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90" r:id="rId6"/>
    <p:sldId id="269" r:id="rId7"/>
    <p:sldId id="283" r:id="rId8"/>
    <p:sldId id="284" r:id="rId9"/>
    <p:sldId id="285" r:id="rId10"/>
    <p:sldId id="287" r:id="rId11"/>
    <p:sldId id="286" r:id="rId12"/>
    <p:sldId id="291" r:id="rId13"/>
    <p:sldId id="292" r:id="rId14"/>
    <p:sldId id="288" r:id="rId15"/>
    <p:sldId id="289" r:id="rId16"/>
    <p:sldId id="263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041"/>
    <a:srgbClr val="AEDBF1"/>
    <a:srgbClr val="4786C5"/>
    <a:srgbClr val="E5F0FF"/>
    <a:srgbClr val="BEA666"/>
    <a:srgbClr val="002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Кольцевая диаграмма </a:t>
            </a:r>
            <a:br>
              <a:rPr lang="ru-RU" sz="1400" b="1" cap="none" baseline="0" dirty="0"/>
            </a:br>
            <a:r>
              <a:rPr lang="ru-RU" sz="1400" b="1" cap="none" baseline="0" dirty="0"/>
              <a:t>в градациях золотого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097706714484287"/>
          <c:y val="0.22535582477737198"/>
          <c:w val="0.6366582812938375"/>
          <c:h val="0.500703133546635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A7-4912-844F-7A24B3F2C253}"/>
              </c:ext>
            </c:extLst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A7-4912-844F-7A24B3F2C253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A7-4912-844F-7A24B3F2C253}"/>
              </c:ext>
            </c:extLst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A7-4912-844F-7A24B3F2C253}"/>
              </c:ext>
            </c:extLst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7-4912-844F-7A24B3F2C253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A7-4912-844F-7A24B3F2C253}"/>
              </c:ext>
            </c:extLst>
          </c:dPt>
          <c:dLbls>
            <c:dLbl>
              <c:idx val="0"/>
              <c:layout>
                <c:manualLayout>
                  <c:x val="0.12507357826340904"/>
                  <c:y val="-2.6912174924898873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A7-4912-844F-7A24B3F2C253}"/>
                </c:ext>
              </c:extLst>
            </c:dLbl>
            <c:dLbl>
              <c:idx val="1"/>
              <c:layout>
                <c:manualLayout>
                  <c:x val="0.12069191791477143"/>
                  <c:y val="3.3639801473514096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A7-4912-844F-7A24B3F2C253}"/>
                </c:ext>
              </c:extLst>
            </c:dLbl>
            <c:dLbl>
              <c:idx val="2"/>
              <c:layout>
                <c:manualLayout>
                  <c:x val="0.13148760791794284"/>
                  <c:y val="4.3732284252960545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A7-4912-844F-7A24B3F2C253}"/>
                </c:ext>
              </c:extLst>
            </c:dLbl>
            <c:dLbl>
              <c:idx val="3"/>
              <c:layout>
                <c:manualLayout>
                  <c:x val="-0.21486999342688223"/>
                  <c:y val="6.7280437312247183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A7-4912-844F-7A24B3F2C253}"/>
                </c:ext>
              </c:extLst>
            </c:dLbl>
            <c:dLbl>
              <c:idx val="4"/>
              <c:layout>
                <c:manualLayout>
                  <c:x val="-0.12828059309067594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7-4912-844F-7A24B3F2C253}"/>
                </c:ext>
              </c:extLst>
            </c:dLbl>
            <c:dLbl>
              <c:idx val="5"/>
              <c:layout>
                <c:manualLayout>
                  <c:x val="-0.18600685998148012"/>
                  <c:y val="-3.0276196790511266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A7-4912-844F-7A24B3F2C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Кольцевая диаграмма </a:t>
            </a:r>
            <a:br>
              <a:rPr lang="ru-RU" sz="1400" b="1" cap="none" baseline="0" dirty="0"/>
            </a:br>
            <a:r>
              <a:rPr lang="ru-RU" sz="1400" b="1" cap="none" baseline="0" dirty="0"/>
              <a:t>с цветовым акцентом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097706714484287"/>
          <c:y val="0.22535582477737198"/>
          <c:w val="0.6366582812938375"/>
          <c:h val="0.500703133546635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3B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A7-4912-844F-7A24B3F2C253}"/>
              </c:ext>
            </c:extLst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A7-4912-844F-7A24B3F2C253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A7-4912-844F-7A24B3F2C253}"/>
              </c:ext>
            </c:extLst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A7-4912-844F-7A24B3F2C253}"/>
              </c:ext>
            </c:extLst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7-4912-844F-7A24B3F2C253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A7-4912-844F-7A24B3F2C253}"/>
              </c:ext>
            </c:extLst>
          </c:dPt>
          <c:dLbls>
            <c:dLbl>
              <c:idx val="0"/>
              <c:layout>
                <c:manualLayout>
                  <c:x val="0.12507357826340904"/>
                  <c:y val="-2.69121749248988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A7-4912-844F-7A24B3F2C253}"/>
                </c:ext>
              </c:extLst>
            </c:dLbl>
            <c:dLbl>
              <c:idx val="1"/>
              <c:layout>
                <c:manualLayout>
                  <c:x val="0.13424261726956593"/>
                  <c:y val="-6.1205967315700375E-4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A7-4912-844F-7A24B3F2C253}"/>
                </c:ext>
              </c:extLst>
            </c:dLbl>
            <c:dLbl>
              <c:idx val="2"/>
              <c:layout>
                <c:manualLayout>
                  <c:x val="0.13148760791794284"/>
                  <c:y val="4.3732284252960545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A7-4912-844F-7A24B3F2C253}"/>
                </c:ext>
              </c:extLst>
            </c:dLbl>
            <c:dLbl>
              <c:idx val="3"/>
              <c:layout>
                <c:manualLayout>
                  <c:x val="-0.21486999342688223"/>
                  <c:y val="6.7280437312247183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A7-4912-844F-7A24B3F2C253}"/>
                </c:ext>
              </c:extLst>
            </c:dLbl>
            <c:dLbl>
              <c:idx val="4"/>
              <c:layout>
                <c:manualLayout>
                  <c:x val="-0.12828059309067594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7-4912-844F-7A24B3F2C253}"/>
                </c:ext>
              </c:extLst>
            </c:dLbl>
            <c:dLbl>
              <c:idx val="5"/>
              <c:layout>
                <c:manualLayout>
                  <c:x val="-0.18600685998148012"/>
                  <c:y val="-3.0276196790511266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A7-4912-844F-7A24B3F2C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/>
              <a:t>Кольцевая диаграмма цветная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559064510931785"/>
          <c:y val="0.22535574869953395"/>
          <c:w val="0.6366582812938375"/>
          <c:h val="0.500703133546635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A7-4912-844F-7A24B3F2C2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A7-4912-844F-7A24B3F2C2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A7-4912-844F-7A24B3F2C2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A7-4912-844F-7A24B3F2C2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7-4912-844F-7A24B3F2C2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A7-4912-844F-7A24B3F2C253}"/>
              </c:ext>
            </c:extLst>
          </c:dPt>
          <c:dLbls>
            <c:dLbl>
              <c:idx val="0"/>
              <c:layout>
                <c:manualLayout>
                  <c:x val="0.12507357826340904"/>
                  <c:y val="-2.6912174924898873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A7-4912-844F-7A24B3F2C253}"/>
                </c:ext>
              </c:extLst>
            </c:dLbl>
            <c:dLbl>
              <c:idx val="1"/>
              <c:layout>
                <c:manualLayout>
                  <c:x val="0.13424261726956593"/>
                  <c:y val="-6.1205967315700375E-4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A7-4912-844F-7A24B3F2C253}"/>
                </c:ext>
              </c:extLst>
            </c:dLbl>
            <c:dLbl>
              <c:idx val="2"/>
              <c:layout>
                <c:manualLayout>
                  <c:x val="0.13148760791794284"/>
                  <c:y val="4.3732284252960545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A7-4912-844F-7A24B3F2C253}"/>
                </c:ext>
              </c:extLst>
            </c:dLbl>
            <c:dLbl>
              <c:idx val="3"/>
              <c:layout>
                <c:manualLayout>
                  <c:x val="-0.21486999342688223"/>
                  <c:y val="6.7280437312247183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A7-4912-844F-7A24B3F2C253}"/>
                </c:ext>
              </c:extLst>
            </c:dLbl>
            <c:dLbl>
              <c:idx val="4"/>
              <c:layout>
                <c:manualLayout>
                  <c:x val="-0.12828059309067594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7-4912-844F-7A24B3F2C253}"/>
                </c:ext>
              </c:extLst>
            </c:dLbl>
            <c:dLbl>
              <c:idx val="5"/>
              <c:layout>
                <c:manualLayout>
                  <c:x val="-0.18600685998148012"/>
                  <c:y val="-3.0276196790511266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A7-4912-844F-7A24B3F2C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Гистограмма </a:t>
            </a:r>
            <a:br>
              <a:rPr lang="ru-RU" sz="1400" b="1" cap="none" baseline="0" dirty="0"/>
            </a:br>
            <a:r>
              <a:rPr lang="ru-RU" sz="1400" b="1" cap="none" baseline="0" dirty="0"/>
              <a:t>в градациях золотого </a:t>
            </a:r>
            <a:br>
              <a:rPr lang="ru-RU" sz="1400" b="1" cap="none" baseline="0" dirty="0"/>
            </a:b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layout>
        <c:manualLayout>
          <c:xMode val="edge"/>
          <c:yMode val="edge"/>
          <c:x val="0.157588548137926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6389984122143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>
                  <c:v>2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2"/>
                <c:pt idx="0">
                  <c:v>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2"/>
                <c:pt idx="0">
                  <c:v>1.5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A5-49E6-BD11-4BB9B7E4ECE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2"/>
                <c:pt idx="0">
                  <c:v>1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A5-49E6-BD11-4BB9B7E4E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648144"/>
        <c:axId val="163328176"/>
      </c:bar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Гистограмма </a:t>
            </a:r>
            <a:br>
              <a:rPr lang="ru-RU" sz="1400" b="1" cap="none" baseline="0" dirty="0"/>
            </a:br>
            <a:r>
              <a:rPr lang="ru-RU" sz="1400" b="1" cap="none" baseline="0" dirty="0"/>
              <a:t>с цветовым акцентом </a:t>
            </a:r>
            <a:br>
              <a:rPr lang="ru-RU" sz="1400" b="1" cap="none" baseline="0" dirty="0"/>
            </a:b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layout>
        <c:manualLayout>
          <c:xMode val="edge"/>
          <c:yMode val="edge"/>
          <c:x val="0.177145946126244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cap="none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6389984122143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3B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>
                  <c:v>2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2"/>
                <c:pt idx="0">
                  <c:v>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2"/>
                <c:pt idx="0">
                  <c:v>1.5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A5-49E6-BD11-4BB9B7E4ECE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2"/>
                <c:pt idx="0">
                  <c:v>1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A5-49E6-BD11-4BB9B7E4E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648144"/>
        <c:axId val="163328176"/>
      </c:bar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Гистограмма цветная</a:t>
            </a:r>
            <a:br>
              <a:rPr lang="ru-RU" sz="1400" b="1" cap="none" baseline="0" dirty="0"/>
            </a:b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layout>
        <c:manualLayout>
          <c:xMode val="edge"/>
          <c:yMode val="edge"/>
          <c:x val="0.269486967303387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cap="none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6330442159582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>
                  <c:v>2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2"/>
                <c:pt idx="0">
                  <c:v>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2"/>
                <c:pt idx="0">
                  <c:v>1.5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A5-49E6-BD11-4BB9B7E4ECE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2"/>
                <c:pt idx="0">
                  <c:v>1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A5-49E6-BD11-4BB9B7E4E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648144"/>
        <c:axId val="163328176"/>
      </c:bar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График в градациях золотого </a:t>
            </a:r>
            <a:r>
              <a:rPr lang="ru-RU" sz="1400" b="0" i="0" cap="none" baseline="0" dirty="0">
                <a:effectLst/>
              </a:rPr>
              <a:t>(ед. изм)</a:t>
            </a:r>
            <a:endParaRPr lang="ru-RU" sz="1400" cap="none" baseline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cap="none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36398606456734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2">
                  <a:shade val="53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shade val="53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6391516698200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9-4182-BDD1-C2F880AF86B2}"/>
                </c:ext>
              </c:extLst>
            </c:dLbl>
            <c:dLbl>
              <c:idx val="1"/>
              <c:layout>
                <c:manualLayout>
                  <c:x val="-0.13514868630036464"/>
                  <c:y val="6.0035580703533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shade val="76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540452808014342"/>
                  <c:y val="-4.675863935196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9-4182-BDD1-C2F880AF86B2}"/>
                </c:ext>
              </c:extLst>
            </c:dLbl>
            <c:dLbl>
              <c:idx val="1"/>
              <c:layout>
                <c:manualLayout>
                  <c:x val="-6.9185152802478792E-2"/>
                  <c:y val="-4.8812849034329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434317856975575"/>
                  <c:y val="-2.337947204281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9-4182-BDD1-C2F880AF86B2}"/>
                </c:ext>
              </c:extLst>
            </c:dLbl>
            <c:dLbl>
              <c:idx val="1"/>
              <c:layout>
                <c:manualLayout>
                  <c:x val="-4.6652624347621206E-2"/>
                  <c:y val="3.341160925585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2</c:v>
                </c:pt>
                <c:pt idx="1">
                  <c:v>2.2000000000000002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tint val="77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884968426072726"/>
                  <c:y val="-1.1689583654573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9-4182-BDD1-C2F880AF86B2}"/>
                </c:ext>
              </c:extLst>
            </c:dLbl>
            <c:dLbl>
              <c:idx val="1"/>
              <c:layout>
                <c:manualLayout>
                  <c:x val="-2.4096768447843184E-2"/>
                  <c:y val="2.922416963088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3"/>
                <c:pt idx="0">
                  <c:v>5</c:v>
                </c:pt>
                <c:pt idx="1">
                  <c:v>3.5</c:v>
                </c:pt>
                <c:pt idx="2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ln w="28575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tint val="54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79325997073255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3"/>
                <c:pt idx="0">
                  <c:v>1.5</c:v>
                </c:pt>
                <c:pt idx="1">
                  <c:v>4.0999999999999996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69-4182-BDD1-C2F880AF8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648144"/>
        <c:axId val="163328176"/>
      </c:line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График с цветовым акцентом </a:t>
            </a: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326027074623189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003B8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rgbClr val="003B8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6391516698200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9-4182-BDD1-C2F880AF86B2}"/>
                </c:ext>
              </c:extLst>
            </c:dLbl>
            <c:dLbl>
              <c:idx val="1"/>
              <c:layout>
                <c:manualLayout>
                  <c:x val="-0.13514868630036464"/>
                  <c:y val="6.0035580703533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shade val="76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540452808014342"/>
                  <c:y val="-4.675863935196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9-4182-BDD1-C2F880AF86B2}"/>
                </c:ext>
              </c:extLst>
            </c:dLbl>
            <c:dLbl>
              <c:idx val="1"/>
              <c:layout>
                <c:manualLayout>
                  <c:x val="-6.9185152802478792E-2"/>
                  <c:y val="-4.8812849034329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434317856975575"/>
                  <c:y val="-2.337947204281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9-4182-BDD1-C2F880AF86B2}"/>
                </c:ext>
              </c:extLst>
            </c:dLbl>
            <c:dLbl>
              <c:idx val="1"/>
              <c:layout>
                <c:manualLayout>
                  <c:x val="-4.6652624347621206E-2"/>
                  <c:y val="3.341160925585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2</c:v>
                </c:pt>
                <c:pt idx="1">
                  <c:v>2.2000000000000002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tint val="77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884968426072726"/>
                  <c:y val="-1.1689583654573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9-4182-BDD1-C2F880AF86B2}"/>
                </c:ext>
              </c:extLst>
            </c:dLbl>
            <c:dLbl>
              <c:idx val="1"/>
              <c:layout>
                <c:manualLayout>
                  <c:x val="-2.4096768447843184E-2"/>
                  <c:y val="2.922416963088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3"/>
                <c:pt idx="0">
                  <c:v>5</c:v>
                </c:pt>
                <c:pt idx="1">
                  <c:v>3.5</c:v>
                </c:pt>
                <c:pt idx="2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ln w="28575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tint val="54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79325997073255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3"/>
                <c:pt idx="0">
                  <c:v>1.5</c:v>
                </c:pt>
                <c:pt idx="1">
                  <c:v>4.0999999999999996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69-4182-BDD1-C2F880AF8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648144"/>
        <c:axId val="163328176"/>
      </c:line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График цветной </a:t>
            </a: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40194505451150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6391516698200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9-4182-BDD1-C2F880AF86B2}"/>
                </c:ext>
              </c:extLst>
            </c:dLbl>
            <c:dLbl>
              <c:idx val="1"/>
              <c:layout>
                <c:manualLayout>
                  <c:x val="-0.13514868630036464"/>
                  <c:y val="6.0035580703533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540452808014342"/>
                  <c:y val="-4.675863935196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9-4182-BDD1-C2F880AF86B2}"/>
                </c:ext>
              </c:extLst>
            </c:dLbl>
            <c:dLbl>
              <c:idx val="1"/>
              <c:layout>
                <c:manualLayout>
                  <c:x val="-6.9185152802478792E-2"/>
                  <c:y val="-4.8812849034329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434317856975575"/>
                  <c:y val="-2.337947204281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9-4182-BDD1-C2F880AF86B2}"/>
                </c:ext>
              </c:extLst>
            </c:dLbl>
            <c:dLbl>
              <c:idx val="1"/>
              <c:layout>
                <c:manualLayout>
                  <c:x val="-4.6652624347621206E-2"/>
                  <c:y val="3.341160925585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2</c:v>
                </c:pt>
                <c:pt idx="1">
                  <c:v>2.2000000000000002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884968426072726"/>
                  <c:y val="-1.1689583654573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9-4182-BDD1-C2F880AF86B2}"/>
                </c:ext>
              </c:extLst>
            </c:dLbl>
            <c:dLbl>
              <c:idx val="1"/>
              <c:layout>
                <c:manualLayout>
                  <c:x val="-2.4096768447843184E-2"/>
                  <c:y val="2.922416963088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3"/>
                <c:pt idx="0">
                  <c:v>5</c:v>
                </c:pt>
                <c:pt idx="1">
                  <c:v>3.5</c:v>
                </c:pt>
                <c:pt idx="2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rgbClr val="E43E28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79325997073255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3"/>
                <c:pt idx="0">
                  <c:v>1.5</c:v>
                </c:pt>
                <c:pt idx="1">
                  <c:v>4.0999999999999996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69-4182-BDD1-C2F880AF8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648144"/>
        <c:axId val="163328176"/>
      </c:line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C4E29-03D1-4813-9364-6AC54BF507C9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ED635-3812-48B4-878A-7424B757A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E8732-E99D-32A6-6714-08FCEE0CC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27"/>
            <a:ext cx="12191993" cy="52323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C6303-348D-C357-010B-2399030BA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78" y="1989790"/>
            <a:ext cx="11289990" cy="2674695"/>
          </a:xfrm>
          <a:effectLst>
            <a:outerShdw blurRad="25400" dist="25400" dir="2700000" algn="tl" rotWithShape="0">
              <a:srgbClr val="002479"/>
            </a:outerShdw>
          </a:effectLst>
        </p:spPr>
        <p:txBody>
          <a:bodyPr anchor="ctr">
            <a:normAutofit/>
          </a:bodyPr>
          <a:lstStyle>
            <a:lvl1pPr algn="l"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CA8075-050D-2121-F601-E9DBF1030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259" y="5353071"/>
            <a:ext cx="11254579" cy="1192958"/>
          </a:xfrm>
        </p:spPr>
        <p:txBody>
          <a:bodyPr anchor="ctr"/>
          <a:lstStyle>
            <a:lvl1pPr marL="0" indent="0" algn="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875A0EC-BBC8-2A9D-2BCC-0D61AB5906D4}"/>
              </a:ext>
            </a:extLst>
          </p:cNvPr>
          <p:cNvGrpSpPr/>
          <p:nvPr userDrawn="1"/>
        </p:nvGrpSpPr>
        <p:grpSpPr>
          <a:xfrm>
            <a:off x="7889433" y="711768"/>
            <a:ext cx="823209" cy="913836"/>
            <a:chOff x="2481263" y="212726"/>
            <a:chExt cx="4175126" cy="4725988"/>
          </a:xfrm>
          <a:solidFill>
            <a:schemeClr val="bg1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9A30C37-591B-1F78-BE6B-BAB50241B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DE26A94-74A3-D19D-3B5F-3D6B8AAE4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E7C5A82-4DAA-D227-7F1B-0E1D293AD9DD}"/>
              </a:ext>
            </a:extLst>
          </p:cNvPr>
          <p:cNvSpPr txBox="1"/>
          <p:nvPr userDrawn="1"/>
        </p:nvSpPr>
        <p:spPr>
          <a:xfrm>
            <a:off x="8712642" y="822365"/>
            <a:ext cx="3153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400" b="1" cap="all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Системный оператор</a:t>
            </a:r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400" b="1" cap="all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Единой энергетической системы</a:t>
            </a:r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en-US" sz="1400" b="1" cap="all" spc="3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Russian Power System Operator</a:t>
            </a:r>
            <a:endParaRPr lang="ru-RU" sz="1400" b="1" cap="all" spc="30" baseline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9">
            <a:extLst>
              <a:ext uri="{FF2B5EF4-FFF2-40B4-BE49-F238E27FC236}">
                <a16:creationId xmlns:a16="http://schemas.microsoft.com/office/drawing/2014/main" id="{0867D9D2-CB50-2629-D551-0043C787E719}"/>
              </a:ext>
            </a:extLst>
          </p:cNvPr>
          <p:cNvSpPr/>
          <p:nvPr userDrawn="1"/>
        </p:nvSpPr>
        <p:spPr bwMode="auto">
          <a:xfrm>
            <a:off x="654844" y="311971"/>
            <a:ext cx="11254579" cy="6317429"/>
          </a:xfrm>
          <a:custGeom>
            <a:avLst/>
            <a:gdLst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0 w 8416976"/>
              <a:gd name="connsiteY4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72112 h 4527420"/>
              <a:gd name="connsiteX5" fmla="*/ 0 w 8416976"/>
              <a:gd name="connsiteY5" fmla="*/ 0 h 4527420"/>
              <a:gd name="connsiteX0" fmla="*/ 623456 w 9040432"/>
              <a:gd name="connsiteY0" fmla="*/ 0 h 4527420"/>
              <a:gd name="connsiteX1" fmla="*/ 9040432 w 9040432"/>
              <a:gd name="connsiteY1" fmla="*/ 0 h 4527420"/>
              <a:gd name="connsiteX2" fmla="*/ 9040432 w 9040432"/>
              <a:gd name="connsiteY2" fmla="*/ 4527420 h 4527420"/>
              <a:gd name="connsiteX3" fmla="*/ 623456 w 9040432"/>
              <a:gd name="connsiteY3" fmla="*/ 4527420 h 4527420"/>
              <a:gd name="connsiteX4" fmla="*/ 623535 w 9040432"/>
              <a:gd name="connsiteY4" fmla="*/ 1324637 h 4527420"/>
              <a:gd name="connsiteX5" fmla="*/ 623535 w 9040432"/>
              <a:gd name="connsiteY5" fmla="*/ 172112 h 4527420"/>
              <a:gd name="connsiteX6" fmla="*/ 623456 w 9040432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667412 h 4527420"/>
              <a:gd name="connsiteX6" fmla="*/ 79 w 8416976"/>
              <a:gd name="connsiteY6" fmla="*/ 172112 h 4527420"/>
              <a:gd name="connsiteX7" fmla="*/ 0 w 8416976"/>
              <a:gd name="connsiteY7" fmla="*/ 0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7" fmla="*/ 91519 w 8416976"/>
              <a:gd name="connsiteY7" fmla="*/ 758852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0" fmla="*/ 79 w 8416976"/>
              <a:gd name="connsiteY0" fmla="*/ 172112 h 4527420"/>
              <a:gd name="connsiteX1" fmla="*/ 0 w 8416976"/>
              <a:gd name="connsiteY1" fmla="*/ 0 h 4527420"/>
              <a:gd name="connsiteX2" fmla="*/ 8416976 w 8416976"/>
              <a:gd name="connsiteY2" fmla="*/ 0 h 4527420"/>
              <a:gd name="connsiteX3" fmla="*/ 8416976 w 8416976"/>
              <a:gd name="connsiteY3" fmla="*/ 4527420 h 4527420"/>
              <a:gd name="connsiteX4" fmla="*/ 0 w 8416976"/>
              <a:gd name="connsiteY4" fmla="*/ 4527420 h 4527420"/>
              <a:gd name="connsiteX5" fmla="*/ 79 w 8416976"/>
              <a:gd name="connsiteY5" fmla="*/ 1324637 h 4527420"/>
              <a:gd name="connsiteX0" fmla="*/ 7495 w 8424392"/>
              <a:gd name="connsiteY0" fmla="*/ 172112 h 4527420"/>
              <a:gd name="connsiteX1" fmla="*/ 7416 w 8424392"/>
              <a:gd name="connsiteY1" fmla="*/ 0 h 4527420"/>
              <a:gd name="connsiteX2" fmla="*/ 8424392 w 8424392"/>
              <a:gd name="connsiteY2" fmla="*/ 0 h 4527420"/>
              <a:gd name="connsiteX3" fmla="*/ 8424392 w 8424392"/>
              <a:gd name="connsiteY3" fmla="*/ 4527420 h 4527420"/>
              <a:gd name="connsiteX4" fmla="*/ 7416 w 8424392"/>
              <a:gd name="connsiteY4" fmla="*/ 4527420 h 4527420"/>
              <a:gd name="connsiteX5" fmla="*/ 0 w 8424392"/>
              <a:gd name="connsiteY5" fmla="*/ 2666257 h 4527420"/>
              <a:gd name="connsiteX0" fmla="*/ 2733 w 8419630"/>
              <a:gd name="connsiteY0" fmla="*/ 172112 h 4527420"/>
              <a:gd name="connsiteX1" fmla="*/ 2654 w 8419630"/>
              <a:gd name="connsiteY1" fmla="*/ 0 h 4527420"/>
              <a:gd name="connsiteX2" fmla="*/ 8419630 w 8419630"/>
              <a:gd name="connsiteY2" fmla="*/ 0 h 4527420"/>
              <a:gd name="connsiteX3" fmla="*/ 8419630 w 8419630"/>
              <a:gd name="connsiteY3" fmla="*/ 4527420 h 4527420"/>
              <a:gd name="connsiteX4" fmla="*/ 2654 w 8419630"/>
              <a:gd name="connsiteY4" fmla="*/ 4527420 h 4527420"/>
              <a:gd name="connsiteX5" fmla="*/ 1 w 8419630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888190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3144685 h 452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9629" h="4527420" extrusionOk="0">
                <a:moveTo>
                  <a:pt x="2732" y="172112"/>
                </a:moveTo>
                <a:cubicBezTo>
                  <a:pt x="2706" y="114741"/>
                  <a:pt x="2679" y="57371"/>
                  <a:pt x="2653" y="0"/>
                </a:cubicBezTo>
                <a:lnTo>
                  <a:pt x="8419629" y="0"/>
                </a:lnTo>
                <a:lnTo>
                  <a:pt x="8419629" y="4527420"/>
                </a:lnTo>
                <a:lnTo>
                  <a:pt x="2653" y="4527420"/>
                </a:lnTo>
                <a:cubicBezTo>
                  <a:pt x="1769" y="3907032"/>
                  <a:pt x="884" y="3765073"/>
                  <a:pt x="0" y="3144685"/>
                </a:cubicBezTo>
              </a:path>
            </a:pathLst>
          </a:custGeom>
          <a:noFill/>
          <a:ln w="22225" cap="flat" cmpd="sng" algn="ctr">
            <a:gradFill flip="none" rotWithShape="1">
              <a:gsLst>
                <a:gs pos="0">
                  <a:srgbClr val="A88C5E"/>
                </a:gs>
                <a:gs pos="100000">
                  <a:srgbClr val="DBC27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59824" indent="-359824" algn="just" defTabSz="1219170">
              <a:buClr>
                <a:srgbClr val="2A4E9E"/>
              </a:buClr>
              <a:buSzPct val="100000"/>
              <a:defRPr/>
            </a:pPr>
            <a:endParaRPr lang="ru-RU" sz="16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560057"/>
      </p:ext>
    </p:extLst>
  </p:cSld>
  <p:clrMapOvr>
    <a:masterClrMapping/>
  </p:clrMapOvr>
  <p:transition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9" userDrawn="1">
          <p15:clr>
            <a:srgbClr val="FBAE40"/>
          </p15:clr>
        </p15:guide>
        <p15:guide id="4" orient="horz" pos="5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ки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755D1629-91D3-1636-6C3B-DD70D5EDE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05391" y="3567113"/>
            <a:ext cx="3598299" cy="27781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BFA77E-6DAA-7E6B-A497-2E27B314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881C53-A963-7FC3-8052-D6C675F8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E6D3DC-BAF4-9AC8-78D6-4D086B6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E49844-8EA7-20B0-4E43-D52FCFA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8" name="Объект 5">
            <a:extLst>
              <a:ext uri="{FF2B5EF4-FFF2-40B4-BE49-F238E27FC236}">
                <a16:creationId xmlns:a16="http://schemas.microsoft.com/office/drawing/2014/main" id="{EFD2A8AB-9738-48FE-4A0A-FCF3284750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395" y="3567113"/>
            <a:ext cx="3598299" cy="277812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id="{81FE860B-0258-5654-320B-E067E65E57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9400" y="3567113"/>
            <a:ext cx="3598299" cy="27781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Рисунок 2">
            <a:extLst>
              <a:ext uri="{FF2B5EF4-FFF2-40B4-BE49-F238E27FC236}">
                <a16:creationId xmlns:a16="http://schemas.microsoft.com/office/drawing/2014/main" id="{29EC34BC-FB14-AFE4-EF6B-77E96C8FCFE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9399" y="1385888"/>
            <a:ext cx="3616736" cy="2043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id="{5444F0CD-FFB9-106E-EE3E-D984A491A0C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290960" y="1385888"/>
            <a:ext cx="3595740" cy="2043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4658457B-3656-BAB1-D974-08F50C74BA6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02521" y="1385888"/>
            <a:ext cx="3616736" cy="2043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25275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BD4D3-35A7-AFB3-DBEC-4F367E78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5F151D-19B2-F4F8-65D3-814B0238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E8AA4B-BF78-B193-0E30-B5FDDCDE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5106DA-FEA3-1620-A8AE-5EE22524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51015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B5921-45EE-7EDB-05F8-B864F347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9D0934-24C2-2B89-4D29-21FDD368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9A396C-62DD-0926-A178-06F10DC0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6842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60F84E-030C-AC7E-F4BA-E441817E5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9399" y="1376363"/>
            <a:ext cx="5656261" cy="4247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CEA7DC-0219-2EAC-4A09-D420079D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9BC83-C881-0446-F3D1-B85E4278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D700B9-41EA-DA48-CBBA-5EFF1482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2BCE2F8-6254-0D83-13DF-31FE64A7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0B391561-CB69-15F2-D2AF-55CDEFCC5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213" y="1376363"/>
            <a:ext cx="563721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4047495-62D7-07A5-0F11-8D6FF13034C7}"/>
              </a:ext>
            </a:extLst>
          </p:cNvPr>
          <p:cNvCxnSpPr/>
          <p:nvPr userDrawn="1"/>
        </p:nvCxnSpPr>
        <p:spPr>
          <a:xfrm>
            <a:off x="6253162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5F308FD-7934-F1E2-21BC-20C650B11F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3161" y="2398713"/>
            <a:ext cx="5656263" cy="3946525"/>
          </a:xfrm>
        </p:spPr>
        <p:txBody>
          <a:bodyPr>
            <a:normAutofit/>
          </a:bodyPr>
          <a:lstStyle>
            <a:lvl1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400"/>
            </a:lvl3pPr>
            <a:lvl4pPr marL="541338" indent="-187325">
              <a:buClr>
                <a:srgbClr val="BEA666"/>
              </a:buClr>
              <a:buFont typeface="Century Gothic" panose="020B0502020202020204" pitchFamily="34" charset="0"/>
              <a:buChar char="▫"/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7625393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для партнер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E8732-E99D-32A6-6714-08FCEE0CC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93" cy="52323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C6303-348D-C357-010B-2399030BA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78" y="1989790"/>
            <a:ext cx="11289990" cy="2674695"/>
          </a:xfrm>
          <a:effectLst>
            <a:outerShdw blurRad="25400" dist="25400" dir="2700000" algn="tl" rotWithShape="0">
              <a:srgbClr val="002479"/>
            </a:outerShdw>
          </a:effectLst>
        </p:spPr>
        <p:txBody>
          <a:bodyPr anchor="ctr">
            <a:normAutofit/>
          </a:bodyPr>
          <a:lstStyle>
            <a:lvl1pPr algn="l"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CA8075-050D-2121-F601-E9DBF1030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259" y="5353071"/>
            <a:ext cx="11254579" cy="1192958"/>
          </a:xfrm>
        </p:spPr>
        <p:txBody>
          <a:bodyPr anchor="ctr"/>
          <a:lstStyle>
            <a:lvl1pPr marL="0" indent="0" algn="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875A0EC-BBC8-2A9D-2BCC-0D61AB5906D4}"/>
              </a:ext>
            </a:extLst>
          </p:cNvPr>
          <p:cNvGrpSpPr/>
          <p:nvPr userDrawn="1"/>
        </p:nvGrpSpPr>
        <p:grpSpPr>
          <a:xfrm>
            <a:off x="8039741" y="719159"/>
            <a:ext cx="823209" cy="913836"/>
            <a:chOff x="2481263" y="212726"/>
            <a:chExt cx="4175126" cy="4725988"/>
          </a:xfrm>
          <a:solidFill>
            <a:schemeClr val="bg1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9A30C37-591B-1F78-BE6B-BAB50241B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DE26A94-74A3-D19D-3B5F-3D6B8AAE4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sp>
        <p:nvSpPr>
          <p:cNvPr id="12" name="Прямоугольник 19">
            <a:extLst>
              <a:ext uri="{FF2B5EF4-FFF2-40B4-BE49-F238E27FC236}">
                <a16:creationId xmlns:a16="http://schemas.microsoft.com/office/drawing/2014/main" id="{0867D9D2-CB50-2629-D551-0043C787E719}"/>
              </a:ext>
            </a:extLst>
          </p:cNvPr>
          <p:cNvSpPr/>
          <p:nvPr userDrawn="1"/>
        </p:nvSpPr>
        <p:spPr bwMode="auto">
          <a:xfrm>
            <a:off x="654844" y="311971"/>
            <a:ext cx="11254579" cy="6317429"/>
          </a:xfrm>
          <a:custGeom>
            <a:avLst/>
            <a:gdLst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0 w 8416976"/>
              <a:gd name="connsiteY4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72112 h 4527420"/>
              <a:gd name="connsiteX5" fmla="*/ 0 w 8416976"/>
              <a:gd name="connsiteY5" fmla="*/ 0 h 4527420"/>
              <a:gd name="connsiteX0" fmla="*/ 623456 w 9040432"/>
              <a:gd name="connsiteY0" fmla="*/ 0 h 4527420"/>
              <a:gd name="connsiteX1" fmla="*/ 9040432 w 9040432"/>
              <a:gd name="connsiteY1" fmla="*/ 0 h 4527420"/>
              <a:gd name="connsiteX2" fmla="*/ 9040432 w 9040432"/>
              <a:gd name="connsiteY2" fmla="*/ 4527420 h 4527420"/>
              <a:gd name="connsiteX3" fmla="*/ 623456 w 9040432"/>
              <a:gd name="connsiteY3" fmla="*/ 4527420 h 4527420"/>
              <a:gd name="connsiteX4" fmla="*/ 623535 w 9040432"/>
              <a:gd name="connsiteY4" fmla="*/ 1324637 h 4527420"/>
              <a:gd name="connsiteX5" fmla="*/ 623535 w 9040432"/>
              <a:gd name="connsiteY5" fmla="*/ 172112 h 4527420"/>
              <a:gd name="connsiteX6" fmla="*/ 623456 w 9040432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667412 h 4527420"/>
              <a:gd name="connsiteX6" fmla="*/ 79 w 8416976"/>
              <a:gd name="connsiteY6" fmla="*/ 172112 h 4527420"/>
              <a:gd name="connsiteX7" fmla="*/ 0 w 8416976"/>
              <a:gd name="connsiteY7" fmla="*/ 0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7" fmla="*/ 91519 w 8416976"/>
              <a:gd name="connsiteY7" fmla="*/ 758852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0" fmla="*/ 79 w 8416976"/>
              <a:gd name="connsiteY0" fmla="*/ 172112 h 4527420"/>
              <a:gd name="connsiteX1" fmla="*/ 0 w 8416976"/>
              <a:gd name="connsiteY1" fmla="*/ 0 h 4527420"/>
              <a:gd name="connsiteX2" fmla="*/ 8416976 w 8416976"/>
              <a:gd name="connsiteY2" fmla="*/ 0 h 4527420"/>
              <a:gd name="connsiteX3" fmla="*/ 8416976 w 8416976"/>
              <a:gd name="connsiteY3" fmla="*/ 4527420 h 4527420"/>
              <a:gd name="connsiteX4" fmla="*/ 0 w 8416976"/>
              <a:gd name="connsiteY4" fmla="*/ 4527420 h 4527420"/>
              <a:gd name="connsiteX5" fmla="*/ 79 w 8416976"/>
              <a:gd name="connsiteY5" fmla="*/ 1324637 h 4527420"/>
              <a:gd name="connsiteX0" fmla="*/ 7495 w 8424392"/>
              <a:gd name="connsiteY0" fmla="*/ 172112 h 4527420"/>
              <a:gd name="connsiteX1" fmla="*/ 7416 w 8424392"/>
              <a:gd name="connsiteY1" fmla="*/ 0 h 4527420"/>
              <a:gd name="connsiteX2" fmla="*/ 8424392 w 8424392"/>
              <a:gd name="connsiteY2" fmla="*/ 0 h 4527420"/>
              <a:gd name="connsiteX3" fmla="*/ 8424392 w 8424392"/>
              <a:gd name="connsiteY3" fmla="*/ 4527420 h 4527420"/>
              <a:gd name="connsiteX4" fmla="*/ 7416 w 8424392"/>
              <a:gd name="connsiteY4" fmla="*/ 4527420 h 4527420"/>
              <a:gd name="connsiteX5" fmla="*/ 0 w 8424392"/>
              <a:gd name="connsiteY5" fmla="*/ 2666257 h 4527420"/>
              <a:gd name="connsiteX0" fmla="*/ 2733 w 8419630"/>
              <a:gd name="connsiteY0" fmla="*/ 172112 h 4527420"/>
              <a:gd name="connsiteX1" fmla="*/ 2654 w 8419630"/>
              <a:gd name="connsiteY1" fmla="*/ 0 h 4527420"/>
              <a:gd name="connsiteX2" fmla="*/ 8419630 w 8419630"/>
              <a:gd name="connsiteY2" fmla="*/ 0 h 4527420"/>
              <a:gd name="connsiteX3" fmla="*/ 8419630 w 8419630"/>
              <a:gd name="connsiteY3" fmla="*/ 4527420 h 4527420"/>
              <a:gd name="connsiteX4" fmla="*/ 2654 w 8419630"/>
              <a:gd name="connsiteY4" fmla="*/ 4527420 h 4527420"/>
              <a:gd name="connsiteX5" fmla="*/ 1 w 8419630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888190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3144685 h 452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9629" h="4527420" extrusionOk="0">
                <a:moveTo>
                  <a:pt x="2732" y="172112"/>
                </a:moveTo>
                <a:cubicBezTo>
                  <a:pt x="2706" y="114741"/>
                  <a:pt x="2679" y="57371"/>
                  <a:pt x="2653" y="0"/>
                </a:cubicBezTo>
                <a:lnTo>
                  <a:pt x="8419629" y="0"/>
                </a:lnTo>
                <a:lnTo>
                  <a:pt x="8419629" y="4527420"/>
                </a:lnTo>
                <a:lnTo>
                  <a:pt x="2653" y="4527420"/>
                </a:lnTo>
                <a:cubicBezTo>
                  <a:pt x="1769" y="3907032"/>
                  <a:pt x="884" y="3765073"/>
                  <a:pt x="0" y="3144685"/>
                </a:cubicBezTo>
              </a:path>
            </a:pathLst>
          </a:custGeom>
          <a:noFill/>
          <a:ln w="22225" cap="flat" cmpd="sng" algn="ctr">
            <a:gradFill flip="none" rotWithShape="1">
              <a:gsLst>
                <a:gs pos="0">
                  <a:srgbClr val="A88C5E"/>
                </a:gs>
                <a:gs pos="100000">
                  <a:srgbClr val="DBC27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59824" indent="-359824" algn="just" defTabSz="1219170">
              <a:buClr>
                <a:srgbClr val="2A4E9E"/>
              </a:buClr>
              <a:buSzPct val="100000"/>
              <a:defRPr/>
            </a:pPr>
            <a:endParaRPr lang="ru-RU" sz="16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Рисунок 2" descr="Логотип компании докладчика">
            <a:extLst>
              <a:ext uri="{FF2B5EF4-FFF2-40B4-BE49-F238E27FC236}">
                <a16:creationId xmlns:a16="http://schemas.microsoft.com/office/drawing/2014/main" id="{FACC4145-2541-2D86-A0E5-104E477CC4F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276347" y="719160"/>
            <a:ext cx="2483034" cy="99165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Логотип компании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137354250"/>
      </p:ext>
    </p:extLst>
  </p:cSld>
  <p:clrMapOvr>
    <a:masterClrMapping/>
  </p:clrMapOvr>
  <p:transition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9" userDrawn="1">
          <p15:clr>
            <a:srgbClr val="FBAE40"/>
          </p15:clr>
        </p15:guide>
        <p15:guide id="4" orient="horz" pos="5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11DCF2-2A9A-499C-AB31-659684718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5"/>
            <a:ext cx="2920998" cy="68568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84F91-DB75-8A07-893F-9132F3AB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5" y="2222500"/>
            <a:ext cx="8756649" cy="2306469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75000"/>
                  </a:schemeClr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4750C7-C4D2-A00E-5D4A-DDDC3BE1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D32829-592A-7031-FCD1-500BFC2B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2775" y="6492875"/>
            <a:ext cx="8201025" cy="2923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V Международная научно-техническая конференция «CIM в России и мире»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8A91E9-48EC-C9B6-551F-54B398D6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401FD7B1-8C40-7ACB-38DE-ED368912B7D1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>
            <a:off x="-507999" y="3428997"/>
            <a:ext cx="6857994" cy="0"/>
          </a:xfrm>
          <a:prstGeom prst="line">
            <a:avLst/>
          </a:prstGeom>
          <a:noFill/>
          <a:ln w="38100">
            <a:solidFill>
              <a:srgbClr val="A88C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sz="140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A3ACD32-18D9-B2E1-137B-E70D7AF7D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188" y="4645148"/>
            <a:ext cx="8757677" cy="1192958"/>
          </a:xfrm>
        </p:spPr>
        <p:txBody>
          <a:bodyPr anchor="ctr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456816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>
            <a:extLst>
              <a:ext uri="{FF2B5EF4-FFF2-40B4-BE49-F238E27FC236}">
                <a16:creationId xmlns:a16="http://schemas.microsoft.com/office/drawing/2014/main" id="{16692E7C-1DA1-680D-BEFC-401E858683B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0"/>
            <a:ext cx="2920994" cy="68579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84F91-DB75-8A07-893F-9132F3AB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5" y="2222500"/>
            <a:ext cx="8756649" cy="2306469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75000"/>
                  </a:schemeClr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4750C7-C4D2-A00E-5D4A-DDDC3BE1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D32829-592A-7031-FCD1-500BFC2B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2775" y="6492875"/>
            <a:ext cx="8201025" cy="292308"/>
          </a:xfrm>
        </p:spPr>
        <p:txBody>
          <a:bodyPr/>
          <a:lstStyle/>
          <a:p>
            <a:r>
              <a:rPr lang="ru-RU"/>
              <a:t>IV Международная научно-техническая конференция «CIM в России и мире»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8A91E9-48EC-C9B6-551F-54B398D6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401FD7B1-8C40-7ACB-38DE-ED368912B7D1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>
            <a:off x="-507999" y="3428997"/>
            <a:ext cx="6857994" cy="0"/>
          </a:xfrm>
          <a:prstGeom prst="line">
            <a:avLst/>
          </a:prstGeom>
          <a:noFill/>
          <a:ln w="38100">
            <a:solidFill>
              <a:srgbClr val="A88C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sz="140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A3ACD32-18D9-B2E1-137B-E70D7AF7D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188" y="4645148"/>
            <a:ext cx="8757677" cy="1192958"/>
          </a:xfrm>
        </p:spPr>
        <p:txBody>
          <a:bodyPr anchor="ctr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666507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A2D8C-83EB-A3BB-488D-6F272699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DAF43-E94E-745B-A315-57EDA57D5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Clr>
                <a:srgbClr val="BEA666"/>
              </a:buClr>
              <a:buFont typeface="Wingdings" panose="05000000000000000000" pitchFamily="2" charset="2"/>
              <a:buChar char="§"/>
              <a:defRPr/>
            </a:lvl1pPr>
            <a:lvl3pPr marL="355600" indent="-173038">
              <a:buFont typeface="Wingdings" panose="05000000000000000000" pitchFamily="2" charset="2"/>
              <a:buChar char="§"/>
              <a:defRPr/>
            </a:lvl3pPr>
            <a:lvl4pPr marL="541338" indent="-187325">
              <a:buClr>
                <a:srgbClr val="BEA666"/>
              </a:buClr>
              <a:buFont typeface="Century Gothic" panose="020B0502020202020204" pitchFamily="34" charset="0"/>
              <a:buChar char="▫"/>
              <a:defRPr/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E99FC-FDC2-F152-A4E9-B46902D9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D6D45-3A76-6478-369E-7AB57BA3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AE4B7-C16D-BA95-5B5C-C7ACF852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6371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EB9CF-0E3C-2CBB-FF2A-8C02920B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49DF4-946E-FBA6-A372-D7A6D51D2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400" y="1376362"/>
            <a:ext cx="5640388" cy="49688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5B1F72-3949-978B-5D3F-C6740B0D8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214" y="1376362"/>
            <a:ext cx="5637210" cy="496887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3E03A-7074-54CE-4CB5-239C7602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B6564-DAEE-8920-3AEA-C67DD7B3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84BF0E-FA1C-489A-4BB1-41831DA6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40321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C6C964A-5A80-EEA7-5807-C8C2ABE41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376210"/>
            <a:ext cx="56403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A9B8B1-8D39-DEC9-6889-0061236A8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401" y="2398712"/>
            <a:ext cx="5640388" cy="3946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49E6FD-6FD3-30A0-19C2-4DDF9ADB4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213" y="1376363"/>
            <a:ext cx="563721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5D1629-91D3-1636-6C3B-DD70D5EDE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163" y="2398712"/>
            <a:ext cx="5656262" cy="3946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BFA77E-6DAA-7E6B-A497-2E27B314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881C53-A963-7FC3-8052-D6C675F8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E6D3DC-BAF4-9AC8-78D6-4D086B6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E3C45D-A002-26C8-ECFF-8529C5758CEF}"/>
              </a:ext>
            </a:extLst>
          </p:cNvPr>
          <p:cNvCxnSpPr/>
          <p:nvPr userDrawn="1"/>
        </p:nvCxnSpPr>
        <p:spPr>
          <a:xfrm>
            <a:off x="279400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8DDF44E-4A4B-CAD8-93FB-4E26EE02F48B}"/>
              </a:ext>
            </a:extLst>
          </p:cNvPr>
          <p:cNvCxnSpPr/>
          <p:nvPr userDrawn="1"/>
        </p:nvCxnSpPr>
        <p:spPr>
          <a:xfrm>
            <a:off x="6253162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E49844-8EA7-20B0-4E43-D52FCFA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35110187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C6C964A-5A80-EEA7-5807-C8C2ABE41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376210"/>
            <a:ext cx="56403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A9B8B1-8D39-DEC9-6889-0061236A8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401" y="2398712"/>
            <a:ext cx="5640388" cy="3946525"/>
          </a:xfrm>
        </p:spPr>
        <p:txBody>
          <a:bodyPr>
            <a:normAutofit/>
          </a:bodyPr>
          <a:lstStyle>
            <a:lvl1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 marL="355600" indent="-173038">
              <a:buFont typeface="Wingdings" panose="05000000000000000000" pitchFamily="2" charset="2"/>
              <a:buChar char="§"/>
              <a:defRPr sz="1600"/>
            </a:lvl3pPr>
            <a:lvl4pPr marL="541338" indent="-187325">
              <a:buClr>
                <a:srgbClr val="BEA666"/>
              </a:buClr>
              <a:buFont typeface="Century Gothic" panose="020B0502020202020204" pitchFamily="34" charset="0"/>
              <a:buChar char="▫"/>
              <a:defRPr/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49E6FD-6FD3-30A0-19C2-4DDF9ADB4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213" y="1376363"/>
            <a:ext cx="563721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5D1629-91D3-1636-6C3B-DD70D5EDE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163" y="2398712"/>
            <a:ext cx="5656262" cy="3946525"/>
          </a:xfrm>
        </p:spPr>
        <p:txBody>
          <a:bodyPr>
            <a:normAutofit/>
          </a:bodyPr>
          <a:lstStyle>
            <a:lvl1pPr marL="285750" indent="-285750">
              <a:def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3038">
              <a:defRPr sz="1600"/>
            </a:lvl2pPr>
            <a:lvl3pPr marL="639763" indent="-285750" algn="l" defTabSz="914400" rtl="0" eaLnBrk="1" latinLnBrk="0" hangingPunct="1">
              <a:lnSpc>
                <a:spcPct val="90000"/>
              </a:lnSpc>
              <a:buClr>
                <a:srgbClr val="BEA666"/>
              </a:buClr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176213" lvl="0" indent="-176213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dirty="0"/>
              <a:t>Образец текста</a:t>
            </a:r>
          </a:p>
          <a:p>
            <a:pPr marL="355600" lvl="2" indent="-1730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dirty="0"/>
              <a:t>Второй уровень</a:t>
            </a:r>
          </a:p>
          <a:p>
            <a:pPr marL="541338" lvl="3" indent="-1873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BEA666"/>
              </a:buClr>
              <a:buFont typeface="Century Gothic" panose="020B0502020202020204" pitchFamily="34" charset="0"/>
              <a:buChar char="▫"/>
            </a:pPr>
            <a:r>
              <a:rPr lang="ru-RU" dirty="0"/>
              <a:t>Третий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BFA77E-6DAA-7E6B-A497-2E27B314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881C53-A963-7FC3-8052-D6C675F8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E6D3DC-BAF4-9AC8-78D6-4D086B6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E3C45D-A002-26C8-ECFF-8529C5758CEF}"/>
              </a:ext>
            </a:extLst>
          </p:cNvPr>
          <p:cNvCxnSpPr/>
          <p:nvPr userDrawn="1"/>
        </p:nvCxnSpPr>
        <p:spPr>
          <a:xfrm>
            <a:off x="279400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8DDF44E-4A4B-CAD8-93FB-4E26EE02F48B}"/>
              </a:ext>
            </a:extLst>
          </p:cNvPr>
          <p:cNvCxnSpPr/>
          <p:nvPr userDrawn="1"/>
        </p:nvCxnSpPr>
        <p:spPr>
          <a:xfrm>
            <a:off x="6253162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E49844-8EA7-20B0-4E43-D52FCFA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77450798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C6C964A-5A80-EEA7-5807-C8C2ABE41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376210"/>
            <a:ext cx="3616325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49E6FD-6FD3-30A0-19C2-4DDF9ADB4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92396" y="1376363"/>
            <a:ext cx="359275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5D1629-91D3-1636-6C3B-DD70D5EDE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05391" y="2398712"/>
            <a:ext cx="3598299" cy="3946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BFA77E-6DAA-7E6B-A497-2E27B314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881C53-A963-7FC3-8052-D6C675F8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E6D3DC-BAF4-9AC8-78D6-4D086B6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E3C45D-A002-26C8-ECFF-8529C5758CEF}"/>
              </a:ext>
            </a:extLst>
          </p:cNvPr>
          <p:cNvCxnSpPr>
            <a:cxnSpLocks/>
          </p:cNvCxnSpPr>
          <p:nvPr userDrawn="1"/>
        </p:nvCxnSpPr>
        <p:spPr>
          <a:xfrm>
            <a:off x="279400" y="2222500"/>
            <a:ext cx="3616325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E49844-8EA7-20B0-4E43-D52FCFA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8" name="Объект 5">
            <a:extLst>
              <a:ext uri="{FF2B5EF4-FFF2-40B4-BE49-F238E27FC236}">
                <a16:creationId xmlns:a16="http://schemas.microsoft.com/office/drawing/2014/main" id="{EFD2A8AB-9738-48FE-4A0A-FCF3284750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395" y="2398713"/>
            <a:ext cx="3598299" cy="394652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id="{81FE860B-0258-5654-320B-E067E65E57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9400" y="2398712"/>
            <a:ext cx="3598299" cy="3946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0B1C28E3-0296-9A21-84C2-3288467151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0933" y="1376363"/>
            <a:ext cx="359275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3FBB4C9-99E7-A69B-1801-31FBAA409BDD}"/>
              </a:ext>
            </a:extLst>
          </p:cNvPr>
          <p:cNvCxnSpPr>
            <a:cxnSpLocks/>
          </p:cNvCxnSpPr>
          <p:nvPr userDrawn="1"/>
        </p:nvCxnSpPr>
        <p:spPr>
          <a:xfrm>
            <a:off x="4292395" y="2222500"/>
            <a:ext cx="3594305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3E547EB-866B-8AAD-8876-D1D84A82C4C7}"/>
              </a:ext>
            </a:extLst>
          </p:cNvPr>
          <p:cNvCxnSpPr>
            <a:cxnSpLocks/>
          </p:cNvCxnSpPr>
          <p:nvPr userDrawn="1"/>
        </p:nvCxnSpPr>
        <p:spPr>
          <a:xfrm>
            <a:off x="8308975" y="2222500"/>
            <a:ext cx="3616325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50542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5B04D3-D238-2758-755C-D309EB632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20092" b="55159"/>
          <a:stretch/>
        </p:blipFill>
        <p:spPr>
          <a:xfrm>
            <a:off x="-1" y="6492875"/>
            <a:ext cx="12192005" cy="292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235451-C4C4-720D-6AF1-E985F2162B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100" y="0"/>
            <a:ext cx="12192005" cy="1181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B9F8B-92E1-E3FC-C6C5-398AB75B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B73B04-6E45-E145-154D-96F43B9D8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376363"/>
            <a:ext cx="11630024" cy="496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CFF1B0-9505-6E87-20B8-515D806BB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00" y="6492875"/>
            <a:ext cx="1431066" cy="292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BEA666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8CA9A-F7B4-6800-8BE5-5B4D743A7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2146" y="6492875"/>
            <a:ext cx="7631654" cy="292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V</a:t>
            </a:r>
            <a:r>
              <a:rPr lang="en-US" dirty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en-US" b="1" dirty="0"/>
              <a:t>CIM</a:t>
            </a:r>
            <a:r>
              <a:rPr lang="ru-RU" b="1" dirty="0"/>
              <a:t> в России и мире</a:t>
            </a:r>
            <a:r>
              <a:rPr lang="ru-RU" dirty="0"/>
              <a:t>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98CD8-9FA1-93FB-A7A9-C53D87F82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281" y="6462712"/>
            <a:ext cx="515143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BEA666"/>
                </a:solidFill>
              </a:defRPr>
            </a:lvl1pPr>
          </a:lstStyle>
          <a:p>
            <a:fld id="{CEF7BCB2-EA96-455F-B3EF-28FCB749E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2" r:id="rId4"/>
    <p:sldLayoutId id="2147483650" r:id="rId5"/>
    <p:sldLayoutId id="2147483652" r:id="rId6"/>
    <p:sldLayoutId id="2147483653" r:id="rId7"/>
    <p:sldLayoutId id="2147483665" r:id="rId8"/>
    <p:sldLayoutId id="2147483661" r:id="rId9"/>
    <p:sldLayoutId id="2147483663" r:id="rId10"/>
    <p:sldLayoutId id="2147483654" r:id="rId11"/>
    <p:sldLayoutId id="2147483655" r:id="rId12"/>
    <p:sldLayoutId id="2147483657" r:id="rId13"/>
  </p:sldLayoutIdLst>
  <p:transition>
    <p:split orient="vert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9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90000"/>
        </a:lnSpc>
        <a:spcBef>
          <a:spcPts val="600"/>
        </a:spcBef>
        <a:buClr>
          <a:srgbClr val="BEA66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3038" algn="l" defTabSz="914400" rtl="0" eaLnBrk="1" latinLnBrk="0" hangingPunct="1">
        <a:lnSpc>
          <a:spcPct val="90000"/>
        </a:lnSpc>
        <a:spcBef>
          <a:spcPts val="400"/>
        </a:spcBef>
        <a:buClr>
          <a:srgbClr val="BEA666"/>
        </a:buClr>
        <a:buFont typeface="Century Gothic" panose="020B0502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4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pos="7502" userDrawn="1">
          <p15:clr>
            <a:srgbClr val="F26B43"/>
          </p15:clr>
        </p15:guide>
        <p15:guide id="5" orient="horz" pos="691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47" userDrawn="1">
          <p15:clr>
            <a:srgbClr val="F26B43"/>
          </p15:clr>
        </p15:guide>
        <p15:guide id="8" orient="horz" pos="867" userDrawn="1">
          <p15:clr>
            <a:srgbClr val="F26B43"/>
          </p15:clr>
        </p15:guide>
        <p15:guide id="9" pos="1986" userDrawn="1">
          <p15:clr>
            <a:srgbClr val="F26B43"/>
          </p15:clr>
        </p15:guide>
        <p15:guide id="10" pos="3729" userDrawn="1">
          <p15:clr>
            <a:srgbClr val="F26B43"/>
          </p15:clr>
        </p15:guide>
        <p15:guide id="11" pos="3939" userDrawn="1">
          <p15:clr>
            <a:srgbClr val="F26B43"/>
          </p15:clr>
        </p15:guide>
        <p15:guide id="12" orient="horz" pos="1400" userDrawn="1">
          <p15:clr>
            <a:srgbClr val="F26B43"/>
          </p15:clr>
        </p15:guide>
        <p15:guide id="13" orient="horz" pos="1511" userDrawn="1">
          <p15:clr>
            <a:srgbClr val="F26B43"/>
          </p15:clr>
        </p15:guide>
        <p15:guide id="14" pos="2454" userDrawn="1">
          <p15:clr>
            <a:srgbClr val="F26B43"/>
          </p15:clr>
        </p15:guide>
        <p15:guide id="15" pos="2700" userDrawn="1">
          <p15:clr>
            <a:srgbClr val="F26B43"/>
          </p15:clr>
        </p15:guide>
        <p15:guide id="16" pos="5229" userDrawn="1">
          <p15:clr>
            <a:srgbClr val="F26B43"/>
          </p15:clr>
        </p15:guide>
        <p15:guide id="17" pos="49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0130C-CC84-82B8-3804-E4A1F3777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Заголовок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714FD6-236E-C14C-D45A-1D2386A9A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Фамилия Имя Отчество докладчика</a:t>
            </a:r>
          </a:p>
          <a:p>
            <a:r>
              <a:rPr lang="ru-RU" dirty="0"/>
              <a:t>Должность, 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val="259644546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4A1CB0F-533C-EFB4-89FE-2C7FA84D6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522413"/>
              </p:ext>
            </p:extLst>
          </p:nvPr>
        </p:nvGraphicFramePr>
        <p:xfrm>
          <a:off x="279401" y="1376364"/>
          <a:ext cx="3616324" cy="330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7BDCC08B-B133-8E88-23CE-87F650EAA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381858"/>
              </p:ext>
            </p:extLst>
          </p:nvPr>
        </p:nvGraphicFramePr>
        <p:xfrm>
          <a:off x="4286251" y="1376364"/>
          <a:ext cx="3600450" cy="330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0D4A7-B9AB-7055-9943-BD6A55D6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гистограмм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273944D-8C66-251E-4EB5-7CDB9EB2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915880"/>
              </p:ext>
            </p:extLst>
          </p:nvPr>
        </p:nvGraphicFramePr>
        <p:xfrm>
          <a:off x="8301039" y="1376364"/>
          <a:ext cx="3608386" cy="330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F75CC92-DB82-BF6C-611A-40E0B7465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10</a:t>
            </a:fld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F42DD79-6581-759F-2FFD-00E56BC6C739}"/>
              </a:ext>
            </a:extLst>
          </p:cNvPr>
          <p:cNvCxnSpPr/>
          <p:nvPr/>
        </p:nvCxnSpPr>
        <p:spPr bwMode="auto">
          <a:xfrm>
            <a:off x="299807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B9B1BFE-139E-D1FA-8CCF-EE734587286F}"/>
              </a:ext>
            </a:extLst>
          </p:cNvPr>
          <p:cNvCxnSpPr/>
          <p:nvPr/>
        </p:nvCxnSpPr>
        <p:spPr bwMode="auto">
          <a:xfrm>
            <a:off x="4301536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8B8B6ED-DAB4-0D56-63F7-2CCED5BAD407}"/>
              </a:ext>
            </a:extLst>
          </p:cNvPr>
          <p:cNvCxnSpPr/>
          <p:nvPr/>
        </p:nvCxnSpPr>
        <p:spPr bwMode="auto">
          <a:xfrm>
            <a:off x="8303265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666DED-9ECA-4ED8-ABA1-C9C2A36E4A17}"/>
              </a:ext>
            </a:extLst>
          </p:cNvPr>
          <p:cNvSpPr txBox="1"/>
          <p:nvPr/>
        </p:nvSpPr>
        <p:spPr>
          <a:xfrm>
            <a:off x="300318" y="4869718"/>
            <a:ext cx="359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84268-8E34-6E1A-A222-54A7B7ED12CE}"/>
              </a:ext>
            </a:extLst>
          </p:cNvPr>
          <p:cNvSpPr txBox="1"/>
          <p:nvPr/>
        </p:nvSpPr>
        <p:spPr>
          <a:xfrm>
            <a:off x="4286251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B27D0A-81D5-C10F-0F73-2873D60BDA1D}"/>
              </a:ext>
            </a:extLst>
          </p:cNvPr>
          <p:cNvSpPr txBox="1"/>
          <p:nvPr/>
        </p:nvSpPr>
        <p:spPr>
          <a:xfrm>
            <a:off x="8301038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165F70-7066-4673-65F9-A4DD73BF9D8D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B6F5296-7693-D60A-E478-D4BF40423E5E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0F5C459F-668F-F6C5-771D-177913AD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1DCBE9D-8AD5-F4CD-8959-CB1C6BBB0083}"/>
              </a:ext>
            </a:extLst>
          </p:cNvPr>
          <p:cNvCxnSpPr>
            <a:cxnSpLocks/>
          </p:cNvCxnSpPr>
          <p:nvPr/>
        </p:nvCxnSpPr>
        <p:spPr>
          <a:xfrm>
            <a:off x="8082423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ACAE12C-EDAF-95C1-035D-1564975A755A}"/>
              </a:ext>
            </a:extLst>
          </p:cNvPr>
          <p:cNvCxnSpPr>
            <a:cxnSpLocks/>
          </p:cNvCxnSpPr>
          <p:nvPr/>
        </p:nvCxnSpPr>
        <p:spPr>
          <a:xfrm>
            <a:off x="4100358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8218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BB13987-00DE-89E8-978B-0B71E20A8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432163"/>
              </p:ext>
            </p:extLst>
          </p:nvPr>
        </p:nvGraphicFramePr>
        <p:xfrm>
          <a:off x="275303" y="1376363"/>
          <a:ext cx="3620423" cy="334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B78145F-1E59-0A9D-94A1-6FFD76699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076830"/>
              </p:ext>
            </p:extLst>
          </p:nvPr>
        </p:nvGraphicFramePr>
        <p:xfrm>
          <a:off x="4286250" y="1376363"/>
          <a:ext cx="3611204" cy="334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0D4A7-B9AB-7055-9943-BD6A55D6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графиков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273944D-8C66-251E-4EB5-7CDB9EB2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515385"/>
              </p:ext>
            </p:extLst>
          </p:nvPr>
        </p:nvGraphicFramePr>
        <p:xfrm>
          <a:off x="8301038" y="1376363"/>
          <a:ext cx="3615659" cy="334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A95947-D0C3-CCEA-B965-725DB85BF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42A26-F3B5-4819-93E3-9F91EF64511B}"/>
              </a:ext>
            </a:extLst>
          </p:cNvPr>
          <p:cNvSpPr txBox="1"/>
          <p:nvPr/>
        </p:nvSpPr>
        <p:spPr>
          <a:xfrm>
            <a:off x="300318" y="4869718"/>
            <a:ext cx="359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04004-FC49-6D2D-73D8-3A5E3DB68E4C}"/>
              </a:ext>
            </a:extLst>
          </p:cNvPr>
          <p:cNvSpPr txBox="1"/>
          <p:nvPr/>
        </p:nvSpPr>
        <p:spPr>
          <a:xfrm>
            <a:off x="4286251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EE499-220C-F0DB-10C5-E9482A33B98A}"/>
              </a:ext>
            </a:extLst>
          </p:cNvPr>
          <p:cNvSpPr txBox="1"/>
          <p:nvPr/>
        </p:nvSpPr>
        <p:spPr>
          <a:xfrm>
            <a:off x="8301038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69B29-8FBF-F6C2-115F-E9C38CB0B6A0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596B330-AD6D-685C-889B-321CE88D3586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CF09B38-893F-419D-B882-819231EDF9D9}"/>
              </a:ext>
            </a:extLst>
          </p:cNvPr>
          <p:cNvCxnSpPr/>
          <p:nvPr/>
        </p:nvCxnSpPr>
        <p:spPr bwMode="auto">
          <a:xfrm>
            <a:off x="299807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04B8C3B-3CBD-D319-CCCA-5161FE93CC0B}"/>
              </a:ext>
            </a:extLst>
          </p:cNvPr>
          <p:cNvCxnSpPr/>
          <p:nvPr/>
        </p:nvCxnSpPr>
        <p:spPr bwMode="auto">
          <a:xfrm>
            <a:off x="4301536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E7FD311-0645-7EB5-EBC8-F265E6BC1614}"/>
              </a:ext>
            </a:extLst>
          </p:cNvPr>
          <p:cNvCxnSpPr/>
          <p:nvPr/>
        </p:nvCxnSpPr>
        <p:spPr bwMode="auto">
          <a:xfrm>
            <a:off x="8303265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2CF3E505-6B0B-E9F9-237A-36144AD3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4330670-1C50-9E87-42C2-39964CCD2D66}"/>
              </a:ext>
            </a:extLst>
          </p:cNvPr>
          <p:cNvCxnSpPr>
            <a:cxnSpLocks/>
          </p:cNvCxnSpPr>
          <p:nvPr/>
        </p:nvCxnSpPr>
        <p:spPr>
          <a:xfrm>
            <a:off x="8082423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5FC7B1D-5F78-2EB9-18E4-BDE17BD6251E}"/>
              </a:ext>
            </a:extLst>
          </p:cNvPr>
          <p:cNvCxnSpPr>
            <a:cxnSpLocks/>
          </p:cNvCxnSpPr>
          <p:nvPr/>
        </p:nvCxnSpPr>
        <p:spPr>
          <a:xfrm>
            <a:off x="4100358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0831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5506518F-88EA-B438-D9CE-978DFCA94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05391" y="3567113"/>
            <a:ext cx="3598299" cy="2043111"/>
          </a:xfrm>
        </p:spPr>
        <p:txBody>
          <a:bodyPr/>
          <a:lstStyle/>
          <a:p>
            <a:r>
              <a:rPr lang="ru-RU" sz="1800" dirty="0">
                <a:latin typeface="Century Gothic" panose="020B0502020202020204" pitchFamily="34" charset="0"/>
              </a:rPr>
              <a:t>Комментарий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9F97F0-A9E4-3A84-A16F-04E1B07F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174F55-DD0F-CF13-B6C3-CC98175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49D2930-45B6-32FE-ED94-FDF091F0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с несколькими изображениями/схемами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9031961-FC01-5F65-4FA8-46C8B64138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395" y="3567113"/>
            <a:ext cx="3598299" cy="2043109"/>
          </a:xfrm>
        </p:spPr>
        <p:txBody>
          <a:bodyPr/>
          <a:lstStyle/>
          <a:p>
            <a:r>
              <a:rPr lang="ru-RU" sz="1800" dirty="0">
                <a:latin typeface="Century Gothic" panose="020B0502020202020204" pitchFamily="34" charset="0"/>
              </a:rPr>
              <a:t>Комментарий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633D3EE-A220-4CEB-8FAC-4801A686BA9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9400" y="3567113"/>
            <a:ext cx="3598299" cy="2043111"/>
          </a:xfrm>
        </p:spPr>
        <p:txBody>
          <a:bodyPr/>
          <a:lstStyle/>
          <a:p>
            <a:r>
              <a:rPr lang="ru-RU" sz="1800" dirty="0">
                <a:latin typeface="Century Gothic" panose="020B0502020202020204" pitchFamily="34" charset="0"/>
              </a:rPr>
              <a:t>Комментарий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C04A8B-17B9-282F-3279-B7175BCF177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9" b="18409"/>
          <a:stretch>
            <a:fillRect/>
          </a:stretch>
        </p:blipFill>
        <p:spPr/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323A0C-5B02-4F24-EE5E-02366D735D6F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r="3818"/>
          <a:stretch>
            <a:fillRect/>
          </a:stretch>
        </p:blipFill>
        <p:spPr/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724559-E42E-E5D8-C6BB-E11A91D5C812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r="5750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8CA3D6-B7EA-A40B-7AB3-107F9F1CBEC0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D23AAC0-18F1-DCA5-4DBA-2E55F858DAED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0948376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7B9C19-D399-F0F5-AE4A-9B0C4833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5447-6FD2-0E3E-60DA-4C4B0E63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13</a:t>
            </a:fld>
            <a:endParaRPr lang="ru-RU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D071E79-C089-1E25-5B49-ACF58328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с изображением/схемой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A8B59A5-4E64-33E0-4F92-3FA80D8A8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Комментарии к изображению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EC8F211-B41E-CE5B-6D4E-40C9BCFA68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3161" y="2398714"/>
            <a:ext cx="5656263" cy="3221974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Комментарий 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342900" indent="-342900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Комментарий 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342900" indent="-342900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Комментарий 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342900" indent="-342900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Комментарий 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ECF232A-8D4D-1D36-18C4-638E2D2011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r="15443"/>
          <a:stretch>
            <a:fillRect/>
          </a:stretch>
        </p:blipFill>
        <p:spPr/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54062C9-81B5-A9EE-43BA-5D2C482E6BC6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5F57766-B76F-1B5D-93B1-35586A6BED7B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3084063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383786-14CC-0DEF-FF6A-38785938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Редактируемая карта мира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1BF27E-396F-7D81-1490-F22F9091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95DE33-DE8E-5556-25BD-32CE6C90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14</a:t>
            </a:fld>
            <a:endParaRPr lang="ru-RU"/>
          </a:p>
        </p:txBody>
      </p: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E9514E45-DCCF-2595-E0D4-C0972213F871}"/>
              </a:ext>
            </a:extLst>
          </p:cNvPr>
          <p:cNvGrpSpPr/>
          <p:nvPr/>
        </p:nvGrpSpPr>
        <p:grpSpPr>
          <a:xfrm>
            <a:off x="1704181" y="1403351"/>
            <a:ext cx="8431213" cy="4918076"/>
            <a:chOff x="303213" y="1403351"/>
            <a:chExt cx="8431213" cy="491807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32540FE-2FFD-9EED-B550-7DAE0F4135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213" y="1797051"/>
              <a:ext cx="1316038" cy="1008063"/>
            </a:xfrm>
            <a:custGeom>
              <a:avLst/>
              <a:gdLst>
                <a:gd name="T0" fmla="*/ 1045 w 2363"/>
                <a:gd name="T1" fmla="*/ 1231 h 1804"/>
                <a:gd name="T2" fmla="*/ 591 w 2363"/>
                <a:gd name="T3" fmla="*/ 1625 h 1804"/>
                <a:gd name="T4" fmla="*/ 463 w 2363"/>
                <a:gd name="T5" fmla="*/ 1685 h 1804"/>
                <a:gd name="T6" fmla="*/ 302 w 2363"/>
                <a:gd name="T7" fmla="*/ 1701 h 1804"/>
                <a:gd name="T8" fmla="*/ 128 w 2363"/>
                <a:gd name="T9" fmla="*/ 1716 h 1804"/>
                <a:gd name="T10" fmla="*/ 780 w 2363"/>
                <a:gd name="T11" fmla="*/ 1587 h 1804"/>
                <a:gd name="T12" fmla="*/ 905 w 2363"/>
                <a:gd name="T13" fmla="*/ 1539 h 1804"/>
                <a:gd name="T14" fmla="*/ 1236 w 2363"/>
                <a:gd name="T15" fmla="*/ 1382 h 1804"/>
                <a:gd name="T16" fmla="*/ 1321 w 2363"/>
                <a:gd name="T17" fmla="*/ 1395 h 1804"/>
                <a:gd name="T18" fmla="*/ 1212 w 2363"/>
                <a:gd name="T19" fmla="*/ 1432 h 1804"/>
                <a:gd name="T20" fmla="*/ 1341 w 2363"/>
                <a:gd name="T21" fmla="*/ 1307 h 1804"/>
                <a:gd name="T22" fmla="*/ 880 w 2363"/>
                <a:gd name="T23" fmla="*/ 676 h 1804"/>
                <a:gd name="T24" fmla="*/ 1618 w 2363"/>
                <a:gd name="T25" fmla="*/ 1165 h 1804"/>
                <a:gd name="T26" fmla="*/ 1599 w 2363"/>
                <a:gd name="T27" fmla="*/ 1261 h 1804"/>
                <a:gd name="T28" fmla="*/ 1219 w 2363"/>
                <a:gd name="T29" fmla="*/ 755 h 1804"/>
                <a:gd name="T30" fmla="*/ 656 w 2363"/>
                <a:gd name="T31" fmla="*/ 944 h 1804"/>
                <a:gd name="T32" fmla="*/ 1972 w 2363"/>
                <a:gd name="T33" fmla="*/ 1551 h 1804"/>
                <a:gd name="T34" fmla="*/ 2034 w 2363"/>
                <a:gd name="T35" fmla="*/ 1523 h 1804"/>
                <a:gd name="T36" fmla="*/ 1955 w 2363"/>
                <a:gd name="T37" fmla="*/ 1637 h 1804"/>
                <a:gd name="T38" fmla="*/ 1995 w 2363"/>
                <a:gd name="T39" fmla="*/ 1671 h 1804"/>
                <a:gd name="T40" fmla="*/ 2042 w 2363"/>
                <a:gd name="T41" fmla="*/ 1649 h 1804"/>
                <a:gd name="T42" fmla="*/ 2006 w 2363"/>
                <a:gd name="T43" fmla="*/ 1672 h 1804"/>
                <a:gd name="T44" fmla="*/ 2009 w 2363"/>
                <a:gd name="T45" fmla="*/ 1760 h 1804"/>
                <a:gd name="T46" fmla="*/ 1970 w 2363"/>
                <a:gd name="T47" fmla="*/ 1736 h 1804"/>
                <a:gd name="T48" fmla="*/ 2075 w 2363"/>
                <a:gd name="T49" fmla="*/ 1745 h 1804"/>
                <a:gd name="T50" fmla="*/ 2107 w 2363"/>
                <a:gd name="T51" fmla="*/ 1671 h 1804"/>
                <a:gd name="T52" fmla="*/ 2008 w 2363"/>
                <a:gd name="T53" fmla="*/ 1376 h 1804"/>
                <a:gd name="T54" fmla="*/ 2253 w 2363"/>
                <a:gd name="T55" fmla="*/ 286 h 1804"/>
                <a:gd name="T56" fmla="*/ 2126 w 2363"/>
                <a:gd name="T57" fmla="*/ 221 h 1804"/>
                <a:gd name="T58" fmla="*/ 2000 w 2363"/>
                <a:gd name="T59" fmla="*/ 92 h 1804"/>
                <a:gd name="T60" fmla="*/ 1976 w 2363"/>
                <a:gd name="T61" fmla="*/ 48 h 1804"/>
                <a:gd name="T62" fmla="*/ 1800 w 2363"/>
                <a:gd name="T63" fmla="*/ 50 h 1804"/>
                <a:gd name="T64" fmla="*/ 1486 w 2363"/>
                <a:gd name="T65" fmla="*/ 173 h 1804"/>
                <a:gd name="T66" fmla="*/ 1468 w 2363"/>
                <a:gd name="T67" fmla="*/ 464 h 1804"/>
                <a:gd name="T68" fmla="*/ 1423 w 2363"/>
                <a:gd name="T69" fmla="*/ 495 h 1804"/>
                <a:gd name="T70" fmla="*/ 1265 w 2363"/>
                <a:gd name="T71" fmla="*/ 462 h 1804"/>
                <a:gd name="T72" fmla="*/ 1149 w 2363"/>
                <a:gd name="T73" fmla="*/ 553 h 1804"/>
                <a:gd name="T74" fmla="*/ 1325 w 2363"/>
                <a:gd name="T75" fmla="*/ 644 h 1804"/>
                <a:gd name="T76" fmla="*/ 1200 w 2363"/>
                <a:gd name="T77" fmla="*/ 780 h 1804"/>
                <a:gd name="T78" fmla="*/ 975 w 2363"/>
                <a:gd name="T79" fmla="*/ 901 h 1804"/>
                <a:gd name="T80" fmla="*/ 1015 w 2363"/>
                <a:gd name="T81" fmla="*/ 1013 h 1804"/>
                <a:gd name="T82" fmla="*/ 1087 w 2363"/>
                <a:gd name="T83" fmla="*/ 1041 h 1804"/>
                <a:gd name="T84" fmla="*/ 1003 w 2363"/>
                <a:gd name="T85" fmla="*/ 1229 h 1804"/>
                <a:gd name="T86" fmla="*/ 1168 w 2363"/>
                <a:gd name="T87" fmla="*/ 1248 h 1804"/>
                <a:gd name="T88" fmla="*/ 1028 w 2363"/>
                <a:gd name="T89" fmla="*/ 1417 h 1804"/>
                <a:gd name="T90" fmla="*/ 801 w 2363"/>
                <a:gd name="T91" fmla="*/ 1529 h 1804"/>
                <a:gd name="T92" fmla="*/ 872 w 2363"/>
                <a:gd name="T93" fmla="*/ 1530 h 1804"/>
                <a:gd name="T94" fmla="*/ 1014 w 2363"/>
                <a:gd name="T95" fmla="*/ 1492 h 1804"/>
                <a:gd name="T96" fmla="*/ 1134 w 2363"/>
                <a:gd name="T97" fmla="*/ 1399 h 1804"/>
                <a:gd name="T98" fmla="*/ 1274 w 2363"/>
                <a:gd name="T99" fmla="*/ 1311 h 1804"/>
                <a:gd name="T100" fmla="*/ 1392 w 2363"/>
                <a:gd name="T101" fmla="*/ 1171 h 1804"/>
                <a:gd name="T102" fmla="*/ 1546 w 2363"/>
                <a:gd name="T103" fmla="*/ 1143 h 1804"/>
                <a:gd name="T104" fmla="*/ 1429 w 2363"/>
                <a:gd name="T105" fmla="*/ 1276 h 1804"/>
                <a:gd name="T106" fmla="*/ 1583 w 2363"/>
                <a:gd name="T107" fmla="*/ 1208 h 1804"/>
                <a:gd name="T108" fmla="*/ 1674 w 2363"/>
                <a:gd name="T109" fmla="*/ 1155 h 1804"/>
                <a:gd name="T110" fmla="*/ 1726 w 2363"/>
                <a:gd name="T111" fmla="*/ 1245 h 1804"/>
                <a:gd name="T112" fmla="*/ 1879 w 2363"/>
                <a:gd name="T113" fmla="*/ 1326 h 1804"/>
                <a:gd name="T114" fmla="*/ 1931 w 2363"/>
                <a:gd name="T115" fmla="*/ 1457 h 1804"/>
                <a:gd name="T116" fmla="*/ 1987 w 2363"/>
                <a:gd name="T117" fmla="*/ 1479 h 1804"/>
                <a:gd name="T118" fmla="*/ 2060 w 2363"/>
                <a:gd name="T119" fmla="*/ 1521 h 1804"/>
                <a:gd name="T120" fmla="*/ 2078 w 2363"/>
                <a:gd name="T121" fmla="*/ 1643 h 1804"/>
                <a:gd name="T122" fmla="*/ 2077 w 2363"/>
                <a:gd name="T123" fmla="*/ 1763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3" h="1804">
                  <a:moveTo>
                    <a:pt x="694" y="1572"/>
                  </a:moveTo>
                  <a:lnTo>
                    <a:pt x="696" y="1564"/>
                  </a:lnTo>
                  <a:lnTo>
                    <a:pt x="700" y="1560"/>
                  </a:lnTo>
                  <a:lnTo>
                    <a:pt x="704" y="1561"/>
                  </a:lnTo>
                  <a:lnTo>
                    <a:pt x="711" y="1556"/>
                  </a:lnTo>
                  <a:lnTo>
                    <a:pt x="715" y="1554"/>
                  </a:lnTo>
                  <a:lnTo>
                    <a:pt x="722" y="1539"/>
                  </a:lnTo>
                  <a:lnTo>
                    <a:pt x="725" y="1540"/>
                  </a:lnTo>
                  <a:lnTo>
                    <a:pt x="733" y="1547"/>
                  </a:lnTo>
                  <a:lnTo>
                    <a:pt x="737" y="1543"/>
                  </a:lnTo>
                  <a:lnTo>
                    <a:pt x="745" y="1544"/>
                  </a:lnTo>
                  <a:lnTo>
                    <a:pt x="752" y="1541"/>
                  </a:lnTo>
                  <a:lnTo>
                    <a:pt x="755" y="1537"/>
                  </a:lnTo>
                  <a:lnTo>
                    <a:pt x="767" y="1538"/>
                  </a:lnTo>
                  <a:lnTo>
                    <a:pt x="772" y="1546"/>
                  </a:lnTo>
                  <a:lnTo>
                    <a:pt x="768" y="1554"/>
                  </a:lnTo>
                  <a:lnTo>
                    <a:pt x="780" y="1565"/>
                  </a:lnTo>
                  <a:lnTo>
                    <a:pt x="780" y="1569"/>
                  </a:lnTo>
                  <a:lnTo>
                    <a:pt x="768" y="1567"/>
                  </a:lnTo>
                  <a:lnTo>
                    <a:pt x="762" y="1572"/>
                  </a:lnTo>
                  <a:lnTo>
                    <a:pt x="748" y="1574"/>
                  </a:lnTo>
                  <a:lnTo>
                    <a:pt x="739" y="1571"/>
                  </a:lnTo>
                  <a:lnTo>
                    <a:pt x="723" y="1571"/>
                  </a:lnTo>
                  <a:lnTo>
                    <a:pt x="714" y="1582"/>
                  </a:lnTo>
                  <a:lnTo>
                    <a:pt x="710" y="1581"/>
                  </a:lnTo>
                  <a:lnTo>
                    <a:pt x="704" y="1584"/>
                  </a:lnTo>
                  <a:lnTo>
                    <a:pt x="695" y="1579"/>
                  </a:lnTo>
                  <a:lnTo>
                    <a:pt x="694" y="1572"/>
                  </a:lnTo>
                  <a:close/>
                  <a:moveTo>
                    <a:pt x="1030" y="1239"/>
                  </a:moveTo>
                  <a:lnTo>
                    <a:pt x="1025" y="1237"/>
                  </a:lnTo>
                  <a:lnTo>
                    <a:pt x="1026" y="1229"/>
                  </a:lnTo>
                  <a:lnTo>
                    <a:pt x="1037" y="1223"/>
                  </a:lnTo>
                  <a:lnTo>
                    <a:pt x="1044" y="1218"/>
                  </a:lnTo>
                  <a:lnTo>
                    <a:pt x="1045" y="1223"/>
                  </a:lnTo>
                  <a:lnTo>
                    <a:pt x="1035" y="1235"/>
                  </a:lnTo>
                  <a:lnTo>
                    <a:pt x="1030" y="1239"/>
                  </a:lnTo>
                  <a:close/>
                  <a:moveTo>
                    <a:pt x="1048" y="1235"/>
                  </a:moveTo>
                  <a:lnTo>
                    <a:pt x="1045" y="1231"/>
                  </a:lnTo>
                  <a:lnTo>
                    <a:pt x="1053" y="1228"/>
                  </a:lnTo>
                  <a:lnTo>
                    <a:pt x="1051" y="1233"/>
                  </a:lnTo>
                  <a:lnTo>
                    <a:pt x="1048" y="1235"/>
                  </a:lnTo>
                  <a:close/>
                  <a:moveTo>
                    <a:pt x="642" y="1592"/>
                  </a:moveTo>
                  <a:lnTo>
                    <a:pt x="633" y="1595"/>
                  </a:lnTo>
                  <a:lnTo>
                    <a:pt x="634" y="1601"/>
                  </a:lnTo>
                  <a:lnTo>
                    <a:pt x="641" y="1608"/>
                  </a:lnTo>
                  <a:lnTo>
                    <a:pt x="648" y="1604"/>
                  </a:lnTo>
                  <a:lnTo>
                    <a:pt x="650" y="1600"/>
                  </a:lnTo>
                  <a:lnTo>
                    <a:pt x="645" y="1598"/>
                  </a:lnTo>
                  <a:lnTo>
                    <a:pt x="642" y="1592"/>
                  </a:lnTo>
                  <a:close/>
                  <a:moveTo>
                    <a:pt x="656" y="1600"/>
                  </a:moveTo>
                  <a:lnTo>
                    <a:pt x="658" y="1594"/>
                  </a:lnTo>
                  <a:lnTo>
                    <a:pt x="658" y="1587"/>
                  </a:lnTo>
                  <a:lnTo>
                    <a:pt x="661" y="1588"/>
                  </a:lnTo>
                  <a:lnTo>
                    <a:pt x="663" y="1597"/>
                  </a:lnTo>
                  <a:lnTo>
                    <a:pt x="656" y="1600"/>
                  </a:lnTo>
                  <a:close/>
                  <a:moveTo>
                    <a:pt x="661" y="1608"/>
                  </a:moveTo>
                  <a:lnTo>
                    <a:pt x="666" y="1604"/>
                  </a:lnTo>
                  <a:lnTo>
                    <a:pt x="670" y="1608"/>
                  </a:lnTo>
                  <a:lnTo>
                    <a:pt x="661" y="1608"/>
                  </a:lnTo>
                  <a:close/>
                  <a:moveTo>
                    <a:pt x="676" y="1607"/>
                  </a:moveTo>
                  <a:lnTo>
                    <a:pt x="675" y="1602"/>
                  </a:lnTo>
                  <a:lnTo>
                    <a:pt x="683" y="1602"/>
                  </a:lnTo>
                  <a:lnTo>
                    <a:pt x="686" y="1607"/>
                  </a:lnTo>
                  <a:lnTo>
                    <a:pt x="678" y="1608"/>
                  </a:lnTo>
                  <a:lnTo>
                    <a:pt x="676" y="1607"/>
                  </a:lnTo>
                  <a:close/>
                  <a:moveTo>
                    <a:pt x="632" y="1613"/>
                  </a:moveTo>
                  <a:lnTo>
                    <a:pt x="632" y="1608"/>
                  </a:lnTo>
                  <a:lnTo>
                    <a:pt x="625" y="1605"/>
                  </a:lnTo>
                  <a:lnTo>
                    <a:pt x="624" y="1610"/>
                  </a:lnTo>
                  <a:lnTo>
                    <a:pt x="632" y="1613"/>
                  </a:lnTo>
                  <a:close/>
                  <a:moveTo>
                    <a:pt x="604" y="1601"/>
                  </a:moveTo>
                  <a:lnTo>
                    <a:pt x="596" y="1602"/>
                  </a:lnTo>
                  <a:lnTo>
                    <a:pt x="588" y="1609"/>
                  </a:lnTo>
                  <a:lnTo>
                    <a:pt x="588" y="1616"/>
                  </a:lnTo>
                  <a:lnTo>
                    <a:pt x="595" y="1623"/>
                  </a:lnTo>
                  <a:lnTo>
                    <a:pt x="591" y="1625"/>
                  </a:lnTo>
                  <a:lnTo>
                    <a:pt x="582" y="1621"/>
                  </a:lnTo>
                  <a:lnTo>
                    <a:pt x="575" y="1628"/>
                  </a:lnTo>
                  <a:lnTo>
                    <a:pt x="575" y="1633"/>
                  </a:lnTo>
                  <a:lnTo>
                    <a:pt x="571" y="1635"/>
                  </a:lnTo>
                  <a:lnTo>
                    <a:pt x="563" y="1644"/>
                  </a:lnTo>
                  <a:lnTo>
                    <a:pt x="558" y="1645"/>
                  </a:lnTo>
                  <a:lnTo>
                    <a:pt x="548" y="1652"/>
                  </a:lnTo>
                  <a:lnTo>
                    <a:pt x="540" y="1652"/>
                  </a:lnTo>
                  <a:lnTo>
                    <a:pt x="534" y="1653"/>
                  </a:lnTo>
                  <a:lnTo>
                    <a:pt x="540" y="1658"/>
                  </a:lnTo>
                  <a:lnTo>
                    <a:pt x="554" y="1658"/>
                  </a:lnTo>
                  <a:lnTo>
                    <a:pt x="567" y="1655"/>
                  </a:lnTo>
                  <a:lnTo>
                    <a:pt x="576" y="1644"/>
                  </a:lnTo>
                  <a:lnTo>
                    <a:pt x="577" y="1651"/>
                  </a:lnTo>
                  <a:lnTo>
                    <a:pt x="581" y="1653"/>
                  </a:lnTo>
                  <a:lnTo>
                    <a:pt x="584" y="1645"/>
                  </a:lnTo>
                  <a:lnTo>
                    <a:pt x="587" y="1638"/>
                  </a:lnTo>
                  <a:lnTo>
                    <a:pt x="592" y="1639"/>
                  </a:lnTo>
                  <a:lnTo>
                    <a:pt x="594" y="1644"/>
                  </a:lnTo>
                  <a:lnTo>
                    <a:pt x="599" y="1643"/>
                  </a:lnTo>
                  <a:lnTo>
                    <a:pt x="606" y="1635"/>
                  </a:lnTo>
                  <a:lnTo>
                    <a:pt x="617" y="1629"/>
                  </a:lnTo>
                  <a:lnTo>
                    <a:pt x="617" y="1625"/>
                  </a:lnTo>
                  <a:lnTo>
                    <a:pt x="610" y="1623"/>
                  </a:lnTo>
                  <a:lnTo>
                    <a:pt x="619" y="1617"/>
                  </a:lnTo>
                  <a:lnTo>
                    <a:pt x="617" y="1609"/>
                  </a:lnTo>
                  <a:lnTo>
                    <a:pt x="607" y="1606"/>
                  </a:lnTo>
                  <a:lnTo>
                    <a:pt x="604" y="1601"/>
                  </a:lnTo>
                  <a:close/>
                  <a:moveTo>
                    <a:pt x="530" y="1630"/>
                  </a:moveTo>
                  <a:lnTo>
                    <a:pt x="533" y="1640"/>
                  </a:lnTo>
                  <a:lnTo>
                    <a:pt x="539" y="1641"/>
                  </a:lnTo>
                  <a:lnTo>
                    <a:pt x="530" y="1645"/>
                  </a:lnTo>
                  <a:lnTo>
                    <a:pt x="527" y="1653"/>
                  </a:lnTo>
                  <a:lnTo>
                    <a:pt x="514" y="1658"/>
                  </a:lnTo>
                  <a:lnTo>
                    <a:pt x="500" y="1673"/>
                  </a:lnTo>
                  <a:lnTo>
                    <a:pt x="489" y="1674"/>
                  </a:lnTo>
                  <a:lnTo>
                    <a:pt x="479" y="1685"/>
                  </a:lnTo>
                  <a:lnTo>
                    <a:pt x="463" y="1685"/>
                  </a:lnTo>
                  <a:lnTo>
                    <a:pt x="471" y="1677"/>
                  </a:lnTo>
                  <a:lnTo>
                    <a:pt x="476" y="1677"/>
                  </a:lnTo>
                  <a:lnTo>
                    <a:pt x="482" y="1667"/>
                  </a:lnTo>
                  <a:lnTo>
                    <a:pt x="488" y="1664"/>
                  </a:lnTo>
                  <a:lnTo>
                    <a:pt x="488" y="1660"/>
                  </a:lnTo>
                  <a:lnTo>
                    <a:pt x="498" y="1650"/>
                  </a:lnTo>
                  <a:lnTo>
                    <a:pt x="507" y="1649"/>
                  </a:lnTo>
                  <a:lnTo>
                    <a:pt x="510" y="1641"/>
                  </a:lnTo>
                  <a:lnTo>
                    <a:pt x="508" y="1635"/>
                  </a:lnTo>
                  <a:lnTo>
                    <a:pt x="522" y="1635"/>
                  </a:lnTo>
                  <a:lnTo>
                    <a:pt x="530" y="1630"/>
                  </a:lnTo>
                  <a:close/>
                  <a:moveTo>
                    <a:pt x="429" y="1678"/>
                  </a:moveTo>
                  <a:lnTo>
                    <a:pt x="435" y="1683"/>
                  </a:lnTo>
                  <a:lnTo>
                    <a:pt x="441" y="1678"/>
                  </a:lnTo>
                  <a:lnTo>
                    <a:pt x="438" y="1674"/>
                  </a:lnTo>
                  <a:lnTo>
                    <a:pt x="429" y="1678"/>
                  </a:lnTo>
                  <a:close/>
                  <a:moveTo>
                    <a:pt x="427" y="1672"/>
                  </a:moveTo>
                  <a:lnTo>
                    <a:pt x="425" y="1667"/>
                  </a:lnTo>
                  <a:lnTo>
                    <a:pt x="419" y="1672"/>
                  </a:lnTo>
                  <a:lnTo>
                    <a:pt x="427" y="1672"/>
                  </a:lnTo>
                  <a:close/>
                  <a:moveTo>
                    <a:pt x="424" y="1686"/>
                  </a:moveTo>
                  <a:lnTo>
                    <a:pt x="419" y="1681"/>
                  </a:lnTo>
                  <a:lnTo>
                    <a:pt x="413" y="1685"/>
                  </a:lnTo>
                  <a:lnTo>
                    <a:pt x="419" y="1688"/>
                  </a:lnTo>
                  <a:lnTo>
                    <a:pt x="424" y="1686"/>
                  </a:lnTo>
                  <a:close/>
                  <a:moveTo>
                    <a:pt x="402" y="1687"/>
                  </a:moveTo>
                  <a:lnTo>
                    <a:pt x="394" y="1680"/>
                  </a:lnTo>
                  <a:lnTo>
                    <a:pt x="386" y="1687"/>
                  </a:lnTo>
                  <a:lnTo>
                    <a:pt x="385" y="1695"/>
                  </a:lnTo>
                  <a:lnTo>
                    <a:pt x="395" y="1687"/>
                  </a:lnTo>
                  <a:lnTo>
                    <a:pt x="402" y="1687"/>
                  </a:lnTo>
                  <a:close/>
                  <a:moveTo>
                    <a:pt x="369" y="1702"/>
                  </a:moveTo>
                  <a:lnTo>
                    <a:pt x="365" y="1691"/>
                  </a:lnTo>
                  <a:lnTo>
                    <a:pt x="361" y="1699"/>
                  </a:lnTo>
                  <a:lnTo>
                    <a:pt x="369" y="1702"/>
                  </a:lnTo>
                  <a:close/>
                  <a:moveTo>
                    <a:pt x="321" y="1705"/>
                  </a:moveTo>
                  <a:lnTo>
                    <a:pt x="312" y="1699"/>
                  </a:lnTo>
                  <a:lnTo>
                    <a:pt x="302" y="1701"/>
                  </a:lnTo>
                  <a:lnTo>
                    <a:pt x="299" y="1710"/>
                  </a:lnTo>
                  <a:lnTo>
                    <a:pt x="311" y="1710"/>
                  </a:lnTo>
                  <a:lnTo>
                    <a:pt x="321" y="1705"/>
                  </a:lnTo>
                  <a:close/>
                  <a:moveTo>
                    <a:pt x="248" y="1716"/>
                  </a:moveTo>
                  <a:lnTo>
                    <a:pt x="269" y="1720"/>
                  </a:lnTo>
                  <a:lnTo>
                    <a:pt x="275" y="1718"/>
                  </a:lnTo>
                  <a:lnTo>
                    <a:pt x="282" y="1723"/>
                  </a:lnTo>
                  <a:lnTo>
                    <a:pt x="271" y="1726"/>
                  </a:lnTo>
                  <a:lnTo>
                    <a:pt x="251" y="1721"/>
                  </a:lnTo>
                  <a:lnTo>
                    <a:pt x="244" y="1723"/>
                  </a:lnTo>
                  <a:lnTo>
                    <a:pt x="240" y="1718"/>
                  </a:lnTo>
                  <a:lnTo>
                    <a:pt x="248" y="1716"/>
                  </a:lnTo>
                  <a:close/>
                  <a:moveTo>
                    <a:pt x="233" y="1712"/>
                  </a:moveTo>
                  <a:lnTo>
                    <a:pt x="233" y="1705"/>
                  </a:lnTo>
                  <a:lnTo>
                    <a:pt x="239" y="1701"/>
                  </a:lnTo>
                  <a:lnTo>
                    <a:pt x="238" y="1691"/>
                  </a:lnTo>
                  <a:lnTo>
                    <a:pt x="232" y="1689"/>
                  </a:lnTo>
                  <a:lnTo>
                    <a:pt x="223" y="1695"/>
                  </a:lnTo>
                  <a:lnTo>
                    <a:pt x="223" y="1702"/>
                  </a:lnTo>
                  <a:lnTo>
                    <a:pt x="218" y="1704"/>
                  </a:lnTo>
                  <a:lnTo>
                    <a:pt x="214" y="1702"/>
                  </a:lnTo>
                  <a:lnTo>
                    <a:pt x="207" y="1709"/>
                  </a:lnTo>
                  <a:lnTo>
                    <a:pt x="202" y="1709"/>
                  </a:lnTo>
                  <a:lnTo>
                    <a:pt x="195" y="1707"/>
                  </a:lnTo>
                  <a:lnTo>
                    <a:pt x="192" y="1711"/>
                  </a:lnTo>
                  <a:lnTo>
                    <a:pt x="198" y="1716"/>
                  </a:lnTo>
                  <a:lnTo>
                    <a:pt x="203" y="1714"/>
                  </a:lnTo>
                  <a:lnTo>
                    <a:pt x="212" y="1715"/>
                  </a:lnTo>
                  <a:lnTo>
                    <a:pt x="223" y="1711"/>
                  </a:lnTo>
                  <a:lnTo>
                    <a:pt x="233" y="1712"/>
                  </a:lnTo>
                  <a:close/>
                  <a:moveTo>
                    <a:pt x="128" y="1716"/>
                  </a:moveTo>
                  <a:lnTo>
                    <a:pt x="125" y="1705"/>
                  </a:lnTo>
                  <a:lnTo>
                    <a:pt x="120" y="1703"/>
                  </a:lnTo>
                  <a:lnTo>
                    <a:pt x="118" y="1713"/>
                  </a:lnTo>
                  <a:lnTo>
                    <a:pt x="113" y="1714"/>
                  </a:lnTo>
                  <a:lnTo>
                    <a:pt x="108" y="1725"/>
                  </a:lnTo>
                  <a:lnTo>
                    <a:pt x="117" y="1725"/>
                  </a:lnTo>
                  <a:lnTo>
                    <a:pt x="128" y="1716"/>
                  </a:lnTo>
                  <a:close/>
                  <a:moveTo>
                    <a:pt x="82" y="1722"/>
                  </a:moveTo>
                  <a:lnTo>
                    <a:pt x="87" y="1725"/>
                  </a:lnTo>
                  <a:lnTo>
                    <a:pt x="98" y="1718"/>
                  </a:lnTo>
                  <a:lnTo>
                    <a:pt x="99" y="1710"/>
                  </a:lnTo>
                  <a:lnTo>
                    <a:pt x="103" y="1703"/>
                  </a:lnTo>
                  <a:lnTo>
                    <a:pt x="100" y="1701"/>
                  </a:lnTo>
                  <a:lnTo>
                    <a:pt x="92" y="1709"/>
                  </a:lnTo>
                  <a:lnTo>
                    <a:pt x="89" y="1717"/>
                  </a:lnTo>
                  <a:lnTo>
                    <a:pt x="82" y="1722"/>
                  </a:lnTo>
                  <a:close/>
                  <a:moveTo>
                    <a:pt x="77" y="1705"/>
                  </a:moveTo>
                  <a:lnTo>
                    <a:pt x="67" y="1694"/>
                  </a:lnTo>
                  <a:lnTo>
                    <a:pt x="60" y="1693"/>
                  </a:lnTo>
                  <a:lnTo>
                    <a:pt x="54" y="1699"/>
                  </a:lnTo>
                  <a:lnTo>
                    <a:pt x="56" y="1703"/>
                  </a:lnTo>
                  <a:lnTo>
                    <a:pt x="65" y="1707"/>
                  </a:lnTo>
                  <a:lnTo>
                    <a:pt x="57" y="1709"/>
                  </a:lnTo>
                  <a:lnTo>
                    <a:pt x="60" y="1716"/>
                  </a:lnTo>
                  <a:lnTo>
                    <a:pt x="66" y="1715"/>
                  </a:lnTo>
                  <a:lnTo>
                    <a:pt x="72" y="1708"/>
                  </a:lnTo>
                  <a:lnTo>
                    <a:pt x="77" y="1705"/>
                  </a:lnTo>
                  <a:close/>
                  <a:moveTo>
                    <a:pt x="22" y="1698"/>
                  </a:moveTo>
                  <a:lnTo>
                    <a:pt x="27" y="1704"/>
                  </a:lnTo>
                  <a:lnTo>
                    <a:pt x="29" y="1695"/>
                  </a:lnTo>
                  <a:lnTo>
                    <a:pt x="22" y="1698"/>
                  </a:lnTo>
                  <a:close/>
                  <a:moveTo>
                    <a:pt x="11" y="1719"/>
                  </a:moveTo>
                  <a:lnTo>
                    <a:pt x="5" y="1723"/>
                  </a:lnTo>
                  <a:lnTo>
                    <a:pt x="10" y="1729"/>
                  </a:lnTo>
                  <a:lnTo>
                    <a:pt x="19" y="1722"/>
                  </a:lnTo>
                  <a:lnTo>
                    <a:pt x="11" y="1719"/>
                  </a:lnTo>
                  <a:close/>
                  <a:moveTo>
                    <a:pt x="4" y="1737"/>
                  </a:moveTo>
                  <a:lnTo>
                    <a:pt x="0" y="1746"/>
                  </a:lnTo>
                  <a:lnTo>
                    <a:pt x="8" y="1743"/>
                  </a:lnTo>
                  <a:lnTo>
                    <a:pt x="4" y="1737"/>
                  </a:lnTo>
                  <a:close/>
                  <a:moveTo>
                    <a:pt x="780" y="1587"/>
                  </a:moveTo>
                  <a:lnTo>
                    <a:pt x="788" y="1595"/>
                  </a:lnTo>
                  <a:lnTo>
                    <a:pt x="782" y="1598"/>
                  </a:lnTo>
                  <a:lnTo>
                    <a:pt x="774" y="1592"/>
                  </a:lnTo>
                  <a:lnTo>
                    <a:pt x="780" y="1587"/>
                  </a:lnTo>
                  <a:close/>
                  <a:moveTo>
                    <a:pt x="812" y="1566"/>
                  </a:moveTo>
                  <a:lnTo>
                    <a:pt x="807" y="1559"/>
                  </a:lnTo>
                  <a:lnTo>
                    <a:pt x="816" y="1553"/>
                  </a:lnTo>
                  <a:lnTo>
                    <a:pt x="817" y="1559"/>
                  </a:lnTo>
                  <a:lnTo>
                    <a:pt x="812" y="1566"/>
                  </a:lnTo>
                  <a:close/>
                  <a:moveTo>
                    <a:pt x="839" y="1544"/>
                  </a:moveTo>
                  <a:lnTo>
                    <a:pt x="844" y="1544"/>
                  </a:lnTo>
                  <a:lnTo>
                    <a:pt x="849" y="1549"/>
                  </a:lnTo>
                  <a:lnTo>
                    <a:pt x="842" y="1553"/>
                  </a:lnTo>
                  <a:lnTo>
                    <a:pt x="839" y="1544"/>
                  </a:lnTo>
                  <a:close/>
                  <a:moveTo>
                    <a:pt x="883" y="1550"/>
                  </a:moveTo>
                  <a:lnTo>
                    <a:pt x="879" y="1544"/>
                  </a:lnTo>
                  <a:lnTo>
                    <a:pt x="882" y="1536"/>
                  </a:lnTo>
                  <a:lnTo>
                    <a:pt x="888" y="1533"/>
                  </a:lnTo>
                  <a:lnTo>
                    <a:pt x="894" y="1537"/>
                  </a:lnTo>
                  <a:lnTo>
                    <a:pt x="890" y="1544"/>
                  </a:lnTo>
                  <a:lnTo>
                    <a:pt x="889" y="1549"/>
                  </a:lnTo>
                  <a:lnTo>
                    <a:pt x="883" y="1550"/>
                  </a:lnTo>
                  <a:close/>
                  <a:moveTo>
                    <a:pt x="895" y="1576"/>
                  </a:moveTo>
                  <a:lnTo>
                    <a:pt x="900" y="1565"/>
                  </a:lnTo>
                  <a:lnTo>
                    <a:pt x="909" y="1556"/>
                  </a:lnTo>
                  <a:lnTo>
                    <a:pt x="910" y="1553"/>
                  </a:lnTo>
                  <a:lnTo>
                    <a:pt x="921" y="1552"/>
                  </a:lnTo>
                  <a:lnTo>
                    <a:pt x="915" y="1558"/>
                  </a:lnTo>
                  <a:lnTo>
                    <a:pt x="912" y="1564"/>
                  </a:lnTo>
                  <a:lnTo>
                    <a:pt x="901" y="1570"/>
                  </a:lnTo>
                  <a:lnTo>
                    <a:pt x="895" y="1576"/>
                  </a:lnTo>
                  <a:close/>
                  <a:moveTo>
                    <a:pt x="930" y="1565"/>
                  </a:moveTo>
                  <a:lnTo>
                    <a:pt x="936" y="1555"/>
                  </a:lnTo>
                  <a:lnTo>
                    <a:pt x="935" y="1562"/>
                  </a:lnTo>
                  <a:lnTo>
                    <a:pt x="930" y="1565"/>
                  </a:lnTo>
                  <a:close/>
                  <a:moveTo>
                    <a:pt x="938" y="1569"/>
                  </a:moveTo>
                  <a:lnTo>
                    <a:pt x="939" y="1575"/>
                  </a:lnTo>
                  <a:lnTo>
                    <a:pt x="935" y="1578"/>
                  </a:lnTo>
                  <a:lnTo>
                    <a:pt x="934" y="1573"/>
                  </a:lnTo>
                  <a:lnTo>
                    <a:pt x="938" y="1569"/>
                  </a:lnTo>
                  <a:close/>
                  <a:moveTo>
                    <a:pt x="899" y="1536"/>
                  </a:moveTo>
                  <a:lnTo>
                    <a:pt x="905" y="1539"/>
                  </a:lnTo>
                  <a:lnTo>
                    <a:pt x="900" y="1544"/>
                  </a:lnTo>
                  <a:lnTo>
                    <a:pt x="899" y="1536"/>
                  </a:lnTo>
                  <a:close/>
                  <a:moveTo>
                    <a:pt x="909" y="1533"/>
                  </a:moveTo>
                  <a:lnTo>
                    <a:pt x="913" y="1531"/>
                  </a:lnTo>
                  <a:lnTo>
                    <a:pt x="915" y="1535"/>
                  </a:lnTo>
                  <a:lnTo>
                    <a:pt x="909" y="1533"/>
                  </a:lnTo>
                  <a:close/>
                  <a:moveTo>
                    <a:pt x="1080" y="1455"/>
                  </a:moveTo>
                  <a:lnTo>
                    <a:pt x="1088" y="1455"/>
                  </a:lnTo>
                  <a:lnTo>
                    <a:pt x="1093" y="1460"/>
                  </a:lnTo>
                  <a:lnTo>
                    <a:pt x="1087" y="1463"/>
                  </a:lnTo>
                  <a:lnTo>
                    <a:pt x="1080" y="1455"/>
                  </a:lnTo>
                  <a:close/>
                  <a:moveTo>
                    <a:pt x="1113" y="1534"/>
                  </a:moveTo>
                  <a:lnTo>
                    <a:pt x="1109" y="1534"/>
                  </a:lnTo>
                  <a:lnTo>
                    <a:pt x="1110" y="1528"/>
                  </a:lnTo>
                  <a:lnTo>
                    <a:pt x="1119" y="1525"/>
                  </a:lnTo>
                  <a:lnTo>
                    <a:pt x="1117" y="1532"/>
                  </a:lnTo>
                  <a:lnTo>
                    <a:pt x="1113" y="1534"/>
                  </a:lnTo>
                  <a:close/>
                  <a:moveTo>
                    <a:pt x="1172" y="1484"/>
                  </a:moveTo>
                  <a:lnTo>
                    <a:pt x="1178" y="1473"/>
                  </a:lnTo>
                  <a:lnTo>
                    <a:pt x="1196" y="1467"/>
                  </a:lnTo>
                  <a:lnTo>
                    <a:pt x="1180" y="1483"/>
                  </a:lnTo>
                  <a:lnTo>
                    <a:pt x="1172" y="1484"/>
                  </a:lnTo>
                  <a:close/>
                  <a:moveTo>
                    <a:pt x="1197" y="1475"/>
                  </a:moveTo>
                  <a:lnTo>
                    <a:pt x="1203" y="1474"/>
                  </a:lnTo>
                  <a:lnTo>
                    <a:pt x="1200" y="1479"/>
                  </a:lnTo>
                  <a:lnTo>
                    <a:pt x="1197" y="1475"/>
                  </a:lnTo>
                  <a:close/>
                  <a:moveTo>
                    <a:pt x="1214" y="1440"/>
                  </a:moveTo>
                  <a:lnTo>
                    <a:pt x="1213" y="1445"/>
                  </a:lnTo>
                  <a:lnTo>
                    <a:pt x="1207" y="1447"/>
                  </a:lnTo>
                  <a:lnTo>
                    <a:pt x="1202" y="1443"/>
                  </a:lnTo>
                  <a:lnTo>
                    <a:pt x="1201" y="1435"/>
                  </a:lnTo>
                  <a:lnTo>
                    <a:pt x="1205" y="1429"/>
                  </a:lnTo>
                  <a:lnTo>
                    <a:pt x="1207" y="1420"/>
                  </a:lnTo>
                  <a:lnTo>
                    <a:pt x="1206" y="1410"/>
                  </a:lnTo>
                  <a:lnTo>
                    <a:pt x="1204" y="1405"/>
                  </a:lnTo>
                  <a:lnTo>
                    <a:pt x="1206" y="1400"/>
                  </a:lnTo>
                  <a:lnTo>
                    <a:pt x="1217" y="1391"/>
                  </a:lnTo>
                  <a:lnTo>
                    <a:pt x="1236" y="1382"/>
                  </a:lnTo>
                  <a:lnTo>
                    <a:pt x="1247" y="1380"/>
                  </a:lnTo>
                  <a:lnTo>
                    <a:pt x="1251" y="1382"/>
                  </a:lnTo>
                  <a:lnTo>
                    <a:pt x="1251" y="1399"/>
                  </a:lnTo>
                  <a:lnTo>
                    <a:pt x="1254" y="1401"/>
                  </a:lnTo>
                  <a:lnTo>
                    <a:pt x="1262" y="1392"/>
                  </a:lnTo>
                  <a:lnTo>
                    <a:pt x="1259" y="1384"/>
                  </a:lnTo>
                  <a:lnTo>
                    <a:pt x="1261" y="1382"/>
                  </a:lnTo>
                  <a:lnTo>
                    <a:pt x="1267" y="1386"/>
                  </a:lnTo>
                  <a:lnTo>
                    <a:pt x="1269" y="1379"/>
                  </a:lnTo>
                  <a:lnTo>
                    <a:pt x="1262" y="1374"/>
                  </a:lnTo>
                  <a:lnTo>
                    <a:pt x="1260" y="1370"/>
                  </a:lnTo>
                  <a:lnTo>
                    <a:pt x="1268" y="1361"/>
                  </a:lnTo>
                  <a:lnTo>
                    <a:pt x="1274" y="1361"/>
                  </a:lnTo>
                  <a:lnTo>
                    <a:pt x="1280" y="1365"/>
                  </a:lnTo>
                  <a:lnTo>
                    <a:pt x="1279" y="1374"/>
                  </a:lnTo>
                  <a:lnTo>
                    <a:pt x="1276" y="1378"/>
                  </a:lnTo>
                  <a:lnTo>
                    <a:pt x="1276" y="1384"/>
                  </a:lnTo>
                  <a:lnTo>
                    <a:pt x="1281" y="1383"/>
                  </a:lnTo>
                  <a:lnTo>
                    <a:pt x="1285" y="1376"/>
                  </a:lnTo>
                  <a:lnTo>
                    <a:pt x="1289" y="1374"/>
                  </a:lnTo>
                  <a:lnTo>
                    <a:pt x="1293" y="1376"/>
                  </a:lnTo>
                  <a:lnTo>
                    <a:pt x="1294" y="1368"/>
                  </a:lnTo>
                  <a:lnTo>
                    <a:pt x="1292" y="1363"/>
                  </a:lnTo>
                  <a:lnTo>
                    <a:pt x="1297" y="1360"/>
                  </a:lnTo>
                  <a:lnTo>
                    <a:pt x="1304" y="1365"/>
                  </a:lnTo>
                  <a:lnTo>
                    <a:pt x="1304" y="1372"/>
                  </a:lnTo>
                  <a:lnTo>
                    <a:pt x="1300" y="1375"/>
                  </a:lnTo>
                  <a:lnTo>
                    <a:pt x="1300" y="1378"/>
                  </a:lnTo>
                  <a:lnTo>
                    <a:pt x="1305" y="1379"/>
                  </a:lnTo>
                  <a:lnTo>
                    <a:pt x="1313" y="1370"/>
                  </a:lnTo>
                  <a:lnTo>
                    <a:pt x="1321" y="1368"/>
                  </a:lnTo>
                  <a:lnTo>
                    <a:pt x="1327" y="1370"/>
                  </a:lnTo>
                  <a:lnTo>
                    <a:pt x="1330" y="1380"/>
                  </a:lnTo>
                  <a:lnTo>
                    <a:pt x="1323" y="1382"/>
                  </a:lnTo>
                  <a:lnTo>
                    <a:pt x="1315" y="1382"/>
                  </a:lnTo>
                  <a:lnTo>
                    <a:pt x="1314" y="1387"/>
                  </a:lnTo>
                  <a:lnTo>
                    <a:pt x="1318" y="1389"/>
                  </a:lnTo>
                  <a:lnTo>
                    <a:pt x="1321" y="1395"/>
                  </a:lnTo>
                  <a:lnTo>
                    <a:pt x="1315" y="1405"/>
                  </a:lnTo>
                  <a:lnTo>
                    <a:pt x="1309" y="1403"/>
                  </a:lnTo>
                  <a:lnTo>
                    <a:pt x="1307" y="1399"/>
                  </a:lnTo>
                  <a:lnTo>
                    <a:pt x="1301" y="1401"/>
                  </a:lnTo>
                  <a:lnTo>
                    <a:pt x="1295" y="1398"/>
                  </a:lnTo>
                  <a:lnTo>
                    <a:pt x="1289" y="1399"/>
                  </a:lnTo>
                  <a:lnTo>
                    <a:pt x="1285" y="1403"/>
                  </a:lnTo>
                  <a:lnTo>
                    <a:pt x="1293" y="1405"/>
                  </a:lnTo>
                  <a:lnTo>
                    <a:pt x="1297" y="1414"/>
                  </a:lnTo>
                  <a:lnTo>
                    <a:pt x="1292" y="1422"/>
                  </a:lnTo>
                  <a:lnTo>
                    <a:pt x="1285" y="1421"/>
                  </a:lnTo>
                  <a:lnTo>
                    <a:pt x="1280" y="1413"/>
                  </a:lnTo>
                  <a:lnTo>
                    <a:pt x="1269" y="1412"/>
                  </a:lnTo>
                  <a:lnTo>
                    <a:pt x="1262" y="1415"/>
                  </a:lnTo>
                  <a:lnTo>
                    <a:pt x="1272" y="1419"/>
                  </a:lnTo>
                  <a:lnTo>
                    <a:pt x="1274" y="1424"/>
                  </a:lnTo>
                  <a:lnTo>
                    <a:pt x="1269" y="1428"/>
                  </a:lnTo>
                  <a:lnTo>
                    <a:pt x="1262" y="1426"/>
                  </a:lnTo>
                  <a:lnTo>
                    <a:pt x="1254" y="1428"/>
                  </a:lnTo>
                  <a:lnTo>
                    <a:pt x="1250" y="1427"/>
                  </a:lnTo>
                  <a:lnTo>
                    <a:pt x="1245" y="1437"/>
                  </a:lnTo>
                  <a:lnTo>
                    <a:pt x="1241" y="1437"/>
                  </a:lnTo>
                  <a:lnTo>
                    <a:pt x="1236" y="1441"/>
                  </a:lnTo>
                  <a:lnTo>
                    <a:pt x="1239" y="1446"/>
                  </a:lnTo>
                  <a:lnTo>
                    <a:pt x="1229" y="1451"/>
                  </a:lnTo>
                  <a:lnTo>
                    <a:pt x="1229" y="1457"/>
                  </a:lnTo>
                  <a:lnTo>
                    <a:pt x="1223" y="1460"/>
                  </a:lnTo>
                  <a:lnTo>
                    <a:pt x="1219" y="1465"/>
                  </a:lnTo>
                  <a:lnTo>
                    <a:pt x="1211" y="1464"/>
                  </a:lnTo>
                  <a:lnTo>
                    <a:pt x="1212" y="1460"/>
                  </a:lnTo>
                  <a:lnTo>
                    <a:pt x="1227" y="1447"/>
                  </a:lnTo>
                  <a:lnTo>
                    <a:pt x="1227" y="1443"/>
                  </a:lnTo>
                  <a:lnTo>
                    <a:pt x="1233" y="1435"/>
                  </a:lnTo>
                  <a:lnTo>
                    <a:pt x="1229" y="1434"/>
                  </a:lnTo>
                  <a:lnTo>
                    <a:pt x="1223" y="1440"/>
                  </a:lnTo>
                  <a:lnTo>
                    <a:pt x="1219" y="1436"/>
                  </a:lnTo>
                  <a:lnTo>
                    <a:pt x="1222" y="1432"/>
                  </a:lnTo>
                  <a:lnTo>
                    <a:pt x="1212" y="1432"/>
                  </a:lnTo>
                  <a:lnTo>
                    <a:pt x="1208" y="1436"/>
                  </a:lnTo>
                  <a:lnTo>
                    <a:pt x="1212" y="1438"/>
                  </a:lnTo>
                  <a:lnTo>
                    <a:pt x="1214" y="1440"/>
                  </a:lnTo>
                  <a:close/>
                  <a:moveTo>
                    <a:pt x="1306" y="1349"/>
                  </a:moveTo>
                  <a:lnTo>
                    <a:pt x="1304" y="1345"/>
                  </a:lnTo>
                  <a:lnTo>
                    <a:pt x="1308" y="1341"/>
                  </a:lnTo>
                  <a:lnTo>
                    <a:pt x="1313" y="1344"/>
                  </a:lnTo>
                  <a:lnTo>
                    <a:pt x="1317" y="1340"/>
                  </a:lnTo>
                  <a:lnTo>
                    <a:pt x="1322" y="1343"/>
                  </a:lnTo>
                  <a:lnTo>
                    <a:pt x="1327" y="1335"/>
                  </a:lnTo>
                  <a:lnTo>
                    <a:pt x="1324" y="1331"/>
                  </a:lnTo>
                  <a:lnTo>
                    <a:pt x="1327" y="1325"/>
                  </a:lnTo>
                  <a:lnTo>
                    <a:pt x="1336" y="1323"/>
                  </a:lnTo>
                  <a:lnTo>
                    <a:pt x="1341" y="1324"/>
                  </a:lnTo>
                  <a:lnTo>
                    <a:pt x="1339" y="1332"/>
                  </a:lnTo>
                  <a:lnTo>
                    <a:pt x="1343" y="1333"/>
                  </a:lnTo>
                  <a:lnTo>
                    <a:pt x="1345" y="1329"/>
                  </a:lnTo>
                  <a:lnTo>
                    <a:pt x="1350" y="1328"/>
                  </a:lnTo>
                  <a:lnTo>
                    <a:pt x="1354" y="1334"/>
                  </a:lnTo>
                  <a:lnTo>
                    <a:pt x="1350" y="1338"/>
                  </a:lnTo>
                  <a:lnTo>
                    <a:pt x="1346" y="1344"/>
                  </a:lnTo>
                  <a:lnTo>
                    <a:pt x="1352" y="1346"/>
                  </a:lnTo>
                  <a:lnTo>
                    <a:pt x="1354" y="1352"/>
                  </a:lnTo>
                  <a:lnTo>
                    <a:pt x="1348" y="1353"/>
                  </a:lnTo>
                  <a:lnTo>
                    <a:pt x="1343" y="1350"/>
                  </a:lnTo>
                  <a:lnTo>
                    <a:pt x="1337" y="1357"/>
                  </a:lnTo>
                  <a:lnTo>
                    <a:pt x="1332" y="1357"/>
                  </a:lnTo>
                  <a:lnTo>
                    <a:pt x="1330" y="1351"/>
                  </a:lnTo>
                  <a:lnTo>
                    <a:pt x="1322" y="1358"/>
                  </a:lnTo>
                  <a:lnTo>
                    <a:pt x="1315" y="1358"/>
                  </a:lnTo>
                  <a:lnTo>
                    <a:pt x="1306" y="1349"/>
                  </a:lnTo>
                  <a:close/>
                  <a:moveTo>
                    <a:pt x="1341" y="1307"/>
                  </a:moveTo>
                  <a:lnTo>
                    <a:pt x="1345" y="1306"/>
                  </a:lnTo>
                  <a:lnTo>
                    <a:pt x="1352" y="1306"/>
                  </a:lnTo>
                  <a:lnTo>
                    <a:pt x="1351" y="1313"/>
                  </a:lnTo>
                  <a:lnTo>
                    <a:pt x="1344" y="1318"/>
                  </a:lnTo>
                  <a:lnTo>
                    <a:pt x="1339" y="1314"/>
                  </a:lnTo>
                  <a:lnTo>
                    <a:pt x="1341" y="1307"/>
                  </a:lnTo>
                  <a:close/>
                  <a:moveTo>
                    <a:pt x="1341" y="1232"/>
                  </a:moveTo>
                  <a:lnTo>
                    <a:pt x="1348" y="1230"/>
                  </a:lnTo>
                  <a:lnTo>
                    <a:pt x="1354" y="1232"/>
                  </a:lnTo>
                  <a:lnTo>
                    <a:pt x="1348" y="1236"/>
                  </a:lnTo>
                  <a:lnTo>
                    <a:pt x="1341" y="1232"/>
                  </a:lnTo>
                  <a:close/>
                  <a:moveTo>
                    <a:pt x="1433" y="1169"/>
                  </a:moveTo>
                  <a:lnTo>
                    <a:pt x="1445" y="1156"/>
                  </a:lnTo>
                  <a:lnTo>
                    <a:pt x="1452" y="1156"/>
                  </a:lnTo>
                  <a:lnTo>
                    <a:pt x="1452" y="1163"/>
                  </a:lnTo>
                  <a:lnTo>
                    <a:pt x="1441" y="1170"/>
                  </a:lnTo>
                  <a:lnTo>
                    <a:pt x="1433" y="1169"/>
                  </a:lnTo>
                  <a:close/>
                  <a:moveTo>
                    <a:pt x="850" y="1034"/>
                  </a:moveTo>
                  <a:lnTo>
                    <a:pt x="861" y="1034"/>
                  </a:lnTo>
                  <a:lnTo>
                    <a:pt x="871" y="1037"/>
                  </a:lnTo>
                  <a:lnTo>
                    <a:pt x="880" y="1036"/>
                  </a:lnTo>
                  <a:lnTo>
                    <a:pt x="887" y="1040"/>
                  </a:lnTo>
                  <a:lnTo>
                    <a:pt x="897" y="1030"/>
                  </a:lnTo>
                  <a:lnTo>
                    <a:pt x="909" y="1028"/>
                  </a:lnTo>
                  <a:lnTo>
                    <a:pt x="908" y="1035"/>
                  </a:lnTo>
                  <a:lnTo>
                    <a:pt x="918" y="1042"/>
                  </a:lnTo>
                  <a:lnTo>
                    <a:pt x="919" y="1049"/>
                  </a:lnTo>
                  <a:lnTo>
                    <a:pt x="911" y="1061"/>
                  </a:lnTo>
                  <a:lnTo>
                    <a:pt x="908" y="1072"/>
                  </a:lnTo>
                  <a:lnTo>
                    <a:pt x="896" y="1072"/>
                  </a:lnTo>
                  <a:lnTo>
                    <a:pt x="888" y="1069"/>
                  </a:lnTo>
                  <a:lnTo>
                    <a:pt x="880" y="1074"/>
                  </a:lnTo>
                  <a:lnTo>
                    <a:pt x="872" y="1068"/>
                  </a:lnTo>
                  <a:lnTo>
                    <a:pt x="864" y="1067"/>
                  </a:lnTo>
                  <a:lnTo>
                    <a:pt x="855" y="1051"/>
                  </a:lnTo>
                  <a:lnTo>
                    <a:pt x="850" y="1034"/>
                  </a:lnTo>
                  <a:close/>
                  <a:moveTo>
                    <a:pt x="909" y="736"/>
                  </a:moveTo>
                  <a:lnTo>
                    <a:pt x="917" y="725"/>
                  </a:lnTo>
                  <a:lnTo>
                    <a:pt x="914" y="715"/>
                  </a:lnTo>
                  <a:lnTo>
                    <a:pt x="905" y="709"/>
                  </a:lnTo>
                  <a:lnTo>
                    <a:pt x="907" y="698"/>
                  </a:lnTo>
                  <a:lnTo>
                    <a:pt x="904" y="684"/>
                  </a:lnTo>
                  <a:lnTo>
                    <a:pt x="894" y="676"/>
                  </a:lnTo>
                  <a:lnTo>
                    <a:pt x="880" y="676"/>
                  </a:lnTo>
                  <a:lnTo>
                    <a:pt x="876" y="683"/>
                  </a:lnTo>
                  <a:lnTo>
                    <a:pt x="868" y="684"/>
                  </a:lnTo>
                  <a:lnTo>
                    <a:pt x="859" y="673"/>
                  </a:lnTo>
                  <a:lnTo>
                    <a:pt x="859" y="662"/>
                  </a:lnTo>
                  <a:lnTo>
                    <a:pt x="879" y="644"/>
                  </a:lnTo>
                  <a:lnTo>
                    <a:pt x="886" y="627"/>
                  </a:lnTo>
                  <a:lnTo>
                    <a:pt x="891" y="627"/>
                  </a:lnTo>
                  <a:lnTo>
                    <a:pt x="891" y="643"/>
                  </a:lnTo>
                  <a:lnTo>
                    <a:pt x="887" y="649"/>
                  </a:lnTo>
                  <a:lnTo>
                    <a:pt x="899" y="653"/>
                  </a:lnTo>
                  <a:lnTo>
                    <a:pt x="899" y="658"/>
                  </a:lnTo>
                  <a:lnTo>
                    <a:pt x="909" y="660"/>
                  </a:lnTo>
                  <a:lnTo>
                    <a:pt x="913" y="656"/>
                  </a:lnTo>
                  <a:lnTo>
                    <a:pt x="930" y="657"/>
                  </a:lnTo>
                  <a:lnTo>
                    <a:pt x="938" y="665"/>
                  </a:lnTo>
                  <a:lnTo>
                    <a:pt x="938" y="671"/>
                  </a:lnTo>
                  <a:lnTo>
                    <a:pt x="932" y="676"/>
                  </a:lnTo>
                  <a:lnTo>
                    <a:pt x="938" y="687"/>
                  </a:lnTo>
                  <a:lnTo>
                    <a:pt x="946" y="693"/>
                  </a:lnTo>
                  <a:lnTo>
                    <a:pt x="946" y="702"/>
                  </a:lnTo>
                  <a:lnTo>
                    <a:pt x="962" y="717"/>
                  </a:lnTo>
                  <a:lnTo>
                    <a:pt x="964" y="725"/>
                  </a:lnTo>
                  <a:lnTo>
                    <a:pt x="957" y="730"/>
                  </a:lnTo>
                  <a:lnTo>
                    <a:pt x="946" y="723"/>
                  </a:lnTo>
                  <a:lnTo>
                    <a:pt x="941" y="725"/>
                  </a:lnTo>
                  <a:lnTo>
                    <a:pt x="938" y="729"/>
                  </a:lnTo>
                  <a:lnTo>
                    <a:pt x="929" y="730"/>
                  </a:lnTo>
                  <a:lnTo>
                    <a:pt x="916" y="740"/>
                  </a:lnTo>
                  <a:lnTo>
                    <a:pt x="909" y="736"/>
                  </a:lnTo>
                  <a:close/>
                  <a:moveTo>
                    <a:pt x="1079" y="552"/>
                  </a:moveTo>
                  <a:lnTo>
                    <a:pt x="1086" y="551"/>
                  </a:lnTo>
                  <a:lnTo>
                    <a:pt x="1092" y="552"/>
                  </a:lnTo>
                  <a:lnTo>
                    <a:pt x="1086" y="559"/>
                  </a:lnTo>
                  <a:lnTo>
                    <a:pt x="1079" y="552"/>
                  </a:lnTo>
                  <a:close/>
                  <a:moveTo>
                    <a:pt x="1609" y="1164"/>
                  </a:moveTo>
                  <a:lnTo>
                    <a:pt x="1614" y="1158"/>
                  </a:lnTo>
                  <a:lnTo>
                    <a:pt x="1619" y="1160"/>
                  </a:lnTo>
                  <a:lnTo>
                    <a:pt x="1618" y="1165"/>
                  </a:lnTo>
                  <a:lnTo>
                    <a:pt x="1619" y="1170"/>
                  </a:lnTo>
                  <a:lnTo>
                    <a:pt x="1616" y="1174"/>
                  </a:lnTo>
                  <a:lnTo>
                    <a:pt x="1609" y="1164"/>
                  </a:lnTo>
                  <a:close/>
                  <a:moveTo>
                    <a:pt x="1596" y="1220"/>
                  </a:moveTo>
                  <a:lnTo>
                    <a:pt x="1608" y="1208"/>
                  </a:lnTo>
                  <a:lnTo>
                    <a:pt x="1609" y="1202"/>
                  </a:lnTo>
                  <a:lnTo>
                    <a:pt x="1614" y="1196"/>
                  </a:lnTo>
                  <a:lnTo>
                    <a:pt x="1620" y="1197"/>
                  </a:lnTo>
                  <a:lnTo>
                    <a:pt x="1622" y="1200"/>
                  </a:lnTo>
                  <a:lnTo>
                    <a:pt x="1616" y="1207"/>
                  </a:lnTo>
                  <a:lnTo>
                    <a:pt x="1612" y="1213"/>
                  </a:lnTo>
                  <a:lnTo>
                    <a:pt x="1603" y="1220"/>
                  </a:lnTo>
                  <a:lnTo>
                    <a:pt x="1602" y="1225"/>
                  </a:lnTo>
                  <a:lnTo>
                    <a:pt x="1598" y="1224"/>
                  </a:lnTo>
                  <a:lnTo>
                    <a:pt x="1596" y="1220"/>
                  </a:lnTo>
                  <a:close/>
                  <a:moveTo>
                    <a:pt x="1574" y="1241"/>
                  </a:moveTo>
                  <a:lnTo>
                    <a:pt x="1585" y="1232"/>
                  </a:lnTo>
                  <a:lnTo>
                    <a:pt x="1586" y="1239"/>
                  </a:lnTo>
                  <a:lnTo>
                    <a:pt x="1578" y="1244"/>
                  </a:lnTo>
                  <a:lnTo>
                    <a:pt x="1574" y="1241"/>
                  </a:lnTo>
                  <a:close/>
                  <a:moveTo>
                    <a:pt x="1576" y="1258"/>
                  </a:moveTo>
                  <a:lnTo>
                    <a:pt x="1582" y="1257"/>
                  </a:lnTo>
                  <a:lnTo>
                    <a:pt x="1585" y="1254"/>
                  </a:lnTo>
                  <a:lnTo>
                    <a:pt x="1586" y="1250"/>
                  </a:lnTo>
                  <a:lnTo>
                    <a:pt x="1603" y="1236"/>
                  </a:lnTo>
                  <a:lnTo>
                    <a:pt x="1610" y="1234"/>
                  </a:lnTo>
                  <a:lnTo>
                    <a:pt x="1619" y="1224"/>
                  </a:lnTo>
                  <a:lnTo>
                    <a:pt x="1623" y="1223"/>
                  </a:lnTo>
                  <a:lnTo>
                    <a:pt x="1632" y="1212"/>
                  </a:lnTo>
                  <a:lnTo>
                    <a:pt x="1633" y="1217"/>
                  </a:lnTo>
                  <a:lnTo>
                    <a:pt x="1631" y="1221"/>
                  </a:lnTo>
                  <a:lnTo>
                    <a:pt x="1635" y="1225"/>
                  </a:lnTo>
                  <a:lnTo>
                    <a:pt x="1630" y="1229"/>
                  </a:lnTo>
                  <a:lnTo>
                    <a:pt x="1621" y="1233"/>
                  </a:lnTo>
                  <a:lnTo>
                    <a:pt x="1608" y="1248"/>
                  </a:lnTo>
                  <a:lnTo>
                    <a:pt x="1600" y="1250"/>
                  </a:lnTo>
                  <a:lnTo>
                    <a:pt x="1601" y="1256"/>
                  </a:lnTo>
                  <a:lnTo>
                    <a:pt x="1599" y="1261"/>
                  </a:lnTo>
                  <a:lnTo>
                    <a:pt x="1589" y="1258"/>
                  </a:lnTo>
                  <a:lnTo>
                    <a:pt x="1584" y="1262"/>
                  </a:lnTo>
                  <a:lnTo>
                    <a:pt x="1575" y="1262"/>
                  </a:lnTo>
                  <a:lnTo>
                    <a:pt x="1576" y="1258"/>
                  </a:lnTo>
                  <a:close/>
                  <a:moveTo>
                    <a:pt x="1646" y="1223"/>
                  </a:moveTo>
                  <a:lnTo>
                    <a:pt x="1646" y="1209"/>
                  </a:lnTo>
                  <a:lnTo>
                    <a:pt x="1652" y="1205"/>
                  </a:lnTo>
                  <a:lnTo>
                    <a:pt x="1657" y="1207"/>
                  </a:lnTo>
                  <a:lnTo>
                    <a:pt x="1657" y="1215"/>
                  </a:lnTo>
                  <a:lnTo>
                    <a:pt x="1663" y="1215"/>
                  </a:lnTo>
                  <a:lnTo>
                    <a:pt x="1666" y="1221"/>
                  </a:lnTo>
                  <a:lnTo>
                    <a:pt x="1658" y="1225"/>
                  </a:lnTo>
                  <a:lnTo>
                    <a:pt x="1646" y="1223"/>
                  </a:lnTo>
                  <a:close/>
                  <a:moveTo>
                    <a:pt x="1635" y="1188"/>
                  </a:moveTo>
                  <a:lnTo>
                    <a:pt x="1636" y="1181"/>
                  </a:lnTo>
                  <a:lnTo>
                    <a:pt x="1642" y="1182"/>
                  </a:lnTo>
                  <a:lnTo>
                    <a:pt x="1643" y="1189"/>
                  </a:lnTo>
                  <a:lnTo>
                    <a:pt x="1635" y="1188"/>
                  </a:lnTo>
                  <a:close/>
                  <a:moveTo>
                    <a:pt x="1705" y="1277"/>
                  </a:moveTo>
                  <a:lnTo>
                    <a:pt x="1716" y="1273"/>
                  </a:lnTo>
                  <a:lnTo>
                    <a:pt x="1721" y="1273"/>
                  </a:lnTo>
                  <a:lnTo>
                    <a:pt x="1713" y="1282"/>
                  </a:lnTo>
                  <a:lnTo>
                    <a:pt x="1705" y="1285"/>
                  </a:lnTo>
                  <a:lnTo>
                    <a:pt x="1705" y="1277"/>
                  </a:lnTo>
                  <a:close/>
                  <a:moveTo>
                    <a:pt x="1609" y="1301"/>
                  </a:moveTo>
                  <a:lnTo>
                    <a:pt x="1617" y="1296"/>
                  </a:lnTo>
                  <a:lnTo>
                    <a:pt x="1622" y="1300"/>
                  </a:lnTo>
                  <a:lnTo>
                    <a:pt x="1609" y="1301"/>
                  </a:lnTo>
                  <a:close/>
                  <a:moveTo>
                    <a:pt x="1651" y="1169"/>
                  </a:moveTo>
                  <a:lnTo>
                    <a:pt x="1656" y="1165"/>
                  </a:lnTo>
                  <a:lnTo>
                    <a:pt x="1662" y="1168"/>
                  </a:lnTo>
                  <a:lnTo>
                    <a:pt x="1657" y="1172"/>
                  </a:lnTo>
                  <a:lnTo>
                    <a:pt x="1651" y="1169"/>
                  </a:lnTo>
                  <a:close/>
                  <a:moveTo>
                    <a:pt x="1203" y="745"/>
                  </a:moveTo>
                  <a:lnTo>
                    <a:pt x="1207" y="743"/>
                  </a:lnTo>
                  <a:lnTo>
                    <a:pt x="1217" y="742"/>
                  </a:lnTo>
                  <a:lnTo>
                    <a:pt x="1222" y="749"/>
                  </a:lnTo>
                  <a:lnTo>
                    <a:pt x="1219" y="755"/>
                  </a:lnTo>
                  <a:lnTo>
                    <a:pt x="1214" y="756"/>
                  </a:lnTo>
                  <a:lnTo>
                    <a:pt x="1203" y="745"/>
                  </a:lnTo>
                  <a:close/>
                  <a:moveTo>
                    <a:pt x="1119" y="801"/>
                  </a:moveTo>
                  <a:lnTo>
                    <a:pt x="1123" y="797"/>
                  </a:lnTo>
                  <a:lnTo>
                    <a:pt x="1124" y="792"/>
                  </a:lnTo>
                  <a:lnTo>
                    <a:pt x="1119" y="787"/>
                  </a:lnTo>
                  <a:lnTo>
                    <a:pt x="1119" y="780"/>
                  </a:lnTo>
                  <a:lnTo>
                    <a:pt x="1112" y="772"/>
                  </a:lnTo>
                  <a:lnTo>
                    <a:pt x="1119" y="769"/>
                  </a:lnTo>
                  <a:lnTo>
                    <a:pt x="1135" y="767"/>
                  </a:lnTo>
                  <a:lnTo>
                    <a:pt x="1151" y="777"/>
                  </a:lnTo>
                  <a:lnTo>
                    <a:pt x="1151" y="783"/>
                  </a:lnTo>
                  <a:lnTo>
                    <a:pt x="1142" y="787"/>
                  </a:lnTo>
                  <a:lnTo>
                    <a:pt x="1124" y="803"/>
                  </a:lnTo>
                  <a:lnTo>
                    <a:pt x="1119" y="801"/>
                  </a:lnTo>
                  <a:close/>
                  <a:moveTo>
                    <a:pt x="1111" y="802"/>
                  </a:moveTo>
                  <a:lnTo>
                    <a:pt x="1107" y="812"/>
                  </a:lnTo>
                  <a:lnTo>
                    <a:pt x="1105" y="831"/>
                  </a:lnTo>
                  <a:lnTo>
                    <a:pt x="1098" y="827"/>
                  </a:lnTo>
                  <a:lnTo>
                    <a:pt x="1099" y="822"/>
                  </a:lnTo>
                  <a:lnTo>
                    <a:pt x="1092" y="818"/>
                  </a:lnTo>
                  <a:lnTo>
                    <a:pt x="1082" y="821"/>
                  </a:lnTo>
                  <a:lnTo>
                    <a:pt x="1074" y="815"/>
                  </a:lnTo>
                  <a:lnTo>
                    <a:pt x="1074" y="810"/>
                  </a:lnTo>
                  <a:lnTo>
                    <a:pt x="1097" y="786"/>
                  </a:lnTo>
                  <a:lnTo>
                    <a:pt x="1108" y="780"/>
                  </a:lnTo>
                  <a:lnTo>
                    <a:pt x="1112" y="784"/>
                  </a:lnTo>
                  <a:lnTo>
                    <a:pt x="1111" y="802"/>
                  </a:lnTo>
                  <a:close/>
                  <a:moveTo>
                    <a:pt x="655" y="950"/>
                  </a:moveTo>
                  <a:lnTo>
                    <a:pt x="660" y="953"/>
                  </a:lnTo>
                  <a:lnTo>
                    <a:pt x="660" y="961"/>
                  </a:lnTo>
                  <a:lnTo>
                    <a:pt x="672" y="973"/>
                  </a:lnTo>
                  <a:lnTo>
                    <a:pt x="670" y="981"/>
                  </a:lnTo>
                  <a:lnTo>
                    <a:pt x="654" y="968"/>
                  </a:lnTo>
                  <a:lnTo>
                    <a:pt x="653" y="959"/>
                  </a:lnTo>
                  <a:lnTo>
                    <a:pt x="650" y="953"/>
                  </a:lnTo>
                  <a:lnTo>
                    <a:pt x="655" y="950"/>
                  </a:lnTo>
                  <a:close/>
                  <a:moveTo>
                    <a:pt x="656" y="944"/>
                  </a:moveTo>
                  <a:lnTo>
                    <a:pt x="654" y="941"/>
                  </a:lnTo>
                  <a:lnTo>
                    <a:pt x="658" y="936"/>
                  </a:lnTo>
                  <a:lnTo>
                    <a:pt x="661" y="943"/>
                  </a:lnTo>
                  <a:lnTo>
                    <a:pt x="656" y="944"/>
                  </a:lnTo>
                  <a:close/>
                  <a:moveTo>
                    <a:pt x="1970" y="1487"/>
                  </a:moveTo>
                  <a:lnTo>
                    <a:pt x="1978" y="1480"/>
                  </a:lnTo>
                  <a:lnTo>
                    <a:pt x="1981" y="1485"/>
                  </a:lnTo>
                  <a:lnTo>
                    <a:pt x="1975" y="1489"/>
                  </a:lnTo>
                  <a:lnTo>
                    <a:pt x="1970" y="1487"/>
                  </a:lnTo>
                  <a:close/>
                  <a:moveTo>
                    <a:pt x="1969" y="1496"/>
                  </a:moveTo>
                  <a:lnTo>
                    <a:pt x="1980" y="1493"/>
                  </a:lnTo>
                  <a:lnTo>
                    <a:pt x="1989" y="1498"/>
                  </a:lnTo>
                  <a:lnTo>
                    <a:pt x="1989" y="1505"/>
                  </a:lnTo>
                  <a:lnTo>
                    <a:pt x="1985" y="1511"/>
                  </a:lnTo>
                  <a:lnTo>
                    <a:pt x="1988" y="1516"/>
                  </a:lnTo>
                  <a:lnTo>
                    <a:pt x="1991" y="1511"/>
                  </a:lnTo>
                  <a:lnTo>
                    <a:pt x="1998" y="1509"/>
                  </a:lnTo>
                  <a:lnTo>
                    <a:pt x="2008" y="1516"/>
                  </a:lnTo>
                  <a:lnTo>
                    <a:pt x="2008" y="1523"/>
                  </a:lnTo>
                  <a:lnTo>
                    <a:pt x="2000" y="1525"/>
                  </a:lnTo>
                  <a:lnTo>
                    <a:pt x="2002" y="1530"/>
                  </a:lnTo>
                  <a:lnTo>
                    <a:pt x="1997" y="1535"/>
                  </a:lnTo>
                  <a:lnTo>
                    <a:pt x="1991" y="1533"/>
                  </a:lnTo>
                  <a:lnTo>
                    <a:pt x="1985" y="1523"/>
                  </a:lnTo>
                  <a:lnTo>
                    <a:pt x="1975" y="1514"/>
                  </a:lnTo>
                  <a:lnTo>
                    <a:pt x="1974" y="1516"/>
                  </a:lnTo>
                  <a:lnTo>
                    <a:pt x="1985" y="1534"/>
                  </a:lnTo>
                  <a:lnTo>
                    <a:pt x="1985" y="1540"/>
                  </a:lnTo>
                  <a:lnTo>
                    <a:pt x="1994" y="1542"/>
                  </a:lnTo>
                  <a:lnTo>
                    <a:pt x="1999" y="1549"/>
                  </a:lnTo>
                  <a:lnTo>
                    <a:pt x="1994" y="1553"/>
                  </a:lnTo>
                  <a:lnTo>
                    <a:pt x="1994" y="1565"/>
                  </a:lnTo>
                  <a:lnTo>
                    <a:pt x="1988" y="1566"/>
                  </a:lnTo>
                  <a:lnTo>
                    <a:pt x="1980" y="1557"/>
                  </a:lnTo>
                  <a:lnTo>
                    <a:pt x="1979" y="1548"/>
                  </a:lnTo>
                  <a:lnTo>
                    <a:pt x="1969" y="1530"/>
                  </a:lnTo>
                  <a:lnTo>
                    <a:pt x="1967" y="1538"/>
                  </a:lnTo>
                  <a:lnTo>
                    <a:pt x="1972" y="1551"/>
                  </a:lnTo>
                  <a:lnTo>
                    <a:pt x="1973" y="1560"/>
                  </a:lnTo>
                  <a:lnTo>
                    <a:pt x="1967" y="1567"/>
                  </a:lnTo>
                  <a:lnTo>
                    <a:pt x="1959" y="1566"/>
                  </a:lnTo>
                  <a:lnTo>
                    <a:pt x="1952" y="1557"/>
                  </a:lnTo>
                  <a:lnTo>
                    <a:pt x="1957" y="1550"/>
                  </a:lnTo>
                  <a:lnTo>
                    <a:pt x="1952" y="1546"/>
                  </a:lnTo>
                  <a:lnTo>
                    <a:pt x="1954" y="1538"/>
                  </a:lnTo>
                  <a:lnTo>
                    <a:pt x="1948" y="1526"/>
                  </a:lnTo>
                  <a:lnTo>
                    <a:pt x="1953" y="1518"/>
                  </a:lnTo>
                  <a:lnTo>
                    <a:pt x="1958" y="1522"/>
                  </a:lnTo>
                  <a:lnTo>
                    <a:pt x="1961" y="1517"/>
                  </a:lnTo>
                  <a:lnTo>
                    <a:pt x="1956" y="1514"/>
                  </a:lnTo>
                  <a:lnTo>
                    <a:pt x="1955" y="1503"/>
                  </a:lnTo>
                  <a:lnTo>
                    <a:pt x="1959" y="1494"/>
                  </a:lnTo>
                  <a:lnTo>
                    <a:pt x="1963" y="1502"/>
                  </a:lnTo>
                  <a:lnTo>
                    <a:pt x="1967" y="1501"/>
                  </a:lnTo>
                  <a:lnTo>
                    <a:pt x="1969" y="1496"/>
                  </a:lnTo>
                  <a:close/>
                  <a:moveTo>
                    <a:pt x="1990" y="1596"/>
                  </a:moveTo>
                  <a:lnTo>
                    <a:pt x="1995" y="1587"/>
                  </a:lnTo>
                  <a:lnTo>
                    <a:pt x="1995" y="1577"/>
                  </a:lnTo>
                  <a:lnTo>
                    <a:pt x="2001" y="1572"/>
                  </a:lnTo>
                  <a:lnTo>
                    <a:pt x="2011" y="1572"/>
                  </a:lnTo>
                  <a:lnTo>
                    <a:pt x="2008" y="1567"/>
                  </a:lnTo>
                  <a:lnTo>
                    <a:pt x="2012" y="1561"/>
                  </a:lnTo>
                  <a:lnTo>
                    <a:pt x="2005" y="1558"/>
                  </a:lnTo>
                  <a:lnTo>
                    <a:pt x="2007" y="1543"/>
                  </a:lnTo>
                  <a:lnTo>
                    <a:pt x="2015" y="1531"/>
                  </a:lnTo>
                  <a:lnTo>
                    <a:pt x="2017" y="1504"/>
                  </a:lnTo>
                  <a:lnTo>
                    <a:pt x="2023" y="1492"/>
                  </a:lnTo>
                  <a:lnTo>
                    <a:pt x="2026" y="1497"/>
                  </a:lnTo>
                  <a:lnTo>
                    <a:pt x="2026" y="1505"/>
                  </a:lnTo>
                  <a:lnTo>
                    <a:pt x="2037" y="1512"/>
                  </a:lnTo>
                  <a:lnTo>
                    <a:pt x="2042" y="1519"/>
                  </a:lnTo>
                  <a:lnTo>
                    <a:pt x="2045" y="1551"/>
                  </a:lnTo>
                  <a:lnTo>
                    <a:pt x="2040" y="1564"/>
                  </a:lnTo>
                  <a:lnTo>
                    <a:pt x="2036" y="1561"/>
                  </a:lnTo>
                  <a:lnTo>
                    <a:pt x="2038" y="1541"/>
                  </a:lnTo>
                  <a:lnTo>
                    <a:pt x="2034" y="1523"/>
                  </a:lnTo>
                  <a:lnTo>
                    <a:pt x="2032" y="1532"/>
                  </a:lnTo>
                  <a:lnTo>
                    <a:pt x="2031" y="1562"/>
                  </a:lnTo>
                  <a:lnTo>
                    <a:pt x="2029" y="1567"/>
                  </a:lnTo>
                  <a:lnTo>
                    <a:pt x="2028" y="1575"/>
                  </a:lnTo>
                  <a:lnTo>
                    <a:pt x="2023" y="1578"/>
                  </a:lnTo>
                  <a:lnTo>
                    <a:pt x="2017" y="1576"/>
                  </a:lnTo>
                  <a:lnTo>
                    <a:pt x="2014" y="1589"/>
                  </a:lnTo>
                  <a:lnTo>
                    <a:pt x="2002" y="1596"/>
                  </a:lnTo>
                  <a:lnTo>
                    <a:pt x="1995" y="1603"/>
                  </a:lnTo>
                  <a:lnTo>
                    <a:pt x="1990" y="1596"/>
                  </a:lnTo>
                  <a:close/>
                  <a:moveTo>
                    <a:pt x="1949" y="1576"/>
                  </a:moveTo>
                  <a:lnTo>
                    <a:pt x="1954" y="1571"/>
                  </a:lnTo>
                  <a:lnTo>
                    <a:pt x="1957" y="1578"/>
                  </a:lnTo>
                  <a:lnTo>
                    <a:pt x="1955" y="1584"/>
                  </a:lnTo>
                  <a:lnTo>
                    <a:pt x="1953" y="1593"/>
                  </a:lnTo>
                  <a:lnTo>
                    <a:pt x="1946" y="1595"/>
                  </a:lnTo>
                  <a:lnTo>
                    <a:pt x="1944" y="1591"/>
                  </a:lnTo>
                  <a:lnTo>
                    <a:pt x="1949" y="1585"/>
                  </a:lnTo>
                  <a:lnTo>
                    <a:pt x="1948" y="1583"/>
                  </a:lnTo>
                  <a:lnTo>
                    <a:pt x="1949" y="1576"/>
                  </a:lnTo>
                  <a:close/>
                  <a:moveTo>
                    <a:pt x="1965" y="1574"/>
                  </a:moveTo>
                  <a:lnTo>
                    <a:pt x="1972" y="1571"/>
                  </a:lnTo>
                  <a:lnTo>
                    <a:pt x="1976" y="1566"/>
                  </a:lnTo>
                  <a:lnTo>
                    <a:pt x="1981" y="1568"/>
                  </a:lnTo>
                  <a:lnTo>
                    <a:pt x="1984" y="1580"/>
                  </a:lnTo>
                  <a:lnTo>
                    <a:pt x="1985" y="1595"/>
                  </a:lnTo>
                  <a:lnTo>
                    <a:pt x="1983" y="1609"/>
                  </a:lnTo>
                  <a:lnTo>
                    <a:pt x="1979" y="1613"/>
                  </a:lnTo>
                  <a:lnTo>
                    <a:pt x="1977" y="1629"/>
                  </a:lnTo>
                  <a:lnTo>
                    <a:pt x="1972" y="1634"/>
                  </a:lnTo>
                  <a:lnTo>
                    <a:pt x="1968" y="1646"/>
                  </a:lnTo>
                  <a:lnTo>
                    <a:pt x="1967" y="1656"/>
                  </a:lnTo>
                  <a:lnTo>
                    <a:pt x="1965" y="1663"/>
                  </a:lnTo>
                  <a:lnTo>
                    <a:pt x="1961" y="1665"/>
                  </a:lnTo>
                  <a:lnTo>
                    <a:pt x="1960" y="1659"/>
                  </a:lnTo>
                  <a:lnTo>
                    <a:pt x="1961" y="1652"/>
                  </a:lnTo>
                  <a:lnTo>
                    <a:pt x="1957" y="1649"/>
                  </a:lnTo>
                  <a:lnTo>
                    <a:pt x="1955" y="1637"/>
                  </a:lnTo>
                  <a:lnTo>
                    <a:pt x="1958" y="1631"/>
                  </a:lnTo>
                  <a:lnTo>
                    <a:pt x="1964" y="1629"/>
                  </a:lnTo>
                  <a:lnTo>
                    <a:pt x="1968" y="1626"/>
                  </a:lnTo>
                  <a:lnTo>
                    <a:pt x="1967" y="1622"/>
                  </a:lnTo>
                  <a:lnTo>
                    <a:pt x="1962" y="1625"/>
                  </a:lnTo>
                  <a:lnTo>
                    <a:pt x="1958" y="1625"/>
                  </a:lnTo>
                  <a:lnTo>
                    <a:pt x="1958" y="1619"/>
                  </a:lnTo>
                  <a:lnTo>
                    <a:pt x="1961" y="1617"/>
                  </a:lnTo>
                  <a:lnTo>
                    <a:pt x="1963" y="1613"/>
                  </a:lnTo>
                  <a:lnTo>
                    <a:pt x="1954" y="1610"/>
                  </a:lnTo>
                  <a:lnTo>
                    <a:pt x="1954" y="1606"/>
                  </a:lnTo>
                  <a:lnTo>
                    <a:pt x="1962" y="1605"/>
                  </a:lnTo>
                  <a:lnTo>
                    <a:pt x="1966" y="1599"/>
                  </a:lnTo>
                  <a:lnTo>
                    <a:pt x="1967" y="1591"/>
                  </a:lnTo>
                  <a:lnTo>
                    <a:pt x="1972" y="1585"/>
                  </a:lnTo>
                  <a:lnTo>
                    <a:pt x="1966" y="1579"/>
                  </a:lnTo>
                  <a:lnTo>
                    <a:pt x="1965" y="1574"/>
                  </a:lnTo>
                  <a:close/>
                  <a:moveTo>
                    <a:pt x="1986" y="1572"/>
                  </a:moveTo>
                  <a:lnTo>
                    <a:pt x="1992" y="1572"/>
                  </a:lnTo>
                  <a:lnTo>
                    <a:pt x="1990" y="1578"/>
                  </a:lnTo>
                  <a:lnTo>
                    <a:pt x="1986" y="1572"/>
                  </a:lnTo>
                  <a:close/>
                  <a:moveTo>
                    <a:pt x="1991" y="1648"/>
                  </a:moveTo>
                  <a:lnTo>
                    <a:pt x="1984" y="1643"/>
                  </a:lnTo>
                  <a:lnTo>
                    <a:pt x="1991" y="1634"/>
                  </a:lnTo>
                  <a:lnTo>
                    <a:pt x="1986" y="1630"/>
                  </a:lnTo>
                  <a:lnTo>
                    <a:pt x="1987" y="1621"/>
                  </a:lnTo>
                  <a:lnTo>
                    <a:pt x="1991" y="1616"/>
                  </a:lnTo>
                  <a:lnTo>
                    <a:pt x="1998" y="1619"/>
                  </a:lnTo>
                  <a:lnTo>
                    <a:pt x="1998" y="1610"/>
                  </a:lnTo>
                  <a:lnTo>
                    <a:pt x="2002" y="1610"/>
                  </a:lnTo>
                  <a:lnTo>
                    <a:pt x="2010" y="1621"/>
                  </a:lnTo>
                  <a:lnTo>
                    <a:pt x="2006" y="1628"/>
                  </a:lnTo>
                  <a:lnTo>
                    <a:pt x="2007" y="1633"/>
                  </a:lnTo>
                  <a:lnTo>
                    <a:pt x="2012" y="1628"/>
                  </a:lnTo>
                  <a:lnTo>
                    <a:pt x="2015" y="1632"/>
                  </a:lnTo>
                  <a:lnTo>
                    <a:pt x="2008" y="1650"/>
                  </a:lnTo>
                  <a:lnTo>
                    <a:pt x="1995" y="1663"/>
                  </a:lnTo>
                  <a:lnTo>
                    <a:pt x="1995" y="1671"/>
                  </a:lnTo>
                  <a:lnTo>
                    <a:pt x="1991" y="1677"/>
                  </a:lnTo>
                  <a:lnTo>
                    <a:pt x="1982" y="1680"/>
                  </a:lnTo>
                  <a:lnTo>
                    <a:pt x="1985" y="1672"/>
                  </a:lnTo>
                  <a:lnTo>
                    <a:pt x="1982" y="1667"/>
                  </a:lnTo>
                  <a:lnTo>
                    <a:pt x="1977" y="1683"/>
                  </a:lnTo>
                  <a:lnTo>
                    <a:pt x="1974" y="1678"/>
                  </a:lnTo>
                  <a:lnTo>
                    <a:pt x="1975" y="1672"/>
                  </a:lnTo>
                  <a:lnTo>
                    <a:pt x="1979" y="1665"/>
                  </a:lnTo>
                  <a:lnTo>
                    <a:pt x="1978" y="1660"/>
                  </a:lnTo>
                  <a:lnTo>
                    <a:pt x="1982" y="1654"/>
                  </a:lnTo>
                  <a:lnTo>
                    <a:pt x="1987" y="1658"/>
                  </a:lnTo>
                  <a:lnTo>
                    <a:pt x="1991" y="1653"/>
                  </a:lnTo>
                  <a:lnTo>
                    <a:pt x="1991" y="1648"/>
                  </a:lnTo>
                  <a:close/>
                  <a:moveTo>
                    <a:pt x="2014" y="1660"/>
                  </a:moveTo>
                  <a:lnTo>
                    <a:pt x="2014" y="1650"/>
                  </a:lnTo>
                  <a:lnTo>
                    <a:pt x="2019" y="1630"/>
                  </a:lnTo>
                  <a:lnTo>
                    <a:pt x="2023" y="1624"/>
                  </a:lnTo>
                  <a:lnTo>
                    <a:pt x="2015" y="1621"/>
                  </a:lnTo>
                  <a:lnTo>
                    <a:pt x="2017" y="1613"/>
                  </a:lnTo>
                  <a:lnTo>
                    <a:pt x="2014" y="1608"/>
                  </a:lnTo>
                  <a:lnTo>
                    <a:pt x="2015" y="1603"/>
                  </a:lnTo>
                  <a:lnTo>
                    <a:pt x="2026" y="1602"/>
                  </a:lnTo>
                  <a:lnTo>
                    <a:pt x="2035" y="1612"/>
                  </a:lnTo>
                  <a:lnTo>
                    <a:pt x="2043" y="1612"/>
                  </a:lnTo>
                  <a:lnTo>
                    <a:pt x="2049" y="1620"/>
                  </a:lnTo>
                  <a:lnTo>
                    <a:pt x="2049" y="1631"/>
                  </a:lnTo>
                  <a:lnTo>
                    <a:pt x="2042" y="1642"/>
                  </a:lnTo>
                  <a:lnTo>
                    <a:pt x="2038" y="1643"/>
                  </a:lnTo>
                  <a:lnTo>
                    <a:pt x="2037" y="1632"/>
                  </a:lnTo>
                  <a:lnTo>
                    <a:pt x="2032" y="1634"/>
                  </a:lnTo>
                  <a:lnTo>
                    <a:pt x="2032" y="1643"/>
                  </a:lnTo>
                  <a:lnTo>
                    <a:pt x="2029" y="1647"/>
                  </a:lnTo>
                  <a:lnTo>
                    <a:pt x="2033" y="1654"/>
                  </a:lnTo>
                  <a:lnTo>
                    <a:pt x="2028" y="1658"/>
                  </a:lnTo>
                  <a:lnTo>
                    <a:pt x="2024" y="1655"/>
                  </a:lnTo>
                  <a:lnTo>
                    <a:pt x="2019" y="1662"/>
                  </a:lnTo>
                  <a:lnTo>
                    <a:pt x="2014" y="1660"/>
                  </a:lnTo>
                  <a:close/>
                  <a:moveTo>
                    <a:pt x="2042" y="1649"/>
                  </a:moveTo>
                  <a:lnTo>
                    <a:pt x="2051" y="1636"/>
                  </a:lnTo>
                  <a:lnTo>
                    <a:pt x="2057" y="1633"/>
                  </a:lnTo>
                  <a:lnTo>
                    <a:pt x="2061" y="1647"/>
                  </a:lnTo>
                  <a:lnTo>
                    <a:pt x="2056" y="1655"/>
                  </a:lnTo>
                  <a:lnTo>
                    <a:pt x="2046" y="1658"/>
                  </a:lnTo>
                  <a:lnTo>
                    <a:pt x="2042" y="1654"/>
                  </a:lnTo>
                  <a:lnTo>
                    <a:pt x="2042" y="1649"/>
                  </a:lnTo>
                  <a:close/>
                  <a:moveTo>
                    <a:pt x="2030" y="1670"/>
                  </a:moveTo>
                  <a:lnTo>
                    <a:pt x="2038" y="1663"/>
                  </a:lnTo>
                  <a:lnTo>
                    <a:pt x="2052" y="1664"/>
                  </a:lnTo>
                  <a:lnTo>
                    <a:pt x="2050" y="1670"/>
                  </a:lnTo>
                  <a:lnTo>
                    <a:pt x="2042" y="1680"/>
                  </a:lnTo>
                  <a:lnTo>
                    <a:pt x="2035" y="1677"/>
                  </a:lnTo>
                  <a:lnTo>
                    <a:pt x="2030" y="1670"/>
                  </a:lnTo>
                  <a:close/>
                  <a:moveTo>
                    <a:pt x="2039" y="1692"/>
                  </a:moveTo>
                  <a:lnTo>
                    <a:pt x="2040" y="1685"/>
                  </a:lnTo>
                  <a:lnTo>
                    <a:pt x="2055" y="1676"/>
                  </a:lnTo>
                  <a:lnTo>
                    <a:pt x="2055" y="1682"/>
                  </a:lnTo>
                  <a:lnTo>
                    <a:pt x="2050" y="1686"/>
                  </a:lnTo>
                  <a:lnTo>
                    <a:pt x="2046" y="1693"/>
                  </a:lnTo>
                  <a:lnTo>
                    <a:pt x="2039" y="1692"/>
                  </a:lnTo>
                  <a:close/>
                  <a:moveTo>
                    <a:pt x="2045" y="1702"/>
                  </a:moveTo>
                  <a:lnTo>
                    <a:pt x="2052" y="1689"/>
                  </a:lnTo>
                  <a:lnTo>
                    <a:pt x="2056" y="1690"/>
                  </a:lnTo>
                  <a:lnTo>
                    <a:pt x="2056" y="1699"/>
                  </a:lnTo>
                  <a:lnTo>
                    <a:pt x="2050" y="1703"/>
                  </a:lnTo>
                  <a:lnTo>
                    <a:pt x="2045" y="1702"/>
                  </a:lnTo>
                  <a:close/>
                  <a:moveTo>
                    <a:pt x="2063" y="1691"/>
                  </a:moveTo>
                  <a:lnTo>
                    <a:pt x="2058" y="1685"/>
                  </a:lnTo>
                  <a:lnTo>
                    <a:pt x="2061" y="1680"/>
                  </a:lnTo>
                  <a:lnTo>
                    <a:pt x="2065" y="1673"/>
                  </a:lnTo>
                  <a:lnTo>
                    <a:pt x="2068" y="1675"/>
                  </a:lnTo>
                  <a:lnTo>
                    <a:pt x="2068" y="1685"/>
                  </a:lnTo>
                  <a:lnTo>
                    <a:pt x="2063" y="1691"/>
                  </a:lnTo>
                  <a:close/>
                  <a:moveTo>
                    <a:pt x="2010" y="1700"/>
                  </a:moveTo>
                  <a:lnTo>
                    <a:pt x="2014" y="1687"/>
                  </a:lnTo>
                  <a:lnTo>
                    <a:pt x="2012" y="1679"/>
                  </a:lnTo>
                  <a:lnTo>
                    <a:pt x="2006" y="1672"/>
                  </a:lnTo>
                  <a:lnTo>
                    <a:pt x="2011" y="1667"/>
                  </a:lnTo>
                  <a:lnTo>
                    <a:pt x="2018" y="1669"/>
                  </a:lnTo>
                  <a:lnTo>
                    <a:pt x="2024" y="1678"/>
                  </a:lnTo>
                  <a:lnTo>
                    <a:pt x="2018" y="1686"/>
                  </a:lnTo>
                  <a:lnTo>
                    <a:pt x="2016" y="1691"/>
                  </a:lnTo>
                  <a:lnTo>
                    <a:pt x="2021" y="1697"/>
                  </a:lnTo>
                  <a:lnTo>
                    <a:pt x="2024" y="1696"/>
                  </a:lnTo>
                  <a:lnTo>
                    <a:pt x="2033" y="1701"/>
                  </a:lnTo>
                  <a:lnTo>
                    <a:pt x="2034" y="1714"/>
                  </a:lnTo>
                  <a:lnTo>
                    <a:pt x="2028" y="1715"/>
                  </a:lnTo>
                  <a:lnTo>
                    <a:pt x="2035" y="1723"/>
                  </a:lnTo>
                  <a:lnTo>
                    <a:pt x="2035" y="1729"/>
                  </a:lnTo>
                  <a:lnTo>
                    <a:pt x="2029" y="1730"/>
                  </a:lnTo>
                  <a:lnTo>
                    <a:pt x="2027" y="1728"/>
                  </a:lnTo>
                  <a:lnTo>
                    <a:pt x="2023" y="1736"/>
                  </a:lnTo>
                  <a:lnTo>
                    <a:pt x="2033" y="1743"/>
                  </a:lnTo>
                  <a:lnTo>
                    <a:pt x="2037" y="1750"/>
                  </a:lnTo>
                  <a:lnTo>
                    <a:pt x="2028" y="1756"/>
                  </a:lnTo>
                  <a:lnTo>
                    <a:pt x="2027" y="1759"/>
                  </a:lnTo>
                  <a:lnTo>
                    <a:pt x="2033" y="1758"/>
                  </a:lnTo>
                  <a:lnTo>
                    <a:pt x="2037" y="1760"/>
                  </a:lnTo>
                  <a:lnTo>
                    <a:pt x="2037" y="1766"/>
                  </a:lnTo>
                  <a:lnTo>
                    <a:pt x="2029" y="1771"/>
                  </a:lnTo>
                  <a:lnTo>
                    <a:pt x="2024" y="1773"/>
                  </a:lnTo>
                  <a:lnTo>
                    <a:pt x="2020" y="1779"/>
                  </a:lnTo>
                  <a:lnTo>
                    <a:pt x="2024" y="1780"/>
                  </a:lnTo>
                  <a:lnTo>
                    <a:pt x="2027" y="1784"/>
                  </a:lnTo>
                  <a:lnTo>
                    <a:pt x="2023" y="1788"/>
                  </a:lnTo>
                  <a:lnTo>
                    <a:pt x="2027" y="1794"/>
                  </a:lnTo>
                  <a:lnTo>
                    <a:pt x="2022" y="1798"/>
                  </a:lnTo>
                  <a:lnTo>
                    <a:pt x="2015" y="1799"/>
                  </a:lnTo>
                  <a:lnTo>
                    <a:pt x="2011" y="1795"/>
                  </a:lnTo>
                  <a:lnTo>
                    <a:pt x="2013" y="1788"/>
                  </a:lnTo>
                  <a:lnTo>
                    <a:pt x="2005" y="1781"/>
                  </a:lnTo>
                  <a:lnTo>
                    <a:pt x="2006" y="1775"/>
                  </a:lnTo>
                  <a:lnTo>
                    <a:pt x="2012" y="1770"/>
                  </a:lnTo>
                  <a:lnTo>
                    <a:pt x="2007" y="1764"/>
                  </a:lnTo>
                  <a:lnTo>
                    <a:pt x="2009" y="1760"/>
                  </a:lnTo>
                  <a:lnTo>
                    <a:pt x="2015" y="1756"/>
                  </a:lnTo>
                  <a:lnTo>
                    <a:pt x="2012" y="1752"/>
                  </a:lnTo>
                  <a:lnTo>
                    <a:pt x="2006" y="1753"/>
                  </a:lnTo>
                  <a:lnTo>
                    <a:pt x="2003" y="1757"/>
                  </a:lnTo>
                  <a:lnTo>
                    <a:pt x="2000" y="1753"/>
                  </a:lnTo>
                  <a:lnTo>
                    <a:pt x="1994" y="1753"/>
                  </a:lnTo>
                  <a:lnTo>
                    <a:pt x="1991" y="1749"/>
                  </a:lnTo>
                  <a:lnTo>
                    <a:pt x="1994" y="1744"/>
                  </a:lnTo>
                  <a:lnTo>
                    <a:pt x="1999" y="1744"/>
                  </a:lnTo>
                  <a:lnTo>
                    <a:pt x="2001" y="1738"/>
                  </a:lnTo>
                  <a:lnTo>
                    <a:pt x="2001" y="1734"/>
                  </a:lnTo>
                  <a:lnTo>
                    <a:pt x="2010" y="1728"/>
                  </a:lnTo>
                  <a:lnTo>
                    <a:pt x="2010" y="1723"/>
                  </a:lnTo>
                  <a:lnTo>
                    <a:pt x="2005" y="1722"/>
                  </a:lnTo>
                  <a:lnTo>
                    <a:pt x="2000" y="1724"/>
                  </a:lnTo>
                  <a:lnTo>
                    <a:pt x="1998" y="1720"/>
                  </a:lnTo>
                  <a:lnTo>
                    <a:pt x="2000" y="1716"/>
                  </a:lnTo>
                  <a:lnTo>
                    <a:pt x="2008" y="1714"/>
                  </a:lnTo>
                  <a:lnTo>
                    <a:pt x="2011" y="1706"/>
                  </a:lnTo>
                  <a:lnTo>
                    <a:pt x="2010" y="1700"/>
                  </a:lnTo>
                  <a:close/>
                  <a:moveTo>
                    <a:pt x="1990" y="1693"/>
                  </a:moveTo>
                  <a:lnTo>
                    <a:pt x="1997" y="1683"/>
                  </a:lnTo>
                  <a:lnTo>
                    <a:pt x="2004" y="1680"/>
                  </a:lnTo>
                  <a:lnTo>
                    <a:pt x="2010" y="1685"/>
                  </a:lnTo>
                  <a:lnTo>
                    <a:pt x="2005" y="1691"/>
                  </a:lnTo>
                  <a:lnTo>
                    <a:pt x="2000" y="1691"/>
                  </a:lnTo>
                  <a:lnTo>
                    <a:pt x="1994" y="1695"/>
                  </a:lnTo>
                  <a:lnTo>
                    <a:pt x="1990" y="1693"/>
                  </a:lnTo>
                  <a:close/>
                  <a:moveTo>
                    <a:pt x="1988" y="1707"/>
                  </a:moveTo>
                  <a:lnTo>
                    <a:pt x="1993" y="1703"/>
                  </a:lnTo>
                  <a:lnTo>
                    <a:pt x="1996" y="1709"/>
                  </a:lnTo>
                  <a:lnTo>
                    <a:pt x="1992" y="1712"/>
                  </a:lnTo>
                  <a:lnTo>
                    <a:pt x="1988" y="1707"/>
                  </a:lnTo>
                  <a:close/>
                  <a:moveTo>
                    <a:pt x="1966" y="1696"/>
                  </a:moveTo>
                  <a:lnTo>
                    <a:pt x="1964" y="1689"/>
                  </a:lnTo>
                  <a:lnTo>
                    <a:pt x="1970" y="1692"/>
                  </a:lnTo>
                  <a:lnTo>
                    <a:pt x="1966" y="1696"/>
                  </a:lnTo>
                  <a:close/>
                  <a:moveTo>
                    <a:pt x="1970" y="1736"/>
                  </a:moveTo>
                  <a:lnTo>
                    <a:pt x="1977" y="1739"/>
                  </a:lnTo>
                  <a:lnTo>
                    <a:pt x="1969" y="1748"/>
                  </a:lnTo>
                  <a:lnTo>
                    <a:pt x="1970" y="1736"/>
                  </a:lnTo>
                  <a:close/>
                  <a:moveTo>
                    <a:pt x="1976" y="1750"/>
                  </a:moveTo>
                  <a:lnTo>
                    <a:pt x="1982" y="1743"/>
                  </a:lnTo>
                  <a:lnTo>
                    <a:pt x="1982" y="1753"/>
                  </a:lnTo>
                  <a:lnTo>
                    <a:pt x="1976" y="1750"/>
                  </a:lnTo>
                  <a:close/>
                  <a:moveTo>
                    <a:pt x="1980" y="1759"/>
                  </a:moveTo>
                  <a:lnTo>
                    <a:pt x="1984" y="1757"/>
                  </a:lnTo>
                  <a:lnTo>
                    <a:pt x="1988" y="1758"/>
                  </a:lnTo>
                  <a:lnTo>
                    <a:pt x="1990" y="1764"/>
                  </a:lnTo>
                  <a:lnTo>
                    <a:pt x="1983" y="1767"/>
                  </a:lnTo>
                  <a:lnTo>
                    <a:pt x="1980" y="1759"/>
                  </a:lnTo>
                  <a:close/>
                  <a:moveTo>
                    <a:pt x="1979" y="1771"/>
                  </a:moveTo>
                  <a:lnTo>
                    <a:pt x="1982" y="1770"/>
                  </a:lnTo>
                  <a:lnTo>
                    <a:pt x="1988" y="1774"/>
                  </a:lnTo>
                  <a:lnTo>
                    <a:pt x="1987" y="1778"/>
                  </a:lnTo>
                  <a:lnTo>
                    <a:pt x="1993" y="1789"/>
                  </a:lnTo>
                  <a:lnTo>
                    <a:pt x="1986" y="1800"/>
                  </a:lnTo>
                  <a:lnTo>
                    <a:pt x="1983" y="1796"/>
                  </a:lnTo>
                  <a:lnTo>
                    <a:pt x="1983" y="1788"/>
                  </a:lnTo>
                  <a:lnTo>
                    <a:pt x="1976" y="1777"/>
                  </a:lnTo>
                  <a:lnTo>
                    <a:pt x="1979" y="1771"/>
                  </a:lnTo>
                  <a:close/>
                  <a:moveTo>
                    <a:pt x="2056" y="1744"/>
                  </a:moveTo>
                  <a:lnTo>
                    <a:pt x="2064" y="1736"/>
                  </a:lnTo>
                  <a:lnTo>
                    <a:pt x="2063" y="1732"/>
                  </a:lnTo>
                  <a:lnTo>
                    <a:pt x="2067" y="1720"/>
                  </a:lnTo>
                  <a:lnTo>
                    <a:pt x="2076" y="1716"/>
                  </a:lnTo>
                  <a:lnTo>
                    <a:pt x="2077" y="1712"/>
                  </a:lnTo>
                  <a:lnTo>
                    <a:pt x="2087" y="1712"/>
                  </a:lnTo>
                  <a:lnTo>
                    <a:pt x="2090" y="1721"/>
                  </a:lnTo>
                  <a:lnTo>
                    <a:pt x="2087" y="1731"/>
                  </a:lnTo>
                  <a:lnTo>
                    <a:pt x="2090" y="1738"/>
                  </a:lnTo>
                  <a:lnTo>
                    <a:pt x="2078" y="1754"/>
                  </a:lnTo>
                  <a:lnTo>
                    <a:pt x="2065" y="1765"/>
                  </a:lnTo>
                  <a:lnTo>
                    <a:pt x="2061" y="1761"/>
                  </a:lnTo>
                  <a:lnTo>
                    <a:pt x="2066" y="1751"/>
                  </a:lnTo>
                  <a:lnTo>
                    <a:pt x="2075" y="1745"/>
                  </a:lnTo>
                  <a:lnTo>
                    <a:pt x="2075" y="1741"/>
                  </a:lnTo>
                  <a:lnTo>
                    <a:pt x="2059" y="1749"/>
                  </a:lnTo>
                  <a:lnTo>
                    <a:pt x="2056" y="1744"/>
                  </a:lnTo>
                  <a:close/>
                  <a:moveTo>
                    <a:pt x="2048" y="1745"/>
                  </a:moveTo>
                  <a:lnTo>
                    <a:pt x="2055" y="1754"/>
                  </a:lnTo>
                  <a:lnTo>
                    <a:pt x="2047" y="1761"/>
                  </a:lnTo>
                  <a:lnTo>
                    <a:pt x="2048" y="1754"/>
                  </a:lnTo>
                  <a:lnTo>
                    <a:pt x="2044" y="1749"/>
                  </a:lnTo>
                  <a:lnTo>
                    <a:pt x="2048" y="1745"/>
                  </a:lnTo>
                  <a:close/>
                  <a:moveTo>
                    <a:pt x="2050" y="1765"/>
                  </a:moveTo>
                  <a:lnTo>
                    <a:pt x="2057" y="1761"/>
                  </a:lnTo>
                  <a:lnTo>
                    <a:pt x="2062" y="1772"/>
                  </a:lnTo>
                  <a:lnTo>
                    <a:pt x="2053" y="1779"/>
                  </a:lnTo>
                  <a:lnTo>
                    <a:pt x="2047" y="1775"/>
                  </a:lnTo>
                  <a:lnTo>
                    <a:pt x="2052" y="1771"/>
                  </a:lnTo>
                  <a:lnTo>
                    <a:pt x="2050" y="1765"/>
                  </a:lnTo>
                  <a:close/>
                  <a:moveTo>
                    <a:pt x="2047" y="1788"/>
                  </a:moveTo>
                  <a:lnTo>
                    <a:pt x="2054" y="1783"/>
                  </a:lnTo>
                  <a:lnTo>
                    <a:pt x="2060" y="1787"/>
                  </a:lnTo>
                  <a:lnTo>
                    <a:pt x="2054" y="1794"/>
                  </a:lnTo>
                  <a:lnTo>
                    <a:pt x="2047" y="1788"/>
                  </a:lnTo>
                  <a:close/>
                  <a:moveTo>
                    <a:pt x="1999" y="1773"/>
                  </a:moveTo>
                  <a:lnTo>
                    <a:pt x="1996" y="1769"/>
                  </a:lnTo>
                  <a:lnTo>
                    <a:pt x="1998" y="1763"/>
                  </a:lnTo>
                  <a:lnTo>
                    <a:pt x="2001" y="1768"/>
                  </a:lnTo>
                  <a:lnTo>
                    <a:pt x="1999" y="1773"/>
                  </a:lnTo>
                  <a:close/>
                  <a:moveTo>
                    <a:pt x="2129" y="1724"/>
                  </a:moveTo>
                  <a:lnTo>
                    <a:pt x="2129" y="1722"/>
                  </a:lnTo>
                  <a:lnTo>
                    <a:pt x="2129" y="1715"/>
                  </a:lnTo>
                  <a:lnTo>
                    <a:pt x="2132" y="1713"/>
                  </a:lnTo>
                  <a:lnTo>
                    <a:pt x="2132" y="1709"/>
                  </a:lnTo>
                  <a:lnTo>
                    <a:pt x="2134" y="1706"/>
                  </a:lnTo>
                  <a:lnTo>
                    <a:pt x="2132" y="1701"/>
                  </a:lnTo>
                  <a:lnTo>
                    <a:pt x="2127" y="1699"/>
                  </a:lnTo>
                  <a:lnTo>
                    <a:pt x="2127" y="1690"/>
                  </a:lnTo>
                  <a:lnTo>
                    <a:pt x="2122" y="1682"/>
                  </a:lnTo>
                  <a:lnTo>
                    <a:pt x="2113" y="1675"/>
                  </a:lnTo>
                  <a:lnTo>
                    <a:pt x="2107" y="1671"/>
                  </a:lnTo>
                  <a:lnTo>
                    <a:pt x="2105" y="1665"/>
                  </a:lnTo>
                  <a:lnTo>
                    <a:pt x="2097" y="1654"/>
                  </a:lnTo>
                  <a:lnTo>
                    <a:pt x="2091" y="1651"/>
                  </a:lnTo>
                  <a:lnTo>
                    <a:pt x="2084" y="1651"/>
                  </a:lnTo>
                  <a:lnTo>
                    <a:pt x="2083" y="1648"/>
                  </a:lnTo>
                  <a:lnTo>
                    <a:pt x="2086" y="1644"/>
                  </a:lnTo>
                  <a:lnTo>
                    <a:pt x="2085" y="1637"/>
                  </a:lnTo>
                  <a:lnTo>
                    <a:pt x="2081" y="1634"/>
                  </a:lnTo>
                  <a:lnTo>
                    <a:pt x="2079" y="1629"/>
                  </a:lnTo>
                  <a:lnTo>
                    <a:pt x="2084" y="1624"/>
                  </a:lnTo>
                  <a:lnTo>
                    <a:pt x="2087" y="1623"/>
                  </a:lnTo>
                  <a:lnTo>
                    <a:pt x="2086" y="1619"/>
                  </a:lnTo>
                  <a:lnTo>
                    <a:pt x="2081" y="1616"/>
                  </a:lnTo>
                  <a:lnTo>
                    <a:pt x="2076" y="1616"/>
                  </a:lnTo>
                  <a:lnTo>
                    <a:pt x="2076" y="1611"/>
                  </a:lnTo>
                  <a:lnTo>
                    <a:pt x="2084" y="1606"/>
                  </a:lnTo>
                  <a:lnTo>
                    <a:pt x="2082" y="1574"/>
                  </a:lnTo>
                  <a:lnTo>
                    <a:pt x="2082" y="1543"/>
                  </a:lnTo>
                  <a:lnTo>
                    <a:pt x="2085" y="1517"/>
                  </a:lnTo>
                  <a:lnTo>
                    <a:pt x="2083" y="1510"/>
                  </a:lnTo>
                  <a:lnTo>
                    <a:pt x="2082" y="1502"/>
                  </a:lnTo>
                  <a:lnTo>
                    <a:pt x="2086" y="1494"/>
                  </a:lnTo>
                  <a:lnTo>
                    <a:pt x="2085" y="1486"/>
                  </a:lnTo>
                  <a:lnTo>
                    <a:pt x="2081" y="1479"/>
                  </a:lnTo>
                  <a:lnTo>
                    <a:pt x="2079" y="1463"/>
                  </a:lnTo>
                  <a:lnTo>
                    <a:pt x="2069" y="1452"/>
                  </a:lnTo>
                  <a:lnTo>
                    <a:pt x="2066" y="1436"/>
                  </a:lnTo>
                  <a:lnTo>
                    <a:pt x="2068" y="1428"/>
                  </a:lnTo>
                  <a:lnTo>
                    <a:pt x="2059" y="1403"/>
                  </a:lnTo>
                  <a:lnTo>
                    <a:pt x="2061" y="1397"/>
                  </a:lnTo>
                  <a:lnTo>
                    <a:pt x="2068" y="1385"/>
                  </a:lnTo>
                  <a:lnTo>
                    <a:pt x="2066" y="1378"/>
                  </a:lnTo>
                  <a:lnTo>
                    <a:pt x="2065" y="1370"/>
                  </a:lnTo>
                  <a:lnTo>
                    <a:pt x="2056" y="1363"/>
                  </a:lnTo>
                  <a:lnTo>
                    <a:pt x="2043" y="1364"/>
                  </a:lnTo>
                  <a:lnTo>
                    <a:pt x="2028" y="1368"/>
                  </a:lnTo>
                  <a:lnTo>
                    <a:pt x="2024" y="1371"/>
                  </a:lnTo>
                  <a:lnTo>
                    <a:pt x="2008" y="1376"/>
                  </a:lnTo>
                  <a:lnTo>
                    <a:pt x="1998" y="1385"/>
                  </a:lnTo>
                  <a:lnTo>
                    <a:pt x="1986" y="1404"/>
                  </a:lnTo>
                  <a:lnTo>
                    <a:pt x="1976" y="1409"/>
                  </a:lnTo>
                  <a:lnTo>
                    <a:pt x="1961" y="1411"/>
                  </a:lnTo>
                  <a:lnTo>
                    <a:pt x="1944" y="1414"/>
                  </a:lnTo>
                  <a:lnTo>
                    <a:pt x="1941" y="1415"/>
                  </a:lnTo>
                  <a:lnTo>
                    <a:pt x="1941" y="1408"/>
                  </a:lnTo>
                  <a:lnTo>
                    <a:pt x="1949" y="1396"/>
                  </a:lnTo>
                  <a:lnTo>
                    <a:pt x="1945" y="1385"/>
                  </a:lnTo>
                  <a:lnTo>
                    <a:pt x="1932" y="1334"/>
                  </a:lnTo>
                  <a:lnTo>
                    <a:pt x="1924" y="1312"/>
                  </a:lnTo>
                  <a:lnTo>
                    <a:pt x="1921" y="1301"/>
                  </a:lnTo>
                  <a:lnTo>
                    <a:pt x="1930" y="1282"/>
                  </a:lnTo>
                  <a:lnTo>
                    <a:pt x="1908" y="1279"/>
                  </a:lnTo>
                  <a:lnTo>
                    <a:pt x="1891" y="1288"/>
                  </a:lnTo>
                  <a:lnTo>
                    <a:pt x="1882" y="1283"/>
                  </a:lnTo>
                  <a:lnTo>
                    <a:pt x="1853" y="1283"/>
                  </a:lnTo>
                  <a:lnTo>
                    <a:pt x="2363" y="354"/>
                  </a:lnTo>
                  <a:lnTo>
                    <a:pt x="2361" y="350"/>
                  </a:lnTo>
                  <a:lnTo>
                    <a:pt x="2352" y="347"/>
                  </a:lnTo>
                  <a:lnTo>
                    <a:pt x="2345" y="349"/>
                  </a:lnTo>
                  <a:lnTo>
                    <a:pt x="2340" y="343"/>
                  </a:lnTo>
                  <a:lnTo>
                    <a:pt x="2337" y="326"/>
                  </a:lnTo>
                  <a:lnTo>
                    <a:pt x="2332" y="317"/>
                  </a:lnTo>
                  <a:lnTo>
                    <a:pt x="2327" y="313"/>
                  </a:lnTo>
                  <a:lnTo>
                    <a:pt x="2325" y="304"/>
                  </a:lnTo>
                  <a:lnTo>
                    <a:pt x="2319" y="293"/>
                  </a:lnTo>
                  <a:lnTo>
                    <a:pt x="2315" y="289"/>
                  </a:lnTo>
                  <a:lnTo>
                    <a:pt x="2300" y="288"/>
                  </a:lnTo>
                  <a:lnTo>
                    <a:pt x="2297" y="291"/>
                  </a:lnTo>
                  <a:lnTo>
                    <a:pt x="2285" y="289"/>
                  </a:lnTo>
                  <a:lnTo>
                    <a:pt x="2273" y="292"/>
                  </a:lnTo>
                  <a:lnTo>
                    <a:pt x="2268" y="288"/>
                  </a:lnTo>
                  <a:lnTo>
                    <a:pt x="2265" y="289"/>
                  </a:lnTo>
                  <a:lnTo>
                    <a:pt x="2261" y="287"/>
                  </a:lnTo>
                  <a:lnTo>
                    <a:pt x="2258" y="289"/>
                  </a:lnTo>
                  <a:lnTo>
                    <a:pt x="2253" y="288"/>
                  </a:lnTo>
                  <a:lnTo>
                    <a:pt x="2253" y="286"/>
                  </a:lnTo>
                  <a:lnTo>
                    <a:pt x="2257" y="285"/>
                  </a:lnTo>
                  <a:lnTo>
                    <a:pt x="2257" y="281"/>
                  </a:lnTo>
                  <a:lnTo>
                    <a:pt x="2250" y="276"/>
                  </a:lnTo>
                  <a:lnTo>
                    <a:pt x="2245" y="279"/>
                  </a:lnTo>
                  <a:lnTo>
                    <a:pt x="2239" y="277"/>
                  </a:lnTo>
                  <a:lnTo>
                    <a:pt x="2240" y="274"/>
                  </a:lnTo>
                  <a:lnTo>
                    <a:pt x="2244" y="271"/>
                  </a:lnTo>
                  <a:lnTo>
                    <a:pt x="2241" y="268"/>
                  </a:lnTo>
                  <a:lnTo>
                    <a:pt x="2236" y="268"/>
                  </a:lnTo>
                  <a:lnTo>
                    <a:pt x="2229" y="267"/>
                  </a:lnTo>
                  <a:lnTo>
                    <a:pt x="2230" y="262"/>
                  </a:lnTo>
                  <a:lnTo>
                    <a:pt x="2223" y="256"/>
                  </a:lnTo>
                  <a:lnTo>
                    <a:pt x="2210" y="247"/>
                  </a:lnTo>
                  <a:lnTo>
                    <a:pt x="2208" y="248"/>
                  </a:lnTo>
                  <a:lnTo>
                    <a:pt x="2204" y="245"/>
                  </a:lnTo>
                  <a:lnTo>
                    <a:pt x="2200" y="245"/>
                  </a:lnTo>
                  <a:lnTo>
                    <a:pt x="2196" y="249"/>
                  </a:lnTo>
                  <a:lnTo>
                    <a:pt x="2197" y="246"/>
                  </a:lnTo>
                  <a:lnTo>
                    <a:pt x="2196" y="242"/>
                  </a:lnTo>
                  <a:lnTo>
                    <a:pt x="2190" y="239"/>
                  </a:lnTo>
                  <a:lnTo>
                    <a:pt x="2184" y="247"/>
                  </a:lnTo>
                  <a:lnTo>
                    <a:pt x="2180" y="243"/>
                  </a:lnTo>
                  <a:lnTo>
                    <a:pt x="2180" y="238"/>
                  </a:lnTo>
                  <a:lnTo>
                    <a:pt x="2184" y="236"/>
                  </a:lnTo>
                  <a:lnTo>
                    <a:pt x="2181" y="232"/>
                  </a:lnTo>
                  <a:lnTo>
                    <a:pt x="2174" y="229"/>
                  </a:lnTo>
                  <a:lnTo>
                    <a:pt x="2168" y="231"/>
                  </a:lnTo>
                  <a:lnTo>
                    <a:pt x="2170" y="227"/>
                  </a:lnTo>
                  <a:lnTo>
                    <a:pt x="2169" y="224"/>
                  </a:lnTo>
                  <a:lnTo>
                    <a:pt x="2162" y="219"/>
                  </a:lnTo>
                  <a:lnTo>
                    <a:pt x="2156" y="211"/>
                  </a:lnTo>
                  <a:lnTo>
                    <a:pt x="2157" y="209"/>
                  </a:lnTo>
                  <a:lnTo>
                    <a:pt x="2155" y="206"/>
                  </a:lnTo>
                  <a:lnTo>
                    <a:pt x="2149" y="204"/>
                  </a:lnTo>
                  <a:lnTo>
                    <a:pt x="2145" y="207"/>
                  </a:lnTo>
                  <a:lnTo>
                    <a:pt x="2128" y="223"/>
                  </a:lnTo>
                  <a:lnTo>
                    <a:pt x="2110" y="232"/>
                  </a:lnTo>
                  <a:lnTo>
                    <a:pt x="2126" y="221"/>
                  </a:lnTo>
                  <a:lnTo>
                    <a:pt x="2136" y="206"/>
                  </a:lnTo>
                  <a:lnTo>
                    <a:pt x="2146" y="197"/>
                  </a:lnTo>
                  <a:lnTo>
                    <a:pt x="2148" y="186"/>
                  </a:lnTo>
                  <a:lnTo>
                    <a:pt x="2142" y="182"/>
                  </a:lnTo>
                  <a:lnTo>
                    <a:pt x="2130" y="174"/>
                  </a:lnTo>
                  <a:lnTo>
                    <a:pt x="2120" y="174"/>
                  </a:lnTo>
                  <a:lnTo>
                    <a:pt x="2109" y="178"/>
                  </a:lnTo>
                  <a:lnTo>
                    <a:pt x="2102" y="178"/>
                  </a:lnTo>
                  <a:lnTo>
                    <a:pt x="2098" y="181"/>
                  </a:lnTo>
                  <a:lnTo>
                    <a:pt x="2086" y="183"/>
                  </a:lnTo>
                  <a:lnTo>
                    <a:pt x="2074" y="196"/>
                  </a:lnTo>
                  <a:lnTo>
                    <a:pt x="2064" y="203"/>
                  </a:lnTo>
                  <a:lnTo>
                    <a:pt x="2072" y="194"/>
                  </a:lnTo>
                  <a:lnTo>
                    <a:pt x="2071" y="182"/>
                  </a:lnTo>
                  <a:lnTo>
                    <a:pt x="2073" y="172"/>
                  </a:lnTo>
                  <a:lnTo>
                    <a:pt x="2072" y="165"/>
                  </a:lnTo>
                  <a:lnTo>
                    <a:pt x="2058" y="156"/>
                  </a:lnTo>
                  <a:lnTo>
                    <a:pt x="2058" y="153"/>
                  </a:lnTo>
                  <a:lnTo>
                    <a:pt x="2066" y="150"/>
                  </a:lnTo>
                  <a:lnTo>
                    <a:pt x="2073" y="149"/>
                  </a:lnTo>
                  <a:lnTo>
                    <a:pt x="2073" y="146"/>
                  </a:lnTo>
                  <a:lnTo>
                    <a:pt x="2051" y="134"/>
                  </a:lnTo>
                  <a:lnTo>
                    <a:pt x="2049" y="128"/>
                  </a:lnTo>
                  <a:lnTo>
                    <a:pt x="2054" y="122"/>
                  </a:lnTo>
                  <a:lnTo>
                    <a:pt x="2066" y="116"/>
                  </a:lnTo>
                  <a:lnTo>
                    <a:pt x="2072" y="109"/>
                  </a:lnTo>
                  <a:lnTo>
                    <a:pt x="2067" y="104"/>
                  </a:lnTo>
                  <a:lnTo>
                    <a:pt x="2062" y="95"/>
                  </a:lnTo>
                  <a:lnTo>
                    <a:pt x="2058" y="95"/>
                  </a:lnTo>
                  <a:lnTo>
                    <a:pt x="2054" y="97"/>
                  </a:lnTo>
                  <a:lnTo>
                    <a:pt x="2051" y="91"/>
                  </a:lnTo>
                  <a:lnTo>
                    <a:pt x="2044" y="88"/>
                  </a:lnTo>
                  <a:lnTo>
                    <a:pt x="2036" y="88"/>
                  </a:lnTo>
                  <a:lnTo>
                    <a:pt x="2026" y="84"/>
                  </a:lnTo>
                  <a:lnTo>
                    <a:pt x="2021" y="83"/>
                  </a:lnTo>
                  <a:lnTo>
                    <a:pt x="2014" y="85"/>
                  </a:lnTo>
                  <a:lnTo>
                    <a:pt x="2004" y="85"/>
                  </a:lnTo>
                  <a:lnTo>
                    <a:pt x="2000" y="92"/>
                  </a:lnTo>
                  <a:lnTo>
                    <a:pt x="1999" y="96"/>
                  </a:lnTo>
                  <a:lnTo>
                    <a:pt x="1994" y="89"/>
                  </a:lnTo>
                  <a:lnTo>
                    <a:pt x="1998" y="81"/>
                  </a:lnTo>
                  <a:lnTo>
                    <a:pt x="2001" y="79"/>
                  </a:lnTo>
                  <a:lnTo>
                    <a:pt x="2001" y="72"/>
                  </a:lnTo>
                  <a:lnTo>
                    <a:pt x="2004" y="66"/>
                  </a:lnTo>
                  <a:lnTo>
                    <a:pt x="2008" y="63"/>
                  </a:lnTo>
                  <a:lnTo>
                    <a:pt x="2009" y="55"/>
                  </a:lnTo>
                  <a:lnTo>
                    <a:pt x="2012" y="47"/>
                  </a:lnTo>
                  <a:lnTo>
                    <a:pt x="2009" y="42"/>
                  </a:lnTo>
                  <a:lnTo>
                    <a:pt x="2006" y="42"/>
                  </a:lnTo>
                  <a:lnTo>
                    <a:pt x="1996" y="52"/>
                  </a:lnTo>
                  <a:lnTo>
                    <a:pt x="1994" y="60"/>
                  </a:lnTo>
                  <a:lnTo>
                    <a:pt x="1991" y="60"/>
                  </a:lnTo>
                  <a:lnTo>
                    <a:pt x="1985" y="55"/>
                  </a:lnTo>
                  <a:lnTo>
                    <a:pt x="1977" y="59"/>
                  </a:lnTo>
                  <a:lnTo>
                    <a:pt x="1975" y="63"/>
                  </a:lnTo>
                  <a:lnTo>
                    <a:pt x="1977" y="72"/>
                  </a:lnTo>
                  <a:lnTo>
                    <a:pt x="1971" y="78"/>
                  </a:lnTo>
                  <a:lnTo>
                    <a:pt x="1967" y="79"/>
                  </a:lnTo>
                  <a:lnTo>
                    <a:pt x="1964" y="75"/>
                  </a:lnTo>
                  <a:lnTo>
                    <a:pt x="1960" y="86"/>
                  </a:lnTo>
                  <a:lnTo>
                    <a:pt x="1959" y="95"/>
                  </a:lnTo>
                  <a:lnTo>
                    <a:pt x="1956" y="86"/>
                  </a:lnTo>
                  <a:lnTo>
                    <a:pt x="1956" y="77"/>
                  </a:lnTo>
                  <a:lnTo>
                    <a:pt x="1960" y="70"/>
                  </a:lnTo>
                  <a:lnTo>
                    <a:pt x="1956" y="68"/>
                  </a:lnTo>
                  <a:lnTo>
                    <a:pt x="1951" y="74"/>
                  </a:lnTo>
                  <a:lnTo>
                    <a:pt x="1948" y="80"/>
                  </a:lnTo>
                  <a:lnTo>
                    <a:pt x="1942" y="82"/>
                  </a:lnTo>
                  <a:lnTo>
                    <a:pt x="1947" y="69"/>
                  </a:lnTo>
                  <a:lnTo>
                    <a:pt x="1942" y="61"/>
                  </a:lnTo>
                  <a:lnTo>
                    <a:pt x="1934" y="61"/>
                  </a:lnTo>
                  <a:lnTo>
                    <a:pt x="1935" y="56"/>
                  </a:lnTo>
                  <a:lnTo>
                    <a:pt x="1945" y="48"/>
                  </a:lnTo>
                  <a:lnTo>
                    <a:pt x="1954" y="46"/>
                  </a:lnTo>
                  <a:lnTo>
                    <a:pt x="1963" y="53"/>
                  </a:lnTo>
                  <a:lnTo>
                    <a:pt x="1976" y="48"/>
                  </a:lnTo>
                  <a:lnTo>
                    <a:pt x="1983" y="46"/>
                  </a:lnTo>
                  <a:lnTo>
                    <a:pt x="1992" y="37"/>
                  </a:lnTo>
                  <a:lnTo>
                    <a:pt x="1993" y="33"/>
                  </a:lnTo>
                  <a:lnTo>
                    <a:pt x="1996" y="29"/>
                  </a:lnTo>
                  <a:lnTo>
                    <a:pt x="1994" y="25"/>
                  </a:lnTo>
                  <a:lnTo>
                    <a:pt x="1983" y="21"/>
                  </a:lnTo>
                  <a:lnTo>
                    <a:pt x="1980" y="21"/>
                  </a:lnTo>
                  <a:lnTo>
                    <a:pt x="1979" y="14"/>
                  </a:lnTo>
                  <a:lnTo>
                    <a:pt x="1976" y="10"/>
                  </a:lnTo>
                  <a:lnTo>
                    <a:pt x="1973" y="8"/>
                  </a:lnTo>
                  <a:lnTo>
                    <a:pt x="1975" y="6"/>
                  </a:lnTo>
                  <a:lnTo>
                    <a:pt x="1979" y="4"/>
                  </a:lnTo>
                  <a:lnTo>
                    <a:pt x="1981" y="0"/>
                  </a:lnTo>
                  <a:lnTo>
                    <a:pt x="1977" y="0"/>
                  </a:lnTo>
                  <a:lnTo>
                    <a:pt x="1960" y="8"/>
                  </a:lnTo>
                  <a:lnTo>
                    <a:pt x="1956" y="11"/>
                  </a:lnTo>
                  <a:lnTo>
                    <a:pt x="1945" y="12"/>
                  </a:lnTo>
                  <a:lnTo>
                    <a:pt x="1936" y="18"/>
                  </a:lnTo>
                  <a:lnTo>
                    <a:pt x="1917" y="33"/>
                  </a:lnTo>
                  <a:lnTo>
                    <a:pt x="1906" y="37"/>
                  </a:lnTo>
                  <a:lnTo>
                    <a:pt x="1885" y="37"/>
                  </a:lnTo>
                  <a:lnTo>
                    <a:pt x="1874" y="30"/>
                  </a:lnTo>
                  <a:lnTo>
                    <a:pt x="1869" y="26"/>
                  </a:lnTo>
                  <a:lnTo>
                    <a:pt x="1868" y="31"/>
                  </a:lnTo>
                  <a:lnTo>
                    <a:pt x="1862" y="30"/>
                  </a:lnTo>
                  <a:lnTo>
                    <a:pt x="1853" y="23"/>
                  </a:lnTo>
                  <a:lnTo>
                    <a:pt x="1846" y="26"/>
                  </a:lnTo>
                  <a:lnTo>
                    <a:pt x="1843" y="33"/>
                  </a:lnTo>
                  <a:lnTo>
                    <a:pt x="1839" y="33"/>
                  </a:lnTo>
                  <a:lnTo>
                    <a:pt x="1837" y="28"/>
                  </a:lnTo>
                  <a:lnTo>
                    <a:pt x="1838" y="22"/>
                  </a:lnTo>
                  <a:lnTo>
                    <a:pt x="1846" y="19"/>
                  </a:lnTo>
                  <a:lnTo>
                    <a:pt x="1842" y="15"/>
                  </a:lnTo>
                  <a:lnTo>
                    <a:pt x="1832" y="18"/>
                  </a:lnTo>
                  <a:lnTo>
                    <a:pt x="1815" y="27"/>
                  </a:lnTo>
                  <a:lnTo>
                    <a:pt x="1803" y="33"/>
                  </a:lnTo>
                  <a:lnTo>
                    <a:pt x="1799" y="42"/>
                  </a:lnTo>
                  <a:lnTo>
                    <a:pt x="1800" y="50"/>
                  </a:lnTo>
                  <a:lnTo>
                    <a:pt x="1811" y="53"/>
                  </a:lnTo>
                  <a:lnTo>
                    <a:pt x="1805" y="58"/>
                  </a:lnTo>
                  <a:lnTo>
                    <a:pt x="1794" y="58"/>
                  </a:lnTo>
                  <a:lnTo>
                    <a:pt x="1782" y="67"/>
                  </a:lnTo>
                  <a:lnTo>
                    <a:pt x="1774" y="86"/>
                  </a:lnTo>
                  <a:lnTo>
                    <a:pt x="1769" y="101"/>
                  </a:lnTo>
                  <a:lnTo>
                    <a:pt x="1765" y="102"/>
                  </a:lnTo>
                  <a:lnTo>
                    <a:pt x="1763" y="99"/>
                  </a:lnTo>
                  <a:lnTo>
                    <a:pt x="1766" y="84"/>
                  </a:lnTo>
                  <a:lnTo>
                    <a:pt x="1779" y="64"/>
                  </a:lnTo>
                  <a:lnTo>
                    <a:pt x="1780" y="59"/>
                  </a:lnTo>
                  <a:lnTo>
                    <a:pt x="1775" y="58"/>
                  </a:lnTo>
                  <a:lnTo>
                    <a:pt x="1753" y="68"/>
                  </a:lnTo>
                  <a:lnTo>
                    <a:pt x="1744" y="68"/>
                  </a:lnTo>
                  <a:lnTo>
                    <a:pt x="1738" y="65"/>
                  </a:lnTo>
                  <a:lnTo>
                    <a:pt x="1731" y="56"/>
                  </a:lnTo>
                  <a:lnTo>
                    <a:pt x="1721" y="54"/>
                  </a:lnTo>
                  <a:lnTo>
                    <a:pt x="1716" y="54"/>
                  </a:lnTo>
                  <a:lnTo>
                    <a:pt x="1717" y="57"/>
                  </a:lnTo>
                  <a:lnTo>
                    <a:pt x="1730" y="63"/>
                  </a:lnTo>
                  <a:lnTo>
                    <a:pt x="1734" y="68"/>
                  </a:lnTo>
                  <a:lnTo>
                    <a:pt x="1730" y="71"/>
                  </a:lnTo>
                  <a:lnTo>
                    <a:pt x="1717" y="68"/>
                  </a:lnTo>
                  <a:lnTo>
                    <a:pt x="1702" y="66"/>
                  </a:lnTo>
                  <a:lnTo>
                    <a:pt x="1684" y="74"/>
                  </a:lnTo>
                  <a:lnTo>
                    <a:pt x="1662" y="93"/>
                  </a:lnTo>
                  <a:lnTo>
                    <a:pt x="1636" y="105"/>
                  </a:lnTo>
                  <a:lnTo>
                    <a:pt x="1619" y="118"/>
                  </a:lnTo>
                  <a:lnTo>
                    <a:pt x="1600" y="135"/>
                  </a:lnTo>
                  <a:lnTo>
                    <a:pt x="1578" y="155"/>
                  </a:lnTo>
                  <a:lnTo>
                    <a:pt x="1564" y="161"/>
                  </a:lnTo>
                  <a:lnTo>
                    <a:pt x="1556" y="162"/>
                  </a:lnTo>
                  <a:lnTo>
                    <a:pt x="1544" y="169"/>
                  </a:lnTo>
                  <a:lnTo>
                    <a:pt x="1534" y="170"/>
                  </a:lnTo>
                  <a:lnTo>
                    <a:pt x="1519" y="179"/>
                  </a:lnTo>
                  <a:lnTo>
                    <a:pt x="1506" y="180"/>
                  </a:lnTo>
                  <a:lnTo>
                    <a:pt x="1499" y="174"/>
                  </a:lnTo>
                  <a:lnTo>
                    <a:pt x="1486" y="173"/>
                  </a:lnTo>
                  <a:lnTo>
                    <a:pt x="1474" y="166"/>
                  </a:lnTo>
                  <a:lnTo>
                    <a:pt x="1466" y="161"/>
                  </a:lnTo>
                  <a:lnTo>
                    <a:pt x="1452" y="155"/>
                  </a:lnTo>
                  <a:lnTo>
                    <a:pt x="1447" y="156"/>
                  </a:lnTo>
                  <a:lnTo>
                    <a:pt x="1437" y="166"/>
                  </a:lnTo>
                  <a:lnTo>
                    <a:pt x="1421" y="183"/>
                  </a:lnTo>
                  <a:lnTo>
                    <a:pt x="1417" y="193"/>
                  </a:lnTo>
                  <a:lnTo>
                    <a:pt x="1409" y="201"/>
                  </a:lnTo>
                  <a:lnTo>
                    <a:pt x="1404" y="212"/>
                  </a:lnTo>
                  <a:lnTo>
                    <a:pt x="1397" y="211"/>
                  </a:lnTo>
                  <a:lnTo>
                    <a:pt x="1392" y="207"/>
                  </a:lnTo>
                  <a:lnTo>
                    <a:pt x="1387" y="210"/>
                  </a:lnTo>
                  <a:lnTo>
                    <a:pt x="1395" y="229"/>
                  </a:lnTo>
                  <a:lnTo>
                    <a:pt x="1405" y="267"/>
                  </a:lnTo>
                  <a:lnTo>
                    <a:pt x="1416" y="297"/>
                  </a:lnTo>
                  <a:lnTo>
                    <a:pt x="1421" y="324"/>
                  </a:lnTo>
                  <a:lnTo>
                    <a:pt x="1418" y="348"/>
                  </a:lnTo>
                  <a:lnTo>
                    <a:pt x="1408" y="366"/>
                  </a:lnTo>
                  <a:lnTo>
                    <a:pt x="1400" y="377"/>
                  </a:lnTo>
                  <a:lnTo>
                    <a:pt x="1400" y="382"/>
                  </a:lnTo>
                  <a:lnTo>
                    <a:pt x="1417" y="402"/>
                  </a:lnTo>
                  <a:lnTo>
                    <a:pt x="1426" y="406"/>
                  </a:lnTo>
                  <a:lnTo>
                    <a:pt x="1426" y="397"/>
                  </a:lnTo>
                  <a:lnTo>
                    <a:pt x="1430" y="401"/>
                  </a:lnTo>
                  <a:lnTo>
                    <a:pt x="1437" y="396"/>
                  </a:lnTo>
                  <a:lnTo>
                    <a:pt x="1443" y="396"/>
                  </a:lnTo>
                  <a:lnTo>
                    <a:pt x="1437" y="402"/>
                  </a:lnTo>
                  <a:lnTo>
                    <a:pt x="1436" y="407"/>
                  </a:lnTo>
                  <a:lnTo>
                    <a:pt x="1458" y="425"/>
                  </a:lnTo>
                  <a:lnTo>
                    <a:pt x="1453" y="428"/>
                  </a:lnTo>
                  <a:lnTo>
                    <a:pt x="1443" y="427"/>
                  </a:lnTo>
                  <a:lnTo>
                    <a:pt x="1441" y="433"/>
                  </a:lnTo>
                  <a:lnTo>
                    <a:pt x="1440" y="456"/>
                  </a:lnTo>
                  <a:lnTo>
                    <a:pt x="1441" y="466"/>
                  </a:lnTo>
                  <a:lnTo>
                    <a:pt x="1445" y="470"/>
                  </a:lnTo>
                  <a:lnTo>
                    <a:pt x="1452" y="464"/>
                  </a:lnTo>
                  <a:lnTo>
                    <a:pt x="1461" y="461"/>
                  </a:lnTo>
                  <a:lnTo>
                    <a:pt x="1468" y="464"/>
                  </a:lnTo>
                  <a:lnTo>
                    <a:pt x="1472" y="470"/>
                  </a:lnTo>
                  <a:lnTo>
                    <a:pt x="1483" y="467"/>
                  </a:lnTo>
                  <a:lnTo>
                    <a:pt x="1497" y="471"/>
                  </a:lnTo>
                  <a:lnTo>
                    <a:pt x="1508" y="477"/>
                  </a:lnTo>
                  <a:lnTo>
                    <a:pt x="1497" y="483"/>
                  </a:lnTo>
                  <a:lnTo>
                    <a:pt x="1499" y="493"/>
                  </a:lnTo>
                  <a:lnTo>
                    <a:pt x="1497" y="502"/>
                  </a:lnTo>
                  <a:lnTo>
                    <a:pt x="1482" y="503"/>
                  </a:lnTo>
                  <a:lnTo>
                    <a:pt x="1483" y="497"/>
                  </a:lnTo>
                  <a:lnTo>
                    <a:pt x="1474" y="492"/>
                  </a:lnTo>
                  <a:lnTo>
                    <a:pt x="1469" y="495"/>
                  </a:lnTo>
                  <a:lnTo>
                    <a:pt x="1458" y="494"/>
                  </a:lnTo>
                  <a:lnTo>
                    <a:pt x="1453" y="489"/>
                  </a:lnTo>
                  <a:lnTo>
                    <a:pt x="1449" y="477"/>
                  </a:lnTo>
                  <a:lnTo>
                    <a:pt x="1441" y="474"/>
                  </a:lnTo>
                  <a:lnTo>
                    <a:pt x="1437" y="475"/>
                  </a:lnTo>
                  <a:lnTo>
                    <a:pt x="1427" y="467"/>
                  </a:lnTo>
                  <a:lnTo>
                    <a:pt x="1428" y="453"/>
                  </a:lnTo>
                  <a:lnTo>
                    <a:pt x="1437" y="427"/>
                  </a:lnTo>
                  <a:lnTo>
                    <a:pt x="1436" y="419"/>
                  </a:lnTo>
                  <a:lnTo>
                    <a:pt x="1433" y="419"/>
                  </a:lnTo>
                  <a:lnTo>
                    <a:pt x="1425" y="427"/>
                  </a:lnTo>
                  <a:lnTo>
                    <a:pt x="1424" y="453"/>
                  </a:lnTo>
                  <a:lnTo>
                    <a:pt x="1420" y="469"/>
                  </a:lnTo>
                  <a:lnTo>
                    <a:pt x="1412" y="478"/>
                  </a:lnTo>
                  <a:lnTo>
                    <a:pt x="1412" y="485"/>
                  </a:lnTo>
                  <a:lnTo>
                    <a:pt x="1418" y="476"/>
                  </a:lnTo>
                  <a:lnTo>
                    <a:pt x="1424" y="476"/>
                  </a:lnTo>
                  <a:lnTo>
                    <a:pt x="1428" y="480"/>
                  </a:lnTo>
                  <a:lnTo>
                    <a:pt x="1439" y="480"/>
                  </a:lnTo>
                  <a:lnTo>
                    <a:pt x="1443" y="490"/>
                  </a:lnTo>
                  <a:lnTo>
                    <a:pt x="1442" y="506"/>
                  </a:lnTo>
                  <a:lnTo>
                    <a:pt x="1434" y="516"/>
                  </a:lnTo>
                  <a:lnTo>
                    <a:pt x="1421" y="520"/>
                  </a:lnTo>
                  <a:lnTo>
                    <a:pt x="1432" y="506"/>
                  </a:lnTo>
                  <a:lnTo>
                    <a:pt x="1432" y="501"/>
                  </a:lnTo>
                  <a:lnTo>
                    <a:pt x="1426" y="498"/>
                  </a:lnTo>
                  <a:lnTo>
                    <a:pt x="1423" y="495"/>
                  </a:lnTo>
                  <a:lnTo>
                    <a:pt x="1417" y="499"/>
                  </a:lnTo>
                  <a:lnTo>
                    <a:pt x="1404" y="510"/>
                  </a:lnTo>
                  <a:lnTo>
                    <a:pt x="1403" y="517"/>
                  </a:lnTo>
                  <a:lnTo>
                    <a:pt x="1395" y="520"/>
                  </a:lnTo>
                  <a:lnTo>
                    <a:pt x="1387" y="524"/>
                  </a:lnTo>
                  <a:lnTo>
                    <a:pt x="1385" y="516"/>
                  </a:lnTo>
                  <a:lnTo>
                    <a:pt x="1382" y="514"/>
                  </a:lnTo>
                  <a:lnTo>
                    <a:pt x="1371" y="515"/>
                  </a:lnTo>
                  <a:lnTo>
                    <a:pt x="1365" y="512"/>
                  </a:lnTo>
                  <a:lnTo>
                    <a:pt x="1364" y="503"/>
                  </a:lnTo>
                  <a:lnTo>
                    <a:pt x="1358" y="501"/>
                  </a:lnTo>
                  <a:lnTo>
                    <a:pt x="1353" y="503"/>
                  </a:lnTo>
                  <a:lnTo>
                    <a:pt x="1345" y="503"/>
                  </a:lnTo>
                  <a:lnTo>
                    <a:pt x="1344" y="496"/>
                  </a:lnTo>
                  <a:lnTo>
                    <a:pt x="1338" y="492"/>
                  </a:lnTo>
                  <a:lnTo>
                    <a:pt x="1332" y="495"/>
                  </a:lnTo>
                  <a:lnTo>
                    <a:pt x="1328" y="495"/>
                  </a:lnTo>
                  <a:lnTo>
                    <a:pt x="1328" y="485"/>
                  </a:lnTo>
                  <a:lnTo>
                    <a:pt x="1324" y="478"/>
                  </a:lnTo>
                  <a:lnTo>
                    <a:pt x="1325" y="473"/>
                  </a:lnTo>
                  <a:lnTo>
                    <a:pt x="1333" y="470"/>
                  </a:lnTo>
                  <a:lnTo>
                    <a:pt x="1342" y="457"/>
                  </a:lnTo>
                  <a:lnTo>
                    <a:pt x="1347" y="456"/>
                  </a:lnTo>
                  <a:lnTo>
                    <a:pt x="1352" y="450"/>
                  </a:lnTo>
                  <a:lnTo>
                    <a:pt x="1352" y="444"/>
                  </a:lnTo>
                  <a:lnTo>
                    <a:pt x="1340" y="432"/>
                  </a:lnTo>
                  <a:lnTo>
                    <a:pt x="1333" y="429"/>
                  </a:lnTo>
                  <a:lnTo>
                    <a:pt x="1325" y="429"/>
                  </a:lnTo>
                  <a:lnTo>
                    <a:pt x="1311" y="436"/>
                  </a:lnTo>
                  <a:lnTo>
                    <a:pt x="1303" y="437"/>
                  </a:lnTo>
                  <a:lnTo>
                    <a:pt x="1296" y="432"/>
                  </a:lnTo>
                  <a:lnTo>
                    <a:pt x="1288" y="432"/>
                  </a:lnTo>
                  <a:lnTo>
                    <a:pt x="1262" y="443"/>
                  </a:lnTo>
                  <a:lnTo>
                    <a:pt x="1260" y="447"/>
                  </a:lnTo>
                  <a:lnTo>
                    <a:pt x="1264" y="451"/>
                  </a:lnTo>
                  <a:lnTo>
                    <a:pt x="1274" y="460"/>
                  </a:lnTo>
                  <a:lnTo>
                    <a:pt x="1272" y="463"/>
                  </a:lnTo>
                  <a:lnTo>
                    <a:pt x="1265" y="462"/>
                  </a:lnTo>
                  <a:lnTo>
                    <a:pt x="1257" y="462"/>
                  </a:lnTo>
                  <a:lnTo>
                    <a:pt x="1254" y="457"/>
                  </a:lnTo>
                  <a:lnTo>
                    <a:pt x="1246" y="455"/>
                  </a:lnTo>
                  <a:lnTo>
                    <a:pt x="1230" y="452"/>
                  </a:lnTo>
                  <a:lnTo>
                    <a:pt x="1214" y="455"/>
                  </a:lnTo>
                  <a:lnTo>
                    <a:pt x="1208" y="459"/>
                  </a:lnTo>
                  <a:lnTo>
                    <a:pt x="1207" y="464"/>
                  </a:lnTo>
                  <a:lnTo>
                    <a:pt x="1198" y="464"/>
                  </a:lnTo>
                  <a:lnTo>
                    <a:pt x="1196" y="461"/>
                  </a:lnTo>
                  <a:lnTo>
                    <a:pt x="1190" y="461"/>
                  </a:lnTo>
                  <a:lnTo>
                    <a:pt x="1177" y="469"/>
                  </a:lnTo>
                  <a:lnTo>
                    <a:pt x="1177" y="473"/>
                  </a:lnTo>
                  <a:lnTo>
                    <a:pt x="1171" y="476"/>
                  </a:lnTo>
                  <a:lnTo>
                    <a:pt x="1158" y="482"/>
                  </a:lnTo>
                  <a:lnTo>
                    <a:pt x="1148" y="488"/>
                  </a:lnTo>
                  <a:lnTo>
                    <a:pt x="1143" y="489"/>
                  </a:lnTo>
                  <a:lnTo>
                    <a:pt x="1145" y="486"/>
                  </a:lnTo>
                  <a:lnTo>
                    <a:pt x="1147" y="480"/>
                  </a:lnTo>
                  <a:lnTo>
                    <a:pt x="1140" y="483"/>
                  </a:lnTo>
                  <a:lnTo>
                    <a:pt x="1133" y="494"/>
                  </a:lnTo>
                  <a:lnTo>
                    <a:pt x="1133" y="497"/>
                  </a:lnTo>
                  <a:lnTo>
                    <a:pt x="1145" y="512"/>
                  </a:lnTo>
                  <a:lnTo>
                    <a:pt x="1156" y="530"/>
                  </a:lnTo>
                  <a:lnTo>
                    <a:pt x="1169" y="533"/>
                  </a:lnTo>
                  <a:lnTo>
                    <a:pt x="1178" y="545"/>
                  </a:lnTo>
                  <a:lnTo>
                    <a:pt x="1187" y="551"/>
                  </a:lnTo>
                  <a:lnTo>
                    <a:pt x="1191" y="561"/>
                  </a:lnTo>
                  <a:lnTo>
                    <a:pt x="1200" y="563"/>
                  </a:lnTo>
                  <a:lnTo>
                    <a:pt x="1210" y="569"/>
                  </a:lnTo>
                  <a:lnTo>
                    <a:pt x="1207" y="571"/>
                  </a:lnTo>
                  <a:lnTo>
                    <a:pt x="1192" y="571"/>
                  </a:lnTo>
                  <a:lnTo>
                    <a:pt x="1190" y="563"/>
                  </a:lnTo>
                  <a:lnTo>
                    <a:pt x="1180" y="556"/>
                  </a:lnTo>
                  <a:lnTo>
                    <a:pt x="1174" y="551"/>
                  </a:lnTo>
                  <a:lnTo>
                    <a:pt x="1170" y="552"/>
                  </a:lnTo>
                  <a:lnTo>
                    <a:pt x="1160" y="562"/>
                  </a:lnTo>
                  <a:lnTo>
                    <a:pt x="1155" y="562"/>
                  </a:lnTo>
                  <a:lnTo>
                    <a:pt x="1149" y="553"/>
                  </a:lnTo>
                  <a:lnTo>
                    <a:pt x="1157" y="545"/>
                  </a:lnTo>
                  <a:lnTo>
                    <a:pt x="1157" y="541"/>
                  </a:lnTo>
                  <a:lnTo>
                    <a:pt x="1150" y="542"/>
                  </a:lnTo>
                  <a:lnTo>
                    <a:pt x="1143" y="551"/>
                  </a:lnTo>
                  <a:lnTo>
                    <a:pt x="1145" y="569"/>
                  </a:lnTo>
                  <a:lnTo>
                    <a:pt x="1147" y="572"/>
                  </a:lnTo>
                  <a:lnTo>
                    <a:pt x="1148" y="579"/>
                  </a:lnTo>
                  <a:lnTo>
                    <a:pt x="1138" y="588"/>
                  </a:lnTo>
                  <a:lnTo>
                    <a:pt x="1131" y="599"/>
                  </a:lnTo>
                  <a:lnTo>
                    <a:pt x="1129" y="611"/>
                  </a:lnTo>
                  <a:lnTo>
                    <a:pt x="1130" y="623"/>
                  </a:lnTo>
                  <a:lnTo>
                    <a:pt x="1146" y="640"/>
                  </a:lnTo>
                  <a:lnTo>
                    <a:pt x="1160" y="645"/>
                  </a:lnTo>
                  <a:lnTo>
                    <a:pt x="1170" y="656"/>
                  </a:lnTo>
                  <a:lnTo>
                    <a:pt x="1175" y="656"/>
                  </a:lnTo>
                  <a:lnTo>
                    <a:pt x="1187" y="648"/>
                  </a:lnTo>
                  <a:lnTo>
                    <a:pt x="1199" y="644"/>
                  </a:lnTo>
                  <a:lnTo>
                    <a:pt x="1209" y="650"/>
                  </a:lnTo>
                  <a:lnTo>
                    <a:pt x="1229" y="652"/>
                  </a:lnTo>
                  <a:lnTo>
                    <a:pt x="1236" y="657"/>
                  </a:lnTo>
                  <a:lnTo>
                    <a:pt x="1239" y="668"/>
                  </a:lnTo>
                  <a:lnTo>
                    <a:pt x="1244" y="670"/>
                  </a:lnTo>
                  <a:lnTo>
                    <a:pt x="1247" y="666"/>
                  </a:lnTo>
                  <a:lnTo>
                    <a:pt x="1247" y="654"/>
                  </a:lnTo>
                  <a:lnTo>
                    <a:pt x="1250" y="650"/>
                  </a:lnTo>
                  <a:lnTo>
                    <a:pt x="1259" y="653"/>
                  </a:lnTo>
                  <a:lnTo>
                    <a:pt x="1258" y="658"/>
                  </a:lnTo>
                  <a:lnTo>
                    <a:pt x="1249" y="669"/>
                  </a:lnTo>
                  <a:lnTo>
                    <a:pt x="1250" y="677"/>
                  </a:lnTo>
                  <a:lnTo>
                    <a:pt x="1254" y="677"/>
                  </a:lnTo>
                  <a:lnTo>
                    <a:pt x="1265" y="668"/>
                  </a:lnTo>
                  <a:lnTo>
                    <a:pt x="1269" y="663"/>
                  </a:lnTo>
                  <a:lnTo>
                    <a:pt x="1283" y="659"/>
                  </a:lnTo>
                  <a:lnTo>
                    <a:pt x="1301" y="648"/>
                  </a:lnTo>
                  <a:lnTo>
                    <a:pt x="1314" y="647"/>
                  </a:lnTo>
                  <a:lnTo>
                    <a:pt x="1319" y="638"/>
                  </a:lnTo>
                  <a:lnTo>
                    <a:pt x="1323" y="638"/>
                  </a:lnTo>
                  <a:lnTo>
                    <a:pt x="1325" y="644"/>
                  </a:lnTo>
                  <a:lnTo>
                    <a:pt x="1329" y="645"/>
                  </a:lnTo>
                  <a:lnTo>
                    <a:pt x="1344" y="636"/>
                  </a:lnTo>
                  <a:lnTo>
                    <a:pt x="1355" y="635"/>
                  </a:lnTo>
                  <a:lnTo>
                    <a:pt x="1360" y="632"/>
                  </a:lnTo>
                  <a:lnTo>
                    <a:pt x="1356" y="639"/>
                  </a:lnTo>
                  <a:lnTo>
                    <a:pt x="1346" y="645"/>
                  </a:lnTo>
                  <a:lnTo>
                    <a:pt x="1347" y="649"/>
                  </a:lnTo>
                  <a:lnTo>
                    <a:pt x="1351" y="652"/>
                  </a:lnTo>
                  <a:lnTo>
                    <a:pt x="1343" y="666"/>
                  </a:lnTo>
                  <a:lnTo>
                    <a:pt x="1331" y="668"/>
                  </a:lnTo>
                  <a:lnTo>
                    <a:pt x="1327" y="664"/>
                  </a:lnTo>
                  <a:lnTo>
                    <a:pt x="1321" y="663"/>
                  </a:lnTo>
                  <a:lnTo>
                    <a:pt x="1309" y="672"/>
                  </a:lnTo>
                  <a:lnTo>
                    <a:pt x="1310" y="675"/>
                  </a:lnTo>
                  <a:lnTo>
                    <a:pt x="1320" y="676"/>
                  </a:lnTo>
                  <a:lnTo>
                    <a:pt x="1325" y="682"/>
                  </a:lnTo>
                  <a:lnTo>
                    <a:pt x="1324" y="694"/>
                  </a:lnTo>
                  <a:lnTo>
                    <a:pt x="1310" y="709"/>
                  </a:lnTo>
                  <a:lnTo>
                    <a:pt x="1308" y="720"/>
                  </a:lnTo>
                  <a:lnTo>
                    <a:pt x="1304" y="726"/>
                  </a:lnTo>
                  <a:lnTo>
                    <a:pt x="1302" y="732"/>
                  </a:lnTo>
                  <a:lnTo>
                    <a:pt x="1304" y="736"/>
                  </a:lnTo>
                  <a:lnTo>
                    <a:pt x="1305" y="742"/>
                  </a:lnTo>
                  <a:lnTo>
                    <a:pt x="1303" y="751"/>
                  </a:lnTo>
                  <a:lnTo>
                    <a:pt x="1294" y="762"/>
                  </a:lnTo>
                  <a:lnTo>
                    <a:pt x="1287" y="767"/>
                  </a:lnTo>
                  <a:lnTo>
                    <a:pt x="1279" y="766"/>
                  </a:lnTo>
                  <a:lnTo>
                    <a:pt x="1273" y="769"/>
                  </a:lnTo>
                  <a:lnTo>
                    <a:pt x="1264" y="778"/>
                  </a:lnTo>
                  <a:lnTo>
                    <a:pt x="1257" y="780"/>
                  </a:lnTo>
                  <a:lnTo>
                    <a:pt x="1248" y="779"/>
                  </a:lnTo>
                  <a:lnTo>
                    <a:pt x="1235" y="771"/>
                  </a:lnTo>
                  <a:lnTo>
                    <a:pt x="1231" y="773"/>
                  </a:lnTo>
                  <a:lnTo>
                    <a:pt x="1228" y="768"/>
                  </a:lnTo>
                  <a:lnTo>
                    <a:pt x="1221" y="761"/>
                  </a:lnTo>
                  <a:lnTo>
                    <a:pt x="1218" y="762"/>
                  </a:lnTo>
                  <a:lnTo>
                    <a:pt x="1210" y="773"/>
                  </a:lnTo>
                  <a:lnTo>
                    <a:pt x="1200" y="780"/>
                  </a:lnTo>
                  <a:lnTo>
                    <a:pt x="1193" y="789"/>
                  </a:lnTo>
                  <a:lnTo>
                    <a:pt x="1175" y="795"/>
                  </a:lnTo>
                  <a:lnTo>
                    <a:pt x="1170" y="799"/>
                  </a:lnTo>
                  <a:lnTo>
                    <a:pt x="1162" y="800"/>
                  </a:lnTo>
                  <a:lnTo>
                    <a:pt x="1154" y="797"/>
                  </a:lnTo>
                  <a:lnTo>
                    <a:pt x="1141" y="797"/>
                  </a:lnTo>
                  <a:lnTo>
                    <a:pt x="1130" y="805"/>
                  </a:lnTo>
                  <a:lnTo>
                    <a:pt x="1120" y="806"/>
                  </a:lnTo>
                  <a:lnTo>
                    <a:pt x="1114" y="810"/>
                  </a:lnTo>
                  <a:lnTo>
                    <a:pt x="1114" y="821"/>
                  </a:lnTo>
                  <a:lnTo>
                    <a:pt x="1108" y="837"/>
                  </a:lnTo>
                  <a:lnTo>
                    <a:pt x="1101" y="843"/>
                  </a:lnTo>
                  <a:lnTo>
                    <a:pt x="1100" y="837"/>
                  </a:lnTo>
                  <a:lnTo>
                    <a:pt x="1090" y="826"/>
                  </a:lnTo>
                  <a:lnTo>
                    <a:pt x="1078" y="826"/>
                  </a:lnTo>
                  <a:lnTo>
                    <a:pt x="1072" y="829"/>
                  </a:lnTo>
                  <a:lnTo>
                    <a:pt x="1074" y="835"/>
                  </a:lnTo>
                  <a:lnTo>
                    <a:pt x="1079" y="840"/>
                  </a:lnTo>
                  <a:lnTo>
                    <a:pt x="1075" y="847"/>
                  </a:lnTo>
                  <a:lnTo>
                    <a:pt x="1071" y="847"/>
                  </a:lnTo>
                  <a:lnTo>
                    <a:pt x="1068" y="839"/>
                  </a:lnTo>
                  <a:lnTo>
                    <a:pt x="1060" y="830"/>
                  </a:lnTo>
                  <a:lnTo>
                    <a:pt x="1056" y="830"/>
                  </a:lnTo>
                  <a:lnTo>
                    <a:pt x="1044" y="843"/>
                  </a:lnTo>
                  <a:lnTo>
                    <a:pt x="1039" y="854"/>
                  </a:lnTo>
                  <a:lnTo>
                    <a:pt x="1034" y="856"/>
                  </a:lnTo>
                  <a:lnTo>
                    <a:pt x="1029" y="856"/>
                  </a:lnTo>
                  <a:lnTo>
                    <a:pt x="1009" y="874"/>
                  </a:lnTo>
                  <a:lnTo>
                    <a:pt x="1006" y="887"/>
                  </a:lnTo>
                  <a:lnTo>
                    <a:pt x="1002" y="890"/>
                  </a:lnTo>
                  <a:lnTo>
                    <a:pt x="992" y="892"/>
                  </a:lnTo>
                  <a:lnTo>
                    <a:pt x="984" y="889"/>
                  </a:lnTo>
                  <a:lnTo>
                    <a:pt x="982" y="891"/>
                  </a:lnTo>
                  <a:lnTo>
                    <a:pt x="991" y="901"/>
                  </a:lnTo>
                  <a:lnTo>
                    <a:pt x="989" y="908"/>
                  </a:lnTo>
                  <a:lnTo>
                    <a:pt x="984" y="908"/>
                  </a:lnTo>
                  <a:lnTo>
                    <a:pt x="979" y="901"/>
                  </a:lnTo>
                  <a:lnTo>
                    <a:pt x="975" y="901"/>
                  </a:lnTo>
                  <a:lnTo>
                    <a:pt x="971" y="909"/>
                  </a:lnTo>
                  <a:lnTo>
                    <a:pt x="961" y="922"/>
                  </a:lnTo>
                  <a:lnTo>
                    <a:pt x="961" y="927"/>
                  </a:lnTo>
                  <a:lnTo>
                    <a:pt x="968" y="938"/>
                  </a:lnTo>
                  <a:lnTo>
                    <a:pt x="970" y="949"/>
                  </a:lnTo>
                  <a:lnTo>
                    <a:pt x="968" y="957"/>
                  </a:lnTo>
                  <a:lnTo>
                    <a:pt x="964" y="964"/>
                  </a:lnTo>
                  <a:lnTo>
                    <a:pt x="966" y="972"/>
                  </a:lnTo>
                  <a:lnTo>
                    <a:pt x="971" y="970"/>
                  </a:lnTo>
                  <a:lnTo>
                    <a:pt x="976" y="964"/>
                  </a:lnTo>
                  <a:lnTo>
                    <a:pt x="978" y="968"/>
                  </a:lnTo>
                  <a:lnTo>
                    <a:pt x="980" y="981"/>
                  </a:lnTo>
                  <a:lnTo>
                    <a:pt x="975" y="983"/>
                  </a:lnTo>
                  <a:lnTo>
                    <a:pt x="972" y="987"/>
                  </a:lnTo>
                  <a:lnTo>
                    <a:pt x="975" y="991"/>
                  </a:lnTo>
                  <a:lnTo>
                    <a:pt x="980" y="990"/>
                  </a:lnTo>
                  <a:lnTo>
                    <a:pt x="985" y="986"/>
                  </a:lnTo>
                  <a:lnTo>
                    <a:pt x="990" y="986"/>
                  </a:lnTo>
                  <a:lnTo>
                    <a:pt x="992" y="989"/>
                  </a:lnTo>
                  <a:lnTo>
                    <a:pt x="993" y="994"/>
                  </a:lnTo>
                  <a:lnTo>
                    <a:pt x="1003" y="995"/>
                  </a:lnTo>
                  <a:lnTo>
                    <a:pt x="1010" y="1000"/>
                  </a:lnTo>
                  <a:lnTo>
                    <a:pt x="1019" y="999"/>
                  </a:lnTo>
                  <a:lnTo>
                    <a:pt x="1026" y="993"/>
                  </a:lnTo>
                  <a:lnTo>
                    <a:pt x="1030" y="977"/>
                  </a:lnTo>
                  <a:lnTo>
                    <a:pt x="1035" y="971"/>
                  </a:lnTo>
                  <a:lnTo>
                    <a:pt x="1051" y="971"/>
                  </a:lnTo>
                  <a:lnTo>
                    <a:pt x="1058" y="966"/>
                  </a:lnTo>
                  <a:lnTo>
                    <a:pt x="1050" y="975"/>
                  </a:lnTo>
                  <a:lnTo>
                    <a:pt x="1043" y="976"/>
                  </a:lnTo>
                  <a:lnTo>
                    <a:pt x="1029" y="990"/>
                  </a:lnTo>
                  <a:lnTo>
                    <a:pt x="1027" y="998"/>
                  </a:lnTo>
                  <a:lnTo>
                    <a:pt x="1022" y="1004"/>
                  </a:lnTo>
                  <a:lnTo>
                    <a:pt x="1030" y="1013"/>
                  </a:lnTo>
                  <a:lnTo>
                    <a:pt x="1031" y="1019"/>
                  </a:lnTo>
                  <a:lnTo>
                    <a:pt x="1019" y="1022"/>
                  </a:lnTo>
                  <a:lnTo>
                    <a:pt x="1015" y="1019"/>
                  </a:lnTo>
                  <a:lnTo>
                    <a:pt x="1015" y="1013"/>
                  </a:lnTo>
                  <a:lnTo>
                    <a:pt x="1011" y="1009"/>
                  </a:lnTo>
                  <a:lnTo>
                    <a:pt x="1003" y="1009"/>
                  </a:lnTo>
                  <a:lnTo>
                    <a:pt x="999" y="1002"/>
                  </a:lnTo>
                  <a:lnTo>
                    <a:pt x="987" y="1000"/>
                  </a:lnTo>
                  <a:lnTo>
                    <a:pt x="983" y="994"/>
                  </a:lnTo>
                  <a:lnTo>
                    <a:pt x="976" y="999"/>
                  </a:lnTo>
                  <a:lnTo>
                    <a:pt x="969" y="1001"/>
                  </a:lnTo>
                  <a:lnTo>
                    <a:pt x="967" y="1008"/>
                  </a:lnTo>
                  <a:lnTo>
                    <a:pt x="960" y="1013"/>
                  </a:lnTo>
                  <a:lnTo>
                    <a:pt x="951" y="1010"/>
                  </a:lnTo>
                  <a:lnTo>
                    <a:pt x="949" y="1016"/>
                  </a:lnTo>
                  <a:lnTo>
                    <a:pt x="954" y="1023"/>
                  </a:lnTo>
                  <a:lnTo>
                    <a:pt x="958" y="1024"/>
                  </a:lnTo>
                  <a:lnTo>
                    <a:pt x="953" y="1031"/>
                  </a:lnTo>
                  <a:lnTo>
                    <a:pt x="951" y="1042"/>
                  </a:lnTo>
                  <a:lnTo>
                    <a:pt x="954" y="1050"/>
                  </a:lnTo>
                  <a:lnTo>
                    <a:pt x="960" y="1050"/>
                  </a:lnTo>
                  <a:lnTo>
                    <a:pt x="960" y="1065"/>
                  </a:lnTo>
                  <a:lnTo>
                    <a:pt x="962" y="1070"/>
                  </a:lnTo>
                  <a:lnTo>
                    <a:pt x="962" y="1077"/>
                  </a:lnTo>
                  <a:lnTo>
                    <a:pt x="970" y="1084"/>
                  </a:lnTo>
                  <a:lnTo>
                    <a:pt x="970" y="1087"/>
                  </a:lnTo>
                  <a:lnTo>
                    <a:pt x="960" y="1089"/>
                  </a:lnTo>
                  <a:lnTo>
                    <a:pt x="958" y="1093"/>
                  </a:lnTo>
                  <a:lnTo>
                    <a:pt x="987" y="1107"/>
                  </a:lnTo>
                  <a:lnTo>
                    <a:pt x="998" y="1107"/>
                  </a:lnTo>
                  <a:lnTo>
                    <a:pt x="1011" y="1101"/>
                  </a:lnTo>
                  <a:lnTo>
                    <a:pt x="1018" y="1098"/>
                  </a:lnTo>
                  <a:lnTo>
                    <a:pt x="1023" y="1101"/>
                  </a:lnTo>
                  <a:lnTo>
                    <a:pt x="1028" y="1101"/>
                  </a:lnTo>
                  <a:lnTo>
                    <a:pt x="1039" y="1085"/>
                  </a:lnTo>
                  <a:lnTo>
                    <a:pt x="1040" y="1077"/>
                  </a:lnTo>
                  <a:lnTo>
                    <a:pt x="1035" y="1071"/>
                  </a:lnTo>
                  <a:lnTo>
                    <a:pt x="1035" y="1067"/>
                  </a:lnTo>
                  <a:lnTo>
                    <a:pt x="1047" y="1061"/>
                  </a:lnTo>
                  <a:lnTo>
                    <a:pt x="1059" y="1052"/>
                  </a:lnTo>
                  <a:lnTo>
                    <a:pt x="1079" y="1039"/>
                  </a:lnTo>
                  <a:lnTo>
                    <a:pt x="1087" y="1041"/>
                  </a:lnTo>
                  <a:lnTo>
                    <a:pt x="1078" y="1041"/>
                  </a:lnTo>
                  <a:lnTo>
                    <a:pt x="1060" y="1060"/>
                  </a:lnTo>
                  <a:lnTo>
                    <a:pt x="1049" y="1066"/>
                  </a:lnTo>
                  <a:lnTo>
                    <a:pt x="1048" y="1071"/>
                  </a:lnTo>
                  <a:lnTo>
                    <a:pt x="1056" y="1077"/>
                  </a:lnTo>
                  <a:lnTo>
                    <a:pt x="1055" y="1083"/>
                  </a:lnTo>
                  <a:lnTo>
                    <a:pt x="1048" y="1095"/>
                  </a:lnTo>
                  <a:lnTo>
                    <a:pt x="1039" y="1101"/>
                  </a:lnTo>
                  <a:lnTo>
                    <a:pt x="1037" y="1110"/>
                  </a:lnTo>
                  <a:lnTo>
                    <a:pt x="1039" y="1122"/>
                  </a:lnTo>
                  <a:lnTo>
                    <a:pt x="1037" y="1130"/>
                  </a:lnTo>
                  <a:lnTo>
                    <a:pt x="1037" y="1134"/>
                  </a:lnTo>
                  <a:lnTo>
                    <a:pt x="1037" y="1142"/>
                  </a:lnTo>
                  <a:lnTo>
                    <a:pt x="1038" y="1152"/>
                  </a:lnTo>
                  <a:lnTo>
                    <a:pt x="1026" y="1155"/>
                  </a:lnTo>
                  <a:lnTo>
                    <a:pt x="1021" y="1160"/>
                  </a:lnTo>
                  <a:lnTo>
                    <a:pt x="1019" y="1167"/>
                  </a:lnTo>
                  <a:lnTo>
                    <a:pt x="1015" y="1165"/>
                  </a:lnTo>
                  <a:lnTo>
                    <a:pt x="1011" y="1168"/>
                  </a:lnTo>
                  <a:lnTo>
                    <a:pt x="1014" y="1176"/>
                  </a:lnTo>
                  <a:lnTo>
                    <a:pt x="1014" y="1185"/>
                  </a:lnTo>
                  <a:lnTo>
                    <a:pt x="1018" y="1187"/>
                  </a:lnTo>
                  <a:lnTo>
                    <a:pt x="1026" y="1184"/>
                  </a:lnTo>
                  <a:lnTo>
                    <a:pt x="1033" y="1184"/>
                  </a:lnTo>
                  <a:lnTo>
                    <a:pt x="1034" y="1189"/>
                  </a:lnTo>
                  <a:lnTo>
                    <a:pt x="1029" y="1194"/>
                  </a:lnTo>
                  <a:lnTo>
                    <a:pt x="1019" y="1194"/>
                  </a:lnTo>
                  <a:lnTo>
                    <a:pt x="1016" y="1198"/>
                  </a:lnTo>
                  <a:lnTo>
                    <a:pt x="1018" y="1203"/>
                  </a:lnTo>
                  <a:lnTo>
                    <a:pt x="1017" y="1206"/>
                  </a:lnTo>
                  <a:lnTo>
                    <a:pt x="1019" y="1213"/>
                  </a:lnTo>
                  <a:lnTo>
                    <a:pt x="1014" y="1217"/>
                  </a:lnTo>
                  <a:lnTo>
                    <a:pt x="1007" y="1218"/>
                  </a:lnTo>
                  <a:lnTo>
                    <a:pt x="999" y="1223"/>
                  </a:lnTo>
                  <a:lnTo>
                    <a:pt x="993" y="1222"/>
                  </a:lnTo>
                  <a:lnTo>
                    <a:pt x="990" y="1223"/>
                  </a:lnTo>
                  <a:lnTo>
                    <a:pt x="995" y="1228"/>
                  </a:lnTo>
                  <a:lnTo>
                    <a:pt x="1003" y="1229"/>
                  </a:lnTo>
                  <a:lnTo>
                    <a:pt x="1009" y="1233"/>
                  </a:lnTo>
                  <a:lnTo>
                    <a:pt x="1018" y="1224"/>
                  </a:lnTo>
                  <a:lnTo>
                    <a:pt x="1036" y="1212"/>
                  </a:lnTo>
                  <a:lnTo>
                    <a:pt x="1040" y="1213"/>
                  </a:lnTo>
                  <a:lnTo>
                    <a:pt x="1047" y="1214"/>
                  </a:lnTo>
                  <a:lnTo>
                    <a:pt x="1053" y="1207"/>
                  </a:lnTo>
                  <a:lnTo>
                    <a:pt x="1067" y="1202"/>
                  </a:lnTo>
                  <a:lnTo>
                    <a:pt x="1065" y="1208"/>
                  </a:lnTo>
                  <a:lnTo>
                    <a:pt x="1059" y="1212"/>
                  </a:lnTo>
                  <a:lnTo>
                    <a:pt x="1059" y="1215"/>
                  </a:lnTo>
                  <a:lnTo>
                    <a:pt x="1066" y="1218"/>
                  </a:lnTo>
                  <a:lnTo>
                    <a:pt x="1067" y="1226"/>
                  </a:lnTo>
                  <a:lnTo>
                    <a:pt x="1066" y="1231"/>
                  </a:lnTo>
                  <a:lnTo>
                    <a:pt x="1072" y="1234"/>
                  </a:lnTo>
                  <a:lnTo>
                    <a:pt x="1080" y="1229"/>
                  </a:lnTo>
                  <a:lnTo>
                    <a:pt x="1084" y="1222"/>
                  </a:lnTo>
                  <a:lnTo>
                    <a:pt x="1087" y="1226"/>
                  </a:lnTo>
                  <a:lnTo>
                    <a:pt x="1084" y="1231"/>
                  </a:lnTo>
                  <a:lnTo>
                    <a:pt x="1090" y="1241"/>
                  </a:lnTo>
                  <a:lnTo>
                    <a:pt x="1092" y="1255"/>
                  </a:lnTo>
                  <a:lnTo>
                    <a:pt x="1090" y="1263"/>
                  </a:lnTo>
                  <a:lnTo>
                    <a:pt x="1095" y="1274"/>
                  </a:lnTo>
                  <a:lnTo>
                    <a:pt x="1099" y="1275"/>
                  </a:lnTo>
                  <a:lnTo>
                    <a:pt x="1104" y="1264"/>
                  </a:lnTo>
                  <a:lnTo>
                    <a:pt x="1103" y="1255"/>
                  </a:lnTo>
                  <a:lnTo>
                    <a:pt x="1111" y="1243"/>
                  </a:lnTo>
                  <a:lnTo>
                    <a:pt x="1112" y="1235"/>
                  </a:lnTo>
                  <a:lnTo>
                    <a:pt x="1122" y="1228"/>
                  </a:lnTo>
                  <a:lnTo>
                    <a:pt x="1124" y="1227"/>
                  </a:lnTo>
                  <a:lnTo>
                    <a:pt x="1133" y="1221"/>
                  </a:lnTo>
                  <a:lnTo>
                    <a:pt x="1146" y="1220"/>
                  </a:lnTo>
                  <a:lnTo>
                    <a:pt x="1135" y="1226"/>
                  </a:lnTo>
                  <a:lnTo>
                    <a:pt x="1122" y="1239"/>
                  </a:lnTo>
                  <a:lnTo>
                    <a:pt x="1122" y="1243"/>
                  </a:lnTo>
                  <a:lnTo>
                    <a:pt x="1133" y="1256"/>
                  </a:lnTo>
                  <a:lnTo>
                    <a:pt x="1138" y="1257"/>
                  </a:lnTo>
                  <a:lnTo>
                    <a:pt x="1151" y="1251"/>
                  </a:lnTo>
                  <a:lnTo>
                    <a:pt x="1168" y="1248"/>
                  </a:lnTo>
                  <a:lnTo>
                    <a:pt x="1177" y="1242"/>
                  </a:lnTo>
                  <a:lnTo>
                    <a:pt x="1182" y="1242"/>
                  </a:lnTo>
                  <a:lnTo>
                    <a:pt x="1197" y="1234"/>
                  </a:lnTo>
                  <a:lnTo>
                    <a:pt x="1202" y="1234"/>
                  </a:lnTo>
                  <a:lnTo>
                    <a:pt x="1197" y="1237"/>
                  </a:lnTo>
                  <a:lnTo>
                    <a:pt x="1187" y="1248"/>
                  </a:lnTo>
                  <a:lnTo>
                    <a:pt x="1187" y="1253"/>
                  </a:lnTo>
                  <a:lnTo>
                    <a:pt x="1181" y="1259"/>
                  </a:lnTo>
                  <a:lnTo>
                    <a:pt x="1157" y="1272"/>
                  </a:lnTo>
                  <a:lnTo>
                    <a:pt x="1146" y="1281"/>
                  </a:lnTo>
                  <a:lnTo>
                    <a:pt x="1139" y="1294"/>
                  </a:lnTo>
                  <a:lnTo>
                    <a:pt x="1138" y="1303"/>
                  </a:lnTo>
                  <a:lnTo>
                    <a:pt x="1141" y="1310"/>
                  </a:lnTo>
                  <a:lnTo>
                    <a:pt x="1149" y="1316"/>
                  </a:lnTo>
                  <a:lnTo>
                    <a:pt x="1135" y="1313"/>
                  </a:lnTo>
                  <a:lnTo>
                    <a:pt x="1129" y="1315"/>
                  </a:lnTo>
                  <a:lnTo>
                    <a:pt x="1121" y="1325"/>
                  </a:lnTo>
                  <a:lnTo>
                    <a:pt x="1118" y="1336"/>
                  </a:lnTo>
                  <a:lnTo>
                    <a:pt x="1107" y="1349"/>
                  </a:lnTo>
                  <a:lnTo>
                    <a:pt x="1102" y="1357"/>
                  </a:lnTo>
                  <a:lnTo>
                    <a:pt x="1105" y="1362"/>
                  </a:lnTo>
                  <a:lnTo>
                    <a:pt x="1108" y="1365"/>
                  </a:lnTo>
                  <a:lnTo>
                    <a:pt x="1106" y="1371"/>
                  </a:lnTo>
                  <a:lnTo>
                    <a:pt x="1100" y="1369"/>
                  </a:lnTo>
                  <a:lnTo>
                    <a:pt x="1098" y="1364"/>
                  </a:lnTo>
                  <a:lnTo>
                    <a:pt x="1092" y="1363"/>
                  </a:lnTo>
                  <a:lnTo>
                    <a:pt x="1086" y="1371"/>
                  </a:lnTo>
                  <a:lnTo>
                    <a:pt x="1074" y="1378"/>
                  </a:lnTo>
                  <a:lnTo>
                    <a:pt x="1077" y="1383"/>
                  </a:lnTo>
                  <a:lnTo>
                    <a:pt x="1074" y="1389"/>
                  </a:lnTo>
                  <a:lnTo>
                    <a:pt x="1068" y="1388"/>
                  </a:lnTo>
                  <a:lnTo>
                    <a:pt x="1066" y="1384"/>
                  </a:lnTo>
                  <a:lnTo>
                    <a:pt x="1061" y="1387"/>
                  </a:lnTo>
                  <a:lnTo>
                    <a:pt x="1042" y="1402"/>
                  </a:lnTo>
                  <a:lnTo>
                    <a:pt x="1036" y="1411"/>
                  </a:lnTo>
                  <a:lnTo>
                    <a:pt x="1038" y="1416"/>
                  </a:lnTo>
                  <a:lnTo>
                    <a:pt x="1035" y="1420"/>
                  </a:lnTo>
                  <a:lnTo>
                    <a:pt x="1028" y="1417"/>
                  </a:lnTo>
                  <a:lnTo>
                    <a:pt x="1028" y="1409"/>
                  </a:lnTo>
                  <a:lnTo>
                    <a:pt x="1015" y="1414"/>
                  </a:lnTo>
                  <a:lnTo>
                    <a:pt x="1005" y="1421"/>
                  </a:lnTo>
                  <a:lnTo>
                    <a:pt x="997" y="1424"/>
                  </a:lnTo>
                  <a:lnTo>
                    <a:pt x="996" y="1431"/>
                  </a:lnTo>
                  <a:lnTo>
                    <a:pt x="989" y="1434"/>
                  </a:lnTo>
                  <a:lnTo>
                    <a:pt x="977" y="1434"/>
                  </a:lnTo>
                  <a:lnTo>
                    <a:pt x="965" y="1445"/>
                  </a:lnTo>
                  <a:lnTo>
                    <a:pt x="944" y="1453"/>
                  </a:lnTo>
                  <a:lnTo>
                    <a:pt x="931" y="1464"/>
                  </a:lnTo>
                  <a:lnTo>
                    <a:pt x="925" y="1476"/>
                  </a:lnTo>
                  <a:lnTo>
                    <a:pt x="924" y="1480"/>
                  </a:lnTo>
                  <a:lnTo>
                    <a:pt x="928" y="1487"/>
                  </a:lnTo>
                  <a:lnTo>
                    <a:pt x="927" y="1494"/>
                  </a:lnTo>
                  <a:lnTo>
                    <a:pt x="925" y="1496"/>
                  </a:lnTo>
                  <a:lnTo>
                    <a:pt x="919" y="1488"/>
                  </a:lnTo>
                  <a:lnTo>
                    <a:pt x="915" y="1488"/>
                  </a:lnTo>
                  <a:lnTo>
                    <a:pt x="913" y="1492"/>
                  </a:lnTo>
                  <a:lnTo>
                    <a:pt x="915" y="1499"/>
                  </a:lnTo>
                  <a:lnTo>
                    <a:pt x="911" y="1501"/>
                  </a:lnTo>
                  <a:lnTo>
                    <a:pt x="906" y="1495"/>
                  </a:lnTo>
                  <a:lnTo>
                    <a:pt x="906" y="1487"/>
                  </a:lnTo>
                  <a:lnTo>
                    <a:pt x="909" y="1481"/>
                  </a:lnTo>
                  <a:lnTo>
                    <a:pt x="903" y="1478"/>
                  </a:lnTo>
                  <a:lnTo>
                    <a:pt x="894" y="1479"/>
                  </a:lnTo>
                  <a:lnTo>
                    <a:pt x="890" y="1477"/>
                  </a:lnTo>
                  <a:lnTo>
                    <a:pt x="881" y="1480"/>
                  </a:lnTo>
                  <a:lnTo>
                    <a:pt x="868" y="1481"/>
                  </a:lnTo>
                  <a:lnTo>
                    <a:pt x="860" y="1484"/>
                  </a:lnTo>
                  <a:lnTo>
                    <a:pt x="855" y="1492"/>
                  </a:lnTo>
                  <a:lnTo>
                    <a:pt x="844" y="1496"/>
                  </a:lnTo>
                  <a:lnTo>
                    <a:pt x="834" y="1503"/>
                  </a:lnTo>
                  <a:lnTo>
                    <a:pt x="823" y="1514"/>
                  </a:lnTo>
                  <a:lnTo>
                    <a:pt x="825" y="1518"/>
                  </a:lnTo>
                  <a:lnTo>
                    <a:pt x="822" y="1522"/>
                  </a:lnTo>
                  <a:lnTo>
                    <a:pt x="818" y="1521"/>
                  </a:lnTo>
                  <a:lnTo>
                    <a:pt x="807" y="1525"/>
                  </a:lnTo>
                  <a:lnTo>
                    <a:pt x="801" y="1529"/>
                  </a:lnTo>
                  <a:lnTo>
                    <a:pt x="800" y="1534"/>
                  </a:lnTo>
                  <a:lnTo>
                    <a:pt x="797" y="1535"/>
                  </a:lnTo>
                  <a:lnTo>
                    <a:pt x="789" y="1533"/>
                  </a:lnTo>
                  <a:lnTo>
                    <a:pt x="780" y="1535"/>
                  </a:lnTo>
                  <a:lnTo>
                    <a:pt x="777" y="1541"/>
                  </a:lnTo>
                  <a:lnTo>
                    <a:pt x="776" y="1551"/>
                  </a:lnTo>
                  <a:lnTo>
                    <a:pt x="778" y="1556"/>
                  </a:lnTo>
                  <a:lnTo>
                    <a:pt x="784" y="1553"/>
                  </a:lnTo>
                  <a:lnTo>
                    <a:pt x="786" y="1548"/>
                  </a:lnTo>
                  <a:lnTo>
                    <a:pt x="785" y="1542"/>
                  </a:lnTo>
                  <a:lnTo>
                    <a:pt x="791" y="1539"/>
                  </a:lnTo>
                  <a:lnTo>
                    <a:pt x="793" y="1542"/>
                  </a:lnTo>
                  <a:lnTo>
                    <a:pt x="793" y="1548"/>
                  </a:lnTo>
                  <a:lnTo>
                    <a:pt x="793" y="1551"/>
                  </a:lnTo>
                  <a:lnTo>
                    <a:pt x="801" y="1551"/>
                  </a:lnTo>
                  <a:lnTo>
                    <a:pt x="808" y="1537"/>
                  </a:lnTo>
                  <a:lnTo>
                    <a:pt x="812" y="1535"/>
                  </a:lnTo>
                  <a:lnTo>
                    <a:pt x="816" y="1541"/>
                  </a:lnTo>
                  <a:lnTo>
                    <a:pt x="814" y="1546"/>
                  </a:lnTo>
                  <a:lnTo>
                    <a:pt x="815" y="1549"/>
                  </a:lnTo>
                  <a:lnTo>
                    <a:pt x="823" y="1549"/>
                  </a:lnTo>
                  <a:lnTo>
                    <a:pt x="827" y="1541"/>
                  </a:lnTo>
                  <a:lnTo>
                    <a:pt x="828" y="1546"/>
                  </a:lnTo>
                  <a:lnTo>
                    <a:pt x="831" y="1547"/>
                  </a:lnTo>
                  <a:lnTo>
                    <a:pt x="833" y="1541"/>
                  </a:lnTo>
                  <a:lnTo>
                    <a:pt x="838" y="1538"/>
                  </a:lnTo>
                  <a:lnTo>
                    <a:pt x="847" y="1538"/>
                  </a:lnTo>
                  <a:lnTo>
                    <a:pt x="855" y="1533"/>
                  </a:lnTo>
                  <a:lnTo>
                    <a:pt x="860" y="1523"/>
                  </a:lnTo>
                  <a:lnTo>
                    <a:pt x="859" y="1516"/>
                  </a:lnTo>
                  <a:lnTo>
                    <a:pt x="866" y="1512"/>
                  </a:lnTo>
                  <a:lnTo>
                    <a:pt x="873" y="1503"/>
                  </a:lnTo>
                  <a:lnTo>
                    <a:pt x="877" y="1503"/>
                  </a:lnTo>
                  <a:lnTo>
                    <a:pt x="886" y="1510"/>
                  </a:lnTo>
                  <a:lnTo>
                    <a:pt x="884" y="1514"/>
                  </a:lnTo>
                  <a:lnTo>
                    <a:pt x="877" y="1515"/>
                  </a:lnTo>
                  <a:lnTo>
                    <a:pt x="872" y="1522"/>
                  </a:lnTo>
                  <a:lnTo>
                    <a:pt x="872" y="1530"/>
                  </a:lnTo>
                  <a:lnTo>
                    <a:pt x="875" y="1532"/>
                  </a:lnTo>
                  <a:lnTo>
                    <a:pt x="887" y="1523"/>
                  </a:lnTo>
                  <a:lnTo>
                    <a:pt x="889" y="1517"/>
                  </a:lnTo>
                  <a:lnTo>
                    <a:pt x="894" y="1515"/>
                  </a:lnTo>
                  <a:lnTo>
                    <a:pt x="897" y="1519"/>
                  </a:lnTo>
                  <a:lnTo>
                    <a:pt x="899" y="1514"/>
                  </a:lnTo>
                  <a:lnTo>
                    <a:pt x="903" y="1515"/>
                  </a:lnTo>
                  <a:lnTo>
                    <a:pt x="905" y="1520"/>
                  </a:lnTo>
                  <a:lnTo>
                    <a:pt x="902" y="1526"/>
                  </a:lnTo>
                  <a:lnTo>
                    <a:pt x="905" y="1526"/>
                  </a:lnTo>
                  <a:lnTo>
                    <a:pt x="911" y="1517"/>
                  </a:lnTo>
                  <a:lnTo>
                    <a:pt x="918" y="1518"/>
                  </a:lnTo>
                  <a:lnTo>
                    <a:pt x="925" y="1513"/>
                  </a:lnTo>
                  <a:lnTo>
                    <a:pt x="932" y="1513"/>
                  </a:lnTo>
                  <a:lnTo>
                    <a:pt x="940" y="1501"/>
                  </a:lnTo>
                  <a:lnTo>
                    <a:pt x="948" y="1496"/>
                  </a:lnTo>
                  <a:lnTo>
                    <a:pt x="954" y="1499"/>
                  </a:lnTo>
                  <a:lnTo>
                    <a:pt x="954" y="1504"/>
                  </a:lnTo>
                  <a:lnTo>
                    <a:pt x="948" y="1512"/>
                  </a:lnTo>
                  <a:lnTo>
                    <a:pt x="943" y="1521"/>
                  </a:lnTo>
                  <a:lnTo>
                    <a:pt x="943" y="1525"/>
                  </a:lnTo>
                  <a:lnTo>
                    <a:pt x="947" y="1525"/>
                  </a:lnTo>
                  <a:lnTo>
                    <a:pt x="959" y="1512"/>
                  </a:lnTo>
                  <a:lnTo>
                    <a:pt x="960" y="1499"/>
                  </a:lnTo>
                  <a:lnTo>
                    <a:pt x="961" y="1496"/>
                  </a:lnTo>
                  <a:lnTo>
                    <a:pt x="966" y="1502"/>
                  </a:lnTo>
                  <a:lnTo>
                    <a:pt x="971" y="1498"/>
                  </a:lnTo>
                  <a:lnTo>
                    <a:pt x="977" y="1500"/>
                  </a:lnTo>
                  <a:lnTo>
                    <a:pt x="986" y="1500"/>
                  </a:lnTo>
                  <a:lnTo>
                    <a:pt x="994" y="1490"/>
                  </a:lnTo>
                  <a:lnTo>
                    <a:pt x="997" y="1490"/>
                  </a:lnTo>
                  <a:lnTo>
                    <a:pt x="999" y="1492"/>
                  </a:lnTo>
                  <a:lnTo>
                    <a:pt x="1003" y="1482"/>
                  </a:lnTo>
                  <a:lnTo>
                    <a:pt x="1008" y="1478"/>
                  </a:lnTo>
                  <a:lnTo>
                    <a:pt x="1010" y="1480"/>
                  </a:lnTo>
                  <a:lnTo>
                    <a:pt x="1008" y="1486"/>
                  </a:lnTo>
                  <a:lnTo>
                    <a:pt x="1009" y="1494"/>
                  </a:lnTo>
                  <a:lnTo>
                    <a:pt x="1014" y="1492"/>
                  </a:lnTo>
                  <a:lnTo>
                    <a:pt x="1020" y="1484"/>
                  </a:lnTo>
                  <a:lnTo>
                    <a:pt x="1017" y="1483"/>
                  </a:lnTo>
                  <a:lnTo>
                    <a:pt x="1024" y="1477"/>
                  </a:lnTo>
                  <a:lnTo>
                    <a:pt x="1023" y="1474"/>
                  </a:lnTo>
                  <a:lnTo>
                    <a:pt x="1010" y="1473"/>
                  </a:lnTo>
                  <a:lnTo>
                    <a:pt x="1007" y="1471"/>
                  </a:lnTo>
                  <a:lnTo>
                    <a:pt x="1018" y="1468"/>
                  </a:lnTo>
                  <a:lnTo>
                    <a:pt x="1032" y="1461"/>
                  </a:lnTo>
                  <a:lnTo>
                    <a:pt x="1049" y="1460"/>
                  </a:lnTo>
                  <a:lnTo>
                    <a:pt x="1053" y="1456"/>
                  </a:lnTo>
                  <a:lnTo>
                    <a:pt x="1052" y="1451"/>
                  </a:lnTo>
                  <a:lnTo>
                    <a:pt x="1048" y="1450"/>
                  </a:lnTo>
                  <a:lnTo>
                    <a:pt x="1052" y="1447"/>
                  </a:lnTo>
                  <a:lnTo>
                    <a:pt x="1059" y="1446"/>
                  </a:lnTo>
                  <a:lnTo>
                    <a:pt x="1064" y="1442"/>
                  </a:lnTo>
                  <a:lnTo>
                    <a:pt x="1069" y="1442"/>
                  </a:lnTo>
                  <a:lnTo>
                    <a:pt x="1071" y="1450"/>
                  </a:lnTo>
                  <a:lnTo>
                    <a:pt x="1075" y="1450"/>
                  </a:lnTo>
                  <a:lnTo>
                    <a:pt x="1078" y="1444"/>
                  </a:lnTo>
                  <a:lnTo>
                    <a:pt x="1077" y="1441"/>
                  </a:lnTo>
                  <a:lnTo>
                    <a:pt x="1083" y="1436"/>
                  </a:lnTo>
                  <a:lnTo>
                    <a:pt x="1083" y="1428"/>
                  </a:lnTo>
                  <a:lnTo>
                    <a:pt x="1087" y="1425"/>
                  </a:lnTo>
                  <a:lnTo>
                    <a:pt x="1090" y="1429"/>
                  </a:lnTo>
                  <a:lnTo>
                    <a:pt x="1090" y="1435"/>
                  </a:lnTo>
                  <a:lnTo>
                    <a:pt x="1095" y="1438"/>
                  </a:lnTo>
                  <a:lnTo>
                    <a:pt x="1105" y="1431"/>
                  </a:lnTo>
                  <a:lnTo>
                    <a:pt x="1109" y="1425"/>
                  </a:lnTo>
                  <a:lnTo>
                    <a:pt x="1115" y="1425"/>
                  </a:lnTo>
                  <a:lnTo>
                    <a:pt x="1120" y="1418"/>
                  </a:lnTo>
                  <a:lnTo>
                    <a:pt x="1123" y="1416"/>
                  </a:lnTo>
                  <a:lnTo>
                    <a:pt x="1127" y="1420"/>
                  </a:lnTo>
                  <a:lnTo>
                    <a:pt x="1134" y="1419"/>
                  </a:lnTo>
                  <a:lnTo>
                    <a:pt x="1144" y="1408"/>
                  </a:lnTo>
                  <a:lnTo>
                    <a:pt x="1144" y="1401"/>
                  </a:lnTo>
                  <a:lnTo>
                    <a:pt x="1141" y="1400"/>
                  </a:lnTo>
                  <a:lnTo>
                    <a:pt x="1135" y="1401"/>
                  </a:lnTo>
                  <a:lnTo>
                    <a:pt x="1134" y="1399"/>
                  </a:lnTo>
                  <a:lnTo>
                    <a:pt x="1146" y="1390"/>
                  </a:lnTo>
                  <a:lnTo>
                    <a:pt x="1154" y="1388"/>
                  </a:lnTo>
                  <a:lnTo>
                    <a:pt x="1160" y="1380"/>
                  </a:lnTo>
                  <a:lnTo>
                    <a:pt x="1163" y="1381"/>
                  </a:lnTo>
                  <a:lnTo>
                    <a:pt x="1166" y="1384"/>
                  </a:lnTo>
                  <a:lnTo>
                    <a:pt x="1175" y="1375"/>
                  </a:lnTo>
                  <a:lnTo>
                    <a:pt x="1183" y="1371"/>
                  </a:lnTo>
                  <a:lnTo>
                    <a:pt x="1186" y="1364"/>
                  </a:lnTo>
                  <a:lnTo>
                    <a:pt x="1191" y="1363"/>
                  </a:lnTo>
                  <a:lnTo>
                    <a:pt x="1194" y="1358"/>
                  </a:lnTo>
                  <a:lnTo>
                    <a:pt x="1200" y="1357"/>
                  </a:lnTo>
                  <a:lnTo>
                    <a:pt x="1202" y="1363"/>
                  </a:lnTo>
                  <a:lnTo>
                    <a:pt x="1206" y="1365"/>
                  </a:lnTo>
                  <a:lnTo>
                    <a:pt x="1208" y="1358"/>
                  </a:lnTo>
                  <a:lnTo>
                    <a:pt x="1216" y="1358"/>
                  </a:lnTo>
                  <a:lnTo>
                    <a:pt x="1219" y="1356"/>
                  </a:lnTo>
                  <a:lnTo>
                    <a:pt x="1219" y="1350"/>
                  </a:lnTo>
                  <a:lnTo>
                    <a:pt x="1227" y="1348"/>
                  </a:lnTo>
                  <a:lnTo>
                    <a:pt x="1229" y="1345"/>
                  </a:lnTo>
                  <a:lnTo>
                    <a:pt x="1231" y="1347"/>
                  </a:lnTo>
                  <a:lnTo>
                    <a:pt x="1244" y="1348"/>
                  </a:lnTo>
                  <a:lnTo>
                    <a:pt x="1246" y="1341"/>
                  </a:lnTo>
                  <a:lnTo>
                    <a:pt x="1250" y="1340"/>
                  </a:lnTo>
                  <a:lnTo>
                    <a:pt x="1251" y="1345"/>
                  </a:lnTo>
                  <a:lnTo>
                    <a:pt x="1254" y="1345"/>
                  </a:lnTo>
                  <a:lnTo>
                    <a:pt x="1259" y="1341"/>
                  </a:lnTo>
                  <a:lnTo>
                    <a:pt x="1262" y="1344"/>
                  </a:lnTo>
                  <a:lnTo>
                    <a:pt x="1265" y="1342"/>
                  </a:lnTo>
                  <a:lnTo>
                    <a:pt x="1270" y="1330"/>
                  </a:lnTo>
                  <a:lnTo>
                    <a:pt x="1266" y="1330"/>
                  </a:lnTo>
                  <a:lnTo>
                    <a:pt x="1261" y="1332"/>
                  </a:lnTo>
                  <a:lnTo>
                    <a:pt x="1264" y="1325"/>
                  </a:lnTo>
                  <a:lnTo>
                    <a:pt x="1273" y="1318"/>
                  </a:lnTo>
                  <a:lnTo>
                    <a:pt x="1277" y="1318"/>
                  </a:lnTo>
                  <a:lnTo>
                    <a:pt x="1280" y="1321"/>
                  </a:lnTo>
                  <a:lnTo>
                    <a:pt x="1282" y="1318"/>
                  </a:lnTo>
                  <a:lnTo>
                    <a:pt x="1279" y="1313"/>
                  </a:lnTo>
                  <a:lnTo>
                    <a:pt x="1274" y="1311"/>
                  </a:lnTo>
                  <a:lnTo>
                    <a:pt x="1278" y="1308"/>
                  </a:lnTo>
                  <a:lnTo>
                    <a:pt x="1286" y="1311"/>
                  </a:lnTo>
                  <a:lnTo>
                    <a:pt x="1295" y="1302"/>
                  </a:lnTo>
                  <a:lnTo>
                    <a:pt x="1306" y="1302"/>
                  </a:lnTo>
                  <a:lnTo>
                    <a:pt x="1315" y="1295"/>
                  </a:lnTo>
                  <a:lnTo>
                    <a:pt x="1321" y="1294"/>
                  </a:lnTo>
                  <a:lnTo>
                    <a:pt x="1331" y="1284"/>
                  </a:lnTo>
                  <a:lnTo>
                    <a:pt x="1331" y="1271"/>
                  </a:lnTo>
                  <a:lnTo>
                    <a:pt x="1328" y="1268"/>
                  </a:lnTo>
                  <a:lnTo>
                    <a:pt x="1325" y="1268"/>
                  </a:lnTo>
                  <a:lnTo>
                    <a:pt x="1322" y="1258"/>
                  </a:lnTo>
                  <a:lnTo>
                    <a:pt x="1318" y="1255"/>
                  </a:lnTo>
                  <a:lnTo>
                    <a:pt x="1306" y="1256"/>
                  </a:lnTo>
                  <a:lnTo>
                    <a:pt x="1308" y="1247"/>
                  </a:lnTo>
                  <a:lnTo>
                    <a:pt x="1307" y="1239"/>
                  </a:lnTo>
                  <a:lnTo>
                    <a:pt x="1319" y="1234"/>
                  </a:lnTo>
                  <a:lnTo>
                    <a:pt x="1321" y="1230"/>
                  </a:lnTo>
                  <a:lnTo>
                    <a:pt x="1327" y="1229"/>
                  </a:lnTo>
                  <a:lnTo>
                    <a:pt x="1329" y="1223"/>
                  </a:lnTo>
                  <a:lnTo>
                    <a:pt x="1327" y="1222"/>
                  </a:lnTo>
                  <a:lnTo>
                    <a:pt x="1332" y="1219"/>
                  </a:lnTo>
                  <a:lnTo>
                    <a:pt x="1341" y="1221"/>
                  </a:lnTo>
                  <a:lnTo>
                    <a:pt x="1352" y="1213"/>
                  </a:lnTo>
                  <a:lnTo>
                    <a:pt x="1360" y="1220"/>
                  </a:lnTo>
                  <a:lnTo>
                    <a:pt x="1371" y="1214"/>
                  </a:lnTo>
                  <a:lnTo>
                    <a:pt x="1369" y="1220"/>
                  </a:lnTo>
                  <a:lnTo>
                    <a:pt x="1372" y="1225"/>
                  </a:lnTo>
                  <a:lnTo>
                    <a:pt x="1377" y="1224"/>
                  </a:lnTo>
                  <a:lnTo>
                    <a:pt x="1386" y="1214"/>
                  </a:lnTo>
                  <a:lnTo>
                    <a:pt x="1384" y="1210"/>
                  </a:lnTo>
                  <a:lnTo>
                    <a:pt x="1379" y="1209"/>
                  </a:lnTo>
                  <a:lnTo>
                    <a:pt x="1378" y="1204"/>
                  </a:lnTo>
                  <a:lnTo>
                    <a:pt x="1382" y="1203"/>
                  </a:lnTo>
                  <a:lnTo>
                    <a:pt x="1390" y="1206"/>
                  </a:lnTo>
                  <a:lnTo>
                    <a:pt x="1405" y="1201"/>
                  </a:lnTo>
                  <a:lnTo>
                    <a:pt x="1409" y="1189"/>
                  </a:lnTo>
                  <a:lnTo>
                    <a:pt x="1405" y="1180"/>
                  </a:lnTo>
                  <a:lnTo>
                    <a:pt x="1392" y="1171"/>
                  </a:lnTo>
                  <a:lnTo>
                    <a:pt x="1387" y="1172"/>
                  </a:lnTo>
                  <a:lnTo>
                    <a:pt x="1383" y="1175"/>
                  </a:lnTo>
                  <a:lnTo>
                    <a:pt x="1383" y="1173"/>
                  </a:lnTo>
                  <a:lnTo>
                    <a:pt x="1389" y="1169"/>
                  </a:lnTo>
                  <a:lnTo>
                    <a:pt x="1400" y="1168"/>
                  </a:lnTo>
                  <a:lnTo>
                    <a:pt x="1406" y="1173"/>
                  </a:lnTo>
                  <a:lnTo>
                    <a:pt x="1418" y="1172"/>
                  </a:lnTo>
                  <a:lnTo>
                    <a:pt x="1426" y="1164"/>
                  </a:lnTo>
                  <a:lnTo>
                    <a:pt x="1426" y="1159"/>
                  </a:lnTo>
                  <a:lnTo>
                    <a:pt x="1446" y="1149"/>
                  </a:lnTo>
                  <a:lnTo>
                    <a:pt x="1457" y="1140"/>
                  </a:lnTo>
                  <a:lnTo>
                    <a:pt x="1466" y="1139"/>
                  </a:lnTo>
                  <a:lnTo>
                    <a:pt x="1470" y="1135"/>
                  </a:lnTo>
                  <a:lnTo>
                    <a:pt x="1470" y="1130"/>
                  </a:lnTo>
                  <a:lnTo>
                    <a:pt x="1488" y="1116"/>
                  </a:lnTo>
                  <a:lnTo>
                    <a:pt x="1504" y="1115"/>
                  </a:lnTo>
                  <a:lnTo>
                    <a:pt x="1522" y="1099"/>
                  </a:lnTo>
                  <a:lnTo>
                    <a:pt x="1535" y="1097"/>
                  </a:lnTo>
                  <a:lnTo>
                    <a:pt x="1550" y="1079"/>
                  </a:lnTo>
                  <a:lnTo>
                    <a:pt x="1545" y="1090"/>
                  </a:lnTo>
                  <a:lnTo>
                    <a:pt x="1546" y="1100"/>
                  </a:lnTo>
                  <a:lnTo>
                    <a:pt x="1550" y="1102"/>
                  </a:lnTo>
                  <a:lnTo>
                    <a:pt x="1557" y="1104"/>
                  </a:lnTo>
                  <a:lnTo>
                    <a:pt x="1559" y="1107"/>
                  </a:lnTo>
                  <a:lnTo>
                    <a:pt x="1570" y="1095"/>
                  </a:lnTo>
                  <a:lnTo>
                    <a:pt x="1579" y="1092"/>
                  </a:lnTo>
                  <a:lnTo>
                    <a:pt x="1597" y="1086"/>
                  </a:lnTo>
                  <a:lnTo>
                    <a:pt x="1603" y="1080"/>
                  </a:lnTo>
                  <a:lnTo>
                    <a:pt x="1599" y="1089"/>
                  </a:lnTo>
                  <a:lnTo>
                    <a:pt x="1586" y="1097"/>
                  </a:lnTo>
                  <a:lnTo>
                    <a:pt x="1575" y="1098"/>
                  </a:lnTo>
                  <a:lnTo>
                    <a:pt x="1556" y="1118"/>
                  </a:lnTo>
                  <a:lnTo>
                    <a:pt x="1555" y="1125"/>
                  </a:lnTo>
                  <a:lnTo>
                    <a:pt x="1564" y="1139"/>
                  </a:lnTo>
                  <a:lnTo>
                    <a:pt x="1567" y="1149"/>
                  </a:lnTo>
                  <a:lnTo>
                    <a:pt x="1557" y="1142"/>
                  </a:lnTo>
                  <a:lnTo>
                    <a:pt x="1550" y="1142"/>
                  </a:lnTo>
                  <a:lnTo>
                    <a:pt x="1546" y="1143"/>
                  </a:lnTo>
                  <a:lnTo>
                    <a:pt x="1540" y="1143"/>
                  </a:lnTo>
                  <a:lnTo>
                    <a:pt x="1531" y="1137"/>
                  </a:lnTo>
                  <a:lnTo>
                    <a:pt x="1529" y="1126"/>
                  </a:lnTo>
                  <a:lnTo>
                    <a:pt x="1515" y="1133"/>
                  </a:lnTo>
                  <a:lnTo>
                    <a:pt x="1508" y="1133"/>
                  </a:lnTo>
                  <a:lnTo>
                    <a:pt x="1495" y="1142"/>
                  </a:lnTo>
                  <a:lnTo>
                    <a:pt x="1483" y="1142"/>
                  </a:lnTo>
                  <a:lnTo>
                    <a:pt x="1474" y="1150"/>
                  </a:lnTo>
                  <a:lnTo>
                    <a:pt x="1474" y="1159"/>
                  </a:lnTo>
                  <a:lnTo>
                    <a:pt x="1475" y="1163"/>
                  </a:lnTo>
                  <a:lnTo>
                    <a:pt x="1468" y="1177"/>
                  </a:lnTo>
                  <a:lnTo>
                    <a:pt x="1458" y="1183"/>
                  </a:lnTo>
                  <a:lnTo>
                    <a:pt x="1454" y="1195"/>
                  </a:lnTo>
                  <a:lnTo>
                    <a:pt x="1429" y="1217"/>
                  </a:lnTo>
                  <a:lnTo>
                    <a:pt x="1422" y="1226"/>
                  </a:lnTo>
                  <a:lnTo>
                    <a:pt x="1423" y="1232"/>
                  </a:lnTo>
                  <a:lnTo>
                    <a:pt x="1432" y="1244"/>
                  </a:lnTo>
                  <a:lnTo>
                    <a:pt x="1436" y="1238"/>
                  </a:lnTo>
                  <a:lnTo>
                    <a:pt x="1441" y="1237"/>
                  </a:lnTo>
                  <a:lnTo>
                    <a:pt x="1449" y="1232"/>
                  </a:lnTo>
                  <a:lnTo>
                    <a:pt x="1455" y="1233"/>
                  </a:lnTo>
                  <a:lnTo>
                    <a:pt x="1455" y="1238"/>
                  </a:lnTo>
                  <a:lnTo>
                    <a:pt x="1440" y="1250"/>
                  </a:lnTo>
                  <a:lnTo>
                    <a:pt x="1433" y="1250"/>
                  </a:lnTo>
                  <a:lnTo>
                    <a:pt x="1429" y="1258"/>
                  </a:lnTo>
                  <a:lnTo>
                    <a:pt x="1421" y="1254"/>
                  </a:lnTo>
                  <a:lnTo>
                    <a:pt x="1414" y="1255"/>
                  </a:lnTo>
                  <a:lnTo>
                    <a:pt x="1408" y="1257"/>
                  </a:lnTo>
                  <a:lnTo>
                    <a:pt x="1408" y="1265"/>
                  </a:lnTo>
                  <a:lnTo>
                    <a:pt x="1402" y="1263"/>
                  </a:lnTo>
                  <a:lnTo>
                    <a:pt x="1395" y="1265"/>
                  </a:lnTo>
                  <a:lnTo>
                    <a:pt x="1395" y="1275"/>
                  </a:lnTo>
                  <a:lnTo>
                    <a:pt x="1407" y="1289"/>
                  </a:lnTo>
                  <a:lnTo>
                    <a:pt x="1411" y="1287"/>
                  </a:lnTo>
                  <a:lnTo>
                    <a:pt x="1415" y="1281"/>
                  </a:lnTo>
                  <a:lnTo>
                    <a:pt x="1420" y="1286"/>
                  </a:lnTo>
                  <a:lnTo>
                    <a:pt x="1423" y="1276"/>
                  </a:lnTo>
                  <a:lnTo>
                    <a:pt x="1429" y="1276"/>
                  </a:lnTo>
                  <a:lnTo>
                    <a:pt x="1429" y="1284"/>
                  </a:lnTo>
                  <a:lnTo>
                    <a:pt x="1435" y="1280"/>
                  </a:lnTo>
                  <a:lnTo>
                    <a:pt x="1436" y="1275"/>
                  </a:lnTo>
                  <a:lnTo>
                    <a:pt x="1443" y="1272"/>
                  </a:lnTo>
                  <a:lnTo>
                    <a:pt x="1451" y="1266"/>
                  </a:lnTo>
                  <a:lnTo>
                    <a:pt x="1452" y="1256"/>
                  </a:lnTo>
                  <a:lnTo>
                    <a:pt x="1458" y="1250"/>
                  </a:lnTo>
                  <a:lnTo>
                    <a:pt x="1459" y="1255"/>
                  </a:lnTo>
                  <a:lnTo>
                    <a:pt x="1456" y="1259"/>
                  </a:lnTo>
                  <a:lnTo>
                    <a:pt x="1460" y="1264"/>
                  </a:lnTo>
                  <a:lnTo>
                    <a:pt x="1470" y="1264"/>
                  </a:lnTo>
                  <a:lnTo>
                    <a:pt x="1483" y="1253"/>
                  </a:lnTo>
                  <a:lnTo>
                    <a:pt x="1492" y="1253"/>
                  </a:lnTo>
                  <a:lnTo>
                    <a:pt x="1495" y="1258"/>
                  </a:lnTo>
                  <a:lnTo>
                    <a:pt x="1500" y="1254"/>
                  </a:lnTo>
                  <a:lnTo>
                    <a:pt x="1504" y="1239"/>
                  </a:lnTo>
                  <a:lnTo>
                    <a:pt x="1514" y="1232"/>
                  </a:lnTo>
                  <a:lnTo>
                    <a:pt x="1518" y="1233"/>
                  </a:lnTo>
                  <a:lnTo>
                    <a:pt x="1508" y="1244"/>
                  </a:lnTo>
                  <a:lnTo>
                    <a:pt x="1508" y="1251"/>
                  </a:lnTo>
                  <a:lnTo>
                    <a:pt x="1513" y="1247"/>
                  </a:lnTo>
                  <a:lnTo>
                    <a:pt x="1523" y="1235"/>
                  </a:lnTo>
                  <a:lnTo>
                    <a:pt x="1528" y="1220"/>
                  </a:lnTo>
                  <a:lnTo>
                    <a:pt x="1534" y="1217"/>
                  </a:lnTo>
                  <a:lnTo>
                    <a:pt x="1534" y="1223"/>
                  </a:lnTo>
                  <a:lnTo>
                    <a:pt x="1528" y="1234"/>
                  </a:lnTo>
                  <a:lnTo>
                    <a:pt x="1529" y="1237"/>
                  </a:lnTo>
                  <a:lnTo>
                    <a:pt x="1540" y="1227"/>
                  </a:lnTo>
                  <a:lnTo>
                    <a:pt x="1543" y="1232"/>
                  </a:lnTo>
                  <a:lnTo>
                    <a:pt x="1542" y="1238"/>
                  </a:lnTo>
                  <a:lnTo>
                    <a:pt x="1552" y="1239"/>
                  </a:lnTo>
                  <a:lnTo>
                    <a:pt x="1555" y="1242"/>
                  </a:lnTo>
                  <a:lnTo>
                    <a:pt x="1562" y="1236"/>
                  </a:lnTo>
                  <a:lnTo>
                    <a:pt x="1566" y="1226"/>
                  </a:lnTo>
                  <a:lnTo>
                    <a:pt x="1578" y="1225"/>
                  </a:lnTo>
                  <a:lnTo>
                    <a:pt x="1585" y="1220"/>
                  </a:lnTo>
                  <a:lnTo>
                    <a:pt x="1580" y="1217"/>
                  </a:lnTo>
                  <a:lnTo>
                    <a:pt x="1583" y="1208"/>
                  </a:lnTo>
                  <a:lnTo>
                    <a:pt x="1599" y="1202"/>
                  </a:lnTo>
                  <a:lnTo>
                    <a:pt x="1602" y="1196"/>
                  </a:lnTo>
                  <a:lnTo>
                    <a:pt x="1602" y="1188"/>
                  </a:lnTo>
                  <a:lnTo>
                    <a:pt x="1594" y="1189"/>
                  </a:lnTo>
                  <a:lnTo>
                    <a:pt x="1588" y="1185"/>
                  </a:lnTo>
                  <a:lnTo>
                    <a:pt x="1579" y="1184"/>
                  </a:lnTo>
                  <a:lnTo>
                    <a:pt x="1582" y="1179"/>
                  </a:lnTo>
                  <a:lnTo>
                    <a:pt x="1590" y="1178"/>
                  </a:lnTo>
                  <a:lnTo>
                    <a:pt x="1596" y="1181"/>
                  </a:lnTo>
                  <a:lnTo>
                    <a:pt x="1600" y="1176"/>
                  </a:lnTo>
                  <a:lnTo>
                    <a:pt x="1600" y="1169"/>
                  </a:lnTo>
                  <a:lnTo>
                    <a:pt x="1592" y="1172"/>
                  </a:lnTo>
                  <a:lnTo>
                    <a:pt x="1584" y="1164"/>
                  </a:lnTo>
                  <a:lnTo>
                    <a:pt x="1583" y="1157"/>
                  </a:lnTo>
                  <a:lnTo>
                    <a:pt x="1595" y="1156"/>
                  </a:lnTo>
                  <a:lnTo>
                    <a:pt x="1600" y="1154"/>
                  </a:lnTo>
                  <a:lnTo>
                    <a:pt x="1604" y="1156"/>
                  </a:lnTo>
                  <a:lnTo>
                    <a:pt x="1605" y="1152"/>
                  </a:lnTo>
                  <a:lnTo>
                    <a:pt x="1602" y="1142"/>
                  </a:lnTo>
                  <a:lnTo>
                    <a:pt x="1616" y="1136"/>
                  </a:lnTo>
                  <a:lnTo>
                    <a:pt x="1624" y="1142"/>
                  </a:lnTo>
                  <a:lnTo>
                    <a:pt x="1630" y="1140"/>
                  </a:lnTo>
                  <a:lnTo>
                    <a:pt x="1641" y="1140"/>
                  </a:lnTo>
                  <a:lnTo>
                    <a:pt x="1625" y="1151"/>
                  </a:lnTo>
                  <a:lnTo>
                    <a:pt x="1626" y="1159"/>
                  </a:lnTo>
                  <a:lnTo>
                    <a:pt x="1629" y="1173"/>
                  </a:lnTo>
                  <a:lnTo>
                    <a:pt x="1632" y="1172"/>
                  </a:lnTo>
                  <a:lnTo>
                    <a:pt x="1638" y="1156"/>
                  </a:lnTo>
                  <a:lnTo>
                    <a:pt x="1644" y="1151"/>
                  </a:lnTo>
                  <a:lnTo>
                    <a:pt x="1649" y="1151"/>
                  </a:lnTo>
                  <a:lnTo>
                    <a:pt x="1646" y="1156"/>
                  </a:lnTo>
                  <a:lnTo>
                    <a:pt x="1641" y="1163"/>
                  </a:lnTo>
                  <a:lnTo>
                    <a:pt x="1643" y="1169"/>
                  </a:lnTo>
                  <a:lnTo>
                    <a:pt x="1653" y="1161"/>
                  </a:lnTo>
                  <a:lnTo>
                    <a:pt x="1655" y="1156"/>
                  </a:lnTo>
                  <a:lnTo>
                    <a:pt x="1662" y="1161"/>
                  </a:lnTo>
                  <a:lnTo>
                    <a:pt x="1671" y="1155"/>
                  </a:lnTo>
                  <a:lnTo>
                    <a:pt x="1674" y="1155"/>
                  </a:lnTo>
                  <a:lnTo>
                    <a:pt x="1683" y="1149"/>
                  </a:lnTo>
                  <a:lnTo>
                    <a:pt x="1693" y="1147"/>
                  </a:lnTo>
                  <a:lnTo>
                    <a:pt x="1700" y="1149"/>
                  </a:lnTo>
                  <a:lnTo>
                    <a:pt x="1698" y="1152"/>
                  </a:lnTo>
                  <a:lnTo>
                    <a:pt x="1689" y="1153"/>
                  </a:lnTo>
                  <a:lnTo>
                    <a:pt x="1680" y="1162"/>
                  </a:lnTo>
                  <a:lnTo>
                    <a:pt x="1674" y="1162"/>
                  </a:lnTo>
                  <a:lnTo>
                    <a:pt x="1669" y="1168"/>
                  </a:lnTo>
                  <a:lnTo>
                    <a:pt x="1673" y="1173"/>
                  </a:lnTo>
                  <a:lnTo>
                    <a:pt x="1689" y="1176"/>
                  </a:lnTo>
                  <a:lnTo>
                    <a:pt x="1695" y="1182"/>
                  </a:lnTo>
                  <a:lnTo>
                    <a:pt x="1694" y="1187"/>
                  </a:lnTo>
                  <a:lnTo>
                    <a:pt x="1685" y="1179"/>
                  </a:lnTo>
                  <a:lnTo>
                    <a:pt x="1673" y="1177"/>
                  </a:lnTo>
                  <a:lnTo>
                    <a:pt x="1666" y="1181"/>
                  </a:lnTo>
                  <a:lnTo>
                    <a:pt x="1665" y="1188"/>
                  </a:lnTo>
                  <a:lnTo>
                    <a:pt x="1671" y="1190"/>
                  </a:lnTo>
                  <a:lnTo>
                    <a:pt x="1678" y="1186"/>
                  </a:lnTo>
                  <a:lnTo>
                    <a:pt x="1685" y="1191"/>
                  </a:lnTo>
                  <a:lnTo>
                    <a:pt x="1681" y="1194"/>
                  </a:lnTo>
                  <a:lnTo>
                    <a:pt x="1672" y="1194"/>
                  </a:lnTo>
                  <a:lnTo>
                    <a:pt x="1673" y="1200"/>
                  </a:lnTo>
                  <a:lnTo>
                    <a:pt x="1685" y="1203"/>
                  </a:lnTo>
                  <a:lnTo>
                    <a:pt x="1689" y="1209"/>
                  </a:lnTo>
                  <a:lnTo>
                    <a:pt x="1682" y="1211"/>
                  </a:lnTo>
                  <a:lnTo>
                    <a:pt x="1675" y="1214"/>
                  </a:lnTo>
                  <a:lnTo>
                    <a:pt x="1676" y="1219"/>
                  </a:lnTo>
                  <a:lnTo>
                    <a:pt x="1685" y="1219"/>
                  </a:lnTo>
                  <a:lnTo>
                    <a:pt x="1694" y="1215"/>
                  </a:lnTo>
                  <a:lnTo>
                    <a:pt x="1701" y="1221"/>
                  </a:lnTo>
                  <a:lnTo>
                    <a:pt x="1709" y="1225"/>
                  </a:lnTo>
                  <a:lnTo>
                    <a:pt x="1721" y="1220"/>
                  </a:lnTo>
                  <a:lnTo>
                    <a:pt x="1725" y="1225"/>
                  </a:lnTo>
                  <a:lnTo>
                    <a:pt x="1725" y="1229"/>
                  </a:lnTo>
                  <a:lnTo>
                    <a:pt x="1720" y="1233"/>
                  </a:lnTo>
                  <a:lnTo>
                    <a:pt x="1721" y="1238"/>
                  </a:lnTo>
                  <a:lnTo>
                    <a:pt x="1725" y="1240"/>
                  </a:lnTo>
                  <a:lnTo>
                    <a:pt x="1726" y="1245"/>
                  </a:lnTo>
                  <a:lnTo>
                    <a:pt x="1733" y="1248"/>
                  </a:lnTo>
                  <a:lnTo>
                    <a:pt x="1739" y="1239"/>
                  </a:lnTo>
                  <a:lnTo>
                    <a:pt x="1736" y="1235"/>
                  </a:lnTo>
                  <a:lnTo>
                    <a:pt x="1738" y="1231"/>
                  </a:lnTo>
                  <a:lnTo>
                    <a:pt x="1749" y="1231"/>
                  </a:lnTo>
                  <a:lnTo>
                    <a:pt x="1743" y="1240"/>
                  </a:lnTo>
                  <a:lnTo>
                    <a:pt x="1744" y="1245"/>
                  </a:lnTo>
                  <a:lnTo>
                    <a:pt x="1732" y="1256"/>
                  </a:lnTo>
                  <a:lnTo>
                    <a:pt x="1741" y="1264"/>
                  </a:lnTo>
                  <a:lnTo>
                    <a:pt x="1737" y="1266"/>
                  </a:lnTo>
                  <a:lnTo>
                    <a:pt x="1733" y="1264"/>
                  </a:lnTo>
                  <a:lnTo>
                    <a:pt x="1727" y="1266"/>
                  </a:lnTo>
                  <a:lnTo>
                    <a:pt x="1730" y="1272"/>
                  </a:lnTo>
                  <a:lnTo>
                    <a:pt x="1751" y="1276"/>
                  </a:lnTo>
                  <a:lnTo>
                    <a:pt x="1757" y="1273"/>
                  </a:lnTo>
                  <a:lnTo>
                    <a:pt x="1764" y="1275"/>
                  </a:lnTo>
                  <a:lnTo>
                    <a:pt x="1772" y="1274"/>
                  </a:lnTo>
                  <a:lnTo>
                    <a:pt x="1783" y="1275"/>
                  </a:lnTo>
                  <a:lnTo>
                    <a:pt x="1793" y="1273"/>
                  </a:lnTo>
                  <a:lnTo>
                    <a:pt x="1798" y="1274"/>
                  </a:lnTo>
                  <a:lnTo>
                    <a:pt x="1797" y="1281"/>
                  </a:lnTo>
                  <a:lnTo>
                    <a:pt x="1803" y="1282"/>
                  </a:lnTo>
                  <a:lnTo>
                    <a:pt x="1809" y="1288"/>
                  </a:lnTo>
                  <a:lnTo>
                    <a:pt x="1815" y="1293"/>
                  </a:lnTo>
                  <a:lnTo>
                    <a:pt x="1817" y="1299"/>
                  </a:lnTo>
                  <a:lnTo>
                    <a:pt x="1825" y="1298"/>
                  </a:lnTo>
                  <a:lnTo>
                    <a:pt x="1837" y="1292"/>
                  </a:lnTo>
                  <a:lnTo>
                    <a:pt x="1839" y="1289"/>
                  </a:lnTo>
                  <a:lnTo>
                    <a:pt x="1844" y="1292"/>
                  </a:lnTo>
                  <a:lnTo>
                    <a:pt x="1843" y="1298"/>
                  </a:lnTo>
                  <a:lnTo>
                    <a:pt x="1837" y="1303"/>
                  </a:lnTo>
                  <a:lnTo>
                    <a:pt x="1828" y="1306"/>
                  </a:lnTo>
                  <a:lnTo>
                    <a:pt x="1830" y="1310"/>
                  </a:lnTo>
                  <a:lnTo>
                    <a:pt x="1843" y="1313"/>
                  </a:lnTo>
                  <a:lnTo>
                    <a:pt x="1845" y="1321"/>
                  </a:lnTo>
                  <a:lnTo>
                    <a:pt x="1850" y="1326"/>
                  </a:lnTo>
                  <a:lnTo>
                    <a:pt x="1863" y="1330"/>
                  </a:lnTo>
                  <a:lnTo>
                    <a:pt x="1879" y="1326"/>
                  </a:lnTo>
                  <a:lnTo>
                    <a:pt x="1886" y="1324"/>
                  </a:lnTo>
                  <a:lnTo>
                    <a:pt x="1889" y="1328"/>
                  </a:lnTo>
                  <a:lnTo>
                    <a:pt x="1894" y="1321"/>
                  </a:lnTo>
                  <a:lnTo>
                    <a:pt x="1905" y="1313"/>
                  </a:lnTo>
                  <a:lnTo>
                    <a:pt x="1909" y="1313"/>
                  </a:lnTo>
                  <a:lnTo>
                    <a:pt x="1906" y="1319"/>
                  </a:lnTo>
                  <a:lnTo>
                    <a:pt x="1898" y="1325"/>
                  </a:lnTo>
                  <a:lnTo>
                    <a:pt x="1896" y="1340"/>
                  </a:lnTo>
                  <a:lnTo>
                    <a:pt x="1892" y="1350"/>
                  </a:lnTo>
                  <a:lnTo>
                    <a:pt x="1887" y="1351"/>
                  </a:lnTo>
                  <a:lnTo>
                    <a:pt x="1877" y="1345"/>
                  </a:lnTo>
                  <a:lnTo>
                    <a:pt x="1874" y="1347"/>
                  </a:lnTo>
                  <a:lnTo>
                    <a:pt x="1880" y="1357"/>
                  </a:lnTo>
                  <a:lnTo>
                    <a:pt x="1882" y="1365"/>
                  </a:lnTo>
                  <a:lnTo>
                    <a:pt x="1888" y="1370"/>
                  </a:lnTo>
                  <a:lnTo>
                    <a:pt x="1895" y="1368"/>
                  </a:lnTo>
                  <a:lnTo>
                    <a:pt x="1900" y="1370"/>
                  </a:lnTo>
                  <a:lnTo>
                    <a:pt x="1898" y="1376"/>
                  </a:lnTo>
                  <a:lnTo>
                    <a:pt x="1893" y="1376"/>
                  </a:lnTo>
                  <a:lnTo>
                    <a:pt x="1893" y="1379"/>
                  </a:lnTo>
                  <a:lnTo>
                    <a:pt x="1905" y="1391"/>
                  </a:lnTo>
                  <a:lnTo>
                    <a:pt x="1909" y="1389"/>
                  </a:lnTo>
                  <a:lnTo>
                    <a:pt x="1919" y="1390"/>
                  </a:lnTo>
                  <a:lnTo>
                    <a:pt x="1923" y="1382"/>
                  </a:lnTo>
                  <a:lnTo>
                    <a:pt x="1933" y="1363"/>
                  </a:lnTo>
                  <a:lnTo>
                    <a:pt x="1929" y="1377"/>
                  </a:lnTo>
                  <a:lnTo>
                    <a:pt x="1929" y="1387"/>
                  </a:lnTo>
                  <a:lnTo>
                    <a:pt x="1927" y="1393"/>
                  </a:lnTo>
                  <a:lnTo>
                    <a:pt x="1922" y="1396"/>
                  </a:lnTo>
                  <a:lnTo>
                    <a:pt x="1916" y="1403"/>
                  </a:lnTo>
                  <a:lnTo>
                    <a:pt x="1917" y="1408"/>
                  </a:lnTo>
                  <a:lnTo>
                    <a:pt x="1924" y="1413"/>
                  </a:lnTo>
                  <a:lnTo>
                    <a:pt x="1920" y="1418"/>
                  </a:lnTo>
                  <a:lnTo>
                    <a:pt x="1920" y="1438"/>
                  </a:lnTo>
                  <a:lnTo>
                    <a:pt x="1925" y="1442"/>
                  </a:lnTo>
                  <a:lnTo>
                    <a:pt x="1931" y="1442"/>
                  </a:lnTo>
                  <a:lnTo>
                    <a:pt x="1928" y="1450"/>
                  </a:lnTo>
                  <a:lnTo>
                    <a:pt x="1931" y="1457"/>
                  </a:lnTo>
                  <a:lnTo>
                    <a:pt x="1944" y="1472"/>
                  </a:lnTo>
                  <a:lnTo>
                    <a:pt x="1949" y="1474"/>
                  </a:lnTo>
                  <a:lnTo>
                    <a:pt x="1950" y="1479"/>
                  </a:lnTo>
                  <a:lnTo>
                    <a:pt x="1954" y="1475"/>
                  </a:lnTo>
                  <a:lnTo>
                    <a:pt x="1959" y="1481"/>
                  </a:lnTo>
                  <a:lnTo>
                    <a:pt x="1965" y="1479"/>
                  </a:lnTo>
                  <a:lnTo>
                    <a:pt x="1963" y="1475"/>
                  </a:lnTo>
                  <a:lnTo>
                    <a:pt x="1965" y="1471"/>
                  </a:lnTo>
                  <a:lnTo>
                    <a:pt x="1969" y="1476"/>
                  </a:lnTo>
                  <a:lnTo>
                    <a:pt x="1974" y="1477"/>
                  </a:lnTo>
                  <a:lnTo>
                    <a:pt x="1977" y="1470"/>
                  </a:lnTo>
                  <a:lnTo>
                    <a:pt x="1972" y="1458"/>
                  </a:lnTo>
                  <a:lnTo>
                    <a:pt x="1967" y="1458"/>
                  </a:lnTo>
                  <a:lnTo>
                    <a:pt x="1964" y="1460"/>
                  </a:lnTo>
                  <a:lnTo>
                    <a:pt x="1961" y="1457"/>
                  </a:lnTo>
                  <a:lnTo>
                    <a:pt x="1967" y="1449"/>
                  </a:lnTo>
                  <a:lnTo>
                    <a:pt x="1966" y="1443"/>
                  </a:lnTo>
                  <a:lnTo>
                    <a:pt x="1964" y="1437"/>
                  </a:lnTo>
                  <a:lnTo>
                    <a:pt x="1958" y="1435"/>
                  </a:lnTo>
                  <a:lnTo>
                    <a:pt x="1958" y="1430"/>
                  </a:lnTo>
                  <a:lnTo>
                    <a:pt x="1961" y="1426"/>
                  </a:lnTo>
                  <a:lnTo>
                    <a:pt x="1962" y="1416"/>
                  </a:lnTo>
                  <a:lnTo>
                    <a:pt x="1967" y="1417"/>
                  </a:lnTo>
                  <a:lnTo>
                    <a:pt x="1968" y="1426"/>
                  </a:lnTo>
                  <a:lnTo>
                    <a:pt x="1970" y="1431"/>
                  </a:lnTo>
                  <a:lnTo>
                    <a:pt x="1976" y="1423"/>
                  </a:lnTo>
                  <a:lnTo>
                    <a:pt x="1978" y="1428"/>
                  </a:lnTo>
                  <a:lnTo>
                    <a:pt x="1981" y="1434"/>
                  </a:lnTo>
                  <a:lnTo>
                    <a:pt x="1978" y="1443"/>
                  </a:lnTo>
                  <a:lnTo>
                    <a:pt x="1980" y="1449"/>
                  </a:lnTo>
                  <a:lnTo>
                    <a:pt x="1985" y="1451"/>
                  </a:lnTo>
                  <a:lnTo>
                    <a:pt x="1992" y="1443"/>
                  </a:lnTo>
                  <a:lnTo>
                    <a:pt x="1996" y="1443"/>
                  </a:lnTo>
                  <a:lnTo>
                    <a:pt x="1994" y="1450"/>
                  </a:lnTo>
                  <a:lnTo>
                    <a:pt x="1987" y="1455"/>
                  </a:lnTo>
                  <a:lnTo>
                    <a:pt x="1988" y="1462"/>
                  </a:lnTo>
                  <a:lnTo>
                    <a:pt x="1990" y="1470"/>
                  </a:lnTo>
                  <a:lnTo>
                    <a:pt x="1987" y="1479"/>
                  </a:lnTo>
                  <a:lnTo>
                    <a:pt x="1989" y="1483"/>
                  </a:lnTo>
                  <a:lnTo>
                    <a:pt x="1998" y="1486"/>
                  </a:lnTo>
                  <a:lnTo>
                    <a:pt x="2000" y="1482"/>
                  </a:lnTo>
                  <a:lnTo>
                    <a:pt x="2004" y="1475"/>
                  </a:lnTo>
                  <a:lnTo>
                    <a:pt x="2005" y="1482"/>
                  </a:lnTo>
                  <a:lnTo>
                    <a:pt x="2002" y="1485"/>
                  </a:lnTo>
                  <a:lnTo>
                    <a:pt x="2005" y="1496"/>
                  </a:lnTo>
                  <a:lnTo>
                    <a:pt x="2011" y="1500"/>
                  </a:lnTo>
                  <a:lnTo>
                    <a:pt x="2019" y="1485"/>
                  </a:lnTo>
                  <a:lnTo>
                    <a:pt x="2020" y="1474"/>
                  </a:lnTo>
                  <a:lnTo>
                    <a:pt x="2023" y="1468"/>
                  </a:lnTo>
                  <a:lnTo>
                    <a:pt x="2024" y="1447"/>
                  </a:lnTo>
                  <a:lnTo>
                    <a:pt x="2031" y="1428"/>
                  </a:lnTo>
                  <a:lnTo>
                    <a:pt x="2031" y="1410"/>
                  </a:lnTo>
                  <a:lnTo>
                    <a:pt x="2028" y="1397"/>
                  </a:lnTo>
                  <a:lnTo>
                    <a:pt x="2025" y="1391"/>
                  </a:lnTo>
                  <a:lnTo>
                    <a:pt x="2026" y="1389"/>
                  </a:lnTo>
                  <a:lnTo>
                    <a:pt x="2029" y="1391"/>
                  </a:lnTo>
                  <a:lnTo>
                    <a:pt x="2033" y="1401"/>
                  </a:lnTo>
                  <a:lnTo>
                    <a:pt x="2038" y="1403"/>
                  </a:lnTo>
                  <a:lnTo>
                    <a:pt x="2042" y="1393"/>
                  </a:lnTo>
                  <a:lnTo>
                    <a:pt x="2052" y="1386"/>
                  </a:lnTo>
                  <a:lnTo>
                    <a:pt x="2046" y="1398"/>
                  </a:lnTo>
                  <a:lnTo>
                    <a:pt x="2042" y="1413"/>
                  </a:lnTo>
                  <a:lnTo>
                    <a:pt x="2045" y="1426"/>
                  </a:lnTo>
                  <a:lnTo>
                    <a:pt x="2036" y="1442"/>
                  </a:lnTo>
                  <a:lnTo>
                    <a:pt x="2035" y="1452"/>
                  </a:lnTo>
                  <a:lnTo>
                    <a:pt x="2038" y="1458"/>
                  </a:lnTo>
                  <a:lnTo>
                    <a:pt x="2033" y="1463"/>
                  </a:lnTo>
                  <a:lnTo>
                    <a:pt x="2032" y="1476"/>
                  </a:lnTo>
                  <a:lnTo>
                    <a:pt x="2033" y="1483"/>
                  </a:lnTo>
                  <a:lnTo>
                    <a:pt x="2035" y="1492"/>
                  </a:lnTo>
                  <a:lnTo>
                    <a:pt x="2043" y="1499"/>
                  </a:lnTo>
                  <a:lnTo>
                    <a:pt x="2044" y="1509"/>
                  </a:lnTo>
                  <a:lnTo>
                    <a:pt x="2048" y="1509"/>
                  </a:lnTo>
                  <a:lnTo>
                    <a:pt x="2049" y="1519"/>
                  </a:lnTo>
                  <a:lnTo>
                    <a:pt x="2055" y="1524"/>
                  </a:lnTo>
                  <a:lnTo>
                    <a:pt x="2060" y="1521"/>
                  </a:lnTo>
                  <a:lnTo>
                    <a:pt x="2065" y="1523"/>
                  </a:lnTo>
                  <a:lnTo>
                    <a:pt x="2072" y="1520"/>
                  </a:lnTo>
                  <a:lnTo>
                    <a:pt x="2083" y="1520"/>
                  </a:lnTo>
                  <a:lnTo>
                    <a:pt x="2083" y="1522"/>
                  </a:lnTo>
                  <a:lnTo>
                    <a:pt x="2071" y="1530"/>
                  </a:lnTo>
                  <a:lnTo>
                    <a:pt x="2066" y="1532"/>
                  </a:lnTo>
                  <a:lnTo>
                    <a:pt x="2066" y="1535"/>
                  </a:lnTo>
                  <a:lnTo>
                    <a:pt x="2072" y="1540"/>
                  </a:lnTo>
                  <a:lnTo>
                    <a:pt x="2068" y="1543"/>
                  </a:lnTo>
                  <a:lnTo>
                    <a:pt x="2062" y="1544"/>
                  </a:lnTo>
                  <a:lnTo>
                    <a:pt x="2062" y="1549"/>
                  </a:lnTo>
                  <a:lnTo>
                    <a:pt x="2068" y="1559"/>
                  </a:lnTo>
                  <a:lnTo>
                    <a:pt x="2068" y="1567"/>
                  </a:lnTo>
                  <a:lnTo>
                    <a:pt x="2065" y="1569"/>
                  </a:lnTo>
                  <a:lnTo>
                    <a:pt x="2058" y="1564"/>
                  </a:lnTo>
                  <a:lnTo>
                    <a:pt x="2055" y="1557"/>
                  </a:lnTo>
                  <a:lnTo>
                    <a:pt x="2053" y="1560"/>
                  </a:lnTo>
                  <a:lnTo>
                    <a:pt x="2055" y="1565"/>
                  </a:lnTo>
                  <a:lnTo>
                    <a:pt x="2050" y="1572"/>
                  </a:lnTo>
                  <a:lnTo>
                    <a:pt x="2051" y="1581"/>
                  </a:lnTo>
                  <a:lnTo>
                    <a:pt x="2053" y="1585"/>
                  </a:lnTo>
                  <a:lnTo>
                    <a:pt x="2050" y="1589"/>
                  </a:lnTo>
                  <a:lnTo>
                    <a:pt x="2044" y="1590"/>
                  </a:lnTo>
                  <a:lnTo>
                    <a:pt x="2040" y="1596"/>
                  </a:lnTo>
                  <a:lnTo>
                    <a:pt x="2042" y="1600"/>
                  </a:lnTo>
                  <a:lnTo>
                    <a:pt x="2047" y="1601"/>
                  </a:lnTo>
                  <a:lnTo>
                    <a:pt x="2052" y="1600"/>
                  </a:lnTo>
                  <a:lnTo>
                    <a:pt x="2054" y="1607"/>
                  </a:lnTo>
                  <a:lnTo>
                    <a:pt x="2060" y="1613"/>
                  </a:lnTo>
                  <a:lnTo>
                    <a:pt x="2065" y="1612"/>
                  </a:lnTo>
                  <a:lnTo>
                    <a:pt x="2070" y="1615"/>
                  </a:lnTo>
                  <a:lnTo>
                    <a:pt x="2070" y="1618"/>
                  </a:lnTo>
                  <a:lnTo>
                    <a:pt x="2063" y="1618"/>
                  </a:lnTo>
                  <a:lnTo>
                    <a:pt x="2060" y="1620"/>
                  </a:lnTo>
                  <a:lnTo>
                    <a:pt x="2062" y="1625"/>
                  </a:lnTo>
                  <a:lnTo>
                    <a:pt x="2068" y="1629"/>
                  </a:lnTo>
                  <a:lnTo>
                    <a:pt x="2071" y="1637"/>
                  </a:lnTo>
                  <a:lnTo>
                    <a:pt x="2078" y="1643"/>
                  </a:lnTo>
                  <a:lnTo>
                    <a:pt x="2082" y="1643"/>
                  </a:lnTo>
                  <a:lnTo>
                    <a:pt x="2077" y="1645"/>
                  </a:lnTo>
                  <a:lnTo>
                    <a:pt x="2072" y="1646"/>
                  </a:lnTo>
                  <a:lnTo>
                    <a:pt x="2066" y="1653"/>
                  </a:lnTo>
                  <a:lnTo>
                    <a:pt x="2068" y="1663"/>
                  </a:lnTo>
                  <a:lnTo>
                    <a:pt x="2075" y="1675"/>
                  </a:lnTo>
                  <a:lnTo>
                    <a:pt x="2082" y="1680"/>
                  </a:lnTo>
                  <a:lnTo>
                    <a:pt x="2091" y="1679"/>
                  </a:lnTo>
                  <a:lnTo>
                    <a:pt x="2096" y="1681"/>
                  </a:lnTo>
                  <a:lnTo>
                    <a:pt x="2087" y="1686"/>
                  </a:lnTo>
                  <a:lnTo>
                    <a:pt x="2077" y="1685"/>
                  </a:lnTo>
                  <a:lnTo>
                    <a:pt x="2071" y="1686"/>
                  </a:lnTo>
                  <a:lnTo>
                    <a:pt x="2066" y="1697"/>
                  </a:lnTo>
                  <a:lnTo>
                    <a:pt x="2053" y="1712"/>
                  </a:lnTo>
                  <a:lnTo>
                    <a:pt x="2043" y="1720"/>
                  </a:lnTo>
                  <a:lnTo>
                    <a:pt x="2043" y="1728"/>
                  </a:lnTo>
                  <a:lnTo>
                    <a:pt x="2046" y="1736"/>
                  </a:lnTo>
                  <a:lnTo>
                    <a:pt x="2056" y="1729"/>
                  </a:lnTo>
                  <a:lnTo>
                    <a:pt x="2061" y="1716"/>
                  </a:lnTo>
                  <a:lnTo>
                    <a:pt x="2062" y="1712"/>
                  </a:lnTo>
                  <a:lnTo>
                    <a:pt x="2069" y="1711"/>
                  </a:lnTo>
                  <a:lnTo>
                    <a:pt x="2079" y="1701"/>
                  </a:lnTo>
                  <a:lnTo>
                    <a:pt x="2081" y="1704"/>
                  </a:lnTo>
                  <a:lnTo>
                    <a:pt x="2087" y="1703"/>
                  </a:lnTo>
                  <a:lnTo>
                    <a:pt x="2098" y="1703"/>
                  </a:lnTo>
                  <a:lnTo>
                    <a:pt x="2091" y="1710"/>
                  </a:lnTo>
                  <a:lnTo>
                    <a:pt x="2093" y="1713"/>
                  </a:lnTo>
                  <a:lnTo>
                    <a:pt x="2103" y="1713"/>
                  </a:lnTo>
                  <a:lnTo>
                    <a:pt x="2103" y="1717"/>
                  </a:lnTo>
                  <a:lnTo>
                    <a:pt x="2094" y="1725"/>
                  </a:lnTo>
                  <a:lnTo>
                    <a:pt x="2094" y="1733"/>
                  </a:lnTo>
                  <a:lnTo>
                    <a:pt x="2096" y="1738"/>
                  </a:lnTo>
                  <a:lnTo>
                    <a:pt x="2090" y="1748"/>
                  </a:lnTo>
                  <a:lnTo>
                    <a:pt x="2087" y="1755"/>
                  </a:lnTo>
                  <a:lnTo>
                    <a:pt x="2089" y="1759"/>
                  </a:lnTo>
                  <a:lnTo>
                    <a:pt x="2091" y="1763"/>
                  </a:lnTo>
                  <a:lnTo>
                    <a:pt x="2085" y="1763"/>
                  </a:lnTo>
                  <a:lnTo>
                    <a:pt x="2077" y="1763"/>
                  </a:lnTo>
                  <a:lnTo>
                    <a:pt x="2071" y="1770"/>
                  </a:lnTo>
                  <a:lnTo>
                    <a:pt x="2071" y="1773"/>
                  </a:lnTo>
                  <a:lnTo>
                    <a:pt x="2078" y="1774"/>
                  </a:lnTo>
                  <a:lnTo>
                    <a:pt x="2082" y="1772"/>
                  </a:lnTo>
                  <a:lnTo>
                    <a:pt x="2090" y="1773"/>
                  </a:lnTo>
                  <a:lnTo>
                    <a:pt x="2091" y="1775"/>
                  </a:lnTo>
                  <a:lnTo>
                    <a:pt x="2084" y="1781"/>
                  </a:lnTo>
                  <a:lnTo>
                    <a:pt x="2078" y="1781"/>
                  </a:lnTo>
                  <a:lnTo>
                    <a:pt x="2073" y="1781"/>
                  </a:lnTo>
                  <a:lnTo>
                    <a:pt x="2069" y="1785"/>
                  </a:lnTo>
                  <a:lnTo>
                    <a:pt x="2067" y="1795"/>
                  </a:lnTo>
                  <a:lnTo>
                    <a:pt x="2071" y="1804"/>
                  </a:lnTo>
                  <a:lnTo>
                    <a:pt x="2077" y="1800"/>
                  </a:lnTo>
                  <a:lnTo>
                    <a:pt x="2078" y="1794"/>
                  </a:lnTo>
                  <a:lnTo>
                    <a:pt x="2084" y="1795"/>
                  </a:lnTo>
                  <a:lnTo>
                    <a:pt x="2092" y="1792"/>
                  </a:lnTo>
                  <a:lnTo>
                    <a:pt x="2103" y="1779"/>
                  </a:lnTo>
                  <a:lnTo>
                    <a:pt x="2112" y="1766"/>
                  </a:lnTo>
                  <a:lnTo>
                    <a:pt x="2115" y="1748"/>
                  </a:lnTo>
                  <a:lnTo>
                    <a:pt x="2125" y="1727"/>
                  </a:lnTo>
                  <a:lnTo>
                    <a:pt x="2128" y="1724"/>
                  </a:lnTo>
                  <a:lnTo>
                    <a:pt x="2129" y="172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DA830B0-C61B-FD1F-F3C2-2FA3D4B00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4843464"/>
              <a:ext cx="4763" cy="11113"/>
            </a:xfrm>
            <a:custGeom>
              <a:avLst/>
              <a:gdLst>
                <a:gd name="T0" fmla="*/ 0 w 11"/>
                <a:gd name="T1" fmla="*/ 16 h 20"/>
                <a:gd name="T2" fmla="*/ 2 w 11"/>
                <a:gd name="T3" fmla="*/ 9 h 20"/>
                <a:gd name="T4" fmla="*/ 1 w 11"/>
                <a:gd name="T5" fmla="*/ 1 h 20"/>
                <a:gd name="T6" fmla="*/ 6 w 11"/>
                <a:gd name="T7" fmla="*/ 0 h 20"/>
                <a:gd name="T8" fmla="*/ 11 w 11"/>
                <a:gd name="T9" fmla="*/ 7 h 20"/>
                <a:gd name="T10" fmla="*/ 3 w 11"/>
                <a:gd name="T11" fmla="*/ 20 h 20"/>
                <a:gd name="T12" fmla="*/ 0 w 11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16"/>
                  </a:moveTo>
                  <a:lnTo>
                    <a:pt x="2" y="9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7"/>
                  </a:lnTo>
                  <a:lnTo>
                    <a:pt x="3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C632B15-40B3-765B-5C27-5065B195B7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3213" y="4810126"/>
              <a:ext cx="36513" cy="26988"/>
            </a:xfrm>
            <a:custGeom>
              <a:avLst/>
              <a:gdLst>
                <a:gd name="T0" fmla="*/ 62 w 65"/>
                <a:gd name="T1" fmla="*/ 50 h 50"/>
                <a:gd name="T2" fmla="*/ 65 w 65"/>
                <a:gd name="T3" fmla="*/ 45 h 50"/>
                <a:gd name="T4" fmla="*/ 61 w 65"/>
                <a:gd name="T5" fmla="*/ 36 h 50"/>
                <a:gd name="T6" fmla="*/ 57 w 65"/>
                <a:gd name="T7" fmla="*/ 40 h 50"/>
                <a:gd name="T8" fmla="*/ 50 w 65"/>
                <a:gd name="T9" fmla="*/ 42 h 50"/>
                <a:gd name="T10" fmla="*/ 56 w 65"/>
                <a:gd name="T11" fmla="*/ 44 h 50"/>
                <a:gd name="T12" fmla="*/ 62 w 65"/>
                <a:gd name="T13" fmla="*/ 50 h 50"/>
                <a:gd name="T14" fmla="*/ 15 w 65"/>
                <a:gd name="T15" fmla="*/ 44 h 50"/>
                <a:gd name="T16" fmla="*/ 20 w 65"/>
                <a:gd name="T17" fmla="*/ 45 h 50"/>
                <a:gd name="T18" fmla="*/ 24 w 65"/>
                <a:gd name="T19" fmla="*/ 50 h 50"/>
                <a:gd name="T20" fmla="*/ 17 w 65"/>
                <a:gd name="T21" fmla="*/ 49 h 50"/>
                <a:gd name="T22" fmla="*/ 14 w 65"/>
                <a:gd name="T23" fmla="*/ 46 h 50"/>
                <a:gd name="T24" fmla="*/ 15 w 65"/>
                <a:gd name="T25" fmla="*/ 44 h 50"/>
                <a:gd name="T26" fmla="*/ 11 w 65"/>
                <a:gd name="T27" fmla="*/ 27 h 50"/>
                <a:gd name="T28" fmla="*/ 15 w 65"/>
                <a:gd name="T29" fmla="*/ 22 h 50"/>
                <a:gd name="T30" fmla="*/ 12 w 65"/>
                <a:gd name="T31" fmla="*/ 13 h 50"/>
                <a:gd name="T32" fmla="*/ 15 w 65"/>
                <a:gd name="T33" fmla="*/ 9 h 50"/>
                <a:gd name="T34" fmla="*/ 11 w 65"/>
                <a:gd name="T35" fmla="*/ 0 h 50"/>
                <a:gd name="T36" fmla="*/ 6 w 65"/>
                <a:gd name="T37" fmla="*/ 0 h 50"/>
                <a:gd name="T38" fmla="*/ 0 w 65"/>
                <a:gd name="T39" fmla="*/ 10 h 50"/>
                <a:gd name="T40" fmla="*/ 2 w 65"/>
                <a:gd name="T41" fmla="*/ 16 h 50"/>
                <a:gd name="T42" fmla="*/ 3 w 65"/>
                <a:gd name="T43" fmla="*/ 26 h 50"/>
                <a:gd name="T44" fmla="*/ 7 w 65"/>
                <a:gd name="T45" fmla="*/ 28 h 50"/>
                <a:gd name="T46" fmla="*/ 11 w 65"/>
                <a:gd name="T4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50">
                  <a:moveTo>
                    <a:pt x="62" y="50"/>
                  </a:moveTo>
                  <a:lnTo>
                    <a:pt x="65" y="45"/>
                  </a:lnTo>
                  <a:lnTo>
                    <a:pt x="61" y="36"/>
                  </a:lnTo>
                  <a:lnTo>
                    <a:pt x="57" y="40"/>
                  </a:lnTo>
                  <a:lnTo>
                    <a:pt x="50" y="42"/>
                  </a:lnTo>
                  <a:lnTo>
                    <a:pt x="56" y="44"/>
                  </a:lnTo>
                  <a:lnTo>
                    <a:pt x="62" y="50"/>
                  </a:lnTo>
                  <a:close/>
                  <a:moveTo>
                    <a:pt x="15" y="44"/>
                  </a:moveTo>
                  <a:lnTo>
                    <a:pt x="20" y="45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4" y="46"/>
                  </a:lnTo>
                  <a:lnTo>
                    <a:pt x="15" y="44"/>
                  </a:lnTo>
                  <a:close/>
                  <a:moveTo>
                    <a:pt x="11" y="27"/>
                  </a:moveTo>
                  <a:lnTo>
                    <a:pt x="15" y="22"/>
                  </a:lnTo>
                  <a:lnTo>
                    <a:pt x="12" y="13"/>
                  </a:lnTo>
                  <a:lnTo>
                    <a:pt x="15" y="9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BE5E12B-226F-1983-DFD2-412BE173A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4645026"/>
              <a:ext cx="233363" cy="127000"/>
            </a:xfrm>
            <a:custGeom>
              <a:avLst/>
              <a:gdLst>
                <a:gd name="T0" fmla="*/ 0 w 420"/>
                <a:gd name="T1" fmla="*/ 210 h 227"/>
                <a:gd name="T2" fmla="*/ 5 w 420"/>
                <a:gd name="T3" fmla="*/ 204 h 227"/>
                <a:gd name="T4" fmla="*/ 12 w 420"/>
                <a:gd name="T5" fmla="*/ 207 h 227"/>
                <a:gd name="T6" fmla="*/ 16 w 420"/>
                <a:gd name="T7" fmla="*/ 208 h 227"/>
                <a:gd name="T8" fmla="*/ 14 w 420"/>
                <a:gd name="T9" fmla="*/ 211 h 227"/>
                <a:gd name="T10" fmla="*/ 5 w 420"/>
                <a:gd name="T11" fmla="*/ 212 h 227"/>
                <a:gd name="T12" fmla="*/ 0 w 420"/>
                <a:gd name="T13" fmla="*/ 210 h 227"/>
                <a:gd name="T14" fmla="*/ 12 w 420"/>
                <a:gd name="T15" fmla="*/ 223 h 227"/>
                <a:gd name="T16" fmla="*/ 15 w 420"/>
                <a:gd name="T17" fmla="*/ 223 h 227"/>
                <a:gd name="T18" fmla="*/ 13 w 420"/>
                <a:gd name="T19" fmla="*/ 227 h 227"/>
                <a:gd name="T20" fmla="*/ 12 w 420"/>
                <a:gd name="T21" fmla="*/ 223 h 227"/>
                <a:gd name="T22" fmla="*/ 410 w 420"/>
                <a:gd name="T23" fmla="*/ 12 h 227"/>
                <a:gd name="T24" fmla="*/ 420 w 420"/>
                <a:gd name="T25" fmla="*/ 9 h 227"/>
                <a:gd name="T26" fmla="*/ 417 w 420"/>
                <a:gd name="T27" fmla="*/ 4 h 227"/>
                <a:gd name="T28" fmla="*/ 410 w 420"/>
                <a:gd name="T29" fmla="*/ 0 h 227"/>
                <a:gd name="T30" fmla="*/ 405 w 420"/>
                <a:gd name="T31" fmla="*/ 6 h 227"/>
                <a:gd name="T32" fmla="*/ 410 w 420"/>
                <a:gd name="T33" fmla="*/ 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0" h="227">
                  <a:moveTo>
                    <a:pt x="0" y="210"/>
                  </a:moveTo>
                  <a:lnTo>
                    <a:pt x="5" y="204"/>
                  </a:lnTo>
                  <a:lnTo>
                    <a:pt x="12" y="207"/>
                  </a:lnTo>
                  <a:lnTo>
                    <a:pt x="16" y="208"/>
                  </a:lnTo>
                  <a:lnTo>
                    <a:pt x="14" y="211"/>
                  </a:lnTo>
                  <a:lnTo>
                    <a:pt x="5" y="212"/>
                  </a:lnTo>
                  <a:lnTo>
                    <a:pt x="0" y="210"/>
                  </a:lnTo>
                  <a:close/>
                  <a:moveTo>
                    <a:pt x="12" y="223"/>
                  </a:moveTo>
                  <a:lnTo>
                    <a:pt x="15" y="223"/>
                  </a:lnTo>
                  <a:lnTo>
                    <a:pt x="13" y="227"/>
                  </a:lnTo>
                  <a:lnTo>
                    <a:pt x="12" y="223"/>
                  </a:lnTo>
                  <a:close/>
                  <a:moveTo>
                    <a:pt x="410" y="12"/>
                  </a:moveTo>
                  <a:lnTo>
                    <a:pt x="420" y="9"/>
                  </a:lnTo>
                  <a:lnTo>
                    <a:pt x="417" y="4"/>
                  </a:lnTo>
                  <a:lnTo>
                    <a:pt x="410" y="0"/>
                  </a:lnTo>
                  <a:lnTo>
                    <a:pt x="405" y="6"/>
                  </a:lnTo>
                  <a:lnTo>
                    <a:pt x="410" y="1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52C2E94-3A12-C0D1-D8C1-6B70729816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9713" y="4184651"/>
              <a:ext cx="52388" cy="177800"/>
            </a:xfrm>
            <a:custGeom>
              <a:avLst/>
              <a:gdLst>
                <a:gd name="T0" fmla="*/ 80 w 94"/>
                <a:gd name="T1" fmla="*/ 298 h 318"/>
                <a:gd name="T2" fmla="*/ 85 w 94"/>
                <a:gd name="T3" fmla="*/ 309 h 318"/>
                <a:gd name="T4" fmla="*/ 94 w 94"/>
                <a:gd name="T5" fmla="*/ 312 h 318"/>
                <a:gd name="T6" fmla="*/ 92 w 94"/>
                <a:gd name="T7" fmla="*/ 297 h 318"/>
                <a:gd name="T8" fmla="*/ 79 w 94"/>
                <a:gd name="T9" fmla="*/ 290 h 318"/>
                <a:gd name="T10" fmla="*/ 81 w 94"/>
                <a:gd name="T11" fmla="*/ 282 h 318"/>
                <a:gd name="T12" fmla="*/ 79 w 94"/>
                <a:gd name="T13" fmla="*/ 290 h 318"/>
                <a:gd name="T14" fmla="*/ 70 w 94"/>
                <a:gd name="T15" fmla="*/ 271 h 318"/>
                <a:gd name="T16" fmla="*/ 70 w 94"/>
                <a:gd name="T17" fmla="*/ 259 h 318"/>
                <a:gd name="T18" fmla="*/ 64 w 94"/>
                <a:gd name="T19" fmla="*/ 267 h 318"/>
                <a:gd name="T20" fmla="*/ 71 w 94"/>
                <a:gd name="T21" fmla="*/ 251 h 318"/>
                <a:gd name="T22" fmla="*/ 78 w 94"/>
                <a:gd name="T23" fmla="*/ 254 h 318"/>
                <a:gd name="T24" fmla="*/ 75 w 94"/>
                <a:gd name="T25" fmla="*/ 244 h 318"/>
                <a:gd name="T26" fmla="*/ 58 w 94"/>
                <a:gd name="T27" fmla="*/ 240 h 318"/>
                <a:gd name="T28" fmla="*/ 54 w 94"/>
                <a:gd name="T29" fmla="*/ 245 h 318"/>
                <a:gd name="T30" fmla="*/ 41 w 94"/>
                <a:gd name="T31" fmla="*/ 204 h 318"/>
                <a:gd name="T32" fmla="*/ 38 w 94"/>
                <a:gd name="T33" fmla="*/ 209 h 318"/>
                <a:gd name="T34" fmla="*/ 15 w 94"/>
                <a:gd name="T35" fmla="*/ 150 h 318"/>
                <a:gd name="T36" fmla="*/ 28 w 94"/>
                <a:gd name="T37" fmla="*/ 138 h 318"/>
                <a:gd name="T38" fmla="*/ 16 w 94"/>
                <a:gd name="T39" fmla="*/ 133 h 318"/>
                <a:gd name="T40" fmla="*/ 15 w 94"/>
                <a:gd name="T41" fmla="*/ 150 h 318"/>
                <a:gd name="T42" fmla="*/ 9 w 94"/>
                <a:gd name="T43" fmla="*/ 103 h 318"/>
                <a:gd name="T44" fmla="*/ 0 w 94"/>
                <a:gd name="T45" fmla="*/ 100 h 318"/>
                <a:gd name="T46" fmla="*/ 30 w 94"/>
                <a:gd name="T47" fmla="*/ 96 h 318"/>
                <a:gd name="T48" fmla="*/ 26 w 94"/>
                <a:gd name="T49" fmla="*/ 82 h 318"/>
                <a:gd name="T50" fmla="*/ 33 w 94"/>
                <a:gd name="T51" fmla="*/ 68 h 318"/>
                <a:gd name="T52" fmla="*/ 21 w 94"/>
                <a:gd name="T53" fmla="*/ 68 h 318"/>
                <a:gd name="T54" fmla="*/ 19 w 94"/>
                <a:gd name="T55" fmla="*/ 86 h 318"/>
                <a:gd name="T56" fmla="*/ 21 w 94"/>
                <a:gd name="T57" fmla="*/ 103 h 318"/>
                <a:gd name="T58" fmla="*/ 28 w 94"/>
                <a:gd name="T59" fmla="*/ 58 h 318"/>
                <a:gd name="T60" fmla="*/ 38 w 94"/>
                <a:gd name="T61" fmla="*/ 38 h 318"/>
                <a:gd name="T62" fmla="*/ 39 w 94"/>
                <a:gd name="T63" fmla="*/ 25 h 318"/>
                <a:gd name="T64" fmla="*/ 36 w 94"/>
                <a:gd name="T65" fmla="*/ 12 h 318"/>
                <a:gd name="T66" fmla="*/ 37 w 94"/>
                <a:gd name="T67" fmla="*/ 0 h 318"/>
                <a:gd name="T68" fmla="*/ 30 w 94"/>
                <a:gd name="T69" fmla="*/ 24 h 318"/>
                <a:gd name="T70" fmla="*/ 29 w 94"/>
                <a:gd name="T71" fmla="*/ 35 h 318"/>
                <a:gd name="T72" fmla="*/ 28 w 94"/>
                <a:gd name="T73" fmla="*/ 5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318">
                  <a:moveTo>
                    <a:pt x="86" y="292"/>
                  </a:moveTo>
                  <a:lnTo>
                    <a:pt x="80" y="298"/>
                  </a:lnTo>
                  <a:lnTo>
                    <a:pt x="81" y="307"/>
                  </a:lnTo>
                  <a:lnTo>
                    <a:pt x="85" y="309"/>
                  </a:lnTo>
                  <a:lnTo>
                    <a:pt x="89" y="318"/>
                  </a:lnTo>
                  <a:lnTo>
                    <a:pt x="94" y="312"/>
                  </a:lnTo>
                  <a:lnTo>
                    <a:pt x="91" y="305"/>
                  </a:lnTo>
                  <a:lnTo>
                    <a:pt x="92" y="297"/>
                  </a:lnTo>
                  <a:lnTo>
                    <a:pt x="86" y="292"/>
                  </a:lnTo>
                  <a:close/>
                  <a:moveTo>
                    <a:pt x="79" y="290"/>
                  </a:moveTo>
                  <a:lnTo>
                    <a:pt x="86" y="282"/>
                  </a:lnTo>
                  <a:lnTo>
                    <a:pt x="81" y="282"/>
                  </a:lnTo>
                  <a:lnTo>
                    <a:pt x="76" y="287"/>
                  </a:lnTo>
                  <a:lnTo>
                    <a:pt x="79" y="290"/>
                  </a:lnTo>
                  <a:close/>
                  <a:moveTo>
                    <a:pt x="64" y="267"/>
                  </a:moveTo>
                  <a:lnTo>
                    <a:pt x="70" y="271"/>
                  </a:lnTo>
                  <a:lnTo>
                    <a:pt x="74" y="268"/>
                  </a:lnTo>
                  <a:lnTo>
                    <a:pt x="70" y="259"/>
                  </a:lnTo>
                  <a:lnTo>
                    <a:pt x="62" y="261"/>
                  </a:lnTo>
                  <a:lnTo>
                    <a:pt x="64" y="267"/>
                  </a:lnTo>
                  <a:close/>
                  <a:moveTo>
                    <a:pt x="75" y="244"/>
                  </a:moveTo>
                  <a:lnTo>
                    <a:pt x="71" y="251"/>
                  </a:lnTo>
                  <a:lnTo>
                    <a:pt x="75" y="258"/>
                  </a:lnTo>
                  <a:lnTo>
                    <a:pt x="78" y="254"/>
                  </a:lnTo>
                  <a:lnTo>
                    <a:pt x="78" y="247"/>
                  </a:lnTo>
                  <a:lnTo>
                    <a:pt x="75" y="244"/>
                  </a:lnTo>
                  <a:close/>
                  <a:moveTo>
                    <a:pt x="52" y="238"/>
                  </a:moveTo>
                  <a:lnTo>
                    <a:pt x="58" y="240"/>
                  </a:lnTo>
                  <a:lnTo>
                    <a:pt x="61" y="252"/>
                  </a:lnTo>
                  <a:lnTo>
                    <a:pt x="54" y="245"/>
                  </a:lnTo>
                  <a:lnTo>
                    <a:pt x="52" y="238"/>
                  </a:lnTo>
                  <a:close/>
                  <a:moveTo>
                    <a:pt x="41" y="204"/>
                  </a:moveTo>
                  <a:lnTo>
                    <a:pt x="33" y="206"/>
                  </a:lnTo>
                  <a:lnTo>
                    <a:pt x="38" y="209"/>
                  </a:lnTo>
                  <a:lnTo>
                    <a:pt x="41" y="204"/>
                  </a:lnTo>
                  <a:close/>
                  <a:moveTo>
                    <a:pt x="15" y="150"/>
                  </a:moveTo>
                  <a:lnTo>
                    <a:pt x="24" y="150"/>
                  </a:lnTo>
                  <a:lnTo>
                    <a:pt x="28" y="138"/>
                  </a:lnTo>
                  <a:lnTo>
                    <a:pt x="26" y="128"/>
                  </a:lnTo>
                  <a:lnTo>
                    <a:pt x="16" y="133"/>
                  </a:lnTo>
                  <a:lnTo>
                    <a:pt x="15" y="142"/>
                  </a:lnTo>
                  <a:lnTo>
                    <a:pt x="15" y="150"/>
                  </a:lnTo>
                  <a:close/>
                  <a:moveTo>
                    <a:pt x="0" y="100"/>
                  </a:moveTo>
                  <a:lnTo>
                    <a:pt x="9" y="103"/>
                  </a:lnTo>
                  <a:lnTo>
                    <a:pt x="6" y="97"/>
                  </a:lnTo>
                  <a:lnTo>
                    <a:pt x="0" y="100"/>
                  </a:lnTo>
                  <a:close/>
                  <a:moveTo>
                    <a:pt x="23" y="109"/>
                  </a:moveTo>
                  <a:lnTo>
                    <a:pt x="30" y="96"/>
                  </a:lnTo>
                  <a:lnTo>
                    <a:pt x="29" y="87"/>
                  </a:lnTo>
                  <a:lnTo>
                    <a:pt x="26" y="82"/>
                  </a:lnTo>
                  <a:lnTo>
                    <a:pt x="28" y="72"/>
                  </a:lnTo>
                  <a:lnTo>
                    <a:pt x="33" y="68"/>
                  </a:lnTo>
                  <a:lnTo>
                    <a:pt x="33" y="64"/>
                  </a:lnTo>
                  <a:lnTo>
                    <a:pt x="21" y="68"/>
                  </a:lnTo>
                  <a:lnTo>
                    <a:pt x="21" y="80"/>
                  </a:lnTo>
                  <a:lnTo>
                    <a:pt x="19" y="86"/>
                  </a:lnTo>
                  <a:lnTo>
                    <a:pt x="23" y="96"/>
                  </a:lnTo>
                  <a:lnTo>
                    <a:pt x="21" y="103"/>
                  </a:lnTo>
                  <a:lnTo>
                    <a:pt x="23" y="109"/>
                  </a:lnTo>
                  <a:close/>
                  <a:moveTo>
                    <a:pt x="28" y="58"/>
                  </a:moveTo>
                  <a:lnTo>
                    <a:pt x="38" y="51"/>
                  </a:lnTo>
                  <a:lnTo>
                    <a:pt x="38" y="38"/>
                  </a:lnTo>
                  <a:lnTo>
                    <a:pt x="32" y="34"/>
                  </a:lnTo>
                  <a:lnTo>
                    <a:pt x="39" y="25"/>
                  </a:lnTo>
                  <a:lnTo>
                    <a:pt x="39" y="15"/>
                  </a:lnTo>
                  <a:lnTo>
                    <a:pt x="36" y="12"/>
                  </a:lnTo>
                  <a:lnTo>
                    <a:pt x="39" y="5"/>
                  </a:lnTo>
                  <a:lnTo>
                    <a:pt x="37" y="0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29" y="35"/>
                  </a:lnTo>
                  <a:lnTo>
                    <a:pt x="24" y="54"/>
                  </a:lnTo>
                  <a:lnTo>
                    <a:pt x="28" y="5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906D994-2003-A85F-AACE-F866B2CBE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4130676"/>
              <a:ext cx="30163" cy="58738"/>
            </a:xfrm>
            <a:custGeom>
              <a:avLst/>
              <a:gdLst>
                <a:gd name="T0" fmla="*/ 2 w 53"/>
                <a:gd name="T1" fmla="*/ 96 h 105"/>
                <a:gd name="T2" fmla="*/ 6 w 53"/>
                <a:gd name="T3" fmla="*/ 89 h 105"/>
                <a:gd name="T4" fmla="*/ 15 w 53"/>
                <a:gd name="T5" fmla="*/ 87 h 105"/>
                <a:gd name="T6" fmla="*/ 18 w 53"/>
                <a:gd name="T7" fmla="*/ 89 h 105"/>
                <a:gd name="T8" fmla="*/ 10 w 53"/>
                <a:gd name="T9" fmla="*/ 103 h 105"/>
                <a:gd name="T10" fmla="*/ 4 w 53"/>
                <a:gd name="T11" fmla="*/ 105 h 105"/>
                <a:gd name="T12" fmla="*/ 0 w 53"/>
                <a:gd name="T13" fmla="*/ 102 h 105"/>
                <a:gd name="T14" fmla="*/ 2 w 53"/>
                <a:gd name="T15" fmla="*/ 96 h 105"/>
                <a:gd name="T16" fmla="*/ 26 w 53"/>
                <a:gd name="T17" fmla="*/ 62 h 105"/>
                <a:gd name="T18" fmla="*/ 34 w 53"/>
                <a:gd name="T19" fmla="*/ 57 h 105"/>
                <a:gd name="T20" fmla="*/ 37 w 53"/>
                <a:gd name="T21" fmla="*/ 63 h 105"/>
                <a:gd name="T22" fmla="*/ 32 w 53"/>
                <a:gd name="T23" fmla="*/ 63 h 105"/>
                <a:gd name="T24" fmla="*/ 26 w 53"/>
                <a:gd name="T25" fmla="*/ 62 h 105"/>
                <a:gd name="T26" fmla="*/ 50 w 53"/>
                <a:gd name="T27" fmla="*/ 0 h 105"/>
                <a:gd name="T28" fmla="*/ 42 w 53"/>
                <a:gd name="T29" fmla="*/ 7 h 105"/>
                <a:gd name="T30" fmla="*/ 49 w 53"/>
                <a:gd name="T31" fmla="*/ 20 h 105"/>
                <a:gd name="T32" fmla="*/ 49 w 53"/>
                <a:gd name="T33" fmla="*/ 10 h 105"/>
                <a:gd name="T34" fmla="*/ 53 w 53"/>
                <a:gd name="T35" fmla="*/ 5 h 105"/>
                <a:gd name="T36" fmla="*/ 50 w 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105">
                  <a:moveTo>
                    <a:pt x="2" y="96"/>
                  </a:moveTo>
                  <a:lnTo>
                    <a:pt x="6" y="89"/>
                  </a:lnTo>
                  <a:lnTo>
                    <a:pt x="15" y="87"/>
                  </a:lnTo>
                  <a:lnTo>
                    <a:pt x="18" y="89"/>
                  </a:lnTo>
                  <a:lnTo>
                    <a:pt x="10" y="103"/>
                  </a:lnTo>
                  <a:lnTo>
                    <a:pt x="4" y="105"/>
                  </a:lnTo>
                  <a:lnTo>
                    <a:pt x="0" y="102"/>
                  </a:lnTo>
                  <a:lnTo>
                    <a:pt x="2" y="96"/>
                  </a:lnTo>
                  <a:close/>
                  <a:moveTo>
                    <a:pt x="26" y="62"/>
                  </a:moveTo>
                  <a:lnTo>
                    <a:pt x="34" y="57"/>
                  </a:lnTo>
                  <a:lnTo>
                    <a:pt x="37" y="63"/>
                  </a:lnTo>
                  <a:lnTo>
                    <a:pt x="32" y="63"/>
                  </a:lnTo>
                  <a:lnTo>
                    <a:pt x="26" y="62"/>
                  </a:lnTo>
                  <a:close/>
                  <a:moveTo>
                    <a:pt x="50" y="0"/>
                  </a:moveTo>
                  <a:lnTo>
                    <a:pt x="42" y="7"/>
                  </a:lnTo>
                  <a:lnTo>
                    <a:pt x="49" y="20"/>
                  </a:lnTo>
                  <a:lnTo>
                    <a:pt x="49" y="10"/>
                  </a:lnTo>
                  <a:lnTo>
                    <a:pt x="53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A955EB9-A85A-91FD-05A2-AE7F8507B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7088" y="2876551"/>
              <a:ext cx="1501775" cy="1182688"/>
            </a:xfrm>
            <a:custGeom>
              <a:avLst/>
              <a:gdLst>
                <a:gd name="T0" fmla="*/ 2008 w 2699"/>
                <a:gd name="T1" fmla="*/ 2091 h 2115"/>
                <a:gd name="T2" fmla="*/ 484 w 2699"/>
                <a:gd name="T3" fmla="*/ 1273 h 2115"/>
                <a:gd name="T4" fmla="*/ 285 w 2699"/>
                <a:gd name="T5" fmla="*/ 1169 h 2115"/>
                <a:gd name="T6" fmla="*/ 141 w 2699"/>
                <a:gd name="T7" fmla="*/ 1134 h 2115"/>
                <a:gd name="T8" fmla="*/ 45 w 2699"/>
                <a:gd name="T9" fmla="*/ 1133 h 2115"/>
                <a:gd name="T10" fmla="*/ 124 w 2699"/>
                <a:gd name="T11" fmla="*/ 975 h 2115"/>
                <a:gd name="T12" fmla="*/ 222 w 2699"/>
                <a:gd name="T13" fmla="*/ 877 h 2115"/>
                <a:gd name="T14" fmla="*/ 513 w 2699"/>
                <a:gd name="T15" fmla="*/ 855 h 2115"/>
                <a:gd name="T16" fmla="*/ 533 w 2699"/>
                <a:gd name="T17" fmla="*/ 705 h 2115"/>
                <a:gd name="T18" fmla="*/ 664 w 2699"/>
                <a:gd name="T19" fmla="*/ 581 h 2115"/>
                <a:gd name="T20" fmla="*/ 742 w 2699"/>
                <a:gd name="T21" fmla="*/ 474 h 2115"/>
                <a:gd name="T22" fmla="*/ 871 w 2699"/>
                <a:gd name="T23" fmla="*/ 543 h 2115"/>
                <a:gd name="T24" fmla="*/ 1044 w 2699"/>
                <a:gd name="T25" fmla="*/ 698 h 2115"/>
                <a:gd name="T26" fmla="*/ 1285 w 2699"/>
                <a:gd name="T27" fmla="*/ 818 h 2115"/>
                <a:gd name="T28" fmla="*/ 1683 w 2699"/>
                <a:gd name="T29" fmla="*/ 798 h 2115"/>
                <a:gd name="T30" fmla="*/ 1867 w 2699"/>
                <a:gd name="T31" fmla="*/ 637 h 2115"/>
                <a:gd name="T32" fmla="*/ 2039 w 2699"/>
                <a:gd name="T33" fmla="*/ 495 h 2115"/>
                <a:gd name="T34" fmla="*/ 1897 w 2699"/>
                <a:gd name="T35" fmla="*/ 433 h 2115"/>
                <a:gd name="T36" fmla="*/ 1991 w 2699"/>
                <a:gd name="T37" fmla="*/ 230 h 2115"/>
                <a:gd name="T38" fmla="*/ 1965 w 2699"/>
                <a:gd name="T39" fmla="*/ 80 h 2115"/>
                <a:gd name="T40" fmla="*/ 2091 w 2699"/>
                <a:gd name="T41" fmla="*/ 1 h 2115"/>
                <a:gd name="T42" fmla="*/ 2209 w 2699"/>
                <a:gd name="T43" fmla="*/ 36 h 2115"/>
                <a:gd name="T44" fmla="*/ 2281 w 2699"/>
                <a:gd name="T45" fmla="*/ 145 h 2115"/>
                <a:gd name="T46" fmla="*/ 2393 w 2699"/>
                <a:gd name="T47" fmla="*/ 253 h 2115"/>
                <a:gd name="T48" fmla="*/ 2499 w 2699"/>
                <a:gd name="T49" fmla="*/ 296 h 2115"/>
                <a:gd name="T50" fmla="*/ 2581 w 2699"/>
                <a:gd name="T51" fmla="*/ 373 h 2115"/>
                <a:gd name="T52" fmla="*/ 2689 w 2699"/>
                <a:gd name="T53" fmla="*/ 349 h 2115"/>
                <a:gd name="T54" fmla="*/ 2692 w 2699"/>
                <a:gd name="T55" fmla="*/ 472 h 2115"/>
                <a:gd name="T56" fmla="*/ 2608 w 2699"/>
                <a:gd name="T57" fmla="*/ 562 h 2115"/>
                <a:gd name="T58" fmla="*/ 2619 w 2699"/>
                <a:gd name="T59" fmla="*/ 711 h 2115"/>
                <a:gd name="T60" fmla="*/ 2483 w 2699"/>
                <a:gd name="T61" fmla="*/ 776 h 2115"/>
                <a:gd name="T62" fmla="*/ 2316 w 2699"/>
                <a:gd name="T63" fmla="*/ 976 h 2115"/>
                <a:gd name="T64" fmla="*/ 2301 w 2699"/>
                <a:gd name="T65" fmla="*/ 913 h 2115"/>
                <a:gd name="T66" fmla="*/ 2195 w 2699"/>
                <a:gd name="T67" fmla="*/ 968 h 2115"/>
                <a:gd name="T68" fmla="*/ 2217 w 2699"/>
                <a:gd name="T69" fmla="*/ 1094 h 2115"/>
                <a:gd name="T70" fmla="*/ 2376 w 2699"/>
                <a:gd name="T71" fmla="*/ 1066 h 2115"/>
                <a:gd name="T72" fmla="*/ 2284 w 2699"/>
                <a:gd name="T73" fmla="*/ 1153 h 2115"/>
                <a:gd name="T74" fmla="*/ 2389 w 2699"/>
                <a:gd name="T75" fmla="*/ 1365 h 2115"/>
                <a:gd name="T76" fmla="*/ 2305 w 2699"/>
                <a:gd name="T77" fmla="*/ 1377 h 2115"/>
                <a:gd name="T78" fmla="*/ 2372 w 2699"/>
                <a:gd name="T79" fmla="*/ 1491 h 2115"/>
                <a:gd name="T80" fmla="*/ 2417 w 2699"/>
                <a:gd name="T81" fmla="*/ 1539 h 2115"/>
                <a:gd name="T82" fmla="*/ 2397 w 2699"/>
                <a:gd name="T83" fmla="*/ 1623 h 2115"/>
                <a:gd name="T84" fmla="*/ 2367 w 2699"/>
                <a:gd name="T85" fmla="*/ 1697 h 2115"/>
                <a:gd name="T86" fmla="*/ 2336 w 2699"/>
                <a:gd name="T87" fmla="*/ 1764 h 2115"/>
                <a:gd name="T88" fmla="*/ 2293 w 2699"/>
                <a:gd name="T89" fmla="*/ 1828 h 2115"/>
                <a:gd name="T90" fmla="*/ 2203 w 2699"/>
                <a:gd name="T91" fmla="*/ 1893 h 2115"/>
                <a:gd name="T92" fmla="*/ 2108 w 2699"/>
                <a:gd name="T93" fmla="*/ 1921 h 2115"/>
                <a:gd name="T94" fmla="*/ 1998 w 2699"/>
                <a:gd name="T95" fmla="*/ 1956 h 2115"/>
                <a:gd name="T96" fmla="*/ 1972 w 2699"/>
                <a:gd name="T97" fmla="*/ 1962 h 2115"/>
                <a:gd name="T98" fmla="*/ 1826 w 2699"/>
                <a:gd name="T99" fmla="*/ 1920 h 2115"/>
                <a:gd name="T100" fmla="*/ 1669 w 2699"/>
                <a:gd name="T101" fmla="*/ 1901 h 2115"/>
                <a:gd name="T102" fmla="*/ 1589 w 2699"/>
                <a:gd name="T103" fmla="*/ 1950 h 2115"/>
                <a:gd name="T104" fmla="*/ 1482 w 2699"/>
                <a:gd name="T105" fmla="*/ 1857 h 2115"/>
                <a:gd name="T106" fmla="*/ 1446 w 2699"/>
                <a:gd name="T107" fmla="*/ 1733 h 2115"/>
                <a:gd name="T108" fmla="*/ 1332 w 2699"/>
                <a:gd name="T109" fmla="*/ 1574 h 2115"/>
                <a:gd name="T110" fmla="*/ 1136 w 2699"/>
                <a:gd name="T111" fmla="*/ 1652 h 2115"/>
                <a:gd name="T112" fmla="*/ 915 w 2699"/>
                <a:gd name="T113" fmla="*/ 1630 h 2115"/>
                <a:gd name="T114" fmla="*/ 720 w 2699"/>
                <a:gd name="T115" fmla="*/ 1550 h 2115"/>
                <a:gd name="T116" fmla="*/ 553 w 2699"/>
                <a:gd name="T117" fmla="*/ 1476 h 2115"/>
                <a:gd name="T118" fmla="*/ 2468 w 2699"/>
                <a:gd name="T119" fmla="*/ 1827 h 2115"/>
                <a:gd name="T120" fmla="*/ 2411 w 2699"/>
                <a:gd name="T121" fmla="*/ 1879 h 2115"/>
                <a:gd name="T122" fmla="*/ 2433 w 2699"/>
                <a:gd name="T123" fmla="*/ 148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9" h="2115">
                  <a:moveTo>
                    <a:pt x="1997" y="2023"/>
                  </a:moveTo>
                  <a:lnTo>
                    <a:pt x="1988" y="2025"/>
                  </a:lnTo>
                  <a:lnTo>
                    <a:pt x="1983" y="2023"/>
                  </a:lnTo>
                  <a:lnTo>
                    <a:pt x="1977" y="2028"/>
                  </a:lnTo>
                  <a:lnTo>
                    <a:pt x="1969" y="2028"/>
                  </a:lnTo>
                  <a:lnTo>
                    <a:pt x="1960" y="2032"/>
                  </a:lnTo>
                  <a:lnTo>
                    <a:pt x="1953" y="2033"/>
                  </a:lnTo>
                  <a:lnTo>
                    <a:pt x="1951" y="2041"/>
                  </a:lnTo>
                  <a:lnTo>
                    <a:pt x="1937" y="2049"/>
                  </a:lnTo>
                  <a:lnTo>
                    <a:pt x="1926" y="2061"/>
                  </a:lnTo>
                  <a:lnTo>
                    <a:pt x="1930" y="2068"/>
                  </a:lnTo>
                  <a:lnTo>
                    <a:pt x="1930" y="2085"/>
                  </a:lnTo>
                  <a:lnTo>
                    <a:pt x="1935" y="2093"/>
                  </a:lnTo>
                  <a:lnTo>
                    <a:pt x="1935" y="2098"/>
                  </a:lnTo>
                  <a:lnTo>
                    <a:pt x="1943" y="2105"/>
                  </a:lnTo>
                  <a:lnTo>
                    <a:pt x="1952" y="2105"/>
                  </a:lnTo>
                  <a:lnTo>
                    <a:pt x="1958" y="2110"/>
                  </a:lnTo>
                  <a:lnTo>
                    <a:pt x="1964" y="2110"/>
                  </a:lnTo>
                  <a:lnTo>
                    <a:pt x="1972" y="2115"/>
                  </a:lnTo>
                  <a:lnTo>
                    <a:pt x="1978" y="2112"/>
                  </a:lnTo>
                  <a:lnTo>
                    <a:pt x="1980" y="2104"/>
                  </a:lnTo>
                  <a:lnTo>
                    <a:pt x="1987" y="2103"/>
                  </a:lnTo>
                  <a:lnTo>
                    <a:pt x="1994" y="2105"/>
                  </a:lnTo>
                  <a:lnTo>
                    <a:pt x="1999" y="2098"/>
                  </a:lnTo>
                  <a:lnTo>
                    <a:pt x="2000" y="2093"/>
                  </a:lnTo>
                  <a:lnTo>
                    <a:pt x="2008" y="2091"/>
                  </a:lnTo>
                  <a:lnTo>
                    <a:pt x="2015" y="2085"/>
                  </a:lnTo>
                  <a:lnTo>
                    <a:pt x="2013" y="2077"/>
                  </a:lnTo>
                  <a:lnTo>
                    <a:pt x="2017" y="2064"/>
                  </a:lnTo>
                  <a:lnTo>
                    <a:pt x="2022" y="2060"/>
                  </a:lnTo>
                  <a:lnTo>
                    <a:pt x="2024" y="2054"/>
                  </a:lnTo>
                  <a:lnTo>
                    <a:pt x="2030" y="2043"/>
                  </a:lnTo>
                  <a:lnTo>
                    <a:pt x="2027" y="2032"/>
                  </a:lnTo>
                  <a:lnTo>
                    <a:pt x="2017" y="2026"/>
                  </a:lnTo>
                  <a:lnTo>
                    <a:pt x="2008" y="2022"/>
                  </a:lnTo>
                  <a:lnTo>
                    <a:pt x="2002" y="2026"/>
                  </a:lnTo>
                  <a:lnTo>
                    <a:pt x="1997" y="2023"/>
                  </a:lnTo>
                  <a:close/>
                  <a:moveTo>
                    <a:pt x="538" y="1426"/>
                  </a:moveTo>
                  <a:lnTo>
                    <a:pt x="551" y="1413"/>
                  </a:lnTo>
                  <a:lnTo>
                    <a:pt x="558" y="1416"/>
                  </a:lnTo>
                  <a:lnTo>
                    <a:pt x="560" y="1422"/>
                  </a:lnTo>
                  <a:lnTo>
                    <a:pt x="565" y="1412"/>
                  </a:lnTo>
                  <a:lnTo>
                    <a:pt x="562" y="1397"/>
                  </a:lnTo>
                  <a:lnTo>
                    <a:pt x="557" y="1377"/>
                  </a:lnTo>
                  <a:lnTo>
                    <a:pt x="546" y="1374"/>
                  </a:lnTo>
                  <a:lnTo>
                    <a:pt x="537" y="1355"/>
                  </a:lnTo>
                  <a:lnTo>
                    <a:pt x="538" y="1334"/>
                  </a:lnTo>
                  <a:lnTo>
                    <a:pt x="532" y="1323"/>
                  </a:lnTo>
                  <a:lnTo>
                    <a:pt x="517" y="1316"/>
                  </a:lnTo>
                  <a:lnTo>
                    <a:pt x="506" y="1302"/>
                  </a:lnTo>
                  <a:lnTo>
                    <a:pt x="498" y="1281"/>
                  </a:lnTo>
                  <a:lnTo>
                    <a:pt x="484" y="1273"/>
                  </a:lnTo>
                  <a:lnTo>
                    <a:pt x="467" y="1267"/>
                  </a:lnTo>
                  <a:lnTo>
                    <a:pt x="465" y="1257"/>
                  </a:lnTo>
                  <a:lnTo>
                    <a:pt x="457" y="1255"/>
                  </a:lnTo>
                  <a:lnTo>
                    <a:pt x="439" y="1255"/>
                  </a:lnTo>
                  <a:lnTo>
                    <a:pt x="421" y="1253"/>
                  </a:lnTo>
                  <a:lnTo>
                    <a:pt x="417" y="1247"/>
                  </a:lnTo>
                  <a:lnTo>
                    <a:pt x="409" y="1242"/>
                  </a:lnTo>
                  <a:lnTo>
                    <a:pt x="409" y="1230"/>
                  </a:lnTo>
                  <a:lnTo>
                    <a:pt x="397" y="1222"/>
                  </a:lnTo>
                  <a:lnTo>
                    <a:pt x="377" y="1194"/>
                  </a:lnTo>
                  <a:lnTo>
                    <a:pt x="373" y="1180"/>
                  </a:lnTo>
                  <a:lnTo>
                    <a:pt x="366" y="1173"/>
                  </a:lnTo>
                  <a:lnTo>
                    <a:pt x="361" y="1173"/>
                  </a:lnTo>
                  <a:lnTo>
                    <a:pt x="357" y="1178"/>
                  </a:lnTo>
                  <a:lnTo>
                    <a:pt x="351" y="1181"/>
                  </a:lnTo>
                  <a:lnTo>
                    <a:pt x="344" y="1180"/>
                  </a:lnTo>
                  <a:lnTo>
                    <a:pt x="340" y="1184"/>
                  </a:lnTo>
                  <a:lnTo>
                    <a:pt x="332" y="1176"/>
                  </a:lnTo>
                  <a:lnTo>
                    <a:pt x="326" y="1178"/>
                  </a:lnTo>
                  <a:lnTo>
                    <a:pt x="321" y="1180"/>
                  </a:lnTo>
                  <a:lnTo>
                    <a:pt x="315" y="1179"/>
                  </a:lnTo>
                  <a:lnTo>
                    <a:pt x="328" y="1167"/>
                  </a:lnTo>
                  <a:lnTo>
                    <a:pt x="326" y="1160"/>
                  </a:lnTo>
                  <a:lnTo>
                    <a:pt x="307" y="1160"/>
                  </a:lnTo>
                  <a:lnTo>
                    <a:pt x="302" y="1167"/>
                  </a:lnTo>
                  <a:lnTo>
                    <a:pt x="285" y="1169"/>
                  </a:lnTo>
                  <a:lnTo>
                    <a:pt x="283" y="1159"/>
                  </a:lnTo>
                  <a:lnTo>
                    <a:pt x="270" y="1162"/>
                  </a:lnTo>
                  <a:lnTo>
                    <a:pt x="250" y="1175"/>
                  </a:lnTo>
                  <a:lnTo>
                    <a:pt x="245" y="1180"/>
                  </a:lnTo>
                  <a:lnTo>
                    <a:pt x="243" y="1188"/>
                  </a:lnTo>
                  <a:lnTo>
                    <a:pt x="236" y="1195"/>
                  </a:lnTo>
                  <a:lnTo>
                    <a:pt x="220" y="1202"/>
                  </a:lnTo>
                  <a:lnTo>
                    <a:pt x="219" y="1206"/>
                  </a:lnTo>
                  <a:lnTo>
                    <a:pt x="211" y="1212"/>
                  </a:lnTo>
                  <a:lnTo>
                    <a:pt x="200" y="1212"/>
                  </a:lnTo>
                  <a:lnTo>
                    <a:pt x="192" y="1209"/>
                  </a:lnTo>
                  <a:lnTo>
                    <a:pt x="192" y="1203"/>
                  </a:lnTo>
                  <a:lnTo>
                    <a:pt x="186" y="1194"/>
                  </a:lnTo>
                  <a:lnTo>
                    <a:pt x="185" y="1177"/>
                  </a:lnTo>
                  <a:lnTo>
                    <a:pt x="184" y="1168"/>
                  </a:lnTo>
                  <a:lnTo>
                    <a:pt x="184" y="1157"/>
                  </a:lnTo>
                  <a:lnTo>
                    <a:pt x="181" y="1148"/>
                  </a:lnTo>
                  <a:lnTo>
                    <a:pt x="174" y="1149"/>
                  </a:lnTo>
                  <a:lnTo>
                    <a:pt x="171" y="1141"/>
                  </a:lnTo>
                  <a:lnTo>
                    <a:pt x="173" y="1130"/>
                  </a:lnTo>
                  <a:lnTo>
                    <a:pt x="173" y="1123"/>
                  </a:lnTo>
                  <a:lnTo>
                    <a:pt x="165" y="1119"/>
                  </a:lnTo>
                  <a:lnTo>
                    <a:pt x="158" y="1114"/>
                  </a:lnTo>
                  <a:lnTo>
                    <a:pt x="147" y="1114"/>
                  </a:lnTo>
                  <a:lnTo>
                    <a:pt x="143" y="1122"/>
                  </a:lnTo>
                  <a:lnTo>
                    <a:pt x="141" y="1134"/>
                  </a:lnTo>
                  <a:lnTo>
                    <a:pt x="136" y="1139"/>
                  </a:lnTo>
                  <a:lnTo>
                    <a:pt x="132" y="1145"/>
                  </a:lnTo>
                  <a:lnTo>
                    <a:pt x="134" y="1157"/>
                  </a:lnTo>
                  <a:lnTo>
                    <a:pt x="128" y="1167"/>
                  </a:lnTo>
                  <a:lnTo>
                    <a:pt x="119" y="1168"/>
                  </a:lnTo>
                  <a:lnTo>
                    <a:pt x="118" y="1163"/>
                  </a:lnTo>
                  <a:lnTo>
                    <a:pt x="113" y="1163"/>
                  </a:lnTo>
                  <a:lnTo>
                    <a:pt x="110" y="1168"/>
                  </a:lnTo>
                  <a:lnTo>
                    <a:pt x="100" y="1170"/>
                  </a:lnTo>
                  <a:lnTo>
                    <a:pt x="99" y="1176"/>
                  </a:lnTo>
                  <a:lnTo>
                    <a:pt x="104" y="1180"/>
                  </a:lnTo>
                  <a:lnTo>
                    <a:pt x="104" y="1187"/>
                  </a:lnTo>
                  <a:lnTo>
                    <a:pt x="89" y="1186"/>
                  </a:lnTo>
                  <a:lnTo>
                    <a:pt x="84" y="1180"/>
                  </a:lnTo>
                  <a:lnTo>
                    <a:pt x="80" y="1177"/>
                  </a:lnTo>
                  <a:lnTo>
                    <a:pt x="74" y="1181"/>
                  </a:lnTo>
                  <a:lnTo>
                    <a:pt x="69" y="1182"/>
                  </a:lnTo>
                  <a:lnTo>
                    <a:pt x="65" y="1189"/>
                  </a:lnTo>
                  <a:lnTo>
                    <a:pt x="55" y="1195"/>
                  </a:lnTo>
                  <a:lnTo>
                    <a:pt x="41" y="1198"/>
                  </a:lnTo>
                  <a:lnTo>
                    <a:pt x="34" y="1195"/>
                  </a:lnTo>
                  <a:lnTo>
                    <a:pt x="24" y="1183"/>
                  </a:lnTo>
                  <a:lnTo>
                    <a:pt x="28" y="1188"/>
                  </a:lnTo>
                  <a:lnTo>
                    <a:pt x="31" y="1160"/>
                  </a:lnTo>
                  <a:lnTo>
                    <a:pt x="41" y="1138"/>
                  </a:lnTo>
                  <a:lnTo>
                    <a:pt x="45" y="1133"/>
                  </a:lnTo>
                  <a:lnTo>
                    <a:pt x="43" y="1121"/>
                  </a:lnTo>
                  <a:lnTo>
                    <a:pt x="35" y="1117"/>
                  </a:lnTo>
                  <a:lnTo>
                    <a:pt x="30" y="1105"/>
                  </a:lnTo>
                  <a:lnTo>
                    <a:pt x="34" y="1096"/>
                  </a:lnTo>
                  <a:lnTo>
                    <a:pt x="32" y="1086"/>
                  </a:lnTo>
                  <a:lnTo>
                    <a:pt x="19" y="1087"/>
                  </a:lnTo>
                  <a:lnTo>
                    <a:pt x="12" y="1091"/>
                  </a:lnTo>
                  <a:lnTo>
                    <a:pt x="0" y="1074"/>
                  </a:lnTo>
                  <a:lnTo>
                    <a:pt x="0" y="1061"/>
                  </a:lnTo>
                  <a:lnTo>
                    <a:pt x="9" y="1054"/>
                  </a:lnTo>
                  <a:lnTo>
                    <a:pt x="29" y="1057"/>
                  </a:lnTo>
                  <a:lnTo>
                    <a:pt x="36" y="1054"/>
                  </a:lnTo>
                  <a:lnTo>
                    <a:pt x="38" y="1044"/>
                  </a:lnTo>
                  <a:lnTo>
                    <a:pt x="55" y="1038"/>
                  </a:lnTo>
                  <a:lnTo>
                    <a:pt x="52" y="1031"/>
                  </a:lnTo>
                  <a:lnTo>
                    <a:pt x="48" y="1028"/>
                  </a:lnTo>
                  <a:lnTo>
                    <a:pt x="67" y="1023"/>
                  </a:lnTo>
                  <a:lnTo>
                    <a:pt x="82" y="1017"/>
                  </a:lnTo>
                  <a:lnTo>
                    <a:pt x="82" y="1008"/>
                  </a:lnTo>
                  <a:lnTo>
                    <a:pt x="69" y="1002"/>
                  </a:lnTo>
                  <a:lnTo>
                    <a:pt x="69" y="991"/>
                  </a:lnTo>
                  <a:lnTo>
                    <a:pt x="80" y="987"/>
                  </a:lnTo>
                  <a:lnTo>
                    <a:pt x="92" y="978"/>
                  </a:lnTo>
                  <a:lnTo>
                    <a:pt x="101" y="979"/>
                  </a:lnTo>
                  <a:lnTo>
                    <a:pt x="115" y="965"/>
                  </a:lnTo>
                  <a:lnTo>
                    <a:pt x="124" y="975"/>
                  </a:lnTo>
                  <a:lnTo>
                    <a:pt x="128" y="981"/>
                  </a:lnTo>
                  <a:lnTo>
                    <a:pt x="149" y="977"/>
                  </a:lnTo>
                  <a:lnTo>
                    <a:pt x="165" y="978"/>
                  </a:lnTo>
                  <a:lnTo>
                    <a:pt x="177" y="964"/>
                  </a:lnTo>
                  <a:lnTo>
                    <a:pt x="175" y="956"/>
                  </a:lnTo>
                  <a:lnTo>
                    <a:pt x="153" y="939"/>
                  </a:lnTo>
                  <a:lnTo>
                    <a:pt x="148" y="938"/>
                  </a:lnTo>
                  <a:lnTo>
                    <a:pt x="146" y="950"/>
                  </a:lnTo>
                  <a:lnTo>
                    <a:pt x="139" y="958"/>
                  </a:lnTo>
                  <a:lnTo>
                    <a:pt x="131" y="955"/>
                  </a:lnTo>
                  <a:lnTo>
                    <a:pt x="123" y="948"/>
                  </a:lnTo>
                  <a:lnTo>
                    <a:pt x="103" y="942"/>
                  </a:lnTo>
                  <a:lnTo>
                    <a:pt x="95" y="937"/>
                  </a:lnTo>
                  <a:lnTo>
                    <a:pt x="102" y="926"/>
                  </a:lnTo>
                  <a:lnTo>
                    <a:pt x="116" y="904"/>
                  </a:lnTo>
                  <a:lnTo>
                    <a:pt x="115" y="895"/>
                  </a:lnTo>
                  <a:lnTo>
                    <a:pt x="110" y="895"/>
                  </a:lnTo>
                  <a:lnTo>
                    <a:pt x="112" y="891"/>
                  </a:lnTo>
                  <a:lnTo>
                    <a:pt x="121" y="884"/>
                  </a:lnTo>
                  <a:lnTo>
                    <a:pt x="118" y="879"/>
                  </a:lnTo>
                  <a:lnTo>
                    <a:pt x="127" y="870"/>
                  </a:lnTo>
                  <a:lnTo>
                    <a:pt x="141" y="872"/>
                  </a:lnTo>
                  <a:lnTo>
                    <a:pt x="149" y="877"/>
                  </a:lnTo>
                  <a:lnTo>
                    <a:pt x="181" y="880"/>
                  </a:lnTo>
                  <a:lnTo>
                    <a:pt x="208" y="879"/>
                  </a:lnTo>
                  <a:lnTo>
                    <a:pt x="222" y="877"/>
                  </a:lnTo>
                  <a:lnTo>
                    <a:pt x="222" y="865"/>
                  </a:lnTo>
                  <a:lnTo>
                    <a:pt x="219" y="856"/>
                  </a:lnTo>
                  <a:lnTo>
                    <a:pt x="218" y="846"/>
                  </a:lnTo>
                  <a:lnTo>
                    <a:pt x="223" y="843"/>
                  </a:lnTo>
                  <a:lnTo>
                    <a:pt x="231" y="845"/>
                  </a:lnTo>
                  <a:lnTo>
                    <a:pt x="242" y="845"/>
                  </a:lnTo>
                  <a:lnTo>
                    <a:pt x="247" y="843"/>
                  </a:lnTo>
                  <a:lnTo>
                    <a:pt x="261" y="843"/>
                  </a:lnTo>
                  <a:lnTo>
                    <a:pt x="270" y="848"/>
                  </a:lnTo>
                  <a:lnTo>
                    <a:pt x="288" y="853"/>
                  </a:lnTo>
                  <a:lnTo>
                    <a:pt x="312" y="856"/>
                  </a:lnTo>
                  <a:lnTo>
                    <a:pt x="320" y="853"/>
                  </a:lnTo>
                  <a:lnTo>
                    <a:pt x="328" y="846"/>
                  </a:lnTo>
                  <a:lnTo>
                    <a:pt x="338" y="849"/>
                  </a:lnTo>
                  <a:lnTo>
                    <a:pt x="349" y="847"/>
                  </a:lnTo>
                  <a:lnTo>
                    <a:pt x="370" y="842"/>
                  </a:lnTo>
                  <a:lnTo>
                    <a:pt x="392" y="848"/>
                  </a:lnTo>
                  <a:lnTo>
                    <a:pt x="405" y="844"/>
                  </a:lnTo>
                  <a:lnTo>
                    <a:pt x="432" y="845"/>
                  </a:lnTo>
                  <a:lnTo>
                    <a:pt x="451" y="852"/>
                  </a:lnTo>
                  <a:lnTo>
                    <a:pt x="458" y="850"/>
                  </a:lnTo>
                  <a:lnTo>
                    <a:pt x="477" y="872"/>
                  </a:lnTo>
                  <a:lnTo>
                    <a:pt x="497" y="877"/>
                  </a:lnTo>
                  <a:lnTo>
                    <a:pt x="505" y="872"/>
                  </a:lnTo>
                  <a:lnTo>
                    <a:pt x="505" y="861"/>
                  </a:lnTo>
                  <a:lnTo>
                    <a:pt x="513" y="855"/>
                  </a:lnTo>
                  <a:lnTo>
                    <a:pt x="514" y="850"/>
                  </a:lnTo>
                  <a:lnTo>
                    <a:pt x="518" y="848"/>
                  </a:lnTo>
                  <a:lnTo>
                    <a:pt x="511" y="839"/>
                  </a:lnTo>
                  <a:lnTo>
                    <a:pt x="514" y="832"/>
                  </a:lnTo>
                  <a:lnTo>
                    <a:pt x="519" y="827"/>
                  </a:lnTo>
                  <a:lnTo>
                    <a:pt x="515" y="809"/>
                  </a:lnTo>
                  <a:lnTo>
                    <a:pt x="506" y="802"/>
                  </a:lnTo>
                  <a:lnTo>
                    <a:pt x="504" y="794"/>
                  </a:lnTo>
                  <a:lnTo>
                    <a:pt x="496" y="781"/>
                  </a:lnTo>
                  <a:lnTo>
                    <a:pt x="495" y="772"/>
                  </a:lnTo>
                  <a:lnTo>
                    <a:pt x="491" y="766"/>
                  </a:lnTo>
                  <a:lnTo>
                    <a:pt x="490" y="760"/>
                  </a:lnTo>
                  <a:lnTo>
                    <a:pt x="486" y="747"/>
                  </a:lnTo>
                  <a:lnTo>
                    <a:pt x="492" y="740"/>
                  </a:lnTo>
                  <a:lnTo>
                    <a:pt x="492" y="736"/>
                  </a:lnTo>
                  <a:lnTo>
                    <a:pt x="482" y="735"/>
                  </a:lnTo>
                  <a:lnTo>
                    <a:pt x="470" y="736"/>
                  </a:lnTo>
                  <a:lnTo>
                    <a:pt x="462" y="730"/>
                  </a:lnTo>
                  <a:lnTo>
                    <a:pt x="462" y="724"/>
                  </a:lnTo>
                  <a:lnTo>
                    <a:pt x="470" y="716"/>
                  </a:lnTo>
                  <a:lnTo>
                    <a:pt x="478" y="713"/>
                  </a:lnTo>
                  <a:lnTo>
                    <a:pt x="483" y="716"/>
                  </a:lnTo>
                  <a:lnTo>
                    <a:pt x="489" y="716"/>
                  </a:lnTo>
                  <a:lnTo>
                    <a:pt x="503" y="711"/>
                  </a:lnTo>
                  <a:lnTo>
                    <a:pt x="522" y="707"/>
                  </a:lnTo>
                  <a:lnTo>
                    <a:pt x="533" y="705"/>
                  </a:lnTo>
                  <a:lnTo>
                    <a:pt x="538" y="702"/>
                  </a:lnTo>
                  <a:lnTo>
                    <a:pt x="543" y="706"/>
                  </a:lnTo>
                  <a:lnTo>
                    <a:pt x="550" y="706"/>
                  </a:lnTo>
                  <a:lnTo>
                    <a:pt x="555" y="703"/>
                  </a:lnTo>
                  <a:lnTo>
                    <a:pt x="561" y="703"/>
                  </a:lnTo>
                  <a:lnTo>
                    <a:pt x="562" y="696"/>
                  </a:lnTo>
                  <a:lnTo>
                    <a:pt x="566" y="687"/>
                  </a:lnTo>
                  <a:lnTo>
                    <a:pt x="556" y="683"/>
                  </a:lnTo>
                  <a:lnTo>
                    <a:pt x="551" y="679"/>
                  </a:lnTo>
                  <a:lnTo>
                    <a:pt x="553" y="673"/>
                  </a:lnTo>
                  <a:lnTo>
                    <a:pt x="553" y="653"/>
                  </a:lnTo>
                  <a:lnTo>
                    <a:pt x="557" y="628"/>
                  </a:lnTo>
                  <a:lnTo>
                    <a:pt x="558" y="618"/>
                  </a:lnTo>
                  <a:lnTo>
                    <a:pt x="562" y="605"/>
                  </a:lnTo>
                  <a:lnTo>
                    <a:pt x="565" y="585"/>
                  </a:lnTo>
                  <a:lnTo>
                    <a:pt x="571" y="585"/>
                  </a:lnTo>
                  <a:lnTo>
                    <a:pt x="581" y="586"/>
                  </a:lnTo>
                  <a:lnTo>
                    <a:pt x="598" y="592"/>
                  </a:lnTo>
                  <a:lnTo>
                    <a:pt x="610" y="593"/>
                  </a:lnTo>
                  <a:lnTo>
                    <a:pt x="627" y="589"/>
                  </a:lnTo>
                  <a:lnTo>
                    <a:pt x="634" y="589"/>
                  </a:lnTo>
                  <a:lnTo>
                    <a:pt x="636" y="594"/>
                  </a:lnTo>
                  <a:lnTo>
                    <a:pt x="641" y="596"/>
                  </a:lnTo>
                  <a:lnTo>
                    <a:pt x="647" y="593"/>
                  </a:lnTo>
                  <a:lnTo>
                    <a:pt x="654" y="585"/>
                  </a:lnTo>
                  <a:lnTo>
                    <a:pt x="664" y="581"/>
                  </a:lnTo>
                  <a:lnTo>
                    <a:pt x="675" y="569"/>
                  </a:lnTo>
                  <a:lnTo>
                    <a:pt x="676" y="563"/>
                  </a:lnTo>
                  <a:lnTo>
                    <a:pt x="668" y="552"/>
                  </a:lnTo>
                  <a:lnTo>
                    <a:pt x="660" y="534"/>
                  </a:lnTo>
                  <a:lnTo>
                    <a:pt x="659" y="516"/>
                  </a:lnTo>
                  <a:lnTo>
                    <a:pt x="660" y="505"/>
                  </a:lnTo>
                  <a:lnTo>
                    <a:pt x="668" y="500"/>
                  </a:lnTo>
                  <a:lnTo>
                    <a:pt x="681" y="495"/>
                  </a:lnTo>
                  <a:lnTo>
                    <a:pt x="687" y="485"/>
                  </a:lnTo>
                  <a:lnTo>
                    <a:pt x="684" y="481"/>
                  </a:lnTo>
                  <a:lnTo>
                    <a:pt x="685" y="474"/>
                  </a:lnTo>
                  <a:lnTo>
                    <a:pt x="696" y="461"/>
                  </a:lnTo>
                  <a:lnTo>
                    <a:pt x="703" y="458"/>
                  </a:lnTo>
                  <a:lnTo>
                    <a:pt x="711" y="449"/>
                  </a:lnTo>
                  <a:lnTo>
                    <a:pt x="710" y="448"/>
                  </a:lnTo>
                  <a:lnTo>
                    <a:pt x="715" y="448"/>
                  </a:lnTo>
                  <a:lnTo>
                    <a:pt x="724" y="451"/>
                  </a:lnTo>
                  <a:lnTo>
                    <a:pt x="728" y="451"/>
                  </a:lnTo>
                  <a:lnTo>
                    <a:pt x="729" y="455"/>
                  </a:lnTo>
                  <a:lnTo>
                    <a:pt x="729" y="465"/>
                  </a:lnTo>
                  <a:lnTo>
                    <a:pt x="731" y="468"/>
                  </a:lnTo>
                  <a:lnTo>
                    <a:pt x="734" y="473"/>
                  </a:lnTo>
                  <a:lnTo>
                    <a:pt x="737" y="473"/>
                  </a:lnTo>
                  <a:lnTo>
                    <a:pt x="738" y="470"/>
                  </a:lnTo>
                  <a:lnTo>
                    <a:pt x="739" y="469"/>
                  </a:lnTo>
                  <a:lnTo>
                    <a:pt x="742" y="474"/>
                  </a:lnTo>
                  <a:lnTo>
                    <a:pt x="742" y="480"/>
                  </a:lnTo>
                  <a:lnTo>
                    <a:pt x="744" y="485"/>
                  </a:lnTo>
                  <a:lnTo>
                    <a:pt x="749" y="489"/>
                  </a:lnTo>
                  <a:lnTo>
                    <a:pt x="754" y="492"/>
                  </a:lnTo>
                  <a:lnTo>
                    <a:pt x="761" y="499"/>
                  </a:lnTo>
                  <a:lnTo>
                    <a:pt x="769" y="505"/>
                  </a:lnTo>
                  <a:lnTo>
                    <a:pt x="775" y="512"/>
                  </a:lnTo>
                  <a:lnTo>
                    <a:pt x="776" y="515"/>
                  </a:lnTo>
                  <a:lnTo>
                    <a:pt x="778" y="522"/>
                  </a:lnTo>
                  <a:lnTo>
                    <a:pt x="787" y="527"/>
                  </a:lnTo>
                  <a:lnTo>
                    <a:pt x="791" y="527"/>
                  </a:lnTo>
                  <a:lnTo>
                    <a:pt x="792" y="522"/>
                  </a:lnTo>
                  <a:lnTo>
                    <a:pt x="796" y="518"/>
                  </a:lnTo>
                  <a:lnTo>
                    <a:pt x="804" y="514"/>
                  </a:lnTo>
                  <a:lnTo>
                    <a:pt x="813" y="514"/>
                  </a:lnTo>
                  <a:lnTo>
                    <a:pt x="815" y="518"/>
                  </a:lnTo>
                  <a:lnTo>
                    <a:pt x="822" y="526"/>
                  </a:lnTo>
                  <a:lnTo>
                    <a:pt x="826" y="527"/>
                  </a:lnTo>
                  <a:lnTo>
                    <a:pt x="831" y="525"/>
                  </a:lnTo>
                  <a:lnTo>
                    <a:pt x="835" y="521"/>
                  </a:lnTo>
                  <a:lnTo>
                    <a:pt x="842" y="521"/>
                  </a:lnTo>
                  <a:lnTo>
                    <a:pt x="849" y="523"/>
                  </a:lnTo>
                  <a:lnTo>
                    <a:pt x="853" y="529"/>
                  </a:lnTo>
                  <a:lnTo>
                    <a:pt x="859" y="531"/>
                  </a:lnTo>
                  <a:lnTo>
                    <a:pt x="866" y="536"/>
                  </a:lnTo>
                  <a:lnTo>
                    <a:pt x="871" y="543"/>
                  </a:lnTo>
                  <a:lnTo>
                    <a:pt x="872" y="550"/>
                  </a:lnTo>
                  <a:lnTo>
                    <a:pt x="875" y="558"/>
                  </a:lnTo>
                  <a:lnTo>
                    <a:pt x="879" y="565"/>
                  </a:lnTo>
                  <a:lnTo>
                    <a:pt x="882" y="572"/>
                  </a:lnTo>
                  <a:lnTo>
                    <a:pt x="889" y="578"/>
                  </a:lnTo>
                  <a:lnTo>
                    <a:pt x="896" y="581"/>
                  </a:lnTo>
                  <a:lnTo>
                    <a:pt x="901" y="590"/>
                  </a:lnTo>
                  <a:lnTo>
                    <a:pt x="905" y="596"/>
                  </a:lnTo>
                  <a:lnTo>
                    <a:pt x="905" y="606"/>
                  </a:lnTo>
                  <a:lnTo>
                    <a:pt x="903" y="611"/>
                  </a:lnTo>
                  <a:lnTo>
                    <a:pt x="905" y="621"/>
                  </a:lnTo>
                  <a:lnTo>
                    <a:pt x="910" y="627"/>
                  </a:lnTo>
                  <a:lnTo>
                    <a:pt x="908" y="635"/>
                  </a:lnTo>
                  <a:lnTo>
                    <a:pt x="902" y="640"/>
                  </a:lnTo>
                  <a:lnTo>
                    <a:pt x="899" y="645"/>
                  </a:lnTo>
                  <a:lnTo>
                    <a:pt x="899" y="651"/>
                  </a:lnTo>
                  <a:lnTo>
                    <a:pt x="900" y="658"/>
                  </a:lnTo>
                  <a:lnTo>
                    <a:pt x="910" y="673"/>
                  </a:lnTo>
                  <a:lnTo>
                    <a:pt x="920" y="679"/>
                  </a:lnTo>
                  <a:lnTo>
                    <a:pt x="963" y="688"/>
                  </a:lnTo>
                  <a:lnTo>
                    <a:pt x="982" y="688"/>
                  </a:lnTo>
                  <a:lnTo>
                    <a:pt x="994" y="686"/>
                  </a:lnTo>
                  <a:lnTo>
                    <a:pt x="997" y="683"/>
                  </a:lnTo>
                  <a:lnTo>
                    <a:pt x="1000" y="682"/>
                  </a:lnTo>
                  <a:lnTo>
                    <a:pt x="1030" y="689"/>
                  </a:lnTo>
                  <a:lnTo>
                    <a:pt x="1044" y="698"/>
                  </a:lnTo>
                  <a:lnTo>
                    <a:pt x="1048" y="703"/>
                  </a:lnTo>
                  <a:lnTo>
                    <a:pt x="1055" y="705"/>
                  </a:lnTo>
                  <a:lnTo>
                    <a:pt x="1059" y="704"/>
                  </a:lnTo>
                  <a:lnTo>
                    <a:pt x="1065" y="706"/>
                  </a:lnTo>
                  <a:lnTo>
                    <a:pt x="1081" y="717"/>
                  </a:lnTo>
                  <a:lnTo>
                    <a:pt x="1092" y="723"/>
                  </a:lnTo>
                  <a:lnTo>
                    <a:pt x="1104" y="723"/>
                  </a:lnTo>
                  <a:lnTo>
                    <a:pt x="1108" y="722"/>
                  </a:lnTo>
                  <a:lnTo>
                    <a:pt x="1111" y="724"/>
                  </a:lnTo>
                  <a:lnTo>
                    <a:pt x="1112" y="731"/>
                  </a:lnTo>
                  <a:lnTo>
                    <a:pt x="1114" y="736"/>
                  </a:lnTo>
                  <a:lnTo>
                    <a:pt x="1118" y="737"/>
                  </a:lnTo>
                  <a:lnTo>
                    <a:pt x="1125" y="739"/>
                  </a:lnTo>
                  <a:lnTo>
                    <a:pt x="1131" y="746"/>
                  </a:lnTo>
                  <a:lnTo>
                    <a:pt x="1132" y="752"/>
                  </a:lnTo>
                  <a:lnTo>
                    <a:pt x="1137" y="764"/>
                  </a:lnTo>
                  <a:lnTo>
                    <a:pt x="1145" y="774"/>
                  </a:lnTo>
                  <a:lnTo>
                    <a:pt x="1154" y="787"/>
                  </a:lnTo>
                  <a:lnTo>
                    <a:pt x="1158" y="797"/>
                  </a:lnTo>
                  <a:lnTo>
                    <a:pt x="1167" y="816"/>
                  </a:lnTo>
                  <a:lnTo>
                    <a:pt x="1175" y="818"/>
                  </a:lnTo>
                  <a:lnTo>
                    <a:pt x="1184" y="817"/>
                  </a:lnTo>
                  <a:lnTo>
                    <a:pt x="1201" y="815"/>
                  </a:lnTo>
                  <a:lnTo>
                    <a:pt x="1221" y="817"/>
                  </a:lnTo>
                  <a:lnTo>
                    <a:pt x="1248" y="815"/>
                  </a:lnTo>
                  <a:lnTo>
                    <a:pt x="1285" y="818"/>
                  </a:lnTo>
                  <a:lnTo>
                    <a:pt x="1305" y="816"/>
                  </a:lnTo>
                  <a:lnTo>
                    <a:pt x="1320" y="811"/>
                  </a:lnTo>
                  <a:lnTo>
                    <a:pt x="1322" y="806"/>
                  </a:lnTo>
                  <a:lnTo>
                    <a:pt x="1327" y="803"/>
                  </a:lnTo>
                  <a:lnTo>
                    <a:pt x="1334" y="804"/>
                  </a:lnTo>
                  <a:lnTo>
                    <a:pt x="1361" y="804"/>
                  </a:lnTo>
                  <a:lnTo>
                    <a:pt x="1392" y="807"/>
                  </a:lnTo>
                  <a:lnTo>
                    <a:pt x="1404" y="807"/>
                  </a:lnTo>
                  <a:lnTo>
                    <a:pt x="1419" y="822"/>
                  </a:lnTo>
                  <a:lnTo>
                    <a:pt x="1446" y="834"/>
                  </a:lnTo>
                  <a:lnTo>
                    <a:pt x="1474" y="845"/>
                  </a:lnTo>
                  <a:lnTo>
                    <a:pt x="1487" y="846"/>
                  </a:lnTo>
                  <a:lnTo>
                    <a:pt x="1503" y="854"/>
                  </a:lnTo>
                  <a:lnTo>
                    <a:pt x="1518" y="852"/>
                  </a:lnTo>
                  <a:lnTo>
                    <a:pt x="1536" y="847"/>
                  </a:lnTo>
                  <a:lnTo>
                    <a:pt x="1538" y="853"/>
                  </a:lnTo>
                  <a:lnTo>
                    <a:pt x="1538" y="858"/>
                  </a:lnTo>
                  <a:lnTo>
                    <a:pt x="1551" y="862"/>
                  </a:lnTo>
                  <a:lnTo>
                    <a:pt x="1561" y="862"/>
                  </a:lnTo>
                  <a:lnTo>
                    <a:pt x="1569" y="855"/>
                  </a:lnTo>
                  <a:lnTo>
                    <a:pt x="1588" y="840"/>
                  </a:lnTo>
                  <a:lnTo>
                    <a:pt x="1601" y="826"/>
                  </a:lnTo>
                  <a:lnTo>
                    <a:pt x="1625" y="818"/>
                  </a:lnTo>
                  <a:lnTo>
                    <a:pt x="1657" y="806"/>
                  </a:lnTo>
                  <a:lnTo>
                    <a:pt x="1671" y="802"/>
                  </a:lnTo>
                  <a:lnTo>
                    <a:pt x="1683" y="798"/>
                  </a:lnTo>
                  <a:lnTo>
                    <a:pt x="1701" y="796"/>
                  </a:lnTo>
                  <a:lnTo>
                    <a:pt x="1714" y="796"/>
                  </a:lnTo>
                  <a:lnTo>
                    <a:pt x="1726" y="787"/>
                  </a:lnTo>
                  <a:lnTo>
                    <a:pt x="1738" y="779"/>
                  </a:lnTo>
                  <a:lnTo>
                    <a:pt x="1748" y="778"/>
                  </a:lnTo>
                  <a:lnTo>
                    <a:pt x="1762" y="774"/>
                  </a:lnTo>
                  <a:lnTo>
                    <a:pt x="1769" y="774"/>
                  </a:lnTo>
                  <a:lnTo>
                    <a:pt x="1776" y="759"/>
                  </a:lnTo>
                  <a:lnTo>
                    <a:pt x="1787" y="741"/>
                  </a:lnTo>
                  <a:lnTo>
                    <a:pt x="1806" y="719"/>
                  </a:lnTo>
                  <a:lnTo>
                    <a:pt x="1812" y="711"/>
                  </a:lnTo>
                  <a:lnTo>
                    <a:pt x="1816" y="702"/>
                  </a:lnTo>
                  <a:lnTo>
                    <a:pt x="1816" y="697"/>
                  </a:lnTo>
                  <a:lnTo>
                    <a:pt x="1798" y="686"/>
                  </a:lnTo>
                  <a:lnTo>
                    <a:pt x="1779" y="673"/>
                  </a:lnTo>
                  <a:lnTo>
                    <a:pt x="1779" y="667"/>
                  </a:lnTo>
                  <a:lnTo>
                    <a:pt x="1778" y="657"/>
                  </a:lnTo>
                  <a:lnTo>
                    <a:pt x="1779" y="638"/>
                  </a:lnTo>
                  <a:lnTo>
                    <a:pt x="1785" y="629"/>
                  </a:lnTo>
                  <a:lnTo>
                    <a:pt x="1795" y="621"/>
                  </a:lnTo>
                  <a:lnTo>
                    <a:pt x="1813" y="618"/>
                  </a:lnTo>
                  <a:lnTo>
                    <a:pt x="1823" y="618"/>
                  </a:lnTo>
                  <a:lnTo>
                    <a:pt x="1834" y="626"/>
                  </a:lnTo>
                  <a:lnTo>
                    <a:pt x="1847" y="630"/>
                  </a:lnTo>
                  <a:lnTo>
                    <a:pt x="1858" y="633"/>
                  </a:lnTo>
                  <a:lnTo>
                    <a:pt x="1867" y="637"/>
                  </a:lnTo>
                  <a:lnTo>
                    <a:pt x="1872" y="636"/>
                  </a:lnTo>
                  <a:lnTo>
                    <a:pt x="1874" y="629"/>
                  </a:lnTo>
                  <a:lnTo>
                    <a:pt x="1880" y="623"/>
                  </a:lnTo>
                  <a:lnTo>
                    <a:pt x="1890" y="616"/>
                  </a:lnTo>
                  <a:lnTo>
                    <a:pt x="1898" y="610"/>
                  </a:lnTo>
                  <a:lnTo>
                    <a:pt x="1907" y="592"/>
                  </a:lnTo>
                  <a:lnTo>
                    <a:pt x="1912" y="588"/>
                  </a:lnTo>
                  <a:lnTo>
                    <a:pt x="1922" y="591"/>
                  </a:lnTo>
                  <a:lnTo>
                    <a:pt x="1933" y="591"/>
                  </a:lnTo>
                  <a:lnTo>
                    <a:pt x="1952" y="577"/>
                  </a:lnTo>
                  <a:lnTo>
                    <a:pt x="1962" y="575"/>
                  </a:lnTo>
                  <a:lnTo>
                    <a:pt x="1966" y="569"/>
                  </a:lnTo>
                  <a:lnTo>
                    <a:pt x="1966" y="560"/>
                  </a:lnTo>
                  <a:lnTo>
                    <a:pt x="1968" y="547"/>
                  </a:lnTo>
                  <a:lnTo>
                    <a:pt x="1975" y="535"/>
                  </a:lnTo>
                  <a:lnTo>
                    <a:pt x="1979" y="530"/>
                  </a:lnTo>
                  <a:lnTo>
                    <a:pt x="1984" y="531"/>
                  </a:lnTo>
                  <a:lnTo>
                    <a:pt x="1990" y="530"/>
                  </a:lnTo>
                  <a:lnTo>
                    <a:pt x="1993" y="525"/>
                  </a:lnTo>
                  <a:lnTo>
                    <a:pt x="1993" y="517"/>
                  </a:lnTo>
                  <a:lnTo>
                    <a:pt x="1996" y="516"/>
                  </a:lnTo>
                  <a:lnTo>
                    <a:pt x="2004" y="522"/>
                  </a:lnTo>
                  <a:lnTo>
                    <a:pt x="2011" y="517"/>
                  </a:lnTo>
                  <a:lnTo>
                    <a:pt x="2023" y="508"/>
                  </a:lnTo>
                  <a:lnTo>
                    <a:pt x="2031" y="497"/>
                  </a:lnTo>
                  <a:lnTo>
                    <a:pt x="2039" y="495"/>
                  </a:lnTo>
                  <a:lnTo>
                    <a:pt x="2051" y="500"/>
                  </a:lnTo>
                  <a:lnTo>
                    <a:pt x="2056" y="497"/>
                  </a:lnTo>
                  <a:lnTo>
                    <a:pt x="2066" y="496"/>
                  </a:lnTo>
                  <a:lnTo>
                    <a:pt x="2070" y="500"/>
                  </a:lnTo>
                  <a:lnTo>
                    <a:pt x="2076" y="501"/>
                  </a:lnTo>
                  <a:lnTo>
                    <a:pt x="2080" y="496"/>
                  </a:lnTo>
                  <a:lnTo>
                    <a:pt x="2080" y="490"/>
                  </a:lnTo>
                  <a:lnTo>
                    <a:pt x="2083" y="485"/>
                  </a:lnTo>
                  <a:lnTo>
                    <a:pt x="2084" y="477"/>
                  </a:lnTo>
                  <a:lnTo>
                    <a:pt x="2080" y="471"/>
                  </a:lnTo>
                  <a:lnTo>
                    <a:pt x="2080" y="464"/>
                  </a:lnTo>
                  <a:lnTo>
                    <a:pt x="2064" y="452"/>
                  </a:lnTo>
                  <a:lnTo>
                    <a:pt x="2051" y="436"/>
                  </a:lnTo>
                  <a:lnTo>
                    <a:pt x="2035" y="421"/>
                  </a:lnTo>
                  <a:lnTo>
                    <a:pt x="2024" y="408"/>
                  </a:lnTo>
                  <a:lnTo>
                    <a:pt x="2004" y="402"/>
                  </a:lnTo>
                  <a:lnTo>
                    <a:pt x="2000" y="406"/>
                  </a:lnTo>
                  <a:lnTo>
                    <a:pt x="1988" y="410"/>
                  </a:lnTo>
                  <a:lnTo>
                    <a:pt x="1987" y="418"/>
                  </a:lnTo>
                  <a:lnTo>
                    <a:pt x="1988" y="428"/>
                  </a:lnTo>
                  <a:lnTo>
                    <a:pt x="1978" y="444"/>
                  </a:lnTo>
                  <a:lnTo>
                    <a:pt x="1969" y="435"/>
                  </a:lnTo>
                  <a:lnTo>
                    <a:pt x="1950" y="432"/>
                  </a:lnTo>
                  <a:lnTo>
                    <a:pt x="1932" y="432"/>
                  </a:lnTo>
                  <a:lnTo>
                    <a:pt x="1918" y="443"/>
                  </a:lnTo>
                  <a:lnTo>
                    <a:pt x="1897" y="433"/>
                  </a:lnTo>
                  <a:lnTo>
                    <a:pt x="1890" y="419"/>
                  </a:lnTo>
                  <a:lnTo>
                    <a:pt x="1896" y="400"/>
                  </a:lnTo>
                  <a:lnTo>
                    <a:pt x="1894" y="391"/>
                  </a:lnTo>
                  <a:lnTo>
                    <a:pt x="1898" y="378"/>
                  </a:lnTo>
                  <a:lnTo>
                    <a:pt x="1896" y="364"/>
                  </a:lnTo>
                  <a:lnTo>
                    <a:pt x="1906" y="296"/>
                  </a:lnTo>
                  <a:lnTo>
                    <a:pt x="1905" y="295"/>
                  </a:lnTo>
                  <a:lnTo>
                    <a:pt x="1910" y="293"/>
                  </a:lnTo>
                  <a:lnTo>
                    <a:pt x="1916" y="294"/>
                  </a:lnTo>
                  <a:lnTo>
                    <a:pt x="1918" y="297"/>
                  </a:lnTo>
                  <a:lnTo>
                    <a:pt x="1926" y="296"/>
                  </a:lnTo>
                  <a:lnTo>
                    <a:pt x="1939" y="298"/>
                  </a:lnTo>
                  <a:lnTo>
                    <a:pt x="1945" y="303"/>
                  </a:lnTo>
                  <a:lnTo>
                    <a:pt x="1950" y="302"/>
                  </a:lnTo>
                  <a:lnTo>
                    <a:pt x="1971" y="282"/>
                  </a:lnTo>
                  <a:lnTo>
                    <a:pt x="1981" y="275"/>
                  </a:lnTo>
                  <a:lnTo>
                    <a:pt x="1997" y="273"/>
                  </a:lnTo>
                  <a:lnTo>
                    <a:pt x="2003" y="266"/>
                  </a:lnTo>
                  <a:lnTo>
                    <a:pt x="2006" y="258"/>
                  </a:lnTo>
                  <a:lnTo>
                    <a:pt x="2004" y="248"/>
                  </a:lnTo>
                  <a:lnTo>
                    <a:pt x="2001" y="246"/>
                  </a:lnTo>
                  <a:lnTo>
                    <a:pt x="1997" y="249"/>
                  </a:lnTo>
                  <a:lnTo>
                    <a:pt x="1994" y="246"/>
                  </a:lnTo>
                  <a:lnTo>
                    <a:pt x="1990" y="246"/>
                  </a:lnTo>
                  <a:lnTo>
                    <a:pt x="1989" y="233"/>
                  </a:lnTo>
                  <a:lnTo>
                    <a:pt x="1991" y="230"/>
                  </a:lnTo>
                  <a:lnTo>
                    <a:pt x="1991" y="217"/>
                  </a:lnTo>
                  <a:lnTo>
                    <a:pt x="1988" y="209"/>
                  </a:lnTo>
                  <a:lnTo>
                    <a:pt x="1990" y="204"/>
                  </a:lnTo>
                  <a:lnTo>
                    <a:pt x="1995" y="201"/>
                  </a:lnTo>
                  <a:lnTo>
                    <a:pt x="1996" y="193"/>
                  </a:lnTo>
                  <a:lnTo>
                    <a:pt x="1991" y="188"/>
                  </a:lnTo>
                  <a:lnTo>
                    <a:pt x="1989" y="178"/>
                  </a:lnTo>
                  <a:lnTo>
                    <a:pt x="1991" y="173"/>
                  </a:lnTo>
                  <a:lnTo>
                    <a:pt x="1986" y="166"/>
                  </a:lnTo>
                  <a:lnTo>
                    <a:pt x="1987" y="159"/>
                  </a:lnTo>
                  <a:lnTo>
                    <a:pt x="1992" y="150"/>
                  </a:lnTo>
                  <a:lnTo>
                    <a:pt x="1997" y="145"/>
                  </a:lnTo>
                  <a:lnTo>
                    <a:pt x="1999" y="135"/>
                  </a:lnTo>
                  <a:lnTo>
                    <a:pt x="2005" y="127"/>
                  </a:lnTo>
                  <a:lnTo>
                    <a:pt x="2010" y="123"/>
                  </a:lnTo>
                  <a:lnTo>
                    <a:pt x="2011" y="112"/>
                  </a:lnTo>
                  <a:lnTo>
                    <a:pt x="2009" y="107"/>
                  </a:lnTo>
                  <a:lnTo>
                    <a:pt x="2009" y="100"/>
                  </a:lnTo>
                  <a:lnTo>
                    <a:pt x="2003" y="95"/>
                  </a:lnTo>
                  <a:lnTo>
                    <a:pt x="1999" y="87"/>
                  </a:lnTo>
                  <a:lnTo>
                    <a:pt x="1993" y="77"/>
                  </a:lnTo>
                  <a:lnTo>
                    <a:pt x="1988" y="75"/>
                  </a:lnTo>
                  <a:lnTo>
                    <a:pt x="1982" y="78"/>
                  </a:lnTo>
                  <a:lnTo>
                    <a:pt x="1972" y="84"/>
                  </a:lnTo>
                  <a:lnTo>
                    <a:pt x="1967" y="83"/>
                  </a:lnTo>
                  <a:lnTo>
                    <a:pt x="1965" y="80"/>
                  </a:lnTo>
                  <a:lnTo>
                    <a:pt x="1965" y="69"/>
                  </a:lnTo>
                  <a:lnTo>
                    <a:pt x="1967" y="65"/>
                  </a:lnTo>
                  <a:lnTo>
                    <a:pt x="1967" y="61"/>
                  </a:lnTo>
                  <a:lnTo>
                    <a:pt x="1971" y="56"/>
                  </a:lnTo>
                  <a:lnTo>
                    <a:pt x="1973" y="48"/>
                  </a:lnTo>
                  <a:lnTo>
                    <a:pt x="1980" y="41"/>
                  </a:lnTo>
                  <a:lnTo>
                    <a:pt x="1980" y="35"/>
                  </a:lnTo>
                  <a:lnTo>
                    <a:pt x="1984" y="31"/>
                  </a:lnTo>
                  <a:lnTo>
                    <a:pt x="1996" y="30"/>
                  </a:lnTo>
                  <a:lnTo>
                    <a:pt x="2001" y="28"/>
                  </a:lnTo>
                  <a:lnTo>
                    <a:pt x="2007" y="28"/>
                  </a:lnTo>
                  <a:lnTo>
                    <a:pt x="2009" y="26"/>
                  </a:lnTo>
                  <a:lnTo>
                    <a:pt x="2015" y="27"/>
                  </a:lnTo>
                  <a:lnTo>
                    <a:pt x="2022" y="24"/>
                  </a:lnTo>
                  <a:lnTo>
                    <a:pt x="2025" y="17"/>
                  </a:lnTo>
                  <a:lnTo>
                    <a:pt x="2033" y="17"/>
                  </a:lnTo>
                  <a:lnTo>
                    <a:pt x="2038" y="12"/>
                  </a:lnTo>
                  <a:lnTo>
                    <a:pt x="2047" y="13"/>
                  </a:lnTo>
                  <a:lnTo>
                    <a:pt x="2053" y="12"/>
                  </a:lnTo>
                  <a:lnTo>
                    <a:pt x="2062" y="12"/>
                  </a:lnTo>
                  <a:lnTo>
                    <a:pt x="2066" y="9"/>
                  </a:lnTo>
                  <a:lnTo>
                    <a:pt x="2069" y="9"/>
                  </a:lnTo>
                  <a:lnTo>
                    <a:pt x="2072" y="2"/>
                  </a:lnTo>
                  <a:lnTo>
                    <a:pt x="2084" y="1"/>
                  </a:lnTo>
                  <a:lnTo>
                    <a:pt x="2086" y="0"/>
                  </a:lnTo>
                  <a:lnTo>
                    <a:pt x="2091" y="1"/>
                  </a:lnTo>
                  <a:lnTo>
                    <a:pt x="2098" y="1"/>
                  </a:lnTo>
                  <a:lnTo>
                    <a:pt x="2104" y="6"/>
                  </a:lnTo>
                  <a:lnTo>
                    <a:pt x="2118" y="7"/>
                  </a:lnTo>
                  <a:lnTo>
                    <a:pt x="2124" y="12"/>
                  </a:lnTo>
                  <a:lnTo>
                    <a:pt x="2126" y="16"/>
                  </a:lnTo>
                  <a:lnTo>
                    <a:pt x="2136" y="16"/>
                  </a:lnTo>
                  <a:lnTo>
                    <a:pt x="2141" y="14"/>
                  </a:lnTo>
                  <a:lnTo>
                    <a:pt x="2144" y="17"/>
                  </a:lnTo>
                  <a:lnTo>
                    <a:pt x="2152" y="20"/>
                  </a:lnTo>
                  <a:lnTo>
                    <a:pt x="2156" y="19"/>
                  </a:lnTo>
                  <a:lnTo>
                    <a:pt x="2155" y="13"/>
                  </a:lnTo>
                  <a:lnTo>
                    <a:pt x="2159" y="11"/>
                  </a:lnTo>
                  <a:lnTo>
                    <a:pt x="2163" y="12"/>
                  </a:lnTo>
                  <a:lnTo>
                    <a:pt x="2169" y="12"/>
                  </a:lnTo>
                  <a:lnTo>
                    <a:pt x="2173" y="11"/>
                  </a:lnTo>
                  <a:lnTo>
                    <a:pt x="2177" y="16"/>
                  </a:lnTo>
                  <a:lnTo>
                    <a:pt x="2181" y="15"/>
                  </a:lnTo>
                  <a:lnTo>
                    <a:pt x="2187" y="18"/>
                  </a:lnTo>
                  <a:lnTo>
                    <a:pt x="2190" y="22"/>
                  </a:lnTo>
                  <a:lnTo>
                    <a:pt x="2189" y="26"/>
                  </a:lnTo>
                  <a:lnTo>
                    <a:pt x="2190" y="31"/>
                  </a:lnTo>
                  <a:lnTo>
                    <a:pt x="2195" y="31"/>
                  </a:lnTo>
                  <a:lnTo>
                    <a:pt x="2197" y="34"/>
                  </a:lnTo>
                  <a:lnTo>
                    <a:pt x="2202" y="31"/>
                  </a:lnTo>
                  <a:lnTo>
                    <a:pt x="2208" y="32"/>
                  </a:lnTo>
                  <a:lnTo>
                    <a:pt x="2209" y="36"/>
                  </a:lnTo>
                  <a:lnTo>
                    <a:pt x="2207" y="40"/>
                  </a:lnTo>
                  <a:lnTo>
                    <a:pt x="2209" y="44"/>
                  </a:lnTo>
                  <a:lnTo>
                    <a:pt x="2216" y="46"/>
                  </a:lnTo>
                  <a:lnTo>
                    <a:pt x="2220" y="45"/>
                  </a:lnTo>
                  <a:lnTo>
                    <a:pt x="2223" y="48"/>
                  </a:lnTo>
                  <a:lnTo>
                    <a:pt x="2224" y="52"/>
                  </a:lnTo>
                  <a:lnTo>
                    <a:pt x="2228" y="55"/>
                  </a:lnTo>
                  <a:lnTo>
                    <a:pt x="2231" y="60"/>
                  </a:lnTo>
                  <a:lnTo>
                    <a:pt x="2231" y="66"/>
                  </a:lnTo>
                  <a:lnTo>
                    <a:pt x="2234" y="71"/>
                  </a:lnTo>
                  <a:lnTo>
                    <a:pt x="2234" y="75"/>
                  </a:lnTo>
                  <a:lnTo>
                    <a:pt x="2235" y="78"/>
                  </a:lnTo>
                  <a:lnTo>
                    <a:pt x="2247" y="79"/>
                  </a:lnTo>
                  <a:lnTo>
                    <a:pt x="2248" y="84"/>
                  </a:lnTo>
                  <a:lnTo>
                    <a:pt x="2245" y="90"/>
                  </a:lnTo>
                  <a:lnTo>
                    <a:pt x="2246" y="95"/>
                  </a:lnTo>
                  <a:lnTo>
                    <a:pt x="2256" y="101"/>
                  </a:lnTo>
                  <a:lnTo>
                    <a:pt x="2260" y="108"/>
                  </a:lnTo>
                  <a:lnTo>
                    <a:pt x="2265" y="115"/>
                  </a:lnTo>
                  <a:lnTo>
                    <a:pt x="2267" y="121"/>
                  </a:lnTo>
                  <a:lnTo>
                    <a:pt x="2271" y="123"/>
                  </a:lnTo>
                  <a:lnTo>
                    <a:pt x="2274" y="131"/>
                  </a:lnTo>
                  <a:lnTo>
                    <a:pt x="2280" y="135"/>
                  </a:lnTo>
                  <a:lnTo>
                    <a:pt x="2279" y="139"/>
                  </a:lnTo>
                  <a:lnTo>
                    <a:pt x="2278" y="143"/>
                  </a:lnTo>
                  <a:lnTo>
                    <a:pt x="2281" y="145"/>
                  </a:lnTo>
                  <a:lnTo>
                    <a:pt x="2285" y="143"/>
                  </a:lnTo>
                  <a:lnTo>
                    <a:pt x="2289" y="150"/>
                  </a:lnTo>
                  <a:lnTo>
                    <a:pt x="2290" y="155"/>
                  </a:lnTo>
                  <a:lnTo>
                    <a:pt x="2299" y="166"/>
                  </a:lnTo>
                  <a:lnTo>
                    <a:pt x="2314" y="176"/>
                  </a:lnTo>
                  <a:lnTo>
                    <a:pt x="2317" y="185"/>
                  </a:lnTo>
                  <a:lnTo>
                    <a:pt x="2319" y="194"/>
                  </a:lnTo>
                  <a:lnTo>
                    <a:pt x="2322" y="196"/>
                  </a:lnTo>
                  <a:lnTo>
                    <a:pt x="2323" y="205"/>
                  </a:lnTo>
                  <a:lnTo>
                    <a:pt x="2328" y="208"/>
                  </a:lnTo>
                  <a:lnTo>
                    <a:pt x="2332" y="209"/>
                  </a:lnTo>
                  <a:lnTo>
                    <a:pt x="2334" y="217"/>
                  </a:lnTo>
                  <a:lnTo>
                    <a:pt x="2333" y="223"/>
                  </a:lnTo>
                  <a:lnTo>
                    <a:pt x="2338" y="231"/>
                  </a:lnTo>
                  <a:lnTo>
                    <a:pt x="2348" y="241"/>
                  </a:lnTo>
                  <a:lnTo>
                    <a:pt x="2355" y="244"/>
                  </a:lnTo>
                  <a:lnTo>
                    <a:pt x="2358" y="250"/>
                  </a:lnTo>
                  <a:lnTo>
                    <a:pt x="2364" y="251"/>
                  </a:lnTo>
                  <a:lnTo>
                    <a:pt x="2369" y="249"/>
                  </a:lnTo>
                  <a:lnTo>
                    <a:pt x="2373" y="252"/>
                  </a:lnTo>
                  <a:lnTo>
                    <a:pt x="2376" y="250"/>
                  </a:lnTo>
                  <a:lnTo>
                    <a:pt x="2386" y="251"/>
                  </a:lnTo>
                  <a:lnTo>
                    <a:pt x="2390" y="247"/>
                  </a:lnTo>
                  <a:lnTo>
                    <a:pt x="2396" y="247"/>
                  </a:lnTo>
                  <a:lnTo>
                    <a:pt x="2396" y="249"/>
                  </a:lnTo>
                  <a:lnTo>
                    <a:pt x="2393" y="253"/>
                  </a:lnTo>
                  <a:lnTo>
                    <a:pt x="2396" y="256"/>
                  </a:lnTo>
                  <a:lnTo>
                    <a:pt x="2406" y="257"/>
                  </a:lnTo>
                  <a:lnTo>
                    <a:pt x="2410" y="259"/>
                  </a:lnTo>
                  <a:lnTo>
                    <a:pt x="2413" y="262"/>
                  </a:lnTo>
                  <a:lnTo>
                    <a:pt x="2418" y="266"/>
                  </a:lnTo>
                  <a:lnTo>
                    <a:pt x="2419" y="262"/>
                  </a:lnTo>
                  <a:lnTo>
                    <a:pt x="2424" y="261"/>
                  </a:lnTo>
                  <a:lnTo>
                    <a:pt x="2428" y="262"/>
                  </a:lnTo>
                  <a:lnTo>
                    <a:pt x="2430" y="257"/>
                  </a:lnTo>
                  <a:lnTo>
                    <a:pt x="2435" y="256"/>
                  </a:lnTo>
                  <a:lnTo>
                    <a:pt x="2438" y="259"/>
                  </a:lnTo>
                  <a:lnTo>
                    <a:pt x="2440" y="264"/>
                  </a:lnTo>
                  <a:lnTo>
                    <a:pt x="2444" y="269"/>
                  </a:lnTo>
                  <a:lnTo>
                    <a:pt x="2449" y="270"/>
                  </a:lnTo>
                  <a:lnTo>
                    <a:pt x="2450" y="274"/>
                  </a:lnTo>
                  <a:lnTo>
                    <a:pt x="2455" y="278"/>
                  </a:lnTo>
                  <a:lnTo>
                    <a:pt x="2457" y="278"/>
                  </a:lnTo>
                  <a:lnTo>
                    <a:pt x="2461" y="282"/>
                  </a:lnTo>
                  <a:lnTo>
                    <a:pt x="2462" y="286"/>
                  </a:lnTo>
                  <a:lnTo>
                    <a:pt x="2472" y="291"/>
                  </a:lnTo>
                  <a:lnTo>
                    <a:pt x="2474" y="293"/>
                  </a:lnTo>
                  <a:lnTo>
                    <a:pt x="2478" y="293"/>
                  </a:lnTo>
                  <a:lnTo>
                    <a:pt x="2483" y="297"/>
                  </a:lnTo>
                  <a:lnTo>
                    <a:pt x="2489" y="298"/>
                  </a:lnTo>
                  <a:lnTo>
                    <a:pt x="2493" y="296"/>
                  </a:lnTo>
                  <a:lnTo>
                    <a:pt x="2499" y="296"/>
                  </a:lnTo>
                  <a:lnTo>
                    <a:pt x="2503" y="292"/>
                  </a:lnTo>
                  <a:lnTo>
                    <a:pt x="2507" y="292"/>
                  </a:lnTo>
                  <a:lnTo>
                    <a:pt x="2510" y="293"/>
                  </a:lnTo>
                  <a:lnTo>
                    <a:pt x="2509" y="299"/>
                  </a:lnTo>
                  <a:lnTo>
                    <a:pt x="2505" y="304"/>
                  </a:lnTo>
                  <a:lnTo>
                    <a:pt x="2506" y="310"/>
                  </a:lnTo>
                  <a:lnTo>
                    <a:pt x="2506" y="315"/>
                  </a:lnTo>
                  <a:lnTo>
                    <a:pt x="2514" y="315"/>
                  </a:lnTo>
                  <a:lnTo>
                    <a:pt x="2516" y="323"/>
                  </a:lnTo>
                  <a:lnTo>
                    <a:pt x="2518" y="330"/>
                  </a:lnTo>
                  <a:lnTo>
                    <a:pt x="2517" y="338"/>
                  </a:lnTo>
                  <a:lnTo>
                    <a:pt x="2515" y="341"/>
                  </a:lnTo>
                  <a:lnTo>
                    <a:pt x="2515" y="347"/>
                  </a:lnTo>
                  <a:lnTo>
                    <a:pt x="2523" y="357"/>
                  </a:lnTo>
                  <a:lnTo>
                    <a:pt x="2527" y="360"/>
                  </a:lnTo>
                  <a:lnTo>
                    <a:pt x="2534" y="369"/>
                  </a:lnTo>
                  <a:lnTo>
                    <a:pt x="2536" y="373"/>
                  </a:lnTo>
                  <a:lnTo>
                    <a:pt x="2543" y="371"/>
                  </a:lnTo>
                  <a:lnTo>
                    <a:pt x="2549" y="367"/>
                  </a:lnTo>
                  <a:lnTo>
                    <a:pt x="2555" y="367"/>
                  </a:lnTo>
                  <a:lnTo>
                    <a:pt x="2559" y="373"/>
                  </a:lnTo>
                  <a:lnTo>
                    <a:pt x="2561" y="379"/>
                  </a:lnTo>
                  <a:lnTo>
                    <a:pt x="2567" y="377"/>
                  </a:lnTo>
                  <a:lnTo>
                    <a:pt x="2570" y="373"/>
                  </a:lnTo>
                  <a:lnTo>
                    <a:pt x="2576" y="375"/>
                  </a:lnTo>
                  <a:lnTo>
                    <a:pt x="2581" y="373"/>
                  </a:lnTo>
                  <a:lnTo>
                    <a:pt x="2593" y="371"/>
                  </a:lnTo>
                  <a:lnTo>
                    <a:pt x="2599" y="366"/>
                  </a:lnTo>
                  <a:lnTo>
                    <a:pt x="2603" y="364"/>
                  </a:lnTo>
                  <a:lnTo>
                    <a:pt x="2603" y="359"/>
                  </a:lnTo>
                  <a:lnTo>
                    <a:pt x="2605" y="351"/>
                  </a:lnTo>
                  <a:lnTo>
                    <a:pt x="2610" y="348"/>
                  </a:lnTo>
                  <a:lnTo>
                    <a:pt x="2610" y="341"/>
                  </a:lnTo>
                  <a:lnTo>
                    <a:pt x="2613" y="334"/>
                  </a:lnTo>
                  <a:lnTo>
                    <a:pt x="2619" y="334"/>
                  </a:lnTo>
                  <a:lnTo>
                    <a:pt x="2627" y="334"/>
                  </a:lnTo>
                  <a:lnTo>
                    <a:pt x="2630" y="325"/>
                  </a:lnTo>
                  <a:lnTo>
                    <a:pt x="2634" y="324"/>
                  </a:lnTo>
                  <a:lnTo>
                    <a:pt x="2639" y="322"/>
                  </a:lnTo>
                  <a:lnTo>
                    <a:pt x="2640" y="316"/>
                  </a:lnTo>
                  <a:lnTo>
                    <a:pt x="2645" y="311"/>
                  </a:lnTo>
                  <a:lnTo>
                    <a:pt x="2652" y="310"/>
                  </a:lnTo>
                  <a:lnTo>
                    <a:pt x="2657" y="306"/>
                  </a:lnTo>
                  <a:lnTo>
                    <a:pt x="2665" y="309"/>
                  </a:lnTo>
                  <a:lnTo>
                    <a:pt x="2670" y="313"/>
                  </a:lnTo>
                  <a:lnTo>
                    <a:pt x="2677" y="313"/>
                  </a:lnTo>
                  <a:lnTo>
                    <a:pt x="2679" y="318"/>
                  </a:lnTo>
                  <a:lnTo>
                    <a:pt x="2684" y="326"/>
                  </a:lnTo>
                  <a:lnTo>
                    <a:pt x="2679" y="330"/>
                  </a:lnTo>
                  <a:lnTo>
                    <a:pt x="2681" y="334"/>
                  </a:lnTo>
                  <a:lnTo>
                    <a:pt x="2688" y="342"/>
                  </a:lnTo>
                  <a:lnTo>
                    <a:pt x="2689" y="349"/>
                  </a:lnTo>
                  <a:lnTo>
                    <a:pt x="2693" y="353"/>
                  </a:lnTo>
                  <a:lnTo>
                    <a:pt x="2699" y="356"/>
                  </a:lnTo>
                  <a:lnTo>
                    <a:pt x="2697" y="365"/>
                  </a:lnTo>
                  <a:lnTo>
                    <a:pt x="2696" y="373"/>
                  </a:lnTo>
                  <a:lnTo>
                    <a:pt x="2695" y="377"/>
                  </a:lnTo>
                  <a:lnTo>
                    <a:pt x="2688" y="378"/>
                  </a:lnTo>
                  <a:lnTo>
                    <a:pt x="2682" y="385"/>
                  </a:lnTo>
                  <a:lnTo>
                    <a:pt x="2682" y="389"/>
                  </a:lnTo>
                  <a:lnTo>
                    <a:pt x="2686" y="394"/>
                  </a:lnTo>
                  <a:lnTo>
                    <a:pt x="2688" y="397"/>
                  </a:lnTo>
                  <a:lnTo>
                    <a:pt x="2687" y="404"/>
                  </a:lnTo>
                  <a:lnTo>
                    <a:pt x="2685" y="410"/>
                  </a:lnTo>
                  <a:lnTo>
                    <a:pt x="2687" y="414"/>
                  </a:lnTo>
                  <a:lnTo>
                    <a:pt x="2691" y="417"/>
                  </a:lnTo>
                  <a:lnTo>
                    <a:pt x="2691" y="422"/>
                  </a:lnTo>
                  <a:lnTo>
                    <a:pt x="2693" y="425"/>
                  </a:lnTo>
                  <a:lnTo>
                    <a:pt x="2693" y="428"/>
                  </a:lnTo>
                  <a:lnTo>
                    <a:pt x="2691" y="430"/>
                  </a:lnTo>
                  <a:lnTo>
                    <a:pt x="2688" y="431"/>
                  </a:lnTo>
                  <a:lnTo>
                    <a:pt x="2689" y="442"/>
                  </a:lnTo>
                  <a:lnTo>
                    <a:pt x="2692" y="451"/>
                  </a:lnTo>
                  <a:lnTo>
                    <a:pt x="2695" y="455"/>
                  </a:lnTo>
                  <a:lnTo>
                    <a:pt x="2695" y="459"/>
                  </a:lnTo>
                  <a:lnTo>
                    <a:pt x="2690" y="462"/>
                  </a:lnTo>
                  <a:lnTo>
                    <a:pt x="2689" y="468"/>
                  </a:lnTo>
                  <a:lnTo>
                    <a:pt x="2692" y="472"/>
                  </a:lnTo>
                  <a:lnTo>
                    <a:pt x="2692" y="477"/>
                  </a:lnTo>
                  <a:lnTo>
                    <a:pt x="2694" y="482"/>
                  </a:lnTo>
                  <a:lnTo>
                    <a:pt x="2688" y="485"/>
                  </a:lnTo>
                  <a:lnTo>
                    <a:pt x="2686" y="487"/>
                  </a:lnTo>
                  <a:lnTo>
                    <a:pt x="2689" y="492"/>
                  </a:lnTo>
                  <a:lnTo>
                    <a:pt x="2690" y="498"/>
                  </a:lnTo>
                  <a:lnTo>
                    <a:pt x="2688" y="502"/>
                  </a:lnTo>
                  <a:lnTo>
                    <a:pt x="2684" y="510"/>
                  </a:lnTo>
                  <a:lnTo>
                    <a:pt x="2685" y="515"/>
                  </a:lnTo>
                  <a:lnTo>
                    <a:pt x="2686" y="520"/>
                  </a:lnTo>
                  <a:lnTo>
                    <a:pt x="2685" y="523"/>
                  </a:lnTo>
                  <a:lnTo>
                    <a:pt x="2686" y="528"/>
                  </a:lnTo>
                  <a:lnTo>
                    <a:pt x="2688" y="533"/>
                  </a:lnTo>
                  <a:lnTo>
                    <a:pt x="2689" y="539"/>
                  </a:lnTo>
                  <a:lnTo>
                    <a:pt x="2686" y="543"/>
                  </a:lnTo>
                  <a:lnTo>
                    <a:pt x="2681" y="543"/>
                  </a:lnTo>
                  <a:lnTo>
                    <a:pt x="2677" y="542"/>
                  </a:lnTo>
                  <a:lnTo>
                    <a:pt x="2649" y="537"/>
                  </a:lnTo>
                  <a:lnTo>
                    <a:pt x="2643" y="535"/>
                  </a:lnTo>
                  <a:lnTo>
                    <a:pt x="2636" y="533"/>
                  </a:lnTo>
                  <a:lnTo>
                    <a:pt x="2633" y="534"/>
                  </a:lnTo>
                  <a:lnTo>
                    <a:pt x="2625" y="546"/>
                  </a:lnTo>
                  <a:lnTo>
                    <a:pt x="2623" y="552"/>
                  </a:lnTo>
                  <a:lnTo>
                    <a:pt x="2619" y="558"/>
                  </a:lnTo>
                  <a:lnTo>
                    <a:pt x="2614" y="558"/>
                  </a:lnTo>
                  <a:lnTo>
                    <a:pt x="2608" y="562"/>
                  </a:lnTo>
                  <a:lnTo>
                    <a:pt x="2606" y="566"/>
                  </a:lnTo>
                  <a:lnTo>
                    <a:pt x="2609" y="573"/>
                  </a:lnTo>
                  <a:lnTo>
                    <a:pt x="2620" y="589"/>
                  </a:lnTo>
                  <a:lnTo>
                    <a:pt x="2622" y="596"/>
                  </a:lnTo>
                  <a:lnTo>
                    <a:pt x="2625" y="601"/>
                  </a:lnTo>
                  <a:lnTo>
                    <a:pt x="2630" y="609"/>
                  </a:lnTo>
                  <a:lnTo>
                    <a:pt x="2630" y="617"/>
                  </a:lnTo>
                  <a:lnTo>
                    <a:pt x="2631" y="627"/>
                  </a:lnTo>
                  <a:lnTo>
                    <a:pt x="2632" y="635"/>
                  </a:lnTo>
                  <a:lnTo>
                    <a:pt x="2632" y="650"/>
                  </a:lnTo>
                  <a:lnTo>
                    <a:pt x="2637" y="653"/>
                  </a:lnTo>
                  <a:lnTo>
                    <a:pt x="2638" y="661"/>
                  </a:lnTo>
                  <a:lnTo>
                    <a:pt x="2638" y="669"/>
                  </a:lnTo>
                  <a:lnTo>
                    <a:pt x="2636" y="673"/>
                  </a:lnTo>
                  <a:lnTo>
                    <a:pt x="2635" y="679"/>
                  </a:lnTo>
                  <a:lnTo>
                    <a:pt x="2637" y="684"/>
                  </a:lnTo>
                  <a:lnTo>
                    <a:pt x="2637" y="691"/>
                  </a:lnTo>
                  <a:lnTo>
                    <a:pt x="2634" y="692"/>
                  </a:lnTo>
                  <a:lnTo>
                    <a:pt x="2623" y="691"/>
                  </a:lnTo>
                  <a:lnTo>
                    <a:pt x="2618" y="694"/>
                  </a:lnTo>
                  <a:lnTo>
                    <a:pt x="2618" y="697"/>
                  </a:lnTo>
                  <a:lnTo>
                    <a:pt x="2619" y="705"/>
                  </a:lnTo>
                  <a:lnTo>
                    <a:pt x="2622" y="707"/>
                  </a:lnTo>
                  <a:lnTo>
                    <a:pt x="2622" y="712"/>
                  </a:lnTo>
                  <a:lnTo>
                    <a:pt x="2621" y="714"/>
                  </a:lnTo>
                  <a:lnTo>
                    <a:pt x="2619" y="711"/>
                  </a:lnTo>
                  <a:lnTo>
                    <a:pt x="2605" y="708"/>
                  </a:lnTo>
                  <a:lnTo>
                    <a:pt x="2602" y="704"/>
                  </a:lnTo>
                  <a:lnTo>
                    <a:pt x="2602" y="695"/>
                  </a:lnTo>
                  <a:lnTo>
                    <a:pt x="2594" y="688"/>
                  </a:lnTo>
                  <a:lnTo>
                    <a:pt x="2588" y="691"/>
                  </a:lnTo>
                  <a:lnTo>
                    <a:pt x="2588" y="700"/>
                  </a:lnTo>
                  <a:lnTo>
                    <a:pt x="2588" y="709"/>
                  </a:lnTo>
                  <a:lnTo>
                    <a:pt x="2591" y="716"/>
                  </a:lnTo>
                  <a:lnTo>
                    <a:pt x="2588" y="724"/>
                  </a:lnTo>
                  <a:lnTo>
                    <a:pt x="2579" y="725"/>
                  </a:lnTo>
                  <a:lnTo>
                    <a:pt x="2572" y="735"/>
                  </a:lnTo>
                  <a:lnTo>
                    <a:pt x="2572" y="744"/>
                  </a:lnTo>
                  <a:lnTo>
                    <a:pt x="2555" y="758"/>
                  </a:lnTo>
                  <a:lnTo>
                    <a:pt x="2544" y="759"/>
                  </a:lnTo>
                  <a:lnTo>
                    <a:pt x="2537" y="764"/>
                  </a:lnTo>
                  <a:lnTo>
                    <a:pt x="2546" y="771"/>
                  </a:lnTo>
                  <a:lnTo>
                    <a:pt x="2556" y="780"/>
                  </a:lnTo>
                  <a:lnTo>
                    <a:pt x="2556" y="787"/>
                  </a:lnTo>
                  <a:lnTo>
                    <a:pt x="2551" y="799"/>
                  </a:lnTo>
                  <a:lnTo>
                    <a:pt x="2539" y="797"/>
                  </a:lnTo>
                  <a:lnTo>
                    <a:pt x="2522" y="799"/>
                  </a:lnTo>
                  <a:lnTo>
                    <a:pt x="2512" y="795"/>
                  </a:lnTo>
                  <a:lnTo>
                    <a:pt x="2504" y="798"/>
                  </a:lnTo>
                  <a:lnTo>
                    <a:pt x="2498" y="792"/>
                  </a:lnTo>
                  <a:lnTo>
                    <a:pt x="2491" y="789"/>
                  </a:lnTo>
                  <a:lnTo>
                    <a:pt x="2483" y="776"/>
                  </a:lnTo>
                  <a:lnTo>
                    <a:pt x="2475" y="786"/>
                  </a:lnTo>
                  <a:lnTo>
                    <a:pt x="2474" y="801"/>
                  </a:lnTo>
                  <a:lnTo>
                    <a:pt x="2475" y="805"/>
                  </a:lnTo>
                  <a:lnTo>
                    <a:pt x="2471" y="813"/>
                  </a:lnTo>
                  <a:lnTo>
                    <a:pt x="2464" y="834"/>
                  </a:lnTo>
                  <a:lnTo>
                    <a:pt x="2456" y="838"/>
                  </a:lnTo>
                  <a:lnTo>
                    <a:pt x="2448" y="853"/>
                  </a:lnTo>
                  <a:lnTo>
                    <a:pt x="2437" y="860"/>
                  </a:lnTo>
                  <a:lnTo>
                    <a:pt x="2437" y="868"/>
                  </a:lnTo>
                  <a:lnTo>
                    <a:pt x="2432" y="879"/>
                  </a:lnTo>
                  <a:lnTo>
                    <a:pt x="2420" y="889"/>
                  </a:lnTo>
                  <a:lnTo>
                    <a:pt x="2420" y="913"/>
                  </a:lnTo>
                  <a:lnTo>
                    <a:pt x="2417" y="906"/>
                  </a:lnTo>
                  <a:lnTo>
                    <a:pt x="2405" y="921"/>
                  </a:lnTo>
                  <a:lnTo>
                    <a:pt x="2395" y="921"/>
                  </a:lnTo>
                  <a:lnTo>
                    <a:pt x="2390" y="923"/>
                  </a:lnTo>
                  <a:lnTo>
                    <a:pt x="2385" y="919"/>
                  </a:lnTo>
                  <a:lnTo>
                    <a:pt x="2374" y="927"/>
                  </a:lnTo>
                  <a:lnTo>
                    <a:pt x="2364" y="927"/>
                  </a:lnTo>
                  <a:lnTo>
                    <a:pt x="2362" y="936"/>
                  </a:lnTo>
                  <a:lnTo>
                    <a:pt x="2356" y="936"/>
                  </a:lnTo>
                  <a:lnTo>
                    <a:pt x="2337" y="950"/>
                  </a:lnTo>
                  <a:lnTo>
                    <a:pt x="2326" y="958"/>
                  </a:lnTo>
                  <a:lnTo>
                    <a:pt x="2330" y="967"/>
                  </a:lnTo>
                  <a:lnTo>
                    <a:pt x="2328" y="971"/>
                  </a:lnTo>
                  <a:lnTo>
                    <a:pt x="2316" y="976"/>
                  </a:lnTo>
                  <a:lnTo>
                    <a:pt x="2309" y="987"/>
                  </a:lnTo>
                  <a:lnTo>
                    <a:pt x="2304" y="987"/>
                  </a:lnTo>
                  <a:lnTo>
                    <a:pt x="2299" y="993"/>
                  </a:lnTo>
                  <a:lnTo>
                    <a:pt x="2293" y="994"/>
                  </a:lnTo>
                  <a:lnTo>
                    <a:pt x="2292" y="987"/>
                  </a:lnTo>
                  <a:lnTo>
                    <a:pt x="2285" y="983"/>
                  </a:lnTo>
                  <a:lnTo>
                    <a:pt x="2289" y="976"/>
                  </a:lnTo>
                  <a:lnTo>
                    <a:pt x="2296" y="975"/>
                  </a:lnTo>
                  <a:lnTo>
                    <a:pt x="2300" y="969"/>
                  </a:lnTo>
                  <a:lnTo>
                    <a:pt x="2310" y="971"/>
                  </a:lnTo>
                  <a:lnTo>
                    <a:pt x="2314" y="968"/>
                  </a:lnTo>
                  <a:lnTo>
                    <a:pt x="2315" y="963"/>
                  </a:lnTo>
                  <a:lnTo>
                    <a:pt x="2310" y="962"/>
                  </a:lnTo>
                  <a:lnTo>
                    <a:pt x="2309" y="958"/>
                  </a:lnTo>
                  <a:lnTo>
                    <a:pt x="2317" y="952"/>
                  </a:lnTo>
                  <a:lnTo>
                    <a:pt x="2321" y="944"/>
                  </a:lnTo>
                  <a:lnTo>
                    <a:pt x="2311" y="952"/>
                  </a:lnTo>
                  <a:lnTo>
                    <a:pt x="2301" y="955"/>
                  </a:lnTo>
                  <a:lnTo>
                    <a:pt x="2297" y="951"/>
                  </a:lnTo>
                  <a:lnTo>
                    <a:pt x="2297" y="945"/>
                  </a:lnTo>
                  <a:lnTo>
                    <a:pt x="2301" y="944"/>
                  </a:lnTo>
                  <a:lnTo>
                    <a:pt x="2302" y="938"/>
                  </a:lnTo>
                  <a:lnTo>
                    <a:pt x="2292" y="928"/>
                  </a:lnTo>
                  <a:lnTo>
                    <a:pt x="2294" y="917"/>
                  </a:lnTo>
                  <a:lnTo>
                    <a:pt x="2293" y="914"/>
                  </a:lnTo>
                  <a:lnTo>
                    <a:pt x="2301" y="913"/>
                  </a:lnTo>
                  <a:lnTo>
                    <a:pt x="2302" y="902"/>
                  </a:lnTo>
                  <a:lnTo>
                    <a:pt x="2312" y="890"/>
                  </a:lnTo>
                  <a:lnTo>
                    <a:pt x="2314" y="884"/>
                  </a:lnTo>
                  <a:lnTo>
                    <a:pt x="2319" y="881"/>
                  </a:lnTo>
                  <a:lnTo>
                    <a:pt x="2318" y="874"/>
                  </a:lnTo>
                  <a:lnTo>
                    <a:pt x="2298" y="862"/>
                  </a:lnTo>
                  <a:lnTo>
                    <a:pt x="2285" y="846"/>
                  </a:lnTo>
                  <a:lnTo>
                    <a:pt x="2282" y="855"/>
                  </a:lnTo>
                  <a:lnTo>
                    <a:pt x="2274" y="855"/>
                  </a:lnTo>
                  <a:lnTo>
                    <a:pt x="2270" y="852"/>
                  </a:lnTo>
                  <a:lnTo>
                    <a:pt x="2260" y="852"/>
                  </a:lnTo>
                  <a:lnTo>
                    <a:pt x="2254" y="862"/>
                  </a:lnTo>
                  <a:lnTo>
                    <a:pt x="2251" y="864"/>
                  </a:lnTo>
                  <a:lnTo>
                    <a:pt x="2249" y="874"/>
                  </a:lnTo>
                  <a:lnTo>
                    <a:pt x="2240" y="884"/>
                  </a:lnTo>
                  <a:lnTo>
                    <a:pt x="2239" y="901"/>
                  </a:lnTo>
                  <a:lnTo>
                    <a:pt x="2234" y="902"/>
                  </a:lnTo>
                  <a:lnTo>
                    <a:pt x="2227" y="914"/>
                  </a:lnTo>
                  <a:lnTo>
                    <a:pt x="2218" y="915"/>
                  </a:lnTo>
                  <a:lnTo>
                    <a:pt x="2203" y="923"/>
                  </a:lnTo>
                  <a:lnTo>
                    <a:pt x="2198" y="945"/>
                  </a:lnTo>
                  <a:lnTo>
                    <a:pt x="2195" y="950"/>
                  </a:lnTo>
                  <a:lnTo>
                    <a:pt x="2197" y="953"/>
                  </a:lnTo>
                  <a:lnTo>
                    <a:pt x="2199" y="963"/>
                  </a:lnTo>
                  <a:lnTo>
                    <a:pt x="2193" y="963"/>
                  </a:lnTo>
                  <a:lnTo>
                    <a:pt x="2195" y="968"/>
                  </a:lnTo>
                  <a:lnTo>
                    <a:pt x="2191" y="977"/>
                  </a:lnTo>
                  <a:lnTo>
                    <a:pt x="2180" y="977"/>
                  </a:lnTo>
                  <a:lnTo>
                    <a:pt x="2165" y="978"/>
                  </a:lnTo>
                  <a:lnTo>
                    <a:pt x="2149" y="972"/>
                  </a:lnTo>
                  <a:lnTo>
                    <a:pt x="2148" y="977"/>
                  </a:lnTo>
                  <a:lnTo>
                    <a:pt x="2142" y="981"/>
                  </a:lnTo>
                  <a:lnTo>
                    <a:pt x="2141" y="990"/>
                  </a:lnTo>
                  <a:lnTo>
                    <a:pt x="2140" y="994"/>
                  </a:lnTo>
                  <a:lnTo>
                    <a:pt x="2140" y="999"/>
                  </a:lnTo>
                  <a:lnTo>
                    <a:pt x="2136" y="1002"/>
                  </a:lnTo>
                  <a:lnTo>
                    <a:pt x="2141" y="1013"/>
                  </a:lnTo>
                  <a:lnTo>
                    <a:pt x="2142" y="1022"/>
                  </a:lnTo>
                  <a:lnTo>
                    <a:pt x="2151" y="1028"/>
                  </a:lnTo>
                  <a:lnTo>
                    <a:pt x="2166" y="1038"/>
                  </a:lnTo>
                  <a:lnTo>
                    <a:pt x="2168" y="1043"/>
                  </a:lnTo>
                  <a:lnTo>
                    <a:pt x="2174" y="1054"/>
                  </a:lnTo>
                  <a:lnTo>
                    <a:pt x="2175" y="1050"/>
                  </a:lnTo>
                  <a:lnTo>
                    <a:pt x="2178" y="1055"/>
                  </a:lnTo>
                  <a:lnTo>
                    <a:pt x="2181" y="1050"/>
                  </a:lnTo>
                  <a:lnTo>
                    <a:pt x="2186" y="1050"/>
                  </a:lnTo>
                  <a:lnTo>
                    <a:pt x="2187" y="1054"/>
                  </a:lnTo>
                  <a:lnTo>
                    <a:pt x="2192" y="1051"/>
                  </a:lnTo>
                  <a:lnTo>
                    <a:pt x="2203" y="1051"/>
                  </a:lnTo>
                  <a:lnTo>
                    <a:pt x="2205" y="1059"/>
                  </a:lnTo>
                  <a:lnTo>
                    <a:pt x="2205" y="1071"/>
                  </a:lnTo>
                  <a:lnTo>
                    <a:pt x="2217" y="1094"/>
                  </a:lnTo>
                  <a:lnTo>
                    <a:pt x="2229" y="1095"/>
                  </a:lnTo>
                  <a:lnTo>
                    <a:pt x="2237" y="1090"/>
                  </a:lnTo>
                  <a:lnTo>
                    <a:pt x="2246" y="1093"/>
                  </a:lnTo>
                  <a:lnTo>
                    <a:pt x="2250" y="1089"/>
                  </a:lnTo>
                  <a:lnTo>
                    <a:pt x="2254" y="1081"/>
                  </a:lnTo>
                  <a:lnTo>
                    <a:pt x="2250" y="1076"/>
                  </a:lnTo>
                  <a:lnTo>
                    <a:pt x="2248" y="1074"/>
                  </a:lnTo>
                  <a:lnTo>
                    <a:pt x="2260" y="1070"/>
                  </a:lnTo>
                  <a:lnTo>
                    <a:pt x="2266" y="1065"/>
                  </a:lnTo>
                  <a:lnTo>
                    <a:pt x="2266" y="1057"/>
                  </a:lnTo>
                  <a:lnTo>
                    <a:pt x="2263" y="1054"/>
                  </a:lnTo>
                  <a:lnTo>
                    <a:pt x="2273" y="1054"/>
                  </a:lnTo>
                  <a:lnTo>
                    <a:pt x="2293" y="1044"/>
                  </a:lnTo>
                  <a:lnTo>
                    <a:pt x="2296" y="1048"/>
                  </a:lnTo>
                  <a:lnTo>
                    <a:pt x="2301" y="1050"/>
                  </a:lnTo>
                  <a:lnTo>
                    <a:pt x="2306" y="1057"/>
                  </a:lnTo>
                  <a:lnTo>
                    <a:pt x="2311" y="1060"/>
                  </a:lnTo>
                  <a:lnTo>
                    <a:pt x="2317" y="1065"/>
                  </a:lnTo>
                  <a:lnTo>
                    <a:pt x="2345" y="1064"/>
                  </a:lnTo>
                  <a:lnTo>
                    <a:pt x="2348" y="1060"/>
                  </a:lnTo>
                  <a:lnTo>
                    <a:pt x="2358" y="1059"/>
                  </a:lnTo>
                  <a:lnTo>
                    <a:pt x="2357" y="1063"/>
                  </a:lnTo>
                  <a:lnTo>
                    <a:pt x="2370" y="1063"/>
                  </a:lnTo>
                  <a:lnTo>
                    <a:pt x="2380" y="1061"/>
                  </a:lnTo>
                  <a:lnTo>
                    <a:pt x="2386" y="1063"/>
                  </a:lnTo>
                  <a:lnTo>
                    <a:pt x="2376" y="1066"/>
                  </a:lnTo>
                  <a:lnTo>
                    <a:pt x="2375" y="1071"/>
                  </a:lnTo>
                  <a:lnTo>
                    <a:pt x="2383" y="1082"/>
                  </a:lnTo>
                  <a:lnTo>
                    <a:pt x="2378" y="1082"/>
                  </a:lnTo>
                  <a:lnTo>
                    <a:pt x="2372" y="1085"/>
                  </a:lnTo>
                  <a:lnTo>
                    <a:pt x="2373" y="1094"/>
                  </a:lnTo>
                  <a:lnTo>
                    <a:pt x="2380" y="1095"/>
                  </a:lnTo>
                  <a:lnTo>
                    <a:pt x="2380" y="1099"/>
                  </a:lnTo>
                  <a:lnTo>
                    <a:pt x="2369" y="1109"/>
                  </a:lnTo>
                  <a:lnTo>
                    <a:pt x="2359" y="1101"/>
                  </a:lnTo>
                  <a:lnTo>
                    <a:pt x="2358" y="1097"/>
                  </a:lnTo>
                  <a:lnTo>
                    <a:pt x="2354" y="1102"/>
                  </a:lnTo>
                  <a:lnTo>
                    <a:pt x="2350" y="1096"/>
                  </a:lnTo>
                  <a:lnTo>
                    <a:pt x="2341" y="1109"/>
                  </a:lnTo>
                  <a:lnTo>
                    <a:pt x="2335" y="1109"/>
                  </a:lnTo>
                  <a:lnTo>
                    <a:pt x="2327" y="1115"/>
                  </a:lnTo>
                  <a:lnTo>
                    <a:pt x="2320" y="1115"/>
                  </a:lnTo>
                  <a:lnTo>
                    <a:pt x="2318" y="1120"/>
                  </a:lnTo>
                  <a:lnTo>
                    <a:pt x="2310" y="1115"/>
                  </a:lnTo>
                  <a:lnTo>
                    <a:pt x="2300" y="1116"/>
                  </a:lnTo>
                  <a:lnTo>
                    <a:pt x="2310" y="1122"/>
                  </a:lnTo>
                  <a:lnTo>
                    <a:pt x="2311" y="1129"/>
                  </a:lnTo>
                  <a:lnTo>
                    <a:pt x="2300" y="1131"/>
                  </a:lnTo>
                  <a:lnTo>
                    <a:pt x="2300" y="1141"/>
                  </a:lnTo>
                  <a:lnTo>
                    <a:pt x="2287" y="1140"/>
                  </a:lnTo>
                  <a:lnTo>
                    <a:pt x="2280" y="1148"/>
                  </a:lnTo>
                  <a:lnTo>
                    <a:pt x="2284" y="1153"/>
                  </a:lnTo>
                  <a:lnTo>
                    <a:pt x="2292" y="1158"/>
                  </a:lnTo>
                  <a:lnTo>
                    <a:pt x="2284" y="1167"/>
                  </a:lnTo>
                  <a:lnTo>
                    <a:pt x="2280" y="1164"/>
                  </a:lnTo>
                  <a:lnTo>
                    <a:pt x="2272" y="1177"/>
                  </a:lnTo>
                  <a:lnTo>
                    <a:pt x="2265" y="1179"/>
                  </a:lnTo>
                  <a:lnTo>
                    <a:pt x="2262" y="1177"/>
                  </a:lnTo>
                  <a:lnTo>
                    <a:pt x="2260" y="1190"/>
                  </a:lnTo>
                  <a:lnTo>
                    <a:pt x="2264" y="1200"/>
                  </a:lnTo>
                  <a:lnTo>
                    <a:pt x="2260" y="1215"/>
                  </a:lnTo>
                  <a:lnTo>
                    <a:pt x="2260" y="1237"/>
                  </a:lnTo>
                  <a:lnTo>
                    <a:pt x="2264" y="1237"/>
                  </a:lnTo>
                  <a:lnTo>
                    <a:pt x="2286" y="1247"/>
                  </a:lnTo>
                  <a:lnTo>
                    <a:pt x="2286" y="1254"/>
                  </a:lnTo>
                  <a:lnTo>
                    <a:pt x="2293" y="1250"/>
                  </a:lnTo>
                  <a:lnTo>
                    <a:pt x="2317" y="1262"/>
                  </a:lnTo>
                  <a:lnTo>
                    <a:pt x="2330" y="1290"/>
                  </a:lnTo>
                  <a:lnTo>
                    <a:pt x="2333" y="1290"/>
                  </a:lnTo>
                  <a:lnTo>
                    <a:pt x="2329" y="1301"/>
                  </a:lnTo>
                  <a:lnTo>
                    <a:pt x="2337" y="1304"/>
                  </a:lnTo>
                  <a:lnTo>
                    <a:pt x="2338" y="1317"/>
                  </a:lnTo>
                  <a:lnTo>
                    <a:pt x="2355" y="1329"/>
                  </a:lnTo>
                  <a:lnTo>
                    <a:pt x="2355" y="1342"/>
                  </a:lnTo>
                  <a:lnTo>
                    <a:pt x="2367" y="1358"/>
                  </a:lnTo>
                  <a:lnTo>
                    <a:pt x="2375" y="1362"/>
                  </a:lnTo>
                  <a:lnTo>
                    <a:pt x="2384" y="1361"/>
                  </a:lnTo>
                  <a:lnTo>
                    <a:pt x="2389" y="1365"/>
                  </a:lnTo>
                  <a:lnTo>
                    <a:pt x="2389" y="1368"/>
                  </a:lnTo>
                  <a:lnTo>
                    <a:pt x="2399" y="1381"/>
                  </a:lnTo>
                  <a:lnTo>
                    <a:pt x="2405" y="1383"/>
                  </a:lnTo>
                  <a:lnTo>
                    <a:pt x="2411" y="1396"/>
                  </a:lnTo>
                  <a:lnTo>
                    <a:pt x="2406" y="1399"/>
                  </a:lnTo>
                  <a:lnTo>
                    <a:pt x="2388" y="1392"/>
                  </a:lnTo>
                  <a:lnTo>
                    <a:pt x="2376" y="1399"/>
                  </a:lnTo>
                  <a:lnTo>
                    <a:pt x="2367" y="1391"/>
                  </a:lnTo>
                  <a:lnTo>
                    <a:pt x="2360" y="1390"/>
                  </a:lnTo>
                  <a:lnTo>
                    <a:pt x="2351" y="1384"/>
                  </a:lnTo>
                  <a:lnTo>
                    <a:pt x="2337" y="1382"/>
                  </a:lnTo>
                  <a:lnTo>
                    <a:pt x="2331" y="1389"/>
                  </a:lnTo>
                  <a:lnTo>
                    <a:pt x="2322" y="1389"/>
                  </a:lnTo>
                  <a:lnTo>
                    <a:pt x="2317" y="1385"/>
                  </a:lnTo>
                  <a:lnTo>
                    <a:pt x="2312" y="1371"/>
                  </a:lnTo>
                  <a:lnTo>
                    <a:pt x="2300" y="1376"/>
                  </a:lnTo>
                  <a:lnTo>
                    <a:pt x="2293" y="1373"/>
                  </a:lnTo>
                  <a:lnTo>
                    <a:pt x="2291" y="1376"/>
                  </a:lnTo>
                  <a:lnTo>
                    <a:pt x="2285" y="1376"/>
                  </a:lnTo>
                  <a:lnTo>
                    <a:pt x="2280" y="1374"/>
                  </a:lnTo>
                  <a:lnTo>
                    <a:pt x="2272" y="1378"/>
                  </a:lnTo>
                  <a:lnTo>
                    <a:pt x="2262" y="1398"/>
                  </a:lnTo>
                  <a:lnTo>
                    <a:pt x="2274" y="1383"/>
                  </a:lnTo>
                  <a:lnTo>
                    <a:pt x="2284" y="1380"/>
                  </a:lnTo>
                  <a:lnTo>
                    <a:pt x="2295" y="1381"/>
                  </a:lnTo>
                  <a:lnTo>
                    <a:pt x="2305" y="1377"/>
                  </a:lnTo>
                  <a:lnTo>
                    <a:pt x="2310" y="1379"/>
                  </a:lnTo>
                  <a:lnTo>
                    <a:pt x="2310" y="1384"/>
                  </a:lnTo>
                  <a:lnTo>
                    <a:pt x="2321" y="1394"/>
                  </a:lnTo>
                  <a:lnTo>
                    <a:pt x="2328" y="1396"/>
                  </a:lnTo>
                  <a:lnTo>
                    <a:pt x="2342" y="1386"/>
                  </a:lnTo>
                  <a:lnTo>
                    <a:pt x="2351" y="1386"/>
                  </a:lnTo>
                  <a:lnTo>
                    <a:pt x="2369" y="1403"/>
                  </a:lnTo>
                  <a:lnTo>
                    <a:pt x="2383" y="1412"/>
                  </a:lnTo>
                  <a:lnTo>
                    <a:pt x="2406" y="1426"/>
                  </a:lnTo>
                  <a:lnTo>
                    <a:pt x="2417" y="1443"/>
                  </a:lnTo>
                  <a:lnTo>
                    <a:pt x="2416" y="1449"/>
                  </a:lnTo>
                  <a:lnTo>
                    <a:pt x="2404" y="1451"/>
                  </a:lnTo>
                  <a:lnTo>
                    <a:pt x="2394" y="1463"/>
                  </a:lnTo>
                  <a:lnTo>
                    <a:pt x="2389" y="1462"/>
                  </a:lnTo>
                  <a:lnTo>
                    <a:pt x="2384" y="1466"/>
                  </a:lnTo>
                  <a:lnTo>
                    <a:pt x="2384" y="1474"/>
                  </a:lnTo>
                  <a:lnTo>
                    <a:pt x="2376" y="1477"/>
                  </a:lnTo>
                  <a:lnTo>
                    <a:pt x="2365" y="1472"/>
                  </a:lnTo>
                  <a:lnTo>
                    <a:pt x="2359" y="1476"/>
                  </a:lnTo>
                  <a:lnTo>
                    <a:pt x="2354" y="1476"/>
                  </a:lnTo>
                  <a:lnTo>
                    <a:pt x="2344" y="1484"/>
                  </a:lnTo>
                  <a:lnTo>
                    <a:pt x="2343" y="1495"/>
                  </a:lnTo>
                  <a:lnTo>
                    <a:pt x="2345" y="1487"/>
                  </a:lnTo>
                  <a:lnTo>
                    <a:pt x="2354" y="1480"/>
                  </a:lnTo>
                  <a:lnTo>
                    <a:pt x="2363" y="1478"/>
                  </a:lnTo>
                  <a:lnTo>
                    <a:pt x="2372" y="1491"/>
                  </a:lnTo>
                  <a:lnTo>
                    <a:pt x="2379" y="1493"/>
                  </a:lnTo>
                  <a:lnTo>
                    <a:pt x="2393" y="1481"/>
                  </a:lnTo>
                  <a:lnTo>
                    <a:pt x="2403" y="1483"/>
                  </a:lnTo>
                  <a:lnTo>
                    <a:pt x="2418" y="1501"/>
                  </a:lnTo>
                  <a:lnTo>
                    <a:pt x="2420" y="1497"/>
                  </a:lnTo>
                  <a:lnTo>
                    <a:pt x="2424" y="1502"/>
                  </a:lnTo>
                  <a:lnTo>
                    <a:pt x="2432" y="1502"/>
                  </a:lnTo>
                  <a:lnTo>
                    <a:pt x="2433" y="1504"/>
                  </a:lnTo>
                  <a:lnTo>
                    <a:pt x="2414" y="1523"/>
                  </a:lnTo>
                  <a:lnTo>
                    <a:pt x="2402" y="1525"/>
                  </a:lnTo>
                  <a:lnTo>
                    <a:pt x="2402" y="1533"/>
                  </a:lnTo>
                  <a:lnTo>
                    <a:pt x="2408" y="1534"/>
                  </a:lnTo>
                  <a:lnTo>
                    <a:pt x="2419" y="1524"/>
                  </a:lnTo>
                  <a:lnTo>
                    <a:pt x="2429" y="1526"/>
                  </a:lnTo>
                  <a:lnTo>
                    <a:pt x="2429" y="1522"/>
                  </a:lnTo>
                  <a:lnTo>
                    <a:pt x="2427" y="1520"/>
                  </a:lnTo>
                  <a:lnTo>
                    <a:pt x="2432" y="1515"/>
                  </a:lnTo>
                  <a:lnTo>
                    <a:pt x="2437" y="1518"/>
                  </a:lnTo>
                  <a:lnTo>
                    <a:pt x="2438" y="1531"/>
                  </a:lnTo>
                  <a:lnTo>
                    <a:pt x="2441" y="1536"/>
                  </a:lnTo>
                  <a:lnTo>
                    <a:pt x="2435" y="1541"/>
                  </a:lnTo>
                  <a:lnTo>
                    <a:pt x="2435" y="1537"/>
                  </a:lnTo>
                  <a:lnTo>
                    <a:pt x="2429" y="1535"/>
                  </a:lnTo>
                  <a:lnTo>
                    <a:pt x="2428" y="1539"/>
                  </a:lnTo>
                  <a:lnTo>
                    <a:pt x="2426" y="1541"/>
                  </a:lnTo>
                  <a:lnTo>
                    <a:pt x="2417" y="1539"/>
                  </a:lnTo>
                  <a:lnTo>
                    <a:pt x="2408" y="1547"/>
                  </a:lnTo>
                  <a:lnTo>
                    <a:pt x="2407" y="1551"/>
                  </a:lnTo>
                  <a:lnTo>
                    <a:pt x="2421" y="1550"/>
                  </a:lnTo>
                  <a:lnTo>
                    <a:pt x="2426" y="1555"/>
                  </a:lnTo>
                  <a:lnTo>
                    <a:pt x="2425" y="1558"/>
                  </a:lnTo>
                  <a:lnTo>
                    <a:pt x="2422" y="1558"/>
                  </a:lnTo>
                  <a:lnTo>
                    <a:pt x="2416" y="1563"/>
                  </a:lnTo>
                  <a:lnTo>
                    <a:pt x="2422" y="1566"/>
                  </a:lnTo>
                  <a:lnTo>
                    <a:pt x="2426" y="1570"/>
                  </a:lnTo>
                  <a:lnTo>
                    <a:pt x="2421" y="1575"/>
                  </a:lnTo>
                  <a:lnTo>
                    <a:pt x="2415" y="1574"/>
                  </a:lnTo>
                  <a:lnTo>
                    <a:pt x="2411" y="1577"/>
                  </a:lnTo>
                  <a:lnTo>
                    <a:pt x="2415" y="1580"/>
                  </a:lnTo>
                  <a:lnTo>
                    <a:pt x="2423" y="1581"/>
                  </a:lnTo>
                  <a:lnTo>
                    <a:pt x="2428" y="1589"/>
                  </a:lnTo>
                  <a:lnTo>
                    <a:pt x="2422" y="1593"/>
                  </a:lnTo>
                  <a:lnTo>
                    <a:pt x="2420" y="1602"/>
                  </a:lnTo>
                  <a:lnTo>
                    <a:pt x="2418" y="1599"/>
                  </a:lnTo>
                  <a:lnTo>
                    <a:pt x="2416" y="1592"/>
                  </a:lnTo>
                  <a:lnTo>
                    <a:pt x="2409" y="1593"/>
                  </a:lnTo>
                  <a:lnTo>
                    <a:pt x="2403" y="1608"/>
                  </a:lnTo>
                  <a:lnTo>
                    <a:pt x="2398" y="1612"/>
                  </a:lnTo>
                  <a:lnTo>
                    <a:pt x="2385" y="1608"/>
                  </a:lnTo>
                  <a:lnTo>
                    <a:pt x="2394" y="1613"/>
                  </a:lnTo>
                  <a:lnTo>
                    <a:pt x="2394" y="1618"/>
                  </a:lnTo>
                  <a:lnTo>
                    <a:pt x="2397" y="1623"/>
                  </a:lnTo>
                  <a:lnTo>
                    <a:pt x="2392" y="1626"/>
                  </a:lnTo>
                  <a:lnTo>
                    <a:pt x="2392" y="1632"/>
                  </a:lnTo>
                  <a:lnTo>
                    <a:pt x="2395" y="1637"/>
                  </a:lnTo>
                  <a:lnTo>
                    <a:pt x="2392" y="1641"/>
                  </a:lnTo>
                  <a:lnTo>
                    <a:pt x="2393" y="1648"/>
                  </a:lnTo>
                  <a:lnTo>
                    <a:pt x="2385" y="1652"/>
                  </a:lnTo>
                  <a:lnTo>
                    <a:pt x="2379" y="1646"/>
                  </a:lnTo>
                  <a:lnTo>
                    <a:pt x="2377" y="1653"/>
                  </a:lnTo>
                  <a:lnTo>
                    <a:pt x="2384" y="1654"/>
                  </a:lnTo>
                  <a:lnTo>
                    <a:pt x="2390" y="1661"/>
                  </a:lnTo>
                  <a:lnTo>
                    <a:pt x="2380" y="1661"/>
                  </a:lnTo>
                  <a:lnTo>
                    <a:pt x="2379" y="1666"/>
                  </a:lnTo>
                  <a:lnTo>
                    <a:pt x="2368" y="1678"/>
                  </a:lnTo>
                  <a:lnTo>
                    <a:pt x="2363" y="1678"/>
                  </a:lnTo>
                  <a:lnTo>
                    <a:pt x="2363" y="1669"/>
                  </a:lnTo>
                  <a:lnTo>
                    <a:pt x="2359" y="1670"/>
                  </a:lnTo>
                  <a:lnTo>
                    <a:pt x="2356" y="1669"/>
                  </a:lnTo>
                  <a:lnTo>
                    <a:pt x="2354" y="1676"/>
                  </a:lnTo>
                  <a:lnTo>
                    <a:pt x="2349" y="1675"/>
                  </a:lnTo>
                  <a:lnTo>
                    <a:pt x="2352" y="1680"/>
                  </a:lnTo>
                  <a:lnTo>
                    <a:pt x="2348" y="1684"/>
                  </a:lnTo>
                  <a:lnTo>
                    <a:pt x="2355" y="1684"/>
                  </a:lnTo>
                  <a:lnTo>
                    <a:pt x="2361" y="1692"/>
                  </a:lnTo>
                  <a:lnTo>
                    <a:pt x="2351" y="1692"/>
                  </a:lnTo>
                  <a:lnTo>
                    <a:pt x="2362" y="1702"/>
                  </a:lnTo>
                  <a:lnTo>
                    <a:pt x="2367" y="1697"/>
                  </a:lnTo>
                  <a:lnTo>
                    <a:pt x="2372" y="1702"/>
                  </a:lnTo>
                  <a:lnTo>
                    <a:pt x="2357" y="1708"/>
                  </a:lnTo>
                  <a:lnTo>
                    <a:pt x="2348" y="1714"/>
                  </a:lnTo>
                  <a:lnTo>
                    <a:pt x="2347" y="1721"/>
                  </a:lnTo>
                  <a:lnTo>
                    <a:pt x="2350" y="1718"/>
                  </a:lnTo>
                  <a:lnTo>
                    <a:pt x="2357" y="1717"/>
                  </a:lnTo>
                  <a:lnTo>
                    <a:pt x="2362" y="1722"/>
                  </a:lnTo>
                  <a:lnTo>
                    <a:pt x="2352" y="1731"/>
                  </a:lnTo>
                  <a:lnTo>
                    <a:pt x="2359" y="1733"/>
                  </a:lnTo>
                  <a:lnTo>
                    <a:pt x="2358" y="1739"/>
                  </a:lnTo>
                  <a:lnTo>
                    <a:pt x="2352" y="1740"/>
                  </a:lnTo>
                  <a:lnTo>
                    <a:pt x="2354" y="1745"/>
                  </a:lnTo>
                  <a:lnTo>
                    <a:pt x="2358" y="1745"/>
                  </a:lnTo>
                  <a:lnTo>
                    <a:pt x="2361" y="1752"/>
                  </a:lnTo>
                  <a:lnTo>
                    <a:pt x="2361" y="1762"/>
                  </a:lnTo>
                  <a:lnTo>
                    <a:pt x="2356" y="1755"/>
                  </a:lnTo>
                  <a:lnTo>
                    <a:pt x="2351" y="1755"/>
                  </a:lnTo>
                  <a:lnTo>
                    <a:pt x="2351" y="1749"/>
                  </a:lnTo>
                  <a:lnTo>
                    <a:pt x="2345" y="1743"/>
                  </a:lnTo>
                  <a:lnTo>
                    <a:pt x="2342" y="1748"/>
                  </a:lnTo>
                  <a:lnTo>
                    <a:pt x="2337" y="1748"/>
                  </a:lnTo>
                  <a:lnTo>
                    <a:pt x="2336" y="1755"/>
                  </a:lnTo>
                  <a:lnTo>
                    <a:pt x="2344" y="1761"/>
                  </a:lnTo>
                  <a:lnTo>
                    <a:pt x="2344" y="1768"/>
                  </a:lnTo>
                  <a:lnTo>
                    <a:pt x="2341" y="1764"/>
                  </a:lnTo>
                  <a:lnTo>
                    <a:pt x="2336" y="1764"/>
                  </a:lnTo>
                  <a:lnTo>
                    <a:pt x="2333" y="1760"/>
                  </a:lnTo>
                  <a:lnTo>
                    <a:pt x="2327" y="1761"/>
                  </a:lnTo>
                  <a:lnTo>
                    <a:pt x="2331" y="1765"/>
                  </a:lnTo>
                  <a:lnTo>
                    <a:pt x="2333" y="1773"/>
                  </a:lnTo>
                  <a:lnTo>
                    <a:pt x="2339" y="1773"/>
                  </a:lnTo>
                  <a:lnTo>
                    <a:pt x="2340" y="1775"/>
                  </a:lnTo>
                  <a:lnTo>
                    <a:pt x="2335" y="1781"/>
                  </a:lnTo>
                  <a:lnTo>
                    <a:pt x="2326" y="1775"/>
                  </a:lnTo>
                  <a:lnTo>
                    <a:pt x="2324" y="1781"/>
                  </a:lnTo>
                  <a:lnTo>
                    <a:pt x="2327" y="1785"/>
                  </a:lnTo>
                  <a:lnTo>
                    <a:pt x="2335" y="1787"/>
                  </a:lnTo>
                  <a:lnTo>
                    <a:pt x="2331" y="1797"/>
                  </a:lnTo>
                  <a:lnTo>
                    <a:pt x="2320" y="1789"/>
                  </a:lnTo>
                  <a:lnTo>
                    <a:pt x="2315" y="1794"/>
                  </a:lnTo>
                  <a:lnTo>
                    <a:pt x="2312" y="1790"/>
                  </a:lnTo>
                  <a:lnTo>
                    <a:pt x="2305" y="1800"/>
                  </a:lnTo>
                  <a:lnTo>
                    <a:pt x="2290" y="1800"/>
                  </a:lnTo>
                  <a:lnTo>
                    <a:pt x="2301" y="1809"/>
                  </a:lnTo>
                  <a:lnTo>
                    <a:pt x="2308" y="1806"/>
                  </a:lnTo>
                  <a:lnTo>
                    <a:pt x="2315" y="1808"/>
                  </a:lnTo>
                  <a:lnTo>
                    <a:pt x="2312" y="1815"/>
                  </a:lnTo>
                  <a:lnTo>
                    <a:pt x="2307" y="1816"/>
                  </a:lnTo>
                  <a:lnTo>
                    <a:pt x="2306" y="1824"/>
                  </a:lnTo>
                  <a:lnTo>
                    <a:pt x="2301" y="1819"/>
                  </a:lnTo>
                  <a:lnTo>
                    <a:pt x="2295" y="1826"/>
                  </a:lnTo>
                  <a:lnTo>
                    <a:pt x="2293" y="1828"/>
                  </a:lnTo>
                  <a:lnTo>
                    <a:pt x="2292" y="1824"/>
                  </a:lnTo>
                  <a:lnTo>
                    <a:pt x="2288" y="1825"/>
                  </a:lnTo>
                  <a:lnTo>
                    <a:pt x="2287" y="1832"/>
                  </a:lnTo>
                  <a:lnTo>
                    <a:pt x="2282" y="1832"/>
                  </a:lnTo>
                  <a:lnTo>
                    <a:pt x="2280" y="1842"/>
                  </a:lnTo>
                  <a:lnTo>
                    <a:pt x="2272" y="1842"/>
                  </a:lnTo>
                  <a:lnTo>
                    <a:pt x="2271" y="1838"/>
                  </a:lnTo>
                  <a:lnTo>
                    <a:pt x="2260" y="1840"/>
                  </a:lnTo>
                  <a:lnTo>
                    <a:pt x="2257" y="1844"/>
                  </a:lnTo>
                  <a:lnTo>
                    <a:pt x="2253" y="1843"/>
                  </a:lnTo>
                  <a:lnTo>
                    <a:pt x="2257" y="1852"/>
                  </a:lnTo>
                  <a:lnTo>
                    <a:pt x="2254" y="1861"/>
                  </a:lnTo>
                  <a:lnTo>
                    <a:pt x="2250" y="1867"/>
                  </a:lnTo>
                  <a:lnTo>
                    <a:pt x="2253" y="1872"/>
                  </a:lnTo>
                  <a:lnTo>
                    <a:pt x="2246" y="1876"/>
                  </a:lnTo>
                  <a:lnTo>
                    <a:pt x="2241" y="1874"/>
                  </a:lnTo>
                  <a:lnTo>
                    <a:pt x="2238" y="1878"/>
                  </a:lnTo>
                  <a:lnTo>
                    <a:pt x="2237" y="1873"/>
                  </a:lnTo>
                  <a:lnTo>
                    <a:pt x="2233" y="1877"/>
                  </a:lnTo>
                  <a:lnTo>
                    <a:pt x="2228" y="1882"/>
                  </a:lnTo>
                  <a:lnTo>
                    <a:pt x="2218" y="1884"/>
                  </a:lnTo>
                  <a:lnTo>
                    <a:pt x="2217" y="1888"/>
                  </a:lnTo>
                  <a:lnTo>
                    <a:pt x="2210" y="1888"/>
                  </a:lnTo>
                  <a:lnTo>
                    <a:pt x="2209" y="1885"/>
                  </a:lnTo>
                  <a:lnTo>
                    <a:pt x="2205" y="1885"/>
                  </a:lnTo>
                  <a:lnTo>
                    <a:pt x="2203" y="1893"/>
                  </a:lnTo>
                  <a:lnTo>
                    <a:pt x="2199" y="1897"/>
                  </a:lnTo>
                  <a:lnTo>
                    <a:pt x="2192" y="1889"/>
                  </a:lnTo>
                  <a:lnTo>
                    <a:pt x="2189" y="1884"/>
                  </a:lnTo>
                  <a:lnTo>
                    <a:pt x="2187" y="1888"/>
                  </a:lnTo>
                  <a:lnTo>
                    <a:pt x="2180" y="1890"/>
                  </a:lnTo>
                  <a:lnTo>
                    <a:pt x="2179" y="1896"/>
                  </a:lnTo>
                  <a:lnTo>
                    <a:pt x="2172" y="1898"/>
                  </a:lnTo>
                  <a:lnTo>
                    <a:pt x="2165" y="1894"/>
                  </a:lnTo>
                  <a:lnTo>
                    <a:pt x="2161" y="1897"/>
                  </a:lnTo>
                  <a:lnTo>
                    <a:pt x="2153" y="1900"/>
                  </a:lnTo>
                  <a:lnTo>
                    <a:pt x="2152" y="1909"/>
                  </a:lnTo>
                  <a:lnTo>
                    <a:pt x="2137" y="1916"/>
                  </a:lnTo>
                  <a:lnTo>
                    <a:pt x="2136" y="1913"/>
                  </a:lnTo>
                  <a:lnTo>
                    <a:pt x="2141" y="1910"/>
                  </a:lnTo>
                  <a:lnTo>
                    <a:pt x="2146" y="1904"/>
                  </a:lnTo>
                  <a:lnTo>
                    <a:pt x="2140" y="1905"/>
                  </a:lnTo>
                  <a:lnTo>
                    <a:pt x="2131" y="1896"/>
                  </a:lnTo>
                  <a:lnTo>
                    <a:pt x="2130" y="1891"/>
                  </a:lnTo>
                  <a:lnTo>
                    <a:pt x="2119" y="1885"/>
                  </a:lnTo>
                  <a:lnTo>
                    <a:pt x="2114" y="1881"/>
                  </a:lnTo>
                  <a:lnTo>
                    <a:pt x="2116" y="1886"/>
                  </a:lnTo>
                  <a:lnTo>
                    <a:pt x="2116" y="1893"/>
                  </a:lnTo>
                  <a:lnTo>
                    <a:pt x="2118" y="1900"/>
                  </a:lnTo>
                  <a:lnTo>
                    <a:pt x="2119" y="1911"/>
                  </a:lnTo>
                  <a:lnTo>
                    <a:pt x="2112" y="1915"/>
                  </a:lnTo>
                  <a:lnTo>
                    <a:pt x="2108" y="1921"/>
                  </a:lnTo>
                  <a:lnTo>
                    <a:pt x="2104" y="1924"/>
                  </a:lnTo>
                  <a:lnTo>
                    <a:pt x="2100" y="1921"/>
                  </a:lnTo>
                  <a:lnTo>
                    <a:pt x="2098" y="1919"/>
                  </a:lnTo>
                  <a:lnTo>
                    <a:pt x="2097" y="1923"/>
                  </a:lnTo>
                  <a:lnTo>
                    <a:pt x="2092" y="1930"/>
                  </a:lnTo>
                  <a:lnTo>
                    <a:pt x="2083" y="1939"/>
                  </a:lnTo>
                  <a:lnTo>
                    <a:pt x="2074" y="1943"/>
                  </a:lnTo>
                  <a:lnTo>
                    <a:pt x="2069" y="1945"/>
                  </a:lnTo>
                  <a:lnTo>
                    <a:pt x="2060" y="1942"/>
                  </a:lnTo>
                  <a:lnTo>
                    <a:pt x="2051" y="1944"/>
                  </a:lnTo>
                  <a:lnTo>
                    <a:pt x="2044" y="1944"/>
                  </a:lnTo>
                  <a:lnTo>
                    <a:pt x="2047" y="1950"/>
                  </a:lnTo>
                  <a:lnTo>
                    <a:pt x="2038" y="1955"/>
                  </a:lnTo>
                  <a:lnTo>
                    <a:pt x="2030" y="1958"/>
                  </a:lnTo>
                  <a:lnTo>
                    <a:pt x="2023" y="1955"/>
                  </a:lnTo>
                  <a:lnTo>
                    <a:pt x="2019" y="1962"/>
                  </a:lnTo>
                  <a:lnTo>
                    <a:pt x="2011" y="1963"/>
                  </a:lnTo>
                  <a:lnTo>
                    <a:pt x="2006" y="1968"/>
                  </a:lnTo>
                  <a:lnTo>
                    <a:pt x="2004" y="1968"/>
                  </a:lnTo>
                  <a:lnTo>
                    <a:pt x="2006" y="1965"/>
                  </a:lnTo>
                  <a:lnTo>
                    <a:pt x="2002" y="1965"/>
                  </a:lnTo>
                  <a:lnTo>
                    <a:pt x="2001" y="1963"/>
                  </a:lnTo>
                  <a:lnTo>
                    <a:pt x="2003" y="1961"/>
                  </a:lnTo>
                  <a:lnTo>
                    <a:pt x="2001" y="1961"/>
                  </a:lnTo>
                  <a:lnTo>
                    <a:pt x="1999" y="1958"/>
                  </a:lnTo>
                  <a:lnTo>
                    <a:pt x="1998" y="1956"/>
                  </a:lnTo>
                  <a:lnTo>
                    <a:pt x="1995" y="1959"/>
                  </a:lnTo>
                  <a:lnTo>
                    <a:pt x="1993" y="1959"/>
                  </a:lnTo>
                  <a:lnTo>
                    <a:pt x="1994" y="1964"/>
                  </a:lnTo>
                  <a:lnTo>
                    <a:pt x="1992" y="1970"/>
                  </a:lnTo>
                  <a:lnTo>
                    <a:pt x="1986" y="1975"/>
                  </a:lnTo>
                  <a:lnTo>
                    <a:pt x="1984" y="1978"/>
                  </a:lnTo>
                  <a:lnTo>
                    <a:pt x="1988" y="1986"/>
                  </a:lnTo>
                  <a:lnTo>
                    <a:pt x="1993" y="1986"/>
                  </a:lnTo>
                  <a:lnTo>
                    <a:pt x="1997" y="1995"/>
                  </a:lnTo>
                  <a:lnTo>
                    <a:pt x="1997" y="1997"/>
                  </a:lnTo>
                  <a:lnTo>
                    <a:pt x="2001" y="1998"/>
                  </a:lnTo>
                  <a:lnTo>
                    <a:pt x="2003" y="2002"/>
                  </a:lnTo>
                  <a:lnTo>
                    <a:pt x="1995" y="2012"/>
                  </a:lnTo>
                  <a:lnTo>
                    <a:pt x="1990" y="2012"/>
                  </a:lnTo>
                  <a:lnTo>
                    <a:pt x="1990" y="2009"/>
                  </a:lnTo>
                  <a:lnTo>
                    <a:pt x="1981" y="2007"/>
                  </a:lnTo>
                  <a:lnTo>
                    <a:pt x="1977" y="2013"/>
                  </a:lnTo>
                  <a:lnTo>
                    <a:pt x="1975" y="2015"/>
                  </a:lnTo>
                  <a:lnTo>
                    <a:pt x="1974" y="2006"/>
                  </a:lnTo>
                  <a:lnTo>
                    <a:pt x="1974" y="2002"/>
                  </a:lnTo>
                  <a:lnTo>
                    <a:pt x="1968" y="1998"/>
                  </a:lnTo>
                  <a:lnTo>
                    <a:pt x="1957" y="1983"/>
                  </a:lnTo>
                  <a:lnTo>
                    <a:pt x="1958" y="1978"/>
                  </a:lnTo>
                  <a:lnTo>
                    <a:pt x="1964" y="1970"/>
                  </a:lnTo>
                  <a:lnTo>
                    <a:pt x="1965" y="1963"/>
                  </a:lnTo>
                  <a:lnTo>
                    <a:pt x="1972" y="1962"/>
                  </a:lnTo>
                  <a:lnTo>
                    <a:pt x="1971" y="1959"/>
                  </a:lnTo>
                  <a:lnTo>
                    <a:pt x="1967" y="1957"/>
                  </a:lnTo>
                  <a:lnTo>
                    <a:pt x="1960" y="1959"/>
                  </a:lnTo>
                  <a:lnTo>
                    <a:pt x="1954" y="1953"/>
                  </a:lnTo>
                  <a:lnTo>
                    <a:pt x="1950" y="1961"/>
                  </a:lnTo>
                  <a:lnTo>
                    <a:pt x="1944" y="1960"/>
                  </a:lnTo>
                  <a:lnTo>
                    <a:pt x="1939" y="1962"/>
                  </a:lnTo>
                  <a:lnTo>
                    <a:pt x="1928" y="1953"/>
                  </a:lnTo>
                  <a:lnTo>
                    <a:pt x="1924" y="1954"/>
                  </a:lnTo>
                  <a:lnTo>
                    <a:pt x="1916" y="1946"/>
                  </a:lnTo>
                  <a:lnTo>
                    <a:pt x="1911" y="1938"/>
                  </a:lnTo>
                  <a:lnTo>
                    <a:pt x="1909" y="1947"/>
                  </a:lnTo>
                  <a:lnTo>
                    <a:pt x="1910" y="1951"/>
                  </a:lnTo>
                  <a:lnTo>
                    <a:pt x="1903" y="1954"/>
                  </a:lnTo>
                  <a:lnTo>
                    <a:pt x="1897" y="1952"/>
                  </a:lnTo>
                  <a:lnTo>
                    <a:pt x="1894" y="1954"/>
                  </a:lnTo>
                  <a:lnTo>
                    <a:pt x="1891" y="1953"/>
                  </a:lnTo>
                  <a:lnTo>
                    <a:pt x="1884" y="1949"/>
                  </a:lnTo>
                  <a:lnTo>
                    <a:pt x="1879" y="1951"/>
                  </a:lnTo>
                  <a:lnTo>
                    <a:pt x="1875" y="1948"/>
                  </a:lnTo>
                  <a:lnTo>
                    <a:pt x="1866" y="1950"/>
                  </a:lnTo>
                  <a:lnTo>
                    <a:pt x="1857" y="1946"/>
                  </a:lnTo>
                  <a:lnTo>
                    <a:pt x="1848" y="1942"/>
                  </a:lnTo>
                  <a:lnTo>
                    <a:pt x="1846" y="1936"/>
                  </a:lnTo>
                  <a:lnTo>
                    <a:pt x="1828" y="1929"/>
                  </a:lnTo>
                  <a:lnTo>
                    <a:pt x="1826" y="1920"/>
                  </a:lnTo>
                  <a:lnTo>
                    <a:pt x="1820" y="1918"/>
                  </a:lnTo>
                  <a:lnTo>
                    <a:pt x="1825" y="1902"/>
                  </a:lnTo>
                  <a:lnTo>
                    <a:pt x="1831" y="1901"/>
                  </a:lnTo>
                  <a:lnTo>
                    <a:pt x="1833" y="1893"/>
                  </a:lnTo>
                  <a:lnTo>
                    <a:pt x="1825" y="1887"/>
                  </a:lnTo>
                  <a:lnTo>
                    <a:pt x="1814" y="1891"/>
                  </a:lnTo>
                  <a:lnTo>
                    <a:pt x="1810" y="1887"/>
                  </a:lnTo>
                  <a:lnTo>
                    <a:pt x="1790" y="1887"/>
                  </a:lnTo>
                  <a:lnTo>
                    <a:pt x="1786" y="1882"/>
                  </a:lnTo>
                  <a:lnTo>
                    <a:pt x="1776" y="1880"/>
                  </a:lnTo>
                  <a:lnTo>
                    <a:pt x="1776" y="1874"/>
                  </a:lnTo>
                  <a:lnTo>
                    <a:pt x="1767" y="1866"/>
                  </a:lnTo>
                  <a:lnTo>
                    <a:pt x="1761" y="1872"/>
                  </a:lnTo>
                  <a:lnTo>
                    <a:pt x="1750" y="1872"/>
                  </a:lnTo>
                  <a:lnTo>
                    <a:pt x="1741" y="1878"/>
                  </a:lnTo>
                  <a:lnTo>
                    <a:pt x="1741" y="1891"/>
                  </a:lnTo>
                  <a:lnTo>
                    <a:pt x="1727" y="1896"/>
                  </a:lnTo>
                  <a:lnTo>
                    <a:pt x="1718" y="1891"/>
                  </a:lnTo>
                  <a:lnTo>
                    <a:pt x="1707" y="1895"/>
                  </a:lnTo>
                  <a:lnTo>
                    <a:pt x="1706" y="1901"/>
                  </a:lnTo>
                  <a:lnTo>
                    <a:pt x="1696" y="1906"/>
                  </a:lnTo>
                  <a:lnTo>
                    <a:pt x="1694" y="1899"/>
                  </a:lnTo>
                  <a:lnTo>
                    <a:pt x="1689" y="1899"/>
                  </a:lnTo>
                  <a:lnTo>
                    <a:pt x="1684" y="1905"/>
                  </a:lnTo>
                  <a:lnTo>
                    <a:pt x="1675" y="1897"/>
                  </a:lnTo>
                  <a:lnTo>
                    <a:pt x="1669" y="1901"/>
                  </a:lnTo>
                  <a:lnTo>
                    <a:pt x="1667" y="1910"/>
                  </a:lnTo>
                  <a:lnTo>
                    <a:pt x="1661" y="1910"/>
                  </a:lnTo>
                  <a:lnTo>
                    <a:pt x="1657" y="1907"/>
                  </a:lnTo>
                  <a:lnTo>
                    <a:pt x="1658" y="1900"/>
                  </a:lnTo>
                  <a:lnTo>
                    <a:pt x="1652" y="1899"/>
                  </a:lnTo>
                  <a:lnTo>
                    <a:pt x="1643" y="1903"/>
                  </a:lnTo>
                  <a:lnTo>
                    <a:pt x="1638" y="1907"/>
                  </a:lnTo>
                  <a:lnTo>
                    <a:pt x="1636" y="1912"/>
                  </a:lnTo>
                  <a:lnTo>
                    <a:pt x="1632" y="1912"/>
                  </a:lnTo>
                  <a:lnTo>
                    <a:pt x="1629" y="1915"/>
                  </a:lnTo>
                  <a:lnTo>
                    <a:pt x="1632" y="1921"/>
                  </a:lnTo>
                  <a:lnTo>
                    <a:pt x="1629" y="1914"/>
                  </a:lnTo>
                  <a:lnTo>
                    <a:pt x="1612" y="1915"/>
                  </a:lnTo>
                  <a:lnTo>
                    <a:pt x="1612" y="1921"/>
                  </a:lnTo>
                  <a:lnTo>
                    <a:pt x="1606" y="1925"/>
                  </a:lnTo>
                  <a:lnTo>
                    <a:pt x="1607" y="1940"/>
                  </a:lnTo>
                  <a:lnTo>
                    <a:pt x="1610" y="1949"/>
                  </a:lnTo>
                  <a:lnTo>
                    <a:pt x="1611" y="1960"/>
                  </a:lnTo>
                  <a:lnTo>
                    <a:pt x="1613" y="1971"/>
                  </a:lnTo>
                  <a:lnTo>
                    <a:pt x="1606" y="1969"/>
                  </a:lnTo>
                  <a:lnTo>
                    <a:pt x="1594" y="1973"/>
                  </a:lnTo>
                  <a:lnTo>
                    <a:pt x="1590" y="1965"/>
                  </a:lnTo>
                  <a:lnTo>
                    <a:pt x="1585" y="1961"/>
                  </a:lnTo>
                  <a:lnTo>
                    <a:pt x="1576" y="1969"/>
                  </a:lnTo>
                  <a:lnTo>
                    <a:pt x="1588" y="1958"/>
                  </a:lnTo>
                  <a:lnTo>
                    <a:pt x="1589" y="1950"/>
                  </a:lnTo>
                  <a:lnTo>
                    <a:pt x="1581" y="1947"/>
                  </a:lnTo>
                  <a:lnTo>
                    <a:pt x="1561" y="1955"/>
                  </a:lnTo>
                  <a:lnTo>
                    <a:pt x="1551" y="1955"/>
                  </a:lnTo>
                  <a:lnTo>
                    <a:pt x="1545" y="1961"/>
                  </a:lnTo>
                  <a:lnTo>
                    <a:pt x="1535" y="1956"/>
                  </a:lnTo>
                  <a:lnTo>
                    <a:pt x="1532" y="1948"/>
                  </a:lnTo>
                  <a:lnTo>
                    <a:pt x="1535" y="1936"/>
                  </a:lnTo>
                  <a:lnTo>
                    <a:pt x="1529" y="1928"/>
                  </a:lnTo>
                  <a:lnTo>
                    <a:pt x="1522" y="1934"/>
                  </a:lnTo>
                  <a:lnTo>
                    <a:pt x="1520" y="1932"/>
                  </a:lnTo>
                  <a:lnTo>
                    <a:pt x="1506" y="1930"/>
                  </a:lnTo>
                  <a:lnTo>
                    <a:pt x="1499" y="1933"/>
                  </a:lnTo>
                  <a:lnTo>
                    <a:pt x="1498" y="1927"/>
                  </a:lnTo>
                  <a:lnTo>
                    <a:pt x="1506" y="1919"/>
                  </a:lnTo>
                  <a:lnTo>
                    <a:pt x="1516" y="1905"/>
                  </a:lnTo>
                  <a:lnTo>
                    <a:pt x="1516" y="1898"/>
                  </a:lnTo>
                  <a:lnTo>
                    <a:pt x="1519" y="1891"/>
                  </a:lnTo>
                  <a:lnTo>
                    <a:pt x="1519" y="1884"/>
                  </a:lnTo>
                  <a:lnTo>
                    <a:pt x="1511" y="1878"/>
                  </a:lnTo>
                  <a:lnTo>
                    <a:pt x="1498" y="1880"/>
                  </a:lnTo>
                  <a:lnTo>
                    <a:pt x="1497" y="1884"/>
                  </a:lnTo>
                  <a:lnTo>
                    <a:pt x="1493" y="1878"/>
                  </a:lnTo>
                  <a:lnTo>
                    <a:pt x="1495" y="1874"/>
                  </a:lnTo>
                  <a:lnTo>
                    <a:pt x="1484" y="1871"/>
                  </a:lnTo>
                  <a:lnTo>
                    <a:pt x="1479" y="1864"/>
                  </a:lnTo>
                  <a:lnTo>
                    <a:pt x="1482" y="1857"/>
                  </a:lnTo>
                  <a:lnTo>
                    <a:pt x="1480" y="1849"/>
                  </a:lnTo>
                  <a:lnTo>
                    <a:pt x="1468" y="1852"/>
                  </a:lnTo>
                  <a:lnTo>
                    <a:pt x="1463" y="1847"/>
                  </a:lnTo>
                  <a:lnTo>
                    <a:pt x="1466" y="1842"/>
                  </a:lnTo>
                  <a:lnTo>
                    <a:pt x="1464" y="1835"/>
                  </a:lnTo>
                  <a:lnTo>
                    <a:pt x="1444" y="1839"/>
                  </a:lnTo>
                  <a:lnTo>
                    <a:pt x="1433" y="1847"/>
                  </a:lnTo>
                  <a:lnTo>
                    <a:pt x="1429" y="1837"/>
                  </a:lnTo>
                  <a:lnTo>
                    <a:pt x="1430" y="1826"/>
                  </a:lnTo>
                  <a:lnTo>
                    <a:pt x="1424" y="1821"/>
                  </a:lnTo>
                  <a:lnTo>
                    <a:pt x="1421" y="1815"/>
                  </a:lnTo>
                  <a:lnTo>
                    <a:pt x="1414" y="1812"/>
                  </a:lnTo>
                  <a:lnTo>
                    <a:pt x="1414" y="1804"/>
                  </a:lnTo>
                  <a:lnTo>
                    <a:pt x="1418" y="1798"/>
                  </a:lnTo>
                  <a:lnTo>
                    <a:pt x="1414" y="1792"/>
                  </a:lnTo>
                  <a:lnTo>
                    <a:pt x="1417" y="1784"/>
                  </a:lnTo>
                  <a:lnTo>
                    <a:pt x="1423" y="1778"/>
                  </a:lnTo>
                  <a:lnTo>
                    <a:pt x="1429" y="1780"/>
                  </a:lnTo>
                  <a:lnTo>
                    <a:pt x="1433" y="1775"/>
                  </a:lnTo>
                  <a:lnTo>
                    <a:pt x="1429" y="1767"/>
                  </a:lnTo>
                  <a:lnTo>
                    <a:pt x="1431" y="1761"/>
                  </a:lnTo>
                  <a:lnTo>
                    <a:pt x="1435" y="1759"/>
                  </a:lnTo>
                  <a:lnTo>
                    <a:pt x="1436" y="1751"/>
                  </a:lnTo>
                  <a:lnTo>
                    <a:pt x="1444" y="1747"/>
                  </a:lnTo>
                  <a:lnTo>
                    <a:pt x="1446" y="1742"/>
                  </a:lnTo>
                  <a:lnTo>
                    <a:pt x="1446" y="1733"/>
                  </a:lnTo>
                  <a:lnTo>
                    <a:pt x="1449" y="1714"/>
                  </a:lnTo>
                  <a:lnTo>
                    <a:pt x="1448" y="1701"/>
                  </a:lnTo>
                  <a:lnTo>
                    <a:pt x="1441" y="1686"/>
                  </a:lnTo>
                  <a:lnTo>
                    <a:pt x="1441" y="1673"/>
                  </a:lnTo>
                  <a:lnTo>
                    <a:pt x="1433" y="1664"/>
                  </a:lnTo>
                  <a:lnTo>
                    <a:pt x="1425" y="1664"/>
                  </a:lnTo>
                  <a:lnTo>
                    <a:pt x="1423" y="1651"/>
                  </a:lnTo>
                  <a:lnTo>
                    <a:pt x="1414" y="1645"/>
                  </a:lnTo>
                  <a:lnTo>
                    <a:pt x="1408" y="1633"/>
                  </a:lnTo>
                  <a:lnTo>
                    <a:pt x="1398" y="1632"/>
                  </a:lnTo>
                  <a:lnTo>
                    <a:pt x="1391" y="1636"/>
                  </a:lnTo>
                  <a:lnTo>
                    <a:pt x="1381" y="1632"/>
                  </a:lnTo>
                  <a:lnTo>
                    <a:pt x="1374" y="1635"/>
                  </a:lnTo>
                  <a:lnTo>
                    <a:pt x="1367" y="1628"/>
                  </a:lnTo>
                  <a:lnTo>
                    <a:pt x="1359" y="1625"/>
                  </a:lnTo>
                  <a:lnTo>
                    <a:pt x="1353" y="1627"/>
                  </a:lnTo>
                  <a:lnTo>
                    <a:pt x="1344" y="1626"/>
                  </a:lnTo>
                  <a:lnTo>
                    <a:pt x="1342" y="1618"/>
                  </a:lnTo>
                  <a:lnTo>
                    <a:pt x="1349" y="1611"/>
                  </a:lnTo>
                  <a:lnTo>
                    <a:pt x="1349" y="1605"/>
                  </a:lnTo>
                  <a:lnTo>
                    <a:pt x="1342" y="1596"/>
                  </a:lnTo>
                  <a:lnTo>
                    <a:pt x="1341" y="1589"/>
                  </a:lnTo>
                  <a:lnTo>
                    <a:pt x="1335" y="1591"/>
                  </a:lnTo>
                  <a:lnTo>
                    <a:pt x="1329" y="1593"/>
                  </a:lnTo>
                  <a:lnTo>
                    <a:pt x="1326" y="1586"/>
                  </a:lnTo>
                  <a:lnTo>
                    <a:pt x="1332" y="1574"/>
                  </a:lnTo>
                  <a:lnTo>
                    <a:pt x="1330" y="1569"/>
                  </a:lnTo>
                  <a:lnTo>
                    <a:pt x="1324" y="1571"/>
                  </a:lnTo>
                  <a:lnTo>
                    <a:pt x="1320" y="1565"/>
                  </a:lnTo>
                  <a:lnTo>
                    <a:pt x="1313" y="1563"/>
                  </a:lnTo>
                  <a:lnTo>
                    <a:pt x="1294" y="1574"/>
                  </a:lnTo>
                  <a:lnTo>
                    <a:pt x="1295" y="1582"/>
                  </a:lnTo>
                  <a:lnTo>
                    <a:pt x="1290" y="1586"/>
                  </a:lnTo>
                  <a:lnTo>
                    <a:pt x="1273" y="1581"/>
                  </a:lnTo>
                  <a:lnTo>
                    <a:pt x="1262" y="1584"/>
                  </a:lnTo>
                  <a:lnTo>
                    <a:pt x="1254" y="1572"/>
                  </a:lnTo>
                  <a:lnTo>
                    <a:pt x="1244" y="1579"/>
                  </a:lnTo>
                  <a:lnTo>
                    <a:pt x="1238" y="1581"/>
                  </a:lnTo>
                  <a:lnTo>
                    <a:pt x="1239" y="1590"/>
                  </a:lnTo>
                  <a:lnTo>
                    <a:pt x="1229" y="1602"/>
                  </a:lnTo>
                  <a:lnTo>
                    <a:pt x="1213" y="1606"/>
                  </a:lnTo>
                  <a:lnTo>
                    <a:pt x="1203" y="1608"/>
                  </a:lnTo>
                  <a:lnTo>
                    <a:pt x="1196" y="1617"/>
                  </a:lnTo>
                  <a:lnTo>
                    <a:pt x="1193" y="1626"/>
                  </a:lnTo>
                  <a:lnTo>
                    <a:pt x="1184" y="1628"/>
                  </a:lnTo>
                  <a:lnTo>
                    <a:pt x="1183" y="1634"/>
                  </a:lnTo>
                  <a:lnTo>
                    <a:pt x="1177" y="1632"/>
                  </a:lnTo>
                  <a:lnTo>
                    <a:pt x="1170" y="1637"/>
                  </a:lnTo>
                  <a:lnTo>
                    <a:pt x="1166" y="1647"/>
                  </a:lnTo>
                  <a:lnTo>
                    <a:pt x="1158" y="1648"/>
                  </a:lnTo>
                  <a:lnTo>
                    <a:pt x="1142" y="1652"/>
                  </a:lnTo>
                  <a:lnTo>
                    <a:pt x="1136" y="1652"/>
                  </a:lnTo>
                  <a:lnTo>
                    <a:pt x="1134" y="1652"/>
                  </a:lnTo>
                  <a:lnTo>
                    <a:pt x="1127" y="1643"/>
                  </a:lnTo>
                  <a:lnTo>
                    <a:pt x="1116" y="1643"/>
                  </a:lnTo>
                  <a:lnTo>
                    <a:pt x="1105" y="1647"/>
                  </a:lnTo>
                  <a:lnTo>
                    <a:pt x="1096" y="1643"/>
                  </a:lnTo>
                  <a:lnTo>
                    <a:pt x="1075" y="1641"/>
                  </a:lnTo>
                  <a:lnTo>
                    <a:pt x="1071" y="1634"/>
                  </a:lnTo>
                  <a:lnTo>
                    <a:pt x="1057" y="1636"/>
                  </a:lnTo>
                  <a:lnTo>
                    <a:pt x="1035" y="1648"/>
                  </a:lnTo>
                  <a:lnTo>
                    <a:pt x="1025" y="1668"/>
                  </a:lnTo>
                  <a:lnTo>
                    <a:pt x="1017" y="1672"/>
                  </a:lnTo>
                  <a:lnTo>
                    <a:pt x="1016" y="1672"/>
                  </a:lnTo>
                  <a:lnTo>
                    <a:pt x="1008" y="1666"/>
                  </a:lnTo>
                  <a:lnTo>
                    <a:pt x="1007" y="1655"/>
                  </a:lnTo>
                  <a:lnTo>
                    <a:pt x="1002" y="1645"/>
                  </a:lnTo>
                  <a:lnTo>
                    <a:pt x="992" y="1647"/>
                  </a:lnTo>
                  <a:lnTo>
                    <a:pt x="984" y="1654"/>
                  </a:lnTo>
                  <a:lnTo>
                    <a:pt x="983" y="1654"/>
                  </a:lnTo>
                  <a:lnTo>
                    <a:pt x="975" y="1653"/>
                  </a:lnTo>
                  <a:lnTo>
                    <a:pt x="963" y="1657"/>
                  </a:lnTo>
                  <a:lnTo>
                    <a:pt x="958" y="1655"/>
                  </a:lnTo>
                  <a:lnTo>
                    <a:pt x="947" y="1660"/>
                  </a:lnTo>
                  <a:lnTo>
                    <a:pt x="940" y="1658"/>
                  </a:lnTo>
                  <a:lnTo>
                    <a:pt x="931" y="1646"/>
                  </a:lnTo>
                  <a:lnTo>
                    <a:pt x="918" y="1641"/>
                  </a:lnTo>
                  <a:lnTo>
                    <a:pt x="915" y="1630"/>
                  </a:lnTo>
                  <a:lnTo>
                    <a:pt x="905" y="1625"/>
                  </a:lnTo>
                  <a:lnTo>
                    <a:pt x="888" y="1623"/>
                  </a:lnTo>
                  <a:lnTo>
                    <a:pt x="880" y="1632"/>
                  </a:lnTo>
                  <a:lnTo>
                    <a:pt x="871" y="1635"/>
                  </a:lnTo>
                  <a:lnTo>
                    <a:pt x="865" y="1639"/>
                  </a:lnTo>
                  <a:lnTo>
                    <a:pt x="853" y="1633"/>
                  </a:lnTo>
                  <a:lnTo>
                    <a:pt x="846" y="1635"/>
                  </a:lnTo>
                  <a:lnTo>
                    <a:pt x="841" y="1625"/>
                  </a:lnTo>
                  <a:lnTo>
                    <a:pt x="843" y="1607"/>
                  </a:lnTo>
                  <a:lnTo>
                    <a:pt x="832" y="1605"/>
                  </a:lnTo>
                  <a:lnTo>
                    <a:pt x="818" y="1609"/>
                  </a:lnTo>
                  <a:lnTo>
                    <a:pt x="807" y="1600"/>
                  </a:lnTo>
                  <a:lnTo>
                    <a:pt x="806" y="1588"/>
                  </a:lnTo>
                  <a:lnTo>
                    <a:pt x="797" y="1582"/>
                  </a:lnTo>
                  <a:lnTo>
                    <a:pt x="788" y="1582"/>
                  </a:lnTo>
                  <a:lnTo>
                    <a:pt x="785" y="1578"/>
                  </a:lnTo>
                  <a:lnTo>
                    <a:pt x="780" y="1583"/>
                  </a:lnTo>
                  <a:lnTo>
                    <a:pt x="779" y="1596"/>
                  </a:lnTo>
                  <a:lnTo>
                    <a:pt x="774" y="1598"/>
                  </a:lnTo>
                  <a:lnTo>
                    <a:pt x="770" y="1588"/>
                  </a:lnTo>
                  <a:lnTo>
                    <a:pt x="762" y="1579"/>
                  </a:lnTo>
                  <a:lnTo>
                    <a:pt x="759" y="1573"/>
                  </a:lnTo>
                  <a:lnTo>
                    <a:pt x="749" y="1569"/>
                  </a:lnTo>
                  <a:lnTo>
                    <a:pt x="739" y="1568"/>
                  </a:lnTo>
                  <a:lnTo>
                    <a:pt x="726" y="1555"/>
                  </a:lnTo>
                  <a:lnTo>
                    <a:pt x="720" y="1550"/>
                  </a:lnTo>
                  <a:lnTo>
                    <a:pt x="709" y="1549"/>
                  </a:lnTo>
                  <a:lnTo>
                    <a:pt x="705" y="1545"/>
                  </a:lnTo>
                  <a:lnTo>
                    <a:pt x="689" y="1539"/>
                  </a:lnTo>
                  <a:lnTo>
                    <a:pt x="678" y="1540"/>
                  </a:lnTo>
                  <a:lnTo>
                    <a:pt x="672" y="1548"/>
                  </a:lnTo>
                  <a:lnTo>
                    <a:pt x="668" y="1545"/>
                  </a:lnTo>
                  <a:lnTo>
                    <a:pt x="659" y="1546"/>
                  </a:lnTo>
                  <a:lnTo>
                    <a:pt x="656" y="1541"/>
                  </a:lnTo>
                  <a:lnTo>
                    <a:pt x="643" y="1534"/>
                  </a:lnTo>
                  <a:lnTo>
                    <a:pt x="641" y="1537"/>
                  </a:lnTo>
                  <a:lnTo>
                    <a:pt x="640" y="1538"/>
                  </a:lnTo>
                  <a:lnTo>
                    <a:pt x="637" y="1531"/>
                  </a:lnTo>
                  <a:lnTo>
                    <a:pt x="629" y="1529"/>
                  </a:lnTo>
                  <a:lnTo>
                    <a:pt x="624" y="1519"/>
                  </a:lnTo>
                  <a:lnTo>
                    <a:pt x="618" y="1517"/>
                  </a:lnTo>
                  <a:lnTo>
                    <a:pt x="609" y="1507"/>
                  </a:lnTo>
                  <a:lnTo>
                    <a:pt x="599" y="1506"/>
                  </a:lnTo>
                  <a:lnTo>
                    <a:pt x="595" y="1501"/>
                  </a:lnTo>
                  <a:lnTo>
                    <a:pt x="585" y="1501"/>
                  </a:lnTo>
                  <a:lnTo>
                    <a:pt x="580" y="1509"/>
                  </a:lnTo>
                  <a:lnTo>
                    <a:pt x="570" y="1504"/>
                  </a:lnTo>
                  <a:lnTo>
                    <a:pt x="567" y="1495"/>
                  </a:lnTo>
                  <a:lnTo>
                    <a:pt x="563" y="1494"/>
                  </a:lnTo>
                  <a:lnTo>
                    <a:pt x="563" y="1487"/>
                  </a:lnTo>
                  <a:lnTo>
                    <a:pt x="558" y="1479"/>
                  </a:lnTo>
                  <a:lnTo>
                    <a:pt x="553" y="1476"/>
                  </a:lnTo>
                  <a:lnTo>
                    <a:pt x="556" y="1471"/>
                  </a:lnTo>
                  <a:lnTo>
                    <a:pt x="551" y="1462"/>
                  </a:lnTo>
                  <a:lnTo>
                    <a:pt x="553" y="1445"/>
                  </a:lnTo>
                  <a:lnTo>
                    <a:pt x="541" y="1439"/>
                  </a:lnTo>
                  <a:lnTo>
                    <a:pt x="541" y="1432"/>
                  </a:lnTo>
                  <a:lnTo>
                    <a:pt x="538" y="1426"/>
                  </a:lnTo>
                  <a:close/>
                  <a:moveTo>
                    <a:pt x="1995" y="1978"/>
                  </a:moveTo>
                  <a:lnTo>
                    <a:pt x="1999" y="1983"/>
                  </a:lnTo>
                  <a:lnTo>
                    <a:pt x="2005" y="1982"/>
                  </a:lnTo>
                  <a:lnTo>
                    <a:pt x="2014" y="1984"/>
                  </a:lnTo>
                  <a:lnTo>
                    <a:pt x="2014" y="1980"/>
                  </a:lnTo>
                  <a:lnTo>
                    <a:pt x="2006" y="1977"/>
                  </a:lnTo>
                  <a:lnTo>
                    <a:pt x="1995" y="1978"/>
                  </a:lnTo>
                  <a:close/>
                  <a:moveTo>
                    <a:pt x="2438" y="1930"/>
                  </a:moveTo>
                  <a:lnTo>
                    <a:pt x="2445" y="1928"/>
                  </a:lnTo>
                  <a:lnTo>
                    <a:pt x="2451" y="1930"/>
                  </a:lnTo>
                  <a:lnTo>
                    <a:pt x="2449" y="1921"/>
                  </a:lnTo>
                  <a:lnTo>
                    <a:pt x="2451" y="1911"/>
                  </a:lnTo>
                  <a:lnTo>
                    <a:pt x="2447" y="1898"/>
                  </a:lnTo>
                  <a:lnTo>
                    <a:pt x="2454" y="1888"/>
                  </a:lnTo>
                  <a:lnTo>
                    <a:pt x="2465" y="1871"/>
                  </a:lnTo>
                  <a:lnTo>
                    <a:pt x="2466" y="1861"/>
                  </a:lnTo>
                  <a:lnTo>
                    <a:pt x="2469" y="1857"/>
                  </a:lnTo>
                  <a:lnTo>
                    <a:pt x="2465" y="1856"/>
                  </a:lnTo>
                  <a:lnTo>
                    <a:pt x="2467" y="1839"/>
                  </a:lnTo>
                  <a:lnTo>
                    <a:pt x="2468" y="1827"/>
                  </a:lnTo>
                  <a:lnTo>
                    <a:pt x="2466" y="1815"/>
                  </a:lnTo>
                  <a:lnTo>
                    <a:pt x="2471" y="1805"/>
                  </a:lnTo>
                  <a:lnTo>
                    <a:pt x="2473" y="1783"/>
                  </a:lnTo>
                  <a:lnTo>
                    <a:pt x="2476" y="1771"/>
                  </a:lnTo>
                  <a:lnTo>
                    <a:pt x="2479" y="1770"/>
                  </a:lnTo>
                  <a:lnTo>
                    <a:pt x="2478" y="1763"/>
                  </a:lnTo>
                  <a:lnTo>
                    <a:pt x="2470" y="1757"/>
                  </a:lnTo>
                  <a:lnTo>
                    <a:pt x="2467" y="1757"/>
                  </a:lnTo>
                  <a:lnTo>
                    <a:pt x="2463" y="1747"/>
                  </a:lnTo>
                  <a:lnTo>
                    <a:pt x="2453" y="1744"/>
                  </a:lnTo>
                  <a:lnTo>
                    <a:pt x="2447" y="1747"/>
                  </a:lnTo>
                  <a:lnTo>
                    <a:pt x="2448" y="1753"/>
                  </a:lnTo>
                  <a:lnTo>
                    <a:pt x="2440" y="1756"/>
                  </a:lnTo>
                  <a:lnTo>
                    <a:pt x="2431" y="1767"/>
                  </a:lnTo>
                  <a:lnTo>
                    <a:pt x="2422" y="1782"/>
                  </a:lnTo>
                  <a:lnTo>
                    <a:pt x="2424" y="1786"/>
                  </a:lnTo>
                  <a:lnTo>
                    <a:pt x="2422" y="1792"/>
                  </a:lnTo>
                  <a:lnTo>
                    <a:pt x="2419" y="1795"/>
                  </a:lnTo>
                  <a:lnTo>
                    <a:pt x="2409" y="1812"/>
                  </a:lnTo>
                  <a:lnTo>
                    <a:pt x="2404" y="1830"/>
                  </a:lnTo>
                  <a:lnTo>
                    <a:pt x="2401" y="1832"/>
                  </a:lnTo>
                  <a:lnTo>
                    <a:pt x="2404" y="1836"/>
                  </a:lnTo>
                  <a:lnTo>
                    <a:pt x="2404" y="1853"/>
                  </a:lnTo>
                  <a:lnTo>
                    <a:pt x="2406" y="1871"/>
                  </a:lnTo>
                  <a:lnTo>
                    <a:pt x="2410" y="1874"/>
                  </a:lnTo>
                  <a:lnTo>
                    <a:pt x="2411" y="1879"/>
                  </a:lnTo>
                  <a:lnTo>
                    <a:pt x="2409" y="1880"/>
                  </a:lnTo>
                  <a:lnTo>
                    <a:pt x="2409" y="1885"/>
                  </a:lnTo>
                  <a:lnTo>
                    <a:pt x="2414" y="1892"/>
                  </a:lnTo>
                  <a:lnTo>
                    <a:pt x="2419" y="1894"/>
                  </a:lnTo>
                  <a:lnTo>
                    <a:pt x="2420" y="1899"/>
                  </a:lnTo>
                  <a:lnTo>
                    <a:pt x="2432" y="1903"/>
                  </a:lnTo>
                  <a:lnTo>
                    <a:pt x="2438" y="1913"/>
                  </a:lnTo>
                  <a:lnTo>
                    <a:pt x="2438" y="1923"/>
                  </a:lnTo>
                  <a:lnTo>
                    <a:pt x="2438" y="1930"/>
                  </a:lnTo>
                  <a:close/>
                  <a:moveTo>
                    <a:pt x="2385" y="1399"/>
                  </a:moveTo>
                  <a:lnTo>
                    <a:pt x="2384" y="1403"/>
                  </a:lnTo>
                  <a:lnTo>
                    <a:pt x="2389" y="1408"/>
                  </a:lnTo>
                  <a:lnTo>
                    <a:pt x="2398" y="1408"/>
                  </a:lnTo>
                  <a:lnTo>
                    <a:pt x="2408" y="1412"/>
                  </a:lnTo>
                  <a:lnTo>
                    <a:pt x="2407" y="1403"/>
                  </a:lnTo>
                  <a:lnTo>
                    <a:pt x="2399" y="1404"/>
                  </a:lnTo>
                  <a:lnTo>
                    <a:pt x="2395" y="1401"/>
                  </a:lnTo>
                  <a:lnTo>
                    <a:pt x="2385" y="1399"/>
                  </a:lnTo>
                  <a:close/>
                  <a:moveTo>
                    <a:pt x="2433" y="1485"/>
                  </a:moveTo>
                  <a:lnTo>
                    <a:pt x="2435" y="1491"/>
                  </a:lnTo>
                  <a:lnTo>
                    <a:pt x="2443" y="1494"/>
                  </a:lnTo>
                  <a:lnTo>
                    <a:pt x="2450" y="1498"/>
                  </a:lnTo>
                  <a:lnTo>
                    <a:pt x="2450" y="1491"/>
                  </a:lnTo>
                  <a:lnTo>
                    <a:pt x="2441" y="1486"/>
                  </a:lnTo>
                  <a:lnTo>
                    <a:pt x="2436" y="1487"/>
                  </a:lnTo>
                  <a:lnTo>
                    <a:pt x="2433" y="1485"/>
                  </a:lnTo>
                  <a:close/>
                  <a:moveTo>
                    <a:pt x="2365" y="1738"/>
                  </a:moveTo>
                  <a:lnTo>
                    <a:pt x="2366" y="1748"/>
                  </a:lnTo>
                  <a:lnTo>
                    <a:pt x="2371" y="1747"/>
                  </a:lnTo>
                  <a:lnTo>
                    <a:pt x="2371" y="1740"/>
                  </a:lnTo>
                  <a:lnTo>
                    <a:pt x="2368" y="1737"/>
                  </a:lnTo>
                  <a:lnTo>
                    <a:pt x="2365" y="1738"/>
                  </a:lnTo>
                  <a:close/>
                  <a:moveTo>
                    <a:pt x="2271" y="1852"/>
                  </a:moveTo>
                  <a:lnTo>
                    <a:pt x="2272" y="1856"/>
                  </a:lnTo>
                  <a:lnTo>
                    <a:pt x="2280" y="1857"/>
                  </a:lnTo>
                  <a:lnTo>
                    <a:pt x="2283" y="1854"/>
                  </a:lnTo>
                  <a:lnTo>
                    <a:pt x="2278" y="1849"/>
                  </a:lnTo>
                  <a:lnTo>
                    <a:pt x="2271" y="1852"/>
                  </a:lnTo>
                  <a:close/>
                  <a:moveTo>
                    <a:pt x="1891" y="1953"/>
                  </a:moveTo>
                  <a:lnTo>
                    <a:pt x="1891" y="1953"/>
                  </a:lnTo>
                  <a:lnTo>
                    <a:pt x="1891" y="1953"/>
                  </a:lnTo>
                  <a:lnTo>
                    <a:pt x="1891" y="195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3835A7E-A47D-677C-E161-E0EAC545C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4726" y="1490664"/>
              <a:ext cx="3306763" cy="1951038"/>
            </a:xfrm>
            <a:custGeom>
              <a:avLst/>
              <a:gdLst>
                <a:gd name="T0" fmla="*/ 261 w 5944"/>
                <a:gd name="T1" fmla="*/ 2639 h 3490"/>
                <a:gd name="T2" fmla="*/ 228 w 5944"/>
                <a:gd name="T3" fmla="*/ 1644 h 3490"/>
                <a:gd name="T4" fmla="*/ 587 w 5944"/>
                <a:gd name="T5" fmla="*/ 1904 h 3490"/>
                <a:gd name="T6" fmla="*/ 494 w 5944"/>
                <a:gd name="T7" fmla="*/ 2000 h 3490"/>
                <a:gd name="T8" fmla="*/ 895 w 5944"/>
                <a:gd name="T9" fmla="*/ 1744 h 3490"/>
                <a:gd name="T10" fmla="*/ 1268 w 5944"/>
                <a:gd name="T11" fmla="*/ 1589 h 3490"/>
                <a:gd name="T12" fmla="*/ 1573 w 5944"/>
                <a:gd name="T13" fmla="*/ 1203 h 3490"/>
                <a:gd name="T14" fmla="*/ 1829 w 5944"/>
                <a:gd name="T15" fmla="*/ 1521 h 3490"/>
                <a:gd name="T16" fmla="*/ 1832 w 5944"/>
                <a:gd name="T17" fmla="*/ 1332 h 3490"/>
                <a:gd name="T18" fmla="*/ 1979 w 5944"/>
                <a:gd name="T19" fmla="*/ 1263 h 3490"/>
                <a:gd name="T20" fmla="*/ 1962 w 5944"/>
                <a:gd name="T21" fmla="*/ 789 h 3490"/>
                <a:gd name="T22" fmla="*/ 2219 w 5944"/>
                <a:gd name="T23" fmla="*/ 433 h 3490"/>
                <a:gd name="T24" fmla="*/ 2690 w 5944"/>
                <a:gd name="T25" fmla="*/ 542 h 3490"/>
                <a:gd name="T26" fmla="*/ 2756 w 5944"/>
                <a:gd name="T27" fmla="*/ 754 h 3490"/>
                <a:gd name="T28" fmla="*/ 3331 w 5944"/>
                <a:gd name="T29" fmla="*/ 676 h 3490"/>
                <a:gd name="T30" fmla="*/ 3823 w 5944"/>
                <a:gd name="T31" fmla="*/ 786 h 3490"/>
                <a:gd name="T32" fmla="*/ 4132 w 5944"/>
                <a:gd name="T33" fmla="*/ 606 h 3490"/>
                <a:gd name="T34" fmla="*/ 4937 w 5944"/>
                <a:gd name="T35" fmla="*/ 587 h 3490"/>
                <a:gd name="T36" fmla="*/ 5555 w 5944"/>
                <a:gd name="T37" fmla="*/ 520 h 3490"/>
                <a:gd name="T38" fmla="*/ 5866 w 5944"/>
                <a:gd name="T39" fmla="*/ 645 h 3490"/>
                <a:gd name="T40" fmla="*/ 5642 w 5944"/>
                <a:gd name="T41" fmla="*/ 823 h 3490"/>
                <a:gd name="T42" fmla="*/ 5807 w 5944"/>
                <a:gd name="T43" fmla="*/ 1241 h 3490"/>
                <a:gd name="T44" fmla="*/ 5454 w 5944"/>
                <a:gd name="T45" fmla="*/ 1708 h 3490"/>
                <a:gd name="T46" fmla="*/ 5545 w 5944"/>
                <a:gd name="T47" fmla="*/ 2328 h 3490"/>
                <a:gd name="T48" fmla="*/ 5360 w 5944"/>
                <a:gd name="T49" fmla="*/ 1472 h 3490"/>
                <a:gd name="T50" fmla="*/ 5091 w 5944"/>
                <a:gd name="T51" fmla="*/ 1581 h 3490"/>
                <a:gd name="T52" fmla="*/ 4795 w 5944"/>
                <a:gd name="T53" fmla="*/ 1843 h 3490"/>
                <a:gd name="T54" fmla="*/ 4723 w 5944"/>
                <a:gd name="T55" fmla="*/ 2334 h 3490"/>
                <a:gd name="T56" fmla="*/ 4727 w 5944"/>
                <a:gd name="T57" fmla="*/ 3167 h 3490"/>
                <a:gd name="T58" fmla="*/ 4636 w 5944"/>
                <a:gd name="T59" fmla="*/ 2815 h 3490"/>
                <a:gd name="T60" fmla="*/ 4224 w 5944"/>
                <a:gd name="T61" fmla="*/ 2521 h 3490"/>
                <a:gd name="T62" fmla="*/ 3810 w 5944"/>
                <a:gd name="T63" fmla="*/ 2764 h 3490"/>
                <a:gd name="T64" fmla="*/ 3015 w 5944"/>
                <a:gd name="T65" fmla="*/ 2859 h 3490"/>
                <a:gd name="T66" fmla="*/ 2167 w 5944"/>
                <a:gd name="T67" fmla="*/ 2667 h 3490"/>
                <a:gd name="T68" fmla="*/ 1590 w 5944"/>
                <a:gd name="T69" fmla="*/ 2752 h 3490"/>
                <a:gd name="T70" fmla="*/ 1138 w 5944"/>
                <a:gd name="T71" fmla="*/ 2980 h 3490"/>
                <a:gd name="T72" fmla="*/ 980 w 5944"/>
                <a:gd name="T73" fmla="*/ 3487 h 3490"/>
                <a:gd name="T74" fmla="*/ 568 w 5944"/>
                <a:gd name="T75" fmla="*/ 3218 h 3490"/>
                <a:gd name="T76" fmla="*/ 5354 w 5944"/>
                <a:gd name="T77" fmla="*/ 2923 h 3490"/>
                <a:gd name="T78" fmla="*/ 5483 w 5944"/>
                <a:gd name="T79" fmla="*/ 2536 h 3490"/>
                <a:gd name="T80" fmla="*/ 4640 w 5944"/>
                <a:gd name="T81" fmla="*/ 2324 h 3490"/>
                <a:gd name="T82" fmla="*/ 5066 w 5944"/>
                <a:gd name="T83" fmla="*/ 2676 h 3490"/>
                <a:gd name="T84" fmla="*/ 5010 w 5944"/>
                <a:gd name="T85" fmla="*/ 2798 h 3490"/>
                <a:gd name="T86" fmla="*/ 3803 w 5944"/>
                <a:gd name="T87" fmla="*/ 481 h 3490"/>
                <a:gd name="T88" fmla="*/ 2274 w 5944"/>
                <a:gd name="T89" fmla="*/ 292 h 3490"/>
                <a:gd name="T90" fmla="*/ 3664 w 5944"/>
                <a:gd name="T91" fmla="*/ 280 h 3490"/>
                <a:gd name="T92" fmla="*/ 3386 w 5944"/>
                <a:gd name="T93" fmla="*/ 272 h 3490"/>
                <a:gd name="T94" fmla="*/ 1867 w 5944"/>
                <a:gd name="T95" fmla="*/ 304 h 3490"/>
                <a:gd name="T96" fmla="*/ 1823 w 5944"/>
                <a:gd name="T97" fmla="*/ 116 h 3490"/>
                <a:gd name="T98" fmla="*/ 2084 w 5944"/>
                <a:gd name="T99" fmla="*/ 603 h 3490"/>
                <a:gd name="T100" fmla="*/ 1856 w 5944"/>
                <a:gd name="T101" fmla="*/ 929 h 3490"/>
                <a:gd name="T102" fmla="*/ 1721 w 5944"/>
                <a:gd name="T103" fmla="*/ 1210 h 3490"/>
                <a:gd name="T104" fmla="*/ 1163 w 5944"/>
                <a:gd name="T105" fmla="*/ 1502 h 3490"/>
                <a:gd name="T106" fmla="*/ 852 w 5944"/>
                <a:gd name="T107" fmla="*/ 1601 h 3490"/>
                <a:gd name="T108" fmla="*/ 917 w 5944"/>
                <a:gd name="T109" fmla="*/ 1422 h 3490"/>
                <a:gd name="T110" fmla="*/ 1023 w 5944"/>
                <a:gd name="T111" fmla="*/ 1209 h 3490"/>
                <a:gd name="T112" fmla="*/ 1154 w 5944"/>
                <a:gd name="T113" fmla="*/ 829 h 3490"/>
                <a:gd name="T114" fmla="*/ 961 w 5944"/>
                <a:gd name="T115" fmla="*/ 1138 h 3490"/>
                <a:gd name="T116" fmla="*/ 872 w 5944"/>
                <a:gd name="T117" fmla="*/ 302 h 3490"/>
                <a:gd name="T118" fmla="*/ 706 w 5944"/>
                <a:gd name="T119" fmla="*/ 428 h 3490"/>
                <a:gd name="T120" fmla="*/ 630 w 5944"/>
                <a:gd name="T121" fmla="*/ 402 h 3490"/>
                <a:gd name="T122" fmla="*/ 709 w 5944"/>
                <a:gd name="T123" fmla="*/ 235 h 3490"/>
                <a:gd name="T124" fmla="*/ 527 w 5944"/>
                <a:gd name="T125" fmla="*/ 367 h 3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44" h="3490">
                  <a:moveTo>
                    <a:pt x="244" y="2358"/>
                  </a:moveTo>
                  <a:lnTo>
                    <a:pt x="241" y="2365"/>
                  </a:lnTo>
                  <a:lnTo>
                    <a:pt x="250" y="2370"/>
                  </a:lnTo>
                  <a:lnTo>
                    <a:pt x="252" y="2366"/>
                  </a:lnTo>
                  <a:lnTo>
                    <a:pt x="244" y="2358"/>
                  </a:lnTo>
                  <a:close/>
                  <a:moveTo>
                    <a:pt x="96" y="2787"/>
                  </a:moveTo>
                  <a:lnTo>
                    <a:pt x="90" y="2777"/>
                  </a:lnTo>
                  <a:lnTo>
                    <a:pt x="90" y="2766"/>
                  </a:lnTo>
                  <a:lnTo>
                    <a:pt x="85" y="2750"/>
                  </a:lnTo>
                  <a:lnTo>
                    <a:pt x="80" y="2749"/>
                  </a:lnTo>
                  <a:lnTo>
                    <a:pt x="70" y="2741"/>
                  </a:lnTo>
                  <a:lnTo>
                    <a:pt x="12" y="2747"/>
                  </a:lnTo>
                  <a:lnTo>
                    <a:pt x="0" y="2746"/>
                  </a:lnTo>
                  <a:lnTo>
                    <a:pt x="28" y="2777"/>
                  </a:lnTo>
                  <a:lnTo>
                    <a:pt x="70" y="2791"/>
                  </a:lnTo>
                  <a:lnTo>
                    <a:pt x="85" y="2792"/>
                  </a:lnTo>
                  <a:lnTo>
                    <a:pt x="96" y="2787"/>
                  </a:lnTo>
                  <a:close/>
                  <a:moveTo>
                    <a:pt x="486" y="3191"/>
                  </a:moveTo>
                  <a:lnTo>
                    <a:pt x="496" y="3192"/>
                  </a:lnTo>
                  <a:lnTo>
                    <a:pt x="497" y="3186"/>
                  </a:lnTo>
                  <a:lnTo>
                    <a:pt x="508" y="3185"/>
                  </a:lnTo>
                  <a:lnTo>
                    <a:pt x="520" y="3190"/>
                  </a:lnTo>
                  <a:lnTo>
                    <a:pt x="530" y="3180"/>
                  </a:lnTo>
                  <a:lnTo>
                    <a:pt x="521" y="3173"/>
                  </a:lnTo>
                  <a:lnTo>
                    <a:pt x="531" y="3169"/>
                  </a:lnTo>
                  <a:lnTo>
                    <a:pt x="529" y="3145"/>
                  </a:lnTo>
                  <a:lnTo>
                    <a:pt x="551" y="3150"/>
                  </a:lnTo>
                  <a:lnTo>
                    <a:pt x="566" y="3152"/>
                  </a:lnTo>
                  <a:lnTo>
                    <a:pt x="577" y="3158"/>
                  </a:lnTo>
                  <a:lnTo>
                    <a:pt x="583" y="3145"/>
                  </a:lnTo>
                  <a:lnTo>
                    <a:pt x="599" y="3144"/>
                  </a:lnTo>
                  <a:lnTo>
                    <a:pt x="605" y="3143"/>
                  </a:lnTo>
                  <a:lnTo>
                    <a:pt x="601" y="3122"/>
                  </a:lnTo>
                  <a:lnTo>
                    <a:pt x="598" y="3112"/>
                  </a:lnTo>
                  <a:lnTo>
                    <a:pt x="618" y="3107"/>
                  </a:lnTo>
                  <a:lnTo>
                    <a:pt x="644" y="3110"/>
                  </a:lnTo>
                  <a:lnTo>
                    <a:pt x="659" y="3126"/>
                  </a:lnTo>
                  <a:lnTo>
                    <a:pt x="669" y="3118"/>
                  </a:lnTo>
                  <a:cubicBezTo>
                    <a:pt x="669" y="3118"/>
                    <a:pt x="667" y="3108"/>
                    <a:pt x="669" y="3107"/>
                  </a:cubicBezTo>
                  <a:cubicBezTo>
                    <a:pt x="670" y="3107"/>
                    <a:pt x="677" y="3105"/>
                    <a:pt x="678" y="3102"/>
                  </a:cubicBezTo>
                  <a:cubicBezTo>
                    <a:pt x="679" y="3099"/>
                    <a:pt x="668" y="3069"/>
                    <a:pt x="668" y="3069"/>
                  </a:cubicBezTo>
                  <a:lnTo>
                    <a:pt x="693" y="3053"/>
                  </a:lnTo>
                  <a:lnTo>
                    <a:pt x="714" y="3063"/>
                  </a:lnTo>
                  <a:lnTo>
                    <a:pt x="719" y="3056"/>
                  </a:lnTo>
                  <a:lnTo>
                    <a:pt x="710" y="3033"/>
                  </a:lnTo>
                  <a:lnTo>
                    <a:pt x="713" y="3016"/>
                  </a:lnTo>
                  <a:lnTo>
                    <a:pt x="720" y="3001"/>
                  </a:lnTo>
                  <a:lnTo>
                    <a:pt x="705" y="2997"/>
                  </a:lnTo>
                  <a:lnTo>
                    <a:pt x="699" y="3004"/>
                  </a:lnTo>
                  <a:lnTo>
                    <a:pt x="695" y="2995"/>
                  </a:lnTo>
                  <a:lnTo>
                    <a:pt x="682" y="2986"/>
                  </a:lnTo>
                  <a:lnTo>
                    <a:pt x="672" y="2965"/>
                  </a:lnTo>
                  <a:lnTo>
                    <a:pt x="665" y="2966"/>
                  </a:lnTo>
                  <a:lnTo>
                    <a:pt x="650" y="2977"/>
                  </a:lnTo>
                  <a:lnTo>
                    <a:pt x="641" y="2975"/>
                  </a:lnTo>
                  <a:lnTo>
                    <a:pt x="630" y="2978"/>
                  </a:lnTo>
                  <a:lnTo>
                    <a:pt x="618" y="2972"/>
                  </a:lnTo>
                  <a:lnTo>
                    <a:pt x="610" y="2980"/>
                  </a:lnTo>
                  <a:lnTo>
                    <a:pt x="590" y="2961"/>
                  </a:lnTo>
                  <a:lnTo>
                    <a:pt x="585" y="2947"/>
                  </a:lnTo>
                  <a:lnTo>
                    <a:pt x="585" y="2935"/>
                  </a:lnTo>
                  <a:lnTo>
                    <a:pt x="577" y="2934"/>
                  </a:lnTo>
                  <a:lnTo>
                    <a:pt x="576" y="2924"/>
                  </a:lnTo>
                  <a:lnTo>
                    <a:pt x="567" y="2917"/>
                  </a:lnTo>
                  <a:lnTo>
                    <a:pt x="543" y="2920"/>
                  </a:lnTo>
                  <a:lnTo>
                    <a:pt x="531" y="2904"/>
                  </a:lnTo>
                  <a:lnTo>
                    <a:pt x="536" y="2895"/>
                  </a:lnTo>
                  <a:lnTo>
                    <a:pt x="527" y="2887"/>
                  </a:lnTo>
                  <a:lnTo>
                    <a:pt x="520" y="2867"/>
                  </a:lnTo>
                  <a:lnTo>
                    <a:pt x="510" y="2866"/>
                  </a:lnTo>
                  <a:lnTo>
                    <a:pt x="499" y="2872"/>
                  </a:lnTo>
                  <a:lnTo>
                    <a:pt x="476" y="2872"/>
                  </a:lnTo>
                  <a:lnTo>
                    <a:pt x="454" y="2865"/>
                  </a:lnTo>
                  <a:lnTo>
                    <a:pt x="448" y="2871"/>
                  </a:lnTo>
                  <a:lnTo>
                    <a:pt x="449" y="2880"/>
                  </a:lnTo>
                  <a:lnTo>
                    <a:pt x="439" y="2882"/>
                  </a:lnTo>
                  <a:lnTo>
                    <a:pt x="431" y="2881"/>
                  </a:lnTo>
                  <a:lnTo>
                    <a:pt x="431" y="2869"/>
                  </a:lnTo>
                  <a:lnTo>
                    <a:pt x="421" y="2858"/>
                  </a:lnTo>
                  <a:lnTo>
                    <a:pt x="423" y="2846"/>
                  </a:lnTo>
                  <a:lnTo>
                    <a:pt x="414" y="2832"/>
                  </a:lnTo>
                  <a:lnTo>
                    <a:pt x="413" y="2821"/>
                  </a:lnTo>
                  <a:lnTo>
                    <a:pt x="417" y="2814"/>
                  </a:lnTo>
                  <a:lnTo>
                    <a:pt x="426" y="2823"/>
                  </a:lnTo>
                  <a:lnTo>
                    <a:pt x="449" y="2820"/>
                  </a:lnTo>
                  <a:lnTo>
                    <a:pt x="458" y="2805"/>
                  </a:lnTo>
                  <a:lnTo>
                    <a:pt x="463" y="2801"/>
                  </a:lnTo>
                  <a:lnTo>
                    <a:pt x="452" y="2793"/>
                  </a:lnTo>
                  <a:lnTo>
                    <a:pt x="450" y="2785"/>
                  </a:lnTo>
                  <a:lnTo>
                    <a:pt x="434" y="2771"/>
                  </a:lnTo>
                  <a:lnTo>
                    <a:pt x="419" y="2767"/>
                  </a:lnTo>
                  <a:lnTo>
                    <a:pt x="416" y="2752"/>
                  </a:lnTo>
                  <a:lnTo>
                    <a:pt x="407" y="2746"/>
                  </a:lnTo>
                  <a:lnTo>
                    <a:pt x="395" y="2730"/>
                  </a:lnTo>
                  <a:lnTo>
                    <a:pt x="390" y="2718"/>
                  </a:lnTo>
                  <a:lnTo>
                    <a:pt x="380" y="2707"/>
                  </a:lnTo>
                  <a:lnTo>
                    <a:pt x="380" y="2694"/>
                  </a:lnTo>
                  <a:lnTo>
                    <a:pt x="372" y="2685"/>
                  </a:lnTo>
                  <a:lnTo>
                    <a:pt x="376" y="2674"/>
                  </a:lnTo>
                  <a:lnTo>
                    <a:pt x="373" y="2663"/>
                  </a:lnTo>
                  <a:lnTo>
                    <a:pt x="354" y="2656"/>
                  </a:lnTo>
                  <a:lnTo>
                    <a:pt x="348" y="2656"/>
                  </a:lnTo>
                  <a:lnTo>
                    <a:pt x="343" y="2650"/>
                  </a:lnTo>
                  <a:lnTo>
                    <a:pt x="330" y="2654"/>
                  </a:lnTo>
                  <a:lnTo>
                    <a:pt x="319" y="2663"/>
                  </a:lnTo>
                  <a:lnTo>
                    <a:pt x="310" y="2648"/>
                  </a:lnTo>
                  <a:lnTo>
                    <a:pt x="301" y="2647"/>
                  </a:lnTo>
                  <a:lnTo>
                    <a:pt x="290" y="2652"/>
                  </a:lnTo>
                  <a:lnTo>
                    <a:pt x="281" y="2638"/>
                  </a:lnTo>
                  <a:lnTo>
                    <a:pt x="272" y="2644"/>
                  </a:lnTo>
                  <a:lnTo>
                    <a:pt x="264" y="2639"/>
                  </a:lnTo>
                  <a:lnTo>
                    <a:pt x="261" y="2639"/>
                  </a:lnTo>
                  <a:lnTo>
                    <a:pt x="259" y="2627"/>
                  </a:lnTo>
                  <a:lnTo>
                    <a:pt x="253" y="2619"/>
                  </a:lnTo>
                  <a:lnTo>
                    <a:pt x="248" y="2606"/>
                  </a:lnTo>
                  <a:lnTo>
                    <a:pt x="245" y="2602"/>
                  </a:lnTo>
                  <a:lnTo>
                    <a:pt x="240" y="2591"/>
                  </a:lnTo>
                  <a:lnTo>
                    <a:pt x="241" y="2586"/>
                  </a:lnTo>
                  <a:lnTo>
                    <a:pt x="238" y="2578"/>
                  </a:lnTo>
                  <a:lnTo>
                    <a:pt x="235" y="2575"/>
                  </a:lnTo>
                  <a:lnTo>
                    <a:pt x="237" y="2571"/>
                  </a:lnTo>
                  <a:lnTo>
                    <a:pt x="235" y="2563"/>
                  </a:lnTo>
                  <a:lnTo>
                    <a:pt x="227" y="2562"/>
                  </a:lnTo>
                  <a:lnTo>
                    <a:pt x="233" y="2552"/>
                  </a:lnTo>
                  <a:lnTo>
                    <a:pt x="232" y="2544"/>
                  </a:lnTo>
                  <a:lnTo>
                    <a:pt x="239" y="2538"/>
                  </a:lnTo>
                  <a:lnTo>
                    <a:pt x="239" y="2529"/>
                  </a:lnTo>
                  <a:lnTo>
                    <a:pt x="218" y="2492"/>
                  </a:lnTo>
                  <a:lnTo>
                    <a:pt x="222" y="2459"/>
                  </a:lnTo>
                  <a:lnTo>
                    <a:pt x="227" y="2456"/>
                  </a:lnTo>
                  <a:lnTo>
                    <a:pt x="230" y="2443"/>
                  </a:lnTo>
                  <a:lnTo>
                    <a:pt x="237" y="2434"/>
                  </a:lnTo>
                  <a:lnTo>
                    <a:pt x="238" y="2432"/>
                  </a:lnTo>
                  <a:lnTo>
                    <a:pt x="237" y="2430"/>
                  </a:lnTo>
                  <a:lnTo>
                    <a:pt x="233" y="2423"/>
                  </a:lnTo>
                  <a:lnTo>
                    <a:pt x="233" y="2423"/>
                  </a:lnTo>
                  <a:lnTo>
                    <a:pt x="236" y="2413"/>
                  </a:lnTo>
                  <a:lnTo>
                    <a:pt x="232" y="2406"/>
                  </a:lnTo>
                  <a:lnTo>
                    <a:pt x="232" y="2401"/>
                  </a:lnTo>
                  <a:lnTo>
                    <a:pt x="236" y="2400"/>
                  </a:lnTo>
                  <a:lnTo>
                    <a:pt x="240" y="2407"/>
                  </a:lnTo>
                  <a:lnTo>
                    <a:pt x="248" y="2405"/>
                  </a:lnTo>
                  <a:lnTo>
                    <a:pt x="247" y="2396"/>
                  </a:lnTo>
                  <a:lnTo>
                    <a:pt x="252" y="2392"/>
                  </a:lnTo>
                  <a:lnTo>
                    <a:pt x="261" y="2397"/>
                  </a:lnTo>
                  <a:lnTo>
                    <a:pt x="271" y="2389"/>
                  </a:lnTo>
                  <a:lnTo>
                    <a:pt x="273" y="2382"/>
                  </a:lnTo>
                  <a:lnTo>
                    <a:pt x="279" y="2380"/>
                  </a:lnTo>
                  <a:lnTo>
                    <a:pt x="292" y="2384"/>
                  </a:lnTo>
                  <a:lnTo>
                    <a:pt x="297" y="2377"/>
                  </a:lnTo>
                  <a:lnTo>
                    <a:pt x="289" y="2366"/>
                  </a:lnTo>
                  <a:lnTo>
                    <a:pt x="282" y="2366"/>
                  </a:lnTo>
                  <a:lnTo>
                    <a:pt x="278" y="2368"/>
                  </a:lnTo>
                  <a:lnTo>
                    <a:pt x="268" y="2368"/>
                  </a:lnTo>
                  <a:lnTo>
                    <a:pt x="263" y="2360"/>
                  </a:lnTo>
                  <a:lnTo>
                    <a:pt x="253" y="2359"/>
                  </a:lnTo>
                  <a:lnTo>
                    <a:pt x="242" y="2348"/>
                  </a:lnTo>
                  <a:lnTo>
                    <a:pt x="244" y="2342"/>
                  </a:lnTo>
                  <a:lnTo>
                    <a:pt x="254" y="2350"/>
                  </a:lnTo>
                  <a:lnTo>
                    <a:pt x="254" y="2343"/>
                  </a:lnTo>
                  <a:lnTo>
                    <a:pt x="251" y="2337"/>
                  </a:lnTo>
                  <a:lnTo>
                    <a:pt x="257" y="2332"/>
                  </a:lnTo>
                  <a:lnTo>
                    <a:pt x="247" y="2333"/>
                  </a:lnTo>
                  <a:cubicBezTo>
                    <a:pt x="247" y="2333"/>
                    <a:pt x="237" y="2339"/>
                    <a:pt x="235" y="2340"/>
                  </a:cubicBezTo>
                  <a:lnTo>
                    <a:pt x="233" y="2342"/>
                  </a:lnTo>
                  <a:lnTo>
                    <a:pt x="233" y="2342"/>
                  </a:lnTo>
                  <a:lnTo>
                    <a:pt x="231" y="2330"/>
                  </a:lnTo>
                  <a:lnTo>
                    <a:pt x="251" y="2311"/>
                  </a:lnTo>
                  <a:lnTo>
                    <a:pt x="262" y="2306"/>
                  </a:lnTo>
                  <a:lnTo>
                    <a:pt x="274" y="2285"/>
                  </a:lnTo>
                  <a:lnTo>
                    <a:pt x="286" y="2266"/>
                  </a:lnTo>
                  <a:lnTo>
                    <a:pt x="295" y="2245"/>
                  </a:lnTo>
                  <a:lnTo>
                    <a:pt x="313" y="2215"/>
                  </a:lnTo>
                  <a:lnTo>
                    <a:pt x="325" y="2183"/>
                  </a:lnTo>
                  <a:lnTo>
                    <a:pt x="323" y="2170"/>
                  </a:lnTo>
                  <a:lnTo>
                    <a:pt x="304" y="2148"/>
                  </a:lnTo>
                  <a:lnTo>
                    <a:pt x="292" y="2144"/>
                  </a:lnTo>
                  <a:lnTo>
                    <a:pt x="272" y="2116"/>
                  </a:lnTo>
                  <a:lnTo>
                    <a:pt x="275" y="2103"/>
                  </a:lnTo>
                  <a:lnTo>
                    <a:pt x="284" y="2091"/>
                  </a:lnTo>
                  <a:lnTo>
                    <a:pt x="283" y="2078"/>
                  </a:lnTo>
                  <a:lnTo>
                    <a:pt x="269" y="2069"/>
                  </a:lnTo>
                  <a:lnTo>
                    <a:pt x="265" y="2059"/>
                  </a:lnTo>
                  <a:lnTo>
                    <a:pt x="264" y="2043"/>
                  </a:lnTo>
                  <a:lnTo>
                    <a:pt x="268" y="2039"/>
                  </a:lnTo>
                  <a:lnTo>
                    <a:pt x="264" y="2031"/>
                  </a:lnTo>
                  <a:lnTo>
                    <a:pt x="253" y="2029"/>
                  </a:lnTo>
                  <a:lnTo>
                    <a:pt x="247" y="2021"/>
                  </a:lnTo>
                  <a:lnTo>
                    <a:pt x="247" y="2007"/>
                  </a:lnTo>
                  <a:lnTo>
                    <a:pt x="253" y="1999"/>
                  </a:lnTo>
                  <a:lnTo>
                    <a:pt x="245" y="1997"/>
                  </a:lnTo>
                  <a:lnTo>
                    <a:pt x="244" y="1989"/>
                  </a:lnTo>
                  <a:lnTo>
                    <a:pt x="246" y="1961"/>
                  </a:lnTo>
                  <a:lnTo>
                    <a:pt x="254" y="1959"/>
                  </a:lnTo>
                  <a:lnTo>
                    <a:pt x="235" y="1913"/>
                  </a:lnTo>
                  <a:lnTo>
                    <a:pt x="217" y="1880"/>
                  </a:lnTo>
                  <a:lnTo>
                    <a:pt x="213" y="1868"/>
                  </a:lnTo>
                  <a:lnTo>
                    <a:pt x="202" y="1856"/>
                  </a:lnTo>
                  <a:lnTo>
                    <a:pt x="210" y="1835"/>
                  </a:lnTo>
                  <a:lnTo>
                    <a:pt x="218" y="1821"/>
                  </a:lnTo>
                  <a:lnTo>
                    <a:pt x="223" y="1808"/>
                  </a:lnTo>
                  <a:lnTo>
                    <a:pt x="217" y="1803"/>
                  </a:lnTo>
                  <a:lnTo>
                    <a:pt x="197" y="1790"/>
                  </a:lnTo>
                  <a:lnTo>
                    <a:pt x="194" y="1782"/>
                  </a:lnTo>
                  <a:lnTo>
                    <a:pt x="187" y="1772"/>
                  </a:lnTo>
                  <a:lnTo>
                    <a:pt x="175" y="1765"/>
                  </a:lnTo>
                  <a:lnTo>
                    <a:pt x="169" y="1764"/>
                  </a:lnTo>
                  <a:lnTo>
                    <a:pt x="162" y="1744"/>
                  </a:lnTo>
                  <a:lnTo>
                    <a:pt x="155" y="1737"/>
                  </a:lnTo>
                  <a:lnTo>
                    <a:pt x="159" y="1722"/>
                  </a:lnTo>
                  <a:lnTo>
                    <a:pt x="161" y="1711"/>
                  </a:lnTo>
                  <a:lnTo>
                    <a:pt x="154" y="1708"/>
                  </a:lnTo>
                  <a:lnTo>
                    <a:pt x="161" y="1703"/>
                  </a:lnTo>
                  <a:lnTo>
                    <a:pt x="172" y="1699"/>
                  </a:lnTo>
                  <a:lnTo>
                    <a:pt x="172" y="1698"/>
                  </a:lnTo>
                  <a:lnTo>
                    <a:pt x="177" y="1697"/>
                  </a:lnTo>
                  <a:lnTo>
                    <a:pt x="178" y="1682"/>
                  </a:lnTo>
                  <a:lnTo>
                    <a:pt x="190" y="1671"/>
                  </a:lnTo>
                  <a:lnTo>
                    <a:pt x="200" y="1669"/>
                  </a:lnTo>
                  <a:lnTo>
                    <a:pt x="207" y="1660"/>
                  </a:lnTo>
                  <a:lnTo>
                    <a:pt x="206" y="1647"/>
                  </a:lnTo>
                  <a:lnTo>
                    <a:pt x="213" y="1647"/>
                  </a:lnTo>
                  <a:lnTo>
                    <a:pt x="222" y="1651"/>
                  </a:lnTo>
                  <a:lnTo>
                    <a:pt x="228" y="1644"/>
                  </a:lnTo>
                  <a:lnTo>
                    <a:pt x="227" y="1635"/>
                  </a:lnTo>
                  <a:lnTo>
                    <a:pt x="227" y="1634"/>
                  </a:lnTo>
                  <a:lnTo>
                    <a:pt x="237" y="1636"/>
                  </a:lnTo>
                  <a:lnTo>
                    <a:pt x="240" y="1639"/>
                  </a:lnTo>
                  <a:lnTo>
                    <a:pt x="240" y="1647"/>
                  </a:lnTo>
                  <a:lnTo>
                    <a:pt x="244" y="1653"/>
                  </a:lnTo>
                  <a:lnTo>
                    <a:pt x="245" y="1642"/>
                  </a:lnTo>
                  <a:lnTo>
                    <a:pt x="249" y="1636"/>
                  </a:lnTo>
                  <a:lnTo>
                    <a:pt x="255" y="1637"/>
                  </a:lnTo>
                  <a:lnTo>
                    <a:pt x="258" y="1635"/>
                  </a:lnTo>
                  <a:lnTo>
                    <a:pt x="251" y="1630"/>
                  </a:lnTo>
                  <a:lnTo>
                    <a:pt x="251" y="1626"/>
                  </a:lnTo>
                  <a:lnTo>
                    <a:pt x="256" y="1627"/>
                  </a:lnTo>
                  <a:lnTo>
                    <a:pt x="261" y="1626"/>
                  </a:lnTo>
                  <a:lnTo>
                    <a:pt x="261" y="1623"/>
                  </a:lnTo>
                  <a:lnTo>
                    <a:pt x="259" y="1622"/>
                  </a:lnTo>
                  <a:lnTo>
                    <a:pt x="256" y="1617"/>
                  </a:lnTo>
                  <a:lnTo>
                    <a:pt x="258" y="1614"/>
                  </a:lnTo>
                  <a:lnTo>
                    <a:pt x="266" y="1615"/>
                  </a:lnTo>
                  <a:lnTo>
                    <a:pt x="275" y="1619"/>
                  </a:lnTo>
                  <a:lnTo>
                    <a:pt x="279" y="1626"/>
                  </a:lnTo>
                  <a:lnTo>
                    <a:pt x="284" y="1630"/>
                  </a:lnTo>
                  <a:lnTo>
                    <a:pt x="287" y="1626"/>
                  </a:lnTo>
                  <a:lnTo>
                    <a:pt x="294" y="1629"/>
                  </a:lnTo>
                  <a:lnTo>
                    <a:pt x="296" y="1632"/>
                  </a:lnTo>
                  <a:lnTo>
                    <a:pt x="301" y="1636"/>
                  </a:lnTo>
                  <a:lnTo>
                    <a:pt x="302" y="1640"/>
                  </a:lnTo>
                  <a:lnTo>
                    <a:pt x="295" y="1646"/>
                  </a:lnTo>
                  <a:lnTo>
                    <a:pt x="288" y="1643"/>
                  </a:lnTo>
                  <a:lnTo>
                    <a:pt x="278" y="1644"/>
                  </a:lnTo>
                  <a:lnTo>
                    <a:pt x="271" y="1638"/>
                  </a:lnTo>
                  <a:lnTo>
                    <a:pt x="270" y="1632"/>
                  </a:lnTo>
                  <a:lnTo>
                    <a:pt x="266" y="1638"/>
                  </a:lnTo>
                  <a:lnTo>
                    <a:pt x="266" y="1648"/>
                  </a:lnTo>
                  <a:lnTo>
                    <a:pt x="268" y="1656"/>
                  </a:lnTo>
                  <a:lnTo>
                    <a:pt x="274" y="1650"/>
                  </a:lnTo>
                  <a:lnTo>
                    <a:pt x="278" y="1652"/>
                  </a:lnTo>
                  <a:lnTo>
                    <a:pt x="280" y="1660"/>
                  </a:lnTo>
                  <a:lnTo>
                    <a:pt x="287" y="1654"/>
                  </a:lnTo>
                  <a:lnTo>
                    <a:pt x="294" y="1657"/>
                  </a:lnTo>
                  <a:lnTo>
                    <a:pt x="295" y="1663"/>
                  </a:lnTo>
                  <a:lnTo>
                    <a:pt x="297" y="1663"/>
                  </a:lnTo>
                  <a:lnTo>
                    <a:pt x="301" y="1657"/>
                  </a:lnTo>
                  <a:lnTo>
                    <a:pt x="303" y="1660"/>
                  </a:lnTo>
                  <a:lnTo>
                    <a:pt x="302" y="1663"/>
                  </a:lnTo>
                  <a:lnTo>
                    <a:pt x="302" y="1669"/>
                  </a:lnTo>
                  <a:lnTo>
                    <a:pt x="310" y="1660"/>
                  </a:lnTo>
                  <a:lnTo>
                    <a:pt x="314" y="1656"/>
                  </a:lnTo>
                  <a:lnTo>
                    <a:pt x="317" y="1658"/>
                  </a:lnTo>
                  <a:lnTo>
                    <a:pt x="315" y="1661"/>
                  </a:lnTo>
                  <a:lnTo>
                    <a:pt x="313" y="1666"/>
                  </a:lnTo>
                  <a:lnTo>
                    <a:pt x="320" y="1666"/>
                  </a:lnTo>
                  <a:lnTo>
                    <a:pt x="323" y="1670"/>
                  </a:lnTo>
                  <a:lnTo>
                    <a:pt x="318" y="1673"/>
                  </a:lnTo>
                  <a:lnTo>
                    <a:pt x="312" y="1681"/>
                  </a:lnTo>
                  <a:lnTo>
                    <a:pt x="322" y="1680"/>
                  </a:lnTo>
                  <a:lnTo>
                    <a:pt x="327" y="1670"/>
                  </a:lnTo>
                  <a:lnTo>
                    <a:pt x="326" y="1664"/>
                  </a:lnTo>
                  <a:lnTo>
                    <a:pt x="329" y="1661"/>
                  </a:lnTo>
                  <a:lnTo>
                    <a:pt x="338" y="1660"/>
                  </a:lnTo>
                  <a:lnTo>
                    <a:pt x="344" y="1664"/>
                  </a:lnTo>
                  <a:lnTo>
                    <a:pt x="345" y="1660"/>
                  </a:lnTo>
                  <a:lnTo>
                    <a:pt x="341" y="1654"/>
                  </a:lnTo>
                  <a:lnTo>
                    <a:pt x="341" y="1651"/>
                  </a:lnTo>
                  <a:lnTo>
                    <a:pt x="349" y="1655"/>
                  </a:lnTo>
                  <a:lnTo>
                    <a:pt x="355" y="1663"/>
                  </a:lnTo>
                  <a:lnTo>
                    <a:pt x="368" y="1663"/>
                  </a:lnTo>
                  <a:lnTo>
                    <a:pt x="376" y="1667"/>
                  </a:lnTo>
                  <a:lnTo>
                    <a:pt x="383" y="1663"/>
                  </a:lnTo>
                  <a:lnTo>
                    <a:pt x="382" y="1659"/>
                  </a:lnTo>
                  <a:lnTo>
                    <a:pt x="392" y="1661"/>
                  </a:lnTo>
                  <a:lnTo>
                    <a:pt x="402" y="1667"/>
                  </a:lnTo>
                  <a:lnTo>
                    <a:pt x="403" y="1663"/>
                  </a:lnTo>
                  <a:lnTo>
                    <a:pt x="413" y="1667"/>
                  </a:lnTo>
                  <a:lnTo>
                    <a:pt x="458" y="1691"/>
                  </a:lnTo>
                  <a:lnTo>
                    <a:pt x="488" y="1711"/>
                  </a:lnTo>
                  <a:lnTo>
                    <a:pt x="495" y="1718"/>
                  </a:lnTo>
                  <a:lnTo>
                    <a:pt x="503" y="1721"/>
                  </a:lnTo>
                  <a:lnTo>
                    <a:pt x="513" y="1736"/>
                  </a:lnTo>
                  <a:lnTo>
                    <a:pt x="520" y="1738"/>
                  </a:lnTo>
                  <a:lnTo>
                    <a:pt x="518" y="1733"/>
                  </a:lnTo>
                  <a:lnTo>
                    <a:pt x="518" y="1729"/>
                  </a:lnTo>
                  <a:lnTo>
                    <a:pt x="523" y="1729"/>
                  </a:lnTo>
                  <a:lnTo>
                    <a:pt x="535" y="1741"/>
                  </a:lnTo>
                  <a:lnTo>
                    <a:pt x="542" y="1742"/>
                  </a:lnTo>
                  <a:lnTo>
                    <a:pt x="553" y="1752"/>
                  </a:lnTo>
                  <a:lnTo>
                    <a:pt x="560" y="1749"/>
                  </a:lnTo>
                  <a:lnTo>
                    <a:pt x="553" y="1739"/>
                  </a:lnTo>
                  <a:lnTo>
                    <a:pt x="551" y="1734"/>
                  </a:lnTo>
                  <a:lnTo>
                    <a:pt x="555" y="1734"/>
                  </a:lnTo>
                  <a:lnTo>
                    <a:pt x="565" y="1744"/>
                  </a:lnTo>
                  <a:lnTo>
                    <a:pt x="564" y="1752"/>
                  </a:lnTo>
                  <a:lnTo>
                    <a:pt x="582" y="1764"/>
                  </a:lnTo>
                  <a:lnTo>
                    <a:pt x="581" y="1770"/>
                  </a:lnTo>
                  <a:lnTo>
                    <a:pt x="591" y="1775"/>
                  </a:lnTo>
                  <a:lnTo>
                    <a:pt x="593" y="1771"/>
                  </a:lnTo>
                  <a:lnTo>
                    <a:pt x="600" y="1772"/>
                  </a:lnTo>
                  <a:lnTo>
                    <a:pt x="609" y="1782"/>
                  </a:lnTo>
                  <a:lnTo>
                    <a:pt x="612" y="1793"/>
                  </a:lnTo>
                  <a:lnTo>
                    <a:pt x="618" y="1796"/>
                  </a:lnTo>
                  <a:lnTo>
                    <a:pt x="625" y="1807"/>
                  </a:lnTo>
                  <a:lnTo>
                    <a:pt x="628" y="1806"/>
                  </a:lnTo>
                  <a:lnTo>
                    <a:pt x="631" y="1809"/>
                  </a:lnTo>
                  <a:lnTo>
                    <a:pt x="632" y="1820"/>
                  </a:lnTo>
                  <a:lnTo>
                    <a:pt x="632" y="1831"/>
                  </a:lnTo>
                  <a:lnTo>
                    <a:pt x="630" y="1844"/>
                  </a:lnTo>
                  <a:lnTo>
                    <a:pt x="627" y="1850"/>
                  </a:lnTo>
                  <a:lnTo>
                    <a:pt x="627" y="1856"/>
                  </a:lnTo>
                  <a:lnTo>
                    <a:pt x="617" y="1869"/>
                  </a:lnTo>
                  <a:lnTo>
                    <a:pt x="616" y="1875"/>
                  </a:lnTo>
                  <a:lnTo>
                    <a:pt x="599" y="1897"/>
                  </a:lnTo>
                  <a:lnTo>
                    <a:pt x="587" y="1904"/>
                  </a:lnTo>
                  <a:lnTo>
                    <a:pt x="573" y="1906"/>
                  </a:lnTo>
                  <a:lnTo>
                    <a:pt x="567" y="1911"/>
                  </a:lnTo>
                  <a:lnTo>
                    <a:pt x="554" y="1911"/>
                  </a:lnTo>
                  <a:lnTo>
                    <a:pt x="551" y="1915"/>
                  </a:lnTo>
                  <a:lnTo>
                    <a:pt x="531" y="1917"/>
                  </a:lnTo>
                  <a:lnTo>
                    <a:pt x="506" y="1916"/>
                  </a:lnTo>
                  <a:lnTo>
                    <a:pt x="491" y="1912"/>
                  </a:lnTo>
                  <a:lnTo>
                    <a:pt x="481" y="1904"/>
                  </a:lnTo>
                  <a:lnTo>
                    <a:pt x="474" y="1909"/>
                  </a:lnTo>
                  <a:lnTo>
                    <a:pt x="467" y="1907"/>
                  </a:lnTo>
                  <a:lnTo>
                    <a:pt x="455" y="1907"/>
                  </a:lnTo>
                  <a:lnTo>
                    <a:pt x="453" y="1902"/>
                  </a:lnTo>
                  <a:lnTo>
                    <a:pt x="446" y="1900"/>
                  </a:lnTo>
                  <a:lnTo>
                    <a:pt x="439" y="1905"/>
                  </a:lnTo>
                  <a:lnTo>
                    <a:pt x="428" y="1894"/>
                  </a:lnTo>
                  <a:lnTo>
                    <a:pt x="429" y="1889"/>
                  </a:lnTo>
                  <a:lnTo>
                    <a:pt x="420" y="1890"/>
                  </a:lnTo>
                  <a:lnTo>
                    <a:pt x="412" y="1889"/>
                  </a:lnTo>
                  <a:lnTo>
                    <a:pt x="416" y="1887"/>
                  </a:lnTo>
                  <a:lnTo>
                    <a:pt x="402" y="1887"/>
                  </a:lnTo>
                  <a:lnTo>
                    <a:pt x="398" y="1891"/>
                  </a:lnTo>
                  <a:lnTo>
                    <a:pt x="389" y="1891"/>
                  </a:lnTo>
                  <a:lnTo>
                    <a:pt x="389" y="1886"/>
                  </a:lnTo>
                  <a:lnTo>
                    <a:pt x="386" y="1883"/>
                  </a:lnTo>
                  <a:lnTo>
                    <a:pt x="391" y="1879"/>
                  </a:lnTo>
                  <a:lnTo>
                    <a:pt x="386" y="1873"/>
                  </a:lnTo>
                  <a:lnTo>
                    <a:pt x="384" y="1877"/>
                  </a:lnTo>
                  <a:lnTo>
                    <a:pt x="370" y="1877"/>
                  </a:lnTo>
                  <a:lnTo>
                    <a:pt x="361" y="1870"/>
                  </a:lnTo>
                  <a:lnTo>
                    <a:pt x="359" y="1873"/>
                  </a:lnTo>
                  <a:lnTo>
                    <a:pt x="353" y="1873"/>
                  </a:lnTo>
                  <a:lnTo>
                    <a:pt x="334" y="1857"/>
                  </a:lnTo>
                  <a:lnTo>
                    <a:pt x="333" y="1849"/>
                  </a:lnTo>
                  <a:lnTo>
                    <a:pt x="321" y="1848"/>
                  </a:lnTo>
                  <a:lnTo>
                    <a:pt x="319" y="1845"/>
                  </a:lnTo>
                  <a:lnTo>
                    <a:pt x="311" y="1845"/>
                  </a:lnTo>
                  <a:lnTo>
                    <a:pt x="309" y="1848"/>
                  </a:lnTo>
                  <a:lnTo>
                    <a:pt x="318" y="1854"/>
                  </a:lnTo>
                  <a:lnTo>
                    <a:pt x="320" y="1867"/>
                  </a:lnTo>
                  <a:lnTo>
                    <a:pt x="331" y="1874"/>
                  </a:lnTo>
                  <a:lnTo>
                    <a:pt x="333" y="1880"/>
                  </a:lnTo>
                  <a:lnTo>
                    <a:pt x="346" y="1883"/>
                  </a:lnTo>
                  <a:lnTo>
                    <a:pt x="349" y="1886"/>
                  </a:lnTo>
                  <a:lnTo>
                    <a:pt x="340" y="1891"/>
                  </a:lnTo>
                  <a:lnTo>
                    <a:pt x="336" y="1896"/>
                  </a:lnTo>
                  <a:lnTo>
                    <a:pt x="338" y="1898"/>
                  </a:lnTo>
                  <a:lnTo>
                    <a:pt x="352" y="1895"/>
                  </a:lnTo>
                  <a:lnTo>
                    <a:pt x="358" y="1891"/>
                  </a:lnTo>
                  <a:lnTo>
                    <a:pt x="364" y="1895"/>
                  </a:lnTo>
                  <a:lnTo>
                    <a:pt x="358" y="1898"/>
                  </a:lnTo>
                  <a:lnTo>
                    <a:pt x="358" y="1900"/>
                  </a:lnTo>
                  <a:lnTo>
                    <a:pt x="368" y="1901"/>
                  </a:lnTo>
                  <a:lnTo>
                    <a:pt x="365" y="1908"/>
                  </a:lnTo>
                  <a:lnTo>
                    <a:pt x="357" y="1909"/>
                  </a:lnTo>
                  <a:lnTo>
                    <a:pt x="353" y="1914"/>
                  </a:lnTo>
                  <a:lnTo>
                    <a:pt x="363" y="1916"/>
                  </a:lnTo>
                  <a:lnTo>
                    <a:pt x="367" y="1913"/>
                  </a:lnTo>
                  <a:lnTo>
                    <a:pt x="374" y="1913"/>
                  </a:lnTo>
                  <a:lnTo>
                    <a:pt x="378" y="1918"/>
                  </a:lnTo>
                  <a:lnTo>
                    <a:pt x="383" y="1914"/>
                  </a:lnTo>
                  <a:lnTo>
                    <a:pt x="403" y="1922"/>
                  </a:lnTo>
                  <a:lnTo>
                    <a:pt x="413" y="1935"/>
                  </a:lnTo>
                  <a:lnTo>
                    <a:pt x="418" y="1936"/>
                  </a:lnTo>
                  <a:lnTo>
                    <a:pt x="415" y="1942"/>
                  </a:lnTo>
                  <a:lnTo>
                    <a:pt x="414" y="1948"/>
                  </a:lnTo>
                  <a:lnTo>
                    <a:pt x="417" y="1949"/>
                  </a:lnTo>
                  <a:lnTo>
                    <a:pt x="418" y="1957"/>
                  </a:lnTo>
                  <a:lnTo>
                    <a:pt x="416" y="1971"/>
                  </a:lnTo>
                  <a:lnTo>
                    <a:pt x="410" y="1974"/>
                  </a:lnTo>
                  <a:lnTo>
                    <a:pt x="408" y="1981"/>
                  </a:lnTo>
                  <a:lnTo>
                    <a:pt x="415" y="1983"/>
                  </a:lnTo>
                  <a:lnTo>
                    <a:pt x="416" y="1993"/>
                  </a:lnTo>
                  <a:lnTo>
                    <a:pt x="428" y="2005"/>
                  </a:lnTo>
                  <a:lnTo>
                    <a:pt x="427" y="2012"/>
                  </a:lnTo>
                  <a:lnTo>
                    <a:pt x="436" y="2019"/>
                  </a:lnTo>
                  <a:lnTo>
                    <a:pt x="436" y="2027"/>
                  </a:lnTo>
                  <a:lnTo>
                    <a:pt x="438" y="2037"/>
                  </a:lnTo>
                  <a:lnTo>
                    <a:pt x="434" y="2044"/>
                  </a:lnTo>
                  <a:lnTo>
                    <a:pt x="438" y="2048"/>
                  </a:lnTo>
                  <a:lnTo>
                    <a:pt x="442" y="2055"/>
                  </a:lnTo>
                  <a:lnTo>
                    <a:pt x="460" y="2062"/>
                  </a:lnTo>
                  <a:lnTo>
                    <a:pt x="468" y="2055"/>
                  </a:lnTo>
                  <a:lnTo>
                    <a:pt x="471" y="2056"/>
                  </a:lnTo>
                  <a:lnTo>
                    <a:pt x="477" y="2064"/>
                  </a:lnTo>
                  <a:lnTo>
                    <a:pt x="485" y="2069"/>
                  </a:lnTo>
                  <a:lnTo>
                    <a:pt x="486" y="2079"/>
                  </a:lnTo>
                  <a:lnTo>
                    <a:pt x="490" y="2083"/>
                  </a:lnTo>
                  <a:lnTo>
                    <a:pt x="504" y="2083"/>
                  </a:lnTo>
                  <a:lnTo>
                    <a:pt x="509" y="2088"/>
                  </a:lnTo>
                  <a:lnTo>
                    <a:pt x="522" y="2088"/>
                  </a:lnTo>
                  <a:lnTo>
                    <a:pt x="530" y="2095"/>
                  </a:lnTo>
                  <a:lnTo>
                    <a:pt x="534" y="2096"/>
                  </a:lnTo>
                  <a:lnTo>
                    <a:pt x="544" y="2085"/>
                  </a:lnTo>
                  <a:lnTo>
                    <a:pt x="551" y="2085"/>
                  </a:lnTo>
                  <a:lnTo>
                    <a:pt x="556" y="2082"/>
                  </a:lnTo>
                  <a:lnTo>
                    <a:pt x="557" y="2069"/>
                  </a:lnTo>
                  <a:lnTo>
                    <a:pt x="551" y="2063"/>
                  </a:lnTo>
                  <a:lnTo>
                    <a:pt x="553" y="2058"/>
                  </a:lnTo>
                  <a:lnTo>
                    <a:pt x="553" y="2055"/>
                  </a:lnTo>
                  <a:lnTo>
                    <a:pt x="543" y="2051"/>
                  </a:lnTo>
                  <a:lnTo>
                    <a:pt x="542" y="2044"/>
                  </a:lnTo>
                  <a:lnTo>
                    <a:pt x="535" y="2049"/>
                  </a:lnTo>
                  <a:lnTo>
                    <a:pt x="530" y="2049"/>
                  </a:lnTo>
                  <a:lnTo>
                    <a:pt x="522" y="2053"/>
                  </a:lnTo>
                  <a:lnTo>
                    <a:pt x="511" y="2047"/>
                  </a:lnTo>
                  <a:lnTo>
                    <a:pt x="504" y="2037"/>
                  </a:lnTo>
                  <a:lnTo>
                    <a:pt x="492" y="2031"/>
                  </a:lnTo>
                  <a:lnTo>
                    <a:pt x="489" y="2022"/>
                  </a:lnTo>
                  <a:lnTo>
                    <a:pt x="483" y="2010"/>
                  </a:lnTo>
                  <a:lnTo>
                    <a:pt x="492" y="2011"/>
                  </a:lnTo>
                  <a:lnTo>
                    <a:pt x="497" y="2005"/>
                  </a:lnTo>
                  <a:lnTo>
                    <a:pt x="494" y="2000"/>
                  </a:lnTo>
                  <a:lnTo>
                    <a:pt x="496" y="1995"/>
                  </a:lnTo>
                  <a:lnTo>
                    <a:pt x="494" y="1990"/>
                  </a:lnTo>
                  <a:lnTo>
                    <a:pt x="496" y="1984"/>
                  </a:lnTo>
                  <a:lnTo>
                    <a:pt x="506" y="1984"/>
                  </a:lnTo>
                  <a:lnTo>
                    <a:pt x="516" y="1990"/>
                  </a:lnTo>
                  <a:lnTo>
                    <a:pt x="528" y="1993"/>
                  </a:lnTo>
                  <a:lnTo>
                    <a:pt x="534" y="2002"/>
                  </a:lnTo>
                  <a:lnTo>
                    <a:pt x="542" y="2009"/>
                  </a:lnTo>
                  <a:lnTo>
                    <a:pt x="557" y="2009"/>
                  </a:lnTo>
                  <a:lnTo>
                    <a:pt x="560" y="2015"/>
                  </a:lnTo>
                  <a:lnTo>
                    <a:pt x="570" y="2016"/>
                  </a:lnTo>
                  <a:lnTo>
                    <a:pt x="598" y="2029"/>
                  </a:lnTo>
                  <a:lnTo>
                    <a:pt x="609" y="2040"/>
                  </a:lnTo>
                  <a:lnTo>
                    <a:pt x="614" y="2033"/>
                  </a:lnTo>
                  <a:lnTo>
                    <a:pt x="622" y="2027"/>
                  </a:lnTo>
                  <a:lnTo>
                    <a:pt x="621" y="2018"/>
                  </a:lnTo>
                  <a:lnTo>
                    <a:pt x="628" y="2017"/>
                  </a:lnTo>
                  <a:lnTo>
                    <a:pt x="635" y="2010"/>
                  </a:lnTo>
                  <a:lnTo>
                    <a:pt x="623" y="1992"/>
                  </a:lnTo>
                  <a:lnTo>
                    <a:pt x="604" y="1972"/>
                  </a:lnTo>
                  <a:lnTo>
                    <a:pt x="599" y="1959"/>
                  </a:lnTo>
                  <a:lnTo>
                    <a:pt x="600" y="1952"/>
                  </a:lnTo>
                  <a:lnTo>
                    <a:pt x="612" y="1942"/>
                  </a:lnTo>
                  <a:lnTo>
                    <a:pt x="622" y="1929"/>
                  </a:lnTo>
                  <a:lnTo>
                    <a:pt x="624" y="1918"/>
                  </a:lnTo>
                  <a:lnTo>
                    <a:pt x="632" y="1911"/>
                  </a:lnTo>
                  <a:lnTo>
                    <a:pt x="642" y="1909"/>
                  </a:lnTo>
                  <a:lnTo>
                    <a:pt x="656" y="1897"/>
                  </a:lnTo>
                  <a:lnTo>
                    <a:pt x="666" y="1876"/>
                  </a:lnTo>
                  <a:lnTo>
                    <a:pt x="672" y="1871"/>
                  </a:lnTo>
                  <a:lnTo>
                    <a:pt x="683" y="1873"/>
                  </a:lnTo>
                  <a:lnTo>
                    <a:pt x="692" y="1880"/>
                  </a:lnTo>
                  <a:lnTo>
                    <a:pt x="704" y="1878"/>
                  </a:lnTo>
                  <a:lnTo>
                    <a:pt x="718" y="1880"/>
                  </a:lnTo>
                  <a:lnTo>
                    <a:pt x="723" y="1886"/>
                  </a:lnTo>
                  <a:lnTo>
                    <a:pt x="721" y="1895"/>
                  </a:lnTo>
                  <a:lnTo>
                    <a:pt x="732" y="1885"/>
                  </a:lnTo>
                  <a:lnTo>
                    <a:pt x="743" y="1894"/>
                  </a:lnTo>
                  <a:lnTo>
                    <a:pt x="746" y="1905"/>
                  </a:lnTo>
                  <a:lnTo>
                    <a:pt x="752" y="1910"/>
                  </a:lnTo>
                  <a:lnTo>
                    <a:pt x="751" y="1894"/>
                  </a:lnTo>
                  <a:lnTo>
                    <a:pt x="745" y="1882"/>
                  </a:lnTo>
                  <a:lnTo>
                    <a:pt x="748" y="1877"/>
                  </a:lnTo>
                  <a:lnTo>
                    <a:pt x="748" y="1857"/>
                  </a:lnTo>
                  <a:lnTo>
                    <a:pt x="751" y="1850"/>
                  </a:lnTo>
                  <a:lnTo>
                    <a:pt x="747" y="1847"/>
                  </a:lnTo>
                  <a:lnTo>
                    <a:pt x="747" y="1842"/>
                  </a:lnTo>
                  <a:lnTo>
                    <a:pt x="748" y="1838"/>
                  </a:lnTo>
                  <a:lnTo>
                    <a:pt x="747" y="1832"/>
                  </a:lnTo>
                  <a:lnTo>
                    <a:pt x="748" y="1828"/>
                  </a:lnTo>
                  <a:lnTo>
                    <a:pt x="742" y="1821"/>
                  </a:lnTo>
                  <a:lnTo>
                    <a:pt x="732" y="1815"/>
                  </a:lnTo>
                  <a:lnTo>
                    <a:pt x="719" y="1816"/>
                  </a:lnTo>
                  <a:lnTo>
                    <a:pt x="716" y="1805"/>
                  </a:lnTo>
                  <a:lnTo>
                    <a:pt x="719" y="1794"/>
                  </a:lnTo>
                  <a:lnTo>
                    <a:pt x="719" y="1774"/>
                  </a:lnTo>
                  <a:lnTo>
                    <a:pt x="722" y="1771"/>
                  </a:lnTo>
                  <a:lnTo>
                    <a:pt x="720" y="1765"/>
                  </a:lnTo>
                  <a:lnTo>
                    <a:pt x="721" y="1756"/>
                  </a:lnTo>
                  <a:lnTo>
                    <a:pt x="724" y="1753"/>
                  </a:lnTo>
                  <a:lnTo>
                    <a:pt x="720" y="1747"/>
                  </a:lnTo>
                  <a:lnTo>
                    <a:pt x="720" y="1737"/>
                  </a:lnTo>
                  <a:lnTo>
                    <a:pt x="713" y="1719"/>
                  </a:lnTo>
                  <a:lnTo>
                    <a:pt x="701" y="1710"/>
                  </a:lnTo>
                  <a:lnTo>
                    <a:pt x="679" y="1692"/>
                  </a:lnTo>
                  <a:lnTo>
                    <a:pt x="679" y="1688"/>
                  </a:lnTo>
                  <a:lnTo>
                    <a:pt x="689" y="1688"/>
                  </a:lnTo>
                  <a:lnTo>
                    <a:pt x="706" y="1699"/>
                  </a:lnTo>
                  <a:lnTo>
                    <a:pt x="717" y="1699"/>
                  </a:lnTo>
                  <a:lnTo>
                    <a:pt x="724" y="1696"/>
                  </a:lnTo>
                  <a:lnTo>
                    <a:pt x="740" y="1694"/>
                  </a:lnTo>
                  <a:lnTo>
                    <a:pt x="764" y="1696"/>
                  </a:lnTo>
                  <a:lnTo>
                    <a:pt x="775" y="1703"/>
                  </a:lnTo>
                  <a:lnTo>
                    <a:pt x="775" y="1711"/>
                  </a:lnTo>
                  <a:lnTo>
                    <a:pt x="784" y="1722"/>
                  </a:lnTo>
                  <a:lnTo>
                    <a:pt x="794" y="1724"/>
                  </a:lnTo>
                  <a:lnTo>
                    <a:pt x="796" y="1731"/>
                  </a:lnTo>
                  <a:lnTo>
                    <a:pt x="808" y="1746"/>
                  </a:lnTo>
                  <a:lnTo>
                    <a:pt x="806" y="1753"/>
                  </a:lnTo>
                  <a:lnTo>
                    <a:pt x="791" y="1753"/>
                  </a:lnTo>
                  <a:lnTo>
                    <a:pt x="787" y="1759"/>
                  </a:lnTo>
                  <a:lnTo>
                    <a:pt x="773" y="1759"/>
                  </a:lnTo>
                  <a:lnTo>
                    <a:pt x="769" y="1764"/>
                  </a:lnTo>
                  <a:lnTo>
                    <a:pt x="770" y="1769"/>
                  </a:lnTo>
                  <a:lnTo>
                    <a:pt x="766" y="1775"/>
                  </a:lnTo>
                  <a:lnTo>
                    <a:pt x="762" y="1772"/>
                  </a:lnTo>
                  <a:lnTo>
                    <a:pt x="759" y="1777"/>
                  </a:lnTo>
                  <a:lnTo>
                    <a:pt x="759" y="1790"/>
                  </a:lnTo>
                  <a:lnTo>
                    <a:pt x="765" y="1794"/>
                  </a:lnTo>
                  <a:lnTo>
                    <a:pt x="783" y="1809"/>
                  </a:lnTo>
                  <a:lnTo>
                    <a:pt x="801" y="1832"/>
                  </a:lnTo>
                  <a:lnTo>
                    <a:pt x="809" y="1832"/>
                  </a:lnTo>
                  <a:lnTo>
                    <a:pt x="820" y="1823"/>
                  </a:lnTo>
                  <a:lnTo>
                    <a:pt x="826" y="1833"/>
                  </a:lnTo>
                  <a:lnTo>
                    <a:pt x="830" y="1828"/>
                  </a:lnTo>
                  <a:lnTo>
                    <a:pt x="839" y="1828"/>
                  </a:lnTo>
                  <a:lnTo>
                    <a:pt x="841" y="1823"/>
                  </a:lnTo>
                  <a:lnTo>
                    <a:pt x="857" y="1816"/>
                  </a:lnTo>
                  <a:lnTo>
                    <a:pt x="860" y="1807"/>
                  </a:lnTo>
                  <a:lnTo>
                    <a:pt x="856" y="1794"/>
                  </a:lnTo>
                  <a:lnTo>
                    <a:pt x="862" y="1784"/>
                  </a:lnTo>
                  <a:lnTo>
                    <a:pt x="861" y="1776"/>
                  </a:lnTo>
                  <a:lnTo>
                    <a:pt x="855" y="1767"/>
                  </a:lnTo>
                  <a:lnTo>
                    <a:pt x="859" y="1764"/>
                  </a:lnTo>
                  <a:lnTo>
                    <a:pt x="883" y="1761"/>
                  </a:lnTo>
                  <a:lnTo>
                    <a:pt x="887" y="1756"/>
                  </a:lnTo>
                  <a:lnTo>
                    <a:pt x="901" y="1761"/>
                  </a:lnTo>
                  <a:lnTo>
                    <a:pt x="899" y="1755"/>
                  </a:lnTo>
                  <a:lnTo>
                    <a:pt x="887" y="1746"/>
                  </a:lnTo>
                  <a:lnTo>
                    <a:pt x="884" y="1737"/>
                  </a:lnTo>
                  <a:lnTo>
                    <a:pt x="888" y="1737"/>
                  </a:lnTo>
                  <a:lnTo>
                    <a:pt x="895" y="1744"/>
                  </a:lnTo>
                  <a:lnTo>
                    <a:pt x="902" y="1740"/>
                  </a:lnTo>
                  <a:lnTo>
                    <a:pt x="918" y="1720"/>
                  </a:lnTo>
                  <a:lnTo>
                    <a:pt x="923" y="1718"/>
                  </a:lnTo>
                  <a:lnTo>
                    <a:pt x="941" y="1696"/>
                  </a:lnTo>
                  <a:lnTo>
                    <a:pt x="941" y="1692"/>
                  </a:lnTo>
                  <a:lnTo>
                    <a:pt x="946" y="1689"/>
                  </a:lnTo>
                  <a:lnTo>
                    <a:pt x="956" y="1691"/>
                  </a:lnTo>
                  <a:lnTo>
                    <a:pt x="968" y="1685"/>
                  </a:lnTo>
                  <a:lnTo>
                    <a:pt x="970" y="1679"/>
                  </a:lnTo>
                  <a:lnTo>
                    <a:pt x="987" y="1674"/>
                  </a:lnTo>
                  <a:lnTo>
                    <a:pt x="988" y="1681"/>
                  </a:lnTo>
                  <a:lnTo>
                    <a:pt x="991" y="1681"/>
                  </a:lnTo>
                  <a:lnTo>
                    <a:pt x="993" y="1688"/>
                  </a:lnTo>
                  <a:lnTo>
                    <a:pt x="990" y="1693"/>
                  </a:lnTo>
                  <a:lnTo>
                    <a:pt x="995" y="1696"/>
                  </a:lnTo>
                  <a:lnTo>
                    <a:pt x="1005" y="1686"/>
                  </a:lnTo>
                  <a:lnTo>
                    <a:pt x="1006" y="1680"/>
                  </a:lnTo>
                  <a:lnTo>
                    <a:pt x="1001" y="1678"/>
                  </a:lnTo>
                  <a:lnTo>
                    <a:pt x="994" y="1671"/>
                  </a:lnTo>
                  <a:lnTo>
                    <a:pt x="993" y="1667"/>
                  </a:lnTo>
                  <a:lnTo>
                    <a:pt x="1010" y="1651"/>
                  </a:lnTo>
                  <a:lnTo>
                    <a:pt x="1012" y="1651"/>
                  </a:lnTo>
                  <a:lnTo>
                    <a:pt x="1014" y="1656"/>
                  </a:lnTo>
                  <a:lnTo>
                    <a:pt x="1011" y="1658"/>
                  </a:lnTo>
                  <a:lnTo>
                    <a:pt x="1008" y="1662"/>
                  </a:lnTo>
                  <a:lnTo>
                    <a:pt x="1016" y="1671"/>
                  </a:lnTo>
                  <a:lnTo>
                    <a:pt x="1021" y="1670"/>
                  </a:lnTo>
                  <a:lnTo>
                    <a:pt x="1026" y="1663"/>
                  </a:lnTo>
                  <a:lnTo>
                    <a:pt x="1023" y="1658"/>
                  </a:lnTo>
                  <a:lnTo>
                    <a:pt x="1020" y="1650"/>
                  </a:lnTo>
                  <a:lnTo>
                    <a:pt x="1017" y="1646"/>
                  </a:lnTo>
                  <a:lnTo>
                    <a:pt x="1024" y="1640"/>
                  </a:lnTo>
                  <a:lnTo>
                    <a:pt x="1047" y="1630"/>
                  </a:lnTo>
                  <a:lnTo>
                    <a:pt x="1063" y="1628"/>
                  </a:lnTo>
                  <a:lnTo>
                    <a:pt x="1065" y="1631"/>
                  </a:lnTo>
                  <a:lnTo>
                    <a:pt x="1056" y="1636"/>
                  </a:lnTo>
                  <a:lnTo>
                    <a:pt x="1049" y="1636"/>
                  </a:lnTo>
                  <a:lnTo>
                    <a:pt x="1033" y="1644"/>
                  </a:lnTo>
                  <a:lnTo>
                    <a:pt x="1036" y="1648"/>
                  </a:lnTo>
                  <a:lnTo>
                    <a:pt x="1042" y="1649"/>
                  </a:lnTo>
                  <a:lnTo>
                    <a:pt x="1047" y="1647"/>
                  </a:lnTo>
                  <a:lnTo>
                    <a:pt x="1057" y="1656"/>
                  </a:lnTo>
                  <a:lnTo>
                    <a:pt x="1051" y="1659"/>
                  </a:lnTo>
                  <a:lnTo>
                    <a:pt x="1049" y="1663"/>
                  </a:lnTo>
                  <a:lnTo>
                    <a:pt x="1055" y="1672"/>
                  </a:lnTo>
                  <a:lnTo>
                    <a:pt x="1052" y="1678"/>
                  </a:lnTo>
                  <a:lnTo>
                    <a:pt x="1043" y="1679"/>
                  </a:lnTo>
                  <a:lnTo>
                    <a:pt x="1034" y="1687"/>
                  </a:lnTo>
                  <a:lnTo>
                    <a:pt x="1036" y="1695"/>
                  </a:lnTo>
                  <a:lnTo>
                    <a:pt x="1043" y="1696"/>
                  </a:lnTo>
                  <a:lnTo>
                    <a:pt x="1049" y="1694"/>
                  </a:lnTo>
                  <a:lnTo>
                    <a:pt x="1055" y="1695"/>
                  </a:lnTo>
                  <a:lnTo>
                    <a:pt x="1061" y="1691"/>
                  </a:lnTo>
                  <a:lnTo>
                    <a:pt x="1070" y="1694"/>
                  </a:lnTo>
                  <a:lnTo>
                    <a:pt x="1070" y="1704"/>
                  </a:lnTo>
                  <a:lnTo>
                    <a:pt x="1074" y="1694"/>
                  </a:lnTo>
                  <a:lnTo>
                    <a:pt x="1083" y="1683"/>
                  </a:lnTo>
                  <a:lnTo>
                    <a:pt x="1088" y="1682"/>
                  </a:lnTo>
                  <a:lnTo>
                    <a:pt x="1092" y="1688"/>
                  </a:lnTo>
                  <a:lnTo>
                    <a:pt x="1099" y="1694"/>
                  </a:lnTo>
                  <a:lnTo>
                    <a:pt x="1101" y="1690"/>
                  </a:lnTo>
                  <a:lnTo>
                    <a:pt x="1100" y="1685"/>
                  </a:lnTo>
                  <a:lnTo>
                    <a:pt x="1102" y="1679"/>
                  </a:lnTo>
                  <a:lnTo>
                    <a:pt x="1095" y="1675"/>
                  </a:lnTo>
                  <a:lnTo>
                    <a:pt x="1095" y="1671"/>
                  </a:lnTo>
                  <a:lnTo>
                    <a:pt x="1103" y="1663"/>
                  </a:lnTo>
                  <a:lnTo>
                    <a:pt x="1112" y="1661"/>
                  </a:lnTo>
                  <a:lnTo>
                    <a:pt x="1114" y="1657"/>
                  </a:lnTo>
                  <a:lnTo>
                    <a:pt x="1126" y="1649"/>
                  </a:lnTo>
                  <a:lnTo>
                    <a:pt x="1131" y="1653"/>
                  </a:lnTo>
                  <a:lnTo>
                    <a:pt x="1137" y="1654"/>
                  </a:lnTo>
                  <a:lnTo>
                    <a:pt x="1141" y="1651"/>
                  </a:lnTo>
                  <a:lnTo>
                    <a:pt x="1147" y="1654"/>
                  </a:lnTo>
                  <a:lnTo>
                    <a:pt x="1166" y="1654"/>
                  </a:lnTo>
                  <a:lnTo>
                    <a:pt x="1173" y="1649"/>
                  </a:lnTo>
                  <a:lnTo>
                    <a:pt x="1173" y="1643"/>
                  </a:lnTo>
                  <a:lnTo>
                    <a:pt x="1178" y="1638"/>
                  </a:lnTo>
                  <a:lnTo>
                    <a:pt x="1188" y="1637"/>
                  </a:lnTo>
                  <a:lnTo>
                    <a:pt x="1189" y="1632"/>
                  </a:lnTo>
                  <a:lnTo>
                    <a:pt x="1197" y="1625"/>
                  </a:lnTo>
                  <a:lnTo>
                    <a:pt x="1204" y="1624"/>
                  </a:lnTo>
                  <a:lnTo>
                    <a:pt x="1216" y="1612"/>
                  </a:lnTo>
                  <a:lnTo>
                    <a:pt x="1220" y="1612"/>
                  </a:lnTo>
                  <a:lnTo>
                    <a:pt x="1227" y="1609"/>
                  </a:lnTo>
                  <a:lnTo>
                    <a:pt x="1229" y="1612"/>
                  </a:lnTo>
                  <a:lnTo>
                    <a:pt x="1222" y="1619"/>
                  </a:lnTo>
                  <a:lnTo>
                    <a:pt x="1229" y="1622"/>
                  </a:lnTo>
                  <a:lnTo>
                    <a:pt x="1238" y="1630"/>
                  </a:lnTo>
                  <a:lnTo>
                    <a:pt x="1238" y="1635"/>
                  </a:lnTo>
                  <a:lnTo>
                    <a:pt x="1231" y="1642"/>
                  </a:lnTo>
                  <a:lnTo>
                    <a:pt x="1235" y="1651"/>
                  </a:lnTo>
                  <a:lnTo>
                    <a:pt x="1233" y="1657"/>
                  </a:lnTo>
                  <a:lnTo>
                    <a:pt x="1238" y="1664"/>
                  </a:lnTo>
                  <a:lnTo>
                    <a:pt x="1260" y="1665"/>
                  </a:lnTo>
                  <a:lnTo>
                    <a:pt x="1265" y="1660"/>
                  </a:lnTo>
                  <a:lnTo>
                    <a:pt x="1265" y="1654"/>
                  </a:lnTo>
                  <a:lnTo>
                    <a:pt x="1262" y="1651"/>
                  </a:lnTo>
                  <a:lnTo>
                    <a:pt x="1253" y="1640"/>
                  </a:lnTo>
                  <a:lnTo>
                    <a:pt x="1253" y="1635"/>
                  </a:lnTo>
                  <a:lnTo>
                    <a:pt x="1259" y="1630"/>
                  </a:lnTo>
                  <a:lnTo>
                    <a:pt x="1271" y="1636"/>
                  </a:lnTo>
                  <a:lnTo>
                    <a:pt x="1280" y="1630"/>
                  </a:lnTo>
                  <a:lnTo>
                    <a:pt x="1283" y="1615"/>
                  </a:lnTo>
                  <a:lnTo>
                    <a:pt x="1290" y="1615"/>
                  </a:lnTo>
                  <a:lnTo>
                    <a:pt x="1294" y="1618"/>
                  </a:lnTo>
                  <a:lnTo>
                    <a:pt x="1306" y="1620"/>
                  </a:lnTo>
                  <a:lnTo>
                    <a:pt x="1294" y="1607"/>
                  </a:lnTo>
                  <a:lnTo>
                    <a:pt x="1284" y="1605"/>
                  </a:lnTo>
                  <a:lnTo>
                    <a:pt x="1283" y="1597"/>
                  </a:lnTo>
                  <a:lnTo>
                    <a:pt x="1275" y="1582"/>
                  </a:lnTo>
                  <a:lnTo>
                    <a:pt x="1270" y="1582"/>
                  </a:lnTo>
                  <a:lnTo>
                    <a:pt x="1268" y="1589"/>
                  </a:lnTo>
                  <a:lnTo>
                    <a:pt x="1264" y="1582"/>
                  </a:lnTo>
                  <a:lnTo>
                    <a:pt x="1259" y="1566"/>
                  </a:lnTo>
                  <a:lnTo>
                    <a:pt x="1254" y="1563"/>
                  </a:lnTo>
                  <a:lnTo>
                    <a:pt x="1247" y="1553"/>
                  </a:lnTo>
                  <a:lnTo>
                    <a:pt x="1247" y="1549"/>
                  </a:lnTo>
                  <a:lnTo>
                    <a:pt x="1256" y="1546"/>
                  </a:lnTo>
                  <a:lnTo>
                    <a:pt x="1256" y="1539"/>
                  </a:lnTo>
                  <a:lnTo>
                    <a:pt x="1252" y="1529"/>
                  </a:lnTo>
                  <a:lnTo>
                    <a:pt x="1257" y="1524"/>
                  </a:lnTo>
                  <a:lnTo>
                    <a:pt x="1265" y="1526"/>
                  </a:lnTo>
                  <a:lnTo>
                    <a:pt x="1268" y="1524"/>
                  </a:lnTo>
                  <a:lnTo>
                    <a:pt x="1276" y="1529"/>
                  </a:lnTo>
                  <a:lnTo>
                    <a:pt x="1284" y="1528"/>
                  </a:lnTo>
                  <a:lnTo>
                    <a:pt x="1293" y="1530"/>
                  </a:lnTo>
                  <a:lnTo>
                    <a:pt x="1326" y="1526"/>
                  </a:lnTo>
                  <a:lnTo>
                    <a:pt x="1368" y="1528"/>
                  </a:lnTo>
                  <a:lnTo>
                    <a:pt x="1381" y="1537"/>
                  </a:lnTo>
                  <a:lnTo>
                    <a:pt x="1409" y="1547"/>
                  </a:lnTo>
                  <a:lnTo>
                    <a:pt x="1411" y="1553"/>
                  </a:lnTo>
                  <a:lnTo>
                    <a:pt x="1408" y="1558"/>
                  </a:lnTo>
                  <a:lnTo>
                    <a:pt x="1412" y="1567"/>
                  </a:lnTo>
                  <a:lnTo>
                    <a:pt x="1421" y="1560"/>
                  </a:lnTo>
                  <a:lnTo>
                    <a:pt x="1433" y="1555"/>
                  </a:lnTo>
                  <a:lnTo>
                    <a:pt x="1441" y="1562"/>
                  </a:lnTo>
                  <a:lnTo>
                    <a:pt x="1447" y="1563"/>
                  </a:lnTo>
                  <a:lnTo>
                    <a:pt x="1449" y="1571"/>
                  </a:lnTo>
                  <a:lnTo>
                    <a:pt x="1464" y="1573"/>
                  </a:lnTo>
                  <a:lnTo>
                    <a:pt x="1488" y="1587"/>
                  </a:lnTo>
                  <a:lnTo>
                    <a:pt x="1511" y="1589"/>
                  </a:lnTo>
                  <a:lnTo>
                    <a:pt x="1520" y="1596"/>
                  </a:lnTo>
                  <a:lnTo>
                    <a:pt x="1526" y="1609"/>
                  </a:lnTo>
                  <a:lnTo>
                    <a:pt x="1540" y="1611"/>
                  </a:lnTo>
                  <a:lnTo>
                    <a:pt x="1552" y="1620"/>
                  </a:lnTo>
                  <a:lnTo>
                    <a:pt x="1562" y="1640"/>
                  </a:lnTo>
                  <a:lnTo>
                    <a:pt x="1571" y="1642"/>
                  </a:lnTo>
                  <a:lnTo>
                    <a:pt x="1572" y="1636"/>
                  </a:lnTo>
                  <a:lnTo>
                    <a:pt x="1570" y="1624"/>
                  </a:lnTo>
                  <a:lnTo>
                    <a:pt x="1575" y="1624"/>
                  </a:lnTo>
                  <a:lnTo>
                    <a:pt x="1577" y="1619"/>
                  </a:lnTo>
                  <a:lnTo>
                    <a:pt x="1571" y="1610"/>
                  </a:lnTo>
                  <a:lnTo>
                    <a:pt x="1574" y="1604"/>
                  </a:lnTo>
                  <a:lnTo>
                    <a:pt x="1573" y="1580"/>
                  </a:lnTo>
                  <a:lnTo>
                    <a:pt x="1581" y="1574"/>
                  </a:lnTo>
                  <a:lnTo>
                    <a:pt x="1573" y="1575"/>
                  </a:lnTo>
                  <a:lnTo>
                    <a:pt x="1572" y="1571"/>
                  </a:lnTo>
                  <a:lnTo>
                    <a:pt x="1564" y="1571"/>
                  </a:lnTo>
                  <a:lnTo>
                    <a:pt x="1557" y="1575"/>
                  </a:lnTo>
                  <a:lnTo>
                    <a:pt x="1548" y="1573"/>
                  </a:lnTo>
                  <a:lnTo>
                    <a:pt x="1530" y="1551"/>
                  </a:lnTo>
                  <a:lnTo>
                    <a:pt x="1525" y="1550"/>
                  </a:lnTo>
                  <a:lnTo>
                    <a:pt x="1518" y="1542"/>
                  </a:lnTo>
                  <a:lnTo>
                    <a:pt x="1518" y="1526"/>
                  </a:lnTo>
                  <a:lnTo>
                    <a:pt x="1514" y="1522"/>
                  </a:lnTo>
                  <a:lnTo>
                    <a:pt x="1505" y="1534"/>
                  </a:lnTo>
                  <a:lnTo>
                    <a:pt x="1496" y="1527"/>
                  </a:lnTo>
                  <a:lnTo>
                    <a:pt x="1486" y="1527"/>
                  </a:lnTo>
                  <a:lnTo>
                    <a:pt x="1478" y="1522"/>
                  </a:lnTo>
                  <a:lnTo>
                    <a:pt x="1474" y="1529"/>
                  </a:lnTo>
                  <a:lnTo>
                    <a:pt x="1471" y="1514"/>
                  </a:lnTo>
                  <a:lnTo>
                    <a:pt x="1464" y="1508"/>
                  </a:lnTo>
                  <a:lnTo>
                    <a:pt x="1457" y="1489"/>
                  </a:lnTo>
                  <a:lnTo>
                    <a:pt x="1457" y="1482"/>
                  </a:lnTo>
                  <a:lnTo>
                    <a:pt x="1463" y="1487"/>
                  </a:lnTo>
                  <a:lnTo>
                    <a:pt x="1470" y="1480"/>
                  </a:lnTo>
                  <a:lnTo>
                    <a:pt x="1470" y="1471"/>
                  </a:lnTo>
                  <a:lnTo>
                    <a:pt x="1456" y="1461"/>
                  </a:lnTo>
                  <a:lnTo>
                    <a:pt x="1455" y="1450"/>
                  </a:lnTo>
                  <a:lnTo>
                    <a:pt x="1462" y="1442"/>
                  </a:lnTo>
                  <a:lnTo>
                    <a:pt x="1468" y="1443"/>
                  </a:lnTo>
                  <a:lnTo>
                    <a:pt x="1460" y="1436"/>
                  </a:lnTo>
                  <a:lnTo>
                    <a:pt x="1450" y="1435"/>
                  </a:lnTo>
                  <a:lnTo>
                    <a:pt x="1444" y="1419"/>
                  </a:lnTo>
                  <a:lnTo>
                    <a:pt x="1438" y="1414"/>
                  </a:lnTo>
                  <a:lnTo>
                    <a:pt x="1432" y="1417"/>
                  </a:lnTo>
                  <a:lnTo>
                    <a:pt x="1421" y="1407"/>
                  </a:lnTo>
                  <a:lnTo>
                    <a:pt x="1423" y="1393"/>
                  </a:lnTo>
                  <a:lnTo>
                    <a:pt x="1428" y="1385"/>
                  </a:lnTo>
                  <a:lnTo>
                    <a:pt x="1422" y="1376"/>
                  </a:lnTo>
                  <a:lnTo>
                    <a:pt x="1420" y="1369"/>
                  </a:lnTo>
                  <a:lnTo>
                    <a:pt x="1426" y="1365"/>
                  </a:lnTo>
                  <a:lnTo>
                    <a:pt x="1442" y="1341"/>
                  </a:lnTo>
                  <a:lnTo>
                    <a:pt x="1451" y="1335"/>
                  </a:lnTo>
                  <a:lnTo>
                    <a:pt x="1454" y="1329"/>
                  </a:lnTo>
                  <a:lnTo>
                    <a:pt x="1450" y="1318"/>
                  </a:lnTo>
                  <a:lnTo>
                    <a:pt x="1449" y="1310"/>
                  </a:lnTo>
                  <a:lnTo>
                    <a:pt x="1455" y="1299"/>
                  </a:lnTo>
                  <a:lnTo>
                    <a:pt x="1448" y="1289"/>
                  </a:lnTo>
                  <a:lnTo>
                    <a:pt x="1447" y="1275"/>
                  </a:lnTo>
                  <a:lnTo>
                    <a:pt x="1451" y="1268"/>
                  </a:lnTo>
                  <a:lnTo>
                    <a:pt x="1448" y="1262"/>
                  </a:lnTo>
                  <a:lnTo>
                    <a:pt x="1448" y="1252"/>
                  </a:lnTo>
                  <a:lnTo>
                    <a:pt x="1443" y="1246"/>
                  </a:lnTo>
                  <a:lnTo>
                    <a:pt x="1447" y="1230"/>
                  </a:lnTo>
                  <a:lnTo>
                    <a:pt x="1450" y="1227"/>
                  </a:lnTo>
                  <a:lnTo>
                    <a:pt x="1442" y="1217"/>
                  </a:lnTo>
                  <a:lnTo>
                    <a:pt x="1445" y="1202"/>
                  </a:lnTo>
                  <a:lnTo>
                    <a:pt x="1444" y="1183"/>
                  </a:lnTo>
                  <a:lnTo>
                    <a:pt x="1451" y="1181"/>
                  </a:lnTo>
                  <a:lnTo>
                    <a:pt x="1458" y="1185"/>
                  </a:lnTo>
                  <a:lnTo>
                    <a:pt x="1455" y="1189"/>
                  </a:lnTo>
                  <a:lnTo>
                    <a:pt x="1458" y="1193"/>
                  </a:lnTo>
                  <a:lnTo>
                    <a:pt x="1468" y="1188"/>
                  </a:lnTo>
                  <a:lnTo>
                    <a:pt x="1480" y="1188"/>
                  </a:lnTo>
                  <a:lnTo>
                    <a:pt x="1491" y="1182"/>
                  </a:lnTo>
                  <a:lnTo>
                    <a:pt x="1499" y="1183"/>
                  </a:lnTo>
                  <a:lnTo>
                    <a:pt x="1506" y="1186"/>
                  </a:lnTo>
                  <a:lnTo>
                    <a:pt x="1511" y="1182"/>
                  </a:lnTo>
                  <a:lnTo>
                    <a:pt x="1522" y="1182"/>
                  </a:lnTo>
                  <a:lnTo>
                    <a:pt x="1548" y="1193"/>
                  </a:lnTo>
                  <a:lnTo>
                    <a:pt x="1560" y="1193"/>
                  </a:lnTo>
                  <a:lnTo>
                    <a:pt x="1569" y="1195"/>
                  </a:lnTo>
                  <a:lnTo>
                    <a:pt x="1573" y="1203"/>
                  </a:lnTo>
                  <a:lnTo>
                    <a:pt x="1566" y="1206"/>
                  </a:lnTo>
                  <a:lnTo>
                    <a:pt x="1571" y="1216"/>
                  </a:lnTo>
                  <a:lnTo>
                    <a:pt x="1571" y="1227"/>
                  </a:lnTo>
                  <a:lnTo>
                    <a:pt x="1576" y="1232"/>
                  </a:lnTo>
                  <a:lnTo>
                    <a:pt x="1576" y="1248"/>
                  </a:lnTo>
                  <a:lnTo>
                    <a:pt x="1582" y="1261"/>
                  </a:lnTo>
                  <a:lnTo>
                    <a:pt x="1578" y="1285"/>
                  </a:lnTo>
                  <a:lnTo>
                    <a:pt x="1583" y="1292"/>
                  </a:lnTo>
                  <a:lnTo>
                    <a:pt x="1581" y="1298"/>
                  </a:lnTo>
                  <a:lnTo>
                    <a:pt x="1585" y="1305"/>
                  </a:lnTo>
                  <a:lnTo>
                    <a:pt x="1582" y="1314"/>
                  </a:lnTo>
                  <a:lnTo>
                    <a:pt x="1577" y="1317"/>
                  </a:lnTo>
                  <a:lnTo>
                    <a:pt x="1580" y="1327"/>
                  </a:lnTo>
                  <a:lnTo>
                    <a:pt x="1590" y="1336"/>
                  </a:lnTo>
                  <a:lnTo>
                    <a:pt x="1595" y="1347"/>
                  </a:lnTo>
                  <a:lnTo>
                    <a:pt x="1606" y="1350"/>
                  </a:lnTo>
                  <a:lnTo>
                    <a:pt x="1606" y="1352"/>
                  </a:lnTo>
                  <a:lnTo>
                    <a:pt x="1612" y="1350"/>
                  </a:lnTo>
                  <a:lnTo>
                    <a:pt x="1617" y="1353"/>
                  </a:lnTo>
                  <a:lnTo>
                    <a:pt x="1621" y="1370"/>
                  </a:lnTo>
                  <a:lnTo>
                    <a:pt x="1631" y="1377"/>
                  </a:lnTo>
                  <a:lnTo>
                    <a:pt x="1637" y="1386"/>
                  </a:lnTo>
                  <a:lnTo>
                    <a:pt x="1640" y="1413"/>
                  </a:lnTo>
                  <a:lnTo>
                    <a:pt x="1648" y="1421"/>
                  </a:lnTo>
                  <a:lnTo>
                    <a:pt x="1647" y="1427"/>
                  </a:lnTo>
                  <a:lnTo>
                    <a:pt x="1645" y="1433"/>
                  </a:lnTo>
                  <a:lnTo>
                    <a:pt x="1654" y="1443"/>
                  </a:lnTo>
                  <a:lnTo>
                    <a:pt x="1654" y="1457"/>
                  </a:lnTo>
                  <a:lnTo>
                    <a:pt x="1668" y="1476"/>
                  </a:lnTo>
                  <a:lnTo>
                    <a:pt x="1664" y="1488"/>
                  </a:lnTo>
                  <a:lnTo>
                    <a:pt x="1670" y="1498"/>
                  </a:lnTo>
                  <a:lnTo>
                    <a:pt x="1679" y="1503"/>
                  </a:lnTo>
                  <a:lnTo>
                    <a:pt x="1674" y="1511"/>
                  </a:lnTo>
                  <a:lnTo>
                    <a:pt x="1679" y="1516"/>
                  </a:lnTo>
                  <a:lnTo>
                    <a:pt x="1683" y="1534"/>
                  </a:lnTo>
                  <a:lnTo>
                    <a:pt x="1700" y="1557"/>
                  </a:lnTo>
                  <a:lnTo>
                    <a:pt x="1714" y="1562"/>
                  </a:lnTo>
                  <a:lnTo>
                    <a:pt x="1720" y="1569"/>
                  </a:lnTo>
                  <a:lnTo>
                    <a:pt x="1727" y="1570"/>
                  </a:lnTo>
                  <a:lnTo>
                    <a:pt x="1740" y="1583"/>
                  </a:lnTo>
                  <a:lnTo>
                    <a:pt x="1740" y="1590"/>
                  </a:lnTo>
                  <a:lnTo>
                    <a:pt x="1736" y="1588"/>
                  </a:lnTo>
                  <a:lnTo>
                    <a:pt x="1735" y="1598"/>
                  </a:lnTo>
                  <a:lnTo>
                    <a:pt x="1733" y="1610"/>
                  </a:lnTo>
                  <a:lnTo>
                    <a:pt x="1739" y="1627"/>
                  </a:lnTo>
                  <a:lnTo>
                    <a:pt x="1749" y="1637"/>
                  </a:lnTo>
                  <a:lnTo>
                    <a:pt x="1750" y="1650"/>
                  </a:lnTo>
                  <a:lnTo>
                    <a:pt x="1742" y="1657"/>
                  </a:lnTo>
                  <a:lnTo>
                    <a:pt x="1743" y="1662"/>
                  </a:lnTo>
                  <a:lnTo>
                    <a:pt x="1737" y="1669"/>
                  </a:lnTo>
                  <a:lnTo>
                    <a:pt x="1740" y="1674"/>
                  </a:lnTo>
                  <a:lnTo>
                    <a:pt x="1740" y="1693"/>
                  </a:lnTo>
                  <a:lnTo>
                    <a:pt x="1730" y="1698"/>
                  </a:lnTo>
                  <a:lnTo>
                    <a:pt x="1732" y="1701"/>
                  </a:lnTo>
                  <a:lnTo>
                    <a:pt x="1739" y="1700"/>
                  </a:lnTo>
                  <a:lnTo>
                    <a:pt x="1740" y="1705"/>
                  </a:lnTo>
                  <a:lnTo>
                    <a:pt x="1730" y="1711"/>
                  </a:lnTo>
                  <a:lnTo>
                    <a:pt x="1729" y="1729"/>
                  </a:lnTo>
                  <a:lnTo>
                    <a:pt x="1725" y="1735"/>
                  </a:lnTo>
                  <a:lnTo>
                    <a:pt x="1714" y="1729"/>
                  </a:lnTo>
                  <a:lnTo>
                    <a:pt x="1714" y="1735"/>
                  </a:lnTo>
                  <a:lnTo>
                    <a:pt x="1723" y="1745"/>
                  </a:lnTo>
                  <a:lnTo>
                    <a:pt x="1724" y="1752"/>
                  </a:lnTo>
                  <a:lnTo>
                    <a:pt x="1715" y="1756"/>
                  </a:lnTo>
                  <a:lnTo>
                    <a:pt x="1708" y="1765"/>
                  </a:lnTo>
                  <a:lnTo>
                    <a:pt x="1692" y="1766"/>
                  </a:lnTo>
                  <a:lnTo>
                    <a:pt x="1684" y="1759"/>
                  </a:lnTo>
                  <a:lnTo>
                    <a:pt x="1697" y="1752"/>
                  </a:lnTo>
                  <a:lnTo>
                    <a:pt x="1697" y="1745"/>
                  </a:lnTo>
                  <a:lnTo>
                    <a:pt x="1688" y="1745"/>
                  </a:lnTo>
                  <a:lnTo>
                    <a:pt x="1686" y="1751"/>
                  </a:lnTo>
                  <a:lnTo>
                    <a:pt x="1680" y="1751"/>
                  </a:lnTo>
                  <a:lnTo>
                    <a:pt x="1660" y="1740"/>
                  </a:lnTo>
                  <a:lnTo>
                    <a:pt x="1655" y="1746"/>
                  </a:lnTo>
                  <a:lnTo>
                    <a:pt x="1630" y="1749"/>
                  </a:lnTo>
                  <a:lnTo>
                    <a:pt x="1617" y="1750"/>
                  </a:lnTo>
                  <a:lnTo>
                    <a:pt x="1611" y="1762"/>
                  </a:lnTo>
                  <a:lnTo>
                    <a:pt x="1617" y="1763"/>
                  </a:lnTo>
                  <a:lnTo>
                    <a:pt x="1620" y="1766"/>
                  </a:lnTo>
                  <a:lnTo>
                    <a:pt x="1625" y="1758"/>
                  </a:lnTo>
                  <a:lnTo>
                    <a:pt x="1639" y="1755"/>
                  </a:lnTo>
                  <a:lnTo>
                    <a:pt x="1643" y="1764"/>
                  </a:lnTo>
                  <a:lnTo>
                    <a:pt x="1654" y="1775"/>
                  </a:lnTo>
                  <a:lnTo>
                    <a:pt x="1687" y="1780"/>
                  </a:lnTo>
                  <a:lnTo>
                    <a:pt x="1701" y="1784"/>
                  </a:lnTo>
                  <a:lnTo>
                    <a:pt x="1717" y="1781"/>
                  </a:lnTo>
                  <a:lnTo>
                    <a:pt x="1732" y="1781"/>
                  </a:lnTo>
                  <a:lnTo>
                    <a:pt x="1735" y="1786"/>
                  </a:lnTo>
                  <a:lnTo>
                    <a:pt x="1752" y="1789"/>
                  </a:lnTo>
                  <a:lnTo>
                    <a:pt x="1766" y="1782"/>
                  </a:lnTo>
                  <a:lnTo>
                    <a:pt x="1765" y="1773"/>
                  </a:lnTo>
                  <a:lnTo>
                    <a:pt x="1760" y="1767"/>
                  </a:lnTo>
                  <a:lnTo>
                    <a:pt x="1760" y="1756"/>
                  </a:lnTo>
                  <a:lnTo>
                    <a:pt x="1766" y="1748"/>
                  </a:lnTo>
                  <a:lnTo>
                    <a:pt x="1774" y="1744"/>
                  </a:lnTo>
                  <a:lnTo>
                    <a:pt x="1775" y="1738"/>
                  </a:lnTo>
                  <a:lnTo>
                    <a:pt x="1787" y="1725"/>
                  </a:lnTo>
                  <a:lnTo>
                    <a:pt x="1788" y="1717"/>
                  </a:lnTo>
                  <a:lnTo>
                    <a:pt x="1796" y="1697"/>
                  </a:lnTo>
                  <a:lnTo>
                    <a:pt x="1788" y="1684"/>
                  </a:lnTo>
                  <a:lnTo>
                    <a:pt x="1790" y="1669"/>
                  </a:lnTo>
                  <a:lnTo>
                    <a:pt x="1804" y="1645"/>
                  </a:lnTo>
                  <a:lnTo>
                    <a:pt x="1805" y="1637"/>
                  </a:lnTo>
                  <a:lnTo>
                    <a:pt x="1792" y="1605"/>
                  </a:lnTo>
                  <a:lnTo>
                    <a:pt x="1774" y="1594"/>
                  </a:lnTo>
                  <a:lnTo>
                    <a:pt x="1768" y="1587"/>
                  </a:lnTo>
                  <a:lnTo>
                    <a:pt x="1767" y="1562"/>
                  </a:lnTo>
                  <a:lnTo>
                    <a:pt x="1781" y="1551"/>
                  </a:lnTo>
                  <a:lnTo>
                    <a:pt x="1788" y="1541"/>
                  </a:lnTo>
                  <a:lnTo>
                    <a:pt x="1799" y="1539"/>
                  </a:lnTo>
                  <a:lnTo>
                    <a:pt x="1817" y="1522"/>
                  </a:lnTo>
                  <a:lnTo>
                    <a:pt x="1829" y="1521"/>
                  </a:lnTo>
                  <a:lnTo>
                    <a:pt x="1843" y="1535"/>
                  </a:lnTo>
                  <a:lnTo>
                    <a:pt x="1843" y="1547"/>
                  </a:lnTo>
                  <a:lnTo>
                    <a:pt x="1857" y="1554"/>
                  </a:lnTo>
                  <a:lnTo>
                    <a:pt x="1861" y="1560"/>
                  </a:lnTo>
                  <a:lnTo>
                    <a:pt x="1865" y="1560"/>
                  </a:lnTo>
                  <a:lnTo>
                    <a:pt x="1876" y="1574"/>
                  </a:lnTo>
                  <a:lnTo>
                    <a:pt x="1874" y="1584"/>
                  </a:lnTo>
                  <a:lnTo>
                    <a:pt x="1882" y="1589"/>
                  </a:lnTo>
                  <a:lnTo>
                    <a:pt x="1884" y="1599"/>
                  </a:lnTo>
                  <a:lnTo>
                    <a:pt x="1893" y="1610"/>
                  </a:lnTo>
                  <a:lnTo>
                    <a:pt x="1894" y="1621"/>
                  </a:lnTo>
                  <a:lnTo>
                    <a:pt x="1890" y="1625"/>
                  </a:lnTo>
                  <a:lnTo>
                    <a:pt x="1897" y="1635"/>
                  </a:lnTo>
                  <a:lnTo>
                    <a:pt x="1907" y="1635"/>
                  </a:lnTo>
                  <a:lnTo>
                    <a:pt x="1919" y="1644"/>
                  </a:lnTo>
                  <a:lnTo>
                    <a:pt x="1931" y="1641"/>
                  </a:lnTo>
                  <a:lnTo>
                    <a:pt x="1938" y="1639"/>
                  </a:lnTo>
                  <a:lnTo>
                    <a:pt x="1951" y="1637"/>
                  </a:lnTo>
                  <a:lnTo>
                    <a:pt x="1954" y="1632"/>
                  </a:lnTo>
                  <a:lnTo>
                    <a:pt x="1959" y="1629"/>
                  </a:lnTo>
                  <a:lnTo>
                    <a:pt x="1953" y="1627"/>
                  </a:lnTo>
                  <a:lnTo>
                    <a:pt x="1945" y="1629"/>
                  </a:lnTo>
                  <a:lnTo>
                    <a:pt x="1942" y="1623"/>
                  </a:lnTo>
                  <a:lnTo>
                    <a:pt x="1935" y="1634"/>
                  </a:lnTo>
                  <a:lnTo>
                    <a:pt x="1922" y="1634"/>
                  </a:lnTo>
                  <a:lnTo>
                    <a:pt x="1917" y="1626"/>
                  </a:lnTo>
                  <a:lnTo>
                    <a:pt x="1907" y="1626"/>
                  </a:lnTo>
                  <a:lnTo>
                    <a:pt x="1902" y="1618"/>
                  </a:lnTo>
                  <a:lnTo>
                    <a:pt x="1905" y="1611"/>
                  </a:lnTo>
                  <a:lnTo>
                    <a:pt x="1899" y="1608"/>
                  </a:lnTo>
                  <a:lnTo>
                    <a:pt x="1893" y="1595"/>
                  </a:lnTo>
                  <a:lnTo>
                    <a:pt x="1894" y="1581"/>
                  </a:lnTo>
                  <a:lnTo>
                    <a:pt x="1903" y="1578"/>
                  </a:lnTo>
                  <a:lnTo>
                    <a:pt x="1910" y="1572"/>
                  </a:lnTo>
                  <a:lnTo>
                    <a:pt x="1903" y="1567"/>
                  </a:lnTo>
                  <a:lnTo>
                    <a:pt x="1901" y="1560"/>
                  </a:lnTo>
                  <a:lnTo>
                    <a:pt x="1899" y="1559"/>
                  </a:lnTo>
                  <a:lnTo>
                    <a:pt x="1896" y="1552"/>
                  </a:lnTo>
                  <a:lnTo>
                    <a:pt x="1882" y="1544"/>
                  </a:lnTo>
                  <a:lnTo>
                    <a:pt x="1882" y="1537"/>
                  </a:lnTo>
                  <a:lnTo>
                    <a:pt x="1872" y="1524"/>
                  </a:lnTo>
                  <a:lnTo>
                    <a:pt x="1857" y="1524"/>
                  </a:lnTo>
                  <a:lnTo>
                    <a:pt x="1836" y="1515"/>
                  </a:lnTo>
                  <a:lnTo>
                    <a:pt x="1830" y="1505"/>
                  </a:lnTo>
                  <a:lnTo>
                    <a:pt x="1821" y="1509"/>
                  </a:lnTo>
                  <a:lnTo>
                    <a:pt x="1805" y="1499"/>
                  </a:lnTo>
                  <a:lnTo>
                    <a:pt x="1798" y="1502"/>
                  </a:lnTo>
                  <a:lnTo>
                    <a:pt x="1787" y="1499"/>
                  </a:lnTo>
                  <a:lnTo>
                    <a:pt x="1776" y="1510"/>
                  </a:lnTo>
                  <a:lnTo>
                    <a:pt x="1773" y="1522"/>
                  </a:lnTo>
                  <a:lnTo>
                    <a:pt x="1767" y="1527"/>
                  </a:lnTo>
                  <a:lnTo>
                    <a:pt x="1751" y="1522"/>
                  </a:lnTo>
                  <a:lnTo>
                    <a:pt x="1738" y="1530"/>
                  </a:lnTo>
                  <a:lnTo>
                    <a:pt x="1726" y="1526"/>
                  </a:lnTo>
                  <a:lnTo>
                    <a:pt x="1721" y="1520"/>
                  </a:lnTo>
                  <a:lnTo>
                    <a:pt x="1723" y="1509"/>
                  </a:lnTo>
                  <a:lnTo>
                    <a:pt x="1721" y="1499"/>
                  </a:lnTo>
                  <a:lnTo>
                    <a:pt x="1705" y="1482"/>
                  </a:lnTo>
                  <a:lnTo>
                    <a:pt x="1699" y="1472"/>
                  </a:lnTo>
                  <a:lnTo>
                    <a:pt x="1701" y="1452"/>
                  </a:lnTo>
                  <a:lnTo>
                    <a:pt x="1691" y="1437"/>
                  </a:lnTo>
                  <a:lnTo>
                    <a:pt x="1694" y="1426"/>
                  </a:lnTo>
                  <a:lnTo>
                    <a:pt x="1696" y="1397"/>
                  </a:lnTo>
                  <a:lnTo>
                    <a:pt x="1688" y="1379"/>
                  </a:lnTo>
                  <a:lnTo>
                    <a:pt x="1679" y="1369"/>
                  </a:lnTo>
                  <a:lnTo>
                    <a:pt x="1667" y="1369"/>
                  </a:lnTo>
                  <a:lnTo>
                    <a:pt x="1663" y="1357"/>
                  </a:lnTo>
                  <a:lnTo>
                    <a:pt x="1643" y="1339"/>
                  </a:lnTo>
                  <a:lnTo>
                    <a:pt x="1626" y="1330"/>
                  </a:lnTo>
                  <a:lnTo>
                    <a:pt x="1626" y="1319"/>
                  </a:lnTo>
                  <a:lnTo>
                    <a:pt x="1632" y="1302"/>
                  </a:lnTo>
                  <a:lnTo>
                    <a:pt x="1629" y="1288"/>
                  </a:lnTo>
                  <a:lnTo>
                    <a:pt x="1622" y="1282"/>
                  </a:lnTo>
                  <a:lnTo>
                    <a:pt x="1622" y="1277"/>
                  </a:lnTo>
                  <a:lnTo>
                    <a:pt x="1631" y="1268"/>
                  </a:lnTo>
                  <a:lnTo>
                    <a:pt x="1646" y="1251"/>
                  </a:lnTo>
                  <a:lnTo>
                    <a:pt x="1651" y="1232"/>
                  </a:lnTo>
                  <a:lnTo>
                    <a:pt x="1645" y="1208"/>
                  </a:lnTo>
                  <a:lnTo>
                    <a:pt x="1626" y="1172"/>
                  </a:lnTo>
                  <a:lnTo>
                    <a:pt x="1632" y="1169"/>
                  </a:lnTo>
                  <a:lnTo>
                    <a:pt x="1645" y="1178"/>
                  </a:lnTo>
                  <a:lnTo>
                    <a:pt x="1647" y="1190"/>
                  </a:lnTo>
                  <a:lnTo>
                    <a:pt x="1653" y="1191"/>
                  </a:lnTo>
                  <a:lnTo>
                    <a:pt x="1657" y="1196"/>
                  </a:lnTo>
                  <a:lnTo>
                    <a:pt x="1658" y="1210"/>
                  </a:lnTo>
                  <a:lnTo>
                    <a:pt x="1667" y="1219"/>
                  </a:lnTo>
                  <a:lnTo>
                    <a:pt x="1666" y="1239"/>
                  </a:lnTo>
                  <a:lnTo>
                    <a:pt x="1673" y="1251"/>
                  </a:lnTo>
                  <a:lnTo>
                    <a:pt x="1669" y="1261"/>
                  </a:lnTo>
                  <a:lnTo>
                    <a:pt x="1675" y="1271"/>
                  </a:lnTo>
                  <a:lnTo>
                    <a:pt x="1688" y="1283"/>
                  </a:lnTo>
                  <a:lnTo>
                    <a:pt x="1688" y="1290"/>
                  </a:lnTo>
                  <a:lnTo>
                    <a:pt x="1696" y="1296"/>
                  </a:lnTo>
                  <a:lnTo>
                    <a:pt x="1696" y="1303"/>
                  </a:lnTo>
                  <a:lnTo>
                    <a:pt x="1688" y="1308"/>
                  </a:lnTo>
                  <a:lnTo>
                    <a:pt x="1692" y="1315"/>
                  </a:lnTo>
                  <a:lnTo>
                    <a:pt x="1703" y="1313"/>
                  </a:lnTo>
                  <a:lnTo>
                    <a:pt x="1715" y="1321"/>
                  </a:lnTo>
                  <a:lnTo>
                    <a:pt x="1730" y="1321"/>
                  </a:lnTo>
                  <a:lnTo>
                    <a:pt x="1739" y="1317"/>
                  </a:lnTo>
                  <a:lnTo>
                    <a:pt x="1747" y="1323"/>
                  </a:lnTo>
                  <a:lnTo>
                    <a:pt x="1750" y="1330"/>
                  </a:lnTo>
                  <a:lnTo>
                    <a:pt x="1758" y="1320"/>
                  </a:lnTo>
                  <a:lnTo>
                    <a:pt x="1768" y="1319"/>
                  </a:lnTo>
                  <a:lnTo>
                    <a:pt x="1776" y="1315"/>
                  </a:lnTo>
                  <a:lnTo>
                    <a:pt x="1784" y="1317"/>
                  </a:lnTo>
                  <a:lnTo>
                    <a:pt x="1796" y="1330"/>
                  </a:lnTo>
                  <a:lnTo>
                    <a:pt x="1804" y="1331"/>
                  </a:lnTo>
                  <a:lnTo>
                    <a:pt x="1815" y="1338"/>
                  </a:lnTo>
                  <a:lnTo>
                    <a:pt x="1834" y="1335"/>
                  </a:lnTo>
                  <a:lnTo>
                    <a:pt x="1840" y="1326"/>
                  </a:lnTo>
                  <a:lnTo>
                    <a:pt x="1832" y="1332"/>
                  </a:lnTo>
                  <a:lnTo>
                    <a:pt x="1814" y="1330"/>
                  </a:lnTo>
                  <a:lnTo>
                    <a:pt x="1812" y="1321"/>
                  </a:lnTo>
                  <a:lnTo>
                    <a:pt x="1807" y="1319"/>
                  </a:lnTo>
                  <a:lnTo>
                    <a:pt x="1802" y="1306"/>
                  </a:lnTo>
                  <a:lnTo>
                    <a:pt x="1787" y="1306"/>
                  </a:lnTo>
                  <a:lnTo>
                    <a:pt x="1785" y="1299"/>
                  </a:lnTo>
                  <a:lnTo>
                    <a:pt x="1781" y="1299"/>
                  </a:lnTo>
                  <a:lnTo>
                    <a:pt x="1776" y="1305"/>
                  </a:lnTo>
                  <a:lnTo>
                    <a:pt x="1754" y="1303"/>
                  </a:lnTo>
                  <a:lnTo>
                    <a:pt x="1746" y="1296"/>
                  </a:lnTo>
                  <a:lnTo>
                    <a:pt x="1731" y="1295"/>
                  </a:lnTo>
                  <a:lnTo>
                    <a:pt x="1716" y="1282"/>
                  </a:lnTo>
                  <a:lnTo>
                    <a:pt x="1712" y="1271"/>
                  </a:lnTo>
                  <a:lnTo>
                    <a:pt x="1707" y="1270"/>
                  </a:lnTo>
                  <a:lnTo>
                    <a:pt x="1694" y="1251"/>
                  </a:lnTo>
                  <a:lnTo>
                    <a:pt x="1700" y="1248"/>
                  </a:lnTo>
                  <a:lnTo>
                    <a:pt x="1704" y="1243"/>
                  </a:lnTo>
                  <a:lnTo>
                    <a:pt x="1716" y="1234"/>
                  </a:lnTo>
                  <a:lnTo>
                    <a:pt x="1723" y="1234"/>
                  </a:lnTo>
                  <a:lnTo>
                    <a:pt x="1735" y="1248"/>
                  </a:lnTo>
                  <a:lnTo>
                    <a:pt x="1755" y="1256"/>
                  </a:lnTo>
                  <a:lnTo>
                    <a:pt x="1767" y="1254"/>
                  </a:lnTo>
                  <a:lnTo>
                    <a:pt x="1777" y="1236"/>
                  </a:lnTo>
                  <a:lnTo>
                    <a:pt x="1769" y="1220"/>
                  </a:lnTo>
                  <a:lnTo>
                    <a:pt x="1753" y="1216"/>
                  </a:lnTo>
                  <a:lnTo>
                    <a:pt x="1738" y="1226"/>
                  </a:lnTo>
                  <a:lnTo>
                    <a:pt x="1732" y="1219"/>
                  </a:lnTo>
                  <a:lnTo>
                    <a:pt x="1735" y="1214"/>
                  </a:lnTo>
                  <a:lnTo>
                    <a:pt x="1739" y="1217"/>
                  </a:lnTo>
                  <a:lnTo>
                    <a:pt x="1744" y="1214"/>
                  </a:lnTo>
                  <a:lnTo>
                    <a:pt x="1745" y="1204"/>
                  </a:lnTo>
                  <a:lnTo>
                    <a:pt x="1756" y="1187"/>
                  </a:lnTo>
                  <a:lnTo>
                    <a:pt x="1766" y="1181"/>
                  </a:lnTo>
                  <a:lnTo>
                    <a:pt x="1774" y="1185"/>
                  </a:lnTo>
                  <a:lnTo>
                    <a:pt x="1805" y="1184"/>
                  </a:lnTo>
                  <a:lnTo>
                    <a:pt x="1815" y="1196"/>
                  </a:lnTo>
                  <a:lnTo>
                    <a:pt x="1826" y="1203"/>
                  </a:lnTo>
                  <a:lnTo>
                    <a:pt x="1852" y="1206"/>
                  </a:lnTo>
                  <a:lnTo>
                    <a:pt x="1854" y="1215"/>
                  </a:lnTo>
                  <a:lnTo>
                    <a:pt x="1864" y="1220"/>
                  </a:lnTo>
                  <a:lnTo>
                    <a:pt x="1882" y="1239"/>
                  </a:lnTo>
                  <a:lnTo>
                    <a:pt x="1895" y="1239"/>
                  </a:lnTo>
                  <a:lnTo>
                    <a:pt x="1918" y="1236"/>
                  </a:lnTo>
                  <a:lnTo>
                    <a:pt x="1937" y="1225"/>
                  </a:lnTo>
                  <a:lnTo>
                    <a:pt x="1943" y="1231"/>
                  </a:lnTo>
                  <a:lnTo>
                    <a:pt x="1947" y="1230"/>
                  </a:lnTo>
                  <a:lnTo>
                    <a:pt x="1957" y="1231"/>
                  </a:lnTo>
                  <a:lnTo>
                    <a:pt x="1955" y="1247"/>
                  </a:lnTo>
                  <a:lnTo>
                    <a:pt x="1957" y="1255"/>
                  </a:lnTo>
                  <a:lnTo>
                    <a:pt x="1956" y="1262"/>
                  </a:lnTo>
                  <a:lnTo>
                    <a:pt x="1943" y="1270"/>
                  </a:lnTo>
                  <a:lnTo>
                    <a:pt x="1943" y="1281"/>
                  </a:lnTo>
                  <a:lnTo>
                    <a:pt x="1949" y="1291"/>
                  </a:lnTo>
                  <a:lnTo>
                    <a:pt x="1949" y="1306"/>
                  </a:lnTo>
                  <a:lnTo>
                    <a:pt x="1963" y="1317"/>
                  </a:lnTo>
                  <a:lnTo>
                    <a:pt x="1964" y="1327"/>
                  </a:lnTo>
                  <a:lnTo>
                    <a:pt x="1958" y="1335"/>
                  </a:lnTo>
                  <a:lnTo>
                    <a:pt x="1962" y="1363"/>
                  </a:lnTo>
                  <a:lnTo>
                    <a:pt x="1968" y="1362"/>
                  </a:lnTo>
                  <a:lnTo>
                    <a:pt x="1971" y="1353"/>
                  </a:lnTo>
                  <a:lnTo>
                    <a:pt x="1968" y="1347"/>
                  </a:lnTo>
                  <a:lnTo>
                    <a:pt x="1973" y="1340"/>
                  </a:lnTo>
                  <a:lnTo>
                    <a:pt x="1972" y="1329"/>
                  </a:lnTo>
                  <a:lnTo>
                    <a:pt x="1979" y="1327"/>
                  </a:lnTo>
                  <a:lnTo>
                    <a:pt x="1984" y="1313"/>
                  </a:lnTo>
                  <a:lnTo>
                    <a:pt x="1991" y="1318"/>
                  </a:lnTo>
                  <a:lnTo>
                    <a:pt x="1996" y="1333"/>
                  </a:lnTo>
                  <a:lnTo>
                    <a:pt x="1997" y="1354"/>
                  </a:lnTo>
                  <a:lnTo>
                    <a:pt x="2000" y="1361"/>
                  </a:lnTo>
                  <a:lnTo>
                    <a:pt x="1994" y="1364"/>
                  </a:lnTo>
                  <a:lnTo>
                    <a:pt x="1994" y="1375"/>
                  </a:lnTo>
                  <a:lnTo>
                    <a:pt x="1990" y="1378"/>
                  </a:lnTo>
                  <a:lnTo>
                    <a:pt x="2006" y="1389"/>
                  </a:lnTo>
                  <a:lnTo>
                    <a:pt x="2020" y="1388"/>
                  </a:lnTo>
                  <a:lnTo>
                    <a:pt x="2033" y="1391"/>
                  </a:lnTo>
                  <a:lnTo>
                    <a:pt x="2041" y="1402"/>
                  </a:lnTo>
                  <a:lnTo>
                    <a:pt x="2041" y="1412"/>
                  </a:lnTo>
                  <a:lnTo>
                    <a:pt x="2050" y="1419"/>
                  </a:lnTo>
                  <a:lnTo>
                    <a:pt x="2068" y="1419"/>
                  </a:lnTo>
                  <a:lnTo>
                    <a:pt x="2086" y="1438"/>
                  </a:lnTo>
                  <a:lnTo>
                    <a:pt x="2084" y="1431"/>
                  </a:lnTo>
                  <a:lnTo>
                    <a:pt x="2085" y="1419"/>
                  </a:lnTo>
                  <a:lnTo>
                    <a:pt x="2098" y="1405"/>
                  </a:lnTo>
                  <a:lnTo>
                    <a:pt x="2108" y="1405"/>
                  </a:lnTo>
                  <a:lnTo>
                    <a:pt x="2127" y="1420"/>
                  </a:lnTo>
                  <a:lnTo>
                    <a:pt x="2140" y="1420"/>
                  </a:lnTo>
                  <a:lnTo>
                    <a:pt x="2147" y="1428"/>
                  </a:lnTo>
                  <a:lnTo>
                    <a:pt x="2151" y="1445"/>
                  </a:lnTo>
                  <a:lnTo>
                    <a:pt x="2149" y="1427"/>
                  </a:lnTo>
                  <a:lnTo>
                    <a:pt x="2144" y="1416"/>
                  </a:lnTo>
                  <a:lnTo>
                    <a:pt x="2136" y="1415"/>
                  </a:lnTo>
                  <a:lnTo>
                    <a:pt x="2124" y="1411"/>
                  </a:lnTo>
                  <a:lnTo>
                    <a:pt x="2107" y="1400"/>
                  </a:lnTo>
                  <a:lnTo>
                    <a:pt x="2093" y="1403"/>
                  </a:lnTo>
                  <a:lnTo>
                    <a:pt x="2079" y="1414"/>
                  </a:lnTo>
                  <a:lnTo>
                    <a:pt x="2072" y="1412"/>
                  </a:lnTo>
                  <a:lnTo>
                    <a:pt x="2070" y="1413"/>
                  </a:lnTo>
                  <a:lnTo>
                    <a:pt x="2055" y="1407"/>
                  </a:lnTo>
                  <a:lnTo>
                    <a:pt x="2039" y="1389"/>
                  </a:lnTo>
                  <a:lnTo>
                    <a:pt x="2030" y="1383"/>
                  </a:lnTo>
                  <a:lnTo>
                    <a:pt x="2015" y="1382"/>
                  </a:lnTo>
                  <a:lnTo>
                    <a:pt x="2007" y="1369"/>
                  </a:lnTo>
                  <a:lnTo>
                    <a:pt x="2014" y="1371"/>
                  </a:lnTo>
                  <a:lnTo>
                    <a:pt x="2019" y="1370"/>
                  </a:lnTo>
                  <a:lnTo>
                    <a:pt x="2029" y="1351"/>
                  </a:lnTo>
                  <a:lnTo>
                    <a:pt x="2026" y="1342"/>
                  </a:lnTo>
                  <a:lnTo>
                    <a:pt x="2014" y="1332"/>
                  </a:lnTo>
                  <a:lnTo>
                    <a:pt x="2009" y="1312"/>
                  </a:lnTo>
                  <a:lnTo>
                    <a:pt x="1995" y="1292"/>
                  </a:lnTo>
                  <a:lnTo>
                    <a:pt x="1986" y="1286"/>
                  </a:lnTo>
                  <a:lnTo>
                    <a:pt x="1976" y="1274"/>
                  </a:lnTo>
                  <a:lnTo>
                    <a:pt x="1979" y="1263"/>
                  </a:lnTo>
                  <a:lnTo>
                    <a:pt x="1976" y="1254"/>
                  </a:lnTo>
                  <a:lnTo>
                    <a:pt x="1973" y="1232"/>
                  </a:lnTo>
                  <a:lnTo>
                    <a:pt x="1964" y="1221"/>
                  </a:lnTo>
                  <a:lnTo>
                    <a:pt x="1958" y="1221"/>
                  </a:lnTo>
                  <a:lnTo>
                    <a:pt x="1943" y="1211"/>
                  </a:lnTo>
                  <a:lnTo>
                    <a:pt x="1920" y="1210"/>
                  </a:lnTo>
                  <a:lnTo>
                    <a:pt x="1913" y="1198"/>
                  </a:lnTo>
                  <a:lnTo>
                    <a:pt x="1900" y="1191"/>
                  </a:lnTo>
                  <a:lnTo>
                    <a:pt x="1900" y="1180"/>
                  </a:lnTo>
                  <a:lnTo>
                    <a:pt x="1896" y="1172"/>
                  </a:lnTo>
                  <a:lnTo>
                    <a:pt x="1896" y="1166"/>
                  </a:lnTo>
                  <a:lnTo>
                    <a:pt x="1886" y="1172"/>
                  </a:lnTo>
                  <a:lnTo>
                    <a:pt x="1855" y="1171"/>
                  </a:lnTo>
                  <a:lnTo>
                    <a:pt x="1845" y="1172"/>
                  </a:lnTo>
                  <a:lnTo>
                    <a:pt x="1832" y="1164"/>
                  </a:lnTo>
                  <a:lnTo>
                    <a:pt x="1831" y="1152"/>
                  </a:lnTo>
                  <a:lnTo>
                    <a:pt x="1827" y="1152"/>
                  </a:lnTo>
                  <a:lnTo>
                    <a:pt x="1823" y="1144"/>
                  </a:lnTo>
                  <a:lnTo>
                    <a:pt x="1824" y="1129"/>
                  </a:lnTo>
                  <a:lnTo>
                    <a:pt x="1813" y="1109"/>
                  </a:lnTo>
                  <a:lnTo>
                    <a:pt x="1797" y="1100"/>
                  </a:lnTo>
                  <a:lnTo>
                    <a:pt x="1801" y="1093"/>
                  </a:lnTo>
                  <a:lnTo>
                    <a:pt x="1799" y="1088"/>
                  </a:lnTo>
                  <a:lnTo>
                    <a:pt x="1792" y="1087"/>
                  </a:lnTo>
                  <a:lnTo>
                    <a:pt x="1786" y="1082"/>
                  </a:lnTo>
                  <a:lnTo>
                    <a:pt x="1789" y="1073"/>
                  </a:lnTo>
                  <a:lnTo>
                    <a:pt x="1789" y="1063"/>
                  </a:lnTo>
                  <a:lnTo>
                    <a:pt x="1779" y="1055"/>
                  </a:lnTo>
                  <a:lnTo>
                    <a:pt x="1786" y="1050"/>
                  </a:lnTo>
                  <a:lnTo>
                    <a:pt x="1798" y="1049"/>
                  </a:lnTo>
                  <a:lnTo>
                    <a:pt x="1809" y="1038"/>
                  </a:lnTo>
                  <a:lnTo>
                    <a:pt x="1819" y="1038"/>
                  </a:lnTo>
                  <a:lnTo>
                    <a:pt x="1843" y="1033"/>
                  </a:lnTo>
                  <a:lnTo>
                    <a:pt x="1877" y="1021"/>
                  </a:lnTo>
                  <a:lnTo>
                    <a:pt x="1890" y="1010"/>
                  </a:lnTo>
                  <a:lnTo>
                    <a:pt x="1900" y="1008"/>
                  </a:lnTo>
                  <a:lnTo>
                    <a:pt x="1909" y="1011"/>
                  </a:lnTo>
                  <a:lnTo>
                    <a:pt x="1919" y="1007"/>
                  </a:lnTo>
                  <a:lnTo>
                    <a:pt x="1924" y="996"/>
                  </a:lnTo>
                  <a:lnTo>
                    <a:pt x="1940" y="990"/>
                  </a:lnTo>
                  <a:lnTo>
                    <a:pt x="1971" y="977"/>
                  </a:lnTo>
                  <a:lnTo>
                    <a:pt x="1974" y="981"/>
                  </a:lnTo>
                  <a:lnTo>
                    <a:pt x="1969" y="990"/>
                  </a:lnTo>
                  <a:lnTo>
                    <a:pt x="1970" y="997"/>
                  </a:lnTo>
                  <a:lnTo>
                    <a:pt x="1963" y="1001"/>
                  </a:lnTo>
                  <a:lnTo>
                    <a:pt x="1955" y="1019"/>
                  </a:lnTo>
                  <a:lnTo>
                    <a:pt x="1955" y="1029"/>
                  </a:lnTo>
                  <a:lnTo>
                    <a:pt x="1973" y="1043"/>
                  </a:lnTo>
                  <a:lnTo>
                    <a:pt x="1990" y="1043"/>
                  </a:lnTo>
                  <a:lnTo>
                    <a:pt x="1980" y="1039"/>
                  </a:lnTo>
                  <a:lnTo>
                    <a:pt x="1965" y="1024"/>
                  </a:lnTo>
                  <a:lnTo>
                    <a:pt x="1964" y="1018"/>
                  </a:lnTo>
                  <a:lnTo>
                    <a:pt x="1971" y="1008"/>
                  </a:lnTo>
                  <a:lnTo>
                    <a:pt x="1989" y="997"/>
                  </a:lnTo>
                  <a:lnTo>
                    <a:pt x="1995" y="981"/>
                  </a:lnTo>
                  <a:lnTo>
                    <a:pt x="1989" y="969"/>
                  </a:lnTo>
                  <a:lnTo>
                    <a:pt x="1978" y="969"/>
                  </a:lnTo>
                  <a:lnTo>
                    <a:pt x="1966" y="960"/>
                  </a:lnTo>
                  <a:lnTo>
                    <a:pt x="1968" y="952"/>
                  </a:lnTo>
                  <a:lnTo>
                    <a:pt x="1955" y="952"/>
                  </a:lnTo>
                  <a:lnTo>
                    <a:pt x="1950" y="957"/>
                  </a:lnTo>
                  <a:lnTo>
                    <a:pt x="1945" y="953"/>
                  </a:lnTo>
                  <a:lnTo>
                    <a:pt x="1941" y="941"/>
                  </a:lnTo>
                  <a:lnTo>
                    <a:pt x="1926" y="941"/>
                  </a:lnTo>
                  <a:lnTo>
                    <a:pt x="1919" y="944"/>
                  </a:lnTo>
                  <a:lnTo>
                    <a:pt x="1909" y="932"/>
                  </a:lnTo>
                  <a:lnTo>
                    <a:pt x="1913" y="929"/>
                  </a:lnTo>
                  <a:lnTo>
                    <a:pt x="1914" y="922"/>
                  </a:lnTo>
                  <a:lnTo>
                    <a:pt x="1919" y="920"/>
                  </a:lnTo>
                  <a:lnTo>
                    <a:pt x="1928" y="927"/>
                  </a:lnTo>
                  <a:lnTo>
                    <a:pt x="1938" y="927"/>
                  </a:lnTo>
                  <a:lnTo>
                    <a:pt x="1947" y="922"/>
                  </a:lnTo>
                  <a:lnTo>
                    <a:pt x="1944" y="917"/>
                  </a:lnTo>
                  <a:lnTo>
                    <a:pt x="1939" y="919"/>
                  </a:lnTo>
                  <a:lnTo>
                    <a:pt x="1931" y="921"/>
                  </a:lnTo>
                  <a:lnTo>
                    <a:pt x="1922" y="915"/>
                  </a:lnTo>
                  <a:lnTo>
                    <a:pt x="1921" y="907"/>
                  </a:lnTo>
                  <a:lnTo>
                    <a:pt x="1911" y="905"/>
                  </a:lnTo>
                  <a:lnTo>
                    <a:pt x="1897" y="901"/>
                  </a:lnTo>
                  <a:lnTo>
                    <a:pt x="1888" y="905"/>
                  </a:lnTo>
                  <a:lnTo>
                    <a:pt x="1883" y="896"/>
                  </a:lnTo>
                  <a:lnTo>
                    <a:pt x="1888" y="890"/>
                  </a:lnTo>
                  <a:lnTo>
                    <a:pt x="1887" y="882"/>
                  </a:lnTo>
                  <a:lnTo>
                    <a:pt x="1881" y="877"/>
                  </a:lnTo>
                  <a:lnTo>
                    <a:pt x="1883" y="874"/>
                  </a:lnTo>
                  <a:lnTo>
                    <a:pt x="1890" y="875"/>
                  </a:lnTo>
                  <a:lnTo>
                    <a:pt x="1899" y="888"/>
                  </a:lnTo>
                  <a:lnTo>
                    <a:pt x="1907" y="886"/>
                  </a:lnTo>
                  <a:lnTo>
                    <a:pt x="1917" y="899"/>
                  </a:lnTo>
                  <a:lnTo>
                    <a:pt x="1918" y="891"/>
                  </a:lnTo>
                  <a:lnTo>
                    <a:pt x="1916" y="885"/>
                  </a:lnTo>
                  <a:lnTo>
                    <a:pt x="1924" y="879"/>
                  </a:lnTo>
                  <a:lnTo>
                    <a:pt x="1926" y="861"/>
                  </a:lnTo>
                  <a:lnTo>
                    <a:pt x="1919" y="856"/>
                  </a:lnTo>
                  <a:lnTo>
                    <a:pt x="1921" y="853"/>
                  </a:lnTo>
                  <a:lnTo>
                    <a:pt x="1930" y="854"/>
                  </a:lnTo>
                  <a:lnTo>
                    <a:pt x="1935" y="848"/>
                  </a:lnTo>
                  <a:lnTo>
                    <a:pt x="1914" y="843"/>
                  </a:lnTo>
                  <a:lnTo>
                    <a:pt x="1910" y="849"/>
                  </a:lnTo>
                  <a:lnTo>
                    <a:pt x="1903" y="848"/>
                  </a:lnTo>
                  <a:lnTo>
                    <a:pt x="1904" y="840"/>
                  </a:lnTo>
                  <a:lnTo>
                    <a:pt x="1912" y="833"/>
                  </a:lnTo>
                  <a:lnTo>
                    <a:pt x="1927" y="832"/>
                  </a:lnTo>
                  <a:lnTo>
                    <a:pt x="1938" y="828"/>
                  </a:lnTo>
                  <a:lnTo>
                    <a:pt x="1936" y="820"/>
                  </a:lnTo>
                  <a:lnTo>
                    <a:pt x="1945" y="811"/>
                  </a:lnTo>
                  <a:lnTo>
                    <a:pt x="1945" y="803"/>
                  </a:lnTo>
                  <a:lnTo>
                    <a:pt x="1948" y="799"/>
                  </a:lnTo>
                  <a:lnTo>
                    <a:pt x="1947" y="795"/>
                  </a:lnTo>
                  <a:lnTo>
                    <a:pt x="1955" y="783"/>
                  </a:lnTo>
                  <a:lnTo>
                    <a:pt x="1958" y="783"/>
                  </a:lnTo>
                  <a:lnTo>
                    <a:pt x="1962" y="789"/>
                  </a:lnTo>
                  <a:lnTo>
                    <a:pt x="1967" y="787"/>
                  </a:lnTo>
                  <a:lnTo>
                    <a:pt x="1970" y="779"/>
                  </a:lnTo>
                  <a:lnTo>
                    <a:pt x="1973" y="778"/>
                  </a:lnTo>
                  <a:lnTo>
                    <a:pt x="1968" y="771"/>
                  </a:lnTo>
                  <a:lnTo>
                    <a:pt x="1971" y="766"/>
                  </a:lnTo>
                  <a:lnTo>
                    <a:pt x="1983" y="762"/>
                  </a:lnTo>
                  <a:lnTo>
                    <a:pt x="1988" y="760"/>
                  </a:lnTo>
                  <a:lnTo>
                    <a:pt x="1990" y="752"/>
                  </a:lnTo>
                  <a:lnTo>
                    <a:pt x="1995" y="751"/>
                  </a:lnTo>
                  <a:lnTo>
                    <a:pt x="2003" y="754"/>
                  </a:lnTo>
                  <a:lnTo>
                    <a:pt x="2018" y="751"/>
                  </a:lnTo>
                  <a:lnTo>
                    <a:pt x="2014" y="745"/>
                  </a:lnTo>
                  <a:lnTo>
                    <a:pt x="2016" y="738"/>
                  </a:lnTo>
                  <a:lnTo>
                    <a:pt x="2035" y="735"/>
                  </a:lnTo>
                  <a:lnTo>
                    <a:pt x="2045" y="729"/>
                  </a:lnTo>
                  <a:lnTo>
                    <a:pt x="2050" y="720"/>
                  </a:lnTo>
                  <a:lnTo>
                    <a:pt x="2074" y="709"/>
                  </a:lnTo>
                  <a:lnTo>
                    <a:pt x="2076" y="701"/>
                  </a:lnTo>
                  <a:lnTo>
                    <a:pt x="2071" y="700"/>
                  </a:lnTo>
                  <a:lnTo>
                    <a:pt x="2056" y="709"/>
                  </a:lnTo>
                  <a:lnTo>
                    <a:pt x="2051" y="704"/>
                  </a:lnTo>
                  <a:lnTo>
                    <a:pt x="2041" y="714"/>
                  </a:lnTo>
                  <a:lnTo>
                    <a:pt x="2036" y="708"/>
                  </a:lnTo>
                  <a:lnTo>
                    <a:pt x="2036" y="689"/>
                  </a:lnTo>
                  <a:lnTo>
                    <a:pt x="2041" y="686"/>
                  </a:lnTo>
                  <a:lnTo>
                    <a:pt x="2045" y="678"/>
                  </a:lnTo>
                  <a:lnTo>
                    <a:pt x="2048" y="679"/>
                  </a:lnTo>
                  <a:lnTo>
                    <a:pt x="2049" y="684"/>
                  </a:lnTo>
                  <a:lnTo>
                    <a:pt x="2052" y="685"/>
                  </a:lnTo>
                  <a:lnTo>
                    <a:pt x="2059" y="679"/>
                  </a:lnTo>
                  <a:lnTo>
                    <a:pt x="2049" y="669"/>
                  </a:lnTo>
                  <a:lnTo>
                    <a:pt x="2060" y="668"/>
                  </a:lnTo>
                  <a:lnTo>
                    <a:pt x="2068" y="673"/>
                  </a:lnTo>
                  <a:lnTo>
                    <a:pt x="2076" y="674"/>
                  </a:lnTo>
                  <a:lnTo>
                    <a:pt x="2088" y="665"/>
                  </a:lnTo>
                  <a:lnTo>
                    <a:pt x="2097" y="668"/>
                  </a:lnTo>
                  <a:lnTo>
                    <a:pt x="2120" y="660"/>
                  </a:lnTo>
                  <a:lnTo>
                    <a:pt x="2130" y="661"/>
                  </a:lnTo>
                  <a:lnTo>
                    <a:pt x="2134" y="668"/>
                  </a:lnTo>
                  <a:lnTo>
                    <a:pt x="2125" y="689"/>
                  </a:lnTo>
                  <a:lnTo>
                    <a:pt x="2125" y="694"/>
                  </a:lnTo>
                  <a:lnTo>
                    <a:pt x="2134" y="701"/>
                  </a:lnTo>
                  <a:lnTo>
                    <a:pt x="2137" y="688"/>
                  </a:lnTo>
                  <a:lnTo>
                    <a:pt x="2145" y="675"/>
                  </a:lnTo>
                  <a:lnTo>
                    <a:pt x="2143" y="667"/>
                  </a:lnTo>
                  <a:lnTo>
                    <a:pt x="2145" y="663"/>
                  </a:lnTo>
                  <a:lnTo>
                    <a:pt x="2152" y="671"/>
                  </a:lnTo>
                  <a:lnTo>
                    <a:pt x="2154" y="685"/>
                  </a:lnTo>
                  <a:lnTo>
                    <a:pt x="2161" y="685"/>
                  </a:lnTo>
                  <a:lnTo>
                    <a:pt x="2164" y="675"/>
                  </a:lnTo>
                  <a:lnTo>
                    <a:pt x="2161" y="666"/>
                  </a:lnTo>
                  <a:lnTo>
                    <a:pt x="2167" y="661"/>
                  </a:lnTo>
                  <a:lnTo>
                    <a:pt x="2171" y="662"/>
                  </a:lnTo>
                  <a:lnTo>
                    <a:pt x="2173" y="671"/>
                  </a:lnTo>
                  <a:lnTo>
                    <a:pt x="2186" y="662"/>
                  </a:lnTo>
                  <a:lnTo>
                    <a:pt x="2187" y="656"/>
                  </a:lnTo>
                  <a:lnTo>
                    <a:pt x="2181" y="649"/>
                  </a:lnTo>
                  <a:lnTo>
                    <a:pt x="2191" y="649"/>
                  </a:lnTo>
                  <a:lnTo>
                    <a:pt x="2196" y="644"/>
                  </a:lnTo>
                  <a:lnTo>
                    <a:pt x="2187" y="641"/>
                  </a:lnTo>
                  <a:lnTo>
                    <a:pt x="2197" y="631"/>
                  </a:lnTo>
                  <a:lnTo>
                    <a:pt x="2208" y="630"/>
                  </a:lnTo>
                  <a:lnTo>
                    <a:pt x="2216" y="625"/>
                  </a:lnTo>
                  <a:lnTo>
                    <a:pt x="2221" y="627"/>
                  </a:lnTo>
                  <a:lnTo>
                    <a:pt x="2222" y="633"/>
                  </a:lnTo>
                  <a:lnTo>
                    <a:pt x="2225" y="635"/>
                  </a:lnTo>
                  <a:lnTo>
                    <a:pt x="2239" y="636"/>
                  </a:lnTo>
                  <a:lnTo>
                    <a:pt x="2239" y="649"/>
                  </a:lnTo>
                  <a:lnTo>
                    <a:pt x="2244" y="654"/>
                  </a:lnTo>
                  <a:lnTo>
                    <a:pt x="2236" y="675"/>
                  </a:lnTo>
                  <a:lnTo>
                    <a:pt x="2248" y="669"/>
                  </a:lnTo>
                  <a:lnTo>
                    <a:pt x="2257" y="650"/>
                  </a:lnTo>
                  <a:lnTo>
                    <a:pt x="2247" y="632"/>
                  </a:lnTo>
                  <a:lnTo>
                    <a:pt x="2236" y="625"/>
                  </a:lnTo>
                  <a:lnTo>
                    <a:pt x="2228" y="614"/>
                  </a:lnTo>
                  <a:lnTo>
                    <a:pt x="2218" y="620"/>
                  </a:lnTo>
                  <a:lnTo>
                    <a:pt x="2213" y="616"/>
                  </a:lnTo>
                  <a:lnTo>
                    <a:pt x="2203" y="618"/>
                  </a:lnTo>
                  <a:lnTo>
                    <a:pt x="2201" y="610"/>
                  </a:lnTo>
                  <a:lnTo>
                    <a:pt x="2192" y="607"/>
                  </a:lnTo>
                  <a:lnTo>
                    <a:pt x="2190" y="604"/>
                  </a:lnTo>
                  <a:lnTo>
                    <a:pt x="2196" y="597"/>
                  </a:lnTo>
                  <a:lnTo>
                    <a:pt x="2214" y="597"/>
                  </a:lnTo>
                  <a:lnTo>
                    <a:pt x="2220" y="591"/>
                  </a:lnTo>
                  <a:lnTo>
                    <a:pt x="2228" y="591"/>
                  </a:lnTo>
                  <a:lnTo>
                    <a:pt x="2237" y="593"/>
                  </a:lnTo>
                  <a:lnTo>
                    <a:pt x="2246" y="589"/>
                  </a:lnTo>
                  <a:lnTo>
                    <a:pt x="2252" y="593"/>
                  </a:lnTo>
                  <a:lnTo>
                    <a:pt x="2271" y="585"/>
                  </a:lnTo>
                  <a:lnTo>
                    <a:pt x="2282" y="590"/>
                  </a:lnTo>
                  <a:lnTo>
                    <a:pt x="2289" y="589"/>
                  </a:lnTo>
                  <a:lnTo>
                    <a:pt x="2296" y="591"/>
                  </a:lnTo>
                  <a:lnTo>
                    <a:pt x="2304" y="586"/>
                  </a:lnTo>
                  <a:lnTo>
                    <a:pt x="2300" y="580"/>
                  </a:lnTo>
                  <a:lnTo>
                    <a:pt x="2286" y="579"/>
                  </a:lnTo>
                  <a:lnTo>
                    <a:pt x="2273" y="574"/>
                  </a:lnTo>
                  <a:lnTo>
                    <a:pt x="2262" y="578"/>
                  </a:lnTo>
                  <a:lnTo>
                    <a:pt x="2246" y="577"/>
                  </a:lnTo>
                  <a:lnTo>
                    <a:pt x="2246" y="570"/>
                  </a:lnTo>
                  <a:lnTo>
                    <a:pt x="2242" y="559"/>
                  </a:lnTo>
                  <a:lnTo>
                    <a:pt x="2254" y="551"/>
                  </a:lnTo>
                  <a:lnTo>
                    <a:pt x="2243" y="548"/>
                  </a:lnTo>
                  <a:lnTo>
                    <a:pt x="2233" y="535"/>
                  </a:lnTo>
                  <a:lnTo>
                    <a:pt x="2224" y="536"/>
                  </a:lnTo>
                  <a:lnTo>
                    <a:pt x="2216" y="525"/>
                  </a:lnTo>
                  <a:lnTo>
                    <a:pt x="2214" y="515"/>
                  </a:lnTo>
                  <a:lnTo>
                    <a:pt x="2222" y="515"/>
                  </a:lnTo>
                  <a:lnTo>
                    <a:pt x="2222" y="504"/>
                  </a:lnTo>
                  <a:lnTo>
                    <a:pt x="2212" y="495"/>
                  </a:lnTo>
                  <a:lnTo>
                    <a:pt x="2213" y="454"/>
                  </a:lnTo>
                  <a:lnTo>
                    <a:pt x="2222" y="443"/>
                  </a:lnTo>
                  <a:lnTo>
                    <a:pt x="2219" y="433"/>
                  </a:lnTo>
                  <a:lnTo>
                    <a:pt x="2221" y="418"/>
                  </a:lnTo>
                  <a:lnTo>
                    <a:pt x="2229" y="410"/>
                  </a:lnTo>
                  <a:lnTo>
                    <a:pt x="2224" y="401"/>
                  </a:lnTo>
                  <a:lnTo>
                    <a:pt x="2232" y="398"/>
                  </a:lnTo>
                  <a:lnTo>
                    <a:pt x="2234" y="391"/>
                  </a:lnTo>
                  <a:lnTo>
                    <a:pt x="2246" y="380"/>
                  </a:lnTo>
                  <a:lnTo>
                    <a:pt x="2252" y="381"/>
                  </a:lnTo>
                  <a:lnTo>
                    <a:pt x="2262" y="393"/>
                  </a:lnTo>
                  <a:lnTo>
                    <a:pt x="2271" y="385"/>
                  </a:lnTo>
                  <a:lnTo>
                    <a:pt x="2278" y="384"/>
                  </a:lnTo>
                  <a:lnTo>
                    <a:pt x="2283" y="397"/>
                  </a:lnTo>
                  <a:lnTo>
                    <a:pt x="2295" y="399"/>
                  </a:lnTo>
                  <a:lnTo>
                    <a:pt x="2307" y="389"/>
                  </a:lnTo>
                  <a:lnTo>
                    <a:pt x="2311" y="390"/>
                  </a:lnTo>
                  <a:lnTo>
                    <a:pt x="2312" y="403"/>
                  </a:lnTo>
                  <a:lnTo>
                    <a:pt x="2315" y="407"/>
                  </a:lnTo>
                  <a:lnTo>
                    <a:pt x="2328" y="410"/>
                  </a:lnTo>
                  <a:lnTo>
                    <a:pt x="2329" y="414"/>
                  </a:lnTo>
                  <a:lnTo>
                    <a:pt x="2321" y="419"/>
                  </a:lnTo>
                  <a:lnTo>
                    <a:pt x="2320" y="423"/>
                  </a:lnTo>
                  <a:lnTo>
                    <a:pt x="2316" y="431"/>
                  </a:lnTo>
                  <a:lnTo>
                    <a:pt x="2319" y="440"/>
                  </a:lnTo>
                  <a:lnTo>
                    <a:pt x="2309" y="455"/>
                  </a:lnTo>
                  <a:lnTo>
                    <a:pt x="2300" y="457"/>
                  </a:lnTo>
                  <a:lnTo>
                    <a:pt x="2293" y="468"/>
                  </a:lnTo>
                  <a:lnTo>
                    <a:pt x="2300" y="470"/>
                  </a:lnTo>
                  <a:lnTo>
                    <a:pt x="2320" y="462"/>
                  </a:lnTo>
                  <a:lnTo>
                    <a:pt x="2334" y="441"/>
                  </a:lnTo>
                  <a:lnTo>
                    <a:pt x="2341" y="442"/>
                  </a:lnTo>
                  <a:lnTo>
                    <a:pt x="2341" y="449"/>
                  </a:lnTo>
                  <a:lnTo>
                    <a:pt x="2335" y="458"/>
                  </a:lnTo>
                  <a:lnTo>
                    <a:pt x="2335" y="464"/>
                  </a:lnTo>
                  <a:lnTo>
                    <a:pt x="2344" y="464"/>
                  </a:lnTo>
                  <a:lnTo>
                    <a:pt x="2351" y="452"/>
                  </a:lnTo>
                  <a:lnTo>
                    <a:pt x="2360" y="448"/>
                  </a:lnTo>
                  <a:lnTo>
                    <a:pt x="2364" y="452"/>
                  </a:lnTo>
                  <a:lnTo>
                    <a:pt x="2375" y="451"/>
                  </a:lnTo>
                  <a:lnTo>
                    <a:pt x="2377" y="441"/>
                  </a:lnTo>
                  <a:lnTo>
                    <a:pt x="2382" y="440"/>
                  </a:lnTo>
                  <a:lnTo>
                    <a:pt x="2388" y="444"/>
                  </a:lnTo>
                  <a:lnTo>
                    <a:pt x="2395" y="440"/>
                  </a:lnTo>
                  <a:lnTo>
                    <a:pt x="2407" y="452"/>
                  </a:lnTo>
                  <a:lnTo>
                    <a:pt x="2407" y="460"/>
                  </a:lnTo>
                  <a:lnTo>
                    <a:pt x="2412" y="473"/>
                  </a:lnTo>
                  <a:lnTo>
                    <a:pt x="2409" y="479"/>
                  </a:lnTo>
                  <a:lnTo>
                    <a:pt x="2408" y="487"/>
                  </a:lnTo>
                  <a:lnTo>
                    <a:pt x="2402" y="500"/>
                  </a:lnTo>
                  <a:lnTo>
                    <a:pt x="2413" y="517"/>
                  </a:lnTo>
                  <a:lnTo>
                    <a:pt x="2412" y="527"/>
                  </a:lnTo>
                  <a:lnTo>
                    <a:pt x="2405" y="530"/>
                  </a:lnTo>
                  <a:lnTo>
                    <a:pt x="2398" y="536"/>
                  </a:lnTo>
                  <a:lnTo>
                    <a:pt x="2404" y="537"/>
                  </a:lnTo>
                  <a:lnTo>
                    <a:pt x="2421" y="533"/>
                  </a:lnTo>
                  <a:lnTo>
                    <a:pt x="2431" y="523"/>
                  </a:lnTo>
                  <a:lnTo>
                    <a:pt x="2444" y="522"/>
                  </a:lnTo>
                  <a:lnTo>
                    <a:pt x="2450" y="510"/>
                  </a:lnTo>
                  <a:lnTo>
                    <a:pt x="2449" y="494"/>
                  </a:lnTo>
                  <a:lnTo>
                    <a:pt x="2444" y="482"/>
                  </a:lnTo>
                  <a:lnTo>
                    <a:pt x="2440" y="483"/>
                  </a:lnTo>
                  <a:lnTo>
                    <a:pt x="2433" y="481"/>
                  </a:lnTo>
                  <a:lnTo>
                    <a:pt x="2432" y="472"/>
                  </a:lnTo>
                  <a:lnTo>
                    <a:pt x="2436" y="468"/>
                  </a:lnTo>
                  <a:lnTo>
                    <a:pt x="2443" y="468"/>
                  </a:lnTo>
                  <a:lnTo>
                    <a:pt x="2447" y="472"/>
                  </a:lnTo>
                  <a:lnTo>
                    <a:pt x="2453" y="469"/>
                  </a:lnTo>
                  <a:lnTo>
                    <a:pt x="2468" y="466"/>
                  </a:lnTo>
                  <a:lnTo>
                    <a:pt x="2479" y="454"/>
                  </a:lnTo>
                  <a:lnTo>
                    <a:pt x="2485" y="455"/>
                  </a:lnTo>
                  <a:lnTo>
                    <a:pt x="2497" y="455"/>
                  </a:lnTo>
                  <a:lnTo>
                    <a:pt x="2500" y="447"/>
                  </a:lnTo>
                  <a:lnTo>
                    <a:pt x="2508" y="440"/>
                  </a:lnTo>
                  <a:lnTo>
                    <a:pt x="2511" y="441"/>
                  </a:lnTo>
                  <a:lnTo>
                    <a:pt x="2518" y="435"/>
                  </a:lnTo>
                  <a:lnTo>
                    <a:pt x="2527" y="433"/>
                  </a:lnTo>
                  <a:lnTo>
                    <a:pt x="2530" y="436"/>
                  </a:lnTo>
                  <a:lnTo>
                    <a:pt x="2540" y="434"/>
                  </a:lnTo>
                  <a:lnTo>
                    <a:pt x="2541" y="440"/>
                  </a:lnTo>
                  <a:lnTo>
                    <a:pt x="2538" y="444"/>
                  </a:lnTo>
                  <a:lnTo>
                    <a:pt x="2540" y="451"/>
                  </a:lnTo>
                  <a:lnTo>
                    <a:pt x="2559" y="450"/>
                  </a:lnTo>
                  <a:lnTo>
                    <a:pt x="2561" y="453"/>
                  </a:lnTo>
                  <a:lnTo>
                    <a:pt x="2570" y="456"/>
                  </a:lnTo>
                  <a:lnTo>
                    <a:pt x="2603" y="475"/>
                  </a:lnTo>
                  <a:lnTo>
                    <a:pt x="2611" y="476"/>
                  </a:lnTo>
                  <a:lnTo>
                    <a:pt x="2616" y="486"/>
                  </a:lnTo>
                  <a:lnTo>
                    <a:pt x="2615" y="492"/>
                  </a:lnTo>
                  <a:lnTo>
                    <a:pt x="2630" y="510"/>
                  </a:lnTo>
                  <a:lnTo>
                    <a:pt x="2634" y="508"/>
                  </a:lnTo>
                  <a:lnTo>
                    <a:pt x="2635" y="501"/>
                  </a:lnTo>
                  <a:lnTo>
                    <a:pt x="2640" y="498"/>
                  </a:lnTo>
                  <a:lnTo>
                    <a:pt x="2641" y="494"/>
                  </a:lnTo>
                  <a:lnTo>
                    <a:pt x="2635" y="490"/>
                  </a:lnTo>
                  <a:lnTo>
                    <a:pt x="2627" y="489"/>
                  </a:lnTo>
                  <a:lnTo>
                    <a:pt x="2627" y="481"/>
                  </a:lnTo>
                  <a:lnTo>
                    <a:pt x="2634" y="476"/>
                  </a:lnTo>
                  <a:lnTo>
                    <a:pt x="2640" y="476"/>
                  </a:lnTo>
                  <a:lnTo>
                    <a:pt x="2645" y="483"/>
                  </a:lnTo>
                  <a:lnTo>
                    <a:pt x="2651" y="489"/>
                  </a:lnTo>
                  <a:lnTo>
                    <a:pt x="2651" y="496"/>
                  </a:lnTo>
                  <a:lnTo>
                    <a:pt x="2664" y="508"/>
                  </a:lnTo>
                  <a:lnTo>
                    <a:pt x="2666" y="517"/>
                  </a:lnTo>
                  <a:lnTo>
                    <a:pt x="2672" y="520"/>
                  </a:lnTo>
                  <a:lnTo>
                    <a:pt x="2676" y="517"/>
                  </a:lnTo>
                  <a:lnTo>
                    <a:pt x="2680" y="516"/>
                  </a:lnTo>
                  <a:lnTo>
                    <a:pt x="2686" y="520"/>
                  </a:lnTo>
                  <a:lnTo>
                    <a:pt x="2691" y="528"/>
                  </a:lnTo>
                  <a:lnTo>
                    <a:pt x="2692" y="537"/>
                  </a:lnTo>
                  <a:lnTo>
                    <a:pt x="2699" y="546"/>
                  </a:lnTo>
                  <a:lnTo>
                    <a:pt x="2699" y="553"/>
                  </a:lnTo>
                  <a:lnTo>
                    <a:pt x="2695" y="552"/>
                  </a:lnTo>
                  <a:lnTo>
                    <a:pt x="2694" y="547"/>
                  </a:lnTo>
                  <a:lnTo>
                    <a:pt x="2690" y="542"/>
                  </a:lnTo>
                  <a:lnTo>
                    <a:pt x="2687" y="542"/>
                  </a:lnTo>
                  <a:lnTo>
                    <a:pt x="2683" y="547"/>
                  </a:lnTo>
                  <a:lnTo>
                    <a:pt x="2676" y="540"/>
                  </a:lnTo>
                  <a:lnTo>
                    <a:pt x="2661" y="534"/>
                  </a:lnTo>
                  <a:lnTo>
                    <a:pt x="2649" y="535"/>
                  </a:lnTo>
                  <a:lnTo>
                    <a:pt x="2647" y="538"/>
                  </a:lnTo>
                  <a:lnTo>
                    <a:pt x="2653" y="546"/>
                  </a:lnTo>
                  <a:lnTo>
                    <a:pt x="2665" y="547"/>
                  </a:lnTo>
                  <a:lnTo>
                    <a:pt x="2669" y="550"/>
                  </a:lnTo>
                  <a:lnTo>
                    <a:pt x="2667" y="553"/>
                  </a:lnTo>
                  <a:lnTo>
                    <a:pt x="2672" y="563"/>
                  </a:lnTo>
                  <a:lnTo>
                    <a:pt x="2677" y="566"/>
                  </a:lnTo>
                  <a:lnTo>
                    <a:pt x="2681" y="563"/>
                  </a:lnTo>
                  <a:lnTo>
                    <a:pt x="2686" y="553"/>
                  </a:lnTo>
                  <a:lnTo>
                    <a:pt x="2688" y="553"/>
                  </a:lnTo>
                  <a:lnTo>
                    <a:pt x="2693" y="560"/>
                  </a:lnTo>
                  <a:lnTo>
                    <a:pt x="2699" y="564"/>
                  </a:lnTo>
                  <a:lnTo>
                    <a:pt x="2703" y="561"/>
                  </a:lnTo>
                  <a:lnTo>
                    <a:pt x="2708" y="563"/>
                  </a:lnTo>
                  <a:lnTo>
                    <a:pt x="2710" y="569"/>
                  </a:lnTo>
                  <a:lnTo>
                    <a:pt x="2707" y="574"/>
                  </a:lnTo>
                  <a:lnTo>
                    <a:pt x="2715" y="587"/>
                  </a:lnTo>
                  <a:lnTo>
                    <a:pt x="2718" y="602"/>
                  </a:lnTo>
                  <a:lnTo>
                    <a:pt x="2718" y="619"/>
                  </a:lnTo>
                  <a:lnTo>
                    <a:pt x="2712" y="633"/>
                  </a:lnTo>
                  <a:lnTo>
                    <a:pt x="2708" y="635"/>
                  </a:lnTo>
                  <a:lnTo>
                    <a:pt x="2705" y="642"/>
                  </a:lnTo>
                  <a:lnTo>
                    <a:pt x="2707" y="650"/>
                  </a:lnTo>
                  <a:lnTo>
                    <a:pt x="2700" y="661"/>
                  </a:lnTo>
                  <a:lnTo>
                    <a:pt x="2701" y="665"/>
                  </a:lnTo>
                  <a:lnTo>
                    <a:pt x="2707" y="671"/>
                  </a:lnTo>
                  <a:lnTo>
                    <a:pt x="2707" y="678"/>
                  </a:lnTo>
                  <a:lnTo>
                    <a:pt x="2696" y="684"/>
                  </a:lnTo>
                  <a:lnTo>
                    <a:pt x="2693" y="692"/>
                  </a:lnTo>
                  <a:lnTo>
                    <a:pt x="2695" y="697"/>
                  </a:lnTo>
                  <a:lnTo>
                    <a:pt x="2688" y="711"/>
                  </a:lnTo>
                  <a:lnTo>
                    <a:pt x="2683" y="717"/>
                  </a:lnTo>
                  <a:lnTo>
                    <a:pt x="2685" y="722"/>
                  </a:lnTo>
                  <a:lnTo>
                    <a:pt x="2681" y="730"/>
                  </a:lnTo>
                  <a:lnTo>
                    <a:pt x="2673" y="734"/>
                  </a:lnTo>
                  <a:lnTo>
                    <a:pt x="2663" y="743"/>
                  </a:lnTo>
                  <a:lnTo>
                    <a:pt x="2653" y="743"/>
                  </a:lnTo>
                  <a:lnTo>
                    <a:pt x="2663" y="746"/>
                  </a:lnTo>
                  <a:lnTo>
                    <a:pt x="2670" y="746"/>
                  </a:lnTo>
                  <a:lnTo>
                    <a:pt x="2675" y="740"/>
                  </a:lnTo>
                  <a:lnTo>
                    <a:pt x="2678" y="740"/>
                  </a:lnTo>
                  <a:lnTo>
                    <a:pt x="2683" y="752"/>
                  </a:lnTo>
                  <a:lnTo>
                    <a:pt x="2676" y="767"/>
                  </a:lnTo>
                  <a:lnTo>
                    <a:pt x="2669" y="777"/>
                  </a:lnTo>
                  <a:lnTo>
                    <a:pt x="2664" y="798"/>
                  </a:lnTo>
                  <a:lnTo>
                    <a:pt x="2669" y="807"/>
                  </a:lnTo>
                  <a:lnTo>
                    <a:pt x="2670" y="814"/>
                  </a:lnTo>
                  <a:lnTo>
                    <a:pt x="2662" y="834"/>
                  </a:lnTo>
                  <a:lnTo>
                    <a:pt x="2650" y="838"/>
                  </a:lnTo>
                  <a:lnTo>
                    <a:pt x="2647" y="837"/>
                  </a:lnTo>
                  <a:lnTo>
                    <a:pt x="2641" y="837"/>
                  </a:lnTo>
                  <a:lnTo>
                    <a:pt x="2638" y="843"/>
                  </a:lnTo>
                  <a:lnTo>
                    <a:pt x="2641" y="848"/>
                  </a:lnTo>
                  <a:lnTo>
                    <a:pt x="2646" y="865"/>
                  </a:lnTo>
                  <a:lnTo>
                    <a:pt x="2642" y="873"/>
                  </a:lnTo>
                  <a:lnTo>
                    <a:pt x="2634" y="878"/>
                  </a:lnTo>
                  <a:lnTo>
                    <a:pt x="2630" y="890"/>
                  </a:lnTo>
                  <a:lnTo>
                    <a:pt x="2634" y="902"/>
                  </a:lnTo>
                  <a:lnTo>
                    <a:pt x="2635" y="913"/>
                  </a:lnTo>
                  <a:lnTo>
                    <a:pt x="2631" y="918"/>
                  </a:lnTo>
                  <a:lnTo>
                    <a:pt x="2632" y="925"/>
                  </a:lnTo>
                  <a:lnTo>
                    <a:pt x="2638" y="929"/>
                  </a:lnTo>
                  <a:lnTo>
                    <a:pt x="2632" y="952"/>
                  </a:lnTo>
                  <a:lnTo>
                    <a:pt x="2625" y="958"/>
                  </a:lnTo>
                  <a:lnTo>
                    <a:pt x="2623" y="966"/>
                  </a:lnTo>
                  <a:lnTo>
                    <a:pt x="2626" y="960"/>
                  </a:lnTo>
                  <a:lnTo>
                    <a:pt x="2634" y="960"/>
                  </a:lnTo>
                  <a:lnTo>
                    <a:pt x="2642" y="951"/>
                  </a:lnTo>
                  <a:lnTo>
                    <a:pt x="2646" y="943"/>
                  </a:lnTo>
                  <a:lnTo>
                    <a:pt x="2644" y="939"/>
                  </a:lnTo>
                  <a:lnTo>
                    <a:pt x="2647" y="933"/>
                  </a:lnTo>
                  <a:lnTo>
                    <a:pt x="2659" y="933"/>
                  </a:lnTo>
                  <a:lnTo>
                    <a:pt x="2665" y="931"/>
                  </a:lnTo>
                  <a:lnTo>
                    <a:pt x="2658" y="929"/>
                  </a:lnTo>
                  <a:lnTo>
                    <a:pt x="2644" y="914"/>
                  </a:lnTo>
                  <a:lnTo>
                    <a:pt x="2639" y="902"/>
                  </a:lnTo>
                  <a:lnTo>
                    <a:pt x="2644" y="893"/>
                  </a:lnTo>
                  <a:lnTo>
                    <a:pt x="2659" y="891"/>
                  </a:lnTo>
                  <a:lnTo>
                    <a:pt x="2675" y="889"/>
                  </a:lnTo>
                  <a:lnTo>
                    <a:pt x="2688" y="878"/>
                  </a:lnTo>
                  <a:lnTo>
                    <a:pt x="2694" y="878"/>
                  </a:lnTo>
                  <a:lnTo>
                    <a:pt x="2699" y="873"/>
                  </a:lnTo>
                  <a:lnTo>
                    <a:pt x="2694" y="866"/>
                  </a:lnTo>
                  <a:lnTo>
                    <a:pt x="2707" y="856"/>
                  </a:lnTo>
                  <a:lnTo>
                    <a:pt x="2714" y="845"/>
                  </a:lnTo>
                  <a:lnTo>
                    <a:pt x="2709" y="836"/>
                  </a:lnTo>
                  <a:lnTo>
                    <a:pt x="2709" y="833"/>
                  </a:lnTo>
                  <a:lnTo>
                    <a:pt x="2718" y="838"/>
                  </a:lnTo>
                  <a:lnTo>
                    <a:pt x="2729" y="835"/>
                  </a:lnTo>
                  <a:lnTo>
                    <a:pt x="2735" y="825"/>
                  </a:lnTo>
                  <a:lnTo>
                    <a:pt x="2730" y="818"/>
                  </a:lnTo>
                  <a:lnTo>
                    <a:pt x="2746" y="806"/>
                  </a:lnTo>
                  <a:lnTo>
                    <a:pt x="2747" y="797"/>
                  </a:lnTo>
                  <a:lnTo>
                    <a:pt x="2744" y="790"/>
                  </a:lnTo>
                  <a:lnTo>
                    <a:pt x="2727" y="799"/>
                  </a:lnTo>
                  <a:lnTo>
                    <a:pt x="2726" y="805"/>
                  </a:lnTo>
                  <a:lnTo>
                    <a:pt x="2713" y="815"/>
                  </a:lnTo>
                  <a:lnTo>
                    <a:pt x="2703" y="810"/>
                  </a:lnTo>
                  <a:lnTo>
                    <a:pt x="2697" y="799"/>
                  </a:lnTo>
                  <a:lnTo>
                    <a:pt x="2704" y="789"/>
                  </a:lnTo>
                  <a:lnTo>
                    <a:pt x="2702" y="774"/>
                  </a:lnTo>
                  <a:lnTo>
                    <a:pt x="2711" y="767"/>
                  </a:lnTo>
                  <a:lnTo>
                    <a:pt x="2723" y="766"/>
                  </a:lnTo>
                  <a:lnTo>
                    <a:pt x="2738" y="776"/>
                  </a:lnTo>
                  <a:lnTo>
                    <a:pt x="2744" y="769"/>
                  </a:lnTo>
                  <a:lnTo>
                    <a:pt x="2744" y="759"/>
                  </a:lnTo>
                  <a:lnTo>
                    <a:pt x="2756" y="754"/>
                  </a:lnTo>
                  <a:lnTo>
                    <a:pt x="2757" y="761"/>
                  </a:lnTo>
                  <a:lnTo>
                    <a:pt x="2752" y="767"/>
                  </a:lnTo>
                  <a:lnTo>
                    <a:pt x="2753" y="776"/>
                  </a:lnTo>
                  <a:lnTo>
                    <a:pt x="2777" y="795"/>
                  </a:lnTo>
                  <a:lnTo>
                    <a:pt x="2788" y="796"/>
                  </a:lnTo>
                  <a:lnTo>
                    <a:pt x="2794" y="792"/>
                  </a:lnTo>
                  <a:lnTo>
                    <a:pt x="2811" y="789"/>
                  </a:lnTo>
                  <a:lnTo>
                    <a:pt x="2818" y="781"/>
                  </a:lnTo>
                  <a:lnTo>
                    <a:pt x="2817" y="772"/>
                  </a:lnTo>
                  <a:lnTo>
                    <a:pt x="2803" y="756"/>
                  </a:lnTo>
                  <a:lnTo>
                    <a:pt x="2803" y="751"/>
                  </a:lnTo>
                  <a:lnTo>
                    <a:pt x="2807" y="752"/>
                  </a:lnTo>
                  <a:lnTo>
                    <a:pt x="2824" y="769"/>
                  </a:lnTo>
                  <a:lnTo>
                    <a:pt x="2830" y="770"/>
                  </a:lnTo>
                  <a:lnTo>
                    <a:pt x="2840" y="778"/>
                  </a:lnTo>
                  <a:lnTo>
                    <a:pt x="2838" y="785"/>
                  </a:lnTo>
                  <a:lnTo>
                    <a:pt x="2840" y="791"/>
                  </a:lnTo>
                  <a:lnTo>
                    <a:pt x="2851" y="800"/>
                  </a:lnTo>
                  <a:lnTo>
                    <a:pt x="2853" y="817"/>
                  </a:lnTo>
                  <a:lnTo>
                    <a:pt x="2856" y="820"/>
                  </a:lnTo>
                  <a:lnTo>
                    <a:pt x="2856" y="815"/>
                  </a:lnTo>
                  <a:lnTo>
                    <a:pt x="2864" y="807"/>
                  </a:lnTo>
                  <a:lnTo>
                    <a:pt x="2868" y="806"/>
                  </a:lnTo>
                  <a:lnTo>
                    <a:pt x="2873" y="799"/>
                  </a:lnTo>
                  <a:lnTo>
                    <a:pt x="2869" y="796"/>
                  </a:lnTo>
                  <a:lnTo>
                    <a:pt x="2862" y="800"/>
                  </a:lnTo>
                  <a:lnTo>
                    <a:pt x="2856" y="798"/>
                  </a:lnTo>
                  <a:lnTo>
                    <a:pt x="2850" y="787"/>
                  </a:lnTo>
                  <a:lnTo>
                    <a:pt x="2861" y="776"/>
                  </a:lnTo>
                  <a:lnTo>
                    <a:pt x="2871" y="771"/>
                  </a:lnTo>
                  <a:lnTo>
                    <a:pt x="2875" y="765"/>
                  </a:lnTo>
                  <a:lnTo>
                    <a:pt x="2881" y="765"/>
                  </a:lnTo>
                  <a:lnTo>
                    <a:pt x="2884" y="758"/>
                  </a:lnTo>
                  <a:lnTo>
                    <a:pt x="2903" y="755"/>
                  </a:lnTo>
                  <a:lnTo>
                    <a:pt x="2931" y="747"/>
                  </a:lnTo>
                  <a:lnTo>
                    <a:pt x="2966" y="746"/>
                  </a:lnTo>
                  <a:lnTo>
                    <a:pt x="2993" y="734"/>
                  </a:lnTo>
                  <a:lnTo>
                    <a:pt x="3007" y="734"/>
                  </a:lnTo>
                  <a:lnTo>
                    <a:pt x="3019" y="738"/>
                  </a:lnTo>
                  <a:lnTo>
                    <a:pt x="3018" y="745"/>
                  </a:lnTo>
                  <a:lnTo>
                    <a:pt x="3015" y="747"/>
                  </a:lnTo>
                  <a:lnTo>
                    <a:pt x="3009" y="757"/>
                  </a:lnTo>
                  <a:lnTo>
                    <a:pt x="3014" y="774"/>
                  </a:lnTo>
                  <a:lnTo>
                    <a:pt x="3026" y="783"/>
                  </a:lnTo>
                  <a:lnTo>
                    <a:pt x="3065" y="785"/>
                  </a:lnTo>
                  <a:lnTo>
                    <a:pt x="3072" y="787"/>
                  </a:lnTo>
                  <a:lnTo>
                    <a:pt x="3075" y="786"/>
                  </a:lnTo>
                  <a:lnTo>
                    <a:pt x="3089" y="786"/>
                  </a:lnTo>
                  <a:lnTo>
                    <a:pt x="3100" y="789"/>
                  </a:lnTo>
                  <a:lnTo>
                    <a:pt x="3127" y="785"/>
                  </a:lnTo>
                  <a:lnTo>
                    <a:pt x="3146" y="774"/>
                  </a:lnTo>
                  <a:lnTo>
                    <a:pt x="3153" y="777"/>
                  </a:lnTo>
                  <a:lnTo>
                    <a:pt x="3162" y="776"/>
                  </a:lnTo>
                  <a:lnTo>
                    <a:pt x="3167" y="768"/>
                  </a:lnTo>
                  <a:lnTo>
                    <a:pt x="3164" y="761"/>
                  </a:lnTo>
                  <a:lnTo>
                    <a:pt x="3172" y="759"/>
                  </a:lnTo>
                  <a:lnTo>
                    <a:pt x="3180" y="762"/>
                  </a:lnTo>
                  <a:lnTo>
                    <a:pt x="3192" y="758"/>
                  </a:lnTo>
                  <a:lnTo>
                    <a:pt x="3195" y="765"/>
                  </a:lnTo>
                  <a:lnTo>
                    <a:pt x="3199" y="766"/>
                  </a:lnTo>
                  <a:lnTo>
                    <a:pt x="3205" y="758"/>
                  </a:lnTo>
                  <a:lnTo>
                    <a:pt x="3202" y="751"/>
                  </a:lnTo>
                  <a:lnTo>
                    <a:pt x="3195" y="744"/>
                  </a:lnTo>
                  <a:lnTo>
                    <a:pt x="3196" y="735"/>
                  </a:lnTo>
                  <a:lnTo>
                    <a:pt x="3191" y="729"/>
                  </a:lnTo>
                  <a:lnTo>
                    <a:pt x="3182" y="727"/>
                  </a:lnTo>
                  <a:lnTo>
                    <a:pt x="3180" y="715"/>
                  </a:lnTo>
                  <a:lnTo>
                    <a:pt x="3175" y="713"/>
                  </a:lnTo>
                  <a:lnTo>
                    <a:pt x="3173" y="705"/>
                  </a:lnTo>
                  <a:lnTo>
                    <a:pt x="3167" y="698"/>
                  </a:lnTo>
                  <a:lnTo>
                    <a:pt x="3166" y="687"/>
                  </a:lnTo>
                  <a:lnTo>
                    <a:pt x="3171" y="678"/>
                  </a:lnTo>
                  <a:lnTo>
                    <a:pt x="3172" y="684"/>
                  </a:lnTo>
                  <a:lnTo>
                    <a:pt x="3176" y="686"/>
                  </a:lnTo>
                  <a:lnTo>
                    <a:pt x="3186" y="678"/>
                  </a:lnTo>
                  <a:lnTo>
                    <a:pt x="3184" y="675"/>
                  </a:lnTo>
                  <a:lnTo>
                    <a:pt x="3182" y="667"/>
                  </a:lnTo>
                  <a:lnTo>
                    <a:pt x="3189" y="666"/>
                  </a:lnTo>
                  <a:lnTo>
                    <a:pt x="3199" y="674"/>
                  </a:lnTo>
                  <a:lnTo>
                    <a:pt x="3205" y="671"/>
                  </a:lnTo>
                  <a:lnTo>
                    <a:pt x="3206" y="663"/>
                  </a:lnTo>
                  <a:lnTo>
                    <a:pt x="3210" y="668"/>
                  </a:lnTo>
                  <a:lnTo>
                    <a:pt x="3221" y="668"/>
                  </a:lnTo>
                  <a:lnTo>
                    <a:pt x="3228" y="667"/>
                  </a:lnTo>
                  <a:lnTo>
                    <a:pt x="3231" y="661"/>
                  </a:lnTo>
                  <a:lnTo>
                    <a:pt x="3239" y="670"/>
                  </a:lnTo>
                  <a:lnTo>
                    <a:pt x="3246" y="672"/>
                  </a:lnTo>
                  <a:lnTo>
                    <a:pt x="3251" y="679"/>
                  </a:lnTo>
                  <a:lnTo>
                    <a:pt x="3257" y="675"/>
                  </a:lnTo>
                  <a:lnTo>
                    <a:pt x="3256" y="667"/>
                  </a:lnTo>
                  <a:lnTo>
                    <a:pt x="3264" y="669"/>
                  </a:lnTo>
                  <a:lnTo>
                    <a:pt x="3269" y="677"/>
                  </a:lnTo>
                  <a:lnTo>
                    <a:pt x="3264" y="682"/>
                  </a:lnTo>
                  <a:lnTo>
                    <a:pt x="3260" y="689"/>
                  </a:lnTo>
                  <a:lnTo>
                    <a:pt x="3263" y="692"/>
                  </a:lnTo>
                  <a:lnTo>
                    <a:pt x="3273" y="690"/>
                  </a:lnTo>
                  <a:lnTo>
                    <a:pt x="3275" y="691"/>
                  </a:lnTo>
                  <a:lnTo>
                    <a:pt x="3275" y="684"/>
                  </a:lnTo>
                  <a:lnTo>
                    <a:pt x="3279" y="682"/>
                  </a:lnTo>
                  <a:lnTo>
                    <a:pt x="3285" y="684"/>
                  </a:lnTo>
                  <a:lnTo>
                    <a:pt x="3282" y="675"/>
                  </a:lnTo>
                  <a:lnTo>
                    <a:pt x="3277" y="671"/>
                  </a:lnTo>
                  <a:lnTo>
                    <a:pt x="3279" y="667"/>
                  </a:lnTo>
                  <a:lnTo>
                    <a:pt x="3287" y="667"/>
                  </a:lnTo>
                  <a:lnTo>
                    <a:pt x="3300" y="663"/>
                  </a:lnTo>
                  <a:lnTo>
                    <a:pt x="3304" y="667"/>
                  </a:lnTo>
                  <a:lnTo>
                    <a:pt x="3310" y="664"/>
                  </a:lnTo>
                  <a:lnTo>
                    <a:pt x="3322" y="664"/>
                  </a:lnTo>
                  <a:lnTo>
                    <a:pt x="3322" y="671"/>
                  </a:lnTo>
                  <a:lnTo>
                    <a:pt x="3325" y="682"/>
                  </a:lnTo>
                  <a:lnTo>
                    <a:pt x="3327" y="677"/>
                  </a:lnTo>
                  <a:lnTo>
                    <a:pt x="3331" y="676"/>
                  </a:lnTo>
                  <a:lnTo>
                    <a:pt x="3338" y="669"/>
                  </a:lnTo>
                  <a:lnTo>
                    <a:pt x="3342" y="681"/>
                  </a:lnTo>
                  <a:lnTo>
                    <a:pt x="3347" y="681"/>
                  </a:lnTo>
                  <a:lnTo>
                    <a:pt x="3355" y="675"/>
                  </a:lnTo>
                  <a:lnTo>
                    <a:pt x="3363" y="682"/>
                  </a:lnTo>
                  <a:lnTo>
                    <a:pt x="3366" y="699"/>
                  </a:lnTo>
                  <a:lnTo>
                    <a:pt x="3372" y="688"/>
                  </a:lnTo>
                  <a:lnTo>
                    <a:pt x="3377" y="684"/>
                  </a:lnTo>
                  <a:lnTo>
                    <a:pt x="3381" y="688"/>
                  </a:lnTo>
                  <a:lnTo>
                    <a:pt x="3376" y="699"/>
                  </a:lnTo>
                  <a:lnTo>
                    <a:pt x="3383" y="705"/>
                  </a:lnTo>
                  <a:lnTo>
                    <a:pt x="3386" y="708"/>
                  </a:lnTo>
                  <a:lnTo>
                    <a:pt x="3394" y="709"/>
                  </a:lnTo>
                  <a:lnTo>
                    <a:pt x="3396" y="717"/>
                  </a:lnTo>
                  <a:lnTo>
                    <a:pt x="3400" y="714"/>
                  </a:lnTo>
                  <a:lnTo>
                    <a:pt x="3404" y="713"/>
                  </a:lnTo>
                  <a:lnTo>
                    <a:pt x="3407" y="722"/>
                  </a:lnTo>
                  <a:lnTo>
                    <a:pt x="3400" y="729"/>
                  </a:lnTo>
                  <a:lnTo>
                    <a:pt x="3401" y="740"/>
                  </a:lnTo>
                  <a:lnTo>
                    <a:pt x="3413" y="728"/>
                  </a:lnTo>
                  <a:lnTo>
                    <a:pt x="3420" y="728"/>
                  </a:lnTo>
                  <a:lnTo>
                    <a:pt x="3421" y="735"/>
                  </a:lnTo>
                  <a:lnTo>
                    <a:pt x="3405" y="750"/>
                  </a:lnTo>
                  <a:lnTo>
                    <a:pt x="3406" y="762"/>
                  </a:lnTo>
                  <a:lnTo>
                    <a:pt x="3420" y="764"/>
                  </a:lnTo>
                  <a:lnTo>
                    <a:pt x="3424" y="759"/>
                  </a:lnTo>
                  <a:lnTo>
                    <a:pt x="3430" y="755"/>
                  </a:lnTo>
                  <a:lnTo>
                    <a:pt x="3435" y="758"/>
                  </a:lnTo>
                  <a:lnTo>
                    <a:pt x="3437" y="765"/>
                  </a:lnTo>
                  <a:lnTo>
                    <a:pt x="3443" y="761"/>
                  </a:lnTo>
                  <a:lnTo>
                    <a:pt x="3453" y="772"/>
                  </a:lnTo>
                  <a:lnTo>
                    <a:pt x="3450" y="785"/>
                  </a:lnTo>
                  <a:lnTo>
                    <a:pt x="3458" y="784"/>
                  </a:lnTo>
                  <a:lnTo>
                    <a:pt x="3460" y="791"/>
                  </a:lnTo>
                  <a:lnTo>
                    <a:pt x="3467" y="788"/>
                  </a:lnTo>
                  <a:lnTo>
                    <a:pt x="3468" y="794"/>
                  </a:lnTo>
                  <a:lnTo>
                    <a:pt x="3461" y="808"/>
                  </a:lnTo>
                  <a:lnTo>
                    <a:pt x="3451" y="812"/>
                  </a:lnTo>
                  <a:lnTo>
                    <a:pt x="3443" y="806"/>
                  </a:lnTo>
                  <a:lnTo>
                    <a:pt x="3426" y="802"/>
                  </a:lnTo>
                  <a:lnTo>
                    <a:pt x="3407" y="802"/>
                  </a:lnTo>
                  <a:lnTo>
                    <a:pt x="3414" y="807"/>
                  </a:lnTo>
                  <a:lnTo>
                    <a:pt x="3418" y="816"/>
                  </a:lnTo>
                  <a:lnTo>
                    <a:pt x="3435" y="818"/>
                  </a:lnTo>
                  <a:lnTo>
                    <a:pt x="3438" y="824"/>
                  </a:lnTo>
                  <a:lnTo>
                    <a:pt x="3454" y="837"/>
                  </a:lnTo>
                  <a:lnTo>
                    <a:pt x="3470" y="841"/>
                  </a:lnTo>
                  <a:lnTo>
                    <a:pt x="3481" y="834"/>
                  </a:lnTo>
                  <a:lnTo>
                    <a:pt x="3481" y="825"/>
                  </a:lnTo>
                  <a:lnTo>
                    <a:pt x="3473" y="817"/>
                  </a:lnTo>
                  <a:lnTo>
                    <a:pt x="3470" y="811"/>
                  </a:lnTo>
                  <a:lnTo>
                    <a:pt x="3473" y="811"/>
                  </a:lnTo>
                  <a:lnTo>
                    <a:pt x="3483" y="821"/>
                  </a:lnTo>
                  <a:lnTo>
                    <a:pt x="3493" y="826"/>
                  </a:lnTo>
                  <a:lnTo>
                    <a:pt x="3499" y="830"/>
                  </a:lnTo>
                  <a:lnTo>
                    <a:pt x="3492" y="830"/>
                  </a:lnTo>
                  <a:lnTo>
                    <a:pt x="3474" y="846"/>
                  </a:lnTo>
                  <a:lnTo>
                    <a:pt x="3478" y="851"/>
                  </a:lnTo>
                  <a:lnTo>
                    <a:pt x="3486" y="852"/>
                  </a:lnTo>
                  <a:lnTo>
                    <a:pt x="3492" y="848"/>
                  </a:lnTo>
                  <a:lnTo>
                    <a:pt x="3497" y="848"/>
                  </a:lnTo>
                  <a:lnTo>
                    <a:pt x="3526" y="874"/>
                  </a:lnTo>
                  <a:lnTo>
                    <a:pt x="3533" y="877"/>
                  </a:lnTo>
                  <a:lnTo>
                    <a:pt x="3542" y="889"/>
                  </a:lnTo>
                  <a:lnTo>
                    <a:pt x="3563" y="891"/>
                  </a:lnTo>
                  <a:lnTo>
                    <a:pt x="3576" y="906"/>
                  </a:lnTo>
                  <a:lnTo>
                    <a:pt x="3589" y="909"/>
                  </a:lnTo>
                  <a:lnTo>
                    <a:pt x="3592" y="903"/>
                  </a:lnTo>
                  <a:lnTo>
                    <a:pt x="3588" y="897"/>
                  </a:lnTo>
                  <a:lnTo>
                    <a:pt x="3593" y="894"/>
                  </a:lnTo>
                  <a:lnTo>
                    <a:pt x="3601" y="902"/>
                  </a:lnTo>
                  <a:lnTo>
                    <a:pt x="3603" y="909"/>
                  </a:lnTo>
                  <a:lnTo>
                    <a:pt x="3608" y="917"/>
                  </a:lnTo>
                  <a:lnTo>
                    <a:pt x="3613" y="916"/>
                  </a:lnTo>
                  <a:lnTo>
                    <a:pt x="3616" y="906"/>
                  </a:lnTo>
                  <a:lnTo>
                    <a:pt x="3607" y="860"/>
                  </a:lnTo>
                  <a:lnTo>
                    <a:pt x="3597" y="839"/>
                  </a:lnTo>
                  <a:lnTo>
                    <a:pt x="3585" y="812"/>
                  </a:lnTo>
                  <a:lnTo>
                    <a:pt x="3582" y="789"/>
                  </a:lnTo>
                  <a:lnTo>
                    <a:pt x="3576" y="775"/>
                  </a:lnTo>
                  <a:lnTo>
                    <a:pt x="3575" y="768"/>
                  </a:lnTo>
                  <a:lnTo>
                    <a:pt x="3583" y="772"/>
                  </a:lnTo>
                  <a:lnTo>
                    <a:pt x="3588" y="783"/>
                  </a:lnTo>
                  <a:lnTo>
                    <a:pt x="3598" y="793"/>
                  </a:lnTo>
                  <a:lnTo>
                    <a:pt x="3608" y="796"/>
                  </a:lnTo>
                  <a:lnTo>
                    <a:pt x="3618" y="807"/>
                  </a:lnTo>
                  <a:lnTo>
                    <a:pt x="3634" y="808"/>
                  </a:lnTo>
                  <a:lnTo>
                    <a:pt x="3669" y="804"/>
                  </a:lnTo>
                  <a:lnTo>
                    <a:pt x="3676" y="807"/>
                  </a:lnTo>
                  <a:lnTo>
                    <a:pt x="3683" y="804"/>
                  </a:lnTo>
                  <a:lnTo>
                    <a:pt x="3691" y="811"/>
                  </a:lnTo>
                  <a:lnTo>
                    <a:pt x="3693" y="809"/>
                  </a:lnTo>
                  <a:lnTo>
                    <a:pt x="3687" y="799"/>
                  </a:lnTo>
                  <a:lnTo>
                    <a:pt x="3688" y="793"/>
                  </a:lnTo>
                  <a:lnTo>
                    <a:pt x="3682" y="787"/>
                  </a:lnTo>
                  <a:lnTo>
                    <a:pt x="3686" y="783"/>
                  </a:lnTo>
                  <a:lnTo>
                    <a:pt x="3687" y="774"/>
                  </a:lnTo>
                  <a:lnTo>
                    <a:pt x="3716" y="762"/>
                  </a:lnTo>
                  <a:lnTo>
                    <a:pt x="3721" y="764"/>
                  </a:lnTo>
                  <a:lnTo>
                    <a:pt x="3728" y="763"/>
                  </a:lnTo>
                  <a:lnTo>
                    <a:pt x="3738" y="768"/>
                  </a:lnTo>
                  <a:lnTo>
                    <a:pt x="3751" y="768"/>
                  </a:lnTo>
                  <a:lnTo>
                    <a:pt x="3762" y="779"/>
                  </a:lnTo>
                  <a:lnTo>
                    <a:pt x="3772" y="782"/>
                  </a:lnTo>
                  <a:lnTo>
                    <a:pt x="3778" y="791"/>
                  </a:lnTo>
                  <a:lnTo>
                    <a:pt x="3792" y="791"/>
                  </a:lnTo>
                  <a:lnTo>
                    <a:pt x="3797" y="800"/>
                  </a:lnTo>
                  <a:lnTo>
                    <a:pt x="3816" y="800"/>
                  </a:lnTo>
                  <a:lnTo>
                    <a:pt x="3804" y="793"/>
                  </a:lnTo>
                  <a:lnTo>
                    <a:pt x="3803" y="789"/>
                  </a:lnTo>
                  <a:lnTo>
                    <a:pt x="3815" y="792"/>
                  </a:lnTo>
                  <a:lnTo>
                    <a:pt x="3823" y="786"/>
                  </a:lnTo>
                  <a:lnTo>
                    <a:pt x="3814" y="781"/>
                  </a:lnTo>
                  <a:lnTo>
                    <a:pt x="3821" y="775"/>
                  </a:lnTo>
                  <a:lnTo>
                    <a:pt x="3813" y="767"/>
                  </a:lnTo>
                  <a:lnTo>
                    <a:pt x="3802" y="773"/>
                  </a:lnTo>
                  <a:lnTo>
                    <a:pt x="3792" y="770"/>
                  </a:lnTo>
                  <a:lnTo>
                    <a:pt x="3791" y="756"/>
                  </a:lnTo>
                  <a:lnTo>
                    <a:pt x="3787" y="746"/>
                  </a:lnTo>
                  <a:lnTo>
                    <a:pt x="3792" y="742"/>
                  </a:lnTo>
                  <a:lnTo>
                    <a:pt x="3797" y="746"/>
                  </a:lnTo>
                  <a:lnTo>
                    <a:pt x="3805" y="741"/>
                  </a:lnTo>
                  <a:lnTo>
                    <a:pt x="3800" y="734"/>
                  </a:lnTo>
                  <a:lnTo>
                    <a:pt x="3807" y="732"/>
                  </a:lnTo>
                  <a:lnTo>
                    <a:pt x="3820" y="742"/>
                  </a:lnTo>
                  <a:lnTo>
                    <a:pt x="3824" y="752"/>
                  </a:lnTo>
                  <a:lnTo>
                    <a:pt x="3830" y="750"/>
                  </a:lnTo>
                  <a:lnTo>
                    <a:pt x="3835" y="754"/>
                  </a:lnTo>
                  <a:lnTo>
                    <a:pt x="3840" y="751"/>
                  </a:lnTo>
                  <a:lnTo>
                    <a:pt x="3837" y="741"/>
                  </a:lnTo>
                  <a:lnTo>
                    <a:pt x="3846" y="737"/>
                  </a:lnTo>
                  <a:lnTo>
                    <a:pt x="3853" y="742"/>
                  </a:lnTo>
                  <a:lnTo>
                    <a:pt x="3855" y="734"/>
                  </a:lnTo>
                  <a:lnTo>
                    <a:pt x="3842" y="718"/>
                  </a:lnTo>
                  <a:lnTo>
                    <a:pt x="3831" y="717"/>
                  </a:lnTo>
                  <a:lnTo>
                    <a:pt x="3820" y="706"/>
                  </a:lnTo>
                  <a:lnTo>
                    <a:pt x="3822" y="696"/>
                  </a:lnTo>
                  <a:lnTo>
                    <a:pt x="3818" y="689"/>
                  </a:lnTo>
                  <a:lnTo>
                    <a:pt x="3808" y="693"/>
                  </a:lnTo>
                  <a:lnTo>
                    <a:pt x="3799" y="691"/>
                  </a:lnTo>
                  <a:lnTo>
                    <a:pt x="3810" y="685"/>
                  </a:lnTo>
                  <a:lnTo>
                    <a:pt x="3806" y="677"/>
                  </a:lnTo>
                  <a:lnTo>
                    <a:pt x="3808" y="675"/>
                  </a:lnTo>
                  <a:lnTo>
                    <a:pt x="3802" y="664"/>
                  </a:lnTo>
                  <a:lnTo>
                    <a:pt x="3816" y="664"/>
                  </a:lnTo>
                  <a:lnTo>
                    <a:pt x="3819" y="648"/>
                  </a:lnTo>
                  <a:lnTo>
                    <a:pt x="3803" y="653"/>
                  </a:lnTo>
                  <a:lnTo>
                    <a:pt x="3794" y="662"/>
                  </a:lnTo>
                  <a:lnTo>
                    <a:pt x="3792" y="672"/>
                  </a:lnTo>
                  <a:lnTo>
                    <a:pt x="3777" y="667"/>
                  </a:lnTo>
                  <a:lnTo>
                    <a:pt x="3767" y="650"/>
                  </a:lnTo>
                  <a:lnTo>
                    <a:pt x="3772" y="642"/>
                  </a:lnTo>
                  <a:lnTo>
                    <a:pt x="3774" y="630"/>
                  </a:lnTo>
                  <a:lnTo>
                    <a:pt x="3789" y="624"/>
                  </a:lnTo>
                  <a:lnTo>
                    <a:pt x="3798" y="625"/>
                  </a:lnTo>
                  <a:lnTo>
                    <a:pt x="3813" y="611"/>
                  </a:lnTo>
                  <a:lnTo>
                    <a:pt x="3814" y="605"/>
                  </a:lnTo>
                  <a:lnTo>
                    <a:pt x="3805" y="594"/>
                  </a:lnTo>
                  <a:lnTo>
                    <a:pt x="3797" y="595"/>
                  </a:lnTo>
                  <a:lnTo>
                    <a:pt x="3789" y="592"/>
                  </a:lnTo>
                  <a:lnTo>
                    <a:pt x="3774" y="592"/>
                  </a:lnTo>
                  <a:lnTo>
                    <a:pt x="3764" y="581"/>
                  </a:lnTo>
                  <a:lnTo>
                    <a:pt x="3777" y="576"/>
                  </a:lnTo>
                  <a:lnTo>
                    <a:pt x="3794" y="573"/>
                  </a:lnTo>
                  <a:lnTo>
                    <a:pt x="3814" y="582"/>
                  </a:lnTo>
                  <a:lnTo>
                    <a:pt x="3832" y="578"/>
                  </a:lnTo>
                  <a:lnTo>
                    <a:pt x="3862" y="577"/>
                  </a:lnTo>
                  <a:lnTo>
                    <a:pt x="3913" y="574"/>
                  </a:lnTo>
                  <a:lnTo>
                    <a:pt x="3921" y="569"/>
                  </a:lnTo>
                  <a:lnTo>
                    <a:pt x="3958" y="568"/>
                  </a:lnTo>
                  <a:lnTo>
                    <a:pt x="3975" y="570"/>
                  </a:lnTo>
                  <a:lnTo>
                    <a:pt x="3988" y="568"/>
                  </a:lnTo>
                  <a:lnTo>
                    <a:pt x="4009" y="568"/>
                  </a:lnTo>
                  <a:lnTo>
                    <a:pt x="3998" y="572"/>
                  </a:lnTo>
                  <a:lnTo>
                    <a:pt x="3969" y="585"/>
                  </a:lnTo>
                  <a:lnTo>
                    <a:pt x="3959" y="580"/>
                  </a:lnTo>
                  <a:lnTo>
                    <a:pt x="3954" y="582"/>
                  </a:lnTo>
                  <a:lnTo>
                    <a:pt x="3945" y="578"/>
                  </a:lnTo>
                  <a:lnTo>
                    <a:pt x="3939" y="596"/>
                  </a:lnTo>
                  <a:lnTo>
                    <a:pt x="3948" y="606"/>
                  </a:lnTo>
                  <a:lnTo>
                    <a:pt x="3941" y="609"/>
                  </a:lnTo>
                  <a:lnTo>
                    <a:pt x="3939" y="616"/>
                  </a:lnTo>
                  <a:lnTo>
                    <a:pt x="3948" y="621"/>
                  </a:lnTo>
                  <a:lnTo>
                    <a:pt x="3961" y="612"/>
                  </a:lnTo>
                  <a:lnTo>
                    <a:pt x="3961" y="603"/>
                  </a:lnTo>
                  <a:lnTo>
                    <a:pt x="3984" y="587"/>
                  </a:lnTo>
                  <a:lnTo>
                    <a:pt x="4014" y="576"/>
                  </a:lnTo>
                  <a:lnTo>
                    <a:pt x="4018" y="591"/>
                  </a:lnTo>
                  <a:lnTo>
                    <a:pt x="4019" y="614"/>
                  </a:lnTo>
                  <a:lnTo>
                    <a:pt x="4017" y="619"/>
                  </a:lnTo>
                  <a:lnTo>
                    <a:pt x="4012" y="605"/>
                  </a:lnTo>
                  <a:lnTo>
                    <a:pt x="4003" y="596"/>
                  </a:lnTo>
                  <a:lnTo>
                    <a:pt x="4003" y="587"/>
                  </a:lnTo>
                  <a:lnTo>
                    <a:pt x="3994" y="595"/>
                  </a:lnTo>
                  <a:lnTo>
                    <a:pt x="3988" y="593"/>
                  </a:lnTo>
                  <a:lnTo>
                    <a:pt x="3993" y="608"/>
                  </a:lnTo>
                  <a:lnTo>
                    <a:pt x="4002" y="612"/>
                  </a:lnTo>
                  <a:lnTo>
                    <a:pt x="4006" y="630"/>
                  </a:lnTo>
                  <a:lnTo>
                    <a:pt x="3999" y="644"/>
                  </a:lnTo>
                  <a:lnTo>
                    <a:pt x="3993" y="641"/>
                  </a:lnTo>
                  <a:lnTo>
                    <a:pt x="3987" y="646"/>
                  </a:lnTo>
                  <a:lnTo>
                    <a:pt x="3997" y="653"/>
                  </a:lnTo>
                  <a:lnTo>
                    <a:pt x="3997" y="659"/>
                  </a:lnTo>
                  <a:lnTo>
                    <a:pt x="4001" y="664"/>
                  </a:lnTo>
                  <a:lnTo>
                    <a:pt x="4008" y="664"/>
                  </a:lnTo>
                  <a:lnTo>
                    <a:pt x="4019" y="655"/>
                  </a:lnTo>
                  <a:lnTo>
                    <a:pt x="4019" y="643"/>
                  </a:lnTo>
                  <a:lnTo>
                    <a:pt x="4028" y="630"/>
                  </a:lnTo>
                  <a:lnTo>
                    <a:pt x="4024" y="622"/>
                  </a:lnTo>
                  <a:lnTo>
                    <a:pt x="4025" y="610"/>
                  </a:lnTo>
                  <a:lnTo>
                    <a:pt x="4022" y="565"/>
                  </a:lnTo>
                  <a:lnTo>
                    <a:pt x="4037" y="553"/>
                  </a:lnTo>
                  <a:lnTo>
                    <a:pt x="4061" y="548"/>
                  </a:lnTo>
                  <a:lnTo>
                    <a:pt x="4086" y="541"/>
                  </a:lnTo>
                  <a:lnTo>
                    <a:pt x="4110" y="544"/>
                  </a:lnTo>
                  <a:lnTo>
                    <a:pt x="4139" y="555"/>
                  </a:lnTo>
                  <a:lnTo>
                    <a:pt x="4154" y="574"/>
                  </a:lnTo>
                  <a:lnTo>
                    <a:pt x="4152" y="584"/>
                  </a:lnTo>
                  <a:lnTo>
                    <a:pt x="4145" y="589"/>
                  </a:lnTo>
                  <a:lnTo>
                    <a:pt x="4129" y="577"/>
                  </a:lnTo>
                  <a:lnTo>
                    <a:pt x="4128" y="580"/>
                  </a:lnTo>
                  <a:lnTo>
                    <a:pt x="4131" y="589"/>
                  </a:lnTo>
                  <a:lnTo>
                    <a:pt x="4130" y="597"/>
                  </a:lnTo>
                  <a:lnTo>
                    <a:pt x="4132" y="606"/>
                  </a:lnTo>
                  <a:lnTo>
                    <a:pt x="4124" y="612"/>
                  </a:lnTo>
                  <a:lnTo>
                    <a:pt x="4131" y="615"/>
                  </a:lnTo>
                  <a:lnTo>
                    <a:pt x="4140" y="609"/>
                  </a:lnTo>
                  <a:lnTo>
                    <a:pt x="4155" y="608"/>
                  </a:lnTo>
                  <a:lnTo>
                    <a:pt x="4164" y="599"/>
                  </a:lnTo>
                  <a:lnTo>
                    <a:pt x="4168" y="612"/>
                  </a:lnTo>
                  <a:lnTo>
                    <a:pt x="4173" y="621"/>
                  </a:lnTo>
                  <a:lnTo>
                    <a:pt x="4174" y="632"/>
                  </a:lnTo>
                  <a:lnTo>
                    <a:pt x="4180" y="638"/>
                  </a:lnTo>
                  <a:lnTo>
                    <a:pt x="4185" y="628"/>
                  </a:lnTo>
                  <a:lnTo>
                    <a:pt x="4184" y="622"/>
                  </a:lnTo>
                  <a:lnTo>
                    <a:pt x="4194" y="612"/>
                  </a:lnTo>
                  <a:lnTo>
                    <a:pt x="4205" y="617"/>
                  </a:lnTo>
                  <a:lnTo>
                    <a:pt x="4209" y="628"/>
                  </a:lnTo>
                  <a:lnTo>
                    <a:pt x="4205" y="634"/>
                  </a:lnTo>
                  <a:lnTo>
                    <a:pt x="4202" y="647"/>
                  </a:lnTo>
                  <a:lnTo>
                    <a:pt x="4204" y="651"/>
                  </a:lnTo>
                  <a:lnTo>
                    <a:pt x="4211" y="648"/>
                  </a:lnTo>
                  <a:lnTo>
                    <a:pt x="4215" y="637"/>
                  </a:lnTo>
                  <a:lnTo>
                    <a:pt x="4220" y="635"/>
                  </a:lnTo>
                  <a:lnTo>
                    <a:pt x="4224" y="641"/>
                  </a:lnTo>
                  <a:lnTo>
                    <a:pt x="4223" y="631"/>
                  </a:lnTo>
                  <a:lnTo>
                    <a:pt x="4232" y="614"/>
                  </a:lnTo>
                  <a:lnTo>
                    <a:pt x="4236" y="610"/>
                  </a:lnTo>
                  <a:lnTo>
                    <a:pt x="4242" y="613"/>
                  </a:lnTo>
                  <a:lnTo>
                    <a:pt x="4263" y="627"/>
                  </a:lnTo>
                  <a:lnTo>
                    <a:pt x="4285" y="633"/>
                  </a:lnTo>
                  <a:lnTo>
                    <a:pt x="4297" y="647"/>
                  </a:lnTo>
                  <a:lnTo>
                    <a:pt x="4295" y="655"/>
                  </a:lnTo>
                  <a:lnTo>
                    <a:pt x="4281" y="664"/>
                  </a:lnTo>
                  <a:lnTo>
                    <a:pt x="4271" y="674"/>
                  </a:lnTo>
                  <a:lnTo>
                    <a:pt x="4284" y="667"/>
                  </a:lnTo>
                  <a:lnTo>
                    <a:pt x="4303" y="663"/>
                  </a:lnTo>
                  <a:lnTo>
                    <a:pt x="4315" y="668"/>
                  </a:lnTo>
                  <a:lnTo>
                    <a:pt x="4330" y="664"/>
                  </a:lnTo>
                  <a:lnTo>
                    <a:pt x="4340" y="654"/>
                  </a:lnTo>
                  <a:lnTo>
                    <a:pt x="4350" y="650"/>
                  </a:lnTo>
                  <a:lnTo>
                    <a:pt x="4368" y="635"/>
                  </a:lnTo>
                  <a:lnTo>
                    <a:pt x="4376" y="632"/>
                  </a:lnTo>
                  <a:lnTo>
                    <a:pt x="4391" y="617"/>
                  </a:lnTo>
                  <a:lnTo>
                    <a:pt x="4403" y="614"/>
                  </a:lnTo>
                  <a:lnTo>
                    <a:pt x="4436" y="598"/>
                  </a:lnTo>
                  <a:lnTo>
                    <a:pt x="4452" y="592"/>
                  </a:lnTo>
                  <a:lnTo>
                    <a:pt x="4462" y="594"/>
                  </a:lnTo>
                  <a:lnTo>
                    <a:pt x="4463" y="590"/>
                  </a:lnTo>
                  <a:lnTo>
                    <a:pt x="4481" y="578"/>
                  </a:lnTo>
                  <a:lnTo>
                    <a:pt x="4492" y="576"/>
                  </a:lnTo>
                  <a:lnTo>
                    <a:pt x="4514" y="577"/>
                  </a:lnTo>
                  <a:lnTo>
                    <a:pt x="4557" y="591"/>
                  </a:lnTo>
                  <a:lnTo>
                    <a:pt x="4576" y="610"/>
                  </a:lnTo>
                  <a:lnTo>
                    <a:pt x="4594" y="620"/>
                  </a:lnTo>
                  <a:lnTo>
                    <a:pt x="4610" y="638"/>
                  </a:lnTo>
                  <a:lnTo>
                    <a:pt x="4618" y="654"/>
                  </a:lnTo>
                  <a:lnTo>
                    <a:pt x="4619" y="662"/>
                  </a:lnTo>
                  <a:lnTo>
                    <a:pt x="4623" y="667"/>
                  </a:lnTo>
                  <a:lnTo>
                    <a:pt x="4622" y="679"/>
                  </a:lnTo>
                  <a:lnTo>
                    <a:pt x="4631" y="697"/>
                  </a:lnTo>
                  <a:lnTo>
                    <a:pt x="4632" y="705"/>
                  </a:lnTo>
                  <a:lnTo>
                    <a:pt x="4626" y="714"/>
                  </a:lnTo>
                  <a:lnTo>
                    <a:pt x="4636" y="712"/>
                  </a:lnTo>
                  <a:lnTo>
                    <a:pt x="4646" y="700"/>
                  </a:lnTo>
                  <a:lnTo>
                    <a:pt x="4658" y="700"/>
                  </a:lnTo>
                  <a:lnTo>
                    <a:pt x="4664" y="705"/>
                  </a:lnTo>
                  <a:lnTo>
                    <a:pt x="4665" y="699"/>
                  </a:lnTo>
                  <a:lnTo>
                    <a:pt x="4677" y="697"/>
                  </a:lnTo>
                  <a:lnTo>
                    <a:pt x="4686" y="703"/>
                  </a:lnTo>
                  <a:lnTo>
                    <a:pt x="4690" y="713"/>
                  </a:lnTo>
                  <a:lnTo>
                    <a:pt x="4692" y="705"/>
                  </a:lnTo>
                  <a:lnTo>
                    <a:pt x="4688" y="692"/>
                  </a:lnTo>
                  <a:lnTo>
                    <a:pt x="4696" y="691"/>
                  </a:lnTo>
                  <a:lnTo>
                    <a:pt x="4703" y="702"/>
                  </a:lnTo>
                  <a:lnTo>
                    <a:pt x="4717" y="716"/>
                  </a:lnTo>
                  <a:lnTo>
                    <a:pt x="4720" y="732"/>
                  </a:lnTo>
                  <a:lnTo>
                    <a:pt x="4728" y="732"/>
                  </a:lnTo>
                  <a:lnTo>
                    <a:pt x="4741" y="748"/>
                  </a:lnTo>
                  <a:lnTo>
                    <a:pt x="4741" y="743"/>
                  </a:lnTo>
                  <a:lnTo>
                    <a:pt x="4736" y="729"/>
                  </a:lnTo>
                  <a:lnTo>
                    <a:pt x="4728" y="725"/>
                  </a:lnTo>
                  <a:lnTo>
                    <a:pt x="4726" y="717"/>
                  </a:lnTo>
                  <a:lnTo>
                    <a:pt x="4735" y="723"/>
                  </a:lnTo>
                  <a:lnTo>
                    <a:pt x="4743" y="722"/>
                  </a:lnTo>
                  <a:lnTo>
                    <a:pt x="4752" y="731"/>
                  </a:lnTo>
                  <a:lnTo>
                    <a:pt x="4764" y="747"/>
                  </a:lnTo>
                  <a:lnTo>
                    <a:pt x="4761" y="734"/>
                  </a:lnTo>
                  <a:lnTo>
                    <a:pt x="4745" y="711"/>
                  </a:lnTo>
                  <a:lnTo>
                    <a:pt x="4746" y="691"/>
                  </a:lnTo>
                  <a:lnTo>
                    <a:pt x="4745" y="674"/>
                  </a:lnTo>
                  <a:lnTo>
                    <a:pt x="4756" y="662"/>
                  </a:lnTo>
                  <a:lnTo>
                    <a:pt x="4774" y="660"/>
                  </a:lnTo>
                  <a:lnTo>
                    <a:pt x="4782" y="653"/>
                  </a:lnTo>
                  <a:lnTo>
                    <a:pt x="4797" y="647"/>
                  </a:lnTo>
                  <a:lnTo>
                    <a:pt x="4796" y="640"/>
                  </a:lnTo>
                  <a:lnTo>
                    <a:pt x="4799" y="637"/>
                  </a:lnTo>
                  <a:lnTo>
                    <a:pt x="4805" y="637"/>
                  </a:lnTo>
                  <a:lnTo>
                    <a:pt x="4814" y="646"/>
                  </a:lnTo>
                  <a:lnTo>
                    <a:pt x="4821" y="648"/>
                  </a:lnTo>
                  <a:lnTo>
                    <a:pt x="4834" y="645"/>
                  </a:lnTo>
                  <a:lnTo>
                    <a:pt x="4846" y="636"/>
                  </a:lnTo>
                  <a:lnTo>
                    <a:pt x="4852" y="638"/>
                  </a:lnTo>
                  <a:lnTo>
                    <a:pt x="4868" y="633"/>
                  </a:lnTo>
                  <a:lnTo>
                    <a:pt x="4886" y="634"/>
                  </a:lnTo>
                  <a:lnTo>
                    <a:pt x="4894" y="629"/>
                  </a:lnTo>
                  <a:lnTo>
                    <a:pt x="4898" y="628"/>
                  </a:lnTo>
                  <a:lnTo>
                    <a:pt x="4900" y="634"/>
                  </a:lnTo>
                  <a:lnTo>
                    <a:pt x="4905" y="639"/>
                  </a:lnTo>
                  <a:lnTo>
                    <a:pt x="4909" y="630"/>
                  </a:lnTo>
                  <a:lnTo>
                    <a:pt x="4919" y="616"/>
                  </a:lnTo>
                  <a:lnTo>
                    <a:pt x="4918" y="610"/>
                  </a:lnTo>
                  <a:lnTo>
                    <a:pt x="4918" y="598"/>
                  </a:lnTo>
                  <a:lnTo>
                    <a:pt x="4919" y="588"/>
                  </a:lnTo>
                  <a:lnTo>
                    <a:pt x="4923" y="584"/>
                  </a:lnTo>
                  <a:lnTo>
                    <a:pt x="4937" y="587"/>
                  </a:lnTo>
                  <a:lnTo>
                    <a:pt x="4942" y="597"/>
                  </a:lnTo>
                  <a:lnTo>
                    <a:pt x="4944" y="602"/>
                  </a:lnTo>
                  <a:lnTo>
                    <a:pt x="4955" y="604"/>
                  </a:lnTo>
                  <a:lnTo>
                    <a:pt x="4963" y="610"/>
                  </a:lnTo>
                  <a:lnTo>
                    <a:pt x="4963" y="621"/>
                  </a:lnTo>
                  <a:lnTo>
                    <a:pt x="4975" y="635"/>
                  </a:lnTo>
                  <a:lnTo>
                    <a:pt x="4982" y="639"/>
                  </a:lnTo>
                  <a:lnTo>
                    <a:pt x="4995" y="637"/>
                  </a:lnTo>
                  <a:lnTo>
                    <a:pt x="5016" y="642"/>
                  </a:lnTo>
                  <a:lnTo>
                    <a:pt x="5019" y="639"/>
                  </a:lnTo>
                  <a:lnTo>
                    <a:pt x="5025" y="640"/>
                  </a:lnTo>
                  <a:lnTo>
                    <a:pt x="5040" y="660"/>
                  </a:lnTo>
                  <a:lnTo>
                    <a:pt x="5040" y="670"/>
                  </a:lnTo>
                  <a:lnTo>
                    <a:pt x="5045" y="675"/>
                  </a:lnTo>
                  <a:lnTo>
                    <a:pt x="5060" y="677"/>
                  </a:lnTo>
                  <a:lnTo>
                    <a:pt x="5067" y="672"/>
                  </a:lnTo>
                  <a:lnTo>
                    <a:pt x="5078" y="671"/>
                  </a:lnTo>
                  <a:lnTo>
                    <a:pt x="5077" y="664"/>
                  </a:lnTo>
                  <a:lnTo>
                    <a:pt x="5087" y="657"/>
                  </a:lnTo>
                  <a:lnTo>
                    <a:pt x="5093" y="659"/>
                  </a:lnTo>
                  <a:lnTo>
                    <a:pt x="5097" y="655"/>
                  </a:lnTo>
                  <a:lnTo>
                    <a:pt x="5091" y="647"/>
                  </a:lnTo>
                  <a:lnTo>
                    <a:pt x="5095" y="643"/>
                  </a:lnTo>
                  <a:lnTo>
                    <a:pt x="5092" y="638"/>
                  </a:lnTo>
                  <a:lnTo>
                    <a:pt x="5093" y="632"/>
                  </a:lnTo>
                  <a:lnTo>
                    <a:pt x="5084" y="621"/>
                  </a:lnTo>
                  <a:lnTo>
                    <a:pt x="5072" y="617"/>
                  </a:lnTo>
                  <a:lnTo>
                    <a:pt x="5069" y="603"/>
                  </a:lnTo>
                  <a:lnTo>
                    <a:pt x="5053" y="587"/>
                  </a:lnTo>
                  <a:lnTo>
                    <a:pt x="5046" y="586"/>
                  </a:lnTo>
                  <a:lnTo>
                    <a:pt x="5042" y="579"/>
                  </a:lnTo>
                  <a:lnTo>
                    <a:pt x="5027" y="572"/>
                  </a:lnTo>
                  <a:lnTo>
                    <a:pt x="5019" y="579"/>
                  </a:lnTo>
                  <a:lnTo>
                    <a:pt x="5014" y="578"/>
                  </a:lnTo>
                  <a:lnTo>
                    <a:pt x="5014" y="567"/>
                  </a:lnTo>
                  <a:lnTo>
                    <a:pt x="5017" y="562"/>
                  </a:lnTo>
                  <a:lnTo>
                    <a:pt x="5011" y="548"/>
                  </a:lnTo>
                  <a:lnTo>
                    <a:pt x="5008" y="539"/>
                  </a:lnTo>
                  <a:lnTo>
                    <a:pt x="5003" y="535"/>
                  </a:lnTo>
                  <a:lnTo>
                    <a:pt x="4997" y="521"/>
                  </a:lnTo>
                  <a:lnTo>
                    <a:pt x="4985" y="512"/>
                  </a:lnTo>
                  <a:lnTo>
                    <a:pt x="4987" y="510"/>
                  </a:lnTo>
                  <a:lnTo>
                    <a:pt x="5006" y="506"/>
                  </a:lnTo>
                  <a:lnTo>
                    <a:pt x="5012" y="510"/>
                  </a:lnTo>
                  <a:lnTo>
                    <a:pt x="5036" y="508"/>
                  </a:lnTo>
                  <a:lnTo>
                    <a:pt x="5056" y="508"/>
                  </a:lnTo>
                  <a:lnTo>
                    <a:pt x="5057" y="502"/>
                  </a:lnTo>
                  <a:lnTo>
                    <a:pt x="5067" y="498"/>
                  </a:lnTo>
                  <a:lnTo>
                    <a:pt x="5079" y="506"/>
                  </a:lnTo>
                  <a:lnTo>
                    <a:pt x="5086" y="502"/>
                  </a:lnTo>
                  <a:lnTo>
                    <a:pt x="5092" y="503"/>
                  </a:lnTo>
                  <a:lnTo>
                    <a:pt x="5092" y="495"/>
                  </a:lnTo>
                  <a:lnTo>
                    <a:pt x="5104" y="493"/>
                  </a:lnTo>
                  <a:lnTo>
                    <a:pt x="5108" y="499"/>
                  </a:lnTo>
                  <a:lnTo>
                    <a:pt x="5111" y="499"/>
                  </a:lnTo>
                  <a:lnTo>
                    <a:pt x="5116" y="489"/>
                  </a:lnTo>
                  <a:lnTo>
                    <a:pt x="5124" y="492"/>
                  </a:lnTo>
                  <a:lnTo>
                    <a:pt x="5125" y="483"/>
                  </a:lnTo>
                  <a:lnTo>
                    <a:pt x="5160" y="474"/>
                  </a:lnTo>
                  <a:lnTo>
                    <a:pt x="5164" y="482"/>
                  </a:lnTo>
                  <a:lnTo>
                    <a:pt x="5166" y="475"/>
                  </a:lnTo>
                  <a:lnTo>
                    <a:pt x="5172" y="468"/>
                  </a:lnTo>
                  <a:lnTo>
                    <a:pt x="5175" y="471"/>
                  </a:lnTo>
                  <a:lnTo>
                    <a:pt x="5187" y="469"/>
                  </a:lnTo>
                  <a:lnTo>
                    <a:pt x="5193" y="468"/>
                  </a:lnTo>
                  <a:lnTo>
                    <a:pt x="5201" y="475"/>
                  </a:lnTo>
                  <a:lnTo>
                    <a:pt x="5217" y="475"/>
                  </a:lnTo>
                  <a:lnTo>
                    <a:pt x="5226" y="471"/>
                  </a:lnTo>
                  <a:lnTo>
                    <a:pt x="5230" y="477"/>
                  </a:lnTo>
                  <a:lnTo>
                    <a:pt x="5236" y="479"/>
                  </a:lnTo>
                  <a:lnTo>
                    <a:pt x="5241" y="473"/>
                  </a:lnTo>
                  <a:lnTo>
                    <a:pt x="5255" y="472"/>
                  </a:lnTo>
                  <a:lnTo>
                    <a:pt x="5283" y="480"/>
                  </a:lnTo>
                  <a:lnTo>
                    <a:pt x="5293" y="485"/>
                  </a:lnTo>
                  <a:lnTo>
                    <a:pt x="5299" y="483"/>
                  </a:lnTo>
                  <a:lnTo>
                    <a:pt x="5296" y="480"/>
                  </a:lnTo>
                  <a:lnTo>
                    <a:pt x="5305" y="478"/>
                  </a:lnTo>
                  <a:lnTo>
                    <a:pt x="5312" y="483"/>
                  </a:lnTo>
                  <a:lnTo>
                    <a:pt x="5307" y="487"/>
                  </a:lnTo>
                  <a:lnTo>
                    <a:pt x="5312" y="490"/>
                  </a:lnTo>
                  <a:lnTo>
                    <a:pt x="5325" y="487"/>
                  </a:lnTo>
                  <a:lnTo>
                    <a:pt x="5355" y="490"/>
                  </a:lnTo>
                  <a:lnTo>
                    <a:pt x="5380" y="508"/>
                  </a:lnTo>
                  <a:lnTo>
                    <a:pt x="5379" y="512"/>
                  </a:lnTo>
                  <a:lnTo>
                    <a:pt x="5371" y="508"/>
                  </a:lnTo>
                  <a:lnTo>
                    <a:pt x="5356" y="502"/>
                  </a:lnTo>
                  <a:lnTo>
                    <a:pt x="5355" y="505"/>
                  </a:lnTo>
                  <a:lnTo>
                    <a:pt x="5381" y="515"/>
                  </a:lnTo>
                  <a:lnTo>
                    <a:pt x="5394" y="515"/>
                  </a:lnTo>
                  <a:lnTo>
                    <a:pt x="5397" y="508"/>
                  </a:lnTo>
                  <a:lnTo>
                    <a:pt x="5409" y="507"/>
                  </a:lnTo>
                  <a:lnTo>
                    <a:pt x="5421" y="508"/>
                  </a:lnTo>
                  <a:lnTo>
                    <a:pt x="5419" y="501"/>
                  </a:lnTo>
                  <a:lnTo>
                    <a:pt x="5424" y="498"/>
                  </a:lnTo>
                  <a:lnTo>
                    <a:pt x="5432" y="504"/>
                  </a:lnTo>
                  <a:lnTo>
                    <a:pt x="5441" y="507"/>
                  </a:lnTo>
                  <a:lnTo>
                    <a:pt x="5445" y="510"/>
                  </a:lnTo>
                  <a:lnTo>
                    <a:pt x="5446" y="505"/>
                  </a:lnTo>
                  <a:lnTo>
                    <a:pt x="5447" y="503"/>
                  </a:lnTo>
                  <a:lnTo>
                    <a:pt x="5460" y="506"/>
                  </a:lnTo>
                  <a:lnTo>
                    <a:pt x="5460" y="512"/>
                  </a:lnTo>
                  <a:lnTo>
                    <a:pt x="5474" y="517"/>
                  </a:lnTo>
                  <a:lnTo>
                    <a:pt x="5485" y="513"/>
                  </a:lnTo>
                  <a:lnTo>
                    <a:pt x="5522" y="520"/>
                  </a:lnTo>
                  <a:lnTo>
                    <a:pt x="5518" y="513"/>
                  </a:lnTo>
                  <a:lnTo>
                    <a:pt x="5531" y="513"/>
                  </a:lnTo>
                  <a:lnTo>
                    <a:pt x="5535" y="521"/>
                  </a:lnTo>
                  <a:lnTo>
                    <a:pt x="5542" y="523"/>
                  </a:lnTo>
                  <a:lnTo>
                    <a:pt x="5540" y="515"/>
                  </a:lnTo>
                  <a:lnTo>
                    <a:pt x="5544" y="513"/>
                  </a:lnTo>
                  <a:lnTo>
                    <a:pt x="5558" y="516"/>
                  </a:lnTo>
                  <a:lnTo>
                    <a:pt x="5555" y="520"/>
                  </a:lnTo>
                  <a:lnTo>
                    <a:pt x="5562" y="529"/>
                  </a:lnTo>
                  <a:lnTo>
                    <a:pt x="5574" y="526"/>
                  </a:lnTo>
                  <a:lnTo>
                    <a:pt x="5574" y="521"/>
                  </a:lnTo>
                  <a:lnTo>
                    <a:pt x="5570" y="518"/>
                  </a:lnTo>
                  <a:lnTo>
                    <a:pt x="5584" y="519"/>
                  </a:lnTo>
                  <a:lnTo>
                    <a:pt x="5588" y="522"/>
                  </a:lnTo>
                  <a:lnTo>
                    <a:pt x="5586" y="528"/>
                  </a:lnTo>
                  <a:lnTo>
                    <a:pt x="5594" y="536"/>
                  </a:lnTo>
                  <a:lnTo>
                    <a:pt x="5609" y="542"/>
                  </a:lnTo>
                  <a:lnTo>
                    <a:pt x="5621" y="538"/>
                  </a:lnTo>
                  <a:lnTo>
                    <a:pt x="5605" y="532"/>
                  </a:lnTo>
                  <a:lnTo>
                    <a:pt x="5597" y="527"/>
                  </a:lnTo>
                  <a:lnTo>
                    <a:pt x="5595" y="522"/>
                  </a:lnTo>
                  <a:lnTo>
                    <a:pt x="5604" y="520"/>
                  </a:lnTo>
                  <a:lnTo>
                    <a:pt x="5615" y="521"/>
                  </a:lnTo>
                  <a:lnTo>
                    <a:pt x="5632" y="530"/>
                  </a:lnTo>
                  <a:lnTo>
                    <a:pt x="5636" y="540"/>
                  </a:lnTo>
                  <a:lnTo>
                    <a:pt x="5640" y="543"/>
                  </a:lnTo>
                  <a:lnTo>
                    <a:pt x="5642" y="535"/>
                  </a:lnTo>
                  <a:lnTo>
                    <a:pt x="5640" y="532"/>
                  </a:lnTo>
                  <a:lnTo>
                    <a:pt x="5647" y="533"/>
                  </a:lnTo>
                  <a:lnTo>
                    <a:pt x="5653" y="539"/>
                  </a:lnTo>
                  <a:lnTo>
                    <a:pt x="5651" y="542"/>
                  </a:lnTo>
                  <a:lnTo>
                    <a:pt x="5660" y="553"/>
                  </a:lnTo>
                  <a:lnTo>
                    <a:pt x="5674" y="578"/>
                  </a:lnTo>
                  <a:lnTo>
                    <a:pt x="5689" y="583"/>
                  </a:lnTo>
                  <a:lnTo>
                    <a:pt x="5692" y="592"/>
                  </a:lnTo>
                  <a:lnTo>
                    <a:pt x="5700" y="599"/>
                  </a:lnTo>
                  <a:lnTo>
                    <a:pt x="5705" y="608"/>
                  </a:lnTo>
                  <a:lnTo>
                    <a:pt x="5701" y="613"/>
                  </a:lnTo>
                  <a:lnTo>
                    <a:pt x="5704" y="622"/>
                  </a:lnTo>
                  <a:lnTo>
                    <a:pt x="5711" y="625"/>
                  </a:lnTo>
                  <a:lnTo>
                    <a:pt x="5720" y="617"/>
                  </a:lnTo>
                  <a:lnTo>
                    <a:pt x="5731" y="619"/>
                  </a:lnTo>
                  <a:lnTo>
                    <a:pt x="5738" y="631"/>
                  </a:lnTo>
                  <a:lnTo>
                    <a:pt x="5746" y="633"/>
                  </a:lnTo>
                  <a:lnTo>
                    <a:pt x="5747" y="630"/>
                  </a:lnTo>
                  <a:lnTo>
                    <a:pt x="5743" y="628"/>
                  </a:lnTo>
                  <a:lnTo>
                    <a:pt x="5741" y="619"/>
                  </a:lnTo>
                  <a:lnTo>
                    <a:pt x="5746" y="612"/>
                  </a:lnTo>
                  <a:lnTo>
                    <a:pt x="5751" y="614"/>
                  </a:lnTo>
                  <a:lnTo>
                    <a:pt x="5756" y="625"/>
                  </a:lnTo>
                  <a:lnTo>
                    <a:pt x="5764" y="634"/>
                  </a:lnTo>
                  <a:lnTo>
                    <a:pt x="5764" y="630"/>
                  </a:lnTo>
                  <a:lnTo>
                    <a:pt x="5758" y="616"/>
                  </a:lnTo>
                  <a:lnTo>
                    <a:pt x="5757" y="608"/>
                  </a:lnTo>
                  <a:lnTo>
                    <a:pt x="5751" y="601"/>
                  </a:lnTo>
                  <a:lnTo>
                    <a:pt x="5740" y="607"/>
                  </a:lnTo>
                  <a:lnTo>
                    <a:pt x="5728" y="609"/>
                  </a:lnTo>
                  <a:lnTo>
                    <a:pt x="5726" y="602"/>
                  </a:lnTo>
                  <a:lnTo>
                    <a:pt x="5732" y="595"/>
                  </a:lnTo>
                  <a:lnTo>
                    <a:pt x="5730" y="585"/>
                  </a:lnTo>
                  <a:lnTo>
                    <a:pt x="5714" y="573"/>
                  </a:lnTo>
                  <a:lnTo>
                    <a:pt x="5706" y="566"/>
                  </a:lnTo>
                  <a:lnTo>
                    <a:pt x="5702" y="557"/>
                  </a:lnTo>
                  <a:lnTo>
                    <a:pt x="5696" y="557"/>
                  </a:lnTo>
                  <a:lnTo>
                    <a:pt x="5685" y="566"/>
                  </a:lnTo>
                  <a:lnTo>
                    <a:pt x="5683" y="561"/>
                  </a:lnTo>
                  <a:lnTo>
                    <a:pt x="5692" y="554"/>
                  </a:lnTo>
                  <a:lnTo>
                    <a:pt x="5699" y="541"/>
                  </a:lnTo>
                  <a:lnTo>
                    <a:pt x="5710" y="525"/>
                  </a:lnTo>
                  <a:lnTo>
                    <a:pt x="5716" y="524"/>
                  </a:lnTo>
                  <a:lnTo>
                    <a:pt x="5714" y="529"/>
                  </a:lnTo>
                  <a:lnTo>
                    <a:pt x="5721" y="545"/>
                  </a:lnTo>
                  <a:lnTo>
                    <a:pt x="5730" y="547"/>
                  </a:lnTo>
                  <a:lnTo>
                    <a:pt x="5733" y="544"/>
                  </a:lnTo>
                  <a:lnTo>
                    <a:pt x="5725" y="537"/>
                  </a:lnTo>
                  <a:lnTo>
                    <a:pt x="5722" y="529"/>
                  </a:lnTo>
                  <a:lnTo>
                    <a:pt x="5726" y="529"/>
                  </a:lnTo>
                  <a:lnTo>
                    <a:pt x="5736" y="522"/>
                  </a:lnTo>
                  <a:lnTo>
                    <a:pt x="5739" y="516"/>
                  </a:lnTo>
                  <a:lnTo>
                    <a:pt x="5728" y="516"/>
                  </a:lnTo>
                  <a:lnTo>
                    <a:pt x="5733" y="512"/>
                  </a:lnTo>
                  <a:lnTo>
                    <a:pt x="5737" y="510"/>
                  </a:lnTo>
                  <a:lnTo>
                    <a:pt x="5746" y="508"/>
                  </a:lnTo>
                  <a:lnTo>
                    <a:pt x="5753" y="495"/>
                  </a:lnTo>
                  <a:lnTo>
                    <a:pt x="5761" y="496"/>
                  </a:lnTo>
                  <a:lnTo>
                    <a:pt x="5765" y="501"/>
                  </a:lnTo>
                  <a:lnTo>
                    <a:pt x="5769" y="500"/>
                  </a:lnTo>
                  <a:lnTo>
                    <a:pt x="5777" y="502"/>
                  </a:lnTo>
                  <a:lnTo>
                    <a:pt x="5778" y="506"/>
                  </a:lnTo>
                  <a:lnTo>
                    <a:pt x="5786" y="513"/>
                  </a:lnTo>
                  <a:lnTo>
                    <a:pt x="5798" y="516"/>
                  </a:lnTo>
                  <a:lnTo>
                    <a:pt x="5804" y="512"/>
                  </a:lnTo>
                  <a:lnTo>
                    <a:pt x="5831" y="517"/>
                  </a:lnTo>
                  <a:lnTo>
                    <a:pt x="5829" y="526"/>
                  </a:lnTo>
                  <a:lnTo>
                    <a:pt x="5832" y="531"/>
                  </a:lnTo>
                  <a:lnTo>
                    <a:pt x="5837" y="529"/>
                  </a:lnTo>
                  <a:lnTo>
                    <a:pt x="5838" y="522"/>
                  </a:lnTo>
                  <a:lnTo>
                    <a:pt x="5845" y="523"/>
                  </a:lnTo>
                  <a:lnTo>
                    <a:pt x="5846" y="534"/>
                  </a:lnTo>
                  <a:lnTo>
                    <a:pt x="5853" y="529"/>
                  </a:lnTo>
                  <a:lnTo>
                    <a:pt x="5861" y="519"/>
                  </a:lnTo>
                  <a:lnTo>
                    <a:pt x="5870" y="522"/>
                  </a:lnTo>
                  <a:lnTo>
                    <a:pt x="5869" y="528"/>
                  </a:lnTo>
                  <a:lnTo>
                    <a:pt x="5865" y="535"/>
                  </a:lnTo>
                  <a:lnTo>
                    <a:pt x="5863" y="540"/>
                  </a:lnTo>
                  <a:lnTo>
                    <a:pt x="5870" y="564"/>
                  </a:lnTo>
                  <a:lnTo>
                    <a:pt x="5867" y="575"/>
                  </a:lnTo>
                  <a:lnTo>
                    <a:pt x="5868" y="580"/>
                  </a:lnTo>
                  <a:lnTo>
                    <a:pt x="5876" y="578"/>
                  </a:lnTo>
                  <a:lnTo>
                    <a:pt x="5882" y="588"/>
                  </a:lnTo>
                  <a:lnTo>
                    <a:pt x="5891" y="592"/>
                  </a:lnTo>
                  <a:lnTo>
                    <a:pt x="5895" y="601"/>
                  </a:lnTo>
                  <a:lnTo>
                    <a:pt x="5890" y="607"/>
                  </a:lnTo>
                  <a:lnTo>
                    <a:pt x="5876" y="606"/>
                  </a:lnTo>
                  <a:lnTo>
                    <a:pt x="5861" y="609"/>
                  </a:lnTo>
                  <a:lnTo>
                    <a:pt x="5881" y="613"/>
                  </a:lnTo>
                  <a:lnTo>
                    <a:pt x="5886" y="621"/>
                  </a:lnTo>
                  <a:lnTo>
                    <a:pt x="5884" y="628"/>
                  </a:lnTo>
                  <a:lnTo>
                    <a:pt x="5874" y="631"/>
                  </a:lnTo>
                  <a:lnTo>
                    <a:pt x="5866" y="645"/>
                  </a:lnTo>
                  <a:lnTo>
                    <a:pt x="5863" y="641"/>
                  </a:lnTo>
                  <a:lnTo>
                    <a:pt x="5852" y="649"/>
                  </a:lnTo>
                  <a:lnTo>
                    <a:pt x="5841" y="649"/>
                  </a:lnTo>
                  <a:lnTo>
                    <a:pt x="5831" y="657"/>
                  </a:lnTo>
                  <a:lnTo>
                    <a:pt x="5844" y="655"/>
                  </a:lnTo>
                  <a:lnTo>
                    <a:pt x="5851" y="658"/>
                  </a:lnTo>
                  <a:lnTo>
                    <a:pt x="5855" y="665"/>
                  </a:lnTo>
                  <a:lnTo>
                    <a:pt x="5862" y="658"/>
                  </a:lnTo>
                  <a:lnTo>
                    <a:pt x="5866" y="659"/>
                  </a:lnTo>
                  <a:lnTo>
                    <a:pt x="5867" y="666"/>
                  </a:lnTo>
                  <a:lnTo>
                    <a:pt x="5875" y="677"/>
                  </a:lnTo>
                  <a:lnTo>
                    <a:pt x="5868" y="682"/>
                  </a:lnTo>
                  <a:lnTo>
                    <a:pt x="5866" y="696"/>
                  </a:lnTo>
                  <a:lnTo>
                    <a:pt x="5876" y="685"/>
                  </a:lnTo>
                  <a:lnTo>
                    <a:pt x="5887" y="684"/>
                  </a:lnTo>
                  <a:lnTo>
                    <a:pt x="5899" y="694"/>
                  </a:lnTo>
                  <a:lnTo>
                    <a:pt x="5898" y="700"/>
                  </a:lnTo>
                  <a:lnTo>
                    <a:pt x="5904" y="711"/>
                  </a:lnTo>
                  <a:lnTo>
                    <a:pt x="5894" y="719"/>
                  </a:lnTo>
                  <a:lnTo>
                    <a:pt x="5899" y="721"/>
                  </a:lnTo>
                  <a:lnTo>
                    <a:pt x="5901" y="735"/>
                  </a:lnTo>
                  <a:lnTo>
                    <a:pt x="5892" y="739"/>
                  </a:lnTo>
                  <a:lnTo>
                    <a:pt x="5891" y="745"/>
                  </a:lnTo>
                  <a:lnTo>
                    <a:pt x="5895" y="751"/>
                  </a:lnTo>
                  <a:lnTo>
                    <a:pt x="5895" y="744"/>
                  </a:lnTo>
                  <a:lnTo>
                    <a:pt x="5903" y="742"/>
                  </a:lnTo>
                  <a:lnTo>
                    <a:pt x="5908" y="748"/>
                  </a:lnTo>
                  <a:lnTo>
                    <a:pt x="5907" y="759"/>
                  </a:lnTo>
                  <a:lnTo>
                    <a:pt x="5917" y="757"/>
                  </a:lnTo>
                  <a:lnTo>
                    <a:pt x="5920" y="763"/>
                  </a:lnTo>
                  <a:lnTo>
                    <a:pt x="5921" y="756"/>
                  </a:lnTo>
                  <a:lnTo>
                    <a:pt x="5926" y="751"/>
                  </a:lnTo>
                  <a:lnTo>
                    <a:pt x="5932" y="755"/>
                  </a:lnTo>
                  <a:lnTo>
                    <a:pt x="5941" y="756"/>
                  </a:lnTo>
                  <a:lnTo>
                    <a:pt x="5941" y="767"/>
                  </a:lnTo>
                  <a:lnTo>
                    <a:pt x="5935" y="770"/>
                  </a:lnTo>
                  <a:lnTo>
                    <a:pt x="5927" y="765"/>
                  </a:lnTo>
                  <a:lnTo>
                    <a:pt x="5921" y="773"/>
                  </a:lnTo>
                  <a:lnTo>
                    <a:pt x="5931" y="779"/>
                  </a:lnTo>
                  <a:lnTo>
                    <a:pt x="5938" y="777"/>
                  </a:lnTo>
                  <a:lnTo>
                    <a:pt x="5944" y="789"/>
                  </a:lnTo>
                  <a:lnTo>
                    <a:pt x="5944" y="795"/>
                  </a:lnTo>
                  <a:lnTo>
                    <a:pt x="5932" y="801"/>
                  </a:lnTo>
                  <a:lnTo>
                    <a:pt x="5922" y="787"/>
                  </a:lnTo>
                  <a:lnTo>
                    <a:pt x="5919" y="785"/>
                  </a:lnTo>
                  <a:lnTo>
                    <a:pt x="5924" y="801"/>
                  </a:lnTo>
                  <a:lnTo>
                    <a:pt x="5917" y="807"/>
                  </a:lnTo>
                  <a:lnTo>
                    <a:pt x="5913" y="807"/>
                  </a:lnTo>
                  <a:lnTo>
                    <a:pt x="5910" y="803"/>
                  </a:lnTo>
                  <a:lnTo>
                    <a:pt x="5904" y="804"/>
                  </a:lnTo>
                  <a:lnTo>
                    <a:pt x="5898" y="800"/>
                  </a:lnTo>
                  <a:lnTo>
                    <a:pt x="5878" y="798"/>
                  </a:lnTo>
                  <a:lnTo>
                    <a:pt x="5870" y="803"/>
                  </a:lnTo>
                  <a:lnTo>
                    <a:pt x="5861" y="803"/>
                  </a:lnTo>
                  <a:lnTo>
                    <a:pt x="5864" y="796"/>
                  </a:lnTo>
                  <a:lnTo>
                    <a:pt x="5860" y="790"/>
                  </a:lnTo>
                  <a:lnTo>
                    <a:pt x="5854" y="789"/>
                  </a:lnTo>
                  <a:lnTo>
                    <a:pt x="5856" y="801"/>
                  </a:lnTo>
                  <a:lnTo>
                    <a:pt x="5850" y="801"/>
                  </a:lnTo>
                  <a:lnTo>
                    <a:pt x="5849" y="803"/>
                  </a:lnTo>
                  <a:lnTo>
                    <a:pt x="5853" y="810"/>
                  </a:lnTo>
                  <a:lnTo>
                    <a:pt x="5846" y="819"/>
                  </a:lnTo>
                  <a:lnTo>
                    <a:pt x="5843" y="819"/>
                  </a:lnTo>
                  <a:lnTo>
                    <a:pt x="5843" y="814"/>
                  </a:lnTo>
                  <a:lnTo>
                    <a:pt x="5840" y="812"/>
                  </a:lnTo>
                  <a:lnTo>
                    <a:pt x="5822" y="816"/>
                  </a:lnTo>
                  <a:lnTo>
                    <a:pt x="5817" y="814"/>
                  </a:lnTo>
                  <a:lnTo>
                    <a:pt x="5817" y="809"/>
                  </a:lnTo>
                  <a:lnTo>
                    <a:pt x="5814" y="798"/>
                  </a:lnTo>
                  <a:lnTo>
                    <a:pt x="5811" y="796"/>
                  </a:lnTo>
                  <a:lnTo>
                    <a:pt x="5789" y="780"/>
                  </a:lnTo>
                  <a:lnTo>
                    <a:pt x="5787" y="777"/>
                  </a:lnTo>
                  <a:lnTo>
                    <a:pt x="5789" y="774"/>
                  </a:lnTo>
                  <a:lnTo>
                    <a:pt x="5774" y="769"/>
                  </a:lnTo>
                  <a:lnTo>
                    <a:pt x="5772" y="778"/>
                  </a:lnTo>
                  <a:lnTo>
                    <a:pt x="5757" y="782"/>
                  </a:lnTo>
                  <a:lnTo>
                    <a:pt x="5750" y="789"/>
                  </a:lnTo>
                  <a:lnTo>
                    <a:pt x="5744" y="790"/>
                  </a:lnTo>
                  <a:lnTo>
                    <a:pt x="5743" y="779"/>
                  </a:lnTo>
                  <a:lnTo>
                    <a:pt x="5739" y="770"/>
                  </a:lnTo>
                  <a:lnTo>
                    <a:pt x="5741" y="779"/>
                  </a:lnTo>
                  <a:lnTo>
                    <a:pt x="5739" y="796"/>
                  </a:lnTo>
                  <a:lnTo>
                    <a:pt x="5743" y="806"/>
                  </a:lnTo>
                  <a:lnTo>
                    <a:pt x="5740" y="816"/>
                  </a:lnTo>
                  <a:lnTo>
                    <a:pt x="5724" y="839"/>
                  </a:lnTo>
                  <a:lnTo>
                    <a:pt x="5716" y="839"/>
                  </a:lnTo>
                  <a:lnTo>
                    <a:pt x="5715" y="823"/>
                  </a:lnTo>
                  <a:lnTo>
                    <a:pt x="5706" y="820"/>
                  </a:lnTo>
                  <a:lnTo>
                    <a:pt x="5698" y="824"/>
                  </a:lnTo>
                  <a:lnTo>
                    <a:pt x="5677" y="808"/>
                  </a:lnTo>
                  <a:lnTo>
                    <a:pt x="5678" y="801"/>
                  </a:lnTo>
                  <a:lnTo>
                    <a:pt x="5675" y="780"/>
                  </a:lnTo>
                  <a:lnTo>
                    <a:pt x="5667" y="777"/>
                  </a:lnTo>
                  <a:lnTo>
                    <a:pt x="5664" y="771"/>
                  </a:lnTo>
                  <a:lnTo>
                    <a:pt x="5659" y="765"/>
                  </a:lnTo>
                  <a:lnTo>
                    <a:pt x="5654" y="770"/>
                  </a:lnTo>
                  <a:lnTo>
                    <a:pt x="5657" y="777"/>
                  </a:lnTo>
                  <a:lnTo>
                    <a:pt x="5656" y="784"/>
                  </a:lnTo>
                  <a:lnTo>
                    <a:pt x="5662" y="790"/>
                  </a:lnTo>
                  <a:lnTo>
                    <a:pt x="5660" y="796"/>
                  </a:lnTo>
                  <a:lnTo>
                    <a:pt x="5646" y="788"/>
                  </a:lnTo>
                  <a:lnTo>
                    <a:pt x="5636" y="776"/>
                  </a:lnTo>
                  <a:lnTo>
                    <a:pt x="5634" y="777"/>
                  </a:lnTo>
                  <a:lnTo>
                    <a:pt x="5639" y="789"/>
                  </a:lnTo>
                  <a:lnTo>
                    <a:pt x="5634" y="793"/>
                  </a:lnTo>
                  <a:lnTo>
                    <a:pt x="5638" y="797"/>
                  </a:lnTo>
                  <a:lnTo>
                    <a:pt x="5648" y="797"/>
                  </a:lnTo>
                  <a:lnTo>
                    <a:pt x="5654" y="804"/>
                  </a:lnTo>
                  <a:lnTo>
                    <a:pt x="5650" y="813"/>
                  </a:lnTo>
                  <a:lnTo>
                    <a:pt x="5637" y="814"/>
                  </a:lnTo>
                  <a:lnTo>
                    <a:pt x="5636" y="820"/>
                  </a:lnTo>
                  <a:lnTo>
                    <a:pt x="5642" y="823"/>
                  </a:lnTo>
                  <a:lnTo>
                    <a:pt x="5666" y="852"/>
                  </a:lnTo>
                  <a:lnTo>
                    <a:pt x="5684" y="856"/>
                  </a:lnTo>
                  <a:lnTo>
                    <a:pt x="5694" y="852"/>
                  </a:lnTo>
                  <a:lnTo>
                    <a:pt x="5705" y="858"/>
                  </a:lnTo>
                  <a:lnTo>
                    <a:pt x="5708" y="870"/>
                  </a:lnTo>
                  <a:lnTo>
                    <a:pt x="5707" y="870"/>
                  </a:lnTo>
                  <a:lnTo>
                    <a:pt x="5699" y="860"/>
                  </a:lnTo>
                  <a:lnTo>
                    <a:pt x="5694" y="859"/>
                  </a:lnTo>
                  <a:lnTo>
                    <a:pt x="5700" y="873"/>
                  </a:lnTo>
                  <a:lnTo>
                    <a:pt x="5713" y="882"/>
                  </a:lnTo>
                  <a:lnTo>
                    <a:pt x="5716" y="893"/>
                  </a:lnTo>
                  <a:lnTo>
                    <a:pt x="5724" y="903"/>
                  </a:lnTo>
                  <a:lnTo>
                    <a:pt x="5724" y="922"/>
                  </a:lnTo>
                  <a:lnTo>
                    <a:pt x="5717" y="951"/>
                  </a:lnTo>
                  <a:lnTo>
                    <a:pt x="5721" y="968"/>
                  </a:lnTo>
                  <a:lnTo>
                    <a:pt x="5721" y="980"/>
                  </a:lnTo>
                  <a:lnTo>
                    <a:pt x="5724" y="986"/>
                  </a:lnTo>
                  <a:lnTo>
                    <a:pt x="5713" y="1002"/>
                  </a:lnTo>
                  <a:lnTo>
                    <a:pt x="5713" y="1012"/>
                  </a:lnTo>
                  <a:lnTo>
                    <a:pt x="5705" y="1018"/>
                  </a:lnTo>
                  <a:lnTo>
                    <a:pt x="5708" y="1010"/>
                  </a:lnTo>
                  <a:lnTo>
                    <a:pt x="5705" y="1006"/>
                  </a:lnTo>
                  <a:lnTo>
                    <a:pt x="5685" y="1022"/>
                  </a:lnTo>
                  <a:lnTo>
                    <a:pt x="5680" y="1016"/>
                  </a:lnTo>
                  <a:lnTo>
                    <a:pt x="5671" y="1022"/>
                  </a:lnTo>
                  <a:lnTo>
                    <a:pt x="5664" y="1021"/>
                  </a:lnTo>
                  <a:lnTo>
                    <a:pt x="5659" y="1012"/>
                  </a:lnTo>
                  <a:lnTo>
                    <a:pt x="5650" y="1011"/>
                  </a:lnTo>
                  <a:lnTo>
                    <a:pt x="5638" y="998"/>
                  </a:lnTo>
                  <a:lnTo>
                    <a:pt x="5627" y="991"/>
                  </a:lnTo>
                  <a:lnTo>
                    <a:pt x="5616" y="990"/>
                  </a:lnTo>
                  <a:lnTo>
                    <a:pt x="5609" y="985"/>
                  </a:lnTo>
                  <a:lnTo>
                    <a:pt x="5601" y="987"/>
                  </a:lnTo>
                  <a:lnTo>
                    <a:pt x="5593" y="997"/>
                  </a:lnTo>
                  <a:lnTo>
                    <a:pt x="5584" y="997"/>
                  </a:lnTo>
                  <a:lnTo>
                    <a:pt x="5593" y="1002"/>
                  </a:lnTo>
                  <a:lnTo>
                    <a:pt x="5606" y="1002"/>
                  </a:lnTo>
                  <a:lnTo>
                    <a:pt x="5611" y="993"/>
                  </a:lnTo>
                  <a:lnTo>
                    <a:pt x="5635" y="1003"/>
                  </a:lnTo>
                  <a:lnTo>
                    <a:pt x="5639" y="1011"/>
                  </a:lnTo>
                  <a:lnTo>
                    <a:pt x="5627" y="1019"/>
                  </a:lnTo>
                  <a:lnTo>
                    <a:pt x="5620" y="1014"/>
                  </a:lnTo>
                  <a:lnTo>
                    <a:pt x="5610" y="1014"/>
                  </a:lnTo>
                  <a:lnTo>
                    <a:pt x="5609" y="1023"/>
                  </a:lnTo>
                  <a:lnTo>
                    <a:pt x="5601" y="1013"/>
                  </a:lnTo>
                  <a:lnTo>
                    <a:pt x="5593" y="1014"/>
                  </a:lnTo>
                  <a:lnTo>
                    <a:pt x="5597" y="1015"/>
                  </a:lnTo>
                  <a:lnTo>
                    <a:pt x="5601" y="1027"/>
                  </a:lnTo>
                  <a:lnTo>
                    <a:pt x="5615" y="1034"/>
                  </a:lnTo>
                  <a:lnTo>
                    <a:pt x="5611" y="1046"/>
                  </a:lnTo>
                  <a:lnTo>
                    <a:pt x="5617" y="1062"/>
                  </a:lnTo>
                  <a:lnTo>
                    <a:pt x="5625" y="1066"/>
                  </a:lnTo>
                  <a:lnTo>
                    <a:pt x="5620" y="1061"/>
                  </a:lnTo>
                  <a:lnTo>
                    <a:pt x="5621" y="1043"/>
                  </a:lnTo>
                  <a:lnTo>
                    <a:pt x="5627" y="1039"/>
                  </a:lnTo>
                  <a:lnTo>
                    <a:pt x="5635" y="1041"/>
                  </a:lnTo>
                  <a:lnTo>
                    <a:pt x="5635" y="1036"/>
                  </a:lnTo>
                  <a:lnTo>
                    <a:pt x="5648" y="1024"/>
                  </a:lnTo>
                  <a:lnTo>
                    <a:pt x="5656" y="1022"/>
                  </a:lnTo>
                  <a:lnTo>
                    <a:pt x="5661" y="1026"/>
                  </a:lnTo>
                  <a:lnTo>
                    <a:pt x="5661" y="1032"/>
                  </a:lnTo>
                  <a:lnTo>
                    <a:pt x="5672" y="1049"/>
                  </a:lnTo>
                  <a:lnTo>
                    <a:pt x="5683" y="1052"/>
                  </a:lnTo>
                  <a:lnTo>
                    <a:pt x="5694" y="1062"/>
                  </a:lnTo>
                  <a:lnTo>
                    <a:pt x="5706" y="1061"/>
                  </a:lnTo>
                  <a:lnTo>
                    <a:pt x="5710" y="1053"/>
                  </a:lnTo>
                  <a:lnTo>
                    <a:pt x="5707" y="1047"/>
                  </a:lnTo>
                  <a:lnTo>
                    <a:pt x="5711" y="1048"/>
                  </a:lnTo>
                  <a:lnTo>
                    <a:pt x="5734" y="1067"/>
                  </a:lnTo>
                  <a:lnTo>
                    <a:pt x="5738" y="1074"/>
                  </a:lnTo>
                  <a:lnTo>
                    <a:pt x="5730" y="1073"/>
                  </a:lnTo>
                  <a:lnTo>
                    <a:pt x="5729" y="1081"/>
                  </a:lnTo>
                  <a:lnTo>
                    <a:pt x="5745" y="1097"/>
                  </a:lnTo>
                  <a:lnTo>
                    <a:pt x="5751" y="1096"/>
                  </a:lnTo>
                  <a:lnTo>
                    <a:pt x="5750" y="1092"/>
                  </a:lnTo>
                  <a:lnTo>
                    <a:pt x="5751" y="1079"/>
                  </a:lnTo>
                  <a:lnTo>
                    <a:pt x="5764" y="1089"/>
                  </a:lnTo>
                  <a:lnTo>
                    <a:pt x="5781" y="1116"/>
                  </a:lnTo>
                  <a:lnTo>
                    <a:pt x="5775" y="1110"/>
                  </a:lnTo>
                  <a:lnTo>
                    <a:pt x="5769" y="1110"/>
                  </a:lnTo>
                  <a:lnTo>
                    <a:pt x="5767" y="1113"/>
                  </a:lnTo>
                  <a:lnTo>
                    <a:pt x="5774" y="1122"/>
                  </a:lnTo>
                  <a:lnTo>
                    <a:pt x="5765" y="1129"/>
                  </a:lnTo>
                  <a:lnTo>
                    <a:pt x="5764" y="1138"/>
                  </a:lnTo>
                  <a:lnTo>
                    <a:pt x="5767" y="1144"/>
                  </a:lnTo>
                  <a:lnTo>
                    <a:pt x="5776" y="1141"/>
                  </a:lnTo>
                  <a:lnTo>
                    <a:pt x="5778" y="1131"/>
                  </a:lnTo>
                  <a:lnTo>
                    <a:pt x="5781" y="1128"/>
                  </a:lnTo>
                  <a:lnTo>
                    <a:pt x="5787" y="1131"/>
                  </a:lnTo>
                  <a:lnTo>
                    <a:pt x="5789" y="1123"/>
                  </a:lnTo>
                  <a:lnTo>
                    <a:pt x="5797" y="1136"/>
                  </a:lnTo>
                  <a:lnTo>
                    <a:pt x="5816" y="1149"/>
                  </a:lnTo>
                  <a:lnTo>
                    <a:pt x="5836" y="1153"/>
                  </a:lnTo>
                  <a:lnTo>
                    <a:pt x="5848" y="1164"/>
                  </a:lnTo>
                  <a:lnTo>
                    <a:pt x="5842" y="1170"/>
                  </a:lnTo>
                  <a:lnTo>
                    <a:pt x="5853" y="1186"/>
                  </a:lnTo>
                  <a:lnTo>
                    <a:pt x="5863" y="1189"/>
                  </a:lnTo>
                  <a:lnTo>
                    <a:pt x="5874" y="1207"/>
                  </a:lnTo>
                  <a:lnTo>
                    <a:pt x="5875" y="1233"/>
                  </a:lnTo>
                  <a:lnTo>
                    <a:pt x="5869" y="1235"/>
                  </a:lnTo>
                  <a:lnTo>
                    <a:pt x="5869" y="1239"/>
                  </a:lnTo>
                  <a:lnTo>
                    <a:pt x="5878" y="1244"/>
                  </a:lnTo>
                  <a:lnTo>
                    <a:pt x="5883" y="1256"/>
                  </a:lnTo>
                  <a:lnTo>
                    <a:pt x="5878" y="1257"/>
                  </a:lnTo>
                  <a:lnTo>
                    <a:pt x="5873" y="1252"/>
                  </a:lnTo>
                  <a:lnTo>
                    <a:pt x="5840" y="1252"/>
                  </a:lnTo>
                  <a:lnTo>
                    <a:pt x="5831" y="1246"/>
                  </a:lnTo>
                  <a:lnTo>
                    <a:pt x="5824" y="1250"/>
                  </a:lnTo>
                  <a:lnTo>
                    <a:pt x="5816" y="1248"/>
                  </a:lnTo>
                  <a:lnTo>
                    <a:pt x="5815" y="1240"/>
                  </a:lnTo>
                  <a:lnTo>
                    <a:pt x="5810" y="1237"/>
                  </a:lnTo>
                  <a:lnTo>
                    <a:pt x="5807" y="1241"/>
                  </a:lnTo>
                  <a:lnTo>
                    <a:pt x="5811" y="1247"/>
                  </a:lnTo>
                  <a:lnTo>
                    <a:pt x="5797" y="1256"/>
                  </a:lnTo>
                  <a:lnTo>
                    <a:pt x="5786" y="1256"/>
                  </a:lnTo>
                  <a:lnTo>
                    <a:pt x="5783" y="1259"/>
                  </a:lnTo>
                  <a:lnTo>
                    <a:pt x="5789" y="1263"/>
                  </a:lnTo>
                  <a:lnTo>
                    <a:pt x="5775" y="1277"/>
                  </a:lnTo>
                  <a:lnTo>
                    <a:pt x="5767" y="1277"/>
                  </a:lnTo>
                  <a:lnTo>
                    <a:pt x="5766" y="1285"/>
                  </a:lnTo>
                  <a:lnTo>
                    <a:pt x="5772" y="1287"/>
                  </a:lnTo>
                  <a:lnTo>
                    <a:pt x="5759" y="1304"/>
                  </a:lnTo>
                  <a:lnTo>
                    <a:pt x="5754" y="1309"/>
                  </a:lnTo>
                  <a:lnTo>
                    <a:pt x="5752" y="1307"/>
                  </a:lnTo>
                  <a:lnTo>
                    <a:pt x="5745" y="1307"/>
                  </a:lnTo>
                  <a:lnTo>
                    <a:pt x="5745" y="1319"/>
                  </a:lnTo>
                  <a:lnTo>
                    <a:pt x="5751" y="1332"/>
                  </a:lnTo>
                  <a:lnTo>
                    <a:pt x="5742" y="1340"/>
                  </a:lnTo>
                  <a:lnTo>
                    <a:pt x="5737" y="1335"/>
                  </a:lnTo>
                  <a:lnTo>
                    <a:pt x="5735" y="1344"/>
                  </a:lnTo>
                  <a:lnTo>
                    <a:pt x="5739" y="1350"/>
                  </a:lnTo>
                  <a:lnTo>
                    <a:pt x="5729" y="1361"/>
                  </a:lnTo>
                  <a:lnTo>
                    <a:pt x="5722" y="1363"/>
                  </a:lnTo>
                  <a:lnTo>
                    <a:pt x="5726" y="1367"/>
                  </a:lnTo>
                  <a:lnTo>
                    <a:pt x="5724" y="1372"/>
                  </a:lnTo>
                  <a:lnTo>
                    <a:pt x="5721" y="1379"/>
                  </a:lnTo>
                  <a:lnTo>
                    <a:pt x="5715" y="1377"/>
                  </a:lnTo>
                  <a:lnTo>
                    <a:pt x="5709" y="1380"/>
                  </a:lnTo>
                  <a:lnTo>
                    <a:pt x="5714" y="1386"/>
                  </a:lnTo>
                  <a:lnTo>
                    <a:pt x="5715" y="1393"/>
                  </a:lnTo>
                  <a:lnTo>
                    <a:pt x="5706" y="1400"/>
                  </a:lnTo>
                  <a:lnTo>
                    <a:pt x="5710" y="1407"/>
                  </a:lnTo>
                  <a:lnTo>
                    <a:pt x="5708" y="1414"/>
                  </a:lnTo>
                  <a:lnTo>
                    <a:pt x="5702" y="1415"/>
                  </a:lnTo>
                  <a:lnTo>
                    <a:pt x="5697" y="1410"/>
                  </a:lnTo>
                  <a:lnTo>
                    <a:pt x="5692" y="1412"/>
                  </a:lnTo>
                  <a:lnTo>
                    <a:pt x="5696" y="1419"/>
                  </a:lnTo>
                  <a:lnTo>
                    <a:pt x="5709" y="1425"/>
                  </a:lnTo>
                  <a:lnTo>
                    <a:pt x="5705" y="1435"/>
                  </a:lnTo>
                  <a:lnTo>
                    <a:pt x="5693" y="1436"/>
                  </a:lnTo>
                  <a:lnTo>
                    <a:pt x="5693" y="1440"/>
                  </a:lnTo>
                  <a:lnTo>
                    <a:pt x="5699" y="1444"/>
                  </a:lnTo>
                  <a:lnTo>
                    <a:pt x="5705" y="1458"/>
                  </a:lnTo>
                  <a:lnTo>
                    <a:pt x="5700" y="1462"/>
                  </a:lnTo>
                  <a:lnTo>
                    <a:pt x="5703" y="1468"/>
                  </a:lnTo>
                  <a:lnTo>
                    <a:pt x="5694" y="1482"/>
                  </a:lnTo>
                  <a:lnTo>
                    <a:pt x="5696" y="1489"/>
                  </a:lnTo>
                  <a:lnTo>
                    <a:pt x="5690" y="1504"/>
                  </a:lnTo>
                  <a:lnTo>
                    <a:pt x="5687" y="1525"/>
                  </a:lnTo>
                  <a:lnTo>
                    <a:pt x="5682" y="1532"/>
                  </a:lnTo>
                  <a:lnTo>
                    <a:pt x="5681" y="1540"/>
                  </a:lnTo>
                  <a:lnTo>
                    <a:pt x="5686" y="1542"/>
                  </a:lnTo>
                  <a:lnTo>
                    <a:pt x="5689" y="1548"/>
                  </a:lnTo>
                  <a:lnTo>
                    <a:pt x="5686" y="1553"/>
                  </a:lnTo>
                  <a:lnTo>
                    <a:pt x="5699" y="1570"/>
                  </a:lnTo>
                  <a:lnTo>
                    <a:pt x="5699" y="1577"/>
                  </a:lnTo>
                  <a:lnTo>
                    <a:pt x="5692" y="1575"/>
                  </a:lnTo>
                  <a:lnTo>
                    <a:pt x="5682" y="1576"/>
                  </a:lnTo>
                  <a:lnTo>
                    <a:pt x="5674" y="1569"/>
                  </a:lnTo>
                  <a:lnTo>
                    <a:pt x="5669" y="1573"/>
                  </a:lnTo>
                  <a:lnTo>
                    <a:pt x="5657" y="1559"/>
                  </a:lnTo>
                  <a:lnTo>
                    <a:pt x="5661" y="1556"/>
                  </a:lnTo>
                  <a:lnTo>
                    <a:pt x="5657" y="1553"/>
                  </a:lnTo>
                  <a:lnTo>
                    <a:pt x="5649" y="1555"/>
                  </a:lnTo>
                  <a:lnTo>
                    <a:pt x="5642" y="1554"/>
                  </a:lnTo>
                  <a:lnTo>
                    <a:pt x="5641" y="1547"/>
                  </a:lnTo>
                  <a:lnTo>
                    <a:pt x="5617" y="1533"/>
                  </a:lnTo>
                  <a:lnTo>
                    <a:pt x="5605" y="1531"/>
                  </a:lnTo>
                  <a:lnTo>
                    <a:pt x="5590" y="1540"/>
                  </a:lnTo>
                  <a:lnTo>
                    <a:pt x="5586" y="1536"/>
                  </a:lnTo>
                  <a:lnTo>
                    <a:pt x="5576" y="1539"/>
                  </a:lnTo>
                  <a:lnTo>
                    <a:pt x="5567" y="1551"/>
                  </a:lnTo>
                  <a:lnTo>
                    <a:pt x="5558" y="1551"/>
                  </a:lnTo>
                  <a:lnTo>
                    <a:pt x="5554" y="1567"/>
                  </a:lnTo>
                  <a:lnTo>
                    <a:pt x="5548" y="1573"/>
                  </a:lnTo>
                  <a:lnTo>
                    <a:pt x="5540" y="1568"/>
                  </a:lnTo>
                  <a:lnTo>
                    <a:pt x="5546" y="1580"/>
                  </a:lnTo>
                  <a:lnTo>
                    <a:pt x="5541" y="1588"/>
                  </a:lnTo>
                  <a:lnTo>
                    <a:pt x="5543" y="1598"/>
                  </a:lnTo>
                  <a:lnTo>
                    <a:pt x="5540" y="1605"/>
                  </a:lnTo>
                  <a:lnTo>
                    <a:pt x="5537" y="1629"/>
                  </a:lnTo>
                  <a:lnTo>
                    <a:pt x="5533" y="1632"/>
                  </a:lnTo>
                  <a:lnTo>
                    <a:pt x="5527" y="1625"/>
                  </a:lnTo>
                  <a:lnTo>
                    <a:pt x="5517" y="1597"/>
                  </a:lnTo>
                  <a:lnTo>
                    <a:pt x="5516" y="1587"/>
                  </a:lnTo>
                  <a:lnTo>
                    <a:pt x="5508" y="1583"/>
                  </a:lnTo>
                  <a:lnTo>
                    <a:pt x="5501" y="1574"/>
                  </a:lnTo>
                  <a:lnTo>
                    <a:pt x="5500" y="1584"/>
                  </a:lnTo>
                  <a:lnTo>
                    <a:pt x="5490" y="1603"/>
                  </a:lnTo>
                  <a:lnTo>
                    <a:pt x="5483" y="1607"/>
                  </a:lnTo>
                  <a:lnTo>
                    <a:pt x="5481" y="1616"/>
                  </a:lnTo>
                  <a:lnTo>
                    <a:pt x="5491" y="1620"/>
                  </a:lnTo>
                  <a:lnTo>
                    <a:pt x="5481" y="1639"/>
                  </a:lnTo>
                  <a:lnTo>
                    <a:pt x="5475" y="1630"/>
                  </a:lnTo>
                  <a:lnTo>
                    <a:pt x="5470" y="1629"/>
                  </a:lnTo>
                  <a:lnTo>
                    <a:pt x="5466" y="1623"/>
                  </a:lnTo>
                  <a:lnTo>
                    <a:pt x="5459" y="1624"/>
                  </a:lnTo>
                  <a:lnTo>
                    <a:pt x="5455" y="1637"/>
                  </a:lnTo>
                  <a:lnTo>
                    <a:pt x="5450" y="1638"/>
                  </a:lnTo>
                  <a:lnTo>
                    <a:pt x="5442" y="1633"/>
                  </a:lnTo>
                  <a:lnTo>
                    <a:pt x="5435" y="1633"/>
                  </a:lnTo>
                  <a:lnTo>
                    <a:pt x="5434" y="1639"/>
                  </a:lnTo>
                  <a:lnTo>
                    <a:pt x="5440" y="1648"/>
                  </a:lnTo>
                  <a:lnTo>
                    <a:pt x="5435" y="1651"/>
                  </a:lnTo>
                  <a:lnTo>
                    <a:pt x="5433" y="1658"/>
                  </a:lnTo>
                  <a:lnTo>
                    <a:pt x="5431" y="1666"/>
                  </a:lnTo>
                  <a:lnTo>
                    <a:pt x="5439" y="1675"/>
                  </a:lnTo>
                  <a:lnTo>
                    <a:pt x="5442" y="1685"/>
                  </a:lnTo>
                  <a:lnTo>
                    <a:pt x="5437" y="1687"/>
                  </a:lnTo>
                  <a:lnTo>
                    <a:pt x="5439" y="1693"/>
                  </a:lnTo>
                  <a:lnTo>
                    <a:pt x="5449" y="1696"/>
                  </a:lnTo>
                  <a:lnTo>
                    <a:pt x="5455" y="1703"/>
                  </a:lnTo>
                  <a:lnTo>
                    <a:pt x="5457" y="1708"/>
                  </a:lnTo>
                  <a:lnTo>
                    <a:pt x="5454" y="1708"/>
                  </a:lnTo>
                  <a:lnTo>
                    <a:pt x="5451" y="1714"/>
                  </a:lnTo>
                  <a:lnTo>
                    <a:pt x="5458" y="1721"/>
                  </a:lnTo>
                  <a:lnTo>
                    <a:pt x="5464" y="1726"/>
                  </a:lnTo>
                  <a:lnTo>
                    <a:pt x="5463" y="1730"/>
                  </a:lnTo>
                  <a:lnTo>
                    <a:pt x="5456" y="1724"/>
                  </a:lnTo>
                  <a:lnTo>
                    <a:pt x="5449" y="1727"/>
                  </a:lnTo>
                  <a:lnTo>
                    <a:pt x="5448" y="1730"/>
                  </a:lnTo>
                  <a:lnTo>
                    <a:pt x="5457" y="1740"/>
                  </a:lnTo>
                  <a:lnTo>
                    <a:pt x="5462" y="1737"/>
                  </a:lnTo>
                  <a:lnTo>
                    <a:pt x="5462" y="1746"/>
                  </a:lnTo>
                  <a:lnTo>
                    <a:pt x="5459" y="1756"/>
                  </a:lnTo>
                  <a:lnTo>
                    <a:pt x="5460" y="1764"/>
                  </a:lnTo>
                  <a:lnTo>
                    <a:pt x="5455" y="1771"/>
                  </a:lnTo>
                  <a:lnTo>
                    <a:pt x="5459" y="1784"/>
                  </a:lnTo>
                  <a:lnTo>
                    <a:pt x="5456" y="1790"/>
                  </a:lnTo>
                  <a:lnTo>
                    <a:pt x="5460" y="1799"/>
                  </a:lnTo>
                  <a:lnTo>
                    <a:pt x="5460" y="1804"/>
                  </a:lnTo>
                  <a:lnTo>
                    <a:pt x="5460" y="1813"/>
                  </a:lnTo>
                  <a:lnTo>
                    <a:pt x="5467" y="1829"/>
                  </a:lnTo>
                  <a:lnTo>
                    <a:pt x="5464" y="1833"/>
                  </a:lnTo>
                  <a:lnTo>
                    <a:pt x="5471" y="1838"/>
                  </a:lnTo>
                  <a:lnTo>
                    <a:pt x="5479" y="1846"/>
                  </a:lnTo>
                  <a:lnTo>
                    <a:pt x="5490" y="1862"/>
                  </a:lnTo>
                  <a:lnTo>
                    <a:pt x="5501" y="1867"/>
                  </a:lnTo>
                  <a:lnTo>
                    <a:pt x="5505" y="1864"/>
                  </a:lnTo>
                  <a:lnTo>
                    <a:pt x="5506" y="1856"/>
                  </a:lnTo>
                  <a:lnTo>
                    <a:pt x="5495" y="1844"/>
                  </a:lnTo>
                  <a:lnTo>
                    <a:pt x="5494" y="1837"/>
                  </a:lnTo>
                  <a:lnTo>
                    <a:pt x="5501" y="1832"/>
                  </a:lnTo>
                  <a:lnTo>
                    <a:pt x="5510" y="1833"/>
                  </a:lnTo>
                  <a:lnTo>
                    <a:pt x="5525" y="1844"/>
                  </a:lnTo>
                  <a:lnTo>
                    <a:pt x="5532" y="1843"/>
                  </a:lnTo>
                  <a:lnTo>
                    <a:pt x="5538" y="1846"/>
                  </a:lnTo>
                  <a:lnTo>
                    <a:pt x="5539" y="1854"/>
                  </a:lnTo>
                  <a:lnTo>
                    <a:pt x="5537" y="1859"/>
                  </a:lnTo>
                  <a:lnTo>
                    <a:pt x="5542" y="1865"/>
                  </a:lnTo>
                  <a:lnTo>
                    <a:pt x="5537" y="1874"/>
                  </a:lnTo>
                  <a:lnTo>
                    <a:pt x="5539" y="1881"/>
                  </a:lnTo>
                  <a:lnTo>
                    <a:pt x="5536" y="1884"/>
                  </a:lnTo>
                  <a:lnTo>
                    <a:pt x="5530" y="1891"/>
                  </a:lnTo>
                  <a:lnTo>
                    <a:pt x="5538" y="1907"/>
                  </a:lnTo>
                  <a:lnTo>
                    <a:pt x="5544" y="1917"/>
                  </a:lnTo>
                  <a:lnTo>
                    <a:pt x="5544" y="1933"/>
                  </a:lnTo>
                  <a:lnTo>
                    <a:pt x="5553" y="1939"/>
                  </a:lnTo>
                  <a:lnTo>
                    <a:pt x="5557" y="1936"/>
                  </a:lnTo>
                  <a:lnTo>
                    <a:pt x="5557" y="1931"/>
                  </a:lnTo>
                  <a:lnTo>
                    <a:pt x="5564" y="1926"/>
                  </a:lnTo>
                  <a:lnTo>
                    <a:pt x="5567" y="1922"/>
                  </a:lnTo>
                  <a:lnTo>
                    <a:pt x="5569" y="1925"/>
                  </a:lnTo>
                  <a:lnTo>
                    <a:pt x="5578" y="1929"/>
                  </a:lnTo>
                  <a:lnTo>
                    <a:pt x="5578" y="1950"/>
                  </a:lnTo>
                  <a:lnTo>
                    <a:pt x="5598" y="1967"/>
                  </a:lnTo>
                  <a:lnTo>
                    <a:pt x="5605" y="1981"/>
                  </a:lnTo>
                  <a:lnTo>
                    <a:pt x="5601" y="1986"/>
                  </a:lnTo>
                  <a:lnTo>
                    <a:pt x="5600" y="1998"/>
                  </a:lnTo>
                  <a:lnTo>
                    <a:pt x="5594" y="2001"/>
                  </a:lnTo>
                  <a:lnTo>
                    <a:pt x="5583" y="1992"/>
                  </a:lnTo>
                  <a:lnTo>
                    <a:pt x="5569" y="1987"/>
                  </a:lnTo>
                  <a:lnTo>
                    <a:pt x="5568" y="1975"/>
                  </a:lnTo>
                  <a:lnTo>
                    <a:pt x="5572" y="1966"/>
                  </a:lnTo>
                  <a:lnTo>
                    <a:pt x="5573" y="1955"/>
                  </a:lnTo>
                  <a:lnTo>
                    <a:pt x="5571" y="1947"/>
                  </a:lnTo>
                  <a:lnTo>
                    <a:pt x="5565" y="1952"/>
                  </a:lnTo>
                  <a:lnTo>
                    <a:pt x="5568" y="1955"/>
                  </a:lnTo>
                  <a:lnTo>
                    <a:pt x="5568" y="1962"/>
                  </a:lnTo>
                  <a:lnTo>
                    <a:pt x="5560" y="1964"/>
                  </a:lnTo>
                  <a:lnTo>
                    <a:pt x="5552" y="1976"/>
                  </a:lnTo>
                  <a:lnTo>
                    <a:pt x="5554" y="1981"/>
                  </a:lnTo>
                  <a:lnTo>
                    <a:pt x="5564" y="1979"/>
                  </a:lnTo>
                  <a:lnTo>
                    <a:pt x="5564" y="1988"/>
                  </a:lnTo>
                  <a:lnTo>
                    <a:pt x="5558" y="1998"/>
                  </a:lnTo>
                  <a:lnTo>
                    <a:pt x="5561" y="2012"/>
                  </a:lnTo>
                  <a:lnTo>
                    <a:pt x="5559" y="2016"/>
                  </a:lnTo>
                  <a:lnTo>
                    <a:pt x="5560" y="2047"/>
                  </a:lnTo>
                  <a:lnTo>
                    <a:pt x="5567" y="2053"/>
                  </a:lnTo>
                  <a:lnTo>
                    <a:pt x="5566" y="2060"/>
                  </a:lnTo>
                  <a:lnTo>
                    <a:pt x="5589" y="2094"/>
                  </a:lnTo>
                  <a:lnTo>
                    <a:pt x="5595" y="2094"/>
                  </a:lnTo>
                  <a:lnTo>
                    <a:pt x="5610" y="2115"/>
                  </a:lnTo>
                  <a:lnTo>
                    <a:pt x="5620" y="2120"/>
                  </a:lnTo>
                  <a:lnTo>
                    <a:pt x="5614" y="2127"/>
                  </a:lnTo>
                  <a:lnTo>
                    <a:pt x="5615" y="2139"/>
                  </a:lnTo>
                  <a:lnTo>
                    <a:pt x="5589" y="2149"/>
                  </a:lnTo>
                  <a:lnTo>
                    <a:pt x="5587" y="2144"/>
                  </a:lnTo>
                  <a:lnTo>
                    <a:pt x="5573" y="2153"/>
                  </a:lnTo>
                  <a:lnTo>
                    <a:pt x="5566" y="2151"/>
                  </a:lnTo>
                  <a:lnTo>
                    <a:pt x="5570" y="2156"/>
                  </a:lnTo>
                  <a:lnTo>
                    <a:pt x="5562" y="2173"/>
                  </a:lnTo>
                  <a:lnTo>
                    <a:pt x="5560" y="2184"/>
                  </a:lnTo>
                  <a:lnTo>
                    <a:pt x="5555" y="2190"/>
                  </a:lnTo>
                  <a:lnTo>
                    <a:pt x="5562" y="2197"/>
                  </a:lnTo>
                  <a:lnTo>
                    <a:pt x="5557" y="2219"/>
                  </a:lnTo>
                  <a:lnTo>
                    <a:pt x="5565" y="2245"/>
                  </a:lnTo>
                  <a:lnTo>
                    <a:pt x="5577" y="2251"/>
                  </a:lnTo>
                  <a:lnTo>
                    <a:pt x="5576" y="2262"/>
                  </a:lnTo>
                  <a:lnTo>
                    <a:pt x="5589" y="2269"/>
                  </a:lnTo>
                  <a:lnTo>
                    <a:pt x="5595" y="2277"/>
                  </a:lnTo>
                  <a:lnTo>
                    <a:pt x="5585" y="2276"/>
                  </a:lnTo>
                  <a:lnTo>
                    <a:pt x="5582" y="2273"/>
                  </a:lnTo>
                  <a:lnTo>
                    <a:pt x="5574" y="2279"/>
                  </a:lnTo>
                  <a:lnTo>
                    <a:pt x="5567" y="2286"/>
                  </a:lnTo>
                  <a:lnTo>
                    <a:pt x="5560" y="2284"/>
                  </a:lnTo>
                  <a:lnTo>
                    <a:pt x="5547" y="2296"/>
                  </a:lnTo>
                  <a:lnTo>
                    <a:pt x="5539" y="2289"/>
                  </a:lnTo>
                  <a:lnTo>
                    <a:pt x="5534" y="2298"/>
                  </a:lnTo>
                  <a:lnTo>
                    <a:pt x="5539" y="2303"/>
                  </a:lnTo>
                  <a:lnTo>
                    <a:pt x="5549" y="2302"/>
                  </a:lnTo>
                  <a:lnTo>
                    <a:pt x="5546" y="2312"/>
                  </a:lnTo>
                  <a:lnTo>
                    <a:pt x="5544" y="2317"/>
                  </a:lnTo>
                  <a:lnTo>
                    <a:pt x="5553" y="2326"/>
                  </a:lnTo>
                  <a:lnTo>
                    <a:pt x="5550" y="2330"/>
                  </a:lnTo>
                  <a:lnTo>
                    <a:pt x="5545" y="2328"/>
                  </a:lnTo>
                  <a:lnTo>
                    <a:pt x="5551" y="2341"/>
                  </a:lnTo>
                  <a:lnTo>
                    <a:pt x="5548" y="2348"/>
                  </a:lnTo>
                  <a:lnTo>
                    <a:pt x="5553" y="2349"/>
                  </a:lnTo>
                  <a:lnTo>
                    <a:pt x="5558" y="2346"/>
                  </a:lnTo>
                  <a:lnTo>
                    <a:pt x="5566" y="2355"/>
                  </a:lnTo>
                  <a:lnTo>
                    <a:pt x="5559" y="2361"/>
                  </a:lnTo>
                  <a:lnTo>
                    <a:pt x="5558" y="2374"/>
                  </a:lnTo>
                  <a:lnTo>
                    <a:pt x="5563" y="2382"/>
                  </a:lnTo>
                  <a:lnTo>
                    <a:pt x="5560" y="2401"/>
                  </a:lnTo>
                  <a:lnTo>
                    <a:pt x="5556" y="2409"/>
                  </a:lnTo>
                  <a:lnTo>
                    <a:pt x="5558" y="2413"/>
                  </a:lnTo>
                  <a:lnTo>
                    <a:pt x="5556" y="2421"/>
                  </a:lnTo>
                  <a:lnTo>
                    <a:pt x="5546" y="2430"/>
                  </a:lnTo>
                  <a:lnTo>
                    <a:pt x="5545" y="2439"/>
                  </a:lnTo>
                  <a:lnTo>
                    <a:pt x="5542" y="2440"/>
                  </a:lnTo>
                  <a:lnTo>
                    <a:pt x="5537" y="2460"/>
                  </a:lnTo>
                  <a:lnTo>
                    <a:pt x="5528" y="2480"/>
                  </a:lnTo>
                  <a:lnTo>
                    <a:pt x="5530" y="2471"/>
                  </a:lnTo>
                  <a:lnTo>
                    <a:pt x="5527" y="2464"/>
                  </a:lnTo>
                  <a:lnTo>
                    <a:pt x="5528" y="2455"/>
                  </a:lnTo>
                  <a:lnTo>
                    <a:pt x="5525" y="2449"/>
                  </a:lnTo>
                  <a:lnTo>
                    <a:pt x="5508" y="2447"/>
                  </a:lnTo>
                  <a:lnTo>
                    <a:pt x="5498" y="2433"/>
                  </a:lnTo>
                  <a:lnTo>
                    <a:pt x="5496" y="2418"/>
                  </a:lnTo>
                  <a:lnTo>
                    <a:pt x="5479" y="2380"/>
                  </a:lnTo>
                  <a:lnTo>
                    <a:pt x="5468" y="2362"/>
                  </a:lnTo>
                  <a:lnTo>
                    <a:pt x="5474" y="2363"/>
                  </a:lnTo>
                  <a:lnTo>
                    <a:pt x="5482" y="2359"/>
                  </a:lnTo>
                  <a:lnTo>
                    <a:pt x="5485" y="2352"/>
                  </a:lnTo>
                  <a:lnTo>
                    <a:pt x="5478" y="2355"/>
                  </a:lnTo>
                  <a:lnTo>
                    <a:pt x="5466" y="2355"/>
                  </a:lnTo>
                  <a:lnTo>
                    <a:pt x="5451" y="2347"/>
                  </a:lnTo>
                  <a:lnTo>
                    <a:pt x="5417" y="2285"/>
                  </a:lnTo>
                  <a:lnTo>
                    <a:pt x="5386" y="2249"/>
                  </a:lnTo>
                  <a:lnTo>
                    <a:pt x="5385" y="2236"/>
                  </a:lnTo>
                  <a:lnTo>
                    <a:pt x="5374" y="2223"/>
                  </a:lnTo>
                  <a:lnTo>
                    <a:pt x="5350" y="2185"/>
                  </a:lnTo>
                  <a:lnTo>
                    <a:pt x="5326" y="2138"/>
                  </a:lnTo>
                  <a:lnTo>
                    <a:pt x="5307" y="2094"/>
                  </a:lnTo>
                  <a:lnTo>
                    <a:pt x="5307" y="2079"/>
                  </a:lnTo>
                  <a:lnTo>
                    <a:pt x="5295" y="2060"/>
                  </a:lnTo>
                  <a:lnTo>
                    <a:pt x="5291" y="2029"/>
                  </a:lnTo>
                  <a:lnTo>
                    <a:pt x="5284" y="2014"/>
                  </a:lnTo>
                  <a:lnTo>
                    <a:pt x="5286" y="1996"/>
                  </a:lnTo>
                  <a:lnTo>
                    <a:pt x="5296" y="1984"/>
                  </a:lnTo>
                  <a:lnTo>
                    <a:pt x="5298" y="1969"/>
                  </a:lnTo>
                  <a:lnTo>
                    <a:pt x="5305" y="1966"/>
                  </a:lnTo>
                  <a:lnTo>
                    <a:pt x="5300" y="1960"/>
                  </a:lnTo>
                  <a:lnTo>
                    <a:pt x="5304" y="1955"/>
                  </a:lnTo>
                  <a:lnTo>
                    <a:pt x="5305" y="1933"/>
                  </a:lnTo>
                  <a:lnTo>
                    <a:pt x="5288" y="1910"/>
                  </a:lnTo>
                  <a:lnTo>
                    <a:pt x="5277" y="1910"/>
                  </a:lnTo>
                  <a:lnTo>
                    <a:pt x="5276" y="1904"/>
                  </a:lnTo>
                  <a:lnTo>
                    <a:pt x="5285" y="1896"/>
                  </a:lnTo>
                  <a:lnTo>
                    <a:pt x="5302" y="1904"/>
                  </a:lnTo>
                  <a:lnTo>
                    <a:pt x="5312" y="1894"/>
                  </a:lnTo>
                  <a:lnTo>
                    <a:pt x="5309" y="1887"/>
                  </a:lnTo>
                  <a:lnTo>
                    <a:pt x="5309" y="1870"/>
                  </a:lnTo>
                  <a:lnTo>
                    <a:pt x="5324" y="1868"/>
                  </a:lnTo>
                  <a:lnTo>
                    <a:pt x="5333" y="1870"/>
                  </a:lnTo>
                  <a:lnTo>
                    <a:pt x="5325" y="1860"/>
                  </a:lnTo>
                  <a:lnTo>
                    <a:pt x="5339" y="1834"/>
                  </a:lnTo>
                  <a:lnTo>
                    <a:pt x="5333" y="1817"/>
                  </a:lnTo>
                  <a:lnTo>
                    <a:pt x="5334" y="1800"/>
                  </a:lnTo>
                  <a:lnTo>
                    <a:pt x="5328" y="1791"/>
                  </a:lnTo>
                  <a:lnTo>
                    <a:pt x="5335" y="1783"/>
                  </a:lnTo>
                  <a:lnTo>
                    <a:pt x="5335" y="1772"/>
                  </a:lnTo>
                  <a:lnTo>
                    <a:pt x="5333" y="1767"/>
                  </a:lnTo>
                  <a:lnTo>
                    <a:pt x="5335" y="1752"/>
                  </a:lnTo>
                  <a:lnTo>
                    <a:pt x="5342" y="1752"/>
                  </a:lnTo>
                  <a:lnTo>
                    <a:pt x="5334" y="1744"/>
                  </a:lnTo>
                  <a:lnTo>
                    <a:pt x="5332" y="1737"/>
                  </a:lnTo>
                  <a:lnTo>
                    <a:pt x="5335" y="1733"/>
                  </a:lnTo>
                  <a:lnTo>
                    <a:pt x="5337" y="1716"/>
                  </a:lnTo>
                  <a:lnTo>
                    <a:pt x="5333" y="1713"/>
                  </a:lnTo>
                  <a:lnTo>
                    <a:pt x="5335" y="1704"/>
                  </a:lnTo>
                  <a:lnTo>
                    <a:pt x="5345" y="1700"/>
                  </a:lnTo>
                  <a:lnTo>
                    <a:pt x="5349" y="1694"/>
                  </a:lnTo>
                  <a:lnTo>
                    <a:pt x="5346" y="1680"/>
                  </a:lnTo>
                  <a:lnTo>
                    <a:pt x="5349" y="1661"/>
                  </a:lnTo>
                  <a:lnTo>
                    <a:pt x="5344" y="1658"/>
                  </a:lnTo>
                  <a:lnTo>
                    <a:pt x="5343" y="1653"/>
                  </a:lnTo>
                  <a:lnTo>
                    <a:pt x="5350" y="1639"/>
                  </a:lnTo>
                  <a:lnTo>
                    <a:pt x="5351" y="1627"/>
                  </a:lnTo>
                  <a:lnTo>
                    <a:pt x="5345" y="1629"/>
                  </a:lnTo>
                  <a:lnTo>
                    <a:pt x="5341" y="1618"/>
                  </a:lnTo>
                  <a:lnTo>
                    <a:pt x="5346" y="1611"/>
                  </a:lnTo>
                  <a:lnTo>
                    <a:pt x="5347" y="1603"/>
                  </a:lnTo>
                  <a:lnTo>
                    <a:pt x="5354" y="1600"/>
                  </a:lnTo>
                  <a:lnTo>
                    <a:pt x="5355" y="1596"/>
                  </a:lnTo>
                  <a:lnTo>
                    <a:pt x="5366" y="1590"/>
                  </a:lnTo>
                  <a:lnTo>
                    <a:pt x="5367" y="1582"/>
                  </a:lnTo>
                  <a:lnTo>
                    <a:pt x="5377" y="1571"/>
                  </a:lnTo>
                  <a:lnTo>
                    <a:pt x="5380" y="1571"/>
                  </a:lnTo>
                  <a:lnTo>
                    <a:pt x="5389" y="1565"/>
                  </a:lnTo>
                  <a:lnTo>
                    <a:pt x="5394" y="1565"/>
                  </a:lnTo>
                  <a:lnTo>
                    <a:pt x="5396" y="1560"/>
                  </a:lnTo>
                  <a:lnTo>
                    <a:pt x="5393" y="1556"/>
                  </a:lnTo>
                  <a:lnTo>
                    <a:pt x="5385" y="1555"/>
                  </a:lnTo>
                  <a:lnTo>
                    <a:pt x="5379" y="1559"/>
                  </a:lnTo>
                  <a:lnTo>
                    <a:pt x="5373" y="1553"/>
                  </a:lnTo>
                  <a:lnTo>
                    <a:pt x="5373" y="1537"/>
                  </a:lnTo>
                  <a:lnTo>
                    <a:pt x="5378" y="1523"/>
                  </a:lnTo>
                  <a:lnTo>
                    <a:pt x="5375" y="1518"/>
                  </a:lnTo>
                  <a:lnTo>
                    <a:pt x="5370" y="1509"/>
                  </a:lnTo>
                  <a:lnTo>
                    <a:pt x="5367" y="1508"/>
                  </a:lnTo>
                  <a:lnTo>
                    <a:pt x="5364" y="1514"/>
                  </a:lnTo>
                  <a:lnTo>
                    <a:pt x="5360" y="1513"/>
                  </a:lnTo>
                  <a:lnTo>
                    <a:pt x="5358" y="1492"/>
                  </a:lnTo>
                  <a:lnTo>
                    <a:pt x="5362" y="1488"/>
                  </a:lnTo>
                  <a:lnTo>
                    <a:pt x="5362" y="1483"/>
                  </a:lnTo>
                  <a:lnTo>
                    <a:pt x="5360" y="1472"/>
                  </a:lnTo>
                  <a:lnTo>
                    <a:pt x="5351" y="1468"/>
                  </a:lnTo>
                  <a:lnTo>
                    <a:pt x="5353" y="1465"/>
                  </a:lnTo>
                  <a:lnTo>
                    <a:pt x="5352" y="1464"/>
                  </a:lnTo>
                  <a:lnTo>
                    <a:pt x="5351" y="1459"/>
                  </a:lnTo>
                  <a:lnTo>
                    <a:pt x="5342" y="1448"/>
                  </a:lnTo>
                  <a:lnTo>
                    <a:pt x="5340" y="1441"/>
                  </a:lnTo>
                  <a:lnTo>
                    <a:pt x="5335" y="1436"/>
                  </a:lnTo>
                  <a:lnTo>
                    <a:pt x="5334" y="1427"/>
                  </a:lnTo>
                  <a:lnTo>
                    <a:pt x="5329" y="1416"/>
                  </a:lnTo>
                  <a:lnTo>
                    <a:pt x="5330" y="1410"/>
                  </a:lnTo>
                  <a:lnTo>
                    <a:pt x="5342" y="1397"/>
                  </a:lnTo>
                  <a:lnTo>
                    <a:pt x="5352" y="1400"/>
                  </a:lnTo>
                  <a:lnTo>
                    <a:pt x="5361" y="1397"/>
                  </a:lnTo>
                  <a:lnTo>
                    <a:pt x="5356" y="1392"/>
                  </a:lnTo>
                  <a:lnTo>
                    <a:pt x="5367" y="1386"/>
                  </a:lnTo>
                  <a:lnTo>
                    <a:pt x="5361" y="1387"/>
                  </a:lnTo>
                  <a:lnTo>
                    <a:pt x="5352" y="1386"/>
                  </a:lnTo>
                  <a:lnTo>
                    <a:pt x="5348" y="1384"/>
                  </a:lnTo>
                  <a:lnTo>
                    <a:pt x="5336" y="1384"/>
                  </a:lnTo>
                  <a:lnTo>
                    <a:pt x="5323" y="1374"/>
                  </a:lnTo>
                  <a:lnTo>
                    <a:pt x="5319" y="1377"/>
                  </a:lnTo>
                  <a:lnTo>
                    <a:pt x="5308" y="1376"/>
                  </a:lnTo>
                  <a:lnTo>
                    <a:pt x="5300" y="1386"/>
                  </a:lnTo>
                  <a:lnTo>
                    <a:pt x="5291" y="1386"/>
                  </a:lnTo>
                  <a:lnTo>
                    <a:pt x="5279" y="1397"/>
                  </a:lnTo>
                  <a:lnTo>
                    <a:pt x="5283" y="1402"/>
                  </a:lnTo>
                  <a:lnTo>
                    <a:pt x="5282" y="1409"/>
                  </a:lnTo>
                  <a:lnTo>
                    <a:pt x="5292" y="1417"/>
                  </a:lnTo>
                  <a:lnTo>
                    <a:pt x="5294" y="1426"/>
                  </a:lnTo>
                  <a:lnTo>
                    <a:pt x="5290" y="1430"/>
                  </a:lnTo>
                  <a:lnTo>
                    <a:pt x="5293" y="1442"/>
                  </a:lnTo>
                  <a:lnTo>
                    <a:pt x="5302" y="1449"/>
                  </a:lnTo>
                  <a:lnTo>
                    <a:pt x="5302" y="1453"/>
                  </a:lnTo>
                  <a:lnTo>
                    <a:pt x="5308" y="1457"/>
                  </a:lnTo>
                  <a:lnTo>
                    <a:pt x="5313" y="1475"/>
                  </a:lnTo>
                  <a:lnTo>
                    <a:pt x="5325" y="1481"/>
                  </a:lnTo>
                  <a:lnTo>
                    <a:pt x="5324" y="1490"/>
                  </a:lnTo>
                  <a:lnTo>
                    <a:pt x="5329" y="1497"/>
                  </a:lnTo>
                  <a:lnTo>
                    <a:pt x="5326" y="1502"/>
                  </a:lnTo>
                  <a:lnTo>
                    <a:pt x="5319" y="1496"/>
                  </a:lnTo>
                  <a:lnTo>
                    <a:pt x="5316" y="1489"/>
                  </a:lnTo>
                  <a:lnTo>
                    <a:pt x="5304" y="1492"/>
                  </a:lnTo>
                  <a:lnTo>
                    <a:pt x="5298" y="1497"/>
                  </a:lnTo>
                  <a:lnTo>
                    <a:pt x="5293" y="1511"/>
                  </a:lnTo>
                  <a:lnTo>
                    <a:pt x="5298" y="1516"/>
                  </a:lnTo>
                  <a:lnTo>
                    <a:pt x="5296" y="1529"/>
                  </a:lnTo>
                  <a:lnTo>
                    <a:pt x="5293" y="1532"/>
                  </a:lnTo>
                  <a:lnTo>
                    <a:pt x="5292" y="1535"/>
                  </a:lnTo>
                  <a:lnTo>
                    <a:pt x="5295" y="1537"/>
                  </a:lnTo>
                  <a:lnTo>
                    <a:pt x="5295" y="1544"/>
                  </a:lnTo>
                  <a:lnTo>
                    <a:pt x="5288" y="1551"/>
                  </a:lnTo>
                  <a:lnTo>
                    <a:pt x="5294" y="1556"/>
                  </a:lnTo>
                  <a:lnTo>
                    <a:pt x="5288" y="1562"/>
                  </a:lnTo>
                  <a:lnTo>
                    <a:pt x="5288" y="1585"/>
                  </a:lnTo>
                  <a:lnTo>
                    <a:pt x="5284" y="1590"/>
                  </a:lnTo>
                  <a:lnTo>
                    <a:pt x="5284" y="1595"/>
                  </a:lnTo>
                  <a:lnTo>
                    <a:pt x="5278" y="1599"/>
                  </a:lnTo>
                  <a:lnTo>
                    <a:pt x="5272" y="1612"/>
                  </a:lnTo>
                  <a:lnTo>
                    <a:pt x="5270" y="1602"/>
                  </a:lnTo>
                  <a:lnTo>
                    <a:pt x="5262" y="1596"/>
                  </a:lnTo>
                  <a:lnTo>
                    <a:pt x="5269" y="1583"/>
                  </a:lnTo>
                  <a:lnTo>
                    <a:pt x="5265" y="1578"/>
                  </a:lnTo>
                  <a:lnTo>
                    <a:pt x="5259" y="1577"/>
                  </a:lnTo>
                  <a:lnTo>
                    <a:pt x="5252" y="1584"/>
                  </a:lnTo>
                  <a:lnTo>
                    <a:pt x="5251" y="1591"/>
                  </a:lnTo>
                  <a:lnTo>
                    <a:pt x="5247" y="1595"/>
                  </a:lnTo>
                  <a:lnTo>
                    <a:pt x="5245" y="1579"/>
                  </a:lnTo>
                  <a:lnTo>
                    <a:pt x="5236" y="1577"/>
                  </a:lnTo>
                  <a:lnTo>
                    <a:pt x="5233" y="1571"/>
                  </a:lnTo>
                  <a:lnTo>
                    <a:pt x="5226" y="1578"/>
                  </a:lnTo>
                  <a:lnTo>
                    <a:pt x="5223" y="1573"/>
                  </a:lnTo>
                  <a:lnTo>
                    <a:pt x="5226" y="1570"/>
                  </a:lnTo>
                  <a:lnTo>
                    <a:pt x="5229" y="1564"/>
                  </a:lnTo>
                  <a:lnTo>
                    <a:pt x="5227" y="1561"/>
                  </a:lnTo>
                  <a:lnTo>
                    <a:pt x="5227" y="1554"/>
                  </a:lnTo>
                  <a:lnTo>
                    <a:pt x="5229" y="1553"/>
                  </a:lnTo>
                  <a:lnTo>
                    <a:pt x="5227" y="1544"/>
                  </a:lnTo>
                  <a:lnTo>
                    <a:pt x="5223" y="1541"/>
                  </a:lnTo>
                  <a:lnTo>
                    <a:pt x="5229" y="1535"/>
                  </a:lnTo>
                  <a:lnTo>
                    <a:pt x="5226" y="1527"/>
                  </a:lnTo>
                  <a:lnTo>
                    <a:pt x="5222" y="1523"/>
                  </a:lnTo>
                  <a:lnTo>
                    <a:pt x="5225" y="1519"/>
                  </a:lnTo>
                  <a:lnTo>
                    <a:pt x="5224" y="1508"/>
                  </a:lnTo>
                  <a:lnTo>
                    <a:pt x="5215" y="1502"/>
                  </a:lnTo>
                  <a:lnTo>
                    <a:pt x="5212" y="1495"/>
                  </a:lnTo>
                  <a:lnTo>
                    <a:pt x="5208" y="1495"/>
                  </a:lnTo>
                  <a:lnTo>
                    <a:pt x="5207" y="1506"/>
                  </a:lnTo>
                  <a:lnTo>
                    <a:pt x="5201" y="1508"/>
                  </a:lnTo>
                  <a:lnTo>
                    <a:pt x="5202" y="1518"/>
                  </a:lnTo>
                  <a:lnTo>
                    <a:pt x="5194" y="1528"/>
                  </a:lnTo>
                  <a:lnTo>
                    <a:pt x="5191" y="1528"/>
                  </a:lnTo>
                  <a:lnTo>
                    <a:pt x="5186" y="1517"/>
                  </a:lnTo>
                  <a:lnTo>
                    <a:pt x="5183" y="1516"/>
                  </a:lnTo>
                  <a:lnTo>
                    <a:pt x="5179" y="1519"/>
                  </a:lnTo>
                  <a:lnTo>
                    <a:pt x="5177" y="1511"/>
                  </a:lnTo>
                  <a:lnTo>
                    <a:pt x="5167" y="1511"/>
                  </a:lnTo>
                  <a:lnTo>
                    <a:pt x="5164" y="1513"/>
                  </a:lnTo>
                  <a:lnTo>
                    <a:pt x="5160" y="1513"/>
                  </a:lnTo>
                  <a:lnTo>
                    <a:pt x="5158" y="1522"/>
                  </a:lnTo>
                  <a:lnTo>
                    <a:pt x="5151" y="1524"/>
                  </a:lnTo>
                  <a:lnTo>
                    <a:pt x="5150" y="1528"/>
                  </a:lnTo>
                  <a:lnTo>
                    <a:pt x="5134" y="1529"/>
                  </a:lnTo>
                  <a:lnTo>
                    <a:pt x="5129" y="1535"/>
                  </a:lnTo>
                  <a:lnTo>
                    <a:pt x="5123" y="1533"/>
                  </a:lnTo>
                  <a:lnTo>
                    <a:pt x="5118" y="1537"/>
                  </a:lnTo>
                  <a:lnTo>
                    <a:pt x="5108" y="1536"/>
                  </a:lnTo>
                  <a:lnTo>
                    <a:pt x="5098" y="1551"/>
                  </a:lnTo>
                  <a:lnTo>
                    <a:pt x="5093" y="1554"/>
                  </a:lnTo>
                  <a:lnTo>
                    <a:pt x="5094" y="1566"/>
                  </a:lnTo>
                  <a:lnTo>
                    <a:pt x="5086" y="1572"/>
                  </a:lnTo>
                  <a:lnTo>
                    <a:pt x="5085" y="1576"/>
                  </a:lnTo>
                  <a:lnTo>
                    <a:pt x="5091" y="1581"/>
                  </a:lnTo>
                  <a:lnTo>
                    <a:pt x="5093" y="1592"/>
                  </a:lnTo>
                  <a:lnTo>
                    <a:pt x="5102" y="1605"/>
                  </a:lnTo>
                  <a:lnTo>
                    <a:pt x="5095" y="1611"/>
                  </a:lnTo>
                  <a:lnTo>
                    <a:pt x="5090" y="1642"/>
                  </a:lnTo>
                  <a:lnTo>
                    <a:pt x="5101" y="1654"/>
                  </a:lnTo>
                  <a:lnTo>
                    <a:pt x="5092" y="1657"/>
                  </a:lnTo>
                  <a:lnTo>
                    <a:pt x="5095" y="1659"/>
                  </a:lnTo>
                  <a:lnTo>
                    <a:pt x="5095" y="1669"/>
                  </a:lnTo>
                  <a:lnTo>
                    <a:pt x="5086" y="1678"/>
                  </a:lnTo>
                  <a:lnTo>
                    <a:pt x="5086" y="1691"/>
                  </a:lnTo>
                  <a:lnTo>
                    <a:pt x="5079" y="1699"/>
                  </a:lnTo>
                  <a:lnTo>
                    <a:pt x="5079" y="1709"/>
                  </a:lnTo>
                  <a:lnTo>
                    <a:pt x="5075" y="1724"/>
                  </a:lnTo>
                  <a:lnTo>
                    <a:pt x="5083" y="1735"/>
                  </a:lnTo>
                  <a:lnTo>
                    <a:pt x="5076" y="1741"/>
                  </a:lnTo>
                  <a:lnTo>
                    <a:pt x="5088" y="1757"/>
                  </a:lnTo>
                  <a:lnTo>
                    <a:pt x="5084" y="1759"/>
                  </a:lnTo>
                  <a:lnTo>
                    <a:pt x="5081" y="1767"/>
                  </a:lnTo>
                  <a:lnTo>
                    <a:pt x="5088" y="1770"/>
                  </a:lnTo>
                  <a:lnTo>
                    <a:pt x="5092" y="1767"/>
                  </a:lnTo>
                  <a:lnTo>
                    <a:pt x="5100" y="1768"/>
                  </a:lnTo>
                  <a:lnTo>
                    <a:pt x="5099" y="1763"/>
                  </a:lnTo>
                  <a:lnTo>
                    <a:pt x="5101" y="1762"/>
                  </a:lnTo>
                  <a:lnTo>
                    <a:pt x="5109" y="1766"/>
                  </a:lnTo>
                  <a:lnTo>
                    <a:pt x="5114" y="1766"/>
                  </a:lnTo>
                  <a:lnTo>
                    <a:pt x="5114" y="1762"/>
                  </a:lnTo>
                  <a:lnTo>
                    <a:pt x="5115" y="1760"/>
                  </a:lnTo>
                  <a:lnTo>
                    <a:pt x="5119" y="1764"/>
                  </a:lnTo>
                  <a:lnTo>
                    <a:pt x="5128" y="1767"/>
                  </a:lnTo>
                  <a:lnTo>
                    <a:pt x="5129" y="1772"/>
                  </a:lnTo>
                  <a:lnTo>
                    <a:pt x="5127" y="1775"/>
                  </a:lnTo>
                  <a:lnTo>
                    <a:pt x="5135" y="1783"/>
                  </a:lnTo>
                  <a:lnTo>
                    <a:pt x="5133" y="1788"/>
                  </a:lnTo>
                  <a:lnTo>
                    <a:pt x="5128" y="1787"/>
                  </a:lnTo>
                  <a:lnTo>
                    <a:pt x="5122" y="1790"/>
                  </a:lnTo>
                  <a:lnTo>
                    <a:pt x="5116" y="1788"/>
                  </a:lnTo>
                  <a:lnTo>
                    <a:pt x="5109" y="1792"/>
                  </a:lnTo>
                  <a:lnTo>
                    <a:pt x="5108" y="1795"/>
                  </a:lnTo>
                  <a:lnTo>
                    <a:pt x="5114" y="1800"/>
                  </a:lnTo>
                  <a:lnTo>
                    <a:pt x="5102" y="1811"/>
                  </a:lnTo>
                  <a:lnTo>
                    <a:pt x="5096" y="1808"/>
                  </a:lnTo>
                  <a:lnTo>
                    <a:pt x="5095" y="1801"/>
                  </a:lnTo>
                  <a:lnTo>
                    <a:pt x="5090" y="1797"/>
                  </a:lnTo>
                  <a:lnTo>
                    <a:pt x="5084" y="1801"/>
                  </a:lnTo>
                  <a:lnTo>
                    <a:pt x="5079" y="1797"/>
                  </a:lnTo>
                  <a:lnTo>
                    <a:pt x="5073" y="1799"/>
                  </a:lnTo>
                  <a:lnTo>
                    <a:pt x="5075" y="1805"/>
                  </a:lnTo>
                  <a:lnTo>
                    <a:pt x="5074" y="1813"/>
                  </a:lnTo>
                  <a:lnTo>
                    <a:pt x="5071" y="1813"/>
                  </a:lnTo>
                  <a:lnTo>
                    <a:pt x="5067" y="1818"/>
                  </a:lnTo>
                  <a:lnTo>
                    <a:pt x="5061" y="1823"/>
                  </a:lnTo>
                  <a:lnTo>
                    <a:pt x="5065" y="1827"/>
                  </a:lnTo>
                  <a:lnTo>
                    <a:pt x="5061" y="1832"/>
                  </a:lnTo>
                  <a:lnTo>
                    <a:pt x="5055" y="1831"/>
                  </a:lnTo>
                  <a:lnTo>
                    <a:pt x="5044" y="1820"/>
                  </a:lnTo>
                  <a:lnTo>
                    <a:pt x="5039" y="1820"/>
                  </a:lnTo>
                  <a:lnTo>
                    <a:pt x="5045" y="1829"/>
                  </a:lnTo>
                  <a:lnTo>
                    <a:pt x="5036" y="1834"/>
                  </a:lnTo>
                  <a:lnTo>
                    <a:pt x="5038" y="1837"/>
                  </a:lnTo>
                  <a:lnTo>
                    <a:pt x="5033" y="1844"/>
                  </a:lnTo>
                  <a:lnTo>
                    <a:pt x="5019" y="1848"/>
                  </a:lnTo>
                  <a:lnTo>
                    <a:pt x="5016" y="1853"/>
                  </a:lnTo>
                  <a:lnTo>
                    <a:pt x="5004" y="1837"/>
                  </a:lnTo>
                  <a:lnTo>
                    <a:pt x="4997" y="1837"/>
                  </a:lnTo>
                  <a:lnTo>
                    <a:pt x="4994" y="1834"/>
                  </a:lnTo>
                  <a:lnTo>
                    <a:pt x="4996" y="1830"/>
                  </a:lnTo>
                  <a:lnTo>
                    <a:pt x="5003" y="1830"/>
                  </a:lnTo>
                  <a:lnTo>
                    <a:pt x="5002" y="1821"/>
                  </a:lnTo>
                  <a:lnTo>
                    <a:pt x="5005" y="1816"/>
                  </a:lnTo>
                  <a:lnTo>
                    <a:pt x="5019" y="1816"/>
                  </a:lnTo>
                  <a:lnTo>
                    <a:pt x="5034" y="1805"/>
                  </a:lnTo>
                  <a:lnTo>
                    <a:pt x="5032" y="1800"/>
                  </a:lnTo>
                  <a:lnTo>
                    <a:pt x="5025" y="1798"/>
                  </a:lnTo>
                  <a:lnTo>
                    <a:pt x="5018" y="1806"/>
                  </a:lnTo>
                  <a:lnTo>
                    <a:pt x="5007" y="1804"/>
                  </a:lnTo>
                  <a:lnTo>
                    <a:pt x="5006" y="1800"/>
                  </a:lnTo>
                  <a:lnTo>
                    <a:pt x="4998" y="1793"/>
                  </a:lnTo>
                  <a:lnTo>
                    <a:pt x="4990" y="1792"/>
                  </a:lnTo>
                  <a:lnTo>
                    <a:pt x="4977" y="1790"/>
                  </a:lnTo>
                  <a:lnTo>
                    <a:pt x="4964" y="1791"/>
                  </a:lnTo>
                  <a:lnTo>
                    <a:pt x="4968" y="1797"/>
                  </a:lnTo>
                  <a:lnTo>
                    <a:pt x="4962" y="1799"/>
                  </a:lnTo>
                  <a:lnTo>
                    <a:pt x="4957" y="1795"/>
                  </a:lnTo>
                  <a:lnTo>
                    <a:pt x="4958" y="1790"/>
                  </a:lnTo>
                  <a:lnTo>
                    <a:pt x="4946" y="1791"/>
                  </a:lnTo>
                  <a:lnTo>
                    <a:pt x="4930" y="1787"/>
                  </a:lnTo>
                  <a:lnTo>
                    <a:pt x="4923" y="1791"/>
                  </a:lnTo>
                  <a:lnTo>
                    <a:pt x="4916" y="1786"/>
                  </a:lnTo>
                  <a:lnTo>
                    <a:pt x="4904" y="1785"/>
                  </a:lnTo>
                  <a:lnTo>
                    <a:pt x="4892" y="1799"/>
                  </a:lnTo>
                  <a:lnTo>
                    <a:pt x="4887" y="1800"/>
                  </a:lnTo>
                  <a:lnTo>
                    <a:pt x="4886" y="1805"/>
                  </a:lnTo>
                  <a:lnTo>
                    <a:pt x="4898" y="1813"/>
                  </a:lnTo>
                  <a:lnTo>
                    <a:pt x="4885" y="1818"/>
                  </a:lnTo>
                  <a:lnTo>
                    <a:pt x="4883" y="1811"/>
                  </a:lnTo>
                  <a:lnTo>
                    <a:pt x="4877" y="1822"/>
                  </a:lnTo>
                  <a:lnTo>
                    <a:pt x="4887" y="1827"/>
                  </a:lnTo>
                  <a:lnTo>
                    <a:pt x="4891" y="1824"/>
                  </a:lnTo>
                  <a:lnTo>
                    <a:pt x="4896" y="1827"/>
                  </a:lnTo>
                  <a:lnTo>
                    <a:pt x="4896" y="1834"/>
                  </a:lnTo>
                  <a:lnTo>
                    <a:pt x="4879" y="1841"/>
                  </a:lnTo>
                  <a:lnTo>
                    <a:pt x="4873" y="1833"/>
                  </a:lnTo>
                  <a:lnTo>
                    <a:pt x="4859" y="1833"/>
                  </a:lnTo>
                  <a:lnTo>
                    <a:pt x="4854" y="1837"/>
                  </a:lnTo>
                  <a:lnTo>
                    <a:pt x="4856" y="1844"/>
                  </a:lnTo>
                  <a:lnTo>
                    <a:pt x="4849" y="1843"/>
                  </a:lnTo>
                  <a:lnTo>
                    <a:pt x="4844" y="1848"/>
                  </a:lnTo>
                  <a:lnTo>
                    <a:pt x="4840" y="1848"/>
                  </a:lnTo>
                  <a:lnTo>
                    <a:pt x="4837" y="1842"/>
                  </a:lnTo>
                  <a:lnTo>
                    <a:pt x="4819" y="1841"/>
                  </a:lnTo>
                  <a:lnTo>
                    <a:pt x="4812" y="1845"/>
                  </a:lnTo>
                  <a:lnTo>
                    <a:pt x="4795" y="1843"/>
                  </a:lnTo>
                  <a:lnTo>
                    <a:pt x="4785" y="1848"/>
                  </a:lnTo>
                  <a:lnTo>
                    <a:pt x="4785" y="1853"/>
                  </a:lnTo>
                  <a:lnTo>
                    <a:pt x="4797" y="1862"/>
                  </a:lnTo>
                  <a:lnTo>
                    <a:pt x="4790" y="1868"/>
                  </a:lnTo>
                  <a:lnTo>
                    <a:pt x="4786" y="1877"/>
                  </a:lnTo>
                  <a:lnTo>
                    <a:pt x="4778" y="1869"/>
                  </a:lnTo>
                  <a:lnTo>
                    <a:pt x="4772" y="1867"/>
                  </a:lnTo>
                  <a:lnTo>
                    <a:pt x="4776" y="1857"/>
                  </a:lnTo>
                  <a:lnTo>
                    <a:pt x="4768" y="1852"/>
                  </a:lnTo>
                  <a:lnTo>
                    <a:pt x="4764" y="1859"/>
                  </a:lnTo>
                  <a:lnTo>
                    <a:pt x="4756" y="1860"/>
                  </a:lnTo>
                  <a:lnTo>
                    <a:pt x="4749" y="1860"/>
                  </a:lnTo>
                  <a:lnTo>
                    <a:pt x="4740" y="1866"/>
                  </a:lnTo>
                  <a:lnTo>
                    <a:pt x="4731" y="1865"/>
                  </a:lnTo>
                  <a:lnTo>
                    <a:pt x="4718" y="1873"/>
                  </a:lnTo>
                  <a:lnTo>
                    <a:pt x="4705" y="1874"/>
                  </a:lnTo>
                  <a:lnTo>
                    <a:pt x="4689" y="1886"/>
                  </a:lnTo>
                  <a:lnTo>
                    <a:pt x="4680" y="1888"/>
                  </a:lnTo>
                  <a:lnTo>
                    <a:pt x="4674" y="1881"/>
                  </a:lnTo>
                  <a:lnTo>
                    <a:pt x="4669" y="1882"/>
                  </a:lnTo>
                  <a:lnTo>
                    <a:pt x="4666" y="1891"/>
                  </a:lnTo>
                  <a:lnTo>
                    <a:pt x="4650" y="1903"/>
                  </a:lnTo>
                  <a:lnTo>
                    <a:pt x="4648" y="1912"/>
                  </a:lnTo>
                  <a:lnTo>
                    <a:pt x="4640" y="1920"/>
                  </a:lnTo>
                  <a:lnTo>
                    <a:pt x="4638" y="1930"/>
                  </a:lnTo>
                  <a:lnTo>
                    <a:pt x="4649" y="1947"/>
                  </a:lnTo>
                  <a:lnTo>
                    <a:pt x="4646" y="1964"/>
                  </a:lnTo>
                  <a:lnTo>
                    <a:pt x="4633" y="1979"/>
                  </a:lnTo>
                  <a:lnTo>
                    <a:pt x="4627" y="1993"/>
                  </a:lnTo>
                  <a:lnTo>
                    <a:pt x="4630" y="2004"/>
                  </a:lnTo>
                  <a:lnTo>
                    <a:pt x="4629" y="2021"/>
                  </a:lnTo>
                  <a:lnTo>
                    <a:pt x="4633" y="2028"/>
                  </a:lnTo>
                  <a:lnTo>
                    <a:pt x="4633" y="2037"/>
                  </a:lnTo>
                  <a:lnTo>
                    <a:pt x="4629" y="2037"/>
                  </a:lnTo>
                  <a:lnTo>
                    <a:pt x="4624" y="2040"/>
                  </a:lnTo>
                  <a:lnTo>
                    <a:pt x="4623" y="2051"/>
                  </a:lnTo>
                  <a:lnTo>
                    <a:pt x="4619" y="2054"/>
                  </a:lnTo>
                  <a:lnTo>
                    <a:pt x="4624" y="2069"/>
                  </a:lnTo>
                  <a:lnTo>
                    <a:pt x="4615" y="2075"/>
                  </a:lnTo>
                  <a:lnTo>
                    <a:pt x="4614" y="2087"/>
                  </a:lnTo>
                  <a:lnTo>
                    <a:pt x="4602" y="2101"/>
                  </a:lnTo>
                  <a:lnTo>
                    <a:pt x="4604" y="2111"/>
                  </a:lnTo>
                  <a:lnTo>
                    <a:pt x="4597" y="2114"/>
                  </a:lnTo>
                  <a:lnTo>
                    <a:pt x="4595" y="2131"/>
                  </a:lnTo>
                  <a:lnTo>
                    <a:pt x="4591" y="2131"/>
                  </a:lnTo>
                  <a:lnTo>
                    <a:pt x="4586" y="2152"/>
                  </a:lnTo>
                  <a:lnTo>
                    <a:pt x="4587" y="2168"/>
                  </a:lnTo>
                  <a:lnTo>
                    <a:pt x="4584" y="2173"/>
                  </a:lnTo>
                  <a:lnTo>
                    <a:pt x="4588" y="2183"/>
                  </a:lnTo>
                  <a:lnTo>
                    <a:pt x="4581" y="2193"/>
                  </a:lnTo>
                  <a:lnTo>
                    <a:pt x="4580" y="2203"/>
                  </a:lnTo>
                  <a:lnTo>
                    <a:pt x="4571" y="2216"/>
                  </a:lnTo>
                  <a:lnTo>
                    <a:pt x="4572" y="2220"/>
                  </a:lnTo>
                  <a:lnTo>
                    <a:pt x="4568" y="2222"/>
                  </a:lnTo>
                  <a:lnTo>
                    <a:pt x="4567" y="2233"/>
                  </a:lnTo>
                  <a:lnTo>
                    <a:pt x="4554" y="2244"/>
                  </a:lnTo>
                  <a:lnTo>
                    <a:pt x="4554" y="2259"/>
                  </a:lnTo>
                  <a:lnTo>
                    <a:pt x="4541" y="2270"/>
                  </a:lnTo>
                  <a:lnTo>
                    <a:pt x="4541" y="2277"/>
                  </a:lnTo>
                  <a:lnTo>
                    <a:pt x="4533" y="2290"/>
                  </a:lnTo>
                  <a:lnTo>
                    <a:pt x="4530" y="2300"/>
                  </a:lnTo>
                  <a:lnTo>
                    <a:pt x="4526" y="2307"/>
                  </a:lnTo>
                  <a:lnTo>
                    <a:pt x="4531" y="2315"/>
                  </a:lnTo>
                  <a:lnTo>
                    <a:pt x="4539" y="2321"/>
                  </a:lnTo>
                  <a:lnTo>
                    <a:pt x="4547" y="2318"/>
                  </a:lnTo>
                  <a:lnTo>
                    <a:pt x="4555" y="2324"/>
                  </a:lnTo>
                  <a:lnTo>
                    <a:pt x="4563" y="2325"/>
                  </a:lnTo>
                  <a:lnTo>
                    <a:pt x="4574" y="2317"/>
                  </a:lnTo>
                  <a:lnTo>
                    <a:pt x="4581" y="2315"/>
                  </a:lnTo>
                  <a:lnTo>
                    <a:pt x="4588" y="2310"/>
                  </a:lnTo>
                  <a:lnTo>
                    <a:pt x="4592" y="2311"/>
                  </a:lnTo>
                  <a:lnTo>
                    <a:pt x="4602" y="2308"/>
                  </a:lnTo>
                  <a:lnTo>
                    <a:pt x="4602" y="2331"/>
                  </a:lnTo>
                  <a:lnTo>
                    <a:pt x="4612" y="2344"/>
                  </a:lnTo>
                  <a:lnTo>
                    <a:pt x="4615" y="2358"/>
                  </a:lnTo>
                  <a:lnTo>
                    <a:pt x="4614" y="2369"/>
                  </a:lnTo>
                  <a:lnTo>
                    <a:pt x="4625" y="2379"/>
                  </a:lnTo>
                  <a:lnTo>
                    <a:pt x="4631" y="2371"/>
                  </a:lnTo>
                  <a:lnTo>
                    <a:pt x="4633" y="2372"/>
                  </a:lnTo>
                  <a:lnTo>
                    <a:pt x="4639" y="2368"/>
                  </a:lnTo>
                  <a:lnTo>
                    <a:pt x="4643" y="2360"/>
                  </a:lnTo>
                  <a:lnTo>
                    <a:pt x="4649" y="2357"/>
                  </a:lnTo>
                  <a:lnTo>
                    <a:pt x="4652" y="2362"/>
                  </a:lnTo>
                  <a:lnTo>
                    <a:pt x="4657" y="2358"/>
                  </a:lnTo>
                  <a:lnTo>
                    <a:pt x="4666" y="2359"/>
                  </a:lnTo>
                  <a:lnTo>
                    <a:pt x="4663" y="2362"/>
                  </a:lnTo>
                  <a:lnTo>
                    <a:pt x="4659" y="2369"/>
                  </a:lnTo>
                  <a:lnTo>
                    <a:pt x="4660" y="2382"/>
                  </a:lnTo>
                  <a:lnTo>
                    <a:pt x="4655" y="2382"/>
                  </a:lnTo>
                  <a:lnTo>
                    <a:pt x="4648" y="2388"/>
                  </a:lnTo>
                  <a:lnTo>
                    <a:pt x="4651" y="2392"/>
                  </a:lnTo>
                  <a:lnTo>
                    <a:pt x="4670" y="2389"/>
                  </a:lnTo>
                  <a:lnTo>
                    <a:pt x="4680" y="2383"/>
                  </a:lnTo>
                  <a:lnTo>
                    <a:pt x="4684" y="2370"/>
                  </a:lnTo>
                  <a:lnTo>
                    <a:pt x="4682" y="2361"/>
                  </a:lnTo>
                  <a:lnTo>
                    <a:pt x="4686" y="2355"/>
                  </a:lnTo>
                  <a:lnTo>
                    <a:pt x="4691" y="2367"/>
                  </a:lnTo>
                  <a:lnTo>
                    <a:pt x="4689" y="2378"/>
                  </a:lnTo>
                  <a:lnTo>
                    <a:pt x="4690" y="2389"/>
                  </a:lnTo>
                  <a:lnTo>
                    <a:pt x="4696" y="2385"/>
                  </a:lnTo>
                  <a:lnTo>
                    <a:pt x="4699" y="2373"/>
                  </a:lnTo>
                  <a:lnTo>
                    <a:pt x="4694" y="2358"/>
                  </a:lnTo>
                  <a:lnTo>
                    <a:pt x="4698" y="2351"/>
                  </a:lnTo>
                  <a:lnTo>
                    <a:pt x="4690" y="2342"/>
                  </a:lnTo>
                  <a:lnTo>
                    <a:pt x="4686" y="2328"/>
                  </a:lnTo>
                  <a:lnTo>
                    <a:pt x="4695" y="2327"/>
                  </a:lnTo>
                  <a:lnTo>
                    <a:pt x="4703" y="2332"/>
                  </a:lnTo>
                  <a:lnTo>
                    <a:pt x="4702" y="2336"/>
                  </a:lnTo>
                  <a:lnTo>
                    <a:pt x="4706" y="2340"/>
                  </a:lnTo>
                  <a:lnTo>
                    <a:pt x="4711" y="2340"/>
                  </a:lnTo>
                  <a:lnTo>
                    <a:pt x="4714" y="2335"/>
                  </a:lnTo>
                  <a:lnTo>
                    <a:pt x="4723" y="2334"/>
                  </a:lnTo>
                  <a:lnTo>
                    <a:pt x="4733" y="2326"/>
                  </a:lnTo>
                  <a:lnTo>
                    <a:pt x="4743" y="2334"/>
                  </a:lnTo>
                  <a:lnTo>
                    <a:pt x="4753" y="2335"/>
                  </a:lnTo>
                  <a:lnTo>
                    <a:pt x="4759" y="2341"/>
                  </a:lnTo>
                  <a:lnTo>
                    <a:pt x="4764" y="2351"/>
                  </a:lnTo>
                  <a:lnTo>
                    <a:pt x="4770" y="2355"/>
                  </a:lnTo>
                  <a:lnTo>
                    <a:pt x="4782" y="2356"/>
                  </a:lnTo>
                  <a:lnTo>
                    <a:pt x="4786" y="2362"/>
                  </a:lnTo>
                  <a:lnTo>
                    <a:pt x="4805" y="2369"/>
                  </a:lnTo>
                  <a:lnTo>
                    <a:pt x="4808" y="2375"/>
                  </a:lnTo>
                  <a:lnTo>
                    <a:pt x="4815" y="2376"/>
                  </a:lnTo>
                  <a:lnTo>
                    <a:pt x="4821" y="2383"/>
                  </a:lnTo>
                  <a:lnTo>
                    <a:pt x="4826" y="2383"/>
                  </a:lnTo>
                  <a:lnTo>
                    <a:pt x="4833" y="2397"/>
                  </a:lnTo>
                  <a:lnTo>
                    <a:pt x="4828" y="2404"/>
                  </a:lnTo>
                  <a:lnTo>
                    <a:pt x="4828" y="2412"/>
                  </a:lnTo>
                  <a:lnTo>
                    <a:pt x="4822" y="2415"/>
                  </a:lnTo>
                  <a:lnTo>
                    <a:pt x="4830" y="2425"/>
                  </a:lnTo>
                  <a:lnTo>
                    <a:pt x="4837" y="2425"/>
                  </a:lnTo>
                  <a:lnTo>
                    <a:pt x="4848" y="2439"/>
                  </a:lnTo>
                  <a:lnTo>
                    <a:pt x="4849" y="2447"/>
                  </a:lnTo>
                  <a:lnTo>
                    <a:pt x="4844" y="2453"/>
                  </a:lnTo>
                  <a:lnTo>
                    <a:pt x="4844" y="2463"/>
                  </a:lnTo>
                  <a:lnTo>
                    <a:pt x="4853" y="2471"/>
                  </a:lnTo>
                  <a:lnTo>
                    <a:pt x="4860" y="2473"/>
                  </a:lnTo>
                  <a:lnTo>
                    <a:pt x="4866" y="2468"/>
                  </a:lnTo>
                  <a:lnTo>
                    <a:pt x="4867" y="2475"/>
                  </a:lnTo>
                  <a:lnTo>
                    <a:pt x="4863" y="2480"/>
                  </a:lnTo>
                  <a:lnTo>
                    <a:pt x="4865" y="2491"/>
                  </a:lnTo>
                  <a:lnTo>
                    <a:pt x="4872" y="2498"/>
                  </a:lnTo>
                  <a:lnTo>
                    <a:pt x="4867" y="2502"/>
                  </a:lnTo>
                  <a:lnTo>
                    <a:pt x="4866" y="2508"/>
                  </a:lnTo>
                  <a:lnTo>
                    <a:pt x="4869" y="2516"/>
                  </a:lnTo>
                  <a:lnTo>
                    <a:pt x="4865" y="2525"/>
                  </a:lnTo>
                  <a:lnTo>
                    <a:pt x="4868" y="2528"/>
                  </a:lnTo>
                  <a:lnTo>
                    <a:pt x="4868" y="2534"/>
                  </a:lnTo>
                  <a:lnTo>
                    <a:pt x="4866" y="2538"/>
                  </a:lnTo>
                  <a:lnTo>
                    <a:pt x="4870" y="2541"/>
                  </a:lnTo>
                  <a:lnTo>
                    <a:pt x="4865" y="2547"/>
                  </a:lnTo>
                  <a:lnTo>
                    <a:pt x="4872" y="2568"/>
                  </a:lnTo>
                  <a:lnTo>
                    <a:pt x="4869" y="2574"/>
                  </a:lnTo>
                  <a:lnTo>
                    <a:pt x="4871" y="2591"/>
                  </a:lnTo>
                  <a:lnTo>
                    <a:pt x="4872" y="2597"/>
                  </a:lnTo>
                  <a:lnTo>
                    <a:pt x="4872" y="2604"/>
                  </a:lnTo>
                  <a:lnTo>
                    <a:pt x="4881" y="2633"/>
                  </a:lnTo>
                  <a:lnTo>
                    <a:pt x="4888" y="2635"/>
                  </a:lnTo>
                  <a:lnTo>
                    <a:pt x="4895" y="2629"/>
                  </a:lnTo>
                  <a:lnTo>
                    <a:pt x="4896" y="2633"/>
                  </a:lnTo>
                  <a:lnTo>
                    <a:pt x="4890" y="2644"/>
                  </a:lnTo>
                  <a:lnTo>
                    <a:pt x="4886" y="2648"/>
                  </a:lnTo>
                  <a:lnTo>
                    <a:pt x="4890" y="2656"/>
                  </a:lnTo>
                  <a:lnTo>
                    <a:pt x="4894" y="2656"/>
                  </a:lnTo>
                  <a:lnTo>
                    <a:pt x="4907" y="2669"/>
                  </a:lnTo>
                  <a:lnTo>
                    <a:pt x="4906" y="2686"/>
                  </a:lnTo>
                  <a:lnTo>
                    <a:pt x="4909" y="2692"/>
                  </a:lnTo>
                  <a:lnTo>
                    <a:pt x="4908" y="2698"/>
                  </a:lnTo>
                  <a:lnTo>
                    <a:pt x="4911" y="2719"/>
                  </a:lnTo>
                  <a:lnTo>
                    <a:pt x="4917" y="2718"/>
                  </a:lnTo>
                  <a:lnTo>
                    <a:pt x="4917" y="2729"/>
                  </a:lnTo>
                  <a:lnTo>
                    <a:pt x="4914" y="2732"/>
                  </a:lnTo>
                  <a:lnTo>
                    <a:pt x="4915" y="2745"/>
                  </a:lnTo>
                  <a:lnTo>
                    <a:pt x="4919" y="2754"/>
                  </a:lnTo>
                  <a:lnTo>
                    <a:pt x="4920" y="2765"/>
                  </a:lnTo>
                  <a:lnTo>
                    <a:pt x="4907" y="2778"/>
                  </a:lnTo>
                  <a:lnTo>
                    <a:pt x="4906" y="2791"/>
                  </a:lnTo>
                  <a:lnTo>
                    <a:pt x="4900" y="2805"/>
                  </a:lnTo>
                  <a:lnTo>
                    <a:pt x="4902" y="2820"/>
                  </a:lnTo>
                  <a:lnTo>
                    <a:pt x="4904" y="2821"/>
                  </a:lnTo>
                  <a:lnTo>
                    <a:pt x="4903" y="2834"/>
                  </a:lnTo>
                  <a:lnTo>
                    <a:pt x="4895" y="2842"/>
                  </a:lnTo>
                  <a:lnTo>
                    <a:pt x="4895" y="2853"/>
                  </a:lnTo>
                  <a:lnTo>
                    <a:pt x="4889" y="2868"/>
                  </a:lnTo>
                  <a:lnTo>
                    <a:pt x="4893" y="2868"/>
                  </a:lnTo>
                  <a:lnTo>
                    <a:pt x="4894" y="2875"/>
                  </a:lnTo>
                  <a:lnTo>
                    <a:pt x="4886" y="2884"/>
                  </a:lnTo>
                  <a:lnTo>
                    <a:pt x="4890" y="2904"/>
                  </a:lnTo>
                  <a:lnTo>
                    <a:pt x="4881" y="2913"/>
                  </a:lnTo>
                  <a:lnTo>
                    <a:pt x="4884" y="2925"/>
                  </a:lnTo>
                  <a:lnTo>
                    <a:pt x="4889" y="2926"/>
                  </a:lnTo>
                  <a:lnTo>
                    <a:pt x="4888" y="2935"/>
                  </a:lnTo>
                  <a:lnTo>
                    <a:pt x="4877" y="2948"/>
                  </a:lnTo>
                  <a:lnTo>
                    <a:pt x="4875" y="2958"/>
                  </a:lnTo>
                  <a:lnTo>
                    <a:pt x="4866" y="2966"/>
                  </a:lnTo>
                  <a:lnTo>
                    <a:pt x="4866" y="2974"/>
                  </a:lnTo>
                  <a:lnTo>
                    <a:pt x="4857" y="2986"/>
                  </a:lnTo>
                  <a:lnTo>
                    <a:pt x="4848" y="3023"/>
                  </a:lnTo>
                  <a:lnTo>
                    <a:pt x="4843" y="3026"/>
                  </a:lnTo>
                  <a:lnTo>
                    <a:pt x="4842" y="3037"/>
                  </a:lnTo>
                  <a:lnTo>
                    <a:pt x="4845" y="3040"/>
                  </a:lnTo>
                  <a:lnTo>
                    <a:pt x="4844" y="3044"/>
                  </a:lnTo>
                  <a:lnTo>
                    <a:pt x="4832" y="3052"/>
                  </a:lnTo>
                  <a:lnTo>
                    <a:pt x="4831" y="3061"/>
                  </a:lnTo>
                  <a:lnTo>
                    <a:pt x="4823" y="3066"/>
                  </a:lnTo>
                  <a:lnTo>
                    <a:pt x="4824" y="3079"/>
                  </a:lnTo>
                  <a:lnTo>
                    <a:pt x="4820" y="3081"/>
                  </a:lnTo>
                  <a:lnTo>
                    <a:pt x="4824" y="3089"/>
                  </a:lnTo>
                  <a:lnTo>
                    <a:pt x="4814" y="3103"/>
                  </a:lnTo>
                  <a:lnTo>
                    <a:pt x="4813" y="3101"/>
                  </a:lnTo>
                  <a:lnTo>
                    <a:pt x="4806" y="3099"/>
                  </a:lnTo>
                  <a:lnTo>
                    <a:pt x="4810" y="3108"/>
                  </a:lnTo>
                  <a:lnTo>
                    <a:pt x="4810" y="3119"/>
                  </a:lnTo>
                  <a:lnTo>
                    <a:pt x="4799" y="3123"/>
                  </a:lnTo>
                  <a:lnTo>
                    <a:pt x="4802" y="3128"/>
                  </a:lnTo>
                  <a:lnTo>
                    <a:pt x="4787" y="3146"/>
                  </a:lnTo>
                  <a:lnTo>
                    <a:pt x="4781" y="3157"/>
                  </a:lnTo>
                  <a:lnTo>
                    <a:pt x="4775" y="3158"/>
                  </a:lnTo>
                  <a:lnTo>
                    <a:pt x="4773" y="3164"/>
                  </a:lnTo>
                  <a:lnTo>
                    <a:pt x="4761" y="3166"/>
                  </a:lnTo>
                  <a:lnTo>
                    <a:pt x="4751" y="3176"/>
                  </a:lnTo>
                  <a:lnTo>
                    <a:pt x="4745" y="3170"/>
                  </a:lnTo>
                  <a:lnTo>
                    <a:pt x="4740" y="3175"/>
                  </a:lnTo>
                  <a:lnTo>
                    <a:pt x="4727" y="3167"/>
                  </a:lnTo>
                  <a:lnTo>
                    <a:pt x="4713" y="3163"/>
                  </a:lnTo>
                  <a:lnTo>
                    <a:pt x="4712" y="3147"/>
                  </a:lnTo>
                  <a:lnTo>
                    <a:pt x="4707" y="3143"/>
                  </a:lnTo>
                  <a:lnTo>
                    <a:pt x="4696" y="3148"/>
                  </a:lnTo>
                  <a:lnTo>
                    <a:pt x="4687" y="3142"/>
                  </a:lnTo>
                  <a:lnTo>
                    <a:pt x="4684" y="3146"/>
                  </a:lnTo>
                  <a:lnTo>
                    <a:pt x="4685" y="3154"/>
                  </a:lnTo>
                  <a:lnTo>
                    <a:pt x="4677" y="3161"/>
                  </a:lnTo>
                  <a:lnTo>
                    <a:pt x="4676" y="3177"/>
                  </a:lnTo>
                  <a:lnTo>
                    <a:pt x="4670" y="3181"/>
                  </a:lnTo>
                  <a:lnTo>
                    <a:pt x="4666" y="3195"/>
                  </a:lnTo>
                  <a:lnTo>
                    <a:pt x="4663" y="3191"/>
                  </a:lnTo>
                  <a:lnTo>
                    <a:pt x="4652" y="3193"/>
                  </a:lnTo>
                  <a:lnTo>
                    <a:pt x="4649" y="3206"/>
                  </a:lnTo>
                  <a:lnTo>
                    <a:pt x="4646" y="3206"/>
                  </a:lnTo>
                  <a:lnTo>
                    <a:pt x="4645" y="3205"/>
                  </a:lnTo>
                  <a:lnTo>
                    <a:pt x="4637" y="3198"/>
                  </a:lnTo>
                  <a:lnTo>
                    <a:pt x="4638" y="3198"/>
                  </a:lnTo>
                  <a:lnTo>
                    <a:pt x="4639" y="3193"/>
                  </a:lnTo>
                  <a:lnTo>
                    <a:pt x="4639" y="3188"/>
                  </a:lnTo>
                  <a:lnTo>
                    <a:pt x="4636" y="3186"/>
                  </a:lnTo>
                  <a:lnTo>
                    <a:pt x="4635" y="3178"/>
                  </a:lnTo>
                  <a:lnTo>
                    <a:pt x="4635" y="3175"/>
                  </a:lnTo>
                  <a:lnTo>
                    <a:pt x="4640" y="3172"/>
                  </a:lnTo>
                  <a:lnTo>
                    <a:pt x="4651" y="3173"/>
                  </a:lnTo>
                  <a:lnTo>
                    <a:pt x="4654" y="3172"/>
                  </a:lnTo>
                  <a:lnTo>
                    <a:pt x="4654" y="3165"/>
                  </a:lnTo>
                  <a:lnTo>
                    <a:pt x="4652" y="3160"/>
                  </a:lnTo>
                  <a:lnTo>
                    <a:pt x="4653" y="3154"/>
                  </a:lnTo>
                  <a:lnTo>
                    <a:pt x="4655" y="3150"/>
                  </a:lnTo>
                  <a:lnTo>
                    <a:pt x="4655" y="3142"/>
                  </a:lnTo>
                  <a:lnTo>
                    <a:pt x="4654" y="3134"/>
                  </a:lnTo>
                  <a:lnTo>
                    <a:pt x="4649" y="3131"/>
                  </a:lnTo>
                  <a:lnTo>
                    <a:pt x="4649" y="3116"/>
                  </a:lnTo>
                  <a:lnTo>
                    <a:pt x="4648" y="3108"/>
                  </a:lnTo>
                  <a:lnTo>
                    <a:pt x="4647" y="3098"/>
                  </a:lnTo>
                  <a:lnTo>
                    <a:pt x="4647" y="3090"/>
                  </a:lnTo>
                  <a:lnTo>
                    <a:pt x="4642" y="3082"/>
                  </a:lnTo>
                  <a:lnTo>
                    <a:pt x="4639" y="3077"/>
                  </a:lnTo>
                  <a:lnTo>
                    <a:pt x="4637" y="3070"/>
                  </a:lnTo>
                  <a:lnTo>
                    <a:pt x="4626" y="3054"/>
                  </a:lnTo>
                  <a:lnTo>
                    <a:pt x="4623" y="3047"/>
                  </a:lnTo>
                  <a:lnTo>
                    <a:pt x="4625" y="3043"/>
                  </a:lnTo>
                  <a:lnTo>
                    <a:pt x="4631" y="3039"/>
                  </a:lnTo>
                  <a:lnTo>
                    <a:pt x="4636" y="3039"/>
                  </a:lnTo>
                  <a:lnTo>
                    <a:pt x="4640" y="3033"/>
                  </a:lnTo>
                  <a:lnTo>
                    <a:pt x="4642" y="3027"/>
                  </a:lnTo>
                  <a:lnTo>
                    <a:pt x="4650" y="3015"/>
                  </a:lnTo>
                  <a:lnTo>
                    <a:pt x="4653" y="3014"/>
                  </a:lnTo>
                  <a:lnTo>
                    <a:pt x="4660" y="3016"/>
                  </a:lnTo>
                  <a:lnTo>
                    <a:pt x="4666" y="3018"/>
                  </a:lnTo>
                  <a:lnTo>
                    <a:pt x="4694" y="3023"/>
                  </a:lnTo>
                  <a:lnTo>
                    <a:pt x="4698" y="3024"/>
                  </a:lnTo>
                  <a:lnTo>
                    <a:pt x="4703" y="3024"/>
                  </a:lnTo>
                  <a:lnTo>
                    <a:pt x="4706" y="3020"/>
                  </a:lnTo>
                  <a:lnTo>
                    <a:pt x="4705" y="3014"/>
                  </a:lnTo>
                  <a:lnTo>
                    <a:pt x="4703" y="3009"/>
                  </a:lnTo>
                  <a:lnTo>
                    <a:pt x="4702" y="3004"/>
                  </a:lnTo>
                  <a:lnTo>
                    <a:pt x="4703" y="3001"/>
                  </a:lnTo>
                  <a:lnTo>
                    <a:pt x="4702" y="2996"/>
                  </a:lnTo>
                  <a:lnTo>
                    <a:pt x="4701" y="2991"/>
                  </a:lnTo>
                  <a:lnTo>
                    <a:pt x="4705" y="2983"/>
                  </a:lnTo>
                  <a:lnTo>
                    <a:pt x="4707" y="2979"/>
                  </a:lnTo>
                  <a:lnTo>
                    <a:pt x="4706" y="2973"/>
                  </a:lnTo>
                  <a:lnTo>
                    <a:pt x="4703" y="2968"/>
                  </a:lnTo>
                  <a:lnTo>
                    <a:pt x="4705" y="2966"/>
                  </a:lnTo>
                  <a:lnTo>
                    <a:pt x="4711" y="2963"/>
                  </a:lnTo>
                  <a:lnTo>
                    <a:pt x="4709" y="2958"/>
                  </a:lnTo>
                  <a:lnTo>
                    <a:pt x="4709" y="2953"/>
                  </a:lnTo>
                  <a:lnTo>
                    <a:pt x="4706" y="2949"/>
                  </a:lnTo>
                  <a:lnTo>
                    <a:pt x="4707" y="2943"/>
                  </a:lnTo>
                  <a:lnTo>
                    <a:pt x="4712" y="2940"/>
                  </a:lnTo>
                  <a:lnTo>
                    <a:pt x="4712" y="2936"/>
                  </a:lnTo>
                  <a:lnTo>
                    <a:pt x="4709" y="2932"/>
                  </a:lnTo>
                  <a:lnTo>
                    <a:pt x="4706" y="2923"/>
                  </a:lnTo>
                  <a:lnTo>
                    <a:pt x="4705" y="2912"/>
                  </a:lnTo>
                  <a:lnTo>
                    <a:pt x="4708" y="2911"/>
                  </a:lnTo>
                  <a:lnTo>
                    <a:pt x="4710" y="2909"/>
                  </a:lnTo>
                  <a:lnTo>
                    <a:pt x="4710" y="2906"/>
                  </a:lnTo>
                  <a:lnTo>
                    <a:pt x="4708" y="2903"/>
                  </a:lnTo>
                  <a:lnTo>
                    <a:pt x="4708" y="2898"/>
                  </a:lnTo>
                  <a:lnTo>
                    <a:pt x="4704" y="2895"/>
                  </a:lnTo>
                  <a:lnTo>
                    <a:pt x="4702" y="2891"/>
                  </a:lnTo>
                  <a:lnTo>
                    <a:pt x="4704" y="2885"/>
                  </a:lnTo>
                  <a:lnTo>
                    <a:pt x="4705" y="2878"/>
                  </a:lnTo>
                  <a:lnTo>
                    <a:pt x="4703" y="2875"/>
                  </a:lnTo>
                  <a:lnTo>
                    <a:pt x="4699" y="2870"/>
                  </a:lnTo>
                  <a:lnTo>
                    <a:pt x="4699" y="2866"/>
                  </a:lnTo>
                  <a:lnTo>
                    <a:pt x="4705" y="2859"/>
                  </a:lnTo>
                  <a:lnTo>
                    <a:pt x="4712" y="2858"/>
                  </a:lnTo>
                  <a:lnTo>
                    <a:pt x="4713" y="2854"/>
                  </a:lnTo>
                  <a:lnTo>
                    <a:pt x="4714" y="2846"/>
                  </a:lnTo>
                  <a:lnTo>
                    <a:pt x="4716" y="2837"/>
                  </a:lnTo>
                  <a:lnTo>
                    <a:pt x="4710" y="2834"/>
                  </a:lnTo>
                  <a:lnTo>
                    <a:pt x="4706" y="2830"/>
                  </a:lnTo>
                  <a:lnTo>
                    <a:pt x="4705" y="2823"/>
                  </a:lnTo>
                  <a:lnTo>
                    <a:pt x="4698" y="2815"/>
                  </a:lnTo>
                  <a:lnTo>
                    <a:pt x="4696" y="2811"/>
                  </a:lnTo>
                  <a:lnTo>
                    <a:pt x="4701" y="2807"/>
                  </a:lnTo>
                  <a:lnTo>
                    <a:pt x="4696" y="2799"/>
                  </a:lnTo>
                  <a:lnTo>
                    <a:pt x="4694" y="2794"/>
                  </a:lnTo>
                  <a:lnTo>
                    <a:pt x="4687" y="2794"/>
                  </a:lnTo>
                  <a:lnTo>
                    <a:pt x="4682" y="2790"/>
                  </a:lnTo>
                  <a:lnTo>
                    <a:pt x="4674" y="2787"/>
                  </a:lnTo>
                  <a:lnTo>
                    <a:pt x="4669" y="2791"/>
                  </a:lnTo>
                  <a:lnTo>
                    <a:pt x="4662" y="2792"/>
                  </a:lnTo>
                  <a:lnTo>
                    <a:pt x="4657" y="2797"/>
                  </a:lnTo>
                  <a:lnTo>
                    <a:pt x="4656" y="2803"/>
                  </a:lnTo>
                  <a:lnTo>
                    <a:pt x="4651" y="2805"/>
                  </a:lnTo>
                  <a:lnTo>
                    <a:pt x="4647" y="2806"/>
                  </a:lnTo>
                  <a:lnTo>
                    <a:pt x="4644" y="2815"/>
                  </a:lnTo>
                  <a:lnTo>
                    <a:pt x="4636" y="2815"/>
                  </a:lnTo>
                  <a:lnTo>
                    <a:pt x="4630" y="2815"/>
                  </a:lnTo>
                  <a:lnTo>
                    <a:pt x="4627" y="2822"/>
                  </a:lnTo>
                  <a:lnTo>
                    <a:pt x="4627" y="2829"/>
                  </a:lnTo>
                  <a:lnTo>
                    <a:pt x="4622" y="2832"/>
                  </a:lnTo>
                  <a:lnTo>
                    <a:pt x="4620" y="2840"/>
                  </a:lnTo>
                  <a:lnTo>
                    <a:pt x="4620" y="2845"/>
                  </a:lnTo>
                  <a:lnTo>
                    <a:pt x="4616" y="2847"/>
                  </a:lnTo>
                  <a:lnTo>
                    <a:pt x="4610" y="2852"/>
                  </a:lnTo>
                  <a:lnTo>
                    <a:pt x="4598" y="2854"/>
                  </a:lnTo>
                  <a:lnTo>
                    <a:pt x="4593" y="2856"/>
                  </a:lnTo>
                  <a:lnTo>
                    <a:pt x="4587" y="2854"/>
                  </a:lnTo>
                  <a:lnTo>
                    <a:pt x="4584" y="2858"/>
                  </a:lnTo>
                  <a:lnTo>
                    <a:pt x="4578" y="2860"/>
                  </a:lnTo>
                  <a:lnTo>
                    <a:pt x="4576" y="2854"/>
                  </a:lnTo>
                  <a:lnTo>
                    <a:pt x="4572" y="2848"/>
                  </a:lnTo>
                  <a:lnTo>
                    <a:pt x="4566" y="2848"/>
                  </a:lnTo>
                  <a:lnTo>
                    <a:pt x="4560" y="2852"/>
                  </a:lnTo>
                  <a:lnTo>
                    <a:pt x="4553" y="2854"/>
                  </a:lnTo>
                  <a:lnTo>
                    <a:pt x="4551" y="2850"/>
                  </a:lnTo>
                  <a:lnTo>
                    <a:pt x="4544" y="2841"/>
                  </a:lnTo>
                  <a:lnTo>
                    <a:pt x="4540" y="2838"/>
                  </a:lnTo>
                  <a:lnTo>
                    <a:pt x="4532" y="2828"/>
                  </a:lnTo>
                  <a:lnTo>
                    <a:pt x="4532" y="2822"/>
                  </a:lnTo>
                  <a:lnTo>
                    <a:pt x="4534" y="2819"/>
                  </a:lnTo>
                  <a:lnTo>
                    <a:pt x="4535" y="2811"/>
                  </a:lnTo>
                  <a:lnTo>
                    <a:pt x="4533" y="2804"/>
                  </a:lnTo>
                  <a:lnTo>
                    <a:pt x="4531" y="2796"/>
                  </a:lnTo>
                  <a:lnTo>
                    <a:pt x="4523" y="2796"/>
                  </a:lnTo>
                  <a:lnTo>
                    <a:pt x="4523" y="2791"/>
                  </a:lnTo>
                  <a:lnTo>
                    <a:pt x="4522" y="2785"/>
                  </a:lnTo>
                  <a:lnTo>
                    <a:pt x="4526" y="2780"/>
                  </a:lnTo>
                  <a:lnTo>
                    <a:pt x="4527" y="2774"/>
                  </a:lnTo>
                  <a:lnTo>
                    <a:pt x="4524" y="2773"/>
                  </a:lnTo>
                  <a:lnTo>
                    <a:pt x="4520" y="2773"/>
                  </a:lnTo>
                  <a:lnTo>
                    <a:pt x="4516" y="2777"/>
                  </a:lnTo>
                  <a:lnTo>
                    <a:pt x="4510" y="2777"/>
                  </a:lnTo>
                  <a:lnTo>
                    <a:pt x="4506" y="2779"/>
                  </a:lnTo>
                  <a:lnTo>
                    <a:pt x="4500" y="2778"/>
                  </a:lnTo>
                  <a:lnTo>
                    <a:pt x="4495" y="2774"/>
                  </a:lnTo>
                  <a:lnTo>
                    <a:pt x="4491" y="2774"/>
                  </a:lnTo>
                  <a:lnTo>
                    <a:pt x="4489" y="2772"/>
                  </a:lnTo>
                  <a:lnTo>
                    <a:pt x="4479" y="2767"/>
                  </a:lnTo>
                  <a:lnTo>
                    <a:pt x="4478" y="2763"/>
                  </a:lnTo>
                  <a:lnTo>
                    <a:pt x="4474" y="2759"/>
                  </a:lnTo>
                  <a:lnTo>
                    <a:pt x="4472" y="2759"/>
                  </a:lnTo>
                  <a:lnTo>
                    <a:pt x="4467" y="2755"/>
                  </a:lnTo>
                  <a:lnTo>
                    <a:pt x="4466" y="2751"/>
                  </a:lnTo>
                  <a:lnTo>
                    <a:pt x="4461" y="2750"/>
                  </a:lnTo>
                  <a:lnTo>
                    <a:pt x="4457" y="2745"/>
                  </a:lnTo>
                  <a:lnTo>
                    <a:pt x="4455" y="2740"/>
                  </a:lnTo>
                  <a:lnTo>
                    <a:pt x="4452" y="2737"/>
                  </a:lnTo>
                  <a:lnTo>
                    <a:pt x="4447" y="2738"/>
                  </a:lnTo>
                  <a:lnTo>
                    <a:pt x="4445" y="2743"/>
                  </a:lnTo>
                  <a:lnTo>
                    <a:pt x="4441" y="2742"/>
                  </a:lnTo>
                  <a:lnTo>
                    <a:pt x="4436" y="2743"/>
                  </a:lnTo>
                  <a:lnTo>
                    <a:pt x="4435" y="2747"/>
                  </a:lnTo>
                  <a:lnTo>
                    <a:pt x="4430" y="2743"/>
                  </a:lnTo>
                  <a:lnTo>
                    <a:pt x="4427" y="2740"/>
                  </a:lnTo>
                  <a:lnTo>
                    <a:pt x="4423" y="2738"/>
                  </a:lnTo>
                  <a:lnTo>
                    <a:pt x="4413" y="2737"/>
                  </a:lnTo>
                  <a:lnTo>
                    <a:pt x="4410" y="2734"/>
                  </a:lnTo>
                  <a:lnTo>
                    <a:pt x="4413" y="2730"/>
                  </a:lnTo>
                  <a:lnTo>
                    <a:pt x="4413" y="2728"/>
                  </a:lnTo>
                  <a:lnTo>
                    <a:pt x="4407" y="2728"/>
                  </a:lnTo>
                  <a:lnTo>
                    <a:pt x="4403" y="2732"/>
                  </a:lnTo>
                  <a:lnTo>
                    <a:pt x="4393" y="2731"/>
                  </a:lnTo>
                  <a:lnTo>
                    <a:pt x="4390" y="2733"/>
                  </a:lnTo>
                  <a:lnTo>
                    <a:pt x="4385" y="2730"/>
                  </a:lnTo>
                  <a:lnTo>
                    <a:pt x="4381" y="2732"/>
                  </a:lnTo>
                  <a:lnTo>
                    <a:pt x="4375" y="2731"/>
                  </a:lnTo>
                  <a:lnTo>
                    <a:pt x="4372" y="2725"/>
                  </a:lnTo>
                  <a:lnTo>
                    <a:pt x="4365" y="2722"/>
                  </a:lnTo>
                  <a:lnTo>
                    <a:pt x="4355" y="2712"/>
                  </a:lnTo>
                  <a:lnTo>
                    <a:pt x="4350" y="2704"/>
                  </a:lnTo>
                  <a:lnTo>
                    <a:pt x="4351" y="2698"/>
                  </a:lnTo>
                  <a:lnTo>
                    <a:pt x="4349" y="2690"/>
                  </a:lnTo>
                  <a:lnTo>
                    <a:pt x="4345" y="2689"/>
                  </a:lnTo>
                  <a:lnTo>
                    <a:pt x="4340" y="2686"/>
                  </a:lnTo>
                  <a:lnTo>
                    <a:pt x="4339" y="2677"/>
                  </a:lnTo>
                  <a:lnTo>
                    <a:pt x="4336" y="2675"/>
                  </a:lnTo>
                  <a:lnTo>
                    <a:pt x="4334" y="2666"/>
                  </a:lnTo>
                  <a:lnTo>
                    <a:pt x="4331" y="2657"/>
                  </a:lnTo>
                  <a:lnTo>
                    <a:pt x="4316" y="2647"/>
                  </a:lnTo>
                  <a:lnTo>
                    <a:pt x="4307" y="2636"/>
                  </a:lnTo>
                  <a:lnTo>
                    <a:pt x="4306" y="2631"/>
                  </a:lnTo>
                  <a:lnTo>
                    <a:pt x="4302" y="2624"/>
                  </a:lnTo>
                  <a:lnTo>
                    <a:pt x="4298" y="2626"/>
                  </a:lnTo>
                  <a:lnTo>
                    <a:pt x="4295" y="2624"/>
                  </a:lnTo>
                  <a:lnTo>
                    <a:pt x="4296" y="2620"/>
                  </a:lnTo>
                  <a:lnTo>
                    <a:pt x="4297" y="2616"/>
                  </a:lnTo>
                  <a:lnTo>
                    <a:pt x="4291" y="2612"/>
                  </a:lnTo>
                  <a:lnTo>
                    <a:pt x="4288" y="2604"/>
                  </a:lnTo>
                  <a:lnTo>
                    <a:pt x="4284" y="2602"/>
                  </a:lnTo>
                  <a:lnTo>
                    <a:pt x="4282" y="2596"/>
                  </a:lnTo>
                  <a:lnTo>
                    <a:pt x="4277" y="2589"/>
                  </a:lnTo>
                  <a:lnTo>
                    <a:pt x="4273" y="2582"/>
                  </a:lnTo>
                  <a:lnTo>
                    <a:pt x="4263" y="2576"/>
                  </a:lnTo>
                  <a:lnTo>
                    <a:pt x="4262" y="2571"/>
                  </a:lnTo>
                  <a:lnTo>
                    <a:pt x="4265" y="2565"/>
                  </a:lnTo>
                  <a:lnTo>
                    <a:pt x="4264" y="2560"/>
                  </a:lnTo>
                  <a:lnTo>
                    <a:pt x="4252" y="2559"/>
                  </a:lnTo>
                  <a:lnTo>
                    <a:pt x="4251" y="2556"/>
                  </a:lnTo>
                  <a:lnTo>
                    <a:pt x="4251" y="2552"/>
                  </a:lnTo>
                  <a:lnTo>
                    <a:pt x="4248" y="2547"/>
                  </a:lnTo>
                  <a:lnTo>
                    <a:pt x="4248" y="2541"/>
                  </a:lnTo>
                  <a:lnTo>
                    <a:pt x="4245" y="2536"/>
                  </a:lnTo>
                  <a:lnTo>
                    <a:pt x="4241" y="2533"/>
                  </a:lnTo>
                  <a:lnTo>
                    <a:pt x="4240" y="2529"/>
                  </a:lnTo>
                  <a:lnTo>
                    <a:pt x="4237" y="2526"/>
                  </a:lnTo>
                  <a:lnTo>
                    <a:pt x="4233" y="2527"/>
                  </a:lnTo>
                  <a:lnTo>
                    <a:pt x="4226" y="2525"/>
                  </a:lnTo>
                  <a:lnTo>
                    <a:pt x="4224" y="2521"/>
                  </a:lnTo>
                  <a:lnTo>
                    <a:pt x="4226" y="2517"/>
                  </a:lnTo>
                  <a:lnTo>
                    <a:pt x="4225" y="2513"/>
                  </a:lnTo>
                  <a:lnTo>
                    <a:pt x="4219" y="2512"/>
                  </a:lnTo>
                  <a:lnTo>
                    <a:pt x="4214" y="2515"/>
                  </a:lnTo>
                  <a:lnTo>
                    <a:pt x="4212" y="2512"/>
                  </a:lnTo>
                  <a:lnTo>
                    <a:pt x="4207" y="2512"/>
                  </a:lnTo>
                  <a:lnTo>
                    <a:pt x="4206" y="2507"/>
                  </a:lnTo>
                  <a:lnTo>
                    <a:pt x="4207" y="2503"/>
                  </a:lnTo>
                  <a:lnTo>
                    <a:pt x="4204" y="2499"/>
                  </a:lnTo>
                  <a:lnTo>
                    <a:pt x="4198" y="2496"/>
                  </a:lnTo>
                  <a:lnTo>
                    <a:pt x="4194" y="2497"/>
                  </a:lnTo>
                  <a:lnTo>
                    <a:pt x="4190" y="2492"/>
                  </a:lnTo>
                  <a:lnTo>
                    <a:pt x="4186" y="2493"/>
                  </a:lnTo>
                  <a:lnTo>
                    <a:pt x="4180" y="2493"/>
                  </a:lnTo>
                  <a:lnTo>
                    <a:pt x="4176" y="2492"/>
                  </a:lnTo>
                  <a:lnTo>
                    <a:pt x="4172" y="2494"/>
                  </a:lnTo>
                  <a:lnTo>
                    <a:pt x="4173" y="2500"/>
                  </a:lnTo>
                  <a:lnTo>
                    <a:pt x="4169" y="2501"/>
                  </a:lnTo>
                  <a:lnTo>
                    <a:pt x="4161" y="2498"/>
                  </a:lnTo>
                  <a:lnTo>
                    <a:pt x="4158" y="2495"/>
                  </a:lnTo>
                  <a:lnTo>
                    <a:pt x="4153" y="2497"/>
                  </a:lnTo>
                  <a:lnTo>
                    <a:pt x="4143" y="2497"/>
                  </a:lnTo>
                  <a:lnTo>
                    <a:pt x="4141" y="2493"/>
                  </a:lnTo>
                  <a:lnTo>
                    <a:pt x="4135" y="2488"/>
                  </a:lnTo>
                  <a:lnTo>
                    <a:pt x="4121" y="2487"/>
                  </a:lnTo>
                  <a:lnTo>
                    <a:pt x="4115" y="2482"/>
                  </a:lnTo>
                  <a:lnTo>
                    <a:pt x="4108" y="2482"/>
                  </a:lnTo>
                  <a:lnTo>
                    <a:pt x="4103" y="2481"/>
                  </a:lnTo>
                  <a:lnTo>
                    <a:pt x="4101" y="2482"/>
                  </a:lnTo>
                  <a:lnTo>
                    <a:pt x="4089" y="2483"/>
                  </a:lnTo>
                  <a:lnTo>
                    <a:pt x="4086" y="2490"/>
                  </a:lnTo>
                  <a:lnTo>
                    <a:pt x="4083" y="2490"/>
                  </a:lnTo>
                  <a:lnTo>
                    <a:pt x="4079" y="2493"/>
                  </a:lnTo>
                  <a:lnTo>
                    <a:pt x="4070" y="2493"/>
                  </a:lnTo>
                  <a:lnTo>
                    <a:pt x="4064" y="2494"/>
                  </a:lnTo>
                  <a:lnTo>
                    <a:pt x="4055" y="2493"/>
                  </a:lnTo>
                  <a:lnTo>
                    <a:pt x="4050" y="2498"/>
                  </a:lnTo>
                  <a:lnTo>
                    <a:pt x="4042" y="2498"/>
                  </a:lnTo>
                  <a:lnTo>
                    <a:pt x="4039" y="2505"/>
                  </a:lnTo>
                  <a:lnTo>
                    <a:pt x="4032" y="2508"/>
                  </a:lnTo>
                  <a:lnTo>
                    <a:pt x="4026" y="2507"/>
                  </a:lnTo>
                  <a:lnTo>
                    <a:pt x="4024" y="2509"/>
                  </a:lnTo>
                  <a:lnTo>
                    <a:pt x="4018" y="2509"/>
                  </a:lnTo>
                  <a:lnTo>
                    <a:pt x="4013" y="2511"/>
                  </a:lnTo>
                  <a:lnTo>
                    <a:pt x="4001" y="2512"/>
                  </a:lnTo>
                  <a:lnTo>
                    <a:pt x="3997" y="2516"/>
                  </a:lnTo>
                  <a:lnTo>
                    <a:pt x="3997" y="2522"/>
                  </a:lnTo>
                  <a:lnTo>
                    <a:pt x="3990" y="2529"/>
                  </a:lnTo>
                  <a:lnTo>
                    <a:pt x="3988" y="2537"/>
                  </a:lnTo>
                  <a:lnTo>
                    <a:pt x="3984" y="2542"/>
                  </a:lnTo>
                  <a:lnTo>
                    <a:pt x="3984" y="2546"/>
                  </a:lnTo>
                  <a:lnTo>
                    <a:pt x="3982" y="2550"/>
                  </a:lnTo>
                  <a:lnTo>
                    <a:pt x="3982" y="2561"/>
                  </a:lnTo>
                  <a:lnTo>
                    <a:pt x="3984" y="2564"/>
                  </a:lnTo>
                  <a:lnTo>
                    <a:pt x="3989" y="2565"/>
                  </a:lnTo>
                  <a:lnTo>
                    <a:pt x="3999" y="2559"/>
                  </a:lnTo>
                  <a:lnTo>
                    <a:pt x="4005" y="2556"/>
                  </a:lnTo>
                  <a:lnTo>
                    <a:pt x="4010" y="2558"/>
                  </a:lnTo>
                  <a:lnTo>
                    <a:pt x="4016" y="2568"/>
                  </a:lnTo>
                  <a:lnTo>
                    <a:pt x="4020" y="2576"/>
                  </a:lnTo>
                  <a:lnTo>
                    <a:pt x="4026" y="2581"/>
                  </a:lnTo>
                  <a:lnTo>
                    <a:pt x="4026" y="2588"/>
                  </a:lnTo>
                  <a:lnTo>
                    <a:pt x="4028" y="2593"/>
                  </a:lnTo>
                  <a:lnTo>
                    <a:pt x="4027" y="2604"/>
                  </a:lnTo>
                  <a:lnTo>
                    <a:pt x="4022" y="2608"/>
                  </a:lnTo>
                  <a:lnTo>
                    <a:pt x="4016" y="2616"/>
                  </a:lnTo>
                  <a:lnTo>
                    <a:pt x="4014" y="2626"/>
                  </a:lnTo>
                  <a:lnTo>
                    <a:pt x="4009" y="2631"/>
                  </a:lnTo>
                  <a:lnTo>
                    <a:pt x="4004" y="2640"/>
                  </a:lnTo>
                  <a:lnTo>
                    <a:pt x="4003" y="2647"/>
                  </a:lnTo>
                  <a:lnTo>
                    <a:pt x="4008" y="2654"/>
                  </a:lnTo>
                  <a:lnTo>
                    <a:pt x="4006" y="2659"/>
                  </a:lnTo>
                  <a:lnTo>
                    <a:pt x="4008" y="2669"/>
                  </a:lnTo>
                  <a:lnTo>
                    <a:pt x="4013" y="2674"/>
                  </a:lnTo>
                  <a:lnTo>
                    <a:pt x="4012" y="2682"/>
                  </a:lnTo>
                  <a:lnTo>
                    <a:pt x="4007" y="2685"/>
                  </a:lnTo>
                  <a:lnTo>
                    <a:pt x="4005" y="2690"/>
                  </a:lnTo>
                  <a:lnTo>
                    <a:pt x="4008" y="2698"/>
                  </a:lnTo>
                  <a:lnTo>
                    <a:pt x="4008" y="2711"/>
                  </a:lnTo>
                  <a:lnTo>
                    <a:pt x="4006" y="2714"/>
                  </a:lnTo>
                  <a:lnTo>
                    <a:pt x="4007" y="2727"/>
                  </a:lnTo>
                  <a:lnTo>
                    <a:pt x="4011" y="2727"/>
                  </a:lnTo>
                  <a:lnTo>
                    <a:pt x="4014" y="2730"/>
                  </a:lnTo>
                  <a:lnTo>
                    <a:pt x="4018" y="2727"/>
                  </a:lnTo>
                  <a:lnTo>
                    <a:pt x="4021" y="2729"/>
                  </a:lnTo>
                  <a:lnTo>
                    <a:pt x="4023" y="2739"/>
                  </a:lnTo>
                  <a:lnTo>
                    <a:pt x="4020" y="2747"/>
                  </a:lnTo>
                  <a:lnTo>
                    <a:pt x="4014" y="2754"/>
                  </a:lnTo>
                  <a:lnTo>
                    <a:pt x="3998" y="2756"/>
                  </a:lnTo>
                  <a:lnTo>
                    <a:pt x="3988" y="2763"/>
                  </a:lnTo>
                  <a:lnTo>
                    <a:pt x="3967" y="2783"/>
                  </a:lnTo>
                  <a:lnTo>
                    <a:pt x="3962" y="2784"/>
                  </a:lnTo>
                  <a:lnTo>
                    <a:pt x="3956" y="2779"/>
                  </a:lnTo>
                  <a:lnTo>
                    <a:pt x="3943" y="2777"/>
                  </a:lnTo>
                  <a:lnTo>
                    <a:pt x="3935" y="2778"/>
                  </a:lnTo>
                  <a:lnTo>
                    <a:pt x="3933" y="2775"/>
                  </a:lnTo>
                  <a:lnTo>
                    <a:pt x="3927" y="2774"/>
                  </a:lnTo>
                  <a:lnTo>
                    <a:pt x="3922" y="2776"/>
                  </a:lnTo>
                  <a:lnTo>
                    <a:pt x="3918" y="2771"/>
                  </a:lnTo>
                  <a:lnTo>
                    <a:pt x="3902" y="2766"/>
                  </a:lnTo>
                  <a:lnTo>
                    <a:pt x="3887" y="2769"/>
                  </a:lnTo>
                  <a:lnTo>
                    <a:pt x="3887" y="2773"/>
                  </a:lnTo>
                  <a:lnTo>
                    <a:pt x="3877" y="2779"/>
                  </a:lnTo>
                  <a:lnTo>
                    <a:pt x="3869" y="2779"/>
                  </a:lnTo>
                  <a:lnTo>
                    <a:pt x="3865" y="2776"/>
                  </a:lnTo>
                  <a:lnTo>
                    <a:pt x="3856" y="2780"/>
                  </a:lnTo>
                  <a:lnTo>
                    <a:pt x="3850" y="2778"/>
                  </a:lnTo>
                  <a:lnTo>
                    <a:pt x="3845" y="2770"/>
                  </a:lnTo>
                  <a:lnTo>
                    <a:pt x="3834" y="2764"/>
                  </a:lnTo>
                  <a:lnTo>
                    <a:pt x="3826" y="2763"/>
                  </a:lnTo>
                  <a:lnTo>
                    <a:pt x="3813" y="2766"/>
                  </a:lnTo>
                  <a:lnTo>
                    <a:pt x="3810" y="2764"/>
                  </a:lnTo>
                  <a:lnTo>
                    <a:pt x="3803" y="2764"/>
                  </a:lnTo>
                  <a:lnTo>
                    <a:pt x="3796" y="2770"/>
                  </a:lnTo>
                  <a:lnTo>
                    <a:pt x="3793" y="2779"/>
                  </a:lnTo>
                  <a:lnTo>
                    <a:pt x="3786" y="2786"/>
                  </a:lnTo>
                  <a:lnTo>
                    <a:pt x="3777" y="2790"/>
                  </a:lnTo>
                  <a:lnTo>
                    <a:pt x="3772" y="2799"/>
                  </a:lnTo>
                  <a:lnTo>
                    <a:pt x="3772" y="2802"/>
                  </a:lnTo>
                  <a:lnTo>
                    <a:pt x="3769" y="2811"/>
                  </a:lnTo>
                  <a:lnTo>
                    <a:pt x="3760" y="2819"/>
                  </a:lnTo>
                  <a:lnTo>
                    <a:pt x="3740" y="2819"/>
                  </a:lnTo>
                  <a:lnTo>
                    <a:pt x="3733" y="2820"/>
                  </a:lnTo>
                  <a:lnTo>
                    <a:pt x="3726" y="2828"/>
                  </a:lnTo>
                  <a:lnTo>
                    <a:pt x="3716" y="2828"/>
                  </a:lnTo>
                  <a:lnTo>
                    <a:pt x="3699" y="2837"/>
                  </a:lnTo>
                  <a:lnTo>
                    <a:pt x="3692" y="2848"/>
                  </a:lnTo>
                  <a:lnTo>
                    <a:pt x="3687" y="2848"/>
                  </a:lnTo>
                  <a:lnTo>
                    <a:pt x="3679" y="2844"/>
                  </a:lnTo>
                  <a:lnTo>
                    <a:pt x="3669" y="2844"/>
                  </a:lnTo>
                  <a:lnTo>
                    <a:pt x="3665" y="2847"/>
                  </a:lnTo>
                  <a:lnTo>
                    <a:pt x="3654" y="2849"/>
                  </a:lnTo>
                  <a:lnTo>
                    <a:pt x="3627" y="2849"/>
                  </a:lnTo>
                  <a:lnTo>
                    <a:pt x="3610" y="2844"/>
                  </a:lnTo>
                  <a:lnTo>
                    <a:pt x="3590" y="2846"/>
                  </a:lnTo>
                  <a:lnTo>
                    <a:pt x="3583" y="2846"/>
                  </a:lnTo>
                  <a:lnTo>
                    <a:pt x="3576" y="2838"/>
                  </a:lnTo>
                  <a:lnTo>
                    <a:pt x="3570" y="2836"/>
                  </a:lnTo>
                  <a:lnTo>
                    <a:pt x="3565" y="2833"/>
                  </a:lnTo>
                  <a:lnTo>
                    <a:pt x="3556" y="2827"/>
                  </a:lnTo>
                  <a:lnTo>
                    <a:pt x="3551" y="2813"/>
                  </a:lnTo>
                  <a:lnTo>
                    <a:pt x="3547" y="2809"/>
                  </a:lnTo>
                  <a:lnTo>
                    <a:pt x="3537" y="2811"/>
                  </a:lnTo>
                  <a:lnTo>
                    <a:pt x="3525" y="2812"/>
                  </a:lnTo>
                  <a:lnTo>
                    <a:pt x="3509" y="2806"/>
                  </a:lnTo>
                  <a:lnTo>
                    <a:pt x="3500" y="2793"/>
                  </a:lnTo>
                  <a:lnTo>
                    <a:pt x="3483" y="2793"/>
                  </a:lnTo>
                  <a:lnTo>
                    <a:pt x="3470" y="2792"/>
                  </a:lnTo>
                  <a:lnTo>
                    <a:pt x="3460" y="2787"/>
                  </a:lnTo>
                  <a:lnTo>
                    <a:pt x="3449" y="2790"/>
                  </a:lnTo>
                  <a:lnTo>
                    <a:pt x="3438" y="2790"/>
                  </a:lnTo>
                  <a:lnTo>
                    <a:pt x="3429" y="2796"/>
                  </a:lnTo>
                  <a:lnTo>
                    <a:pt x="3411" y="2797"/>
                  </a:lnTo>
                  <a:lnTo>
                    <a:pt x="3399" y="2801"/>
                  </a:lnTo>
                  <a:lnTo>
                    <a:pt x="3391" y="2809"/>
                  </a:lnTo>
                  <a:lnTo>
                    <a:pt x="3386" y="2811"/>
                  </a:lnTo>
                  <a:lnTo>
                    <a:pt x="3380" y="2809"/>
                  </a:lnTo>
                  <a:lnTo>
                    <a:pt x="3374" y="2809"/>
                  </a:lnTo>
                  <a:lnTo>
                    <a:pt x="3368" y="2813"/>
                  </a:lnTo>
                  <a:lnTo>
                    <a:pt x="3354" y="2812"/>
                  </a:lnTo>
                  <a:lnTo>
                    <a:pt x="3351" y="2815"/>
                  </a:lnTo>
                  <a:lnTo>
                    <a:pt x="3345" y="2815"/>
                  </a:lnTo>
                  <a:lnTo>
                    <a:pt x="3332" y="2808"/>
                  </a:lnTo>
                  <a:lnTo>
                    <a:pt x="3319" y="2804"/>
                  </a:lnTo>
                  <a:lnTo>
                    <a:pt x="3316" y="2799"/>
                  </a:lnTo>
                  <a:lnTo>
                    <a:pt x="3307" y="2791"/>
                  </a:lnTo>
                  <a:lnTo>
                    <a:pt x="3302" y="2791"/>
                  </a:lnTo>
                  <a:lnTo>
                    <a:pt x="3296" y="2787"/>
                  </a:lnTo>
                  <a:lnTo>
                    <a:pt x="3297" y="2779"/>
                  </a:lnTo>
                  <a:lnTo>
                    <a:pt x="3292" y="2769"/>
                  </a:lnTo>
                  <a:lnTo>
                    <a:pt x="3288" y="2764"/>
                  </a:lnTo>
                  <a:lnTo>
                    <a:pt x="3288" y="2758"/>
                  </a:lnTo>
                  <a:lnTo>
                    <a:pt x="3284" y="2752"/>
                  </a:lnTo>
                  <a:lnTo>
                    <a:pt x="3284" y="2746"/>
                  </a:lnTo>
                  <a:lnTo>
                    <a:pt x="3281" y="2739"/>
                  </a:lnTo>
                  <a:lnTo>
                    <a:pt x="3274" y="2736"/>
                  </a:lnTo>
                  <a:lnTo>
                    <a:pt x="3255" y="2737"/>
                  </a:lnTo>
                  <a:lnTo>
                    <a:pt x="3247" y="2736"/>
                  </a:lnTo>
                  <a:lnTo>
                    <a:pt x="3241" y="2733"/>
                  </a:lnTo>
                  <a:lnTo>
                    <a:pt x="3230" y="2732"/>
                  </a:lnTo>
                  <a:lnTo>
                    <a:pt x="3226" y="2728"/>
                  </a:lnTo>
                  <a:lnTo>
                    <a:pt x="3220" y="2724"/>
                  </a:lnTo>
                  <a:lnTo>
                    <a:pt x="3204" y="2724"/>
                  </a:lnTo>
                  <a:lnTo>
                    <a:pt x="3193" y="2723"/>
                  </a:lnTo>
                  <a:lnTo>
                    <a:pt x="3183" y="2720"/>
                  </a:lnTo>
                  <a:lnTo>
                    <a:pt x="3181" y="2717"/>
                  </a:lnTo>
                  <a:lnTo>
                    <a:pt x="3170" y="2711"/>
                  </a:lnTo>
                  <a:lnTo>
                    <a:pt x="3158" y="2708"/>
                  </a:lnTo>
                  <a:lnTo>
                    <a:pt x="3152" y="2704"/>
                  </a:lnTo>
                  <a:lnTo>
                    <a:pt x="3144" y="2704"/>
                  </a:lnTo>
                  <a:lnTo>
                    <a:pt x="3138" y="2709"/>
                  </a:lnTo>
                  <a:lnTo>
                    <a:pt x="3137" y="2715"/>
                  </a:lnTo>
                  <a:lnTo>
                    <a:pt x="3139" y="2723"/>
                  </a:lnTo>
                  <a:lnTo>
                    <a:pt x="3136" y="2730"/>
                  </a:lnTo>
                  <a:lnTo>
                    <a:pt x="3132" y="2728"/>
                  </a:lnTo>
                  <a:lnTo>
                    <a:pt x="3125" y="2731"/>
                  </a:lnTo>
                  <a:lnTo>
                    <a:pt x="3120" y="2738"/>
                  </a:lnTo>
                  <a:lnTo>
                    <a:pt x="3120" y="2745"/>
                  </a:lnTo>
                  <a:lnTo>
                    <a:pt x="3111" y="2755"/>
                  </a:lnTo>
                  <a:lnTo>
                    <a:pt x="3111" y="2777"/>
                  </a:lnTo>
                  <a:lnTo>
                    <a:pt x="3114" y="2787"/>
                  </a:lnTo>
                  <a:lnTo>
                    <a:pt x="3127" y="2791"/>
                  </a:lnTo>
                  <a:lnTo>
                    <a:pt x="3131" y="2796"/>
                  </a:lnTo>
                  <a:lnTo>
                    <a:pt x="3140" y="2799"/>
                  </a:lnTo>
                  <a:lnTo>
                    <a:pt x="3141" y="2805"/>
                  </a:lnTo>
                  <a:lnTo>
                    <a:pt x="3139" y="2819"/>
                  </a:lnTo>
                  <a:lnTo>
                    <a:pt x="3138" y="2833"/>
                  </a:lnTo>
                  <a:lnTo>
                    <a:pt x="3147" y="2839"/>
                  </a:lnTo>
                  <a:lnTo>
                    <a:pt x="3152" y="2844"/>
                  </a:lnTo>
                  <a:lnTo>
                    <a:pt x="3144" y="2857"/>
                  </a:lnTo>
                  <a:lnTo>
                    <a:pt x="3129" y="2859"/>
                  </a:lnTo>
                  <a:lnTo>
                    <a:pt x="3121" y="2858"/>
                  </a:lnTo>
                  <a:lnTo>
                    <a:pt x="3119" y="2860"/>
                  </a:lnTo>
                  <a:lnTo>
                    <a:pt x="3111" y="2861"/>
                  </a:lnTo>
                  <a:lnTo>
                    <a:pt x="3103" y="2857"/>
                  </a:lnTo>
                  <a:lnTo>
                    <a:pt x="3084" y="2857"/>
                  </a:lnTo>
                  <a:lnTo>
                    <a:pt x="3077" y="2859"/>
                  </a:lnTo>
                  <a:lnTo>
                    <a:pt x="3071" y="2854"/>
                  </a:lnTo>
                  <a:lnTo>
                    <a:pt x="3062" y="2852"/>
                  </a:lnTo>
                  <a:lnTo>
                    <a:pt x="3055" y="2853"/>
                  </a:lnTo>
                  <a:lnTo>
                    <a:pt x="3045" y="2860"/>
                  </a:lnTo>
                  <a:lnTo>
                    <a:pt x="3036" y="2863"/>
                  </a:lnTo>
                  <a:lnTo>
                    <a:pt x="3031" y="2866"/>
                  </a:lnTo>
                  <a:lnTo>
                    <a:pt x="3015" y="2859"/>
                  </a:lnTo>
                  <a:lnTo>
                    <a:pt x="3007" y="2853"/>
                  </a:lnTo>
                  <a:lnTo>
                    <a:pt x="2985" y="2840"/>
                  </a:lnTo>
                  <a:lnTo>
                    <a:pt x="2983" y="2834"/>
                  </a:lnTo>
                  <a:lnTo>
                    <a:pt x="2981" y="2827"/>
                  </a:lnTo>
                  <a:lnTo>
                    <a:pt x="2978" y="2820"/>
                  </a:lnTo>
                  <a:lnTo>
                    <a:pt x="2964" y="2821"/>
                  </a:lnTo>
                  <a:lnTo>
                    <a:pt x="2958" y="2826"/>
                  </a:lnTo>
                  <a:lnTo>
                    <a:pt x="2950" y="2825"/>
                  </a:lnTo>
                  <a:lnTo>
                    <a:pt x="2945" y="2827"/>
                  </a:lnTo>
                  <a:lnTo>
                    <a:pt x="2936" y="2827"/>
                  </a:lnTo>
                  <a:lnTo>
                    <a:pt x="2931" y="2822"/>
                  </a:lnTo>
                  <a:lnTo>
                    <a:pt x="2930" y="2817"/>
                  </a:lnTo>
                  <a:lnTo>
                    <a:pt x="2924" y="2809"/>
                  </a:lnTo>
                  <a:lnTo>
                    <a:pt x="2922" y="2809"/>
                  </a:lnTo>
                  <a:lnTo>
                    <a:pt x="2916" y="2813"/>
                  </a:lnTo>
                  <a:lnTo>
                    <a:pt x="2905" y="2813"/>
                  </a:lnTo>
                  <a:lnTo>
                    <a:pt x="2898" y="2813"/>
                  </a:lnTo>
                  <a:lnTo>
                    <a:pt x="2890" y="2815"/>
                  </a:lnTo>
                  <a:lnTo>
                    <a:pt x="2874" y="2817"/>
                  </a:lnTo>
                  <a:lnTo>
                    <a:pt x="2867" y="2820"/>
                  </a:lnTo>
                  <a:lnTo>
                    <a:pt x="2863" y="2831"/>
                  </a:lnTo>
                  <a:lnTo>
                    <a:pt x="2857" y="2834"/>
                  </a:lnTo>
                  <a:lnTo>
                    <a:pt x="2842" y="2830"/>
                  </a:lnTo>
                  <a:lnTo>
                    <a:pt x="2839" y="2834"/>
                  </a:lnTo>
                  <a:lnTo>
                    <a:pt x="2840" y="2840"/>
                  </a:lnTo>
                  <a:lnTo>
                    <a:pt x="2844" y="2844"/>
                  </a:lnTo>
                  <a:lnTo>
                    <a:pt x="2841" y="2847"/>
                  </a:lnTo>
                  <a:lnTo>
                    <a:pt x="2835" y="2856"/>
                  </a:lnTo>
                  <a:lnTo>
                    <a:pt x="2827" y="2858"/>
                  </a:lnTo>
                  <a:lnTo>
                    <a:pt x="2820" y="2865"/>
                  </a:lnTo>
                  <a:lnTo>
                    <a:pt x="2820" y="2871"/>
                  </a:lnTo>
                  <a:lnTo>
                    <a:pt x="2808" y="2876"/>
                  </a:lnTo>
                  <a:lnTo>
                    <a:pt x="2805" y="2885"/>
                  </a:lnTo>
                  <a:lnTo>
                    <a:pt x="2804" y="2894"/>
                  </a:lnTo>
                  <a:lnTo>
                    <a:pt x="2791" y="2899"/>
                  </a:lnTo>
                  <a:lnTo>
                    <a:pt x="2783" y="2907"/>
                  </a:lnTo>
                  <a:lnTo>
                    <a:pt x="2780" y="2912"/>
                  </a:lnTo>
                  <a:lnTo>
                    <a:pt x="2760" y="2911"/>
                  </a:lnTo>
                  <a:lnTo>
                    <a:pt x="2752" y="2915"/>
                  </a:lnTo>
                  <a:lnTo>
                    <a:pt x="2745" y="2931"/>
                  </a:lnTo>
                  <a:lnTo>
                    <a:pt x="2745" y="2932"/>
                  </a:lnTo>
                  <a:lnTo>
                    <a:pt x="2741" y="2932"/>
                  </a:lnTo>
                  <a:lnTo>
                    <a:pt x="2732" y="2929"/>
                  </a:lnTo>
                  <a:lnTo>
                    <a:pt x="2727" y="2929"/>
                  </a:lnTo>
                  <a:lnTo>
                    <a:pt x="2725" y="2926"/>
                  </a:lnTo>
                  <a:lnTo>
                    <a:pt x="2712" y="2922"/>
                  </a:lnTo>
                  <a:lnTo>
                    <a:pt x="2702" y="2913"/>
                  </a:lnTo>
                  <a:lnTo>
                    <a:pt x="2696" y="2912"/>
                  </a:lnTo>
                  <a:lnTo>
                    <a:pt x="2693" y="2904"/>
                  </a:lnTo>
                  <a:lnTo>
                    <a:pt x="2697" y="2894"/>
                  </a:lnTo>
                  <a:lnTo>
                    <a:pt x="2692" y="2891"/>
                  </a:lnTo>
                  <a:lnTo>
                    <a:pt x="2684" y="2896"/>
                  </a:lnTo>
                  <a:lnTo>
                    <a:pt x="2679" y="2904"/>
                  </a:lnTo>
                  <a:lnTo>
                    <a:pt x="2670" y="2907"/>
                  </a:lnTo>
                  <a:lnTo>
                    <a:pt x="2649" y="2908"/>
                  </a:lnTo>
                  <a:lnTo>
                    <a:pt x="2642" y="2912"/>
                  </a:lnTo>
                  <a:lnTo>
                    <a:pt x="2640" y="2916"/>
                  </a:lnTo>
                  <a:lnTo>
                    <a:pt x="2633" y="2913"/>
                  </a:lnTo>
                  <a:lnTo>
                    <a:pt x="2624" y="2909"/>
                  </a:lnTo>
                  <a:lnTo>
                    <a:pt x="2620" y="2909"/>
                  </a:lnTo>
                  <a:lnTo>
                    <a:pt x="2618" y="2907"/>
                  </a:lnTo>
                  <a:lnTo>
                    <a:pt x="2614" y="2903"/>
                  </a:lnTo>
                  <a:lnTo>
                    <a:pt x="2612" y="2897"/>
                  </a:lnTo>
                  <a:lnTo>
                    <a:pt x="2612" y="2890"/>
                  </a:lnTo>
                  <a:lnTo>
                    <a:pt x="2613" y="2886"/>
                  </a:lnTo>
                  <a:lnTo>
                    <a:pt x="2613" y="2881"/>
                  </a:lnTo>
                  <a:lnTo>
                    <a:pt x="2606" y="2878"/>
                  </a:lnTo>
                  <a:lnTo>
                    <a:pt x="2603" y="2878"/>
                  </a:lnTo>
                  <a:lnTo>
                    <a:pt x="2593" y="2871"/>
                  </a:lnTo>
                  <a:lnTo>
                    <a:pt x="2584" y="2868"/>
                  </a:lnTo>
                  <a:lnTo>
                    <a:pt x="2579" y="2868"/>
                  </a:lnTo>
                  <a:lnTo>
                    <a:pt x="2575" y="2858"/>
                  </a:lnTo>
                  <a:lnTo>
                    <a:pt x="2568" y="2845"/>
                  </a:lnTo>
                  <a:lnTo>
                    <a:pt x="2555" y="2836"/>
                  </a:lnTo>
                  <a:lnTo>
                    <a:pt x="2541" y="2832"/>
                  </a:lnTo>
                  <a:lnTo>
                    <a:pt x="2526" y="2832"/>
                  </a:lnTo>
                  <a:lnTo>
                    <a:pt x="2511" y="2834"/>
                  </a:lnTo>
                  <a:lnTo>
                    <a:pt x="2509" y="2839"/>
                  </a:lnTo>
                  <a:lnTo>
                    <a:pt x="2512" y="2844"/>
                  </a:lnTo>
                  <a:lnTo>
                    <a:pt x="2510" y="2848"/>
                  </a:lnTo>
                  <a:lnTo>
                    <a:pt x="2502" y="2851"/>
                  </a:lnTo>
                  <a:lnTo>
                    <a:pt x="2494" y="2849"/>
                  </a:lnTo>
                  <a:lnTo>
                    <a:pt x="2485" y="2854"/>
                  </a:lnTo>
                  <a:lnTo>
                    <a:pt x="2473" y="2847"/>
                  </a:lnTo>
                  <a:lnTo>
                    <a:pt x="2466" y="2849"/>
                  </a:lnTo>
                  <a:lnTo>
                    <a:pt x="2460" y="2853"/>
                  </a:lnTo>
                  <a:lnTo>
                    <a:pt x="2452" y="2852"/>
                  </a:lnTo>
                  <a:lnTo>
                    <a:pt x="2446" y="2846"/>
                  </a:lnTo>
                  <a:lnTo>
                    <a:pt x="2436" y="2843"/>
                  </a:lnTo>
                  <a:lnTo>
                    <a:pt x="2435" y="2837"/>
                  </a:lnTo>
                  <a:lnTo>
                    <a:pt x="2437" y="2831"/>
                  </a:lnTo>
                  <a:lnTo>
                    <a:pt x="2424" y="2825"/>
                  </a:lnTo>
                  <a:lnTo>
                    <a:pt x="2417" y="2828"/>
                  </a:lnTo>
                  <a:lnTo>
                    <a:pt x="2417" y="2838"/>
                  </a:lnTo>
                  <a:lnTo>
                    <a:pt x="2420" y="2840"/>
                  </a:lnTo>
                  <a:lnTo>
                    <a:pt x="2418" y="2845"/>
                  </a:lnTo>
                  <a:lnTo>
                    <a:pt x="2411" y="2850"/>
                  </a:lnTo>
                  <a:lnTo>
                    <a:pt x="2400" y="2852"/>
                  </a:lnTo>
                  <a:lnTo>
                    <a:pt x="2292" y="2717"/>
                  </a:lnTo>
                  <a:lnTo>
                    <a:pt x="2213" y="2657"/>
                  </a:lnTo>
                  <a:lnTo>
                    <a:pt x="2209" y="2651"/>
                  </a:lnTo>
                  <a:lnTo>
                    <a:pt x="2216" y="2649"/>
                  </a:lnTo>
                  <a:lnTo>
                    <a:pt x="2224" y="2641"/>
                  </a:lnTo>
                  <a:lnTo>
                    <a:pt x="2224" y="2633"/>
                  </a:lnTo>
                  <a:lnTo>
                    <a:pt x="2219" y="2630"/>
                  </a:lnTo>
                  <a:lnTo>
                    <a:pt x="2208" y="2634"/>
                  </a:lnTo>
                  <a:lnTo>
                    <a:pt x="2198" y="2636"/>
                  </a:lnTo>
                  <a:lnTo>
                    <a:pt x="2192" y="2643"/>
                  </a:lnTo>
                  <a:lnTo>
                    <a:pt x="2185" y="2646"/>
                  </a:lnTo>
                  <a:lnTo>
                    <a:pt x="2175" y="2655"/>
                  </a:lnTo>
                  <a:lnTo>
                    <a:pt x="2174" y="2662"/>
                  </a:lnTo>
                  <a:lnTo>
                    <a:pt x="2167" y="2667"/>
                  </a:lnTo>
                  <a:lnTo>
                    <a:pt x="2164" y="2675"/>
                  </a:lnTo>
                  <a:lnTo>
                    <a:pt x="2155" y="2680"/>
                  </a:lnTo>
                  <a:lnTo>
                    <a:pt x="2143" y="2682"/>
                  </a:lnTo>
                  <a:lnTo>
                    <a:pt x="2134" y="2685"/>
                  </a:lnTo>
                  <a:lnTo>
                    <a:pt x="2136" y="2695"/>
                  </a:lnTo>
                  <a:lnTo>
                    <a:pt x="2131" y="2699"/>
                  </a:lnTo>
                  <a:lnTo>
                    <a:pt x="2126" y="2696"/>
                  </a:lnTo>
                  <a:lnTo>
                    <a:pt x="2109" y="2692"/>
                  </a:lnTo>
                  <a:lnTo>
                    <a:pt x="2099" y="2695"/>
                  </a:lnTo>
                  <a:lnTo>
                    <a:pt x="2094" y="2701"/>
                  </a:lnTo>
                  <a:lnTo>
                    <a:pt x="2088" y="2701"/>
                  </a:lnTo>
                  <a:lnTo>
                    <a:pt x="2082" y="2693"/>
                  </a:lnTo>
                  <a:lnTo>
                    <a:pt x="2082" y="2682"/>
                  </a:lnTo>
                  <a:lnTo>
                    <a:pt x="2087" y="2677"/>
                  </a:lnTo>
                  <a:lnTo>
                    <a:pt x="2091" y="2669"/>
                  </a:lnTo>
                  <a:lnTo>
                    <a:pt x="2086" y="2666"/>
                  </a:lnTo>
                  <a:lnTo>
                    <a:pt x="2080" y="2671"/>
                  </a:lnTo>
                  <a:lnTo>
                    <a:pt x="2074" y="2671"/>
                  </a:lnTo>
                  <a:lnTo>
                    <a:pt x="2057" y="2663"/>
                  </a:lnTo>
                  <a:lnTo>
                    <a:pt x="2048" y="2665"/>
                  </a:lnTo>
                  <a:lnTo>
                    <a:pt x="2050" y="2670"/>
                  </a:lnTo>
                  <a:lnTo>
                    <a:pt x="2055" y="2673"/>
                  </a:lnTo>
                  <a:lnTo>
                    <a:pt x="2049" y="2679"/>
                  </a:lnTo>
                  <a:lnTo>
                    <a:pt x="2043" y="2680"/>
                  </a:lnTo>
                  <a:lnTo>
                    <a:pt x="2038" y="2669"/>
                  </a:lnTo>
                  <a:lnTo>
                    <a:pt x="2036" y="2655"/>
                  </a:lnTo>
                  <a:lnTo>
                    <a:pt x="2021" y="2644"/>
                  </a:lnTo>
                  <a:lnTo>
                    <a:pt x="2018" y="2646"/>
                  </a:lnTo>
                  <a:lnTo>
                    <a:pt x="2021" y="2655"/>
                  </a:lnTo>
                  <a:lnTo>
                    <a:pt x="2020" y="2661"/>
                  </a:lnTo>
                  <a:lnTo>
                    <a:pt x="2015" y="2661"/>
                  </a:lnTo>
                  <a:lnTo>
                    <a:pt x="2012" y="2653"/>
                  </a:lnTo>
                  <a:lnTo>
                    <a:pt x="2007" y="2655"/>
                  </a:lnTo>
                  <a:lnTo>
                    <a:pt x="2005" y="2663"/>
                  </a:lnTo>
                  <a:lnTo>
                    <a:pt x="2000" y="2665"/>
                  </a:lnTo>
                  <a:lnTo>
                    <a:pt x="1993" y="2660"/>
                  </a:lnTo>
                  <a:lnTo>
                    <a:pt x="1984" y="2665"/>
                  </a:lnTo>
                  <a:lnTo>
                    <a:pt x="1978" y="2662"/>
                  </a:lnTo>
                  <a:lnTo>
                    <a:pt x="1974" y="2653"/>
                  </a:lnTo>
                  <a:lnTo>
                    <a:pt x="1981" y="2651"/>
                  </a:lnTo>
                  <a:lnTo>
                    <a:pt x="1982" y="2648"/>
                  </a:lnTo>
                  <a:lnTo>
                    <a:pt x="1980" y="2640"/>
                  </a:lnTo>
                  <a:lnTo>
                    <a:pt x="1982" y="2632"/>
                  </a:lnTo>
                  <a:lnTo>
                    <a:pt x="1981" y="2627"/>
                  </a:lnTo>
                  <a:lnTo>
                    <a:pt x="1975" y="2624"/>
                  </a:lnTo>
                  <a:lnTo>
                    <a:pt x="1969" y="2617"/>
                  </a:lnTo>
                  <a:lnTo>
                    <a:pt x="1966" y="2607"/>
                  </a:lnTo>
                  <a:lnTo>
                    <a:pt x="1963" y="2605"/>
                  </a:lnTo>
                  <a:lnTo>
                    <a:pt x="1959" y="2594"/>
                  </a:lnTo>
                  <a:lnTo>
                    <a:pt x="1950" y="2593"/>
                  </a:lnTo>
                  <a:lnTo>
                    <a:pt x="1940" y="2597"/>
                  </a:lnTo>
                  <a:lnTo>
                    <a:pt x="1930" y="2597"/>
                  </a:lnTo>
                  <a:lnTo>
                    <a:pt x="1919" y="2590"/>
                  </a:lnTo>
                  <a:lnTo>
                    <a:pt x="1907" y="2592"/>
                  </a:lnTo>
                  <a:lnTo>
                    <a:pt x="1896" y="2587"/>
                  </a:lnTo>
                  <a:lnTo>
                    <a:pt x="1890" y="2589"/>
                  </a:lnTo>
                  <a:lnTo>
                    <a:pt x="1884" y="2588"/>
                  </a:lnTo>
                  <a:lnTo>
                    <a:pt x="1876" y="2593"/>
                  </a:lnTo>
                  <a:lnTo>
                    <a:pt x="1874" y="2601"/>
                  </a:lnTo>
                  <a:lnTo>
                    <a:pt x="1862" y="2602"/>
                  </a:lnTo>
                  <a:lnTo>
                    <a:pt x="1857" y="2605"/>
                  </a:lnTo>
                  <a:lnTo>
                    <a:pt x="1862" y="2611"/>
                  </a:lnTo>
                  <a:lnTo>
                    <a:pt x="1862" y="2618"/>
                  </a:lnTo>
                  <a:lnTo>
                    <a:pt x="1850" y="2620"/>
                  </a:lnTo>
                  <a:lnTo>
                    <a:pt x="1845" y="2619"/>
                  </a:lnTo>
                  <a:lnTo>
                    <a:pt x="1838" y="2626"/>
                  </a:lnTo>
                  <a:lnTo>
                    <a:pt x="1828" y="2628"/>
                  </a:lnTo>
                  <a:lnTo>
                    <a:pt x="1824" y="2631"/>
                  </a:lnTo>
                  <a:lnTo>
                    <a:pt x="1820" y="2631"/>
                  </a:lnTo>
                  <a:lnTo>
                    <a:pt x="1801" y="2644"/>
                  </a:lnTo>
                  <a:lnTo>
                    <a:pt x="1791" y="2647"/>
                  </a:lnTo>
                  <a:lnTo>
                    <a:pt x="1783" y="2652"/>
                  </a:lnTo>
                  <a:lnTo>
                    <a:pt x="1777" y="2651"/>
                  </a:lnTo>
                  <a:lnTo>
                    <a:pt x="1772" y="2646"/>
                  </a:lnTo>
                  <a:lnTo>
                    <a:pt x="1766" y="2651"/>
                  </a:lnTo>
                  <a:lnTo>
                    <a:pt x="1765" y="2657"/>
                  </a:lnTo>
                  <a:lnTo>
                    <a:pt x="1756" y="2657"/>
                  </a:lnTo>
                  <a:lnTo>
                    <a:pt x="1750" y="2661"/>
                  </a:lnTo>
                  <a:lnTo>
                    <a:pt x="1751" y="2670"/>
                  </a:lnTo>
                  <a:lnTo>
                    <a:pt x="1747" y="2673"/>
                  </a:lnTo>
                  <a:lnTo>
                    <a:pt x="1741" y="2671"/>
                  </a:lnTo>
                  <a:lnTo>
                    <a:pt x="1735" y="2671"/>
                  </a:lnTo>
                  <a:lnTo>
                    <a:pt x="1728" y="2676"/>
                  </a:lnTo>
                  <a:lnTo>
                    <a:pt x="1717" y="2676"/>
                  </a:lnTo>
                  <a:lnTo>
                    <a:pt x="1706" y="2684"/>
                  </a:lnTo>
                  <a:lnTo>
                    <a:pt x="1703" y="2688"/>
                  </a:lnTo>
                  <a:lnTo>
                    <a:pt x="1692" y="2688"/>
                  </a:lnTo>
                  <a:lnTo>
                    <a:pt x="1681" y="2694"/>
                  </a:lnTo>
                  <a:lnTo>
                    <a:pt x="1670" y="2695"/>
                  </a:lnTo>
                  <a:lnTo>
                    <a:pt x="1655" y="2700"/>
                  </a:lnTo>
                  <a:lnTo>
                    <a:pt x="1654" y="2706"/>
                  </a:lnTo>
                  <a:lnTo>
                    <a:pt x="1650" y="2712"/>
                  </a:lnTo>
                  <a:lnTo>
                    <a:pt x="1645" y="2704"/>
                  </a:lnTo>
                  <a:lnTo>
                    <a:pt x="1637" y="2703"/>
                  </a:lnTo>
                  <a:lnTo>
                    <a:pt x="1630" y="2708"/>
                  </a:lnTo>
                  <a:lnTo>
                    <a:pt x="1630" y="2714"/>
                  </a:lnTo>
                  <a:lnTo>
                    <a:pt x="1626" y="2718"/>
                  </a:lnTo>
                  <a:lnTo>
                    <a:pt x="1618" y="2712"/>
                  </a:lnTo>
                  <a:lnTo>
                    <a:pt x="1608" y="2714"/>
                  </a:lnTo>
                  <a:lnTo>
                    <a:pt x="1605" y="2709"/>
                  </a:lnTo>
                  <a:lnTo>
                    <a:pt x="1599" y="2708"/>
                  </a:lnTo>
                  <a:lnTo>
                    <a:pt x="1594" y="2714"/>
                  </a:lnTo>
                  <a:lnTo>
                    <a:pt x="1585" y="2714"/>
                  </a:lnTo>
                  <a:lnTo>
                    <a:pt x="1582" y="2717"/>
                  </a:lnTo>
                  <a:lnTo>
                    <a:pt x="1586" y="2728"/>
                  </a:lnTo>
                  <a:lnTo>
                    <a:pt x="1582" y="2732"/>
                  </a:lnTo>
                  <a:lnTo>
                    <a:pt x="1590" y="2734"/>
                  </a:lnTo>
                  <a:lnTo>
                    <a:pt x="1601" y="2733"/>
                  </a:lnTo>
                  <a:lnTo>
                    <a:pt x="1605" y="2742"/>
                  </a:lnTo>
                  <a:lnTo>
                    <a:pt x="1593" y="2743"/>
                  </a:lnTo>
                  <a:lnTo>
                    <a:pt x="1589" y="2746"/>
                  </a:lnTo>
                  <a:lnTo>
                    <a:pt x="1590" y="2752"/>
                  </a:lnTo>
                  <a:lnTo>
                    <a:pt x="1601" y="2752"/>
                  </a:lnTo>
                  <a:lnTo>
                    <a:pt x="1610" y="2756"/>
                  </a:lnTo>
                  <a:lnTo>
                    <a:pt x="1616" y="2752"/>
                  </a:lnTo>
                  <a:lnTo>
                    <a:pt x="1623" y="2752"/>
                  </a:lnTo>
                  <a:lnTo>
                    <a:pt x="1630" y="2758"/>
                  </a:lnTo>
                  <a:lnTo>
                    <a:pt x="1638" y="2761"/>
                  </a:lnTo>
                  <a:lnTo>
                    <a:pt x="1638" y="2770"/>
                  </a:lnTo>
                  <a:lnTo>
                    <a:pt x="1633" y="2773"/>
                  </a:lnTo>
                  <a:lnTo>
                    <a:pt x="1625" y="2771"/>
                  </a:lnTo>
                  <a:lnTo>
                    <a:pt x="1607" y="2773"/>
                  </a:lnTo>
                  <a:lnTo>
                    <a:pt x="1597" y="2782"/>
                  </a:lnTo>
                  <a:lnTo>
                    <a:pt x="1587" y="2796"/>
                  </a:lnTo>
                  <a:lnTo>
                    <a:pt x="1588" y="2806"/>
                  </a:lnTo>
                  <a:lnTo>
                    <a:pt x="1594" y="2807"/>
                  </a:lnTo>
                  <a:lnTo>
                    <a:pt x="1597" y="2817"/>
                  </a:lnTo>
                  <a:lnTo>
                    <a:pt x="1590" y="2825"/>
                  </a:lnTo>
                  <a:lnTo>
                    <a:pt x="1588" y="2834"/>
                  </a:lnTo>
                  <a:lnTo>
                    <a:pt x="1580" y="2835"/>
                  </a:lnTo>
                  <a:lnTo>
                    <a:pt x="1579" y="2839"/>
                  </a:lnTo>
                  <a:lnTo>
                    <a:pt x="1582" y="2845"/>
                  </a:lnTo>
                  <a:lnTo>
                    <a:pt x="1583" y="2850"/>
                  </a:lnTo>
                  <a:lnTo>
                    <a:pt x="1593" y="2850"/>
                  </a:lnTo>
                  <a:lnTo>
                    <a:pt x="1599" y="2856"/>
                  </a:lnTo>
                  <a:lnTo>
                    <a:pt x="1609" y="2858"/>
                  </a:lnTo>
                  <a:lnTo>
                    <a:pt x="1611" y="2863"/>
                  </a:lnTo>
                  <a:lnTo>
                    <a:pt x="1619" y="2870"/>
                  </a:lnTo>
                  <a:lnTo>
                    <a:pt x="1632" y="2870"/>
                  </a:lnTo>
                  <a:lnTo>
                    <a:pt x="1636" y="2873"/>
                  </a:lnTo>
                  <a:lnTo>
                    <a:pt x="1638" y="2908"/>
                  </a:lnTo>
                  <a:lnTo>
                    <a:pt x="1634" y="2915"/>
                  </a:lnTo>
                  <a:lnTo>
                    <a:pt x="1619" y="2920"/>
                  </a:lnTo>
                  <a:lnTo>
                    <a:pt x="1607" y="2919"/>
                  </a:lnTo>
                  <a:lnTo>
                    <a:pt x="1593" y="2910"/>
                  </a:lnTo>
                  <a:lnTo>
                    <a:pt x="1589" y="2915"/>
                  </a:lnTo>
                  <a:lnTo>
                    <a:pt x="1588" y="2923"/>
                  </a:lnTo>
                  <a:lnTo>
                    <a:pt x="1584" y="2932"/>
                  </a:lnTo>
                  <a:lnTo>
                    <a:pt x="1574" y="2934"/>
                  </a:lnTo>
                  <a:lnTo>
                    <a:pt x="1558" y="2926"/>
                  </a:lnTo>
                  <a:lnTo>
                    <a:pt x="1545" y="2926"/>
                  </a:lnTo>
                  <a:lnTo>
                    <a:pt x="1539" y="2923"/>
                  </a:lnTo>
                  <a:lnTo>
                    <a:pt x="1535" y="2925"/>
                  </a:lnTo>
                  <a:lnTo>
                    <a:pt x="1527" y="2923"/>
                  </a:lnTo>
                  <a:lnTo>
                    <a:pt x="1519" y="2913"/>
                  </a:lnTo>
                  <a:lnTo>
                    <a:pt x="1525" y="2909"/>
                  </a:lnTo>
                  <a:lnTo>
                    <a:pt x="1528" y="2903"/>
                  </a:lnTo>
                  <a:lnTo>
                    <a:pt x="1522" y="2900"/>
                  </a:lnTo>
                  <a:lnTo>
                    <a:pt x="1511" y="2894"/>
                  </a:lnTo>
                  <a:lnTo>
                    <a:pt x="1507" y="2900"/>
                  </a:lnTo>
                  <a:lnTo>
                    <a:pt x="1497" y="2899"/>
                  </a:lnTo>
                  <a:lnTo>
                    <a:pt x="1490" y="2902"/>
                  </a:lnTo>
                  <a:lnTo>
                    <a:pt x="1491" y="2912"/>
                  </a:lnTo>
                  <a:lnTo>
                    <a:pt x="1479" y="2914"/>
                  </a:lnTo>
                  <a:lnTo>
                    <a:pt x="1477" y="2909"/>
                  </a:lnTo>
                  <a:lnTo>
                    <a:pt x="1464" y="2897"/>
                  </a:lnTo>
                  <a:lnTo>
                    <a:pt x="1454" y="2899"/>
                  </a:lnTo>
                  <a:lnTo>
                    <a:pt x="1450" y="2906"/>
                  </a:lnTo>
                  <a:lnTo>
                    <a:pt x="1445" y="2899"/>
                  </a:lnTo>
                  <a:lnTo>
                    <a:pt x="1438" y="2902"/>
                  </a:lnTo>
                  <a:lnTo>
                    <a:pt x="1437" y="2910"/>
                  </a:lnTo>
                  <a:lnTo>
                    <a:pt x="1428" y="2911"/>
                  </a:lnTo>
                  <a:lnTo>
                    <a:pt x="1427" y="2927"/>
                  </a:lnTo>
                  <a:lnTo>
                    <a:pt x="1416" y="2935"/>
                  </a:lnTo>
                  <a:lnTo>
                    <a:pt x="1410" y="2933"/>
                  </a:lnTo>
                  <a:lnTo>
                    <a:pt x="1404" y="2924"/>
                  </a:lnTo>
                  <a:lnTo>
                    <a:pt x="1388" y="2922"/>
                  </a:lnTo>
                  <a:lnTo>
                    <a:pt x="1382" y="2913"/>
                  </a:lnTo>
                  <a:lnTo>
                    <a:pt x="1373" y="2918"/>
                  </a:lnTo>
                  <a:lnTo>
                    <a:pt x="1374" y="2929"/>
                  </a:lnTo>
                  <a:lnTo>
                    <a:pt x="1368" y="2938"/>
                  </a:lnTo>
                  <a:lnTo>
                    <a:pt x="1363" y="2936"/>
                  </a:lnTo>
                  <a:lnTo>
                    <a:pt x="1363" y="2926"/>
                  </a:lnTo>
                  <a:lnTo>
                    <a:pt x="1359" y="2920"/>
                  </a:lnTo>
                  <a:lnTo>
                    <a:pt x="1352" y="2920"/>
                  </a:lnTo>
                  <a:lnTo>
                    <a:pt x="1340" y="2910"/>
                  </a:lnTo>
                  <a:lnTo>
                    <a:pt x="1333" y="2901"/>
                  </a:lnTo>
                  <a:lnTo>
                    <a:pt x="1323" y="2901"/>
                  </a:lnTo>
                  <a:lnTo>
                    <a:pt x="1315" y="2890"/>
                  </a:lnTo>
                  <a:lnTo>
                    <a:pt x="1309" y="2890"/>
                  </a:lnTo>
                  <a:lnTo>
                    <a:pt x="1305" y="2883"/>
                  </a:lnTo>
                  <a:lnTo>
                    <a:pt x="1298" y="2883"/>
                  </a:lnTo>
                  <a:lnTo>
                    <a:pt x="1282" y="2888"/>
                  </a:lnTo>
                  <a:lnTo>
                    <a:pt x="1272" y="2881"/>
                  </a:lnTo>
                  <a:lnTo>
                    <a:pt x="1267" y="2869"/>
                  </a:lnTo>
                  <a:lnTo>
                    <a:pt x="1259" y="2870"/>
                  </a:lnTo>
                  <a:lnTo>
                    <a:pt x="1250" y="2876"/>
                  </a:lnTo>
                  <a:lnTo>
                    <a:pt x="1242" y="2877"/>
                  </a:lnTo>
                  <a:lnTo>
                    <a:pt x="1240" y="2882"/>
                  </a:lnTo>
                  <a:lnTo>
                    <a:pt x="1235" y="2888"/>
                  </a:lnTo>
                  <a:lnTo>
                    <a:pt x="1234" y="2881"/>
                  </a:lnTo>
                  <a:lnTo>
                    <a:pt x="1228" y="2884"/>
                  </a:lnTo>
                  <a:lnTo>
                    <a:pt x="1226" y="2891"/>
                  </a:lnTo>
                  <a:lnTo>
                    <a:pt x="1218" y="2896"/>
                  </a:lnTo>
                  <a:lnTo>
                    <a:pt x="1214" y="2891"/>
                  </a:lnTo>
                  <a:lnTo>
                    <a:pt x="1220" y="2884"/>
                  </a:lnTo>
                  <a:lnTo>
                    <a:pt x="1221" y="2878"/>
                  </a:lnTo>
                  <a:lnTo>
                    <a:pt x="1210" y="2874"/>
                  </a:lnTo>
                  <a:lnTo>
                    <a:pt x="1197" y="2866"/>
                  </a:lnTo>
                  <a:lnTo>
                    <a:pt x="1195" y="2872"/>
                  </a:lnTo>
                  <a:lnTo>
                    <a:pt x="1197" y="2880"/>
                  </a:lnTo>
                  <a:lnTo>
                    <a:pt x="1196" y="2888"/>
                  </a:lnTo>
                  <a:lnTo>
                    <a:pt x="1187" y="2885"/>
                  </a:lnTo>
                  <a:lnTo>
                    <a:pt x="1180" y="2890"/>
                  </a:lnTo>
                  <a:lnTo>
                    <a:pt x="1176" y="2902"/>
                  </a:lnTo>
                  <a:lnTo>
                    <a:pt x="1170" y="2903"/>
                  </a:lnTo>
                  <a:lnTo>
                    <a:pt x="1157" y="2911"/>
                  </a:lnTo>
                  <a:lnTo>
                    <a:pt x="1154" y="2921"/>
                  </a:lnTo>
                  <a:lnTo>
                    <a:pt x="1161" y="2929"/>
                  </a:lnTo>
                  <a:lnTo>
                    <a:pt x="1161" y="2939"/>
                  </a:lnTo>
                  <a:lnTo>
                    <a:pt x="1146" y="2939"/>
                  </a:lnTo>
                  <a:lnTo>
                    <a:pt x="1133" y="2941"/>
                  </a:lnTo>
                  <a:lnTo>
                    <a:pt x="1143" y="2976"/>
                  </a:lnTo>
                  <a:lnTo>
                    <a:pt x="1138" y="2980"/>
                  </a:lnTo>
                  <a:lnTo>
                    <a:pt x="1139" y="2994"/>
                  </a:lnTo>
                  <a:lnTo>
                    <a:pt x="1126" y="2995"/>
                  </a:lnTo>
                  <a:lnTo>
                    <a:pt x="1112" y="2987"/>
                  </a:lnTo>
                  <a:lnTo>
                    <a:pt x="1109" y="2979"/>
                  </a:lnTo>
                  <a:lnTo>
                    <a:pt x="1086" y="2958"/>
                  </a:lnTo>
                  <a:lnTo>
                    <a:pt x="1080" y="2966"/>
                  </a:lnTo>
                  <a:lnTo>
                    <a:pt x="1080" y="2977"/>
                  </a:lnTo>
                  <a:lnTo>
                    <a:pt x="1068" y="2991"/>
                  </a:lnTo>
                  <a:lnTo>
                    <a:pt x="1059" y="2996"/>
                  </a:lnTo>
                  <a:lnTo>
                    <a:pt x="1062" y="3017"/>
                  </a:lnTo>
                  <a:lnTo>
                    <a:pt x="1068" y="3024"/>
                  </a:lnTo>
                  <a:lnTo>
                    <a:pt x="1064" y="3051"/>
                  </a:lnTo>
                  <a:lnTo>
                    <a:pt x="1058" y="3066"/>
                  </a:lnTo>
                  <a:lnTo>
                    <a:pt x="1076" y="3073"/>
                  </a:lnTo>
                  <a:lnTo>
                    <a:pt x="1083" y="3086"/>
                  </a:lnTo>
                  <a:lnTo>
                    <a:pt x="1081" y="3092"/>
                  </a:lnTo>
                  <a:lnTo>
                    <a:pt x="1095" y="3104"/>
                  </a:lnTo>
                  <a:lnTo>
                    <a:pt x="1098" y="3098"/>
                  </a:lnTo>
                  <a:lnTo>
                    <a:pt x="1127" y="3105"/>
                  </a:lnTo>
                  <a:lnTo>
                    <a:pt x="1147" y="3124"/>
                  </a:lnTo>
                  <a:lnTo>
                    <a:pt x="1165" y="3154"/>
                  </a:lnTo>
                  <a:lnTo>
                    <a:pt x="1148" y="3154"/>
                  </a:lnTo>
                  <a:lnTo>
                    <a:pt x="1147" y="3161"/>
                  </a:lnTo>
                  <a:lnTo>
                    <a:pt x="1163" y="3172"/>
                  </a:lnTo>
                  <a:lnTo>
                    <a:pt x="1175" y="3168"/>
                  </a:lnTo>
                  <a:lnTo>
                    <a:pt x="1185" y="3175"/>
                  </a:lnTo>
                  <a:lnTo>
                    <a:pt x="1185" y="3175"/>
                  </a:lnTo>
                  <a:lnTo>
                    <a:pt x="1185" y="3176"/>
                  </a:lnTo>
                  <a:lnTo>
                    <a:pt x="1185" y="3179"/>
                  </a:lnTo>
                  <a:lnTo>
                    <a:pt x="1184" y="3184"/>
                  </a:lnTo>
                  <a:lnTo>
                    <a:pt x="1177" y="3185"/>
                  </a:lnTo>
                  <a:lnTo>
                    <a:pt x="1181" y="3188"/>
                  </a:lnTo>
                  <a:lnTo>
                    <a:pt x="1181" y="3193"/>
                  </a:lnTo>
                  <a:lnTo>
                    <a:pt x="1177" y="3193"/>
                  </a:lnTo>
                  <a:lnTo>
                    <a:pt x="1181" y="3196"/>
                  </a:lnTo>
                  <a:lnTo>
                    <a:pt x="1181" y="3201"/>
                  </a:lnTo>
                  <a:lnTo>
                    <a:pt x="1174" y="3200"/>
                  </a:lnTo>
                  <a:lnTo>
                    <a:pt x="1171" y="3201"/>
                  </a:lnTo>
                  <a:lnTo>
                    <a:pt x="1163" y="3199"/>
                  </a:lnTo>
                  <a:lnTo>
                    <a:pt x="1157" y="3200"/>
                  </a:lnTo>
                  <a:lnTo>
                    <a:pt x="1169" y="3207"/>
                  </a:lnTo>
                  <a:lnTo>
                    <a:pt x="1171" y="3212"/>
                  </a:lnTo>
                  <a:lnTo>
                    <a:pt x="1168" y="3215"/>
                  </a:lnTo>
                  <a:lnTo>
                    <a:pt x="1164" y="3211"/>
                  </a:lnTo>
                  <a:lnTo>
                    <a:pt x="1157" y="3213"/>
                  </a:lnTo>
                  <a:lnTo>
                    <a:pt x="1153" y="3211"/>
                  </a:lnTo>
                  <a:lnTo>
                    <a:pt x="1149" y="3211"/>
                  </a:lnTo>
                  <a:lnTo>
                    <a:pt x="1155" y="3213"/>
                  </a:lnTo>
                  <a:lnTo>
                    <a:pt x="1157" y="3217"/>
                  </a:lnTo>
                  <a:lnTo>
                    <a:pt x="1151" y="3222"/>
                  </a:lnTo>
                  <a:lnTo>
                    <a:pt x="1145" y="3222"/>
                  </a:lnTo>
                  <a:lnTo>
                    <a:pt x="1140" y="3225"/>
                  </a:lnTo>
                  <a:lnTo>
                    <a:pt x="1137" y="3221"/>
                  </a:lnTo>
                  <a:lnTo>
                    <a:pt x="1135" y="3226"/>
                  </a:lnTo>
                  <a:lnTo>
                    <a:pt x="1131" y="3228"/>
                  </a:lnTo>
                  <a:lnTo>
                    <a:pt x="1127" y="3225"/>
                  </a:lnTo>
                  <a:lnTo>
                    <a:pt x="1123" y="3223"/>
                  </a:lnTo>
                  <a:lnTo>
                    <a:pt x="1122" y="3229"/>
                  </a:lnTo>
                  <a:lnTo>
                    <a:pt x="1118" y="3236"/>
                  </a:lnTo>
                  <a:lnTo>
                    <a:pt x="1117" y="3245"/>
                  </a:lnTo>
                  <a:lnTo>
                    <a:pt x="1112" y="3249"/>
                  </a:lnTo>
                  <a:lnTo>
                    <a:pt x="1109" y="3258"/>
                  </a:lnTo>
                  <a:lnTo>
                    <a:pt x="1105" y="3265"/>
                  </a:lnTo>
                  <a:lnTo>
                    <a:pt x="1105" y="3281"/>
                  </a:lnTo>
                  <a:lnTo>
                    <a:pt x="1101" y="3284"/>
                  </a:lnTo>
                  <a:lnTo>
                    <a:pt x="1098" y="3292"/>
                  </a:lnTo>
                  <a:lnTo>
                    <a:pt x="1102" y="3308"/>
                  </a:lnTo>
                  <a:lnTo>
                    <a:pt x="1109" y="3308"/>
                  </a:lnTo>
                  <a:lnTo>
                    <a:pt x="1115" y="3307"/>
                  </a:lnTo>
                  <a:lnTo>
                    <a:pt x="1120" y="3314"/>
                  </a:lnTo>
                  <a:lnTo>
                    <a:pt x="1129" y="3316"/>
                  </a:lnTo>
                  <a:lnTo>
                    <a:pt x="1129" y="3331"/>
                  </a:lnTo>
                  <a:lnTo>
                    <a:pt x="1139" y="3337"/>
                  </a:lnTo>
                  <a:lnTo>
                    <a:pt x="1143" y="3333"/>
                  </a:lnTo>
                  <a:lnTo>
                    <a:pt x="1148" y="3333"/>
                  </a:lnTo>
                  <a:lnTo>
                    <a:pt x="1145" y="3340"/>
                  </a:lnTo>
                  <a:lnTo>
                    <a:pt x="1143" y="3348"/>
                  </a:lnTo>
                  <a:lnTo>
                    <a:pt x="1138" y="3346"/>
                  </a:lnTo>
                  <a:lnTo>
                    <a:pt x="1137" y="3354"/>
                  </a:lnTo>
                  <a:lnTo>
                    <a:pt x="1143" y="3354"/>
                  </a:lnTo>
                  <a:lnTo>
                    <a:pt x="1144" y="3359"/>
                  </a:lnTo>
                  <a:lnTo>
                    <a:pt x="1147" y="3365"/>
                  </a:lnTo>
                  <a:lnTo>
                    <a:pt x="1148" y="3377"/>
                  </a:lnTo>
                  <a:lnTo>
                    <a:pt x="1155" y="3385"/>
                  </a:lnTo>
                  <a:lnTo>
                    <a:pt x="1157" y="3398"/>
                  </a:lnTo>
                  <a:lnTo>
                    <a:pt x="1174" y="3418"/>
                  </a:lnTo>
                  <a:lnTo>
                    <a:pt x="1197" y="3437"/>
                  </a:lnTo>
                  <a:lnTo>
                    <a:pt x="1201" y="3440"/>
                  </a:lnTo>
                  <a:lnTo>
                    <a:pt x="1201" y="3441"/>
                  </a:lnTo>
                  <a:lnTo>
                    <a:pt x="1186" y="3459"/>
                  </a:lnTo>
                  <a:lnTo>
                    <a:pt x="1173" y="3466"/>
                  </a:lnTo>
                  <a:lnTo>
                    <a:pt x="1170" y="3473"/>
                  </a:lnTo>
                  <a:lnTo>
                    <a:pt x="1149" y="3471"/>
                  </a:lnTo>
                  <a:lnTo>
                    <a:pt x="1144" y="3460"/>
                  </a:lnTo>
                  <a:lnTo>
                    <a:pt x="1123" y="3444"/>
                  </a:lnTo>
                  <a:lnTo>
                    <a:pt x="1111" y="3443"/>
                  </a:lnTo>
                  <a:lnTo>
                    <a:pt x="1106" y="3459"/>
                  </a:lnTo>
                  <a:lnTo>
                    <a:pt x="1118" y="3466"/>
                  </a:lnTo>
                  <a:lnTo>
                    <a:pt x="1124" y="3474"/>
                  </a:lnTo>
                  <a:lnTo>
                    <a:pt x="1121" y="3490"/>
                  </a:lnTo>
                  <a:lnTo>
                    <a:pt x="1106" y="3482"/>
                  </a:lnTo>
                  <a:lnTo>
                    <a:pt x="1089" y="3481"/>
                  </a:lnTo>
                  <a:lnTo>
                    <a:pt x="1064" y="3467"/>
                  </a:lnTo>
                  <a:lnTo>
                    <a:pt x="1048" y="3474"/>
                  </a:lnTo>
                  <a:lnTo>
                    <a:pt x="1047" y="3481"/>
                  </a:lnTo>
                  <a:lnTo>
                    <a:pt x="1055" y="3489"/>
                  </a:lnTo>
                  <a:lnTo>
                    <a:pt x="1045" y="3479"/>
                  </a:lnTo>
                  <a:lnTo>
                    <a:pt x="1020" y="3480"/>
                  </a:lnTo>
                  <a:lnTo>
                    <a:pt x="1014" y="3478"/>
                  </a:lnTo>
                  <a:lnTo>
                    <a:pt x="995" y="3483"/>
                  </a:lnTo>
                  <a:lnTo>
                    <a:pt x="981" y="3487"/>
                  </a:lnTo>
                  <a:lnTo>
                    <a:pt x="980" y="3487"/>
                  </a:lnTo>
                  <a:lnTo>
                    <a:pt x="972" y="3485"/>
                  </a:lnTo>
                  <a:lnTo>
                    <a:pt x="954" y="3469"/>
                  </a:lnTo>
                  <a:lnTo>
                    <a:pt x="947" y="3467"/>
                  </a:lnTo>
                  <a:lnTo>
                    <a:pt x="940" y="3473"/>
                  </a:lnTo>
                  <a:lnTo>
                    <a:pt x="935" y="3474"/>
                  </a:lnTo>
                  <a:lnTo>
                    <a:pt x="924" y="3469"/>
                  </a:lnTo>
                  <a:lnTo>
                    <a:pt x="919" y="3475"/>
                  </a:lnTo>
                  <a:lnTo>
                    <a:pt x="914" y="3473"/>
                  </a:lnTo>
                  <a:lnTo>
                    <a:pt x="912" y="3465"/>
                  </a:lnTo>
                  <a:lnTo>
                    <a:pt x="907" y="3464"/>
                  </a:lnTo>
                  <a:lnTo>
                    <a:pt x="907" y="3464"/>
                  </a:lnTo>
                  <a:lnTo>
                    <a:pt x="908" y="3462"/>
                  </a:lnTo>
                  <a:lnTo>
                    <a:pt x="906" y="3455"/>
                  </a:lnTo>
                  <a:lnTo>
                    <a:pt x="909" y="3450"/>
                  </a:lnTo>
                  <a:lnTo>
                    <a:pt x="902" y="3436"/>
                  </a:lnTo>
                  <a:lnTo>
                    <a:pt x="899" y="3418"/>
                  </a:lnTo>
                  <a:lnTo>
                    <a:pt x="894" y="3411"/>
                  </a:lnTo>
                  <a:lnTo>
                    <a:pt x="885" y="3396"/>
                  </a:lnTo>
                  <a:lnTo>
                    <a:pt x="874" y="3395"/>
                  </a:lnTo>
                  <a:lnTo>
                    <a:pt x="873" y="3389"/>
                  </a:lnTo>
                  <a:lnTo>
                    <a:pt x="862" y="3380"/>
                  </a:lnTo>
                  <a:lnTo>
                    <a:pt x="857" y="3383"/>
                  </a:lnTo>
                  <a:lnTo>
                    <a:pt x="853" y="3380"/>
                  </a:lnTo>
                  <a:lnTo>
                    <a:pt x="844" y="3379"/>
                  </a:lnTo>
                  <a:lnTo>
                    <a:pt x="837" y="3369"/>
                  </a:lnTo>
                  <a:lnTo>
                    <a:pt x="833" y="3369"/>
                  </a:lnTo>
                  <a:lnTo>
                    <a:pt x="824" y="3365"/>
                  </a:lnTo>
                  <a:lnTo>
                    <a:pt x="822" y="3359"/>
                  </a:lnTo>
                  <a:lnTo>
                    <a:pt x="815" y="3359"/>
                  </a:lnTo>
                  <a:lnTo>
                    <a:pt x="808" y="3353"/>
                  </a:lnTo>
                  <a:lnTo>
                    <a:pt x="805" y="3348"/>
                  </a:lnTo>
                  <a:lnTo>
                    <a:pt x="797" y="3345"/>
                  </a:lnTo>
                  <a:lnTo>
                    <a:pt x="792" y="3335"/>
                  </a:lnTo>
                  <a:lnTo>
                    <a:pt x="763" y="3314"/>
                  </a:lnTo>
                  <a:lnTo>
                    <a:pt x="752" y="3311"/>
                  </a:lnTo>
                  <a:lnTo>
                    <a:pt x="735" y="3301"/>
                  </a:lnTo>
                  <a:lnTo>
                    <a:pt x="718" y="3302"/>
                  </a:lnTo>
                  <a:lnTo>
                    <a:pt x="709" y="3292"/>
                  </a:lnTo>
                  <a:lnTo>
                    <a:pt x="708" y="3285"/>
                  </a:lnTo>
                  <a:lnTo>
                    <a:pt x="696" y="3275"/>
                  </a:lnTo>
                  <a:lnTo>
                    <a:pt x="691" y="3276"/>
                  </a:lnTo>
                  <a:lnTo>
                    <a:pt x="681" y="3274"/>
                  </a:lnTo>
                  <a:lnTo>
                    <a:pt x="687" y="3269"/>
                  </a:lnTo>
                  <a:lnTo>
                    <a:pt x="694" y="3266"/>
                  </a:lnTo>
                  <a:lnTo>
                    <a:pt x="690" y="3260"/>
                  </a:lnTo>
                  <a:lnTo>
                    <a:pt x="691" y="3256"/>
                  </a:lnTo>
                  <a:lnTo>
                    <a:pt x="700" y="3258"/>
                  </a:lnTo>
                  <a:lnTo>
                    <a:pt x="707" y="3264"/>
                  </a:lnTo>
                  <a:lnTo>
                    <a:pt x="709" y="3262"/>
                  </a:lnTo>
                  <a:lnTo>
                    <a:pt x="718" y="3264"/>
                  </a:lnTo>
                  <a:lnTo>
                    <a:pt x="720" y="3251"/>
                  </a:lnTo>
                  <a:lnTo>
                    <a:pt x="715" y="3248"/>
                  </a:lnTo>
                  <a:lnTo>
                    <a:pt x="715" y="3239"/>
                  </a:lnTo>
                  <a:lnTo>
                    <a:pt x="725" y="3230"/>
                  </a:lnTo>
                  <a:lnTo>
                    <a:pt x="725" y="3227"/>
                  </a:lnTo>
                  <a:lnTo>
                    <a:pt x="728" y="3223"/>
                  </a:lnTo>
                  <a:lnTo>
                    <a:pt x="734" y="3224"/>
                  </a:lnTo>
                  <a:lnTo>
                    <a:pt x="738" y="3219"/>
                  </a:lnTo>
                  <a:lnTo>
                    <a:pt x="744" y="3218"/>
                  </a:lnTo>
                  <a:lnTo>
                    <a:pt x="744" y="3214"/>
                  </a:lnTo>
                  <a:lnTo>
                    <a:pt x="735" y="3211"/>
                  </a:lnTo>
                  <a:lnTo>
                    <a:pt x="732" y="3207"/>
                  </a:lnTo>
                  <a:lnTo>
                    <a:pt x="728" y="3211"/>
                  </a:lnTo>
                  <a:lnTo>
                    <a:pt x="721" y="3204"/>
                  </a:lnTo>
                  <a:lnTo>
                    <a:pt x="715" y="3191"/>
                  </a:lnTo>
                  <a:lnTo>
                    <a:pt x="730" y="3189"/>
                  </a:lnTo>
                  <a:lnTo>
                    <a:pt x="741" y="3191"/>
                  </a:lnTo>
                  <a:lnTo>
                    <a:pt x="747" y="3185"/>
                  </a:lnTo>
                  <a:lnTo>
                    <a:pt x="741" y="3185"/>
                  </a:lnTo>
                  <a:lnTo>
                    <a:pt x="737" y="3181"/>
                  </a:lnTo>
                  <a:lnTo>
                    <a:pt x="746" y="3174"/>
                  </a:lnTo>
                  <a:lnTo>
                    <a:pt x="769" y="3162"/>
                  </a:lnTo>
                  <a:lnTo>
                    <a:pt x="772" y="3155"/>
                  </a:lnTo>
                  <a:lnTo>
                    <a:pt x="769" y="3150"/>
                  </a:lnTo>
                  <a:lnTo>
                    <a:pt x="757" y="3152"/>
                  </a:lnTo>
                  <a:lnTo>
                    <a:pt x="748" y="3159"/>
                  </a:lnTo>
                  <a:lnTo>
                    <a:pt x="739" y="3157"/>
                  </a:lnTo>
                  <a:lnTo>
                    <a:pt x="737" y="3158"/>
                  </a:lnTo>
                  <a:lnTo>
                    <a:pt x="728" y="3161"/>
                  </a:lnTo>
                  <a:lnTo>
                    <a:pt x="727" y="3156"/>
                  </a:lnTo>
                  <a:lnTo>
                    <a:pt x="723" y="3156"/>
                  </a:lnTo>
                  <a:lnTo>
                    <a:pt x="712" y="3160"/>
                  </a:lnTo>
                  <a:lnTo>
                    <a:pt x="701" y="3159"/>
                  </a:lnTo>
                  <a:lnTo>
                    <a:pt x="695" y="3164"/>
                  </a:lnTo>
                  <a:lnTo>
                    <a:pt x="692" y="3171"/>
                  </a:lnTo>
                  <a:lnTo>
                    <a:pt x="682" y="3172"/>
                  </a:lnTo>
                  <a:lnTo>
                    <a:pt x="677" y="3179"/>
                  </a:lnTo>
                  <a:lnTo>
                    <a:pt x="668" y="3189"/>
                  </a:lnTo>
                  <a:lnTo>
                    <a:pt x="665" y="3188"/>
                  </a:lnTo>
                  <a:lnTo>
                    <a:pt x="656" y="3189"/>
                  </a:lnTo>
                  <a:lnTo>
                    <a:pt x="648" y="3194"/>
                  </a:lnTo>
                  <a:lnTo>
                    <a:pt x="637" y="3192"/>
                  </a:lnTo>
                  <a:lnTo>
                    <a:pt x="628" y="3197"/>
                  </a:lnTo>
                  <a:lnTo>
                    <a:pt x="622" y="3196"/>
                  </a:lnTo>
                  <a:lnTo>
                    <a:pt x="616" y="3187"/>
                  </a:lnTo>
                  <a:lnTo>
                    <a:pt x="612" y="3187"/>
                  </a:lnTo>
                  <a:lnTo>
                    <a:pt x="615" y="3192"/>
                  </a:lnTo>
                  <a:lnTo>
                    <a:pt x="620" y="3198"/>
                  </a:lnTo>
                  <a:lnTo>
                    <a:pt x="618" y="3204"/>
                  </a:lnTo>
                  <a:lnTo>
                    <a:pt x="609" y="3217"/>
                  </a:lnTo>
                  <a:lnTo>
                    <a:pt x="604" y="3220"/>
                  </a:lnTo>
                  <a:lnTo>
                    <a:pt x="602" y="3216"/>
                  </a:lnTo>
                  <a:lnTo>
                    <a:pt x="605" y="3214"/>
                  </a:lnTo>
                  <a:lnTo>
                    <a:pt x="614" y="3204"/>
                  </a:lnTo>
                  <a:lnTo>
                    <a:pt x="612" y="3200"/>
                  </a:lnTo>
                  <a:lnTo>
                    <a:pt x="608" y="3197"/>
                  </a:lnTo>
                  <a:lnTo>
                    <a:pt x="606" y="3202"/>
                  </a:lnTo>
                  <a:lnTo>
                    <a:pt x="593" y="3216"/>
                  </a:lnTo>
                  <a:lnTo>
                    <a:pt x="585" y="3218"/>
                  </a:lnTo>
                  <a:lnTo>
                    <a:pt x="583" y="3223"/>
                  </a:lnTo>
                  <a:lnTo>
                    <a:pt x="574" y="3223"/>
                  </a:lnTo>
                  <a:lnTo>
                    <a:pt x="568" y="3218"/>
                  </a:lnTo>
                  <a:lnTo>
                    <a:pt x="562" y="3223"/>
                  </a:lnTo>
                  <a:lnTo>
                    <a:pt x="553" y="3222"/>
                  </a:lnTo>
                  <a:lnTo>
                    <a:pt x="557" y="3229"/>
                  </a:lnTo>
                  <a:lnTo>
                    <a:pt x="571" y="3228"/>
                  </a:lnTo>
                  <a:lnTo>
                    <a:pt x="576" y="3234"/>
                  </a:lnTo>
                  <a:lnTo>
                    <a:pt x="582" y="3238"/>
                  </a:lnTo>
                  <a:lnTo>
                    <a:pt x="587" y="3236"/>
                  </a:lnTo>
                  <a:lnTo>
                    <a:pt x="590" y="3240"/>
                  </a:lnTo>
                  <a:lnTo>
                    <a:pt x="585" y="3245"/>
                  </a:lnTo>
                  <a:lnTo>
                    <a:pt x="586" y="3249"/>
                  </a:lnTo>
                  <a:lnTo>
                    <a:pt x="590" y="3247"/>
                  </a:lnTo>
                  <a:lnTo>
                    <a:pt x="594" y="3247"/>
                  </a:lnTo>
                  <a:lnTo>
                    <a:pt x="592" y="3254"/>
                  </a:lnTo>
                  <a:lnTo>
                    <a:pt x="598" y="3249"/>
                  </a:lnTo>
                  <a:lnTo>
                    <a:pt x="602" y="3252"/>
                  </a:lnTo>
                  <a:lnTo>
                    <a:pt x="604" y="3262"/>
                  </a:lnTo>
                  <a:lnTo>
                    <a:pt x="609" y="3267"/>
                  </a:lnTo>
                  <a:lnTo>
                    <a:pt x="619" y="3270"/>
                  </a:lnTo>
                  <a:lnTo>
                    <a:pt x="623" y="3268"/>
                  </a:lnTo>
                  <a:lnTo>
                    <a:pt x="609" y="3254"/>
                  </a:lnTo>
                  <a:lnTo>
                    <a:pt x="594" y="3235"/>
                  </a:lnTo>
                  <a:lnTo>
                    <a:pt x="589" y="3224"/>
                  </a:lnTo>
                  <a:lnTo>
                    <a:pt x="593" y="3221"/>
                  </a:lnTo>
                  <a:lnTo>
                    <a:pt x="600" y="3231"/>
                  </a:lnTo>
                  <a:lnTo>
                    <a:pt x="603" y="3242"/>
                  </a:lnTo>
                  <a:lnTo>
                    <a:pt x="624" y="3266"/>
                  </a:lnTo>
                  <a:lnTo>
                    <a:pt x="629" y="3268"/>
                  </a:lnTo>
                  <a:lnTo>
                    <a:pt x="636" y="3260"/>
                  </a:lnTo>
                  <a:lnTo>
                    <a:pt x="641" y="3260"/>
                  </a:lnTo>
                  <a:lnTo>
                    <a:pt x="650" y="3265"/>
                  </a:lnTo>
                  <a:lnTo>
                    <a:pt x="653" y="3256"/>
                  </a:lnTo>
                  <a:lnTo>
                    <a:pt x="667" y="3254"/>
                  </a:lnTo>
                  <a:lnTo>
                    <a:pt x="679" y="3255"/>
                  </a:lnTo>
                  <a:lnTo>
                    <a:pt x="675" y="3261"/>
                  </a:lnTo>
                  <a:lnTo>
                    <a:pt x="671" y="3264"/>
                  </a:lnTo>
                  <a:lnTo>
                    <a:pt x="675" y="3272"/>
                  </a:lnTo>
                  <a:lnTo>
                    <a:pt x="670" y="3279"/>
                  </a:lnTo>
                  <a:lnTo>
                    <a:pt x="655" y="3280"/>
                  </a:lnTo>
                  <a:lnTo>
                    <a:pt x="637" y="3277"/>
                  </a:lnTo>
                  <a:lnTo>
                    <a:pt x="627" y="3283"/>
                  </a:lnTo>
                  <a:lnTo>
                    <a:pt x="619" y="3293"/>
                  </a:lnTo>
                  <a:lnTo>
                    <a:pt x="606" y="3293"/>
                  </a:lnTo>
                  <a:lnTo>
                    <a:pt x="585" y="3308"/>
                  </a:lnTo>
                  <a:lnTo>
                    <a:pt x="570" y="3315"/>
                  </a:lnTo>
                  <a:lnTo>
                    <a:pt x="554" y="3314"/>
                  </a:lnTo>
                  <a:lnTo>
                    <a:pt x="546" y="3308"/>
                  </a:lnTo>
                  <a:lnTo>
                    <a:pt x="549" y="3305"/>
                  </a:lnTo>
                  <a:lnTo>
                    <a:pt x="554" y="3289"/>
                  </a:lnTo>
                  <a:lnTo>
                    <a:pt x="553" y="3283"/>
                  </a:lnTo>
                  <a:lnTo>
                    <a:pt x="539" y="3272"/>
                  </a:lnTo>
                  <a:lnTo>
                    <a:pt x="534" y="3273"/>
                  </a:lnTo>
                  <a:lnTo>
                    <a:pt x="525" y="3268"/>
                  </a:lnTo>
                  <a:lnTo>
                    <a:pt x="519" y="3273"/>
                  </a:lnTo>
                  <a:lnTo>
                    <a:pt x="511" y="3270"/>
                  </a:lnTo>
                  <a:lnTo>
                    <a:pt x="520" y="3256"/>
                  </a:lnTo>
                  <a:lnTo>
                    <a:pt x="536" y="3247"/>
                  </a:lnTo>
                  <a:lnTo>
                    <a:pt x="549" y="3244"/>
                  </a:lnTo>
                  <a:lnTo>
                    <a:pt x="552" y="3242"/>
                  </a:lnTo>
                  <a:lnTo>
                    <a:pt x="547" y="3236"/>
                  </a:lnTo>
                  <a:lnTo>
                    <a:pt x="547" y="3223"/>
                  </a:lnTo>
                  <a:lnTo>
                    <a:pt x="541" y="3223"/>
                  </a:lnTo>
                  <a:lnTo>
                    <a:pt x="538" y="3229"/>
                  </a:lnTo>
                  <a:lnTo>
                    <a:pt x="531" y="3225"/>
                  </a:lnTo>
                  <a:lnTo>
                    <a:pt x="521" y="3221"/>
                  </a:lnTo>
                  <a:lnTo>
                    <a:pt x="510" y="3223"/>
                  </a:lnTo>
                  <a:lnTo>
                    <a:pt x="501" y="3228"/>
                  </a:lnTo>
                  <a:lnTo>
                    <a:pt x="493" y="3223"/>
                  </a:lnTo>
                  <a:lnTo>
                    <a:pt x="487" y="3223"/>
                  </a:lnTo>
                  <a:lnTo>
                    <a:pt x="481" y="3217"/>
                  </a:lnTo>
                  <a:lnTo>
                    <a:pt x="485" y="3214"/>
                  </a:lnTo>
                  <a:lnTo>
                    <a:pt x="487" y="3211"/>
                  </a:lnTo>
                  <a:lnTo>
                    <a:pt x="474" y="3206"/>
                  </a:lnTo>
                  <a:lnTo>
                    <a:pt x="458" y="3206"/>
                  </a:lnTo>
                  <a:lnTo>
                    <a:pt x="459" y="3195"/>
                  </a:lnTo>
                  <a:lnTo>
                    <a:pt x="464" y="3196"/>
                  </a:lnTo>
                  <a:lnTo>
                    <a:pt x="467" y="3196"/>
                  </a:lnTo>
                  <a:lnTo>
                    <a:pt x="471" y="3191"/>
                  </a:lnTo>
                  <a:lnTo>
                    <a:pt x="477" y="3190"/>
                  </a:lnTo>
                  <a:lnTo>
                    <a:pt x="483" y="3194"/>
                  </a:lnTo>
                  <a:lnTo>
                    <a:pt x="486" y="3191"/>
                  </a:lnTo>
                  <a:close/>
                  <a:moveTo>
                    <a:pt x="5256" y="3062"/>
                  </a:moveTo>
                  <a:lnTo>
                    <a:pt x="5256" y="3050"/>
                  </a:lnTo>
                  <a:lnTo>
                    <a:pt x="5260" y="3029"/>
                  </a:lnTo>
                  <a:lnTo>
                    <a:pt x="5264" y="3027"/>
                  </a:lnTo>
                  <a:lnTo>
                    <a:pt x="5275" y="3017"/>
                  </a:lnTo>
                  <a:lnTo>
                    <a:pt x="5277" y="3008"/>
                  </a:lnTo>
                  <a:lnTo>
                    <a:pt x="5274" y="3008"/>
                  </a:lnTo>
                  <a:lnTo>
                    <a:pt x="5268" y="3009"/>
                  </a:lnTo>
                  <a:lnTo>
                    <a:pt x="5263" y="3008"/>
                  </a:lnTo>
                  <a:lnTo>
                    <a:pt x="5259" y="3004"/>
                  </a:lnTo>
                  <a:lnTo>
                    <a:pt x="5256" y="3007"/>
                  </a:lnTo>
                  <a:lnTo>
                    <a:pt x="5254" y="3017"/>
                  </a:lnTo>
                  <a:lnTo>
                    <a:pt x="5252" y="3026"/>
                  </a:lnTo>
                  <a:lnTo>
                    <a:pt x="5251" y="3039"/>
                  </a:lnTo>
                  <a:lnTo>
                    <a:pt x="5246" y="3048"/>
                  </a:lnTo>
                  <a:lnTo>
                    <a:pt x="5248" y="3053"/>
                  </a:lnTo>
                  <a:lnTo>
                    <a:pt x="5256" y="3062"/>
                  </a:lnTo>
                  <a:close/>
                  <a:moveTo>
                    <a:pt x="5292" y="3004"/>
                  </a:moveTo>
                  <a:lnTo>
                    <a:pt x="5297" y="3002"/>
                  </a:lnTo>
                  <a:lnTo>
                    <a:pt x="5299" y="2993"/>
                  </a:lnTo>
                  <a:lnTo>
                    <a:pt x="5305" y="2988"/>
                  </a:lnTo>
                  <a:lnTo>
                    <a:pt x="5304" y="2976"/>
                  </a:lnTo>
                  <a:lnTo>
                    <a:pt x="5308" y="2972"/>
                  </a:lnTo>
                  <a:lnTo>
                    <a:pt x="5309" y="2968"/>
                  </a:lnTo>
                  <a:lnTo>
                    <a:pt x="5313" y="2965"/>
                  </a:lnTo>
                  <a:lnTo>
                    <a:pt x="5317" y="2967"/>
                  </a:lnTo>
                  <a:lnTo>
                    <a:pt x="5323" y="2961"/>
                  </a:lnTo>
                  <a:lnTo>
                    <a:pt x="5330" y="2948"/>
                  </a:lnTo>
                  <a:lnTo>
                    <a:pt x="5338" y="2937"/>
                  </a:lnTo>
                  <a:lnTo>
                    <a:pt x="5348" y="2936"/>
                  </a:lnTo>
                  <a:lnTo>
                    <a:pt x="5355" y="2932"/>
                  </a:lnTo>
                  <a:lnTo>
                    <a:pt x="5354" y="2923"/>
                  </a:lnTo>
                  <a:lnTo>
                    <a:pt x="5352" y="2915"/>
                  </a:lnTo>
                  <a:lnTo>
                    <a:pt x="5346" y="2916"/>
                  </a:lnTo>
                  <a:lnTo>
                    <a:pt x="5337" y="2927"/>
                  </a:lnTo>
                  <a:lnTo>
                    <a:pt x="5335" y="2934"/>
                  </a:lnTo>
                  <a:lnTo>
                    <a:pt x="5329" y="2934"/>
                  </a:lnTo>
                  <a:lnTo>
                    <a:pt x="5323" y="2938"/>
                  </a:lnTo>
                  <a:lnTo>
                    <a:pt x="5319" y="2937"/>
                  </a:lnTo>
                  <a:lnTo>
                    <a:pt x="5315" y="2930"/>
                  </a:lnTo>
                  <a:lnTo>
                    <a:pt x="5313" y="2931"/>
                  </a:lnTo>
                  <a:lnTo>
                    <a:pt x="5310" y="2938"/>
                  </a:lnTo>
                  <a:lnTo>
                    <a:pt x="5313" y="2943"/>
                  </a:lnTo>
                  <a:lnTo>
                    <a:pt x="5310" y="2949"/>
                  </a:lnTo>
                  <a:lnTo>
                    <a:pt x="5305" y="2958"/>
                  </a:lnTo>
                  <a:lnTo>
                    <a:pt x="5301" y="2958"/>
                  </a:lnTo>
                  <a:lnTo>
                    <a:pt x="5301" y="2963"/>
                  </a:lnTo>
                  <a:lnTo>
                    <a:pt x="5299" y="2971"/>
                  </a:lnTo>
                  <a:lnTo>
                    <a:pt x="5292" y="2975"/>
                  </a:lnTo>
                  <a:lnTo>
                    <a:pt x="5291" y="2980"/>
                  </a:lnTo>
                  <a:lnTo>
                    <a:pt x="5295" y="2985"/>
                  </a:lnTo>
                  <a:lnTo>
                    <a:pt x="5292" y="2988"/>
                  </a:lnTo>
                  <a:lnTo>
                    <a:pt x="5290" y="2995"/>
                  </a:lnTo>
                  <a:lnTo>
                    <a:pt x="5292" y="3004"/>
                  </a:lnTo>
                  <a:close/>
                  <a:moveTo>
                    <a:pt x="5375" y="2908"/>
                  </a:moveTo>
                  <a:lnTo>
                    <a:pt x="5379" y="2909"/>
                  </a:lnTo>
                  <a:lnTo>
                    <a:pt x="5388" y="2900"/>
                  </a:lnTo>
                  <a:lnTo>
                    <a:pt x="5395" y="2889"/>
                  </a:lnTo>
                  <a:lnTo>
                    <a:pt x="5400" y="2885"/>
                  </a:lnTo>
                  <a:lnTo>
                    <a:pt x="5401" y="2877"/>
                  </a:lnTo>
                  <a:lnTo>
                    <a:pt x="5403" y="2867"/>
                  </a:lnTo>
                  <a:lnTo>
                    <a:pt x="5412" y="2855"/>
                  </a:lnTo>
                  <a:lnTo>
                    <a:pt x="5408" y="2857"/>
                  </a:lnTo>
                  <a:lnTo>
                    <a:pt x="5399" y="2859"/>
                  </a:lnTo>
                  <a:lnTo>
                    <a:pt x="5395" y="2868"/>
                  </a:lnTo>
                  <a:lnTo>
                    <a:pt x="5391" y="2871"/>
                  </a:lnTo>
                  <a:lnTo>
                    <a:pt x="5389" y="2879"/>
                  </a:lnTo>
                  <a:lnTo>
                    <a:pt x="5385" y="2882"/>
                  </a:lnTo>
                  <a:lnTo>
                    <a:pt x="5384" y="2888"/>
                  </a:lnTo>
                  <a:lnTo>
                    <a:pt x="5377" y="2895"/>
                  </a:lnTo>
                  <a:lnTo>
                    <a:pt x="5375" y="2908"/>
                  </a:lnTo>
                  <a:close/>
                  <a:moveTo>
                    <a:pt x="5450" y="2808"/>
                  </a:moveTo>
                  <a:lnTo>
                    <a:pt x="5454" y="2803"/>
                  </a:lnTo>
                  <a:lnTo>
                    <a:pt x="5455" y="2789"/>
                  </a:lnTo>
                  <a:lnTo>
                    <a:pt x="5452" y="2788"/>
                  </a:lnTo>
                  <a:lnTo>
                    <a:pt x="5451" y="2795"/>
                  </a:lnTo>
                  <a:lnTo>
                    <a:pt x="5447" y="2807"/>
                  </a:lnTo>
                  <a:lnTo>
                    <a:pt x="5450" y="2808"/>
                  </a:lnTo>
                  <a:close/>
                  <a:moveTo>
                    <a:pt x="5458" y="2771"/>
                  </a:moveTo>
                  <a:lnTo>
                    <a:pt x="5459" y="2774"/>
                  </a:lnTo>
                  <a:lnTo>
                    <a:pt x="5463" y="2775"/>
                  </a:lnTo>
                  <a:lnTo>
                    <a:pt x="5464" y="2770"/>
                  </a:lnTo>
                  <a:lnTo>
                    <a:pt x="5459" y="2769"/>
                  </a:lnTo>
                  <a:lnTo>
                    <a:pt x="5458" y="2771"/>
                  </a:lnTo>
                  <a:close/>
                  <a:moveTo>
                    <a:pt x="5466" y="2755"/>
                  </a:moveTo>
                  <a:lnTo>
                    <a:pt x="5467" y="2761"/>
                  </a:lnTo>
                  <a:lnTo>
                    <a:pt x="5470" y="2756"/>
                  </a:lnTo>
                  <a:lnTo>
                    <a:pt x="5466" y="2755"/>
                  </a:lnTo>
                  <a:close/>
                  <a:moveTo>
                    <a:pt x="5468" y="2749"/>
                  </a:moveTo>
                  <a:lnTo>
                    <a:pt x="5470" y="2742"/>
                  </a:lnTo>
                  <a:lnTo>
                    <a:pt x="5468" y="2737"/>
                  </a:lnTo>
                  <a:lnTo>
                    <a:pt x="5466" y="2741"/>
                  </a:lnTo>
                  <a:lnTo>
                    <a:pt x="5468" y="2749"/>
                  </a:lnTo>
                  <a:close/>
                  <a:moveTo>
                    <a:pt x="5470" y="2718"/>
                  </a:moveTo>
                  <a:lnTo>
                    <a:pt x="5474" y="2715"/>
                  </a:lnTo>
                  <a:lnTo>
                    <a:pt x="5470" y="2712"/>
                  </a:lnTo>
                  <a:lnTo>
                    <a:pt x="5467" y="2714"/>
                  </a:lnTo>
                  <a:lnTo>
                    <a:pt x="5470" y="2718"/>
                  </a:lnTo>
                  <a:close/>
                  <a:moveTo>
                    <a:pt x="5482" y="2664"/>
                  </a:moveTo>
                  <a:lnTo>
                    <a:pt x="5485" y="2662"/>
                  </a:lnTo>
                  <a:lnTo>
                    <a:pt x="5489" y="2658"/>
                  </a:lnTo>
                  <a:lnTo>
                    <a:pt x="5489" y="2650"/>
                  </a:lnTo>
                  <a:lnTo>
                    <a:pt x="5486" y="2647"/>
                  </a:lnTo>
                  <a:lnTo>
                    <a:pt x="5484" y="2653"/>
                  </a:lnTo>
                  <a:lnTo>
                    <a:pt x="5482" y="2664"/>
                  </a:lnTo>
                  <a:close/>
                  <a:moveTo>
                    <a:pt x="5476" y="2643"/>
                  </a:moveTo>
                  <a:lnTo>
                    <a:pt x="5478" y="2642"/>
                  </a:lnTo>
                  <a:lnTo>
                    <a:pt x="5477" y="2640"/>
                  </a:lnTo>
                  <a:lnTo>
                    <a:pt x="5473" y="2638"/>
                  </a:lnTo>
                  <a:lnTo>
                    <a:pt x="5472" y="2642"/>
                  </a:lnTo>
                  <a:lnTo>
                    <a:pt x="5476" y="2643"/>
                  </a:lnTo>
                  <a:close/>
                  <a:moveTo>
                    <a:pt x="5492" y="2631"/>
                  </a:moveTo>
                  <a:lnTo>
                    <a:pt x="5496" y="2629"/>
                  </a:lnTo>
                  <a:lnTo>
                    <a:pt x="5494" y="2624"/>
                  </a:lnTo>
                  <a:lnTo>
                    <a:pt x="5488" y="2621"/>
                  </a:lnTo>
                  <a:lnTo>
                    <a:pt x="5486" y="2623"/>
                  </a:lnTo>
                  <a:lnTo>
                    <a:pt x="5487" y="2627"/>
                  </a:lnTo>
                  <a:lnTo>
                    <a:pt x="5492" y="2631"/>
                  </a:lnTo>
                  <a:close/>
                  <a:moveTo>
                    <a:pt x="5490" y="2614"/>
                  </a:moveTo>
                  <a:lnTo>
                    <a:pt x="5494" y="2608"/>
                  </a:lnTo>
                  <a:lnTo>
                    <a:pt x="5490" y="2600"/>
                  </a:lnTo>
                  <a:lnTo>
                    <a:pt x="5489" y="2592"/>
                  </a:lnTo>
                  <a:lnTo>
                    <a:pt x="5487" y="2591"/>
                  </a:lnTo>
                  <a:lnTo>
                    <a:pt x="5487" y="2599"/>
                  </a:lnTo>
                  <a:lnTo>
                    <a:pt x="5484" y="2608"/>
                  </a:lnTo>
                  <a:lnTo>
                    <a:pt x="5490" y="2614"/>
                  </a:lnTo>
                  <a:close/>
                  <a:moveTo>
                    <a:pt x="5498" y="2560"/>
                  </a:moveTo>
                  <a:lnTo>
                    <a:pt x="5501" y="2560"/>
                  </a:lnTo>
                  <a:lnTo>
                    <a:pt x="5501" y="2550"/>
                  </a:lnTo>
                  <a:lnTo>
                    <a:pt x="5503" y="2544"/>
                  </a:lnTo>
                  <a:lnTo>
                    <a:pt x="5510" y="2540"/>
                  </a:lnTo>
                  <a:lnTo>
                    <a:pt x="5515" y="2532"/>
                  </a:lnTo>
                  <a:lnTo>
                    <a:pt x="5514" y="2523"/>
                  </a:lnTo>
                  <a:lnTo>
                    <a:pt x="5515" y="2516"/>
                  </a:lnTo>
                  <a:lnTo>
                    <a:pt x="5520" y="2511"/>
                  </a:lnTo>
                  <a:lnTo>
                    <a:pt x="5518" y="2503"/>
                  </a:lnTo>
                  <a:lnTo>
                    <a:pt x="5504" y="2491"/>
                  </a:lnTo>
                  <a:lnTo>
                    <a:pt x="5502" y="2498"/>
                  </a:lnTo>
                  <a:lnTo>
                    <a:pt x="5503" y="2513"/>
                  </a:lnTo>
                  <a:lnTo>
                    <a:pt x="5502" y="2522"/>
                  </a:lnTo>
                  <a:lnTo>
                    <a:pt x="5495" y="2525"/>
                  </a:lnTo>
                  <a:lnTo>
                    <a:pt x="5490" y="2533"/>
                  </a:lnTo>
                  <a:lnTo>
                    <a:pt x="5484" y="2533"/>
                  </a:lnTo>
                  <a:lnTo>
                    <a:pt x="5483" y="2536"/>
                  </a:lnTo>
                  <a:lnTo>
                    <a:pt x="5490" y="2544"/>
                  </a:lnTo>
                  <a:lnTo>
                    <a:pt x="5490" y="2550"/>
                  </a:lnTo>
                  <a:lnTo>
                    <a:pt x="5485" y="2553"/>
                  </a:lnTo>
                  <a:lnTo>
                    <a:pt x="5487" y="2556"/>
                  </a:lnTo>
                  <a:lnTo>
                    <a:pt x="5495" y="2555"/>
                  </a:lnTo>
                  <a:lnTo>
                    <a:pt x="5498" y="2560"/>
                  </a:lnTo>
                  <a:close/>
                  <a:moveTo>
                    <a:pt x="5474" y="2487"/>
                  </a:moveTo>
                  <a:lnTo>
                    <a:pt x="5473" y="2494"/>
                  </a:lnTo>
                  <a:lnTo>
                    <a:pt x="5477" y="2497"/>
                  </a:lnTo>
                  <a:lnTo>
                    <a:pt x="5486" y="2496"/>
                  </a:lnTo>
                  <a:lnTo>
                    <a:pt x="5487" y="2490"/>
                  </a:lnTo>
                  <a:lnTo>
                    <a:pt x="5479" y="2483"/>
                  </a:lnTo>
                  <a:lnTo>
                    <a:pt x="5474" y="2487"/>
                  </a:lnTo>
                  <a:close/>
                  <a:moveTo>
                    <a:pt x="5520" y="2498"/>
                  </a:moveTo>
                  <a:lnTo>
                    <a:pt x="5523" y="2498"/>
                  </a:lnTo>
                  <a:lnTo>
                    <a:pt x="5527" y="2494"/>
                  </a:lnTo>
                  <a:lnTo>
                    <a:pt x="5525" y="2486"/>
                  </a:lnTo>
                  <a:lnTo>
                    <a:pt x="5520" y="2481"/>
                  </a:lnTo>
                  <a:lnTo>
                    <a:pt x="5514" y="2486"/>
                  </a:lnTo>
                  <a:lnTo>
                    <a:pt x="5514" y="2491"/>
                  </a:lnTo>
                  <a:lnTo>
                    <a:pt x="5520" y="2498"/>
                  </a:lnTo>
                  <a:close/>
                  <a:moveTo>
                    <a:pt x="5736" y="2044"/>
                  </a:moveTo>
                  <a:lnTo>
                    <a:pt x="5743" y="2047"/>
                  </a:lnTo>
                  <a:lnTo>
                    <a:pt x="5750" y="2047"/>
                  </a:lnTo>
                  <a:lnTo>
                    <a:pt x="5755" y="2052"/>
                  </a:lnTo>
                  <a:lnTo>
                    <a:pt x="5754" y="2055"/>
                  </a:lnTo>
                  <a:lnTo>
                    <a:pt x="5763" y="2066"/>
                  </a:lnTo>
                  <a:lnTo>
                    <a:pt x="5769" y="2067"/>
                  </a:lnTo>
                  <a:lnTo>
                    <a:pt x="5777" y="2076"/>
                  </a:lnTo>
                  <a:lnTo>
                    <a:pt x="5781" y="2076"/>
                  </a:lnTo>
                  <a:lnTo>
                    <a:pt x="5784" y="2074"/>
                  </a:lnTo>
                  <a:lnTo>
                    <a:pt x="5793" y="2083"/>
                  </a:lnTo>
                  <a:lnTo>
                    <a:pt x="5802" y="2084"/>
                  </a:lnTo>
                  <a:lnTo>
                    <a:pt x="5804" y="2080"/>
                  </a:lnTo>
                  <a:lnTo>
                    <a:pt x="5799" y="2071"/>
                  </a:lnTo>
                  <a:lnTo>
                    <a:pt x="5790" y="2067"/>
                  </a:lnTo>
                  <a:lnTo>
                    <a:pt x="5778" y="2059"/>
                  </a:lnTo>
                  <a:lnTo>
                    <a:pt x="5775" y="2050"/>
                  </a:lnTo>
                  <a:lnTo>
                    <a:pt x="5766" y="2050"/>
                  </a:lnTo>
                  <a:lnTo>
                    <a:pt x="5758" y="2038"/>
                  </a:lnTo>
                  <a:lnTo>
                    <a:pt x="5758" y="2035"/>
                  </a:lnTo>
                  <a:lnTo>
                    <a:pt x="5763" y="2031"/>
                  </a:lnTo>
                  <a:lnTo>
                    <a:pt x="5753" y="2030"/>
                  </a:lnTo>
                  <a:lnTo>
                    <a:pt x="5748" y="2032"/>
                  </a:lnTo>
                  <a:lnTo>
                    <a:pt x="5742" y="2032"/>
                  </a:lnTo>
                  <a:lnTo>
                    <a:pt x="5736" y="2039"/>
                  </a:lnTo>
                  <a:lnTo>
                    <a:pt x="5736" y="2044"/>
                  </a:lnTo>
                  <a:close/>
                  <a:moveTo>
                    <a:pt x="5827" y="2066"/>
                  </a:moveTo>
                  <a:lnTo>
                    <a:pt x="5832" y="2073"/>
                  </a:lnTo>
                  <a:lnTo>
                    <a:pt x="5840" y="2073"/>
                  </a:lnTo>
                  <a:lnTo>
                    <a:pt x="5849" y="2082"/>
                  </a:lnTo>
                  <a:lnTo>
                    <a:pt x="5863" y="2086"/>
                  </a:lnTo>
                  <a:lnTo>
                    <a:pt x="5867" y="2090"/>
                  </a:lnTo>
                  <a:lnTo>
                    <a:pt x="5879" y="2087"/>
                  </a:lnTo>
                  <a:lnTo>
                    <a:pt x="5876" y="2084"/>
                  </a:lnTo>
                  <a:lnTo>
                    <a:pt x="5862" y="2079"/>
                  </a:lnTo>
                  <a:lnTo>
                    <a:pt x="5857" y="2074"/>
                  </a:lnTo>
                  <a:lnTo>
                    <a:pt x="5848" y="2073"/>
                  </a:lnTo>
                  <a:lnTo>
                    <a:pt x="5842" y="2066"/>
                  </a:lnTo>
                  <a:lnTo>
                    <a:pt x="5831" y="2063"/>
                  </a:lnTo>
                  <a:lnTo>
                    <a:pt x="5827" y="2066"/>
                  </a:lnTo>
                  <a:close/>
                  <a:moveTo>
                    <a:pt x="5511" y="1788"/>
                  </a:moveTo>
                  <a:lnTo>
                    <a:pt x="5514" y="1789"/>
                  </a:lnTo>
                  <a:lnTo>
                    <a:pt x="5512" y="1780"/>
                  </a:lnTo>
                  <a:lnTo>
                    <a:pt x="5508" y="1771"/>
                  </a:lnTo>
                  <a:lnTo>
                    <a:pt x="5511" y="1767"/>
                  </a:lnTo>
                  <a:lnTo>
                    <a:pt x="5511" y="1761"/>
                  </a:lnTo>
                  <a:lnTo>
                    <a:pt x="5515" y="1751"/>
                  </a:lnTo>
                  <a:lnTo>
                    <a:pt x="5522" y="1743"/>
                  </a:lnTo>
                  <a:lnTo>
                    <a:pt x="5533" y="1735"/>
                  </a:lnTo>
                  <a:lnTo>
                    <a:pt x="5537" y="1733"/>
                  </a:lnTo>
                  <a:lnTo>
                    <a:pt x="5535" y="1723"/>
                  </a:lnTo>
                  <a:lnTo>
                    <a:pt x="5530" y="1712"/>
                  </a:lnTo>
                  <a:lnTo>
                    <a:pt x="5520" y="1701"/>
                  </a:lnTo>
                  <a:lnTo>
                    <a:pt x="5515" y="1699"/>
                  </a:lnTo>
                  <a:lnTo>
                    <a:pt x="5511" y="1704"/>
                  </a:lnTo>
                  <a:lnTo>
                    <a:pt x="5509" y="1708"/>
                  </a:lnTo>
                  <a:lnTo>
                    <a:pt x="5506" y="1711"/>
                  </a:lnTo>
                  <a:lnTo>
                    <a:pt x="5495" y="1723"/>
                  </a:lnTo>
                  <a:lnTo>
                    <a:pt x="5491" y="1725"/>
                  </a:lnTo>
                  <a:lnTo>
                    <a:pt x="5486" y="1734"/>
                  </a:lnTo>
                  <a:lnTo>
                    <a:pt x="5490" y="1733"/>
                  </a:lnTo>
                  <a:lnTo>
                    <a:pt x="5499" y="1730"/>
                  </a:lnTo>
                  <a:lnTo>
                    <a:pt x="5500" y="1731"/>
                  </a:lnTo>
                  <a:lnTo>
                    <a:pt x="5497" y="1739"/>
                  </a:lnTo>
                  <a:lnTo>
                    <a:pt x="5500" y="1753"/>
                  </a:lnTo>
                  <a:lnTo>
                    <a:pt x="5505" y="1760"/>
                  </a:lnTo>
                  <a:lnTo>
                    <a:pt x="5505" y="1770"/>
                  </a:lnTo>
                  <a:lnTo>
                    <a:pt x="5501" y="1775"/>
                  </a:lnTo>
                  <a:lnTo>
                    <a:pt x="5503" y="1780"/>
                  </a:lnTo>
                  <a:lnTo>
                    <a:pt x="5511" y="1788"/>
                  </a:lnTo>
                  <a:close/>
                  <a:moveTo>
                    <a:pt x="4973" y="1844"/>
                  </a:moveTo>
                  <a:lnTo>
                    <a:pt x="4977" y="1845"/>
                  </a:lnTo>
                  <a:lnTo>
                    <a:pt x="4983" y="1836"/>
                  </a:lnTo>
                  <a:lnTo>
                    <a:pt x="4984" y="1830"/>
                  </a:lnTo>
                  <a:lnTo>
                    <a:pt x="4978" y="1831"/>
                  </a:lnTo>
                  <a:lnTo>
                    <a:pt x="4974" y="1837"/>
                  </a:lnTo>
                  <a:lnTo>
                    <a:pt x="4973" y="1844"/>
                  </a:lnTo>
                  <a:close/>
                  <a:moveTo>
                    <a:pt x="4637" y="2358"/>
                  </a:moveTo>
                  <a:lnTo>
                    <a:pt x="4642" y="2350"/>
                  </a:lnTo>
                  <a:lnTo>
                    <a:pt x="4647" y="2349"/>
                  </a:lnTo>
                  <a:lnTo>
                    <a:pt x="4649" y="2342"/>
                  </a:lnTo>
                  <a:lnTo>
                    <a:pt x="4648" y="2339"/>
                  </a:lnTo>
                  <a:lnTo>
                    <a:pt x="4650" y="2334"/>
                  </a:lnTo>
                  <a:lnTo>
                    <a:pt x="4637" y="2337"/>
                  </a:lnTo>
                  <a:lnTo>
                    <a:pt x="4629" y="2347"/>
                  </a:lnTo>
                  <a:lnTo>
                    <a:pt x="4630" y="2353"/>
                  </a:lnTo>
                  <a:lnTo>
                    <a:pt x="4637" y="2358"/>
                  </a:lnTo>
                  <a:close/>
                  <a:moveTo>
                    <a:pt x="4635" y="2318"/>
                  </a:moveTo>
                  <a:lnTo>
                    <a:pt x="4634" y="2323"/>
                  </a:lnTo>
                  <a:lnTo>
                    <a:pt x="4638" y="2328"/>
                  </a:lnTo>
                  <a:lnTo>
                    <a:pt x="4640" y="2324"/>
                  </a:lnTo>
                  <a:lnTo>
                    <a:pt x="4639" y="2318"/>
                  </a:lnTo>
                  <a:lnTo>
                    <a:pt x="4637" y="2316"/>
                  </a:lnTo>
                  <a:lnTo>
                    <a:pt x="4635" y="2318"/>
                  </a:lnTo>
                  <a:close/>
                  <a:moveTo>
                    <a:pt x="4644" y="2328"/>
                  </a:moveTo>
                  <a:lnTo>
                    <a:pt x="4646" y="2330"/>
                  </a:lnTo>
                  <a:lnTo>
                    <a:pt x="4651" y="2326"/>
                  </a:lnTo>
                  <a:lnTo>
                    <a:pt x="4653" y="2321"/>
                  </a:lnTo>
                  <a:lnTo>
                    <a:pt x="4648" y="2317"/>
                  </a:lnTo>
                  <a:lnTo>
                    <a:pt x="4646" y="2319"/>
                  </a:lnTo>
                  <a:lnTo>
                    <a:pt x="4647" y="2322"/>
                  </a:lnTo>
                  <a:lnTo>
                    <a:pt x="4644" y="2328"/>
                  </a:lnTo>
                  <a:close/>
                  <a:moveTo>
                    <a:pt x="4584" y="2299"/>
                  </a:moveTo>
                  <a:lnTo>
                    <a:pt x="4587" y="2297"/>
                  </a:lnTo>
                  <a:lnTo>
                    <a:pt x="4587" y="2295"/>
                  </a:lnTo>
                  <a:lnTo>
                    <a:pt x="4590" y="2292"/>
                  </a:lnTo>
                  <a:lnTo>
                    <a:pt x="4595" y="2295"/>
                  </a:lnTo>
                  <a:lnTo>
                    <a:pt x="4598" y="2293"/>
                  </a:lnTo>
                  <a:lnTo>
                    <a:pt x="4595" y="2287"/>
                  </a:lnTo>
                  <a:lnTo>
                    <a:pt x="4599" y="2282"/>
                  </a:lnTo>
                  <a:lnTo>
                    <a:pt x="4597" y="2277"/>
                  </a:lnTo>
                  <a:lnTo>
                    <a:pt x="4594" y="2277"/>
                  </a:lnTo>
                  <a:lnTo>
                    <a:pt x="4589" y="2282"/>
                  </a:lnTo>
                  <a:lnTo>
                    <a:pt x="4581" y="2286"/>
                  </a:lnTo>
                  <a:lnTo>
                    <a:pt x="4580" y="2293"/>
                  </a:lnTo>
                  <a:lnTo>
                    <a:pt x="4584" y="2299"/>
                  </a:lnTo>
                  <a:close/>
                  <a:moveTo>
                    <a:pt x="4613" y="2306"/>
                  </a:moveTo>
                  <a:lnTo>
                    <a:pt x="4616" y="2304"/>
                  </a:lnTo>
                  <a:lnTo>
                    <a:pt x="4617" y="2300"/>
                  </a:lnTo>
                  <a:lnTo>
                    <a:pt x="4619" y="2297"/>
                  </a:lnTo>
                  <a:lnTo>
                    <a:pt x="4623" y="2298"/>
                  </a:lnTo>
                  <a:lnTo>
                    <a:pt x="4629" y="2305"/>
                  </a:lnTo>
                  <a:lnTo>
                    <a:pt x="4636" y="2307"/>
                  </a:lnTo>
                  <a:lnTo>
                    <a:pt x="4641" y="2302"/>
                  </a:lnTo>
                  <a:lnTo>
                    <a:pt x="4643" y="2297"/>
                  </a:lnTo>
                  <a:lnTo>
                    <a:pt x="4640" y="2292"/>
                  </a:lnTo>
                  <a:lnTo>
                    <a:pt x="4641" y="2287"/>
                  </a:lnTo>
                  <a:lnTo>
                    <a:pt x="4646" y="2282"/>
                  </a:lnTo>
                  <a:lnTo>
                    <a:pt x="4647" y="2278"/>
                  </a:lnTo>
                  <a:lnTo>
                    <a:pt x="4640" y="2278"/>
                  </a:lnTo>
                  <a:lnTo>
                    <a:pt x="4639" y="2282"/>
                  </a:lnTo>
                  <a:lnTo>
                    <a:pt x="4634" y="2285"/>
                  </a:lnTo>
                  <a:lnTo>
                    <a:pt x="4632" y="2282"/>
                  </a:lnTo>
                  <a:lnTo>
                    <a:pt x="4636" y="2277"/>
                  </a:lnTo>
                  <a:lnTo>
                    <a:pt x="4636" y="2273"/>
                  </a:lnTo>
                  <a:lnTo>
                    <a:pt x="4634" y="2271"/>
                  </a:lnTo>
                  <a:lnTo>
                    <a:pt x="4624" y="2273"/>
                  </a:lnTo>
                  <a:lnTo>
                    <a:pt x="4618" y="2270"/>
                  </a:lnTo>
                  <a:lnTo>
                    <a:pt x="4614" y="2274"/>
                  </a:lnTo>
                  <a:lnTo>
                    <a:pt x="4611" y="2282"/>
                  </a:lnTo>
                  <a:lnTo>
                    <a:pt x="4606" y="2287"/>
                  </a:lnTo>
                  <a:lnTo>
                    <a:pt x="4606" y="2294"/>
                  </a:lnTo>
                  <a:lnTo>
                    <a:pt x="4613" y="2306"/>
                  </a:lnTo>
                  <a:close/>
                  <a:moveTo>
                    <a:pt x="5061" y="2928"/>
                  </a:moveTo>
                  <a:lnTo>
                    <a:pt x="5060" y="2918"/>
                  </a:lnTo>
                  <a:lnTo>
                    <a:pt x="5061" y="2908"/>
                  </a:lnTo>
                  <a:lnTo>
                    <a:pt x="5058" y="2900"/>
                  </a:lnTo>
                  <a:lnTo>
                    <a:pt x="5055" y="2890"/>
                  </a:lnTo>
                  <a:lnTo>
                    <a:pt x="5057" y="2876"/>
                  </a:lnTo>
                  <a:lnTo>
                    <a:pt x="5064" y="2869"/>
                  </a:lnTo>
                  <a:lnTo>
                    <a:pt x="5069" y="2871"/>
                  </a:lnTo>
                  <a:lnTo>
                    <a:pt x="5069" y="2877"/>
                  </a:lnTo>
                  <a:lnTo>
                    <a:pt x="5074" y="2880"/>
                  </a:lnTo>
                  <a:lnTo>
                    <a:pt x="5091" y="2879"/>
                  </a:lnTo>
                  <a:lnTo>
                    <a:pt x="5093" y="2875"/>
                  </a:lnTo>
                  <a:lnTo>
                    <a:pt x="5097" y="2874"/>
                  </a:lnTo>
                  <a:lnTo>
                    <a:pt x="5100" y="2878"/>
                  </a:lnTo>
                  <a:lnTo>
                    <a:pt x="5097" y="2881"/>
                  </a:lnTo>
                  <a:lnTo>
                    <a:pt x="5098" y="2888"/>
                  </a:lnTo>
                  <a:lnTo>
                    <a:pt x="5107" y="2898"/>
                  </a:lnTo>
                  <a:lnTo>
                    <a:pt x="5109" y="2906"/>
                  </a:lnTo>
                  <a:lnTo>
                    <a:pt x="5114" y="2911"/>
                  </a:lnTo>
                  <a:lnTo>
                    <a:pt x="5114" y="2905"/>
                  </a:lnTo>
                  <a:lnTo>
                    <a:pt x="5112" y="2900"/>
                  </a:lnTo>
                  <a:lnTo>
                    <a:pt x="5113" y="2891"/>
                  </a:lnTo>
                  <a:lnTo>
                    <a:pt x="5113" y="2881"/>
                  </a:lnTo>
                  <a:lnTo>
                    <a:pt x="5104" y="2874"/>
                  </a:lnTo>
                  <a:lnTo>
                    <a:pt x="5102" y="2862"/>
                  </a:lnTo>
                  <a:lnTo>
                    <a:pt x="5099" y="2855"/>
                  </a:lnTo>
                  <a:lnTo>
                    <a:pt x="5093" y="2858"/>
                  </a:lnTo>
                  <a:lnTo>
                    <a:pt x="5087" y="2858"/>
                  </a:lnTo>
                  <a:lnTo>
                    <a:pt x="5075" y="2851"/>
                  </a:lnTo>
                  <a:lnTo>
                    <a:pt x="5073" y="2838"/>
                  </a:lnTo>
                  <a:lnTo>
                    <a:pt x="5067" y="2828"/>
                  </a:lnTo>
                  <a:lnTo>
                    <a:pt x="5057" y="2818"/>
                  </a:lnTo>
                  <a:lnTo>
                    <a:pt x="5050" y="2816"/>
                  </a:lnTo>
                  <a:lnTo>
                    <a:pt x="5043" y="2808"/>
                  </a:lnTo>
                  <a:lnTo>
                    <a:pt x="5039" y="2793"/>
                  </a:lnTo>
                  <a:lnTo>
                    <a:pt x="5033" y="2781"/>
                  </a:lnTo>
                  <a:lnTo>
                    <a:pt x="5029" y="2771"/>
                  </a:lnTo>
                  <a:lnTo>
                    <a:pt x="5030" y="2756"/>
                  </a:lnTo>
                  <a:lnTo>
                    <a:pt x="5028" y="2739"/>
                  </a:lnTo>
                  <a:lnTo>
                    <a:pt x="5023" y="2730"/>
                  </a:lnTo>
                  <a:lnTo>
                    <a:pt x="5025" y="2716"/>
                  </a:lnTo>
                  <a:lnTo>
                    <a:pt x="5024" y="2707"/>
                  </a:lnTo>
                  <a:lnTo>
                    <a:pt x="5018" y="2696"/>
                  </a:lnTo>
                  <a:lnTo>
                    <a:pt x="5022" y="2690"/>
                  </a:lnTo>
                  <a:lnTo>
                    <a:pt x="5024" y="2684"/>
                  </a:lnTo>
                  <a:lnTo>
                    <a:pt x="5023" y="2678"/>
                  </a:lnTo>
                  <a:lnTo>
                    <a:pt x="5027" y="2678"/>
                  </a:lnTo>
                  <a:lnTo>
                    <a:pt x="5032" y="2679"/>
                  </a:lnTo>
                  <a:lnTo>
                    <a:pt x="5043" y="2677"/>
                  </a:lnTo>
                  <a:lnTo>
                    <a:pt x="5053" y="2678"/>
                  </a:lnTo>
                  <a:lnTo>
                    <a:pt x="5062" y="2684"/>
                  </a:lnTo>
                  <a:lnTo>
                    <a:pt x="5068" y="2697"/>
                  </a:lnTo>
                  <a:lnTo>
                    <a:pt x="5078" y="2700"/>
                  </a:lnTo>
                  <a:lnTo>
                    <a:pt x="5086" y="2705"/>
                  </a:lnTo>
                  <a:lnTo>
                    <a:pt x="5094" y="2718"/>
                  </a:lnTo>
                  <a:lnTo>
                    <a:pt x="5099" y="2720"/>
                  </a:lnTo>
                  <a:lnTo>
                    <a:pt x="5094" y="2709"/>
                  </a:lnTo>
                  <a:lnTo>
                    <a:pt x="5085" y="2697"/>
                  </a:lnTo>
                  <a:lnTo>
                    <a:pt x="5073" y="2688"/>
                  </a:lnTo>
                  <a:lnTo>
                    <a:pt x="5066" y="2676"/>
                  </a:lnTo>
                  <a:lnTo>
                    <a:pt x="5058" y="2665"/>
                  </a:lnTo>
                  <a:lnTo>
                    <a:pt x="5058" y="2660"/>
                  </a:lnTo>
                  <a:lnTo>
                    <a:pt x="5053" y="2655"/>
                  </a:lnTo>
                  <a:lnTo>
                    <a:pt x="5045" y="2640"/>
                  </a:lnTo>
                  <a:lnTo>
                    <a:pt x="5041" y="2630"/>
                  </a:lnTo>
                  <a:lnTo>
                    <a:pt x="5035" y="2627"/>
                  </a:lnTo>
                  <a:lnTo>
                    <a:pt x="5034" y="2618"/>
                  </a:lnTo>
                  <a:lnTo>
                    <a:pt x="5021" y="2602"/>
                  </a:lnTo>
                  <a:lnTo>
                    <a:pt x="5009" y="2581"/>
                  </a:lnTo>
                  <a:lnTo>
                    <a:pt x="5006" y="2570"/>
                  </a:lnTo>
                  <a:lnTo>
                    <a:pt x="4990" y="2550"/>
                  </a:lnTo>
                  <a:lnTo>
                    <a:pt x="4982" y="2534"/>
                  </a:lnTo>
                  <a:lnTo>
                    <a:pt x="4976" y="2530"/>
                  </a:lnTo>
                  <a:lnTo>
                    <a:pt x="4976" y="2521"/>
                  </a:lnTo>
                  <a:lnTo>
                    <a:pt x="4971" y="2513"/>
                  </a:lnTo>
                  <a:lnTo>
                    <a:pt x="4965" y="2510"/>
                  </a:lnTo>
                  <a:lnTo>
                    <a:pt x="4965" y="2514"/>
                  </a:lnTo>
                  <a:lnTo>
                    <a:pt x="4960" y="2513"/>
                  </a:lnTo>
                  <a:lnTo>
                    <a:pt x="4958" y="2510"/>
                  </a:lnTo>
                  <a:lnTo>
                    <a:pt x="4960" y="2503"/>
                  </a:lnTo>
                  <a:lnTo>
                    <a:pt x="4957" y="2496"/>
                  </a:lnTo>
                  <a:lnTo>
                    <a:pt x="4949" y="2491"/>
                  </a:lnTo>
                  <a:lnTo>
                    <a:pt x="4941" y="2482"/>
                  </a:lnTo>
                  <a:lnTo>
                    <a:pt x="4937" y="2470"/>
                  </a:lnTo>
                  <a:lnTo>
                    <a:pt x="4932" y="2463"/>
                  </a:lnTo>
                  <a:lnTo>
                    <a:pt x="4931" y="2454"/>
                  </a:lnTo>
                  <a:lnTo>
                    <a:pt x="4933" y="2447"/>
                  </a:lnTo>
                  <a:lnTo>
                    <a:pt x="4935" y="2448"/>
                  </a:lnTo>
                  <a:lnTo>
                    <a:pt x="4933" y="2436"/>
                  </a:lnTo>
                  <a:lnTo>
                    <a:pt x="4931" y="2421"/>
                  </a:lnTo>
                  <a:lnTo>
                    <a:pt x="4929" y="2412"/>
                  </a:lnTo>
                  <a:lnTo>
                    <a:pt x="4920" y="2408"/>
                  </a:lnTo>
                  <a:lnTo>
                    <a:pt x="4911" y="2398"/>
                  </a:lnTo>
                  <a:lnTo>
                    <a:pt x="4910" y="2392"/>
                  </a:lnTo>
                  <a:lnTo>
                    <a:pt x="4905" y="2387"/>
                  </a:lnTo>
                  <a:lnTo>
                    <a:pt x="4905" y="2383"/>
                  </a:lnTo>
                  <a:lnTo>
                    <a:pt x="4909" y="2382"/>
                  </a:lnTo>
                  <a:lnTo>
                    <a:pt x="4917" y="2390"/>
                  </a:lnTo>
                  <a:lnTo>
                    <a:pt x="4925" y="2402"/>
                  </a:lnTo>
                  <a:lnTo>
                    <a:pt x="4921" y="2391"/>
                  </a:lnTo>
                  <a:lnTo>
                    <a:pt x="4911" y="2376"/>
                  </a:lnTo>
                  <a:lnTo>
                    <a:pt x="4901" y="2365"/>
                  </a:lnTo>
                  <a:lnTo>
                    <a:pt x="4897" y="2365"/>
                  </a:lnTo>
                  <a:lnTo>
                    <a:pt x="4895" y="2357"/>
                  </a:lnTo>
                  <a:lnTo>
                    <a:pt x="4877" y="2343"/>
                  </a:lnTo>
                  <a:lnTo>
                    <a:pt x="4871" y="2333"/>
                  </a:lnTo>
                  <a:lnTo>
                    <a:pt x="4872" y="2319"/>
                  </a:lnTo>
                  <a:lnTo>
                    <a:pt x="4867" y="2313"/>
                  </a:lnTo>
                  <a:lnTo>
                    <a:pt x="4853" y="2308"/>
                  </a:lnTo>
                  <a:lnTo>
                    <a:pt x="4847" y="2296"/>
                  </a:lnTo>
                  <a:lnTo>
                    <a:pt x="4844" y="2292"/>
                  </a:lnTo>
                  <a:lnTo>
                    <a:pt x="4841" y="2296"/>
                  </a:lnTo>
                  <a:lnTo>
                    <a:pt x="4844" y="2300"/>
                  </a:lnTo>
                  <a:lnTo>
                    <a:pt x="4844" y="2306"/>
                  </a:lnTo>
                  <a:lnTo>
                    <a:pt x="4839" y="2308"/>
                  </a:lnTo>
                  <a:lnTo>
                    <a:pt x="4833" y="2304"/>
                  </a:lnTo>
                  <a:lnTo>
                    <a:pt x="4826" y="2305"/>
                  </a:lnTo>
                  <a:lnTo>
                    <a:pt x="4837" y="2317"/>
                  </a:lnTo>
                  <a:lnTo>
                    <a:pt x="4852" y="2325"/>
                  </a:lnTo>
                  <a:lnTo>
                    <a:pt x="4857" y="2332"/>
                  </a:lnTo>
                  <a:lnTo>
                    <a:pt x="4856" y="2342"/>
                  </a:lnTo>
                  <a:lnTo>
                    <a:pt x="4860" y="2338"/>
                  </a:lnTo>
                  <a:lnTo>
                    <a:pt x="4865" y="2338"/>
                  </a:lnTo>
                  <a:lnTo>
                    <a:pt x="4867" y="2344"/>
                  </a:lnTo>
                  <a:lnTo>
                    <a:pt x="4863" y="2348"/>
                  </a:lnTo>
                  <a:lnTo>
                    <a:pt x="4857" y="2350"/>
                  </a:lnTo>
                  <a:lnTo>
                    <a:pt x="4859" y="2356"/>
                  </a:lnTo>
                  <a:lnTo>
                    <a:pt x="4866" y="2356"/>
                  </a:lnTo>
                  <a:lnTo>
                    <a:pt x="4868" y="2365"/>
                  </a:lnTo>
                  <a:lnTo>
                    <a:pt x="4861" y="2369"/>
                  </a:lnTo>
                  <a:lnTo>
                    <a:pt x="4854" y="2368"/>
                  </a:lnTo>
                  <a:lnTo>
                    <a:pt x="4849" y="2361"/>
                  </a:lnTo>
                  <a:lnTo>
                    <a:pt x="4843" y="2366"/>
                  </a:lnTo>
                  <a:lnTo>
                    <a:pt x="4838" y="2378"/>
                  </a:lnTo>
                  <a:lnTo>
                    <a:pt x="4846" y="2387"/>
                  </a:lnTo>
                  <a:lnTo>
                    <a:pt x="4849" y="2397"/>
                  </a:lnTo>
                  <a:lnTo>
                    <a:pt x="4858" y="2408"/>
                  </a:lnTo>
                  <a:lnTo>
                    <a:pt x="4865" y="2422"/>
                  </a:lnTo>
                  <a:lnTo>
                    <a:pt x="4866" y="2441"/>
                  </a:lnTo>
                  <a:lnTo>
                    <a:pt x="4869" y="2445"/>
                  </a:lnTo>
                  <a:lnTo>
                    <a:pt x="4871" y="2459"/>
                  </a:lnTo>
                  <a:lnTo>
                    <a:pt x="4877" y="2480"/>
                  </a:lnTo>
                  <a:lnTo>
                    <a:pt x="4884" y="2494"/>
                  </a:lnTo>
                  <a:lnTo>
                    <a:pt x="4894" y="2499"/>
                  </a:lnTo>
                  <a:lnTo>
                    <a:pt x="4894" y="2503"/>
                  </a:lnTo>
                  <a:lnTo>
                    <a:pt x="4890" y="2506"/>
                  </a:lnTo>
                  <a:lnTo>
                    <a:pt x="4912" y="2527"/>
                  </a:lnTo>
                  <a:lnTo>
                    <a:pt x="4919" y="2529"/>
                  </a:lnTo>
                  <a:lnTo>
                    <a:pt x="4929" y="2544"/>
                  </a:lnTo>
                  <a:lnTo>
                    <a:pt x="4932" y="2559"/>
                  </a:lnTo>
                  <a:lnTo>
                    <a:pt x="4931" y="2570"/>
                  </a:lnTo>
                  <a:lnTo>
                    <a:pt x="4938" y="2582"/>
                  </a:lnTo>
                  <a:lnTo>
                    <a:pt x="4938" y="2591"/>
                  </a:lnTo>
                  <a:lnTo>
                    <a:pt x="4945" y="2596"/>
                  </a:lnTo>
                  <a:lnTo>
                    <a:pt x="4954" y="2605"/>
                  </a:lnTo>
                  <a:lnTo>
                    <a:pt x="4951" y="2608"/>
                  </a:lnTo>
                  <a:lnTo>
                    <a:pt x="4952" y="2614"/>
                  </a:lnTo>
                  <a:lnTo>
                    <a:pt x="4962" y="2630"/>
                  </a:lnTo>
                  <a:lnTo>
                    <a:pt x="4964" y="2639"/>
                  </a:lnTo>
                  <a:lnTo>
                    <a:pt x="4969" y="2652"/>
                  </a:lnTo>
                  <a:lnTo>
                    <a:pt x="4970" y="2668"/>
                  </a:lnTo>
                  <a:lnTo>
                    <a:pt x="4973" y="2673"/>
                  </a:lnTo>
                  <a:lnTo>
                    <a:pt x="4972" y="2682"/>
                  </a:lnTo>
                  <a:lnTo>
                    <a:pt x="4974" y="2697"/>
                  </a:lnTo>
                  <a:lnTo>
                    <a:pt x="4981" y="2714"/>
                  </a:lnTo>
                  <a:lnTo>
                    <a:pt x="4979" y="2720"/>
                  </a:lnTo>
                  <a:lnTo>
                    <a:pt x="4980" y="2732"/>
                  </a:lnTo>
                  <a:lnTo>
                    <a:pt x="4989" y="2739"/>
                  </a:lnTo>
                  <a:lnTo>
                    <a:pt x="5005" y="2759"/>
                  </a:lnTo>
                  <a:lnTo>
                    <a:pt x="5005" y="2768"/>
                  </a:lnTo>
                  <a:lnTo>
                    <a:pt x="5011" y="2780"/>
                  </a:lnTo>
                  <a:lnTo>
                    <a:pt x="5010" y="2798"/>
                  </a:lnTo>
                  <a:lnTo>
                    <a:pt x="5012" y="2813"/>
                  </a:lnTo>
                  <a:lnTo>
                    <a:pt x="5019" y="2827"/>
                  </a:lnTo>
                  <a:lnTo>
                    <a:pt x="5021" y="2836"/>
                  </a:lnTo>
                  <a:lnTo>
                    <a:pt x="5033" y="2851"/>
                  </a:lnTo>
                  <a:lnTo>
                    <a:pt x="5034" y="2858"/>
                  </a:lnTo>
                  <a:lnTo>
                    <a:pt x="5032" y="2872"/>
                  </a:lnTo>
                  <a:lnTo>
                    <a:pt x="5031" y="2890"/>
                  </a:lnTo>
                  <a:lnTo>
                    <a:pt x="5034" y="2901"/>
                  </a:lnTo>
                  <a:lnTo>
                    <a:pt x="5044" y="2908"/>
                  </a:lnTo>
                  <a:lnTo>
                    <a:pt x="5050" y="2921"/>
                  </a:lnTo>
                  <a:lnTo>
                    <a:pt x="5061" y="2928"/>
                  </a:lnTo>
                  <a:close/>
                  <a:moveTo>
                    <a:pt x="5001" y="571"/>
                  </a:moveTo>
                  <a:lnTo>
                    <a:pt x="5006" y="566"/>
                  </a:lnTo>
                  <a:lnTo>
                    <a:pt x="5007" y="559"/>
                  </a:lnTo>
                  <a:lnTo>
                    <a:pt x="5000" y="561"/>
                  </a:lnTo>
                  <a:lnTo>
                    <a:pt x="4997" y="566"/>
                  </a:lnTo>
                  <a:lnTo>
                    <a:pt x="5001" y="571"/>
                  </a:lnTo>
                  <a:close/>
                  <a:moveTo>
                    <a:pt x="4946" y="591"/>
                  </a:moveTo>
                  <a:lnTo>
                    <a:pt x="4956" y="596"/>
                  </a:lnTo>
                  <a:lnTo>
                    <a:pt x="4966" y="593"/>
                  </a:lnTo>
                  <a:lnTo>
                    <a:pt x="4971" y="585"/>
                  </a:lnTo>
                  <a:lnTo>
                    <a:pt x="4969" y="575"/>
                  </a:lnTo>
                  <a:lnTo>
                    <a:pt x="4962" y="567"/>
                  </a:lnTo>
                  <a:lnTo>
                    <a:pt x="4965" y="564"/>
                  </a:lnTo>
                  <a:lnTo>
                    <a:pt x="4962" y="556"/>
                  </a:lnTo>
                  <a:lnTo>
                    <a:pt x="4952" y="550"/>
                  </a:lnTo>
                  <a:lnTo>
                    <a:pt x="4951" y="553"/>
                  </a:lnTo>
                  <a:lnTo>
                    <a:pt x="4943" y="553"/>
                  </a:lnTo>
                  <a:lnTo>
                    <a:pt x="4935" y="549"/>
                  </a:lnTo>
                  <a:lnTo>
                    <a:pt x="4926" y="548"/>
                  </a:lnTo>
                  <a:lnTo>
                    <a:pt x="4925" y="552"/>
                  </a:lnTo>
                  <a:lnTo>
                    <a:pt x="4920" y="553"/>
                  </a:lnTo>
                  <a:lnTo>
                    <a:pt x="4921" y="556"/>
                  </a:lnTo>
                  <a:lnTo>
                    <a:pt x="4914" y="557"/>
                  </a:lnTo>
                  <a:lnTo>
                    <a:pt x="4912" y="565"/>
                  </a:lnTo>
                  <a:lnTo>
                    <a:pt x="4912" y="579"/>
                  </a:lnTo>
                  <a:lnTo>
                    <a:pt x="4916" y="582"/>
                  </a:lnTo>
                  <a:lnTo>
                    <a:pt x="4925" y="581"/>
                  </a:lnTo>
                  <a:lnTo>
                    <a:pt x="4935" y="583"/>
                  </a:lnTo>
                  <a:lnTo>
                    <a:pt x="4946" y="591"/>
                  </a:lnTo>
                  <a:close/>
                  <a:moveTo>
                    <a:pt x="4702" y="692"/>
                  </a:moveTo>
                  <a:lnTo>
                    <a:pt x="4706" y="701"/>
                  </a:lnTo>
                  <a:lnTo>
                    <a:pt x="4712" y="705"/>
                  </a:lnTo>
                  <a:lnTo>
                    <a:pt x="4715" y="700"/>
                  </a:lnTo>
                  <a:lnTo>
                    <a:pt x="4717" y="699"/>
                  </a:lnTo>
                  <a:lnTo>
                    <a:pt x="4715" y="690"/>
                  </a:lnTo>
                  <a:lnTo>
                    <a:pt x="4709" y="687"/>
                  </a:lnTo>
                  <a:lnTo>
                    <a:pt x="4708" y="689"/>
                  </a:lnTo>
                  <a:lnTo>
                    <a:pt x="4702" y="692"/>
                  </a:lnTo>
                  <a:close/>
                  <a:moveTo>
                    <a:pt x="4724" y="697"/>
                  </a:moveTo>
                  <a:lnTo>
                    <a:pt x="4731" y="707"/>
                  </a:lnTo>
                  <a:lnTo>
                    <a:pt x="4735" y="715"/>
                  </a:lnTo>
                  <a:lnTo>
                    <a:pt x="4738" y="711"/>
                  </a:lnTo>
                  <a:lnTo>
                    <a:pt x="4735" y="700"/>
                  </a:lnTo>
                  <a:lnTo>
                    <a:pt x="4727" y="693"/>
                  </a:lnTo>
                  <a:lnTo>
                    <a:pt x="4723" y="694"/>
                  </a:lnTo>
                  <a:lnTo>
                    <a:pt x="4724" y="697"/>
                  </a:lnTo>
                  <a:close/>
                  <a:moveTo>
                    <a:pt x="4731" y="693"/>
                  </a:moveTo>
                  <a:lnTo>
                    <a:pt x="4736" y="695"/>
                  </a:lnTo>
                  <a:lnTo>
                    <a:pt x="4735" y="688"/>
                  </a:lnTo>
                  <a:lnTo>
                    <a:pt x="4731" y="681"/>
                  </a:lnTo>
                  <a:lnTo>
                    <a:pt x="4726" y="681"/>
                  </a:lnTo>
                  <a:lnTo>
                    <a:pt x="4725" y="685"/>
                  </a:lnTo>
                  <a:lnTo>
                    <a:pt x="4731" y="693"/>
                  </a:lnTo>
                  <a:close/>
                  <a:moveTo>
                    <a:pt x="4738" y="686"/>
                  </a:moveTo>
                  <a:lnTo>
                    <a:pt x="4741" y="685"/>
                  </a:lnTo>
                  <a:lnTo>
                    <a:pt x="4743" y="678"/>
                  </a:lnTo>
                  <a:lnTo>
                    <a:pt x="4740" y="671"/>
                  </a:lnTo>
                  <a:lnTo>
                    <a:pt x="4735" y="671"/>
                  </a:lnTo>
                  <a:lnTo>
                    <a:pt x="4734" y="674"/>
                  </a:lnTo>
                  <a:lnTo>
                    <a:pt x="4738" y="686"/>
                  </a:lnTo>
                  <a:close/>
                  <a:moveTo>
                    <a:pt x="3756" y="762"/>
                  </a:moveTo>
                  <a:lnTo>
                    <a:pt x="3764" y="772"/>
                  </a:lnTo>
                  <a:lnTo>
                    <a:pt x="3771" y="775"/>
                  </a:lnTo>
                  <a:lnTo>
                    <a:pt x="3772" y="770"/>
                  </a:lnTo>
                  <a:lnTo>
                    <a:pt x="3784" y="767"/>
                  </a:lnTo>
                  <a:lnTo>
                    <a:pt x="3786" y="762"/>
                  </a:lnTo>
                  <a:lnTo>
                    <a:pt x="3783" y="757"/>
                  </a:lnTo>
                  <a:lnTo>
                    <a:pt x="3780" y="747"/>
                  </a:lnTo>
                  <a:lnTo>
                    <a:pt x="3776" y="748"/>
                  </a:lnTo>
                  <a:lnTo>
                    <a:pt x="3775" y="756"/>
                  </a:lnTo>
                  <a:lnTo>
                    <a:pt x="3766" y="761"/>
                  </a:lnTo>
                  <a:lnTo>
                    <a:pt x="3756" y="762"/>
                  </a:lnTo>
                  <a:close/>
                  <a:moveTo>
                    <a:pt x="3477" y="484"/>
                  </a:moveTo>
                  <a:lnTo>
                    <a:pt x="3480" y="492"/>
                  </a:lnTo>
                  <a:lnTo>
                    <a:pt x="3485" y="498"/>
                  </a:lnTo>
                  <a:lnTo>
                    <a:pt x="3494" y="498"/>
                  </a:lnTo>
                  <a:lnTo>
                    <a:pt x="3502" y="504"/>
                  </a:lnTo>
                  <a:lnTo>
                    <a:pt x="3513" y="505"/>
                  </a:lnTo>
                  <a:lnTo>
                    <a:pt x="3521" y="514"/>
                  </a:lnTo>
                  <a:lnTo>
                    <a:pt x="3527" y="514"/>
                  </a:lnTo>
                  <a:lnTo>
                    <a:pt x="3527" y="508"/>
                  </a:lnTo>
                  <a:lnTo>
                    <a:pt x="3515" y="496"/>
                  </a:lnTo>
                  <a:lnTo>
                    <a:pt x="3506" y="493"/>
                  </a:lnTo>
                  <a:lnTo>
                    <a:pt x="3496" y="492"/>
                  </a:lnTo>
                  <a:lnTo>
                    <a:pt x="3485" y="483"/>
                  </a:lnTo>
                  <a:lnTo>
                    <a:pt x="3479" y="481"/>
                  </a:lnTo>
                  <a:lnTo>
                    <a:pt x="3477" y="484"/>
                  </a:lnTo>
                  <a:close/>
                  <a:moveTo>
                    <a:pt x="3686" y="527"/>
                  </a:moveTo>
                  <a:lnTo>
                    <a:pt x="3692" y="524"/>
                  </a:lnTo>
                  <a:lnTo>
                    <a:pt x="3699" y="514"/>
                  </a:lnTo>
                  <a:lnTo>
                    <a:pt x="3712" y="506"/>
                  </a:lnTo>
                  <a:lnTo>
                    <a:pt x="3725" y="509"/>
                  </a:lnTo>
                  <a:lnTo>
                    <a:pt x="3743" y="509"/>
                  </a:lnTo>
                  <a:lnTo>
                    <a:pt x="3755" y="507"/>
                  </a:lnTo>
                  <a:lnTo>
                    <a:pt x="3775" y="507"/>
                  </a:lnTo>
                  <a:lnTo>
                    <a:pt x="3784" y="502"/>
                  </a:lnTo>
                  <a:lnTo>
                    <a:pt x="3797" y="500"/>
                  </a:lnTo>
                  <a:lnTo>
                    <a:pt x="3806" y="502"/>
                  </a:lnTo>
                  <a:lnTo>
                    <a:pt x="3814" y="496"/>
                  </a:lnTo>
                  <a:lnTo>
                    <a:pt x="3806" y="489"/>
                  </a:lnTo>
                  <a:lnTo>
                    <a:pt x="3803" y="481"/>
                  </a:lnTo>
                  <a:lnTo>
                    <a:pt x="3792" y="467"/>
                  </a:lnTo>
                  <a:lnTo>
                    <a:pt x="3774" y="453"/>
                  </a:lnTo>
                  <a:lnTo>
                    <a:pt x="3763" y="452"/>
                  </a:lnTo>
                  <a:lnTo>
                    <a:pt x="3751" y="449"/>
                  </a:lnTo>
                  <a:lnTo>
                    <a:pt x="3742" y="440"/>
                  </a:lnTo>
                  <a:lnTo>
                    <a:pt x="3734" y="440"/>
                  </a:lnTo>
                  <a:lnTo>
                    <a:pt x="3728" y="444"/>
                  </a:lnTo>
                  <a:lnTo>
                    <a:pt x="3716" y="439"/>
                  </a:lnTo>
                  <a:lnTo>
                    <a:pt x="3709" y="439"/>
                  </a:lnTo>
                  <a:lnTo>
                    <a:pt x="3703" y="448"/>
                  </a:lnTo>
                  <a:lnTo>
                    <a:pt x="3693" y="462"/>
                  </a:lnTo>
                  <a:lnTo>
                    <a:pt x="3696" y="472"/>
                  </a:lnTo>
                  <a:lnTo>
                    <a:pt x="3695" y="490"/>
                  </a:lnTo>
                  <a:lnTo>
                    <a:pt x="3690" y="511"/>
                  </a:lnTo>
                  <a:lnTo>
                    <a:pt x="3681" y="519"/>
                  </a:lnTo>
                  <a:lnTo>
                    <a:pt x="3680" y="526"/>
                  </a:lnTo>
                  <a:lnTo>
                    <a:pt x="3686" y="527"/>
                  </a:lnTo>
                  <a:close/>
                  <a:moveTo>
                    <a:pt x="3661" y="462"/>
                  </a:moveTo>
                  <a:lnTo>
                    <a:pt x="3665" y="458"/>
                  </a:lnTo>
                  <a:lnTo>
                    <a:pt x="3663" y="455"/>
                  </a:lnTo>
                  <a:lnTo>
                    <a:pt x="3666" y="446"/>
                  </a:lnTo>
                  <a:lnTo>
                    <a:pt x="3671" y="439"/>
                  </a:lnTo>
                  <a:lnTo>
                    <a:pt x="3669" y="431"/>
                  </a:lnTo>
                  <a:lnTo>
                    <a:pt x="3657" y="419"/>
                  </a:lnTo>
                  <a:lnTo>
                    <a:pt x="3653" y="408"/>
                  </a:lnTo>
                  <a:lnTo>
                    <a:pt x="3647" y="407"/>
                  </a:lnTo>
                  <a:lnTo>
                    <a:pt x="3637" y="409"/>
                  </a:lnTo>
                  <a:lnTo>
                    <a:pt x="3628" y="418"/>
                  </a:lnTo>
                  <a:lnTo>
                    <a:pt x="3629" y="425"/>
                  </a:lnTo>
                  <a:lnTo>
                    <a:pt x="3635" y="435"/>
                  </a:lnTo>
                  <a:lnTo>
                    <a:pt x="3634" y="439"/>
                  </a:lnTo>
                  <a:lnTo>
                    <a:pt x="3637" y="445"/>
                  </a:lnTo>
                  <a:lnTo>
                    <a:pt x="3645" y="447"/>
                  </a:lnTo>
                  <a:lnTo>
                    <a:pt x="3652" y="458"/>
                  </a:lnTo>
                  <a:lnTo>
                    <a:pt x="3661" y="462"/>
                  </a:lnTo>
                  <a:close/>
                  <a:moveTo>
                    <a:pt x="2766" y="728"/>
                  </a:moveTo>
                  <a:lnTo>
                    <a:pt x="2776" y="730"/>
                  </a:lnTo>
                  <a:lnTo>
                    <a:pt x="2781" y="733"/>
                  </a:lnTo>
                  <a:lnTo>
                    <a:pt x="2787" y="730"/>
                  </a:lnTo>
                  <a:lnTo>
                    <a:pt x="2789" y="723"/>
                  </a:lnTo>
                  <a:lnTo>
                    <a:pt x="2793" y="719"/>
                  </a:lnTo>
                  <a:lnTo>
                    <a:pt x="2793" y="714"/>
                  </a:lnTo>
                  <a:lnTo>
                    <a:pt x="2788" y="709"/>
                  </a:lnTo>
                  <a:lnTo>
                    <a:pt x="2788" y="694"/>
                  </a:lnTo>
                  <a:lnTo>
                    <a:pt x="2782" y="688"/>
                  </a:lnTo>
                  <a:lnTo>
                    <a:pt x="2778" y="679"/>
                  </a:lnTo>
                  <a:lnTo>
                    <a:pt x="2778" y="673"/>
                  </a:lnTo>
                  <a:lnTo>
                    <a:pt x="2771" y="672"/>
                  </a:lnTo>
                  <a:lnTo>
                    <a:pt x="2755" y="676"/>
                  </a:lnTo>
                  <a:lnTo>
                    <a:pt x="2740" y="686"/>
                  </a:lnTo>
                  <a:lnTo>
                    <a:pt x="2732" y="686"/>
                  </a:lnTo>
                  <a:lnTo>
                    <a:pt x="2729" y="690"/>
                  </a:lnTo>
                  <a:lnTo>
                    <a:pt x="2732" y="699"/>
                  </a:lnTo>
                  <a:lnTo>
                    <a:pt x="2739" y="704"/>
                  </a:lnTo>
                  <a:lnTo>
                    <a:pt x="2741" y="711"/>
                  </a:lnTo>
                  <a:lnTo>
                    <a:pt x="2737" y="716"/>
                  </a:lnTo>
                  <a:lnTo>
                    <a:pt x="2729" y="715"/>
                  </a:lnTo>
                  <a:lnTo>
                    <a:pt x="2727" y="717"/>
                  </a:lnTo>
                  <a:lnTo>
                    <a:pt x="2732" y="723"/>
                  </a:lnTo>
                  <a:lnTo>
                    <a:pt x="2744" y="723"/>
                  </a:lnTo>
                  <a:lnTo>
                    <a:pt x="2766" y="728"/>
                  </a:lnTo>
                  <a:close/>
                  <a:moveTo>
                    <a:pt x="3071" y="783"/>
                  </a:moveTo>
                  <a:lnTo>
                    <a:pt x="3083" y="783"/>
                  </a:lnTo>
                  <a:lnTo>
                    <a:pt x="3086" y="780"/>
                  </a:lnTo>
                  <a:lnTo>
                    <a:pt x="3090" y="780"/>
                  </a:lnTo>
                  <a:lnTo>
                    <a:pt x="3090" y="777"/>
                  </a:lnTo>
                  <a:lnTo>
                    <a:pt x="3085" y="771"/>
                  </a:lnTo>
                  <a:lnTo>
                    <a:pt x="3075" y="765"/>
                  </a:lnTo>
                  <a:lnTo>
                    <a:pt x="3069" y="764"/>
                  </a:lnTo>
                  <a:lnTo>
                    <a:pt x="3065" y="768"/>
                  </a:lnTo>
                  <a:lnTo>
                    <a:pt x="3065" y="772"/>
                  </a:lnTo>
                  <a:lnTo>
                    <a:pt x="3071" y="776"/>
                  </a:lnTo>
                  <a:lnTo>
                    <a:pt x="3071" y="783"/>
                  </a:lnTo>
                  <a:close/>
                  <a:moveTo>
                    <a:pt x="3181" y="661"/>
                  </a:moveTo>
                  <a:lnTo>
                    <a:pt x="3185" y="658"/>
                  </a:lnTo>
                  <a:lnTo>
                    <a:pt x="3187" y="648"/>
                  </a:lnTo>
                  <a:lnTo>
                    <a:pt x="3186" y="641"/>
                  </a:lnTo>
                  <a:lnTo>
                    <a:pt x="3174" y="646"/>
                  </a:lnTo>
                  <a:lnTo>
                    <a:pt x="3171" y="649"/>
                  </a:lnTo>
                  <a:lnTo>
                    <a:pt x="3173" y="657"/>
                  </a:lnTo>
                  <a:lnTo>
                    <a:pt x="3177" y="657"/>
                  </a:lnTo>
                  <a:lnTo>
                    <a:pt x="3181" y="661"/>
                  </a:lnTo>
                  <a:close/>
                  <a:moveTo>
                    <a:pt x="2362" y="395"/>
                  </a:moveTo>
                  <a:lnTo>
                    <a:pt x="2362" y="402"/>
                  </a:lnTo>
                  <a:lnTo>
                    <a:pt x="2370" y="412"/>
                  </a:lnTo>
                  <a:lnTo>
                    <a:pt x="2368" y="416"/>
                  </a:lnTo>
                  <a:lnTo>
                    <a:pt x="2369" y="420"/>
                  </a:lnTo>
                  <a:lnTo>
                    <a:pt x="2378" y="416"/>
                  </a:lnTo>
                  <a:lnTo>
                    <a:pt x="2380" y="407"/>
                  </a:lnTo>
                  <a:lnTo>
                    <a:pt x="2375" y="394"/>
                  </a:lnTo>
                  <a:lnTo>
                    <a:pt x="2366" y="393"/>
                  </a:lnTo>
                  <a:lnTo>
                    <a:pt x="2362" y="395"/>
                  </a:lnTo>
                  <a:close/>
                  <a:moveTo>
                    <a:pt x="2273" y="312"/>
                  </a:moveTo>
                  <a:lnTo>
                    <a:pt x="2277" y="305"/>
                  </a:lnTo>
                  <a:lnTo>
                    <a:pt x="2289" y="307"/>
                  </a:lnTo>
                  <a:lnTo>
                    <a:pt x="2294" y="298"/>
                  </a:lnTo>
                  <a:lnTo>
                    <a:pt x="2301" y="298"/>
                  </a:lnTo>
                  <a:lnTo>
                    <a:pt x="2304" y="296"/>
                  </a:lnTo>
                  <a:lnTo>
                    <a:pt x="2310" y="297"/>
                  </a:lnTo>
                  <a:lnTo>
                    <a:pt x="2314" y="307"/>
                  </a:lnTo>
                  <a:lnTo>
                    <a:pt x="2309" y="316"/>
                  </a:lnTo>
                  <a:lnTo>
                    <a:pt x="2303" y="311"/>
                  </a:lnTo>
                  <a:lnTo>
                    <a:pt x="2298" y="316"/>
                  </a:lnTo>
                  <a:lnTo>
                    <a:pt x="2286" y="318"/>
                  </a:lnTo>
                  <a:lnTo>
                    <a:pt x="2273" y="317"/>
                  </a:lnTo>
                  <a:lnTo>
                    <a:pt x="2273" y="312"/>
                  </a:lnTo>
                  <a:close/>
                  <a:moveTo>
                    <a:pt x="2262" y="311"/>
                  </a:moveTo>
                  <a:lnTo>
                    <a:pt x="2269" y="304"/>
                  </a:lnTo>
                  <a:lnTo>
                    <a:pt x="2270" y="300"/>
                  </a:lnTo>
                  <a:lnTo>
                    <a:pt x="2266" y="298"/>
                  </a:lnTo>
                  <a:lnTo>
                    <a:pt x="2269" y="293"/>
                  </a:lnTo>
                  <a:lnTo>
                    <a:pt x="2274" y="292"/>
                  </a:lnTo>
                  <a:lnTo>
                    <a:pt x="2272" y="287"/>
                  </a:lnTo>
                  <a:lnTo>
                    <a:pt x="2265" y="288"/>
                  </a:lnTo>
                  <a:lnTo>
                    <a:pt x="2259" y="296"/>
                  </a:lnTo>
                  <a:lnTo>
                    <a:pt x="2259" y="301"/>
                  </a:lnTo>
                  <a:lnTo>
                    <a:pt x="2254" y="302"/>
                  </a:lnTo>
                  <a:lnTo>
                    <a:pt x="2253" y="309"/>
                  </a:lnTo>
                  <a:lnTo>
                    <a:pt x="2257" y="313"/>
                  </a:lnTo>
                  <a:lnTo>
                    <a:pt x="2262" y="311"/>
                  </a:lnTo>
                  <a:close/>
                  <a:moveTo>
                    <a:pt x="2092" y="408"/>
                  </a:moveTo>
                  <a:lnTo>
                    <a:pt x="2104" y="404"/>
                  </a:lnTo>
                  <a:lnTo>
                    <a:pt x="2109" y="393"/>
                  </a:lnTo>
                  <a:lnTo>
                    <a:pt x="2119" y="379"/>
                  </a:lnTo>
                  <a:lnTo>
                    <a:pt x="2126" y="376"/>
                  </a:lnTo>
                  <a:lnTo>
                    <a:pt x="2124" y="370"/>
                  </a:lnTo>
                  <a:lnTo>
                    <a:pt x="2125" y="363"/>
                  </a:lnTo>
                  <a:lnTo>
                    <a:pt x="2145" y="350"/>
                  </a:lnTo>
                  <a:lnTo>
                    <a:pt x="2152" y="349"/>
                  </a:lnTo>
                  <a:lnTo>
                    <a:pt x="2157" y="353"/>
                  </a:lnTo>
                  <a:lnTo>
                    <a:pt x="2163" y="352"/>
                  </a:lnTo>
                  <a:lnTo>
                    <a:pt x="2167" y="344"/>
                  </a:lnTo>
                  <a:lnTo>
                    <a:pt x="2171" y="337"/>
                  </a:lnTo>
                  <a:lnTo>
                    <a:pt x="2181" y="334"/>
                  </a:lnTo>
                  <a:lnTo>
                    <a:pt x="2195" y="322"/>
                  </a:lnTo>
                  <a:lnTo>
                    <a:pt x="2197" y="315"/>
                  </a:lnTo>
                  <a:lnTo>
                    <a:pt x="2203" y="311"/>
                  </a:lnTo>
                  <a:lnTo>
                    <a:pt x="2211" y="294"/>
                  </a:lnTo>
                  <a:lnTo>
                    <a:pt x="2208" y="284"/>
                  </a:lnTo>
                  <a:lnTo>
                    <a:pt x="2197" y="271"/>
                  </a:lnTo>
                  <a:lnTo>
                    <a:pt x="2192" y="260"/>
                  </a:lnTo>
                  <a:lnTo>
                    <a:pt x="2191" y="252"/>
                  </a:lnTo>
                  <a:lnTo>
                    <a:pt x="2177" y="243"/>
                  </a:lnTo>
                  <a:lnTo>
                    <a:pt x="2169" y="242"/>
                  </a:lnTo>
                  <a:lnTo>
                    <a:pt x="2165" y="245"/>
                  </a:lnTo>
                  <a:lnTo>
                    <a:pt x="2158" y="241"/>
                  </a:lnTo>
                  <a:lnTo>
                    <a:pt x="2148" y="237"/>
                  </a:lnTo>
                  <a:lnTo>
                    <a:pt x="2137" y="226"/>
                  </a:lnTo>
                  <a:lnTo>
                    <a:pt x="2133" y="225"/>
                  </a:lnTo>
                  <a:lnTo>
                    <a:pt x="2130" y="229"/>
                  </a:lnTo>
                  <a:lnTo>
                    <a:pt x="2124" y="226"/>
                  </a:lnTo>
                  <a:lnTo>
                    <a:pt x="2122" y="220"/>
                  </a:lnTo>
                  <a:lnTo>
                    <a:pt x="2115" y="212"/>
                  </a:lnTo>
                  <a:lnTo>
                    <a:pt x="2109" y="213"/>
                  </a:lnTo>
                  <a:lnTo>
                    <a:pt x="2108" y="221"/>
                  </a:lnTo>
                  <a:lnTo>
                    <a:pt x="2104" y="220"/>
                  </a:lnTo>
                  <a:lnTo>
                    <a:pt x="2095" y="209"/>
                  </a:lnTo>
                  <a:lnTo>
                    <a:pt x="2090" y="206"/>
                  </a:lnTo>
                  <a:lnTo>
                    <a:pt x="2089" y="210"/>
                  </a:lnTo>
                  <a:lnTo>
                    <a:pt x="2096" y="218"/>
                  </a:lnTo>
                  <a:lnTo>
                    <a:pt x="2097" y="223"/>
                  </a:lnTo>
                  <a:lnTo>
                    <a:pt x="2091" y="228"/>
                  </a:lnTo>
                  <a:lnTo>
                    <a:pt x="2091" y="236"/>
                  </a:lnTo>
                  <a:lnTo>
                    <a:pt x="2087" y="236"/>
                  </a:lnTo>
                  <a:lnTo>
                    <a:pt x="2083" y="230"/>
                  </a:lnTo>
                  <a:lnTo>
                    <a:pt x="2082" y="201"/>
                  </a:lnTo>
                  <a:lnTo>
                    <a:pt x="2073" y="197"/>
                  </a:lnTo>
                  <a:lnTo>
                    <a:pt x="2064" y="195"/>
                  </a:lnTo>
                  <a:lnTo>
                    <a:pt x="2053" y="190"/>
                  </a:lnTo>
                  <a:lnTo>
                    <a:pt x="2047" y="190"/>
                  </a:lnTo>
                  <a:lnTo>
                    <a:pt x="2042" y="197"/>
                  </a:lnTo>
                  <a:lnTo>
                    <a:pt x="2044" y="205"/>
                  </a:lnTo>
                  <a:lnTo>
                    <a:pt x="2052" y="211"/>
                  </a:lnTo>
                  <a:lnTo>
                    <a:pt x="2059" y="218"/>
                  </a:lnTo>
                  <a:lnTo>
                    <a:pt x="2055" y="222"/>
                  </a:lnTo>
                  <a:lnTo>
                    <a:pt x="2048" y="222"/>
                  </a:lnTo>
                  <a:lnTo>
                    <a:pt x="2045" y="216"/>
                  </a:lnTo>
                  <a:lnTo>
                    <a:pt x="2039" y="212"/>
                  </a:lnTo>
                  <a:lnTo>
                    <a:pt x="2035" y="212"/>
                  </a:lnTo>
                  <a:lnTo>
                    <a:pt x="2037" y="218"/>
                  </a:lnTo>
                  <a:lnTo>
                    <a:pt x="2040" y="225"/>
                  </a:lnTo>
                  <a:lnTo>
                    <a:pt x="2037" y="228"/>
                  </a:lnTo>
                  <a:lnTo>
                    <a:pt x="2037" y="238"/>
                  </a:lnTo>
                  <a:lnTo>
                    <a:pt x="2042" y="242"/>
                  </a:lnTo>
                  <a:lnTo>
                    <a:pt x="2048" y="244"/>
                  </a:lnTo>
                  <a:lnTo>
                    <a:pt x="2052" y="249"/>
                  </a:lnTo>
                  <a:lnTo>
                    <a:pt x="2050" y="256"/>
                  </a:lnTo>
                  <a:lnTo>
                    <a:pt x="2060" y="278"/>
                  </a:lnTo>
                  <a:lnTo>
                    <a:pt x="2066" y="285"/>
                  </a:lnTo>
                  <a:lnTo>
                    <a:pt x="2074" y="285"/>
                  </a:lnTo>
                  <a:lnTo>
                    <a:pt x="2069" y="290"/>
                  </a:lnTo>
                  <a:lnTo>
                    <a:pt x="2061" y="292"/>
                  </a:lnTo>
                  <a:lnTo>
                    <a:pt x="2056" y="307"/>
                  </a:lnTo>
                  <a:lnTo>
                    <a:pt x="2064" y="322"/>
                  </a:lnTo>
                  <a:lnTo>
                    <a:pt x="2067" y="333"/>
                  </a:lnTo>
                  <a:lnTo>
                    <a:pt x="2066" y="344"/>
                  </a:lnTo>
                  <a:lnTo>
                    <a:pt x="2071" y="348"/>
                  </a:lnTo>
                  <a:lnTo>
                    <a:pt x="2072" y="356"/>
                  </a:lnTo>
                  <a:lnTo>
                    <a:pt x="2069" y="361"/>
                  </a:lnTo>
                  <a:lnTo>
                    <a:pt x="2075" y="374"/>
                  </a:lnTo>
                  <a:lnTo>
                    <a:pt x="2080" y="388"/>
                  </a:lnTo>
                  <a:lnTo>
                    <a:pt x="2087" y="395"/>
                  </a:lnTo>
                  <a:lnTo>
                    <a:pt x="2087" y="403"/>
                  </a:lnTo>
                  <a:lnTo>
                    <a:pt x="2092" y="408"/>
                  </a:lnTo>
                  <a:close/>
                  <a:moveTo>
                    <a:pt x="3554" y="181"/>
                  </a:moveTo>
                  <a:lnTo>
                    <a:pt x="3567" y="181"/>
                  </a:lnTo>
                  <a:lnTo>
                    <a:pt x="3581" y="180"/>
                  </a:lnTo>
                  <a:lnTo>
                    <a:pt x="3590" y="181"/>
                  </a:lnTo>
                  <a:lnTo>
                    <a:pt x="3611" y="192"/>
                  </a:lnTo>
                  <a:lnTo>
                    <a:pt x="3621" y="193"/>
                  </a:lnTo>
                  <a:lnTo>
                    <a:pt x="3629" y="191"/>
                  </a:lnTo>
                  <a:lnTo>
                    <a:pt x="3650" y="193"/>
                  </a:lnTo>
                  <a:lnTo>
                    <a:pt x="3672" y="200"/>
                  </a:lnTo>
                  <a:lnTo>
                    <a:pt x="3672" y="205"/>
                  </a:lnTo>
                  <a:lnTo>
                    <a:pt x="3662" y="207"/>
                  </a:lnTo>
                  <a:lnTo>
                    <a:pt x="3657" y="213"/>
                  </a:lnTo>
                  <a:lnTo>
                    <a:pt x="3657" y="222"/>
                  </a:lnTo>
                  <a:lnTo>
                    <a:pt x="3665" y="232"/>
                  </a:lnTo>
                  <a:lnTo>
                    <a:pt x="3676" y="235"/>
                  </a:lnTo>
                  <a:lnTo>
                    <a:pt x="3676" y="246"/>
                  </a:lnTo>
                  <a:lnTo>
                    <a:pt x="3678" y="253"/>
                  </a:lnTo>
                  <a:lnTo>
                    <a:pt x="3674" y="261"/>
                  </a:lnTo>
                  <a:lnTo>
                    <a:pt x="3672" y="272"/>
                  </a:lnTo>
                  <a:lnTo>
                    <a:pt x="3664" y="280"/>
                  </a:lnTo>
                  <a:lnTo>
                    <a:pt x="3661" y="286"/>
                  </a:lnTo>
                  <a:lnTo>
                    <a:pt x="3653" y="279"/>
                  </a:lnTo>
                  <a:lnTo>
                    <a:pt x="3648" y="280"/>
                  </a:lnTo>
                  <a:lnTo>
                    <a:pt x="3638" y="286"/>
                  </a:lnTo>
                  <a:lnTo>
                    <a:pt x="3629" y="287"/>
                  </a:lnTo>
                  <a:lnTo>
                    <a:pt x="3610" y="277"/>
                  </a:lnTo>
                  <a:lnTo>
                    <a:pt x="3599" y="268"/>
                  </a:lnTo>
                  <a:lnTo>
                    <a:pt x="3579" y="251"/>
                  </a:lnTo>
                  <a:lnTo>
                    <a:pt x="3577" y="239"/>
                  </a:lnTo>
                  <a:lnTo>
                    <a:pt x="3579" y="232"/>
                  </a:lnTo>
                  <a:lnTo>
                    <a:pt x="3580" y="224"/>
                  </a:lnTo>
                  <a:lnTo>
                    <a:pt x="3582" y="219"/>
                  </a:lnTo>
                  <a:lnTo>
                    <a:pt x="3577" y="211"/>
                  </a:lnTo>
                  <a:lnTo>
                    <a:pt x="3573" y="208"/>
                  </a:lnTo>
                  <a:lnTo>
                    <a:pt x="3571" y="199"/>
                  </a:lnTo>
                  <a:lnTo>
                    <a:pt x="3566" y="197"/>
                  </a:lnTo>
                  <a:lnTo>
                    <a:pt x="3560" y="189"/>
                  </a:lnTo>
                  <a:lnTo>
                    <a:pt x="3554" y="181"/>
                  </a:lnTo>
                  <a:close/>
                  <a:moveTo>
                    <a:pt x="3550" y="351"/>
                  </a:moveTo>
                  <a:lnTo>
                    <a:pt x="3544" y="352"/>
                  </a:lnTo>
                  <a:lnTo>
                    <a:pt x="3539" y="348"/>
                  </a:lnTo>
                  <a:lnTo>
                    <a:pt x="3538" y="342"/>
                  </a:lnTo>
                  <a:lnTo>
                    <a:pt x="3540" y="337"/>
                  </a:lnTo>
                  <a:lnTo>
                    <a:pt x="3545" y="340"/>
                  </a:lnTo>
                  <a:lnTo>
                    <a:pt x="3548" y="346"/>
                  </a:lnTo>
                  <a:lnTo>
                    <a:pt x="3557" y="349"/>
                  </a:lnTo>
                  <a:lnTo>
                    <a:pt x="3560" y="355"/>
                  </a:lnTo>
                  <a:lnTo>
                    <a:pt x="3560" y="359"/>
                  </a:lnTo>
                  <a:lnTo>
                    <a:pt x="3567" y="358"/>
                  </a:lnTo>
                  <a:lnTo>
                    <a:pt x="3574" y="346"/>
                  </a:lnTo>
                  <a:lnTo>
                    <a:pt x="3583" y="330"/>
                  </a:lnTo>
                  <a:lnTo>
                    <a:pt x="3597" y="315"/>
                  </a:lnTo>
                  <a:lnTo>
                    <a:pt x="3608" y="313"/>
                  </a:lnTo>
                  <a:lnTo>
                    <a:pt x="3615" y="307"/>
                  </a:lnTo>
                  <a:lnTo>
                    <a:pt x="3619" y="309"/>
                  </a:lnTo>
                  <a:lnTo>
                    <a:pt x="3616" y="315"/>
                  </a:lnTo>
                  <a:lnTo>
                    <a:pt x="3625" y="317"/>
                  </a:lnTo>
                  <a:lnTo>
                    <a:pt x="3631" y="320"/>
                  </a:lnTo>
                  <a:lnTo>
                    <a:pt x="3638" y="317"/>
                  </a:lnTo>
                  <a:lnTo>
                    <a:pt x="3639" y="309"/>
                  </a:lnTo>
                  <a:lnTo>
                    <a:pt x="3652" y="302"/>
                  </a:lnTo>
                  <a:lnTo>
                    <a:pt x="3659" y="294"/>
                  </a:lnTo>
                  <a:lnTo>
                    <a:pt x="3655" y="291"/>
                  </a:lnTo>
                  <a:lnTo>
                    <a:pt x="3643" y="292"/>
                  </a:lnTo>
                  <a:lnTo>
                    <a:pt x="3630" y="298"/>
                  </a:lnTo>
                  <a:lnTo>
                    <a:pt x="3618" y="290"/>
                  </a:lnTo>
                  <a:lnTo>
                    <a:pt x="3603" y="287"/>
                  </a:lnTo>
                  <a:lnTo>
                    <a:pt x="3598" y="281"/>
                  </a:lnTo>
                  <a:lnTo>
                    <a:pt x="3588" y="280"/>
                  </a:lnTo>
                  <a:lnTo>
                    <a:pt x="3586" y="275"/>
                  </a:lnTo>
                  <a:lnTo>
                    <a:pt x="3572" y="262"/>
                  </a:lnTo>
                  <a:lnTo>
                    <a:pt x="3565" y="258"/>
                  </a:lnTo>
                  <a:lnTo>
                    <a:pt x="3562" y="243"/>
                  </a:lnTo>
                  <a:lnTo>
                    <a:pt x="3560" y="236"/>
                  </a:lnTo>
                  <a:lnTo>
                    <a:pt x="3554" y="229"/>
                  </a:lnTo>
                  <a:lnTo>
                    <a:pt x="3552" y="220"/>
                  </a:lnTo>
                  <a:lnTo>
                    <a:pt x="3542" y="215"/>
                  </a:lnTo>
                  <a:lnTo>
                    <a:pt x="3542" y="211"/>
                  </a:lnTo>
                  <a:lnTo>
                    <a:pt x="3547" y="208"/>
                  </a:lnTo>
                  <a:lnTo>
                    <a:pt x="3543" y="202"/>
                  </a:lnTo>
                  <a:lnTo>
                    <a:pt x="3548" y="199"/>
                  </a:lnTo>
                  <a:lnTo>
                    <a:pt x="3550" y="197"/>
                  </a:lnTo>
                  <a:lnTo>
                    <a:pt x="3550" y="190"/>
                  </a:lnTo>
                  <a:lnTo>
                    <a:pt x="3546" y="187"/>
                  </a:lnTo>
                  <a:lnTo>
                    <a:pt x="3538" y="182"/>
                  </a:lnTo>
                  <a:lnTo>
                    <a:pt x="3522" y="183"/>
                  </a:lnTo>
                  <a:lnTo>
                    <a:pt x="3512" y="180"/>
                  </a:lnTo>
                  <a:lnTo>
                    <a:pt x="3504" y="173"/>
                  </a:lnTo>
                  <a:lnTo>
                    <a:pt x="3494" y="173"/>
                  </a:lnTo>
                  <a:lnTo>
                    <a:pt x="3485" y="169"/>
                  </a:lnTo>
                  <a:lnTo>
                    <a:pt x="3482" y="172"/>
                  </a:lnTo>
                  <a:lnTo>
                    <a:pt x="3496" y="184"/>
                  </a:lnTo>
                  <a:lnTo>
                    <a:pt x="3503" y="186"/>
                  </a:lnTo>
                  <a:lnTo>
                    <a:pt x="3507" y="190"/>
                  </a:lnTo>
                  <a:lnTo>
                    <a:pt x="3496" y="190"/>
                  </a:lnTo>
                  <a:lnTo>
                    <a:pt x="3493" y="188"/>
                  </a:lnTo>
                  <a:lnTo>
                    <a:pt x="3486" y="188"/>
                  </a:lnTo>
                  <a:lnTo>
                    <a:pt x="3481" y="195"/>
                  </a:lnTo>
                  <a:lnTo>
                    <a:pt x="3483" y="205"/>
                  </a:lnTo>
                  <a:lnTo>
                    <a:pt x="3488" y="214"/>
                  </a:lnTo>
                  <a:lnTo>
                    <a:pt x="3491" y="226"/>
                  </a:lnTo>
                  <a:lnTo>
                    <a:pt x="3505" y="240"/>
                  </a:lnTo>
                  <a:lnTo>
                    <a:pt x="3508" y="246"/>
                  </a:lnTo>
                  <a:lnTo>
                    <a:pt x="3504" y="249"/>
                  </a:lnTo>
                  <a:lnTo>
                    <a:pt x="3494" y="251"/>
                  </a:lnTo>
                  <a:lnTo>
                    <a:pt x="3484" y="240"/>
                  </a:lnTo>
                  <a:lnTo>
                    <a:pt x="3479" y="228"/>
                  </a:lnTo>
                  <a:lnTo>
                    <a:pt x="3473" y="224"/>
                  </a:lnTo>
                  <a:lnTo>
                    <a:pt x="3464" y="226"/>
                  </a:lnTo>
                  <a:lnTo>
                    <a:pt x="3459" y="229"/>
                  </a:lnTo>
                  <a:lnTo>
                    <a:pt x="3456" y="226"/>
                  </a:lnTo>
                  <a:lnTo>
                    <a:pt x="3448" y="224"/>
                  </a:lnTo>
                  <a:lnTo>
                    <a:pt x="3447" y="215"/>
                  </a:lnTo>
                  <a:lnTo>
                    <a:pt x="3444" y="208"/>
                  </a:lnTo>
                  <a:lnTo>
                    <a:pt x="3435" y="207"/>
                  </a:lnTo>
                  <a:lnTo>
                    <a:pt x="3426" y="199"/>
                  </a:lnTo>
                  <a:lnTo>
                    <a:pt x="3413" y="197"/>
                  </a:lnTo>
                  <a:lnTo>
                    <a:pt x="3408" y="194"/>
                  </a:lnTo>
                  <a:lnTo>
                    <a:pt x="3405" y="186"/>
                  </a:lnTo>
                  <a:lnTo>
                    <a:pt x="3395" y="190"/>
                  </a:lnTo>
                  <a:lnTo>
                    <a:pt x="3388" y="196"/>
                  </a:lnTo>
                  <a:lnTo>
                    <a:pt x="3388" y="209"/>
                  </a:lnTo>
                  <a:lnTo>
                    <a:pt x="3386" y="211"/>
                  </a:lnTo>
                  <a:lnTo>
                    <a:pt x="3387" y="223"/>
                  </a:lnTo>
                  <a:lnTo>
                    <a:pt x="3383" y="234"/>
                  </a:lnTo>
                  <a:lnTo>
                    <a:pt x="3374" y="242"/>
                  </a:lnTo>
                  <a:lnTo>
                    <a:pt x="3373" y="247"/>
                  </a:lnTo>
                  <a:lnTo>
                    <a:pt x="3383" y="262"/>
                  </a:lnTo>
                  <a:lnTo>
                    <a:pt x="3389" y="263"/>
                  </a:lnTo>
                  <a:lnTo>
                    <a:pt x="3395" y="268"/>
                  </a:lnTo>
                  <a:lnTo>
                    <a:pt x="3392" y="271"/>
                  </a:lnTo>
                  <a:lnTo>
                    <a:pt x="3386" y="272"/>
                  </a:lnTo>
                  <a:lnTo>
                    <a:pt x="3388" y="281"/>
                  </a:lnTo>
                  <a:lnTo>
                    <a:pt x="3394" y="282"/>
                  </a:lnTo>
                  <a:lnTo>
                    <a:pt x="3398" y="290"/>
                  </a:lnTo>
                  <a:lnTo>
                    <a:pt x="3398" y="296"/>
                  </a:lnTo>
                  <a:lnTo>
                    <a:pt x="3403" y="301"/>
                  </a:lnTo>
                  <a:lnTo>
                    <a:pt x="3413" y="304"/>
                  </a:lnTo>
                  <a:lnTo>
                    <a:pt x="3416" y="309"/>
                  </a:lnTo>
                  <a:lnTo>
                    <a:pt x="3414" y="313"/>
                  </a:lnTo>
                  <a:lnTo>
                    <a:pt x="3418" y="317"/>
                  </a:lnTo>
                  <a:lnTo>
                    <a:pt x="3422" y="314"/>
                  </a:lnTo>
                  <a:lnTo>
                    <a:pt x="3428" y="315"/>
                  </a:lnTo>
                  <a:lnTo>
                    <a:pt x="3432" y="320"/>
                  </a:lnTo>
                  <a:lnTo>
                    <a:pt x="3426" y="325"/>
                  </a:lnTo>
                  <a:lnTo>
                    <a:pt x="3423" y="323"/>
                  </a:lnTo>
                  <a:lnTo>
                    <a:pt x="3417" y="323"/>
                  </a:lnTo>
                  <a:lnTo>
                    <a:pt x="3414" y="327"/>
                  </a:lnTo>
                  <a:lnTo>
                    <a:pt x="3417" y="335"/>
                  </a:lnTo>
                  <a:lnTo>
                    <a:pt x="3444" y="353"/>
                  </a:lnTo>
                  <a:lnTo>
                    <a:pt x="3458" y="359"/>
                  </a:lnTo>
                  <a:lnTo>
                    <a:pt x="3470" y="358"/>
                  </a:lnTo>
                  <a:lnTo>
                    <a:pt x="3478" y="364"/>
                  </a:lnTo>
                  <a:lnTo>
                    <a:pt x="3486" y="369"/>
                  </a:lnTo>
                  <a:lnTo>
                    <a:pt x="3489" y="377"/>
                  </a:lnTo>
                  <a:lnTo>
                    <a:pt x="3497" y="385"/>
                  </a:lnTo>
                  <a:lnTo>
                    <a:pt x="3509" y="385"/>
                  </a:lnTo>
                  <a:lnTo>
                    <a:pt x="3522" y="380"/>
                  </a:lnTo>
                  <a:lnTo>
                    <a:pt x="3534" y="381"/>
                  </a:lnTo>
                  <a:lnTo>
                    <a:pt x="3542" y="386"/>
                  </a:lnTo>
                  <a:lnTo>
                    <a:pt x="3550" y="385"/>
                  </a:lnTo>
                  <a:lnTo>
                    <a:pt x="3554" y="377"/>
                  </a:lnTo>
                  <a:lnTo>
                    <a:pt x="3554" y="369"/>
                  </a:lnTo>
                  <a:lnTo>
                    <a:pt x="3549" y="359"/>
                  </a:lnTo>
                  <a:lnTo>
                    <a:pt x="3550" y="351"/>
                  </a:lnTo>
                  <a:close/>
                  <a:moveTo>
                    <a:pt x="3378" y="332"/>
                  </a:moveTo>
                  <a:lnTo>
                    <a:pt x="3368" y="311"/>
                  </a:lnTo>
                  <a:lnTo>
                    <a:pt x="3366" y="300"/>
                  </a:lnTo>
                  <a:lnTo>
                    <a:pt x="3359" y="294"/>
                  </a:lnTo>
                  <a:lnTo>
                    <a:pt x="3343" y="293"/>
                  </a:lnTo>
                  <a:lnTo>
                    <a:pt x="3336" y="282"/>
                  </a:lnTo>
                  <a:lnTo>
                    <a:pt x="3328" y="276"/>
                  </a:lnTo>
                  <a:lnTo>
                    <a:pt x="3323" y="274"/>
                  </a:lnTo>
                  <a:lnTo>
                    <a:pt x="3325" y="281"/>
                  </a:lnTo>
                  <a:lnTo>
                    <a:pt x="3333" y="294"/>
                  </a:lnTo>
                  <a:lnTo>
                    <a:pt x="3346" y="306"/>
                  </a:lnTo>
                  <a:lnTo>
                    <a:pt x="3358" y="324"/>
                  </a:lnTo>
                  <a:lnTo>
                    <a:pt x="3365" y="342"/>
                  </a:lnTo>
                  <a:lnTo>
                    <a:pt x="3373" y="346"/>
                  </a:lnTo>
                  <a:lnTo>
                    <a:pt x="3378" y="342"/>
                  </a:lnTo>
                  <a:lnTo>
                    <a:pt x="3378" y="332"/>
                  </a:lnTo>
                  <a:close/>
                  <a:moveTo>
                    <a:pt x="3717" y="181"/>
                  </a:moveTo>
                  <a:lnTo>
                    <a:pt x="3721" y="197"/>
                  </a:lnTo>
                  <a:lnTo>
                    <a:pt x="3736" y="217"/>
                  </a:lnTo>
                  <a:lnTo>
                    <a:pt x="3740" y="225"/>
                  </a:lnTo>
                  <a:lnTo>
                    <a:pt x="3770" y="236"/>
                  </a:lnTo>
                  <a:lnTo>
                    <a:pt x="3793" y="238"/>
                  </a:lnTo>
                  <a:lnTo>
                    <a:pt x="3808" y="245"/>
                  </a:lnTo>
                  <a:lnTo>
                    <a:pt x="3823" y="246"/>
                  </a:lnTo>
                  <a:lnTo>
                    <a:pt x="3835" y="242"/>
                  </a:lnTo>
                  <a:lnTo>
                    <a:pt x="3848" y="246"/>
                  </a:lnTo>
                  <a:lnTo>
                    <a:pt x="3855" y="243"/>
                  </a:lnTo>
                  <a:lnTo>
                    <a:pt x="3873" y="232"/>
                  </a:lnTo>
                  <a:lnTo>
                    <a:pt x="3876" y="221"/>
                  </a:lnTo>
                  <a:lnTo>
                    <a:pt x="3883" y="212"/>
                  </a:lnTo>
                  <a:lnTo>
                    <a:pt x="3879" y="199"/>
                  </a:lnTo>
                  <a:lnTo>
                    <a:pt x="3872" y="196"/>
                  </a:lnTo>
                  <a:lnTo>
                    <a:pt x="3866" y="197"/>
                  </a:lnTo>
                  <a:lnTo>
                    <a:pt x="3863" y="190"/>
                  </a:lnTo>
                  <a:lnTo>
                    <a:pt x="3864" y="185"/>
                  </a:lnTo>
                  <a:lnTo>
                    <a:pt x="3859" y="180"/>
                  </a:lnTo>
                  <a:lnTo>
                    <a:pt x="3852" y="185"/>
                  </a:lnTo>
                  <a:lnTo>
                    <a:pt x="3839" y="181"/>
                  </a:lnTo>
                  <a:lnTo>
                    <a:pt x="3817" y="185"/>
                  </a:lnTo>
                  <a:lnTo>
                    <a:pt x="3804" y="195"/>
                  </a:lnTo>
                  <a:lnTo>
                    <a:pt x="3795" y="197"/>
                  </a:lnTo>
                  <a:lnTo>
                    <a:pt x="3792" y="192"/>
                  </a:lnTo>
                  <a:lnTo>
                    <a:pt x="3790" y="185"/>
                  </a:lnTo>
                  <a:lnTo>
                    <a:pt x="3784" y="185"/>
                  </a:lnTo>
                  <a:lnTo>
                    <a:pt x="3774" y="187"/>
                  </a:lnTo>
                  <a:lnTo>
                    <a:pt x="3760" y="187"/>
                  </a:lnTo>
                  <a:lnTo>
                    <a:pt x="3753" y="185"/>
                  </a:lnTo>
                  <a:lnTo>
                    <a:pt x="3753" y="192"/>
                  </a:lnTo>
                  <a:lnTo>
                    <a:pt x="3747" y="198"/>
                  </a:lnTo>
                  <a:lnTo>
                    <a:pt x="3731" y="194"/>
                  </a:lnTo>
                  <a:lnTo>
                    <a:pt x="3725" y="188"/>
                  </a:lnTo>
                  <a:lnTo>
                    <a:pt x="3724" y="182"/>
                  </a:lnTo>
                  <a:lnTo>
                    <a:pt x="3717" y="181"/>
                  </a:lnTo>
                  <a:close/>
                  <a:moveTo>
                    <a:pt x="3622" y="31"/>
                  </a:moveTo>
                  <a:lnTo>
                    <a:pt x="3626" y="14"/>
                  </a:lnTo>
                  <a:lnTo>
                    <a:pt x="3638" y="2"/>
                  </a:lnTo>
                  <a:lnTo>
                    <a:pt x="3641" y="5"/>
                  </a:lnTo>
                  <a:lnTo>
                    <a:pt x="3642" y="12"/>
                  </a:lnTo>
                  <a:lnTo>
                    <a:pt x="3645" y="16"/>
                  </a:lnTo>
                  <a:lnTo>
                    <a:pt x="3638" y="20"/>
                  </a:lnTo>
                  <a:lnTo>
                    <a:pt x="3632" y="27"/>
                  </a:lnTo>
                  <a:lnTo>
                    <a:pt x="3622" y="31"/>
                  </a:lnTo>
                  <a:close/>
                  <a:moveTo>
                    <a:pt x="2015" y="276"/>
                  </a:moveTo>
                  <a:lnTo>
                    <a:pt x="2015" y="283"/>
                  </a:lnTo>
                  <a:lnTo>
                    <a:pt x="2005" y="297"/>
                  </a:lnTo>
                  <a:lnTo>
                    <a:pt x="1992" y="301"/>
                  </a:lnTo>
                  <a:lnTo>
                    <a:pt x="1981" y="311"/>
                  </a:lnTo>
                  <a:lnTo>
                    <a:pt x="1973" y="317"/>
                  </a:lnTo>
                  <a:lnTo>
                    <a:pt x="1965" y="318"/>
                  </a:lnTo>
                  <a:lnTo>
                    <a:pt x="1956" y="311"/>
                  </a:lnTo>
                  <a:lnTo>
                    <a:pt x="1951" y="306"/>
                  </a:lnTo>
                  <a:lnTo>
                    <a:pt x="1943" y="307"/>
                  </a:lnTo>
                  <a:lnTo>
                    <a:pt x="1936" y="304"/>
                  </a:lnTo>
                  <a:lnTo>
                    <a:pt x="1927" y="307"/>
                  </a:lnTo>
                  <a:lnTo>
                    <a:pt x="1906" y="305"/>
                  </a:lnTo>
                  <a:lnTo>
                    <a:pt x="1895" y="299"/>
                  </a:lnTo>
                  <a:lnTo>
                    <a:pt x="1889" y="295"/>
                  </a:lnTo>
                  <a:lnTo>
                    <a:pt x="1877" y="299"/>
                  </a:lnTo>
                  <a:lnTo>
                    <a:pt x="1867" y="304"/>
                  </a:lnTo>
                  <a:lnTo>
                    <a:pt x="1859" y="302"/>
                  </a:lnTo>
                  <a:lnTo>
                    <a:pt x="1849" y="296"/>
                  </a:lnTo>
                  <a:lnTo>
                    <a:pt x="1839" y="295"/>
                  </a:lnTo>
                  <a:lnTo>
                    <a:pt x="1833" y="288"/>
                  </a:lnTo>
                  <a:lnTo>
                    <a:pt x="1827" y="272"/>
                  </a:lnTo>
                  <a:lnTo>
                    <a:pt x="1821" y="263"/>
                  </a:lnTo>
                  <a:lnTo>
                    <a:pt x="1815" y="262"/>
                  </a:lnTo>
                  <a:lnTo>
                    <a:pt x="1807" y="266"/>
                  </a:lnTo>
                  <a:lnTo>
                    <a:pt x="1800" y="260"/>
                  </a:lnTo>
                  <a:lnTo>
                    <a:pt x="1792" y="257"/>
                  </a:lnTo>
                  <a:lnTo>
                    <a:pt x="1790" y="261"/>
                  </a:lnTo>
                  <a:lnTo>
                    <a:pt x="1792" y="268"/>
                  </a:lnTo>
                  <a:lnTo>
                    <a:pt x="1788" y="269"/>
                  </a:lnTo>
                  <a:lnTo>
                    <a:pt x="1785" y="266"/>
                  </a:lnTo>
                  <a:lnTo>
                    <a:pt x="1775" y="260"/>
                  </a:lnTo>
                  <a:lnTo>
                    <a:pt x="1777" y="256"/>
                  </a:lnTo>
                  <a:lnTo>
                    <a:pt x="1787" y="250"/>
                  </a:lnTo>
                  <a:lnTo>
                    <a:pt x="1788" y="244"/>
                  </a:lnTo>
                  <a:lnTo>
                    <a:pt x="1785" y="230"/>
                  </a:lnTo>
                  <a:lnTo>
                    <a:pt x="1787" y="222"/>
                  </a:lnTo>
                  <a:lnTo>
                    <a:pt x="1798" y="213"/>
                  </a:lnTo>
                  <a:lnTo>
                    <a:pt x="1794" y="207"/>
                  </a:lnTo>
                  <a:lnTo>
                    <a:pt x="1788" y="207"/>
                  </a:lnTo>
                  <a:lnTo>
                    <a:pt x="1780" y="202"/>
                  </a:lnTo>
                  <a:lnTo>
                    <a:pt x="1779" y="195"/>
                  </a:lnTo>
                  <a:lnTo>
                    <a:pt x="1783" y="181"/>
                  </a:lnTo>
                  <a:lnTo>
                    <a:pt x="1791" y="174"/>
                  </a:lnTo>
                  <a:lnTo>
                    <a:pt x="1803" y="171"/>
                  </a:lnTo>
                  <a:lnTo>
                    <a:pt x="1804" y="164"/>
                  </a:lnTo>
                  <a:lnTo>
                    <a:pt x="1807" y="158"/>
                  </a:lnTo>
                  <a:lnTo>
                    <a:pt x="1818" y="154"/>
                  </a:lnTo>
                  <a:lnTo>
                    <a:pt x="1833" y="144"/>
                  </a:lnTo>
                  <a:lnTo>
                    <a:pt x="1836" y="134"/>
                  </a:lnTo>
                  <a:lnTo>
                    <a:pt x="1840" y="131"/>
                  </a:lnTo>
                  <a:lnTo>
                    <a:pt x="1856" y="133"/>
                  </a:lnTo>
                  <a:lnTo>
                    <a:pt x="1868" y="141"/>
                  </a:lnTo>
                  <a:lnTo>
                    <a:pt x="1883" y="161"/>
                  </a:lnTo>
                  <a:lnTo>
                    <a:pt x="1887" y="170"/>
                  </a:lnTo>
                  <a:lnTo>
                    <a:pt x="1882" y="184"/>
                  </a:lnTo>
                  <a:lnTo>
                    <a:pt x="1887" y="187"/>
                  </a:lnTo>
                  <a:lnTo>
                    <a:pt x="1884" y="195"/>
                  </a:lnTo>
                  <a:lnTo>
                    <a:pt x="1880" y="203"/>
                  </a:lnTo>
                  <a:lnTo>
                    <a:pt x="1881" y="209"/>
                  </a:lnTo>
                  <a:lnTo>
                    <a:pt x="1885" y="206"/>
                  </a:lnTo>
                  <a:lnTo>
                    <a:pt x="1891" y="194"/>
                  </a:lnTo>
                  <a:lnTo>
                    <a:pt x="1893" y="183"/>
                  </a:lnTo>
                  <a:lnTo>
                    <a:pt x="1893" y="176"/>
                  </a:lnTo>
                  <a:lnTo>
                    <a:pt x="1896" y="169"/>
                  </a:lnTo>
                  <a:lnTo>
                    <a:pt x="1895" y="163"/>
                  </a:lnTo>
                  <a:lnTo>
                    <a:pt x="1884" y="150"/>
                  </a:lnTo>
                  <a:lnTo>
                    <a:pt x="1882" y="144"/>
                  </a:lnTo>
                  <a:lnTo>
                    <a:pt x="1884" y="138"/>
                  </a:lnTo>
                  <a:lnTo>
                    <a:pt x="1899" y="136"/>
                  </a:lnTo>
                  <a:lnTo>
                    <a:pt x="1916" y="138"/>
                  </a:lnTo>
                  <a:lnTo>
                    <a:pt x="1943" y="161"/>
                  </a:lnTo>
                  <a:lnTo>
                    <a:pt x="1947" y="162"/>
                  </a:lnTo>
                  <a:lnTo>
                    <a:pt x="1952" y="165"/>
                  </a:lnTo>
                  <a:lnTo>
                    <a:pt x="1952" y="175"/>
                  </a:lnTo>
                  <a:lnTo>
                    <a:pt x="1960" y="180"/>
                  </a:lnTo>
                  <a:lnTo>
                    <a:pt x="1962" y="192"/>
                  </a:lnTo>
                  <a:lnTo>
                    <a:pt x="1962" y="204"/>
                  </a:lnTo>
                  <a:lnTo>
                    <a:pt x="1975" y="217"/>
                  </a:lnTo>
                  <a:lnTo>
                    <a:pt x="1984" y="230"/>
                  </a:lnTo>
                  <a:lnTo>
                    <a:pt x="1984" y="235"/>
                  </a:lnTo>
                  <a:lnTo>
                    <a:pt x="1975" y="235"/>
                  </a:lnTo>
                  <a:lnTo>
                    <a:pt x="1970" y="232"/>
                  </a:lnTo>
                  <a:lnTo>
                    <a:pt x="1965" y="232"/>
                  </a:lnTo>
                  <a:lnTo>
                    <a:pt x="1966" y="242"/>
                  </a:lnTo>
                  <a:lnTo>
                    <a:pt x="1976" y="249"/>
                  </a:lnTo>
                  <a:lnTo>
                    <a:pt x="1988" y="251"/>
                  </a:lnTo>
                  <a:lnTo>
                    <a:pt x="1998" y="262"/>
                  </a:lnTo>
                  <a:lnTo>
                    <a:pt x="2004" y="264"/>
                  </a:lnTo>
                  <a:lnTo>
                    <a:pt x="2015" y="276"/>
                  </a:lnTo>
                  <a:close/>
                  <a:moveTo>
                    <a:pt x="1717" y="249"/>
                  </a:moveTo>
                  <a:lnTo>
                    <a:pt x="1718" y="253"/>
                  </a:lnTo>
                  <a:lnTo>
                    <a:pt x="1726" y="258"/>
                  </a:lnTo>
                  <a:lnTo>
                    <a:pt x="1735" y="259"/>
                  </a:lnTo>
                  <a:lnTo>
                    <a:pt x="1744" y="252"/>
                  </a:lnTo>
                  <a:lnTo>
                    <a:pt x="1754" y="244"/>
                  </a:lnTo>
                  <a:lnTo>
                    <a:pt x="1760" y="240"/>
                  </a:lnTo>
                  <a:lnTo>
                    <a:pt x="1764" y="228"/>
                  </a:lnTo>
                  <a:lnTo>
                    <a:pt x="1769" y="215"/>
                  </a:lnTo>
                  <a:lnTo>
                    <a:pt x="1767" y="209"/>
                  </a:lnTo>
                  <a:lnTo>
                    <a:pt x="1748" y="199"/>
                  </a:lnTo>
                  <a:lnTo>
                    <a:pt x="1733" y="197"/>
                  </a:lnTo>
                  <a:lnTo>
                    <a:pt x="1720" y="199"/>
                  </a:lnTo>
                  <a:lnTo>
                    <a:pt x="1712" y="203"/>
                  </a:lnTo>
                  <a:lnTo>
                    <a:pt x="1704" y="200"/>
                  </a:lnTo>
                  <a:lnTo>
                    <a:pt x="1698" y="200"/>
                  </a:lnTo>
                  <a:lnTo>
                    <a:pt x="1691" y="206"/>
                  </a:lnTo>
                  <a:lnTo>
                    <a:pt x="1680" y="207"/>
                  </a:lnTo>
                  <a:lnTo>
                    <a:pt x="1677" y="209"/>
                  </a:lnTo>
                  <a:lnTo>
                    <a:pt x="1681" y="215"/>
                  </a:lnTo>
                  <a:lnTo>
                    <a:pt x="1691" y="217"/>
                  </a:lnTo>
                  <a:lnTo>
                    <a:pt x="1696" y="225"/>
                  </a:lnTo>
                  <a:lnTo>
                    <a:pt x="1705" y="229"/>
                  </a:lnTo>
                  <a:lnTo>
                    <a:pt x="1711" y="238"/>
                  </a:lnTo>
                  <a:lnTo>
                    <a:pt x="1722" y="242"/>
                  </a:lnTo>
                  <a:lnTo>
                    <a:pt x="1738" y="241"/>
                  </a:lnTo>
                  <a:lnTo>
                    <a:pt x="1744" y="243"/>
                  </a:lnTo>
                  <a:lnTo>
                    <a:pt x="1740" y="246"/>
                  </a:lnTo>
                  <a:lnTo>
                    <a:pt x="1728" y="249"/>
                  </a:lnTo>
                  <a:lnTo>
                    <a:pt x="1717" y="249"/>
                  </a:lnTo>
                  <a:close/>
                  <a:moveTo>
                    <a:pt x="1758" y="188"/>
                  </a:moveTo>
                  <a:lnTo>
                    <a:pt x="1773" y="180"/>
                  </a:lnTo>
                  <a:lnTo>
                    <a:pt x="1779" y="171"/>
                  </a:lnTo>
                  <a:lnTo>
                    <a:pt x="1780" y="162"/>
                  </a:lnTo>
                  <a:lnTo>
                    <a:pt x="1791" y="152"/>
                  </a:lnTo>
                  <a:lnTo>
                    <a:pt x="1808" y="140"/>
                  </a:lnTo>
                  <a:lnTo>
                    <a:pt x="1819" y="133"/>
                  </a:lnTo>
                  <a:lnTo>
                    <a:pt x="1824" y="125"/>
                  </a:lnTo>
                  <a:lnTo>
                    <a:pt x="1823" y="116"/>
                  </a:lnTo>
                  <a:lnTo>
                    <a:pt x="1808" y="108"/>
                  </a:lnTo>
                  <a:lnTo>
                    <a:pt x="1794" y="95"/>
                  </a:lnTo>
                  <a:lnTo>
                    <a:pt x="1786" y="81"/>
                  </a:lnTo>
                  <a:lnTo>
                    <a:pt x="1787" y="72"/>
                  </a:lnTo>
                  <a:lnTo>
                    <a:pt x="1792" y="62"/>
                  </a:lnTo>
                  <a:lnTo>
                    <a:pt x="1792" y="55"/>
                  </a:lnTo>
                  <a:lnTo>
                    <a:pt x="1788" y="53"/>
                  </a:lnTo>
                  <a:lnTo>
                    <a:pt x="1766" y="53"/>
                  </a:lnTo>
                  <a:lnTo>
                    <a:pt x="1750" y="48"/>
                  </a:lnTo>
                  <a:lnTo>
                    <a:pt x="1738" y="40"/>
                  </a:lnTo>
                  <a:lnTo>
                    <a:pt x="1721" y="18"/>
                  </a:lnTo>
                  <a:lnTo>
                    <a:pt x="1708" y="8"/>
                  </a:lnTo>
                  <a:lnTo>
                    <a:pt x="1693" y="1"/>
                  </a:lnTo>
                  <a:lnTo>
                    <a:pt x="1687" y="0"/>
                  </a:lnTo>
                  <a:lnTo>
                    <a:pt x="1684" y="4"/>
                  </a:lnTo>
                  <a:lnTo>
                    <a:pt x="1682" y="11"/>
                  </a:lnTo>
                  <a:lnTo>
                    <a:pt x="1684" y="18"/>
                  </a:lnTo>
                  <a:lnTo>
                    <a:pt x="1684" y="30"/>
                  </a:lnTo>
                  <a:lnTo>
                    <a:pt x="1676" y="40"/>
                  </a:lnTo>
                  <a:lnTo>
                    <a:pt x="1669" y="53"/>
                  </a:lnTo>
                  <a:lnTo>
                    <a:pt x="1659" y="65"/>
                  </a:lnTo>
                  <a:lnTo>
                    <a:pt x="1658" y="74"/>
                  </a:lnTo>
                  <a:lnTo>
                    <a:pt x="1660" y="109"/>
                  </a:lnTo>
                  <a:lnTo>
                    <a:pt x="1666" y="118"/>
                  </a:lnTo>
                  <a:lnTo>
                    <a:pt x="1673" y="122"/>
                  </a:lnTo>
                  <a:lnTo>
                    <a:pt x="1674" y="131"/>
                  </a:lnTo>
                  <a:lnTo>
                    <a:pt x="1671" y="155"/>
                  </a:lnTo>
                  <a:lnTo>
                    <a:pt x="1667" y="164"/>
                  </a:lnTo>
                  <a:lnTo>
                    <a:pt x="1664" y="172"/>
                  </a:lnTo>
                  <a:lnTo>
                    <a:pt x="1667" y="178"/>
                  </a:lnTo>
                  <a:lnTo>
                    <a:pt x="1671" y="177"/>
                  </a:lnTo>
                  <a:lnTo>
                    <a:pt x="1677" y="168"/>
                  </a:lnTo>
                  <a:lnTo>
                    <a:pt x="1688" y="163"/>
                  </a:lnTo>
                  <a:lnTo>
                    <a:pt x="1692" y="166"/>
                  </a:lnTo>
                  <a:lnTo>
                    <a:pt x="1694" y="175"/>
                  </a:lnTo>
                  <a:lnTo>
                    <a:pt x="1707" y="184"/>
                  </a:lnTo>
                  <a:lnTo>
                    <a:pt x="1714" y="184"/>
                  </a:lnTo>
                  <a:lnTo>
                    <a:pt x="1718" y="180"/>
                  </a:lnTo>
                  <a:lnTo>
                    <a:pt x="1726" y="181"/>
                  </a:lnTo>
                  <a:lnTo>
                    <a:pt x="1737" y="188"/>
                  </a:lnTo>
                  <a:lnTo>
                    <a:pt x="1748" y="190"/>
                  </a:lnTo>
                  <a:lnTo>
                    <a:pt x="1758" y="188"/>
                  </a:lnTo>
                  <a:close/>
                  <a:moveTo>
                    <a:pt x="1562" y="65"/>
                  </a:moveTo>
                  <a:lnTo>
                    <a:pt x="1570" y="56"/>
                  </a:lnTo>
                  <a:lnTo>
                    <a:pt x="1575" y="48"/>
                  </a:lnTo>
                  <a:lnTo>
                    <a:pt x="1587" y="47"/>
                  </a:lnTo>
                  <a:lnTo>
                    <a:pt x="1598" y="50"/>
                  </a:lnTo>
                  <a:lnTo>
                    <a:pt x="1594" y="56"/>
                  </a:lnTo>
                  <a:lnTo>
                    <a:pt x="1593" y="62"/>
                  </a:lnTo>
                  <a:lnTo>
                    <a:pt x="1586" y="69"/>
                  </a:lnTo>
                  <a:lnTo>
                    <a:pt x="1575" y="71"/>
                  </a:lnTo>
                  <a:lnTo>
                    <a:pt x="1566" y="69"/>
                  </a:lnTo>
                  <a:lnTo>
                    <a:pt x="1562" y="65"/>
                  </a:lnTo>
                  <a:close/>
                  <a:moveTo>
                    <a:pt x="1288" y="205"/>
                  </a:moveTo>
                  <a:lnTo>
                    <a:pt x="1285" y="202"/>
                  </a:lnTo>
                  <a:lnTo>
                    <a:pt x="1285" y="195"/>
                  </a:lnTo>
                  <a:lnTo>
                    <a:pt x="1297" y="186"/>
                  </a:lnTo>
                  <a:lnTo>
                    <a:pt x="1311" y="185"/>
                  </a:lnTo>
                  <a:lnTo>
                    <a:pt x="1323" y="188"/>
                  </a:lnTo>
                  <a:lnTo>
                    <a:pt x="1327" y="197"/>
                  </a:lnTo>
                  <a:lnTo>
                    <a:pt x="1322" y="204"/>
                  </a:lnTo>
                  <a:lnTo>
                    <a:pt x="1311" y="207"/>
                  </a:lnTo>
                  <a:lnTo>
                    <a:pt x="1295" y="207"/>
                  </a:lnTo>
                  <a:lnTo>
                    <a:pt x="1288" y="205"/>
                  </a:lnTo>
                  <a:close/>
                  <a:moveTo>
                    <a:pt x="1309" y="392"/>
                  </a:moveTo>
                  <a:lnTo>
                    <a:pt x="1318" y="394"/>
                  </a:lnTo>
                  <a:lnTo>
                    <a:pt x="1324" y="400"/>
                  </a:lnTo>
                  <a:lnTo>
                    <a:pt x="1329" y="399"/>
                  </a:lnTo>
                  <a:lnTo>
                    <a:pt x="1341" y="394"/>
                  </a:lnTo>
                  <a:lnTo>
                    <a:pt x="1343" y="389"/>
                  </a:lnTo>
                  <a:lnTo>
                    <a:pt x="1338" y="387"/>
                  </a:lnTo>
                  <a:lnTo>
                    <a:pt x="1326" y="390"/>
                  </a:lnTo>
                  <a:lnTo>
                    <a:pt x="1319" y="388"/>
                  </a:lnTo>
                  <a:lnTo>
                    <a:pt x="1314" y="384"/>
                  </a:lnTo>
                  <a:lnTo>
                    <a:pt x="1309" y="385"/>
                  </a:lnTo>
                  <a:lnTo>
                    <a:pt x="1307" y="390"/>
                  </a:lnTo>
                  <a:lnTo>
                    <a:pt x="1309" y="392"/>
                  </a:lnTo>
                  <a:close/>
                  <a:moveTo>
                    <a:pt x="2098" y="652"/>
                  </a:moveTo>
                  <a:lnTo>
                    <a:pt x="2105" y="651"/>
                  </a:lnTo>
                  <a:lnTo>
                    <a:pt x="2109" y="655"/>
                  </a:lnTo>
                  <a:lnTo>
                    <a:pt x="2117" y="655"/>
                  </a:lnTo>
                  <a:lnTo>
                    <a:pt x="2123" y="653"/>
                  </a:lnTo>
                  <a:lnTo>
                    <a:pt x="2132" y="654"/>
                  </a:lnTo>
                  <a:lnTo>
                    <a:pt x="2138" y="653"/>
                  </a:lnTo>
                  <a:lnTo>
                    <a:pt x="2142" y="647"/>
                  </a:lnTo>
                  <a:lnTo>
                    <a:pt x="2142" y="643"/>
                  </a:lnTo>
                  <a:lnTo>
                    <a:pt x="2139" y="642"/>
                  </a:lnTo>
                  <a:lnTo>
                    <a:pt x="2140" y="638"/>
                  </a:lnTo>
                  <a:lnTo>
                    <a:pt x="2138" y="631"/>
                  </a:lnTo>
                  <a:lnTo>
                    <a:pt x="2131" y="631"/>
                  </a:lnTo>
                  <a:lnTo>
                    <a:pt x="2127" y="636"/>
                  </a:lnTo>
                  <a:lnTo>
                    <a:pt x="2128" y="640"/>
                  </a:lnTo>
                  <a:lnTo>
                    <a:pt x="2125" y="642"/>
                  </a:lnTo>
                  <a:lnTo>
                    <a:pt x="2121" y="640"/>
                  </a:lnTo>
                  <a:lnTo>
                    <a:pt x="2117" y="636"/>
                  </a:lnTo>
                  <a:lnTo>
                    <a:pt x="2114" y="636"/>
                  </a:lnTo>
                  <a:lnTo>
                    <a:pt x="2110" y="642"/>
                  </a:lnTo>
                  <a:lnTo>
                    <a:pt x="2106" y="644"/>
                  </a:lnTo>
                  <a:lnTo>
                    <a:pt x="2099" y="643"/>
                  </a:lnTo>
                  <a:lnTo>
                    <a:pt x="2095" y="649"/>
                  </a:lnTo>
                  <a:lnTo>
                    <a:pt x="2098" y="652"/>
                  </a:lnTo>
                  <a:close/>
                  <a:moveTo>
                    <a:pt x="2094" y="608"/>
                  </a:moveTo>
                  <a:lnTo>
                    <a:pt x="2098" y="604"/>
                  </a:lnTo>
                  <a:lnTo>
                    <a:pt x="2099" y="597"/>
                  </a:lnTo>
                  <a:lnTo>
                    <a:pt x="2096" y="595"/>
                  </a:lnTo>
                  <a:lnTo>
                    <a:pt x="2096" y="585"/>
                  </a:lnTo>
                  <a:lnTo>
                    <a:pt x="2091" y="585"/>
                  </a:lnTo>
                  <a:lnTo>
                    <a:pt x="2087" y="589"/>
                  </a:lnTo>
                  <a:lnTo>
                    <a:pt x="2085" y="596"/>
                  </a:lnTo>
                  <a:lnTo>
                    <a:pt x="2077" y="601"/>
                  </a:lnTo>
                  <a:lnTo>
                    <a:pt x="2079" y="604"/>
                  </a:lnTo>
                  <a:lnTo>
                    <a:pt x="2084" y="603"/>
                  </a:lnTo>
                  <a:lnTo>
                    <a:pt x="2089" y="598"/>
                  </a:lnTo>
                  <a:lnTo>
                    <a:pt x="2092" y="600"/>
                  </a:lnTo>
                  <a:lnTo>
                    <a:pt x="2094" y="608"/>
                  </a:lnTo>
                  <a:close/>
                  <a:moveTo>
                    <a:pt x="2051" y="607"/>
                  </a:moveTo>
                  <a:lnTo>
                    <a:pt x="2060" y="604"/>
                  </a:lnTo>
                  <a:lnTo>
                    <a:pt x="2059" y="599"/>
                  </a:lnTo>
                  <a:lnTo>
                    <a:pt x="2053" y="595"/>
                  </a:lnTo>
                  <a:lnTo>
                    <a:pt x="2050" y="601"/>
                  </a:lnTo>
                  <a:lnTo>
                    <a:pt x="2040" y="604"/>
                  </a:lnTo>
                  <a:lnTo>
                    <a:pt x="2043" y="608"/>
                  </a:lnTo>
                  <a:lnTo>
                    <a:pt x="2051" y="607"/>
                  </a:lnTo>
                  <a:close/>
                  <a:moveTo>
                    <a:pt x="2127" y="586"/>
                  </a:moveTo>
                  <a:lnTo>
                    <a:pt x="2131" y="586"/>
                  </a:lnTo>
                  <a:lnTo>
                    <a:pt x="2134" y="584"/>
                  </a:lnTo>
                  <a:lnTo>
                    <a:pt x="2136" y="579"/>
                  </a:lnTo>
                  <a:lnTo>
                    <a:pt x="2129" y="576"/>
                  </a:lnTo>
                  <a:lnTo>
                    <a:pt x="2125" y="570"/>
                  </a:lnTo>
                  <a:lnTo>
                    <a:pt x="2121" y="570"/>
                  </a:lnTo>
                  <a:lnTo>
                    <a:pt x="2121" y="573"/>
                  </a:lnTo>
                  <a:lnTo>
                    <a:pt x="2125" y="578"/>
                  </a:lnTo>
                  <a:lnTo>
                    <a:pt x="2127" y="586"/>
                  </a:lnTo>
                  <a:close/>
                  <a:moveTo>
                    <a:pt x="2113" y="567"/>
                  </a:moveTo>
                  <a:lnTo>
                    <a:pt x="2123" y="565"/>
                  </a:lnTo>
                  <a:lnTo>
                    <a:pt x="2127" y="558"/>
                  </a:lnTo>
                  <a:lnTo>
                    <a:pt x="2121" y="557"/>
                  </a:lnTo>
                  <a:lnTo>
                    <a:pt x="2114" y="560"/>
                  </a:lnTo>
                  <a:lnTo>
                    <a:pt x="2111" y="564"/>
                  </a:lnTo>
                  <a:lnTo>
                    <a:pt x="2113" y="567"/>
                  </a:lnTo>
                  <a:close/>
                  <a:moveTo>
                    <a:pt x="2027" y="560"/>
                  </a:moveTo>
                  <a:lnTo>
                    <a:pt x="2031" y="560"/>
                  </a:lnTo>
                  <a:lnTo>
                    <a:pt x="2039" y="557"/>
                  </a:lnTo>
                  <a:lnTo>
                    <a:pt x="2045" y="551"/>
                  </a:lnTo>
                  <a:lnTo>
                    <a:pt x="2049" y="550"/>
                  </a:lnTo>
                  <a:lnTo>
                    <a:pt x="2050" y="554"/>
                  </a:lnTo>
                  <a:lnTo>
                    <a:pt x="2047" y="559"/>
                  </a:lnTo>
                  <a:lnTo>
                    <a:pt x="2056" y="553"/>
                  </a:lnTo>
                  <a:lnTo>
                    <a:pt x="2064" y="544"/>
                  </a:lnTo>
                  <a:lnTo>
                    <a:pt x="2064" y="536"/>
                  </a:lnTo>
                  <a:lnTo>
                    <a:pt x="2069" y="533"/>
                  </a:lnTo>
                  <a:lnTo>
                    <a:pt x="2069" y="523"/>
                  </a:lnTo>
                  <a:lnTo>
                    <a:pt x="2066" y="520"/>
                  </a:lnTo>
                  <a:lnTo>
                    <a:pt x="2061" y="522"/>
                  </a:lnTo>
                  <a:lnTo>
                    <a:pt x="2058" y="526"/>
                  </a:lnTo>
                  <a:lnTo>
                    <a:pt x="2050" y="533"/>
                  </a:lnTo>
                  <a:lnTo>
                    <a:pt x="2040" y="538"/>
                  </a:lnTo>
                  <a:lnTo>
                    <a:pt x="2031" y="550"/>
                  </a:lnTo>
                  <a:lnTo>
                    <a:pt x="2027" y="560"/>
                  </a:lnTo>
                  <a:close/>
                  <a:moveTo>
                    <a:pt x="1832" y="576"/>
                  </a:moveTo>
                  <a:lnTo>
                    <a:pt x="1834" y="581"/>
                  </a:lnTo>
                  <a:lnTo>
                    <a:pt x="1838" y="582"/>
                  </a:lnTo>
                  <a:lnTo>
                    <a:pt x="1846" y="578"/>
                  </a:lnTo>
                  <a:lnTo>
                    <a:pt x="1849" y="573"/>
                  </a:lnTo>
                  <a:lnTo>
                    <a:pt x="1848" y="561"/>
                  </a:lnTo>
                  <a:lnTo>
                    <a:pt x="1842" y="556"/>
                  </a:lnTo>
                  <a:lnTo>
                    <a:pt x="1836" y="555"/>
                  </a:lnTo>
                  <a:lnTo>
                    <a:pt x="1832" y="560"/>
                  </a:lnTo>
                  <a:lnTo>
                    <a:pt x="1833" y="567"/>
                  </a:lnTo>
                  <a:lnTo>
                    <a:pt x="1832" y="576"/>
                  </a:lnTo>
                  <a:close/>
                  <a:moveTo>
                    <a:pt x="1881" y="499"/>
                  </a:moveTo>
                  <a:lnTo>
                    <a:pt x="1885" y="498"/>
                  </a:lnTo>
                  <a:lnTo>
                    <a:pt x="1885" y="492"/>
                  </a:lnTo>
                  <a:lnTo>
                    <a:pt x="1879" y="490"/>
                  </a:lnTo>
                  <a:lnTo>
                    <a:pt x="1875" y="492"/>
                  </a:lnTo>
                  <a:lnTo>
                    <a:pt x="1881" y="499"/>
                  </a:lnTo>
                  <a:close/>
                  <a:moveTo>
                    <a:pt x="1913" y="877"/>
                  </a:moveTo>
                  <a:lnTo>
                    <a:pt x="1917" y="875"/>
                  </a:lnTo>
                  <a:lnTo>
                    <a:pt x="1916" y="872"/>
                  </a:lnTo>
                  <a:lnTo>
                    <a:pt x="1913" y="867"/>
                  </a:lnTo>
                  <a:lnTo>
                    <a:pt x="1919" y="866"/>
                  </a:lnTo>
                  <a:lnTo>
                    <a:pt x="1920" y="862"/>
                  </a:lnTo>
                  <a:lnTo>
                    <a:pt x="1914" y="856"/>
                  </a:lnTo>
                  <a:lnTo>
                    <a:pt x="1904" y="855"/>
                  </a:lnTo>
                  <a:lnTo>
                    <a:pt x="1899" y="857"/>
                  </a:lnTo>
                  <a:lnTo>
                    <a:pt x="1900" y="863"/>
                  </a:lnTo>
                  <a:lnTo>
                    <a:pt x="1898" y="864"/>
                  </a:lnTo>
                  <a:lnTo>
                    <a:pt x="1891" y="860"/>
                  </a:lnTo>
                  <a:lnTo>
                    <a:pt x="1889" y="862"/>
                  </a:lnTo>
                  <a:lnTo>
                    <a:pt x="1893" y="869"/>
                  </a:lnTo>
                  <a:lnTo>
                    <a:pt x="1898" y="872"/>
                  </a:lnTo>
                  <a:lnTo>
                    <a:pt x="1906" y="873"/>
                  </a:lnTo>
                  <a:lnTo>
                    <a:pt x="1913" y="877"/>
                  </a:lnTo>
                  <a:close/>
                  <a:moveTo>
                    <a:pt x="1871" y="898"/>
                  </a:moveTo>
                  <a:lnTo>
                    <a:pt x="1878" y="889"/>
                  </a:lnTo>
                  <a:lnTo>
                    <a:pt x="1876" y="886"/>
                  </a:lnTo>
                  <a:lnTo>
                    <a:pt x="1870" y="884"/>
                  </a:lnTo>
                  <a:lnTo>
                    <a:pt x="1864" y="887"/>
                  </a:lnTo>
                  <a:lnTo>
                    <a:pt x="1856" y="889"/>
                  </a:lnTo>
                  <a:lnTo>
                    <a:pt x="1857" y="891"/>
                  </a:lnTo>
                  <a:lnTo>
                    <a:pt x="1868" y="894"/>
                  </a:lnTo>
                  <a:lnTo>
                    <a:pt x="1871" y="898"/>
                  </a:lnTo>
                  <a:close/>
                  <a:moveTo>
                    <a:pt x="1898" y="924"/>
                  </a:moveTo>
                  <a:lnTo>
                    <a:pt x="1900" y="926"/>
                  </a:lnTo>
                  <a:lnTo>
                    <a:pt x="1903" y="925"/>
                  </a:lnTo>
                  <a:lnTo>
                    <a:pt x="1912" y="918"/>
                  </a:lnTo>
                  <a:lnTo>
                    <a:pt x="1912" y="912"/>
                  </a:lnTo>
                  <a:lnTo>
                    <a:pt x="1908" y="907"/>
                  </a:lnTo>
                  <a:lnTo>
                    <a:pt x="1900" y="907"/>
                  </a:lnTo>
                  <a:lnTo>
                    <a:pt x="1899" y="914"/>
                  </a:lnTo>
                  <a:lnTo>
                    <a:pt x="1901" y="919"/>
                  </a:lnTo>
                  <a:lnTo>
                    <a:pt x="1898" y="924"/>
                  </a:lnTo>
                  <a:close/>
                  <a:moveTo>
                    <a:pt x="1894" y="920"/>
                  </a:moveTo>
                  <a:lnTo>
                    <a:pt x="1892" y="914"/>
                  </a:lnTo>
                  <a:lnTo>
                    <a:pt x="1883" y="914"/>
                  </a:lnTo>
                  <a:lnTo>
                    <a:pt x="1881" y="918"/>
                  </a:lnTo>
                  <a:lnTo>
                    <a:pt x="1882" y="925"/>
                  </a:lnTo>
                  <a:lnTo>
                    <a:pt x="1889" y="926"/>
                  </a:lnTo>
                  <a:lnTo>
                    <a:pt x="1893" y="923"/>
                  </a:lnTo>
                  <a:lnTo>
                    <a:pt x="1894" y="920"/>
                  </a:lnTo>
                  <a:close/>
                  <a:moveTo>
                    <a:pt x="1871" y="926"/>
                  </a:moveTo>
                  <a:lnTo>
                    <a:pt x="1871" y="922"/>
                  </a:lnTo>
                  <a:lnTo>
                    <a:pt x="1866" y="921"/>
                  </a:lnTo>
                  <a:lnTo>
                    <a:pt x="1856" y="929"/>
                  </a:lnTo>
                  <a:lnTo>
                    <a:pt x="1856" y="934"/>
                  </a:lnTo>
                  <a:lnTo>
                    <a:pt x="1864" y="938"/>
                  </a:lnTo>
                  <a:lnTo>
                    <a:pt x="1866" y="935"/>
                  </a:lnTo>
                  <a:lnTo>
                    <a:pt x="1864" y="932"/>
                  </a:lnTo>
                  <a:lnTo>
                    <a:pt x="1865" y="929"/>
                  </a:lnTo>
                  <a:lnTo>
                    <a:pt x="1871" y="926"/>
                  </a:lnTo>
                  <a:close/>
                  <a:moveTo>
                    <a:pt x="1900" y="963"/>
                  </a:moveTo>
                  <a:lnTo>
                    <a:pt x="1909" y="963"/>
                  </a:lnTo>
                  <a:lnTo>
                    <a:pt x="1914" y="956"/>
                  </a:lnTo>
                  <a:lnTo>
                    <a:pt x="1907" y="953"/>
                  </a:lnTo>
                  <a:lnTo>
                    <a:pt x="1901" y="955"/>
                  </a:lnTo>
                  <a:lnTo>
                    <a:pt x="1902" y="959"/>
                  </a:lnTo>
                  <a:lnTo>
                    <a:pt x="1900" y="963"/>
                  </a:lnTo>
                  <a:close/>
                  <a:moveTo>
                    <a:pt x="1936" y="969"/>
                  </a:moveTo>
                  <a:lnTo>
                    <a:pt x="1940" y="980"/>
                  </a:lnTo>
                  <a:lnTo>
                    <a:pt x="1944" y="983"/>
                  </a:lnTo>
                  <a:lnTo>
                    <a:pt x="1948" y="978"/>
                  </a:lnTo>
                  <a:lnTo>
                    <a:pt x="1943" y="972"/>
                  </a:lnTo>
                  <a:lnTo>
                    <a:pt x="1936" y="969"/>
                  </a:lnTo>
                  <a:close/>
                  <a:moveTo>
                    <a:pt x="1873" y="990"/>
                  </a:moveTo>
                  <a:lnTo>
                    <a:pt x="1877" y="987"/>
                  </a:lnTo>
                  <a:lnTo>
                    <a:pt x="1868" y="982"/>
                  </a:lnTo>
                  <a:lnTo>
                    <a:pt x="1858" y="986"/>
                  </a:lnTo>
                  <a:lnTo>
                    <a:pt x="1861" y="989"/>
                  </a:lnTo>
                  <a:lnTo>
                    <a:pt x="1873" y="990"/>
                  </a:lnTo>
                  <a:close/>
                  <a:moveTo>
                    <a:pt x="1834" y="984"/>
                  </a:moveTo>
                  <a:lnTo>
                    <a:pt x="1840" y="978"/>
                  </a:lnTo>
                  <a:lnTo>
                    <a:pt x="1842" y="973"/>
                  </a:lnTo>
                  <a:lnTo>
                    <a:pt x="1832" y="971"/>
                  </a:lnTo>
                  <a:lnTo>
                    <a:pt x="1828" y="974"/>
                  </a:lnTo>
                  <a:lnTo>
                    <a:pt x="1822" y="977"/>
                  </a:lnTo>
                  <a:lnTo>
                    <a:pt x="1825" y="981"/>
                  </a:lnTo>
                  <a:lnTo>
                    <a:pt x="1834" y="984"/>
                  </a:lnTo>
                  <a:close/>
                  <a:moveTo>
                    <a:pt x="1808" y="991"/>
                  </a:moveTo>
                  <a:lnTo>
                    <a:pt x="1815" y="981"/>
                  </a:lnTo>
                  <a:lnTo>
                    <a:pt x="1811" y="977"/>
                  </a:lnTo>
                  <a:lnTo>
                    <a:pt x="1804" y="977"/>
                  </a:lnTo>
                  <a:lnTo>
                    <a:pt x="1798" y="982"/>
                  </a:lnTo>
                  <a:lnTo>
                    <a:pt x="1802" y="990"/>
                  </a:lnTo>
                  <a:lnTo>
                    <a:pt x="1808" y="991"/>
                  </a:lnTo>
                  <a:close/>
                  <a:moveTo>
                    <a:pt x="1709" y="779"/>
                  </a:moveTo>
                  <a:lnTo>
                    <a:pt x="1713" y="781"/>
                  </a:lnTo>
                  <a:lnTo>
                    <a:pt x="1723" y="780"/>
                  </a:lnTo>
                  <a:lnTo>
                    <a:pt x="1729" y="780"/>
                  </a:lnTo>
                  <a:lnTo>
                    <a:pt x="1737" y="777"/>
                  </a:lnTo>
                  <a:lnTo>
                    <a:pt x="1738" y="774"/>
                  </a:lnTo>
                  <a:lnTo>
                    <a:pt x="1725" y="772"/>
                  </a:lnTo>
                  <a:lnTo>
                    <a:pt x="1719" y="768"/>
                  </a:lnTo>
                  <a:lnTo>
                    <a:pt x="1713" y="770"/>
                  </a:lnTo>
                  <a:lnTo>
                    <a:pt x="1709" y="779"/>
                  </a:lnTo>
                  <a:close/>
                  <a:moveTo>
                    <a:pt x="1707" y="788"/>
                  </a:moveTo>
                  <a:lnTo>
                    <a:pt x="1696" y="785"/>
                  </a:lnTo>
                  <a:lnTo>
                    <a:pt x="1693" y="780"/>
                  </a:lnTo>
                  <a:lnTo>
                    <a:pt x="1688" y="778"/>
                  </a:lnTo>
                  <a:lnTo>
                    <a:pt x="1684" y="782"/>
                  </a:lnTo>
                  <a:lnTo>
                    <a:pt x="1685" y="788"/>
                  </a:lnTo>
                  <a:lnTo>
                    <a:pt x="1695" y="792"/>
                  </a:lnTo>
                  <a:lnTo>
                    <a:pt x="1704" y="793"/>
                  </a:lnTo>
                  <a:lnTo>
                    <a:pt x="1707" y="788"/>
                  </a:lnTo>
                  <a:close/>
                  <a:moveTo>
                    <a:pt x="1721" y="840"/>
                  </a:moveTo>
                  <a:lnTo>
                    <a:pt x="1717" y="839"/>
                  </a:lnTo>
                  <a:lnTo>
                    <a:pt x="1713" y="834"/>
                  </a:lnTo>
                  <a:lnTo>
                    <a:pt x="1714" y="851"/>
                  </a:lnTo>
                  <a:lnTo>
                    <a:pt x="1720" y="853"/>
                  </a:lnTo>
                  <a:lnTo>
                    <a:pt x="1724" y="849"/>
                  </a:lnTo>
                  <a:lnTo>
                    <a:pt x="1728" y="852"/>
                  </a:lnTo>
                  <a:lnTo>
                    <a:pt x="1729" y="861"/>
                  </a:lnTo>
                  <a:lnTo>
                    <a:pt x="1733" y="866"/>
                  </a:lnTo>
                  <a:lnTo>
                    <a:pt x="1734" y="857"/>
                  </a:lnTo>
                  <a:lnTo>
                    <a:pt x="1731" y="847"/>
                  </a:lnTo>
                  <a:lnTo>
                    <a:pt x="1737" y="843"/>
                  </a:lnTo>
                  <a:lnTo>
                    <a:pt x="1737" y="838"/>
                  </a:lnTo>
                  <a:lnTo>
                    <a:pt x="1731" y="832"/>
                  </a:lnTo>
                  <a:lnTo>
                    <a:pt x="1731" y="827"/>
                  </a:lnTo>
                  <a:lnTo>
                    <a:pt x="1729" y="819"/>
                  </a:lnTo>
                  <a:lnTo>
                    <a:pt x="1723" y="823"/>
                  </a:lnTo>
                  <a:lnTo>
                    <a:pt x="1719" y="823"/>
                  </a:lnTo>
                  <a:lnTo>
                    <a:pt x="1716" y="827"/>
                  </a:lnTo>
                  <a:lnTo>
                    <a:pt x="1722" y="834"/>
                  </a:lnTo>
                  <a:lnTo>
                    <a:pt x="1721" y="840"/>
                  </a:lnTo>
                  <a:close/>
                  <a:moveTo>
                    <a:pt x="1695" y="950"/>
                  </a:moveTo>
                  <a:lnTo>
                    <a:pt x="1692" y="943"/>
                  </a:lnTo>
                  <a:lnTo>
                    <a:pt x="1693" y="938"/>
                  </a:lnTo>
                  <a:lnTo>
                    <a:pt x="1687" y="935"/>
                  </a:lnTo>
                  <a:lnTo>
                    <a:pt x="1677" y="937"/>
                  </a:lnTo>
                  <a:lnTo>
                    <a:pt x="1675" y="941"/>
                  </a:lnTo>
                  <a:lnTo>
                    <a:pt x="1680" y="944"/>
                  </a:lnTo>
                  <a:lnTo>
                    <a:pt x="1682" y="951"/>
                  </a:lnTo>
                  <a:lnTo>
                    <a:pt x="1689" y="954"/>
                  </a:lnTo>
                  <a:lnTo>
                    <a:pt x="1695" y="950"/>
                  </a:lnTo>
                  <a:close/>
                  <a:moveTo>
                    <a:pt x="1755" y="1097"/>
                  </a:moveTo>
                  <a:lnTo>
                    <a:pt x="1747" y="1107"/>
                  </a:lnTo>
                  <a:lnTo>
                    <a:pt x="1745" y="1121"/>
                  </a:lnTo>
                  <a:lnTo>
                    <a:pt x="1740" y="1132"/>
                  </a:lnTo>
                  <a:lnTo>
                    <a:pt x="1741" y="1138"/>
                  </a:lnTo>
                  <a:lnTo>
                    <a:pt x="1751" y="1140"/>
                  </a:lnTo>
                  <a:lnTo>
                    <a:pt x="1755" y="1144"/>
                  </a:lnTo>
                  <a:lnTo>
                    <a:pt x="1763" y="1145"/>
                  </a:lnTo>
                  <a:lnTo>
                    <a:pt x="1771" y="1148"/>
                  </a:lnTo>
                  <a:lnTo>
                    <a:pt x="1778" y="1146"/>
                  </a:lnTo>
                  <a:lnTo>
                    <a:pt x="1778" y="1140"/>
                  </a:lnTo>
                  <a:lnTo>
                    <a:pt x="1771" y="1127"/>
                  </a:lnTo>
                  <a:lnTo>
                    <a:pt x="1769" y="1115"/>
                  </a:lnTo>
                  <a:lnTo>
                    <a:pt x="1759" y="1107"/>
                  </a:lnTo>
                  <a:lnTo>
                    <a:pt x="1755" y="1097"/>
                  </a:lnTo>
                  <a:close/>
                  <a:moveTo>
                    <a:pt x="1723" y="1177"/>
                  </a:moveTo>
                  <a:lnTo>
                    <a:pt x="1724" y="1186"/>
                  </a:lnTo>
                  <a:lnTo>
                    <a:pt x="1718" y="1194"/>
                  </a:lnTo>
                  <a:lnTo>
                    <a:pt x="1713" y="1197"/>
                  </a:lnTo>
                  <a:lnTo>
                    <a:pt x="1712" y="1205"/>
                  </a:lnTo>
                  <a:lnTo>
                    <a:pt x="1716" y="1211"/>
                  </a:lnTo>
                  <a:lnTo>
                    <a:pt x="1721" y="1210"/>
                  </a:lnTo>
                  <a:lnTo>
                    <a:pt x="1730" y="1202"/>
                  </a:lnTo>
                  <a:lnTo>
                    <a:pt x="1735" y="1200"/>
                  </a:lnTo>
                  <a:lnTo>
                    <a:pt x="1741" y="1190"/>
                  </a:lnTo>
                  <a:lnTo>
                    <a:pt x="1748" y="1187"/>
                  </a:lnTo>
                  <a:lnTo>
                    <a:pt x="1756" y="1177"/>
                  </a:lnTo>
                  <a:lnTo>
                    <a:pt x="1755" y="1170"/>
                  </a:lnTo>
                  <a:lnTo>
                    <a:pt x="1751" y="1168"/>
                  </a:lnTo>
                  <a:lnTo>
                    <a:pt x="1742" y="1167"/>
                  </a:lnTo>
                  <a:lnTo>
                    <a:pt x="1729" y="1170"/>
                  </a:lnTo>
                  <a:lnTo>
                    <a:pt x="1723" y="1177"/>
                  </a:lnTo>
                  <a:close/>
                  <a:moveTo>
                    <a:pt x="1638" y="1114"/>
                  </a:moveTo>
                  <a:lnTo>
                    <a:pt x="1647" y="1122"/>
                  </a:lnTo>
                  <a:lnTo>
                    <a:pt x="1659" y="1124"/>
                  </a:lnTo>
                  <a:lnTo>
                    <a:pt x="1665" y="1122"/>
                  </a:lnTo>
                  <a:lnTo>
                    <a:pt x="1664" y="1117"/>
                  </a:lnTo>
                  <a:lnTo>
                    <a:pt x="1652" y="1116"/>
                  </a:lnTo>
                  <a:lnTo>
                    <a:pt x="1644" y="1112"/>
                  </a:lnTo>
                  <a:lnTo>
                    <a:pt x="1638" y="1114"/>
                  </a:lnTo>
                  <a:close/>
                  <a:moveTo>
                    <a:pt x="1600" y="1104"/>
                  </a:moveTo>
                  <a:lnTo>
                    <a:pt x="1608" y="1096"/>
                  </a:lnTo>
                  <a:lnTo>
                    <a:pt x="1613" y="1098"/>
                  </a:lnTo>
                  <a:lnTo>
                    <a:pt x="1621" y="1093"/>
                  </a:lnTo>
                  <a:lnTo>
                    <a:pt x="1619" y="1088"/>
                  </a:lnTo>
                  <a:lnTo>
                    <a:pt x="1621" y="1083"/>
                  </a:lnTo>
                  <a:lnTo>
                    <a:pt x="1626" y="1080"/>
                  </a:lnTo>
                  <a:lnTo>
                    <a:pt x="1623" y="1078"/>
                  </a:lnTo>
                  <a:lnTo>
                    <a:pt x="1617" y="1079"/>
                  </a:lnTo>
                  <a:lnTo>
                    <a:pt x="1605" y="1087"/>
                  </a:lnTo>
                  <a:lnTo>
                    <a:pt x="1600" y="1097"/>
                  </a:lnTo>
                  <a:lnTo>
                    <a:pt x="1600" y="1104"/>
                  </a:lnTo>
                  <a:close/>
                  <a:moveTo>
                    <a:pt x="1615" y="1168"/>
                  </a:moveTo>
                  <a:lnTo>
                    <a:pt x="1613" y="1159"/>
                  </a:lnTo>
                  <a:lnTo>
                    <a:pt x="1609" y="1155"/>
                  </a:lnTo>
                  <a:lnTo>
                    <a:pt x="1609" y="1148"/>
                  </a:lnTo>
                  <a:lnTo>
                    <a:pt x="1613" y="1145"/>
                  </a:lnTo>
                  <a:lnTo>
                    <a:pt x="1610" y="1139"/>
                  </a:lnTo>
                  <a:lnTo>
                    <a:pt x="1603" y="1137"/>
                  </a:lnTo>
                  <a:lnTo>
                    <a:pt x="1596" y="1140"/>
                  </a:lnTo>
                  <a:lnTo>
                    <a:pt x="1593" y="1155"/>
                  </a:lnTo>
                  <a:lnTo>
                    <a:pt x="1597" y="1161"/>
                  </a:lnTo>
                  <a:lnTo>
                    <a:pt x="1604" y="1162"/>
                  </a:lnTo>
                  <a:lnTo>
                    <a:pt x="1609" y="1168"/>
                  </a:lnTo>
                  <a:lnTo>
                    <a:pt x="1615" y="1168"/>
                  </a:lnTo>
                  <a:close/>
                  <a:moveTo>
                    <a:pt x="1645" y="1752"/>
                  </a:moveTo>
                  <a:lnTo>
                    <a:pt x="1645" y="1756"/>
                  </a:lnTo>
                  <a:lnTo>
                    <a:pt x="1651" y="1757"/>
                  </a:lnTo>
                  <a:lnTo>
                    <a:pt x="1652" y="1763"/>
                  </a:lnTo>
                  <a:lnTo>
                    <a:pt x="1662" y="1769"/>
                  </a:lnTo>
                  <a:lnTo>
                    <a:pt x="1671" y="1766"/>
                  </a:lnTo>
                  <a:lnTo>
                    <a:pt x="1674" y="1762"/>
                  </a:lnTo>
                  <a:lnTo>
                    <a:pt x="1671" y="1754"/>
                  </a:lnTo>
                  <a:lnTo>
                    <a:pt x="1664" y="1752"/>
                  </a:lnTo>
                  <a:lnTo>
                    <a:pt x="1657" y="1754"/>
                  </a:lnTo>
                  <a:lnTo>
                    <a:pt x="1651" y="1752"/>
                  </a:lnTo>
                  <a:lnTo>
                    <a:pt x="1645" y="1752"/>
                  </a:lnTo>
                  <a:close/>
                  <a:moveTo>
                    <a:pt x="1480" y="1543"/>
                  </a:moveTo>
                  <a:lnTo>
                    <a:pt x="1482" y="1547"/>
                  </a:lnTo>
                  <a:lnTo>
                    <a:pt x="1488" y="1549"/>
                  </a:lnTo>
                  <a:lnTo>
                    <a:pt x="1493" y="1542"/>
                  </a:lnTo>
                  <a:lnTo>
                    <a:pt x="1492" y="1536"/>
                  </a:lnTo>
                  <a:lnTo>
                    <a:pt x="1488" y="1531"/>
                  </a:lnTo>
                  <a:lnTo>
                    <a:pt x="1483" y="1535"/>
                  </a:lnTo>
                  <a:lnTo>
                    <a:pt x="1483" y="1539"/>
                  </a:lnTo>
                  <a:lnTo>
                    <a:pt x="1480" y="1543"/>
                  </a:lnTo>
                  <a:close/>
                  <a:moveTo>
                    <a:pt x="1454" y="1173"/>
                  </a:moveTo>
                  <a:lnTo>
                    <a:pt x="1457" y="1174"/>
                  </a:lnTo>
                  <a:lnTo>
                    <a:pt x="1455" y="1169"/>
                  </a:lnTo>
                  <a:lnTo>
                    <a:pt x="1456" y="1164"/>
                  </a:lnTo>
                  <a:lnTo>
                    <a:pt x="1461" y="1163"/>
                  </a:lnTo>
                  <a:lnTo>
                    <a:pt x="1464" y="1171"/>
                  </a:lnTo>
                  <a:lnTo>
                    <a:pt x="1469" y="1169"/>
                  </a:lnTo>
                  <a:lnTo>
                    <a:pt x="1473" y="1171"/>
                  </a:lnTo>
                  <a:lnTo>
                    <a:pt x="1479" y="1169"/>
                  </a:lnTo>
                  <a:lnTo>
                    <a:pt x="1482" y="1162"/>
                  </a:lnTo>
                  <a:lnTo>
                    <a:pt x="1491" y="1155"/>
                  </a:lnTo>
                  <a:lnTo>
                    <a:pt x="1499" y="1152"/>
                  </a:lnTo>
                  <a:lnTo>
                    <a:pt x="1501" y="1147"/>
                  </a:lnTo>
                  <a:lnTo>
                    <a:pt x="1496" y="1138"/>
                  </a:lnTo>
                  <a:lnTo>
                    <a:pt x="1484" y="1132"/>
                  </a:lnTo>
                  <a:lnTo>
                    <a:pt x="1483" y="1125"/>
                  </a:lnTo>
                  <a:lnTo>
                    <a:pt x="1475" y="1116"/>
                  </a:lnTo>
                  <a:lnTo>
                    <a:pt x="1470" y="1113"/>
                  </a:lnTo>
                  <a:lnTo>
                    <a:pt x="1464" y="1116"/>
                  </a:lnTo>
                  <a:lnTo>
                    <a:pt x="1456" y="1123"/>
                  </a:lnTo>
                  <a:lnTo>
                    <a:pt x="1449" y="1124"/>
                  </a:lnTo>
                  <a:lnTo>
                    <a:pt x="1440" y="1131"/>
                  </a:lnTo>
                  <a:lnTo>
                    <a:pt x="1440" y="1138"/>
                  </a:lnTo>
                  <a:lnTo>
                    <a:pt x="1446" y="1146"/>
                  </a:lnTo>
                  <a:lnTo>
                    <a:pt x="1447" y="1154"/>
                  </a:lnTo>
                  <a:lnTo>
                    <a:pt x="1446" y="1167"/>
                  </a:lnTo>
                  <a:lnTo>
                    <a:pt x="1454" y="1173"/>
                  </a:lnTo>
                  <a:close/>
                  <a:moveTo>
                    <a:pt x="1245" y="1546"/>
                  </a:moveTo>
                  <a:lnTo>
                    <a:pt x="1249" y="1538"/>
                  </a:lnTo>
                  <a:lnTo>
                    <a:pt x="1247" y="1524"/>
                  </a:lnTo>
                  <a:lnTo>
                    <a:pt x="1231" y="1514"/>
                  </a:lnTo>
                  <a:lnTo>
                    <a:pt x="1221" y="1502"/>
                  </a:lnTo>
                  <a:lnTo>
                    <a:pt x="1212" y="1501"/>
                  </a:lnTo>
                  <a:lnTo>
                    <a:pt x="1202" y="1492"/>
                  </a:lnTo>
                  <a:lnTo>
                    <a:pt x="1193" y="1486"/>
                  </a:lnTo>
                  <a:lnTo>
                    <a:pt x="1190" y="1480"/>
                  </a:lnTo>
                  <a:lnTo>
                    <a:pt x="1179" y="1472"/>
                  </a:lnTo>
                  <a:lnTo>
                    <a:pt x="1173" y="1472"/>
                  </a:lnTo>
                  <a:lnTo>
                    <a:pt x="1168" y="1476"/>
                  </a:lnTo>
                  <a:lnTo>
                    <a:pt x="1169" y="1480"/>
                  </a:lnTo>
                  <a:lnTo>
                    <a:pt x="1163" y="1486"/>
                  </a:lnTo>
                  <a:lnTo>
                    <a:pt x="1168" y="1493"/>
                  </a:lnTo>
                  <a:lnTo>
                    <a:pt x="1175" y="1494"/>
                  </a:lnTo>
                  <a:lnTo>
                    <a:pt x="1174" y="1498"/>
                  </a:lnTo>
                  <a:lnTo>
                    <a:pt x="1169" y="1500"/>
                  </a:lnTo>
                  <a:lnTo>
                    <a:pt x="1163" y="1494"/>
                  </a:lnTo>
                  <a:lnTo>
                    <a:pt x="1160" y="1495"/>
                  </a:lnTo>
                  <a:lnTo>
                    <a:pt x="1163" y="1502"/>
                  </a:lnTo>
                  <a:lnTo>
                    <a:pt x="1178" y="1519"/>
                  </a:lnTo>
                  <a:lnTo>
                    <a:pt x="1187" y="1524"/>
                  </a:lnTo>
                  <a:lnTo>
                    <a:pt x="1192" y="1532"/>
                  </a:lnTo>
                  <a:lnTo>
                    <a:pt x="1196" y="1533"/>
                  </a:lnTo>
                  <a:lnTo>
                    <a:pt x="1197" y="1523"/>
                  </a:lnTo>
                  <a:lnTo>
                    <a:pt x="1203" y="1526"/>
                  </a:lnTo>
                  <a:lnTo>
                    <a:pt x="1211" y="1525"/>
                  </a:lnTo>
                  <a:lnTo>
                    <a:pt x="1213" y="1528"/>
                  </a:lnTo>
                  <a:lnTo>
                    <a:pt x="1216" y="1539"/>
                  </a:lnTo>
                  <a:lnTo>
                    <a:pt x="1215" y="1543"/>
                  </a:lnTo>
                  <a:lnTo>
                    <a:pt x="1220" y="1548"/>
                  </a:lnTo>
                  <a:lnTo>
                    <a:pt x="1231" y="1550"/>
                  </a:lnTo>
                  <a:lnTo>
                    <a:pt x="1236" y="1544"/>
                  </a:lnTo>
                  <a:lnTo>
                    <a:pt x="1245" y="1546"/>
                  </a:lnTo>
                  <a:close/>
                  <a:moveTo>
                    <a:pt x="1222" y="1589"/>
                  </a:moveTo>
                  <a:lnTo>
                    <a:pt x="1221" y="1579"/>
                  </a:lnTo>
                  <a:lnTo>
                    <a:pt x="1207" y="1572"/>
                  </a:lnTo>
                  <a:lnTo>
                    <a:pt x="1201" y="1566"/>
                  </a:lnTo>
                  <a:lnTo>
                    <a:pt x="1199" y="1570"/>
                  </a:lnTo>
                  <a:lnTo>
                    <a:pt x="1208" y="1579"/>
                  </a:lnTo>
                  <a:lnTo>
                    <a:pt x="1222" y="1589"/>
                  </a:lnTo>
                  <a:close/>
                  <a:moveTo>
                    <a:pt x="1230" y="1602"/>
                  </a:moveTo>
                  <a:lnTo>
                    <a:pt x="1235" y="1595"/>
                  </a:lnTo>
                  <a:lnTo>
                    <a:pt x="1228" y="1596"/>
                  </a:lnTo>
                  <a:lnTo>
                    <a:pt x="1230" y="1602"/>
                  </a:lnTo>
                  <a:close/>
                  <a:moveTo>
                    <a:pt x="1187" y="1566"/>
                  </a:moveTo>
                  <a:lnTo>
                    <a:pt x="1191" y="1565"/>
                  </a:lnTo>
                  <a:lnTo>
                    <a:pt x="1192" y="1558"/>
                  </a:lnTo>
                  <a:lnTo>
                    <a:pt x="1187" y="1555"/>
                  </a:lnTo>
                  <a:lnTo>
                    <a:pt x="1187" y="1566"/>
                  </a:lnTo>
                  <a:close/>
                  <a:moveTo>
                    <a:pt x="1987" y="1302"/>
                  </a:moveTo>
                  <a:lnTo>
                    <a:pt x="1991" y="1311"/>
                  </a:lnTo>
                  <a:lnTo>
                    <a:pt x="1996" y="1313"/>
                  </a:lnTo>
                  <a:lnTo>
                    <a:pt x="1996" y="1306"/>
                  </a:lnTo>
                  <a:lnTo>
                    <a:pt x="1990" y="1300"/>
                  </a:lnTo>
                  <a:lnTo>
                    <a:pt x="1987" y="1302"/>
                  </a:lnTo>
                  <a:close/>
                  <a:moveTo>
                    <a:pt x="1999" y="1318"/>
                  </a:moveTo>
                  <a:lnTo>
                    <a:pt x="1999" y="1334"/>
                  </a:lnTo>
                  <a:lnTo>
                    <a:pt x="2003" y="1343"/>
                  </a:lnTo>
                  <a:lnTo>
                    <a:pt x="2002" y="1358"/>
                  </a:lnTo>
                  <a:lnTo>
                    <a:pt x="2005" y="1361"/>
                  </a:lnTo>
                  <a:lnTo>
                    <a:pt x="2010" y="1353"/>
                  </a:lnTo>
                  <a:lnTo>
                    <a:pt x="2008" y="1329"/>
                  </a:lnTo>
                  <a:lnTo>
                    <a:pt x="2002" y="1318"/>
                  </a:lnTo>
                  <a:lnTo>
                    <a:pt x="1999" y="1318"/>
                  </a:lnTo>
                  <a:close/>
                  <a:moveTo>
                    <a:pt x="2016" y="1345"/>
                  </a:moveTo>
                  <a:lnTo>
                    <a:pt x="2016" y="1355"/>
                  </a:lnTo>
                  <a:lnTo>
                    <a:pt x="2021" y="1360"/>
                  </a:lnTo>
                  <a:lnTo>
                    <a:pt x="2023" y="1351"/>
                  </a:lnTo>
                  <a:lnTo>
                    <a:pt x="2020" y="1345"/>
                  </a:lnTo>
                  <a:lnTo>
                    <a:pt x="2016" y="1345"/>
                  </a:lnTo>
                  <a:close/>
                  <a:moveTo>
                    <a:pt x="1077" y="1630"/>
                  </a:moveTo>
                  <a:lnTo>
                    <a:pt x="1078" y="1633"/>
                  </a:lnTo>
                  <a:lnTo>
                    <a:pt x="1083" y="1633"/>
                  </a:lnTo>
                  <a:lnTo>
                    <a:pt x="1087" y="1629"/>
                  </a:lnTo>
                  <a:lnTo>
                    <a:pt x="1083" y="1627"/>
                  </a:lnTo>
                  <a:lnTo>
                    <a:pt x="1077" y="1630"/>
                  </a:lnTo>
                  <a:close/>
                  <a:moveTo>
                    <a:pt x="1090" y="1630"/>
                  </a:moveTo>
                  <a:lnTo>
                    <a:pt x="1096" y="1632"/>
                  </a:lnTo>
                  <a:lnTo>
                    <a:pt x="1100" y="1636"/>
                  </a:lnTo>
                  <a:lnTo>
                    <a:pt x="1108" y="1637"/>
                  </a:lnTo>
                  <a:lnTo>
                    <a:pt x="1104" y="1629"/>
                  </a:lnTo>
                  <a:lnTo>
                    <a:pt x="1097" y="1626"/>
                  </a:lnTo>
                  <a:lnTo>
                    <a:pt x="1090" y="1630"/>
                  </a:lnTo>
                  <a:close/>
                  <a:moveTo>
                    <a:pt x="1117" y="1632"/>
                  </a:moveTo>
                  <a:lnTo>
                    <a:pt x="1120" y="1636"/>
                  </a:lnTo>
                  <a:lnTo>
                    <a:pt x="1126" y="1637"/>
                  </a:lnTo>
                  <a:lnTo>
                    <a:pt x="1127" y="1632"/>
                  </a:lnTo>
                  <a:lnTo>
                    <a:pt x="1121" y="1629"/>
                  </a:lnTo>
                  <a:lnTo>
                    <a:pt x="1117" y="1632"/>
                  </a:lnTo>
                  <a:close/>
                  <a:moveTo>
                    <a:pt x="1159" y="1641"/>
                  </a:moveTo>
                  <a:lnTo>
                    <a:pt x="1163" y="1642"/>
                  </a:lnTo>
                  <a:lnTo>
                    <a:pt x="1167" y="1638"/>
                  </a:lnTo>
                  <a:lnTo>
                    <a:pt x="1180" y="1634"/>
                  </a:lnTo>
                  <a:lnTo>
                    <a:pt x="1183" y="1630"/>
                  </a:lnTo>
                  <a:lnTo>
                    <a:pt x="1175" y="1628"/>
                  </a:lnTo>
                  <a:lnTo>
                    <a:pt x="1163" y="1634"/>
                  </a:lnTo>
                  <a:lnTo>
                    <a:pt x="1159" y="1641"/>
                  </a:lnTo>
                  <a:close/>
                  <a:moveTo>
                    <a:pt x="1054" y="1685"/>
                  </a:moveTo>
                  <a:lnTo>
                    <a:pt x="1061" y="1686"/>
                  </a:lnTo>
                  <a:lnTo>
                    <a:pt x="1065" y="1681"/>
                  </a:lnTo>
                  <a:lnTo>
                    <a:pt x="1061" y="1676"/>
                  </a:lnTo>
                  <a:lnTo>
                    <a:pt x="1057" y="1678"/>
                  </a:lnTo>
                  <a:lnTo>
                    <a:pt x="1054" y="1685"/>
                  </a:lnTo>
                  <a:close/>
                  <a:moveTo>
                    <a:pt x="1071" y="1683"/>
                  </a:moveTo>
                  <a:lnTo>
                    <a:pt x="1074" y="1687"/>
                  </a:lnTo>
                  <a:lnTo>
                    <a:pt x="1080" y="1678"/>
                  </a:lnTo>
                  <a:lnTo>
                    <a:pt x="1080" y="1672"/>
                  </a:lnTo>
                  <a:lnTo>
                    <a:pt x="1074" y="1673"/>
                  </a:lnTo>
                  <a:lnTo>
                    <a:pt x="1071" y="1679"/>
                  </a:lnTo>
                  <a:lnTo>
                    <a:pt x="1071" y="1683"/>
                  </a:lnTo>
                  <a:close/>
                  <a:moveTo>
                    <a:pt x="944" y="1686"/>
                  </a:moveTo>
                  <a:lnTo>
                    <a:pt x="947" y="1686"/>
                  </a:lnTo>
                  <a:lnTo>
                    <a:pt x="950" y="1683"/>
                  </a:lnTo>
                  <a:lnTo>
                    <a:pt x="959" y="1681"/>
                  </a:lnTo>
                  <a:lnTo>
                    <a:pt x="964" y="1678"/>
                  </a:lnTo>
                  <a:lnTo>
                    <a:pt x="953" y="1677"/>
                  </a:lnTo>
                  <a:lnTo>
                    <a:pt x="945" y="1681"/>
                  </a:lnTo>
                  <a:lnTo>
                    <a:pt x="944" y="1686"/>
                  </a:lnTo>
                  <a:close/>
                  <a:moveTo>
                    <a:pt x="866" y="1669"/>
                  </a:moveTo>
                  <a:lnTo>
                    <a:pt x="875" y="1669"/>
                  </a:lnTo>
                  <a:lnTo>
                    <a:pt x="886" y="1659"/>
                  </a:lnTo>
                  <a:lnTo>
                    <a:pt x="894" y="1649"/>
                  </a:lnTo>
                  <a:lnTo>
                    <a:pt x="894" y="1634"/>
                  </a:lnTo>
                  <a:lnTo>
                    <a:pt x="900" y="1628"/>
                  </a:lnTo>
                  <a:lnTo>
                    <a:pt x="903" y="1636"/>
                  </a:lnTo>
                  <a:lnTo>
                    <a:pt x="900" y="1648"/>
                  </a:lnTo>
                  <a:lnTo>
                    <a:pt x="907" y="1637"/>
                  </a:lnTo>
                  <a:lnTo>
                    <a:pt x="907" y="1627"/>
                  </a:lnTo>
                  <a:lnTo>
                    <a:pt x="898" y="1617"/>
                  </a:lnTo>
                  <a:lnTo>
                    <a:pt x="867" y="1604"/>
                  </a:lnTo>
                  <a:lnTo>
                    <a:pt x="852" y="1601"/>
                  </a:lnTo>
                  <a:lnTo>
                    <a:pt x="843" y="1607"/>
                  </a:lnTo>
                  <a:lnTo>
                    <a:pt x="838" y="1625"/>
                  </a:lnTo>
                  <a:lnTo>
                    <a:pt x="837" y="1647"/>
                  </a:lnTo>
                  <a:lnTo>
                    <a:pt x="843" y="1657"/>
                  </a:lnTo>
                  <a:lnTo>
                    <a:pt x="845" y="1668"/>
                  </a:lnTo>
                  <a:lnTo>
                    <a:pt x="848" y="1666"/>
                  </a:lnTo>
                  <a:lnTo>
                    <a:pt x="855" y="1669"/>
                  </a:lnTo>
                  <a:lnTo>
                    <a:pt x="852" y="1675"/>
                  </a:lnTo>
                  <a:lnTo>
                    <a:pt x="859" y="1675"/>
                  </a:lnTo>
                  <a:lnTo>
                    <a:pt x="866" y="1669"/>
                  </a:lnTo>
                  <a:close/>
                  <a:moveTo>
                    <a:pt x="689" y="1860"/>
                  </a:moveTo>
                  <a:lnTo>
                    <a:pt x="693" y="1860"/>
                  </a:lnTo>
                  <a:lnTo>
                    <a:pt x="692" y="1855"/>
                  </a:lnTo>
                  <a:lnTo>
                    <a:pt x="688" y="1849"/>
                  </a:lnTo>
                  <a:lnTo>
                    <a:pt x="683" y="1850"/>
                  </a:lnTo>
                  <a:lnTo>
                    <a:pt x="683" y="1855"/>
                  </a:lnTo>
                  <a:lnTo>
                    <a:pt x="689" y="1860"/>
                  </a:lnTo>
                  <a:close/>
                  <a:moveTo>
                    <a:pt x="461" y="2005"/>
                  </a:moveTo>
                  <a:lnTo>
                    <a:pt x="457" y="1997"/>
                  </a:lnTo>
                  <a:lnTo>
                    <a:pt x="460" y="1994"/>
                  </a:lnTo>
                  <a:lnTo>
                    <a:pt x="459" y="1988"/>
                  </a:lnTo>
                  <a:lnTo>
                    <a:pt x="453" y="1987"/>
                  </a:lnTo>
                  <a:lnTo>
                    <a:pt x="448" y="1993"/>
                  </a:lnTo>
                  <a:lnTo>
                    <a:pt x="448" y="1999"/>
                  </a:lnTo>
                  <a:lnTo>
                    <a:pt x="454" y="2005"/>
                  </a:lnTo>
                  <a:lnTo>
                    <a:pt x="456" y="2009"/>
                  </a:lnTo>
                  <a:lnTo>
                    <a:pt x="460" y="2009"/>
                  </a:lnTo>
                  <a:lnTo>
                    <a:pt x="461" y="2005"/>
                  </a:lnTo>
                  <a:close/>
                  <a:moveTo>
                    <a:pt x="1122" y="1455"/>
                  </a:moveTo>
                  <a:lnTo>
                    <a:pt x="1112" y="1448"/>
                  </a:lnTo>
                  <a:lnTo>
                    <a:pt x="1107" y="1451"/>
                  </a:lnTo>
                  <a:lnTo>
                    <a:pt x="1100" y="1449"/>
                  </a:lnTo>
                  <a:lnTo>
                    <a:pt x="1094" y="1437"/>
                  </a:lnTo>
                  <a:lnTo>
                    <a:pt x="1085" y="1437"/>
                  </a:lnTo>
                  <a:lnTo>
                    <a:pt x="1070" y="1426"/>
                  </a:lnTo>
                  <a:lnTo>
                    <a:pt x="1065" y="1417"/>
                  </a:lnTo>
                  <a:lnTo>
                    <a:pt x="1056" y="1417"/>
                  </a:lnTo>
                  <a:lnTo>
                    <a:pt x="1045" y="1398"/>
                  </a:lnTo>
                  <a:lnTo>
                    <a:pt x="1030" y="1380"/>
                  </a:lnTo>
                  <a:lnTo>
                    <a:pt x="1024" y="1361"/>
                  </a:lnTo>
                  <a:lnTo>
                    <a:pt x="1016" y="1347"/>
                  </a:lnTo>
                  <a:lnTo>
                    <a:pt x="1015" y="1325"/>
                  </a:lnTo>
                  <a:lnTo>
                    <a:pt x="1009" y="1312"/>
                  </a:lnTo>
                  <a:lnTo>
                    <a:pt x="1005" y="1288"/>
                  </a:lnTo>
                  <a:lnTo>
                    <a:pt x="1003" y="1283"/>
                  </a:lnTo>
                  <a:lnTo>
                    <a:pt x="1007" y="1275"/>
                  </a:lnTo>
                  <a:lnTo>
                    <a:pt x="1006" y="1270"/>
                  </a:lnTo>
                  <a:lnTo>
                    <a:pt x="998" y="1268"/>
                  </a:lnTo>
                  <a:lnTo>
                    <a:pt x="992" y="1271"/>
                  </a:lnTo>
                  <a:lnTo>
                    <a:pt x="986" y="1267"/>
                  </a:lnTo>
                  <a:lnTo>
                    <a:pt x="988" y="1264"/>
                  </a:lnTo>
                  <a:lnTo>
                    <a:pt x="1000" y="1265"/>
                  </a:lnTo>
                  <a:lnTo>
                    <a:pt x="1010" y="1259"/>
                  </a:lnTo>
                  <a:lnTo>
                    <a:pt x="1012" y="1242"/>
                  </a:lnTo>
                  <a:lnTo>
                    <a:pt x="1010" y="1235"/>
                  </a:lnTo>
                  <a:lnTo>
                    <a:pt x="1002" y="1236"/>
                  </a:lnTo>
                  <a:lnTo>
                    <a:pt x="994" y="1239"/>
                  </a:lnTo>
                  <a:lnTo>
                    <a:pt x="998" y="1235"/>
                  </a:lnTo>
                  <a:lnTo>
                    <a:pt x="1009" y="1230"/>
                  </a:lnTo>
                  <a:lnTo>
                    <a:pt x="1011" y="1225"/>
                  </a:lnTo>
                  <a:lnTo>
                    <a:pt x="1008" y="1221"/>
                  </a:lnTo>
                  <a:lnTo>
                    <a:pt x="992" y="1221"/>
                  </a:lnTo>
                  <a:lnTo>
                    <a:pt x="971" y="1218"/>
                  </a:lnTo>
                  <a:lnTo>
                    <a:pt x="962" y="1213"/>
                  </a:lnTo>
                  <a:lnTo>
                    <a:pt x="955" y="1213"/>
                  </a:lnTo>
                  <a:lnTo>
                    <a:pt x="940" y="1223"/>
                  </a:lnTo>
                  <a:lnTo>
                    <a:pt x="925" y="1223"/>
                  </a:lnTo>
                  <a:lnTo>
                    <a:pt x="920" y="1228"/>
                  </a:lnTo>
                  <a:lnTo>
                    <a:pt x="908" y="1236"/>
                  </a:lnTo>
                  <a:lnTo>
                    <a:pt x="907" y="1246"/>
                  </a:lnTo>
                  <a:lnTo>
                    <a:pt x="904" y="1251"/>
                  </a:lnTo>
                  <a:lnTo>
                    <a:pt x="907" y="1260"/>
                  </a:lnTo>
                  <a:lnTo>
                    <a:pt x="914" y="1261"/>
                  </a:lnTo>
                  <a:lnTo>
                    <a:pt x="917" y="1264"/>
                  </a:lnTo>
                  <a:lnTo>
                    <a:pt x="916" y="1269"/>
                  </a:lnTo>
                  <a:lnTo>
                    <a:pt x="908" y="1268"/>
                  </a:lnTo>
                  <a:lnTo>
                    <a:pt x="898" y="1271"/>
                  </a:lnTo>
                  <a:lnTo>
                    <a:pt x="891" y="1284"/>
                  </a:lnTo>
                  <a:lnTo>
                    <a:pt x="891" y="1294"/>
                  </a:lnTo>
                  <a:lnTo>
                    <a:pt x="895" y="1298"/>
                  </a:lnTo>
                  <a:lnTo>
                    <a:pt x="902" y="1296"/>
                  </a:lnTo>
                  <a:lnTo>
                    <a:pt x="913" y="1290"/>
                  </a:lnTo>
                  <a:lnTo>
                    <a:pt x="915" y="1294"/>
                  </a:lnTo>
                  <a:lnTo>
                    <a:pt x="907" y="1301"/>
                  </a:lnTo>
                  <a:lnTo>
                    <a:pt x="905" y="1308"/>
                  </a:lnTo>
                  <a:lnTo>
                    <a:pt x="910" y="1308"/>
                  </a:lnTo>
                  <a:lnTo>
                    <a:pt x="916" y="1301"/>
                  </a:lnTo>
                  <a:lnTo>
                    <a:pt x="921" y="1300"/>
                  </a:lnTo>
                  <a:lnTo>
                    <a:pt x="923" y="1303"/>
                  </a:lnTo>
                  <a:lnTo>
                    <a:pt x="916" y="1310"/>
                  </a:lnTo>
                  <a:lnTo>
                    <a:pt x="915" y="1316"/>
                  </a:lnTo>
                  <a:lnTo>
                    <a:pt x="921" y="1323"/>
                  </a:lnTo>
                  <a:lnTo>
                    <a:pt x="930" y="1323"/>
                  </a:lnTo>
                  <a:lnTo>
                    <a:pt x="925" y="1326"/>
                  </a:lnTo>
                  <a:lnTo>
                    <a:pt x="919" y="1326"/>
                  </a:lnTo>
                  <a:lnTo>
                    <a:pt x="913" y="1332"/>
                  </a:lnTo>
                  <a:lnTo>
                    <a:pt x="913" y="1338"/>
                  </a:lnTo>
                  <a:lnTo>
                    <a:pt x="918" y="1347"/>
                  </a:lnTo>
                  <a:lnTo>
                    <a:pt x="914" y="1350"/>
                  </a:lnTo>
                  <a:lnTo>
                    <a:pt x="910" y="1348"/>
                  </a:lnTo>
                  <a:lnTo>
                    <a:pt x="902" y="1350"/>
                  </a:lnTo>
                  <a:lnTo>
                    <a:pt x="896" y="1346"/>
                  </a:lnTo>
                  <a:lnTo>
                    <a:pt x="890" y="1347"/>
                  </a:lnTo>
                  <a:lnTo>
                    <a:pt x="882" y="1356"/>
                  </a:lnTo>
                  <a:lnTo>
                    <a:pt x="883" y="1365"/>
                  </a:lnTo>
                  <a:lnTo>
                    <a:pt x="885" y="1376"/>
                  </a:lnTo>
                  <a:lnTo>
                    <a:pt x="883" y="1386"/>
                  </a:lnTo>
                  <a:lnTo>
                    <a:pt x="885" y="1394"/>
                  </a:lnTo>
                  <a:lnTo>
                    <a:pt x="897" y="1404"/>
                  </a:lnTo>
                  <a:lnTo>
                    <a:pt x="897" y="1409"/>
                  </a:lnTo>
                  <a:lnTo>
                    <a:pt x="909" y="1418"/>
                  </a:lnTo>
                  <a:lnTo>
                    <a:pt x="917" y="1422"/>
                  </a:lnTo>
                  <a:lnTo>
                    <a:pt x="922" y="1419"/>
                  </a:lnTo>
                  <a:lnTo>
                    <a:pt x="928" y="1417"/>
                  </a:lnTo>
                  <a:lnTo>
                    <a:pt x="936" y="1406"/>
                  </a:lnTo>
                  <a:lnTo>
                    <a:pt x="933" y="1394"/>
                  </a:lnTo>
                  <a:lnTo>
                    <a:pt x="935" y="1386"/>
                  </a:lnTo>
                  <a:lnTo>
                    <a:pt x="940" y="1378"/>
                  </a:lnTo>
                  <a:lnTo>
                    <a:pt x="936" y="1388"/>
                  </a:lnTo>
                  <a:lnTo>
                    <a:pt x="936" y="1394"/>
                  </a:lnTo>
                  <a:lnTo>
                    <a:pt x="940" y="1400"/>
                  </a:lnTo>
                  <a:lnTo>
                    <a:pt x="943" y="1412"/>
                  </a:lnTo>
                  <a:lnTo>
                    <a:pt x="948" y="1413"/>
                  </a:lnTo>
                  <a:lnTo>
                    <a:pt x="954" y="1409"/>
                  </a:lnTo>
                  <a:lnTo>
                    <a:pt x="954" y="1403"/>
                  </a:lnTo>
                  <a:lnTo>
                    <a:pt x="959" y="1394"/>
                  </a:lnTo>
                  <a:lnTo>
                    <a:pt x="961" y="1399"/>
                  </a:lnTo>
                  <a:lnTo>
                    <a:pt x="960" y="1403"/>
                  </a:lnTo>
                  <a:lnTo>
                    <a:pt x="960" y="1410"/>
                  </a:lnTo>
                  <a:lnTo>
                    <a:pt x="968" y="1424"/>
                  </a:lnTo>
                  <a:lnTo>
                    <a:pt x="979" y="1430"/>
                  </a:lnTo>
                  <a:lnTo>
                    <a:pt x="986" y="1429"/>
                  </a:lnTo>
                  <a:lnTo>
                    <a:pt x="992" y="1425"/>
                  </a:lnTo>
                  <a:lnTo>
                    <a:pt x="996" y="1428"/>
                  </a:lnTo>
                  <a:lnTo>
                    <a:pt x="993" y="1431"/>
                  </a:lnTo>
                  <a:lnTo>
                    <a:pt x="989" y="1431"/>
                  </a:lnTo>
                  <a:lnTo>
                    <a:pt x="986" y="1436"/>
                  </a:lnTo>
                  <a:lnTo>
                    <a:pt x="980" y="1440"/>
                  </a:lnTo>
                  <a:lnTo>
                    <a:pt x="978" y="1445"/>
                  </a:lnTo>
                  <a:lnTo>
                    <a:pt x="986" y="1452"/>
                  </a:lnTo>
                  <a:lnTo>
                    <a:pt x="987" y="1459"/>
                  </a:lnTo>
                  <a:lnTo>
                    <a:pt x="982" y="1459"/>
                  </a:lnTo>
                  <a:lnTo>
                    <a:pt x="977" y="1457"/>
                  </a:lnTo>
                  <a:lnTo>
                    <a:pt x="977" y="1463"/>
                  </a:lnTo>
                  <a:lnTo>
                    <a:pt x="982" y="1467"/>
                  </a:lnTo>
                  <a:lnTo>
                    <a:pt x="995" y="1469"/>
                  </a:lnTo>
                  <a:lnTo>
                    <a:pt x="1004" y="1473"/>
                  </a:lnTo>
                  <a:lnTo>
                    <a:pt x="1012" y="1471"/>
                  </a:lnTo>
                  <a:lnTo>
                    <a:pt x="1023" y="1475"/>
                  </a:lnTo>
                  <a:lnTo>
                    <a:pt x="1023" y="1467"/>
                  </a:lnTo>
                  <a:lnTo>
                    <a:pt x="1028" y="1469"/>
                  </a:lnTo>
                  <a:lnTo>
                    <a:pt x="1031" y="1474"/>
                  </a:lnTo>
                  <a:lnTo>
                    <a:pt x="1034" y="1486"/>
                  </a:lnTo>
                  <a:lnTo>
                    <a:pt x="1041" y="1492"/>
                  </a:lnTo>
                  <a:lnTo>
                    <a:pt x="1047" y="1491"/>
                  </a:lnTo>
                  <a:lnTo>
                    <a:pt x="1053" y="1484"/>
                  </a:lnTo>
                  <a:lnTo>
                    <a:pt x="1051" y="1475"/>
                  </a:lnTo>
                  <a:lnTo>
                    <a:pt x="1040" y="1470"/>
                  </a:lnTo>
                  <a:lnTo>
                    <a:pt x="1036" y="1467"/>
                  </a:lnTo>
                  <a:lnTo>
                    <a:pt x="1039" y="1465"/>
                  </a:lnTo>
                  <a:lnTo>
                    <a:pt x="1046" y="1467"/>
                  </a:lnTo>
                  <a:lnTo>
                    <a:pt x="1054" y="1472"/>
                  </a:lnTo>
                  <a:lnTo>
                    <a:pt x="1058" y="1478"/>
                  </a:lnTo>
                  <a:lnTo>
                    <a:pt x="1062" y="1487"/>
                  </a:lnTo>
                  <a:lnTo>
                    <a:pt x="1065" y="1487"/>
                  </a:lnTo>
                  <a:lnTo>
                    <a:pt x="1067" y="1479"/>
                  </a:lnTo>
                  <a:lnTo>
                    <a:pt x="1071" y="1478"/>
                  </a:lnTo>
                  <a:lnTo>
                    <a:pt x="1076" y="1485"/>
                  </a:lnTo>
                  <a:lnTo>
                    <a:pt x="1086" y="1490"/>
                  </a:lnTo>
                  <a:lnTo>
                    <a:pt x="1092" y="1489"/>
                  </a:lnTo>
                  <a:lnTo>
                    <a:pt x="1092" y="1484"/>
                  </a:lnTo>
                  <a:lnTo>
                    <a:pt x="1084" y="1478"/>
                  </a:lnTo>
                  <a:lnTo>
                    <a:pt x="1084" y="1474"/>
                  </a:lnTo>
                  <a:lnTo>
                    <a:pt x="1088" y="1472"/>
                  </a:lnTo>
                  <a:lnTo>
                    <a:pt x="1097" y="1477"/>
                  </a:lnTo>
                  <a:lnTo>
                    <a:pt x="1100" y="1481"/>
                  </a:lnTo>
                  <a:lnTo>
                    <a:pt x="1103" y="1481"/>
                  </a:lnTo>
                  <a:lnTo>
                    <a:pt x="1106" y="1490"/>
                  </a:lnTo>
                  <a:lnTo>
                    <a:pt x="1111" y="1493"/>
                  </a:lnTo>
                  <a:lnTo>
                    <a:pt x="1115" y="1491"/>
                  </a:lnTo>
                  <a:lnTo>
                    <a:pt x="1117" y="1484"/>
                  </a:lnTo>
                  <a:lnTo>
                    <a:pt x="1113" y="1477"/>
                  </a:lnTo>
                  <a:lnTo>
                    <a:pt x="1108" y="1477"/>
                  </a:lnTo>
                  <a:lnTo>
                    <a:pt x="1103" y="1474"/>
                  </a:lnTo>
                  <a:lnTo>
                    <a:pt x="1105" y="1471"/>
                  </a:lnTo>
                  <a:lnTo>
                    <a:pt x="1109" y="1473"/>
                  </a:lnTo>
                  <a:lnTo>
                    <a:pt x="1114" y="1473"/>
                  </a:lnTo>
                  <a:lnTo>
                    <a:pt x="1120" y="1465"/>
                  </a:lnTo>
                  <a:lnTo>
                    <a:pt x="1122" y="1460"/>
                  </a:lnTo>
                  <a:lnTo>
                    <a:pt x="1122" y="1455"/>
                  </a:lnTo>
                  <a:close/>
                  <a:moveTo>
                    <a:pt x="964" y="1456"/>
                  </a:moveTo>
                  <a:lnTo>
                    <a:pt x="967" y="1458"/>
                  </a:lnTo>
                  <a:lnTo>
                    <a:pt x="968" y="1453"/>
                  </a:lnTo>
                  <a:lnTo>
                    <a:pt x="964" y="1447"/>
                  </a:lnTo>
                  <a:lnTo>
                    <a:pt x="968" y="1440"/>
                  </a:lnTo>
                  <a:lnTo>
                    <a:pt x="965" y="1434"/>
                  </a:lnTo>
                  <a:lnTo>
                    <a:pt x="955" y="1430"/>
                  </a:lnTo>
                  <a:lnTo>
                    <a:pt x="954" y="1425"/>
                  </a:lnTo>
                  <a:lnTo>
                    <a:pt x="948" y="1422"/>
                  </a:lnTo>
                  <a:lnTo>
                    <a:pt x="938" y="1423"/>
                  </a:lnTo>
                  <a:lnTo>
                    <a:pt x="932" y="1429"/>
                  </a:lnTo>
                  <a:lnTo>
                    <a:pt x="933" y="1433"/>
                  </a:lnTo>
                  <a:lnTo>
                    <a:pt x="939" y="1436"/>
                  </a:lnTo>
                  <a:lnTo>
                    <a:pt x="943" y="1435"/>
                  </a:lnTo>
                  <a:lnTo>
                    <a:pt x="950" y="1437"/>
                  </a:lnTo>
                  <a:lnTo>
                    <a:pt x="950" y="1445"/>
                  </a:lnTo>
                  <a:lnTo>
                    <a:pt x="958" y="1447"/>
                  </a:lnTo>
                  <a:lnTo>
                    <a:pt x="964" y="1456"/>
                  </a:lnTo>
                  <a:close/>
                  <a:moveTo>
                    <a:pt x="924" y="1218"/>
                  </a:moveTo>
                  <a:lnTo>
                    <a:pt x="937" y="1219"/>
                  </a:lnTo>
                  <a:lnTo>
                    <a:pt x="950" y="1212"/>
                  </a:lnTo>
                  <a:lnTo>
                    <a:pt x="960" y="1208"/>
                  </a:lnTo>
                  <a:lnTo>
                    <a:pt x="969" y="1209"/>
                  </a:lnTo>
                  <a:lnTo>
                    <a:pt x="973" y="1215"/>
                  </a:lnTo>
                  <a:lnTo>
                    <a:pt x="983" y="1217"/>
                  </a:lnTo>
                  <a:lnTo>
                    <a:pt x="989" y="1213"/>
                  </a:lnTo>
                  <a:lnTo>
                    <a:pt x="986" y="1208"/>
                  </a:lnTo>
                  <a:lnTo>
                    <a:pt x="986" y="1202"/>
                  </a:lnTo>
                  <a:lnTo>
                    <a:pt x="990" y="1203"/>
                  </a:lnTo>
                  <a:lnTo>
                    <a:pt x="994" y="1212"/>
                  </a:lnTo>
                  <a:lnTo>
                    <a:pt x="1001" y="1215"/>
                  </a:lnTo>
                  <a:lnTo>
                    <a:pt x="1014" y="1215"/>
                  </a:lnTo>
                  <a:lnTo>
                    <a:pt x="1016" y="1211"/>
                  </a:lnTo>
                  <a:lnTo>
                    <a:pt x="1023" y="1209"/>
                  </a:lnTo>
                  <a:lnTo>
                    <a:pt x="1027" y="1198"/>
                  </a:lnTo>
                  <a:lnTo>
                    <a:pt x="1027" y="1189"/>
                  </a:lnTo>
                  <a:lnTo>
                    <a:pt x="1032" y="1179"/>
                  </a:lnTo>
                  <a:lnTo>
                    <a:pt x="1034" y="1171"/>
                  </a:lnTo>
                  <a:lnTo>
                    <a:pt x="1028" y="1166"/>
                  </a:lnTo>
                  <a:lnTo>
                    <a:pt x="1023" y="1155"/>
                  </a:lnTo>
                  <a:lnTo>
                    <a:pt x="1015" y="1153"/>
                  </a:lnTo>
                  <a:lnTo>
                    <a:pt x="1009" y="1153"/>
                  </a:lnTo>
                  <a:lnTo>
                    <a:pt x="1005" y="1149"/>
                  </a:lnTo>
                  <a:lnTo>
                    <a:pt x="1011" y="1147"/>
                  </a:lnTo>
                  <a:lnTo>
                    <a:pt x="1017" y="1149"/>
                  </a:lnTo>
                  <a:lnTo>
                    <a:pt x="1023" y="1147"/>
                  </a:lnTo>
                  <a:lnTo>
                    <a:pt x="1028" y="1154"/>
                  </a:lnTo>
                  <a:lnTo>
                    <a:pt x="1028" y="1159"/>
                  </a:lnTo>
                  <a:lnTo>
                    <a:pt x="1032" y="1162"/>
                  </a:lnTo>
                  <a:lnTo>
                    <a:pt x="1036" y="1156"/>
                  </a:lnTo>
                  <a:lnTo>
                    <a:pt x="1033" y="1143"/>
                  </a:lnTo>
                  <a:lnTo>
                    <a:pt x="1024" y="1131"/>
                  </a:lnTo>
                  <a:lnTo>
                    <a:pt x="1015" y="1119"/>
                  </a:lnTo>
                  <a:lnTo>
                    <a:pt x="1018" y="1114"/>
                  </a:lnTo>
                  <a:lnTo>
                    <a:pt x="1024" y="1121"/>
                  </a:lnTo>
                  <a:lnTo>
                    <a:pt x="1025" y="1127"/>
                  </a:lnTo>
                  <a:lnTo>
                    <a:pt x="1033" y="1131"/>
                  </a:lnTo>
                  <a:lnTo>
                    <a:pt x="1041" y="1133"/>
                  </a:lnTo>
                  <a:lnTo>
                    <a:pt x="1043" y="1128"/>
                  </a:lnTo>
                  <a:lnTo>
                    <a:pt x="1042" y="1122"/>
                  </a:lnTo>
                  <a:lnTo>
                    <a:pt x="1039" y="1119"/>
                  </a:lnTo>
                  <a:lnTo>
                    <a:pt x="1039" y="1114"/>
                  </a:lnTo>
                  <a:lnTo>
                    <a:pt x="1044" y="1105"/>
                  </a:lnTo>
                  <a:lnTo>
                    <a:pt x="1043" y="1096"/>
                  </a:lnTo>
                  <a:lnTo>
                    <a:pt x="1037" y="1088"/>
                  </a:lnTo>
                  <a:lnTo>
                    <a:pt x="1028" y="1077"/>
                  </a:lnTo>
                  <a:lnTo>
                    <a:pt x="1034" y="1076"/>
                  </a:lnTo>
                  <a:lnTo>
                    <a:pt x="1041" y="1082"/>
                  </a:lnTo>
                  <a:lnTo>
                    <a:pt x="1047" y="1081"/>
                  </a:lnTo>
                  <a:lnTo>
                    <a:pt x="1050" y="1071"/>
                  </a:lnTo>
                  <a:lnTo>
                    <a:pt x="1048" y="1069"/>
                  </a:lnTo>
                  <a:lnTo>
                    <a:pt x="1042" y="1068"/>
                  </a:lnTo>
                  <a:lnTo>
                    <a:pt x="1043" y="1057"/>
                  </a:lnTo>
                  <a:lnTo>
                    <a:pt x="1048" y="1056"/>
                  </a:lnTo>
                  <a:lnTo>
                    <a:pt x="1056" y="1061"/>
                  </a:lnTo>
                  <a:lnTo>
                    <a:pt x="1067" y="1065"/>
                  </a:lnTo>
                  <a:lnTo>
                    <a:pt x="1071" y="1060"/>
                  </a:lnTo>
                  <a:lnTo>
                    <a:pt x="1065" y="1056"/>
                  </a:lnTo>
                  <a:lnTo>
                    <a:pt x="1064" y="1051"/>
                  </a:lnTo>
                  <a:lnTo>
                    <a:pt x="1071" y="1052"/>
                  </a:lnTo>
                  <a:lnTo>
                    <a:pt x="1076" y="1054"/>
                  </a:lnTo>
                  <a:lnTo>
                    <a:pt x="1082" y="1049"/>
                  </a:lnTo>
                  <a:lnTo>
                    <a:pt x="1083" y="1040"/>
                  </a:lnTo>
                  <a:lnTo>
                    <a:pt x="1080" y="1037"/>
                  </a:lnTo>
                  <a:lnTo>
                    <a:pt x="1081" y="1033"/>
                  </a:lnTo>
                  <a:lnTo>
                    <a:pt x="1093" y="1028"/>
                  </a:lnTo>
                  <a:lnTo>
                    <a:pt x="1095" y="1021"/>
                  </a:lnTo>
                  <a:lnTo>
                    <a:pt x="1088" y="1017"/>
                  </a:lnTo>
                  <a:lnTo>
                    <a:pt x="1084" y="1010"/>
                  </a:lnTo>
                  <a:lnTo>
                    <a:pt x="1089" y="1003"/>
                  </a:lnTo>
                  <a:lnTo>
                    <a:pt x="1093" y="1010"/>
                  </a:lnTo>
                  <a:lnTo>
                    <a:pt x="1098" y="1006"/>
                  </a:lnTo>
                  <a:lnTo>
                    <a:pt x="1111" y="990"/>
                  </a:lnTo>
                  <a:lnTo>
                    <a:pt x="1114" y="980"/>
                  </a:lnTo>
                  <a:lnTo>
                    <a:pt x="1119" y="975"/>
                  </a:lnTo>
                  <a:lnTo>
                    <a:pt x="1120" y="965"/>
                  </a:lnTo>
                  <a:lnTo>
                    <a:pt x="1133" y="957"/>
                  </a:lnTo>
                  <a:lnTo>
                    <a:pt x="1140" y="944"/>
                  </a:lnTo>
                  <a:lnTo>
                    <a:pt x="1145" y="929"/>
                  </a:lnTo>
                  <a:lnTo>
                    <a:pt x="1152" y="928"/>
                  </a:lnTo>
                  <a:lnTo>
                    <a:pt x="1168" y="916"/>
                  </a:lnTo>
                  <a:lnTo>
                    <a:pt x="1186" y="896"/>
                  </a:lnTo>
                  <a:lnTo>
                    <a:pt x="1200" y="884"/>
                  </a:lnTo>
                  <a:lnTo>
                    <a:pt x="1205" y="883"/>
                  </a:lnTo>
                  <a:lnTo>
                    <a:pt x="1217" y="873"/>
                  </a:lnTo>
                  <a:lnTo>
                    <a:pt x="1231" y="869"/>
                  </a:lnTo>
                  <a:lnTo>
                    <a:pt x="1239" y="862"/>
                  </a:lnTo>
                  <a:lnTo>
                    <a:pt x="1251" y="847"/>
                  </a:lnTo>
                  <a:lnTo>
                    <a:pt x="1258" y="843"/>
                  </a:lnTo>
                  <a:lnTo>
                    <a:pt x="1263" y="844"/>
                  </a:lnTo>
                  <a:lnTo>
                    <a:pt x="1269" y="841"/>
                  </a:lnTo>
                  <a:lnTo>
                    <a:pt x="1270" y="835"/>
                  </a:lnTo>
                  <a:lnTo>
                    <a:pt x="1268" y="831"/>
                  </a:lnTo>
                  <a:lnTo>
                    <a:pt x="1272" y="823"/>
                  </a:lnTo>
                  <a:lnTo>
                    <a:pt x="1270" y="816"/>
                  </a:lnTo>
                  <a:lnTo>
                    <a:pt x="1270" y="804"/>
                  </a:lnTo>
                  <a:lnTo>
                    <a:pt x="1268" y="801"/>
                  </a:lnTo>
                  <a:lnTo>
                    <a:pt x="1262" y="800"/>
                  </a:lnTo>
                  <a:lnTo>
                    <a:pt x="1261" y="789"/>
                  </a:lnTo>
                  <a:lnTo>
                    <a:pt x="1265" y="779"/>
                  </a:lnTo>
                  <a:lnTo>
                    <a:pt x="1263" y="775"/>
                  </a:lnTo>
                  <a:lnTo>
                    <a:pt x="1254" y="774"/>
                  </a:lnTo>
                  <a:lnTo>
                    <a:pt x="1250" y="769"/>
                  </a:lnTo>
                  <a:lnTo>
                    <a:pt x="1241" y="767"/>
                  </a:lnTo>
                  <a:lnTo>
                    <a:pt x="1237" y="761"/>
                  </a:lnTo>
                  <a:lnTo>
                    <a:pt x="1236" y="754"/>
                  </a:lnTo>
                  <a:lnTo>
                    <a:pt x="1233" y="749"/>
                  </a:lnTo>
                  <a:lnTo>
                    <a:pt x="1223" y="756"/>
                  </a:lnTo>
                  <a:lnTo>
                    <a:pt x="1221" y="760"/>
                  </a:lnTo>
                  <a:lnTo>
                    <a:pt x="1216" y="758"/>
                  </a:lnTo>
                  <a:lnTo>
                    <a:pt x="1209" y="755"/>
                  </a:lnTo>
                  <a:lnTo>
                    <a:pt x="1202" y="757"/>
                  </a:lnTo>
                  <a:lnTo>
                    <a:pt x="1191" y="764"/>
                  </a:lnTo>
                  <a:lnTo>
                    <a:pt x="1188" y="772"/>
                  </a:lnTo>
                  <a:lnTo>
                    <a:pt x="1183" y="776"/>
                  </a:lnTo>
                  <a:lnTo>
                    <a:pt x="1177" y="777"/>
                  </a:lnTo>
                  <a:lnTo>
                    <a:pt x="1172" y="783"/>
                  </a:lnTo>
                  <a:lnTo>
                    <a:pt x="1171" y="789"/>
                  </a:lnTo>
                  <a:lnTo>
                    <a:pt x="1164" y="796"/>
                  </a:lnTo>
                  <a:lnTo>
                    <a:pt x="1163" y="800"/>
                  </a:lnTo>
                  <a:lnTo>
                    <a:pt x="1169" y="809"/>
                  </a:lnTo>
                  <a:lnTo>
                    <a:pt x="1169" y="815"/>
                  </a:lnTo>
                  <a:lnTo>
                    <a:pt x="1162" y="815"/>
                  </a:lnTo>
                  <a:lnTo>
                    <a:pt x="1158" y="819"/>
                  </a:lnTo>
                  <a:lnTo>
                    <a:pt x="1158" y="826"/>
                  </a:lnTo>
                  <a:lnTo>
                    <a:pt x="1154" y="829"/>
                  </a:lnTo>
                  <a:lnTo>
                    <a:pt x="1149" y="835"/>
                  </a:lnTo>
                  <a:lnTo>
                    <a:pt x="1133" y="845"/>
                  </a:lnTo>
                  <a:lnTo>
                    <a:pt x="1128" y="850"/>
                  </a:lnTo>
                  <a:lnTo>
                    <a:pt x="1124" y="848"/>
                  </a:lnTo>
                  <a:lnTo>
                    <a:pt x="1117" y="848"/>
                  </a:lnTo>
                  <a:lnTo>
                    <a:pt x="1110" y="853"/>
                  </a:lnTo>
                  <a:lnTo>
                    <a:pt x="1103" y="864"/>
                  </a:lnTo>
                  <a:lnTo>
                    <a:pt x="1097" y="868"/>
                  </a:lnTo>
                  <a:lnTo>
                    <a:pt x="1093" y="866"/>
                  </a:lnTo>
                  <a:lnTo>
                    <a:pt x="1090" y="860"/>
                  </a:lnTo>
                  <a:lnTo>
                    <a:pt x="1087" y="860"/>
                  </a:lnTo>
                  <a:lnTo>
                    <a:pt x="1086" y="865"/>
                  </a:lnTo>
                  <a:lnTo>
                    <a:pt x="1087" y="875"/>
                  </a:lnTo>
                  <a:lnTo>
                    <a:pt x="1084" y="878"/>
                  </a:lnTo>
                  <a:lnTo>
                    <a:pt x="1081" y="870"/>
                  </a:lnTo>
                  <a:lnTo>
                    <a:pt x="1077" y="863"/>
                  </a:lnTo>
                  <a:lnTo>
                    <a:pt x="1064" y="864"/>
                  </a:lnTo>
                  <a:lnTo>
                    <a:pt x="1048" y="869"/>
                  </a:lnTo>
                  <a:lnTo>
                    <a:pt x="1044" y="872"/>
                  </a:lnTo>
                  <a:lnTo>
                    <a:pt x="1038" y="873"/>
                  </a:lnTo>
                  <a:lnTo>
                    <a:pt x="1035" y="878"/>
                  </a:lnTo>
                  <a:lnTo>
                    <a:pt x="1040" y="889"/>
                  </a:lnTo>
                  <a:lnTo>
                    <a:pt x="1044" y="893"/>
                  </a:lnTo>
                  <a:lnTo>
                    <a:pt x="1043" y="896"/>
                  </a:lnTo>
                  <a:lnTo>
                    <a:pt x="1039" y="898"/>
                  </a:lnTo>
                  <a:lnTo>
                    <a:pt x="1033" y="906"/>
                  </a:lnTo>
                  <a:lnTo>
                    <a:pt x="1030" y="904"/>
                  </a:lnTo>
                  <a:lnTo>
                    <a:pt x="1030" y="899"/>
                  </a:lnTo>
                  <a:lnTo>
                    <a:pt x="1034" y="896"/>
                  </a:lnTo>
                  <a:lnTo>
                    <a:pt x="1034" y="890"/>
                  </a:lnTo>
                  <a:lnTo>
                    <a:pt x="1028" y="890"/>
                  </a:lnTo>
                  <a:lnTo>
                    <a:pt x="1021" y="900"/>
                  </a:lnTo>
                  <a:lnTo>
                    <a:pt x="1015" y="904"/>
                  </a:lnTo>
                  <a:lnTo>
                    <a:pt x="1015" y="910"/>
                  </a:lnTo>
                  <a:lnTo>
                    <a:pt x="1020" y="913"/>
                  </a:lnTo>
                  <a:lnTo>
                    <a:pt x="1016" y="917"/>
                  </a:lnTo>
                  <a:lnTo>
                    <a:pt x="1012" y="924"/>
                  </a:lnTo>
                  <a:lnTo>
                    <a:pt x="1003" y="924"/>
                  </a:lnTo>
                  <a:lnTo>
                    <a:pt x="997" y="928"/>
                  </a:lnTo>
                  <a:lnTo>
                    <a:pt x="996" y="934"/>
                  </a:lnTo>
                  <a:lnTo>
                    <a:pt x="988" y="936"/>
                  </a:lnTo>
                  <a:lnTo>
                    <a:pt x="983" y="941"/>
                  </a:lnTo>
                  <a:lnTo>
                    <a:pt x="982" y="954"/>
                  </a:lnTo>
                  <a:lnTo>
                    <a:pt x="984" y="956"/>
                  </a:lnTo>
                  <a:lnTo>
                    <a:pt x="989" y="957"/>
                  </a:lnTo>
                  <a:lnTo>
                    <a:pt x="983" y="964"/>
                  </a:lnTo>
                  <a:lnTo>
                    <a:pt x="970" y="964"/>
                  </a:lnTo>
                  <a:lnTo>
                    <a:pt x="965" y="968"/>
                  </a:lnTo>
                  <a:lnTo>
                    <a:pt x="963" y="979"/>
                  </a:lnTo>
                  <a:lnTo>
                    <a:pt x="965" y="986"/>
                  </a:lnTo>
                  <a:lnTo>
                    <a:pt x="969" y="986"/>
                  </a:lnTo>
                  <a:lnTo>
                    <a:pt x="975" y="985"/>
                  </a:lnTo>
                  <a:lnTo>
                    <a:pt x="978" y="988"/>
                  </a:lnTo>
                  <a:lnTo>
                    <a:pt x="976" y="993"/>
                  </a:lnTo>
                  <a:lnTo>
                    <a:pt x="977" y="1000"/>
                  </a:lnTo>
                  <a:lnTo>
                    <a:pt x="971" y="1005"/>
                  </a:lnTo>
                  <a:lnTo>
                    <a:pt x="966" y="1003"/>
                  </a:lnTo>
                  <a:lnTo>
                    <a:pt x="956" y="1001"/>
                  </a:lnTo>
                  <a:lnTo>
                    <a:pt x="946" y="1006"/>
                  </a:lnTo>
                  <a:lnTo>
                    <a:pt x="944" y="1012"/>
                  </a:lnTo>
                  <a:lnTo>
                    <a:pt x="944" y="1018"/>
                  </a:lnTo>
                  <a:lnTo>
                    <a:pt x="940" y="1025"/>
                  </a:lnTo>
                  <a:lnTo>
                    <a:pt x="932" y="1032"/>
                  </a:lnTo>
                  <a:lnTo>
                    <a:pt x="926" y="1029"/>
                  </a:lnTo>
                  <a:lnTo>
                    <a:pt x="921" y="1023"/>
                  </a:lnTo>
                  <a:lnTo>
                    <a:pt x="919" y="1017"/>
                  </a:lnTo>
                  <a:lnTo>
                    <a:pt x="916" y="1018"/>
                  </a:lnTo>
                  <a:lnTo>
                    <a:pt x="914" y="1029"/>
                  </a:lnTo>
                  <a:lnTo>
                    <a:pt x="915" y="1039"/>
                  </a:lnTo>
                  <a:lnTo>
                    <a:pt x="923" y="1045"/>
                  </a:lnTo>
                  <a:lnTo>
                    <a:pt x="929" y="1044"/>
                  </a:lnTo>
                  <a:lnTo>
                    <a:pt x="931" y="1045"/>
                  </a:lnTo>
                  <a:lnTo>
                    <a:pt x="932" y="1050"/>
                  </a:lnTo>
                  <a:lnTo>
                    <a:pt x="928" y="1060"/>
                  </a:lnTo>
                  <a:lnTo>
                    <a:pt x="929" y="1064"/>
                  </a:lnTo>
                  <a:lnTo>
                    <a:pt x="934" y="1067"/>
                  </a:lnTo>
                  <a:lnTo>
                    <a:pt x="939" y="1061"/>
                  </a:lnTo>
                  <a:lnTo>
                    <a:pt x="943" y="1061"/>
                  </a:lnTo>
                  <a:lnTo>
                    <a:pt x="946" y="1064"/>
                  </a:lnTo>
                  <a:lnTo>
                    <a:pt x="955" y="1064"/>
                  </a:lnTo>
                  <a:lnTo>
                    <a:pt x="960" y="1060"/>
                  </a:lnTo>
                  <a:lnTo>
                    <a:pt x="963" y="1063"/>
                  </a:lnTo>
                  <a:lnTo>
                    <a:pt x="960" y="1069"/>
                  </a:lnTo>
                  <a:lnTo>
                    <a:pt x="953" y="1070"/>
                  </a:lnTo>
                  <a:lnTo>
                    <a:pt x="943" y="1070"/>
                  </a:lnTo>
                  <a:lnTo>
                    <a:pt x="939" y="1075"/>
                  </a:lnTo>
                  <a:lnTo>
                    <a:pt x="934" y="1073"/>
                  </a:lnTo>
                  <a:lnTo>
                    <a:pt x="930" y="1079"/>
                  </a:lnTo>
                  <a:lnTo>
                    <a:pt x="933" y="1088"/>
                  </a:lnTo>
                  <a:lnTo>
                    <a:pt x="940" y="1092"/>
                  </a:lnTo>
                  <a:lnTo>
                    <a:pt x="946" y="1093"/>
                  </a:lnTo>
                  <a:lnTo>
                    <a:pt x="952" y="1090"/>
                  </a:lnTo>
                  <a:lnTo>
                    <a:pt x="954" y="1093"/>
                  </a:lnTo>
                  <a:lnTo>
                    <a:pt x="952" y="1097"/>
                  </a:lnTo>
                  <a:lnTo>
                    <a:pt x="943" y="1101"/>
                  </a:lnTo>
                  <a:lnTo>
                    <a:pt x="932" y="1100"/>
                  </a:lnTo>
                  <a:lnTo>
                    <a:pt x="927" y="1104"/>
                  </a:lnTo>
                  <a:lnTo>
                    <a:pt x="927" y="1109"/>
                  </a:lnTo>
                  <a:lnTo>
                    <a:pt x="931" y="1112"/>
                  </a:lnTo>
                  <a:lnTo>
                    <a:pt x="938" y="1111"/>
                  </a:lnTo>
                  <a:lnTo>
                    <a:pt x="947" y="1111"/>
                  </a:lnTo>
                  <a:lnTo>
                    <a:pt x="947" y="1114"/>
                  </a:lnTo>
                  <a:lnTo>
                    <a:pt x="942" y="1117"/>
                  </a:lnTo>
                  <a:lnTo>
                    <a:pt x="933" y="1118"/>
                  </a:lnTo>
                  <a:lnTo>
                    <a:pt x="933" y="1123"/>
                  </a:lnTo>
                  <a:lnTo>
                    <a:pt x="936" y="1124"/>
                  </a:lnTo>
                  <a:lnTo>
                    <a:pt x="947" y="1126"/>
                  </a:lnTo>
                  <a:lnTo>
                    <a:pt x="959" y="1134"/>
                  </a:lnTo>
                  <a:lnTo>
                    <a:pt x="966" y="1136"/>
                  </a:lnTo>
                  <a:lnTo>
                    <a:pt x="966" y="1139"/>
                  </a:lnTo>
                  <a:lnTo>
                    <a:pt x="967" y="1144"/>
                  </a:lnTo>
                  <a:lnTo>
                    <a:pt x="961" y="1138"/>
                  </a:lnTo>
                  <a:lnTo>
                    <a:pt x="952" y="1134"/>
                  </a:lnTo>
                  <a:lnTo>
                    <a:pt x="945" y="1133"/>
                  </a:lnTo>
                  <a:lnTo>
                    <a:pt x="937" y="1129"/>
                  </a:lnTo>
                  <a:lnTo>
                    <a:pt x="930" y="1129"/>
                  </a:lnTo>
                  <a:lnTo>
                    <a:pt x="925" y="1134"/>
                  </a:lnTo>
                  <a:lnTo>
                    <a:pt x="923" y="1139"/>
                  </a:lnTo>
                  <a:lnTo>
                    <a:pt x="920" y="1143"/>
                  </a:lnTo>
                  <a:lnTo>
                    <a:pt x="920" y="1147"/>
                  </a:lnTo>
                  <a:lnTo>
                    <a:pt x="923" y="1151"/>
                  </a:lnTo>
                  <a:lnTo>
                    <a:pt x="922" y="1155"/>
                  </a:lnTo>
                  <a:lnTo>
                    <a:pt x="918" y="1157"/>
                  </a:lnTo>
                  <a:lnTo>
                    <a:pt x="914" y="1156"/>
                  </a:lnTo>
                  <a:lnTo>
                    <a:pt x="909" y="1162"/>
                  </a:lnTo>
                  <a:lnTo>
                    <a:pt x="906" y="1169"/>
                  </a:lnTo>
                  <a:lnTo>
                    <a:pt x="908" y="1172"/>
                  </a:lnTo>
                  <a:lnTo>
                    <a:pt x="905" y="1176"/>
                  </a:lnTo>
                  <a:lnTo>
                    <a:pt x="898" y="1178"/>
                  </a:lnTo>
                  <a:lnTo>
                    <a:pt x="898" y="1181"/>
                  </a:lnTo>
                  <a:lnTo>
                    <a:pt x="907" y="1190"/>
                  </a:lnTo>
                  <a:lnTo>
                    <a:pt x="915" y="1194"/>
                  </a:lnTo>
                  <a:lnTo>
                    <a:pt x="919" y="1192"/>
                  </a:lnTo>
                  <a:lnTo>
                    <a:pt x="921" y="1187"/>
                  </a:lnTo>
                  <a:lnTo>
                    <a:pt x="927" y="1184"/>
                  </a:lnTo>
                  <a:lnTo>
                    <a:pt x="938" y="1175"/>
                  </a:lnTo>
                  <a:lnTo>
                    <a:pt x="947" y="1172"/>
                  </a:lnTo>
                  <a:lnTo>
                    <a:pt x="956" y="1172"/>
                  </a:lnTo>
                  <a:lnTo>
                    <a:pt x="960" y="1176"/>
                  </a:lnTo>
                  <a:lnTo>
                    <a:pt x="960" y="1181"/>
                  </a:lnTo>
                  <a:lnTo>
                    <a:pt x="956" y="1181"/>
                  </a:lnTo>
                  <a:lnTo>
                    <a:pt x="951" y="1176"/>
                  </a:lnTo>
                  <a:lnTo>
                    <a:pt x="946" y="1176"/>
                  </a:lnTo>
                  <a:lnTo>
                    <a:pt x="943" y="1182"/>
                  </a:lnTo>
                  <a:lnTo>
                    <a:pt x="931" y="1188"/>
                  </a:lnTo>
                  <a:lnTo>
                    <a:pt x="926" y="1196"/>
                  </a:lnTo>
                  <a:lnTo>
                    <a:pt x="925" y="1203"/>
                  </a:lnTo>
                  <a:lnTo>
                    <a:pt x="927" y="1211"/>
                  </a:lnTo>
                  <a:lnTo>
                    <a:pt x="925" y="1214"/>
                  </a:lnTo>
                  <a:lnTo>
                    <a:pt x="924" y="1218"/>
                  </a:lnTo>
                  <a:close/>
                  <a:moveTo>
                    <a:pt x="978" y="936"/>
                  </a:moveTo>
                  <a:lnTo>
                    <a:pt x="981" y="935"/>
                  </a:lnTo>
                  <a:lnTo>
                    <a:pt x="984" y="931"/>
                  </a:lnTo>
                  <a:lnTo>
                    <a:pt x="996" y="923"/>
                  </a:lnTo>
                  <a:lnTo>
                    <a:pt x="997" y="917"/>
                  </a:lnTo>
                  <a:lnTo>
                    <a:pt x="994" y="916"/>
                  </a:lnTo>
                  <a:lnTo>
                    <a:pt x="985" y="923"/>
                  </a:lnTo>
                  <a:lnTo>
                    <a:pt x="979" y="925"/>
                  </a:lnTo>
                  <a:lnTo>
                    <a:pt x="975" y="931"/>
                  </a:lnTo>
                  <a:lnTo>
                    <a:pt x="978" y="936"/>
                  </a:lnTo>
                  <a:close/>
                  <a:moveTo>
                    <a:pt x="5327" y="1470"/>
                  </a:moveTo>
                  <a:lnTo>
                    <a:pt x="5336" y="1479"/>
                  </a:lnTo>
                  <a:lnTo>
                    <a:pt x="5340" y="1477"/>
                  </a:lnTo>
                  <a:lnTo>
                    <a:pt x="5340" y="1473"/>
                  </a:lnTo>
                  <a:lnTo>
                    <a:pt x="5334" y="1465"/>
                  </a:lnTo>
                  <a:lnTo>
                    <a:pt x="5328" y="1466"/>
                  </a:lnTo>
                  <a:lnTo>
                    <a:pt x="5327" y="1470"/>
                  </a:lnTo>
                  <a:close/>
                  <a:moveTo>
                    <a:pt x="5338" y="1487"/>
                  </a:moveTo>
                  <a:lnTo>
                    <a:pt x="5336" y="1489"/>
                  </a:lnTo>
                  <a:lnTo>
                    <a:pt x="5339" y="1497"/>
                  </a:lnTo>
                  <a:lnTo>
                    <a:pt x="5343" y="1493"/>
                  </a:lnTo>
                  <a:lnTo>
                    <a:pt x="5343" y="1487"/>
                  </a:lnTo>
                  <a:lnTo>
                    <a:pt x="5340" y="1485"/>
                  </a:lnTo>
                  <a:lnTo>
                    <a:pt x="5338" y="1487"/>
                  </a:lnTo>
                  <a:close/>
                  <a:moveTo>
                    <a:pt x="4576" y="554"/>
                  </a:moveTo>
                  <a:lnTo>
                    <a:pt x="4580" y="554"/>
                  </a:lnTo>
                  <a:lnTo>
                    <a:pt x="4583" y="551"/>
                  </a:lnTo>
                  <a:lnTo>
                    <a:pt x="4581" y="543"/>
                  </a:lnTo>
                  <a:lnTo>
                    <a:pt x="4574" y="541"/>
                  </a:lnTo>
                  <a:lnTo>
                    <a:pt x="4571" y="547"/>
                  </a:lnTo>
                  <a:lnTo>
                    <a:pt x="4576" y="554"/>
                  </a:lnTo>
                  <a:close/>
                  <a:moveTo>
                    <a:pt x="4609" y="542"/>
                  </a:moveTo>
                  <a:lnTo>
                    <a:pt x="4614" y="542"/>
                  </a:lnTo>
                  <a:lnTo>
                    <a:pt x="4618" y="537"/>
                  </a:lnTo>
                  <a:lnTo>
                    <a:pt x="4607" y="534"/>
                  </a:lnTo>
                  <a:lnTo>
                    <a:pt x="4605" y="538"/>
                  </a:lnTo>
                  <a:lnTo>
                    <a:pt x="4609" y="542"/>
                  </a:lnTo>
                  <a:close/>
                  <a:moveTo>
                    <a:pt x="4642" y="549"/>
                  </a:moveTo>
                  <a:lnTo>
                    <a:pt x="4646" y="548"/>
                  </a:lnTo>
                  <a:lnTo>
                    <a:pt x="4648" y="543"/>
                  </a:lnTo>
                  <a:lnTo>
                    <a:pt x="4643" y="539"/>
                  </a:lnTo>
                  <a:lnTo>
                    <a:pt x="4640" y="543"/>
                  </a:lnTo>
                  <a:lnTo>
                    <a:pt x="4642" y="549"/>
                  </a:lnTo>
                  <a:close/>
                  <a:moveTo>
                    <a:pt x="872" y="302"/>
                  </a:moveTo>
                  <a:lnTo>
                    <a:pt x="865" y="297"/>
                  </a:lnTo>
                  <a:lnTo>
                    <a:pt x="864" y="290"/>
                  </a:lnTo>
                  <a:lnTo>
                    <a:pt x="859" y="284"/>
                  </a:lnTo>
                  <a:lnTo>
                    <a:pt x="850" y="285"/>
                  </a:lnTo>
                  <a:lnTo>
                    <a:pt x="842" y="278"/>
                  </a:lnTo>
                  <a:lnTo>
                    <a:pt x="842" y="272"/>
                  </a:lnTo>
                  <a:lnTo>
                    <a:pt x="846" y="265"/>
                  </a:lnTo>
                  <a:lnTo>
                    <a:pt x="841" y="253"/>
                  </a:lnTo>
                  <a:lnTo>
                    <a:pt x="839" y="243"/>
                  </a:lnTo>
                  <a:lnTo>
                    <a:pt x="841" y="231"/>
                  </a:lnTo>
                  <a:lnTo>
                    <a:pt x="849" y="226"/>
                  </a:lnTo>
                  <a:lnTo>
                    <a:pt x="857" y="216"/>
                  </a:lnTo>
                  <a:lnTo>
                    <a:pt x="857" y="210"/>
                  </a:lnTo>
                  <a:lnTo>
                    <a:pt x="860" y="204"/>
                  </a:lnTo>
                  <a:lnTo>
                    <a:pt x="866" y="203"/>
                  </a:lnTo>
                  <a:lnTo>
                    <a:pt x="872" y="206"/>
                  </a:lnTo>
                  <a:lnTo>
                    <a:pt x="879" y="208"/>
                  </a:lnTo>
                  <a:lnTo>
                    <a:pt x="883" y="217"/>
                  </a:lnTo>
                  <a:lnTo>
                    <a:pt x="882" y="231"/>
                  </a:lnTo>
                  <a:lnTo>
                    <a:pt x="885" y="236"/>
                  </a:lnTo>
                  <a:lnTo>
                    <a:pt x="892" y="239"/>
                  </a:lnTo>
                  <a:lnTo>
                    <a:pt x="902" y="249"/>
                  </a:lnTo>
                  <a:lnTo>
                    <a:pt x="908" y="249"/>
                  </a:lnTo>
                  <a:lnTo>
                    <a:pt x="908" y="254"/>
                  </a:lnTo>
                  <a:lnTo>
                    <a:pt x="894" y="262"/>
                  </a:lnTo>
                  <a:lnTo>
                    <a:pt x="880" y="268"/>
                  </a:lnTo>
                  <a:lnTo>
                    <a:pt x="878" y="274"/>
                  </a:lnTo>
                  <a:lnTo>
                    <a:pt x="880" y="282"/>
                  </a:lnTo>
                  <a:lnTo>
                    <a:pt x="879" y="292"/>
                  </a:lnTo>
                  <a:lnTo>
                    <a:pt x="872" y="302"/>
                  </a:lnTo>
                  <a:close/>
                  <a:moveTo>
                    <a:pt x="831" y="284"/>
                  </a:moveTo>
                  <a:lnTo>
                    <a:pt x="828" y="290"/>
                  </a:lnTo>
                  <a:lnTo>
                    <a:pt x="828" y="300"/>
                  </a:lnTo>
                  <a:lnTo>
                    <a:pt x="821" y="306"/>
                  </a:lnTo>
                  <a:lnTo>
                    <a:pt x="818" y="303"/>
                  </a:lnTo>
                  <a:lnTo>
                    <a:pt x="812" y="304"/>
                  </a:lnTo>
                  <a:lnTo>
                    <a:pt x="800" y="314"/>
                  </a:lnTo>
                  <a:lnTo>
                    <a:pt x="792" y="314"/>
                  </a:lnTo>
                  <a:lnTo>
                    <a:pt x="786" y="310"/>
                  </a:lnTo>
                  <a:lnTo>
                    <a:pt x="781" y="313"/>
                  </a:lnTo>
                  <a:lnTo>
                    <a:pt x="781" y="320"/>
                  </a:lnTo>
                  <a:lnTo>
                    <a:pt x="784" y="330"/>
                  </a:lnTo>
                  <a:lnTo>
                    <a:pt x="783" y="354"/>
                  </a:lnTo>
                  <a:lnTo>
                    <a:pt x="789" y="367"/>
                  </a:lnTo>
                  <a:lnTo>
                    <a:pt x="799" y="382"/>
                  </a:lnTo>
                  <a:lnTo>
                    <a:pt x="808" y="382"/>
                  </a:lnTo>
                  <a:lnTo>
                    <a:pt x="821" y="376"/>
                  </a:lnTo>
                  <a:lnTo>
                    <a:pt x="832" y="376"/>
                  </a:lnTo>
                  <a:lnTo>
                    <a:pt x="841" y="370"/>
                  </a:lnTo>
                  <a:lnTo>
                    <a:pt x="853" y="367"/>
                  </a:lnTo>
                  <a:lnTo>
                    <a:pt x="853" y="361"/>
                  </a:lnTo>
                  <a:lnTo>
                    <a:pt x="846" y="355"/>
                  </a:lnTo>
                  <a:lnTo>
                    <a:pt x="841" y="346"/>
                  </a:lnTo>
                  <a:lnTo>
                    <a:pt x="831" y="342"/>
                  </a:lnTo>
                  <a:lnTo>
                    <a:pt x="826" y="332"/>
                  </a:lnTo>
                  <a:lnTo>
                    <a:pt x="827" y="326"/>
                  </a:lnTo>
                  <a:lnTo>
                    <a:pt x="834" y="320"/>
                  </a:lnTo>
                  <a:lnTo>
                    <a:pt x="844" y="320"/>
                  </a:lnTo>
                  <a:lnTo>
                    <a:pt x="852" y="315"/>
                  </a:lnTo>
                  <a:lnTo>
                    <a:pt x="852" y="310"/>
                  </a:lnTo>
                  <a:lnTo>
                    <a:pt x="844" y="300"/>
                  </a:lnTo>
                  <a:lnTo>
                    <a:pt x="836" y="295"/>
                  </a:lnTo>
                  <a:lnTo>
                    <a:pt x="831" y="284"/>
                  </a:lnTo>
                  <a:close/>
                  <a:moveTo>
                    <a:pt x="810" y="299"/>
                  </a:moveTo>
                  <a:lnTo>
                    <a:pt x="814" y="288"/>
                  </a:lnTo>
                  <a:lnTo>
                    <a:pt x="819" y="284"/>
                  </a:lnTo>
                  <a:lnTo>
                    <a:pt x="819" y="280"/>
                  </a:lnTo>
                  <a:lnTo>
                    <a:pt x="813" y="275"/>
                  </a:lnTo>
                  <a:lnTo>
                    <a:pt x="809" y="269"/>
                  </a:lnTo>
                  <a:lnTo>
                    <a:pt x="801" y="268"/>
                  </a:lnTo>
                  <a:lnTo>
                    <a:pt x="789" y="272"/>
                  </a:lnTo>
                  <a:lnTo>
                    <a:pt x="778" y="279"/>
                  </a:lnTo>
                  <a:lnTo>
                    <a:pt x="775" y="285"/>
                  </a:lnTo>
                  <a:lnTo>
                    <a:pt x="776" y="290"/>
                  </a:lnTo>
                  <a:lnTo>
                    <a:pt x="791" y="300"/>
                  </a:lnTo>
                  <a:lnTo>
                    <a:pt x="800" y="303"/>
                  </a:lnTo>
                  <a:lnTo>
                    <a:pt x="810" y="299"/>
                  </a:lnTo>
                  <a:close/>
                  <a:moveTo>
                    <a:pt x="793" y="176"/>
                  </a:moveTo>
                  <a:lnTo>
                    <a:pt x="797" y="173"/>
                  </a:lnTo>
                  <a:lnTo>
                    <a:pt x="803" y="173"/>
                  </a:lnTo>
                  <a:lnTo>
                    <a:pt x="810" y="166"/>
                  </a:lnTo>
                  <a:lnTo>
                    <a:pt x="816" y="166"/>
                  </a:lnTo>
                  <a:lnTo>
                    <a:pt x="819" y="170"/>
                  </a:lnTo>
                  <a:lnTo>
                    <a:pt x="826" y="170"/>
                  </a:lnTo>
                  <a:lnTo>
                    <a:pt x="827" y="176"/>
                  </a:lnTo>
                  <a:lnTo>
                    <a:pt x="819" y="183"/>
                  </a:lnTo>
                  <a:lnTo>
                    <a:pt x="814" y="184"/>
                  </a:lnTo>
                  <a:lnTo>
                    <a:pt x="808" y="180"/>
                  </a:lnTo>
                  <a:lnTo>
                    <a:pt x="795" y="179"/>
                  </a:lnTo>
                  <a:lnTo>
                    <a:pt x="793" y="176"/>
                  </a:lnTo>
                  <a:close/>
                  <a:moveTo>
                    <a:pt x="791" y="457"/>
                  </a:moveTo>
                  <a:lnTo>
                    <a:pt x="790" y="463"/>
                  </a:lnTo>
                  <a:lnTo>
                    <a:pt x="799" y="466"/>
                  </a:lnTo>
                  <a:lnTo>
                    <a:pt x="803" y="468"/>
                  </a:lnTo>
                  <a:lnTo>
                    <a:pt x="807" y="465"/>
                  </a:lnTo>
                  <a:lnTo>
                    <a:pt x="799" y="457"/>
                  </a:lnTo>
                  <a:lnTo>
                    <a:pt x="791" y="457"/>
                  </a:lnTo>
                  <a:close/>
                  <a:moveTo>
                    <a:pt x="794" y="439"/>
                  </a:moveTo>
                  <a:lnTo>
                    <a:pt x="793" y="444"/>
                  </a:lnTo>
                  <a:lnTo>
                    <a:pt x="803" y="450"/>
                  </a:lnTo>
                  <a:lnTo>
                    <a:pt x="810" y="457"/>
                  </a:lnTo>
                  <a:lnTo>
                    <a:pt x="821" y="458"/>
                  </a:lnTo>
                  <a:lnTo>
                    <a:pt x="828" y="445"/>
                  </a:lnTo>
                  <a:lnTo>
                    <a:pt x="825" y="432"/>
                  </a:lnTo>
                  <a:lnTo>
                    <a:pt x="817" y="428"/>
                  </a:lnTo>
                  <a:lnTo>
                    <a:pt x="806" y="431"/>
                  </a:lnTo>
                  <a:lnTo>
                    <a:pt x="794" y="439"/>
                  </a:lnTo>
                  <a:close/>
                  <a:moveTo>
                    <a:pt x="766" y="439"/>
                  </a:moveTo>
                  <a:lnTo>
                    <a:pt x="766" y="434"/>
                  </a:lnTo>
                  <a:lnTo>
                    <a:pt x="760" y="428"/>
                  </a:lnTo>
                  <a:lnTo>
                    <a:pt x="760" y="424"/>
                  </a:lnTo>
                  <a:lnTo>
                    <a:pt x="767" y="420"/>
                  </a:lnTo>
                  <a:lnTo>
                    <a:pt x="770" y="412"/>
                  </a:lnTo>
                  <a:lnTo>
                    <a:pt x="772" y="406"/>
                  </a:lnTo>
                  <a:lnTo>
                    <a:pt x="783" y="400"/>
                  </a:lnTo>
                  <a:lnTo>
                    <a:pt x="789" y="399"/>
                  </a:lnTo>
                  <a:lnTo>
                    <a:pt x="790" y="395"/>
                  </a:lnTo>
                  <a:lnTo>
                    <a:pt x="784" y="393"/>
                  </a:lnTo>
                  <a:lnTo>
                    <a:pt x="777" y="395"/>
                  </a:lnTo>
                  <a:lnTo>
                    <a:pt x="760" y="385"/>
                  </a:lnTo>
                  <a:lnTo>
                    <a:pt x="751" y="377"/>
                  </a:lnTo>
                  <a:lnTo>
                    <a:pt x="745" y="380"/>
                  </a:lnTo>
                  <a:lnTo>
                    <a:pt x="737" y="382"/>
                  </a:lnTo>
                  <a:lnTo>
                    <a:pt x="735" y="382"/>
                  </a:lnTo>
                  <a:lnTo>
                    <a:pt x="734" y="389"/>
                  </a:lnTo>
                  <a:lnTo>
                    <a:pt x="744" y="407"/>
                  </a:lnTo>
                  <a:lnTo>
                    <a:pt x="743" y="420"/>
                  </a:lnTo>
                  <a:lnTo>
                    <a:pt x="749" y="434"/>
                  </a:lnTo>
                  <a:lnTo>
                    <a:pt x="759" y="439"/>
                  </a:lnTo>
                  <a:lnTo>
                    <a:pt x="766" y="439"/>
                  </a:lnTo>
                  <a:close/>
                  <a:moveTo>
                    <a:pt x="744" y="446"/>
                  </a:moveTo>
                  <a:lnTo>
                    <a:pt x="744" y="440"/>
                  </a:lnTo>
                  <a:lnTo>
                    <a:pt x="739" y="433"/>
                  </a:lnTo>
                  <a:lnTo>
                    <a:pt x="738" y="422"/>
                  </a:lnTo>
                  <a:lnTo>
                    <a:pt x="739" y="415"/>
                  </a:lnTo>
                  <a:lnTo>
                    <a:pt x="732" y="404"/>
                  </a:lnTo>
                  <a:lnTo>
                    <a:pt x="726" y="399"/>
                  </a:lnTo>
                  <a:lnTo>
                    <a:pt x="722" y="403"/>
                  </a:lnTo>
                  <a:lnTo>
                    <a:pt x="711" y="404"/>
                  </a:lnTo>
                  <a:lnTo>
                    <a:pt x="701" y="411"/>
                  </a:lnTo>
                  <a:lnTo>
                    <a:pt x="699" y="418"/>
                  </a:lnTo>
                  <a:lnTo>
                    <a:pt x="706" y="428"/>
                  </a:lnTo>
                  <a:lnTo>
                    <a:pt x="709" y="443"/>
                  </a:lnTo>
                  <a:lnTo>
                    <a:pt x="714" y="448"/>
                  </a:lnTo>
                  <a:lnTo>
                    <a:pt x="721" y="450"/>
                  </a:lnTo>
                  <a:lnTo>
                    <a:pt x="733" y="445"/>
                  </a:lnTo>
                  <a:lnTo>
                    <a:pt x="744" y="446"/>
                  </a:lnTo>
                  <a:close/>
                  <a:moveTo>
                    <a:pt x="724" y="363"/>
                  </a:moveTo>
                  <a:lnTo>
                    <a:pt x="730" y="369"/>
                  </a:lnTo>
                  <a:lnTo>
                    <a:pt x="736" y="370"/>
                  </a:lnTo>
                  <a:lnTo>
                    <a:pt x="743" y="365"/>
                  </a:lnTo>
                  <a:lnTo>
                    <a:pt x="744" y="360"/>
                  </a:lnTo>
                  <a:lnTo>
                    <a:pt x="740" y="355"/>
                  </a:lnTo>
                  <a:lnTo>
                    <a:pt x="735" y="357"/>
                  </a:lnTo>
                  <a:lnTo>
                    <a:pt x="731" y="363"/>
                  </a:lnTo>
                  <a:lnTo>
                    <a:pt x="724" y="363"/>
                  </a:lnTo>
                  <a:close/>
                  <a:moveTo>
                    <a:pt x="691" y="366"/>
                  </a:moveTo>
                  <a:lnTo>
                    <a:pt x="686" y="372"/>
                  </a:lnTo>
                  <a:lnTo>
                    <a:pt x="680" y="373"/>
                  </a:lnTo>
                  <a:lnTo>
                    <a:pt x="675" y="369"/>
                  </a:lnTo>
                  <a:lnTo>
                    <a:pt x="674" y="360"/>
                  </a:lnTo>
                  <a:lnTo>
                    <a:pt x="681" y="351"/>
                  </a:lnTo>
                  <a:lnTo>
                    <a:pt x="691" y="348"/>
                  </a:lnTo>
                  <a:lnTo>
                    <a:pt x="698" y="350"/>
                  </a:lnTo>
                  <a:lnTo>
                    <a:pt x="702" y="355"/>
                  </a:lnTo>
                  <a:lnTo>
                    <a:pt x="710" y="358"/>
                  </a:lnTo>
                  <a:lnTo>
                    <a:pt x="710" y="365"/>
                  </a:lnTo>
                  <a:lnTo>
                    <a:pt x="706" y="369"/>
                  </a:lnTo>
                  <a:lnTo>
                    <a:pt x="696" y="369"/>
                  </a:lnTo>
                  <a:lnTo>
                    <a:pt x="691" y="366"/>
                  </a:lnTo>
                  <a:close/>
                  <a:moveTo>
                    <a:pt x="689" y="402"/>
                  </a:moveTo>
                  <a:lnTo>
                    <a:pt x="690" y="405"/>
                  </a:lnTo>
                  <a:lnTo>
                    <a:pt x="695" y="406"/>
                  </a:lnTo>
                  <a:lnTo>
                    <a:pt x="702" y="404"/>
                  </a:lnTo>
                  <a:lnTo>
                    <a:pt x="704" y="400"/>
                  </a:lnTo>
                  <a:lnTo>
                    <a:pt x="701" y="396"/>
                  </a:lnTo>
                  <a:lnTo>
                    <a:pt x="696" y="396"/>
                  </a:lnTo>
                  <a:lnTo>
                    <a:pt x="694" y="400"/>
                  </a:lnTo>
                  <a:lnTo>
                    <a:pt x="689" y="402"/>
                  </a:lnTo>
                  <a:close/>
                  <a:moveTo>
                    <a:pt x="676" y="409"/>
                  </a:moveTo>
                  <a:lnTo>
                    <a:pt x="679" y="408"/>
                  </a:lnTo>
                  <a:lnTo>
                    <a:pt x="683" y="403"/>
                  </a:lnTo>
                  <a:lnTo>
                    <a:pt x="683" y="397"/>
                  </a:lnTo>
                  <a:lnTo>
                    <a:pt x="678" y="400"/>
                  </a:lnTo>
                  <a:lnTo>
                    <a:pt x="676" y="409"/>
                  </a:lnTo>
                  <a:close/>
                  <a:moveTo>
                    <a:pt x="672" y="425"/>
                  </a:moveTo>
                  <a:lnTo>
                    <a:pt x="674" y="431"/>
                  </a:lnTo>
                  <a:lnTo>
                    <a:pt x="683" y="433"/>
                  </a:lnTo>
                  <a:lnTo>
                    <a:pt x="689" y="432"/>
                  </a:lnTo>
                  <a:lnTo>
                    <a:pt x="692" y="427"/>
                  </a:lnTo>
                  <a:lnTo>
                    <a:pt x="691" y="420"/>
                  </a:lnTo>
                  <a:lnTo>
                    <a:pt x="687" y="415"/>
                  </a:lnTo>
                  <a:lnTo>
                    <a:pt x="683" y="417"/>
                  </a:lnTo>
                  <a:lnTo>
                    <a:pt x="678" y="423"/>
                  </a:lnTo>
                  <a:lnTo>
                    <a:pt x="672" y="425"/>
                  </a:lnTo>
                  <a:close/>
                  <a:moveTo>
                    <a:pt x="724" y="329"/>
                  </a:moveTo>
                  <a:lnTo>
                    <a:pt x="724" y="323"/>
                  </a:lnTo>
                  <a:lnTo>
                    <a:pt x="728" y="320"/>
                  </a:lnTo>
                  <a:lnTo>
                    <a:pt x="731" y="310"/>
                  </a:lnTo>
                  <a:lnTo>
                    <a:pt x="735" y="306"/>
                  </a:lnTo>
                  <a:lnTo>
                    <a:pt x="739" y="307"/>
                  </a:lnTo>
                  <a:lnTo>
                    <a:pt x="743" y="314"/>
                  </a:lnTo>
                  <a:lnTo>
                    <a:pt x="744" y="320"/>
                  </a:lnTo>
                  <a:lnTo>
                    <a:pt x="741" y="323"/>
                  </a:lnTo>
                  <a:lnTo>
                    <a:pt x="740" y="329"/>
                  </a:lnTo>
                  <a:lnTo>
                    <a:pt x="735" y="332"/>
                  </a:lnTo>
                  <a:lnTo>
                    <a:pt x="727" y="332"/>
                  </a:lnTo>
                  <a:lnTo>
                    <a:pt x="724" y="329"/>
                  </a:lnTo>
                  <a:close/>
                  <a:moveTo>
                    <a:pt x="654" y="427"/>
                  </a:moveTo>
                  <a:lnTo>
                    <a:pt x="654" y="435"/>
                  </a:lnTo>
                  <a:lnTo>
                    <a:pt x="657" y="442"/>
                  </a:lnTo>
                  <a:lnTo>
                    <a:pt x="663" y="445"/>
                  </a:lnTo>
                  <a:lnTo>
                    <a:pt x="663" y="436"/>
                  </a:lnTo>
                  <a:lnTo>
                    <a:pt x="659" y="429"/>
                  </a:lnTo>
                  <a:lnTo>
                    <a:pt x="654" y="427"/>
                  </a:lnTo>
                  <a:close/>
                  <a:moveTo>
                    <a:pt x="647" y="442"/>
                  </a:moveTo>
                  <a:lnTo>
                    <a:pt x="645" y="434"/>
                  </a:lnTo>
                  <a:lnTo>
                    <a:pt x="639" y="435"/>
                  </a:lnTo>
                  <a:lnTo>
                    <a:pt x="632" y="427"/>
                  </a:lnTo>
                  <a:lnTo>
                    <a:pt x="627" y="427"/>
                  </a:lnTo>
                  <a:lnTo>
                    <a:pt x="621" y="431"/>
                  </a:lnTo>
                  <a:lnTo>
                    <a:pt x="625" y="438"/>
                  </a:lnTo>
                  <a:lnTo>
                    <a:pt x="625" y="445"/>
                  </a:lnTo>
                  <a:lnTo>
                    <a:pt x="618" y="450"/>
                  </a:lnTo>
                  <a:lnTo>
                    <a:pt x="621" y="455"/>
                  </a:lnTo>
                  <a:lnTo>
                    <a:pt x="634" y="458"/>
                  </a:lnTo>
                  <a:lnTo>
                    <a:pt x="643" y="452"/>
                  </a:lnTo>
                  <a:lnTo>
                    <a:pt x="647" y="442"/>
                  </a:lnTo>
                  <a:close/>
                  <a:moveTo>
                    <a:pt x="658" y="420"/>
                  </a:moveTo>
                  <a:lnTo>
                    <a:pt x="662" y="417"/>
                  </a:lnTo>
                  <a:lnTo>
                    <a:pt x="664" y="408"/>
                  </a:lnTo>
                  <a:lnTo>
                    <a:pt x="664" y="403"/>
                  </a:lnTo>
                  <a:lnTo>
                    <a:pt x="657" y="400"/>
                  </a:lnTo>
                  <a:lnTo>
                    <a:pt x="655" y="404"/>
                  </a:lnTo>
                  <a:lnTo>
                    <a:pt x="656" y="408"/>
                  </a:lnTo>
                  <a:lnTo>
                    <a:pt x="653" y="414"/>
                  </a:lnTo>
                  <a:lnTo>
                    <a:pt x="658" y="420"/>
                  </a:lnTo>
                  <a:close/>
                  <a:moveTo>
                    <a:pt x="661" y="398"/>
                  </a:moveTo>
                  <a:lnTo>
                    <a:pt x="670" y="400"/>
                  </a:lnTo>
                  <a:lnTo>
                    <a:pt x="670" y="396"/>
                  </a:lnTo>
                  <a:lnTo>
                    <a:pt x="665" y="389"/>
                  </a:lnTo>
                  <a:lnTo>
                    <a:pt x="657" y="387"/>
                  </a:lnTo>
                  <a:lnTo>
                    <a:pt x="655" y="390"/>
                  </a:lnTo>
                  <a:lnTo>
                    <a:pt x="661" y="398"/>
                  </a:lnTo>
                  <a:close/>
                  <a:moveTo>
                    <a:pt x="644" y="407"/>
                  </a:moveTo>
                  <a:lnTo>
                    <a:pt x="648" y="407"/>
                  </a:lnTo>
                  <a:lnTo>
                    <a:pt x="650" y="402"/>
                  </a:lnTo>
                  <a:lnTo>
                    <a:pt x="647" y="394"/>
                  </a:lnTo>
                  <a:lnTo>
                    <a:pt x="640" y="385"/>
                  </a:lnTo>
                  <a:lnTo>
                    <a:pt x="636" y="386"/>
                  </a:lnTo>
                  <a:lnTo>
                    <a:pt x="636" y="394"/>
                  </a:lnTo>
                  <a:lnTo>
                    <a:pt x="644" y="407"/>
                  </a:lnTo>
                  <a:close/>
                  <a:moveTo>
                    <a:pt x="635" y="410"/>
                  </a:moveTo>
                  <a:lnTo>
                    <a:pt x="630" y="402"/>
                  </a:lnTo>
                  <a:lnTo>
                    <a:pt x="629" y="390"/>
                  </a:lnTo>
                  <a:lnTo>
                    <a:pt x="625" y="388"/>
                  </a:lnTo>
                  <a:lnTo>
                    <a:pt x="623" y="401"/>
                  </a:lnTo>
                  <a:lnTo>
                    <a:pt x="620" y="404"/>
                  </a:lnTo>
                  <a:lnTo>
                    <a:pt x="623" y="409"/>
                  </a:lnTo>
                  <a:lnTo>
                    <a:pt x="631" y="413"/>
                  </a:lnTo>
                  <a:lnTo>
                    <a:pt x="635" y="410"/>
                  </a:lnTo>
                  <a:close/>
                  <a:moveTo>
                    <a:pt x="654" y="363"/>
                  </a:moveTo>
                  <a:lnTo>
                    <a:pt x="649" y="360"/>
                  </a:lnTo>
                  <a:lnTo>
                    <a:pt x="643" y="356"/>
                  </a:lnTo>
                  <a:lnTo>
                    <a:pt x="634" y="357"/>
                  </a:lnTo>
                  <a:lnTo>
                    <a:pt x="628" y="350"/>
                  </a:lnTo>
                  <a:lnTo>
                    <a:pt x="628" y="346"/>
                  </a:lnTo>
                  <a:lnTo>
                    <a:pt x="632" y="343"/>
                  </a:lnTo>
                  <a:lnTo>
                    <a:pt x="642" y="340"/>
                  </a:lnTo>
                  <a:lnTo>
                    <a:pt x="652" y="341"/>
                  </a:lnTo>
                  <a:lnTo>
                    <a:pt x="655" y="339"/>
                  </a:lnTo>
                  <a:lnTo>
                    <a:pt x="660" y="347"/>
                  </a:lnTo>
                  <a:lnTo>
                    <a:pt x="665" y="347"/>
                  </a:lnTo>
                  <a:lnTo>
                    <a:pt x="667" y="345"/>
                  </a:lnTo>
                  <a:lnTo>
                    <a:pt x="672" y="346"/>
                  </a:lnTo>
                  <a:lnTo>
                    <a:pt x="674" y="351"/>
                  </a:lnTo>
                  <a:lnTo>
                    <a:pt x="672" y="355"/>
                  </a:lnTo>
                  <a:lnTo>
                    <a:pt x="654" y="363"/>
                  </a:lnTo>
                  <a:close/>
                  <a:moveTo>
                    <a:pt x="718" y="348"/>
                  </a:moveTo>
                  <a:lnTo>
                    <a:pt x="720" y="335"/>
                  </a:lnTo>
                  <a:lnTo>
                    <a:pt x="714" y="327"/>
                  </a:lnTo>
                  <a:lnTo>
                    <a:pt x="707" y="327"/>
                  </a:lnTo>
                  <a:lnTo>
                    <a:pt x="693" y="322"/>
                  </a:lnTo>
                  <a:lnTo>
                    <a:pt x="679" y="312"/>
                  </a:lnTo>
                  <a:lnTo>
                    <a:pt x="675" y="312"/>
                  </a:lnTo>
                  <a:lnTo>
                    <a:pt x="670" y="308"/>
                  </a:lnTo>
                  <a:lnTo>
                    <a:pt x="658" y="308"/>
                  </a:lnTo>
                  <a:lnTo>
                    <a:pt x="651" y="304"/>
                  </a:lnTo>
                  <a:lnTo>
                    <a:pt x="631" y="304"/>
                  </a:lnTo>
                  <a:lnTo>
                    <a:pt x="621" y="307"/>
                  </a:lnTo>
                  <a:lnTo>
                    <a:pt x="623" y="314"/>
                  </a:lnTo>
                  <a:lnTo>
                    <a:pt x="622" y="318"/>
                  </a:lnTo>
                  <a:lnTo>
                    <a:pt x="628" y="322"/>
                  </a:lnTo>
                  <a:lnTo>
                    <a:pt x="640" y="326"/>
                  </a:lnTo>
                  <a:lnTo>
                    <a:pt x="645" y="320"/>
                  </a:lnTo>
                  <a:lnTo>
                    <a:pt x="649" y="320"/>
                  </a:lnTo>
                  <a:lnTo>
                    <a:pt x="656" y="326"/>
                  </a:lnTo>
                  <a:lnTo>
                    <a:pt x="659" y="333"/>
                  </a:lnTo>
                  <a:lnTo>
                    <a:pt x="664" y="334"/>
                  </a:lnTo>
                  <a:lnTo>
                    <a:pt x="669" y="332"/>
                  </a:lnTo>
                  <a:lnTo>
                    <a:pt x="674" y="341"/>
                  </a:lnTo>
                  <a:lnTo>
                    <a:pt x="684" y="344"/>
                  </a:lnTo>
                  <a:lnTo>
                    <a:pt x="694" y="342"/>
                  </a:lnTo>
                  <a:lnTo>
                    <a:pt x="706" y="347"/>
                  </a:lnTo>
                  <a:lnTo>
                    <a:pt x="714" y="350"/>
                  </a:lnTo>
                  <a:lnTo>
                    <a:pt x="718" y="348"/>
                  </a:lnTo>
                  <a:close/>
                  <a:moveTo>
                    <a:pt x="712" y="325"/>
                  </a:moveTo>
                  <a:lnTo>
                    <a:pt x="705" y="315"/>
                  </a:lnTo>
                  <a:lnTo>
                    <a:pt x="688" y="303"/>
                  </a:lnTo>
                  <a:lnTo>
                    <a:pt x="674" y="297"/>
                  </a:lnTo>
                  <a:lnTo>
                    <a:pt x="665" y="297"/>
                  </a:lnTo>
                  <a:lnTo>
                    <a:pt x="660" y="294"/>
                  </a:lnTo>
                  <a:lnTo>
                    <a:pt x="663" y="291"/>
                  </a:lnTo>
                  <a:lnTo>
                    <a:pt x="671" y="288"/>
                  </a:lnTo>
                  <a:lnTo>
                    <a:pt x="683" y="288"/>
                  </a:lnTo>
                  <a:lnTo>
                    <a:pt x="697" y="295"/>
                  </a:lnTo>
                  <a:lnTo>
                    <a:pt x="710" y="307"/>
                  </a:lnTo>
                  <a:lnTo>
                    <a:pt x="715" y="307"/>
                  </a:lnTo>
                  <a:lnTo>
                    <a:pt x="721" y="302"/>
                  </a:lnTo>
                  <a:lnTo>
                    <a:pt x="723" y="305"/>
                  </a:lnTo>
                  <a:lnTo>
                    <a:pt x="721" y="311"/>
                  </a:lnTo>
                  <a:lnTo>
                    <a:pt x="718" y="321"/>
                  </a:lnTo>
                  <a:lnTo>
                    <a:pt x="712" y="325"/>
                  </a:lnTo>
                  <a:close/>
                  <a:moveTo>
                    <a:pt x="724" y="299"/>
                  </a:moveTo>
                  <a:lnTo>
                    <a:pt x="711" y="290"/>
                  </a:lnTo>
                  <a:lnTo>
                    <a:pt x="708" y="282"/>
                  </a:lnTo>
                  <a:lnTo>
                    <a:pt x="711" y="276"/>
                  </a:lnTo>
                  <a:lnTo>
                    <a:pt x="714" y="276"/>
                  </a:lnTo>
                  <a:lnTo>
                    <a:pt x="718" y="283"/>
                  </a:lnTo>
                  <a:lnTo>
                    <a:pt x="727" y="282"/>
                  </a:lnTo>
                  <a:lnTo>
                    <a:pt x="734" y="288"/>
                  </a:lnTo>
                  <a:lnTo>
                    <a:pt x="733" y="296"/>
                  </a:lnTo>
                  <a:lnTo>
                    <a:pt x="724" y="299"/>
                  </a:lnTo>
                  <a:close/>
                  <a:moveTo>
                    <a:pt x="698" y="282"/>
                  </a:moveTo>
                  <a:lnTo>
                    <a:pt x="690" y="281"/>
                  </a:lnTo>
                  <a:lnTo>
                    <a:pt x="685" y="285"/>
                  </a:lnTo>
                  <a:lnTo>
                    <a:pt x="679" y="282"/>
                  </a:lnTo>
                  <a:lnTo>
                    <a:pt x="684" y="274"/>
                  </a:lnTo>
                  <a:lnTo>
                    <a:pt x="692" y="268"/>
                  </a:lnTo>
                  <a:lnTo>
                    <a:pt x="695" y="262"/>
                  </a:lnTo>
                  <a:lnTo>
                    <a:pt x="702" y="270"/>
                  </a:lnTo>
                  <a:lnTo>
                    <a:pt x="700" y="274"/>
                  </a:lnTo>
                  <a:lnTo>
                    <a:pt x="698" y="282"/>
                  </a:lnTo>
                  <a:close/>
                  <a:moveTo>
                    <a:pt x="673" y="281"/>
                  </a:moveTo>
                  <a:lnTo>
                    <a:pt x="682" y="268"/>
                  </a:lnTo>
                  <a:lnTo>
                    <a:pt x="688" y="256"/>
                  </a:lnTo>
                  <a:lnTo>
                    <a:pt x="695" y="250"/>
                  </a:lnTo>
                  <a:lnTo>
                    <a:pt x="695" y="246"/>
                  </a:lnTo>
                  <a:lnTo>
                    <a:pt x="688" y="243"/>
                  </a:lnTo>
                  <a:lnTo>
                    <a:pt x="678" y="249"/>
                  </a:lnTo>
                  <a:lnTo>
                    <a:pt x="670" y="245"/>
                  </a:lnTo>
                  <a:lnTo>
                    <a:pt x="659" y="244"/>
                  </a:lnTo>
                  <a:lnTo>
                    <a:pt x="657" y="251"/>
                  </a:lnTo>
                  <a:lnTo>
                    <a:pt x="653" y="258"/>
                  </a:lnTo>
                  <a:lnTo>
                    <a:pt x="656" y="260"/>
                  </a:lnTo>
                  <a:lnTo>
                    <a:pt x="662" y="259"/>
                  </a:lnTo>
                  <a:lnTo>
                    <a:pt x="665" y="269"/>
                  </a:lnTo>
                  <a:lnTo>
                    <a:pt x="668" y="273"/>
                  </a:lnTo>
                  <a:lnTo>
                    <a:pt x="657" y="274"/>
                  </a:lnTo>
                  <a:lnTo>
                    <a:pt x="643" y="280"/>
                  </a:lnTo>
                  <a:lnTo>
                    <a:pt x="640" y="285"/>
                  </a:lnTo>
                  <a:lnTo>
                    <a:pt x="643" y="290"/>
                  </a:lnTo>
                  <a:lnTo>
                    <a:pt x="653" y="291"/>
                  </a:lnTo>
                  <a:lnTo>
                    <a:pt x="662" y="284"/>
                  </a:lnTo>
                  <a:lnTo>
                    <a:pt x="673" y="281"/>
                  </a:lnTo>
                  <a:close/>
                  <a:moveTo>
                    <a:pt x="709" y="235"/>
                  </a:moveTo>
                  <a:lnTo>
                    <a:pt x="707" y="225"/>
                  </a:lnTo>
                  <a:lnTo>
                    <a:pt x="711" y="219"/>
                  </a:lnTo>
                  <a:lnTo>
                    <a:pt x="716" y="218"/>
                  </a:lnTo>
                  <a:lnTo>
                    <a:pt x="721" y="222"/>
                  </a:lnTo>
                  <a:lnTo>
                    <a:pt x="723" y="228"/>
                  </a:lnTo>
                  <a:lnTo>
                    <a:pt x="722" y="234"/>
                  </a:lnTo>
                  <a:lnTo>
                    <a:pt x="715" y="237"/>
                  </a:lnTo>
                  <a:lnTo>
                    <a:pt x="709" y="235"/>
                  </a:lnTo>
                  <a:close/>
                  <a:moveTo>
                    <a:pt x="688" y="233"/>
                  </a:moveTo>
                  <a:lnTo>
                    <a:pt x="693" y="226"/>
                  </a:lnTo>
                  <a:lnTo>
                    <a:pt x="697" y="223"/>
                  </a:lnTo>
                  <a:lnTo>
                    <a:pt x="700" y="218"/>
                  </a:lnTo>
                  <a:lnTo>
                    <a:pt x="696" y="215"/>
                  </a:lnTo>
                  <a:lnTo>
                    <a:pt x="692" y="216"/>
                  </a:lnTo>
                  <a:lnTo>
                    <a:pt x="684" y="216"/>
                  </a:lnTo>
                  <a:lnTo>
                    <a:pt x="678" y="212"/>
                  </a:lnTo>
                  <a:lnTo>
                    <a:pt x="672" y="212"/>
                  </a:lnTo>
                  <a:lnTo>
                    <a:pt x="664" y="216"/>
                  </a:lnTo>
                  <a:lnTo>
                    <a:pt x="656" y="223"/>
                  </a:lnTo>
                  <a:lnTo>
                    <a:pt x="655" y="228"/>
                  </a:lnTo>
                  <a:lnTo>
                    <a:pt x="658" y="233"/>
                  </a:lnTo>
                  <a:lnTo>
                    <a:pt x="666" y="237"/>
                  </a:lnTo>
                  <a:lnTo>
                    <a:pt x="674" y="232"/>
                  </a:lnTo>
                  <a:lnTo>
                    <a:pt x="678" y="237"/>
                  </a:lnTo>
                  <a:lnTo>
                    <a:pt x="683" y="238"/>
                  </a:lnTo>
                  <a:lnTo>
                    <a:pt x="688" y="233"/>
                  </a:lnTo>
                  <a:close/>
                  <a:moveTo>
                    <a:pt x="686" y="205"/>
                  </a:moveTo>
                  <a:lnTo>
                    <a:pt x="685" y="199"/>
                  </a:lnTo>
                  <a:lnTo>
                    <a:pt x="689" y="196"/>
                  </a:lnTo>
                  <a:lnTo>
                    <a:pt x="691" y="201"/>
                  </a:lnTo>
                  <a:lnTo>
                    <a:pt x="686" y="205"/>
                  </a:lnTo>
                  <a:close/>
                  <a:moveTo>
                    <a:pt x="677" y="190"/>
                  </a:moveTo>
                  <a:lnTo>
                    <a:pt x="686" y="183"/>
                  </a:lnTo>
                  <a:lnTo>
                    <a:pt x="694" y="183"/>
                  </a:lnTo>
                  <a:lnTo>
                    <a:pt x="697" y="179"/>
                  </a:lnTo>
                  <a:lnTo>
                    <a:pt x="700" y="177"/>
                  </a:lnTo>
                  <a:lnTo>
                    <a:pt x="697" y="172"/>
                  </a:lnTo>
                  <a:lnTo>
                    <a:pt x="695" y="162"/>
                  </a:lnTo>
                  <a:lnTo>
                    <a:pt x="690" y="159"/>
                  </a:lnTo>
                  <a:lnTo>
                    <a:pt x="684" y="163"/>
                  </a:lnTo>
                  <a:lnTo>
                    <a:pt x="673" y="166"/>
                  </a:lnTo>
                  <a:lnTo>
                    <a:pt x="665" y="170"/>
                  </a:lnTo>
                  <a:lnTo>
                    <a:pt x="665" y="173"/>
                  </a:lnTo>
                  <a:lnTo>
                    <a:pt x="670" y="177"/>
                  </a:lnTo>
                  <a:lnTo>
                    <a:pt x="673" y="184"/>
                  </a:lnTo>
                  <a:lnTo>
                    <a:pt x="677" y="190"/>
                  </a:lnTo>
                  <a:close/>
                  <a:moveTo>
                    <a:pt x="564" y="501"/>
                  </a:moveTo>
                  <a:lnTo>
                    <a:pt x="571" y="500"/>
                  </a:lnTo>
                  <a:lnTo>
                    <a:pt x="578" y="496"/>
                  </a:lnTo>
                  <a:lnTo>
                    <a:pt x="591" y="496"/>
                  </a:lnTo>
                  <a:lnTo>
                    <a:pt x="595" y="491"/>
                  </a:lnTo>
                  <a:lnTo>
                    <a:pt x="592" y="485"/>
                  </a:lnTo>
                  <a:lnTo>
                    <a:pt x="582" y="483"/>
                  </a:lnTo>
                  <a:lnTo>
                    <a:pt x="581" y="475"/>
                  </a:lnTo>
                  <a:lnTo>
                    <a:pt x="572" y="460"/>
                  </a:lnTo>
                  <a:lnTo>
                    <a:pt x="570" y="465"/>
                  </a:lnTo>
                  <a:lnTo>
                    <a:pt x="570" y="479"/>
                  </a:lnTo>
                  <a:lnTo>
                    <a:pt x="567" y="484"/>
                  </a:lnTo>
                  <a:lnTo>
                    <a:pt x="556" y="484"/>
                  </a:lnTo>
                  <a:lnTo>
                    <a:pt x="553" y="487"/>
                  </a:lnTo>
                  <a:lnTo>
                    <a:pt x="562" y="494"/>
                  </a:lnTo>
                  <a:lnTo>
                    <a:pt x="564" y="501"/>
                  </a:lnTo>
                  <a:close/>
                  <a:moveTo>
                    <a:pt x="551" y="478"/>
                  </a:moveTo>
                  <a:lnTo>
                    <a:pt x="553" y="471"/>
                  </a:lnTo>
                  <a:lnTo>
                    <a:pt x="557" y="463"/>
                  </a:lnTo>
                  <a:lnTo>
                    <a:pt x="556" y="455"/>
                  </a:lnTo>
                  <a:lnTo>
                    <a:pt x="547" y="452"/>
                  </a:lnTo>
                  <a:lnTo>
                    <a:pt x="539" y="447"/>
                  </a:lnTo>
                  <a:lnTo>
                    <a:pt x="537" y="458"/>
                  </a:lnTo>
                  <a:lnTo>
                    <a:pt x="535" y="464"/>
                  </a:lnTo>
                  <a:lnTo>
                    <a:pt x="538" y="471"/>
                  </a:lnTo>
                  <a:lnTo>
                    <a:pt x="551" y="478"/>
                  </a:lnTo>
                  <a:close/>
                  <a:moveTo>
                    <a:pt x="494" y="494"/>
                  </a:moveTo>
                  <a:lnTo>
                    <a:pt x="497" y="494"/>
                  </a:lnTo>
                  <a:lnTo>
                    <a:pt x="503" y="491"/>
                  </a:lnTo>
                  <a:lnTo>
                    <a:pt x="507" y="484"/>
                  </a:lnTo>
                  <a:lnTo>
                    <a:pt x="506" y="478"/>
                  </a:lnTo>
                  <a:lnTo>
                    <a:pt x="508" y="474"/>
                  </a:lnTo>
                  <a:lnTo>
                    <a:pt x="511" y="476"/>
                  </a:lnTo>
                  <a:lnTo>
                    <a:pt x="518" y="473"/>
                  </a:lnTo>
                  <a:lnTo>
                    <a:pt x="520" y="461"/>
                  </a:lnTo>
                  <a:lnTo>
                    <a:pt x="518" y="449"/>
                  </a:lnTo>
                  <a:lnTo>
                    <a:pt x="511" y="442"/>
                  </a:lnTo>
                  <a:lnTo>
                    <a:pt x="510" y="439"/>
                  </a:lnTo>
                  <a:lnTo>
                    <a:pt x="519" y="435"/>
                  </a:lnTo>
                  <a:lnTo>
                    <a:pt x="526" y="435"/>
                  </a:lnTo>
                  <a:lnTo>
                    <a:pt x="539" y="432"/>
                  </a:lnTo>
                  <a:lnTo>
                    <a:pt x="543" y="430"/>
                  </a:lnTo>
                  <a:lnTo>
                    <a:pt x="543" y="426"/>
                  </a:lnTo>
                  <a:lnTo>
                    <a:pt x="540" y="424"/>
                  </a:lnTo>
                  <a:lnTo>
                    <a:pt x="537" y="418"/>
                  </a:lnTo>
                  <a:lnTo>
                    <a:pt x="532" y="418"/>
                  </a:lnTo>
                  <a:lnTo>
                    <a:pt x="530" y="415"/>
                  </a:lnTo>
                  <a:lnTo>
                    <a:pt x="531" y="406"/>
                  </a:lnTo>
                  <a:lnTo>
                    <a:pt x="534" y="403"/>
                  </a:lnTo>
                  <a:lnTo>
                    <a:pt x="539" y="404"/>
                  </a:lnTo>
                  <a:lnTo>
                    <a:pt x="540" y="407"/>
                  </a:lnTo>
                  <a:lnTo>
                    <a:pt x="545" y="408"/>
                  </a:lnTo>
                  <a:lnTo>
                    <a:pt x="550" y="406"/>
                  </a:lnTo>
                  <a:lnTo>
                    <a:pt x="559" y="398"/>
                  </a:lnTo>
                  <a:lnTo>
                    <a:pt x="564" y="394"/>
                  </a:lnTo>
                  <a:lnTo>
                    <a:pt x="565" y="390"/>
                  </a:lnTo>
                  <a:lnTo>
                    <a:pt x="560" y="382"/>
                  </a:lnTo>
                  <a:lnTo>
                    <a:pt x="560" y="378"/>
                  </a:lnTo>
                  <a:lnTo>
                    <a:pt x="551" y="372"/>
                  </a:lnTo>
                  <a:lnTo>
                    <a:pt x="549" y="364"/>
                  </a:lnTo>
                  <a:lnTo>
                    <a:pt x="546" y="363"/>
                  </a:lnTo>
                  <a:lnTo>
                    <a:pt x="536" y="368"/>
                  </a:lnTo>
                  <a:lnTo>
                    <a:pt x="530" y="377"/>
                  </a:lnTo>
                  <a:lnTo>
                    <a:pt x="526" y="380"/>
                  </a:lnTo>
                  <a:lnTo>
                    <a:pt x="525" y="375"/>
                  </a:lnTo>
                  <a:lnTo>
                    <a:pt x="527" y="367"/>
                  </a:lnTo>
                  <a:lnTo>
                    <a:pt x="533" y="361"/>
                  </a:lnTo>
                  <a:lnTo>
                    <a:pt x="537" y="351"/>
                  </a:lnTo>
                  <a:lnTo>
                    <a:pt x="538" y="340"/>
                  </a:lnTo>
                  <a:lnTo>
                    <a:pt x="537" y="337"/>
                  </a:lnTo>
                  <a:lnTo>
                    <a:pt x="527" y="348"/>
                  </a:lnTo>
                  <a:lnTo>
                    <a:pt x="522" y="360"/>
                  </a:lnTo>
                  <a:lnTo>
                    <a:pt x="519" y="361"/>
                  </a:lnTo>
                  <a:lnTo>
                    <a:pt x="518" y="357"/>
                  </a:lnTo>
                  <a:lnTo>
                    <a:pt x="520" y="348"/>
                  </a:lnTo>
                  <a:lnTo>
                    <a:pt x="518" y="344"/>
                  </a:lnTo>
                  <a:lnTo>
                    <a:pt x="515" y="347"/>
                  </a:lnTo>
                  <a:lnTo>
                    <a:pt x="511" y="358"/>
                  </a:lnTo>
                  <a:lnTo>
                    <a:pt x="504" y="361"/>
                  </a:lnTo>
                  <a:lnTo>
                    <a:pt x="504" y="369"/>
                  </a:lnTo>
                  <a:lnTo>
                    <a:pt x="507" y="371"/>
                  </a:lnTo>
                  <a:lnTo>
                    <a:pt x="513" y="370"/>
                  </a:lnTo>
                  <a:lnTo>
                    <a:pt x="518" y="371"/>
                  </a:lnTo>
                  <a:lnTo>
                    <a:pt x="517" y="377"/>
                  </a:lnTo>
                  <a:lnTo>
                    <a:pt x="511" y="379"/>
                  </a:lnTo>
                  <a:lnTo>
                    <a:pt x="504" y="385"/>
                  </a:lnTo>
                  <a:lnTo>
                    <a:pt x="506" y="395"/>
                  </a:lnTo>
                  <a:lnTo>
                    <a:pt x="502" y="401"/>
                  </a:lnTo>
                  <a:lnTo>
                    <a:pt x="496" y="402"/>
                  </a:lnTo>
                  <a:lnTo>
                    <a:pt x="490" y="412"/>
                  </a:lnTo>
                  <a:lnTo>
                    <a:pt x="482" y="416"/>
                  </a:lnTo>
                  <a:lnTo>
                    <a:pt x="474" y="412"/>
                  </a:lnTo>
                  <a:lnTo>
                    <a:pt x="467" y="413"/>
                  </a:lnTo>
                  <a:lnTo>
                    <a:pt x="458" y="409"/>
                  </a:lnTo>
                  <a:lnTo>
                    <a:pt x="454" y="404"/>
                  </a:lnTo>
                  <a:lnTo>
                    <a:pt x="449" y="408"/>
                  </a:lnTo>
                  <a:lnTo>
                    <a:pt x="449" y="414"/>
                  </a:lnTo>
                  <a:lnTo>
                    <a:pt x="447" y="418"/>
                  </a:lnTo>
                  <a:lnTo>
                    <a:pt x="447" y="426"/>
                  </a:lnTo>
                  <a:lnTo>
                    <a:pt x="454" y="427"/>
                  </a:lnTo>
                  <a:lnTo>
                    <a:pt x="460" y="421"/>
                  </a:lnTo>
                  <a:lnTo>
                    <a:pt x="467" y="426"/>
                  </a:lnTo>
                  <a:lnTo>
                    <a:pt x="469" y="436"/>
                  </a:lnTo>
                  <a:lnTo>
                    <a:pt x="476" y="438"/>
                  </a:lnTo>
                  <a:lnTo>
                    <a:pt x="480" y="441"/>
                  </a:lnTo>
                  <a:lnTo>
                    <a:pt x="474" y="444"/>
                  </a:lnTo>
                  <a:lnTo>
                    <a:pt x="464" y="444"/>
                  </a:lnTo>
                  <a:lnTo>
                    <a:pt x="456" y="450"/>
                  </a:lnTo>
                  <a:lnTo>
                    <a:pt x="459" y="471"/>
                  </a:lnTo>
                  <a:lnTo>
                    <a:pt x="463" y="478"/>
                  </a:lnTo>
                  <a:lnTo>
                    <a:pt x="462" y="483"/>
                  </a:lnTo>
                  <a:lnTo>
                    <a:pt x="464" y="488"/>
                  </a:lnTo>
                  <a:lnTo>
                    <a:pt x="470" y="485"/>
                  </a:lnTo>
                  <a:lnTo>
                    <a:pt x="477" y="486"/>
                  </a:lnTo>
                  <a:lnTo>
                    <a:pt x="481" y="479"/>
                  </a:lnTo>
                  <a:lnTo>
                    <a:pt x="481" y="470"/>
                  </a:lnTo>
                  <a:lnTo>
                    <a:pt x="486" y="470"/>
                  </a:lnTo>
                  <a:lnTo>
                    <a:pt x="493" y="478"/>
                  </a:lnTo>
                  <a:lnTo>
                    <a:pt x="494" y="494"/>
                  </a:lnTo>
                  <a:close/>
                  <a:moveTo>
                    <a:pt x="512" y="319"/>
                  </a:moveTo>
                  <a:lnTo>
                    <a:pt x="514" y="309"/>
                  </a:lnTo>
                  <a:lnTo>
                    <a:pt x="520" y="302"/>
                  </a:lnTo>
                  <a:lnTo>
                    <a:pt x="523" y="302"/>
                  </a:lnTo>
                  <a:lnTo>
                    <a:pt x="524" y="310"/>
                  </a:lnTo>
                  <a:lnTo>
                    <a:pt x="528" y="315"/>
                  </a:lnTo>
                  <a:lnTo>
                    <a:pt x="526" y="321"/>
                  </a:lnTo>
                  <a:lnTo>
                    <a:pt x="515" y="321"/>
                  </a:lnTo>
                  <a:lnTo>
                    <a:pt x="512" y="319"/>
                  </a:lnTo>
                  <a:close/>
                  <a:moveTo>
                    <a:pt x="443" y="448"/>
                  </a:moveTo>
                  <a:lnTo>
                    <a:pt x="437" y="438"/>
                  </a:lnTo>
                  <a:lnTo>
                    <a:pt x="436" y="426"/>
                  </a:lnTo>
                  <a:lnTo>
                    <a:pt x="431" y="420"/>
                  </a:lnTo>
                  <a:lnTo>
                    <a:pt x="426" y="418"/>
                  </a:lnTo>
                  <a:lnTo>
                    <a:pt x="422" y="409"/>
                  </a:lnTo>
                  <a:lnTo>
                    <a:pt x="431" y="401"/>
                  </a:lnTo>
                  <a:lnTo>
                    <a:pt x="438" y="392"/>
                  </a:lnTo>
                  <a:lnTo>
                    <a:pt x="451" y="391"/>
                  </a:lnTo>
                  <a:lnTo>
                    <a:pt x="456" y="386"/>
                  </a:lnTo>
                  <a:lnTo>
                    <a:pt x="462" y="389"/>
                  </a:lnTo>
                  <a:lnTo>
                    <a:pt x="467" y="398"/>
                  </a:lnTo>
                  <a:lnTo>
                    <a:pt x="476" y="402"/>
                  </a:lnTo>
                  <a:lnTo>
                    <a:pt x="486" y="401"/>
                  </a:lnTo>
                  <a:lnTo>
                    <a:pt x="488" y="398"/>
                  </a:lnTo>
                  <a:lnTo>
                    <a:pt x="493" y="395"/>
                  </a:lnTo>
                  <a:lnTo>
                    <a:pt x="487" y="389"/>
                  </a:lnTo>
                  <a:lnTo>
                    <a:pt x="477" y="387"/>
                  </a:lnTo>
                  <a:lnTo>
                    <a:pt x="455" y="373"/>
                  </a:lnTo>
                  <a:lnTo>
                    <a:pt x="435" y="370"/>
                  </a:lnTo>
                  <a:lnTo>
                    <a:pt x="423" y="371"/>
                  </a:lnTo>
                  <a:lnTo>
                    <a:pt x="406" y="386"/>
                  </a:lnTo>
                  <a:lnTo>
                    <a:pt x="400" y="398"/>
                  </a:lnTo>
                  <a:lnTo>
                    <a:pt x="391" y="401"/>
                  </a:lnTo>
                  <a:lnTo>
                    <a:pt x="380" y="410"/>
                  </a:lnTo>
                  <a:lnTo>
                    <a:pt x="380" y="433"/>
                  </a:lnTo>
                  <a:lnTo>
                    <a:pt x="387" y="438"/>
                  </a:lnTo>
                  <a:lnTo>
                    <a:pt x="398" y="432"/>
                  </a:lnTo>
                  <a:lnTo>
                    <a:pt x="406" y="438"/>
                  </a:lnTo>
                  <a:lnTo>
                    <a:pt x="410" y="443"/>
                  </a:lnTo>
                  <a:lnTo>
                    <a:pt x="415" y="446"/>
                  </a:lnTo>
                  <a:lnTo>
                    <a:pt x="419" y="439"/>
                  </a:lnTo>
                  <a:lnTo>
                    <a:pt x="419" y="435"/>
                  </a:lnTo>
                  <a:lnTo>
                    <a:pt x="424" y="430"/>
                  </a:lnTo>
                  <a:lnTo>
                    <a:pt x="430" y="436"/>
                  </a:lnTo>
                  <a:lnTo>
                    <a:pt x="434" y="449"/>
                  </a:lnTo>
                  <a:lnTo>
                    <a:pt x="441" y="454"/>
                  </a:lnTo>
                  <a:lnTo>
                    <a:pt x="443" y="448"/>
                  </a:lnTo>
                  <a:close/>
                  <a:moveTo>
                    <a:pt x="5293" y="3050"/>
                  </a:moveTo>
                  <a:lnTo>
                    <a:pt x="5297" y="3052"/>
                  </a:lnTo>
                  <a:lnTo>
                    <a:pt x="5305" y="3047"/>
                  </a:lnTo>
                  <a:lnTo>
                    <a:pt x="5307" y="3040"/>
                  </a:lnTo>
                  <a:lnTo>
                    <a:pt x="5300" y="3043"/>
                  </a:lnTo>
                  <a:lnTo>
                    <a:pt x="5293" y="3050"/>
                  </a:lnTo>
                  <a:close/>
                  <a:moveTo>
                    <a:pt x="1612" y="3236"/>
                  </a:moveTo>
                  <a:lnTo>
                    <a:pt x="1601" y="3229"/>
                  </a:lnTo>
                  <a:lnTo>
                    <a:pt x="1549" y="3238"/>
                  </a:lnTo>
                  <a:lnTo>
                    <a:pt x="1612" y="3236"/>
                  </a:lnTo>
                  <a:close/>
                </a:path>
              </a:pathLst>
            </a:custGeom>
            <a:solidFill>
              <a:srgbClr val="5A92CB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449BB71-1DD4-FD22-F917-CF34E8DD17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7863" y="1751014"/>
              <a:ext cx="346075" cy="425450"/>
            </a:xfrm>
            <a:custGeom>
              <a:avLst/>
              <a:gdLst>
                <a:gd name="T0" fmla="*/ 203 w 622"/>
                <a:gd name="T1" fmla="*/ 533 h 762"/>
                <a:gd name="T2" fmla="*/ 187 w 622"/>
                <a:gd name="T3" fmla="*/ 486 h 762"/>
                <a:gd name="T4" fmla="*/ 139 w 622"/>
                <a:gd name="T5" fmla="*/ 463 h 762"/>
                <a:gd name="T6" fmla="*/ 115 w 622"/>
                <a:gd name="T7" fmla="*/ 425 h 762"/>
                <a:gd name="T8" fmla="*/ 156 w 622"/>
                <a:gd name="T9" fmla="*/ 416 h 762"/>
                <a:gd name="T10" fmla="*/ 183 w 622"/>
                <a:gd name="T11" fmla="*/ 385 h 762"/>
                <a:gd name="T12" fmla="*/ 161 w 622"/>
                <a:gd name="T13" fmla="*/ 375 h 762"/>
                <a:gd name="T14" fmla="*/ 102 w 622"/>
                <a:gd name="T15" fmla="*/ 380 h 762"/>
                <a:gd name="T16" fmla="*/ 137 w 622"/>
                <a:gd name="T17" fmla="*/ 344 h 762"/>
                <a:gd name="T18" fmla="*/ 187 w 622"/>
                <a:gd name="T19" fmla="*/ 307 h 762"/>
                <a:gd name="T20" fmla="*/ 147 w 622"/>
                <a:gd name="T21" fmla="*/ 311 h 762"/>
                <a:gd name="T22" fmla="*/ 135 w 622"/>
                <a:gd name="T23" fmla="*/ 287 h 762"/>
                <a:gd name="T24" fmla="*/ 128 w 622"/>
                <a:gd name="T25" fmla="*/ 320 h 762"/>
                <a:gd name="T26" fmla="*/ 65 w 622"/>
                <a:gd name="T27" fmla="*/ 316 h 762"/>
                <a:gd name="T28" fmla="*/ 39 w 622"/>
                <a:gd name="T29" fmla="*/ 279 h 762"/>
                <a:gd name="T30" fmla="*/ 42 w 622"/>
                <a:gd name="T31" fmla="*/ 261 h 762"/>
                <a:gd name="T32" fmla="*/ 37 w 622"/>
                <a:gd name="T33" fmla="*/ 208 h 762"/>
                <a:gd name="T34" fmla="*/ 0 w 622"/>
                <a:gd name="T35" fmla="*/ 184 h 762"/>
                <a:gd name="T36" fmla="*/ 42 w 622"/>
                <a:gd name="T37" fmla="*/ 162 h 762"/>
                <a:gd name="T38" fmla="*/ 88 w 622"/>
                <a:gd name="T39" fmla="*/ 153 h 762"/>
                <a:gd name="T40" fmla="*/ 81 w 622"/>
                <a:gd name="T41" fmla="*/ 171 h 762"/>
                <a:gd name="T42" fmla="*/ 99 w 622"/>
                <a:gd name="T43" fmla="*/ 214 h 762"/>
                <a:gd name="T44" fmla="*/ 129 w 622"/>
                <a:gd name="T45" fmla="*/ 185 h 762"/>
                <a:gd name="T46" fmla="*/ 163 w 622"/>
                <a:gd name="T47" fmla="*/ 250 h 762"/>
                <a:gd name="T48" fmla="*/ 143 w 622"/>
                <a:gd name="T49" fmla="*/ 131 h 762"/>
                <a:gd name="T50" fmla="*/ 199 w 622"/>
                <a:gd name="T51" fmla="*/ 149 h 762"/>
                <a:gd name="T52" fmla="*/ 221 w 622"/>
                <a:gd name="T53" fmla="*/ 164 h 762"/>
                <a:gd name="T54" fmla="*/ 313 w 622"/>
                <a:gd name="T55" fmla="*/ 255 h 762"/>
                <a:gd name="T56" fmla="*/ 267 w 622"/>
                <a:gd name="T57" fmla="*/ 294 h 762"/>
                <a:gd name="T58" fmla="*/ 249 w 622"/>
                <a:gd name="T59" fmla="*/ 379 h 762"/>
                <a:gd name="T60" fmla="*/ 226 w 622"/>
                <a:gd name="T61" fmla="*/ 451 h 762"/>
                <a:gd name="T62" fmla="*/ 39 w 622"/>
                <a:gd name="T63" fmla="*/ 328 h 762"/>
                <a:gd name="T64" fmla="*/ 20 w 622"/>
                <a:gd name="T65" fmla="*/ 272 h 762"/>
                <a:gd name="T66" fmla="*/ 46 w 622"/>
                <a:gd name="T67" fmla="*/ 341 h 762"/>
                <a:gd name="T68" fmla="*/ 322 w 622"/>
                <a:gd name="T69" fmla="*/ 327 h 762"/>
                <a:gd name="T70" fmla="*/ 333 w 622"/>
                <a:gd name="T71" fmla="*/ 279 h 762"/>
                <a:gd name="T72" fmla="*/ 278 w 622"/>
                <a:gd name="T73" fmla="*/ 236 h 762"/>
                <a:gd name="T74" fmla="*/ 350 w 622"/>
                <a:gd name="T75" fmla="*/ 329 h 762"/>
                <a:gd name="T76" fmla="*/ 411 w 622"/>
                <a:gd name="T77" fmla="*/ 359 h 762"/>
                <a:gd name="T78" fmla="*/ 384 w 622"/>
                <a:gd name="T79" fmla="*/ 437 h 762"/>
                <a:gd name="T80" fmla="*/ 351 w 622"/>
                <a:gd name="T81" fmla="*/ 416 h 762"/>
                <a:gd name="T82" fmla="*/ 333 w 622"/>
                <a:gd name="T83" fmla="*/ 371 h 762"/>
                <a:gd name="T84" fmla="*/ 470 w 622"/>
                <a:gd name="T85" fmla="*/ 249 h 762"/>
                <a:gd name="T86" fmla="*/ 541 w 622"/>
                <a:gd name="T87" fmla="*/ 231 h 762"/>
                <a:gd name="T88" fmla="*/ 266 w 622"/>
                <a:gd name="T89" fmla="*/ 141 h 762"/>
                <a:gd name="T90" fmla="*/ 284 w 622"/>
                <a:gd name="T91" fmla="*/ 148 h 762"/>
                <a:gd name="T92" fmla="*/ 258 w 622"/>
                <a:gd name="T93" fmla="*/ 155 h 762"/>
                <a:gd name="T94" fmla="*/ 316 w 622"/>
                <a:gd name="T95" fmla="*/ 193 h 762"/>
                <a:gd name="T96" fmla="*/ 382 w 622"/>
                <a:gd name="T97" fmla="*/ 197 h 762"/>
                <a:gd name="T98" fmla="*/ 438 w 622"/>
                <a:gd name="T99" fmla="*/ 151 h 762"/>
                <a:gd name="T100" fmla="*/ 438 w 622"/>
                <a:gd name="T101" fmla="*/ 74 h 762"/>
                <a:gd name="T102" fmla="*/ 379 w 622"/>
                <a:gd name="T103" fmla="*/ 50 h 762"/>
                <a:gd name="T104" fmla="*/ 348 w 622"/>
                <a:gd name="T105" fmla="*/ 80 h 762"/>
                <a:gd name="T106" fmla="*/ 322 w 622"/>
                <a:gd name="T107" fmla="*/ 34 h 762"/>
                <a:gd name="T108" fmla="*/ 325 w 622"/>
                <a:gd name="T109" fmla="*/ 100 h 762"/>
                <a:gd name="T110" fmla="*/ 284 w 622"/>
                <a:gd name="T111" fmla="*/ 76 h 762"/>
                <a:gd name="T112" fmla="*/ 243 w 622"/>
                <a:gd name="T113" fmla="*/ 36 h 762"/>
                <a:gd name="T114" fmla="*/ 229 w 622"/>
                <a:gd name="T115" fmla="*/ 84 h 762"/>
                <a:gd name="T116" fmla="*/ 210 w 622"/>
                <a:gd name="T117" fmla="*/ 102 h 762"/>
                <a:gd name="T118" fmla="*/ 253 w 622"/>
                <a:gd name="T119" fmla="*/ 149 h 762"/>
                <a:gd name="T120" fmla="*/ 268 w 622"/>
                <a:gd name="T121" fmla="*/ 17 h 762"/>
                <a:gd name="T122" fmla="*/ 474 w 622"/>
                <a:gd name="T123" fmla="*/ 81 h 762"/>
                <a:gd name="T124" fmla="*/ 620 w 622"/>
                <a:gd name="T125" fmla="*/ 3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762">
                  <a:moveTo>
                    <a:pt x="306" y="762"/>
                  </a:moveTo>
                  <a:lnTo>
                    <a:pt x="310" y="757"/>
                  </a:lnTo>
                  <a:lnTo>
                    <a:pt x="311" y="745"/>
                  </a:lnTo>
                  <a:lnTo>
                    <a:pt x="305" y="739"/>
                  </a:lnTo>
                  <a:lnTo>
                    <a:pt x="297" y="738"/>
                  </a:lnTo>
                  <a:lnTo>
                    <a:pt x="294" y="743"/>
                  </a:lnTo>
                  <a:lnTo>
                    <a:pt x="297" y="750"/>
                  </a:lnTo>
                  <a:lnTo>
                    <a:pt x="302" y="755"/>
                  </a:lnTo>
                  <a:lnTo>
                    <a:pt x="303" y="760"/>
                  </a:lnTo>
                  <a:lnTo>
                    <a:pt x="306" y="762"/>
                  </a:lnTo>
                  <a:close/>
                  <a:moveTo>
                    <a:pt x="208" y="538"/>
                  </a:moveTo>
                  <a:lnTo>
                    <a:pt x="203" y="533"/>
                  </a:lnTo>
                  <a:lnTo>
                    <a:pt x="199" y="534"/>
                  </a:lnTo>
                  <a:lnTo>
                    <a:pt x="197" y="538"/>
                  </a:lnTo>
                  <a:lnTo>
                    <a:pt x="194" y="538"/>
                  </a:lnTo>
                  <a:lnTo>
                    <a:pt x="193" y="532"/>
                  </a:lnTo>
                  <a:lnTo>
                    <a:pt x="193" y="521"/>
                  </a:lnTo>
                  <a:lnTo>
                    <a:pt x="190" y="516"/>
                  </a:lnTo>
                  <a:lnTo>
                    <a:pt x="186" y="514"/>
                  </a:lnTo>
                  <a:lnTo>
                    <a:pt x="172" y="501"/>
                  </a:lnTo>
                  <a:lnTo>
                    <a:pt x="172" y="496"/>
                  </a:lnTo>
                  <a:lnTo>
                    <a:pt x="180" y="490"/>
                  </a:lnTo>
                  <a:lnTo>
                    <a:pt x="184" y="490"/>
                  </a:lnTo>
                  <a:lnTo>
                    <a:pt x="187" y="486"/>
                  </a:lnTo>
                  <a:lnTo>
                    <a:pt x="188" y="481"/>
                  </a:lnTo>
                  <a:lnTo>
                    <a:pt x="185" y="479"/>
                  </a:lnTo>
                  <a:lnTo>
                    <a:pt x="180" y="480"/>
                  </a:lnTo>
                  <a:lnTo>
                    <a:pt x="177" y="476"/>
                  </a:lnTo>
                  <a:lnTo>
                    <a:pt x="174" y="476"/>
                  </a:lnTo>
                  <a:lnTo>
                    <a:pt x="171" y="483"/>
                  </a:lnTo>
                  <a:lnTo>
                    <a:pt x="162" y="486"/>
                  </a:lnTo>
                  <a:lnTo>
                    <a:pt x="152" y="478"/>
                  </a:lnTo>
                  <a:lnTo>
                    <a:pt x="152" y="472"/>
                  </a:lnTo>
                  <a:lnTo>
                    <a:pt x="149" y="471"/>
                  </a:lnTo>
                  <a:lnTo>
                    <a:pt x="144" y="465"/>
                  </a:lnTo>
                  <a:lnTo>
                    <a:pt x="139" y="463"/>
                  </a:lnTo>
                  <a:lnTo>
                    <a:pt x="136" y="464"/>
                  </a:lnTo>
                  <a:lnTo>
                    <a:pt x="132" y="459"/>
                  </a:lnTo>
                  <a:lnTo>
                    <a:pt x="132" y="455"/>
                  </a:lnTo>
                  <a:lnTo>
                    <a:pt x="127" y="450"/>
                  </a:lnTo>
                  <a:lnTo>
                    <a:pt x="124" y="450"/>
                  </a:lnTo>
                  <a:lnTo>
                    <a:pt x="123" y="448"/>
                  </a:lnTo>
                  <a:lnTo>
                    <a:pt x="122" y="442"/>
                  </a:lnTo>
                  <a:lnTo>
                    <a:pt x="116" y="438"/>
                  </a:lnTo>
                  <a:lnTo>
                    <a:pt x="115" y="435"/>
                  </a:lnTo>
                  <a:lnTo>
                    <a:pt x="115" y="431"/>
                  </a:lnTo>
                  <a:lnTo>
                    <a:pt x="113" y="430"/>
                  </a:lnTo>
                  <a:lnTo>
                    <a:pt x="115" y="425"/>
                  </a:lnTo>
                  <a:lnTo>
                    <a:pt x="115" y="421"/>
                  </a:lnTo>
                  <a:lnTo>
                    <a:pt x="110" y="415"/>
                  </a:lnTo>
                  <a:lnTo>
                    <a:pt x="110" y="413"/>
                  </a:lnTo>
                  <a:lnTo>
                    <a:pt x="121" y="406"/>
                  </a:lnTo>
                  <a:lnTo>
                    <a:pt x="125" y="406"/>
                  </a:lnTo>
                  <a:lnTo>
                    <a:pt x="130" y="413"/>
                  </a:lnTo>
                  <a:lnTo>
                    <a:pt x="134" y="416"/>
                  </a:lnTo>
                  <a:lnTo>
                    <a:pt x="136" y="416"/>
                  </a:lnTo>
                  <a:lnTo>
                    <a:pt x="138" y="413"/>
                  </a:lnTo>
                  <a:lnTo>
                    <a:pt x="146" y="415"/>
                  </a:lnTo>
                  <a:lnTo>
                    <a:pt x="150" y="417"/>
                  </a:lnTo>
                  <a:lnTo>
                    <a:pt x="156" y="416"/>
                  </a:lnTo>
                  <a:lnTo>
                    <a:pt x="171" y="415"/>
                  </a:lnTo>
                  <a:lnTo>
                    <a:pt x="172" y="410"/>
                  </a:lnTo>
                  <a:lnTo>
                    <a:pt x="164" y="405"/>
                  </a:lnTo>
                  <a:lnTo>
                    <a:pt x="157" y="405"/>
                  </a:lnTo>
                  <a:lnTo>
                    <a:pt x="145" y="403"/>
                  </a:lnTo>
                  <a:lnTo>
                    <a:pt x="137" y="400"/>
                  </a:lnTo>
                  <a:lnTo>
                    <a:pt x="137" y="397"/>
                  </a:lnTo>
                  <a:lnTo>
                    <a:pt x="144" y="395"/>
                  </a:lnTo>
                  <a:lnTo>
                    <a:pt x="150" y="395"/>
                  </a:lnTo>
                  <a:lnTo>
                    <a:pt x="164" y="389"/>
                  </a:lnTo>
                  <a:lnTo>
                    <a:pt x="172" y="384"/>
                  </a:lnTo>
                  <a:lnTo>
                    <a:pt x="183" y="385"/>
                  </a:lnTo>
                  <a:lnTo>
                    <a:pt x="188" y="382"/>
                  </a:lnTo>
                  <a:lnTo>
                    <a:pt x="192" y="382"/>
                  </a:lnTo>
                  <a:lnTo>
                    <a:pt x="194" y="384"/>
                  </a:lnTo>
                  <a:lnTo>
                    <a:pt x="195" y="378"/>
                  </a:lnTo>
                  <a:lnTo>
                    <a:pt x="199" y="374"/>
                  </a:lnTo>
                  <a:lnTo>
                    <a:pt x="199" y="370"/>
                  </a:lnTo>
                  <a:lnTo>
                    <a:pt x="195" y="369"/>
                  </a:lnTo>
                  <a:lnTo>
                    <a:pt x="189" y="373"/>
                  </a:lnTo>
                  <a:lnTo>
                    <a:pt x="185" y="377"/>
                  </a:lnTo>
                  <a:lnTo>
                    <a:pt x="168" y="377"/>
                  </a:lnTo>
                  <a:lnTo>
                    <a:pt x="163" y="377"/>
                  </a:lnTo>
                  <a:lnTo>
                    <a:pt x="161" y="375"/>
                  </a:lnTo>
                  <a:lnTo>
                    <a:pt x="154" y="375"/>
                  </a:lnTo>
                  <a:lnTo>
                    <a:pt x="151" y="377"/>
                  </a:lnTo>
                  <a:lnTo>
                    <a:pt x="149" y="378"/>
                  </a:lnTo>
                  <a:lnTo>
                    <a:pt x="142" y="386"/>
                  </a:lnTo>
                  <a:lnTo>
                    <a:pt x="135" y="387"/>
                  </a:lnTo>
                  <a:lnTo>
                    <a:pt x="130" y="386"/>
                  </a:lnTo>
                  <a:lnTo>
                    <a:pt x="126" y="389"/>
                  </a:lnTo>
                  <a:lnTo>
                    <a:pt x="117" y="390"/>
                  </a:lnTo>
                  <a:lnTo>
                    <a:pt x="111" y="393"/>
                  </a:lnTo>
                  <a:lnTo>
                    <a:pt x="105" y="394"/>
                  </a:lnTo>
                  <a:lnTo>
                    <a:pt x="102" y="391"/>
                  </a:lnTo>
                  <a:lnTo>
                    <a:pt x="102" y="380"/>
                  </a:lnTo>
                  <a:lnTo>
                    <a:pt x="99" y="367"/>
                  </a:lnTo>
                  <a:lnTo>
                    <a:pt x="100" y="363"/>
                  </a:lnTo>
                  <a:lnTo>
                    <a:pt x="100" y="359"/>
                  </a:lnTo>
                  <a:lnTo>
                    <a:pt x="106" y="357"/>
                  </a:lnTo>
                  <a:lnTo>
                    <a:pt x="111" y="354"/>
                  </a:lnTo>
                  <a:lnTo>
                    <a:pt x="114" y="357"/>
                  </a:lnTo>
                  <a:lnTo>
                    <a:pt x="116" y="362"/>
                  </a:lnTo>
                  <a:lnTo>
                    <a:pt x="119" y="362"/>
                  </a:lnTo>
                  <a:lnTo>
                    <a:pt x="121" y="354"/>
                  </a:lnTo>
                  <a:lnTo>
                    <a:pt x="128" y="350"/>
                  </a:lnTo>
                  <a:lnTo>
                    <a:pt x="132" y="351"/>
                  </a:lnTo>
                  <a:lnTo>
                    <a:pt x="137" y="344"/>
                  </a:lnTo>
                  <a:lnTo>
                    <a:pt x="145" y="336"/>
                  </a:lnTo>
                  <a:lnTo>
                    <a:pt x="153" y="333"/>
                  </a:lnTo>
                  <a:lnTo>
                    <a:pt x="152" y="328"/>
                  </a:lnTo>
                  <a:lnTo>
                    <a:pt x="154" y="323"/>
                  </a:lnTo>
                  <a:lnTo>
                    <a:pt x="165" y="319"/>
                  </a:lnTo>
                  <a:lnTo>
                    <a:pt x="179" y="318"/>
                  </a:lnTo>
                  <a:lnTo>
                    <a:pt x="186" y="312"/>
                  </a:lnTo>
                  <a:lnTo>
                    <a:pt x="194" y="309"/>
                  </a:lnTo>
                  <a:lnTo>
                    <a:pt x="198" y="305"/>
                  </a:lnTo>
                  <a:lnTo>
                    <a:pt x="198" y="301"/>
                  </a:lnTo>
                  <a:lnTo>
                    <a:pt x="194" y="301"/>
                  </a:lnTo>
                  <a:lnTo>
                    <a:pt x="187" y="307"/>
                  </a:lnTo>
                  <a:lnTo>
                    <a:pt x="180" y="308"/>
                  </a:lnTo>
                  <a:lnTo>
                    <a:pt x="174" y="305"/>
                  </a:lnTo>
                  <a:lnTo>
                    <a:pt x="174" y="299"/>
                  </a:lnTo>
                  <a:lnTo>
                    <a:pt x="178" y="290"/>
                  </a:lnTo>
                  <a:lnTo>
                    <a:pt x="179" y="280"/>
                  </a:lnTo>
                  <a:lnTo>
                    <a:pt x="175" y="274"/>
                  </a:lnTo>
                  <a:lnTo>
                    <a:pt x="171" y="274"/>
                  </a:lnTo>
                  <a:lnTo>
                    <a:pt x="169" y="279"/>
                  </a:lnTo>
                  <a:lnTo>
                    <a:pt x="169" y="288"/>
                  </a:lnTo>
                  <a:lnTo>
                    <a:pt x="166" y="296"/>
                  </a:lnTo>
                  <a:lnTo>
                    <a:pt x="154" y="309"/>
                  </a:lnTo>
                  <a:lnTo>
                    <a:pt x="147" y="311"/>
                  </a:lnTo>
                  <a:lnTo>
                    <a:pt x="143" y="308"/>
                  </a:lnTo>
                  <a:lnTo>
                    <a:pt x="141" y="297"/>
                  </a:lnTo>
                  <a:lnTo>
                    <a:pt x="143" y="293"/>
                  </a:lnTo>
                  <a:lnTo>
                    <a:pt x="147" y="287"/>
                  </a:lnTo>
                  <a:lnTo>
                    <a:pt x="147" y="282"/>
                  </a:lnTo>
                  <a:lnTo>
                    <a:pt x="145" y="278"/>
                  </a:lnTo>
                  <a:lnTo>
                    <a:pt x="143" y="267"/>
                  </a:lnTo>
                  <a:lnTo>
                    <a:pt x="141" y="262"/>
                  </a:lnTo>
                  <a:lnTo>
                    <a:pt x="138" y="262"/>
                  </a:lnTo>
                  <a:lnTo>
                    <a:pt x="135" y="268"/>
                  </a:lnTo>
                  <a:lnTo>
                    <a:pt x="136" y="281"/>
                  </a:lnTo>
                  <a:lnTo>
                    <a:pt x="135" y="287"/>
                  </a:lnTo>
                  <a:lnTo>
                    <a:pt x="130" y="292"/>
                  </a:lnTo>
                  <a:lnTo>
                    <a:pt x="129" y="288"/>
                  </a:lnTo>
                  <a:lnTo>
                    <a:pt x="130" y="285"/>
                  </a:lnTo>
                  <a:lnTo>
                    <a:pt x="126" y="277"/>
                  </a:lnTo>
                  <a:lnTo>
                    <a:pt x="121" y="275"/>
                  </a:lnTo>
                  <a:lnTo>
                    <a:pt x="118" y="277"/>
                  </a:lnTo>
                  <a:lnTo>
                    <a:pt x="118" y="283"/>
                  </a:lnTo>
                  <a:lnTo>
                    <a:pt x="119" y="289"/>
                  </a:lnTo>
                  <a:lnTo>
                    <a:pt x="120" y="299"/>
                  </a:lnTo>
                  <a:lnTo>
                    <a:pt x="124" y="306"/>
                  </a:lnTo>
                  <a:lnTo>
                    <a:pt x="127" y="315"/>
                  </a:lnTo>
                  <a:lnTo>
                    <a:pt x="128" y="320"/>
                  </a:lnTo>
                  <a:lnTo>
                    <a:pt x="121" y="320"/>
                  </a:lnTo>
                  <a:lnTo>
                    <a:pt x="116" y="322"/>
                  </a:lnTo>
                  <a:lnTo>
                    <a:pt x="113" y="332"/>
                  </a:lnTo>
                  <a:lnTo>
                    <a:pt x="112" y="338"/>
                  </a:lnTo>
                  <a:lnTo>
                    <a:pt x="107" y="342"/>
                  </a:lnTo>
                  <a:lnTo>
                    <a:pt x="90" y="343"/>
                  </a:lnTo>
                  <a:lnTo>
                    <a:pt x="82" y="343"/>
                  </a:lnTo>
                  <a:lnTo>
                    <a:pt x="83" y="339"/>
                  </a:lnTo>
                  <a:lnTo>
                    <a:pt x="85" y="335"/>
                  </a:lnTo>
                  <a:lnTo>
                    <a:pt x="82" y="328"/>
                  </a:lnTo>
                  <a:lnTo>
                    <a:pt x="72" y="318"/>
                  </a:lnTo>
                  <a:lnTo>
                    <a:pt x="65" y="316"/>
                  </a:lnTo>
                  <a:lnTo>
                    <a:pt x="63" y="317"/>
                  </a:lnTo>
                  <a:lnTo>
                    <a:pt x="58" y="309"/>
                  </a:lnTo>
                  <a:lnTo>
                    <a:pt x="57" y="301"/>
                  </a:lnTo>
                  <a:lnTo>
                    <a:pt x="67" y="301"/>
                  </a:lnTo>
                  <a:lnTo>
                    <a:pt x="72" y="297"/>
                  </a:lnTo>
                  <a:lnTo>
                    <a:pt x="70" y="295"/>
                  </a:lnTo>
                  <a:lnTo>
                    <a:pt x="64" y="294"/>
                  </a:lnTo>
                  <a:lnTo>
                    <a:pt x="60" y="296"/>
                  </a:lnTo>
                  <a:lnTo>
                    <a:pt x="54" y="292"/>
                  </a:lnTo>
                  <a:lnTo>
                    <a:pt x="51" y="287"/>
                  </a:lnTo>
                  <a:lnTo>
                    <a:pt x="46" y="283"/>
                  </a:lnTo>
                  <a:lnTo>
                    <a:pt x="39" y="279"/>
                  </a:lnTo>
                  <a:lnTo>
                    <a:pt x="34" y="274"/>
                  </a:lnTo>
                  <a:lnTo>
                    <a:pt x="38" y="270"/>
                  </a:lnTo>
                  <a:lnTo>
                    <a:pt x="38" y="268"/>
                  </a:lnTo>
                  <a:lnTo>
                    <a:pt x="33" y="263"/>
                  </a:lnTo>
                  <a:lnTo>
                    <a:pt x="27" y="260"/>
                  </a:lnTo>
                  <a:lnTo>
                    <a:pt x="21" y="252"/>
                  </a:lnTo>
                  <a:lnTo>
                    <a:pt x="22" y="246"/>
                  </a:lnTo>
                  <a:lnTo>
                    <a:pt x="25" y="245"/>
                  </a:lnTo>
                  <a:lnTo>
                    <a:pt x="36" y="254"/>
                  </a:lnTo>
                  <a:lnTo>
                    <a:pt x="39" y="258"/>
                  </a:lnTo>
                  <a:lnTo>
                    <a:pt x="39" y="261"/>
                  </a:lnTo>
                  <a:lnTo>
                    <a:pt x="42" y="261"/>
                  </a:lnTo>
                  <a:lnTo>
                    <a:pt x="49" y="256"/>
                  </a:lnTo>
                  <a:lnTo>
                    <a:pt x="50" y="249"/>
                  </a:lnTo>
                  <a:lnTo>
                    <a:pt x="47" y="247"/>
                  </a:lnTo>
                  <a:lnTo>
                    <a:pt x="42" y="248"/>
                  </a:lnTo>
                  <a:lnTo>
                    <a:pt x="38" y="245"/>
                  </a:lnTo>
                  <a:lnTo>
                    <a:pt x="38" y="243"/>
                  </a:lnTo>
                  <a:lnTo>
                    <a:pt x="30" y="236"/>
                  </a:lnTo>
                  <a:lnTo>
                    <a:pt x="30" y="230"/>
                  </a:lnTo>
                  <a:lnTo>
                    <a:pt x="32" y="229"/>
                  </a:lnTo>
                  <a:lnTo>
                    <a:pt x="35" y="218"/>
                  </a:lnTo>
                  <a:lnTo>
                    <a:pt x="39" y="209"/>
                  </a:lnTo>
                  <a:lnTo>
                    <a:pt x="37" y="208"/>
                  </a:lnTo>
                  <a:lnTo>
                    <a:pt x="31" y="211"/>
                  </a:lnTo>
                  <a:lnTo>
                    <a:pt x="26" y="206"/>
                  </a:lnTo>
                  <a:lnTo>
                    <a:pt x="23" y="207"/>
                  </a:lnTo>
                  <a:lnTo>
                    <a:pt x="22" y="216"/>
                  </a:lnTo>
                  <a:lnTo>
                    <a:pt x="23" y="224"/>
                  </a:lnTo>
                  <a:lnTo>
                    <a:pt x="19" y="229"/>
                  </a:lnTo>
                  <a:lnTo>
                    <a:pt x="13" y="232"/>
                  </a:lnTo>
                  <a:lnTo>
                    <a:pt x="12" y="224"/>
                  </a:lnTo>
                  <a:lnTo>
                    <a:pt x="3" y="212"/>
                  </a:lnTo>
                  <a:lnTo>
                    <a:pt x="2" y="202"/>
                  </a:lnTo>
                  <a:lnTo>
                    <a:pt x="0" y="191"/>
                  </a:lnTo>
                  <a:lnTo>
                    <a:pt x="0" y="184"/>
                  </a:lnTo>
                  <a:lnTo>
                    <a:pt x="5" y="182"/>
                  </a:lnTo>
                  <a:lnTo>
                    <a:pt x="12" y="176"/>
                  </a:lnTo>
                  <a:lnTo>
                    <a:pt x="14" y="175"/>
                  </a:lnTo>
                  <a:lnTo>
                    <a:pt x="14" y="167"/>
                  </a:lnTo>
                  <a:lnTo>
                    <a:pt x="12" y="163"/>
                  </a:lnTo>
                  <a:lnTo>
                    <a:pt x="11" y="154"/>
                  </a:lnTo>
                  <a:lnTo>
                    <a:pt x="19" y="145"/>
                  </a:lnTo>
                  <a:lnTo>
                    <a:pt x="25" y="146"/>
                  </a:lnTo>
                  <a:lnTo>
                    <a:pt x="30" y="157"/>
                  </a:lnTo>
                  <a:lnTo>
                    <a:pt x="33" y="165"/>
                  </a:lnTo>
                  <a:lnTo>
                    <a:pt x="40" y="166"/>
                  </a:lnTo>
                  <a:lnTo>
                    <a:pt x="42" y="162"/>
                  </a:lnTo>
                  <a:lnTo>
                    <a:pt x="33" y="151"/>
                  </a:lnTo>
                  <a:lnTo>
                    <a:pt x="33" y="142"/>
                  </a:lnTo>
                  <a:lnTo>
                    <a:pt x="37" y="140"/>
                  </a:lnTo>
                  <a:lnTo>
                    <a:pt x="42" y="144"/>
                  </a:lnTo>
                  <a:lnTo>
                    <a:pt x="43" y="149"/>
                  </a:lnTo>
                  <a:lnTo>
                    <a:pt x="46" y="152"/>
                  </a:lnTo>
                  <a:lnTo>
                    <a:pt x="53" y="149"/>
                  </a:lnTo>
                  <a:lnTo>
                    <a:pt x="70" y="135"/>
                  </a:lnTo>
                  <a:lnTo>
                    <a:pt x="79" y="133"/>
                  </a:lnTo>
                  <a:lnTo>
                    <a:pt x="84" y="137"/>
                  </a:lnTo>
                  <a:lnTo>
                    <a:pt x="89" y="147"/>
                  </a:lnTo>
                  <a:lnTo>
                    <a:pt x="88" y="153"/>
                  </a:lnTo>
                  <a:lnTo>
                    <a:pt x="83" y="159"/>
                  </a:lnTo>
                  <a:lnTo>
                    <a:pt x="78" y="158"/>
                  </a:lnTo>
                  <a:lnTo>
                    <a:pt x="75" y="156"/>
                  </a:lnTo>
                  <a:lnTo>
                    <a:pt x="71" y="157"/>
                  </a:lnTo>
                  <a:lnTo>
                    <a:pt x="62" y="164"/>
                  </a:lnTo>
                  <a:lnTo>
                    <a:pt x="60" y="168"/>
                  </a:lnTo>
                  <a:lnTo>
                    <a:pt x="57" y="169"/>
                  </a:lnTo>
                  <a:lnTo>
                    <a:pt x="55" y="174"/>
                  </a:lnTo>
                  <a:lnTo>
                    <a:pt x="60" y="177"/>
                  </a:lnTo>
                  <a:lnTo>
                    <a:pt x="67" y="173"/>
                  </a:lnTo>
                  <a:lnTo>
                    <a:pt x="77" y="169"/>
                  </a:lnTo>
                  <a:lnTo>
                    <a:pt x="81" y="171"/>
                  </a:lnTo>
                  <a:lnTo>
                    <a:pt x="81" y="174"/>
                  </a:lnTo>
                  <a:lnTo>
                    <a:pt x="73" y="180"/>
                  </a:lnTo>
                  <a:lnTo>
                    <a:pt x="72" y="184"/>
                  </a:lnTo>
                  <a:lnTo>
                    <a:pt x="76" y="187"/>
                  </a:lnTo>
                  <a:lnTo>
                    <a:pt x="79" y="183"/>
                  </a:lnTo>
                  <a:lnTo>
                    <a:pt x="82" y="184"/>
                  </a:lnTo>
                  <a:lnTo>
                    <a:pt x="86" y="189"/>
                  </a:lnTo>
                  <a:lnTo>
                    <a:pt x="89" y="192"/>
                  </a:lnTo>
                  <a:lnTo>
                    <a:pt x="88" y="198"/>
                  </a:lnTo>
                  <a:lnTo>
                    <a:pt x="90" y="207"/>
                  </a:lnTo>
                  <a:lnTo>
                    <a:pt x="95" y="213"/>
                  </a:lnTo>
                  <a:lnTo>
                    <a:pt x="99" y="214"/>
                  </a:lnTo>
                  <a:lnTo>
                    <a:pt x="97" y="202"/>
                  </a:lnTo>
                  <a:lnTo>
                    <a:pt x="91" y="192"/>
                  </a:lnTo>
                  <a:lnTo>
                    <a:pt x="90" y="182"/>
                  </a:lnTo>
                  <a:lnTo>
                    <a:pt x="92" y="172"/>
                  </a:lnTo>
                  <a:lnTo>
                    <a:pt x="101" y="159"/>
                  </a:lnTo>
                  <a:lnTo>
                    <a:pt x="103" y="150"/>
                  </a:lnTo>
                  <a:lnTo>
                    <a:pt x="107" y="146"/>
                  </a:lnTo>
                  <a:lnTo>
                    <a:pt x="111" y="148"/>
                  </a:lnTo>
                  <a:lnTo>
                    <a:pt x="119" y="157"/>
                  </a:lnTo>
                  <a:lnTo>
                    <a:pt x="128" y="164"/>
                  </a:lnTo>
                  <a:lnTo>
                    <a:pt x="129" y="169"/>
                  </a:lnTo>
                  <a:lnTo>
                    <a:pt x="129" y="185"/>
                  </a:lnTo>
                  <a:lnTo>
                    <a:pt x="136" y="203"/>
                  </a:lnTo>
                  <a:lnTo>
                    <a:pt x="136" y="211"/>
                  </a:lnTo>
                  <a:lnTo>
                    <a:pt x="134" y="216"/>
                  </a:lnTo>
                  <a:lnTo>
                    <a:pt x="128" y="222"/>
                  </a:lnTo>
                  <a:lnTo>
                    <a:pt x="129" y="226"/>
                  </a:lnTo>
                  <a:lnTo>
                    <a:pt x="132" y="227"/>
                  </a:lnTo>
                  <a:lnTo>
                    <a:pt x="138" y="223"/>
                  </a:lnTo>
                  <a:lnTo>
                    <a:pt x="142" y="224"/>
                  </a:lnTo>
                  <a:lnTo>
                    <a:pt x="148" y="232"/>
                  </a:lnTo>
                  <a:lnTo>
                    <a:pt x="153" y="246"/>
                  </a:lnTo>
                  <a:lnTo>
                    <a:pt x="157" y="250"/>
                  </a:lnTo>
                  <a:lnTo>
                    <a:pt x="163" y="250"/>
                  </a:lnTo>
                  <a:lnTo>
                    <a:pt x="165" y="243"/>
                  </a:lnTo>
                  <a:lnTo>
                    <a:pt x="156" y="233"/>
                  </a:lnTo>
                  <a:lnTo>
                    <a:pt x="155" y="224"/>
                  </a:lnTo>
                  <a:lnTo>
                    <a:pt x="148" y="212"/>
                  </a:lnTo>
                  <a:lnTo>
                    <a:pt x="144" y="202"/>
                  </a:lnTo>
                  <a:lnTo>
                    <a:pt x="144" y="190"/>
                  </a:lnTo>
                  <a:lnTo>
                    <a:pt x="145" y="164"/>
                  </a:lnTo>
                  <a:lnTo>
                    <a:pt x="142" y="158"/>
                  </a:lnTo>
                  <a:lnTo>
                    <a:pt x="138" y="156"/>
                  </a:lnTo>
                  <a:lnTo>
                    <a:pt x="140" y="147"/>
                  </a:lnTo>
                  <a:lnTo>
                    <a:pt x="140" y="139"/>
                  </a:lnTo>
                  <a:lnTo>
                    <a:pt x="143" y="131"/>
                  </a:lnTo>
                  <a:lnTo>
                    <a:pt x="142" y="118"/>
                  </a:lnTo>
                  <a:lnTo>
                    <a:pt x="148" y="109"/>
                  </a:lnTo>
                  <a:lnTo>
                    <a:pt x="153" y="107"/>
                  </a:lnTo>
                  <a:lnTo>
                    <a:pt x="156" y="108"/>
                  </a:lnTo>
                  <a:lnTo>
                    <a:pt x="164" y="120"/>
                  </a:lnTo>
                  <a:lnTo>
                    <a:pt x="166" y="130"/>
                  </a:lnTo>
                  <a:lnTo>
                    <a:pt x="170" y="133"/>
                  </a:lnTo>
                  <a:lnTo>
                    <a:pt x="174" y="126"/>
                  </a:lnTo>
                  <a:lnTo>
                    <a:pt x="180" y="122"/>
                  </a:lnTo>
                  <a:lnTo>
                    <a:pt x="187" y="127"/>
                  </a:lnTo>
                  <a:lnTo>
                    <a:pt x="195" y="139"/>
                  </a:lnTo>
                  <a:lnTo>
                    <a:pt x="199" y="149"/>
                  </a:lnTo>
                  <a:lnTo>
                    <a:pt x="199" y="159"/>
                  </a:lnTo>
                  <a:lnTo>
                    <a:pt x="196" y="163"/>
                  </a:lnTo>
                  <a:lnTo>
                    <a:pt x="196" y="182"/>
                  </a:lnTo>
                  <a:lnTo>
                    <a:pt x="196" y="193"/>
                  </a:lnTo>
                  <a:lnTo>
                    <a:pt x="195" y="197"/>
                  </a:lnTo>
                  <a:lnTo>
                    <a:pt x="198" y="199"/>
                  </a:lnTo>
                  <a:lnTo>
                    <a:pt x="204" y="194"/>
                  </a:lnTo>
                  <a:lnTo>
                    <a:pt x="204" y="183"/>
                  </a:lnTo>
                  <a:lnTo>
                    <a:pt x="202" y="167"/>
                  </a:lnTo>
                  <a:lnTo>
                    <a:pt x="204" y="159"/>
                  </a:lnTo>
                  <a:lnTo>
                    <a:pt x="210" y="154"/>
                  </a:lnTo>
                  <a:lnTo>
                    <a:pt x="221" y="164"/>
                  </a:lnTo>
                  <a:lnTo>
                    <a:pt x="228" y="180"/>
                  </a:lnTo>
                  <a:lnTo>
                    <a:pt x="233" y="200"/>
                  </a:lnTo>
                  <a:lnTo>
                    <a:pt x="233" y="206"/>
                  </a:lnTo>
                  <a:lnTo>
                    <a:pt x="238" y="212"/>
                  </a:lnTo>
                  <a:lnTo>
                    <a:pt x="247" y="212"/>
                  </a:lnTo>
                  <a:lnTo>
                    <a:pt x="252" y="214"/>
                  </a:lnTo>
                  <a:lnTo>
                    <a:pt x="262" y="227"/>
                  </a:lnTo>
                  <a:lnTo>
                    <a:pt x="267" y="231"/>
                  </a:lnTo>
                  <a:lnTo>
                    <a:pt x="279" y="243"/>
                  </a:lnTo>
                  <a:lnTo>
                    <a:pt x="288" y="248"/>
                  </a:lnTo>
                  <a:lnTo>
                    <a:pt x="307" y="253"/>
                  </a:lnTo>
                  <a:lnTo>
                    <a:pt x="313" y="255"/>
                  </a:lnTo>
                  <a:lnTo>
                    <a:pt x="314" y="265"/>
                  </a:lnTo>
                  <a:lnTo>
                    <a:pt x="311" y="270"/>
                  </a:lnTo>
                  <a:lnTo>
                    <a:pt x="309" y="275"/>
                  </a:lnTo>
                  <a:lnTo>
                    <a:pt x="306" y="276"/>
                  </a:lnTo>
                  <a:lnTo>
                    <a:pt x="301" y="268"/>
                  </a:lnTo>
                  <a:lnTo>
                    <a:pt x="292" y="272"/>
                  </a:lnTo>
                  <a:lnTo>
                    <a:pt x="286" y="271"/>
                  </a:lnTo>
                  <a:lnTo>
                    <a:pt x="274" y="281"/>
                  </a:lnTo>
                  <a:lnTo>
                    <a:pt x="266" y="281"/>
                  </a:lnTo>
                  <a:lnTo>
                    <a:pt x="264" y="285"/>
                  </a:lnTo>
                  <a:lnTo>
                    <a:pt x="267" y="289"/>
                  </a:lnTo>
                  <a:lnTo>
                    <a:pt x="267" y="294"/>
                  </a:lnTo>
                  <a:lnTo>
                    <a:pt x="257" y="303"/>
                  </a:lnTo>
                  <a:lnTo>
                    <a:pt x="256" y="307"/>
                  </a:lnTo>
                  <a:lnTo>
                    <a:pt x="258" y="318"/>
                  </a:lnTo>
                  <a:lnTo>
                    <a:pt x="258" y="334"/>
                  </a:lnTo>
                  <a:lnTo>
                    <a:pt x="257" y="340"/>
                  </a:lnTo>
                  <a:lnTo>
                    <a:pt x="257" y="351"/>
                  </a:lnTo>
                  <a:lnTo>
                    <a:pt x="259" y="354"/>
                  </a:lnTo>
                  <a:lnTo>
                    <a:pt x="255" y="360"/>
                  </a:lnTo>
                  <a:lnTo>
                    <a:pt x="247" y="357"/>
                  </a:lnTo>
                  <a:lnTo>
                    <a:pt x="244" y="359"/>
                  </a:lnTo>
                  <a:lnTo>
                    <a:pt x="243" y="369"/>
                  </a:lnTo>
                  <a:lnTo>
                    <a:pt x="249" y="379"/>
                  </a:lnTo>
                  <a:lnTo>
                    <a:pt x="250" y="389"/>
                  </a:lnTo>
                  <a:lnTo>
                    <a:pt x="247" y="398"/>
                  </a:lnTo>
                  <a:lnTo>
                    <a:pt x="247" y="410"/>
                  </a:lnTo>
                  <a:lnTo>
                    <a:pt x="246" y="419"/>
                  </a:lnTo>
                  <a:lnTo>
                    <a:pt x="243" y="419"/>
                  </a:lnTo>
                  <a:lnTo>
                    <a:pt x="234" y="418"/>
                  </a:lnTo>
                  <a:lnTo>
                    <a:pt x="227" y="424"/>
                  </a:lnTo>
                  <a:lnTo>
                    <a:pt x="234" y="428"/>
                  </a:lnTo>
                  <a:lnTo>
                    <a:pt x="233" y="431"/>
                  </a:lnTo>
                  <a:lnTo>
                    <a:pt x="228" y="437"/>
                  </a:lnTo>
                  <a:lnTo>
                    <a:pt x="228" y="443"/>
                  </a:lnTo>
                  <a:lnTo>
                    <a:pt x="226" y="451"/>
                  </a:lnTo>
                  <a:lnTo>
                    <a:pt x="225" y="478"/>
                  </a:lnTo>
                  <a:lnTo>
                    <a:pt x="222" y="485"/>
                  </a:lnTo>
                  <a:lnTo>
                    <a:pt x="218" y="490"/>
                  </a:lnTo>
                  <a:lnTo>
                    <a:pt x="219" y="500"/>
                  </a:lnTo>
                  <a:lnTo>
                    <a:pt x="223" y="512"/>
                  </a:lnTo>
                  <a:lnTo>
                    <a:pt x="223" y="517"/>
                  </a:lnTo>
                  <a:lnTo>
                    <a:pt x="221" y="519"/>
                  </a:lnTo>
                  <a:lnTo>
                    <a:pt x="220" y="529"/>
                  </a:lnTo>
                  <a:lnTo>
                    <a:pt x="214" y="536"/>
                  </a:lnTo>
                  <a:lnTo>
                    <a:pt x="208" y="538"/>
                  </a:lnTo>
                  <a:close/>
                  <a:moveTo>
                    <a:pt x="44" y="339"/>
                  </a:moveTo>
                  <a:lnTo>
                    <a:pt x="39" y="328"/>
                  </a:lnTo>
                  <a:lnTo>
                    <a:pt x="36" y="327"/>
                  </a:lnTo>
                  <a:lnTo>
                    <a:pt x="33" y="319"/>
                  </a:lnTo>
                  <a:lnTo>
                    <a:pt x="25" y="312"/>
                  </a:lnTo>
                  <a:lnTo>
                    <a:pt x="19" y="311"/>
                  </a:lnTo>
                  <a:lnTo>
                    <a:pt x="15" y="305"/>
                  </a:lnTo>
                  <a:lnTo>
                    <a:pt x="14" y="290"/>
                  </a:lnTo>
                  <a:lnTo>
                    <a:pt x="10" y="282"/>
                  </a:lnTo>
                  <a:lnTo>
                    <a:pt x="5" y="276"/>
                  </a:lnTo>
                  <a:lnTo>
                    <a:pt x="4" y="265"/>
                  </a:lnTo>
                  <a:lnTo>
                    <a:pt x="7" y="260"/>
                  </a:lnTo>
                  <a:lnTo>
                    <a:pt x="12" y="262"/>
                  </a:lnTo>
                  <a:lnTo>
                    <a:pt x="20" y="272"/>
                  </a:lnTo>
                  <a:lnTo>
                    <a:pt x="21" y="280"/>
                  </a:lnTo>
                  <a:lnTo>
                    <a:pt x="20" y="289"/>
                  </a:lnTo>
                  <a:lnTo>
                    <a:pt x="26" y="299"/>
                  </a:lnTo>
                  <a:lnTo>
                    <a:pt x="31" y="303"/>
                  </a:lnTo>
                  <a:lnTo>
                    <a:pt x="34" y="303"/>
                  </a:lnTo>
                  <a:lnTo>
                    <a:pt x="35" y="306"/>
                  </a:lnTo>
                  <a:lnTo>
                    <a:pt x="39" y="306"/>
                  </a:lnTo>
                  <a:lnTo>
                    <a:pt x="42" y="315"/>
                  </a:lnTo>
                  <a:lnTo>
                    <a:pt x="49" y="327"/>
                  </a:lnTo>
                  <a:lnTo>
                    <a:pt x="51" y="335"/>
                  </a:lnTo>
                  <a:lnTo>
                    <a:pt x="50" y="340"/>
                  </a:lnTo>
                  <a:lnTo>
                    <a:pt x="46" y="341"/>
                  </a:lnTo>
                  <a:lnTo>
                    <a:pt x="44" y="339"/>
                  </a:lnTo>
                  <a:close/>
                  <a:moveTo>
                    <a:pt x="287" y="299"/>
                  </a:moveTo>
                  <a:lnTo>
                    <a:pt x="294" y="303"/>
                  </a:lnTo>
                  <a:lnTo>
                    <a:pt x="303" y="303"/>
                  </a:lnTo>
                  <a:lnTo>
                    <a:pt x="306" y="311"/>
                  </a:lnTo>
                  <a:lnTo>
                    <a:pt x="309" y="315"/>
                  </a:lnTo>
                  <a:lnTo>
                    <a:pt x="309" y="320"/>
                  </a:lnTo>
                  <a:lnTo>
                    <a:pt x="313" y="323"/>
                  </a:lnTo>
                  <a:lnTo>
                    <a:pt x="309" y="330"/>
                  </a:lnTo>
                  <a:lnTo>
                    <a:pt x="314" y="329"/>
                  </a:lnTo>
                  <a:lnTo>
                    <a:pt x="319" y="331"/>
                  </a:lnTo>
                  <a:lnTo>
                    <a:pt x="322" y="327"/>
                  </a:lnTo>
                  <a:lnTo>
                    <a:pt x="334" y="320"/>
                  </a:lnTo>
                  <a:lnTo>
                    <a:pt x="339" y="320"/>
                  </a:lnTo>
                  <a:lnTo>
                    <a:pt x="345" y="315"/>
                  </a:lnTo>
                  <a:lnTo>
                    <a:pt x="344" y="311"/>
                  </a:lnTo>
                  <a:lnTo>
                    <a:pt x="345" y="299"/>
                  </a:lnTo>
                  <a:lnTo>
                    <a:pt x="350" y="296"/>
                  </a:lnTo>
                  <a:lnTo>
                    <a:pt x="353" y="289"/>
                  </a:lnTo>
                  <a:lnTo>
                    <a:pt x="350" y="282"/>
                  </a:lnTo>
                  <a:lnTo>
                    <a:pt x="343" y="281"/>
                  </a:lnTo>
                  <a:lnTo>
                    <a:pt x="340" y="276"/>
                  </a:lnTo>
                  <a:lnTo>
                    <a:pt x="337" y="275"/>
                  </a:lnTo>
                  <a:lnTo>
                    <a:pt x="333" y="279"/>
                  </a:lnTo>
                  <a:lnTo>
                    <a:pt x="320" y="285"/>
                  </a:lnTo>
                  <a:lnTo>
                    <a:pt x="319" y="280"/>
                  </a:lnTo>
                  <a:lnTo>
                    <a:pt x="315" y="278"/>
                  </a:lnTo>
                  <a:lnTo>
                    <a:pt x="309" y="283"/>
                  </a:lnTo>
                  <a:lnTo>
                    <a:pt x="308" y="288"/>
                  </a:lnTo>
                  <a:lnTo>
                    <a:pt x="304" y="291"/>
                  </a:lnTo>
                  <a:lnTo>
                    <a:pt x="298" y="289"/>
                  </a:lnTo>
                  <a:lnTo>
                    <a:pt x="293" y="295"/>
                  </a:lnTo>
                  <a:lnTo>
                    <a:pt x="287" y="299"/>
                  </a:lnTo>
                  <a:close/>
                  <a:moveTo>
                    <a:pt x="271" y="222"/>
                  </a:moveTo>
                  <a:lnTo>
                    <a:pt x="273" y="230"/>
                  </a:lnTo>
                  <a:lnTo>
                    <a:pt x="278" y="236"/>
                  </a:lnTo>
                  <a:lnTo>
                    <a:pt x="286" y="237"/>
                  </a:lnTo>
                  <a:lnTo>
                    <a:pt x="294" y="234"/>
                  </a:lnTo>
                  <a:lnTo>
                    <a:pt x="294" y="227"/>
                  </a:lnTo>
                  <a:lnTo>
                    <a:pt x="289" y="221"/>
                  </a:lnTo>
                  <a:lnTo>
                    <a:pt x="273" y="218"/>
                  </a:lnTo>
                  <a:lnTo>
                    <a:pt x="271" y="219"/>
                  </a:lnTo>
                  <a:lnTo>
                    <a:pt x="271" y="222"/>
                  </a:lnTo>
                  <a:close/>
                  <a:moveTo>
                    <a:pt x="311" y="349"/>
                  </a:moveTo>
                  <a:lnTo>
                    <a:pt x="315" y="340"/>
                  </a:lnTo>
                  <a:lnTo>
                    <a:pt x="323" y="333"/>
                  </a:lnTo>
                  <a:lnTo>
                    <a:pt x="340" y="330"/>
                  </a:lnTo>
                  <a:lnTo>
                    <a:pt x="350" y="329"/>
                  </a:lnTo>
                  <a:lnTo>
                    <a:pt x="361" y="319"/>
                  </a:lnTo>
                  <a:lnTo>
                    <a:pt x="373" y="311"/>
                  </a:lnTo>
                  <a:lnTo>
                    <a:pt x="376" y="321"/>
                  </a:lnTo>
                  <a:lnTo>
                    <a:pt x="383" y="331"/>
                  </a:lnTo>
                  <a:lnTo>
                    <a:pt x="383" y="336"/>
                  </a:lnTo>
                  <a:lnTo>
                    <a:pt x="376" y="338"/>
                  </a:lnTo>
                  <a:lnTo>
                    <a:pt x="373" y="342"/>
                  </a:lnTo>
                  <a:lnTo>
                    <a:pt x="375" y="352"/>
                  </a:lnTo>
                  <a:lnTo>
                    <a:pt x="385" y="363"/>
                  </a:lnTo>
                  <a:lnTo>
                    <a:pt x="395" y="370"/>
                  </a:lnTo>
                  <a:lnTo>
                    <a:pt x="401" y="365"/>
                  </a:lnTo>
                  <a:lnTo>
                    <a:pt x="411" y="359"/>
                  </a:lnTo>
                  <a:lnTo>
                    <a:pt x="418" y="363"/>
                  </a:lnTo>
                  <a:lnTo>
                    <a:pt x="422" y="368"/>
                  </a:lnTo>
                  <a:lnTo>
                    <a:pt x="430" y="371"/>
                  </a:lnTo>
                  <a:lnTo>
                    <a:pt x="427" y="375"/>
                  </a:lnTo>
                  <a:lnTo>
                    <a:pt x="418" y="378"/>
                  </a:lnTo>
                  <a:lnTo>
                    <a:pt x="410" y="391"/>
                  </a:lnTo>
                  <a:lnTo>
                    <a:pt x="409" y="399"/>
                  </a:lnTo>
                  <a:lnTo>
                    <a:pt x="403" y="417"/>
                  </a:lnTo>
                  <a:lnTo>
                    <a:pt x="396" y="419"/>
                  </a:lnTo>
                  <a:lnTo>
                    <a:pt x="388" y="423"/>
                  </a:lnTo>
                  <a:lnTo>
                    <a:pt x="384" y="430"/>
                  </a:lnTo>
                  <a:lnTo>
                    <a:pt x="384" y="437"/>
                  </a:lnTo>
                  <a:lnTo>
                    <a:pt x="377" y="443"/>
                  </a:lnTo>
                  <a:lnTo>
                    <a:pt x="372" y="442"/>
                  </a:lnTo>
                  <a:lnTo>
                    <a:pt x="369" y="435"/>
                  </a:lnTo>
                  <a:lnTo>
                    <a:pt x="374" y="428"/>
                  </a:lnTo>
                  <a:lnTo>
                    <a:pt x="372" y="418"/>
                  </a:lnTo>
                  <a:lnTo>
                    <a:pt x="376" y="406"/>
                  </a:lnTo>
                  <a:lnTo>
                    <a:pt x="376" y="397"/>
                  </a:lnTo>
                  <a:lnTo>
                    <a:pt x="372" y="399"/>
                  </a:lnTo>
                  <a:lnTo>
                    <a:pt x="366" y="398"/>
                  </a:lnTo>
                  <a:lnTo>
                    <a:pt x="361" y="401"/>
                  </a:lnTo>
                  <a:lnTo>
                    <a:pt x="356" y="411"/>
                  </a:lnTo>
                  <a:lnTo>
                    <a:pt x="351" y="416"/>
                  </a:lnTo>
                  <a:lnTo>
                    <a:pt x="344" y="416"/>
                  </a:lnTo>
                  <a:lnTo>
                    <a:pt x="336" y="424"/>
                  </a:lnTo>
                  <a:lnTo>
                    <a:pt x="328" y="425"/>
                  </a:lnTo>
                  <a:lnTo>
                    <a:pt x="321" y="428"/>
                  </a:lnTo>
                  <a:lnTo>
                    <a:pt x="317" y="428"/>
                  </a:lnTo>
                  <a:lnTo>
                    <a:pt x="316" y="421"/>
                  </a:lnTo>
                  <a:lnTo>
                    <a:pt x="319" y="417"/>
                  </a:lnTo>
                  <a:lnTo>
                    <a:pt x="318" y="409"/>
                  </a:lnTo>
                  <a:lnTo>
                    <a:pt x="324" y="404"/>
                  </a:lnTo>
                  <a:lnTo>
                    <a:pt x="326" y="391"/>
                  </a:lnTo>
                  <a:lnTo>
                    <a:pt x="332" y="380"/>
                  </a:lnTo>
                  <a:lnTo>
                    <a:pt x="333" y="371"/>
                  </a:lnTo>
                  <a:lnTo>
                    <a:pt x="335" y="366"/>
                  </a:lnTo>
                  <a:lnTo>
                    <a:pt x="333" y="361"/>
                  </a:lnTo>
                  <a:lnTo>
                    <a:pt x="325" y="361"/>
                  </a:lnTo>
                  <a:lnTo>
                    <a:pt x="318" y="354"/>
                  </a:lnTo>
                  <a:lnTo>
                    <a:pt x="311" y="349"/>
                  </a:lnTo>
                  <a:close/>
                  <a:moveTo>
                    <a:pt x="467" y="275"/>
                  </a:moveTo>
                  <a:lnTo>
                    <a:pt x="467" y="269"/>
                  </a:lnTo>
                  <a:lnTo>
                    <a:pt x="462" y="261"/>
                  </a:lnTo>
                  <a:lnTo>
                    <a:pt x="462" y="254"/>
                  </a:lnTo>
                  <a:lnTo>
                    <a:pt x="465" y="252"/>
                  </a:lnTo>
                  <a:lnTo>
                    <a:pt x="467" y="248"/>
                  </a:lnTo>
                  <a:lnTo>
                    <a:pt x="470" y="249"/>
                  </a:lnTo>
                  <a:lnTo>
                    <a:pt x="471" y="259"/>
                  </a:lnTo>
                  <a:lnTo>
                    <a:pt x="478" y="265"/>
                  </a:lnTo>
                  <a:lnTo>
                    <a:pt x="478" y="269"/>
                  </a:lnTo>
                  <a:lnTo>
                    <a:pt x="472" y="277"/>
                  </a:lnTo>
                  <a:lnTo>
                    <a:pt x="467" y="275"/>
                  </a:lnTo>
                  <a:close/>
                  <a:moveTo>
                    <a:pt x="501" y="247"/>
                  </a:moveTo>
                  <a:lnTo>
                    <a:pt x="507" y="234"/>
                  </a:lnTo>
                  <a:lnTo>
                    <a:pt x="515" y="229"/>
                  </a:lnTo>
                  <a:lnTo>
                    <a:pt x="520" y="229"/>
                  </a:lnTo>
                  <a:lnTo>
                    <a:pt x="526" y="225"/>
                  </a:lnTo>
                  <a:lnTo>
                    <a:pt x="528" y="230"/>
                  </a:lnTo>
                  <a:lnTo>
                    <a:pt x="541" y="231"/>
                  </a:lnTo>
                  <a:lnTo>
                    <a:pt x="546" y="231"/>
                  </a:lnTo>
                  <a:lnTo>
                    <a:pt x="544" y="237"/>
                  </a:lnTo>
                  <a:lnTo>
                    <a:pt x="536" y="241"/>
                  </a:lnTo>
                  <a:lnTo>
                    <a:pt x="526" y="235"/>
                  </a:lnTo>
                  <a:lnTo>
                    <a:pt x="520" y="235"/>
                  </a:lnTo>
                  <a:lnTo>
                    <a:pt x="516" y="238"/>
                  </a:lnTo>
                  <a:lnTo>
                    <a:pt x="511" y="238"/>
                  </a:lnTo>
                  <a:lnTo>
                    <a:pt x="504" y="247"/>
                  </a:lnTo>
                  <a:lnTo>
                    <a:pt x="501" y="247"/>
                  </a:lnTo>
                  <a:close/>
                  <a:moveTo>
                    <a:pt x="253" y="149"/>
                  </a:moveTo>
                  <a:lnTo>
                    <a:pt x="256" y="148"/>
                  </a:lnTo>
                  <a:lnTo>
                    <a:pt x="266" y="141"/>
                  </a:lnTo>
                  <a:lnTo>
                    <a:pt x="271" y="139"/>
                  </a:lnTo>
                  <a:lnTo>
                    <a:pt x="287" y="138"/>
                  </a:lnTo>
                  <a:lnTo>
                    <a:pt x="299" y="138"/>
                  </a:lnTo>
                  <a:lnTo>
                    <a:pt x="306" y="134"/>
                  </a:lnTo>
                  <a:lnTo>
                    <a:pt x="310" y="133"/>
                  </a:lnTo>
                  <a:lnTo>
                    <a:pt x="314" y="136"/>
                  </a:lnTo>
                  <a:lnTo>
                    <a:pt x="314" y="139"/>
                  </a:lnTo>
                  <a:lnTo>
                    <a:pt x="311" y="142"/>
                  </a:lnTo>
                  <a:lnTo>
                    <a:pt x="308" y="147"/>
                  </a:lnTo>
                  <a:lnTo>
                    <a:pt x="304" y="150"/>
                  </a:lnTo>
                  <a:lnTo>
                    <a:pt x="294" y="148"/>
                  </a:lnTo>
                  <a:lnTo>
                    <a:pt x="284" y="148"/>
                  </a:lnTo>
                  <a:lnTo>
                    <a:pt x="276" y="147"/>
                  </a:lnTo>
                  <a:lnTo>
                    <a:pt x="274" y="150"/>
                  </a:lnTo>
                  <a:lnTo>
                    <a:pt x="278" y="153"/>
                  </a:lnTo>
                  <a:lnTo>
                    <a:pt x="291" y="156"/>
                  </a:lnTo>
                  <a:lnTo>
                    <a:pt x="295" y="159"/>
                  </a:lnTo>
                  <a:lnTo>
                    <a:pt x="295" y="163"/>
                  </a:lnTo>
                  <a:lnTo>
                    <a:pt x="291" y="164"/>
                  </a:lnTo>
                  <a:lnTo>
                    <a:pt x="282" y="160"/>
                  </a:lnTo>
                  <a:lnTo>
                    <a:pt x="280" y="163"/>
                  </a:lnTo>
                  <a:lnTo>
                    <a:pt x="275" y="164"/>
                  </a:lnTo>
                  <a:lnTo>
                    <a:pt x="267" y="157"/>
                  </a:lnTo>
                  <a:lnTo>
                    <a:pt x="258" y="155"/>
                  </a:lnTo>
                  <a:lnTo>
                    <a:pt x="247" y="159"/>
                  </a:lnTo>
                  <a:lnTo>
                    <a:pt x="248" y="163"/>
                  </a:lnTo>
                  <a:lnTo>
                    <a:pt x="254" y="166"/>
                  </a:lnTo>
                  <a:lnTo>
                    <a:pt x="269" y="180"/>
                  </a:lnTo>
                  <a:lnTo>
                    <a:pt x="274" y="181"/>
                  </a:lnTo>
                  <a:lnTo>
                    <a:pt x="281" y="177"/>
                  </a:lnTo>
                  <a:lnTo>
                    <a:pt x="286" y="179"/>
                  </a:lnTo>
                  <a:lnTo>
                    <a:pt x="290" y="187"/>
                  </a:lnTo>
                  <a:lnTo>
                    <a:pt x="290" y="194"/>
                  </a:lnTo>
                  <a:lnTo>
                    <a:pt x="296" y="196"/>
                  </a:lnTo>
                  <a:lnTo>
                    <a:pt x="304" y="194"/>
                  </a:lnTo>
                  <a:lnTo>
                    <a:pt x="316" y="193"/>
                  </a:lnTo>
                  <a:lnTo>
                    <a:pt x="328" y="188"/>
                  </a:lnTo>
                  <a:lnTo>
                    <a:pt x="336" y="188"/>
                  </a:lnTo>
                  <a:lnTo>
                    <a:pt x="348" y="186"/>
                  </a:lnTo>
                  <a:lnTo>
                    <a:pt x="348" y="190"/>
                  </a:lnTo>
                  <a:lnTo>
                    <a:pt x="347" y="198"/>
                  </a:lnTo>
                  <a:lnTo>
                    <a:pt x="349" y="206"/>
                  </a:lnTo>
                  <a:lnTo>
                    <a:pt x="358" y="212"/>
                  </a:lnTo>
                  <a:lnTo>
                    <a:pt x="368" y="214"/>
                  </a:lnTo>
                  <a:lnTo>
                    <a:pt x="381" y="210"/>
                  </a:lnTo>
                  <a:lnTo>
                    <a:pt x="384" y="206"/>
                  </a:lnTo>
                  <a:lnTo>
                    <a:pt x="383" y="202"/>
                  </a:lnTo>
                  <a:lnTo>
                    <a:pt x="382" y="197"/>
                  </a:lnTo>
                  <a:lnTo>
                    <a:pt x="385" y="191"/>
                  </a:lnTo>
                  <a:lnTo>
                    <a:pt x="393" y="184"/>
                  </a:lnTo>
                  <a:lnTo>
                    <a:pt x="399" y="182"/>
                  </a:lnTo>
                  <a:lnTo>
                    <a:pt x="404" y="187"/>
                  </a:lnTo>
                  <a:lnTo>
                    <a:pt x="411" y="191"/>
                  </a:lnTo>
                  <a:lnTo>
                    <a:pt x="419" y="191"/>
                  </a:lnTo>
                  <a:lnTo>
                    <a:pt x="428" y="185"/>
                  </a:lnTo>
                  <a:lnTo>
                    <a:pt x="431" y="181"/>
                  </a:lnTo>
                  <a:lnTo>
                    <a:pt x="429" y="169"/>
                  </a:lnTo>
                  <a:lnTo>
                    <a:pt x="427" y="162"/>
                  </a:lnTo>
                  <a:lnTo>
                    <a:pt x="432" y="157"/>
                  </a:lnTo>
                  <a:lnTo>
                    <a:pt x="438" y="151"/>
                  </a:lnTo>
                  <a:lnTo>
                    <a:pt x="444" y="137"/>
                  </a:lnTo>
                  <a:lnTo>
                    <a:pt x="450" y="130"/>
                  </a:lnTo>
                  <a:lnTo>
                    <a:pt x="459" y="119"/>
                  </a:lnTo>
                  <a:lnTo>
                    <a:pt x="462" y="112"/>
                  </a:lnTo>
                  <a:lnTo>
                    <a:pt x="461" y="106"/>
                  </a:lnTo>
                  <a:lnTo>
                    <a:pt x="458" y="99"/>
                  </a:lnTo>
                  <a:lnTo>
                    <a:pt x="457" y="93"/>
                  </a:lnTo>
                  <a:lnTo>
                    <a:pt x="460" y="88"/>
                  </a:lnTo>
                  <a:lnTo>
                    <a:pt x="460" y="83"/>
                  </a:lnTo>
                  <a:lnTo>
                    <a:pt x="457" y="81"/>
                  </a:lnTo>
                  <a:lnTo>
                    <a:pt x="445" y="80"/>
                  </a:lnTo>
                  <a:lnTo>
                    <a:pt x="438" y="74"/>
                  </a:lnTo>
                  <a:lnTo>
                    <a:pt x="434" y="73"/>
                  </a:lnTo>
                  <a:lnTo>
                    <a:pt x="419" y="74"/>
                  </a:lnTo>
                  <a:lnTo>
                    <a:pt x="411" y="73"/>
                  </a:lnTo>
                  <a:lnTo>
                    <a:pt x="405" y="69"/>
                  </a:lnTo>
                  <a:lnTo>
                    <a:pt x="397" y="70"/>
                  </a:lnTo>
                  <a:lnTo>
                    <a:pt x="391" y="66"/>
                  </a:lnTo>
                  <a:lnTo>
                    <a:pt x="390" y="62"/>
                  </a:lnTo>
                  <a:lnTo>
                    <a:pt x="387" y="59"/>
                  </a:lnTo>
                  <a:lnTo>
                    <a:pt x="380" y="64"/>
                  </a:lnTo>
                  <a:lnTo>
                    <a:pt x="379" y="60"/>
                  </a:lnTo>
                  <a:lnTo>
                    <a:pt x="380" y="54"/>
                  </a:lnTo>
                  <a:lnTo>
                    <a:pt x="379" y="50"/>
                  </a:lnTo>
                  <a:lnTo>
                    <a:pt x="374" y="53"/>
                  </a:lnTo>
                  <a:lnTo>
                    <a:pt x="372" y="61"/>
                  </a:lnTo>
                  <a:lnTo>
                    <a:pt x="368" y="63"/>
                  </a:lnTo>
                  <a:lnTo>
                    <a:pt x="366" y="53"/>
                  </a:lnTo>
                  <a:lnTo>
                    <a:pt x="364" y="52"/>
                  </a:lnTo>
                  <a:lnTo>
                    <a:pt x="360" y="56"/>
                  </a:lnTo>
                  <a:lnTo>
                    <a:pt x="362" y="59"/>
                  </a:lnTo>
                  <a:lnTo>
                    <a:pt x="361" y="63"/>
                  </a:lnTo>
                  <a:lnTo>
                    <a:pt x="355" y="69"/>
                  </a:lnTo>
                  <a:lnTo>
                    <a:pt x="355" y="77"/>
                  </a:lnTo>
                  <a:lnTo>
                    <a:pt x="354" y="82"/>
                  </a:lnTo>
                  <a:lnTo>
                    <a:pt x="348" y="80"/>
                  </a:lnTo>
                  <a:lnTo>
                    <a:pt x="345" y="75"/>
                  </a:lnTo>
                  <a:lnTo>
                    <a:pt x="343" y="74"/>
                  </a:lnTo>
                  <a:lnTo>
                    <a:pt x="343" y="79"/>
                  </a:lnTo>
                  <a:lnTo>
                    <a:pt x="341" y="84"/>
                  </a:lnTo>
                  <a:lnTo>
                    <a:pt x="338" y="79"/>
                  </a:lnTo>
                  <a:lnTo>
                    <a:pt x="338" y="73"/>
                  </a:lnTo>
                  <a:lnTo>
                    <a:pt x="340" y="64"/>
                  </a:lnTo>
                  <a:lnTo>
                    <a:pt x="340" y="50"/>
                  </a:lnTo>
                  <a:lnTo>
                    <a:pt x="338" y="44"/>
                  </a:lnTo>
                  <a:lnTo>
                    <a:pt x="329" y="39"/>
                  </a:lnTo>
                  <a:lnTo>
                    <a:pt x="325" y="33"/>
                  </a:lnTo>
                  <a:lnTo>
                    <a:pt x="322" y="34"/>
                  </a:lnTo>
                  <a:lnTo>
                    <a:pt x="321" y="39"/>
                  </a:lnTo>
                  <a:lnTo>
                    <a:pt x="326" y="44"/>
                  </a:lnTo>
                  <a:lnTo>
                    <a:pt x="328" y="50"/>
                  </a:lnTo>
                  <a:lnTo>
                    <a:pt x="322" y="48"/>
                  </a:lnTo>
                  <a:lnTo>
                    <a:pt x="318" y="44"/>
                  </a:lnTo>
                  <a:lnTo>
                    <a:pt x="314" y="47"/>
                  </a:lnTo>
                  <a:lnTo>
                    <a:pt x="315" y="55"/>
                  </a:lnTo>
                  <a:lnTo>
                    <a:pt x="321" y="62"/>
                  </a:lnTo>
                  <a:lnTo>
                    <a:pt x="322" y="70"/>
                  </a:lnTo>
                  <a:lnTo>
                    <a:pt x="320" y="78"/>
                  </a:lnTo>
                  <a:lnTo>
                    <a:pt x="321" y="88"/>
                  </a:lnTo>
                  <a:lnTo>
                    <a:pt x="325" y="100"/>
                  </a:lnTo>
                  <a:lnTo>
                    <a:pt x="322" y="107"/>
                  </a:lnTo>
                  <a:lnTo>
                    <a:pt x="319" y="107"/>
                  </a:lnTo>
                  <a:lnTo>
                    <a:pt x="316" y="99"/>
                  </a:lnTo>
                  <a:lnTo>
                    <a:pt x="309" y="93"/>
                  </a:lnTo>
                  <a:lnTo>
                    <a:pt x="301" y="88"/>
                  </a:lnTo>
                  <a:lnTo>
                    <a:pt x="299" y="82"/>
                  </a:lnTo>
                  <a:lnTo>
                    <a:pt x="303" y="76"/>
                  </a:lnTo>
                  <a:lnTo>
                    <a:pt x="303" y="72"/>
                  </a:lnTo>
                  <a:lnTo>
                    <a:pt x="298" y="69"/>
                  </a:lnTo>
                  <a:lnTo>
                    <a:pt x="290" y="74"/>
                  </a:lnTo>
                  <a:lnTo>
                    <a:pt x="286" y="73"/>
                  </a:lnTo>
                  <a:lnTo>
                    <a:pt x="284" y="76"/>
                  </a:lnTo>
                  <a:lnTo>
                    <a:pt x="277" y="81"/>
                  </a:lnTo>
                  <a:lnTo>
                    <a:pt x="271" y="78"/>
                  </a:lnTo>
                  <a:lnTo>
                    <a:pt x="272" y="74"/>
                  </a:lnTo>
                  <a:lnTo>
                    <a:pt x="271" y="70"/>
                  </a:lnTo>
                  <a:lnTo>
                    <a:pt x="266" y="71"/>
                  </a:lnTo>
                  <a:lnTo>
                    <a:pt x="261" y="64"/>
                  </a:lnTo>
                  <a:lnTo>
                    <a:pt x="258" y="56"/>
                  </a:lnTo>
                  <a:lnTo>
                    <a:pt x="252" y="54"/>
                  </a:lnTo>
                  <a:lnTo>
                    <a:pt x="249" y="55"/>
                  </a:lnTo>
                  <a:lnTo>
                    <a:pt x="244" y="50"/>
                  </a:lnTo>
                  <a:lnTo>
                    <a:pt x="246" y="43"/>
                  </a:lnTo>
                  <a:lnTo>
                    <a:pt x="243" y="36"/>
                  </a:lnTo>
                  <a:lnTo>
                    <a:pt x="239" y="34"/>
                  </a:lnTo>
                  <a:lnTo>
                    <a:pt x="235" y="39"/>
                  </a:lnTo>
                  <a:lnTo>
                    <a:pt x="234" y="51"/>
                  </a:lnTo>
                  <a:lnTo>
                    <a:pt x="235" y="61"/>
                  </a:lnTo>
                  <a:lnTo>
                    <a:pt x="240" y="70"/>
                  </a:lnTo>
                  <a:lnTo>
                    <a:pt x="243" y="81"/>
                  </a:lnTo>
                  <a:lnTo>
                    <a:pt x="239" y="83"/>
                  </a:lnTo>
                  <a:lnTo>
                    <a:pt x="234" y="78"/>
                  </a:lnTo>
                  <a:lnTo>
                    <a:pt x="231" y="70"/>
                  </a:lnTo>
                  <a:lnTo>
                    <a:pt x="228" y="67"/>
                  </a:lnTo>
                  <a:lnTo>
                    <a:pt x="227" y="75"/>
                  </a:lnTo>
                  <a:lnTo>
                    <a:pt x="229" y="84"/>
                  </a:lnTo>
                  <a:lnTo>
                    <a:pt x="234" y="90"/>
                  </a:lnTo>
                  <a:lnTo>
                    <a:pt x="233" y="97"/>
                  </a:lnTo>
                  <a:lnTo>
                    <a:pt x="231" y="103"/>
                  </a:lnTo>
                  <a:lnTo>
                    <a:pt x="228" y="101"/>
                  </a:lnTo>
                  <a:lnTo>
                    <a:pt x="224" y="91"/>
                  </a:lnTo>
                  <a:lnTo>
                    <a:pt x="221" y="88"/>
                  </a:lnTo>
                  <a:lnTo>
                    <a:pt x="206" y="89"/>
                  </a:lnTo>
                  <a:lnTo>
                    <a:pt x="200" y="85"/>
                  </a:lnTo>
                  <a:lnTo>
                    <a:pt x="196" y="89"/>
                  </a:lnTo>
                  <a:lnTo>
                    <a:pt x="199" y="98"/>
                  </a:lnTo>
                  <a:lnTo>
                    <a:pt x="205" y="97"/>
                  </a:lnTo>
                  <a:lnTo>
                    <a:pt x="210" y="102"/>
                  </a:lnTo>
                  <a:lnTo>
                    <a:pt x="207" y="107"/>
                  </a:lnTo>
                  <a:lnTo>
                    <a:pt x="209" y="110"/>
                  </a:lnTo>
                  <a:lnTo>
                    <a:pt x="217" y="110"/>
                  </a:lnTo>
                  <a:lnTo>
                    <a:pt x="219" y="113"/>
                  </a:lnTo>
                  <a:lnTo>
                    <a:pt x="207" y="121"/>
                  </a:lnTo>
                  <a:lnTo>
                    <a:pt x="207" y="126"/>
                  </a:lnTo>
                  <a:lnTo>
                    <a:pt x="216" y="140"/>
                  </a:lnTo>
                  <a:lnTo>
                    <a:pt x="222" y="142"/>
                  </a:lnTo>
                  <a:lnTo>
                    <a:pt x="230" y="147"/>
                  </a:lnTo>
                  <a:lnTo>
                    <a:pt x="240" y="148"/>
                  </a:lnTo>
                  <a:lnTo>
                    <a:pt x="247" y="145"/>
                  </a:lnTo>
                  <a:lnTo>
                    <a:pt x="253" y="149"/>
                  </a:lnTo>
                  <a:close/>
                  <a:moveTo>
                    <a:pt x="213" y="81"/>
                  </a:moveTo>
                  <a:lnTo>
                    <a:pt x="206" y="77"/>
                  </a:lnTo>
                  <a:lnTo>
                    <a:pt x="204" y="73"/>
                  </a:lnTo>
                  <a:lnTo>
                    <a:pt x="206" y="67"/>
                  </a:lnTo>
                  <a:lnTo>
                    <a:pt x="211" y="63"/>
                  </a:lnTo>
                  <a:lnTo>
                    <a:pt x="215" y="65"/>
                  </a:lnTo>
                  <a:lnTo>
                    <a:pt x="219" y="72"/>
                  </a:lnTo>
                  <a:lnTo>
                    <a:pt x="219" y="77"/>
                  </a:lnTo>
                  <a:lnTo>
                    <a:pt x="216" y="81"/>
                  </a:lnTo>
                  <a:lnTo>
                    <a:pt x="213" y="81"/>
                  </a:lnTo>
                  <a:close/>
                  <a:moveTo>
                    <a:pt x="254" y="7"/>
                  </a:moveTo>
                  <a:lnTo>
                    <a:pt x="268" y="17"/>
                  </a:lnTo>
                  <a:lnTo>
                    <a:pt x="275" y="19"/>
                  </a:lnTo>
                  <a:lnTo>
                    <a:pt x="278" y="16"/>
                  </a:lnTo>
                  <a:lnTo>
                    <a:pt x="282" y="10"/>
                  </a:lnTo>
                  <a:lnTo>
                    <a:pt x="278" y="7"/>
                  </a:lnTo>
                  <a:lnTo>
                    <a:pt x="269" y="8"/>
                  </a:lnTo>
                  <a:lnTo>
                    <a:pt x="260" y="3"/>
                  </a:lnTo>
                  <a:lnTo>
                    <a:pt x="253" y="0"/>
                  </a:lnTo>
                  <a:lnTo>
                    <a:pt x="251" y="3"/>
                  </a:lnTo>
                  <a:lnTo>
                    <a:pt x="254" y="7"/>
                  </a:lnTo>
                  <a:close/>
                  <a:moveTo>
                    <a:pt x="465" y="73"/>
                  </a:moveTo>
                  <a:lnTo>
                    <a:pt x="469" y="81"/>
                  </a:lnTo>
                  <a:lnTo>
                    <a:pt x="474" y="81"/>
                  </a:lnTo>
                  <a:lnTo>
                    <a:pt x="478" y="77"/>
                  </a:lnTo>
                  <a:lnTo>
                    <a:pt x="475" y="70"/>
                  </a:lnTo>
                  <a:lnTo>
                    <a:pt x="469" y="67"/>
                  </a:lnTo>
                  <a:lnTo>
                    <a:pt x="466" y="69"/>
                  </a:lnTo>
                  <a:lnTo>
                    <a:pt x="465" y="73"/>
                  </a:lnTo>
                  <a:close/>
                  <a:moveTo>
                    <a:pt x="575" y="66"/>
                  </a:moveTo>
                  <a:lnTo>
                    <a:pt x="580" y="60"/>
                  </a:lnTo>
                  <a:lnTo>
                    <a:pt x="589" y="58"/>
                  </a:lnTo>
                  <a:lnTo>
                    <a:pt x="595" y="53"/>
                  </a:lnTo>
                  <a:lnTo>
                    <a:pt x="603" y="44"/>
                  </a:lnTo>
                  <a:lnTo>
                    <a:pt x="612" y="39"/>
                  </a:lnTo>
                  <a:lnTo>
                    <a:pt x="620" y="39"/>
                  </a:lnTo>
                  <a:lnTo>
                    <a:pt x="622" y="42"/>
                  </a:lnTo>
                  <a:lnTo>
                    <a:pt x="621" y="46"/>
                  </a:lnTo>
                  <a:lnTo>
                    <a:pt x="609" y="55"/>
                  </a:lnTo>
                  <a:lnTo>
                    <a:pt x="602" y="58"/>
                  </a:lnTo>
                  <a:lnTo>
                    <a:pt x="591" y="68"/>
                  </a:lnTo>
                  <a:lnTo>
                    <a:pt x="581" y="70"/>
                  </a:lnTo>
                  <a:lnTo>
                    <a:pt x="578" y="69"/>
                  </a:lnTo>
                  <a:lnTo>
                    <a:pt x="575" y="6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AA5CE76-A423-D353-629B-C824E4C848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4251" y="3143251"/>
              <a:ext cx="385763" cy="746125"/>
            </a:xfrm>
            <a:custGeom>
              <a:avLst/>
              <a:gdLst>
                <a:gd name="T0" fmla="*/ 263 w 693"/>
                <a:gd name="T1" fmla="*/ 894 h 1335"/>
                <a:gd name="T2" fmla="*/ 250 w 693"/>
                <a:gd name="T3" fmla="*/ 813 h 1335"/>
                <a:gd name="T4" fmla="*/ 237 w 693"/>
                <a:gd name="T5" fmla="*/ 773 h 1335"/>
                <a:gd name="T6" fmla="*/ 287 w 693"/>
                <a:gd name="T7" fmla="*/ 754 h 1335"/>
                <a:gd name="T8" fmla="*/ 372 w 693"/>
                <a:gd name="T9" fmla="*/ 717 h 1335"/>
                <a:gd name="T10" fmla="*/ 394 w 693"/>
                <a:gd name="T11" fmla="*/ 775 h 1335"/>
                <a:gd name="T12" fmla="*/ 456 w 693"/>
                <a:gd name="T13" fmla="*/ 744 h 1335"/>
                <a:gd name="T14" fmla="*/ 454 w 693"/>
                <a:gd name="T15" fmla="*/ 712 h 1335"/>
                <a:gd name="T16" fmla="*/ 474 w 693"/>
                <a:gd name="T17" fmla="*/ 722 h 1335"/>
                <a:gd name="T18" fmla="*/ 537 w 693"/>
                <a:gd name="T19" fmla="*/ 707 h 1335"/>
                <a:gd name="T20" fmla="*/ 574 w 693"/>
                <a:gd name="T21" fmla="*/ 647 h 1335"/>
                <a:gd name="T22" fmla="*/ 612 w 693"/>
                <a:gd name="T23" fmla="*/ 665 h 1335"/>
                <a:gd name="T24" fmla="*/ 583 w 693"/>
                <a:gd name="T25" fmla="*/ 507 h 1335"/>
                <a:gd name="T26" fmla="*/ 603 w 693"/>
                <a:gd name="T27" fmla="*/ 444 h 1335"/>
                <a:gd name="T28" fmla="*/ 587 w 693"/>
                <a:gd name="T29" fmla="*/ 365 h 1335"/>
                <a:gd name="T30" fmla="*/ 535 w 693"/>
                <a:gd name="T31" fmla="*/ 277 h 1335"/>
                <a:gd name="T32" fmla="*/ 533 w 693"/>
                <a:gd name="T33" fmla="*/ 309 h 1335"/>
                <a:gd name="T34" fmla="*/ 501 w 693"/>
                <a:gd name="T35" fmla="*/ 302 h 1335"/>
                <a:gd name="T36" fmla="*/ 490 w 693"/>
                <a:gd name="T37" fmla="*/ 376 h 1335"/>
                <a:gd name="T38" fmla="*/ 500 w 693"/>
                <a:gd name="T39" fmla="*/ 510 h 1335"/>
                <a:gd name="T40" fmla="*/ 425 w 693"/>
                <a:gd name="T41" fmla="*/ 564 h 1335"/>
                <a:gd name="T42" fmla="*/ 417 w 693"/>
                <a:gd name="T43" fmla="*/ 595 h 1335"/>
                <a:gd name="T44" fmla="*/ 397 w 693"/>
                <a:gd name="T45" fmla="*/ 662 h 1335"/>
                <a:gd name="T46" fmla="*/ 342 w 693"/>
                <a:gd name="T47" fmla="*/ 667 h 1335"/>
                <a:gd name="T48" fmla="*/ 248 w 693"/>
                <a:gd name="T49" fmla="*/ 723 h 1335"/>
                <a:gd name="T50" fmla="*/ 208 w 693"/>
                <a:gd name="T51" fmla="*/ 782 h 1335"/>
                <a:gd name="T52" fmla="*/ 180 w 693"/>
                <a:gd name="T53" fmla="*/ 837 h 1335"/>
                <a:gd name="T54" fmla="*/ 189 w 693"/>
                <a:gd name="T55" fmla="*/ 846 h 1335"/>
                <a:gd name="T56" fmla="*/ 191 w 693"/>
                <a:gd name="T57" fmla="*/ 822 h 1335"/>
                <a:gd name="T58" fmla="*/ 216 w 693"/>
                <a:gd name="T59" fmla="*/ 922 h 1335"/>
                <a:gd name="T60" fmla="*/ 236 w 693"/>
                <a:gd name="T61" fmla="*/ 910 h 1335"/>
                <a:gd name="T62" fmla="*/ 261 w 693"/>
                <a:gd name="T63" fmla="*/ 967 h 1335"/>
                <a:gd name="T64" fmla="*/ 307 w 693"/>
                <a:gd name="T65" fmla="*/ 836 h 1335"/>
                <a:gd name="T66" fmla="*/ 345 w 693"/>
                <a:gd name="T67" fmla="*/ 791 h 1335"/>
                <a:gd name="T68" fmla="*/ 353 w 693"/>
                <a:gd name="T69" fmla="*/ 750 h 1335"/>
                <a:gd name="T70" fmla="*/ 287 w 693"/>
                <a:gd name="T71" fmla="*/ 786 h 1335"/>
                <a:gd name="T72" fmla="*/ 353 w 693"/>
                <a:gd name="T73" fmla="*/ 737 h 1335"/>
                <a:gd name="T74" fmla="*/ 382 w 693"/>
                <a:gd name="T75" fmla="*/ 742 h 1335"/>
                <a:gd name="T76" fmla="*/ 191 w 693"/>
                <a:gd name="T77" fmla="*/ 858 h 1335"/>
                <a:gd name="T78" fmla="*/ 204 w 693"/>
                <a:gd name="T79" fmla="*/ 866 h 1335"/>
                <a:gd name="T80" fmla="*/ 139 w 693"/>
                <a:gd name="T81" fmla="*/ 839 h 1335"/>
                <a:gd name="T82" fmla="*/ 150 w 693"/>
                <a:gd name="T83" fmla="*/ 829 h 1335"/>
                <a:gd name="T84" fmla="*/ 472 w 693"/>
                <a:gd name="T85" fmla="*/ 514 h 1335"/>
                <a:gd name="T86" fmla="*/ 490 w 693"/>
                <a:gd name="T87" fmla="*/ 283 h 1335"/>
                <a:gd name="T88" fmla="*/ 452 w 693"/>
                <a:gd name="T89" fmla="*/ 200 h 1335"/>
                <a:gd name="T90" fmla="*/ 462 w 693"/>
                <a:gd name="T91" fmla="*/ 151 h 1335"/>
                <a:gd name="T92" fmla="*/ 490 w 693"/>
                <a:gd name="T93" fmla="*/ 118 h 1335"/>
                <a:gd name="T94" fmla="*/ 469 w 693"/>
                <a:gd name="T95" fmla="*/ 12 h 1335"/>
                <a:gd name="T96" fmla="*/ 555 w 693"/>
                <a:gd name="T97" fmla="*/ 60 h 1335"/>
                <a:gd name="T98" fmla="*/ 649 w 693"/>
                <a:gd name="T99" fmla="*/ 73 h 1335"/>
                <a:gd name="T100" fmla="*/ 671 w 693"/>
                <a:gd name="T101" fmla="*/ 129 h 1335"/>
                <a:gd name="T102" fmla="*/ 668 w 693"/>
                <a:gd name="T103" fmla="*/ 152 h 1335"/>
                <a:gd name="T104" fmla="*/ 611 w 693"/>
                <a:gd name="T105" fmla="*/ 218 h 1335"/>
                <a:gd name="T106" fmla="*/ 534 w 693"/>
                <a:gd name="T107" fmla="*/ 189 h 1335"/>
                <a:gd name="T108" fmla="*/ 499 w 693"/>
                <a:gd name="T109" fmla="*/ 224 h 1335"/>
                <a:gd name="T110" fmla="*/ 500 w 693"/>
                <a:gd name="T111" fmla="*/ 271 h 1335"/>
                <a:gd name="T112" fmla="*/ 206 w 693"/>
                <a:gd name="T113" fmla="*/ 1110 h 1335"/>
                <a:gd name="T114" fmla="*/ 212 w 693"/>
                <a:gd name="T115" fmla="*/ 1105 h 1335"/>
                <a:gd name="T116" fmla="*/ 148 w 693"/>
                <a:gd name="T117" fmla="*/ 1206 h 1335"/>
                <a:gd name="T118" fmla="*/ 151 w 693"/>
                <a:gd name="T119" fmla="*/ 1217 h 1335"/>
                <a:gd name="T120" fmla="*/ 16 w 693"/>
                <a:gd name="T121" fmla="*/ 1330 h 1335"/>
                <a:gd name="T122" fmla="*/ 290 w 693"/>
                <a:gd name="T123" fmla="*/ 631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3" h="1335">
                  <a:moveTo>
                    <a:pt x="241" y="950"/>
                  </a:moveTo>
                  <a:lnTo>
                    <a:pt x="249" y="945"/>
                  </a:lnTo>
                  <a:lnTo>
                    <a:pt x="258" y="933"/>
                  </a:lnTo>
                  <a:lnTo>
                    <a:pt x="250" y="925"/>
                  </a:lnTo>
                  <a:lnTo>
                    <a:pt x="250" y="921"/>
                  </a:lnTo>
                  <a:lnTo>
                    <a:pt x="254" y="919"/>
                  </a:lnTo>
                  <a:lnTo>
                    <a:pt x="260" y="921"/>
                  </a:lnTo>
                  <a:lnTo>
                    <a:pt x="264" y="923"/>
                  </a:lnTo>
                  <a:lnTo>
                    <a:pt x="266" y="915"/>
                  </a:lnTo>
                  <a:lnTo>
                    <a:pt x="266" y="901"/>
                  </a:lnTo>
                  <a:lnTo>
                    <a:pt x="263" y="894"/>
                  </a:lnTo>
                  <a:lnTo>
                    <a:pt x="264" y="869"/>
                  </a:lnTo>
                  <a:lnTo>
                    <a:pt x="263" y="855"/>
                  </a:lnTo>
                  <a:lnTo>
                    <a:pt x="268" y="847"/>
                  </a:lnTo>
                  <a:lnTo>
                    <a:pt x="276" y="839"/>
                  </a:lnTo>
                  <a:lnTo>
                    <a:pt x="274" y="833"/>
                  </a:lnTo>
                  <a:lnTo>
                    <a:pt x="270" y="831"/>
                  </a:lnTo>
                  <a:lnTo>
                    <a:pt x="269" y="823"/>
                  </a:lnTo>
                  <a:lnTo>
                    <a:pt x="265" y="822"/>
                  </a:lnTo>
                  <a:lnTo>
                    <a:pt x="266" y="816"/>
                  </a:lnTo>
                  <a:lnTo>
                    <a:pt x="252" y="817"/>
                  </a:lnTo>
                  <a:lnTo>
                    <a:pt x="250" y="813"/>
                  </a:lnTo>
                  <a:lnTo>
                    <a:pt x="257" y="809"/>
                  </a:lnTo>
                  <a:lnTo>
                    <a:pt x="259" y="804"/>
                  </a:lnTo>
                  <a:lnTo>
                    <a:pt x="257" y="792"/>
                  </a:lnTo>
                  <a:lnTo>
                    <a:pt x="251" y="789"/>
                  </a:lnTo>
                  <a:lnTo>
                    <a:pt x="244" y="790"/>
                  </a:lnTo>
                  <a:lnTo>
                    <a:pt x="244" y="793"/>
                  </a:lnTo>
                  <a:lnTo>
                    <a:pt x="238" y="797"/>
                  </a:lnTo>
                  <a:lnTo>
                    <a:pt x="232" y="796"/>
                  </a:lnTo>
                  <a:lnTo>
                    <a:pt x="222" y="786"/>
                  </a:lnTo>
                  <a:lnTo>
                    <a:pt x="224" y="779"/>
                  </a:lnTo>
                  <a:lnTo>
                    <a:pt x="237" y="773"/>
                  </a:lnTo>
                  <a:lnTo>
                    <a:pt x="249" y="770"/>
                  </a:lnTo>
                  <a:lnTo>
                    <a:pt x="262" y="775"/>
                  </a:lnTo>
                  <a:lnTo>
                    <a:pt x="269" y="778"/>
                  </a:lnTo>
                  <a:lnTo>
                    <a:pt x="270" y="774"/>
                  </a:lnTo>
                  <a:lnTo>
                    <a:pt x="270" y="768"/>
                  </a:lnTo>
                  <a:lnTo>
                    <a:pt x="271" y="759"/>
                  </a:lnTo>
                  <a:lnTo>
                    <a:pt x="269" y="753"/>
                  </a:lnTo>
                  <a:lnTo>
                    <a:pt x="272" y="749"/>
                  </a:lnTo>
                  <a:lnTo>
                    <a:pt x="278" y="748"/>
                  </a:lnTo>
                  <a:lnTo>
                    <a:pt x="281" y="753"/>
                  </a:lnTo>
                  <a:lnTo>
                    <a:pt x="287" y="754"/>
                  </a:lnTo>
                  <a:lnTo>
                    <a:pt x="294" y="750"/>
                  </a:lnTo>
                  <a:lnTo>
                    <a:pt x="309" y="747"/>
                  </a:lnTo>
                  <a:lnTo>
                    <a:pt x="323" y="743"/>
                  </a:lnTo>
                  <a:lnTo>
                    <a:pt x="331" y="742"/>
                  </a:lnTo>
                  <a:lnTo>
                    <a:pt x="335" y="744"/>
                  </a:lnTo>
                  <a:lnTo>
                    <a:pt x="340" y="741"/>
                  </a:lnTo>
                  <a:lnTo>
                    <a:pt x="340" y="739"/>
                  </a:lnTo>
                  <a:lnTo>
                    <a:pt x="349" y="733"/>
                  </a:lnTo>
                  <a:lnTo>
                    <a:pt x="351" y="729"/>
                  </a:lnTo>
                  <a:lnTo>
                    <a:pt x="361" y="720"/>
                  </a:lnTo>
                  <a:lnTo>
                    <a:pt x="372" y="717"/>
                  </a:lnTo>
                  <a:lnTo>
                    <a:pt x="385" y="719"/>
                  </a:lnTo>
                  <a:lnTo>
                    <a:pt x="393" y="717"/>
                  </a:lnTo>
                  <a:lnTo>
                    <a:pt x="396" y="720"/>
                  </a:lnTo>
                  <a:lnTo>
                    <a:pt x="396" y="728"/>
                  </a:lnTo>
                  <a:lnTo>
                    <a:pt x="390" y="737"/>
                  </a:lnTo>
                  <a:lnTo>
                    <a:pt x="388" y="744"/>
                  </a:lnTo>
                  <a:lnTo>
                    <a:pt x="392" y="747"/>
                  </a:lnTo>
                  <a:lnTo>
                    <a:pt x="393" y="755"/>
                  </a:lnTo>
                  <a:lnTo>
                    <a:pt x="393" y="763"/>
                  </a:lnTo>
                  <a:lnTo>
                    <a:pt x="392" y="767"/>
                  </a:lnTo>
                  <a:lnTo>
                    <a:pt x="394" y="775"/>
                  </a:lnTo>
                  <a:lnTo>
                    <a:pt x="403" y="779"/>
                  </a:lnTo>
                  <a:lnTo>
                    <a:pt x="415" y="790"/>
                  </a:lnTo>
                  <a:lnTo>
                    <a:pt x="424" y="793"/>
                  </a:lnTo>
                  <a:lnTo>
                    <a:pt x="429" y="790"/>
                  </a:lnTo>
                  <a:lnTo>
                    <a:pt x="438" y="777"/>
                  </a:lnTo>
                  <a:lnTo>
                    <a:pt x="438" y="769"/>
                  </a:lnTo>
                  <a:lnTo>
                    <a:pt x="443" y="766"/>
                  </a:lnTo>
                  <a:lnTo>
                    <a:pt x="444" y="761"/>
                  </a:lnTo>
                  <a:lnTo>
                    <a:pt x="443" y="755"/>
                  </a:lnTo>
                  <a:lnTo>
                    <a:pt x="448" y="745"/>
                  </a:lnTo>
                  <a:lnTo>
                    <a:pt x="456" y="744"/>
                  </a:lnTo>
                  <a:lnTo>
                    <a:pt x="463" y="744"/>
                  </a:lnTo>
                  <a:lnTo>
                    <a:pt x="465" y="739"/>
                  </a:lnTo>
                  <a:lnTo>
                    <a:pt x="463" y="736"/>
                  </a:lnTo>
                  <a:lnTo>
                    <a:pt x="461" y="727"/>
                  </a:lnTo>
                  <a:lnTo>
                    <a:pt x="445" y="720"/>
                  </a:lnTo>
                  <a:lnTo>
                    <a:pt x="443" y="716"/>
                  </a:lnTo>
                  <a:lnTo>
                    <a:pt x="447" y="704"/>
                  </a:lnTo>
                  <a:lnTo>
                    <a:pt x="452" y="700"/>
                  </a:lnTo>
                  <a:lnTo>
                    <a:pt x="455" y="698"/>
                  </a:lnTo>
                  <a:lnTo>
                    <a:pt x="454" y="702"/>
                  </a:lnTo>
                  <a:lnTo>
                    <a:pt x="454" y="712"/>
                  </a:lnTo>
                  <a:lnTo>
                    <a:pt x="458" y="714"/>
                  </a:lnTo>
                  <a:lnTo>
                    <a:pt x="461" y="711"/>
                  </a:lnTo>
                  <a:lnTo>
                    <a:pt x="463" y="709"/>
                  </a:lnTo>
                  <a:lnTo>
                    <a:pt x="469" y="710"/>
                  </a:lnTo>
                  <a:lnTo>
                    <a:pt x="474" y="713"/>
                  </a:lnTo>
                  <a:lnTo>
                    <a:pt x="478" y="712"/>
                  </a:lnTo>
                  <a:lnTo>
                    <a:pt x="481" y="713"/>
                  </a:lnTo>
                  <a:lnTo>
                    <a:pt x="480" y="716"/>
                  </a:lnTo>
                  <a:lnTo>
                    <a:pt x="472" y="718"/>
                  </a:lnTo>
                  <a:lnTo>
                    <a:pt x="471" y="721"/>
                  </a:lnTo>
                  <a:lnTo>
                    <a:pt x="474" y="722"/>
                  </a:lnTo>
                  <a:lnTo>
                    <a:pt x="480" y="720"/>
                  </a:lnTo>
                  <a:lnTo>
                    <a:pt x="491" y="714"/>
                  </a:lnTo>
                  <a:lnTo>
                    <a:pt x="513" y="716"/>
                  </a:lnTo>
                  <a:lnTo>
                    <a:pt x="525" y="715"/>
                  </a:lnTo>
                  <a:lnTo>
                    <a:pt x="522" y="712"/>
                  </a:lnTo>
                  <a:lnTo>
                    <a:pt x="519" y="703"/>
                  </a:lnTo>
                  <a:lnTo>
                    <a:pt x="522" y="693"/>
                  </a:lnTo>
                  <a:lnTo>
                    <a:pt x="531" y="688"/>
                  </a:lnTo>
                  <a:lnTo>
                    <a:pt x="538" y="690"/>
                  </a:lnTo>
                  <a:lnTo>
                    <a:pt x="540" y="699"/>
                  </a:lnTo>
                  <a:lnTo>
                    <a:pt x="537" y="707"/>
                  </a:lnTo>
                  <a:lnTo>
                    <a:pt x="541" y="713"/>
                  </a:lnTo>
                  <a:lnTo>
                    <a:pt x="548" y="713"/>
                  </a:lnTo>
                  <a:lnTo>
                    <a:pt x="554" y="703"/>
                  </a:lnTo>
                  <a:lnTo>
                    <a:pt x="549" y="688"/>
                  </a:lnTo>
                  <a:lnTo>
                    <a:pt x="552" y="679"/>
                  </a:lnTo>
                  <a:lnTo>
                    <a:pt x="562" y="670"/>
                  </a:lnTo>
                  <a:lnTo>
                    <a:pt x="568" y="670"/>
                  </a:lnTo>
                  <a:lnTo>
                    <a:pt x="570" y="666"/>
                  </a:lnTo>
                  <a:lnTo>
                    <a:pt x="566" y="661"/>
                  </a:lnTo>
                  <a:lnTo>
                    <a:pt x="568" y="650"/>
                  </a:lnTo>
                  <a:lnTo>
                    <a:pt x="574" y="647"/>
                  </a:lnTo>
                  <a:lnTo>
                    <a:pt x="582" y="649"/>
                  </a:lnTo>
                  <a:lnTo>
                    <a:pt x="584" y="653"/>
                  </a:lnTo>
                  <a:lnTo>
                    <a:pt x="580" y="659"/>
                  </a:lnTo>
                  <a:lnTo>
                    <a:pt x="578" y="671"/>
                  </a:lnTo>
                  <a:lnTo>
                    <a:pt x="580" y="696"/>
                  </a:lnTo>
                  <a:lnTo>
                    <a:pt x="584" y="698"/>
                  </a:lnTo>
                  <a:lnTo>
                    <a:pt x="590" y="694"/>
                  </a:lnTo>
                  <a:lnTo>
                    <a:pt x="594" y="686"/>
                  </a:lnTo>
                  <a:lnTo>
                    <a:pt x="601" y="686"/>
                  </a:lnTo>
                  <a:lnTo>
                    <a:pt x="609" y="677"/>
                  </a:lnTo>
                  <a:lnTo>
                    <a:pt x="612" y="665"/>
                  </a:lnTo>
                  <a:lnTo>
                    <a:pt x="611" y="658"/>
                  </a:lnTo>
                  <a:lnTo>
                    <a:pt x="620" y="649"/>
                  </a:lnTo>
                  <a:lnTo>
                    <a:pt x="619" y="644"/>
                  </a:lnTo>
                  <a:lnTo>
                    <a:pt x="614" y="639"/>
                  </a:lnTo>
                  <a:lnTo>
                    <a:pt x="604" y="625"/>
                  </a:lnTo>
                  <a:lnTo>
                    <a:pt x="600" y="615"/>
                  </a:lnTo>
                  <a:lnTo>
                    <a:pt x="598" y="594"/>
                  </a:lnTo>
                  <a:lnTo>
                    <a:pt x="601" y="569"/>
                  </a:lnTo>
                  <a:lnTo>
                    <a:pt x="601" y="552"/>
                  </a:lnTo>
                  <a:lnTo>
                    <a:pt x="594" y="521"/>
                  </a:lnTo>
                  <a:lnTo>
                    <a:pt x="583" y="507"/>
                  </a:lnTo>
                  <a:lnTo>
                    <a:pt x="582" y="495"/>
                  </a:lnTo>
                  <a:lnTo>
                    <a:pt x="585" y="481"/>
                  </a:lnTo>
                  <a:lnTo>
                    <a:pt x="598" y="475"/>
                  </a:lnTo>
                  <a:lnTo>
                    <a:pt x="605" y="475"/>
                  </a:lnTo>
                  <a:lnTo>
                    <a:pt x="608" y="481"/>
                  </a:lnTo>
                  <a:lnTo>
                    <a:pt x="611" y="478"/>
                  </a:lnTo>
                  <a:lnTo>
                    <a:pt x="609" y="468"/>
                  </a:lnTo>
                  <a:lnTo>
                    <a:pt x="607" y="461"/>
                  </a:lnTo>
                  <a:lnTo>
                    <a:pt x="604" y="457"/>
                  </a:lnTo>
                  <a:lnTo>
                    <a:pt x="602" y="449"/>
                  </a:lnTo>
                  <a:lnTo>
                    <a:pt x="603" y="444"/>
                  </a:lnTo>
                  <a:lnTo>
                    <a:pt x="602" y="438"/>
                  </a:lnTo>
                  <a:lnTo>
                    <a:pt x="606" y="432"/>
                  </a:lnTo>
                  <a:lnTo>
                    <a:pt x="605" y="429"/>
                  </a:lnTo>
                  <a:lnTo>
                    <a:pt x="606" y="423"/>
                  </a:lnTo>
                  <a:lnTo>
                    <a:pt x="604" y="419"/>
                  </a:lnTo>
                  <a:lnTo>
                    <a:pt x="603" y="408"/>
                  </a:lnTo>
                  <a:lnTo>
                    <a:pt x="605" y="403"/>
                  </a:lnTo>
                  <a:lnTo>
                    <a:pt x="602" y="396"/>
                  </a:lnTo>
                  <a:lnTo>
                    <a:pt x="599" y="379"/>
                  </a:lnTo>
                  <a:lnTo>
                    <a:pt x="591" y="365"/>
                  </a:lnTo>
                  <a:lnTo>
                    <a:pt x="587" y="365"/>
                  </a:lnTo>
                  <a:lnTo>
                    <a:pt x="582" y="363"/>
                  </a:lnTo>
                  <a:lnTo>
                    <a:pt x="581" y="344"/>
                  </a:lnTo>
                  <a:lnTo>
                    <a:pt x="573" y="336"/>
                  </a:lnTo>
                  <a:lnTo>
                    <a:pt x="555" y="316"/>
                  </a:lnTo>
                  <a:lnTo>
                    <a:pt x="550" y="307"/>
                  </a:lnTo>
                  <a:lnTo>
                    <a:pt x="547" y="294"/>
                  </a:lnTo>
                  <a:lnTo>
                    <a:pt x="546" y="280"/>
                  </a:lnTo>
                  <a:lnTo>
                    <a:pt x="546" y="276"/>
                  </a:lnTo>
                  <a:lnTo>
                    <a:pt x="541" y="279"/>
                  </a:lnTo>
                  <a:lnTo>
                    <a:pt x="537" y="280"/>
                  </a:lnTo>
                  <a:lnTo>
                    <a:pt x="535" y="277"/>
                  </a:lnTo>
                  <a:lnTo>
                    <a:pt x="527" y="274"/>
                  </a:lnTo>
                  <a:lnTo>
                    <a:pt x="523" y="273"/>
                  </a:lnTo>
                  <a:lnTo>
                    <a:pt x="524" y="276"/>
                  </a:lnTo>
                  <a:lnTo>
                    <a:pt x="520" y="287"/>
                  </a:lnTo>
                  <a:lnTo>
                    <a:pt x="520" y="294"/>
                  </a:lnTo>
                  <a:lnTo>
                    <a:pt x="523" y="298"/>
                  </a:lnTo>
                  <a:lnTo>
                    <a:pt x="528" y="296"/>
                  </a:lnTo>
                  <a:lnTo>
                    <a:pt x="537" y="287"/>
                  </a:lnTo>
                  <a:lnTo>
                    <a:pt x="542" y="298"/>
                  </a:lnTo>
                  <a:lnTo>
                    <a:pt x="539" y="306"/>
                  </a:lnTo>
                  <a:lnTo>
                    <a:pt x="533" y="309"/>
                  </a:lnTo>
                  <a:lnTo>
                    <a:pt x="528" y="305"/>
                  </a:lnTo>
                  <a:lnTo>
                    <a:pt x="526" y="305"/>
                  </a:lnTo>
                  <a:lnTo>
                    <a:pt x="528" y="315"/>
                  </a:lnTo>
                  <a:lnTo>
                    <a:pt x="524" y="320"/>
                  </a:lnTo>
                  <a:lnTo>
                    <a:pt x="518" y="317"/>
                  </a:lnTo>
                  <a:lnTo>
                    <a:pt x="517" y="310"/>
                  </a:lnTo>
                  <a:lnTo>
                    <a:pt x="515" y="301"/>
                  </a:lnTo>
                  <a:lnTo>
                    <a:pt x="513" y="296"/>
                  </a:lnTo>
                  <a:lnTo>
                    <a:pt x="507" y="298"/>
                  </a:lnTo>
                  <a:lnTo>
                    <a:pt x="502" y="295"/>
                  </a:lnTo>
                  <a:lnTo>
                    <a:pt x="501" y="302"/>
                  </a:lnTo>
                  <a:lnTo>
                    <a:pt x="504" y="315"/>
                  </a:lnTo>
                  <a:lnTo>
                    <a:pt x="504" y="324"/>
                  </a:lnTo>
                  <a:lnTo>
                    <a:pt x="499" y="326"/>
                  </a:lnTo>
                  <a:lnTo>
                    <a:pt x="494" y="334"/>
                  </a:lnTo>
                  <a:lnTo>
                    <a:pt x="494" y="339"/>
                  </a:lnTo>
                  <a:lnTo>
                    <a:pt x="505" y="350"/>
                  </a:lnTo>
                  <a:lnTo>
                    <a:pt x="508" y="357"/>
                  </a:lnTo>
                  <a:lnTo>
                    <a:pt x="505" y="368"/>
                  </a:lnTo>
                  <a:lnTo>
                    <a:pt x="499" y="372"/>
                  </a:lnTo>
                  <a:lnTo>
                    <a:pt x="492" y="371"/>
                  </a:lnTo>
                  <a:lnTo>
                    <a:pt x="490" y="376"/>
                  </a:lnTo>
                  <a:lnTo>
                    <a:pt x="497" y="384"/>
                  </a:lnTo>
                  <a:lnTo>
                    <a:pt x="503" y="382"/>
                  </a:lnTo>
                  <a:lnTo>
                    <a:pt x="509" y="376"/>
                  </a:lnTo>
                  <a:lnTo>
                    <a:pt x="518" y="395"/>
                  </a:lnTo>
                  <a:lnTo>
                    <a:pt x="521" y="416"/>
                  </a:lnTo>
                  <a:lnTo>
                    <a:pt x="519" y="428"/>
                  </a:lnTo>
                  <a:lnTo>
                    <a:pt x="520" y="449"/>
                  </a:lnTo>
                  <a:lnTo>
                    <a:pt x="512" y="480"/>
                  </a:lnTo>
                  <a:lnTo>
                    <a:pt x="515" y="491"/>
                  </a:lnTo>
                  <a:lnTo>
                    <a:pt x="511" y="505"/>
                  </a:lnTo>
                  <a:lnTo>
                    <a:pt x="500" y="510"/>
                  </a:lnTo>
                  <a:lnTo>
                    <a:pt x="496" y="523"/>
                  </a:lnTo>
                  <a:lnTo>
                    <a:pt x="496" y="538"/>
                  </a:lnTo>
                  <a:lnTo>
                    <a:pt x="491" y="546"/>
                  </a:lnTo>
                  <a:lnTo>
                    <a:pt x="489" y="555"/>
                  </a:lnTo>
                  <a:lnTo>
                    <a:pt x="479" y="565"/>
                  </a:lnTo>
                  <a:lnTo>
                    <a:pt x="458" y="578"/>
                  </a:lnTo>
                  <a:lnTo>
                    <a:pt x="450" y="580"/>
                  </a:lnTo>
                  <a:lnTo>
                    <a:pt x="445" y="588"/>
                  </a:lnTo>
                  <a:lnTo>
                    <a:pt x="435" y="582"/>
                  </a:lnTo>
                  <a:lnTo>
                    <a:pt x="424" y="570"/>
                  </a:lnTo>
                  <a:lnTo>
                    <a:pt x="425" y="564"/>
                  </a:lnTo>
                  <a:lnTo>
                    <a:pt x="429" y="562"/>
                  </a:lnTo>
                  <a:lnTo>
                    <a:pt x="434" y="554"/>
                  </a:lnTo>
                  <a:lnTo>
                    <a:pt x="433" y="549"/>
                  </a:lnTo>
                  <a:lnTo>
                    <a:pt x="439" y="544"/>
                  </a:lnTo>
                  <a:lnTo>
                    <a:pt x="438" y="542"/>
                  </a:lnTo>
                  <a:lnTo>
                    <a:pt x="428" y="544"/>
                  </a:lnTo>
                  <a:lnTo>
                    <a:pt x="421" y="551"/>
                  </a:lnTo>
                  <a:lnTo>
                    <a:pt x="411" y="555"/>
                  </a:lnTo>
                  <a:lnTo>
                    <a:pt x="410" y="564"/>
                  </a:lnTo>
                  <a:lnTo>
                    <a:pt x="416" y="574"/>
                  </a:lnTo>
                  <a:lnTo>
                    <a:pt x="417" y="595"/>
                  </a:lnTo>
                  <a:lnTo>
                    <a:pt x="416" y="605"/>
                  </a:lnTo>
                  <a:lnTo>
                    <a:pt x="406" y="615"/>
                  </a:lnTo>
                  <a:lnTo>
                    <a:pt x="405" y="621"/>
                  </a:lnTo>
                  <a:lnTo>
                    <a:pt x="402" y="625"/>
                  </a:lnTo>
                  <a:lnTo>
                    <a:pt x="400" y="640"/>
                  </a:lnTo>
                  <a:lnTo>
                    <a:pt x="404" y="645"/>
                  </a:lnTo>
                  <a:lnTo>
                    <a:pt x="405" y="651"/>
                  </a:lnTo>
                  <a:lnTo>
                    <a:pt x="402" y="653"/>
                  </a:lnTo>
                  <a:lnTo>
                    <a:pt x="404" y="656"/>
                  </a:lnTo>
                  <a:lnTo>
                    <a:pt x="402" y="661"/>
                  </a:lnTo>
                  <a:lnTo>
                    <a:pt x="397" y="662"/>
                  </a:lnTo>
                  <a:lnTo>
                    <a:pt x="400" y="666"/>
                  </a:lnTo>
                  <a:lnTo>
                    <a:pt x="394" y="669"/>
                  </a:lnTo>
                  <a:lnTo>
                    <a:pt x="389" y="665"/>
                  </a:lnTo>
                  <a:lnTo>
                    <a:pt x="383" y="670"/>
                  </a:lnTo>
                  <a:lnTo>
                    <a:pt x="379" y="668"/>
                  </a:lnTo>
                  <a:lnTo>
                    <a:pt x="377" y="659"/>
                  </a:lnTo>
                  <a:lnTo>
                    <a:pt x="375" y="658"/>
                  </a:lnTo>
                  <a:lnTo>
                    <a:pt x="369" y="662"/>
                  </a:lnTo>
                  <a:lnTo>
                    <a:pt x="364" y="662"/>
                  </a:lnTo>
                  <a:lnTo>
                    <a:pt x="361" y="660"/>
                  </a:lnTo>
                  <a:lnTo>
                    <a:pt x="342" y="667"/>
                  </a:lnTo>
                  <a:lnTo>
                    <a:pt x="332" y="671"/>
                  </a:lnTo>
                  <a:lnTo>
                    <a:pt x="322" y="674"/>
                  </a:lnTo>
                  <a:lnTo>
                    <a:pt x="311" y="675"/>
                  </a:lnTo>
                  <a:lnTo>
                    <a:pt x="300" y="678"/>
                  </a:lnTo>
                  <a:lnTo>
                    <a:pt x="296" y="676"/>
                  </a:lnTo>
                  <a:lnTo>
                    <a:pt x="287" y="677"/>
                  </a:lnTo>
                  <a:lnTo>
                    <a:pt x="270" y="689"/>
                  </a:lnTo>
                  <a:lnTo>
                    <a:pt x="267" y="699"/>
                  </a:lnTo>
                  <a:lnTo>
                    <a:pt x="261" y="703"/>
                  </a:lnTo>
                  <a:lnTo>
                    <a:pt x="260" y="709"/>
                  </a:lnTo>
                  <a:lnTo>
                    <a:pt x="248" y="723"/>
                  </a:lnTo>
                  <a:lnTo>
                    <a:pt x="240" y="726"/>
                  </a:lnTo>
                  <a:lnTo>
                    <a:pt x="234" y="735"/>
                  </a:lnTo>
                  <a:lnTo>
                    <a:pt x="232" y="740"/>
                  </a:lnTo>
                  <a:lnTo>
                    <a:pt x="226" y="747"/>
                  </a:lnTo>
                  <a:lnTo>
                    <a:pt x="214" y="749"/>
                  </a:lnTo>
                  <a:lnTo>
                    <a:pt x="210" y="755"/>
                  </a:lnTo>
                  <a:lnTo>
                    <a:pt x="213" y="769"/>
                  </a:lnTo>
                  <a:lnTo>
                    <a:pt x="217" y="772"/>
                  </a:lnTo>
                  <a:lnTo>
                    <a:pt x="218" y="777"/>
                  </a:lnTo>
                  <a:lnTo>
                    <a:pt x="216" y="781"/>
                  </a:lnTo>
                  <a:lnTo>
                    <a:pt x="208" y="782"/>
                  </a:lnTo>
                  <a:lnTo>
                    <a:pt x="199" y="789"/>
                  </a:lnTo>
                  <a:lnTo>
                    <a:pt x="197" y="794"/>
                  </a:lnTo>
                  <a:lnTo>
                    <a:pt x="191" y="798"/>
                  </a:lnTo>
                  <a:lnTo>
                    <a:pt x="183" y="807"/>
                  </a:lnTo>
                  <a:lnTo>
                    <a:pt x="180" y="814"/>
                  </a:lnTo>
                  <a:lnTo>
                    <a:pt x="173" y="814"/>
                  </a:lnTo>
                  <a:lnTo>
                    <a:pt x="165" y="819"/>
                  </a:lnTo>
                  <a:lnTo>
                    <a:pt x="169" y="819"/>
                  </a:lnTo>
                  <a:lnTo>
                    <a:pt x="173" y="819"/>
                  </a:lnTo>
                  <a:lnTo>
                    <a:pt x="176" y="827"/>
                  </a:lnTo>
                  <a:lnTo>
                    <a:pt x="180" y="837"/>
                  </a:lnTo>
                  <a:lnTo>
                    <a:pt x="177" y="840"/>
                  </a:lnTo>
                  <a:lnTo>
                    <a:pt x="175" y="833"/>
                  </a:lnTo>
                  <a:lnTo>
                    <a:pt x="172" y="828"/>
                  </a:lnTo>
                  <a:lnTo>
                    <a:pt x="169" y="835"/>
                  </a:lnTo>
                  <a:lnTo>
                    <a:pt x="172" y="843"/>
                  </a:lnTo>
                  <a:lnTo>
                    <a:pt x="177" y="845"/>
                  </a:lnTo>
                  <a:lnTo>
                    <a:pt x="178" y="851"/>
                  </a:lnTo>
                  <a:lnTo>
                    <a:pt x="175" y="856"/>
                  </a:lnTo>
                  <a:lnTo>
                    <a:pt x="180" y="854"/>
                  </a:lnTo>
                  <a:lnTo>
                    <a:pt x="183" y="848"/>
                  </a:lnTo>
                  <a:lnTo>
                    <a:pt x="189" y="846"/>
                  </a:lnTo>
                  <a:lnTo>
                    <a:pt x="194" y="847"/>
                  </a:lnTo>
                  <a:lnTo>
                    <a:pt x="190" y="850"/>
                  </a:lnTo>
                  <a:lnTo>
                    <a:pt x="193" y="853"/>
                  </a:lnTo>
                  <a:lnTo>
                    <a:pt x="200" y="851"/>
                  </a:lnTo>
                  <a:lnTo>
                    <a:pt x="199" y="843"/>
                  </a:lnTo>
                  <a:lnTo>
                    <a:pt x="195" y="838"/>
                  </a:lnTo>
                  <a:lnTo>
                    <a:pt x="187" y="840"/>
                  </a:lnTo>
                  <a:lnTo>
                    <a:pt x="187" y="837"/>
                  </a:lnTo>
                  <a:lnTo>
                    <a:pt x="189" y="833"/>
                  </a:lnTo>
                  <a:lnTo>
                    <a:pt x="188" y="826"/>
                  </a:lnTo>
                  <a:lnTo>
                    <a:pt x="191" y="822"/>
                  </a:lnTo>
                  <a:lnTo>
                    <a:pt x="199" y="825"/>
                  </a:lnTo>
                  <a:lnTo>
                    <a:pt x="206" y="838"/>
                  </a:lnTo>
                  <a:lnTo>
                    <a:pt x="207" y="847"/>
                  </a:lnTo>
                  <a:lnTo>
                    <a:pt x="211" y="852"/>
                  </a:lnTo>
                  <a:lnTo>
                    <a:pt x="212" y="867"/>
                  </a:lnTo>
                  <a:lnTo>
                    <a:pt x="205" y="881"/>
                  </a:lnTo>
                  <a:lnTo>
                    <a:pt x="198" y="881"/>
                  </a:lnTo>
                  <a:lnTo>
                    <a:pt x="199" y="886"/>
                  </a:lnTo>
                  <a:lnTo>
                    <a:pt x="206" y="898"/>
                  </a:lnTo>
                  <a:lnTo>
                    <a:pt x="209" y="913"/>
                  </a:lnTo>
                  <a:lnTo>
                    <a:pt x="216" y="922"/>
                  </a:lnTo>
                  <a:lnTo>
                    <a:pt x="216" y="929"/>
                  </a:lnTo>
                  <a:lnTo>
                    <a:pt x="212" y="934"/>
                  </a:lnTo>
                  <a:lnTo>
                    <a:pt x="218" y="941"/>
                  </a:lnTo>
                  <a:lnTo>
                    <a:pt x="225" y="940"/>
                  </a:lnTo>
                  <a:lnTo>
                    <a:pt x="231" y="943"/>
                  </a:lnTo>
                  <a:lnTo>
                    <a:pt x="234" y="940"/>
                  </a:lnTo>
                  <a:lnTo>
                    <a:pt x="234" y="935"/>
                  </a:lnTo>
                  <a:lnTo>
                    <a:pt x="227" y="925"/>
                  </a:lnTo>
                  <a:lnTo>
                    <a:pt x="227" y="911"/>
                  </a:lnTo>
                  <a:lnTo>
                    <a:pt x="231" y="907"/>
                  </a:lnTo>
                  <a:lnTo>
                    <a:pt x="236" y="910"/>
                  </a:lnTo>
                  <a:lnTo>
                    <a:pt x="233" y="914"/>
                  </a:lnTo>
                  <a:lnTo>
                    <a:pt x="233" y="918"/>
                  </a:lnTo>
                  <a:lnTo>
                    <a:pt x="240" y="925"/>
                  </a:lnTo>
                  <a:lnTo>
                    <a:pt x="242" y="937"/>
                  </a:lnTo>
                  <a:lnTo>
                    <a:pt x="240" y="944"/>
                  </a:lnTo>
                  <a:lnTo>
                    <a:pt x="241" y="950"/>
                  </a:lnTo>
                  <a:close/>
                  <a:moveTo>
                    <a:pt x="257" y="975"/>
                  </a:moveTo>
                  <a:lnTo>
                    <a:pt x="255" y="961"/>
                  </a:lnTo>
                  <a:lnTo>
                    <a:pt x="255" y="955"/>
                  </a:lnTo>
                  <a:lnTo>
                    <a:pt x="260" y="959"/>
                  </a:lnTo>
                  <a:lnTo>
                    <a:pt x="261" y="967"/>
                  </a:lnTo>
                  <a:lnTo>
                    <a:pt x="259" y="972"/>
                  </a:lnTo>
                  <a:lnTo>
                    <a:pt x="257" y="975"/>
                  </a:lnTo>
                  <a:close/>
                  <a:moveTo>
                    <a:pt x="249" y="985"/>
                  </a:moveTo>
                  <a:lnTo>
                    <a:pt x="244" y="978"/>
                  </a:lnTo>
                  <a:lnTo>
                    <a:pt x="238" y="979"/>
                  </a:lnTo>
                  <a:lnTo>
                    <a:pt x="236" y="984"/>
                  </a:lnTo>
                  <a:lnTo>
                    <a:pt x="241" y="993"/>
                  </a:lnTo>
                  <a:lnTo>
                    <a:pt x="249" y="994"/>
                  </a:lnTo>
                  <a:lnTo>
                    <a:pt x="251" y="991"/>
                  </a:lnTo>
                  <a:lnTo>
                    <a:pt x="249" y="985"/>
                  </a:lnTo>
                  <a:close/>
                  <a:moveTo>
                    <a:pt x="307" y="836"/>
                  </a:moveTo>
                  <a:lnTo>
                    <a:pt x="310" y="837"/>
                  </a:lnTo>
                  <a:lnTo>
                    <a:pt x="313" y="834"/>
                  </a:lnTo>
                  <a:lnTo>
                    <a:pt x="318" y="836"/>
                  </a:lnTo>
                  <a:lnTo>
                    <a:pt x="322" y="835"/>
                  </a:lnTo>
                  <a:lnTo>
                    <a:pt x="322" y="829"/>
                  </a:lnTo>
                  <a:lnTo>
                    <a:pt x="314" y="821"/>
                  </a:lnTo>
                  <a:lnTo>
                    <a:pt x="318" y="813"/>
                  </a:lnTo>
                  <a:lnTo>
                    <a:pt x="321" y="801"/>
                  </a:lnTo>
                  <a:lnTo>
                    <a:pt x="332" y="794"/>
                  </a:lnTo>
                  <a:lnTo>
                    <a:pt x="335" y="789"/>
                  </a:lnTo>
                  <a:lnTo>
                    <a:pt x="345" y="791"/>
                  </a:lnTo>
                  <a:lnTo>
                    <a:pt x="357" y="799"/>
                  </a:lnTo>
                  <a:lnTo>
                    <a:pt x="360" y="805"/>
                  </a:lnTo>
                  <a:lnTo>
                    <a:pt x="366" y="802"/>
                  </a:lnTo>
                  <a:lnTo>
                    <a:pt x="370" y="787"/>
                  </a:lnTo>
                  <a:lnTo>
                    <a:pt x="380" y="777"/>
                  </a:lnTo>
                  <a:lnTo>
                    <a:pt x="381" y="772"/>
                  </a:lnTo>
                  <a:lnTo>
                    <a:pt x="378" y="769"/>
                  </a:lnTo>
                  <a:lnTo>
                    <a:pt x="376" y="763"/>
                  </a:lnTo>
                  <a:lnTo>
                    <a:pt x="366" y="755"/>
                  </a:lnTo>
                  <a:lnTo>
                    <a:pt x="359" y="755"/>
                  </a:lnTo>
                  <a:lnTo>
                    <a:pt x="353" y="750"/>
                  </a:lnTo>
                  <a:lnTo>
                    <a:pt x="342" y="749"/>
                  </a:lnTo>
                  <a:lnTo>
                    <a:pt x="331" y="758"/>
                  </a:lnTo>
                  <a:lnTo>
                    <a:pt x="331" y="764"/>
                  </a:lnTo>
                  <a:lnTo>
                    <a:pt x="327" y="770"/>
                  </a:lnTo>
                  <a:lnTo>
                    <a:pt x="319" y="772"/>
                  </a:lnTo>
                  <a:lnTo>
                    <a:pt x="312" y="777"/>
                  </a:lnTo>
                  <a:lnTo>
                    <a:pt x="308" y="776"/>
                  </a:lnTo>
                  <a:lnTo>
                    <a:pt x="303" y="764"/>
                  </a:lnTo>
                  <a:lnTo>
                    <a:pt x="299" y="764"/>
                  </a:lnTo>
                  <a:lnTo>
                    <a:pt x="287" y="778"/>
                  </a:lnTo>
                  <a:lnTo>
                    <a:pt x="287" y="786"/>
                  </a:lnTo>
                  <a:lnTo>
                    <a:pt x="279" y="791"/>
                  </a:lnTo>
                  <a:lnTo>
                    <a:pt x="277" y="800"/>
                  </a:lnTo>
                  <a:lnTo>
                    <a:pt x="290" y="803"/>
                  </a:lnTo>
                  <a:lnTo>
                    <a:pt x="292" y="812"/>
                  </a:lnTo>
                  <a:lnTo>
                    <a:pt x="290" y="814"/>
                  </a:lnTo>
                  <a:lnTo>
                    <a:pt x="290" y="819"/>
                  </a:lnTo>
                  <a:lnTo>
                    <a:pt x="296" y="829"/>
                  </a:lnTo>
                  <a:lnTo>
                    <a:pt x="307" y="830"/>
                  </a:lnTo>
                  <a:lnTo>
                    <a:pt x="307" y="836"/>
                  </a:lnTo>
                  <a:close/>
                  <a:moveTo>
                    <a:pt x="347" y="743"/>
                  </a:moveTo>
                  <a:lnTo>
                    <a:pt x="353" y="737"/>
                  </a:lnTo>
                  <a:lnTo>
                    <a:pt x="359" y="738"/>
                  </a:lnTo>
                  <a:lnTo>
                    <a:pt x="359" y="742"/>
                  </a:lnTo>
                  <a:lnTo>
                    <a:pt x="353" y="745"/>
                  </a:lnTo>
                  <a:lnTo>
                    <a:pt x="347" y="743"/>
                  </a:lnTo>
                  <a:close/>
                  <a:moveTo>
                    <a:pt x="378" y="751"/>
                  </a:moveTo>
                  <a:lnTo>
                    <a:pt x="374" y="742"/>
                  </a:lnTo>
                  <a:lnTo>
                    <a:pt x="374" y="735"/>
                  </a:lnTo>
                  <a:lnTo>
                    <a:pt x="377" y="731"/>
                  </a:lnTo>
                  <a:lnTo>
                    <a:pt x="382" y="730"/>
                  </a:lnTo>
                  <a:lnTo>
                    <a:pt x="383" y="735"/>
                  </a:lnTo>
                  <a:lnTo>
                    <a:pt x="382" y="742"/>
                  </a:lnTo>
                  <a:lnTo>
                    <a:pt x="384" y="745"/>
                  </a:lnTo>
                  <a:lnTo>
                    <a:pt x="382" y="751"/>
                  </a:lnTo>
                  <a:lnTo>
                    <a:pt x="378" y="751"/>
                  </a:lnTo>
                  <a:close/>
                  <a:moveTo>
                    <a:pt x="189" y="857"/>
                  </a:moveTo>
                  <a:lnTo>
                    <a:pt x="185" y="861"/>
                  </a:lnTo>
                  <a:lnTo>
                    <a:pt x="187" y="870"/>
                  </a:lnTo>
                  <a:lnTo>
                    <a:pt x="190" y="876"/>
                  </a:lnTo>
                  <a:lnTo>
                    <a:pt x="194" y="876"/>
                  </a:lnTo>
                  <a:lnTo>
                    <a:pt x="196" y="869"/>
                  </a:lnTo>
                  <a:lnTo>
                    <a:pt x="191" y="860"/>
                  </a:lnTo>
                  <a:lnTo>
                    <a:pt x="191" y="858"/>
                  </a:lnTo>
                  <a:lnTo>
                    <a:pt x="189" y="857"/>
                  </a:lnTo>
                  <a:close/>
                  <a:moveTo>
                    <a:pt x="192" y="880"/>
                  </a:moveTo>
                  <a:lnTo>
                    <a:pt x="196" y="876"/>
                  </a:lnTo>
                  <a:lnTo>
                    <a:pt x="198" y="877"/>
                  </a:lnTo>
                  <a:lnTo>
                    <a:pt x="195" y="883"/>
                  </a:lnTo>
                  <a:lnTo>
                    <a:pt x="192" y="880"/>
                  </a:lnTo>
                  <a:close/>
                  <a:moveTo>
                    <a:pt x="199" y="866"/>
                  </a:moveTo>
                  <a:lnTo>
                    <a:pt x="199" y="861"/>
                  </a:lnTo>
                  <a:lnTo>
                    <a:pt x="202" y="859"/>
                  </a:lnTo>
                  <a:lnTo>
                    <a:pt x="205" y="860"/>
                  </a:lnTo>
                  <a:lnTo>
                    <a:pt x="204" y="866"/>
                  </a:lnTo>
                  <a:lnTo>
                    <a:pt x="199" y="866"/>
                  </a:lnTo>
                  <a:close/>
                  <a:moveTo>
                    <a:pt x="133" y="861"/>
                  </a:moveTo>
                  <a:lnTo>
                    <a:pt x="130" y="851"/>
                  </a:lnTo>
                  <a:lnTo>
                    <a:pt x="130" y="846"/>
                  </a:lnTo>
                  <a:lnTo>
                    <a:pt x="135" y="843"/>
                  </a:lnTo>
                  <a:lnTo>
                    <a:pt x="135" y="849"/>
                  </a:lnTo>
                  <a:lnTo>
                    <a:pt x="140" y="851"/>
                  </a:lnTo>
                  <a:lnTo>
                    <a:pt x="143" y="857"/>
                  </a:lnTo>
                  <a:lnTo>
                    <a:pt x="138" y="862"/>
                  </a:lnTo>
                  <a:lnTo>
                    <a:pt x="133" y="861"/>
                  </a:lnTo>
                  <a:close/>
                  <a:moveTo>
                    <a:pt x="139" y="839"/>
                  </a:moveTo>
                  <a:lnTo>
                    <a:pt x="140" y="843"/>
                  </a:lnTo>
                  <a:lnTo>
                    <a:pt x="145" y="840"/>
                  </a:lnTo>
                  <a:lnTo>
                    <a:pt x="139" y="839"/>
                  </a:lnTo>
                  <a:close/>
                  <a:moveTo>
                    <a:pt x="144" y="835"/>
                  </a:moveTo>
                  <a:lnTo>
                    <a:pt x="148" y="836"/>
                  </a:lnTo>
                  <a:lnTo>
                    <a:pt x="150" y="834"/>
                  </a:lnTo>
                  <a:lnTo>
                    <a:pt x="144" y="835"/>
                  </a:lnTo>
                  <a:close/>
                  <a:moveTo>
                    <a:pt x="150" y="829"/>
                  </a:moveTo>
                  <a:lnTo>
                    <a:pt x="151" y="832"/>
                  </a:lnTo>
                  <a:lnTo>
                    <a:pt x="153" y="830"/>
                  </a:lnTo>
                  <a:lnTo>
                    <a:pt x="150" y="829"/>
                  </a:lnTo>
                  <a:close/>
                  <a:moveTo>
                    <a:pt x="152" y="823"/>
                  </a:moveTo>
                  <a:lnTo>
                    <a:pt x="157" y="827"/>
                  </a:lnTo>
                  <a:lnTo>
                    <a:pt x="160" y="825"/>
                  </a:lnTo>
                  <a:lnTo>
                    <a:pt x="154" y="822"/>
                  </a:lnTo>
                  <a:lnTo>
                    <a:pt x="152" y="822"/>
                  </a:lnTo>
                  <a:lnTo>
                    <a:pt x="152" y="823"/>
                  </a:lnTo>
                  <a:close/>
                  <a:moveTo>
                    <a:pt x="476" y="526"/>
                  </a:moveTo>
                  <a:lnTo>
                    <a:pt x="476" y="517"/>
                  </a:lnTo>
                  <a:lnTo>
                    <a:pt x="479" y="512"/>
                  </a:lnTo>
                  <a:lnTo>
                    <a:pt x="477" y="511"/>
                  </a:lnTo>
                  <a:lnTo>
                    <a:pt x="472" y="514"/>
                  </a:lnTo>
                  <a:lnTo>
                    <a:pt x="471" y="509"/>
                  </a:lnTo>
                  <a:lnTo>
                    <a:pt x="475" y="494"/>
                  </a:lnTo>
                  <a:lnTo>
                    <a:pt x="478" y="491"/>
                  </a:lnTo>
                  <a:lnTo>
                    <a:pt x="479" y="497"/>
                  </a:lnTo>
                  <a:lnTo>
                    <a:pt x="478" y="504"/>
                  </a:lnTo>
                  <a:lnTo>
                    <a:pt x="484" y="506"/>
                  </a:lnTo>
                  <a:lnTo>
                    <a:pt x="486" y="510"/>
                  </a:lnTo>
                  <a:lnTo>
                    <a:pt x="484" y="520"/>
                  </a:lnTo>
                  <a:lnTo>
                    <a:pt x="479" y="525"/>
                  </a:lnTo>
                  <a:lnTo>
                    <a:pt x="476" y="526"/>
                  </a:lnTo>
                  <a:close/>
                  <a:moveTo>
                    <a:pt x="490" y="283"/>
                  </a:moveTo>
                  <a:lnTo>
                    <a:pt x="483" y="278"/>
                  </a:lnTo>
                  <a:lnTo>
                    <a:pt x="479" y="271"/>
                  </a:lnTo>
                  <a:lnTo>
                    <a:pt x="482" y="269"/>
                  </a:lnTo>
                  <a:lnTo>
                    <a:pt x="479" y="253"/>
                  </a:lnTo>
                  <a:lnTo>
                    <a:pt x="474" y="238"/>
                  </a:lnTo>
                  <a:lnTo>
                    <a:pt x="467" y="232"/>
                  </a:lnTo>
                  <a:lnTo>
                    <a:pt x="460" y="227"/>
                  </a:lnTo>
                  <a:lnTo>
                    <a:pt x="454" y="227"/>
                  </a:lnTo>
                  <a:lnTo>
                    <a:pt x="453" y="221"/>
                  </a:lnTo>
                  <a:lnTo>
                    <a:pt x="454" y="209"/>
                  </a:lnTo>
                  <a:lnTo>
                    <a:pt x="452" y="200"/>
                  </a:lnTo>
                  <a:lnTo>
                    <a:pt x="455" y="193"/>
                  </a:lnTo>
                  <a:lnTo>
                    <a:pt x="460" y="190"/>
                  </a:lnTo>
                  <a:lnTo>
                    <a:pt x="462" y="186"/>
                  </a:lnTo>
                  <a:lnTo>
                    <a:pt x="468" y="185"/>
                  </a:lnTo>
                  <a:lnTo>
                    <a:pt x="471" y="176"/>
                  </a:lnTo>
                  <a:lnTo>
                    <a:pt x="475" y="172"/>
                  </a:lnTo>
                  <a:lnTo>
                    <a:pt x="474" y="168"/>
                  </a:lnTo>
                  <a:lnTo>
                    <a:pt x="465" y="162"/>
                  </a:lnTo>
                  <a:lnTo>
                    <a:pt x="461" y="161"/>
                  </a:lnTo>
                  <a:lnTo>
                    <a:pt x="459" y="158"/>
                  </a:lnTo>
                  <a:lnTo>
                    <a:pt x="462" y="151"/>
                  </a:lnTo>
                  <a:lnTo>
                    <a:pt x="468" y="150"/>
                  </a:lnTo>
                  <a:lnTo>
                    <a:pt x="482" y="158"/>
                  </a:lnTo>
                  <a:lnTo>
                    <a:pt x="497" y="160"/>
                  </a:lnTo>
                  <a:lnTo>
                    <a:pt x="502" y="156"/>
                  </a:lnTo>
                  <a:lnTo>
                    <a:pt x="503" y="149"/>
                  </a:lnTo>
                  <a:lnTo>
                    <a:pt x="505" y="147"/>
                  </a:lnTo>
                  <a:lnTo>
                    <a:pt x="503" y="140"/>
                  </a:lnTo>
                  <a:lnTo>
                    <a:pt x="499" y="138"/>
                  </a:lnTo>
                  <a:lnTo>
                    <a:pt x="497" y="134"/>
                  </a:lnTo>
                  <a:lnTo>
                    <a:pt x="492" y="126"/>
                  </a:lnTo>
                  <a:lnTo>
                    <a:pt x="490" y="118"/>
                  </a:lnTo>
                  <a:lnTo>
                    <a:pt x="496" y="110"/>
                  </a:lnTo>
                  <a:lnTo>
                    <a:pt x="500" y="110"/>
                  </a:lnTo>
                  <a:lnTo>
                    <a:pt x="501" y="106"/>
                  </a:lnTo>
                  <a:lnTo>
                    <a:pt x="497" y="98"/>
                  </a:lnTo>
                  <a:lnTo>
                    <a:pt x="493" y="84"/>
                  </a:lnTo>
                  <a:lnTo>
                    <a:pt x="495" y="78"/>
                  </a:lnTo>
                  <a:lnTo>
                    <a:pt x="494" y="62"/>
                  </a:lnTo>
                  <a:lnTo>
                    <a:pt x="490" y="52"/>
                  </a:lnTo>
                  <a:lnTo>
                    <a:pt x="475" y="28"/>
                  </a:lnTo>
                  <a:lnTo>
                    <a:pt x="473" y="18"/>
                  </a:lnTo>
                  <a:lnTo>
                    <a:pt x="469" y="12"/>
                  </a:lnTo>
                  <a:lnTo>
                    <a:pt x="471" y="9"/>
                  </a:lnTo>
                  <a:lnTo>
                    <a:pt x="475" y="9"/>
                  </a:lnTo>
                  <a:lnTo>
                    <a:pt x="479" y="4"/>
                  </a:lnTo>
                  <a:lnTo>
                    <a:pt x="479" y="0"/>
                  </a:lnTo>
                  <a:lnTo>
                    <a:pt x="488" y="0"/>
                  </a:lnTo>
                  <a:lnTo>
                    <a:pt x="491" y="7"/>
                  </a:lnTo>
                  <a:lnTo>
                    <a:pt x="506" y="18"/>
                  </a:lnTo>
                  <a:lnTo>
                    <a:pt x="518" y="21"/>
                  </a:lnTo>
                  <a:lnTo>
                    <a:pt x="524" y="33"/>
                  </a:lnTo>
                  <a:lnTo>
                    <a:pt x="544" y="52"/>
                  </a:lnTo>
                  <a:lnTo>
                    <a:pt x="555" y="60"/>
                  </a:lnTo>
                  <a:lnTo>
                    <a:pt x="558" y="66"/>
                  </a:lnTo>
                  <a:lnTo>
                    <a:pt x="567" y="68"/>
                  </a:lnTo>
                  <a:lnTo>
                    <a:pt x="574" y="77"/>
                  </a:lnTo>
                  <a:lnTo>
                    <a:pt x="587" y="83"/>
                  </a:lnTo>
                  <a:lnTo>
                    <a:pt x="598" y="84"/>
                  </a:lnTo>
                  <a:lnTo>
                    <a:pt x="607" y="92"/>
                  </a:lnTo>
                  <a:lnTo>
                    <a:pt x="613" y="91"/>
                  </a:lnTo>
                  <a:lnTo>
                    <a:pt x="617" y="93"/>
                  </a:lnTo>
                  <a:lnTo>
                    <a:pt x="628" y="92"/>
                  </a:lnTo>
                  <a:lnTo>
                    <a:pt x="642" y="82"/>
                  </a:lnTo>
                  <a:lnTo>
                    <a:pt x="649" y="73"/>
                  </a:lnTo>
                  <a:lnTo>
                    <a:pt x="651" y="65"/>
                  </a:lnTo>
                  <a:lnTo>
                    <a:pt x="653" y="62"/>
                  </a:lnTo>
                  <a:lnTo>
                    <a:pt x="655" y="66"/>
                  </a:lnTo>
                  <a:lnTo>
                    <a:pt x="655" y="74"/>
                  </a:lnTo>
                  <a:lnTo>
                    <a:pt x="651" y="87"/>
                  </a:lnTo>
                  <a:lnTo>
                    <a:pt x="650" y="98"/>
                  </a:lnTo>
                  <a:lnTo>
                    <a:pt x="653" y="103"/>
                  </a:lnTo>
                  <a:lnTo>
                    <a:pt x="664" y="109"/>
                  </a:lnTo>
                  <a:lnTo>
                    <a:pt x="671" y="118"/>
                  </a:lnTo>
                  <a:lnTo>
                    <a:pt x="672" y="125"/>
                  </a:lnTo>
                  <a:lnTo>
                    <a:pt x="671" y="129"/>
                  </a:lnTo>
                  <a:lnTo>
                    <a:pt x="678" y="129"/>
                  </a:lnTo>
                  <a:lnTo>
                    <a:pt x="682" y="123"/>
                  </a:lnTo>
                  <a:lnTo>
                    <a:pt x="688" y="117"/>
                  </a:lnTo>
                  <a:lnTo>
                    <a:pt x="693" y="116"/>
                  </a:lnTo>
                  <a:lnTo>
                    <a:pt x="691" y="122"/>
                  </a:lnTo>
                  <a:lnTo>
                    <a:pt x="687" y="125"/>
                  </a:lnTo>
                  <a:lnTo>
                    <a:pt x="686" y="134"/>
                  </a:lnTo>
                  <a:lnTo>
                    <a:pt x="680" y="138"/>
                  </a:lnTo>
                  <a:lnTo>
                    <a:pt x="673" y="141"/>
                  </a:lnTo>
                  <a:lnTo>
                    <a:pt x="671" y="147"/>
                  </a:lnTo>
                  <a:lnTo>
                    <a:pt x="668" y="152"/>
                  </a:lnTo>
                  <a:lnTo>
                    <a:pt x="662" y="153"/>
                  </a:lnTo>
                  <a:lnTo>
                    <a:pt x="659" y="150"/>
                  </a:lnTo>
                  <a:lnTo>
                    <a:pt x="653" y="155"/>
                  </a:lnTo>
                  <a:lnTo>
                    <a:pt x="654" y="159"/>
                  </a:lnTo>
                  <a:lnTo>
                    <a:pt x="643" y="159"/>
                  </a:lnTo>
                  <a:lnTo>
                    <a:pt x="634" y="157"/>
                  </a:lnTo>
                  <a:lnTo>
                    <a:pt x="627" y="159"/>
                  </a:lnTo>
                  <a:lnTo>
                    <a:pt x="615" y="176"/>
                  </a:lnTo>
                  <a:lnTo>
                    <a:pt x="611" y="193"/>
                  </a:lnTo>
                  <a:lnTo>
                    <a:pt x="609" y="208"/>
                  </a:lnTo>
                  <a:lnTo>
                    <a:pt x="611" y="218"/>
                  </a:lnTo>
                  <a:lnTo>
                    <a:pt x="610" y="225"/>
                  </a:lnTo>
                  <a:lnTo>
                    <a:pt x="610" y="232"/>
                  </a:lnTo>
                  <a:lnTo>
                    <a:pt x="603" y="229"/>
                  </a:lnTo>
                  <a:lnTo>
                    <a:pt x="598" y="222"/>
                  </a:lnTo>
                  <a:lnTo>
                    <a:pt x="585" y="219"/>
                  </a:lnTo>
                  <a:lnTo>
                    <a:pt x="571" y="212"/>
                  </a:lnTo>
                  <a:lnTo>
                    <a:pt x="560" y="202"/>
                  </a:lnTo>
                  <a:lnTo>
                    <a:pt x="552" y="193"/>
                  </a:lnTo>
                  <a:lnTo>
                    <a:pt x="544" y="194"/>
                  </a:lnTo>
                  <a:lnTo>
                    <a:pt x="537" y="193"/>
                  </a:lnTo>
                  <a:lnTo>
                    <a:pt x="534" y="189"/>
                  </a:lnTo>
                  <a:lnTo>
                    <a:pt x="525" y="189"/>
                  </a:lnTo>
                  <a:lnTo>
                    <a:pt x="516" y="196"/>
                  </a:lnTo>
                  <a:lnTo>
                    <a:pt x="505" y="210"/>
                  </a:lnTo>
                  <a:lnTo>
                    <a:pt x="501" y="208"/>
                  </a:lnTo>
                  <a:lnTo>
                    <a:pt x="490" y="201"/>
                  </a:lnTo>
                  <a:lnTo>
                    <a:pt x="484" y="201"/>
                  </a:lnTo>
                  <a:lnTo>
                    <a:pt x="478" y="206"/>
                  </a:lnTo>
                  <a:lnTo>
                    <a:pt x="478" y="215"/>
                  </a:lnTo>
                  <a:lnTo>
                    <a:pt x="481" y="222"/>
                  </a:lnTo>
                  <a:lnTo>
                    <a:pt x="490" y="227"/>
                  </a:lnTo>
                  <a:lnTo>
                    <a:pt x="499" y="224"/>
                  </a:lnTo>
                  <a:lnTo>
                    <a:pt x="510" y="237"/>
                  </a:lnTo>
                  <a:lnTo>
                    <a:pt x="520" y="239"/>
                  </a:lnTo>
                  <a:lnTo>
                    <a:pt x="530" y="239"/>
                  </a:lnTo>
                  <a:lnTo>
                    <a:pt x="534" y="244"/>
                  </a:lnTo>
                  <a:lnTo>
                    <a:pt x="527" y="253"/>
                  </a:lnTo>
                  <a:lnTo>
                    <a:pt x="525" y="260"/>
                  </a:lnTo>
                  <a:lnTo>
                    <a:pt x="519" y="255"/>
                  </a:lnTo>
                  <a:lnTo>
                    <a:pt x="507" y="254"/>
                  </a:lnTo>
                  <a:lnTo>
                    <a:pt x="503" y="257"/>
                  </a:lnTo>
                  <a:lnTo>
                    <a:pt x="504" y="264"/>
                  </a:lnTo>
                  <a:lnTo>
                    <a:pt x="500" y="271"/>
                  </a:lnTo>
                  <a:lnTo>
                    <a:pt x="490" y="283"/>
                  </a:lnTo>
                  <a:close/>
                  <a:moveTo>
                    <a:pt x="437" y="239"/>
                  </a:moveTo>
                  <a:lnTo>
                    <a:pt x="433" y="235"/>
                  </a:lnTo>
                  <a:lnTo>
                    <a:pt x="432" y="228"/>
                  </a:lnTo>
                  <a:lnTo>
                    <a:pt x="439" y="222"/>
                  </a:lnTo>
                  <a:lnTo>
                    <a:pt x="444" y="220"/>
                  </a:lnTo>
                  <a:lnTo>
                    <a:pt x="442" y="228"/>
                  </a:lnTo>
                  <a:lnTo>
                    <a:pt x="442" y="236"/>
                  </a:lnTo>
                  <a:lnTo>
                    <a:pt x="437" y="239"/>
                  </a:lnTo>
                  <a:close/>
                  <a:moveTo>
                    <a:pt x="209" y="1113"/>
                  </a:moveTo>
                  <a:lnTo>
                    <a:pt x="206" y="1110"/>
                  </a:lnTo>
                  <a:lnTo>
                    <a:pt x="199" y="1109"/>
                  </a:lnTo>
                  <a:lnTo>
                    <a:pt x="196" y="1107"/>
                  </a:lnTo>
                  <a:lnTo>
                    <a:pt x="199" y="1101"/>
                  </a:lnTo>
                  <a:lnTo>
                    <a:pt x="207" y="1098"/>
                  </a:lnTo>
                  <a:lnTo>
                    <a:pt x="209" y="1097"/>
                  </a:lnTo>
                  <a:lnTo>
                    <a:pt x="211" y="1094"/>
                  </a:lnTo>
                  <a:lnTo>
                    <a:pt x="216" y="1094"/>
                  </a:lnTo>
                  <a:lnTo>
                    <a:pt x="218" y="1092"/>
                  </a:lnTo>
                  <a:lnTo>
                    <a:pt x="225" y="1091"/>
                  </a:lnTo>
                  <a:lnTo>
                    <a:pt x="220" y="1099"/>
                  </a:lnTo>
                  <a:lnTo>
                    <a:pt x="212" y="1105"/>
                  </a:lnTo>
                  <a:lnTo>
                    <a:pt x="211" y="1110"/>
                  </a:lnTo>
                  <a:lnTo>
                    <a:pt x="209" y="1113"/>
                  </a:lnTo>
                  <a:close/>
                  <a:moveTo>
                    <a:pt x="191" y="1129"/>
                  </a:moveTo>
                  <a:lnTo>
                    <a:pt x="197" y="1133"/>
                  </a:lnTo>
                  <a:lnTo>
                    <a:pt x="198" y="1140"/>
                  </a:lnTo>
                  <a:lnTo>
                    <a:pt x="196" y="1142"/>
                  </a:lnTo>
                  <a:lnTo>
                    <a:pt x="189" y="1137"/>
                  </a:lnTo>
                  <a:lnTo>
                    <a:pt x="189" y="1132"/>
                  </a:lnTo>
                  <a:lnTo>
                    <a:pt x="191" y="1129"/>
                  </a:lnTo>
                  <a:close/>
                  <a:moveTo>
                    <a:pt x="151" y="1217"/>
                  </a:moveTo>
                  <a:lnTo>
                    <a:pt x="148" y="1206"/>
                  </a:lnTo>
                  <a:lnTo>
                    <a:pt x="156" y="1200"/>
                  </a:lnTo>
                  <a:lnTo>
                    <a:pt x="157" y="1196"/>
                  </a:lnTo>
                  <a:lnTo>
                    <a:pt x="155" y="1193"/>
                  </a:lnTo>
                  <a:lnTo>
                    <a:pt x="163" y="1188"/>
                  </a:lnTo>
                  <a:lnTo>
                    <a:pt x="167" y="1179"/>
                  </a:lnTo>
                  <a:lnTo>
                    <a:pt x="171" y="1188"/>
                  </a:lnTo>
                  <a:lnTo>
                    <a:pt x="167" y="1194"/>
                  </a:lnTo>
                  <a:lnTo>
                    <a:pt x="167" y="1201"/>
                  </a:lnTo>
                  <a:lnTo>
                    <a:pt x="156" y="1208"/>
                  </a:lnTo>
                  <a:lnTo>
                    <a:pt x="156" y="1216"/>
                  </a:lnTo>
                  <a:lnTo>
                    <a:pt x="151" y="1217"/>
                  </a:lnTo>
                  <a:close/>
                  <a:moveTo>
                    <a:pt x="56" y="1295"/>
                  </a:moveTo>
                  <a:lnTo>
                    <a:pt x="55" y="1304"/>
                  </a:lnTo>
                  <a:lnTo>
                    <a:pt x="58" y="1307"/>
                  </a:lnTo>
                  <a:lnTo>
                    <a:pt x="64" y="1308"/>
                  </a:lnTo>
                  <a:lnTo>
                    <a:pt x="66" y="1299"/>
                  </a:lnTo>
                  <a:lnTo>
                    <a:pt x="56" y="1295"/>
                  </a:lnTo>
                  <a:close/>
                  <a:moveTo>
                    <a:pt x="14" y="1325"/>
                  </a:moveTo>
                  <a:lnTo>
                    <a:pt x="19" y="1320"/>
                  </a:lnTo>
                  <a:lnTo>
                    <a:pt x="23" y="1323"/>
                  </a:lnTo>
                  <a:lnTo>
                    <a:pt x="21" y="1332"/>
                  </a:lnTo>
                  <a:lnTo>
                    <a:pt x="16" y="1330"/>
                  </a:lnTo>
                  <a:lnTo>
                    <a:pt x="14" y="1325"/>
                  </a:lnTo>
                  <a:close/>
                  <a:moveTo>
                    <a:pt x="9" y="1332"/>
                  </a:moveTo>
                  <a:lnTo>
                    <a:pt x="6" y="1327"/>
                  </a:lnTo>
                  <a:lnTo>
                    <a:pt x="1" y="1327"/>
                  </a:lnTo>
                  <a:lnTo>
                    <a:pt x="0" y="1335"/>
                  </a:lnTo>
                  <a:lnTo>
                    <a:pt x="6" y="1335"/>
                  </a:lnTo>
                  <a:lnTo>
                    <a:pt x="9" y="1332"/>
                  </a:lnTo>
                  <a:close/>
                  <a:moveTo>
                    <a:pt x="284" y="641"/>
                  </a:moveTo>
                  <a:lnTo>
                    <a:pt x="282" y="638"/>
                  </a:lnTo>
                  <a:lnTo>
                    <a:pt x="285" y="632"/>
                  </a:lnTo>
                  <a:lnTo>
                    <a:pt x="290" y="631"/>
                  </a:lnTo>
                  <a:lnTo>
                    <a:pt x="292" y="638"/>
                  </a:lnTo>
                  <a:lnTo>
                    <a:pt x="288" y="642"/>
                  </a:lnTo>
                  <a:lnTo>
                    <a:pt x="284" y="641"/>
                  </a:lnTo>
                  <a:close/>
                  <a:moveTo>
                    <a:pt x="277" y="641"/>
                  </a:moveTo>
                  <a:lnTo>
                    <a:pt x="281" y="645"/>
                  </a:lnTo>
                  <a:lnTo>
                    <a:pt x="278" y="647"/>
                  </a:lnTo>
                  <a:lnTo>
                    <a:pt x="275" y="646"/>
                  </a:lnTo>
                  <a:lnTo>
                    <a:pt x="277" y="6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6EE6C4C1-CEDC-9146-5B9D-B9796111D6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4088" y="3425826"/>
              <a:ext cx="111125" cy="177800"/>
            </a:xfrm>
            <a:custGeom>
              <a:avLst/>
              <a:gdLst>
                <a:gd name="T0" fmla="*/ 1 w 200"/>
                <a:gd name="T1" fmla="*/ 56 h 319"/>
                <a:gd name="T2" fmla="*/ 21 w 200"/>
                <a:gd name="T3" fmla="*/ 51 h 319"/>
                <a:gd name="T4" fmla="*/ 32 w 200"/>
                <a:gd name="T5" fmla="*/ 69 h 319"/>
                <a:gd name="T6" fmla="*/ 50 w 200"/>
                <a:gd name="T7" fmla="*/ 86 h 319"/>
                <a:gd name="T8" fmla="*/ 53 w 200"/>
                <a:gd name="T9" fmla="*/ 100 h 319"/>
                <a:gd name="T10" fmla="*/ 42 w 200"/>
                <a:gd name="T11" fmla="*/ 103 h 319"/>
                <a:gd name="T12" fmla="*/ 36 w 200"/>
                <a:gd name="T13" fmla="*/ 106 h 319"/>
                <a:gd name="T14" fmla="*/ 21 w 200"/>
                <a:gd name="T15" fmla="*/ 117 h 319"/>
                <a:gd name="T16" fmla="*/ 45 w 200"/>
                <a:gd name="T17" fmla="*/ 124 h 319"/>
                <a:gd name="T18" fmla="*/ 50 w 200"/>
                <a:gd name="T19" fmla="*/ 152 h 319"/>
                <a:gd name="T20" fmla="*/ 58 w 200"/>
                <a:gd name="T21" fmla="*/ 152 h 319"/>
                <a:gd name="T22" fmla="*/ 51 w 200"/>
                <a:gd name="T23" fmla="*/ 177 h 319"/>
                <a:gd name="T24" fmla="*/ 57 w 200"/>
                <a:gd name="T25" fmla="*/ 187 h 319"/>
                <a:gd name="T26" fmla="*/ 52 w 200"/>
                <a:gd name="T27" fmla="*/ 197 h 319"/>
                <a:gd name="T28" fmla="*/ 57 w 200"/>
                <a:gd name="T29" fmla="*/ 214 h 319"/>
                <a:gd name="T30" fmla="*/ 62 w 200"/>
                <a:gd name="T31" fmla="*/ 235 h 319"/>
                <a:gd name="T32" fmla="*/ 70 w 200"/>
                <a:gd name="T33" fmla="*/ 245 h 319"/>
                <a:gd name="T34" fmla="*/ 73 w 200"/>
                <a:gd name="T35" fmla="*/ 256 h 319"/>
                <a:gd name="T36" fmla="*/ 80 w 200"/>
                <a:gd name="T37" fmla="*/ 240 h 319"/>
                <a:gd name="T38" fmla="*/ 90 w 200"/>
                <a:gd name="T39" fmla="*/ 236 h 319"/>
                <a:gd name="T40" fmla="*/ 118 w 200"/>
                <a:gd name="T41" fmla="*/ 218 h 319"/>
                <a:gd name="T42" fmla="*/ 125 w 200"/>
                <a:gd name="T43" fmla="*/ 215 h 319"/>
                <a:gd name="T44" fmla="*/ 134 w 200"/>
                <a:gd name="T45" fmla="*/ 224 h 319"/>
                <a:gd name="T46" fmla="*/ 146 w 200"/>
                <a:gd name="T47" fmla="*/ 225 h 319"/>
                <a:gd name="T48" fmla="*/ 147 w 200"/>
                <a:gd name="T49" fmla="*/ 216 h 319"/>
                <a:gd name="T50" fmla="*/ 167 w 200"/>
                <a:gd name="T51" fmla="*/ 209 h 319"/>
                <a:gd name="T52" fmla="*/ 177 w 200"/>
                <a:gd name="T53" fmla="*/ 189 h 319"/>
                <a:gd name="T54" fmla="*/ 180 w 200"/>
                <a:gd name="T55" fmla="*/ 151 h 319"/>
                <a:gd name="T56" fmla="*/ 174 w 200"/>
                <a:gd name="T57" fmla="*/ 154 h 319"/>
                <a:gd name="T58" fmla="*/ 168 w 200"/>
                <a:gd name="T59" fmla="*/ 113 h 319"/>
                <a:gd name="T60" fmla="*/ 161 w 200"/>
                <a:gd name="T61" fmla="*/ 86 h 319"/>
                <a:gd name="T62" fmla="*/ 111 w 200"/>
                <a:gd name="T63" fmla="*/ 29 h 319"/>
                <a:gd name="T64" fmla="*/ 78 w 200"/>
                <a:gd name="T65" fmla="*/ 11 h 319"/>
                <a:gd name="T66" fmla="*/ 31 w 200"/>
                <a:gd name="T67" fmla="*/ 27 h 319"/>
                <a:gd name="T68" fmla="*/ 3 w 200"/>
                <a:gd name="T69" fmla="*/ 44 h 319"/>
                <a:gd name="T70" fmla="*/ 70 w 200"/>
                <a:gd name="T71" fmla="*/ 317 h 319"/>
                <a:gd name="T72" fmla="*/ 72 w 200"/>
                <a:gd name="T73" fmla="*/ 304 h 319"/>
                <a:gd name="T74" fmla="*/ 99 w 200"/>
                <a:gd name="T75" fmla="*/ 300 h 319"/>
                <a:gd name="T76" fmla="*/ 94 w 200"/>
                <a:gd name="T77" fmla="*/ 316 h 319"/>
                <a:gd name="T78" fmla="*/ 70 w 200"/>
                <a:gd name="T79" fmla="*/ 317 h 319"/>
                <a:gd name="T80" fmla="*/ 192 w 200"/>
                <a:gd name="T81" fmla="*/ 255 h 319"/>
                <a:gd name="T82" fmla="*/ 190 w 200"/>
                <a:gd name="T83" fmla="*/ 242 h 319"/>
                <a:gd name="T84" fmla="*/ 197 w 200"/>
                <a:gd name="T85" fmla="*/ 234 h 319"/>
                <a:gd name="T86" fmla="*/ 200 w 200"/>
                <a:gd name="T87" fmla="*/ 243 h 319"/>
                <a:gd name="T88" fmla="*/ 188 w 200"/>
                <a:gd name="T89" fmla="*/ 270 h 319"/>
                <a:gd name="T90" fmla="*/ 191 w 200"/>
                <a:gd name="T91" fmla="*/ 260 h 319"/>
                <a:gd name="T92" fmla="*/ 195 w 200"/>
                <a:gd name="T93" fmla="*/ 266 h 319"/>
                <a:gd name="T94" fmla="*/ 188 w 200"/>
                <a:gd name="T95" fmla="*/ 270 h 319"/>
                <a:gd name="T96" fmla="*/ 152 w 200"/>
                <a:gd name="T97" fmla="*/ 218 h 319"/>
                <a:gd name="T98" fmla="*/ 155 w 200"/>
                <a:gd name="T99" fmla="*/ 229 h 319"/>
                <a:gd name="T100" fmla="*/ 163 w 200"/>
                <a:gd name="T101" fmla="*/ 223 h 319"/>
                <a:gd name="T102" fmla="*/ 159 w 200"/>
                <a:gd name="T103" fmla="*/ 213 h 319"/>
                <a:gd name="T104" fmla="*/ 55 w 200"/>
                <a:gd name="T105" fmla="*/ 253 h 319"/>
                <a:gd name="T106" fmla="*/ 60 w 200"/>
                <a:gd name="T107" fmla="*/ 250 h 319"/>
                <a:gd name="T108" fmla="*/ 65 w 200"/>
                <a:gd name="T109" fmla="*/ 250 h 319"/>
                <a:gd name="T110" fmla="*/ 62 w 200"/>
                <a:gd name="T111" fmla="*/ 257 h 319"/>
                <a:gd name="T112" fmla="*/ 121 w 200"/>
                <a:gd name="T113" fmla="*/ 227 h 319"/>
                <a:gd name="T114" fmla="*/ 130 w 200"/>
                <a:gd name="T115" fmla="*/ 229 h 319"/>
                <a:gd name="T116" fmla="*/ 121 w 200"/>
                <a:gd name="T117" fmla="*/ 22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" h="319">
                  <a:moveTo>
                    <a:pt x="0" y="54"/>
                  </a:moveTo>
                  <a:lnTo>
                    <a:pt x="1" y="56"/>
                  </a:lnTo>
                  <a:lnTo>
                    <a:pt x="8" y="50"/>
                  </a:lnTo>
                  <a:lnTo>
                    <a:pt x="21" y="51"/>
                  </a:lnTo>
                  <a:lnTo>
                    <a:pt x="15" y="54"/>
                  </a:lnTo>
                  <a:lnTo>
                    <a:pt x="32" y="69"/>
                  </a:lnTo>
                  <a:lnTo>
                    <a:pt x="44" y="85"/>
                  </a:lnTo>
                  <a:lnTo>
                    <a:pt x="50" y="86"/>
                  </a:lnTo>
                  <a:lnTo>
                    <a:pt x="47" y="91"/>
                  </a:lnTo>
                  <a:lnTo>
                    <a:pt x="53" y="100"/>
                  </a:lnTo>
                  <a:lnTo>
                    <a:pt x="57" y="108"/>
                  </a:lnTo>
                  <a:lnTo>
                    <a:pt x="42" y="103"/>
                  </a:lnTo>
                  <a:lnTo>
                    <a:pt x="39" y="98"/>
                  </a:lnTo>
                  <a:lnTo>
                    <a:pt x="36" y="106"/>
                  </a:lnTo>
                  <a:lnTo>
                    <a:pt x="30" y="104"/>
                  </a:lnTo>
                  <a:lnTo>
                    <a:pt x="21" y="117"/>
                  </a:lnTo>
                  <a:lnTo>
                    <a:pt x="40" y="126"/>
                  </a:lnTo>
                  <a:lnTo>
                    <a:pt x="45" y="124"/>
                  </a:lnTo>
                  <a:lnTo>
                    <a:pt x="49" y="134"/>
                  </a:lnTo>
                  <a:lnTo>
                    <a:pt x="50" y="152"/>
                  </a:lnTo>
                  <a:lnTo>
                    <a:pt x="55" y="155"/>
                  </a:lnTo>
                  <a:lnTo>
                    <a:pt x="58" y="152"/>
                  </a:lnTo>
                  <a:lnTo>
                    <a:pt x="66" y="167"/>
                  </a:lnTo>
                  <a:lnTo>
                    <a:pt x="51" y="177"/>
                  </a:lnTo>
                  <a:lnTo>
                    <a:pt x="51" y="182"/>
                  </a:lnTo>
                  <a:lnTo>
                    <a:pt x="57" y="187"/>
                  </a:lnTo>
                  <a:lnTo>
                    <a:pt x="57" y="194"/>
                  </a:lnTo>
                  <a:lnTo>
                    <a:pt x="52" y="197"/>
                  </a:lnTo>
                  <a:lnTo>
                    <a:pt x="52" y="206"/>
                  </a:lnTo>
                  <a:lnTo>
                    <a:pt x="57" y="214"/>
                  </a:lnTo>
                  <a:lnTo>
                    <a:pt x="51" y="214"/>
                  </a:lnTo>
                  <a:lnTo>
                    <a:pt x="62" y="235"/>
                  </a:lnTo>
                  <a:lnTo>
                    <a:pt x="68" y="235"/>
                  </a:lnTo>
                  <a:lnTo>
                    <a:pt x="70" y="245"/>
                  </a:lnTo>
                  <a:lnTo>
                    <a:pt x="73" y="248"/>
                  </a:lnTo>
                  <a:lnTo>
                    <a:pt x="73" y="256"/>
                  </a:lnTo>
                  <a:lnTo>
                    <a:pt x="79" y="251"/>
                  </a:lnTo>
                  <a:lnTo>
                    <a:pt x="80" y="240"/>
                  </a:lnTo>
                  <a:lnTo>
                    <a:pt x="84" y="245"/>
                  </a:lnTo>
                  <a:lnTo>
                    <a:pt x="90" y="236"/>
                  </a:lnTo>
                  <a:lnTo>
                    <a:pt x="110" y="219"/>
                  </a:lnTo>
                  <a:lnTo>
                    <a:pt x="118" y="218"/>
                  </a:lnTo>
                  <a:lnTo>
                    <a:pt x="119" y="222"/>
                  </a:lnTo>
                  <a:lnTo>
                    <a:pt x="125" y="215"/>
                  </a:lnTo>
                  <a:lnTo>
                    <a:pt x="130" y="216"/>
                  </a:lnTo>
                  <a:lnTo>
                    <a:pt x="134" y="224"/>
                  </a:lnTo>
                  <a:lnTo>
                    <a:pt x="142" y="221"/>
                  </a:lnTo>
                  <a:lnTo>
                    <a:pt x="146" y="225"/>
                  </a:lnTo>
                  <a:lnTo>
                    <a:pt x="150" y="222"/>
                  </a:lnTo>
                  <a:lnTo>
                    <a:pt x="147" y="216"/>
                  </a:lnTo>
                  <a:lnTo>
                    <a:pt x="157" y="209"/>
                  </a:lnTo>
                  <a:lnTo>
                    <a:pt x="167" y="209"/>
                  </a:lnTo>
                  <a:lnTo>
                    <a:pt x="179" y="194"/>
                  </a:lnTo>
                  <a:lnTo>
                    <a:pt x="177" y="189"/>
                  </a:lnTo>
                  <a:lnTo>
                    <a:pt x="182" y="184"/>
                  </a:lnTo>
                  <a:lnTo>
                    <a:pt x="180" y="151"/>
                  </a:lnTo>
                  <a:lnTo>
                    <a:pt x="177" y="151"/>
                  </a:lnTo>
                  <a:lnTo>
                    <a:pt x="174" y="154"/>
                  </a:lnTo>
                  <a:lnTo>
                    <a:pt x="174" y="144"/>
                  </a:lnTo>
                  <a:lnTo>
                    <a:pt x="168" y="113"/>
                  </a:lnTo>
                  <a:lnTo>
                    <a:pt x="161" y="106"/>
                  </a:lnTo>
                  <a:lnTo>
                    <a:pt x="161" y="86"/>
                  </a:lnTo>
                  <a:lnTo>
                    <a:pt x="135" y="54"/>
                  </a:lnTo>
                  <a:lnTo>
                    <a:pt x="111" y="29"/>
                  </a:lnTo>
                  <a:lnTo>
                    <a:pt x="95" y="0"/>
                  </a:lnTo>
                  <a:lnTo>
                    <a:pt x="78" y="11"/>
                  </a:lnTo>
                  <a:lnTo>
                    <a:pt x="47" y="13"/>
                  </a:lnTo>
                  <a:lnTo>
                    <a:pt x="31" y="27"/>
                  </a:lnTo>
                  <a:lnTo>
                    <a:pt x="16" y="31"/>
                  </a:lnTo>
                  <a:lnTo>
                    <a:pt x="3" y="44"/>
                  </a:lnTo>
                  <a:lnTo>
                    <a:pt x="0" y="54"/>
                  </a:lnTo>
                  <a:close/>
                  <a:moveTo>
                    <a:pt x="70" y="317"/>
                  </a:moveTo>
                  <a:lnTo>
                    <a:pt x="67" y="311"/>
                  </a:lnTo>
                  <a:lnTo>
                    <a:pt x="72" y="304"/>
                  </a:lnTo>
                  <a:lnTo>
                    <a:pt x="91" y="299"/>
                  </a:lnTo>
                  <a:lnTo>
                    <a:pt x="99" y="300"/>
                  </a:lnTo>
                  <a:lnTo>
                    <a:pt x="100" y="306"/>
                  </a:lnTo>
                  <a:lnTo>
                    <a:pt x="94" y="316"/>
                  </a:lnTo>
                  <a:lnTo>
                    <a:pt x="79" y="319"/>
                  </a:lnTo>
                  <a:lnTo>
                    <a:pt x="70" y="317"/>
                  </a:lnTo>
                  <a:close/>
                  <a:moveTo>
                    <a:pt x="195" y="252"/>
                  </a:moveTo>
                  <a:lnTo>
                    <a:pt x="192" y="255"/>
                  </a:lnTo>
                  <a:lnTo>
                    <a:pt x="190" y="249"/>
                  </a:lnTo>
                  <a:lnTo>
                    <a:pt x="190" y="242"/>
                  </a:lnTo>
                  <a:lnTo>
                    <a:pt x="192" y="236"/>
                  </a:lnTo>
                  <a:lnTo>
                    <a:pt x="197" y="234"/>
                  </a:lnTo>
                  <a:lnTo>
                    <a:pt x="198" y="237"/>
                  </a:lnTo>
                  <a:lnTo>
                    <a:pt x="200" y="243"/>
                  </a:lnTo>
                  <a:lnTo>
                    <a:pt x="195" y="252"/>
                  </a:lnTo>
                  <a:close/>
                  <a:moveTo>
                    <a:pt x="188" y="270"/>
                  </a:moveTo>
                  <a:lnTo>
                    <a:pt x="187" y="265"/>
                  </a:lnTo>
                  <a:lnTo>
                    <a:pt x="191" y="260"/>
                  </a:lnTo>
                  <a:lnTo>
                    <a:pt x="198" y="260"/>
                  </a:lnTo>
                  <a:lnTo>
                    <a:pt x="195" y="266"/>
                  </a:lnTo>
                  <a:lnTo>
                    <a:pt x="192" y="270"/>
                  </a:lnTo>
                  <a:lnTo>
                    <a:pt x="188" y="270"/>
                  </a:lnTo>
                  <a:close/>
                  <a:moveTo>
                    <a:pt x="159" y="213"/>
                  </a:moveTo>
                  <a:lnTo>
                    <a:pt x="152" y="218"/>
                  </a:lnTo>
                  <a:lnTo>
                    <a:pt x="153" y="223"/>
                  </a:lnTo>
                  <a:lnTo>
                    <a:pt x="155" y="229"/>
                  </a:lnTo>
                  <a:lnTo>
                    <a:pt x="160" y="228"/>
                  </a:lnTo>
                  <a:lnTo>
                    <a:pt x="163" y="223"/>
                  </a:lnTo>
                  <a:lnTo>
                    <a:pt x="162" y="215"/>
                  </a:lnTo>
                  <a:lnTo>
                    <a:pt x="159" y="213"/>
                  </a:lnTo>
                  <a:close/>
                  <a:moveTo>
                    <a:pt x="59" y="259"/>
                  </a:moveTo>
                  <a:lnTo>
                    <a:pt x="55" y="253"/>
                  </a:lnTo>
                  <a:lnTo>
                    <a:pt x="57" y="250"/>
                  </a:lnTo>
                  <a:lnTo>
                    <a:pt x="60" y="250"/>
                  </a:lnTo>
                  <a:lnTo>
                    <a:pt x="63" y="245"/>
                  </a:lnTo>
                  <a:lnTo>
                    <a:pt x="65" y="250"/>
                  </a:lnTo>
                  <a:lnTo>
                    <a:pt x="65" y="257"/>
                  </a:lnTo>
                  <a:lnTo>
                    <a:pt x="62" y="257"/>
                  </a:lnTo>
                  <a:lnTo>
                    <a:pt x="59" y="259"/>
                  </a:lnTo>
                  <a:close/>
                  <a:moveTo>
                    <a:pt x="121" y="227"/>
                  </a:moveTo>
                  <a:lnTo>
                    <a:pt x="125" y="225"/>
                  </a:lnTo>
                  <a:lnTo>
                    <a:pt x="130" y="229"/>
                  </a:lnTo>
                  <a:lnTo>
                    <a:pt x="123" y="232"/>
                  </a:lnTo>
                  <a:lnTo>
                    <a:pt x="121" y="22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182A1FC-CAC9-6DDF-B5E1-94E6D4F28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381376"/>
              <a:ext cx="352425" cy="222250"/>
            </a:xfrm>
            <a:custGeom>
              <a:avLst/>
              <a:gdLst>
                <a:gd name="T0" fmla="*/ 631 w 633"/>
                <a:gd name="T1" fmla="*/ 247 h 398"/>
                <a:gd name="T2" fmla="*/ 603 w 633"/>
                <a:gd name="T3" fmla="*/ 231 h 398"/>
                <a:gd name="T4" fmla="*/ 517 w 633"/>
                <a:gd name="T5" fmla="*/ 193 h 398"/>
                <a:gd name="T6" fmla="*/ 443 w 633"/>
                <a:gd name="T7" fmla="*/ 146 h 398"/>
                <a:gd name="T8" fmla="*/ 421 w 633"/>
                <a:gd name="T9" fmla="*/ 110 h 398"/>
                <a:gd name="T10" fmla="*/ 386 w 633"/>
                <a:gd name="T11" fmla="*/ 69 h 398"/>
                <a:gd name="T12" fmla="*/ 320 w 633"/>
                <a:gd name="T13" fmla="*/ 42 h 398"/>
                <a:gd name="T14" fmla="*/ 262 w 633"/>
                <a:gd name="T15" fmla="*/ 2 h 398"/>
                <a:gd name="T16" fmla="*/ 244 w 633"/>
                <a:gd name="T17" fmla="*/ 14 h 398"/>
                <a:gd name="T18" fmla="*/ 216 w 633"/>
                <a:gd name="T19" fmla="*/ 25 h 398"/>
                <a:gd name="T20" fmla="*/ 196 w 633"/>
                <a:gd name="T21" fmla="*/ 61 h 398"/>
                <a:gd name="T22" fmla="*/ 181 w 633"/>
                <a:gd name="T23" fmla="*/ 76 h 398"/>
                <a:gd name="T24" fmla="*/ 108 w 633"/>
                <a:gd name="T25" fmla="*/ 49 h 398"/>
                <a:gd name="T26" fmla="*/ 27 w 633"/>
                <a:gd name="T27" fmla="*/ 35 h 398"/>
                <a:gd name="T28" fmla="*/ 7 w 633"/>
                <a:gd name="T29" fmla="*/ 69 h 398"/>
                <a:gd name="T30" fmla="*/ 20 w 633"/>
                <a:gd name="T31" fmla="*/ 89 h 398"/>
                <a:gd name="T32" fmla="*/ 22 w 633"/>
                <a:gd name="T33" fmla="*/ 126 h 398"/>
                <a:gd name="T34" fmla="*/ 31 w 633"/>
                <a:gd name="T35" fmla="*/ 162 h 398"/>
                <a:gd name="T36" fmla="*/ 41 w 633"/>
                <a:gd name="T37" fmla="*/ 165 h 398"/>
                <a:gd name="T38" fmla="*/ 62 w 633"/>
                <a:gd name="T39" fmla="*/ 160 h 398"/>
                <a:gd name="T40" fmla="*/ 66 w 633"/>
                <a:gd name="T41" fmla="*/ 181 h 398"/>
                <a:gd name="T42" fmla="*/ 74 w 633"/>
                <a:gd name="T43" fmla="*/ 190 h 398"/>
                <a:gd name="T44" fmla="*/ 58 w 633"/>
                <a:gd name="T45" fmla="*/ 186 h 398"/>
                <a:gd name="T46" fmla="*/ 55 w 633"/>
                <a:gd name="T47" fmla="*/ 207 h 398"/>
                <a:gd name="T48" fmla="*/ 63 w 633"/>
                <a:gd name="T49" fmla="*/ 199 h 398"/>
                <a:gd name="T50" fmla="*/ 86 w 633"/>
                <a:gd name="T51" fmla="*/ 214 h 398"/>
                <a:gd name="T52" fmla="*/ 90 w 633"/>
                <a:gd name="T53" fmla="*/ 243 h 398"/>
                <a:gd name="T54" fmla="*/ 102 w 633"/>
                <a:gd name="T55" fmla="*/ 302 h 398"/>
                <a:gd name="T56" fmla="*/ 136 w 633"/>
                <a:gd name="T57" fmla="*/ 284 h 398"/>
                <a:gd name="T58" fmla="*/ 168 w 633"/>
                <a:gd name="T59" fmla="*/ 261 h 398"/>
                <a:gd name="T60" fmla="*/ 206 w 633"/>
                <a:gd name="T61" fmla="*/ 250 h 398"/>
                <a:gd name="T62" fmla="*/ 233 w 633"/>
                <a:gd name="T63" fmla="*/ 251 h 398"/>
                <a:gd name="T64" fmla="*/ 288 w 633"/>
                <a:gd name="T65" fmla="*/ 284 h 398"/>
                <a:gd name="T66" fmla="*/ 320 w 633"/>
                <a:gd name="T67" fmla="*/ 286 h 398"/>
                <a:gd name="T68" fmla="*/ 336 w 633"/>
                <a:gd name="T69" fmla="*/ 304 h 398"/>
                <a:gd name="T70" fmla="*/ 379 w 633"/>
                <a:gd name="T71" fmla="*/ 330 h 398"/>
                <a:gd name="T72" fmla="*/ 416 w 633"/>
                <a:gd name="T73" fmla="*/ 349 h 398"/>
                <a:gd name="T74" fmla="*/ 417 w 633"/>
                <a:gd name="T75" fmla="*/ 373 h 398"/>
                <a:gd name="T76" fmla="*/ 435 w 633"/>
                <a:gd name="T77" fmla="*/ 381 h 398"/>
                <a:gd name="T78" fmla="*/ 454 w 633"/>
                <a:gd name="T79" fmla="*/ 381 h 398"/>
                <a:gd name="T80" fmla="*/ 474 w 633"/>
                <a:gd name="T81" fmla="*/ 394 h 398"/>
                <a:gd name="T82" fmla="*/ 495 w 633"/>
                <a:gd name="T83" fmla="*/ 391 h 398"/>
                <a:gd name="T84" fmla="*/ 509 w 633"/>
                <a:gd name="T85" fmla="*/ 373 h 398"/>
                <a:gd name="T86" fmla="*/ 537 w 633"/>
                <a:gd name="T87" fmla="*/ 356 h 398"/>
                <a:gd name="T88" fmla="*/ 552 w 633"/>
                <a:gd name="T89" fmla="*/ 345 h 398"/>
                <a:gd name="T90" fmla="*/ 566 w 633"/>
                <a:gd name="T91" fmla="*/ 311 h 398"/>
                <a:gd name="T92" fmla="*/ 562 w 633"/>
                <a:gd name="T93" fmla="*/ 293 h 398"/>
                <a:gd name="T94" fmla="*/ 583 w 633"/>
                <a:gd name="T95" fmla="*/ 285 h 398"/>
                <a:gd name="T96" fmla="*/ 610 w 633"/>
                <a:gd name="T97" fmla="*/ 272 h 398"/>
                <a:gd name="T98" fmla="*/ 631 w 633"/>
                <a:gd name="T99" fmla="*/ 2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3" h="398">
                  <a:moveTo>
                    <a:pt x="633" y="278"/>
                  </a:moveTo>
                  <a:lnTo>
                    <a:pt x="631" y="259"/>
                  </a:lnTo>
                  <a:lnTo>
                    <a:pt x="631" y="247"/>
                  </a:lnTo>
                  <a:lnTo>
                    <a:pt x="615" y="236"/>
                  </a:lnTo>
                  <a:lnTo>
                    <a:pt x="608" y="237"/>
                  </a:lnTo>
                  <a:lnTo>
                    <a:pt x="603" y="231"/>
                  </a:lnTo>
                  <a:lnTo>
                    <a:pt x="579" y="228"/>
                  </a:lnTo>
                  <a:lnTo>
                    <a:pt x="550" y="207"/>
                  </a:lnTo>
                  <a:lnTo>
                    <a:pt x="517" y="193"/>
                  </a:lnTo>
                  <a:lnTo>
                    <a:pt x="487" y="171"/>
                  </a:lnTo>
                  <a:lnTo>
                    <a:pt x="458" y="153"/>
                  </a:lnTo>
                  <a:lnTo>
                    <a:pt x="443" y="146"/>
                  </a:lnTo>
                  <a:lnTo>
                    <a:pt x="433" y="127"/>
                  </a:lnTo>
                  <a:lnTo>
                    <a:pt x="430" y="116"/>
                  </a:lnTo>
                  <a:lnTo>
                    <a:pt x="421" y="110"/>
                  </a:lnTo>
                  <a:lnTo>
                    <a:pt x="413" y="84"/>
                  </a:lnTo>
                  <a:lnTo>
                    <a:pt x="395" y="70"/>
                  </a:lnTo>
                  <a:lnTo>
                    <a:pt x="386" y="69"/>
                  </a:lnTo>
                  <a:lnTo>
                    <a:pt x="379" y="73"/>
                  </a:lnTo>
                  <a:lnTo>
                    <a:pt x="353" y="60"/>
                  </a:lnTo>
                  <a:lnTo>
                    <a:pt x="320" y="42"/>
                  </a:lnTo>
                  <a:lnTo>
                    <a:pt x="317" y="32"/>
                  </a:lnTo>
                  <a:lnTo>
                    <a:pt x="291" y="17"/>
                  </a:lnTo>
                  <a:lnTo>
                    <a:pt x="262" y="2"/>
                  </a:lnTo>
                  <a:lnTo>
                    <a:pt x="241" y="0"/>
                  </a:lnTo>
                  <a:lnTo>
                    <a:pt x="249" y="11"/>
                  </a:lnTo>
                  <a:lnTo>
                    <a:pt x="244" y="14"/>
                  </a:lnTo>
                  <a:lnTo>
                    <a:pt x="233" y="9"/>
                  </a:lnTo>
                  <a:lnTo>
                    <a:pt x="223" y="14"/>
                  </a:lnTo>
                  <a:lnTo>
                    <a:pt x="216" y="25"/>
                  </a:lnTo>
                  <a:lnTo>
                    <a:pt x="203" y="26"/>
                  </a:lnTo>
                  <a:lnTo>
                    <a:pt x="193" y="46"/>
                  </a:lnTo>
                  <a:lnTo>
                    <a:pt x="196" y="61"/>
                  </a:lnTo>
                  <a:lnTo>
                    <a:pt x="204" y="69"/>
                  </a:lnTo>
                  <a:lnTo>
                    <a:pt x="200" y="79"/>
                  </a:lnTo>
                  <a:lnTo>
                    <a:pt x="181" y="76"/>
                  </a:lnTo>
                  <a:lnTo>
                    <a:pt x="155" y="78"/>
                  </a:lnTo>
                  <a:lnTo>
                    <a:pt x="137" y="82"/>
                  </a:lnTo>
                  <a:lnTo>
                    <a:pt x="108" y="49"/>
                  </a:lnTo>
                  <a:lnTo>
                    <a:pt x="77" y="32"/>
                  </a:lnTo>
                  <a:lnTo>
                    <a:pt x="49" y="27"/>
                  </a:lnTo>
                  <a:lnTo>
                    <a:pt x="27" y="3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7" y="69"/>
                  </a:lnTo>
                  <a:lnTo>
                    <a:pt x="10" y="76"/>
                  </a:lnTo>
                  <a:lnTo>
                    <a:pt x="17" y="81"/>
                  </a:lnTo>
                  <a:lnTo>
                    <a:pt x="20" y="89"/>
                  </a:lnTo>
                  <a:lnTo>
                    <a:pt x="29" y="104"/>
                  </a:lnTo>
                  <a:lnTo>
                    <a:pt x="27" y="117"/>
                  </a:lnTo>
                  <a:lnTo>
                    <a:pt x="22" y="126"/>
                  </a:lnTo>
                  <a:lnTo>
                    <a:pt x="24" y="148"/>
                  </a:lnTo>
                  <a:lnTo>
                    <a:pt x="29" y="155"/>
                  </a:lnTo>
                  <a:lnTo>
                    <a:pt x="31" y="162"/>
                  </a:lnTo>
                  <a:lnTo>
                    <a:pt x="46" y="176"/>
                  </a:lnTo>
                  <a:lnTo>
                    <a:pt x="45" y="170"/>
                  </a:lnTo>
                  <a:lnTo>
                    <a:pt x="41" y="165"/>
                  </a:lnTo>
                  <a:lnTo>
                    <a:pt x="43" y="162"/>
                  </a:lnTo>
                  <a:lnTo>
                    <a:pt x="56" y="164"/>
                  </a:lnTo>
                  <a:lnTo>
                    <a:pt x="62" y="160"/>
                  </a:lnTo>
                  <a:lnTo>
                    <a:pt x="66" y="163"/>
                  </a:lnTo>
                  <a:lnTo>
                    <a:pt x="63" y="172"/>
                  </a:lnTo>
                  <a:lnTo>
                    <a:pt x="66" y="181"/>
                  </a:lnTo>
                  <a:lnTo>
                    <a:pt x="71" y="179"/>
                  </a:lnTo>
                  <a:lnTo>
                    <a:pt x="77" y="187"/>
                  </a:lnTo>
                  <a:lnTo>
                    <a:pt x="74" y="190"/>
                  </a:lnTo>
                  <a:lnTo>
                    <a:pt x="67" y="188"/>
                  </a:lnTo>
                  <a:lnTo>
                    <a:pt x="62" y="189"/>
                  </a:lnTo>
                  <a:lnTo>
                    <a:pt x="58" y="186"/>
                  </a:lnTo>
                  <a:lnTo>
                    <a:pt x="50" y="192"/>
                  </a:lnTo>
                  <a:lnTo>
                    <a:pt x="51" y="200"/>
                  </a:lnTo>
                  <a:lnTo>
                    <a:pt x="55" y="207"/>
                  </a:lnTo>
                  <a:lnTo>
                    <a:pt x="55" y="197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70" y="200"/>
                  </a:lnTo>
                  <a:lnTo>
                    <a:pt x="75" y="208"/>
                  </a:lnTo>
                  <a:lnTo>
                    <a:pt x="86" y="214"/>
                  </a:lnTo>
                  <a:lnTo>
                    <a:pt x="89" y="223"/>
                  </a:lnTo>
                  <a:lnTo>
                    <a:pt x="89" y="236"/>
                  </a:lnTo>
                  <a:lnTo>
                    <a:pt x="90" y="243"/>
                  </a:lnTo>
                  <a:lnTo>
                    <a:pt x="90" y="265"/>
                  </a:lnTo>
                  <a:lnTo>
                    <a:pt x="94" y="281"/>
                  </a:lnTo>
                  <a:lnTo>
                    <a:pt x="102" y="302"/>
                  </a:lnTo>
                  <a:lnTo>
                    <a:pt x="111" y="297"/>
                  </a:lnTo>
                  <a:lnTo>
                    <a:pt x="132" y="296"/>
                  </a:lnTo>
                  <a:lnTo>
                    <a:pt x="136" y="284"/>
                  </a:lnTo>
                  <a:lnTo>
                    <a:pt x="142" y="277"/>
                  </a:lnTo>
                  <a:lnTo>
                    <a:pt x="149" y="276"/>
                  </a:lnTo>
                  <a:lnTo>
                    <a:pt x="168" y="261"/>
                  </a:lnTo>
                  <a:lnTo>
                    <a:pt x="186" y="257"/>
                  </a:lnTo>
                  <a:lnTo>
                    <a:pt x="203" y="261"/>
                  </a:lnTo>
                  <a:lnTo>
                    <a:pt x="206" y="250"/>
                  </a:lnTo>
                  <a:lnTo>
                    <a:pt x="215" y="248"/>
                  </a:lnTo>
                  <a:lnTo>
                    <a:pt x="223" y="252"/>
                  </a:lnTo>
                  <a:lnTo>
                    <a:pt x="233" y="251"/>
                  </a:lnTo>
                  <a:lnTo>
                    <a:pt x="249" y="264"/>
                  </a:lnTo>
                  <a:lnTo>
                    <a:pt x="263" y="268"/>
                  </a:lnTo>
                  <a:lnTo>
                    <a:pt x="288" y="284"/>
                  </a:lnTo>
                  <a:lnTo>
                    <a:pt x="295" y="283"/>
                  </a:lnTo>
                  <a:lnTo>
                    <a:pt x="302" y="279"/>
                  </a:lnTo>
                  <a:lnTo>
                    <a:pt x="320" y="286"/>
                  </a:lnTo>
                  <a:lnTo>
                    <a:pt x="329" y="288"/>
                  </a:lnTo>
                  <a:lnTo>
                    <a:pt x="332" y="301"/>
                  </a:lnTo>
                  <a:lnTo>
                    <a:pt x="336" y="304"/>
                  </a:lnTo>
                  <a:lnTo>
                    <a:pt x="345" y="302"/>
                  </a:lnTo>
                  <a:lnTo>
                    <a:pt x="361" y="305"/>
                  </a:lnTo>
                  <a:lnTo>
                    <a:pt x="379" y="330"/>
                  </a:lnTo>
                  <a:lnTo>
                    <a:pt x="398" y="332"/>
                  </a:lnTo>
                  <a:lnTo>
                    <a:pt x="409" y="336"/>
                  </a:lnTo>
                  <a:lnTo>
                    <a:pt x="416" y="349"/>
                  </a:lnTo>
                  <a:lnTo>
                    <a:pt x="413" y="355"/>
                  </a:lnTo>
                  <a:lnTo>
                    <a:pt x="417" y="366"/>
                  </a:lnTo>
                  <a:lnTo>
                    <a:pt x="417" y="373"/>
                  </a:lnTo>
                  <a:lnTo>
                    <a:pt x="420" y="380"/>
                  </a:lnTo>
                  <a:lnTo>
                    <a:pt x="425" y="378"/>
                  </a:lnTo>
                  <a:lnTo>
                    <a:pt x="435" y="381"/>
                  </a:lnTo>
                  <a:lnTo>
                    <a:pt x="441" y="386"/>
                  </a:lnTo>
                  <a:lnTo>
                    <a:pt x="449" y="386"/>
                  </a:lnTo>
                  <a:lnTo>
                    <a:pt x="454" y="381"/>
                  </a:lnTo>
                  <a:lnTo>
                    <a:pt x="462" y="381"/>
                  </a:lnTo>
                  <a:lnTo>
                    <a:pt x="472" y="388"/>
                  </a:lnTo>
                  <a:lnTo>
                    <a:pt x="474" y="394"/>
                  </a:lnTo>
                  <a:lnTo>
                    <a:pt x="478" y="398"/>
                  </a:lnTo>
                  <a:lnTo>
                    <a:pt x="483" y="393"/>
                  </a:lnTo>
                  <a:lnTo>
                    <a:pt x="495" y="391"/>
                  </a:lnTo>
                  <a:lnTo>
                    <a:pt x="502" y="384"/>
                  </a:lnTo>
                  <a:lnTo>
                    <a:pt x="503" y="378"/>
                  </a:lnTo>
                  <a:lnTo>
                    <a:pt x="509" y="373"/>
                  </a:lnTo>
                  <a:lnTo>
                    <a:pt x="506" y="367"/>
                  </a:lnTo>
                  <a:lnTo>
                    <a:pt x="520" y="360"/>
                  </a:lnTo>
                  <a:lnTo>
                    <a:pt x="537" y="356"/>
                  </a:lnTo>
                  <a:lnTo>
                    <a:pt x="539" y="352"/>
                  </a:lnTo>
                  <a:lnTo>
                    <a:pt x="545" y="347"/>
                  </a:lnTo>
                  <a:lnTo>
                    <a:pt x="552" y="345"/>
                  </a:lnTo>
                  <a:lnTo>
                    <a:pt x="555" y="333"/>
                  </a:lnTo>
                  <a:lnTo>
                    <a:pt x="555" y="322"/>
                  </a:lnTo>
                  <a:lnTo>
                    <a:pt x="566" y="311"/>
                  </a:lnTo>
                  <a:lnTo>
                    <a:pt x="566" y="302"/>
                  </a:lnTo>
                  <a:lnTo>
                    <a:pt x="561" y="299"/>
                  </a:lnTo>
                  <a:lnTo>
                    <a:pt x="562" y="293"/>
                  </a:lnTo>
                  <a:lnTo>
                    <a:pt x="567" y="292"/>
                  </a:lnTo>
                  <a:lnTo>
                    <a:pt x="571" y="288"/>
                  </a:lnTo>
                  <a:lnTo>
                    <a:pt x="583" y="285"/>
                  </a:lnTo>
                  <a:lnTo>
                    <a:pt x="586" y="285"/>
                  </a:lnTo>
                  <a:lnTo>
                    <a:pt x="600" y="276"/>
                  </a:lnTo>
                  <a:lnTo>
                    <a:pt x="610" y="272"/>
                  </a:lnTo>
                  <a:lnTo>
                    <a:pt x="619" y="278"/>
                  </a:lnTo>
                  <a:lnTo>
                    <a:pt x="628" y="276"/>
                  </a:lnTo>
                  <a:lnTo>
                    <a:pt x="631" y="279"/>
                  </a:lnTo>
                  <a:lnTo>
                    <a:pt x="633" y="27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6703940-E933-C0D9-D474-2CF69A4D9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1401" y="4965701"/>
              <a:ext cx="73025" cy="61913"/>
            </a:xfrm>
            <a:custGeom>
              <a:avLst/>
              <a:gdLst>
                <a:gd name="T0" fmla="*/ 10 w 131"/>
                <a:gd name="T1" fmla="*/ 80 h 112"/>
                <a:gd name="T2" fmla="*/ 25 w 131"/>
                <a:gd name="T3" fmla="*/ 67 h 112"/>
                <a:gd name="T4" fmla="*/ 44 w 131"/>
                <a:gd name="T5" fmla="*/ 62 h 112"/>
                <a:gd name="T6" fmla="*/ 60 w 131"/>
                <a:gd name="T7" fmla="*/ 78 h 112"/>
                <a:gd name="T8" fmla="*/ 64 w 131"/>
                <a:gd name="T9" fmla="*/ 103 h 112"/>
                <a:gd name="T10" fmla="*/ 52 w 131"/>
                <a:gd name="T11" fmla="*/ 110 h 112"/>
                <a:gd name="T12" fmla="*/ 41 w 131"/>
                <a:gd name="T13" fmla="*/ 108 h 112"/>
                <a:gd name="T14" fmla="*/ 34 w 131"/>
                <a:gd name="T15" fmla="*/ 112 h 112"/>
                <a:gd name="T16" fmla="*/ 14 w 131"/>
                <a:gd name="T17" fmla="*/ 111 h 112"/>
                <a:gd name="T18" fmla="*/ 0 w 131"/>
                <a:gd name="T19" fmla="*/ 103 h 112"/>
                <a:gd name="T20" fmla="*/ 0 w 131"/>
                <a:gd name="T21" fmla="*/ 92 h 112"/>
                <a:gd name="T22" fmla="*/ 8 w 131"/>
                <a:gd name="T23" fmla="*/ 89 h 112"/>
                <a:gd name="T24" fmla="*/ 10 w 131"/>
                <a:gd name="T25" fmla="*/ 80 h 112"/>
                <a:gd name="T26" fmla="*/ 59 w 131"/>
                <a:gd name="T27" fmla="*/ 39 h 112"/>
                <a:gd name="T28" fmla="*/ 66 w 131"/>
                <a:gd name="T29" fmla="*/ 25 h 112"/>
                <a:gd name="T30" fmla="*/ 77 w 131"/>
                <a:gd name="T31" fmla="*/ 25 h 112"/>
                <a:gd name="T32" fmla="*/ 87 w 131"/>
                <a:gd name="T33" fmla="*/ 19 h 112"/>
                <a:gd name="T34" fmla="*/ 98 w 131"/>
                <a:gd name="T35" fmla="*/ 24 h 112"/>
                <a:gd name="T36" fmla="*/ 108 w 131"/>
                <a:gd name="T37" fmla="*/ 12 h 112"/>
                <a:gd name="T38" fmla="*/ 116 w 131"/>
                <a:gd name="T39" fmla="*/ 12 h 112"/>
                <a:gd name="T40" fmla="*/ 130 w 131"/>
                <a:gd name="T41" fmla="*/ 0 h 112"/>
                <a:gd name="T42" fmla="*/ 131 w 131"/>
                <a:gd name="T43" fmla="*/ 6 h 112"/>
                <a:gd name="T44" fmla="*/ 123 w 131"/>
                <a:gd name="T45" fmla="*/ 14 h 112"/>
                <a:gd name="T46" fmla="*/ 123 w 131"/>
                <a:gd name="T47" fmla="*/ 22 h 112"/>
                <a:gd name="T48" fmla="*/ 109 w 131"/>
                <a:gd name="T49" fmla="*/ 34 h 112"/>
                <a:gd name="T50" fmla="*/ 117 w 131"/>
                <a:gd name="T51" fmla="*/ 36 h 112"/>
                <a:gd name="T52" fmla="*/ 125 w 131"/>
                <a:gd name="T53" fmla="*/ 27 h 112"/>
                <a:gd name="T54" fmla="*/ 127 w 131"/>
                <a:gd name="T55" fmla="*/ 32 h 112"/>
                <a:gd name="T56" fmla="*/ 121 w 131"/>
                <a:gd name="T57" fmla="*/ 41 h 112"/>
                <a:gd name="T58" fmla="*/ 99 w 131"/>
                <a:gd name="T59" fmla="*/ 45 h 112"/>
                <a:gd name="T60" fmla="*/ 99 w 131"/>
                <a:gd name="T61" fmla="*/ 38 h 112"/>
                <a:gd name="T62" fmla="*/ 89 w 131"/>
                <a:gd name="T63" fmla="*/ 38 h 112"/>
                <a:gd name="T64" fmla="*/ 86 w 131"/>
                <a:gd name="T65" fmla="*/ 43 h 112"/>
                <a:gd name="T66" fmla="*/ 74 w 131"/>
                <a:gd name="T67" fmla="*/ 41 h 112"/>
                <a:gd name="T68" fmla="*/ 71 w 131"/>
                <a:gd name="T69" fmla="*/ 49 h 112"/>
                <a:gd name="T70" fmla="*/ 59 w 131"/>
                <a:gd name="T71" fmla="*/ 3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112">
                  <a:moveTo>
                    <a:pt x="10" y="80"/>
                  </a:moveTo>
                  <a:lnTo>
                    <a:pt x="25" y="67"/>
                  </a:lnTo>
                  <a:lnTo>
                    <a:pt x="44" y="62"/>
                  </a:lnTo>
                  <a:lnTo>
                    <a:pt x="60" y="78"/>
                  </a:lnTo>
                  <a:lnTo>
                    <a:pt x="64" y="103"/>
                  </a:lnTo>
                  <a:lnTo>
                    <a:pt x="52" y="110"/>
                  </a:lnTo>
                  <a:lnTo>
                    <a:pt x="41" y="108"/>
                  </a:lnTo>
                  <a:lnTo>
                    <a:pt x="34" y="112"/>
                  </a:lnTo>
                  <a:lnTo>
                    <a:pt x="14" y="111"/>
                  </a:lnTo>
                  <a:lnTo>
                    <a:pt x="0" y="103"/>
                  </a:lnTo>
                  <a:lnTo>
                    <a:pt x="0" y="92"/>
                  </a:lnTo>
                  <a:lnTo>
                    <a:pt x="8" y="89"/>
                  </a:lnTo>
                  <a:lnTo>
                    <a:pt x="10" y="80"/>
                  </a:lnTo>
                  <a:close/>
                  <a:moveTo>
                    <a:pt x="59" y="39"/>
                  </a:moveTo>
                  <a:lnTo>
                    <a:pt x="66" y="25"/>
                  </a:lnTo>
                  <a:lnTo>
                    <a:pt x="77" y="25"/>
                  </a:lnTo>
                  <a:lnTo>
                    <a:pt x="87" y="19"/>
                  </a:lnTo>
                  <a:lnTo>
                    <a:pt x="98" y="24"/>
                  </a:lnTo>
                  <a:lnTo>
                    <a:pt x="108" y="12"/>
                  </a:lnTo>
                  <a:lnTo>
                    <a:pt x="116" y="12"/>
                  </a:lnTo>
                  <a:lnTo>
                    <a:pt x="130" y="0"/>
                  </a:lnTo>
                  <a:lnTo>
                    <a:pt x="131" y="6"/>
                  </a:lnTo>
                  <a:lnTo>
                    <a:pt x="123" y="14"/>
                  </a:lnTo>
                  <a:lnTo>
                    <a:pt x="123" y="22"/>
                  </a:lnTo>
                  <a:lnTo>
                    <a:pt x="109" y="34"/>
                  </a:lnTo>
                  <a:lnTo>
                    <a:pt x="117" y="36"/>
                  </a:lnTo>
                  <a:lnTo>
                    <a:pt x="125" y="27"/>
                  </a:lnTo>
                  <a:lnTo>
                    <a:pt x="127" y="32"/>
                  </a:lnTo>
                  <a:lnTo>
                    <a:pt x="121" y="41"/>
                  </a:lnTo>
                  <a:lnTo>
                    <a:pt x="99" y="45"/>
                  </a:lnTo>
                  <a:lnTo>
                    <a:pt x="99" y="38"/>
                  </a:lnTo>
                  <a:lnTo>
                    <a:pt x="89" y="38"/>
                  </a:lnTo>
                  <a:lnTo>
                    <a:pt x="86" y="43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59" y="3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8CFC1B9-602F-13B0-C7C6-540A028FD7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7401" y="4919664"/>
              <a:ext cx="57150" cy="146050"/>
            </a:xfrm>
            <a:custGeom>
              <a:avLst/>
              <a:gdLst>
                <a:gd name="T0" fmla="*/ 0 w 102"/>
                <a:gd name="T1" fmla="*/ 19 h 260"/>
                <a:gd name="T2" fmla="*/ 4 w 102"/>
                <a:gd name="T3" fmla="*/ 40 h 260"/>
                <a:gd name="T4" fmla="*/ 15 w 102"/>
                <a:gd name="T5" fmla="*/ 51 h 260"/>
                <a:gd name="T6" fmla="*/ 25 w 102"/>
                <a:gd name="T7" fmla="*/ 48 h 260"/>
                <a:gd name="T8" fmla="*/ 30 w 102"/>
                <a:gd name="T9" fmla="*/ 33 h 260"/>
                <a:gd name="T10" fmla="*/ 29 w 102"/>
                <a:gd name="T11" fmla="*/ 20 h 260"/>
                <a:gd name="T12" fmla="*/ 22 w 102"/>
                <a:gd name="T13" fmla="*/ 17 h 260"/>
                <a:gd name="T14" fmla="*/ 16 w 102"/>
                <a:gd name="T15" fmla="*/ 26 h 260"/>
                <a:gd name="T16" fmla="*/ 11 w 102"/>
                <a:gd name="T17" fmla="*/ 7 h 260"/>
                <a:gd name="T18" fmla="*/ 26 w 102"/>
                <a:gd name="T19" fmla="*/ 66 h 260"/>
                <a:gd name="T20" fmla="*/ 40 w 102"/>
                <a:gd name="T21" fmla="*/ 71 h 260"/>
                <a:gd name="T22" fmla="*/ 47 w 102"/>
                <a:gd name="T23" fmla="*/ 91 h 260"/>
                <a:gd name="T24" fmla="*/ 44 w 102"/>
                <a:gd name="T25" fmla="*/ 99 h 260"/>
                <a:gd name="T26" fmla="*/ 31 w 102"/>
                <a:gd name="T27" fmla="*/ 98 h 260"/>
                <a:gd name="T28" fmla="*/ 35 w 102"/>
                <a:gd name="T29" fmla="*/ 80 h 260"/>
                <a:gd name="T30" fmla="*/ 26 w 102"/>
                <a:gd name="T31" fmla="*/ 75 h 260"/>
                <a:gd name="T32" fmla="*/ 26 w 102"/>
                <a:gd name="T33" fmla="*/ 66 h 260"/>
                <a:gd name="T34" fmla="*/ 68 w 102"/>
                <a:gd name="T35" fmla="*/ 79 h 260"/>
                <a:gd name="T36" fmla="*/ 74 w 102"/>
                <a:gd name="T37" fmla="*/ 87 h 260"/>
                <a:gd name="T38" fmla="*/ 69 w 102"/>
                <a:gd name="T39" fmla="*/ 93 h 260"/>
                <a:gd name="T40" fmla="*/ 61 w 102"/>
                <a:gd name="T41" fmla="*/ 95 h 260"/>
                <a:gd name="T42" fmla="*/ 57 w 102"/>
                <a:gd name="T43" fmla="*/ 87 h 260"/>
                <a:gd name="T44" fmla="*/ 68 w 102"/>
                <a:gd name="T45" fmla="*/ 105 h 260"/>
                <a:gd name="T46" fmla="*/ 77 w 102"/>
                <a:gd name="T47" fmla="*/ 115 h 260"/>
                <a:gd name="T48" fmla="*/ 63 w 102"/>
                <a:gd name="T49" fmla="*/ 112 h 260"/>
                <a:gd name="T50" fmla="*/ 75 w 102"/>
                <a:gd name="T51" fmla="*/ 50 h 260"/>
                <a:gd name="T52" fmla="*/ 76 w 102"/>
                <a:gd name="T53" fmla="*/ 67 h 260"/>
                <a:gd name="T54" fmla="*/ 70 w 102"/>
                <a:gd name="T55" fmla="*/ 57 h 260"/>
                <a:gd name="T56" fmla="*/ 51 w 102"/>
                <a:gd name="T57" fmla="*/ 39 h 260"/>
                <a:gd name="T58" fmla="*/ 64 w 102"/>
                <a:gd name="T59" fmla="*/ 35 h 260"/>
                <a:gd name="T60" fmla="*/ 55 w 102"/>
                <a:gd name="T61" fmla="*/ 35 h 260"/>
                <a:gd name="T62" fmla="*/ 73 w 102"/>
                <a:gd name="T63" fmla="*/ 11 h 260"/>
                <a:gd name="T64" fmla="*/ 72 w 102"/>
                <a:gd name="T65" fmla="*/ 35 h 260"/>
                <a:gd name="T66" fmla="*/ 73 w 102"/>
                <a:gd name="T67" fmla="*/ 11 h 260"/>
                <a:gd name="T68" fmla="*/ 71 w 102"/>
                <a:gd name="T69" fmla="*/ 147 h 260"/>
                <a:gd name="T70" fmla="*/ 77 w 102"/>
                <a:gd name="T71" fmla="*/ 161 h 260"/>
                <a:gd name="T72" fmla="*/ 62 w 102"/>
                <a:gd name="T73" fmla="*/ 159 h 260"/>
                <a:gd name="T74" fmla="*/ 92 w 102"/>
                <a:gd name="T75" fmla="*/ 206 h 260"/>
                <a:gd name="T76" fmla="*/ 96 w 102"/>
                <a:gd name="T77" fmla="*/ 226 h 260"/>
                <a:gd name="T78" fmla="*/ 88 w 102"/>
                <a:gd name="T79" fmla="*/ 209 h 260"/>
                <a:gd name="T80" fmla="*/ 98 w 102"/>
                <a:gd name="T81" fmla="*/ 246 h 260"/>
                <a:gd name="T82" fmla="*/ 101 w 102"/>
                <a:gd name="T83" fmla="*/ 260 h 260"/>
                <a:gd name="T84" fmla="*/ 98 w 102"/>
                <a:gd name="T85" fmla="*/ 24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260">
                  <a:moveTo>
                    <a:pt x="5" y="0"/>
                  </a:moveTo>
                  <a:lnTo>
                    <a:pt x="0" y="19"/>
                  </a:lnTo>
                  <a:lnTo>
                    <a:pt x="4" y="29"/>
                  </a:lnTo>
                  <a:lnTo>
                    <a:pt x="4" y="40"/>
                  </a:lnTo>
                  <a:lnTo>
                    <a:pt x="8" y="51"/>
                  </a:lnTo>
                  <a:lnTo>
                    <a:pt x="15" y="51"/>
                  </a:lnTo>
                  <a:lnTo>
                    <a:pt x="19" y="45"/>
                  </a:lnTo>
                  <a:lnTo>
                    <a:pt x="25" y="48"/>
                  </a:lnTo>
                  <a:lnTo>
                    <a:pt x="31" y="44"/>
                  </a:lnTo>
                  <a:lnTo>
                    <a:pt x="30" y="33"/>
                  </a:lnTo>
                  <a:lnTo>
                    <a:pt x="26" y="28"/>
                  </a:lnTo>
                  <a:lnTo>
                    <a:pt x="29" y="20"/>
                  </a:lnTo>
                  <a:lnTo>
                    <a:pt x="24" y="13"/>
                  </a:lnTo>
                  <a:lnTo>
                    <a:pt x="22" y="17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12" y="23"/>
                  </a:lnTo>
                  <a:lnTo>
                    <a:pt x="11" y="7"/>
                  </a:lnTo>
                  <a:lnTo>
                    <a:pt x="5" y="0"/>
                  </a:lnTo>
                  <a:close/>
                  <a:moveTo>
                    <a:pt x="26" y="66"/>
                  </a:moveTo>
                  <a:lnTo>
                    <a:pt x="33" y="66"/>
                  </a:lnTo>
                  <a:lnTo>
                    <a:pt x="40" y="71"/>
                  </a:lnTo>
                  <a:lnTo>
                    <a:pt x="40" y="79"/>
                  </a:lnTo>
                  <a:lnTo>
                    <a:pt x="47" y="91"/>
                  </a:lnTo>
                  <a:lnTo>
                    <a:pt x="51" y="97"/>
                  </a:lnTo>
                  <a:lnTo>
                    <a:pt x="44" y="99"/>
                  </a:lnTo>
                  <a:lnTo>
                    <a:pt x="32" y="105"/>
                  </a:lnTo>
                  <a:lnTo>
                    <a:pt x="31" y="98"/>
                  </a:lnTo>
                  <a:lnTo>
                    <a:pt x="33" y="86"/>
                  </a:lnTo>
                  <a:lnTo>
                    <a:pt x="35" y="80"/>
                  </a:lnTo>
                  <a:lnTo>
                    <a:pt x="31" y="75"/>
                  </a:lnTo>
                  <a:lnTo>
                    <a:pt x="26" y="75"/>
                  </a:lnTo>
                  <a:lnTo>
                    <a:pt x="25" y="70"/>
                  </a:lnTo>
                  <a:lnTo>
                    <a:pt x="26" y="66"/>
                  </a:lnTo>
                  <a:close/>
                  <a:moveTo>
                    <a:pt x="57" y="87"/>
                  </a:moveTo>
                  <a:lnTo>
                    <a:pt x="68" y="79"/>
                  </a:lnTo>
                  <a:lnTo>
                    <a:pt x="70" y="85"/>
                  </a:lnTo>
                  <a:lnTo>
                    <a:pt x="74" y="87"/>
                  </a:lnTo>
                  <a:lnTo>
                    <a:pt x="74" y="93"/>
                  </a:lnTo>
                  <a:lnTo>
                    <a:pt x="69" y="93"/>
                  </a:lnTo>
                  <a:lnTo>
                    <a:pt x="66" y="96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7" y="87"/>
                  </a:lnTo>
                  <a:close/>
                  <a:moveTo>
                    <a:pt x="63" y="112"/>
                  </a:moveTo>
                  <a:lnTo>
                    <a:pt x="68" y="105"/>
                  </a:lnTo>
                  <a:lnTo>
                    <a:pt x="76" y="111"/>
                  </a:lnTo>
                  <a:lnTo>
                    <a:pt x="77" y="115"/>
                  </a:lnTo>
                  <a:lnTo>
                    <a:pt x="67" y="115"/>
                  </a:lnTo>
                  <a:lnTo>
                    <a:pt x="63" y="112"/>
                  </a:lnTo>
                  <a:close/>
                  <a:moveTo>
                    <a:pt x="72" y="47"/>
                  </a:moveTo>
                  <a:lnTo>
                    <a:pt x="75" y="50"/>
                  </a:lnTo>
                  <a:lnTo>
                    <a:pt x="76" y="59"/>
                  </a:lnTo>
                  <a:lnTo>
                    <a:pt x="76" y="67"/>
                  </a:lnTo>
                  <a:lnTo>
                    <a:pt x="72" y="66"/>
                  </a:lnTo>
                  <a:lnTo>
                    <a:pt x="70" y="57"/>
                  </a:lnTo>
                  <a:lnTo>
                    <a:pt x="72" y="47"/>
                  </a:lnTo>
                  <a:close/>
                  <a:moveTo>
                    <a:pt x="51" y="39"/>
                  </a:moveTo>
                  <a:lnTo>
                    <a:pt x="57" y="41"/>
                  </a:lnTo>
                  <a:lnTo>
                    <a:pt x="64" y="35"/>
                  </a:lnTo>
                  <a:lnTo>
                    <a:pt x="66" y="31"/>
                  </a:lnTo>
                  <a:lnTo>
                    <a:pt x="55" y="35"/>
                  </a:lnTo>
                  <a:lnTo>
                    <a:pt x="51" y="39"/>
                  </a:lnTo>
                  <a:close/>
                  <a:moveTo>
                    <a:pt x="73" y="11"/>
                  </a:moveTo>
                  <a:lnTo>
                    <a:pt x="77" y="27"/>
                  </a:lnTo>
                  <a:lnTo>
                    <a:pt x="72" y="35"/>
                  </a:lnTo>
                  <a:lnTo>
                    <a:pt x="74" y="26"/>
                  </a:lnTo>
                  <a:lnTo>
                    <a:pt x="73" y="11"/>
                  </a:lnTo>
                  <a:close/>
                  <a:moveTo>
                    <a:pt x="61" y="151"/>
                  </a:moveTo>
                  <a:lnTo>
                    <a:pt x="71" y="147"/>
                  </a:lnTo>
                  <a:lnTo>
                    <a:pt x="77" y="154"/>
                  </a:lnTo>
                  <a:lnTo>
                    <a:pt x="77" y="161"/>
                  </a:lnTo>
                  <a:lnTo>
                    <a:pt x="69" y="166"/>
                  </a:lnTo>
                  <a:lnTo>
                    <a:pt x="62" y="159"/>
                  </a:lnTo>
                  <a:lnTo>
                    <a:pt x="61" y="151"/>
                  </a:lnTo>
                  <a:close/>
                  <a:moveTo>
                    <a:pt x="92" y="206"/>
                  </a:moveTo>
                  <a:lnTo>
                    <a:pt x="97" y="212"/>
                  </a:lnTo>
                  <a:lnTo>
                    <a:pt x="96" y="226"/>
                  </a:lnTo>
                  <a:lnTo>
                    <a:pt x="89" y="218"/>
                  </a:lnTo>
                  <a:lnTo>
                    <a:pt x="88" y="209"/>
                  </a:lnTo>
                  <a:lnTo>
                    <a:pt x="92" y="206"/>
                  </a:lnTo>
                  <a:close/>
                  <a:moveTo>
                    <a:pt x="98" y="246"/>
                  </a:moveTo>
                  <a:lnTo>
                    <a:pt x="102" y="253"/>
                  </a:lnTo>
                  <a:lnTo>
                    <a:pt x="101" y="260"/>
                  </a:lnTo>
                  <a:lnTo>
                    <a:pt x="97" y="253"/>
                  </a:lnTo>
                  <a:lnTo>
                    <a:pt x="98" y="24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27B809E1-68BE-F16D-2D1F-46C0A956EA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7688" y="4692651"/>
              <a:ext cx="238125" cy="144463"/>
            </a:xfrm>
            <a:custGeom>
              <a:avLst/>
              <a:gdLst>
                <a:gd name="T0" fmla="*/ 7 w 428"/>
                <a:gd name="T1" fmla="*/ 29 h 258"/>
                <a:gd name="T2" fmla="*/ 19 w 428"/>
                <a:gd name="T3" fmla="*/ 18 h 258"/>
                <a:gd name="T4" fmla="*/ 49 w 428"/>
                <a:gd name="T5" fmla="*/ 48 h 258"/>
                <a:gd name="T6" fmla="*/ 66 w 428"/>
                <a:gd name="T7" fmla="*/ 45 h 258"/>
                <a:gd name="T8" fmla="*/ 49 w 428"/>
                <a:gd name="T9" fmla="*/ 28 h 258"/>
                <a:gd name="T10" fmla="*/ 28 w 428"/>
                <a:gd name="T11" fmla="*/ 14 h 258"/>
                <a:gd name="T12" fmla="*/ 14 w 428"/>
                <a:gd name="T13" fmla="*/ 11 h 258"/>
                <a:gd name="T14" fmla="*/ 24 w 428"/>
                <a:gd name="T15" fmla="*/ 61 h 258"/>
                <a:gd name="T16" fmla="*/ 27 w 428"/>
                <a:gd name="T17" fmla="*/ 77 h 258"/>
                <a:gd name="T18" fmla="*/ 24 w 428"/>
                <a:gd name="T19" fmla="*/ 61 h 258"/>
                <a:gd name="T20" fmla="*/ 52 w 428"/>
                <a:gd name="T21" fmla="*/ 77 h 258"/>
                <a:gd name="T22" fmla="*/ 39 w 428"/>
                <a:gd name="T23" fmla="*/ 80 h 258"/>
                <a:gd name="T24" fmla="*/ 58 w 428"/>
                <a:gd name="T25" fmla="*/ 93 h 258"/>
                <a:gd name="T26" fmla="*/ 72 w 428"/>
                <a:gd name="T27" fmla="*/ 103 h 258"/>
                <a:gd name="T28" fmla="*/ 74 w 428"/>
                <a:gd name="T29" fmla="*/ 89 h 258"/>
                <a:gd name="T30" fmla="*/ 61 w 428"/>
                <a:gd name="T31" fmla="*/ 77 h 258"/>
                <a:gd name="T32" fmla="*/ 51 w 428"/>
                <a:gd name="T33" fmla="*/ 104 h 258"/>
                <a:gd name="T34" fmla="*/ 57 w 428"/>
                <a:gd name="T35" fmla="*/ 106 h 258"/>
                <a:gd name="T36" fmla="*/ 88 w 428"/>
                <a:gd name="T37" fmla="*/ 107 h 258"/>
                <a:gd name="T38" fmla="*/ 78 w 428"/>
                <a:gd name="T39" fmla="*/ 111 h 258"/>
                <a:gd name="T40" fmla="*/ 120 w 428"/>
                <a:gd name="T41" fmla="*/ 60 h 258"/>
                <a:gd name="T42" fmla="*/ 161 w 428"/>
                <a:gd name="T43" fmla="*/ 93 h 258"/>
                <a:gd name="T44" fmla="*/ 155 w 428"/>
                <a:gd name="T45" fmla="*/ 99 h 258"/>
                <a:gd name="T46" fmla="*/ 144 w 428"/>
                <a:gd name="T47" fmla="*/ 93 h 258"/>
                <a:gd name="T48" fmla="*/ 104 w 428"/>
                <a:gd name="T49" fmla="*/ 58 h 258"/>
                <a:gd name="T50" fmla="*/ 200 w 428"/>
                <a:gd name="T51" fmla="*/ 105 h 258"/>
                <a:gd name="T52" fmla="*/ 206 w 428"/>
                <a:gd name="T53" fmla="*/ 131 h 258"/>
                <a:gd name="T54" fmla="*/ 232 w 428"/>
                <a:gd name="T55" fmla="*/ 158 h 258"/>
                <a:gd name="T56" fmla="*/ 232 w 428"/>
                <a:gd name="T57" fmla="*/ 140 h 258"/>
                <a:gd name="T58" fmla="*/ 210 w 428"/>
                <a:gd name="T59" fmla="*/ 115 h 258"/>
                <a:gd name="T60" fmla="*/ 193 w 428"/>
                <a:gd name="T61" fmla="*/ 97 h 258"/>
                <a:gd name="T62" fmla="*/ 181 w 428"/>
                <a:gd name="T63" fmla="*/ 132 h 258"/>
                <a:gd name="T64" fmla="*/ 160 w 428"/>
                <a:gd name="T65" fmla="*/ 138 h 258"/>
                <a:gd name="T66" fmla="*/ 191 w 428"/>
                <a:gd name="T67" fmla="*/ 151 h 258"/>
                <a:gd name="T68" fmla="*/ 204 w 428"/>
                <a:gd name="T69" fmla="*/ 164 h 258"/>
                <a:gd name="T70" fmla="*/ 184 w 428"/>
                <a:gd name="T71" fmla="*/ 164 h 258"/>
                <a:gd name="T72" fmla="*/ 153 w 428"/>
                <a:gd name="T73" fmla="*/ 149 h 258"/>
                <a:gd name="T74" fmla="*/ 222 w 428"/>
                <a:gd name="T75" fmla="*/ 188 h 258"/>
                <a:gd name="T76" fmla="*/ 257 w 428"/>
                <a:gd name="T77" fmla="*/ 201 h 258"/>
                <a:gd name="T78" fmla="*/ 265 w 428"/>
                <a:gd name="T79" fmla="*/ 218 h 258"/>
                <a:gd name="T80" fmla="*/ 228 w 428"/>
                <a:gd name="T81" fmla="*/ 202 h 258"/>
                <a:gd name="T82" fmla="*/ 162 w 428"/>
                <a:gd name="T83" fmla="*/ 246 h 258"/>
                <a:gd name="T84" fmla="*/ 187 w 428"/>
                <a:gd name="T85" fmla="*/ 254 h 258"/>
                <a:gd name="T86" fmla="*/ 166 w 428"/>
                <a:gd name="T87" fmla="*/ 255 h 258"/>
                <a:gd name="T88" fmla="*/ 411 w 428"/>
                <a:gd name="T89" fmla="*/ 215 h 258"/>
                <a:gd name="T90" fmla="*/ 428 w 428"/>
                <a:gd name="T91" fmla="*/ 214 h 258"/>
                <a:gd name="T92" fmla="*/ 411 w 428"/>
                <a:gd name="T93" fmla="*/ 21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8" h="258">
                  <a:moveTo>
                    <a:pt x="5" y="23"/>
                  </a:moveTo>
                  <a:lnTo>
                    <a:pt x="0" y="25"/>
                  </a:lnTo>
                  <a:lnTo>
                    <a:pt x="7" y="29"/>
                  </a:lnTo>
                  <a:lnTo>
                    <a:pt x="5" y="23"/>
                  </a:lnTo>
                  <a:close/>
                  <a:moveTo>
                    <a:pt x="23" y="13"/>
                  </a:moveTo>
                  <a:lnTo>
                    <a:pt x="19" y="18"/>
                  </a:lnTo>
                  <a:lnTo>
                    <a:pt x="26" y="29"/>
                  </a:lnTo>
                  <a:lnTo>
                    <a:pt x="40" y="39"/>
                  </a:lnTo>
                  <a:lnTo>
                    <a:pt x="49" y="48"/>
                  </a:lnTo>
                  <a:lnTo>
                    <a:pt x="59" y="51"/>
                  </a:lnTo>
                  <a:lnTo>
                    <a:pt x="68" y="51"/>
                  </a:lnTo>
                  <a:lnTo>
                    <a:pt x="66" y="45"/>
                  </a:lnTo>
                  <a:lnTo>
                    <a:pt x="57" y="37"/>
                  </a:lnTo>
                  <a:lnTo>
                    <a:pt x="50" y="34"/>
                  </a:lnTo>
                  <a:lnTo>
                    <a:pt x="49" y="28"/>
                  </a:lnTo>
                  <a:lnTo>
                    <a:pt x="42" y="24"/>
                  </a:lnTo>
                  <a:lnTo>
                    <a:pt x="29" y="22"/>
                  </a:lnTo>
                  <a:lnTo>
                    <a:pt x="28" y="14"/>
                  </a:lnTo>
                  <a:lnTo>
                    <a:pt x="23" y="13"/>
                  </a:lnTo>
                  <a:close/>
                  <a:moveTo>
                    <a:pt x="24" y="0"/>
                  </a:moveTo>
                  <a:lnTo>
                    <a:pt x="14" y="11"/>
                  </a:lnTo>
                  <a:lnTo>
                    <a:pt x="23" y="6"/>
                  </a:lnTo>
                  <a:lnTo>
                    <a:pt x="24" y="0"/>
                  </a:lnTo>
                  <a:close/>
                  <a:moveTo>
                    <a:pt x="24" y="61"/>
                  </a:moveTo>
                  <a:lnTo>
                    <a:pt x="34" y="70"/>
                  </a:lnTo>
                  <a:lnTo>
                    <a:pt x="32" y="74"/>
                  </a:lnTo>
                  <a:lnTo>
                    <a:pt x="27" y="77"/>
                  </a:lnTo>
                  <a:lnTo>
                    <a:pt x="27" y="73"/>
                  </a:lnTo>
                  <a:lnTo>
                    <a:pt x="23" y="68"/>
                  </a:lnTo>
                  <a:lnTo>
                    <a:pt x="24" y="61"/>
                  </a:lnTo>
                  <a:close/>
                  <a:moveTo>
                    <a:pt x="39" y="75"/>
                  </a:moveTo>
                  <a:lnTo>
                    <a:pt x="44" y="72"/>
                  </a:lnTo>
                  <a:lnTo>
                    <a:pt x="52" y="77"/>
                  </a:lnTo>
                  <a:lnTo>
                    <a:pt x="51" y="82"/>
                  </a:lnTo>
                  <a:lnTo>
                    <a:pt x="43" y="83"/>
                  </a:lnTo>
                  <a:lnTo>
                    <a:pt x="39" y="80"/>
                  </a:lnTo>
                  <a:lnTo>
                    <a:pt x="39" y="75"/>
                  </a:lnTo>
                  <a:close/>
                  <a:moveTo>
                    <a:pt x="52" y="92"/>
                  </a:moveTo>
                  <a:lnTo>
                    <a:pt x="58" y="93"/>
                  </a:lnTo>
                  <a:lnTo>
                    <a:pt x="64" y="94"/>
                  </a:lnTo>
                  <a:lnTo>
                    <a:pt x="66" y="100"/>
                  </a:lnTo>
                  <a:lnTo>
                    <a:pt x="72" y="103"/>
                  </a:lnTo>
                  <a:lnTo>
                    <a:pt x="76" y="103"/>
                  </a:lnTo>
                  <a:lnTo>
                    <a:pt x="77" y="95"/>
                  </a:lnTo>
                  <a:lnTo>
                    <a:pt x="74" y="89"/>
                  </a:lnTo>
                  <a:lnTo>
                    <a:pt x="67" y="85"/>
                  </a:lnTo>
                  <a:lnTo>
                    <a:pt x="65" y="79"/>
                  </a:lnTo>
                  <a:lnTo>
                    <a:pt x="61" y="77"/>
                  </a:lnTo>
                  <a:lnTo>
                    <a:pt x="55" y="82"/>
                  </a:lnTo>
                  <a:lnTo>
                    <a:pt x="52" y="92"/>
                  </a:lnTo>
                  <a:close/>
                  <a:moveTo>
                    <a:pt x="51" y="104"/>
                  </a:moveTo>
                  <a:lnTo>
                    <a:pt x="54" y="101"/>
                  </a:lnTo>
                  <a:lnTo>
                    <a:pt x="59" y="104"/>
                  </a:lnTo>
                  <a:lnTo>
                    <a:pt x="57" y="106"/>
                  </a:lnTo>
                  <a:lnTo>
                    <a:pt x="51" y="104"/>
                  </a:lnTo>
                  <a:close/>
                  <a:moveTo>
                    <a:pt x="78" y="106"/>
                  </a:moveTo>
                  <a:lnTo>
                    <a:pt x="88" y="107"/>
                  </a:lnTo>
                  <a:lnTo>
                    <a:pt x="87" y="114"/>
                  </a:lnTo>
                  <a:lnTo>
                    <a:pt x="81" y="115"/>
                  </a:lnTo>
                  <a:lnTo>
                    <a:pt x="78" y="111"/>
                  </a:lnTo>
                  <a:lnTo>
                    <a:pt x="78" y="106"/>
                  </a:lnTo>
                  <a:close/>
                  <a:moveTo>
                    <a:pt x="104" y="58"/>
                  </a:moveTo>
                  <a:lnTo>
                    <a:pt x="120" y="60"/>
                  </a:lnTo>
                  <a:lnTo>
                    <a:pt x="131" y="70"/>
                  </a:lnTo>
                  <a:lnTo>
                    <a:pt x="145" y="76"/>
                  </a:lnTo>
                  <a:lnTo>
                    <a:pt x="161" y="93"/>
                  </a:lnTo>
                  <a:lnTo>
                    <a:pt x="158" y="97"/>
                  </a:lnTo>
                  <a:lnTo>
                    <a:pt x="161" y="103"/>
                  </a:lnTo>
                  <a:lnTo>
                    <a:pt x="155" y="99"/>
                  </a:lnTo>
                  <a:lnTo>
                    <a:pt x="150" y="104"/>
                  </a:lnTo>
                  <a:lnTo>
                    <a:pt x="149" y="98"/>
                  </a:lnTo>
                  <a:lnTo>
                    <a:pt x="144" y="93"/>
                  </a:lnTo>
                  <a:lnTo>
                    <a:pt x="135" y="87"/>
                  </a:lnTo>
                  <a:lnTo>
                    <a:pt x="115" y="66"/>
                  </a:lnTo>
                  <a:lnTo>
                    <a:pt x="104" y="58"/>
                  </a:lnTo>
                  <a:close/>
                  <a:moveTo>
                    <a:pt x="193" y="97"/>
                  </a:moveTo>
                  <a:lnTo>
                    <a:pt x="194" y="101"/>
                  </a:lnTo>
                  <a:lnTo>
                    <a:pt x="200" y="105"/>
                  </a:lnTo>
                  <a:lnTo>
                    <a:pt x="199" y="110"/>
                  </a:lnTo>
                  <a:lnTo>
                    <a:pt x="204" y="118"/>
                  </a:lnTo>
                  <a:lnTo>
                    <a:pt x="206" y="131"/>
                  </a:lnTo>
                  <a:lnTo>
                    <a:pt x="224" y="146"/>
                  </a:lnTo>
                  <a:lnTo>
                    <a:pt x="231" y="149"/>
                  </a:lnTo>
                  <a:lnTo>
                    <a:pt x="232" y="158"/>
                  </a:lnTo>
                  <a:lnTo>
                    <a:pt x="239" y="160"/>
                  </a:lnTo>
                  <a:lnTo>
                    <a:pt x="241" y="150"/>
                  </a:lnTo>
                  <a:lnTo>
                    <a:pt x="232" y="140"/>
                  </a:lnTo>
                  <a:lnTo>
                    <a:pt x="226" y="137"/>
                  </a:lnTo>
                  <a:lnTo>
                    <a:pt x="222" y="130"/>
                  </a:lnTo>
                  <a:lnTo>
                    <a:pt x="210" y="115"/>
                  </a:lnTo>
                  <a:lnTo>
                    <a:pt x="212" y="108"/>
                  </a:lnTo>
                  <a:lnTo>
                    <a:pt x="204" y="98"/>
                  </a:lnTo>
                  <a:lnTo>
                    <a:pt x="193" y="97"/>
                  </a:lnTo>
                  <a:close/>
                  <a:moveTo>
                    <a:pt x="189" y="128"/>
                  </a:moveTo>
                  <a:lnTo>
                    <a:pt x="179" y="126"/>
                  </a:lnTo>
                  <a:lnTo>
                    <a:pt x="181" y="132"/>
                  </a:lnTo>
                  <a:lnTo>
                    <a:pt x="189" y="134"/>
                  </a:lnTo>
                  <a:lnTo>
                    <a:pt x="189" y="128"/>
                  </a:lnTo>
                  <a:close/>
                  <a:moveTo>
                    <a:pt x="160" y="138"/>
                  </a:moveTo>
                  <a:lnTo>
                    <a:pt x="167" y="145"/>
                  </a:lnTo>
                  <a:lnTo>
                    <a:pt x="178" y="145"/>
                  </a:lnTo>
                  <a:lnTo>
                    <a:pt x="191" y="151"/>
                  </a:lnTo>
                  <a:lnTo>
                    <a:pt x="197" y="158"/>
                  </a:lnTo>
                  <a:lnTo>
                    <a:pt x="202" y="158"/>
                  </a:lnTo>
                  <a:lnTo>
                    <a:pt x="204" y="164"/>
                  </a:lnTo>
                  <a:lnTo>
                    <a:pt x="201" y="173"/>
                  </a:lnTo>
                  <a:lnTo>
                    <a:pt x="192" y="174"/>
                  </a:lnTo>
                  <a:lnTo>
                    <a:pt x="184" y="164"/>
                  </a:lnTo>
                  <a:lnTo>
                    <a:pt x="174" y="166"/>
                  </a:lnTo>
                  <a:lnTo>
                    <a:pt x="163" y="162"/>
                  </a:lnTo>
                  <a:lnTo>
                    <a:pt x="153" y="149"/>
                  </a:lnTo>
                  <a:lnTo>
                    <a:pt x="155" y="140"/>
                  </a:lnTo>
                  <a:lnTo>
                    <a:pt x="160" y="138"/>
                  </a:lnTo>
                  <a:close/>
                  <a:moveTo>
                    <a:pt x="222" y="188"/>
                  </a:moveTo>
                  <a:lnTo>
                    <a:pt x="231" y="189"/>
                  </a:lnTo>
                  <a:lnTo>
                    <a:pt x="241" y="198"/>
                  </a:lnTo>
                  <a:lnTo>
                    <a:pt x="257" y="201"/>
                  </a:lnTo>
                  <a:lnTo>
                    <a:pt x="262" y="209"/>
                  </a:lnTo>
                  <a:lnTo>
                    <a:pt x="261" y="214"/>
                  </a:lnTo>
                  <a:lnTo>
                    <a:pt x="265" y="218"/>
                  </a:lnTo>
                  <a:lnTo>
                    <a:pt x="254" y="218"/>
                  </a:lnTo>
                  <a:lnTo>
                    <a:pt x="240" y="213"/>
                  </a:lnTo>
                  <a:lnTo>
                    <a:pt x="228" y="202"/>
                  </a:lnTo>
                  <a:lnTo>
                    <a:pt x="227" y="196"/>
                  </a:lnTo>
                  <a:lnTo>
                    <a:pt x="222" y="188"/>
                  </a:lnTo>
                  <a:close/>
                  <a:moveTo>
                    <a:pt x="162" y="246"/>
                  </a:moveTo>
                  <a:lnTo>
                    <a:pt x="171" y="246"/>
                  </a:lnTo>
                  <a:lnTo>
                    <a:pt x="179" y="251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4" y="255"/>
                  </a:lnTo>
                  <a:lnTo>
                    <a:pt x="166" y="255"/>
                  </a:lnTo>
                  <a:lnTo>
                    <a:pt x="162" y="252"/>
                  </a:lnTo>
                  <a:lnTo>
                    <a:pt x="162" y="246"/>
                  </a:lnTo>
                  <a:close/>
                  <a:moveTo>
                    <a:pt x="411" y="215"/>
                  </a:moveTo>
                  <a:lnTo>
                    <a:pt x="418" y="210"/>
                  </a:lnTo>
                  <a:lnTo>
                    <a:pt x="425" y="210"/>
                  </a:lnTo>
                  <a:lnTo>
                    <a:pt x="428" y="214"/>
                  </a:lnTo>
                  <a:lnTo>
                    <a:pt x="421" y="220"/>
                  </a:lnTo>
                  <a:lnTo>
                    <a:pt x="413" y="219"/>
                  </a:lnTo>
                  <a:lnTo>
                    <a:pt x="411" y="21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9CFF540-7536-1BB7-2C03-4B816BB21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26" y="4562476"/>
              <a:ext cx="371475" cy="271463"/>
            </a:xfrm>
            <a:custGeom>
              <a:avLst/>
              <a:gdLst>
                <a:gd name="T0" fmla="*/ 19 w 667"/>
                <a:gd name="T1" fmla="*/ 369 h 486"/>
                <a:gd name="T2" fmla="*/ 96 w 667"/>
                <a:gd name="T3" fmla="*/ 369 h 486"/>
                <a:gd name="T4" fmla="*/ 65 w 667"/>
                <a:gd name="T5" fmla="*/ 331 h 486"/>
                <a:gd name="T6" fmla="*/ 27 w 667"/>
                <a:gd name="T7" fmla="*/ 290 h 486"/>
                <a:gd name="T8" fmla="*/ 67 w 667"/>
                <a:gd name="T9" fmla="*/ 327 h 486"/>
                <a:gd name="T10" fmla="*/ 108 w 667"/>
                <a:gd name="T11" fmla="*/ 320 h 486"/>
                <a:gd name="T12" fmla="*/ 120 w 667"/>
                <a:gd name="T13" fmla="*/ 315 h 486"/>
                <a:gd name="T14" fmla="*/ 128 w 667"/>
                <a:gd name="T15" fmla="*/ 294 h 486"/>
                <a:gd name="T16" fmla="*/ 150 w 667"/>
                <a:gd name="T17" fmla="*/ 296 h 486"/>
                <a:gd name="T18" fmla="*/ 181 w 667"/>
                <a:gd name="T19" fmla="*/ 300 h 486"/>
                <a:gd name="T20" fmla="*/ 233 w 667"/>
                <a:gd name="T21" fmla="*/ 331 h 486"/>
                <a:gd name="T22" fmla="*/ 285 w 667"/>
                <a:gd name="T23" fmla="*/ 405 h 486"/>
                <a:gd name="T24" fmla="*/ 352 w 667"/>
                <a:gd name="T25" fmla="*/ 417 h 486"/>
                <a:gd name="T26" fmla="*/ 400 w 667"/>
                <a:gd name="T27" fmla="*/ 435 h 486"/>
                <a:gd name="T28" fmla="*/ 424 w 667"/>
                <a:gd name="T29" fmla="*/ 423 h 486"/>
                <a:gd name="T30" fmla="*/ 401 w 667"/>
                <a:gd name="T31" fmla="*/ 394 h 486"/>
                <a:gd name="T32" fmla="*/ 362 w 667"/>
                <a:gd name="T33" fmla="*/ 360 h 486"/>
                <a:gd name="T34" fmla="*/ 318 w 667"/>
                <a:gd name="T35" fmla="*/ 318 h 486"/>
                <a:gd name="T36" fmla="*/ 273 w 667"/>
                <a:gd name="T37" fmla="*/ 272 h 486"/>
                <a:gd name="T38" fmla="*/ 284 w 667"/>
                <a:gd name="T39" fmla="*/ 220 h 486"/>
                <a:gd name="T40" fmla="*/ 220 w 667"/>
                <a:gd name="T41" fmla="*/ 181 h 486"/>
                <a:gd name="T42" fmla="*/ 177 w 667"/>
                <a:gd name="T43" fmla="*/ 133 h 486"/>
                <a:gd name="T44" fmla="*/ 106 w 667"/>
                <a:gd name="T45" fmla="*/ 102 h 486"/>
                <a:gd name="T46" fmla="*/ 32 w 667"/>
                <a:gd name="T47" fmla="*/ 77 h 486"/>
                <a:gd name="T48" fmla="*/ 128 w 667"/>
                <a:gd name="T49" fmla="*/ 318 h 486"/>
                <a:gd name="T50" fmla="*/ 114 w 667"/>
                <a:gd name="T51" fmla="*/ 346 h 486"/>
                <a:gd name="T52" fmla="*/ 119 w 667"/>
                <a:gd name="T53" fmla="*/ 345 h 486"/>
                <a:gd name="T54" fmla="*/ 130 w 667"/>
                <a:gd name="T55" fmla="*/ 302 h 486"/>
                <a:gd name="T56" fmla="*/ 163 w 667"/>
                <a:gd name="T57" fmla="*/ 293 h 486"/>
                <a:gd name="T58" fmla="*/ 165 w 667"/>
                <a:gd name="T59" fmla="*/ 303 h 486"/>
                <a:gd name="T60" fmla="*/ 403 w 667"/>
                <a:gd name="T61" fmla="*/ 374 h 486"/>
                <a:gd name="T62" fmla="*/ 403 w 667"/>
                <a:gd name="T63" fmla="*/ 374 h 486"/>
                <a:gd name="T64" fmla="*/ 432 w 667"/>
                <a:gd name="T65" fmla="*/ 387 h 486"/>
                <a:gd name="T66" fmla="*/ 439 w 667"/>
                <a:gd name="T67" fmla="*/ 400 h 486"/>
                <a:gd name="T68" fmla="*/ 449 w 667"/>
                <a:gd name="T69" fmla="*/ 413 h 486"/>
                <a:gd name="T70" fmla="*/ 448 w 667"/>
                <a:gd name="T71" fmla="*/ 331 h 486"/>
                <a:gd name="T72" fmla="*/ 452 w 667"/>
                <a:gd name="T73" fmla="*/ 330 h 486"/>
                <a:gd name="T74" fmla="*/ 513 w 667"/>
                <a:gd name="T75" fmla="*/ 358 h 486"/>
                <a:gd name="T76" fmla="*/ 278 w 667"/>
                <a:gd name="T77" fmla="*/ 197 h 486"/>
                <a:gd name="T78" fmla="*/ 315 w 667"/>
                <a:gd name="T79" fmla="*/ 214 h 486"/>
                <a:gd name="T80" fmla="*/ 360 w 667"/>
                <a:gd name="T81" fmla="*/ 232 h 486"/>
                <a:gd name="T82" fmla="*/ 435 w 667"/>
                <a:gd name="T83" fmla="*/ 232 h 486"/>
                <a:gd name="T84" fmla="*/ 488 w 667"/>
                <a:gd name="T85" fmla="*/ 202 h 486"/>
                <a:gd name="T86" fmla="*/ 515 w 667"/>
                <a:gd name="T87" fmla="*/ 146 h 486"/>
                <a:gd name="T88" fmla="*/ 483 w 667"/>
                <a:gd name="T89" fmla="*/ 169 h 486"/>
                <a:gd name="T90" fmla="*/ 428 w 667"/>
                <a:gd name="T91" fmla="*/ 196 h 486"/>
                <a:gd name="T92" fmla="*/ 401 w 667"/>
                <a:gd name="T93" fmla="*/ 192 h 486"/>
                <a:gd name="T94" fmla="*/ 334 w 667"/>
                <a:gd name="T95" fmla="*/ 193 h 486"/>
                <a:gd name="T96" fmla="*/ 420 w 667"/>
                <a:gd name="T97" fmla="*/ 61 h 486"/>
                <a:gd name="T98" fmla="*/ 396 w 667"/>
                <a:gd name="T99" fmla="*/ 8 h 486"/>
                <a:gd name="T100" fmla="*/ 506 w 667"/>
                <a:gd name="T101" fmla="*/ 97 h 486"/>
                <a:gd name="T102" fmla="*/ 540 w 667"/>
                <a:gd name="T103" fmla="*/ 159 h 486"/>
                <a:gd name="T104" fmla="*/ 481 w 667"/>
                <a:gd name="T105" fmla="*/ 95 h 486"/>
                <a:gd name="T106" fmla="*/ 599 w 667"/>
                <a:gd name="T107" fmla="*/ 161 h 486"/>
                <a:gd name="T108" fmla="*/ 612 w 667"/>
                <a:gd name="T109" fmla="*/ 177 h 486"/>
                <a:gd name="T110" fmla="*/ 667 w 667"/>
                <a:gd name="T111" fmla="*/ 240 h 486"/>
                <a:gd name="T112" fmla="*/ 632 w 667"/>
                <a:gd name="T113" fmla="*/ 245 h 486"/>
                <a:gd name="T114" fmla="*/ 268 w 667"/>
                <a:gd name="T115" fmla="*/ 37 h 486"/>
                <a:gd name="T116" fmla="*/ 261 w 667"/>
                <a:gd name="T117" fmla="*/ 45 h 486"/>
                <a:gd name="T118" fmla="*/ 549 w 667"/>
                <a:gd name="T119" fmla="*/ 480 h 486"/>
                <a:gd name="T120" fmla="*/ 571 w 667"/>
                <a:gd name="T121" fmla="*/ 47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7" h="486">
                  <a:moveTo>
                    <a:pt x="9" y="71"/>
                  </a:moveTo>
                  <a:lnTo>
                    <a:pt x="4" y="236"/>
                  </a:lnTo>
                  <a:lnTo>
                    <a:pt x="1" y="248"/>
                  </a:lnTo>
                  <a:lnTo>
                    <a:pt x="1" y="255"/>
                  </a:lnTo>
                  <a:lnTo>
                    <a:pt x="3" y="259"/>
                  </a:lnTo>
                  <a:lnTo>
                    <a:pt x="0" y="366"/>
                  </a:lnTo>
                  <a:lnTo>
                    <a:pt x="15" y="366"/>
                  </a:lnTo>
                  <a:lnTo>
                    <a:pt x="19" y="369"/>
                  </a:lnTo>
                  <a:lnTo>
                    <a:pt x="27" y="366"/>
                  </a:lnTo>
                  <a:lnTo>
                    <a:pt x="51" y="367"/>
                  </a:lnTo>
                  <a:lnTo>
                    <a:pt x="56" y="366"/>
                  </a:lnTo>
                  <a:lnTo>
                    <a:pt x="59" y="371"/>
                  </a:lnTo>
                  <a:lnTo>
                    <a:pt x="64" y="377"/>
                  </a:lnTo>
                  <a:lnTo>
                    <a:pt x="71" y="379"/>
                  </a:lnTo>
                  <a:lnTo>
                    <a:pt x="81" y="373"/>
                  </a:lnTo>
                  <a:lnTo>
                    <a:pt x="96" y="369"/>
                  </a:lnTo>
                  <a:lnTo>
                    <a:pt x="97" y="365"/>
                  </a:lnTo>
                  <a:lnTo>
                    <a:pt x="101" y="368"/>
                  </a:lnTo>
                  <a:lnTo>
                    <a:pt x="105" y="363"/>
                  </a:lnTo>
                  <a:lnTo>
                    <a:pt x="105" y="351"/>
                  </a:lnTo>
                  <a:lnTo>
                    <a:pt x="93" y="342"/>
                  </a:lnTo>
                  <a:lnTo>
                    <a:pt x="80" y="337"/>
                  </a:lnTo>
                  <a:lnTo>
                    <a:pt x="70" y="335"/>
                  </a:lnTo>
                  <a:lnTo>
                    <a:pt x="65" y="331"/>
                  </a:lnTo>
                  <a:lnTo>
                    <a:pt x="59" y="328"/>
                  </a:lnTo>
                  <a:lnTo>
                    <a:pt x="56" y="328"/>
                  </a:lnTo>
                  <a:lnTo>
                    <a:pt x="51" y="325"/>
                  </a:lnTo>
                  <a:lnTo>
                    <a:pt x="49" y="314"/>
                  </a:lnTo>
                  <a:lnTo>
                    <a:pt x="42" y="304"/>
                  </a:lnTo>
                  <a:lnTo>
                    <a:pt x="33" y="300"/>
                  </a:lnTo>
                  <a:lnTo>
                    <a:pt x="32" y="295"/>
                  </a:lnTo>
                  <a:lnTo>
                    <a:pt x="27" y="290"/>
                  </a:lnTo>
                  <a:lnTo>
                    <a:pt x="33" y="294"/>
                  </a:lnTo>
                  <a:lnTo>
                    <a:pt x="35" y="300"/>
                  </a:lnTo>
                  <a:lnTo>
                    <a:pt x="40" y="301"/>
                  </a:lnTo>
                  <a:lnTo>
                    <a:pt x="50" y="308"/>
                  </a:lnTo>
                  <a:lnTo>
                    <a:pt x="51" y="315"/>
                  </a:lnTo>
                  <a:lnTo>
                    <a:pt x="53" y="324"/>
                  </a:lnTo>
                  <a:lnTo>
                    <a:pt x="56" y="324"/>
                  </a:lnTo>
                  <a:lnTo>
                    <a:pt x="67" y="327"/>
                  </a:lnTo>
                  <a:lnTo>
                    <a:pt x="73" y="333"/>
                  </a:lnTo>
                  <a:lnTo>
                    <a:pt x="78" y="332"/>
                  </a:lnTo>
                  <a:lnTo>
                    <a:pt x="88" y="332"/>
                  </a:lnTo>
                  <a:lnTo>
                    <a:pt x="100" y="329"/>
                  </a:lnTo>
                  <a:lnTo>
                    <a:pt x="109" y="330"/>
                  </a:lnTo>
                  <a:lnTo>
                    <a:pt x="116" y="328"/>
                  </a:lnTo>
                  <a:lnTo>
                    <a:pt x="114" y="324"/>
                  </a:lnTo>
                  <a:lnTo>
                    <a:pt x="108" y="320"/>
                  </a:lnTo>
                  <a:lnTo>
                    <a:pt x="105" y="314"/>
                  </a:lnTo>
                  <a:lnTo>
                    <a:pt x="99" y="314"/>
                  </a:lnTo>
                  <a:lnTo>
                    <a:pt x="95" y="308"/>
                  </a:lnTo>
                  <a:lnTo>
                    <a:pt x="100" y="313"/>
                  </a:lnTo>
                  <a:lnTo>
                    <a:pt x="109" y="310"/>
                  </a:lnTo>
                  <a:lnTo>
                    <a:pt x="116" y="318"/>
                  </a:lnTo>
                  <a:lnTo>
                    <a:pt x="124" y="320"/>
                  </a:lnTo>
                  <a:lnTo>
                    <a:pt x="120" y="315"/>
                  </a:lnTo>
                  <a:lnTo>
                    <a:pt x="120" y="308"/>
                  </a:lnTo>
                  <a:lnTo>
                    <a:pt x="124" y="305"/>
                  </a:lnTo>
                  <a:lnTo>
                    <a:pt x="125" y="301"/>
                  </a:lnTo>
                  <a:lnTo>
                    <a:pt x="124" y="294"/>
                  </a:lnTo>
                  <a:lnTo>
                    <a:pt x="117" y="288"/>
                  </a:lnTo>
                  <a:lnTo>
                    <a:pt x="117" y="285"/>
                  </a:lnTo>
                  <a:lnTo>
                    <a:pt x="125" y="288"/>
                  </a:lnTo>
                  <a:lnTo>
                    <a:pt x="128" y="294"/>
                  </a:lnTo>
                  <a:lnTo>
                    <a:pt x="136" y="302"/>
                  </a:lnTo>
                  <a:lnTo>
                    <a:pt x="143" y="303"/>
                  </a:lnTo>
                  <a:lnTo>
                    <a:pt x="143" y="299"/>
                  </a:lnTo>
                  <a:lnTo>
                    <a:pt x="142" y="293"/>
                  </a:lnTo>
                  <a:lnTo>
                    <a:pt x="144" y="295"/>
                  </a:lnTo>
                  <a:lnTo>
                    <a:pt x="146" y="303"/>
                  </a:lnTo>
                  <a:lnTo>
                    <a:pt x="150" y="302"/>
                  </a:lnTo>
                  <a:lnTo>
                    <a:pt x="150" y="296"/>
                  </a:lnTo>
                  <a:lnTo>
                    <a:pt x="148" y="291"/>
                  </a:lnTo>
                  <a:lnTo>
                    <a:pt x="150" y="282"/>
                  </a:lnTo>
                  <a:lnTo>
                    <a:pt x="154" y="287"/>
                  </a:lnTo>
                  <a:lnTo>
                    <a:pt x="165" y="290"/>
                  </a:lnTo>
                  <a:lnTo>
                    <a:pt x="167" y="296"/>
                  </a:lnTo>
                  <a:lnTo>
                    <a:pt x="173" y="298"/>
                  </a:lnTo>
                  <a:lnTo>
                    <a:pt x="178" y="297"/>
                  </a:lnTo>
                  <a:lnTo>
                    <a:pt x="181" y="300"/>
                  </a:lnTo>
                  <a:lnTo>
                    <a:pt x="185" y="295"/>
                  </a:lnTo>
                  <a:lnTo>
                    <a:pt x="185" y="301"/>
                  </a:lnTo>
                  <a:lnTo>
                    <a:pt x="185" y="306"/>
                  </a:lnTo>
                  <a:lnTo>
                    <a:pt x="189" y="307"/>
                  </a:lnTo>
                  <a:lnTo>
                    <a:pt x="195" y="313"/>
                  </a:lnTo>
                  <a:lnTo>
                    <a:pt x="219" y="318"/>
                  </a:lnTo>
                  <a:lnTo>
                    <a:pt x="226" y="322"/>
                  </a:lnTo>
                  <a:lnTo>
                    <a:pt x="233" y="331"/>
                  </a:lnTo>
                  <a:lnTo>
                    <a:pt x="236" y="343"/>
                  </a:lnTo>
                  <a:lnTo>
                    <a:pt x="248" y="358"/>
                  </a:lnTo>
                  <a:lnTo>
                    <a:pt x="250" y="364"/>
                  </a:lnTo>
                  <a:lnTo>
                    <a:pt x="258" y="366"/>
                  </a:lnTo>
                  <a:lnTo>
                    <a:pt x="263" y="373"/>
                  </a:lnTo>
                  <a:lnTo>
                    <a:pt x="264" y="378"/>
                  </a:lnTo>
                  <a:lnTo>
                    <a:pt x="285" y="399"/>
                  </a:lnTo>
                  <a:lnTo>
                    <a:pt x="285" y="405"/>
                  </a:lnTo>
                  <a:lnTo>
                    <a:pt x="293" y="411"/>
                  </a:lnTo>
                  <a:lnTo>
                    <a:pt x="306" y="415"/>
                  </a:lnTo>
                  <a:lnTo>
                    <a:pt x="310" y="413"/>
                  </a:lnTo>
                  <a:lnTo>
                    <a:pt x="315" y="413"/>
                  </a:lnTo>
                  <a:lnTo>
                    <a:pt x="322" y="416"/>
                  </a:lnTo>
                  <a:lnTo>
                    <a:pt x="335" y="414"/>
                  </a:lnTo>
                  <a:lnTo>
                    <a:pt x="345" y="417"/>
                  </a:lnTo>
                  <a:lnTo>
                    <a:pt x="352" y="417"/>
                  </a:lnTo>
                  <a:lnTo>
                    <a:pt x="366" y="419"/>
                  </a:lnTo>
                  <a:lnTo>
                    <a:pt x="372" y="423"/>
                  </a:lnTo>
                  <a:lnTo>
                    <a:pt x="382" y="421"/>
                  </a:lnTo>
                  <a:lnTo>
                    <a:pt x="386" y="427"/>
                  </a:lnTo>
                  <a:lnTo>
                    <a:pt x="395" y="426"/>
                  </a:lnTo>
                  <a:lnTo>
                    <a:pt x="397" y="429"/>
                  </a:lnTo>
                  <a:lnTo>
                    <a:pt x="392" y="433"/>
                  </a:lnTo>
                  <a:lnTo>
                    <a:pt x="400" y="435"/>
                  </a:lnTo>
                  <a:lnTo>
                    <a:pt x="411" y="441"/>
                  </a:lnTo>
                  <a:lnTo>
                    <a:pt x="420" y="439"/>
                  </a:lnTo>
                  <a:lnTo>
                    <a:pt x="423" y="433"/>
                  </a:lnTo>
                  <a:lnTo>
                    <a:pt x="412" y="427"/>
                  </a:lnTo>
                  <a:lnTo>
                    <a:pt x="409" y="426"/>
                  </a:lnTo>
                  <a:lnTo>
                    <a:pt x="409" y="422"/>
                  </a:lnTo>
                  <a:lnTo>
                    <a:pt x="417" y="420"/>
                  </a:lnTo>
                  <a:lnTo>
                    <a:pt x="424" y="423"/>
                  </a:lnTo>
                  <a:lnTo>
                    <a:pt x="431" y="418"/>
                  </a:lnTo>
                  <a:lnTo>
                    <a:pt x="415" y="414"/>
                  </a:lnTo>
                  <a:lnTo>
                    <a:pt x="396" y="412"/>
                  </a:lnTo>
                  <a:lnTo>
                    <a:pt x="384" y="406"/>
                  </a:lnTo>
                  <a:lnTo>
                    <a:pt x="380" y="401"/>
                  </a:lnTo>
                  <a:lnTo>
                    <a:pt x="390" y="396"/>
                  </a:lnTo>
                  <a:lnTo>
                    <a:pt x="397" y="397"/>
                  </a:lnTo>
                  <a:lnTo>
                    <a:pt x="401" y="394"/>
                  </a:lnTo>
                  <a:lnTo>
                    <a:pt x="395" y="390"/>
                  </a:lnTo>
                  <a:lnTo>
                    <a:pt x="380" y="390"/>
                  </a:lnTo>
                  <a:lnTo>
                    <a:pt x="365" y="388"/>
                  </a:lnTo>
                  <a:lnTo>
                    <a:pt x="360" y="383"/>
                  </a:lnTo>
                  <a:lnTo>
                    <a:pt x="360" y="377"/>
                  </a:lnTo>
                  <a:lnTo>
                    <a:pt x="365" y="371"/>
                  </a:lnTo>
                  <a:lnTo>
                    <a:pt x="367" y="365"/>
                  </a:lnTo>
                  <a:lnTo>
                    <a:pt x="362" y="360"/>
                  </a:lnTo>
                  <a:lnTo>
                    <a:pt x="357" y="360"/>
                  </a:lnTo>
                  <a:lnTo>
                    <a:pt x="353" y="363"/>
                  </a:lnTo>
                  <a:lnTo>
                    <a:pt x="347" y="362"/>
                  </a:lnTo>
                  <a:lnTo>
                    <a:pt x="342" y="362"/>
                  </a:lnTo>
                  <a:lnTo>
                    <a:pt x="334" y="353"/>
                  </a:lnTo>
                  <a:lnTo>
                    <a:pt x="333" y="341"/>
                  </a:lnTo>
                  <a:lnTo>
                    <a:pt x="326" y="338"/>
                  </a:lnTo>
                  <a:lnTo>
                    <a:pt x="318" y="318"/>
                  </a:lnTo>
                  <a:lnTo>
                    <a:pt x="314" y="317"/>
                  </a:lnTo>
                  <a:lnTo>
                    <a:pt x="311" y="310"/>
                  </a:lnTo>
                  <a:lnTo>
                    <a:pt x="302" y="310"/>
                  </a:lnTo>
                  <a:lnTo>
                    <a:pt x="296" y="307"/>
                  </a:lnTo>
                  <a:lnTo>
                    <a:pt x="291" y="297"/>
                  </a:lnTo>
                  <a:lnTo>
                    <a:pt x="281" y="287"/>
                  </a:lnTo>
                  <a:lnTo>
                    <a:pt x="279" y="277"/>
                  </a:lnTo>
                  <a:lnTo>
                    <a:pt x="273" y="272"/>
                  </a:lnTo>
                  <a:lnTo>
                    <a:pt x="267" y="263"/>
                  </a:lnTo>
                  <a:lnTo>
                    <a:pt x="268" y="259"/>
                  </a:lnTo>
                  <a:lnTo>
                    <a:pt x="287" y="260"/>
                  </a:lnTo>
                  <a:lnTo>
                    <a:pt x="302" y="252"/>
                  </a:lnTo>
                  <a:lnTo>
                    <a:pt x="307" y="245"/>
                  </a:lnTo>
                  <a:lnTo>
                    <a:pt x="306" y="235"/>
                  </a:lnTo>
                  <a:lnTo>
                    <a:pt x="293" y="222"/>
                  </a:lnTo>
                  <a:lnTo>
                    <a:pt x="284" y="220"/>
                  </a:lnTo>
                  <a:lnTo>
                    <a:pt x="280" y="223"/>
                  </a:lnTo>
                  <a:lnTo>
                    <a:pt x="270" y="218"/>
                  </a:lnTo>
                  <a:lnTo>
                    <a:pt x="255" y="212"/>
                  </a:lnTo>
                  <a:lnTo>
                    <a:pt x="247" y="203"/>
                  </a:lnTo>
                  <a:lnTo>
                    <a:pt x="238" y="204"/>
                  </a:lnTo>
                  <a:lnTo>
                    <a:pt x="217" y="197"/>
                  </a:lnTo>
                  <a:lnTo>
                    <a:pt x="214" y="191"/>
                  </a:lnTo>
                  <a:lnTo>
                    <a:pt x="220" y="181"/>
                  </a:lnTo>
                  <a:lnTo>
                    <a:pt x="221" y="173"/>
                  </a:lnTo>
                  <a:lnTo>
                    <a:pt x="216" y="166"/>
                  </a:lnTo>
                  <a:lnTo>
                    <a:pt x="200" y="149"/>
                  </a:lnTo>
                  <a:lnTo>
                    <a:pt x="196" y="150"/>
                  </a:lnTo>
                  <a:lnTo>
                    <a:pt x="191" y="152"/>
                  </a:lnTo>
                  <a:lnTo>
                    <a:pt x="188" y="145"/>
                  </a:lnTo>
                  <a:lnTo>
                    <a:pt x="180" y="139"/>
                  </a:lnTo>
                  <a:lnTo>
                    <a:pt x="177" y="133"/>
                  </a:lnTo>
                  <a:lnTo>
                    <a:pt x="168" y="131"/>
                  </a:lnTo>
                  <a:lnTo>
                    <a:pt x="163" y="125"/>
                  </a:lnTo>
                  <a:lnTo>
                    <a:pt x="159" y="126"/>
                  </a:lnTo>
                  <a:lnTo>
                    <a:pt x="151" y="122"/>
                  </a:lnTo>
                  <a:lnTo>
                    <a:pt x="142" y="121"/>
                  </a:lnTo>
                  <a:lnTo>
                    <a:pt x="132" y="114"/>
                  </a:lnTo>
                  <a:lnTo>
                    <a:pt x="122" y="112"/>
                  </a:lnTo>
                  <a:lnTo>
                    <a:pt x="106" y="102"/>
                  </a:lnTo>
                  <a:lnTo>
                    <a:pt x="82" y="100"/>
                  </a:lnTo>
                  <a:lnTo>
                    <a:pt x="73" y="96"/>
                  </a:lnTo>
                  <a:lnTo>
                    <a:pt x="69" y="90"/>
                  </a:lnTo>
                  <a:lnTo>
                    <a:pt x="64" y="90"/>
                  </a:lnTo>
                  <a:lnTo>
                    <a:pt x="61" y="92"/>
                  </a:lnTo>
                  <a:lnTo>
                    <a:pt x="44" y="85"/>
                  </a:lnTo>
                  <a:lnTo>
                    <a:pt x="40" y="80"/>
                  </a:lnTo>
                  <a:lnTo>
                    <a:pt x="32" y="77"/>
                  </a:lnTo>
                  <a:lnTo>
                    <a:pt x="17" y="71"/>
                  </a:lnTo>
                  <a:lnTo>
                    <a:pt x="9" y="71"/>
                  </a:lnTo>
                  <a:close/>
                  <a:moveTo>
                    <a:pt x="125" y="318"/>
                  </a:moveTo>
                  <a:lnTo>
                    <a:pt x="121" y="314"/>
                  </a:lnTo>
                  <a:lnTo>
                    <a:pt x="122" y="309"/>
                  </a:lnTo>
                  <a:lnTo>
                    <a:pt x="127" y="305"/>
                  </a:lnTo>
                  <a:lnTo>
                    <a:pt x="129" y="314"/>
                  </a:lnTo>
                  <a:lnTo>
                    <a:pt x="128" y="318"/>
                  </a:lnTo>
                  <a:lnTo>
                    <a:pt x="125" y="318"/>
                  </a:lnTo>
                  <a:close/>
                  <a:moveTo>
                    <a:pt x="114" y="320"/>
                  </a:moveTo>
                  <a:lnTo>
                    <a:pt x="122" y="321"/>
                  </a:lnTo>
                  <a:lnTo>
                    <a:pt x="120" y="323"/>
                  </a:lnTo>
                  <a:lnTo>
                    <a:pt x="116" y="322"/>
                  </a:lnTo>
                  <a:lnTo>
                    <a:pt x="114" y="320"/>
                  </a:lnTo>
                  <a:close/>
                  <a:moveTo>
                    <a:pt x="102" y="341"/>
                  </a:moveTo>
                  <a:lnTo>
                    <a:pt x="114" y="346"/>
                  </a:lnTo>
                  <a:lnTo>
                    <a:pt x="120" y="353"/>
                  </a:lnTo>
                  <a:lnTo>
                    <a:pt x="102" y="341"/>
                  </a:lnTo>
                  <a:close/>
                  <a:moveTo>
                    <a:pt x="105" y="337"/>
                  </a:moveTo>
                  <a:lnTo>
                    <a:pt x="110" y="340"/>
                  </a:lnTo>
                  <a:lnTo>
                    <a:pt x="113" y="337"/>
                  </a:lnTo>
                  <a:lnTo>
                    <a:pt x="105" y="337"/>
                  </a:lnTo>
                  <a:close/>
                  <a:moveTo>
                    <a:pt x="115" y="342"/>
                  </a:moveTo>
                  <a:lnTo>
                    <a:pt x="119" y="345"/>
                  </a:lnTo>
                  <a:lnTo>
                    <a:pt x="117" y="341"/>
                  </a:lnTo>
                  <a:lnTo>
                    <a:pt x="115" y="342"/>
                  </a:lnTo>
                  <a:close/>
                  <a:moveTo>
                    <a:pt x="116" y="337"/>
                  </a:moveTo>
                  <a:lnTo>
                    <a:pt x="121" y="332"/>
                  </a:lnTo>
                  <a:lnTo>
                    <a:pt x="128" y="332"/>
                  </a:lnTo>
                  <a:lnTo>
                    <a:pt x="125" y="336"/>
                  </a:lnTo>
                  <a:lnTo>
                    <a:pt x="116" y="337"/>
                  </a:lnTo>
                  <a:close/>
                  <a:moveTo>
                    <a:pt x="130" y="302"/>
                  </a:moveTo>
                  <a:lnTo>
                    <a:pt x="134" y="309"/>
                  </a:lnTo>
                  <a:lnTo>
                    <a:pt x="137" y="310"/>
                  </a:lnTo>
                  <a:lnTo>
                    <a:pt x="134" y="305"/>
                  </a:lnTo>
                  <a:lnTo>
                    <a:pt x="130" y="302"/>
                  </a:lnTo>
                  <a:close/>
                  <a:moveTo>
                    <a:pt x="162" y="303"/>
                  </a:moveTo>
                  <a:lnTo>
                    <a:pt x="156" y="297"/>
                  </a:lnTo>
                  <a:lnTo>
                    <a:pt x="159" y="293"/>
                  </a:lnTo>
                  <a:lnTo>
                    <a:pt x="163" y="293"/>
                  </a:lnTo>
                  <a:lnTo>
                    <a:pt x="161" y="299"/>
                  </a:lnTo>
                  <a:lnTo>
                    <a:pt x="162" y="303"/>
                  </a:lnTo>
                  <a:close/>
                  <a:moveTo>
                    <a:pt x="152" y="299"/>
                  </a:moveTo>
                  <a:lnTo>
                    <a:pt x="151" y="304"/>
                  </a:lnTo>
                  <a:lnTo>
                    <a:pt x="156" y="305"/>
                  </a:lnTo>
                  <a:lnTo>
                    <a:pt x="156" y="302"/>
                  </a:lnTo>
                  <a:lnTo>
                    <a:pt x="152" y="299"/>
                  </a:lnTo>
                  <a:close/>
                  <a:moveTo>
                    <a:pt x="165" y="303"/>
                  </a:moveTo>
                  <a:lnTo>
                    <a:pt x="164" y="299"/>
                  </a:lnTo>
                  <a:lnTo>
                    <a:pt x="167" y="299"/>
                  </a:lnTo>
                  <a:lnTo>
                    <a:pt x="165" y="303"/>
                  </a:lnTo>
                  <a:close/>
                  <a:moveTo>
                    <a:pt x="183" y="301"/>
                  </a:moveTo>
                  <a:lnTo>
                    <a:pt x="180" y="303"/>
                  </a:lnTo>
                  <a:lnTo>
                    <a:pt x="183" y="308"/>
                  </a:lnTo>
                  <a:lnTo>
                    <a:pt x="183" y="301"/>
                  </a:lnTo>
                  <a:close/>
                  <a:moveTo>
                    <a:pt x="403" y="374"/>
                  </a:moveTo>
                  <a:lnTo>
                    <a:pt x="406" y="382"/>
                  </a:lnTo>
                  <a:lnTo>
                    <a:pt x="410" y="381"/>
                  </a:lnTo>
                  <a:lnTo>
                    <a:pt x="413" y="386"/>
                  </a:lnTo>
                  <a:lnTo>
                    <a:pt x="417" y="387"/>
                  </a:lnTo>
                  <a:lnTo>
                    <a:pt x="417" y="381"/>
                  </a:lnTo>
                  <a:lnTo>
                    <a:pt x="412" y="373"/>
                  </a:lnTo>
                  <a:lnTo>
                    <a:pt x="407" y="371"/>
                  </a:lnTo>
                  <a:lnTo>
                    <a:pt x="403" y="374"/>
                  </a:lnTo>
                  <a:close/>
                  <a:moveTo>
                    <a:pt x="422" y="382"/>
                  </a:moveTo>
                  <a:lnTo>
                    <a:pt x="423" y="389"/>
                  </a:lnTo>
                  <a:lnTo>
                    <a:pt x="427" y="391"/>
                  </a:lnTo>
                  <a:lnTo>
                    <a:pt x="433" y="391"/>
                  </a:lnTo>
                  <a:lnTo>
                    <a:pt x="435" y="393"/>
                  </a:lnTo>
                  <a:lnTo>
                    <a:pt x="437" y="390"/>
                  </a:lnTo>
                  <a:lnTo>
                    <a:pt x="435" y="387"/>
                  </a:lnTo>
                  <a:lnTo>
                    <a:pt x="432" y="387"/>
                  </a:lnTo>
                  <a:lnTo>
                    <a:pt x="433" y="385"/>
                  </a:lnTo>
                  <a:lnTo>
                    <a:pt x="432" y="381"/>
                  </a:lnTo>
                  <a:lnTo>
                    <a:pt x="428" y="381"/>
                  </a:lnTo>
                  <a:lnTo>
                    <a:pt x="423" y="380"/>
                  </a:lnTo>
                  <a:lnTo>
                    <a:pt x="422" y="382"/>
                  </a:lnTo>
                  <a:close/>
                  <a:moveTo>
                    <a:pt x="430" y="395"/>
                  </a:moveTo>
                  <a:lnTo>
                    <a:pt x="435" y="396"/>
                  </a:lnTo>
                  <a:lnTo>
                    <a:pt x="439" y="400"/>
                  </a:lnTo>
                  <a:lnTo>
                    <a:pt x="440" y="403"/>
                  </a:lnTo>
                  <a:lnTo>
                    <a:pt x="443" y="404"/>
                  </a:lnTo>
                  <a:lnTo>
                    <a:pt x="444" y="406"/>
                  </a:lnTo>
                  <a:lnTo>
                    <a:pt x="450" y="402"/>
                  </a:lnTo>
                  <a:lnTo>
                    <a:pt x="454" y="402"/>
                  </a:lnTo>
                  <a:lnTo>
                    <a:pt x="454" y="406"/>
                  </a:lnTo>
                  <a:lnTo>
                    <a:pt x="450" y="409"/>
                  </a:lnTo>
                  <a:lnTo>
                    <a:pt x="449" y="413"/>
                  </a:lnTo>
                  <a:lnTo>
                    <a:pt x="445" y="414"/>
                  </a:lnTo>
                  <a:lnTo>
                    <a:pt x="439" y="413"/>
                  </a:lnTo>
                  <a:lnTo>
                    <a:pt x="439" y="407"/>
                  </a:lnTo>
                  <a:lnTo>
                    <a:pt x="437" y="406"/>
                  </a:lnTo>
                  <a:lnTo>
                    <a:pt x="433" y="399"/>
                  </a:lnTo>
                  <a:lnTo>
                    <a:pt x="430" y="397"/>
                  </a:lnTo>
                  <a:lnTo>
                    <a:pt x="430" y="395"/>
                  </a:lnTo>
                  <a:close/>
                  <a:moveTo>
                    <a:pt x="448" y="331"/>
                  </a:moveTo>
                  <a:lnTo>
                    <a:pt x="446" y="335"/>
                  </a:lnTo>
                  <a:lnTo>
                    <a:pt x="449" y="341"/>
                  </a:lnTo>
                  <a:lnTo>
                    <a:pt x="451" y="340"/>
                  </a:lnTo>
                  <a:lnTo>
                    <a:pt x="452" y="346"/>
                  </a:lnTo>
                  <a:lnTo>
                    <a:pt x="451" y="349"/>
                  </a:lnTo>
                  <a:lnTo>
                    <a:pt x="453" y="349"/>
                  </a:lnTo>
                  <a:lnTo>
                    <a:pt x="454" y="342"/>
                  </a:lnTo>
                  <a:lnTo>
                    <a:pt x="452" y="330"/>
                  </a:lnTo>
                  <a:lnTo>
                    <a:pt x="448" y="331"/>
                  </a:lnTo>
                  <a:close/>
                  <a:moveTo>
                    <a:pt x="513" y="358"/>
                  </a:moveTo>
                  <a:lnTo>
                    <a:pt x="511" y="365"/>
                  </a:lnTo>
                  <a:lnTo>
                    <a:pt x="514" y="369"/>
                  </a:lnTo>
                  <a:lnTo>
                    <a:pt x="517" y="368"/>
                  </a:lnTo>
                  <a:lnTo>
                    <a:pt x="527" y="375"/>
                  </a:lnTo>
                  <a:lnTo>
                    <a:pt x="526" y="369"/>
                  </a:lnTo>
                  <a:lnTo>
                    <a:pt x="513" y="358"/>
                  </a:lnTo>
                  <a:close/>
                  <a:moveTo>
                    <a:pt x="234" y="157"/>
                  </a:moveTo>
                  <a:lnTo>
                    <a:pt x="225" y="160"/>
                  </a:lnTo>
                  <a:lnTo>
                    <a:pt x="227" y="167"/>
                  </a:lnTo>
                  <a:lnTo>
                    <a:pt x="233" y="162"/>
                  </a:lnTo>
                  <a:lnTo>
                    <a:pt x="234" y="157"/>
                  </a:lnTo>
                  <a:close/>
                  <a:moveTo>
                    <a:pt x="278" y="185"/>
                  </a:moveTo>
                  <a:lnTo>
                    <a:pt x="274" y="192"/>
                  </a:lnTo>
                  <a:lnTo>
                    <a:pt x="278" y="197"/>
                  </a:lnTo>
                  <a:lnTo>
                    <a:pt x="283" y="196"/>
                  </a:lnTo>
                  <a:lnTo>
                    <a:pt x="283" y="189"/>
                  </a:lnTo>
                  <a:lnTo>
                    <a:pt x="278" y="185"/>
                  </a:lnTo>
                  <a:close/>
                  <a:moveTo>
                    <a:pt x="303" y="202"/>
                  </a:moveTo>
                  <a:lnTo>
                    <a:pt x="308" y="196"/>
                  </a:lnTo>
                  <a:lnTo>
                    <a:pt x="315" y="202"/>
                  </a:lnTo>
                  <a:lnTo>
                    <a:pt x="317" y="210"/>
                  </a:lnTo>
                  <a:lnTo>
                    <a:pt x="315" y="214"/>
                  </a:lnTo>
                  <a:lnTo>
                    <a:pt x="307" y="209"/>
                  </a:lnTo>
                  <a:lnTo>
                    <a:pt x="303" y="202"/>
                  </a:lnTo>
                  <a:close/>
                  <a:moveTo>
                    <a:pt x="334" y="193"/>
                  </a:moveTo>
                  <a:lnTo>
                    <a:pt x="328" y="205"/>
                  </a:lnTo>
                  <a:lnTo>
                    <a:pt x="335" y="214"/>
                  </a:lnTo>
                  <a:lnTo>
                    <a:pt x="345" y="215"/>
                  </a:lnTo>
                  <a:lnTo>
                    <a:pt x="359" y="227"/>
                  </a:lnTo>
                  <a:lnTo>
                    <a:pt x="360" y="232"/>
                  </a:lnTo>
                  <a:lnTo>
                    <a:pt x="367" y="227"/>
                  </a:lnTo>
                  <a:lnTo>
                    <a:pt x="381" y="227"/>
                  </a:lnTo>
                  <a:lnTo>
                    <a:pt x="386" y="236"/>
                  </a:lnTo>
                  <a:lnTo>
                    <a:pt x="396" y="237"/>
                  </a:lnTo>
                  <a:lnTo>
                    <a:pt x="403" y="236"/>
                  </a:lnTo>
                  <a:lnTo>
                    <a:pt x="419" y="233"/>
                  </a:lnTo>
                  <a:lnTo>
                    <a:pt x="428" y="235"/>
                  </a:lnTo>
                  <a:lnTo>
                    <a:pt x="435" y="232"/>
                  </a:lnTo>
                  <a:lnTo>
                    <a:pt x="446" y="237"/>
                  </a:lnTo>
                  <a:lnTo>
                    <a:pt x="449" y="232"/>
                  </a:lnTo>
                  <a:lnTo>
                    <a:pt x="449" y="226"/>
                  </a:lnTo>
                  <a:lnTo>
                    <a:pt x="460" y="225"/>
                  </a:lnTo>
                  <a:lnTo>
                    <a:pt x="476" y="206"/>
                  </a:lnTo>
                  <a:lnTo>
                    <a:pt x="476" y="200"/>
                  </a:lnTo>
                  <a:lnTo>
                    <a:pt x="482" y="198"/>
                  </a:lnTo>
                  <a:lnTo>
                    <a:pt x="488" y="202"/>
                  </a:lnTo>
                  <a:lnTo>
                    <a:pt x="499" y="199"/>
                  </a:lnTo>
                  <a:lnTo>
                    <a:pt x="504" y="191"/>
                  </a:lnTo>
                  <a:lnTo>
                    <a:pt x="494" y="183"/>
                  </a:lnTo>
                  <a:lnTo>
                    <a:pt x="494" y="176"/>
                  </a:lnTo>
                  <a:lnTo>
                    <a:pt x="500" y="173"/>
                  </a:lnTo>
                  <a:lnTo>
                    <a:pt x="504" y="176"/>
                  </a:lnTo>
                  <a:lnTo>
                    <a:pt x="515" y="166"/>
                  </a:lnTo>
                  <a:lnTo>
                    <a:pt x="515" y="146"/>
                  </a:lnTo>
                  <a:lnTo>
                    <a:pt x="505" y="137"/>
                  </a:lnTo>
                  <a:lnTo>
                    <a:pt x="499" y="141"/>
                  </a:lnTo>
                  <a:lnTo>
                    <a:pt x="496" y="145"/>
                  </a:lnTo>
                  <a:lnTo>
                    <a:pt x="490" y="140"/>
                  </a:lnTo>
                  <a:lnTo>
                    <a:pt x="480" y="140"/>
                  </a:lnTo>
                  <a:lnTo>
                    <a:pt x="476" y="147"/>
                  </a:lnTo>
                  <a:lnTo>
                    <a:pt x="480" y="166"/>
                  </a:lnTo>
                  <a:lnTo>
                    <a:pt x="483" y="169"/>
                  </a:lnTo>
                  <a:lnTo>
                    <a:pt x="479" y="174"/>
                  </a:lnTo>
                  <a:lnTo>
                    <a:pt x="470" y="174"/>
                  </a:lnTo>
                  <a:lnTo>
                    <a:pt x="453" y="187"/>
                  </a:lnTo>
                  <a:lnTo>
                    <a:pt x="450" y="196"/>
                  </a:lnTo>
                  <a:lnTo>
                    <a:pt x="445" y="200"/>
                  </a:lnTo>
                  <a:lnTo>
                    <a:pt x="440" y="198"/>
                  </a:lnTo>
                  <a:lnTo>
                    <a:pt x="434" y="202"/>
                  </a:lnTo>
                  <a:lnTo>
                    <a:pt x="428" y="196"/>
                  </a:lnTo>
                  <a:lnTo>
                    <a:pt x="423" y="196"/>
                  </a:lnTo>
                  <a:lnTo>
                    <a:pt x="417" y="204"/>
                  </a:lnTo>
                  <a:lnTo>
                    <a:pt x="411" y="203"/>
                  </a:lnTo>
                  <a:lnTo>
                    <a:pt x="408" y="192"/>
                  </a:lnTo>
                  <a:lnTo>
                    <a:pt x="410" y="185"/>
                  </a:lnTo>
                  <a:lnTo>
                    <a:pt x="404" y="181"/>
                  </a:lnTo>
                  <a:lnTo>
                    <a:pt x="399" y="186"/>
                  </a:lnTo>
                  <a:lnTo>
                    <a:pt x="401" y="192"/>
                  </a:lnTo>
                  <a:lnTo>
                    <a:pt x="394" y="196"/>
                  </a:lnTo>
                  <a:lnTo>
                    <a:pt x="385" y="195"/>
                  </a:lnTo>
                  <a:lnTo>
                    <a:pt x="375" y="199"/>
                  </a:lnTo>
                  <a:lnTo>
                    <a:pt x="367" y="199"/>
                  </a:lnTo>
                  <a:lnTo>
                    <a:pt x="361" y="196"/>
                  </a:lnTo>
                  <a:lnTo>
                    <a:pt x="353" y="196"/>
                  </a:lnTo>
                  <a:lnTo>
                    <a:pt x="343" y="198"/>
                  </a:lnTo>
                  <a:lnTo>
                    <a:pt x="334" y="193"/>
                  </a:lnTo>
                  <a:close/>
                  <a:moveTo>
                    <a:pt x="405" y="172"/>
                  </a:moveTo>
                  <a:lnTo>
                    <a:pt x="414" y="181"/>
                  </a:lnTo>
                  <a:lnTo>
                    <a:pt x="419" y="176"/>
                  </a:lnTo>
                  <a:lnTo>
                    <a:pt x="413" y="167"/>
                  </a:lnTo>
                  <a:lnTo>
                    <a:pt x="407" y="168"/>
                  </a:lnTo>
                  <a:lnTo>
                    <a:pt x="405" y="172"/>
                  </a:lnTo>
                  <a:close/>
                  <a:moveTo>
                    <a:pt x="409" y="64"/>
                  </a:moveTo>
                  <a:lnTo>
                    <a:pt x="420" y="61"/>
                  </a:lnTo>
                  <a:lnTo>
                    <a:pt x="426" y="64"/>
                  </a:lnTo>
                  <a:lnTo>
                    <a:pt x="426" y="73"/>
                  </a:lnTo>
                  <a:lnTo>
                    <a:pt x="417" y="76"/>
                  </a:lnTo>
                  <a:lnTo>
                    <a:pt x="410" y="71"/>
                  </a:lnTo>
                  <a:lnTo>
                    <a:pt x="409" y="64"/>
                  </a:lnTo>
                  <a:close/>
                  <a:moveTo>
                    <a:pt x="383" y="0"/>
                  </a:moveTo>
                  <a:lnTo>
                    <a:pt x="391" y="0"/>
                  </a:lnTo>
                  <a:lnTo>
                    <a:pt x="396" y="8"/>
                  </a:lnTo>
                  <a:lnTo>
                    <a:pt x="396" y="13"/>
                  </a:lnTo>
                  <a:lnTo>
                    <a:pt x="385" y="6"/>
                  </a:lnTo>
                  <a:lnTo>
                    <a:pt x="383" y="0"/>
                  </a:lnTo>
                  <a:close/>
                  <a:moveTo>
                    <a:pt x="444" y="66"/>
                  </a:moveTo>
                  <a:lnTo>
                    <a:pt x="464" y="77"/>
                  </a:lnTo>
                  <a:lnTo>
                    <a:pt x="477" y="81"/>
                  </a:lnTo>
                  <a:lnTo>
                    <a:pt x="493" y="95"/>
                  </a:lnTo>
                  <a:lnTo>
                    <a:pt x="506" y="97"/>
                  </a:lnTo>
                  <a:lnTo>
                    <a:pt x="512" y="105"/>
                  </a:lnTo>
                  <a:lnTo>
                    <a:pt x="522" y="110"/>
                  </a:lnTo>
                  <a:lnTo>
                    <a:pt x="530" y="122"/>
                  </a:lnTo>
                  <a:lnTo>
                    <a:pt x="536" y="123"/>
                  </a:lnTo>
                  <a:lnTo>
                    <a:pt x="540" y="141"/>
                  </a:lnTo>
                  <a:lnTo>
                    <a:pt x="544" y="143"/>
                  </a:lnTo>
                  <a:lnTo>
                    <a:pt x="545" y="151"/>
                  </a:lnTo>
                  <a:lnTo>
                    <a:pt x="540" y="159"/>
                  </a:lnTo>
                  <a:lnTo>
                    <a:pt x="537" y="170"/>
                  </a:lnTo>
                  <a:lnTo>
                    <a:pt x="528" y="160"/>
                  </a:lnTo>
                  <a:lnTo>
                    <a:pt x="526" y="151"/>
                  </a:lnTo>
                  <a:lnTo>
                    <a:pt x="529" y="143"/>
                  </a:lnTo>
                  <a:lnTo>
                    <a:pt x="523" y="121"/>
                  </a:lnTo>
                  <a:lnTo>
                    <a:pt x="507" y="105"/>
                  </a:lnTo>
                  <a:lnTo>
                    <a:pt x="497" y="104"/>
                  </a:lnTo>
                  <a:lnTo>
                    <a:pt x="481" y="95"/>
                  </a:lnTo>
                  <a:lnTo>
                    <a:pt x="451" y="77"/>
                  </a:lnTo>
                  <a:lnTo>
                    <a:pt x="445" y="72"/>
                  </a:lnTo>
                  <a:lnTo>
                    <a:pt x="444" y="66"/>
                  </a:lnTo>
                  <a:close/>
                  <a:moveTo>
                    <a:pt x="591" y="156"/>
                  </a:moveTo>
                  <a:lnTo>
                    <a:pt x="596" y="154"/>
                  </a:lnTo>
                  <a:lnTo>
                    <a:pt x="599" y="148"/>
                  </a:lnTo>
                  <a:lnTo>
                    <a:pt x="604" y="154"/>
                  </a:lnTo>
                  <a:lnTo>
                    <a:pt x="599" y="161"/>
                  </a:lnTo>
                  <a:lnTo>
                    <a:pt x="592" y="160"/>
                  </a:lnTo>
                  <a:lnTo>
                    <a:pt x="591" y="156"/>
                  </a:lnTo>
                  <a:close/>
                  <a:moveTo>
                    <a:pt x="606" y="175"/>
                  </a:moveTo>
                  <a:lnTo>
                    <a:pt x="603" y="179"/>
                  </a:lnTo>
                  <a:lnTo>
                    <a:pt x="607" y="185"/>
                  </a:lnTo>
                  <a:lnTo>
                    <a:pt x="608" y="193"/>
                  </a:lnTo>
                  <a:lnTo>
                    <a:pt x="613" y="186"/>
                  </a:lnTo>
                  <a:lnTo>
                    <a:pt x="612" y="177"/>
                  </a:lnTo>
                  <a:lnTo>
                    <a:pt x="606" y="175"/>
                  </a:lnTo>
                  <a:close/>
                  <a:moveTo>
                    <a:pt x="615" y="196"/>
                  </a:moveTo>
                  <a:lnTo>
                    <a:pt x="624" y="195"/>
                  </a:lnTo>
                  <a:lnTo>
                    <a:pt x="629" y="202"/>
                  </a:lnTo>
                  <a:lnTo>
                    <a:pt x="632" y="214"/>
                  </a:lnTo>
                  <a:lnTo>
                    <a:pt x="644" y="218"/>
                  </a:lnTo>
                  <a:lnTo>
                    <a:pt x="658" y="229"/>
                  </a:lnTo>
                  <a:lnTo>
                    <a:pt x="667" y="240"/>
                  </a:lnTo>
                  <a:lnTo>
                    <a:pt x="666" y="252"/>
                  </a:lnTo>
                  <a:lnTo>
                    <a:pt x="660" y="254"/>
                  </a:lnTo>
                  <a:lnTo>
                    <a:pt x="658" y="258"/>
                  </a:lnTo>
                  <a:lnTo>
                    <a:pt x="647" y="259"/>
                  </a:lnTo>
                  <a:lnTo>
                    <a:pt x="641" y="257"/>
                  </a:lnTo>
                  <a:lnTo>
                    <a:pt x="635" y="257"/>
                  </a:lnTo>
                  <a:lnTo>
                    <a:pt x="630" y="250"/>
                  </a:lnTo>
                  <a:lnTo>
                    <a:pt x="632" y="245"/>
                  </a:lnTo>
                  <a:lnTo>
                    <a:pt x="624" y="230"/>
                  </a:lnTo>
                  <a:lnTo>
                    <a:pt x="615" y="225"/>
                  </a:lnTo>
                  <a:lnTo>
                    <a:pt x="615" y="211"/>
                  </a:lnTo>
                  <a:lnTo>
                    <a:pt x="613" y="204"/>
                  </a:lnTo>
                  <a:lnTo>
                    <a:pt x="615" y="196"/>
                  </a:lnTo>
                  <a:close/>
                  <a:moveTo>
                    <a:pt x="258" y="39"/>
                  </a:moveTo>
                  <a:lnTo>
                    <a:pt x="261" y="36"/>
                  </a:lnTo>
                  <a:lnTo>
                    <a:pt x="268" y="37"/>
                  </a:lnTo>
                  <a:lnTo>
                    <a:pt x="275" y="35"/>
                  </a:lnTo>
                  <a:lnTo>
                    <a:pt x="281" y="39"/>
                  </a:lnTo>
                  <a:lnTo>
                    <a:pt x="287" y="37"/>
                  </a:lnTo>
                  <a:lnTo>
                    <a:pt x="292" y="41"/>
                  </a:lnTo>
                  <a:lnTo>
                    <a:pt x="283" y="49"/>
                  </a:lnTo>
                  <a:lnTo>
                    <a:pt x="272" y="49"/>
                  </a:lnTo>
                  <a:lnTo>
                    <a:pt x="268" y="46"/>
                  </a:lnTo>
                  <a:lnTo>
                    <a:pt x="261" y="45"/>
                  </a:lnTo>
                  <a:lnTo>
                    <a:pt x="258" y="39"/>
                  </a:lnTo>
                  <a:close/>
                  <a:moveTo>
                    <a:pt x="535" y="473"/>
                  </a:moveTo>
                  <a:lnTo>
                    <a:pt x="545" y="484"/>
                  </a:lnTo>
                  <a:lnTo>
                    <a:pt x="550" y="484"/>
                  </a:lnTo>
                  <a:lnTo>
                    <a:pt x="556" y="486"/>
                  </a:lnTo>
                  <a:lnTo>
                    <a:pt x="558" y="484"/>
                  </a:lnTo>
                  <a:lnTo>
                    <a:pt x="556" y="479"/>
                  </a:lnTo>
                  <a:lnTo>
                    <a:pt x="549" y="480"/>
                  </a:lnTo>
                  <a:lnTo>
                    <a:pt x="540" y="473"/>
                  </a:lnTo>
                  <a:lnTo>
                    <a:pt x="535" y="473"/>
                  </a:lnTo>
                  <a:close/>
                  <a:moveTo>
                    <a:pt x="571" y="472"/>
                  </a:moveTo>
                  <a:lnTo>
                    <a:pt x="577" y="467"/>
                  </a:lnTo>
                  <a:lnTo>
                    <a:pt x="584" y="469"/>
                  </a:lnTo>
                  <a:lnTo>
                    <a:pt x="583" y="474"/>
                  </a:lnTo>
                  <a:lnTo>
                    <a:pt x="576" y="475"/>
                  </a:lnTo>
                  <a:lnTo>
                    <a:pt x="571" y="474"/>
                  </a:lnTo>
                  <a:lnTo>
                    <a:pt x="571" y="47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D77ACC0-D075-6DE6-FAB3-6568829CE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0901" y="4022726"/>
              <a:ext cx="244475" cy="368300"/>
            </a:xfrm>
            <a:custGeom>
              <a:avLst/>
              <a:gdLst>
                <a:gd name="T0" fmla="*/ 23 w 438"/>
                <a:gd name="T1" fmla="*/ 538 h 660"/>
                <a:gd name="T2" fmla="*/ 54 w 438"/>
                <a:gd name="T3" fmla="*/ 494 h 660"/>
                <a:gd name="T4" fmla="*/ 116 w 438"/>
                <a:gd name="T5" fmla="*/ 429 h 660"/>
                <a:gd name="T6" fmla="*/ 92 w 438"/>
                <a:gd name="T7" fmla="*/ 437 h 660"/>
                <a:gd name="T8" fmla="*/ 14 w 438"/>
                <a:gd name="T9" fmla="*/ 523 h 660"/>
                <a:gd name="T10" fmla="*/ 116 w 438"/>
                <a:gd name="T11" fmla="*/ 362 h 660"/>
                <a:gd name="T12" fmla="*/ 118 w 438"/>
                <a:gd name="T13" fmla="*/ 344 h 660"/>
                <a:gd name="T14" fmla="*/ 233 w 438"/>
                <a:gd name="T15" fmla="*/ 625 h 660"/>
                <a:gd name="T16" fmla="*/ 232 w 438"/>
                <a:gd name="T17" fmla="*/ 559 h 660"/>
                <a:gd name="T18" fmla="*/ 310 w 438"/>
                <a:gd name="T19" fmla="*/ 523 h 660"/>
                <a:gd name="T20" fmla="*/ 349 w 438"/>
                <a:gd name="T21" fmla="*/ 516 h 660"/>
                <a:gd name="T22" fmla="*/ 384 w 438"/>
                <a:gd name="T23" fmla="*/ 466 h 660"/>
                <a:gd name="T24" fmla="*/ 419 w 438"/>
                <a:gd name="T25" fmla="*/ 523 h 660"/>
                <a:gd name="T26" fmla="*/ 430 w 438"/>
                <a:gd name="T27" fmla="*/ 595 h 660"/>
                <a:gd name="T28" fmla="*/ 411 w 438"/>
                <a:gd name="T29" fmla="*/ 596 h 660"/>
                <a:gd name="T30" fmla="*/ 382 w 438"/>
                <a:gd name="T31" fmla="*/ 660 h 660"/>
                <a:gd name="T32" fmla="*/ 330 w 438"/>
                <a:gd name="T33" fmla="*/ 631 h 660"/>
                <a:gd name="T34" fmla="*/ 325 w 438"/>
                <a:gd name="T35" fmla="*/ 575 h 660"/>
                <a:gd name="T36" fmla="*/ 282 w 438"/>
                <a:gd name="T37" fmla="*/ 573 h 660"/>
                <a:gd name="T38" fmla="*/ 251 w 438"/>
                <a:gd name="T39" fmla="*/ 572 h 660"/>
                <a:gd name="T40" fmla="*/ 401 w 438"/>
                <a:gd name="T41" fmla="*/ 466 h 660"/>
                <a:gd name="T42" fmla="*/ 384 w 438"/>
                <a:gd name="T43" fmla="*/ 433 h 660"/>
                <a:gd name="T44" fmla="*/ 391 w 438"/>
                <a:gd name="T45" fmla="*/ 413 h 660"/>
                <a:gd name="T46" fmla="*/ 334 w 438"/>
                <a:gd name="T47" fmla="*/ 413 h 660"/>
                <a:gd name="T48" fmla="*/ 362 w 438"/>
                <a:gd name="T49" fmla="*/ 423 h 660"/>
                <a:gd name="T50" fmla="*/ 388 w 438"/>
                <a:gd name="T51" fmla="*/ 402 h 660"/>
                <a:gd name="T52" fmla="*/ 352 w 438"/>
                <a:gd name="T53" fmla="*/ 331 h 660"/>
                <a:gd name="T54" fmla="*/ 353 w 438"/>
                <a:gd name="T55" fmla="*/ 375 h 660"/>
                <a:gd name="T56" fmla="*/ 327 w 438"/>
                <a:gd name="T57" fmla="*/ 379 h 660"/>
                <a:gd name="T58" fmla="*/ 366 w 438"/>
                <a:gd name="T59" fmla="*/ 455 h 660"/>
                <a:gd name="T60" fmla="*/ 313 w 438"/>
                <a:gd name="T61" fmla="*/ 455 h 660"/>
                <a:gd name="T62" fmla="*/ 283 w 438"/>
                <a:gd name="T63" fmla="*/ 430 h 660"/>
                <a:gd name="T64" fmla="*/ 246 w 438"/>
                <a:gd name="T65" fmla="*/ 456 h 660"/>
                <a:gd name="T66" fmla="*/ 288 w 438"/>
                <a:gd name="T67" fmla="*/ 476 h 660"/>
                <a:gd name="T68" fmla="*/ 297 w 438"/>
                <a:gd name="T69" fmla="*/ 439 h 660"/>
                <a:gd name="T70" fmla="*/ 242 w 438"/>
                <a:gd name="T71" fmla="*/ 431 h 660"/>
                <a:gd name="T72" fmla="*/ 225 w 438"/>
                <a:gd name="T73" fmla="*/ 383 h 660"/>
                <a:gd name="T74" fmla="*/ 256 w 438"/>
                <a:gd name="T75" fmla="*/ 378 h 660"/>
                <a:gd name="T76" fmla="*/ 246 w 438"/>
                <a:gd name="T77" fmla="*/ 420 h 660"/>
                <a:gd name="T78" fmla="*/ 295 w 438"/>
                <a:gd name="T79" fmla="*/ 344 h 660"/>
                <a:gd name="T80" fmla="*/ 288 w 438"/>
                <a:gd name="T81" fmla="*/ 330 h 660"/>
                <a:gd name="T82" fmla="*/ 272 w 438"/>
                <a:gd name="T83" fmla="*/ 319 h 660"/>
                <a:gd name="T84" fmla="*/ 219 w 438"/>
                <a:gd name="T85" fmla="*/ 356 h 660"/>
                <a:gd name="T86" fmla="*/ 209 w 438"/>
                <a:gd name="T87" fmla="*/ 282 h 660"/>
                <a:gd name="T88" fmla="*/ 319 w 438"/>
                <a:gd name="T89" fmla="*/ 266 h 660"/>
                <a:gd name="T90" fmla="*/ 176 w 438"/>
                <a:gd name="T91" fmla="*/ 350 h 660"/>
                <a:gd name="T92" fmla="*/ 156 w 438"/>
                <a:gd name="T93" fmla="*/ 289 h 660"/>
                <a:gd name="T94" fmla="*/ 204 w 438"/>
                <a:gd name="T95" fmla="*/ 231 h 660"/>
                <a:gd name="T96" fmla="*/ 209 w 438"/>
                <a:gd name="T97" fmla="*/ 248 h 660"/>
                <a:gd name="T98" fmla="*/ 260 w 438"/>
                <a:gd name="T99" fmla="*/ 271 h 660"/>
                <a:gd name="T100" fmla="*/ 284 w 438"/>
                <a:gd name="T101" fmla="*/ 279 h 660"/>
                <a:gd name="T102" fmla="*/ 304 w 438"/>
                <a:gd name="T103" fmla="*/ 335 h 660"/>
                <a:gd name="T104" fmla="*/ 257 w 438"/>
                <a:gd name="T105" fmla="*/ 285 h 660"/>
                <a:gd name="T106" fmla="*/ 221 w 438"/>
                <a:gd name="T107" fmla="*/ 274 h 660"/>
                <a:gd name="T108" fmla="*/ 155 w 438"/>
                <a:gd name="T109" fmla="*/ 268 h 660"/>
                <a:gd name="T110" fmla="*/ 143 w 438"/>
                <a:gd name="T111" fmla="*/ 244 h 660"/>
                <a:gd name="T112" fmla="*/ 110 w 438"/>
                <a:gd name="T113" fmla="*/ 173 h 660"/>
                <a:gd name="T114" fmla="*/ 126 w 438"/>
                <a:gd name="T115" fmla="*/ 86 h 660"/>
                <a:gd name="T116" fmla="*/ 198 w 438"/>
                <a:gd name="T117" fmla="*/ 46 h 660"/>
                <a:gd name="T118" fmla="*/ 211 w 438"/>
                <a:gd name="T119" fmla="*/ 146 h 660"/>
                <a:gd name="T120" fmla="*/ 186 w 438"/>
                <a:gd name="T121" fmla="*/ 213 h 660"/>
                <a:gd name="T122" fmla="*/ 163 w 438"/>
                <a:gd name="T1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8" h="660">
                  <a:moveTo>
                    <a:pt x="8" y="543"/>
                  </a:moveTo>
                  <a:lnTo>
                    <a:pt x="1" y="546"/>
                  </a:lnTo>
                  <a:lnTo>
                    <a:pt x="0" y="552"/>
                  </a:lnTo>
                  <a:lnTo>
                    <a:pt x="5" y="560"/>
                  </a:lnTo>
                  <a:lnTo>
                    <a:pt x="9" y="560"/>
                  </a:lnTo>
                  <a:lnTo>
                    <a:pt x="10" y="549"/>
                  </a:lnTo>
                  <a:lnTo>
                    <a:pt x="11" y="545"/>
                  </a:lnTo>
                  <a:lnTo>
                    <a:pt x="8" y="543"/>
                  </a:lnTo>
                  <a:close/>
                  <a:moveTo>
                    <a:pt x="21" y="532"/>
                  </a:moveTo>
                  <a:lnTo>
                    <a:pt x="18" y="536"/>
                  </a:lnTo>
                  <a:lnTo>
                    <a:pt x="23" y="538"/>
                  </a:lnTo>
                  <a:lnTo>
                    <a:pt x="21" y="532"/>
                  </a:lnTo>
                  <a:close/>
                  <a:moveTo>
                    <a:pt x="16" y="531"/>
                  </a:moveTo>
                  <a:lnTo>
                    <a:pt x="12" y="535"/>
                  </a:lnTo>
                  <a:lnTo>
                    <a:pt x="16" y="535"/>
                  </a:lnTo>
                  <a:lnTo>
                    <a:pt x="16" y="531"/>
                  </a:lnTo>
                  <a:close/>
                  <a:moveTo>
                    <a:pt x="15" y="526"/>
                  </a:moveTo>
                  <a:lnTo>
                    <a:pt x="23" y="520"/>
                  </a:lnTo>
                  <a:lnTo>
                    <a:pt x="29" y="519"/>
                  </a:lnTo>
                  <a:lnTo>
                    <a:pt x="35" y="513"/>
                  </a:lnTo>
                  <a:lnTo>
                    <a:pt x="44" y="509"/>
                  </a:lnTo>
                  <a:lnTo>
                    <a:pt x="54" y="494"/>
                  </a:lnTo>
                  <a:lnTo>
                    <a:pt x="64" y="491"/>
                  </a:lnTo>
                  <a:lnTo>
                    <a:pt x="71" y="485"/>
                  </a:lnTo>
                  <a:lnTo>
                    <a:pt x="72" y="480"/>
                  </a:lnTo>
                  <a:lnTo>
                    <a:pt x="78" y="473"/>
                  </a:lnTo>
                  <a:lnTo>
                    <a:pt x="78" y="460"/>
                  </a:lnTo>
                  <a:lnTo>
                    <a:pt x="83" y="454"/>
                  </a:lnTo>
                  <a:lnTo>
                    <a:pt x="96" y="453"/>
                  </a:lnTo>
                  <a:lnTo>
                    <a:pt x="99" y="444"/>
                  </a:lnTo>
                  <a:lnTo>
                    <a:pt x="106" y="438"/>
                  </a:lnTo>
                  <a:lnTo>
                    <a:pt x="113" y="436"/>
                  </a:lnTo>
                  <a:lnTo>
                    <a:pt x="116" y="429"/>
                  </a:lnTo>
                  <a:lnTo>
                    <a:pt x="112" y="418"/>
                  </a:lnTo>
                  <a:lnTo>
                    <a:pt x="105" y="410"/>
                  </a:lnTo>
                  <a:lnTo>
                    <a:pt x="106" y="402"/>
                  </a:lnTo>
                  <a:lnTo>
                    <a:pt x="105" y="389"/>
                  </a:lnTo>
                  <a:lnTo>
                    <a:pt x="101" y="391"/>
                  </a:lnTo>
                  <a:lnTo>
                    <a:pt x="99" y="405"/>
                  </a:lnTo>
                  <a:lnTo>
                    <a:pt x="101" y="417"/>
                  </a:lnTo>
                  <a:lnTo>
                    <a:pt x="94" y="413"/>
                  </a:lnTo>
                  <a:lnTo>
                    <a:pt x="99" y="422"/>
                  </a:lnTo>
                  <a:lnTo>
                    <a:pt x="99" y="428"/>
                  </a:lnTo>
                  <a:lnTo>
                    <a:pt x="92" y="437"/>
                  </a:lnTo>
                  <a:lnTo>
                    <a:pt x="86" y="436"/>
                  </a:lnTo>
                  <a:lnTo>
                    <a:pt x="78" y="445"/>
                  </a:lnTo>
                  <a:lnTo>
                    <a:pt x="77" y="452"/>
                  </a:lnTo>
                  <a:lnTo>
                    <a:pt x="69" y="457"/>
                  </a:lnTo>
                  <a:lnTo>
                    <a:pt x="60" y="476"/>
                  </a:lnTo>
                  <a:lnTo>
                    <a:pt x="47" y="488"/>
                  </a:lnTo>
                  <a:lnTo>
                    <a:pt x="40" y="489"/>
                  </a:lnTo>
                  <a:lnTo>
                    <a:pt x="34" y="501"/>
                  </a:lnTo>
                  <a:lnTo>
                    <a:pt x="29" y="502"/>
                  </a:lnTo>
                  <a:lnTo>
                    <a:pt x="16" y="519"/>
                  </a:lnTo>
                  <a:lnTo>
                    <a:pt x="14" y="523"/>
                  </a:lnTo>
                  <a:lnTo>
                    <a:pt x="15" y="526"/>
                  </a:lnTo>
                  <a:close/>
                  <a:moveTo>
                    <a:pt x="122" y="429"/>
                  </a:moveTo>
                  <a:lnTo>
                    <a:pt x="125" y="426"/>
                  </a:lnTo>
                  <a:lnTo>
                    <a:pt x="127" y="422"/>
                  </a:lnTo>
                  <a:lnTo>
                    <a:pt x="129" y="426"/>
                  </a:lnTo>
                  <a:lnTo>
                    <a:pt x="133" y="429"/>
                  </a:lnTo>
                  <a:lnTo>
                    <a:pt x="133" y="434"/>
                  </a:lnTo>
                  <a:lnTo>
                    <a:pt x="126" y="435"/>
                  </a:lnTo>
                  <a:lnTo>
                    <a:pt x="120" y="434"/>
                  </a:lnTo>
                  <a:lnTo>
                    <a:pt x="122" y="429"/>
                  </a:lnTo>
                  <a:close/>
                  <a:moveTo>
                    <a:pt x="116" y="362"/>
                  </a:moveTo>
                  <a:lnTo>
                    <a:pt x="125" y="365"/>
                  </a:lnTo>
                  <a:lnTo>
                    <a:pt x="128" y="371"/>
                  </a:lnTo>
                  <a:lnTo>
                    <a:pt x="125" y="374"/>
                  </a:lnTo>
                  <a:lnTo>
                    <a:pt x="122" y="378"/>
                  </a:lnTo>
                  <a:lnTo>
                    <a:pt x="118" y="378"/>
                  </a:lnTo>
                  <a:lnTo>
                    <a:pt x="116" y="367"/>
                  </a:lnTo>
                  <a:lnTo>
                    <a:pt x="116" y="362"/>
                  </a:lnTo>
                  <a:close/>
                  <a:moveTo>
                    <a:pt x="122" y="358"/>
                  </a:moveTo>
                  <a:lnTo>
                    <a:pt x="118" y="354"/>
                  </a:lnTo>
                  <a:lnTo>
                    <a:pt x="115" y="347"/>
                  </a:lnTo>
                  <a:lnTo>
                    <a:pt x="118" y="344"/>
                  </a:lnTo>
                  <a:lnTo>
                    <a:pt x="125" y="345"/>
                  </a:lnTo>
                  <a:lnTo>
                    <a:pt x="130" y="351"/>
                  </a:lnTo>
                  <a:lnTo>
                    <a:pt x="139" y="352"/>
                  </a:lnTo>
                  <a:lnTo>
                    <a:pt x="141" y="357"/>
                  </a:lnTo>
                  <a:lnTo>
                    <a:pt x="137" y="361"/>
                  </a:lnTo>
                  <a:lnTo>
                    <a:pt x="131" y="359"/>
                  </a:lnTo>
                  <a:lnTo>
                    <a:pt x="122" y="358"/>
                  </a:lnTo>
                  <a:close/>
                  <a:moveTo>
                    <a:pt x="222" y="612"/>
                  </a:moveTo>
                  <a:lnTo>
                    <a:pt x="222" y="616"/>
                  </a:lnTo>
                  <a:lnTo>
                    <a:pt x="228" y="624"/>
                  </a:lnTo>
                  <a:lnTo>
                    <a:pt x="233" y="625"/>
                  </a:lnTo>
                  <a:lnTo>
                    <a:pt x="244" y="615"/>
                  </a:lnTo>
                  <a:lnTo>
                    <a:pt x="245" y="612"/>
                  </a:lnTo>
                  <a:lnTo>
                    <a:pt x="240" y="610"/>
                  </a:lnTo>
                  <a:lnTo>
                    <a:pt x="234" y="607"/>
                  </a:lnTo>
                  <a:lnTo>
                    <a:pt x="230" y="611"/>
                  </a:lnTo>
                  <a:lnTo>
                    <a:pt x="222" y="612"/>
                  </a:lnTo>
                  <a:close/>
                  <a:moveTo>
                    <a:pt x="236" y="601"/>
                  </a:moveTo>
                  <a:lnTo>
                    <a:pt x="227" y="591"/>
                  </a:lnTo>
                  <a:lnTo>
                    <a:pt x="233" y="578"/>
                  </a:lnTo>
                  <a:lnTo>
                    <a:pt x="235" y="566"/>
                  </a:lnTo>
                  <a:lnTo>
                    <a:pt x="232" y="559"/>
                  </a:lnTo>
                  <a:lnTo>
                    <a:pt x="240" y="550"/>
                  </a:lnTo>
                  <a:lnTo>
                    <a:pt x="249" y="548"/>
                  </a:lnTo>
                  <a:lnTo>
                    <a:pt x="255" y="541"/>
                  </a:lnTo>
                  <a:lnTo>
                    <a:pt x="263" y="544"/>
                  </a:lnTo>
                  <a:lnTo>
                    <a:pt x="276" y="541"/>
                  </a:lnTo>
                  <a:lnTo>
                    <a:pt x="272" y="534"/>
                  </a:lnTo>
                  <a:lnTo>
                    <a:pt x="276" y="526"/>
                  </a:lnTo>
                  <a:lnTo>
                    <a:pt x="286" y="522"/>
                  </a:lnTo>
                  <a:lnTo>
                    <a:pt x="291" y="514"/>
                  </a:lnTo>
                  <a:lnTo>
                    <a:pt x="298" y="514"/>
                  </a:lnTo>
                  <a:lnTo>
                    <a:pt x="310" y="523"/>
                  </a:lnTo>
                  <a:lnTo>
                    <a:pt x="310" y="538"/>
                  </a:lnTo>
                  <a:lnTo>
                    <a:pt x="301" y="552"/>
                  </a:lnTo>
                  <a:lnTo>
                    <a:pt x="309" y="544"/>
                  </a:lnTo>
                  <a:lnTo>
                    <a:pt x="318" y="542"/>
                  </a:lnTo>
                  <a:lnTo>
                    <a:pt x="328" y="537"/>
                  </a:lnTo>
                  <a:lnTo>
                    <a:pt x="332" y="522"/>
                  </a:lnTo>
                  <a:lnTo>
                    <a:pt x="341" y="518"/>
                  </a:lnTo>
                  <a:lnTo>
                    <a:pt x="346" y="528"/>
                  </a:lnTo>
                  <a:lnTo>
                    <a:pt x="351" y="525"/>
                  </a:lnTo>
                  <a:lnTo>
                    <a:pt x="352" y="518"/>
                  </a:lnTo>
                  <a:lnTo>
                    <a:pt x="349" y="516"/>
                  </a:lnTo>
                  <a:lnTo>
                    <a:pt x="353" y="499"/>
                  </a:lnTo>
                  <a:lnTo>
                    <a:pt x="363" y="502"/>
                  </a:lnTo>
                  <a:lnTo>
                    <a:pt x="368" y="507"/>
                  </a:lnTo>
                  <a:lnTo>
                    <a:pt x="370" y="502"/>
                  </a:lnTo>
                  <a:lnTo>
                    <a:pt x="370" y="491"/>
                  </a:lnTo>
                  <a:lnTo>
                    <a:pt x="373" y="490"/>
                  </a:lnTo>
                  <a:lnTo>
                    <a:pt x="380" y="498"/>
                  </a:lnTo>
                  <a:lnTo>
                    <a:pt x="380" y="491"/>
                  </a:lnTo>
                  <a:lnTo>
                    <a:pt x="377" y="474"/>
                  </a:lnTo>
                  <a:lnTo>
                    <a:pt x="377" y="464"/>
                  </a:lnTo>
                  <a:lnTo>
                    <a:pt x="384" y="466"/>
                  </a:lnTo>
                  <a:lnTo>
                    <a:pt x="387" y="465"/>
                  </a:lnTo>
                  <a:lnTo>
                    <a:pt x="389" y="472"/>
                  </a:lnTo>
                  <a:lnTo>
                    <a:pt x="401" y="482"/>
                  </a:lnTo>
                  <a:lnTo>
                    <a:pt x="409" y="491"/>
                  </a:lnTo>
                  <a:lnTo>
                    <a:pt x="415" y="486"/>
                  </a:lnTo>
                  <a:lnTo>
                    <a:pt x="415" y="492"/>
                  </a:lnTo>
                  <a:lnTo>
                    <a:pt x="421" y="502"/>
                  </a:lnTo>
                  <a:lnTo>
                    <a:pt x="421" y="513"/>
                  </a:lnTo>
                  <a:lnTo>
                    <a:pt x="415" y="512"/>
                  </a:lnTo>
                  <a:lnTo>
                    <a:pt x="414" y="517"/>
                  </a:lnTo>
                  <a:lnTo>
                    <a:pt x="419" y="523"/>
                  </a:lnTo>
                  <a:lnTo>
                    <a:pt x="422" y="523"/>
                  </a:lnTo>
                  <a:lnTo>
                    <a:pt x="422" y="529"/>
                  </a:lnTo>
                  <a:lnTo>
                    <a:pt x="422" y="539"/>
                  </a:lnTo>
                  <a:lnTo>
                    <a:pt x="425" y="534"/>
                  </a:lnTo>
                  <a:lnTo>
                    <a:pt x="426" y="544"/>
                  </a:lnTo>
                  <a:lnTo>
                    <a:pt x="426" y="554"/>
                  </a:lnTo>
                  <a:lnTo>
                    <a:pt x="431" y="561"/>
                  </a:lnTo>
                  <a:lnTo>
                    <a:pt x="436" y="570"/>
                  </a:lnTo>
                  <a:lnTo>
                    <a:pt x="438" y="584"/>
                  </a:lnTo>
                  <a:lnTo>
                    <a:pt x="433" y="596"/>
                  </a:lnTo>
                  <a:lnTo>
                    <a:pt x="430" y="595"/>
                  </a:lnTo>
                  <a:lnTo>
                    <a:pt x="430" y="601"/>
                  </a:lnTo>
                  <a:lnTo>
                    <a:pt x="427" y="595"/>
                  </a:lnTo>
                  <a:lnTo>
                    <a:pt x="422" y="596"/>
                  </a:lnTo>
                  <a:lnTo>
                    <a:pt x="420" y="601"/>
                  </a:lnTo>
                  <a:lnTo>
                    <a:pt x="424" y="614"/>
                  </a:lnTo>
                  <a:lnTo>
                    <a:pt x="423" y="623"/>
                  </a:lnTo>
                  <a:lnTo>
                    <a:pt x="422" y="630"/>
                  </a:lnTo>
                  <a:lnTo>
                    <a:pt x="419" y="624"/>
                  </a:lnTo>
                  <a:lnTo>
                    <a:pt x="415" y="610"/>
                  </a:lnTo>
                  <a:lnTo>
                    <a:pt x="416" y="602"/>
                  </a:lnTo>
                  <a:lnTo>
                    <a:pt x="411" y="596"/>
                  </a:lnTo>
                  <a:lnTo>
                    <a:pt x="409" y="587"/>
                  </a:lnTo>
                  <a:lnTo>
                    <a:pt x="403" y="578"/>
                  </a:lnTo>
                  <a:lnTo>
                    <a:pt x="397" y="582"/>
                  </a:lnTo>
                  <a:lnTo>
                    <a:pt x="386" y="600"/>
                  </a:lnTo>
                  <a:lnTo>
                    <a:pt x="385" y="608"/>
                  </a:lnTo>
                  <a:lnTo>
                    <a:pt x="392" y="613"/>
                  </a:lnTo>
                  <a:lnTo>
                    <a:pt x="397" y="625"/>
                  </a:lnTo>
                  <a:lnTo>
                    <a:pt x="401" y="630"/>
                  </a:lnTo>
                  <a:lnTo>
                    <a:pt x="401" y="640"/>
                  </a:lnTo>
                  <a:lnTo>
                    <a:pt x="389" y="655"/>
                  </a:lnTo>
                  <a:lnTo>
                    <a:pt x="382" y="660"/>
                  </a:lnTo>
                  <a:lnTo>
                    <a:pt x="380" y="656"/>
                  </a:lnTo>
                  <a:lnTo>
                    <a:pt x="377" y="648"/>
                  </a:lnTo>
                  <a:lnTo>
                    <a:pt x="380" y="643"/>
                  </a:lnTo>
                  <a:lnTo>
                    <a:pt x="377" y="639"/>
                  </a:lnTo>
                  <a:lnTo>
                    <a:pt x="373" y="642"/>
                  </a:lnTo>
                  <a:lnTo>
                    <a:pt x="372" y="647"/>
                  </a:lnTo>
                  <a:lnTo>
                    <a:pt x="364" y="651"/>
                  </a:lnTo>
                  <a:lnTo>
                    <a:pt x="355" y="648"/>
                  </a:lnTo>
                  <a:lnTo>
                    <a:pt x="348" y="641"/>
                  </a:lnTo>
                  <a:lnTo>
                    <a:pt x="338" y="641"/>
                  </a:lnTo>
                  <a:lnTo>
                    <a:pt x="330" y="631"/>
                  </a:lnTo>
                  <a:lnTo>
                    <a:pt x="328" y="624"/>
                  </a:lnTo>
                  <a:lnTo>
                    <a:pt x="322" y="616"/>
                  </a:lnTo>
                  <a:lnTo>
                    <a:pt x="324" y="610"/>
                  </a:lnTo>
                  <a:lnTo>
                    <a:pt x="323" y="603"/>
                  </a:lnTo>
                  <a:lnTo>
                    <a:pt x="319" y="598"/>
                  </a:lnTo>
                  <a:lnTo>
                    <a:pt x="323" y="593"/>
                  </a:lnTo>
                  <a:lnTo>
                    <a:pt x="322" y="589"/>
                  </a:lnTo>
                  <a:lnTo>
                    <a:pt x="326" y="587"/>
                  </a:lnTo>
                  <a:lnTo>
                    <a:pt x="333" y="590"/>
                  </a:lnTo>
                  <a:lnTo>
                    <a:pt x="326" y="583"/>
                  </a:lnTo>
                  <a:lnTo>
                    <a:pt x="325" y="575"/>
                  </a:lnTo>
                  <a:lnTo>
                    <a:pt x="316" y="569"/>
                  </a:lnTo>
                  <a:lnTo>
                    <a:pt x="309" y="567"/>
                  </a:lnTo>
                  <a:lnTo>
                    <a:pt x="301" y="560"/>
                  </a:lnTo>
                  <a:lnTo>
                    <a:pt x="297" y="560"/>
                  </a:lnTo>
                  <a:lnTo>
                    <a:pt x="293" y="563"/>
                  </a:lnTo>
                  <a:lnTo>
                    <a:pt x="295" y="567"/>
                  </a:lnTo>
                  <a:lnTo>
                    <a:pt x="292" y="571"/>
                  </a:lnTo>
                  <a:lnTo>
                    <a:pt x="297" y="578"/>
                  </a:lnTo>
                  <a:lnTo>
                    <a:pt x="293" y="577"/>
                  </a:lnTo>
                  <a:lnTo>
                    <a:pt x="286" y="572"/>
                  </a:lnTo>
                  <a:lnTo>
                    <a:pt x="282" y="573"/>
                  </a:lnTo>
                  <a:lnTo>
                    <a:pt x="284" y="567"/>
                  </a:lnTo>
                  <a:lnTo>
                    <a:pt x="279" y="566"/>
                  </a:lnTo>
                  <a:lnTo>
                    <a:pt x="276" y="569"/>
                  </a:lnTo>
                  <a:lnTo>
                    <a:pt x="275" y="577"/>
                  </a:lnTo>
                  <a:lnTo>
                    <a:pt x="271" y="574"/>
                  </a:lnTo>
                  <a:lnTo>
                    <a:pt x="267" y="576"/>
                  </a:lnTo>
                  <a:lnTo>
                    <a:pt x="265" y="574"/>
                  </a:lnTo>
                  <a:lnTo>
                    <a:pt x="266" y="564"/>
                  </a:lnTo>
                  <a:lnTo>
                    <a:pt x="261" y="559"/>
                  </a:lnTo>
                  <a:lnTo>
                    <a:pt x="256" y="561"/>
                  </a:lnTo>
                  <a:lnTo>
                    <a:pt x="251" y="572"/>
                  </a:lnTo>
                  <a:lnTo>
                    <a:pt x="246" y="576"/>
                  </a:lnTo>
                  <a:lnTo>
                    <a:pt x="239" y="595"/>
                  </a:lnTo>
                  <a:lnTo>
                    <a:pt x="236" y="601"/>
                  </a:lnTo>
                  <a:close/>
                  <a:moveTo>
                    <a:pt x="407" y="447"/>
                  </a:moveTo>
                  <a:lnTo>
                    <a:pt x="405" y="456"/>
                  </a:lnTo>
                  <a:lnTo>
                    <a:pt x="404" y="460"/>
                  </a:lnTo>
                  <a:lnTo>
                    <a:pt x="408" y="466"/>
                  </a:lnTo>
                  <a:lnTo>
                    <a:pt x="414" y="463"/>
                  </a:lnTo>
                  <a:lnTo>
                    <a:pt x="411" y="455"/>
                  </a:lnTo>
                  <a:lnTo>
                    <a:pt x="407" y="447"/>
                  </a:lnTo>
                  <a:close/>
                  <a:moveTo>
                    <a:pt x="401" y="466"/>
                  </a:moveTo>
                  <a:lnTo>
                    <a:pt x="400" y="471"/>
                  </a:lnTo>
                  <a:lnTo>
                    <a:pt x="404" y="475"/>
                  </a:lnTo>
                  <a:lnTo>
                    <a:pt x="405" y="470"/>
                  </a:lnTo>
                  <a:lnTo>
                    <a:pt x="401" y="466"/>
                  </a:lnTo>
                  <a:close/>
                  <a:moveTo>
                    <a:pt x="391" y="463"/>
                  </a:moveTo>
                  <a:lnTo>
                    <a:pt x="393" y="453"/>
                  </a:lnTo>
                  <a:lnTo>
                    <a:pt x="387" y="446"/>
                  </a:lnTo>
                  <a:lnTo>
                    <a:pt x="387" y="438"/>
                  </a:lnTo>
                  <a:lnTo>
                    <a:pt x="390" y="436"/>
                  </a:lnTo>
                  <a:lnTo>
                    <a:pt x="388" y="431"/>
                  </a:lnTo>
                  <a:lnTo>
                    <a:pt x="384" y="433"/>
                  </a:lnTo>
                  <a:lnTo>
                    <a:pt x="382" y="443"/>
                  </a:lnTo>
                  <a:lnTo>
                    <a:pt x="387" y="453"/>
                  </a:lnTo>
                  <a:lnTo>
                    <a:pt x="386" y="459"/>
                  </a:lnTo>
                  <a:lnTo>
                    <a:pt x="388" y="463"/>
                  </a:lnTo>
                  <a:lnTo>
                    <a:pt x="391" y="463"/>
                  </a:lnTo>
                  <a:close/>
                  <a:moveTo>
                    <a:pt x="393" y="421"/>
                  </a:moveTo>
                  <a:lnTo>
                    <a:pt x="387" y="417"/>
                  </a:lnTo>
                  <a:lnTo>
                    <a:pt x="388" y="422"/>
                  </a:lnTo>
                  <a:lnTo>
                    <a:pt x="391" y="424"/>
                  </a:lnTo>
                  <a:lnTo>
                    <a:pt x="393" y="421"/>
                  </a:lnTo>
                  <a:close/>
                  <a:moveTo>
                    <a:pt x="391" y="413"/>
                  </a:moveTo>
                  <a:lnTo>
                    <a:pt x="395" y="411"/>
                  </a:lnTo>
                  <a:lnTo>
                    <a:pt x="393" y="409"/>
                  </a:lnTo>
                  <a:lnTo>
                    <a:pt x="390" y="409"/>
                  </a:lnTo>
                  <a:lnTo>
                    <a:pt x="391" y="413"/>
                  </a:lnTo>
                  <a:close/>
                  <a:moveTo>
                    <a:pt x="348" y="391"/>
                  </a:moveTo>
                  <a:lnTo>
                    <a:pt x="339" y="394"/>
                  </a:lnTo>
                  <a:lnTo>
                    <a:pt x="331" y="390"/>
                  </a:lnTo>
                  <a:lnTo>
                    <a:pt x="326" y="391"/>
                  </a:lnTo>
                  <a:lnTo>
                    <a:pt x="329" y="399"/>
                  </a:lnTo>
                  <a:lnTo>
                    <a:pt x="329" y="408"/>
                  </a:lnTo>
                  <a:lnTo>
                    <a:pt x="334" y="413"/>
                  </a:lnTo>
                  <a:lnTo>
                    <a:pt x="339" y="409"/>
                  </a:lnTo>
                  <a:lnTo>
                    <a:pt x="344" y="413"/>
                  </a:lnTo>
                  <a:lnTo>
                    <a:pt x="343" y="425"/>
                  </a:lnTo>
                  <a:lnTo>
                    <a:pt x="347" y="433"/>
                  </a:lnTo>
                  <a:lnTo>
                    <a:pt x="349" y="446"/>
                  </a:lnTo>
                  <a:lnTo>
                    <a:pt x="356" y="451"/>
                  </a:lnTo>
                  <a:lnTo>
                    <a:pt x="357" y="438"/>
                  </a:lnTo>
                  <a:lnTo>
                    <a:pt x="361" y="445"/>
                  </a:lnTo>
                  <a:lnTo>
                    <a:pt x="369" y="443"/>
                  </a:lnTo>
                  <a:lnTo>
                    <a:pt x="370" y="436"/>
                  </a:lnTo>
                  <a:lnTo>
                    <a:pt x="362" y="423"/>
                  </a:lnTo>
                  <a:lnTo>
                    <a:pt x="356" y="419"/>
                  </a:lnTo>
                  <a:lnTo>
                    <a:pt x="355" y="405"/>
                  </a:lnTo>
                  <a:lnTo>
                    <a:pt x="350" y="394"/>
                  </a:lnTo>
                  <a:lnTo>
                    <a:pt x="348" y="391"/>
                  </a:lnTo>
                  <a:close/>
                  <a:moveTo>
                    <a:pt x="356" y="390"/>
                  </a:moveTo>
                  <a:lnTo>
                    <a:pt x="363" y="394"/>
                  </a:lnTo>
                  <a:lnTo>
                    <a:pt x="365" y="400"/>
                  </a:lnTo>
                  <a:lnTo>
                    <a:pt x="378" y="401"/>
                  </a:lnTo>
                  <a:lnTo>
                    <a:pt x="381" y="402"/>
                  </a:lnTo>
                  <a:lnTo>
                    <a:pt x="383" y="400"/>
                  </a:lnTo>
                  <a:lnTo>
                    <a:pt x="388" y="402"/>
                  </a:lnTo>
                  <a:lnTo>
                    <a:pt x="383" y="397"/>
                  </a:lnTo>
                  <a:lnTo>
                    <a:pt x="381" y="389"/>
                  </a:lnTo>
                  <a:lnTo>
                    <a:pt x="376" y="384"/>
                  </a:lnTo>
                  <a:lnTo>
                    <a:pt x="377" y="372"/>
                  </a:lnTo>
                  <a:lnTo>
                    <a:pt x="375" y="356"/>
                  </a:lnTo>
                  <a:lnTo>
                    <a:pt x="376" y="351"/>
                  </a:lnTo>
                  <a:lnTo>
                    <a:pt x="372" y="349"/>
                  </a:lnTo>
                  <a:lnTo>
                    <a:pt x="365" y="339"/>
                  </a:lnTo>
                  <a:lnTo>
                    <a:pt x="360" y="331"/>
                  </a:lnTo>
                  <a:lnTo>
                    <a:pt x="355" y="330"/>
                  </a:lnTo>
                  <a:lnTo>
                    <a:pt x="352" y="331"/>
                  </a:lnTo>
                  <a:lnTo>
                    <a:pt x="348" y="329"/>
                  </a:lnTo>
                  <a:lnTo>
                    <a:pt x="344" y="330"/>
                  </a:lnTo>
                  <a:lnTo>
                    <a:pt x="341" y="334"/>
                  </a:lnTo>
                  <a:lnTo>
                    <a:pt x="332" y="333"/>
                  </a:lnTo>
                  <a:lnTo>
                    <a:pt x="325" y="333"/>
                  </a:lnTo>
                  <a:lnTo>
                    <a:pt x="321" y="332"/>
                  </a:lnTo>
                  <a:lnTo>
                    <a:pt x="321" y="338"/>
                  </a:lnTo>
                  <a:lnTo>
                    <a:pt x="328" y="351"/>
                  </a:lnTo>
                  <a:lnTo>
                    <a:pt x="339" y="360"/>
                  </a:lnTo>
                  <a:lnTo>
                    <a:pt x="349" y="372"/>
                  </a:lnTo>
                  <a:lnTo>
                    <a:pt x="353" y="375"/>
                  </a:lnTo>
                  <a:lnTo>
                    <a:pt x="352" y="379"/>
                  </a:lnTo>
                  <a:lnTo>
                    <a:pt x="348" y="384"/>
                  </a:lnTo>
                  <a:lnTo>
                    <a:pt x="347" y="386"/>
                  </a:lnTo>
                  <a:lnTo>
                    <a:pt x="351" y="385"/>
                  </a:lnTo>
                  <a:lnTo>
                    <a:pt x="353" y="387"/>
                  </a:lnTo>
                  <a:lnTo>
                    <a:pt x="356" y="390"/>
                  </a:lnTo>
                  <a:close/>
                  <a:moveTo>
                    <a:pt x="337" y="377"/>
                  </a:moveTo>
                  <a:lnTo>
                    <a:pt x="336" y="386"/>
                  </a:lnTo>
                  <a:lnTo>
                    <a:pt x="329" y="386"/>
                  </a:lnTo>
                  <a:lnTo>
                    <a:pt x="322" y="382"/>
                  </a:lnTo>
                  <a:lnTo>
                    <a:pt x="327" y="379"/>
                  </a:lnTo>
                  <a:lnTo>
                    <a:pt x="337" y="377"/>
                  </a:lnTo>
                  <a:close/>
                  <a:moveTo>
                    <a:pt x="343" y="482"/>
                  </a:moveTo>
                  <a:lnTo>
                    <a:pt x="351" y="489"/>
                  </a:lnTo>
                  <a:lnTo>
                    <a:pt x="350" y="496"/>
                  </a:lnTo>
                  <a:lnTo>
                    <a:pt x="343" y="492"/>
                  </a:lnTo>
                  <a:lnTo>
                    <a:pt x="342" y="487"/>
                  </a:lnTo>
                  <a:lnTo>
                    <a:pt x="343" y="482"/>
                  </a:lnTo>
                  <a:close/>
                  <a:moveTo>
                    <a:pt x="368" y="447"/>
                  </a:moveTo>
                  <a:lnTo>
                    <a:pt x="372" y="455"/>
                  </a:lnTo>
                  <a:lnTo>
                    <a:pt x="373" y="462"/>
                  </a:lnTo>
                  <a:lnTo>
                    <a:pt x="366" y="455"/>
                  </a:lnTo>
                  <a:lnTo>
                    <a:pt x="368" y="447"/>
                  </a:lnTo>
                  <a:close/>
                  <a:moveTo>
                    <a:pt x="328" y="446"/>
                  </a:moveTo>
                  <a:lnTo>
                    <a:pt x="333" y="446"/>
                  </a:lnTo>
                  <a:lnTo>
                    <a:pt x="338" y="450"/>
                  </a:lnTo>
                  <a:lnTo>
                    <a:pt x="339" y="460"/>
                  </a:lnTo>
                  <a:lnTo>
                    <a:pt x="335" y="466"/>
                  </a:lnTo>
                  <a:lnTo>
                    <a:pt x="322" y="472"/>
                  </a:lnTo>
                  <a:lnTo>
                    <a:pt x="311" y="472"/>
                  </a:lnTo>
                  <a:lnTo>
                    <a:pt x="312" y="468"/>
                  </a:lnTo>
                  <a:lnTo>
                    <a:pt x="308" y="462"/>
                  </a:lnTo>
                  <a:lnTo>
                    <a:pt x="313" y="455"/>
                  </a:lnTo>
                  <a:lnTo>
                    <a:pt x="328" y="446"/>
                  </a:lnTo>
                  <a:close/>
                  <a:moveTo>
                    <a:pt x="301" y="487"/>
                  </a:moveTo>
                  <a:lnTo>
                    <a:pt x="304" y="489"/>
                  </a:lnTo>
                  <a:lnTo>
                    <a:pt x="303" y="494"/>
                  </a:lnTo>
                  <a:lnTo>
                    <a:pt x="296" y="497"/>
                  </a:lnTo>
                  <a:lnTo>
                    <a:pt x="290" y="493"/>
                  </a:lnTo>
                  <a:lnTo>
                    <a:pt x="293" y="488"/>
                  </a:lnTo>
                  <a:lnTo>
                    <a:pt x="301" y="487"/>
                  </a:lnTo>
                  <a:close/>
                  <a:moveTo>
                    <a:pt x="279" y="472"/>
                  </a:moveTo>
                  <a:lnTo>
                    <a:pt x="278" y="455"/>
                  </a:lnTo>
                  <a:lnTo>
                    <a:pt x="283" y="430"/>
                  </a:lnTo>
                  <a:lnTo>
                    <a:pt x="291" y="422"/>
                  </a:lnTo>
                  <a:lnTo>
                    <a:pt x="291" y="415"/>
                  </a:lnTo>
                  <a:lnTo>
                    <a:pt x="285" y="410"/>
                  </a:lnTo>
                  <a:lnTo>
                    <a:pt x="280" y="412"/>
                  </a:lnTo>
                  <a:lnTo>
                    <a:pt x="275" y="409"/>
                  </a:lnTo>
                  <a:lnTo>
                    <a:pt x="268" y="414"/>
                  </a:lnTo>
                  <a:lnTo>
                    <a:pt x="268" y="422"/>
                  </a:lnTo>
                  <a:lnTo>
                    <a:pt x="263" y="430"/>
                  </a:lnTo>
                  <a:lnTo>
                    <a:pt x="264" y="442"/>
                  </a:lnTo>
                  <a:lnTo>
                    <a:pt x="260" y="452"/>
                  </a:lnTo>
                  <a:lnTo>
                    <a:pt x="246" y="456"/>
                  </a:lnTo>
                  <a:lnTo>
                    <a:pt x="242" y="461"/>
                  </a:lnTo>
                  <a:lnTo>
                    <a:pt x="244" y="475"/>
                  </a:lnTo>
                  <a:lnTo>
                    <a:pt x="250" y="476"/>
                  </a:lnTo>
                  <a:lnTo>
                    <a:pt x="260" y="482"/>
                  </a:lnTo>
                  <a:lnTo>
                    <a:pt x="269" y="483"/>
                  </a:lnTo>
                  <a:lnTo>
                    <a:pt x="270" y="493"/>
                  </a:lnTo>
                  <a:lnTo>
                    <a:pt x="276" y="496"/>
                  </a:lnTo>
                  <a:lnTo>
                    <a:pt x="284" y="491"/>
                  </a:lnTo>
                  <a:lnTo>
                    <a:pt x="285" y="483"/>
                  </a:lnTo>
                  <a:lnTo>
                    <a:pt x="279" y="472"/>
                  </a:lnTo>
                  <a:close/>
                  <a:moveTo>
                    <a:pt x="288" y="476"/>
                  </a:moveTo>
                  <a:lnTo>
                    <a:pt x="295" y="469"/>
                  </a:lnTo>
                  <a:lnTo>
                    <a:pt x="298" y="450"/>
                  </a:lnTo>
                  <a:lnTo>
                    <a:pt x="310" y="437"/>
                  </a:lnTo>
                  <a:lnTo>
                    <a:pt x="312" y="428"/>
                  </a:lnTo>
                  <a:lnTo>
                    <a:pt x="311" y="420"/>
                  </a:lnTo>
                  <a:lnTo>
                    <a:pt x="314" y="415"/>
                  </a:lnTo>
                  <a:lnTo>
                    <a:pt x="314" y="398"/>
                  </a:lnTo>
                  <a:lnTo>
                    <a:pt x="309" y="400"/>
                  </a:lnTo>
                  <a:lnTo>
                    <a:pt x="306" y="416"/>
                  </a:lnTo>
                  <a:lnTo>
                    <a:pt x="298" y="429"/>
                  </a:lnTo>
                  <a:lnTo>
                    <a:pt x="297" y="439"/>
                  </a:lnTo>
                  <a:lnTo>
                    <a:pt x="293" y="452"/>
                  </a:lnTo>
                  <a:lnTo>
                    <a:pt x="286" y="460"/>
                  </a:lnTo>
                  <a:lnTo>
                    <a:pt x="286" y="469"/>
                  </a:lnTo>
                  <a:lnTo>
                    <a:pt x="288" y="476"/>
                  </a:lnTo>
                  <a:close/>
                  <a:moveTo>
                    <a:pt x="327" y="418"/>
                  </a:moveTo>
                  <a:lnTo>
                    <a:pt x="326" y="426"/>
                  </a:lnTo>
                  <a:lnTo>
                    <a:pt x="323" y="422"/>
                  </a:lnTo>
                  <a:lnTo>
                    <a:pt x="327" y="418"/>
                  </a:lnTo>
                  <a:close/>
                  <a:moveTo>
                    <a:pt x="252" y="420"/>
                  </a:moveTo>
                  <a:lnTo>
                    <a:pt x="245" y="422"/>
                  </a:lnTo>
                  <a:lnTo>
                    <a:pt x="242" y="431"/>
                  </a:lnTo>
                  <a:lnTo>
                    <a:pt x="247" y="436"/>
                  </a:lnTo>
                  <a:lnTo>
                    <a:pt x="255" y="428"/>
                  </a:lnTo>
                  <a:lnTo>
                    <a:pt x="255" y="422"/>
                  </a:lnTo>
                  <a:lnTo>
                    <a:pt x="252" y="420"/>
                  </a:lnTo>
                  <a:close/>
                  <a:moveTo>
                    <a:pt x="230" y="426"/>
                  </a:moveTo>
                  <a:lnTo>
                    <a:pt x="228" y="430"/>
                  </a:lnTo>
                  <a:lnTo>
                    <a:pt x="224" y="431"/>
                  </a:lnTo>
                  <a:lnTo>
                    <a:pt x="220" y="416"/>
                  </a:lnTo>
                  <a:lnTo>
                    <a:pt x="223" y="406"/>
                  </a:lnTo>
                  <a:lnTo>
                    <a:pt x="223" y="391"/>
                  </a:lnTo>
                  <a:lnTo>
                    <a:pt x="225" y="383"/>
                  </a:lnTo>
                  <a:lnTo>
                    <a:pt x="225" y="374"/>
                  </a:lnTo>
                  <a:lnTo>
                    <a:pt x="221" y="373"/>
                  </a:lnTo>
                  <a:lnTo>
                    <a:pt x="212" y="370"/>
                  </a:lnTo>
                  <a:lnTo>
                    <a:pt x="213" y="364"/>
                  </a:lnTo>
                  <a:lnTo>
                    <a:pt x="222" y="362"/>
                  </a:lnTo>
                  <a:lnTo>
                    <a:pt x="231" y="370"/>
                  </a:lnTo>
                  <a:lnTo>
                    <a:pt x="237" y="373"/>
                  </a:lnTo>
                  <a:lnTo>
                    <a:pt x="236" y="377"/>
                  </a:lnTo>
                  <a:lnTo>
                    <a:pt x="240" y="377"/>
                  </a:lnTo>
                  <a:lnTo>
                    <a:pt x="250" y="376"/>
                  </a:lnTo>
                  <a:lnTo>
                    <a:pt x="256" y="378"/>
                  </a:lnTo>
                  <a:lnTo>
                    <a:pt x="261" y="386"/>
                  </a:lnTo>
                  <a:lnTo>
                    <a:pt x="267" y="379"/>
                  </a:lnTo>
                  <a:lnTo>
                    <a:pt x="272" y="376"/>
                  </a:lnTo>
                  <a:lnTo>
                    <a:pt x="276" y="382"/>
                  </a:lnTo>
                  <a:lnTo>
                    <a:pt x="275" y="390"/>
                  </a:lnTo>
                  <a:lnTo>
                    <a:pt x="270" y="393"/>
                  </a:lnTo>
                  <a:lnTo>
                    <a:pt x="265" y="403"/>
                  </a:lnTo>
                  <a:lnTo>
                    <a:pt x="255" y="411"/>
                  </a:lnTo>
                  <a:lnTo>
                    <a:pt x="251" y="417"/>
                  </a:lnTo>
                  <a:lnTo>
                    <a:pt x="247" y="417"/>
                  </a:lnTo>
                  <a:lnTo>
                    <a:pt x="246" y="420"/>
                  </a:lnTo>
                  <a:lnTo>
                    <a:pt x="240" y="420"/>
                  </a:lnTo>
                  <a:lnTo>
                    <a:pt x="230" y="426"/>
                  </a:lnTo>
                  <a:close/>
                  <a:moveTo>
                    <a:pt x="273" y="362"/>
                  </a:moveTo>
                  <a:lnTo>
                    <a:pt x="280" y="350"/>
                  </a:lnTo>
                  <a:lnTo>
                    <a:pt x="287" y="350"/>
                  </a:lnTo>
                  <a:lnTo>
                    <a:pt x="296" y="362"/>
                  </a:lnTo>
                  <a:lnTo>
                    <a:pt x="307" y="366"/>
                  </a:lnTo>
                  <a:lnTo>
                    <a:pt x="314" y="365"/>
                  </a:lnTo>
                  <a:lnTo>
                    <a:pt x="314" y="360"/>
                  </a:lnTo>
                  <a:lnTo>
                    <a:pt x="309" y="353"/>
                  </a:lnTo>
                  <a:lnTo>
                    <a:pt x="295" y="344"/>
                  </a:lnTo>
                  <a:lnTo>
                    <a:pt x="289" y="343"/>
                  </a:lnTo>
                  <a:lnTo>
                    <a:pt x="282" y="336"/>
                  </a:lnTo>
                  <a:lnTo>
                    <a:pt x="279" y="337"/>
                  </a:lnTo>
                  <a:lnTo>
                    <a:pt x="279" y="334"/>
                  </a:lnTo>
                  <a:lnTo>
                    <a:pt x="273" y="332"/>
                  </a:lnTo>
                  <a:lnTo>
                    <a:pt x="274" y="341"/>
                  </a:lnTo>
                  <a:lnTo>
                    <a:pt x="275" y="348"/>
                  </a:lnTo>
                  <a:lnTo>
                    <a:pt x="271" y="352"/>
                  </a:lnTo>
                  <a:lnTo>
                    <a:pt x="271" y="357"/>
                  </a:lnTo>
                  <a:lnTo>
                    <a:pt x="273" y="362"/>
                  </a:lnTo>
                  <a:close/>
                  <a:moveTo>
                    <a:pt x="288" y="330"/>
                  </a:moveTo>
                  <a:lnTo>
                    <a:pt x="290" y="335"/>
                  </a:lnTo>
                  <a:lnTo>
                    <a:pt x="297" y="341"/>
                  </a:lnTo>
                  <a:lnTo>
                    <a:pt x="301" y="341"/>
                  </a:lnTo>
                  <a:lnTo>
                    <a:pt x="294" y="332"/>
                  </a:lnTo>
                  <a:lnTo>
                    <a:pt x="288" y="330"/>
                  </a:lnTo>
                  <a:close/>
                  <a:moveTo>
                    <a:pt x="271" y="314"/>
                  </a:moveTo>
                  <a:lnTo>
                    <a:pt x="262" y="305"/>
                  </a:lnTo>
                  <a:lnTo>
                    <a:pt x="259" y="305"/>
                  </a:lnTo>
                  <a:lnTo>
                    <a:pt x="259" y="310"/>
                  </a:lnTo>
                  <a:lnTo>
                    <a:pt x="270" y="323"/>
                  </a:lnTo>
                  <a:lnTo>
                    <a:pt x="272" y="319"/>
                  </a:lnTo>
                  <a:lnTo>
                    <a:pt x="271" y="314"/>
                  </a:lnTo>
                  <a:close/>
                  <a:moveTo>
                    <a:pt x="244" y="335"/>
                  </a:moveTo>
                  <a:lnTo>
                    <a:pt x="240" y="338"/>
                  </a:lnTo>
                  <a:lnTo>
                    <a:pt x="241" y="343"/>
                  </a:lnTo>
                  <a:lnTo>
                    <a:pt x="249" y="343"/>
                  </a:lnTo>
                  <a:lnTo>
                    <a:pt x="250" y="338"/>
                  </a:lnTo>
                  <a:lnTo>
                    <a:pt x="244" y="335"/>
                  </a:lnTo>
                  <a:close/>
                  <a:moveTo>
                    <a:pt x="223" y="328"/>
                  </a:moveTo>
                  <a:lnTo>
                    <a:pt x="220" y="337"/>
                  </a:lnTo>
                  <a:lnTo>
                    <a:pt x="214" y="344"/>
                  </a:lnTo>
                  <a:lnTo>
                    <a:pt x="219" y="356"/>
                  </a:lnTo>
                  <a:lnTo>
                    <a:pt x="224" y="354"/>
                  </a:lnTo>
                  <a:lnTo>
                    <a:pt x="228" y="343"/>
                  </a:lnTo>
                  <a:lnTo>
                    <a:pt x="225" y="335"/>
                  </a:lnTo>
                  <a:lnTo>
                    <a:pt x="227" y="325"/>
                  </a:lnTo>
                  <a:lnTo>
                    <a:pt x="223" y="328"/>
                  </a:lnTo>
                  <a:close/>
                  <a:moveTo>
                    <a:pt x="206" y="295"/>
                  </a:moveTo>
                  <a:lnTo>
                    <a:pt x="216" y="302"/>
                  </a:lnTo>
                  <a:lnTo>
                    <a:pt x="218" y="297"/>
                  </a:lnTo>
                  <a:lnTo>
                    <a:pt x="222" y="293"/>
                  </a:lnTo>
                  <a:lnTo>
                    <a:pt x="217" y="285"/>
                  </a:lnTo>
                  <a:lnTo>
                    <a:pt x="209" y="282"/>
                  </a:lnTo>
                  <a:lnTo>
                    <a:pt x="205" y="289"/>
                  </a:lnTo>
                  <a:lnTo>
                    <a:pt x="206" y="295"/>
                  </a:lnTo>
                  <a:close/>
                  <a:moveTo>
                    <a:pt x="313" y="259"/>
                  </a:moveTo>
                  <a:lnTo>
                    <a:pt x="308" y="262"/>
                  </a:lnTo>
                  <a:lnTo>
                    <a:pt x="310" y="272"/>
                  </a:lnTo>
                  <a:lnTo>
                    <a:pt x="307" y="279"/>
                  </a:lnTo>
                  <a:lnTo>
                    <a:pt x="304" y="281"/>
                  </a:lnTo>
                  <a:lnTo>
                    <a:pt x="308" y="286"/>
                  </a:lnTo>
                  <a:lnTo>
                    <a:pt x="320" y="284"/>
                  </a:lnTo>
                  <a:lnTo>
                    <a:pt x="323" y="275"/>
                  </a:lnTo>
                  <a:lnTo>
                    <a:pt x="319" y="266"/>
                  </a:lnTo>
                  <a:lnTo>
                    <a:pt x="313" y="259"/>
                  </a:lnTo>
                  <a:close/>
                  <a:moveTo>
                    <a:pt x="138" y="290"/>
                  </a:moveTo>
                  <a:lnTo>
                    <a:pt x="140" y="294"/>
                  </a:lnTo>
                  <a:lnTo>
                    <a:pt x="146" y="294"/>
                  </a:lnTo>
                  <a:lnTo>
                    <a:pt x="148" y="304"/>
                  </a:lnTo>
                  <a:lnTo>
                    <a:pt x="154" y="306"/>
                  </a:lnTo>
                  <a:lnTo>
                    <a:pt x="160" y="314"/>
                  </a:lnTo>
                  <a:lnTo>
                    <a:pt x="160" y="327"/>
                  </a:lnTo>
                  <a:lnTo>
                    <a:pt x="167" y="331"/>
                  </a:lnTo>
                  <a:lnTo>
                    <a:pt x="167" y="339"/>
                  </a:lnTo>
                  <a:lnTo>
                    <a:pt x="176" y="350"/>
                  </a:lnTo>
                  <a:lnTo>
                    <a:pt x="183" y="351"/>
                  </a:lnTo>
                  <a:lnTo>
                    <a:pt x="191" y="344"/>
                  </a:lnTo>
                  <a:lnTo>
                    <a:pt x="191" y="338"/>
                  </a:lnTo>
                  <a:lnTo>
                    <a:pt x="195" y="335"/>
                  </a:lnTo>
                  <a:lnTo>
                    <a:pt x="195" y="327"/>
                  </a:lnTo>
                  <a:lnTo>
                    <a:pt x="191" y="320"/>
                  </a:lnTo>
                  <a:lnTo>
                    <a:pt x="194" y="314"/>
                  </a:lnTo>
                  <a:lnTo>
                    <a:pt x="194" y="306"/>
                  </a:lnTo>
                  <a:lnTo>
                    <a:pt x="185" y="303"/>
                  </a:lnTo>
                  <a:lnTo>
                    <a:pt x="167" y="287"/>
                  </a:lnTo>
                  <a:lnTo>
                    <a:pt x="156" y="289"/>
                  </a:lnTo>
                  <a:lnTo>
                    <a:pt x="146" y="286"/>
                  </a:lnTo>
                  <a:lnTo>
                    <a:pt x="138" y="290"/>
                  </a:lnTo>
                  <a:close/>
                  <a:moveTo>
                    <a:pt x="123" y="271"/>
                  </a:moveTo>
                  <a:lnTo>
                    <a:pt x="124" y="277"/>
                  </a:lnTo>
                  <a:lnTo>
                    <a:pt x="135" y="281"/>
                  </a:lnTo>
                  <a:lnTo>
                    <a:pt x="137" y="279"/>
                  </a:lnTo>
                  <a:lnTo>
                    <a:pt x="129" y="271"/>
                  </a:lnTo>
                  <a:lnTo>
                    <a:pt x="123" y="271"/>
                  </a:lnTo>
                  <a:close/>
                  <a:moveTo>
                    <a:pt x="201" y="215"/>
                  </a:moveTo>
                  <a:lnTo>
                    <a:pt x="205" y="227"/>
                  </a:lnTo>
                  <a:lnTo>
                    <a:pt x="204" y="231"/>
                  </a:lnTo>
                  <a:lnTo>
                    <a:pt x="206" y="237"/>
                  </a:lnTo>
                  <a:lnTo>
                    <a:pt x="212" y="231"/>
                  </a:lnTo>
                  <a:lnTo>
                    <a:pt x="213" y="218"/>
                  </a:lnTo>
                  <a:lnTo>
                    <a:pt x="217" y="213"/>
                  </a:lnTo>
                  <a:lnTo>
                    <a:pt x="211" y="209"/>
                  </a:lnTo>
                  <a:lnTo>
                    <a:pt x="201" y="215"/>
                  </a:lnTo>
                  <a:close/>
                  <a:moveTo>
                    <a:pt x="209" y="248"/>
                  </a:moveTo>
                  <a:lnTo>
                    <a:pt x="210" y="256"/>
                  </a:lnTo>
                  <a:lnTo>
                    <a:pt x="216" y="259"/>
                  </a:lnTo>
                  <a:lnTo>
                    <a:pt x="215" y="252"/>
                  </a:lnTo>
                  <a:lnTo>
                    <a:pt x="209" y="248"/>
                  </a:lnTo>
                  <a:close/>
                  <a:moveTo>
                    <a:pt x="192" y="245"/>
                  </a:moveTo>
                  <a:lnTo>
                    <a:pt x="199" y="250"/>
                  </a:lnTo>
                  <a:lnTo>
                    <a:pt x="203" y="259"/>
                  </a:lnTo>
                  <a:lnTo>
                    <a:pt x="213" y="262"/>
                  </a:lnTo>
                  <a:lnTo>
                    <a:pt x="220" y="260"/>
                  </a:lnTo>
                  <a:lnTo>
                    <a:pt x="222" y="253"/>
                  </a:lnTo>
                  <a:lnTo>
                    <a:pt x="234" y="244"/>
                  </a:lnTo>
                  <a:lnTo>
                    <a:pt x="243" y="244"/>
                  </a:lnTo>
                  <a:lnTo>
                    <a:pt x="256" y="252"/>
                  </a:lnTo>
                  <a:lnTo>
                    <a:pt x="261" y="262"/>
                  </a:lnTo>
                  <a:lnTo>
                    <a:pt x="260" y="271"/>
                  </a:lnTo>
                  <a:lnTo>
                    <a:pt x="264" y="276"/>
                  </a:lnTo>
                  <a:lnTo>
                    <a:pt x="270" y="272"/>
                  </a:lnTo>
                  <a:lnTo>
                    <a:pt x="269" y="263"/>
                  </a:lnTo>
                  <a:lnTo>
                    <a:pt x="273" y="260"/>
                  </a:lnTo>
                  <a:lnTo>
                    <a:pt x="278" y="269"/>
                  </a:lnTo>
                  <a:lnTo>
                    <a:pt x="288" y="269"/>
                  </a:lnTo>
                  <a:lnTo>
                    <a:pt x="297" y="275"/>
                  </a:lnTo>
                  <a:lnTo>
                    <a:pt x="299" y="278"/>
                  </a:lnTo>
                  <a:lnTo>
                    <a:pt x="292" y="279"/>
                  </a:lnTo>
                  <a:lnTo>
                    <a:pt x="288" y="276"/>
                  </a:lnTo>
                  <a:lnTo>
                    <a:pt x="284" y="279"/>
                  </a:lnTo>
                  <a:lnTo>
                    <a:pt x="285" y="287"/>
                  </a:lnTo>
                  <a:lnTo>
                    <a:pt x="291" y="302"/>
                  </a:lnTo>
                  <a:lnTo>
                    <a:pt x="291" y="308"/>
                  </a:lnTo>
                  <a:lnTo>
                    <a:pt x="300" y="308"/>
                  </a:lnTo>
                  <a:lnTo>
                    <a:pt x="306" y="311"/>
                  </a:lnTo>
                  <a:lnTo>
                    <a:pt x="314" y="311"/>
                  </a:lnTo>
                  <a:lnTo>
                    <a:pt x="317" y="316"/>
                  </a:lnTo>
                  <a:lnTo>
                    <a:pt x="313" y="319"/>
                  </a:lnTo>
                  <a:lnTo>
                    <a:pt x="314" y="325"/>
                  </a:lnTo>
                  <a:lnTo>
                    <a:pt x="311" y="338"/>
                  </a:lnTo>
                  <a:lnTo>
                    <a:pt x="304" y="335"/>
                  </a:lnTo>
                  <a:lnTo>
                    <a:pt x="296" y="326"/>
                  </a:lnTo>
                  <a:lnTo>
                    <a:pt x="303" y="322"/>
                  </a:lnTo>
                  <a:lnTo>
                    <a:pt x="304" y="318"/>
                  </a:lnTo>
                  <a:lnTo>
                    <a:pt x="297" y="316"/>
                  </a:lnTo>
                  <a:lnTo>
                    <a:pt x="297" y="319"/>
                  </a:lnTo>
                  <a:lnTo>
                    <a:pt x="289" y="321"/>
                  </a:lnTo>
                  <a:lnTo>
                    <a:pt x="279" y="310"/>
                  </a:lnTo>
                  <a:lnTo>
                    <a:pt x="273" y="308"/>
                  </a:lnTo>
                  <a:lnTo>
                    <a:pt x="273" y="298"/>
                  </a:lnTo>
                  <a:lnTo>
                    <a:pt x="269" y="290"/>
                  </a:lnTo>
                  <a:lnTo>
                    <a:pt x="257" y="285"/>
                  </a:lnTo>
                  <a:lnTo>
                    <a:pt x="251" y="275"/>
                  </a:lnTo>
                  <a:lnTo>
                    <a:pt x="245" y="272"/>
                  </a:lnTo>
                  <a:lnTo>
                    <a:pt x="240" y="267"/>
                  </a:lnTo>
                  <a:lnTo>
                    <a:pt x="235" y="266"/>
                  </a:lnTo>
                  <a:lnTo>
                    <a:pt x="234" y="271"/>
                  </a:lnTo>
                  <a:lnTo>
                    <a:pt x="243" y="287"/>
                  </a:lnTo>
                  <a:lnTo>
                    <a:pt x="246" y="301"/>
                  </a:lnTo>
                  <a:lnTo>
                    <a:pt x="243" y="302"/>
                  </a:lnTo>
                  <a:lnTo>
                    <a:pt x="234" y="287"/>
                  </a:lnTo>
                  <a:lnTo>
                    <a:pt x="224" y="281"/>
                  </a:lnTo>
                  <a:lnTo>
                    <a:pt x="221" y="274"/>
                  </a:lnTo>
                  <a:lnTo>
                    <a:pt x="203" y="267"/>
                  </a:lnTo>
                  <a:lnTo>
                    <a:pt x="193" y="268"/>
                  </a:lnTo>
                  <a:lnTo>
                    <a:pt x="189" y="273"/>
                  </a:lnTo>
                  <a:lnTo>
                    <a:pt x="191" y="279"/>
                  </a:lnTo>
                  <a:lnTo>
                    <a:pt x="183" y="284"/>
                  </a:lnTo>
                  <a:lnTo>
                    <a:pt x="172" y="274"/>
                  </a:lnTo>
                  <a:lnTo>
                    <a:pt x="166" y="280"/>
                  </a:lnTo>
                  <a:lnTo>
                    <a:pt x="159" y="281"/>
                  </a:lnTo>
                  <a:lnTo>
                    <a:pt x="164" y="274"/>
                  </a:lnTo>
                  <a:lnTo>
                    <a:pt x="160" y="266"/>
                  </a:lnTo>
                  <a:lnTo>
                    <a:pt x="155" y="268"/>
                  </a:lnTo>
                  <a:lnTo>
                    <a:pt x="153" y="277"/>
                  </a:lnTo>
                  <a:lnTo>
                    <a:pt x="147" y="267"/>
                  </a:lnTo>
                  <a:lnTo>
                    <a:pt x="148" y="257"/>
                  </a:lnTo>
                  <a:lnTo>
                    <a:pt x="147" y="252"/>
                  </a:lnTo>
                  <a:lnTo>
                    <a:pt x="152" y="246"/>
                  </a:lnTo>
                  <a:lnTo>
                    <a:pt x="161" y="234"/>
                  </a:lnTo>
                  <a:lnTo>
                    <a:pt x="153" y="228"/>
                  </a:lnTo>
                  <a:lnTo>
                    <a:pt x="144" y="227"/>
                  </a:lnTo>
                  <a:lnTo>
                    <a:pt x="144" y="232"/>
                  </a:lnTo>
                  <a:lnTo>
                    <a:pt x="148" y="237"/>
                  </a:lnTo>
                  <a:lnTo>
                    <a:pt x="143" y="244"/>
                  </a:lnTo>
                  <a:lnTo>
                    <a:pt x="138" y="244"/>
                  </a:lnTo>
                  <a:lnTo>
                    <a:pt x="129" y="233"/>
                  </a:lnTo>
                  <a:lnTo>
                    <a:pt x="129" y="224"/>
                  </a:lnTo>
                  <a:lnTo>
                    <a:pt x="125" y="223"/>
                  </a:lnTo>
                  <a:lnTo>
                    <a:pt x="122" y="225"/>
                  </a:lnTo>
                  <a:lnTo>
                    <a:pt x="118" y="222"/>
                  </a:lnTo>
                  <a:lnTo>
                    <a:pt x="118" y="206"/>
                  </a:lnTo>
                  <a:lnTo>
                    <a:pt x="111" y="194"/>
                  </a:lnTo>
                  <a:lnTo>
                    <a:pt x="108" y="182"/>
                  </a:lnTo>
                  <a:lnTo>
                    <a:pt x="111" y="176"/>
                  </a:lnTo>
                  <a:lnTo>
                    <a:pt x="110" y="173"/>
                  </a:lnTo>
                  <a:lnTo>
                    <a:pt x="105" y="172"/>
                  </a:lnTo>
                  <a:lnTo>
                    <a:pt x="102" y="163"/>
                  </a:lnTo>
                  <a:lnTo>
                    <a:pt x="104" y="152"/>
                  </a:lnTo>
                  <a:lnTo>
                    <a:pt x="110" y="159"/>
                  </a:lnTo>
                  <a:lnTo>
                    <a:pt x="117" y="161"/>
                  </a:lnTo>
                  <a:lnTo>
                    <a:pt x="124" y="157"/>
                  </a:lnTo>
                  <a:lnTo>
                    <a:pt x="124" y="151"/>
                  </a:lnTo>
                  <a:lnTo>
                    <a:pt x="117" y="137"/>
                  </a:lnTo>
                  <a:lnTo>
                    <a:pt x="121" y="126"/>
                  </a:lnTo>
                  <a:lnTo>
                    <a:pt x="126" y="105"/>
                  </a:lnTo>
                  <a:lnTo>
                    <a:pt x="126" y="86"/>
                  </a:lnTo>
                  <a:lnTo>
                    <a:pt x="123" y="76"/>
                  </a:lnTo>
                  <a:lnTo>
                    <a:pt x="132" y="58"/>
                  </a:lnTo>
                  <a:lnTo>
                    <a:pt x="134" y="48"/>
                  </a:lnTo>
                  <a:lnTo>
                    <a:pt x="146" y="44"/>
                  </a:lnTo>
                  <a:lnTo>
                    <a:pt x="163" y="47"/>
                  </a:lnTo>
                  <a:lnTo>
                    <a:pt x="170" y="55"/>
                  </a:lnTo>
                  <a:lnTo>
                    <a:pt x="177" y="59"/>
                  </a:lnTo>
                  <a:lnTo>
                    <a:pt x="179" y="55"/>
                  </a:lnTo>
                  <a:lnTo>
                    <a:pt x="191" y="55"/>
                  </a:lnTo>
                  <a:lnTo>
                    <a:pt x="197" y="50"/>
                  </a:lnTo>
                  <a:lnTo>
                    <a:pt x="198" y="46"/>
                  </a:lnTo>
                  <a:lnTo>
                    <a:pt x="202" y="44"/>
                  </a:lnTo>
                  <a:lnTo>
                    <a:pt x="208" y="52"/>
                  </a:lnTo>
                  <a:lnTo>
                    <a:pt x="207" y="58"/>
                  </a:lnTo>
                  <a:lnTo>
                    <a:pt x="202" y="64"/>
                  </a:lnTo>
                  <a:lnTo>
                    <a:pt x="200" y="81"/>
                  </a:lnTo>
                  <a:lnTo>
                    <a:pt x="208" y="95"/>
                  </a:lnTo>
                  <a:lnTo>
                    <a:pt x="213" y="97"/>
                  </a:lnTo>
                  <a:lnTo>
                    <a:pt x="216" y="108"/>
                  </a:lnTo>
                  <a:lnTo>
                    <a:pt x="220" y="113"/>
                  </a:lnTo>
                  <a:lnTo>
                    <a:pt x="216" y="134"/>
                  </a:lnTo>
                  <a:lnTo>
                    <a:pt x="211" y="146"/>
                  </a:lnTo>
                  <a:lnTo>
                    <a:pt x="213" y="157"/>
                  </a:lnTo>
                  <a:lnTo>
                    <a:pt x="206" y="168"/>
                  </a:lnTo>
                  <a:lnTo>
                    <a:pt x="205" y="164"/>
                  </a:lnTo>
                  <a:lnTo>
                    <a:pt x="208" y="158"/>
                  </a:lnTo>
                  <a:lnTo>
                    <a:pt x="203" y="161"/>
                  </a:lnTo>
                  <a:lnTo>
                    <a:pt x="189" y="174"/>
                  </a:lnTo>
                  <a:lnTo>
                    <a:pt x="186" y="182"/>
                  </a:lnTo>
                  <a:lnTo>
                    <a:pt x="187" y="192"/>
                  </a:lnTo>
                  <a:lnTo>
                    <a:pt x="183" y="198"/>
                  </a:lnTo>
                  <a:lnTo>
                    <a:pt x="181" y="209"/>
                  </a:lnTo>
                  <a:lnTo>
                    <a:pt x="186" y="213"/>
                  </a:lnTo>
                  <a:lnTo>
                    <a:pt x="190" y="224"/>
                  </a:lnTo>
                  <a:lnTo>
                    <a:pt x="196" y="231"/>
                  </a:lnTo>
                  <a:lnTo>
                    <a:pt x="192" y="236"/>
                  </a:lnTo>
                  <a:lnTo>
                    <a:pt x="192" y="245"/>
                  </a:lnTo>
                  <a:close/>
                  <a:moveTo>
                    <a:pt x="189" y="22"/>
                  </a:moveTo>
                  <a:lnTo>
                    <a:pt x="183" y="28"/>
                  </a:lnTo>
                  <a:lnTo>
                    <a:pt x="188" y="32"/>
                  </a:lnTo>
                  <a:lnTo>
                    <a:pt x="192" y="26"/>
                  </a:lnTo>
                  <a:lnTo>
                    <a:pt x="189" y="22"/>
                  </a:lnTo>
                  <a:close/>
                  <a:moveTo>
                    <a:pt x="170" y="0"/>
                  </a:moveTo>
                  <a:lnTo>
                    <a:pt x="163" y="4"/>
                  </a:lnTo>
                  <a:lnTo>
                    <a:pt x="168" y="9"/>
                  </a:lnTo>
                  <a:lnTo>
                    <a:pt x="170" y="0"/>
                  </a:lnTo>
                  <a:close/>
                  <a:moveTo>
                    <a:pt x="151" y="12"/>
                  </a:moveTo>
                  <a:lnTo>
                    <a:pt x="157" y="17"/>
                  </a:lnTo>
                  <a:lnTo>
                    <a:pt x="149" y="19"/>
                  </a:lnTo>
                  <a:lnTo>
                    <a:pt x="151" y="12"/>
                  </a:lnTo>
                  <a:close/>
                  <a:moveTo>
                    <a:pt x="157" y="31"/>
                  </a:moveTo>
                  <a:lnTo>
                    <a:pt x="168" y="31"/>
                  </a:lnTo>
                  <a:lnTo>
                    <a:pt x="161" y="35"/>
                  </a:lnTo>
                  <a:lnTo>
                    <a:pt x="157" y="3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889F4FB-BCBC-0541-EE03-A1258AFD0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3851" y="4367214"/>
              <a:ext cx="1125538" cy="447675"/>
            </a:xfrm>
            <a:custGeom>
              <a:avLst/>
              <a:gdLst>
                <a:gd name="T0" fmla="*/ 218 w 2024"/>
                <a:gd name="T1" fmla="*/ 331 h 802"/>
                <a:gd name="T2" fmla="*/ 466 w 2024"/>
                <a:gd name="T3" fmla="*/ 564 h 802"/>
                <a:gd name="T4" fmla="*/ 371 w 2024"/>
                <a:gd name="T5" fmla="*/ 322 h 802"/>
                <a:gd name="T6" fmla="*/ 217 w 2024"/>
                <a:gd name="T7" fmla="*/ 180 h 802"/>
                <a:gd name="T8" fmla="*/ 87 w 2024"/>
                <a:gd name="T9" fmla="*/ 206 h 802"/>
                <a:gd name="T10" fmla="*/ 182 w 2024"/>
                <a:gd name="T11" fmla="*/ 386 h 802"/>
                <a:gd name="T12" fmla="*/ 313 w 2024"/>
                <a:gd name="T13" fmla="*/ 234 h 802"/>
                <a:gd name="T14" fmla="*/ 469 w 2024"/>
                <a:gd name="T15" fmla="*/ 402 h 802"/>
                <a:gd name="T16" fmla="*/ 545 w 2024"/>
                <a:gd name="T17" fmla="*/ 438 h 802"/>
                <a:gd name="T18" fmla="*/ 402 w 2024"/>
                <a:gd name="T19" fmla="*/ 250 h 802"/>
                <a:gd name="T20" fmla="*/ 461 w 2024"/>
                <a:gd name="T21" fmla="*/ 598 h 802"/>
                <a:gd name="T22" fmla="*/ 762 w 2024"/>
                <a:gd name="T23" fmla="*/ 614 h 802"/>
                <a:gd name="T24" fmla="*/ 664 w 2024"/>
                <a:gd name="T25" fmla="*/ 671 h 802"/>
                <a:gd name="T26" fmla="*/ 443 w 2024"/>
                <a:gd name="T27" fmla="*/ 599 h 802"/>
                <a:gd name="T28" fmla="*/ 1865 w 2024"/>
                <a:gd name="T29" fmla="*/ 680 h 802"/>
                <a:gd name="T30" fmla="*/ 933 w 2024"/>
                <a:gd name="T31" fmla="*/ 694 h 802"/>
                <a:gd name="T32" fmla="*/ 1031 w 2024"/>
                <a:gd name="T33" fmla="*/ 679 h 802"/>
                <a:gd name="T34" fmla="*/ 1075 w 2024"/>
                <a:gd name="T35" fmla="*/ 688 h 802"/>
                <a:gd name="T36" fmla="*/ 1101 w 2024"/>
                <a:gd name="T37" fmla="*/ 705 h 802"/>
                <a:gd name="T38" fmla="*/ 1263 w 2024"/>
                <a:gd name="T39" fmla="*/ 687 h 802"/>
                <a:gd name="T40" fmla="*/ 872 w 2024"/>
                <a:gd name="T41" fmla="*/ 619 h 802"/>
                <a:gd name="T42" fmla="*/ 1052 w 2024"/>
                <a:gd name="T43" fmla="*/ 748 h 802"/>
                <a:gd name="T44" fmla="*/ 1291 w 2024"/>
                <a:gd name="T45" fmla="*/ 753 h 802"/>
                <a:gd name="T46" fmla="*/ 1450 w 2024"/>
                <a:gd name="T47" fmla="*/ 676 h 802"/>
                <a:gd name="T48" fmla="*/ 1512 w 2024"/>
                <a:gd name="T49" fmla="*/ 606 h 802"/>
                <a:gd name="T50" fmla="*/ 1582 w 2024"/>
                <a:gd name="T51" fmla="*/ 637 h 802"/>
                <a:gd name="T52" fmla="*/ 1734 w 2024"/>
                <a:gd name="T53" fmla="*/ 547 h 802"/>
                <a:gd name="T54" fmla="*/ 1717 w 2024"/>
                <a:gd name="T55" fmla="*/ 586 h 802"/>
                <a:gd name="T56" fmla="*/ 1650 w 2024"/>
                <a:gd name="T57" fmla="*/ 552 h 802"/>
                <a:gd name="T58" fmla="*/ 1751 w 2024"/>
                <a:gd name="T59" fmla="*/ 343 h 802"/>
                <a:gd name="T60" fmla="*/ 904 w 2024"/>
                <a:gd name="T61" fmla="*/ 127 h 802"/>
                <a:gd name="T62" fmla="*/ 995 w 2024"/>
                <a:gd name="T63" fmla="*/ 220 h 802"/>
                <a:gd name="T64" fmla="*/ 925 w 2024"/>
                <a:gd name="T65" fmla="*/ 382 h 802"/>
                <a:gd name="T66" fmla="*/ 827 w 2024"/>
                <a:gd name="T67" fmla="*/ 458 h 802"/>
                <a:gd name="T68" fmla="*/ 674 w 2024"/>
                <a:gd name="T69" fmla="*/ 439 h 802"/>
                <a:gd name="T70" fmla="*/ 613 w 2024"/>
                <a:gd name="T71" fmla="*/ 255 h 802"/>
                <a:gd name="T72" fmla="*/ 923 w 2024"/>
                <a:gd name="T73" fmla="*/ 456 h 802"/>
                <a:gd name="T74" fmla="*/ 1079 w 2024"/>
                <a:gd name="T75" fmla="*/ 66 h 802"/>
                <a:gd name="T76" fmla="*/ 1232 w 2024"/>
                <a:gd name="T77" fmla="*/ 282 h 802"/>
                <a:gd name="T78" fmla="*/ 1168 w 2024"/>
                <a:gd name="T79" fmla="*/ 258 h 802"/>
                <a:gd name="T80" fmla="*/ 1040 w 2024"/>
                <a:gd name="T81" fmla="*/ 424 h 802"/>
                <a:gd name="T82" fmla="*/ 1114 w 2024"/>
                <a:gd name="T83" fmla="*/ 462 h 802"/>
                <a:gd name="T84" fmla="*/ 1234 w 2024"/>
                <a:gd name="T85" fmla="*/ 497 h 802"/>
                <a:gd name="T86" fmla="*/ 1160 w 2024"/>
                <a:gd name="T87" fmla="*/ 393 h 802"/>
                <a:gd name="T88" fmla="*/ 1102 w 2024"/>
                <a:gd name="T89" fmla="*/ 292 h 802"/>
                <a:gd name="T90" fmla="*/ 1246 w 2024"/>
                <a:gd name="T91" fmla="*/ 388 h 802"/>
                <a:gd name="T92" fmla="*/ 1225 w 2024"/>
                <a:gd name="T93" fmla="*/ 504 h 802"/>
                <a:gd name="T94" fmla="*/ 1287 w 2024"/>
                <a:gd name="T95" fmla="*/ 386 h 802"/>
                <a:gd name="T96" fmla="*/ 1120 w 2024"/>
                <a:gd name="T97" fmla="*/ 626 h 802"/>
                <a:gd name="T98" fmla="*/ 1573 w 2024"/>
                <a:gd name="T99" fmla="*/ 469 h 802"/>
                <a:gd name="T100" fmla="*/ 1441 w 2024"/>
                <a:gd name="T101" fmla="*/ 470 h 802"/>
                <a:gd name="T102" fmla="*/ 1432 w 2024"/>
                <a:gd name="T103" fmla="*/ 339 h 802"/>
                <a:gd name="T104" fmla="*/ 1427 w 2024"/>
                <a:gd name="T105" fmla="*/ 284 h 802"/>
                <a:gd name="T106" fmla="*/ 1463 w 2024"/>
                <a:gd name="T107" fmla="*/ 273 h 802"/>
                <a:gd name="T108" fmla="*/ 1388 w 2024"/>
                <a:gd name="T109" fmla="*/ 97 h 802"/>
                <a:gd name="T110" fmla="*/ 1560 w 2024"/>
                <a:gd name="T111" fmla="*/ 313 h 802"/>
                <a:gd name="T112" fmla="*/ 1954 w 2024"/>
                <a:gd name="T113" fmla="*/ 668 h 802"/>
                <a:gd name="T114" fmla="*/ 1889 w 2024"/>
                <a:gd name="T115" fmla="*/ 555 h 802"/>
                <a:gd name="T116" fmla="*/ 1718 w 2024"/>
                <a:gd name="T117" fmla="*/ 468 h 802"/>
                <a:gd name="T118" fmla="*/ 1668 w 2024"/>
                <a:gd name="T119" fmla="*/ 426 h 802"/>
                <a:gd name="T120" fmla="*/ 1599 w 2024"/>
                <a:gd name="T121" fmla="*/ 338 h 802"/>
                <a:gd name="T122" fmla="*/ 1785 w 2024"/>
                <a:gd name="T123" fmla="*/ 452 h 802"/>
                <a:gd name="T124" fmla="*/ 2017 w 2024"/>
                <a:gd name="T125" fmla="*/ 423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4" h="802">
                  <a:moveTo>
                    <a:pt x="2" y="44"/>
                  </a:moveTo>
                  <a:lnTo>
                    <a:pt x="0" y="49"/>
                  </a:lnTo>
                  <a:lnTo>
                    <a:pt x="2" y="62"/>
                  </a:lnTo>
                  <a:lnTo>
                    <a:pt x="13" y="86"/>
                  </a:lnTo>
                  <a:lnTo>
                    <a:pt x="20" y="89"/>
                  </a:lnTo>
                  <a:lnTo>
                    <a:pt x="39" y="110"/>
                  </a:lnTo>
                  <a:lnTo>
                    <a:pt x="45" y="110"/>
                  </a:lnTo>
                  <a:lnTo>
                    <a:pt x="57" y="124"/>
                  </a:lnTo>
                  <a:lnTo>
                    <a:pt x="63" y="127"/>
                  </a:lnTo>
                  <a:lnTo>
                    <a:pt x="69" y="125"/>
                  </a:lnTo>
                  <a:lnTo>
                    <a:pt x="83" y="137"/>
                  </a:lnTo>
                  <a:lnTo>
                    <a:pt x="99" y="161"/>
                  </a:lnTo>
                  <a:lnTo>
                    <a:pt x="114" y="176"/>
                  </a:lnTo>
                  <a:lnTo>
                    <a:pt x="119" y="176"/>
                  </a:lnTo>
                  <a:lnTo>
                    <a:pt x="119" y="188"/>
                  </a:lnTo>
                  <a:lnTo>
                    <a:pt x="123" y="191"/>
                  </a:lnTo>
                  <a:lnTo>
                    <a:pt x="124" y="202"/>
                  </a:lnTo>
                  <a:lnTo>
                    <a:pt x="130" y="207"/>
                  </a:lnTo>
                  <a:lnTo>
                    <a:pt x="139" y="207"/>
                  </a:lnTo>
                  <a:lnTo>
                    <a:pt x="151" y="222"/>
                  </a:lnTo>
                  <a:lnTo>
                    <a:pt x="157" y="226"/>
                  </a:lnTo>
                  <a:lnTo>
                    <a:pt x="162" y="225"/>
                  </a:lnTo>
                  <a:lnTo>
                    <a:pt x="164" y="229"/>
                  </a:lnTo>
                  <a:lnTo>
                    <a:pt x="160" y="236"/>
                  </a:lnTo>
                  <a:lnTo>
                    <a:pt x="166" y="242"/>
                  </a:lnTo>
                  <a:lnTo>
                    <a:pt x="170" y="253"/>
                  </a:lnTo>
                  <a:lnTo>
                    <a:pt x="170" y="256"/>
                  </a:lnTo>
                  <a:lnTo>
                    <a:pt x="178" y="279"/>
                  </a:lnTo>
                  <a:lnTo>
                    <a:pt x="183" y="292"/>
                  </a:lnTo>
                  <a:lnTo>
                    <a:pt x="194" y="295"/>
                  </a:lnTo>
                  <a:lnTo>
                    <a:pt x="207" y="304"/>
                  </a:lnTo>
                  <a:lnTo>
                    <a:pt x="207" y="312"/>
                  </a:lnTo>
                  <a:lnTo>
                    <a:pt x="218" y="331"/>
                  </a:lnTo>
                  <a:lnTo>
                    <a:pt x="228" y="338"/>
                  </a:lnTo>
                  <a:lnTo>
                    <a:pt x="230" y="360"/>
                  </a:lnTo>
                  <a:lnTo>
                    <a:pt x="246" y="390"/>
                  </a:lnTo>
                  <a:lnTo>
                    <a:pt x="245" y="403"/>
                  </a:lnTo>
                  <a:lnTo>
                    <a:pt x="249" y="414"/>
                  </a:lnTo>
                  <a:lnTo>
                    <a:pt x="265" y="426"/>
                  </a:lnTo>
                  <a:lnTo>
                    <a:pt x="281" y="446"/>
                  </a:lnTo>
                  <a:lnTo>
                    <a:pt x="286" y="456"/>
                  </a:lnTo>
                  <a:lnTo>
                    <a:pt x="298" y="459"/>
                  </a:lnTo>
                  <a:lnTo>
                    <a:pt x="303" y="464"/>
                  </a:lnTo>
                  <a:lnTo>
                    <a:pt x="313" y="471"/>
                  </a:lnTo>
                  <a:lnTo>
                    <a:pt x="315" y="484"/>
                  </a:lnTo>
                  <a:lnTo>
                    <a:pt x="324" y="490"/>
                  </a:lnTo>
                  <a:lnTo>
                    <a:pt x="336" y="502"/>
                  </a:lnTo>
                  <a:lnTo>
                    <a:pt x="355" y="515"/>
                  </a:lnTo>
                  <a:lnTo>
                    <a:pt x="360" y="524"/>
                  </a:lnTo>
                  <a:lnTo>
                    <a:pt x="372" y="528"/>
                  </a:lnTo>
                  <a:lnTo>
                    <a:pt x="398" y="550"/>
                  </a:lnTo>
                  <a:lnTo>
                    <a:pt x="401" y="560"/>
                  </a:lnTo>
                  <a:lnTo>
                    <a:pt x="406" y="562"/>
                  </a:lnTo>
                  <a:lnTo>
                    <a:pt x="412" y="572"/>
                  </a:lnTo>
                  <a:lnTo>
                    <a:pt x="416" y="568"/>
                  </a:lnTo>
                  <a:lnTo>
                    <a:pt x="416" y="560"/>
                  </a:lnTo>
                  <a:lnTo>
                    <a:pt x="413" y="555"/>
                  </a:lnTo>
                  <a:lnTo>
                    <a:pt x="413" y="551"/>
                  </a:lnTo>
                  <a:lnTo>
                    <a:pt x="421" y="552"/>
                  </a:lnTo>
                  <a:lnTo>
                    <a:pt x="438" y="568"/>
                  </a:lnTo>
                  <a:lnTo>
                    <a:pt x="441" y="565"/>
                  </a:lnTo>
                  <a:lnTo>
                    <a:pt x="442" y="554"/>
                  </a:lnTo>
                  <a:lnTo>
                    <a:pt x="445" y="548"/>
                  </a:lnTo>
                  <a:lnTo>
                    <a:pt x="453" y="549"/>
                  </a:lnTo>
                  <a:lnTo>
                    <a:pt x="460" y="562"/>
                  </a:lnTo>
                  <a:lnTo>
                    <a:pt x="466" y="564"/>
                  </a:lnTo>
                  <a:lnTo>
                    <a:pt x="472" y="558"/>
                  </a:lnTo>
                  <a:lnTo>
                    <a:pt x="471" y="538"/>
                  </a:lnTo>
                  <a:lnTo>
                    <a:pt x="475" y="514"/>
                  </a:lnTo>
                  <a:lnTo>
                    <a:pt x="470" y="498"/>
                  </a:lnTo>
                  <a:lnTo>
                    <a:pt x="478" y="481"/>
                  </a:lnTo>
                  <a:lnTo>
                    <a:pt x="474" y="474"/>
                  </a:lnTo>
                  <a:lnTo>
                    <a:pt x="474" y="460"/>
                  </a:lnTo>
                  <a:lnTo>
                    <a:pt x="482" y="457"/>
                  </a:lnTo>
                  <a:lnTo>
                    <a:pt x="486" y="450"/>
                  </a:lnTo>
                  <a:lnTo>
                    <a:pt x="485" y="442"/>
                  </a:lnTo>
                  <a:lnTo>
                    <a:pt x="478" y="439"/>
                  </a:lnTo>
                  <a:lnTo>
                    <a:pt x="470" y="433"/>
                  </a:lnTo>
                  <a:lnTo>
                    <a:pt x="466" y="423"/>
                  </a:lnTo>
                  <a:lnTo>
                    <a:pt x="461" y="420"/>
                  </a:lnTo>
                  <a:lnTo>
                    <a:pt x="459" y="413"/>
                  </a:lnTo>
                  <a:lnTo>
                    <a:pt x="450" y="409"/>
                  </a:lnTo>
                  <a:lnTo>
                    <a:pt x="437" y="411"/>
                  </a:lnTo>
                  <a:lnTo>
                    <a:pt x="428" y="410"/>
                  </a:lnTo>
                  <a:lnTo>
                    <a:pt x="427" y="397"/>
                  </a:lnTo>
                  <a:lnTo>
                    <a:pt x="421" y="388"/>
                  </a:lnTo>
                  <a:lnTo>
                    <a:pt x="415" y="391"/>
                  </a:lnTo>
                  <a:lnTo>
                    <a:pt x="419" y="383"/>
                  </a:lnTo>
                  <a:lnTo>
                    <a:pt x="416" y="373"/>
                  </a:lnTo>
                  <a:lnTo>
                    <a:pt x="415" y="352"/>
                  </a:lnTo>
                  <a:lnTo>
                    <a:pt x="404" y="356"/>
                  </a:lnTo>
                  <a:lnTo>
                    <a:pt x="400" y="352"/>
                  </a:lnTo>
                  <a:lnTo>
                    <a:pt x="383" y="352"/>
                  </a:lnTo>
                  <a:lnTo>
                    <a:pt x="368" y="341"/>
                  </a:lnTo>
                  <a:lnTo>
                    <a:pt x="368" y="334"/>
                  </a:lnTo>
                  <a:lnTo>
                    <a:pt x="377" y="330"/>
                  </a:lnTo>
                  <a:lnTo>
                    <a:pt x="387" y="324"/>
                  </a:lnTo>
                  <a:lnTo>
                    <a:pt x="380" y="321"/>
                  </a:lnTo>
                  <a:lnTo>
                    <a:pt x="371" y="322"/>
                  </a:lnTo>
                  <a:lnTo>
                    <a:pt x="366" y="320"/>
                  </a:lnTo>
                  <a:lnTo>
                    <a:pt x="356" y="324"/>
                  </a:lnTo>
                  <a:lnTo>
                    <a:pt x="363" y="318"/>
                  </a:lnTo>
                  <a:lnTo>
                    <a:pt x="373" y="310"/>
                  </a:lnTo>
                  <a:lnTo>
                    <a:pt x="386" y="308"/>
                  </a:lnTo>
                  <a:lnTo>
                    <a:pt x="384" y="299"/>
                  </a:lnTo>
                  <a:lnTo>
                    <a:pt x="370" y="284"/>
                  </a:lnTo>
                  <a:lnTo>
                    <a:pt x="363" y="283"/>
                  </a:lnTo>
                  <a:lnTo>
                    <a:pt x="353" y="290"/>
                  </a:lnTo>
                  <a:lnTo>
                    <a:pt x="343" y="295"/>
                  </a:lnTo>
                  <a:lnTo>
                    <a:pt x="332" y="296"/>
                  </a:lnTo>
                  <a:lnTo>
                    <a:pt x="339" y="294"/>
                  </a:lnTo>
                  <a:lnTo>
                    <a:pt x="343" y="291"/>
                  </a:lnTo>
                  <a:lnTo>
                    <a:pt x="347" y="290"/>
                  </a:lnTo>
                  <a:lnTo>
                    <a:pt x="351" y="284"/>
                  </a:lnTo>
                  <a:lnTo>
                    <a:pt x="349" y="278"/>
                  </a:lnTo>
                  <a:lnTo>
                    <a:pt x="339" y="273"/>
                  </a:lnTo>
                  <a:lnTo>
                    <a:pt x="324" y="274"/>
                  </a:lnTo>
                  <a:lnTo>
                    <a:pt x="313" y="265"/>
                  </a:lnTo>
                  <a:lnTo>
                    <a:pt x="313" y="259"/>
                  </a:lnTo>
                  <a:lnTo>
                    <a:pt x="311" y="247"/>
                  </a:lnTo>
                  <a:lnTo>
                    <a:pt x="293" y="229"/>
                  </a:lnTo>
                  <a:lnTo>
                    <a:pt x="287" y="228"/>
                  </a:lnTo>
                  <a:lnTo>
                    <a:pt x="281" y="230"/>
                  </a:lnTo>
                  <a:lnTo>
                    <a:pt x="274" y="224"/>
                  </a:lnTo>
                  <a:lnTo>
                    <a:pt x="272" y="208"/>
                  </a:lnTo>
                  <a:lnTo>
                    <a:pt x="259" y="195"/>
                  </a:lnTo>
                  <a:lnTo>
                    <a:pt x="243" y="186"/>
                  </a:lnTo>
                  <a:lnTo>
                    <a:pt x="233" y="185"/>
                  </a:lnTo>
                  <a:lnTo>
                    <a:pt x="230" y="190"/>
                  </a:lnTo>
                  <a:lnTo>
                    <a:pt x="225" y="186"/>
                  </a:lnTo>
                  <a:lnTo>
                    <a:pt x="223" y="174"/>
                  </a:lnTo>
                  <a:lnTo>
                    <a:pt x="217" y="180"/>
                  </a:lnTo>
                  <a:lnTo>
                    <a:pt x="212" y="174"/>
                  </a:lnTo>
                  <a:lnTo>
                    <a:pt x="212" y="161"/>
                  </a:lnTo>
                  <a:lnTo>
                    <a:pt x="204" y="151"/>
                  </a:lnTo>
                  <a:lnTo>
                    <a:pt x="194" y="149"/>
                  </a:lnTo>
                  <a:lnTo>
                    <a:pt x="191" y="143"/>
                  </a:lnTo>
                  <a:lnTo>
                    <a:pt x="165" y="126"/>
                  </a:lnTo>
                  <a:lnTo>
                    <a:pt x="157" y="125"/>
                  </a:lnTo>
                  <a:lnTo>
                    <a:pt x="146" y="114"/>
                  </a:lnTo>
                  <a:lnTo>
                    <a:pt x="136" y="112"/>
                  </a:lnTo>
                  <a:lnTo>
                    <a:pt x="133" y="105"/>
                  </a:lnTo>
                  <a:lnTo>
                    <a:pt x="131" y="91"/>
                  </a:lnTo>
                  <a:lnTo>
                    <a:pt x="122" y="87"/>
                  </a:lnTo>
                  <a:lnTo>
                    <a:pt x="117" y="76"/>
                  </a:lnTo>
                  <a:lnTo>
                    <a:pt x="113" y="75"/>
                  </a:lnTo>
                  <a:lnTo>
                    <a:pt x="107" y="63"/>
                  </a:lnTo>
                  <a:lnTo>
                    <a:pt x="97" y="59"/>
                  </a:lnTo>
                  <a:lnTo>
                    <a:pt x="88" y="59"/>
                  </a:lnTo>
                  <a:lnTo>
                    <a:pt x="82" y="62"/>
                  </a:lnTo>
                  <a:lnTo>
                    <a:pt x="77" y="58"/>
                  </a:lnTo>
                  <a:lnTo>
                    <a:pt x="66" y="58"/>
                  </a:lnTo>
                  <a:lnTo>
                    <a:pt x="53" y="62"/>
                  </a:lnTo>
                  <a:lnTo>
                    <a:pt x="46" y="58"/>
                  </a:lnTo>
                  <a:lnTo>
                    <a:pt x="26" y="44"/>
                  </a:lnTo>
                  <a:lnTo>
                    <a:pt x="8" y="41"/>
                  </a:lnTo>
                  <a:lnTo>
                    <a:pt x="2" y="44"/>
                  </a:lnTo>
                  <a:close/>
                  <a:moveTo>
                    <a:pt x="27" y="168"/>
                  </a:moveTo>
                  <a:lnTo>
                    <a:pt x="23" y="171"/>
                  </a:lnTo>
                  <a:lnTo>
                    <a:pt x="21" y="177"/>
                  </a:lnTo>
                  <a:lnTo>
                    <a:pt x="29" y="182"/>
                  </a:lnTo>
                  <a:lnTo>
                    <a:pt x="40" y="181"/>
                  </a:lnTo>
                  <a:lnTo>
                    <a:pt x="34" y="172"/>
                  </a:lnTo>
                  <a:lnTo>
                    <a:pt x="27" y="168"/>
                  </a:lnTo>
                  <a:close/>
                  <a:moveTo>
                    <a:pt x="87" y="206"/>
                  </a:moveTo>
                  <a:lnTo>
                    <a:pt x="97" y="210"/>
                  </a:lnTo>
                  <a:lnTo>
                    <a:pt x="93" y="204"/>
                  </a:lnTo>
                  <a:lnTo>
                    <a:pt x="87" y="206"/>
                  </a:lnTo>
                  <a:close/>
                  <a:moveTo>
                    <a:pt x="87" y="240"/>
                  </a:moveTo>
                  <a:lnTo>
                    <a:pt x="96" y="239"/>
                  </a:lnTo>
                  <a:lnTo>
                    <a:pt x="100" y="235"/>
                  </a:lnTo>
                  <a:lnTo>
                    <a:pt x="106" y="237"/>
                  </a:lnTo>
                  <a:lnTo>
                    <a:pt x="112" y="249"/>
                  </a:lnTo>
                  <a:lnTo>
                    <a:pt x="122" y="257"/>
                  </a:lnTo>
                  <a:lnTo>
                    <a:pt x="120" y="263"/>
                  </a:lnTo>
                  <a:lnTo>
                    <a:pt x="118" y="275"/>
                  </a:lnTo>
                  <a:lnTo>
                    <a:pt x="114" y="277"/>
                  </a:lnTo>
                  <a:lnTo>
                    <a:pt x="106" y="261"/>
                  </a:lnTo>
                  <a:lnTo>
                    <a:pt x="99" y="260"/>
                  </a:lnTo>
                  <a:lnTo>
                    <a:pt x="97" y="250"/>
                  </a:lnTo>
                  <a:lnTo>
                    <a:pt x="87" y="240"/>
                  </a:lnTo>
                  <a:close/>
                  <a:moveTo>
                    <a:pt x="150" y="299"/>
                  </a:moveTo>
                  <a:lnTo>
                    <a:pt x="160" y="299"/>
                  </a:lnTo>
                  <a:lnTo>
                    <a:pt x="164" y="302"/>
                  </a:lnTo>
                  <a:lnTo>
                    <a:pt x="165" y="296"/>
                  </a:lnTo>
                  <a:lnTo>
                    <a:pt x="155" y="292"/>
                  </a:lnTo>
                  <a:lnTo>
                    <a:pt x="150" y="299"/>
                  </a:lnTo>
                  <a:close/>
                  <a:moveTo>
                    <a:pt x="144" y="323"/>
                  </a:moveTo>
                  <a:lnTo>
                    <a:pt x="140" y="332"/>
                  </a:lnTo>
                  <a:lnTo>
                    <a:pt x="145" y="338"/>
                  </a:lnTo>
                  <a:lnTo>
                    <a:pt x="151" y="332"/>
                  </a:lnTo>
                  <a:lnTo>
                    <a:pt x="151" y="326"/>
                  </a:lnTo>
                  <a:lnTo>
                    <a:pt x="144" y="323"/>
                  </a:lnTo>
                  <a:close/>
                  <a:moveTo>
                    <a:pt x="150" y="355"/>
                  </a:moveTo>
                  <a:lnTo>
                    <a:pt x="150" y="362"/>
                  </a:lnTo>
                  <a:lnTo>
                    <a:pt x="159" y="366"/>
                  </a:lnTo>
                  <a:lnTo>
                    <a:pt x="171" y="383"/>
                  </a:lnTo>
                  <a:lnTo>
                    <a:pt x="182" y="386"/>
                  </a:lnTo>
                  <a:lnTo>
                    <a:pt x="182" y="370"/>
                  </a:lnTo>
                  <a:lnTo>
                    <a:pt x="169" y="351"/>
                  </a:lnTo>
                  <a:lnTo>
                    <a:pt x="159" y="348"/>
                  </a:lnTo>
                  <a:lnTo>
                    <a:pt x="150" y="355"/>
                  </a:lnTo>
                  <a:close/>
                  <a:moveTo>
                    <a:pt x="198" y="395"/>
                  </a:moveTo>
                  <a:lnTo>
                    <a:pt x="193" y="400"/>
                  </a:lnTo>
                  <a:lnTo>
                    <a:pt x="198" y="407"/>
                  </a:lnTo>
                  <a:lnTo>
                    <a:pt x="208" y="410"/>
                  </a:lnTo>
                  <a:lnTo>
                    <a:pt x="198" y="395"/>
                  </a:lnTo>
                  <a:close/>
                  <a:moveTo>
                    <a:pt x="214" y="423"/>
                  </a:moveTo>
                  <a:lnTo>
                    <a:pt x="222" y="427"/>
                  </a:lnTo>
                  <a:lnTo>
                    <a:pt x="215" y="433"/>
                  </a:lnTo>
                  <a:lnTo>
                    <a:pt x="214" y="423"/>
                  </a:lnTo>
                  <a:close/>
                  <a:moveTo>
                    <a:pt x="227" y="432"/>
                  </a:moveTo>
                  <a:lnTo>
                    <a:pt x="221" y="440"/>
                  </a:lnTo>
                  <a:lnTo>
                    <a:pt x="237" y="454"/>
                  </a:lnTo>
                  <a:lnTo>
                    <a:pt x="235" y="446"/>
                  </a:lnTo>
                  <a:lnTo>
                    <a:pt x="236" y="439"/>
                  </a:lnTo>
                  <a:lnTo>
                    <a:pt x="227" y="432"/>
                  </a:lnTo>
                  <a:close/>
                  <a:moveTo>
                    <a:pt x="308" y="542"/>
                  </a:moveTo>
                  <a:lnTo>
                    <a:pt x="319" y="550"/>
                  </a:lnTo>
                  <a:lnTo>
                    <a:pt x="319" y="544"/>
                  </a:lnTo>
                  <a:lnTo>
                    <a:pt x="313" y="540"/>
                  </a:lnTo>
                  <a:lnTo>
                    <a:pt x="308" y="542"/>
                  </a:lnTo>
                  <a:close/>
                  <a:moveTo>
                    <a:pt x="278" y="213"/>
                  </a:moveTo>
                  <a:lnTo>
                    <a:pt x="282" y="226"/>
                  </a:lnTo>
                  <a:lnTo>
                    <a:pt x="290" y="225"/>
                  </a:lnTo>
                  <a:lnTo>
                    <a:pt x="298" y="216"/>
                  </a:lnTo>
                  <a:lnTo>
                    <a:pt x="290" y="207"/>
                  </a:lnTo>
                  <a:lnTo>
                    <a:pt x="285" y="212"/>
                  </a:lnTo>
                  <a:lnTo>
                    <a:pt x="278" y="213"/>
                  </a:lnTo>
                  <a:close/>
                  <a:moveTo>
                    <a:pt x="308" y="235"/>
                  </a:moveTo>
                  <a:lnTo>
                    <a:pt x="313" y="234"/>
                  </a:lnTo>
                  <a:lnTo>
                    <a:pt x="324" y="238"/>
                  </a:lnTo>
                  <a:lnTo>
                    <a:pt x="329" y="245"/>
                  </a:lnTo>
                  <a:lnTo>
                    <a:pt x="323" y="255"/>
                  </a:lnTo>
                  <a:lnTo>
                    <a:pt x="319" y="251"/>
                  </a:lnTo>
                  <a:lnTo>
                    <a:pt x="308" y="235"/>
                  </a:lnTo>
                  <a:close/>
                  <a:moveTo>
                    <a:pt x="333" y="248"/>
                  </a:moveTo>
                  <a:lnTo>
                    <a:pt x="326" y="259"/>
                  </a:lnTo>
                  <a:lnTo>
                    <a:pt x="328" y="267"/>
                  </a:lnTo>
                  <a:lnTo>
                    <a:pt x="343" y="269"/>
                  </a:lnTo>
                  <a:lnTo>
                    <a:pt x="353" y="274"/>
                  </a:lnTo>
                  <a:lnTo>
                    <a:pt x="357" y="271"/>
                  </a:lnTo>
                  <a:lnTo>
                    <a:pt x="354" y="259"/>
                  </a:lnTo>
                  <a:lnTo>
                    <a:pt x="344" y="250"/>
                  </a:lnTo>
                  <a:lnTo>
                    <a:pt x="333" y="248"/>
                  </a:lnTo>
                  <a:close/>
                  <a:moveTo>
                    <a:pt x="421" y="307"/>
                  </a:moveTo>
                  <a:lnTo>
                    <a:pt x="416" y="315"/>
                  </a:lnTo>
                  <a:lnTo>
                    <a:pt x="420" y="321"/>
                  </a:lnTo>
                  <a:lnTo>
                    <a:pt x="427" y="318"/>
                  </a:lnTo>
                  <a:lnTo>
                    <a:pt x="438" y="324"/>
                  </a:lnTo>
                  <a:lnTo>
                    <a:pt x="441" y="321"/>
                  </a:lnTo>
                  <a:lnTo>
                    <a:pt x="428" y="309"/>
                  </a:lnTo>
                  <a:lnTo>
                    <a:pt x="421" y="307"/>
                  </a:lnTo>
                  <a:close/>
                  <a:moveTo>
                    <a:pt x="414" y="326"/>
                  </a:moveTo>
                  <a:lnTo>
                    <a:pt x="409" y="332"/>
                  </a:lnTo>
                  <a:lnTo>
                    <a:pt x="416" y="339"/>
                  </a:lnTo>
                  <a:lnTo>
                    <a:pt x="424" y="334"/>
                  </a:lnTo>
                  <a:lnTo>
                    <a:pt x="421" y="326"/>
                  </a:lnTo>
                  <a:lnTo>
                    <a:pt x="414" y="326"/>
                  </a:lnTo>
                  <a:close/>
                  <a:moveTo>
                    <a:pt x="456" y="380"/>
                  </a:moveTo>
                  <a:lnTo>
                    <a:pt x="456" y="387"/>
                  </a:lnTo>
                  <a:lnTo>
                    <a:pt x="447" y="393"/>
                  </a:lnTo>
                  <a:lnTo>
                    <a:pt x="453" y="401"/>
                  </a:lnTo>
                  <a:lnTo>
                    <a:pt x="469" y="402"/>
                  </a:lnTo>
                  <a:lnTo>
                    <a:pt x="473" y="406"/>
                  </a:lnTo>
                  <a:lnTo>
                    <a:pt x="474" y="415"/>
                  </a:lnTo>
                  <a:lnTo>
                    <a:pt x="478" y="418"/>
                  </a:lnTo>
                  <a:lnTo>
                    <a:pt x="481" y="430"/>
                  </a:lnTo>
                  <a:lnTo>
                    <a:pt x="491" y="436"/>
                  </a:lnTo>
                  <a:lnTo>
                    <a:pt x="500" y="435"/>
                  </a:lnTo>
                  <a:lnTo>
                    <a:pt x="503" y="444"/>
                  </a:lnTo>
                  <a:lnTo>
                    <a:pt x="507" y="447"/>
                  </a:lnTo>
                  <a:lnTo>
                    <a:pt x="511" y="441"/>
                  </a:lnTo>
                  <a:lnTo>
                    <a:pt x="508" y="432"/>
                  </a:lnTo>
                  <a:lnTo>
                    <a:pt x="513" y="421"/>
                  </a:lnTo>
                  <a:lnTo>
                    <a:pt x="498" y="418"/>
                  </a:lnTo>
                  <a:lnTo>
                    <a:pt x="489" y="407"/>
                  </a:lnTo>
                  <a:lnTo>
                    <a:pt x="485" y="387"/>
                  </a:lnTo>
                  <a:lnTo>
                    <a:pt x="482" y="384"/>
                  </a:lnTo>
                  <a:lnTo>
                    <a:pt x="481" y="377"/>
                  </a:lnTo>
                  <a:lnTo>
                    <a:pt x="474" y="374"/>
                  </a:lnTo>
                  <a:lnTo>
                    <a:pt x="469" y="374"/>
                  </a:lnTo>
                  <a:lnTo>
                    <a:pt x="470" y="382"/>
                  </a:lnTo>
                  <a:lnTo>
                    <a:pt x="473" y="387"/>
                  </a:lnTo>
                  <a:lnTo>
                    <a:pt x="464" y="384"/>
                  </a:lnTo>
                  <a:lnTo>
                    <a:pt x="459" y="378"/>
                  </a:lnTo>
                  <a:lnTo>
                    <a:pt x="456" y="380"/>
                  </a:lnTo>
                  <a:close/>
                  <a:moveTo>
                    <a:pt x="519" y="436"/>
                  </a:moveTo>
                  <a:lnTo>
                    <a:pt x="518" y="444"/>
                  </a:lnTo>
                  <a:lnTo>
                    <a:pt x="523" y="439"/>
                  </a:lnTo>
                  <a:lnTo>
                    <a:pt x="519" y="436"/>
                  </a:lnTo>
                  <a:close/>
                  <a:moveTo>
                    <a:pt x="547" y="420"/>
                  </a:moveTo>
                  <a:lnTo>
                    <a:pt x="551" y="427"/>
                  </a:lnTo>
                  <a:lnTo>
                    <a:pt x="550" y="432"/>
                  </a:lnTo>
                  <a:lnTo>
                    <a:pt x="541" y="434"/>
                  </a:lnTo>
                  <a:lnTo>
                    <a:pt x="538" y="438"/>
                  </a:lnTo>
                  <a:lnTo>
                    <a:pt x="545" y="438"/>
                  </a:lnTo>
                  <a:lnTo>
                    <a:pt x="545" y="436"/>
                  </a:lnTo>
                  <a:lnTo>
                    <a:pt x="551" y="433"/>
                  </a:lnTo>
                  <a:lnTo>
                    <a:pt x="551" y="445"/>
                  </a:lnTo>
                  <a:lnTo>
                    <a:pt x="557" y="452"/>
                  </a:lnTo>
                  <a:lnTo>
                    <a:pt x="565" y="440"/>
                  </a:lnTo>
                  <a:lnTo>
                    <a:pt x="569" y="447"/>
                  </a:lnTo>
                  <a:lnTo>
                    <a:pt x="576" y="449"/>
                  </a:lnTo>
                  <a:lnTo>
                    <a:pt x="579" y="442"/>
                  </a:lnTo>
                  <a:lnTo>
                    <a:pt x="585" y="439"/>
                  </a:lnTo>
                  <a:lnTo>
                    <a:pt x="581" y="430"/>
                  </a:lnTo>
                  <a:lnTo>
                    <a:pt x="567" y="421"/>
                  </a:lnTo>
                  <a:lnTo>
                    <a:pt x="552" y="418"/>
                  </a:lnTo>
                  <a:lnTo>
                    <a:pt x="547" y="420"/>
                  </a:lnTo>
                  <a:close/>
                  <a:moveTo>
                    <a:pt x="605" y="379"/>
                  </a:moveTo>
                  <a:lnTo>
                    <a:pt x="605" y="383"/>
                  </a:lnTo>
                  <a:lnTo>
                    <a:pt x="612" y="386"/>
                  </a:lnTo>
                  <a:lnTo>
                    <a:pt x="615" y="382"/>
                  </a:lnTo>
                  <a:lnTo>
                    <a:pt x="611" y="379"/>
                  </a:lnTo>
                  <a:lnTo>
                    <a:pt x="605" y="379"/>
                  </a:lnTo>
                  <a:close/>
                  <a:moveTo>
                    <a:pt x="410" y="247"/>
                  </a:moveTo>
                  <a:lnTo>
                    <a:pt x="406" y="256"/>
                  </a:lnTo>
                  <a:lnTo>
                    <a:pt x="416" y="259"/>
                  </a:lnTo>
                  <a:lnTo>
                    <a:pt x="418" y="270"/>
                  </a:lnTo>
                  <a:lnTo>
                    <a:pt x="424" y="268"/>
                  </a:lnTo>
                  <a:lnTo>
                    <a:pt x="427" y="254"/>
                  </a:lnTo>
                  <a:lnTo>
                    <a:pt x="422" y="250"/>
                  </a:lnTo>
                  <a:lnTo>
                    <a:pt x="426" y="243"/>
                  </a:lnTo>
                  <a:lnTo>
                    <a:pt x="421" y="244"/>
                  </a:lnTo>
                  <a:lnTo>
                    <a:pt x="417" y="248"/>
                  </a:lnTo>
                  <a:lnTo>
                    <a:pt x="410" y="247"/>
                  </a:lnTo>
                  <a:close/>
                  <a:moveTo>
                    <a:pt x="389" y="255"/>
                  </a:moveTo>
                  <a:lnTo>
                    <a:pt x="398" y="258"/>
                  </a:lnTo>
                  <a:lnTo>
                    <a:pt x="402" y="250"/>
                  </a:lnTo>
                  <a:lnTo>
                    <a:pt x="401" y="244"/>
                  </a:lnTo>
                  <a:lnTo>
                    <a:pt x="389" y="255"/>
                  </a:lnTo>
                  <a:close/>
                  <a:moveTo>
                    <a:pt x="464" y="159"/>
                  </a:moveTo>
                  <a:lnTo>
                    <a:pt x="463" y="166"/>
                  </a:lnTo>
                  <a:lnTo>
                    <a:pt x="468" y="169"/>
                  </a:lnTo>
                  <a:lnTo>
                    <a:pt x="476" y="160"/>
                  </a:lnTo>
                  <a:lnTo>
                    <a:pt x="469" y="157"/>
                  </a:lnTo>
                  <a:lnTo>
                    <a:pt x="464" y="159"/>
                  </a:lnTo>
                  <a:close/>
                  <a:moveTo>
                    <a:pt x="492" y="150"/>
                  </a:moveTo>
                  <a:lnTo>
                    <a:pt x="489" y="156"/>
                  </a:lnTo>
                  <a:lnTo>
                    <a:pt x="495" y="156"/>
                  </a:lnTo>
                  <a:lnTo>
                    <a:pt x="492" y="150"/>
                  </a:lnTo>
                  <a:close/>
                  <a:moveTo>
                    <a:pt x="490" y="146"/>
                  </a:moveTo>
                  <a:lnTo>
                    <a:pt x="495" y="141"/>
                  </a:lnTo>
                  <a:lnTo>
                    <a:pt x="490" y="139"/>
                  </a:lnTo>
                  <a:lnTo>
                    <a:pt x="490" y="146"/>
                  </a:lnTo>
                  <a:close/>
                  <a:moveTo>
                    <a:pt x="491" y="165"/>
                  </a:moveTo>
                  <a:lnTo>
                    <a:pt x="490" y="172"/>
                  </a:lnTo>
                  <a:lnTo>
                    <a:pt x="495" y="169"/>
                  </a:lnTo>
                  <a:lnTo>
                    <a:pt x="491" y="165"/>
                  </a:lnTo>
                  <a:close/>
                  <a:moveTo>
                    <a:pt x="564" y="111"/>
                  </a:moveTo>
                  <a:lnTo>
                    <a:pt x="572" y="120"/>
                  </a:lnTo>
                  <a:lnTo>
                    <a:pt x="577" y="120"/>
                  </a:lnTo>
                  <a:lnTo>
                    <a:pt x="575" y="126"/>
                  </a:lnTo>
                  <a:lnTo>
                    <a:pt x="582" y="126"/>
                  </a:lnTo>
                  <a:lnTo>
                    <a:pt x="586" y="114"/>
                  </a:lnTo>
                  <a:lnTo>
                    <a:pt x="576" y="101"/>
                  </a:lnTo>
                  <a:lnTo>
                    <a:pt x="568" y="105"/>
                  </a:lnTo>
                  <a:lnTo>
                    <a:pt x="564" y="111"/>
                  </a:lnTo>
                  <a:close/>
                  <a:moveTo>
                    <a:pt x="450" y="605"/>
                  </a:moveTo>
                  <a:lnTo>
                    <a:pt x="453" y="609"/>
                  </a:lnTo>
                  <a:lnTo>
                    <a:pt x="460" y="606"/>
                  </a:lnTo>
                  <a:lnTo>
                    <a:pt x="461" y="598"/>
                  </a:lnTo>
                  <a:lnTo>
                    <a:pt x="470" y="596"/>
                  </a:lnTo>
                  <a:lnTo>
                    <a:pt x="474" y="587"/>
                  </a:lnTo>
                  <a:lnTo>
                    <a:pt x="473" y="578"/>
                  </a:lnTo>
                  <a:lnTo>
                    <a:pt x="482" y="568"/>
                  </a:lnTo>
                  <a:lnTo>
                    <a:pt x="486" y="572"/>
                  </a:lnTo>
                  <a:lnTo>
                    <a:pt x="497" y="572"/>
                  </a:lnTo>
                  <a:lnTo>
                    <a:pt x="511" y="574"/>
                  </a:lnTo>
                  <a:lnTo>
                    <a:pt x="517" y="579"/>
                  </a:lnTo>
                  <a:lnTo>
                    <a:pt x="521" y="576"/>
                  </a:lnTo>
                  <a:lnTo>
                    <a:pt x="525" y="572"/>
                  </a:lnTo>
                  <a:lnTo>
                    <a:pt x="538" y="572"/>
                  </a:lnTo>
                  <a:lnTo>
                    <a:pt x="547" y="579"/>
                  </a:lnTo>
                  <a:lnTo>
                    <a:pt x="563" y="583"/>
                  </a:lnTo>
                  <a:lnTo>
                    <a:pt x="582" y="585"/>
                  </a:lnTo>
                  <a:lnTo>
                    <a:pt x="587" y="594"/>
                  </a:lnTo>
                  <a:lnTo>
                    <a:pt x="585" y="603"/>
                  </a:lnTo>
                  <a:lnTo>
                    <a:pt x="589" y="606"/>
                  </a:lnTo>
                  <a:lnTo>
                    <a:pt x="604" y="613"/>
                  </a:lnTo>
                  <a:lnTo>
                    <a:pt x="630" y="613"/>
                  </a:lnTo>
                  <a:lnTo>
                    <a:pt x="654" y="617"/>
                  </a:lnTo>
                  <a:lnTo>
                    <a:pt x="674" y="613"/>
                  </a:lnTo>
                  <a:lnTo>
                    <a:pt x="679" y="606"/>
                  </a:lnTo>
                  <a:lnTo>
                    <a:pt x="682" y="589"/>
                  </a:lnTo>
                  <a:lnTo>
                    <a:pt x="690" y="588"/>
                  </a:lnTo>
                  <a:lnTo>
                    <a:pt x="701" y="600"/>
                  </a:lnTo>
                  <a:lnTo>
                    <a:pt x="708" y="600"/>
                  </a:lnTo>
                  <a:lnTo>
                    <a:pt x="716" y="598"/>
                  </a:lnTo>
                  <a:lnTo>
                    <a:pt x="722" y="602"/>
                  </a:lnTo>
                  <a:lnTo>
                    <a:pt x="731" y="610"/>
                  </a:lnTo>
                  <a:lnTo>
                    <a:pt x="739" y="609"/>
                  </a:lnTo>
                  <a:lnTo>
                    <a:pt x="745" y="616"/>
                  </a:lnTo>
                  <a:lnTo>
                    <a:pt x="750" y="613"/>
                  </a:lnTo>
                  <a:lnTo>
                    <a:pt x="762" y="614"/>
                  </a:lnTo>
                  <a:lnTo>
                    <a:pt x="763" y="625"/>
                  </a:lnTo>
                  <a:lnTo>
                    <a:pt x="771" y="636"/>
                  </a:lnTo>
                  <a:lnTo>
                    <a:pt x="772" y="643"/>
                  </a:lnTo>
                  <a:lnTo>
                    <a:pt x="778" y="650"/>
                  </a:lnTo>
                  <a:lnTo>
                    <a:pt x="788" y="654"/>
                  </a:lnTo>
                  <a:lnTo>
                    <a:pt x="797" y="651"/>
                  </a:lnTo>
                  <a:lnTo>
                    <a:pt x="804" y="655"/>
                  </a:lnTo>
                  <a:lnTo>
                    <a:pt x="811" y="655"/>
                  </a:lnTo>
                  <a:lnTo>
                    <a:pt x="817" y="651"/>
                  </a:lnTo>
                  <a:lnTo>
                    <a:pt x="824" y="651"/>
                  </a:lnTo>
                  <a:lnTo>
                    <a:pt x="826" y="654"/>
                  </a:lnTo>
                  <a:lnTo>
                    <a:pt x="834" y="655"/>
                  </a:lnTo>
                  <a:lnTo>
                    <a:pt x="838" y="660"/>
                  </a:lnTo>
                  <a:lnTo>
                    <a:pt x="836" y="680"/>
                  </a:lnTo>
                  <a:lnTo>
                    <a:pt x="831" y="685"/>
                  </a:lnTo>
                  <a:lnTo>
                    <a:pt x="836" y="689"/>
                  </a:lnTo>
                  <a:lnTo>
                    <a:pt x="839" y="702"/>
                  </a:lnTo>
                  <a:lnTo>
                    <a:pt x="834" y="703"/>
                  </a:lnTo>
                  <a:lnTo>
                    <a:pt x="827" y="697"/>
                  </a:lnTo>
                  <a:lnTo>
                    <a:pt x="817" y="698"/>
                  </a:lnTo>
                  <a:lnTo>
                    <a:pt x="806" y="688"/>
                  </a:lnTo>
                  <a:lnTo>
                    <a:pt x="797" y="686"/>
                  </a:lnTo>
                  <a:lnTo>
                    <a:pt x="788" y="677"/>
                  </a:lnTo>
                  <a:lnTo>
                    <a:pt x="782" y="677"/>
                  </a:lnTo>
                  <a:lnTo>
                    <a:pt x="769" y="684"/>
                  </a:lnTo>
                  <a:lnTo>
                    <a:pt x="756" y="684"/>
                  </a:lnTo>
                  <a:lnTo>
                    <a:pt x="745" y="678"/>
                  </a:lnTo>
                  <a:lnTo>
                    <a:pt x="733" y="675"/>
                  </a:lnTo>
                  <a:lnTo>
                    <a:pt x="723" y="684"/>
                  </a:lnTo>
                  <a:lnTo>
                    <a:pt x="712" y="676"/>
                  </a:lnTo>
                  <a:lnTo>
                    <a:pt x="696" y="675"/>
                  </a:lnTo>
                  <a:lnTo>
                    <a:pt x="687" y="680"/>
                  </a:lnTo>
                  <a:lnTo>
                    <a:pt x="664" y="671"/>
                  </a:lnTo>
                  <a:lnTo>
                    <a:pt x="643" y="658"/>
                  </a:lnTo>
                  <a:lnTo>
                    <a:pt x="629" y="658"/>
                  </a:lnTo>
                  <a:lnTo>
                    <a:pt x="618" y="651"/>
                  </a:lnTo>
                  <a:lnTo>
                    <a:pt x="612" y="651"/>
                  </a:lnTo>
                  <a:lnTo>
                    <a:pt x="607" y="657"/>
                  </a:lnTo>
                  <a:lnTo>
                    <a:pt x="598" y="656"/>
                  </a:lnTo>
                  <a:lnTo>
                    <a:pt x="592" y="649"/>
                  </a:lnTo>
                  <a:lnTo>
                    <a:pt x="586" y="649"/>
                  </a:lnTo>
                  <a:lnTo>
                    <a:pt x="578" y="659"/>
                  </a:lnTo>
                  <a:lnTo>
                    <a:pt x="558" y="653"/>
                  </a:lnTo>
                  <a:lnTo>
                    <a:pt x="545" y="643"/>
                  </a:lnTo>
                  <a:lnTo>
                    <a:pt x="531" y="642"/>
                  </a:lnTo>
                  <a:lnTo>
                    <a:pt x="525" y="639"/>
                  </a:lnTo>
                  <a:lnTo>
                    <a:pt x="517" y="643"/>
                  </a:lnTo>
                  <a:lnTo>
                    <a:pt x="507" y="640"/>
                  </a:lnTo>
                  <a:lnTo>
                    <a:pt x="495" y="638"/>
                  </a:lnTo>
                  <a:lnTo>
                    <a:pt x="491" y="634"/>
                  </a:lnTo>
                  <a:lnTo>
                    <a:pt x="497" y="623"/>
                  </a:lnTo>
                  <a:lnTo>
                    <a:pt x="501" y="619"/>
                  </a:lnTo>
                  <a:lnTo>
                    <a:pt x="495" y="619"/>
                  </a:lnTo>
                  <a:lnTo>
                    <a:pt x="490" y="622"/>
                  </a:lnTo>
                  <a:lnTo>
                    <a:pt x="484" y="618"/>
                  </a:lnTo>
                  <a:lnTo>
                    <a:pt x="480" y="611"/>
                  </a:lnTo>
                  <a:lnTo>
                    <a:pt x="470" y="614"/>
                  </a:lnTo>
                  <a:lnTo>
                    <a:pt x="453" y="614"/>
                  </a:lnTo>
                  <a:lnTo>
                    <a:pt x="447" y="611"/>
                  </a:lnTo>
                  <a:lnTo>
                    <a:pt x="447" y="606"/>
                  </a:lnTo>
                  <a:lnTo>
                    <a:pt x="450" y="605"/>
                  </a:lnTo>
                  <a:close/>
                  <a:moveTo>
                    <a:pt x="443" y="599"/>
                  </a:moveTo>
                  <a:lnTo>
                    <a:pt x="444" y="603"/>
                  </a:lnTo>
                  <a:lnTo>
                    <a:pt x="447" y="603"/>
                  </a:lnTo>
                  <a:lnTo>
                    <a:pt x="448" y="599"/>
                  </a:lnTo>
                  <a:lnTo>
                    <a:pt x="443" y="599"/>
                  </a:lnTo>
                  <a:close/>
                  <a:moveTo>
                    <a:pt x="774" y="613"/>
                  </a:moveTo>
                  <a:lnTo>
                    <a:pt x="768" y="622"/>
                  </a:lnTo>
                  <a:lnTo>
                    <a:pt x="777" y="632"/>
                  </a:lnTo>
                  <a:lnTo>
                    <a:pt x="783" y="633"/>
                  </a:lnTo>
                  <a:lnTo>
                    <a:pt x="789" y="629"/>
                  </a:lnTo>
                  <a:lnTo>
                    <a:pt x="804" y="630"/>
                  </a:lnTo>
                  <a:lnTo>
                    <a:pt x="812" y="626"/>
                  </a:lnTo>
                  <a:lnTo>
                    <a:pt x="821" y="625"/>
                  </a:lnTo>
                  <a:lnTo>
                    <a:pt x="825" y="620"/>
                  </a:lnTo>
                  <a:lnTo>
                    <a:pt x="821" y="618"/>
                  </a:lnTo>
                  <a:lnTo>
                    <a:pt x="809" y="620"/>
                  </a:lnTo>
                  <a:lnTo>
                    <a:pt x="802" y="617"/>
                  </a:lnTo>
                  <a:lnTo>
                    <a:pt x="779" y="617"/>
                  </a:lnTo>
                  <a:lnTo>
                    <a:pt x="774" y="613"/>
                  </a:lnTo>
                  <a:close/>
                  <a:moveTo>
                    <a:pt x="1865" y="680"/>
                  </a:moveTo>
                  <a:lnTo>
                    <a:pt x="1880" y="679"/>
                  </a:lnTo>
                  <a:lnTo>
                    <a:pt x="1886" y="678"/>
                  </a:lnTo>
                  <a:lnTo>
                    <a:pt x="1897" y="680"/>
                  </a:lnTo>
                  <a:lnTo>
                    <a:pt x="1905" y="676"/>
                  </a:lnTo>
                  <a:lnTo>
                    <a:pt x="1911" y="668"/>
                  </a:lnTo>
                  <a:lnTo>
                    <a:pt x="1918" y="666"/>
                  </a:lnTo>
                  <a:lnTo>
                    <a:pt x="1922" y="662"/>
                  </a:lnTo>
                  <a:lnTo>
                    <a:pt x="1922" y="657"/>
                  </a:lnTo>
                  <a:lnTo>
                    <a:pt x="1924" y="655"/>
                  </a:lnTo>
                  <a:lnTo>
                    <a:pt x="1925" y="648"/>
                  </a:lnTo>
                  <a:lnTo>
                    <a:pt x="1927" y="645"/>
                  </a:lnTo>
                  <a:lnTo>
                    <a:pt x="1920" y="640"/>
                  </a:lnTo>
                  <a:lnTo>
                    <a:pt x="1918" y="637"/>
                  </a:lnTo>
                  <a:lnTo>
                    <a:pt x="1902" y="636"/>
                  </a:lnTo>
                  <a:lnTo>
                    <a:pt x="1892" y="641"/>
                  </a:lnTo>
                  <a:lnTo>
                    <a:pt x="1888" y="653"/>
                  </a:lnTo>
                  <a:lnTo>
                    <a:pt x="1883" y="662"/>
                  </a:lnTo>
                  <a:lnTo>
                    <a:pt x="1865" y="680"/>
                  </a:lnTo>
                  <a:close/>
                  <a:moveTo>
                    <a:pt x="1909" y="678"/>
                  </a:moveTo>
                  <a:lnTo>
                    <a:pt x="1912" y="679"/>
                  </a:lnTo>
                  <a:lnTo>
                    <a:pt x="1920" y="682"/>
                  </a:lnTo>
                  <a:lnTo>
                    <a:pt x="1923" y="680"/>
                  </a:lnTo>
                  <a:lnTo>
                    <a:pt x="1920" y="670"/>
                  </a:lnTo>
                  <a:lnTo>
                    <a:pt x="1917" y="669"/>
                  </a:lnTo>
                  <a:lnTo>
                    <a:pt x="1912" y="672"/>
                  </a:lnTo>
                  <a:lnTo>
                    <a:pt x="1909" y="678"/>
                  </a:lnTo>
                  <a:close/>
                  <a:moveTo>
                    <a:pt x="841" y="672"/>
                  </a:moveTo>
                  <a:lnTo>
                    <a:pt x="841" y="679"/>
                  </a:lnTo>
                  <a:lnTo>
                    <a:pt x="845" y="684"/>
                  </a:lnTo>
                  <a:lnTo>
                    <a:pt x="857" y="687"/>
                  </a:lnTo>
                  <a:lnTo>
                    <a:pt x="868" y="695"/>
                  </a:lnTo>
                  <a:lnTo>
                    <a:pt x="870" y="700"/>
                  </a:lnTo>
                  <a:lnTo>
                    <a:pt x="874" y="695"/>
                  </a:lnTo>
                  <a:lnTo>
                    <a:pt x="881" y="691"/>
                  </a:lnTo>
                  <a:lnTo>
                    <a:pt x="884" y="688"/>
                  </a:lnTo>
                  <a:lnTo>
                    <a:pt x="892" y="687"/>
                  </a:lnTo>
                  <a:lnTo>
                    <a:pt x="894" y="682"/>
                  </a:lnTo>
                  <a:lnTo>
                    <a:pt x="885" y="670"/>
                  </a:lnTo>
                  <a:lnTo>
                    <a:pt x="873" y="668"/>
                  </a:lnTo>
                  <a:lnTo>
                    <a:pt x="861" y="672"/>
                  </a:lnTo>
                  <a:lnTo>
                    <a:pt x="851" y="669"/>
                  </a:lnTo>
                  <a:lnTo>
                    <a:pt x="841" y="672"/>
                  </a:lnTo>
                  <a:close/>
                  <a:moveTo>
                    <a:pt x="883" y="699"/>
                  </a:moveTo>
                  <a:lnTo>
                    <a:pt x="887" y="695"/>
                  </a:lnTo>
                  <a:lnTo>
                    <a:pt x="890" y="700"/>
                  </a:lnTo>
                  <a:lnTo>
                    <a:pt x="886" y="702"/>
                  </a:lnTo>
                  <a:lnTo>
                    <a:pt x="883" y="699"/>
                  </a:lnTo>
                  <a:close/>
                  <a:moveTo>
                    <a:pt x="911" y="685"/>
                  </a:moveTo>
                  <a:lnTo>
                    <a:pt x="921" y="679"/>
                  </a:lnTo>
                  <a:lnTo>
                    <a:pt x="935" y="683"/>
                  </a:lnTo>
                  <a:lnTo>
                    <a:pt x="933" y="694"/>
                  </a:lnTo>
                  <a:lnTo>
                    <a:pt x="929" y="699"/>
                  </a:lnTo>
                  <a:lnTo>
                    <a:pt x="929" y="707"/>
                  </a:lnTo>
                  <a:lnTo>
                    <a:pt x="923" y="704"/>
                  </a:lnTo>
                  <a:lnTo>
                    <a:pt x="915" y="708"/>
                  </a:lnTo>
                  <a:lnTo>
                    <a:pt x="901" y="703"/>
                  </a:lnTo>
                  <a:lnTo>
                    <a:pt x="898" y="699"/>
                  </a:lnTo>
                  <a:lnTo>
                    <a:pt x="902" y="697"/>
                  </a:lnTo>
                  <a:lnTo>
                    <a:pt x="909" y="697"/>
                  </a:lnTo>
                  <a:lnTo>
                    <a:pt x="911" y="685"/>
                  </a:lnTo>
                  <a:close/>
                  <a:moveTo>
                    <a:pt x="937" y="696"/>
                  </a:moveTo>
                  <a:lnTo>
                    <a:pt x="936" y="702"/>
                  </a:lnTo>
                  <a:lnTo>
                    <a:pt x="939" y="705"/>
                  </a:lnTo>
                  <a:lnTo>
                    <a:pt x="937" y="709"/>
                  </a:lnTo>
                  <a:lnTo>
                    <a:pt x="940" y="713"/>
                  </a:lnTo>
                  <a:lnTo>
                    <a:pt x="948" y="717"/>
                  </a:lnTo>
                  <a:lnTo>
                    <a:pt x="960" y="714"/>
                  </a:lnTo>
                  <a:lnTo>
                    <a:pt x="966" y="717"/>
                  </a:lnTo>
                  <a:lnTo>
                    <a:pt x="975" y="714"/>
                  </a:lnTo>
                  <a:lnTo>
                    <a:pt x="979" y="709"/>
                  </a:lnTo>
                  <a:lnTo>
                    <a:pt x="987" y="711"/>
                  </a:lnTo>
                  <a:lnTo>
                    <a:pt x="997" y="707"/>
                  </a:lnTo>
                  <a:lnTo>
                    <a:pt x="1006" y="709"/>
                  </a:lnTo>
                  <a:lnTo>
                    <a:pt x="1015" y="701"/>
                  </a:lnTo>
                  <a:lnTo>
                    <a:pt x="1018" y="707"/>
                  </a:lnTo>
                  <a:lnTo>
                    <a:pt x="1026" y="705"/>
                  </a:lnTo>
                  <a:lnTo>
                    <a:pt x="1038" y="707"/>
                  </a:lnTo>
                  <a:lnTo>
                    <a:pt x="1033" y="702"/>
                  </a:lnTo>
                  <a:lnTo>
                    <a:pt x="1044" y="702"/>
                  </a:lnTo>
                  <a:lnTo>
                    <a:pt x="1045" y="693"/>
                  </a:lnTo>
                  <a:lnTo>
                    <a:pt x="1042" y="697"/>
                  </a:lnTo>
                  <a:lnTo>
                    <a:pt x="1039" y="689"/>
                  </a:lnTo>
                  <a:lnTo>
                    <a:pt x="1040" y="682"/>
                  </a:lnTo>
                  <a:lnTo>
                    <a:pt x="1031" y="679"/>
                  </a:lnTo>
                  <a:lnTo>
                    <a:pt x="1032" y="686"/>
                  </a:lnTo>
                  <a:lnTo>
                    <a:pt x="1028" y="688"/>
                  </a:lnTo>
                  <a:lnTo>
                    <a:pt x="1027" y="681"/>
                  </a:lnTo>
                  <a:lnTo>
                    <a:pt x="1018" y="675"/>
                  </a:lnTo>
                  <a:lnTo>
                    <a:pt x="1009" y="678"/>
                  </a:lnTo>
                  <a:lnTo>
                    <a:pt x="1001" y="673"/>
                  </a:lnTo>
                  <a:lnTo>
                    <a:pt x="994" y="670"/>
                  </a:lnTo>
                  <a:lnTo>
                    <a:pt x="983" y="677"/>
                  </a:lnTo>
                  <a:lnTo>
                    <a:pt x="983" y="682"/>
                  </a:lnTo>
                  <a:lnTo>
                    <a:pt x="1001" y="688"/>
                  </a:lnTo>
                  <a:lnTo>
                    <a:pt x="1008" y="695"/>
                  </a:lnTo>
                  <a:lnTo>
                    <a:pt x="996" y="697"/>
                  </a:lnTo>
                  <a:lnTo>
                    <a:pt x="989" y="700"/>
                  </a:lnTo>
                  <a:lnTo>
                    <a:pt x="979" y="693"/>
                  </a:lnTo>
                  <a:lnTo>
                    <a:pt x="977" y="686"/>
                  </a:lnTo>
                  <a:lnTo>
                    <a:pt x="971" y="684"/>
                  </a:lnTo>
                  <a:lnTo>
                    <a:pt x="963" y="686"/>
                  </a:lnTo>
                  <a:lnTo>
                    <a:pt x="956" y="684"/>
                  </a:lnTo>
                  <a:lnTo>
                    <a:pt x="943" y="689"/>
                  </a:lnTo>
                  <a:lnTo>
                    <a:pt x="937" y="696"/>
                  </a:lnTo>
                  <a:close/>
                  <a:moveTo>
                    <a:pt x="1063" y="690"/>
                  </a:moveTo>
                  <a:lnTo>
                    <a:pt x="1055" y="688"/>
                  </a:lnTo>
                  <a:lnTo>
                    <a:pt x="1052" y="698"/>
                  </a:lnTo>
                  <a:lnTo>
                    <a:pt x="1057" y="704"/>
                  </a:lnTo>
                  <a:lnTo>
                    <a:pt x="1059" y="694"/>
                  </a:lnTo>
                  <a:lnTo>
                    <a:pt x="1063" y="690"/>
                  </a:lnTo>
                  <a:close/>
                  <a:moveTo>
                    <a:pt x="1067" y="695"/>
                  </a:moveTo>
                  <a:lnTo>
                    <a:pt x="1064" y="704"/>
                  </a:lnTo>
                  <a:lnTo>
                    <a:pt x="1070" y="703"/>
                  </a:lnTo>
                  <a:lnTo>
                    <a:pt x="1071" y="697"/>
                  </a:lnTo>
                  <a:lnTo>
                    <a:pt x="1067" y="695"/>
                  </a:lnTo>
                  <a:close/>
                  <a:moveTo>
                    <a:pt x="1073" y="696"/>
                  </a:moveTo>
                  <a:lnTo>
                    <a:pt x="1075" y="688"/>
                  </a:lnTo>
                  <a:lnTo>
                    <a:pt x="1088" y="680"/>
                  </a:lnTo>
                  <a:lnTo>
                    <a:pt x="1110" y="676"/>
                  </a:lnTo>
                  <a:lnTo>
                    <a:pt x="1120" y="681"/>
                  </a:lnTo>
                  <a:lnTo>
                    <a:pt x="1126" y="679"/>
                  </a:lnTo>
                  <a:lnTo>
                    <a:pt x="1138" y="682"/>
                  </a:lnTo>
                  <a:lnTo>
                    <a:pt x="1150" y="690"/>
                  </a:lnTo>
                  <a:lnTo>
                    <a:pt x="1159" y="686"/>
                  </a:lnTo>
                  <a:lnTo>
                    <a:pt x="1172" y="687"/>
                  </a:lnTo>
                  <a:lnTo>
                    <a:pt x="1177" y="691"/>
                  </a:lnTo>
                  <a:lnTo>
                    <a:pt x="1187" y="690"/>
                  </a:lnTo>
                  <a:lnTo>
                    <a:pt x="1192" y="684"/>
                  </a:lnTo>
                  <a:lnTo>
                    <a:pt x="1200" y="682"/>
                  </a:lnTo>
                  <a:lnTo>
                    <a:pt x="1205" y="674"/>
                  </a:lnTo>
                  <a:lnTo>
                    <a:pt x="1202" y="672"/>
                  </a:lnTo>
                  <a:lnTo>
                    <a:pt x="1209" y="667"/>
                  </a:lnTo>
                  <a:lnTo>
                    <a:pt x="1219" y="671"/>
                  </a:lnTo>
                  <a:lnTo>
                    <a:pt x="1220" y="679"/>
                  </a:lnTo>
                  <a:lnTo>
                    <a:pt x="1215" y="686"/>
                  </a:lnTo>
                  <a:lnTo>
                    <a:pt x="1210" y="689"/>
                  </a:lnTo>
                  <a:lnTo>
                    <a:pt x="1203" y="697"/>
                  </a:lnTo>
                  <a:lnTo>
                    <a:pt x="1194" y="698"/>
                  </a:lnTo>
                  <a:lnTo>
                    <a:pt x="1190" y="703"/>
                  </a:lnTo>
                  <a:lnTo>
                    <a:pt x="1184" y="700"/>
                  </a:lnTo>
                  <a:lnTo>
                    <a:pt x="1170" y="700"/>
                  </a:lnTo>
                  <a:lnTo>
                    <a:pt x="1158" y="706"/>
                  </a:lnTo>
                  <a:lnTo>
                    <a:pt x="1144" y="703"/>
                  </a:lnTo>
                  <a:lnTo>
                    <a:pt x="1134" y="707"/>
                  </a:lnTo>
                  <a:lnTo>
                    <a:pt x="1132" y="710"/>
                  </a:lnTo>
                  <a:lnTo>
                    <a:pt x="1126" y="709"/>
                  </a:lnTo>
                  <a:lnTo>
                    <a:pt x="1121" y="707"/>
                  </a:lnTo>
                  <a:lnTo>
                    <a:pt x="1113" y="710"/>
                  </a:lnTo>
                  <a:lnTo>
                    <a:pt x="1108" y="706"/>
                  </a:lnTo>
                  <a:lnTo>
                    <a:pt x="1101" y="705"/>
                  </a:lnTo>
                  <a:lnTo>
                    <a:pt x="1095" y="706"/>
                  </a:lnTo>
                  <a:lnTo>
                    <a:pt x="1088" y="704"/>
                  </a:lnTo>
                  <a:lnTo>
                    <a:pt x="1083" y="705"/>
                  </a:lnTo>
                  <a:lnTo>
                    <a:pt x="1075" y="703"/>
                  </a:lnTo>
                  <a:lnTo>
                    <a:pt x="1073" y="696"/>
                  </a:lnTo>
                  <a:close/>
                  <a:moveTo>
                    <a:pt x="1229" y="677"/>
                  </a:moveTo>
                  <a:lnTo>
                    <a:pt x="1223" y="682"/>
                  </a:lnTo>
                  <a:lnTo>
                    <a:pt x="1227" y="685"/>
                  </a:lnTo>
                  <a:lnTo>
                    <a:pt x="1230" y="681"/>
                  </a:lnTo>
                  <a:lnTo>
                    <a:pt x="1229" y="677"/>
                  </a:lnTo>
                  <a:close/>
                  <a:moveTo>
                    <a:pt x="1224" y="690"/>
                  </a:moveTo>
                  <a:lnTo>
                    <a:pt x="1215" y="692"/>
                  </a:lnTo>
                  <a:lnTo>
                    <a:pt x="1212" y="699"/>
                  </a:lnTo>
                  <a:lnTo>
                    <a:pt x="1217" y="694"/>
                  </a:lnTo>
                  <a:lnTo>
                    <a:pt x="1224" y="690"/>
                  </a:lnTo>
                  <a:close/>
                  <a:moveTo>
                    <a:pt x="1231" y="693"/>
                  </a:moveTo>
                  <a:lnTo>
                    <a:pt x="1240" y="686"/>
                  </a:lnTo>
                  <a:lnTo>
                    <a:pt x="1238" y="682"/>
                  </a:lnTo>
                  <a:lnTo>
                    <a:pt x="1242" y="681"/>
                  </a:lnTo>
                  <a:lnTo>
                    <a:pt x="1248" y="682"/>
                  </a:lnTo>
                  <a:lnTo>
                    <a:pt x="1254" y="678"/>
                  </a:lnTo>
                  <a:lnTo>
                    <a:pt x="1258" y="681"/>
                  </a:lnTo>
                  <a:lnTo>
                    <a:pt x="1249" y="689"/>
                  </a:lnTo>
                  <a:lnTo>
                    <a:pt x="1244" y="694"/>
                  </a:lnTo>
                  <a:lnTo>
                    <a:pt x="1235" y="696"/>
                  </a:lnTo>
                  <a:lnTo>
                    <a:pt x="1231" y="693"/>
                  </a:lnTo>
                  <a:close/>
                  <a:moveTo>
                    <a:pt x="1259" y="691"/>
                  </a:moveTo>
                  <a:lnTo>
                    <a:pt x="1265" y="691"/>
                  </a:lnTo>
                  <a:lnTo>
                    <a:pt x="1269" y="695"/>
                  </a:lnTo>
                  <a:lnTo>
                    <a:pt x="1276" y="686"/>
                  </a:lnTo>
                  <a:lnTo>
                    <a:pt x="1275" y="682"/>
                  </a:lnTo>
                  <a:lnTo>
                    <a:pt x="1271" y="686"/>
                  </a:lnTo>
                  <a:lnTo>
                    <a:pt x="1263" y="687"/>
                  </a:lnTo>
                  <a:lnTo>
                    <a:pt x="1259" y="691"/>
                  </a:lnTo>
                  <a:close/>
                  <a:moveTo>
                    <a:pt x="1290" y="674"/>
                  </a:moveTo>
                  <a:lnTo>
                    <a:pt x="1282" y="678"/>
                  </a:lnTo>
                  <a:lnTo>
                    <a:pt x="1285" y="680"/>
                  </a:lnTo>
                  <a:lnTo>
                    <a:pt x="1282" y="684"/>
                  </a:lnTo>
                  <a:lnTo>
                    <a:pt x="1283" y="687"/>
                  </a:lnTo>
                  <a:lnTo>
                    <a:pt x="1291" y="689"/>
                  </a:lnTo>
                  <a:lnTo>
                    <a:pt x="1306" y="684"/>
                  </a:lnTo>
                  <a:lnTo>
                    <a:pt x="1311" y="678"/>
                  </a:lnTo>
                  <a:lnTo>
                    <a:pt x="1306" y="675"/>
                  </a:lnTo>
                  <a:lnTo>
                    <a:pt x="1294" y="676"/>
                  </a:lnTo>
                  <a:lnTo>
                    <a:pt x="1290" y="674"/>
                  </a:lnTo>
                  <a:close/>
                  <a:moveTo>
                    <a:pt x="1330" y="675"/>
                  </a:moveTo>
                  <a:lnTo>
                    <a:pt x="1328" y="679"/>
                  </a:lnTo>
                  <a:lnTo>
                    <a:pt x="1329" y="681"/>
                  </a:lnTo>
                  <a:lnTo>
                    <a:pt x="1333" y="678"/>
                  </a:lnTo>
                  <a:lnTo>
                    <a:pt x="1330" y="675"/>
                  </a:lnTo>
                  <a:close/>
                  <a:moveTo>
                    <a:pt x="1345" y="663"/>
                  </a:moveTo>
                  <a:lnTo>
                    <a:pt x="1354" y="657"/>
                  </a:lnTo>
                  <a:lnTo>
                    <a:pt x="1368" y="660"/>
                  </a:lnTo>
                  <a:lnTo>
                    <a:pt x="1373" y="664"/>
                  </a:lnTo>
                  <a:lnTo>
                    <a:pt x="1375" y="660"/>
                  </a:lnTo>
                  <a:lnTo>
                    <a:pt x="1381" y="655"/>
                  </a:lnTo>
                  <a:lnTo>
                    <a:pt x="1388" y="652"/>
                  </a:lnTo>
                  <a:lnTo>
                    <a:pt x="1386" y="647"/>
                  </a:lnTo>
                  <a:lnTo>
                    <a:pt x="1379" y="644"/>
                  </a:lnTo>
                  <a:lnTo>
                    <a:pt x="1372" y="649"/>
                  </a:lnTo>
                  <a:lnTo>
                    <a:pt x="1358" y="650"/>
                  </a:lnTo>
                  <a:lnTo>
                    <a:pt x="1353" y="647"/>
                  </a:lnTo>
                  <a:lnTo>
                    <a:pt x="1346" y="650"/>
                  </a:lnTo>
                  <a:lnTo>
                    <a:pt x="1343" y="659"/>
                  </a:lnTo>
                  <a:lnTo>
                    <a:pt x="1345" y="663"/>
                  </a:lnTo>
                  <a:close/>
                  <a:moveTo>
                    <a:pt x="872" y="619"/>
                  </a:moveTo>
                  <a:lnTo>
                    <a:pt x="878" y="624"/>
                  </a:lnTo>
                  <a:lnTo>
                    <a:pt x="884" y="618"/>
                  </a:lnTo>
                  <a:lnTo>
                    <a:pt x="888" y="619"/>
                  </a:lnTo>
                  <a:lnTo>
                    <a:pt x="891" y="619"/>
                  </a:lnTo>
                  <a:lnTo>
                    <a:pt x="889" y="616"/>
                  </a:lnTo>
                  <a:lnTo>
                    <a:pt x="884" y="614"/>
                  </a:lnTo>
                  <a:lnTo>
                    <a:pt x="876" y="613"/>
                  </a:lnTo>
                  <a:lnTo>
                    <a:pt x="872" y="616"/>
                  </a:lnTo>
                  <a:lnTo>
                    <a:pt x="872" y="619"/>
                  </a:lnTo>
                  <a:close/>
                  <a:moveTo>
                    <a:pt x="898" y="632"/>
                  </a:moveTo>
                  <a:lnTo>
                    <a:pt x="904" y="632"/>
                  </a:lnTo>
                  <a:lnTo>
                    <a:pt x="906" y="632"/>
                  </a:lnTo>
                  <a:lnTo>
                    <a:pt x="906" y="634"/>
                  </a:lnTo>
                  <a:lnTo>
                    <a:pt x="899" y="634"/>
                  </a:lnTo>
                  <a:lnTo>
                    <a:pt x="898" y="632"/>
                  </a:lnTo>
                  <a:close/>
                  <a:moveTo>
                    <a:pt x="1034" y="733"/>
                  </a:moveTo>
                  <a:lnTo>
                    <a:pt x="1053" y="723"/>
                  </a:lnTo>
                  <a:lnTo>
                    <a:pt x="1064" y="732"/>
                  </a:lnTo>
                  <a:lnTo>
                    <a:pt x="1072" y="732"/>
                  </a:lnTo>
                  <a:lnTo>
                    <a:pt x="1080" y="728"/>
                  </a:lnTo>
                  <a:lnTo>
                    <a:pt x="1091" y="733"/>
                  </a:lnTo>
                  <a:lnTo>
                    <a:pt x="1094" y="741"/>
                  </a:lnTo>
                  <a:lnTo>
                    <a:pt x="1102" y="741"/>
                  </a:lnTo>
                  <a:lnTo>
                    <a:pt x="1109" y="752"/>
                  </a:lnTo>
                  <a:lnTo>
                    <a:pt x="1117" y="759"/>
                  </a:lnTo>
                  <a:lnTo>
                    <a:pt x="1117" y="764"/>
                  </a:lnTo>
                  <a:lnTo>
                    <a:pt x="1106" y="770"/>
                  </a:lnTo>
                  <a:lnTo>
                    <a:pt x="1094" y="771"/>
                  </a:lnTo>
                  <a:lnTo>
                    <a:pt x="1083" y="767"/>
                  </a:lnTo>
                  <a:lnTo>
                    <a:pt x="1076" y="756"/>
                  </a:lnTo>
                  <a:lnTo>
                    <a:pt x="1069" y="755"/>
                  </a:lnTo>
                  <a:lnTo>
                    <a:pt x="1062" y="746"/>
                  </a:lnTo>
                  <a:lnTo>
                    <a:pt x="1052" y="748"/>
                  </a:lnTo>
                  <a:lnTo>
                    <a:pt x="1040" y="745"/>
                  </a:lnTo>
                  <a:lnTo>
                    <a:pt x="1033" y="739"/>
                  </a:lnTo>
                  <a:lnTo>
                    <a:pt x="1034" y="733"/>
                  </a:lnTo>
                  <a:close/>
                  <a:moveTo>
                    <a:pt x="1161" y="779"/>
                  </a:moveTo>
                  <a:lnTo>
                    <a:pt x="1166" y="783"/>
                  </a:lnTo>
                  <a:lnTo>
                    <a:pt x="1167" y="787"/>
                  </a:lnTo>
                  <a:lnTo>
                    <a:pt x="1161" y="790"/>
                  </a:lnTo>
                  <a:lnTo>
                    <a:pt x="1153" y="789"/>
                  </a:lnTo>
                  <a:lnTo>
                    <a:pt x="1157" y="782"/>
                  </a:lnTo>
                  <a:lnTo>
                    <a:pt x="1161" y="779"/>
                  </a:lnTo>
                  <a:close/>
                  <a:moveTo>
                    <a:pt x="1226" y="781"/>
                  </a:moveTo>
                  <a:lnTo>
                    <a:pt x="1218" y="785"/>
                  </a:lnTo>
                  <a:lnTo>
                    <a:pt x="1220" y="787"/>
                  </a:lnTo>
                  <a:lnTo>
                    <a:pt x="1206" y="793"/>
                  </a:lnTo>
                  <a:lnTo>
                    <a:pt x="1199" y="799"/>
                  </a:lnTo>
                  <a:lnTo>
                    <a:pt x="1206" y="802"/>
                  </a:lnTo>
                  <a:lnTo>
                    <a:pt x="1226" y="793"/>
                  </a:lnTo>
                  <a:lnTo>
                    <a:pt x="1228" y="786"/>
                  </a:lnTo>
                  <a:lnTo>
                    <a:pt x="1226" y="781"/>
                  </a:lnTo>
                  <a:close/>
                  <a:moveTo>
                    <a:pt x="1225" y="775"/>
                  </a:moveTo>
                  <a:lnTo>
                    <a:pt x="1229" y="766"/>
                  </a:lnTo>
                  <a:lnTo>
                    <a:pt x="1225" y="766"/>
                  </a:lnTo>
                  <a:lnTo>
                    <a:pt x="1221" y="773"/>
                  </a:lnTo>
                  <a:lnTo>
                    <a:pt x="1225" y="775"/>
                  </a:lnTo>
                  <a:close/>
                  <a:moveTo>
                    <a:pt x="1234" y="766"/>
                  </a:moveTo>
                  <a:lnTo>
                    <a:pt x="1231" y="775"/>
                  </a:lnTo>
                  <a:lnTo>
                    <a:pt x="1236" y="778"/>
                  </a:lnTo>
                  <a:lnTo>
                    <a:pt x="1250" y="777"/>
                  </a:lnTo>
                  <a:lnTo>
                    <a:pt x="1263" y="769"/>
                  </a:lnTo>
                  <a:lnTo>
                    <a:pt x="1270" y="767"/>
                  </a:lnTo>
                  <a:lnTo>
                    <a:pt x="1277" y="767"/>
                  </a:lnTo>
                  <a:lnTo>
                    <a:pt x="1286" y="761"/>
                  </a:lnTo>
                  <a:lnTo>
                    <a:pt x="1291" y="753"/>
                  </a:lnTo>
                  <a:lnTo>
                    <a:pt x="1308" y="741"/>
                  </a:lnTo>
                  <a:lnTo>
                    <a:pt x="1312" y="735"/>
                  </a:lnTo>
                  <a:lnTo>
                    <a:pt x="1316" y="733"/>
                  </a:lnTo>
                  <a:lnTo>
                    <a:pt x="1306" y="724"/>
                  </a:lnTo>
                  <a:lnTo>
                    <a:pt x="1296" y="713"/>
                  </a:lnTo>
                  <a:lnTo>
                    <a:pt x="1293" y="715"/>
                  </a:lnTo>
                  <a:lnTo>
                    <a:pt x="1285" y="717"/>
                  </a:lnTo>
                  <a:lnTo>
                    <a:pt x="1285" y="729"/>
                  </a:lnTo>
                  <a:lnTo>
                    <a:pt x="1277" y="730"/>
                  </a:lnTo>
                  <a:lnTo>
                    <a:pt x="1268" y="735"/>
                  </a:lnTo>
                  <a:lnTo>
                    <a:pt x="1261" y="727"/>
                  </a:lnTo>
                  <a:lnTo>
                    <a:pt x="1258" y="729"/>
                  </a:lnTo>
                  <a:lnTo>
                    <a:pt x="1250" y="734"/>
                  </a:lnTo>
                  <a:lnTo>
                    <a:pt x="1247" y="744"/>
                  </a:lnTo>
                  <a:lnTo>
                    <a:pt x="1239" y="757"/>
                  </a:lnTo>
                  <a:lnTo>
                    <a:pt x="1237" y="761"/>
                  </a:lnTo>
                  <a:lnTo>
                    <a:pt x="1241" y="764"/>
                  </a:lnTo>
                  <a:lnTo>
                    <a:pt x="1242" y="768"/>
                  </a:lnTo>
                  <a:lnTo>
                    <a:pt x="1238" y="768"/>
                  </a:lnTo>
                  <a:lnTo>
                    <a:pt x="1234" y="766"/>
                  </a:lnTo>
                  <a:close/>
                  <a:moveTo>
                    <a:pt x="1398" y="673"/>
                  </a:moveTo>
                  <a:lnTo>
                    <a:pt x="1404" y="670"/>
                  </a:lnTo>
                  <a:lnTo>
                    <a:pt x="1408" y="674"/>
                  </a:lnTo>
                  <a:lnTo>
                    <a:pt x="1403" y="677"/>
                  </a:lnTo>
                  <a:lnTo>
                    <a:pt x="1398" y="673"/>
                  </a:lnTo>
                  <a:close/>
                  <a:moveTo>
                    <a:pt x="1418" y="676"/>
                  </a:moveTo>
                  <a:lnTo>
                    <a:pt x="1424" y="674"/>
                  </a:lnTo>
                  <a:lnTo>
                    <a:pt x="1424" y="679"/>
                  </a:lnTo>
                  <a:lnTo>
                    <a:pt x="1418" y="676"/>
                  </a:lnTo>
                  <a:close/>
                  <a:moveTo>
                    <a:pt x="1430" y="672"/>
                  </a:moveTo>
                  <a:lnTo>
                    <a:pt x="1443" y="673"/>
                  </a:lnTo>
                  <a:lnTo>
                    <a:pt x="1450" y="672"/>
                  </a:lnTo>
                  <a:lnTo>
                    <a:pt x="1450" y="676"/>
                  </a:lnTo>
                  <a:lnTo>
                    <a:pt x="1440" y="680"/>
                  </a:lnTo>
                  <a:lnTo>
                    <a:pt x="1432" y="676"/>
                  </a:lnTo>
                  <a:lnTo>
                    <a:pt x="1430" y="672"/>
                  </a:lnTo>
                  <a:close/>
                  <a:moveTo>
                    <a:pt x="1407" y="647"/>
                  </a:moveTo>
                  <a:lnTo>
                    <a:pt x="1415" y="641"/>
                  </a:lnTo>
                  <a:lnTo>
                    <a:pt x="1410" y="639"/>
                  </a:lnTo>
                  <a:lnTo>
                    <a:pt x="1407" y="642"/>
                  </a:lnTo>
                  <a:lnTo>
                    <a:pt x="1407" y="647"/>
                  </a:lnTo>
                  <a:close/>
                  <a:moveTo>
                    <a:pt x="1475" y="678"/>
                  </a:moveTo>
                  <a:lnTo>
                    <a:pt x="1483" y="677"/>
                  </a:lnTo>
                  <a:lnTo>
                    <a:pt x="1486" y="679"/>
                  </a:lnTo>
                  <a:lnTo>
                    <a:pt x="1479" y="680"/>
                  </a:lnTo>
                  <a:lnTo>
                    <a:pt x="1475" y="678"/>
                  </a:lnTo>
                  <a:close/>
                  <a:moveTo>
                    <a:pt x="1465" y="626"/>
                  </a:moveTo>
                  <a:lnTo>
                    <a:pt x="1469" y="623"/>
                  </a:lnTo>
                  <a:lnTo>
                    <a:pt x="1473" y="626"/>
                  </a:lnTo>
                  <a:lnTo>
                    <a:pt x="1471" y="630"/>
                  </a:lnTo>
                  <a:lnTo>
                    <a:pt x="1466" y="629"/>
                  </a:lnTo>
                  <a:lnTo>
                    <a:pt x="1465" y="626"/>
                  </a:lnTo>
                  <a:close/>
                  <a:moveTo>
                    <a:pt x="1512" y="656"/>
                  </a:moveTo>
                  <a:lnTo>
                    <a:pt x="1517" y="654"/>
                  </a:lnTo>
                  <a:lnTo>
                    <a:pt x="1523" y="657"/>
                  </a:lnTo>
                  <a:lnTo>
                    <a:pt x="1525" y="664"/>
                  </a:lnTo>
                  <a:lnTo>
                    <a:pt x="1518" y="665"/>
                  </a:lnTo>
                  <a:lnTo>
                    <a:pt x="1512" y="661"/>
                  </a:lnTo>
                  <a:lnTo>
                    <a:pt x="1512" y="656"/>
                  </a:lnTo>
                  <a:close/>
                  <a:moveTo>
                    <a:pt x="1527" y="669"/>
                  </a:moveTo>
                  <a:lnTo>
                    <a:pt x="1518" y="674"/>
                  </a:lnTo>
                  <a:lnTo>
                    <a:pt x="1523" y="674"/>
                  </a:lnTo>
                  <a:lnTo>
                    <a:pt x="1527" y="669"/>
                  </a:lnTo>
                  <a:close/>
                  <a:moveTo>
                    <a:pt x="1511" y="603"/>
                  </a:moveTo>
                  <a:lnTo>
                    <a:pt x="1506" y="606"/>
                  </a:lnTo>
                  <a:lnTo>
                    <a:pt x="1512" y="606"/>
                  </a:lnTo>
                  <a:lnTo>
                    <a:pt x="1511" y="603"/>
                  </a:lnTo>
                  <a:close/>
                  <a:moveTo>
                    <a:pt x="1531" y="589"/>
                  </a:moveTo>
                  <a:lnTo>
                    <a:pt x="1537" y="586"/>
                  </a:lnTo>
                  <a:lnTo>
                    <a:pt x="1532" y="584"/>
                  </a:lnTo>
                  <a:lnTo>
                    <a:pt x="1531" y="589"/>
                  </a:lnTo>
                  <a:close/>
                  <a:moveTo>
                    <a:pt x="1597" y="632"/>
                  </a:moveTo>
                  <a:lnTo>
                    <a:pt x="1585" y="643"/>
                  </a:lnTo>
                  <a:lnTo>
                    <a:pt x="1585" y="647"/>
                  </a:lnTo>
                  <a:lnTo>
                    <a:pt x="1586" y="650"/>
                  </a:lnTo>
                  <a:lnTo>
                    <a:pt x="1582" y="654"/>
                  </a:lnTo>
                  <a:lnTo>
                    <a:pt x="1582" y="661"/>
                  </a:lnTo>
                  <a:lnTo>
                    <a:pt x="1588" y="666"/>
                  </a:lnTo>
                  <a:lnTo>
                    <a:pt x="1593" y="664"/>
                  </a:lnTo>
                  <a:lnTo>
                    <a:pt x="1603" y="652"/>
                  </a:lnTo>
                  <a:lnTo>
                    <a:pt x="1607" y="641"/>
                  </a:lnTo>
                  <a:lnTo>
                    <a:pt x="1605" y="635"/>
                  </a:lnTo>
                  <a:lnTo>
                    <a:pt x="1607" y="630"/>
                  </a:lnTo>
                  <a:lnTo>
                    <a:pt x="1607" y="627"/>
                  </a:lnTo>
                  <a:lnTo>
                    <a:pt x="1602" y="626"/>
                  </a:lnTo>
                  <a:lnTo>
                    <a:pt x="1597" y="629"/>
                  </a:lnTo>
                  <a:lnTo>
                    <a:pt x="1597" y="632"/>
                  </a:lnTo>
                  <a:close/>
                  <a:moveTo>
                    <a:pt x="1583" y="669"/>
                  </a:moveTo>
                  <a:lnTo>
                    <a:pt x="1578" y="668"/>
                  </a:lnTo>
                  <a:lnTo>
                    <a:pt x="1570" y="674"/>
                  </a:lnTo>
                  <a:lnTo>
                    <a:pt x="1569" y="677"/>
                  </a:lnTo>
                  <a:lnTo>
                    <a:pt x="1575" y="676"/>
                  </a:lnTo>
                  <a:lnTo>
                    <a:pt x="1581" y="671"/>
                  </a:lnTo>
                  <a:lnTo>
                    <a:pt x="1583" y="669"/>
                  </a:lnTo>
                  <a:close/>
                  <a:moveTo>
                    <a:pt x="1582" y="637"/>
                  </a:moveTo>
                  <a:lnTo>
                    <a:pt x="1571" y="638"/>
                  </a:lnTo>
                  <a:lnTo>
                    <a:pt x="1577" y="640"/>
                  </a:lnTo>
                  <a:lnTo>
                    <a:pt x="1581" y="639"/>
                  </a:lnTo>
                  <a:lnTo>
                    <a:pt x="1582" y="637"/>
                  </a:lnTo>
                  <a:close/>
                  <a:moveTo>
                    <a:pt x="1572" y="642"/>
                  </a:moveTo>
                  <a:lnTo>
                    <a:pt x="1566" y="644"/>
                  </a:lnTo>
                  <a:lnTo>
                    <a:pt x="1570" y="644"/>
                  </a:lnTo>
                  <a:lnTo>
                    <a:pt x="1572" y="642"/>
                  </a:lnTo>
                  <a:close/>
                  <a:moveTo>
                    <a:pt x="1609" y="623"/>
                  </a:moveTo>
                  <a:lnTo>
                    <a:pt x="1620" y="629"/>
                  </a:lnTo>
                  <a:lnTo>
                    <a:pt x="1617" y="624"/>
                  </a:lnTo>
                  <a:lnTo>
                    <a:pt x="1609" y="623"/>
                  </a:lnTo>
                  <a:close/>
                  <a:moveTo>
                    <a:pt x="1617" y="619"/>
                  </a:moveTo>
                  <a:lnTo>
                    <a:pt x="1624" y="616"/>
                  </a:lnTo>
                  <a:lnTo>
                    <a:pt x="1621" y="614"/>
                  </a:lnTo>
                  <a:lnTo>
                    <a:pt x="1617" y="619"/>
                  </a:lnTo>
                  <a:close/>
                  <a:moveTo>
                    <a:pt x="1732" y="550"/>
                  </a:moveTo>
                  <a:lnTo>
                    <a:pt x="1728" y="550"/>
                  </a:lnTo>
                  <a:lnTo>
                    <a:pt x="1724" y="556"/>
                  </a:lnTo>
                  <a:lnTo>
                    <a:pt x="1720" y="557"/>
                  </a:lnTo>
                  <a:lnTo>
                    <a:pt x="1725" y="559"/>
                  </a:lnTo>
                  <a:lnTo>
                    <a:pt x="1725" y="562"/>
                  </a:lnTo>
                  <a:lnTo>
                    <a:pt x="1729" y="561"/>
                  </a:lnTo>
                  <a:lnTo>
                    <a:pt x="1723" y="566"/>
                  </a:lnTo>
                  <a:lnTo>
                    <a:pt x="1725" y="571"/>
                  </a:lnTo>
                  <a:lnTo>
                    <a:pt x="1728" y="571"/>
                  </a:lnTo>
                  <a:lnTo>
                    <a:pt x="1734" y="566"/>
                  </a:lnTo>
                  <a:lnTo>
                    <a:pt x="1739" y="566"/>
                  </a:lnTo>
                  <a:lnTo>
                    <a:pt x="1741" y="562"/>
                  </a:lnTo>
                  <a:lnTo>
                    <a:pt x="1741" y="555"/>
                  </a:lnTo>
                  <a:lnTo>
                    <a:pt x="1737" y="554"/>
                  </a:lnTo>
                  <a:lnTo>
                    <a:pt x="1732" y="550"/>
                  </a:lnTo>
                  <a:close/>
                  <a:moveTo>
                    <a:pt x="1734" y="547"/>
                  </a:moveTo>
                  <a:lnTo>
                    <a:pt x="1738" y="552"/>
                  </a:lnTo>
                  <a:lnTo>
                    <a:pt x="1741" y="552"/>
                  </a:lnTo>
                  <a:lnTo>
                    <a:pt x="1737" y="547"/>
                  </a:lnTo>
                  <a:lnTo>
                    <a:pt x="1734" y="547"/>
                  </a:lnTo>
                  <a:close/>
                  <a:moveTo>
                    <a:pt x="1720" y="560"/>
                  </a:moveTo>
                  <a:lnTo>
                    <a:pt x="1717" y="560"/>
                  </a:lnTo>
                  <a:lnTo>
                    <a:pt x="1716" y="563"/>
                  </a:lnTo>
                  <a:lnTo>
                    <a:pt x="1720" y="563"/>
                  </a:lnTo>
                  <a:lnTo>
                    <a:pt x="1720" y="560"/>
                  </a:lnTo>
                  <a:close/>
                  <a:moveTo>
                    <a:pt x="1737" y="570"/>
                  </a:moveTo>
                  <a:lnTo>
                    <a:pt x="1729" y="572"/>
                  </a:lnTo>
                  <a:lnTo>
                    <a:pt x="1723" y="578"/>
                  </a:lnTo>
                  <a:lnTo>
                    <a:pt x="1725" y="580"/>
                  </a:lnTo>
                  <a:lnTo>
                    <a:pt x="1734" y="585"/>
                  </a:lnTo>
                  <a:lnTo>
                    <a:pt x="1737" y="588"/>
                  </a:lnTo>
                  <a:lnTo>
                    <a:pt x="1742" y="582"/>
                  </a:lnTo>
                  <a:lnTo>
                    <a:pt x="1743" y="578"/>
                  </a:lnTo>
                  <a:lnTo>
                    <a:pt x="1741" y="577"/>
                  </a:lnTo>
                  <a:lnTo>
                    <a:pt x="1742" y="574"/>
                  </a:lnTo>
                  <a:lnTo>
                    <a:pt x="1739" y="570"/>
                  </a:lnTo>
                  <a:lnTo>
                    <a:pt x="1737" y="570"/>
                  </a:lnTo>
                  <a:close/>
                  <a:moveTo>
                    <a:pt x="1720" y="576"/>
                  </a:moveTo>
                  <a:lnTo>
                    <a:pt x="1715" y="575"/>
                  </a:lnTo>
                  <a:lnTo>
                    <a:pt x="1715" y="579"/>
                  </a:lnTo>
                  <a:lnTo>
                    <a:pt x="1721" y="587"/>
                  </a:lnTo>
                  <a:lnTo>
                    <a:pt x="1727" y="590"/>
                  </a:lnTo>
                  <a:lnTo>
                    <a:pt x="1729" y="588"/>
                  </a:lnTo>
                  <a:lnTo>
                    <a:pt x="1722" y="581"/>
                  </a:lnTo>
                  <a:lnTo>
                    <a:pt x="1720" y="576"/>
                  </a:lnTo>
                  <a:close/>
                  <a:moveTo>
                    <a:pt x="1733" y="589"/>
                  </a:moveTo>
                  <a:lnTo>
                    <a:pt x="1730" y="591"/>
                  </a:lnTo>
                  <a:lnTo>
                    <a:pt x="1730" y="595"/>
                  </a:lnTo>
                  <a:lnTo>
                    <a:pt x="1734" y="598"/>
                  </a:lnTo>
                  <a:lnTo>
                    <a:pt x="1738" y="597"/>
                  </a:lnTo>
                  <a:lnTo>
                    <a:pt x="1737" y="593"/>
                  </a:lnTo>
                  <a:lnTo>
                    <a:pt x="1733" y="589"/>
                  </a:lnTo>
                  <a:close/>
                  <a:moveTo>
                    <a:pt x="1717" y="586"/>
                  </a:moveTo>
                  <a:lnTo>
                    <a:pt x="1713" y="584"/>
                  </a:lnTo>
                  <a:lnTo>
                    <a:pt x="1714" y="587"/>
                  </a:lnTo>
                  <a:lnTo>
                    <a:pt x="1714" y="596"/>
                  </a:lnTo>
                  <a:lnTo>
                    <a:pt x="1718" y="600"/>
                  </a:lnTo>
                  <a:lnTo>
                    <a:pt x="1720" y="605"/>
                  </a:lnTo>
                  <a:lnTo>
                    <a:pt x="1717" y="602"/>
                  </a:lnTo>
                  <a:lnTo>
                    <a:pt x="1714" y="601"/>
                  </a:lnTo>
                  <a:lnTo>
                    <a:pt x="1713" y="609"/>
                  </a:lnTo>
                  <a:lnTo>
                    <a:pt x="1717" y="613"/>
                  </a:lnTo>
                  <a:lnTo>
                    <a:pt x="1722" y="613"/>
                  </a:lnTo>
                  <a:lnTo>
                    <a:pt x="1730" y="606"/>
                  </a:lnTo>
                  <a:lnTo>
                    <a:pt x="1731" y="602"/>
                  </a:lnTo>
                  <a:lnTo>
                    <a:pt x="1727" y="599"/>
                  </a:lnTo>
                  <a:lnTo>
                    <a:pt x="1725" y="593"/>
                  </a:lnTo>
                  <a:lnTo>
                    <a:pt x="1717" y="586"/>
                  </a:lnTo>
                  <a:close/>
                  <a:moveTo>
                    <a:pt x="1742" y="602"/>
                  </a:moveTo>
                  <a:lnTo>
                    <a:pt x="1739" y="606"/>
                  </a:lnTo>
                  <a:lnTo>
                    <a:pt x="1741" y="608"/>
                  </a:lnTo>
                  <a:lnTo>
                    <a:pt x="1743" y="605"/>
                  </a:lnTo>
                  <a:lnTo>
                    <a:pt x="1742" y="602"/>
                  </a:lnTo>
                  <a:close/>
                  <a:moveTo>
                    <a:pt x="1673" y="543"/>
                  </a:moveTo>
                  <a:lnTo>
                    <a:pt x="1665" y="548"/>
                  </a:lnTo>
                  <a:lnTo>
                    <a:pt x="1661" y="566"/>
                  </a:lnTo>
                  <a:lnTo>
                    <a:pt x="1658" y="571"/>
                  </a:lnTo>
                  <a:lnTo>
                    <a:pt x="1664" y="569"/>
                  </a:lnTo>
                  <a:lnTo>
                    <a:pt x="1670" y="551"/>
                  </a:lnTo>
                  <a:lnTo>
                    <a:pt x="1673" y="543"/>
                  </a:lnTo>
                  <a:close/>
                  <a:moveTo>
                    <a:pt x="1650" y="552"/>
                  </a:moveTo>
                  <a:lnTo>
                    <a:pt x="1652" y="560"/>
                  </a:lnTo>
                  <a:lnTo>
                    <a:pt x="1653" y="567"/>
                  </a:lnTo>
                  <a:lnTo>
                    <a:pt x="1656" y="570"/>
                  </a:lnTo>
                  <a:lnTo>
                    <a:pt x="1656" y="560"/>
                  </a:lnTo>
                  <a:lnTo>
                    <a:pt x="1650" y="552"/>
                  </a:lnTo>
                  <a:close/>
                  <a:moveTo>
                    <a:pt x="1777" y="332"/>
                  </a:moveTo>
                  <a:lnTo>
                    <a:pt x="1785" y="339"/>
                  </a:lnTo>
                  <a:lnTo>
                    <a:pt x="1784" y="334"/>
                  </a:lnTo>
                  <a:lnTo>
                    <a:pt x="1789" y="334"/>
                  </a:lnTo>
                  <a:lnTo>
                    <a:pt x="1796" y="344"/>
                  </a:lnTo>
                  <a:lnTo>
                    <a:pt x="1795" y="350"/>
                  </a:lnTo>
                  <a:lnTo>
                    <a:pt x="1802" y="351"/>
                  </a:lnTo>
                  <a:lnTo>
                    <a:pt x="1804" y="351"/>
                  </a:lnTo>
                  <a:lnTo>
                    <a:pt x="1808" y="353"/>
                  </a:lnTo>
                  <a:lnTo>
                    <a:pt x="1818" y="351"/>
                  </a:lnTo>
                  <a:lnTo>
                    <a:pt x="1814" y="348"/>
                  </a:lnTo>
                  <a:lnTo>
                    <a:pt x="1808" y="344"/>
                  </a:lnTo>
                  <a:lnTo>
                    <a:pt x="1802" y="335"/>
                  </a:lnTo>
                  <a:lnTo>
                    <a:pt x="1795" y="331"/>
                  </a:lnTo>
                  <a:lnTo>
                    <a:pt x="1788" y="331"/>
                  </a:lnTo>
                  <a:lnTo>
                    <a:pt x="1776" y="328"/>
                  </a:lnTo>
                  <a:lnTo>
                    <a:pt x="1777" y="332"/>
                  </a:lnTo>
                  <a:close/>
                  <a:moveTo>
                    <a:pt x="1777" y="374"/>
                  </a:moveTo>
                  <a:lnTo>
                    <a:pt x="1780" y="377"/>
                  </a:lnTo>
                  <a:lnTo>
                    <a:pt x="1794" y="383"/>
                  </a:lnTo>
                  <a:lnTo>
                    <a:pt x="1814" y="386"/>
                  </a:lnTo>
                  <a:lnTo>
                    <a:pt x="1833" y="383"/>
                  </a:lnTo>
                  <a:lnTo>
                    <a:pt x="1838" y="380"/>
                  </a:lnTo>
                  <a:lnTo>
                    <a:pt x="1823" y="377"/>
                  </a:lnTo>
                  <a:lnTo>
                    <a:pt x="1816" y="379"/>
                  </a:lnTo>
                  <a:lnTo>
                    <a:pt x="1802" y="375"/>
                  </a:lnTo>
                  <a:lnTo>
                    <a:pt x="1793" y="380"/>
                  </a:lnTo>
                  <a:lnTo>
                    <a:pt x="1777" y="374"/>
                  </a:lnTo>
                  <a:close/>
                  <a:moveTo>
                    <a:pt x="1771" y="371"/>
                  </a:moveTo>
                  <a:lnTo>
                    <a:pt x="1759" y="371"/>
                  </a:lnTo>
                  <a:lnTo>
                    <a:pt x="1766" y="373"/>
                  </a:lnTo>
                  <a:lnTo>
                    <a:pt x="1771" y="371"/>
                  </a:lnTo>
                  <a:close/>
                  <a:moveTo>
                    <a:pt x="1751" y="343"/>
                  </a:moveTo>
                  <a:lnTo>
                    <a:pt x="1746" y="345"/>
                  </a:lnTo>
                  <a:lnTo>
                    <a:pt x="1751" y="350"/>
                  </a:lnTo>
                  <a:lnTo>
                    <a:pt x="1757" y="349"/>
                  </a:lnTo>
                  <a:lnTo>
                    <a:pt x="1751" y="343"/>
                  </a:lnTo>
                  <a:close/>
                  <a:moveTo>
                    <a:pt x="613" y="249"/>
                  </a:moveTo>
                  <a:lnTo>
                    <a:pt x="620" y="237"/>
                  </a:lnTo>
                  <a:lnTo>
                    <a:pt x="631" y="223"/>
                  </a:lnTo>
                  <a:lnTo>
                    <a:pt x="635" y="216"/>
                  </a:lnTo>
                  <a:lnTo>
                    <a:pt x="642" y="214"/>
                  </a:lnTo>
                  <a:lnTo>
                    <a:pt x="651" y="230"/>
                  </a:lnTo>
                  <a:lnTo>
                    <a:pt x="665" y="240"/>
                  </a:lnTo>
                  <a:lnTo>
                    <a:pt x="666" y="244"/>
                  </a:lnTo>
                  <a:lnTo>
                    <a:pt x="676" y="253"/>
                  </a:lnTo>
                  <a:lnTo>
                    <a:pt x="680" y="260"/>
                  </a:lnTo>
                  <a:lnTo>
                    <a:pt x="687" y="261"/>
                  </a:lnTo>
                  <a:lnTo>
                    <a:pt x="699" y="257"/>
                  </a:lnTo>
                  <a:lnTo>
                    <a:pt x="701" y="252"/>
                  </a:lnTo>
                  <a:lnTo>
                    <a:pt x="712" y="253"/>
                  </a:lnTo>
                  <a:lnTo>
                    <a:pt x="718" y="250"/>
                  </a:lnTo>
                  <a:lnTo>
                    <a:pt x="742" y="251"/>
                  </a:lnTo>
                  <a:lnTo>
                    <a:pt x="766" y="241"/>
                  </a:lnTo>
                  <a:lnTo>
                    <a:pt x="773" y="236"/>
                  </a:lnTo>
                  <a:lnTo>
                    <a:pt x="794" y="235"/>
                  </a:lnTo>
                  <a:lnTo>
                    <a:pt x="805" y="240"/>
                  </a:lnTo>
                  <a:lnTo>
                    <a:pt x="809" y="246"/>
                  </a:lnTo>
                  <a:lnTo>
                    <a:pt x="819" y="246"/>
                  </a:lnTo>
                  <a:lnTo>
                    <a:pt x="837" y="236"/>
                  </a:lnTo>
                  <a:lnTo>
                    <a:pt x="858" y="233"/>
                  </a:lnTo>
                  <a:lnTo>
                    <a:pt x="857" y="226"/>
                  </a:lnTo>
                  <a:lnTo>
                    <a:pt x="874" y="200"/>
                  </a:lnTo>
                  <a:lnTo>
                    <a:pt x="881" y="181"/>
                  </a:lnTo>
                  <a:lnTo>
                    <a:pt x="895" y="161"/>
                  </a:lnTo>
                  <a:lnTo>
                    <a:pt x="904" y="127"/>
                  </a:lnTo>
                  <a:lnTo>
                    <a:pt x="904" y="120"/>
                  </a:lnTo>
                  <a:lnTo>
                    <a:pt x="908" y="113"/>
                  </a:lnTo>
                  <a:lnTo>
                    <a:pt x="908" y="107"/>
                  </a:lnTo>
                  <a:lnTo>
                    <a:pt x="917" y="96"/>
                  </a:lnTo>
                  <a:lnTo>
                    <a:pt x="924" y="99"/>
                  </a:lnTo>
                  <a:lnTo>
                    <a:pt x="938" y="98"/>
                  </a:lnTo>
                  <a:lnTo>
                    <a:pt x="958" y="98"/>
                  </a:lnTo>
                  <a:lnTo>
                    <a:pt x="962" y="102"/>
                  </a:lnTo>
                  <a:lnTo>
                    <a:pt x="975" y="102"/>
                  </a:lnTo>
                  <a:lnTo>
                    <a:pt x="984" y="104"/>
                  </a:lnTo>
                  <a:lnTo>
                    <a:pt x="984" y="107"/>
                  </a:lnTo>
                  <a:lnTo>
                    <a:pt x="979" y="108"/>
                  </a:lnTo>
                  <a:lnTo>
                    <a:pt x="980" y="112"/>
                  </a:lnTo>
                  <a:lnTo>
                    <a:pt x="977" y="116"/>
                  </a:lnTo>
                  <a:lnTo>
                    <a:pt x="986" y="120"/>
                  </a:lnTo>
                  <a:lnTo>
                    <a:pt x="995" y="130"/>
                  </a:lnTo>
                  <a:lnTo>
                    <a:pt x="985" y="132"/>
                  </a:lnTo>
                  <a:lnTo>
                    <a:pt x="975" y="131"/>
                  </a:lnTo>
                  <a:lnTo>
                    <a:pt x="971" y="133"/>
                  </a:lnTo>
                  <a:lnTo>
                    <a:pt x="978" y="142"/>
                  </a:lnTo>
                  <a:lnTo>
                    <a:pt x="982" y="144"/>
                  </a:lnTo>
                  <a:lnTo>
                    <a:pt x="983" y="148"/>
                  </a:lnTo>
                  <a:lnTo>
                    <a:pt x="979" y="149"/>
                  </a:lnTo>
                  <a:lnTo>
                    <a:pt x="976" y="156"/>
                  </a:lnTo>
                  <a:lnTo>
                    <a:pt x="983" y="162"/>
                  </a:lnTo>
                  <a:lnTo>
                    <a:pt x="986" y="172"/>
                  </a:lnTo>
                  <a:lnTo>
                    <a:pt x="1000" y="187"/>
                  </a:lnTo>
                  <a:lnTo>
                    <a:pt x="1007" y="193"/>
                  </a:lnTo>
                  <a:lnTo>
                    <a:pt x="1003" y="201"/>
                  </a:lnTo>
                  <a:lnTo>
                    <a:pt x="991" y="204"/>
                  </a:lnTo>
                  <a:lnTo>
                    <a:pt x="990" y="209"/>
                  </a:lnTo>
                  <a:lnTo>
                    <a:pt x="993" y="212"/>
                  </a:lnTo>
                  <a:lnTo>
                    <a:pt x="995" y="220"/>
                  </a:lnTo>
                  <a:lnTo>
                    <a:pt x="1002" y="224"/>
                  </a:lnTo>
                  <a:lnTo>
                    <a:pt x="1021" y="241"/>
                  </a:lnTo>
                  <a:lnTo>
                    <a:pt x="1027" y="241"/>
                  </a:lnTo>
                  <a:lnTo>
                    <a:pt x="1034" y="249"/>
                  </a:lnTo>
                  <a:lnTo>
                    <a:pt x="1037" y="255"/>
                  </a:lnTo>
                  <a:lnTo>
                    <a:pt x="1044" y="256"/>
                  </a:lnTo>
                  <a:lnTo>
                    <a:pt x="1042" y="264"/>
                  </a:lnTo>
                  <a:lnTo>
                    <a:pt x="1036" y="266"/>
                  </a:lnTo>
                  <a:lnTo>
                    <a:pt x="1031" y="264"/>
                  </a:lnTo>
                  <a:lnTo>
                    <a:pt x="1024" y="269"/>
                  </a:lnTo>
                  <a:lnTo>
                    <a:pt x="1014" y="268"/>
                  </a:lnTo>
                  <a:lnTo>
                    <a:pt x="999" y="254"/>
                  </a:lnTo>
                  <a:lnTo>
                    <a:pt x="1002" y="265"/>
                  </a:lnTo>
                  <a:lnTo>
                    <a:pt x="1000" y="270"/>
                  </a:lnTo>
                  <a:lnTo>
                    <a:pt x="996" y="264"/>
                  </a:lnTo>
                  <a:lnTo>
                    <a:pt x="987" y="274"/>
                  </a:lnTo>
                  <a:lnTo>
                    <a:pt x="987" y="280"/>
                  </a:lnTo>
                  <a:lnTo>
                    <a:pt x="982" y="285"/>
                  </a:lnTo>
                  <a:lnTo>
                    <a:pt x="981" y="301"/>
                  </a:lnTo>
                  <a:lnTo>
                    <a:pt x="977" y="307"/>
                  </a:lnTo>
                  <a:lnTo>
                    <a:pt x="974" y="323"/>
                  </a:lnTo>
                  <a:lnTo>
                    <a:pt x="962" y="332"/>
                  </a:lnTo>
                  <a:lnTo>
                    <a:pt x="967" y="343"/>
                  </a:lnTo>
                  <a:lnTo>
                    <a:pt x="961" y="351"/>
                  </a:lnTo>
                  <a:lnTo>
                    <a:pt x="954" y="359"/>
                  </a:lnTo>
                  <a:lnTo>
                    <a:pt x="950" y="351"/>
                  </a:lnTo>
                  <a:lnTo>
                    <a:pt x="945" y="349"/>
                  </a:lnTo>
                  <a:lnTo>
                    <a:pt x="948" y="354"/>
                  </a:lnTo>
                  <a:lnTo>
                    <a:pt x="947" y="364"/>
                  </a:lnTo>
                  <a:lnTo>
                    <a:pt x="940" y="372"/>
                  </a:lnTo>
                  <a:lnTo>
                    <a:pt x="938" y="380"/>
                  </a:lnTo>
                  <a:lnTo>
                    <a:pt x="931" y="383"/>
                  </a:lnTo>
                  <a:lnTo>
                    <a:pt x="925" y="382"/>
                  </a:lnTo>
                  <a:lnTo>
                    <a:pt x="926" y="386"/>
                  </a:lnTo>
                  <a:lnTo>
                    <a:pt x="923" y="391"/>
                  </a:lnTo>
                  <a:lnTo>
                    <a:pt x="933" y="391"/>
                  </a:lnTo>
                  <a:lnTo>
                    <a:pt x="935" y="392"/>
                  </a:lnTo>
                  <a:lnTo>
                    <a:pt x="934" y="400"/>
                  </a:lnTo>
                  <a:lnTo>
                    <a:pt x="929" y="404"/>
                  </a:lnTo>
                  <a:lnTo>
                    <a:pt x="932" y="406"/>
                  </a:lnTo>
                  <a:lnTo>
                    <a:pt x="937" y="405"/>
                  </a:lnTo>
                  <a:lnTo>
                    <a:pt x="938" y="411"/>
                  </a:lnTo>
                  <a:lnTo>
                    <a:pt x="935" y="418"/>
                  </a:lnTo>
                  <a:lnTo>
                    <a:pt x="928" y="416"/>
                  </a:lnTo>
                  <a:lnTo>
                    <a:pt x="927" y="414"/>
                  </a:lnTo>
                  <a:lnTo>
                    <a:pt x="926" y="418"/>
                  </a:lnTo>
                  <a:lnTo>
                    <a:pt x="930" y="422"/>
                  </a:lnTo>
                  <a:lnTo>
                    <a:pt x="933" y="424"/>
                  </a:lnTo>
                  <a:lnTo>
                    <a:pt x="926" y="438"/>
                  </a:lnTo>
                  <a:lnTo>
                    <a:pt x="922" y="438"/>
                  </a:lnTo>
                  <a:lnTo>
                    <a:pt x="920" y="435"/>
                  </a:lnTo>
                  <a:lnTo>
                    <a:pt x="917" y="446"/>
                  </a:lnTo>
                  <a:lnTo>
                    <a:pt x="917" y="452"/>
                  </a:lnTo>
                  <a:lnTo>
                    <a:pt x="908" y="469"/>
                  </a:lnTo>
                  <a:lnTo>
                    <a:pt x="893" y="479"/>
                  </a:lnTo>
                  <a:lnTo>
                    <a:pt x="881" y="481"/>
                  </a:lnTo>
                  <a:lnTo>
                    <a:pt x="862" y="489"/>
                  </a:lnTo>
                  <a:lnTo>
                    <a:pt x="854" y="491"/>
                  </a:lnTo>
                  <a:lnTo>
                    <a:pt x="851" y="479"/>
                  </a:lnTo>
                  <a:lnTo>
                    <a:pt x="853" y="472"/>
                  </a:lnTo>
                  <a:lnTo>
                    <a:pt x="849" y="465"/>
                  </a:lnTo>
                  <a:lnTo>
                    <a:pt x="847" y="462"/>
                  </a:lnTo>
                  <a:lnTo>
                    <a:pt x="843" y="464"/>
                  </a:lnTo>
                  <a:lnTo>
                    <a:pt x="838" y="458"/>
                  </a:lnTo>
                  <a:lnTo>
                    <a:pt x="834" y="460"/>
                  </a:lnTo>
                  <a:lnTo>
                    <a:pt x="827" y="458"/>
                  </a:lnTo>
                  <a:lnTo>
                    <a:pt x="823" y="451"/>
                  </a:lnTo>
                  <a:lnTo>
                    <a:pt x="820" y="458"/>
                  </a:lnTo>
                  <a:lnTo>
                    <a:pt x="823" y="464"/>
                  </a:lnTo>
                  <a:lnTo>
                    <a:pt x="815" y="462"/>
                  </a:lnTo>
                  <a:lnTo>
                    <a:pt x="811" y="457"/>
                  </a:lnTo>
                  <a:lnTo>
                    <a:pt x="811" y="450"/>
                  </a:lnTo>
                  <a:lnTo>
                    <a:pt x="807" y="446"/>
                  </a:lnTo>
                  <a:lnTo>
                    <a:pt x="802" y="449"/>
                  </a:lnTo>
                  <a:lnTo>
                    <a:pt x="794" y="444"/>
                  </a:lnTo>
                  <a:lnTo>
                    <a:pt x="789" y="445"/>
                  </a:lnTo>
                  <a:lnTo>
                    <a:pt x="782" y="452"/>
                  </a:lnTo>
                  <a:lnTo>
                    <a:pt x="772" y="454"/>
                  </a:lnTo>
                  <a:lnTo>
                    <a:pt x="770" y="458"/>
                  </a:lnTo>
                  <a:lnTo>
                    <a:pt x="763" y="459"/>
                  </a:lnTo>
                  <a:lnTo>
                    <a:pt x="759" y="455"/>
                  </a:lnTo>
                  <a:lnTo>
                    <a:pt x="754" y="457"/>
                  </a:lnTo>
                  <a:lnTo>
                    <a:pt x="743" y="469"/>
                  </a:lnTo>
                  <a:lnTo>
                    <a:pt x="737" y="469"/>
                  </a:lnTo>
                  <a:lnTo>
                    <a:pt x="738" y="462"/>
                  </a:lnTo>
                  <a:lnTo>
                    <a:pt x="737" y="447"/>
                  </a:lnTo>
                  <a:lnTo>
                    <a:pt x="733" y="436"/>
                  </a:lnTo>
                  <a:lnTo>
                    <a:pt x="735" y="429"/>
                  </a:lnTo>
                  <a:lnTo>
                    <a:pt x="732" y="423"/>
                  </a:lnTo>
                  <a:lnTo>
                    <a:pt x="733" y="428"/>
                  </a:lnTo>
                  <a:lnTo>
                    <a:pt x="729" y="436"/>
                  </a:lnTo>
                  <a:lnTo>
                    <a:pt x="723" y="440"/>
                  </a:lnTo>
                  <a:lnTo>
                    <a:pt x="718" y="436"/>
                  </a:lnTo>
                  <a:lnTo>
                    <a:pt x="711" y="441"/>
                  </a:lnTo>
                  <a:lnTo>
                    <a:pt x="699" y="442"/>
                  </a:lnTo>
                  <a:lnTo>
                    <a:pt x="693" y="440"/>
                  </a:lnTo>
                  <a:lnTo>
                    <a:pt x="684" y="439"/>
                  </a:lnTo>
                  <a:lnTo>
                    <a:pt x="681" y="434"/>
                  </a:lnTo>
                  <a:lnTo>
                    <a:pt x="674" y="439"/>
                  </a:lnTo>
                  <a:lnTo>
                    <a:pt x="669" y="439"/>
                  </a:lnTo>
                  <a:lnTo>
                    <a:pt x="664" y="427"/>
                  </a:lnTo>
                  <a:lnTo>
                    <a:pt x="664" y="417"/>
                  </a:lnTo>
                  <a:lnTo>
                    <a:pt x="661" y="397"/>
                  </a:lnTo>
                  <a:lnTo>
                    <a:pt x="654" y="392"/>
                  </a:lnTo>
                  <a:lnTo>
                    <a:pt x="652" y="387"/>
                  </a:lnTo>
                  <a:lnTo>
                    <a:pt x="657" y="381"/>
                  </a:lnTo>
                  <a:lnTo>
                    <a:pt x="663" y="372"/>
                  </a:lnTo>
                  <a:lnTo>
                    <a:pt x="661" y="364"/>
                  </a:lnTo>
                  <a:lnTo>
                    <a:pt x="657" y="357"/>
                  </a:lnTo>
                  <a:lnTo>
                    <a:pt x="645" y="344"/>
                  </a:lnTo>
                  <a:lnTo>
                    <a:pt x="634" y="338"/>
                  </a:lnTo>
                  <a:lnTo>
                    <a:pt x="623" y="335"/>
                  </a:lnTo>
                  <a:lnTo>
                    <a:pt x="623" y="332"/>
                  </a:lnTo>
                  <a:lnTo>
                    <a:pt x="631" y="331"/>
                  </a:lnTo>
                  <a:lnTo>
                    <a:pt x="638" y="325"/>
                  </a:lnTo>
                  <a:lnTo>
                    <a:pt x="653" y="321"/>
                  </a:lnTo>
                  <a:lnTo>
                    <a:pt x="664" y="313"/>
                  </a:lnTo>
                  <a:lnTo>
                    <a:pt x="672" y="314"/>
                  </a:lnTo>
                  <a:lnTo>
                    <a:pt x="664" y="311"/>
                  </a:lnTo>
                  <a:lnTo>
                    <a:pt x="652" y="319"/>
                  </a:lnTo>
                  <a:lnTo>
                    <a:pt x="639" y="321"/>
                  </a:lnTo>
                  <a:lnTo>
                    <a:pt x="633" y="322"/>
                  </a:lnTo>
                  <a:lnTo>
                    <a:pt x="624" y="319"/>
                  </a:lnTo>
                  <a:lnTo>
                    <a:pt x="619" y="309"/>
                  </a:lnTo>
                  <a:lnTo>
                    <a:pt x="621" y="307"/>
                  </a:lnTo>
                  <a:lnTo>
                    <a:pt x="626" y="309"/>
                  </a:lnTo>
                  <a:lnTo>
                    <a:pt x="622" y="302"/>
                  </a:lnTo>
                  <a:lnTo>
                    <a:pt x="609" y="286"/>
                  </a:lnTo>
                  <a:lnTo>
                    <a:pt x="608" y="269"/>
                  </a:lnTo>
                  <a:lnTo>
                    <a:pt x="614" y="266"/>
                  </a:lnTo>
                  <a:lnTo>
                    <a:pt x="615" y="261"/>
                  </a:lnTo>
                  <a:lnTo>
                    <a:pt x="613" y="255"/>
                  </a:lnTo>
                  <a:lnTo>
                    <a:pt x="613" y="249"/>
                  </a:lnTo>
                  <a:close/>
                  <a:moveTo>
                    <a:pt x="634" y="354"/>
                  </a:moveTo>
                  <a:lnTo>
                    <a:pt x="645" y="354"/>
                  </a:lnTo>
                  <a:lnTo>
                    <a:pt x="652" y="359"/>
                  </a:lnTo>
                  <a:lnTo>
                    <a:pt x="643" y="367"/>
                  </a:lnTo>
                  <a:lnTo>
                    <a:pt x="638" y="369"/>
                  </a:lnTo>
                  <a:lnTo>
                    <a:pt x="634" y="364"/>
                  </a:lnTo>
                  <a:lnTo>
                    <a:pt x="635" y="359"/>
                  </a:lnTo>
                  <a:lnTo>
                    <a:pt x="634" y="354"/>
                  </a:lnTo>
                  <a:close/>
                  <a:moveTo>
                    <a:pt x="625" y="340"/>
                  </a:moveTo>
                  <a:lnTo>
                    <a:pt x="637" y="342"/>
                  </a:lnTo>
                  <a:lnTo>
                    <a:pt x="641" y="346"/>
                  </a:lnTo>
                  <a:lnTo>
                    <a:pt x="645" y="347"/>
                  </a:lnTo>
                  <a:lnTo>
                    <a:pt x="645" y="351"/>
                  </a:lnTo>
                  <a:lnTo>
                    <a:pt x="635" y="350"/>
                  </a:lnTo>
                  <a:lnTo>
                    <a:pt x="630" y="350"/>
                  </a:lnTo>
                  <a:lnTo>
                    <a:pt x="624" y="343"/>
                  </a:lnTo>
                  <a:lnTo>
                    <a:pt x="625" y="340"/>
                  </a:lnTo>
                  <a:close/>
                  <a:moveTo>
                    <a:pt x="621" y="321"/>
                  </a:moveTo>
                  <a:lnTo>
                    <a:pt x="632" y="324"/>
                  </a:lnTo>
                  <a:lnTo>
                    <a:pt x="633" y="326"/>
                  </a:lnTo>
                  <a:lnTo>
                    <a:pt x="629" y="329"/>
                  </a:lnTo>
                  <a:lnTo>
                    <a:pt x="621" y="326"/>
                  </a:lnTo>
                  <a:lnTo>
                    <a:pt x="619" y="322"/>
                  </a:lnTo>
                  <a:lnTo>
                    <a:pt x="621" y="321"/>
                  </a:lnTo>
                  <a:close/>
                  <a:moveTo>
                    <a:pt x="925" y="460"/>
                  </a:moveTo>
                  <a:lnTo>
                    <a:pt x="926" y="475"/>
                  </a:lnTo>
                  <a:lnTo>
                    <a:pt x="923" y="484"/>
                  </a:lnTo>
                  <a:lnTo>
                    <a:pt x="917" y="488"/>
                  </a:lnTo>
                  <a:lnTo>
                    <a:pt x="913" y="484"/>
                  </a:lnTo>
                  <a:lnTo>
                    <a:pt x="914" y="471"/>
                  </a:lnTo>
                  <a:lnTo>
                    <a:pt x="919" y="459"/>
                  </a:lnTo>
                  <a:lnTo>
                    <a:pt x="923" y="456"/>
                  </a:lnTo>
                  <a:lnTo>
                    <a:pt x="925" y="460"/>
                  </a:lnTo>
                  <a:close/>
                  <a:moveTo>
                    <a:pt x="929" y="459"/>
                  </a:moveTo>
                  <a:lnTo>
                    <a:pt x="931" y="461"/>
                  </a:lnTo>
                  <a:lnTo>
                    <a:pt x="930" y="473"/>
                  </a:lnTo>
                  <a:lnTo>
                    <a:pt x="928" y="474"/>
                  </a:lnTo>
                  <a:lnTo>
                    <a:pt x="927" y="463"/>
                  </a:lnTo>
                  <a:lnTo>
                    <a:pt x="929" y="459"/>
                  </a:lnTo>
                  <a:close/>
                  <a:moveTo>
                    <a:pt x="984" y="142"/>
                  </a:moveTo>
                  <a:lnTo>
                    <a:pt x="988" y="144"/>
                  </a:lnTo>
                  <a:lnTo>
                    <a:pt x="988" y="152"/>
                  </a:lnTo>
                  <a:lnTo>
                    <a:pt x="985" y="151"/>
                  </a:lnTo>
                  <a:lnTo>
                    <a:pt x="984" y="142"/>
                  </a:lnTo>
                  <a:close/>
                  <a:moveTo>
                    <a:pt x="993" y="133"/>
                  </a:moveTo>
                  <a:lnTo>
                    <a:pt x="984" y="135"/>
                  </a:lnTo>
                  <a:lnTo>
                    <a:pt x="991" y="137"/>
                  </a:lnTo>
                  <a:lnTo>
                    <a:pt x="993" y="133"/>
                  </a:lnTo>
                  <a:close/>
                  <a:moveTo>
                    <a:pt x="988" y="109"/>
                  </a:moveTo>
                  <a:lnTo>
                    <a:pt x="988" y="110"/>
                  </a:lnTo>
                  <a:lnTo>
                    <a:pt x="991" y="115"/>
                  </a:lnTo>
                  <a:lnTo>
                    <a:pt x="998" y="115"/>
                  </a:lnTo>
                  <a:lnTo>
                    <a:pt x="998" y="112"/>
                  </a:lnTo>
                  <a:lnTo>
                    <a:pt x="988" y="109"/>
                  </a:lnTo>
                  <a:close/>
                  <a:moveTo>
                    <a:pt x="988" y="114"/>
                  </a:moveTo>
                  <a:lnTo>
                    <a:pt x="991" y="118"/>
                  </a:lnTo>
                  <a:lnTo>
                    <a:pt x="986" y="116"/>
                  </a:lnTo>
                  <a:lnTo>
                    <a:pt x="988" y="114"/>
                  </a:lnTo>
                  <a:close/>
                  <a:moveTo>
                    <a:pt x="1079" y="66"/>
                  </a:moveTo>
                  <a:lnTo>
                    <a:pt x="1093" y="54"/>
                  </a:lnTo>
                  <a:lnTo>
                    <a:pt x="1100" y="52"/>
                  </a:lnTo>
                  <a:lnTo>
                    <a:pt x="1101" y="59"/>
                  </a:lnTo>
                  <a:lnTo>
                    <a:pt x="1090" y="66"/>
                  </a:lnTo>
                  <a:lnTo>
                    <a:pt x="1081" y="68"/>
                  </a:lnTo>
                  <a:lnTo>
                    <a:pt x="1079" y="66"/>
                  </a:lnTo>
                  <a:close/>
                  <a:moveTo>
                    <a:pt x="1063" y="75"/>
                  </a:moveTo>
                  <a:lnTo>
                    <a:pt x="1062" y="80"/>
                  </a:lnTo>
                  <a:lnTo>
                    <a:pt x="1065" y="88"/>
                  </a:lnTo>
                  <a:lnTo>
                    <a:pt x="1065" y="81"/>
                  </a:lnTo>
                  <a:lnTo>
                    <a:pt x="1063" y="75"/>
                  </a:lnTo>
                  <a:close/>
                  <a:moveTo>
                    <a:pt x="1130" y="29"/>
                  </a:moveTo>
                  <a:lnTo>
                    <a:pt x="1137" y="30"/>
                  </a:lnTo>
                  <a:lnTo>
                    <a:pt x="1141" y="27"/>
                  </a:lnTo>
                  <a:lnTo>
                    <a:pt x="1145" y="29"/>
                  </a:lnTo>
                  <a:lnTo>
                    <a:pt x="1151" y="26"/>
                  </a:lnTo>
                  <a:lnTo>
                    <a:pt x="1151" y="23"/>
                  </a:lnTo>
                  <a:lnTo>
                    <a:pt x="1141" y="21"/>
                  </a:lnTo>
                  <a:lnTo>
                    <a:pt x="1131" y="23"/>
                  </a:lnTo>
                  <a:lnTo>
                    <a:pt x="1127" y="26"/>
                  </a:lnTo>
                  <a:lnTo>
                    <a:pt x="1130" y="29"/>
                  </a:lnTo>
                  <a:close/>
                  <a:moveTo>
                    <a:pt x="1119" y="0"/>
                  </a:moveTo>
                  <a:lnTo>
                    <a:pt x="1113" y="7"/>
                  </a:lnTo>
                  <a:lnTo>
                    <a:pt x="1118" y="9"/>
                  </a:lnTo>
                  <a:lnTo>
                    <a:pt x="1121" y="4"/>
                  </a:lnTo>
                  <a:lnTo>
                    <a:pt x="1119" y="0"/>
                  </a:lnTo>
                  <a:close/>
                  <a:moveTo>
                    <a:pt x="1110" y="284"/>
                  </a:moveTo>
                  <a:lnTo>
                    <a:pt x="1120" y="281"/>
                  </a:lnTo>
                  <a:lnTo>
                    <a:pt x="1132" y="287"/>
                  </a:lnTo>
                  <a:lnTo>
                    <a:pt x="1147" y="287"/>
                  </a:lnTo>
                  <a:lnTo>
                    <a:pt x="1163" y="279"/>
                  </a:lnTo>
                  <a:lnTo>
                    <a:pt x="1173" y="280"/>
                  </a:lnTo>
                  <a:lnTo>
                    <a:pt x="1177" y="285"/>
                  </a:lnTo>
                  <a:lnTo>
                    <a:pt x="1186" y="285"/>
                  </a:lnTo>
                  <a:lnTo>
                    <a:pt x="1191" y="283"/>
                  </a:lnTo>
                  <a:lnTo>
                    <a:pt x="1210" y="285"/>
                  </a:lnTo>
                  <a:lnTo>
                    <a:pt x="1220" y="284"/>
                  </a:lnTo>
                  <a:lnTo>
                    <a:pt x="1222" y="281"/>
                  </a:lnTo>
                  <a:lnTo>
                    <a:pt x="1232" y="282"/>
                  </a:lnTo>
                  <a:lnTo>
                    <a:pt x="1239" y="286"/>
                  </a:lnTo>
                  <a:lnTo>
                    <a:pt x="1241" y="290"/>
                  </a:lnTo>
                  <a:lnTo>
                    <a:pt x="1250" y="293"/>
                  </a:lnTo>
                  <a:lnTo>
                    <a:pt x="1283" y="285"/>
                  </a:lnTo>
                  <a:lnTo>
                    <a:pt x="1297" y="276"/>
                  </a:lnTo>
                  <a:lnTo>
                    <a:pt x="1301" y="269"/>
                  </a:lnTo>
                  <a:lnTo>
                    <a:pt x="1307" y="268"/>
                  </a:lnTo>
                  <a:lnTo>
                    <a:pt x="1312" y="262"/>
                  </a:lnTo>
                  <a:lnTo>
                    <a:pt x="1318" y="258"/>
                  </a:lnTo>
                  <a:lnTo>
                    <a:pt x="1321" y="250"/>
                  </a:lnTo>
                  <a:lnTo>
                    <a:pt x="1324" y="244"/>
                  </a:lnTo>
                  <a:lnTo>
                    <a:pt x="1328" y="241"/>
                  </a:lnTo>
                  <a:lnTo>
                    <a:pt x="1324" y="237"/>
                  </a:lnTo>
                  <a:lnTo>
                    <a:pt x="1323" y="231"/>
                  </a:lnTo>
                  <a:lnTo>
                    <a:pt x="1311" y="229"/>
                  </a:lnTo>
                  <a:lnTo>
                    <a:pt x="1302" y="231"/>
                  </a:lnTo>
                  <a:lnTo>
                    <a:pt x="1301" y="240"/>
                  </a:lnTo>
                  <a:lnTo>
                    <a:pt x="1294" y="245"/>
                  </a:lnTo>
                  <a:lnTo>
                    <a:pt x="1294" y="250"/>
                  </a:lnTo>
                  <a:lnTo>
                    <a:pt x="1284" y="256"/>
                  </a:lnTo>
                  <a:lnTo>
                    <a:pt x="1277" y="257"/>
                  </a:lnTo>
                  <a:lnTo>
                    <a:pt x="1273" y="264"/>
                  </a:lnTo>
                  <a:lnTo>
                    <a:pt x="1263" y="266"/>
                  </a:lnTo>
                  <a:lnTo>
                    <a:pt x="1242" y="262"/>
                  </a:lnTo>
                  <a:lnTo>
                    <a:pt x="1224" y="261"/>
                  </a:lnTo>
                  <a:lnTo>
                    <a:pt x="1221" y="265"/>
                  </a:lnTo>
                  <a:lnTo>
                    <a:pt x="1217" y="266"/>
                  </a:lnTo>
                  <a:lnTo>
                    <a:pt x="1208" y="258"/>
                  </a:lnTo>
                  <a:lnTo>
                    <a:pt x="1202" y="258"/>
                  </a:lnTo>
                  <a:lnTo>
                    <a:pt x="1194" y="258"/>
                  </a:lnTo>
                  <a:lnTo>
                    <a:pt x="1186" y="256"/>
                  </a:lnTo>
                  <a:lnTo>
                    <a:pt x="1174" y="254"/>
                  </a:lnTo>
                  <a:lnTo>
                    <a:pt x="1168" y="258"/>
                  </a:lnTo>
                  <a:lnTo>
                    <a:pt x="1162" y="254"/>
                  </a:lnTo>
                  <a:lnTo>
                    <a:pt x="1153" y="246"/>
                  </a:lnTo>
                  <a:lnTo>
                    <a:pt x="1140" y="243"/>
                  </a:lnTo>
                  <a:lnTo>
                    <a:pt x="1132" y="244"/>
                  </a:lnTo>
                  <a:lnTo>
                    <a:pt x="1132" y="253"/>
                  </a:lnTo>
                  <a:lnTo>
                    <a:pt x="1125" y="258"/>
                  </a:lnTo>
                  <a:lnTo>
                    <a:pt x="1122" y="266"/>
                  </a:lnTo>
                  <a:lnTo>
                    <a:pt x="1116" y="271"/>
                  </a:lnTo>
                  <a:lnTo>
                    <a:pt x="1105" y="267"/>
                  </a:lnTo>
                  <a:lnTo>
                    <a:pt x="1094" y="270"/>
                  </a:lnTo>
                  <a:lnTo>
                    <a:pt x="1090" y="275"/>
                  </a:lnTo>
                  <a:lnTo>
                    <a:pt x="1091" y="278"/>
                  </a:lnTo>
                  <a:lnTo>
                    <a:pt x="1080" y="288"/>
                  </a:lnTo>
                  <a:lnTo>
                    <a:pt x="1080" y="301"/>
                  </a:lnTo>
                  <a:lnTo>
                    <a:pt x="1082" y="308"/>
                  </a:lnTo>
                  <a:lnTo>
                    <a:pt x="1082" y="323"/>
                  </a:lnTo>
                  <a:lnTo>
                    <a:pt x="1079" y="328"/>
                  </a:lnTo>
                  <a:lnTo>
                    <a:pt x="1084" y="338"/>
                  </a:lnTo>
                  <a:lnTo>
                    <a:pt x="1085" y="346"/>
                  </a:lnTo>
                  <a:lnTo>
                    <a:pt x="1082" y="342"/>
                  </a:lnTo>
                  <a:lnTo>
                    <a:pt x="1079" y="335"/>
                  </a:lnTo>
                  <a:lnTo>
                    <a:pt x="1073" y="337"/>
                  </a:lnTo>
                  <a:lnTo>
                    <a:pt x="1068" y="344"/>
                  </a:lnTo>
                  <a:lnTo>
                    <a:pt x="1061" y="348"/>
                  </a:lnTo>
                  <a:lnTo>
                    <a:pt x="1059" y="356"/>
                  </a:lnTo>
                  <a:lnTo>
                    <a:pt x="1060" y="366"/>
                  </a:lnTo>
                  <a:lnTo>
                    <a:pt x="1057" y="373"/>
                  </a:lnTo>
                  <a:lnTo>
                    <a:pt x="1059" y="391"/>
                  </a:lnTo>
                  <a:lnTo>
                    <a:pt x="1057" y="395"/>
                  </a:lnTo>
                  <a:lnTo>
                    <a:pt x="1056" y="403"/>
                  </a:lnTo>
                  <a:lnTo>
                    <a:pt x="1050" y="405"/>
                  </a:lnTo>
                  <a:lnTo>
                    <a:pt x="1050" y="416"/>
                  </a:lnTo>
                  <a:lnTo>
                    <a:pt x="1040" y="424"/>
                  </a:lnTo>
                  <a:lnTo>
                    <a:pt x="1037" y="436"/>
                  </a:lnTo>
                  <a:lnTo>
                    <a:pt x="1039" y="439"/>
                  </a:lnTo>
                  <a:lnTo>
                    <a:pt x="1035" y="444"/>
                  </a:lnTo>
                  <a:lnTo>
                    <a:pt x="1040" y="459"/>
                  </a:lnTo>
                  <a:lnTo>
                    <a:pt x="1045" y="466"/>
                  </a:lnTo>
                  <a:lnTo>
                    <a:pt x="1048" y="464"/>
                  </a:lnTo>
                  <a:lnTo>
                    <a:pt x="1055" y="464"/>
                  </a:lnTo>
                  <a:lnTo>
                    <a:pt x="1059" y="461"/>
                  </a:lnTo>
                  <a:lnTo>
                    <a:pt x="1064" y="463"/>
                  </a:lnTo>
                  <a:lnTo>
                    <a:pt x="1067" y="474"/>
                  </a:lnTo>
                  <a:lnTo>
                    <a:pt x="1074" y="495"/>
                  </a:lnTo>
                  <a:lnTo>
                    <a:pt x="1071" y="500"/>
                  </a:lnTo>
                  <a:lnTo>
                    <a:pt x="1069" y="511"/>
                  </a:lnTo>
                  <a:lnTo>
                    <a:pt x="1062" y="520"/>
                  </a:lnTo>
                  <a:lnTo>
                    <a:pt x="1061" y="539"/>
                  </a:lnTo>
                  <a:lnTo>
                    <a:pt x="1063" y="554"/>
                  </a:lnTo>
                  <a:lnTo>
                    <a:pt x="1067" y="554"/>
                  </a:lnTo>
                  <a:lnTo>
                    <a:pt x="1073" y="558"/>
                  </a:lnTo>
                  <a:lnTo>
                    <a:pt x="1082" y="558"/>
                  </a:lnTo>
                  <a:lnTo>
                    <a:pt x="1087" y="553"/>
                  </a:lnTo>
                  <a:lnTo>
                    <a:pt x="1095" y="555"/>
                  </a:lnTo>
                  <a:lnTo>
                    <a:pt x="1102" y="553"/>
                  </a:lnTo>
                  <a:lnTo>
                    <a:pt x="1107" y="558"/>
                  </a:lnTo>
                  <a:lnTo>
                    <a:pt x="1109" y="551"/>
                  </a:lnTo>
                  <a:lnTo>
                    <a:pt x="1108" y="542"/>
                  </a:lnTo>
                  <a:lnTo>
                    <a:pt x="1102" y="538"/>
                  </a:lnTo>
                  <a:lnTo>
                    <a:pt x="1101" y="526"/>
                  </a:lnTo>
                  <a:lnTo>
                    <a:pt x="1106" y="518"/>
                  </a:lnTo>
                  <a:lnTo>
                    <a:pt x="1107" y="504"/>
                  </a:lnTo>
                  <a:lnTo>
                    <a:pt x="1106" y="490"/>
                  </a:lnTo>
                  <a:lnTo>
                    <a:pt x="1102" y="486"/>
                  </a:lnTo>
                  <a:lnTo>
                    <a:pt x="1111" y="474"/>
                  </a:lnTo>
                  <a:lnTo>
                    <a:pt x="1114" y="462"/>
                  </a:lnTo>
                  <a:lnTo>
                    <a:pt x="1111" y="449"/>
                  </a:lnTo>
                  <a:lnTo>
                    <a:pt x="1106" y="444"/>
                  </a:lnTo>
                  <a:lnTo>
                    <a:pt x="1106" y="439"/>
                  </a:lnTo>
                  <a:lnTo>
                    <a:pt x="1115" y="433"/>
                  </a:lnTo>
                  <a:lnTo>
                    <a:pt x="1119" y="427"/>
                  </a:lnTo>
                  <a:lnTo>
                    <a:pt x="1128" y="426"/>
                  </a:lnTo>
                  <a:lnTo>
                    <a:pt x="1137" y="429"/>
                  </a:lnTo>
                  <a:lnTo>
                    <a:pt x="1136" y="433"/>
                  </a:lnTo>
                  <a:lnTo>
                    <a:pt x="1140" y="440"/>
                  </a:lnTo>
                  <a:lnTo>
                    <a:pt x="1140" y="449"/>
                  </a:lnTo>
                  <a:lnTo>
                    <a:pt x="1133" y="457"/>
                  </a:lnTo>
                  <a:lnTo>
                    <a:pt x="1131" y="465"/>
                  </a:lnTo>
                  <a:lnTo>
                    <a:pt x="1136" y="474"/>
                  </a:lnTo>
                  <a:lnTo>
                    <a:pt x="1142" y="475"/>
                  </a:lnTo>
                  <a:lnTo>
                    <a:pt x="1147" y="482"/>
                  </a:lnTo>
                  <a:lnTo>
                    <a:pt x="1157" y="488"/>
                  </a:lnTo>
                  <a:lnTo>
                    <a:pt x="1159" y="496"/>
                  </a:lnTo>
                  <a:lnTo>
                    <a:pt x="1155" y="495"/>
                  </a:lnTo>
                  <a:lnTo>
                    <a:pt x="1153" y="511"/>
                  </a:lnTo>
                  <a:lnTo>
                    <a:pt x="1156" y="520"/>
                  </a:lnTo>
                  <a:lnTo>
                    <a:pt x="1163" y="522"/>
                  </a:lnTo>
                  <a:lnTo>
                    <a:pt x="1167" y="521"/>
                  </a:lnTo>
                  <a:lnTo>
                    <a:pt x="1177" y="525"/>
                  </a:lnTo>
                  <a:lnTo>
                    <a:pt x="1184" y="524"/>
                  </a:lnTo>
                  <a:lnTo>
                    <a:pt x="1184" y="520"/>
                  </a:lnTo>
                  <a:lnTo>
                    <a:pt x="1181" y="514"/>
                  </a:lnTo>
                  <a:lnTo>
                    <a:pt x="1189" y="507"/>
                  </a:lnTo>
                  <a:lnTo>
                    <a:pt x="1196" y="505"/>
                  </a:lnTo>
                  <a:lnTo>
                    <a:pt x="1207" y="499"/>
                  </a:lnTo>
                  <a:lnTo>
                    <a:pt x="1220" y="500"/>
                  </a:lnTo>
                  <a:lnTo>
                    <a:pt x="1225" y="495"/>
                  </a:lnTo>
                  <a:lnTo>
                    <a:pt x="1228" y="497"/>
                  </a:lnTo>
                  <a:lnTo>
                    <a:pt x="1234" y="497"/>
                  </a:lnTo>
                  <a:lnTo>
                    <a:pt x="1238" y="491"/>
                  </a:lnTo>
                  <a:lnTo>
                    <a:pt x="1237" y="487"/>
                  </a:lnTo>
                  <a:lnTo>
                    <a:pt x="1226" y="486"/>
                  </a:lnTo>
                  <a:lnTo>
                    <a:pt x="1222" y="488"/>
                  </a:lnTo>
                  <a:lnTo>
                    <a:pt x="1218" y="486"/>
                  </a:lnTo>
                  <a:lnTo>
                    <a:pt x="1210" y="487"/>
                  </a:lnTo>
                  <a:lnTo>
                    <a:pt x="1209" y="481"/>
                  </a:lnTo>
                  <a:lnTo>
                    <a:pt x="1205" y="480"/>
                  </a:lnTo>
                  <a:lnTo>
                    <a:pt x="1206" y="476"/>
                  </a:lnTo>
                  <a:lnTo>
                    <a:pt x="1202" y="475"/>
                  </a:lnTo>
                  <a:lnTo>
                    <a:pt x="1198" y="477"/>
                  </a:lnTo>
                  <a:lnTo>
                    <a:pt x="1198" y="473"/>
                  </a:lnTo>
                  <a:lnTo>
                    <a:pt x="1190" y="470"/>
                  </a:lnTo>
                  <a:lnTo>
                    <a:pt x="1188" y="465"/>
                  </a:lnTo>
                  <a:lnTo>
                    <a:pt x="1193" y="460"/>
                  </a:lnTo>
                  <a:lnTo>
                    <a:pt x="1195" y="456"/>
                  </a:lnTo>
                  <a:lnTo>
                    <a:pt x="1198" y="457"/>
                  </a:lnTo>
                  <a:lnTo>
                    <a:pt x="1195" y="452"/>
                  </a:lnTo>
                  <a:lnTo>
                    <a:pt x="1199" y="451"/>
                  </a:lnTo>
                  <a:lnTo>
                    <a:pt x="1201" y="447"/>
                  </a:lnTo>
                  <a:lnTo>
                    <a:pt x="1197" y="443"/>
                  </a:lnTo>
                  <a:lnTo>
                    <a:pt x="1191" y="441"/>
                  </a:lnTo>
                  <a:lnTo>
                    <a:pt x="1193" y="437"/>
                  </a:lnTo>
                  <a:lnTo>
                    <a:pt x="1192" y="432"/>
                  </a:lnTo>
                  <a:lnTo>
                    <a:pt x="1185" y="427"/>
                  </a:lnTo>
                  <a:lnTo>
                    <a:pt x="1180" y="426"/>
                  </a:lnTo>
                  <a:lnTo>
                    <a:pt x="1177" y="418"/>
                  </a:lnTo>
                  <a:lnTo>
                    <a:pt x="1165" y="405"/>
                  </a:lnTo>
                  <a:lnTo>
                    <a:pt x="1158" y="400"/>
                  </a:lnTo>
                  <a:lnTo>
                    <a:pt x="1154" y="392"/>
                  </a:lnTo>
                  <a:lnTo>
                    <a:pt x="1155" y="388"/>
                  </a:lnTo>
                  <a:lnTo>
                    <a:pt x="1158" y="389"/>
                  </a:lnTo>
                  <a:lnTo>
                    <a:pt x="1160" y="393"/>
                  </a:lnTo>
                  <a:lnTo>
                    <a:pt x="1168" y="393"/>
                  </a:lnTo>
                  <a:lnTo>
                    <a:pt x="1175" y="388"/>
                  </a:lnTo>
                  <a:lnTo>
                    <a:pt x="1177" y="382"/>
                  </a:lnTo>
                  <a:lnTo>
                    <a:pt x="1195" y="376"/>
                  </a:lnTo>
                  <a:lnTo>
                    <a:pt x="1207" y="366"/>
                  </a:lnTo>
                  <a:lnTo>
                    <a:pt x="1213" y="356"/>
                  </a:lnTo>
                  <a:lnTo>
                    <a:pt x="1221" y="352"/>
                  </a:lnTo>
                  <a:lnTo>
                    <a:pt x="1221" y="346"/>
                  </a:lnTo>
                  <a:lnTo>
                    <a:pt x="1231" y="344"/>
                  </a:lnTo>
                  <a:lnTo>
                    <a:pt x="1239" y="348"/>
                  </a:lnTo>
                  <a:lnTo>
                    <a:pt x="1245" y="349"/>
                  </a:lnTo>
                  <a:lnTo>
                    <a:pt x="1252" y="338"/>
                  </a:lnTo>
                  <a:lnTo>
                    <a:pt x="1252" y="331"/>
                  </a:lnTo>
                  <a:lnTo>
                    <a:pt x="1243" y="328"/>
                  </a:lnTo>
                  <a:lnTo>
                    <a:pt x="1224" y="330"/>
                  </a:lnTo>
                  <a:lnTo>
                    <a:pt x="1215" y="336"/>
                  </a:lnTo>
                  <a:lnTo>
                    <a:pt x="1202" y="336"/>
                  </a:lnTo>
                  <a:lnTo>
                    <a:pt x="1196" y="338"/>
                  </a:lnTo>
                  <a:lnTo>
                    <a:pt x="1188" y="345"/>
                  </a:lnTo>
                  <a:lnTo>
                    <a:pt x="1180" y="345"/>
                  </a:lnTo>
                  <a:lnTo>
                    <a:pt x="1174" y="346"/>
                  </a:lnTo>
                  <a:lnTo>
                    <a:pt x="1165" y="341"/>
                  </a:lnTo>
                  <a:lnTo>
                    <a:pt x="1157" y="339"/>
                  </a:lnTo>
                  <a:lnTo>
                    <a:pt x="1149" y="350"/>
                  </a:lnTo>
                  <a:lnTo>
                    <a:pt x="1143" y="365"/>
                  </a:lnTo>
                  <a:lnTo>
                    <a:pt x="1134" y="369"/>
                  </a:lnTo>
                  <a:lnTo>
                    <a:pt x="1125" y="368"/>
                  </a:lnTo>
                  <a:lnTo>
                    <a:pt x="1123" y="364"/>
                  </a:lnTo>
                  <a:lnTo>
                    <a:pt x="1112" y="351"/>
                  </a:lnTo>
                  <a:lnTo>
                    <a:pt x="1100" y="341"/>
                  </a:lnTo>
                  <a:lnTo>
                    <a:pt x="1094" y="326"/>
                  </a:lnTo>
                  <a:lnTo>
                    <a:pt x="1095" y="309"/>
                  </a:lnTo>
                  <a:lnTo>
                    <a:pt x="1102" y="292"/>
                  </a:lnTo>
                  <a:lnTo>
                    <a:pt x="1110" y="284"/>
                  </a:lnTo>
                  <a:close/>
                  <a:moveTo>
                    <a:pt x="1165" y="323"/>
                  </a:moveTo>
                  <a:lnTo>
                    <a:pt x="1169" y="323"/>
                  </a:lnTo>
                  <a:lnTo>
                    <a:pt x="1176" y="326"/>
                  </a:lnTo>
                  <a:lnTo>
                    <a:pt x="1169" y="328"/>
                  </a:lnTo>
                  <a:lnTo>
                    <a:pt x="1165" y="323"/>
                  </a:lnTo>
                  <a:close/>
                  <a:moveTo>
                    <a:pt x="1172" y="321"/>
                  </a:moveTo>
                  <a:lnTo>
                    <a:pt x="1179" y="323"/>
                  </a:lnTo>
                  <a:lnTo>
                    <a:pt x="1179" y="319"/>
                  </a:lnTo>
                  <a:lnTo>
                    <a:pt x="1172" y="321"/>
                  </a:lnTo>
                  <a:close/>
                  <a:moveTo>
                    <a:pt x="1218" y="364"/>
                  </a:moveTo>
                  <a:lnTo>
                    <a:pt x="1228" y="358"/>
                  </a:lnTo>
                  <a:lnTo>
                    <a:pt x="1240" y="359"/>
                  </a:lnTo>
                  <a:lnTo>
                    <a:pt x="1241" y="363"/>
                  </a:lnTo>
                  <a:lnTo>
                    <a:pt x="1238" y="368"/>
                  </a:lnTo>
                  <a:lnTo>
                    <a:pt x="1245" y="366"/>
                  </a:lnTo>
                  <a:lnTo>
                    <a:pt x="1248" y="361"/>
                  </a:lnTo>
                  <a:lnTo>
                    <a:pt x="1254" y="366"/>
                  </a:lnTo>
                  <a:lnTo>
                    <a:pt x="1252" y="372"/>
                  </a:lnTo>
                  <a:lnTo>
                    <a:pt x="1245" y="374"/>
                  </a:lnTo>
                  <a:lnTo>
                    <a:pt x="1242" y="371"/>
                  </a:lnTo>
                  <a:lnTo>
                    <a:pt x="1238" y="377"/>
                  </a:lnTo>
                  <a:lnTo>
                    <a:pt x="1231" y="372"/>
                  </a:lnTo>
                  <a:lnTo>
                    <a:pt x="1225" y="377"/>
                  </a:lnTo>
                  <a:lnTo>
                    <a:pt x="1218" y="372"/>
                  </a:lnTo>
                  <a:lnTo>
                    <a:pt x="1218" y="364"/>
                  </a:lnTo>
                  <a:close/>
                  <a:moveTo>
                    <a:pt x="1255" y="374"/>
                  </a:moveTo>
                  <a:lnTo>
                    <a:pt x="1250" y="378"/>
                  </a:lnTo>
                  <a:lnTo>
                    <a:pt x="1256" y="380"/>
                  </a:lnTo>
                  <a:lnTo>
                    <a:pt x="1255" y="374"/>
                  </a:lnTo>
                  <a:close/>
                  <a:moveTo>
                    <a:pt x="1243" y="383"/>
                  </a:moveTo>
                  <a:lnTo>
                    <a:pt x="1239" y="387"/>
                  </a:lnTo>
                  <a:lnTo>
                    <a:pt x="1246" y="388"/>
                  </a:lnTo>
                  <a:lnTo>
                    <a:pt x="1243" y="383"/>
                  </a:lnTo>
                  <a:close/>
                  <a:moveTo>
                    <a:pt x="1234" y="389"/>
                  </a:moveTo>
                  <a:lnTo>
                    <a:pt x="1227" y="391"/>
                  </a:lnTo>
                  <a:lnTo>
                    <a:pt x="1232" y="394"/>
                  </a:lnTo>
                  <a:lnTo>
                    <a:pt x="1234" y="389"/>
                  </a:lnTo>
                  <a:close/>
                  <a:moveTo>
                    <a:pt x="1170" y="533"/>
                  </a:moveTo>
                  <a:lnTo>
                    <a:pt x="1169" y="538"/>
                  </a:lnTo>
                  <a:lnTo>
                    <a:pt x="1167" y="541"/>
                  </a:lnTo>
                  <a:lnTo>
                    <a:pt x="1170" y="550"/>
                  </a:lnTo>
                  <a:lnTo>
                    <a:pt x="1174" y="552"/>
                  </a:lnTo>
                  <a:lnTo>
                    <a:pt x="1180" y="547"/>
                  </a:lnTo>
                  <a:lnTo>
                    <a:pt x="1178" y="539"/>
                  </a:lnTo>
                  <a:lnTo>
                    <a:pt x="1173" y="531"/>
                  </a:lnTo>
                  <a:lnTo>
                    <a:pt x="1170" y="533"/>
                  </a:lnTo>
                  <a:close/>
                  <a:moveTo>
                    <a:pt x="1189" y="539"/>
                  </a:moveTo>
                  <a:lnTo>
                    <a:pt x="1189" y="543"/>
                  </a:lnTo>
                  <a:lnTo>
                    <a:pt x="1193" y="545"/>
                  </a:lnTo>
                  <a:lnTo>
                    <a:pt x="1201" y="544"/>
                  </a:lnTo>
                  <a:lnTo>
                    <a:pt x="1202" y="541"/>
                  </a:lnTo>
                  <a:lnTo>
                    <a:pt x="1205" y="540"/>
                  </a:lnTo>
                  <a:lnTo>
                    <a:pt x="1206" y="533"/>
                  </a:lnTo>
                  <a:lnTo>
                    <a:pt x="1212" y="527"/>
                  </a:lnTo>
                  <a:lnTo>
                    <a:pt x="1212" y="522"/>
                  </a:lnTo>
                  <a:lnTo>
                    <a:pt x="1208" y="515"/>
                  </a:lnTo>
                  <a:lnTo>
                    <a:pt x="1200" y="519"/>
                  </a:lnTo>
                  <a:lnTo>
                    <a:pt x="1194" y="525"/>
                  </a:lnTo>
                  <a:lnTo>
                    <a:pt x="1197" y="530"/>
                  </a:lnTo>
                  <a:lnTo>
                    <a:pt x="1189" y="539"/>
                  </a:lnTo>
                  <a:close/>
                  <a:moveTo>
                    <a:pt x="1209" y="548"/>
                  </a:moveTo>
                  <a:lnTo>
                    <a:pt x="1217" y="535"/>
                  </a:lnTo>
                  <a:lnTo>
                    <a:pt x="1221" y="521"/>
                  </a:lnTo>
                  <a:lnTo>
                    <a:pt x="1222" y="507"/>
                  </a:lnTo>
                  <a:lnTo>
                    <a:pt x="1225" y="504"/>
                  </a:lnTo>
                  <a:lnTo>
                    <a:pt x="1231" y="505"/>
                  </a:lnTo>
                  <a:lnTo>
                    <a:pt x="1232" y="511"/>
                  </a:lnTo>
                  <a:lnTo>
                    <a:pt x="1234" y="517"/>
                  </a:lnTo>
                  <a:lnTo>
                    <a:pt x="1234" y="521"/>
                  </a:lnTo>
                  <a:lnTo>
                    <a:pt x="1232" y="517"/>
                  </a:lnTo>
                  <a:lnTo>
                    <a:pt x="1230" y="521"/>
                  </a:lnTo>
                  <a:lnTo>
                    <a:pt x="1225" y="525"/>
                  </a:lnTo>
                  <a:lnTo>
                    <a:pt x="1223" y="529"/>
                  </a:lnTo>
                  <a:lnTo>
                    <a:pt x="1224" y="535"/>
                  </a:lnTo>
                  <a:lnTo>
                    <a:pt x="1231" y="537"/>
                  </a:lnTo>
                  <a:lnTo>
                    <a:pt x="1233" y="541"/>
                  </a:lnTo>
                  <a:lnTo>
                    <a:pt x="1230" y="544"/>
                  </a:lnTo>
                  <a:lnTo>
                    <a:pt x="1225" y="546"/>
                  </a:lnTo>
                  <a:lnTo>
                    <a:pt x="1220" y="555"/>
                  </a:lnTo>
                  <a:lnTo>
                    <a:pt x="1214" y="557"/>
                  </a:lnTo>
                  <a:lnTo>
                    <a:pt x="1208" y="554"/>
                  </a:lnTo>
                  <a:lnTo>
                    <a:pt x="1209" y="548"/>
                  </a:lnTo>
                  <a:close/>
                  <a:moveTo>
                    <a:pt x="1287" y="386"/>
                  </a:moveTo>
                  <a:lnTo>
                    <a:pt x="1292" y="380"/>
                  </a:lnTo>
                  <a:lnTo>
                    <a:pt x="1297" y="381"/>
                  </a:lnTo>
                  <a:lnTo>
                    <a:pt x="1302" y="379"/>
                  </a:lnTo>
                  <a:lnTo>
                    <a:pt x="1311" y="381"/>
                  </a:lnTo>
                  <a:lnTo>
                    <a:pt x="1316" y="384"/>
                  </a:lnTo>
                  <a:lnTo>
                    <a:pt x="1322" y="380"/>
                  </a:lnTo>
                  <a:lnTo>
                    <a:pt x="1328" y="382"/>
                  </a:lnTo>
                  <a:lnTo>
                    <a:pt x="1328" y="389"/>
                  </a:lnTo>
                  <a:lnTo>
                    <a:pt x="1321" y="389"/>
                  </a:lnTo>
                  <a:lnTo>
                    <a:pt x="1313" y="392"/>
                  </a:lnTo>
                  <a:lnTo>
                    <a:pt x="1307" y="391"/>
                  </a:lnTo>
                  <a:lnTo>
                    <a:pt x="1298" y="396"/>
                  </a:lnTo>
                  <a:lnTo>
                    <a:pt x="1289" y="395"/>
                  </a:lnTo>
                  <a:lnTo>
                    <a:pt x="1286" y="390"/>
                  </a:lnTo>
                  <a:lnTo>
                    <a:pt x="1287" y="386"/>
                  </a:lnTo>
                  <a:close/>
                  <a:moveTo>
                    <a:pt x="1330" y="385"/>
                  </a:moveTo>
                  <a:lnTo>
                    <a:pt x="1335" y="383"/>
                  </a:lnTo>
                  <a:lnTo>
                    <a:pt x="1342" y="385"/>
                  </a:lnTo>
                  <a:lnTo>
                    <a:pt x="1348" y="382"/>
                  </a:lnTo>
                  <a:lnTo>
                    <a:pt x="1364" y="384"/>
                  </a:lnTo>
                  <a:lnTo>
                    <a:pt x="1373" y="386"/>
                  </a:lnTo>
                  <a:lnTo>
                    <a:pt x="1363" y="389"/>
                  </a:lnTo>
                  <a:lnTo>
                    <a:pt x="1344" y="393"/>
                  </a:lnTo>
                  <a:lnTo>
                    <a:pt x="1334" y="390"/>
                  </a:lnTo>
                  <a:lnTo>
                    <a:pt x="1334" y="387"/>
                  </a:lnTo>
                  <a:lnTo>
                    <a:pt x="1330" y="385"/>
                  </a:lnTo>
                  <a:close/>
                  <a:moveTo>
                    <a:pt x="1355" y="395"/>
                  </a:moveTo>
                  <a:lnTo>
                    <a:pt x="1355" y="402"/>
                  </a:lnTo>
                  <a:lnTo>
                    <a:pt x="1361" y="412"/>
                  </a:lnTo>
                  <a:lnTo>
                    <a:pt x="1360" y="416"/>
                  </a:lnTo>
                  <a:lnTo>
                    <a:pt x="1357" y="415"/>
                  </a:lnTo>
                  <a:lnTo>
                    <a:pt x="1353" y="404"/>
                  </a:lnTo>
                  <a:lnTo>
                    <a:pt x="1351" y="397"/>
                  </a:lnTo>
                  <a:lnTo>
                    <a:pt x="1355" y="395"/>
                  </a:lnTo>
                  <a:close/>
                  <a:moveTo>
                    <a:pt x="1111" y="565"/>
                  </a:moveTo>
                  <a:lnTo>
                    <a:pt x="1118" y="579"/>
                  </a:lnTo>
                  <a:lnTo>
                    <a:pt x="1114" y="585"/>
                  </a:lnTo>
                  <a:lnTo>
                    <a:pt x="1111" y="595"/>
                  </a:lnTo>
                  <a:lnTo>
                    <a:pt x="1109" y="588"/>
                  </a:lnTo>
                  <a:lnTo>
                    <a:pt x="1105" y="582"/>
                  </a:lnTo>
                  <a:lnTo>
                    <a:pt x="1108" y="576"/>
                  </a:lnTo>
                  <a:lnTo>
                    <a:pt x="1109" y="569"/>
                  </a:lnTo>
                  <a:lnTo>
                    <a:pt x="1111" y="565"/>
                  </a:lnTo>
                  <a:close/>
                  <a:moveTo>
                    <a:pt x="1120" y="626"/>
                  </a:moveTo>
                  <a:lnTo>
                    <a:pt x="1114" y="623"/>
                  </a:lnTo>
                  <a:lnTo>
                    <a:pt x="1110" y="626"/>
                  </a:lnTo>
                  <a:lnTo>
                    <a:pt x="1115" y="630"/>
                  </a:lnTo>
                  <a:lnTo>
                    <a:pt x="1120" y="626"/>
                  </a:lnTo>
                  <a:close/>
                  <a:moveTo>
                    <a:pt x="1363" y="445"/>
                  </a:moveTo>
                  <a:lnTo>
                    <a:pt x="1371" y="448"/>
                  </a:lnTo>
                  <a:lnTo>
                    <a:pt x="1378" y="442"/>
                  </a:lnTo>
                  <a:lnTo>
                    <a:pt x="1395" y="443"/>
                  </a:lnTo>
                  <a:lnTo>
                    <a:pt x="1407" y="448"/>
                  </a:lnTo>
                  <a:lnTo>
                    <a:pt x="1408" y="453"/>
                  </a:lnTo>
                  <a:lnTo>
                    <a:pt x="1415" y="462"/>
                  </a:lnTo>
                  <a:lnTo>
                    <a:pt x="1415" y="469"/>
                  </a:lnTo>
                  <a:lnTo>
                    <a:pt x="1407" y="469"/>
                  </a:lnTo>
                  <a:lnTo>
                    <a:pt x="1398" y="476"/>
                  </a:lnTo>
                  <a:lnTo>
                    <a:pt x="1388" y="476"/>
                  </a:lnTo>
                  <a:lnTo>
                    <a:pt x="1378" y="476"/>
                  </a:lnTo>
                  <a:lnTo>
                    <a:pt x="1374" y="473"/>
                  </a:lnTo>
                  <a:lnTo>
                    <a:pt x="1361" y="470"/>
                  </a:lnTo>
                  <a:lnTo>
                    <a:pt x="1354" y="461"/>
                  </a:lnTo>
                  <a:lnTo>
                    <a:pt x="1355" y="450"/>
                  </a:lnTo>
                  <a:lnTo>
                    <a:pt x="1363" y="445"/>
                  </a:lnTo>
                  <a:close/>
                  <a:moveTo>
                    <a:pt x="1449" y="459"/>
                  </a:moveTo>
                  <a:lnTo>
                    <a:pt x="1457" y="446"/>
                  </a:lnTo>
                  <a:lnTo>
                    <a:pt x="1464" y="453"/>
                  </a:lnTo>
                  <a:lnTo>
                    <a:pt x="1468" y="459"/>
                  </a:lnTo>
                  <a:lnTo>
                    <a:pt x="1476" y="458"/>
                  </a:lnTo>
                  <a:lnTo>
                    <a:pt x="1484" y="450"/>
                  </a:lnTo>
                  <a:lnTo>
                    <a:pt x="1489" y="450"/>
                  </a:lnTo>
                  <a:lnTo>
                    <a:pt x="1494" y="458"/>
                  </a:lnTo>
                  <a:lnTo>
                    <a:pt x="1513" y="461"/>
                  </a:lnTo>
                  <a:lnTo>
                    <a:pt x="1517" y="455"/>
                  </a:lnTo>
                  <a:lnTo>
                    <a:pt x="1526" y="455"/>
                  </a:lnTo>
                  <a:lnTo>
                    <a:pt x="1543" y="465"/>
                  </a:lnTo>
                  <a:lnTo>
                    <a:pt x="1551" y="467"/>
                  </a:lnTo>
                  <a:lnTo>
                    <a:pt x="1561" y="477"/>
                  </a:lnTo>
                  <a:lnTo>
                    <a:pt x="1570" y="477"/>
                  </a:lnTo>
                  <a:lnTo>
                    <a:pt x="1573" y="469"/>
                  </a:lnTo>
                  <a:lnTo>
                    <a:pt x="1569" y="453"/>
                  </a:lnTo>
                  <a:lnTo>
                    <a:pt x="1548" y="440"/>
                  </a:lnTo>
                  <a:lnTo>
                    <a:pt x="1529" y="437"/>
                  </a:lnTo>
                  <a:lnTo>
                    <a:pt x="1521" y="430"/>
                  </a:lnTo>
                  <a:lnTo>
                    <a:pt x="1511" y="429"/>
                  </a:lnTo>
                  <a:lnTo>
                    <a:pt x="1503" y="436"/>
                  </a:lnTo>
                  <a:lnTo>
                    <a:pt x="1494" y="435"/>
                  </a:lnTo>
                  <a:lnTo>
                    <a:pt x="1488" y="432"/>
                  </a:lnTo>
                  <a:lnTo>
                    <a:pt x="1475" y="433"/>
                  </a:lnTo>
                  <a:lnTo>
                    <a:pt x="1457" y="433"/>
                  </a:lnTo>
                  <a:lnTo>
                    <a:pt x="1453" y="438"/>
                  </a:lnTo>
                  <a:lnTo>
                    <a:pt x="1452" y="443"/>
                  </a:lnTo>
                  <a:lnTo>
                    <a:pt x="1445" y="445"/>
                  </a:lnTo>
                  <a:lnTo>
                    <a:pt x="1442" y="453"/>
                  </a:lnTo>
                  <a:lnTo>
                    <a:pt x="1444" y="459"/>
                  </a:lnTo>
                  <a:lnTo>
                    <a:pt x="1449" y="459"/>
                  </a:lnTo>
                  <a:close/>
                  <a:moveTo>
                    <a:pt x="1447" y="434"/>
                  </a:moveTo>
                  <a:lnTo>
                    <a:pt x="1439" y="435"/>
                  </a:lnTo>
                  <a:lnTo>
                    <a:pt x="1441" y="438"/>
                  </a:lnTo>
                  <a:lnTo>
                    <a:pt x="1446" y="438"/>
                  </a:lnTo>
                  <a:lnTo>
                    <a:pt x="1447" y="434"/>
                  </a:lnTo>
                  <a:close/>
                  <a:moveTo>
                    <a:pt x="1438" y="443"/>
                  </a:moveTo>
                  <a:lnTo>
                    <a:pt x="1433" y="448"/>
                  </a:lnTo>
                  <a:lnTo>
                    <a:pt x="1438" y="448"/>
                  </a:lnTo>
                  <a:lnTo>
                    <a:pt x="1438" y="443"/>
                  </a:lnTo>
                  <a:close/>
                  <a:moveTo>
                    <a:pt x="1441" y="470"/>
                  </a:moveTo>
                  <a:lnTo>
                    <a:pt x="1451" y="467"/>
                  </a:lnTo>
                  <a:lnTo>
                    <a:pt x="1456" y="464"/>
                  </a:lnTo>
                  <a:lnTo>
                    <a:pt x="1460" y="466"/>
                  </a:lnTo>
                  <a:lnTo>
                    <a:pt x="1455" y="475"/>
                  </a:lnTo>
                  <a:lnTo>
                    <a:pt x="1453" y="471"/>
                  </a:lnTo>
                  <a:lnTo>
                    <a:pt x="1447" y="475"/>
                  </a:lnTo>
                  <a:lnTo>
                    <a:pt x="1441" y="470"/>
                  </a:lnTo>
                  <a:close/>
                  <a:moveTo>
                    <a:pt x="1463" y="465"/>
                  </a:moveTo>
                  <a:lnTo>
                    <a:pt x="1468" y="465"/>
                  </a:lnTo>
                  <a:lnTo>
                    <a:pt x="1469" y="469"/>
                  </a:lnTo>
                  <a:lnTo>
                    <a:pt x="1464" y="469"/>
                  </a:lnTo>
                  <a:lnTo>
                    <a:pt x="1463" y="465"/>
                  </a:lnTo>
                  <a:close/>
                  <a:moveTo>
                    <a:pt x="1472" y="465"/>
                  </a:moveTo>
                  <a:lnTo>
                    <a:pt x="1477" y="464"/>
                  </a:lnTo>
                  <a:lnTo>
                    <a:pt x="1477" y="467"/>
                  </a:lnTo>
                  <a:lnTo>
                    <a:pt x="1474" y="468"/>
                  </a:lnTo>
                  <a:lnTo>
                    <a:pt x="1472" y="465"/>
                  </a:lnTo>
                  <a:close/>
                  <a:moveTo>
                    <a:pt x="1547" y="379"/>
                  </a:moveTo>
                  <a:lnTo>
                    <a:pt x="1531" y="383"/>
                  </a:lnTo>
                  <a:lnTo>
                    <a:pt x="1525" y="387"/>
                  </a:lnTo>
                  <a:lnTo>
                    <a:pt x="1529" y="390"/>
                  </a:lnTo>
                  <a:lnTo>
                    <a:pt x="1543" y="395"/>
                  </a:lnTo>
                  <a:lnTo>
                    <a:pt x="1555" y="391"/>
                  </a:lnTo>
                  <a:lnTo>
                    <a:pt x="1552" y="389"/>
                  </a:lnTo>
                  <a:lnTo>
                    <a:pt x="1551" y="383"/>
                  </a:lnTo>
                  <a:lnTo>
                    <a:pt x="1547" y="379"/>
                  </a:lnTo>
                  <a:close/>
                  <a:moveTo>
                    <a:pt x="1421" y="375"/>
                  </a:moveTo>
                  <a:lnTo>
                    <a:pt x="1433" y="366"/>
                  </a:lnTo>
                  <a:lnTo>
                    <a:pt x="1443" y="366"/>
                  </a:lnTo>
                  <a:lnTo>
                    <a:pt x="1454" y="377"/>
                  </a:lnTo>
                  <a:lnTo>
                    <a:pt x="1452" y="382"/>
                  </a:lnTo>
                  <a:lnTo>
                    <a:pt x="1439" y="382"/>
                  </a:lnTo>
                  <a:lnTo>
                    <a:pt x="1433" y="383"/>
                  </a:lnTo>
                  <a:lnTo>
                    <a:pt x="1426" y="380"/>
                  </a:lnTo>
                  <a:lnTo>
                    <a:pt x="1421" y="375"/>
                  </a:lnTo>
                  <a:close/>
                  <a:moveTo>
                    <a:pt x="1422" y="324"/>
                  </a:moveTo>
                  <a:lnTo>
                    <a:pt x="1419" y="327"/>
                  </a:lnTo>
                  <a:lnTo>
                    <a:pt x="1420" y="332"/>
                  </a:lnTo>
                  <a:lnTo>
                    <a:pt x="1425" y="339"/>
                  </a:lnTo>
                  <a:lnTo>
                    <a:pt x="1432" y="339"/>
                  </a:lnTo>
                  <a:lnTo>
                    <a:pt x="1437" y="343"/>
                  </a:lnTo>
                  <a:lnTo>
                    <a:pt x="1441" y="339"/>
                  </a:lnTo>
                  <a:lnTo>
                    <a:pt x="1439" y="336"/>
                  </a:lnTo>
                  <a:lnTo>
                    <a:pt x="1433" y="333"/>
                  </a:lnTo>
                  <a:lnTo>
                    <a:pt x="1433" y="326"/>
                  </a:lnTo>
                  <a:lnTo>
                    <a:pt x="1428" y="323"/>
                  </a:lnTo>
                  <a:lnTo>
                    <a:pt x="1422" y="324"/>
                  </a:lnTo>
                  <a:close/>
                  <a:moveTo>
                    <a:pt x="1415" y="319"/>
                  </a:moveTo>
                  <a:lnTo>
                    <a:pt x="1410" y="319"/>
                  </a:lnTo>
                  <a:lnTo>
                    <a:pt x="1407" y="327"/>
                  </a:lnTo>
                  <a:lnTo>
                    <a:pt x="1413" y="329"/>
                  </a:lnTo>
                  <a:lnTo>
                    <a:pt x="1415" y="324"/>
                  </a:lnTo>
                  <a:lnTo>
                    <a:pt x="1415" y="319"/>
                  </a:lnTo>
                  <a:close/>
                  <a:moveTo>
                    <a:pt x="1415" y="337"/>
                  </a:moveTo>
                  <a:lnTo>
                    <a:pt x="1418" y="343"/>
                  </a:lnTo>
                  <a:lnTo>
                    <a:pt x="1409" y="340"/>
                  </a:lnTo>
                  <a:lnTo>
                    <a:pt x="1412" y="335"/>
                  </a:lnTo>
                  <a:lnTo>
                    <a:pt x="1415" y="337"/>
                  </a:lnTo>
                  <a:close/>
                  <a:moveTo>
                    <a:pt x="1450" y="317"/>
                  </a:moveTo>
                  <a:lnTo>
                    <a:pt x="1454" y="329"/>
                  </a:lnTo>
                  <a:lnTo>
                    <a:pt x="1465" y="339"/>
                  </a:lnTo>
                  <a:lnTo>
                    <a:pt x="1468" y="344"/>
                  </a:lnTo>
                  <a:lnTo>
                    <a:pt x="1464" y="345"/>
                  </a:lnTo>
                  <a:lnTo>
                    <a:pt x="1464" y="350"/>
                  </a:lnTo>
                  <a:lnTo>
                    <a:pt x="1462" y="343"/>
                  </a:lnTo>
                  <a:lnTo>
                    <a:pt x="1454" y="340"/>
                  </a:lnTo>
                  <a:lnTo>
                    <a:pt x="1447" y="326"/>
                  </a:lnTo>
                  <a:lnTo>
                    <a:pt x="1438" y="320"/>
                  </a:lnTo>
                  <a:lnTo>
                    <a:pt x="1432" y="310"/>
                  </a:lnTo>
                  <a:lnTo>
                    <a:pt x="1436" y="301"/>
                  </a:lnTo>
                  <a:lnTo>
                    <a:pt x="1434" y="296"/>
                  </a:lnTo>
                  <a:lnTo>
                    <a:pt x="1435" y="291"/>
                  </a:lnTo>
                  <a:lnTo>
                    <a:pt x="1427" y="284"/>
                  </a:lnTo>
                  <a:lnTo>
                    <a:pt x="1428" y="275"/>
                  </a:lnTo>
                  <a:lnTo>
                    <a:pt x="1432" y="269"/>
                  </a:lnTo>
                  <a:lnTo>
                    <a:pt x="1427" y="260"/>
                  </a:lnTo>
                  <a:lnTo>
                    <a:pt x="1422" y="254"/>
                  </a:lnTo>
                  <a:lnTo>
                    <a:pt x="1425" y="243"/>
                  </a:lnTo>
                  <a:lnTo>
                    <a:pt x="1431" y="239"/>
                  </a:lnTo>
                  <a:lnTo>
                    <a:pt x="1430" y="228"/>
                  </a:lnTo>
                  <a:lnTo>
                    <a:pt x="1433" y="215"/>
                  </a:lnTo>
                  <a:lnTo>
                    <a:pt x="1446" y="202"/>
                  </a:lnTo>
                  <a:lnTo>
                    <a:pt x="1450" y="201"/>
                  </a:lnTo>
                  <a:lnTo>
                    <a:pt x="1449" y="208"/>
                  </a:lnTo>
                  <a:lnTo>
                    <a:pt x="1443" y="216"/>
                  </a:lnTo>
                  <a:lnTo>
                    <a:pt x="1444" y="220"/>
                  </a:lnTo>
                  <a:lnTo>
                    <a:pt x="1452" y="224"/>
                  </a:lnTo>
                  <a:lnTo>
                    <a:pt x="1452" y="237"/>
                  </a:lnTo>
                  <a:lnTo>
                    <a:pt x="1448" y="248"/>
                  </a:lnTo>
                  <a:lnTo>
                    <a:pt x="1441" y="248"/>
                  </a:lnTo>
                  <a:lnTo>
                    <a:pt x="1435" y="255"/>
                  </a:lnTo>
                  <a:lnTo>
                    <a:pt x="1439" y="262"/>
                  </a:lnTo>
                  <a:lnTo>
                    <a:pt x="1444" y="261"/>
                  </a:lnTo>
                  <a:lnTo>
                    <a:pt x="1447" y="254"/>
                  </a:lnTo>
                  <a:lnTo>
                    <a:pt x="1454" y="250"/>
                  </a:lnTo>
                  <a:lnTo>
                    <a:pt x="1458" y="246"/>
                  </a:lnTo>
                  <a:lnTo>
                    <a:pt x="1454" y="246"/>
                  </a:lnTo>
                  <a:lnTo>
                    <a:pt x="1455" y="240"/>
                  </a:lnTo>
                  <a:lnTo>
                    <a:pt x="1468" y="233"/>
                  </a:lnTo>
                  <a:lnTo>
                    <a:pt x="1482" y="228"/>
                  </a:lnTo>
                  <a:lnTo>
                    <a:pt x="1487" y="233"/>
                  </a:lnTo>
                  <a:lnTo>
                    <a:pt x="1488" y="240"/>
                  </a:lnTo>
                  <a:lnTo>
                    <a:pt x="1481" y="255"/>
                  </a:lnTo>
                  <a:lnTo>
                    <a:pt x="1465" y="261"/>
                  </a:lnTo>
                  <a:lnTo>
                    <a:pt x="1459" y="267"/>
                  </a:lnTo>
                  <a:lnTo>
                    <a:pt x="1463" y="273"/>
                  </a:lnTo>
                  <a:lnTo>
                    <a:pt x="1469" y="274"/>
                  </a:lnTo>
                  <a:lnTo>
                    <a:pt x="1480" y="282"/>
                  </a:lnTo>
                  <a:lnTo>
                    <a:pt x="1481" y="288"/>
                  </a:lnTo>
                  <a:lnTo>
                    <a:pt x="1485" y="292"/>
                  </a:lnTo>
                  <a:lnTo>
                    <a:pt x="1477" y="292"/>
                  </a:lnTo>
                  <a:lnTo>
                    <a:pt x="1471" y="288"/>
                  </a:lnTo>
                  <a:lnTo>
                    <a:pt x="1459" y="287"/>
                  </a:lnTo>
                  <a:lnTo>
                    <a:pt x="1449" y="284"/>
                  </a:lnTo>
                  <a:lnTo>
                    <a:pt x="1443" y="286"/>
                  </a:lnTo>
                  <a:lnTo>
                    <a:pt x="1443" y="303"/>
                  </a:lnTo>
                  <a:lnTo>
                    <a:pt x="1450" y="317"/>
                  </a:lnTo>
                  <a:close/>
                  <a:moveTo>
                    <a:pt x="1459" y="199"/>
                  </a:moveTo>
                  <a:lnTo>
                    <a:pt x="1461" y="213"/>
                  </a:lnTo>
                  <a:lnTo>
                    <a:pt x="1466" y="209"/>
                  </a:lnTo>
                  <a:lnTo>
                    <a:pt x="1473" y="209"/>
                  </a:lnTo>
                  <a:lnTo>
                    <a:pt x="1479" y="203"/>
                  </a:lnTo>
                  <a:lnTo>
                    <a:pt x="1477" y="196"/>
                  </a:lnTo>
                  <a:lnTo>
                    <a:pt x="1471" y="193"/>
                  </a:lnTo>
                  <a:lnTo>
                    <a:pt x="1465" y="197"/>
                  </a:lnTo>
                  <a:lnTo>
                    <a:pt x="1459" y="199"/>
                  </a:lnTo>
                  <a:close/>
                  <a:moveTo>
                    <a:pt x="1388" y="118"/>
                  </a:moveTo>
                  <a:lnTo>
                    <a:pt x="1393" y="119"/>
                  </a:lnTo>
                  <a:lnTo>
                    <a:pt x="1396" y="127"/>
                  </a:lnTo>
                  <a:lnTo>
                    <a:pt x="1392" y="127"/>
                  </a:lnTo>
                  <a:lnTo>
                    <a:pt x="1388" y="118"/>
                  </a:lnTo>
                  <a:close/>
                  <a:moveTo>
                    <a:pt x="1388" y="97"/>
                  </a:moveTo>
                  <a:lnTo>
                    <a:pt x="1391" y="107"/>
                  </a:lnTo>
                  <a:lnTo>
                    <a:pt x="1392" y="115"/>
                  </a:lnTo>
                  <a:lnTo>
                    <a:pt x="1397" y="114"/>
                  </a:lnTo>
                  <a:lnTo>
                    <a:pt x="1400" y="106"/>
                  </a:lnTo>
                  <a:lnTo>
                    <a:pt x="1398" y="98"/>
                  </a:lnTo>
                  <a:lnTo>
                    <a:pt x="1392" y="94"/>
                  </a:lnTo>
                  <a:lnTo>
                    <a:pt x="1388" y="97"/>
                  </a:lnTo>
                  <a:close/>
                  <a:moveTo>
                    <a:pt x="1334" y="128"/>
                  </a:moveTo>
                  <a:lnTo>
                    <a:pt x="1343" y="138"/>
                  </a:lnTo>
                  <a:lnTo>
                    <a:pt x="1346" y="148"/>
                  </a:lnTo>
                  <a:lnTo>
                    <a:pt x="1342" y="152"/>
                  </a:lnTo>
                  <a:lnTo>
                    <a:pt x="1334" y="145"/>
                  </a:lnTo>
                  <a:lnTo>
                    <a:pt x="1333" y="134"/>
                  </a:lnTo>
                  <a:lnTo>
                    <a:pt x="1334" y="128"/>
                  </a:lnTo>
                  <a:close/>
                  <a:moveTo>
                    <a:pt x="1580" y="343"/>
                  </a:moveTo>
                  <a:lnTo>
                    <a:pt x="1571" y="349"/>
                  </a:lnTo>
                  <a:lnTo>
                    <a:pt x="1571" y="361"/>
                  </a:lnTo>
                  <a:lnTo>
                    <a:pt x="1580" y="363"/>
                  </a:lnTo>
                  <a:lnTo>
                    <a:pt x="1584" y="360"/>
                  </a:lnTo>
                  <a:lnTo>
                    <a:pt x="1586" y="345"/>
                  </a:lnTo>
                  <a:lnTo>
                    <a:pt x="1580" y="343"/>
                  </a:lnTo>
                  <a:close/>
                  <a:moveTo>
                    <a:pt x="1581" y="336"/>
                  </a:moveTo>
                  <a:lnTo>
                    <a:pt x="1578" y="341"/>
                  </a:lnTo>
                  <a:lnTo>
                    <a:pt x="1574" y="337"/>
                  </a:lnTo>
                  <a:lnTo>
                    <a:pt x="1581" y="336"/>
                  </a:lnTo>
                  <a:close/>
                  <a:moveTo>
                    <a:pt x="1575" y="343"/>
                  </a:moveTo>
                  <a:lnTo>
                    <a:pt x="1566" y="339"/>
                  </a:lnTo>
                  <a:lnTo>
                    <a:pt x="1557" y="341"/>
                  </a:lnTo>
                  <a:lnTo>
                    <a:pt x="1564" y="345"/>
                  </a:lnTo>
                  <a:lnTo>
                    <a:pt x="1575" y="343"/>
                  </a:lnTo>
                  <a:close/>
                  <a:moveTo>
                    <a:pt x="1589" y="316"/>
                  </a:moveTo>
                  <a:lnTo>
                    <a:pt x="1595" y="318"/>
                  </a:lnTo>
                  <a:lnTo>
                    <a:pt x="1602" y="316"/>
                  </a:lnTo>
                  <a:lnTo>
                    <a:pt x="1600" y="310"/>
                  </a:lnTo>
                  <a:lnTo>
                    <a:pt x="1590" y="303"/>
                  </a:lnTo>
                  <a:lnTo>
                    <a:pt x="1575" y="303"/>
                  </a:lnTo>
                  <a:lnTo>
                    <a:pt x="1568" y="308"/>
                  </a:lnTo>
                  <a:lnTo>
                    <a:pt x="1559" y="309"/>
                  </a:lnTo>
                  <a:lnTo>
                    <a:pt x="1557" y="310"/>
                  </a:lnTo>
                  <a:lnTo>
                    <a:pt x="1560" y="313"/>
                  </a:lnTo>
                  <a:lnTo>
                    <a:pt x="1554" y="315"/>
                  </a:lnTo>
                  <a:lnTo>
                    <a:pt x="1566" y="317"/>
                  </a:lnTo>
                  <a:lnTo>
                    <a:pt x="1574" y="320"/>
                  </a:lnTo>
                  <a:lnTo>
                    <a:pt x="1582" y="319"/>
                  </a:lnTo>
                  <a:lnTo>
                    <a:pt x="1582" y="316"/>
                  </a:lnTo>
                  <a:lnTo>
                    <a:pt x="1574" y="313"/>
                  </a:lnTo>
                  <a:lnTo>
                    <a:pt x="1573" y="311"/>
                  </a:lnTo>
                  <a:lnTo>
                    <a:pt x="1576" y="309"/>
                  </a:lnTo>
                  <a:lnTo>
                    <a:pt x="1589" y="316"/>
                  </a:lnTo>
                  <a:close/>
                  <a:moveTo>
                    <a:pt x="1501" y="299"/>
                  </a:moveTo>
                  <a:lnTo>
                    <a:pt x="1518" y="307"/>
                  </a:lnTo>
                  <a:lnTo>
                    <a:pt x="1519" y="311"/>
                  </a:lnTo>
                  <a:lnTo>
                    <a:pt x="1507" y="305"/>
                  </a:lnTo>
                  <a:lnTo>
                    <a:pt x="1501" y="299"/>
                  </a:lnTo>
                  <a:close/>
                  <a:moveTo>
                    <a:pt x="2024" y="421"/>
                  </a:moveTo>
                  <a:lnTo>
                    <a:pt x="2019" y="586"/>
                  </a:lnTo>
                  <a:lnTo>
                    <a:pt x="2016" y="598"/>
                  </a:lnTo>
                  <a:lnTo>
                    <a:pt x="2016" y="605"/>
                  </a:lnTo>
                  <a:lnTo>
                    <a:pt x="2018" y="609"/>
                  </a:lnTo>
                  <a:lnTo>
                    <a:pt x="2015" y="716"/>
                  </a:lnTo>
                  <a:lnTo>
                    <a:pt x="2012" y="716"/>
                  </a:lnTo>
                  <a:lnTo>
                    <a:pt x="2001" y="712"/>
                  </a:lnTo>
                  <a:lnTo>
                    <a:pt x="1989" y="698"/>
                  </a:lnTo>
                  <a:lnTo>
                    <a:pt x="1986" y="692"/>
                  </a:lnTo>
                  <a:lnTo>
                    <a:pt x="1986" y="689"/>
                  </a:lnTo>
                  <a:lnTo>
                    <a:pt x="1977" y="681"/>
                  </a:lnTo>
                  <a:lnTo>
                    <a:pt x="1973" y="679"/>
                  </a:lnTo>
                  <a:lnTo>
                    <a:pt x="1972" y="672"/>
                  </a:lnTo>
                  <a:lnTo>
                    <a:pt x="1976" y="666"/>
                  </a:lnTo>
                  <a:lnTo>
                    <a:pt x="1975" y="656"/>
                  </a:lnTo>
                  <a:lnTo>
                    <a:pt x="1973" y="665"/>
                  </a:lnTo>
                  <a:lnTo>
                    <a:pt x="1968" y="669"/>
                  </a:lnTo>
                  <a:lnTo>
                    <a:pt x="1954" y="668"/>
                  </a:lnTo>
                  <a:lnTo>
                    <a:pt x="1947" y="672"/>
                  </a:lnTo>
                  <a:lnTo>
                    <a:pt x="1941" y="672"/>
                  </a:lnTo>
                  <a:lnTo>
                    <a:pt x="1937" y="668"/>
                  </a:lnTo>
                  <a:lnTo>
                    <a:pt x="1927" y="674"/>
                  </a:lnTo>
                  <a:lnTo>
                    <a:pt x="1921" y="667"/>
                  </a:lnTo>
                  <a:lnTo>
                    <a:pt x="1925" y="665"/>
                  </a:lnTo>
                  <a:lnTo>
                    <a:pt x="1928" y="658"/>
                  </a:lnTo>
                  <a:lnTo>
                    <a:pt x="1928" y="653"/>
                  </a:lnTo>
                  <a:lnTo>
                    <a:pt x="1930" y="650"/>
                  </a:lnTo>
                  <a:lnTo>
                    <a:pt x="1932" y="639"/>
                  </a:lnTo>
                  <a:lnTo>
                    <a:pt x="1926" y="637"/>
                  </a:lnTo>
                  <a:lnTo>
                    <a:pt x="1921" y="630"/>
                  </a:lnTo>
                  <a:lnTo>
                    <a:pt x="1926" y="629"/>
                  </a:lnTo>
                  <a:lnTo>
                    <a:pt x="1930" y="631"/>
                  </a:lnTo>
                  <a:lnTo>
                    <a:pt x="1939" y="627"/>
                  </a:lnTo>
                  <a:lnTo>
                    <a:pt x="1944" y="626"/>
                  </a:lnTo>
                  <a:lnTo>
                    <a:pt x="1938" y="625"/>
                  </a:lnTo>
                  <a:lnTo>
                    <a:pt x="1928" y="626"/>
                  </a:lnTo>
                  <a:lnTo>
                    <a:pt x="1920" y="622"/>
                  </a:lnTo>
                  <a:lnTo>
                    <a:pt x="1913" y="617"/>
                  </a:lnTo>
                  <a:lnTo>
                    <a:pt x="1915" y="611"/>
                  </a:lnTo>
                  <a:lnTo>
                    <a:pt x="1919" y="611"/>
                  </a:lnTo>
                  <a:lnTo>
                    <a:pt x="1926" y="611"/>
                  </a:lnTo>
                  <a:lnTo>
                    <a:pt x="1923" y="607"/>
                  </a:lnTo>
                  <a:lnTo>
                    <a:pt x="1911" y="599"/>
                  </a:lnTo>
                  <a:lnTo>
                    <a:pt x="1904" y="594"/>
                  </a:lnTo>
                  <a:lnTo>
                    <a:pt x="1901" y="588"/>
                  </a:lnTo>
                  <a:lnTo>
                    <a:pt x="1903" y="579"/>
                  </a:lnTo>
                  <a:lnTo>
                    <a:pt x="1894" y="569"/>
                  </a:lnTo>
                  <a:lnTo>
                    <a:pt x="1894" y="565"/>
                  </a:lnTo>
                  <a:lnTo>
                    <a:pt x="1902" y="558"/>
                  </a:lnTo>
                  <a:lnTo>
                    <a:pt x="1894" y="558"/>
                  </a:lnTo>
                  <a:lnTo>
                    <a:pt x="1889" y="555"/>
                  </a:lnTo>
                  <a:lnTo>
                    <a:pt x="1891" y="552"/>
                  </a:lnTo>
                  <a:lnTo>
                    <a:pt x="1888" y="547"/>
                  </a:lnTo>
                  <a:lnTo>
                    <a:pt x="1894" y="542"/>
                  </a:lnTo>
                  <a:lnTo>
                    <a:pt x="1884" y="544"/>
                  </a:lnTo>
                  <a:lnTo>
                    <a:pt x="1881" y="541"/>
                  </a:lnTo>
                  <a:lnTo>
                    <a:pt x="1876" y="543"/>
                  </a:lnTo>
                  <a:lnTo>
                    <a:pt x="1873" y="540"/>
                  </a:lnTo>
                  <a:lnTo>
                    <a:pt x="1880" y="532"/>
                  </a:lnTo>
                  <a:lnTo>
                    <a:pt x="1874" y="535"/>
                  </a:lnTo>
                  <a:lnTo>
                    <a:pt x="1866" y="536"/>
                  </a:lnTo>
                  <a:lnTo>
                    <a:pt x="1854" y="531"/>
                  </a:lnTo>
                  <a:lnTo>
                    <a:pt x="1851" y="523"/>
                  </a:lnTo>
                  <a:lnTo>
                    <a:pt x="1839" y="519"/>
                  </a:lnTo>
                  <a:lnTo>
                    <a:pt x="1831" y="520"/>
                  </a:lnTo>
                  <a:lnTo>
                    <a:pt x="1805" y="512"/>
                  </a:lnTo>
                  <a:lnTo>
                    <a:pt x="1778" y="503"/>
                  </a:lnTo>
                  <a:lnTo>
                    <a:pt x="1765" y="503"/>
                  </a:lnTo>
                  <a:lnTo>
                    <a:pt x="1755" y="498"/>
                  </a:lnTo>
                  <a:lnTo>
                    <a:pt x="1753" y="494"/>
                  </a:lnTo>
                  <a:lnTo>
                    <a:pt x="1751" y="490"/>
                  </a:lnTo>
                  <a:lnTo>
                    <a:pt x="1742" y="488"/>
                  </a:lnTo>
                  <a:lnTo>
                    <a:pt x="1743" y="482"/>
                  </a:lnTo>
                  <a:lnTo>
                    <a:pt x="1749" y="481"/>
                  </a:lnTo>
                  <a:lnTo>
                    <a:pt x="1752" y="482"/>
                  </a:lnTo>
                  <a:lnTo>
                    <a:pt x="1752" y="480"/>
                  </a:lnTo>
                  <a:lnTo>
                    <a:pt x="1745" y="479"/>
                  </a:lnTo>
                  <a:lnTo>
                    <a:pt x="1738" y="482"/>
                  </a:lnTo>
                  <a:lnTo>
                    <a:pt x="1732" y="480"/>
                  </a:lnTo>
                  <a:lnTo>
                    <a:pt x="1729" y="476"/>
                  </a:lnTo>
                  <a:lnTo>
                    <a:pt x="1727" y="475"/>
                  </a:lnTo>
                  <a:lnTo>
                    <a:pt x="1723" y="480"/>
                  </a:lnTo>
                  <a:lnTo>
                    <a:pt x="1721" y="471"/>
                  </a:lnTo>
                  <a:lnTo>
                    <a:pt x="1718" y="468"/>
                  </a:lnTo>
                  <a:lnTo>
                    <a:pt x="1714" y="470"/>
                  </a:lnTo>
                  <a:lnTo>
                    <a:pt x="1712" y="474"/>
                  </a:lnTo>
                  <a:lnTo>
                    <a:pt x="1707" y="468"/>
                  </a:lnTo>
                  <a:lnTo>
                    <a:pt x="1705" y="457"/>
                  </a:lnTo>
                  <a:lnTo>
                    <a:pt x="1701" y="448"/>
                  </a:lnTo>
                  <a:lnTo>
                    <a:pt x="1706" y="441"/>
                  </a:lnTo>
                  <a:lnTo>
                    <a:pt x="1706" y="431"/>
                  </a:lnTo>
                  <a:lnTo>
                    <a:pt x="1702" y="439"/>
                  </a:lnTo>
                  <a:lnTo>
                    <a:pt x="1698" y="449"/>
                  </a:lnTo>
                  <a:lnTo>
                    <a:pt x="1697" y="456"/>
                  </a:lnTo>
                  <a:lnTo>
                    <a:pt x="1693" y="457"/>
                  </a:lnTo>
                  <a:lnTo>
                    <a:pt x="1687" y="470"/>
                  </a:lnTo>
                  <a:lnTo>
                    <a:pt x="1687" y="477"/>
                  </a:lnTo>
                  <a:lnTo>
                    <a:pt x="1679" y="488"/>
                  </a:lnTo>
                  <a:lnTo>
                    <a:pt x="1670" y="490"/>
                  </a:lnTo>
                  <a:lnTo>
                    <a:pt x="1662" y="487"/>
                  </a:lnTo>
                  <a:lnTo>
                    <a:pt x="1655" y="472"/>
                  </a:lnTo>
                  <a:lnTo>
                    <a:pt x="1655" y="467"/>
                  </a:lnTo>
                  <a:lnTo>
                    <a:pt x="1659" y="465"/>
                  </a:lnTo>
                  <a:lnTo>
                    <a:pt x="1660" y="459"/>
                  </a:lnTo>
                  <a:lnTo>
                    <a:pt x="1659" y="453"/>
                  </a:lnTo>
                  <a:lnTo>
                    <a:pt x="1654" y="455"/>
                  </a:lnTo>
                  <a:lnTo>
                    <a:pt x="1650" y="452"/>
                  </a:lnTo>
                  <a:lnTo>
                    <a:pt x="1646" y="441"/>
                  </a:lnTo>
                  <a:lnTo>
                    <a:pt x="1638" y="437"/>
                  </a:lnTo>
                  <a:lnTo>
                    <a:pt x="1628" y="436"/>
                  </a:lnTo>
                  <a:lnTo>
                    <a:pt x="1625" y="431"/>
                  </a:lnTo>
                  <a:lnTo>
                    <a:pt x="1630" y="425"/>
                  </a:lnTo>
                  <a:lnTo>
                    <a:pt x="1641" y="424"/>
                  </a:lnTo>
                  <a:lnTo>
                    <a:pt x="1644" y="427"/>
                  </a:lnTo>
                  <a:lnTo>
                    <a:pt x="1653" y="428"/>
                  </a:lnTo>
                  <a:lnTo>
                    <a:pt x="1660" y="432"/>
                  </a:lnTo>
                  <a:lnTo>
                    <a:pt x="1668" y="426"/>
                  </a:lnTo>
                  <a:lnTo>
                    <a:pt x="1671" y="416"/>
                  </a:lnTo>
                  <a:lnTo>
                    <a:pt x="1678" y="414"/>
                  </a:lnTo>
                  <a:lnTo>
                    <a:pt x="1692" y="420"/>
                  </a:lnTo>
                  <a:lnTo>
                    <a:pt x="1697" y="428"/>
                  </a:lnTo>
                  <a:lnTo>
                    <a:pt x="1701" y="420"/>
                  </a:lnTo>
                  <a:lnTo>
                    <a:pt x="1705" y="413"/>
                  </a:lnTo>
                  <a:lnTo>
                    <a:pt x="1710" y="415"/>
                  </a:lnTo>
                  <a:lnTo>
                    <a:pt x="1711" y="405"/>
                  </a:lnTo>
                  <a:lnTo>
                    <a:pt x="1709" y="400"/>
                  </a:lnTo>
                  <a:lnTo>
                    <a:pt x="1687" y="397"/>
                  </a:lnTo>
                  <a:lnTo>
                    <a:pt x="1690" y="401"/>
                  </a:lnTo>
                  <a:lnTo>
                    <a:pt x="1684" y="403"/>
                  </a:lnTo>
                  <a:lnTo>
                    <a:pt x="1680" y="401"/>
                  </a:lnTo>
                  <a:lnTo>
                    <a:pt x="1666" y="404"/>
                  </a:lnTo>
                  <a:lnTo>
                    <a:pt x="1661" y="402"/>
                  </a:lnTo>
                  <a:lnTo>
                    <a:pt x="1656" y="405"/>
                  </a:lnTo>
                  <a:lnTo>
                    <a:pt x="1650" y="402"/>
                  </a:lnTo>
                  <a:lnTo>
                    <a:pt x="1642" y="404"/>
                  </a:lnTo>
                  <a:lnTo>
                    <a:pt x="1634" y="402"/>
                  </a:lnTo>
                  <a:lnTo>
                    <a:pt x="1625" y="395"/>
                  </a:lnTo>
                  <a:lnTo>
                    <a:pt x="1623" y="385"/>
                  </a:lnTo>
                  <a:lnTo>
                    <a:pt x="1624" y="382"/>
                  </a:lnTo>
                  <a:lnTo>
                    <a:pt x="1620" y="374"/>
                  </a:lnTo>
                  <a:lnTo>
                    <a:pt x="1607" y="367"/>
                  </a:lnTo>
                  <a:lnTo>
                    <a:pt x="1603" y="362"/>
                  </a:lnTo>
                  <a:lnTo>
                    <a:pt x="1600" y="365"/>
                  </a:lnTo>
                  <a:lnTo>
                    <a:pt x="1593" y="369"/>
                  </a:lnTo>
                  <a:lnTo>
                    <a:pt x="1583" y="368"/>
                  </a:lnTo>
                  <a:lnTo>
                    <a:pt x="1585" y="362"/>
                  </a:lnTo>
                  <a:lnTo>
                    <a:pt x="1595" y="356"/>
                  </a:lnTo>
                  <a:lnTo>
                    <a:pt x="1596" y="349"/>
                  </a:lnTo>
                  <a:lnTo>
                    <a:pt x="1593" y="344"/>
                  </a:lnTo>
                  <a:lnTo>
                    <a:pt x="1599" y="338"/>
                  </a:lnTo>
                  <a:lnTo>
                    <a:pt x="1611" y="338"/>
                  </a:lnTo>
                  <a:lnTo>
                    <a:pt x="1617" y="332"/>
                  </a:lnTo>
                  <a:lnTo>
                    <a:pt x="1624" y="330"/>
                  </a:lnTo>
                  <a:lnTo>
                    <a:pt x="1636" y="321"/>
                  </a:lnTo>
                  <a:lnTo>
                    <a:pt x="1639" y="318"/>
                  </a:lnTo>
                  <a:lnTo>
                    <a:pt x="1653" y="315"/>
                  </a:lnTo>
                  <a:lnTo>
                    <a:pt x="1676" y="324"/>
                  </a:lnTo>
                  <a:lnTo>
                    <a:pt x="1690" y="333"/>
                  </a:lnTo>
                  <a:lnTo>
                    <a:pt x="1704" y="332"/>
                  </a:lnTo>
                  <a:lnTo>
                    <a:pt x="1718" y="334"/>
                  </a:lnTo>
                  <a:lnTo>
                    <a:pt x="1722" y="338"/>
                  </a:lnTo>
                  <a:lnTo>
                    <a:pt x="1719" y="342"/>
                  </a:lnTo>
                  <a:lnTo>
                    <a:pt x="1719" y="353"/>
                  </a:lnTo>
                  <a:lnTo>
                    <a:pt x="1727" y="359"/>
                  </a:lnTo>
                  <a:lnTo>
                    <a:pt x="1730" y="367"/>
                  </a:lnTo>
                  <a:lnTo>
                    <a:pt x="1724" y="375"/>
                  </a:lnTo>
                  <a:lnTo>
                    <a:pt x="1719" y="383"/>
                  </a:lnTo>
                  <a:lnTo>
                    <a:pt x="1723" y="395"/>
                  </a:lnTo>
                  <a:lnTo>
                    <a:pt x="1723" y="415"/>
                  </a:lnTo>
                  <a:lnTo>
                    <a:pt x="1729" y="425"/>
                  </a:lnTo>
                  <a:lnTo>
                    <a:pt x="1734" y="432"/>
                  </a:lnTo>
                  <a:lnTo>
                    <a:pt x="1737" y="432"/>
                  </a:lnTo>
                  <a:lnTo>
                    <a:pt x="1736" y="421"/>
                  </a:lnTo>
                  <a:lnTo>
                    <a:pt x="1741" y="416"/>
                  </a:lnTo>
                  <a:lnTo>
                    <a:pt x="1746" y="420"/>
                  </a:lnTo>
                  <a:lnTo>
                    <a:pt x="1745" y="428"/>
                  </a:lnTo>
                  <a:lnTo>
                    <a:pt x="1748" y="437"/>
                  </a:lnTo>
                  <a:lnTo>
                    <a:pt x="1751" y="435"/>
                  </a:lnTo>
                  <a:lnTo>
                    <a:pt x="1754" y="443"/>
                  </a:lnTo>
                  <a:lnTo>
                    <a:pt x="1764" y="451"/>
                  </a:lnTo>
                  <a:lnTo>
                    <a:pt x="1769" y="456"/>
                  </a:lnTo>
                  <a:lnTo>
                    <a:pt x="1776" y="456"/>
                  </a:lnTo>
                  <a:lnTo>
                    <a:pt x="1785" y="452"/>
                  </a:lnTo>
                  <a:lnTo>
                    <a:pt x="1787" y="444"/>
                  </a:lnTo>
                  <a:lnTo>
                    <a:pt x="1792" y="441"/>
                  </a:lnTo>
                  <a:lnTo>
                    <a:pt x="1797" y="439"/>
                  </a:lnTo>
                  <a:lnTo>
                    <a:pt x="1797" y="428"/>
                  </a:lnTo>
                  <a:lnTo>
                    <a:pt x="1802" y="419"/>
                  </a:lnTo>
                  <a:lnTo>
                    <a:pt x="1811" y="418"/>
                  </a:lnTo>
                  <a:lnTo>
                    <a:pt x="1819" y="413"/>
                  </a:lnTo>
                  <a:lnTo>
                    <a:pt x="1820" y="405"/>
                  </a:lnTo>
                  <a:lnTo>
                    <a:pt x="1823" y="400"/>
                  </a:lnTo>
                  <a:lnTo>
                    <a:pt x="1827" y="402"/>
                  </a:lnTo>
                  <a:lnTo>
                    <a:pt x="1833" y="402"/>
                  </a:lnTo>
                  <a:lnTo>
                    <a:pt x="1841" y="399"/>
                  </a:lnTo>
                  <a:lnTo>
                    <a:pt x="1853" y="397"/>
                  </a:lnTo>
                  <a:lnTo>
                    <a:pt x="1855" y="391"/>
                  </a:lnTo>
                  <a:lnTo>
                    <a:pt x="1851" y="383"/>
                  </a:lnTo>
                  <a:lnTo>
                    <a:pt x="1853" y="379"/>
                  </a:lnTo>
                  <a:lnTo>
                    <a:pt x="1874" y="366"/>
                  </a:lnTo>
                  <a:lnTo>
                    <a:pt x="1885" y="367"/>
                  </a:lnTo>
                  <a:lnTo>
                    <a:pt x="1892" y="374"/>
                  </a:lnTo>
                  <a:lnTo>
                    <a:pt x="1905" y="379"/>
                  </a:lnTo>
                  <a:lnTo>
                    <a:pt x="1921" y="383"/>
                  </a:lnTo>
                  <a:lnTo>
                    <a:pt x="1929" y="390"/>
                  </a:lnTo>
                  <a:lnTo>
                    <a:pt x="1938" y="391"/>
                  </a:lnTo>
                  <a:lnTo>
                    <a:pt x="1949" y="394"/>
                  </a:lnTo>
                  <a:lnTo>
                    <a:pt x="1974" y="406"/>
                  </a:lnTo>
                  <a:lnTo>
                    <a:pt x="1981" y="404"/>
                  </a:lnTo>
                  <a:lnTo>
                    <a:pt x="1987" y="405"/>
                  </a:lnTo>
                  <a:lnTo>
                    <a:pt x="1998" y="408"/>
                  </a:lnTo>
                  <a:lnTo>
                    <a:pt x="2006" y="408"/>
                  </a:lnTo>
                  <a:lnTo>
                    <a:pt x="2012" y="412"/>
                  </a:lnTo>
                  <a:lnTo>
                    <a:pt x="2011" y="416"/>
                  </a:lnTo>
                  <a:lnTo>
                    <a:pt x="2011" y="421"/>
                  </a:lnTo>
                  <a:lnTo>
                    <a:pt x="2017" y="423"/>
                  </a:lnTo>
                  <a:lnTo>
                    <a:pt x="2024" y="42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0338B507-C11E-5333-DC93-DE17CA78DD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5526" y="4752976"/>
              <a:ext cx="77788" cy="25400"/>
            </a:xfrm>
            <a:custGeom>
              <a:avLst/>
              <a:gdLst>
                <a:gd name="T0" fmla="*/ 35 w 140"/>
                <a:gd name="T1" fmla="*/ 24 h 46"/>
                <a:gd name="T2" fmla="*/ 45 w 140"/>
                <a:gd name="T3" fmla="*/ 35 h 46"/>
                <a:gd name="T4" fmla="*/ 55 w 140"/>
                <a:gd name="T5" fmla="*/ 44 h 46"/>
                <a:gd name="T6" fmla="*/ 57 w 140"/>
                <a:gd name="T7" fmla="*/ 44 h 46"/>
                <a:gd name="T8" fmla="*/ 65 w 140"/>
                <a:gd name="T9" fmla="*/ 36 h 46"/>
                <a:gd name="T10" fmla="*/ 72 w 140"/>
                <a:gd name="T11" fmla="*/ 34 h 46"/>
                <a:gd name="T12" fmla="*/ 80 w 140"/>
                <a:gd name="T13" fmla="*/ 34 h 46"/>
                <a:gd name="T14" fmla="*/ 98 w 140"/>
                <a:gd name="T15" fmla="*/ 31 h 46"/>
                <a:gd name="T16" fmla="*/ 110 w 140"/>
                <a:gd name="T17" fmla="*/ 23 h 46"/>
                <a:gd name="T18" fmla="*/ 123 w 140"/>
                <a:gd name="T19" fmla="*/ 20 h 46"/>
                <a:gd name="T20" fmla="*/ 126 w 140"/>
                <a:gd name="T21" fmla="*/ 15 h 46"/>
                <a:gd name="T22" fmla="*/ 131 w 140"/>
                <a:gd name="T23" fmla="*/ 14 h 46"/>
                <a:gd name="T24" fmla="*/ 140 w 140"/>
                <a:gd name="T25" fmla="*/ 8 h 46"/>
                <a:gd name="T26" fmla="*/ 140 w 140"/>
                <a:gd name="T27" fmla="*/ 4 h 46"/>
                <a:gd name="T28" fmla="*/ 136 w 140"/>
                <a:gd name="T29" fmla="*/ 0 h 46"/>
                <a:gd name="T30" fmla="*/ 119 w 140"/>
                <a:gd name="T31" fmla="*/ 4 h 46"/>
                <a:gd name="T32" fmla="*/ 109 w 140"/>
                <a:gd name="T33" fmla="*/ 4 h 46"/>
                <a:gd name="T34" fmla="*/ 99 w 140"/>
                <a:gd name="T35" fmla="*/ 6 h 46"/>
                <a:gd name="T36" fmla="*/ 90 w 140"/>
                <a:gd name="T37" fmla="*/ 6 h 46"/>
                <a:gd name="T38" fmla="*/ 78 w 140"/>
                <a:gd name="T39" fmla="*/ 8 h 46"/>
                <a:gd name="T40" fmla="*/ 60 w 140"/>
                <a:gd name="T41" fmla="*/ 7 h 46"/>
                <a:gd name="T42" fmla="*/ 46 w 140"/>
                <a:gd name="T43" fmla="*/ 19 h 46"/>
                <a:gd name="T44" fmla="*/ 35 w 140"/>
                <a:gd name="T45" fmla="*/ 24 h 46"/>
                <a:gd name="T46" fmla="*/ 0 w 140"/>
                <a:gd name="T47" fmla="*/ 38 h 46"/>
                <a:gd name="T48" fmla="*/ 7 w 140"/>
                <a:gd name="T49" fmla="*/ 46 h 46"/>
                <a:gd name="T50" fmla="*/ 16 w 140"/>
                <a:gd name="T51" fmla="*/ 41 h 46"/>
                <a:gd name="T52" fmla="*/ 24 w 140"/>
                <a:gd name="T53" fmla="*/ 40 h 46"/>
                <a:gd name="T54" fmla="*/ 24 w 140"/>
                <a:gd name="T55" fmla="*/ 28 h 46"/>
                <a:gd name="T56" fmla="*/ 19 w 140"/>
                <a:gd name="T57" fmla="*/ 30 h 46"/>
                <a:gd name="T58" fmla="*/ 7 w 140"/>
                <a:gd name="T59" fmla="*/ 31 h 46"/>
                <a:gd name="T60" fmla="*/ 0 w 140"/>
                <a:gd name="T6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6">
                  <a:moveTo>
                    <a:pt x="35" y="24"/>
                  </a:moveTo>
                  <a:lnTo>
                    <a:pt x="45" y="35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65" y="36"/>
                  </a:lnTo>
                  <a:lnTo>
                    <a:pt x="72" y="34"/>
                  </a:lnTo>
                  <a:lnTo>
                    <a:pt x="80" y="34"/>
                  </a:lnTo>
                  <a:lnTo>
                    <a:pt x="98" y="31"/>
                  </a:lnTo>
                  <a:lnTo>
                    <a:pt x="110" y="23"/>
                  </a:lnTo>
                  <a:lnTo>
                    <a:pt x="123" y="20"/>
                  </a:lnTo>
                  <a:lnTo>
                    <a:pt x="126" y="15"/>
                  </a:lnTo>
                  <a:lnTo>
                    <a:pt x="131" y="14"/>
                  </a:lnTo>
                  <a:lnTo>
                    <a:pt x="140" y="8"/>
                  </a:lnTo>
                  <a:lnTo>
                    <a:pt x="140" y="4"/>
                  </a:lnTo>
                  <a:lnTo>
                    <a:pt x="136" y="0"/>
                  </a:lnTo>
                  <a:lnTo>
                    <a:pt x="119" y="4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90" y="6"/>
                  </a:lnTo>
                  <a:lnTo>
                    <a:pt x="78" y="8"/>
                  </a:lnTo>
                  <a:lnTo>
                    <a:pt x="60" y="7"/>
                  </a:lnTo>
                  <a:lnTo>
                    <a:pt x="46" y="19"/>
                  </a:lnTo>
                  <a:lnTo>
                    <a:pt x="35" y="24"/>
                  </a:lnTo>
                  <a:close/>
                  <a:moveTo>
                    <a:pt x="0" y="38"/>
                  </a:moveTo>
                  <a:lnTo>
                    <a:pt x="7" y="46"/>
                  </a:lnTo>
                  <a:lnTo>
                    <a:pt x="16" y="41"/>
                  </a:lnTo>
                  <a:lnTo>
                    <a:pt x="24" y="40"/>
                  </a:lnTo>
                  <a:lnTo>
                    <a:pt x="24" y="28"/>
                  </a:lnTo>
                  <a:lnTo>
                    <a:pt x="19" y="30"/>
                  </a:lnTo>
                  <a:lnTo>
                    <a:pt x="7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B8CDC9A0-CFA0-B4C2-2614-FFAC6F0A9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2913" y="4346576"/>
              <a:ext cx="469900" cy="166688"/>
            </a:xfrm>
            <a:custGeom>
              <a:avLst/>
              <a:gdLst>
                <a:gd name="T0" fmla="*/ 30 w 844"/>
                <a:gd name="T1" fmla="*/ 36 h 298"/>
                <a:gd name="T2" fmla="*/ 41 w 844"/>
                <a:gd name="T3" fmla="*/ 65 h 298"/>
                <a:gd name="T4" fmla="*/ 76 w 844"/>
                <a:gd name="T5" fmla="*/ 70 h 298"/>
                <a:gd name="T6" fmla="*/ 91 w 844"/>
                <a:gd name="T7" fmla="*/ 55 h 298"/>
                <a:gd name="T8" fmla="*/ 146 w 844"/>
                <a:gd name="T9" fmla="*/ 110 h 298"/>
                <a:gd name="T10" fmla="*/ 146 w 844"/>
                <a:gd name="T11" fmla="*/ 166 h 298"/>
                <a:gd name="T12" fmla="*/ 172 w 844"/>
                <a:gd name="T13" fmla="*/ 214 h 298"/>
                <a:gd name="T14" fmla="*/ 179 w 844"/>
                <a:gd name="T15" fmla="*/ 240 h 298"/>
                <a:gd name="T16" fmla="*/ 185 w 844"/>
                <a:gd name="T17" fmla="*/ 272 h 298"/>
                <a:gd name="T18" fmla="*/ 181 w 844"/>
                <a:gd name="T19" fmla="*/ 268 h 298"/>
                <a:gd name="T20" fmla="*/ 170 w 844"/>
                <a:gd name="T21" fmla="*/ 273 h 298"/>
                <a:gd name="T22" fmla="*/ 125 w 844"/>
                <a:gd name="T23" fmla="*/ 255 h 298"/>
                <a:gd name="T24" fmla="*/ 91 w 844"/>
                <a:gd name="T25" fmla="*/ 234 h 298"/>
                <a:gd name="T26" fmla="*/ 58 w 844"/>
                <a:gd name="T27" fmla="*/ 198 h 298"/>
                <a:gd name="T28" fmla="*/ 32 w 844"/>
                <a:gd name="T29" fmla="*/ 160 h 298"/>
                <a:gd name="T30" fmla="*/ 24 w 844"/>
                <a:gd name="T31" fmla="*/ 130 h 298"/>
                <a:gd name="T32" fmla="*/ 1 w 844"/>
                <a:gd name="T33" fmla="*/ 42 h 298"/>
                <a:gd name="T34" fmla="*/ 511 w 844"/>
                <a:gd name="T35" fmla="*/ 216 h 298"/>
                <a:gd name="T36" fmla="*/ 510 w 844"/>
                <a:gd name="T37" fmla="*/ 230 h 298"/>
                <a:gd name="T38" fmla="*/ 502 w 844"/>
                <a:gd name="T39" fmla="*/ 233 h 298"/>
                <a:gd name="T40" fmla="*/ 747 w 844"/>
                <a:gd name="T41" fmla="*/ 10 h 298"/>
                <a:gd name="T42" fmla="*/ 730 w 844"/>
                <a:gd name="T43" fmla="*/ 6 h 298"/>
                <a:gd name="T44" fmla="*/ 437 w 844"/>
                <a:gd name="T45" fmla="*/ 267 h 298"/>
                <a:gd name="T46" fmla="*/ 473 w 844"/>
                <a:gd name="T47" fmla="*/ 298 h 298"/>
                <a:gd name="T48" fmla="*/ 528 w 844"/>
                <a:gd name="T49" fmla="*/ 288 h 298"/>
                <a:gd name="T50" fmla="*/ 595 w 844"/>
                <a:gd name="T51" fmla="*/ 283 h 298"/>
                <a:gd name="T52" fmla="*/ 660 w 844"/>
                <a:gd name="T53" fmla="*/ 237 h 298"/>
                <a:gd name="T54" fmla="*/ 694 w 844"/>
                <a:gd name="T55" fmla="*/ 150 h 298"/>
                <a:gd name="T56" fmla="*/ 744 w 844"/>
                <a:gd name="T57" fmla="*/ 135 h 298"/>
                <a:gd name="T58" fmla="*/ 781 w 844"/>
                <a:gd name="T59" fmla="*/ 144 h 298"/>
                <a:gd name="T60" fmla="*/ 798 w 844"/>
                <a:gd name="T61" fmla="*/ 124 h 298"/>
                <a:gd name="T62" fmla="*/ 844 w 844"/>
                <a:gd name="T63" fmla="*/ 100 h 298"/>
                <a:gd name="T64" fmla="*/ 810 w 844"/>
                <a:gd name="T65" fmla="*/ 85 h 298"/>
                <a:gd name="T66" fmla="*/ 792 w 844"/>
                <a:gd name="T67" fmla="*/ 69 h 298"/>
                <a:gd name="T68" fmla="*/ 770 w 844"/>
                <a:gd name="T69" fmla="*/ 67 h 298"/>
                <a:gd name="T70" fmla="*/ 763 w 844"/>
                <a:gd name="T71" fmla="*/ 41 h 298"/>
                <a:gd name="T72" fmla="*/ 744 w 844"/>
                <a:gd name="T73" fmla="*/ 26 h 298"/>
                <a:gd name="T74" fmla="*/ 727 w 844"/>
                <a:gd name="T75" fmla="*/ 19 h 298"/>
                <a:gd name="T76" fmla="*/ 688 w 844"/>
                <a:gd name="T77" fmla="*/ 90 h 298"/>
                <a:gd name="T78" fmla="*/ 665 w 844"/>
                <a:gd name="T79" fmla="*/ 104 h 298"/>
                <a:gd name="T80" fmla="*/ 667 w 844"/>
                <a:gd name="T81" fmla="*/ 115 h 298"/>
                <a:gd name="T82" fmla="*/ 662 w 844"/>
                <a:gd name="T83" fmla="*/ 127 h 298"/>
                <a:gd name="T84" fmla="*/ 650 w 844"/>
                <a:gd name="T85" fmla="*/ 125 h 298"/>
                <a:gd name="T86" fmla="*/ 628 w 844"/>
                <a:gd name="T87" fmla="*/ 127 h 298"/>
                <a:gd name="T88" fmla="*/ 600 w 844"/>
                <a:gd name="T89" fmla="*/ 160 h 298"/>
                <a:gd name="T90" fmla="*/ 526 w 844"/>
                <a:gd name="T91" fmla="*/ 212 h 298"/>
                <a:gd name="T92" fmla="*/ 517 w 844"/>
                <a:gd name="T93" fmla="*/ 231 h 298"/>
                <a:gd name="T94" fmla="*/ 491 w 844"/>
                <a:gd name="T95" fmla="*/ 270 h 298"/>
                <a:gd name="T96" fmla="*/ 439 w 844"/>
                <a:gd name="T97" fmla="*/ 258 h 298"/>
                <a:gd name="T98" fmla="*/ 6 w 844"/>
                <a:gd name="T99" fmla="*/ 96 h 298"/>
                <a:gd name="T100" fmla="*/ 510 w 844"/>
                <a:gd name="T101" fmla="*/ 216 h 298"/>
                <a:gd name="T102" fmla="*/ 510 w 844"/>
                <a:gd name="T103" fmla="*/ 21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4" h="298">
                  <a:moveTo>
                    <a:pt x="1" y="42"/>
                  </a:moveTo>
                  <a:lnTo>
                    <a:pt x="4" y="32"/>
                  </a:lnTo>
                  <a:lnTo>
                    <a:pt x="10" y="25"/>
                  </a:lnTo>
                  <a:lnTo>
                    <a:pt x="18" y="32"/>
                  </a:lnTo>
                  <a:lnTo>
                    <a:pt x="30" y="36"/>
                  </a:lnTo>
                  <a:lnTo>
                    <a:pt x="33" y="41"/>
                  </a:lnTo>
                  <a:lnTo>
                    <a:pt x="42" y="41"/>
                  </a:lnTo>
                  <a:lnTo>
                    <a:pt x="47" y="46"/>
                  </a:lnTo>
                  <a:lnTo>
                    <a:pt x="46" y="59"/>
                  </a:lnTo>
                  <a:lnTo>
                    <a:pt x="41" y="65"/>
                  </a:lnTo>
                  <a:lnTo>
                    <a:pt x="41" y="72"/>
                  </a:lnTo>
                  <a:lnTo>
                    <a:pt x="52" y="75"/>
                  </a:lnTo>
                  <a:lnTo>
                    <a:pt x="62" y="66"/>
                  </a:lnTo>
                  <a:lnTo>
                    <a:pt x="70" y="65"/>
                  </a:lnTo>
                  <a:lnTo>
                    <a:pt x="76" y="70"/>
                  </a:lnTo>
                  <a:lnTo>
                    <a:pt x="82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91" y="55"/>
                  </a:lnTo>
                  <a:lnTo>
                    <a:pt x="95" y="51"/>
                  </a:lnTo>
                  <a:lnTo>
                    <a:pt x="98" y="50"/>
                  </a:lnTo>
                  <a:lnTo>
                    <a:pt x="105" y="62"/>
                  </a:lnTo>
                  <a:lnTo>
                    <a:pt x="137" y="95"/>
                  </a:lnTo>
                  <a:lnTo>
                    <a:pt x="146" y="110"/>
                  </a:lnTo>
                  <a:lnTo>
                    <a:pt x="151" y="128"/>
                  </a:lnTo>
                  <a:lnTo>
                    <a:pt x="147" y="132"/>
                  </a:lnTo>
                  <a:lnTo>
                    <a:pt x="148" y="154"/>
                  </a:lnTo>
                  <a:lnTo>
                    <a:pt x="146" y="158"/>
                  </a:lnTo>
                  <a:lnTo>
                    <a:pt x="146" y="166"/>
                  </a:lnTo>
                  <a:lnTo>
                    <a:pt x="149" y="171"/>
                  </a:lnTo>
                  <a:lnTo>
                    <a:pt x="149" y="193"/>
                  </a:lnTo>
                  <a:lnTo>
                    <a:pt x="155" y="205"/>
                  </a:lnTo>
                  <a:lnTo>
                    <a:pt x="165" y="214"/>
                  </a:lnTo>
                  <a:lnTo>
                    <a:pt x="172" y="214"/>
                  </a:lnTo>
                  <a:lnTo>
                    <a:pt x="174" y="218"/>
                  </a:lnTo>
                  <a:lnTo>
                    <a:pt x="173" y="221"/>
                  </a:lnTo>
                  <a:lnTo>
                    <a:pt x="175" y="234"/>
                  </a:lnTo>
                  <a:lnTo>
                    <a:pt x="178" y="237"/>
                  </a:lnTo>
                  <a:lnTo>
                    <a:pt x="179" y="240"/>
                  </a:lnTo>
                  <a:lnTo>
                    <a:pt x="179" y="243"/>
                  </a:lnTo>
                  <a:lnTo>
                    <a:pt x="182" y="244"/>
                  </a:lnTo>
                  <a:lnTo>
                    <a:pt x="191" y="262"/>
                  </a:lnTo>
                  <a:lnTo>
                    <a:pt x="191" y="273"/>
                  </a:lnTo>
                  <a:lnTo>
                    <a:pt x="185" y="272"/>
                  </a:lnTo>
                  <a:lnTo>
                    <a:pt x="183" y="269"/>
                  </a:lnTo>
                  <a:lnTo>
                    <a:pt x="183" y="264"/>
                  </a:lnTo>
                  <a:lnTo>
                    <a:pt x="179" y="260"/>
                  </a:lnTo>
                  <a:lnTo>
                    <a:pt x="181" y="264"/>
                  </a:lnTo>
                  <a:lnTo>
                    <a:pt x="181" y="268"/>
                  </a:lnTo>
                  <a:lnTo>
                    <a:pt x="178" y="269"/>
                  </a:lnTo>
                  <a:lnTo>
                    <a:pt x="182" y="270"/>
                  </a:lnTo>
                  <a:lnTo>
                    <a:pt x="182" y="272"/>
                  </a:lnTo>
                  <a:lnTo>
                    <a:pt x="173" y="277"/>
                  </a:lnTo>
                  <a:lnTo>
                    <a:pt x="170" y="273"/>
                  </a:lnTo>
                  <a:lnTo>
                    <a:pt x="167" y="276"/>
                  </a:lnTo>
                  <a:lnTo>
                    <a:pt x="159" y="272"/>
                  </a:lnTo>
                  <a:lnTo>
                    <a:pt x="153" y="265"/>
                  </a:lnTo>
                  <a:lnTo>
                    <a:pt x="139" y="262"/>
                  </a:lnTo>
                  <a:lnTo>
                    <a:pt x="125" y="255"/>
                  </a:lnTo>
                  <a:lnTo>
                    <a:pt x="119" y="248"/>
                  </a:lnTo>
                  <a:lnTo>
                    <a:pt x="114" y="244"/>
                  </a:lnTo>
                  <a:lnTo>
                    <a:pt x="108" y="246"/>
                  </a:lnTo>
                  <a:lnTo>
                    <a:pt x="101" y="245"/>
                  </a:lnTo>
                  <a:lnTo>
                    <a:pt x="91" y="234"/>
                  </a:lnTo>
                  <a:lnTo>
                    <a:pt x="92" y="226"/>
                  </a:lnTo>
                  <a:lnTo>
                    <a:pt x="78" y="215"/>
                  </a:lnTo>
                  <a:lnTo>
                    <a:pt x="62" y="209"/>
                  </a:lnTo>
                  <a:lnTo>
                    <a:pt x="57" y="204"/>
                  </a:lnTo>
                  <a:lnTo>
                    <a:pt x="58" y="198"/>
                  </a:lnTo>
                  <a:lnTo>
                    <a:pt x="65" y="192"/>
                  </a:lnTo>
                  <a:lnTo>
                    <a:pt x="59" y="184"/>
                  </a:lnTo>
                  <a:lnTo>
                    <a:pt x="51" y="179"/>
                  </a:lnTo>
                  <a:lnTo>
                    <a:pt x="44" y="167"/>
                  </a:lnTo>
                  <a:lnTo>
                    <a:pt x="32" y="160"/>
                  </a:lnTo>
                  <a:lnTo>
                    <a:pt x="26" y="153"/>
                  </a:lnTo>
                  <a:lnTo>
                    <a:pt x="29" y="149"/>
                  </a:lnTo>
                  <a:lnTo>
                    <a:pt x="22" y="142"/>
                  </a:lnTo>
                  <a:lnTo>
                    <a:pt x="21" y="133"/>
                  </a:lnTo>
                  <a:lnTo>
                    <a:pt x="24" y="130"/>
                  </a:lnTo>
                  <a:lnTo>
                    <a:pt x="25" y="116"/>
                  </a:lnTo>
                  <a:lnTo>
                    <a:pt x="20" y="105"/>
                  </a:lnTo>
                  <a:lnTo>
                    <a:pt x="15" y="93"/>
                  </a:lnTo>
                  <a:lnTo>
                    <a:pt x="11" y="57"/>
                  </a:lnTo>
                  <a:lnTo>
                    <a:pt x="1" y="42"/>
                  </a:lnTo>
                  <a:close/>
                  <a:moveTo>
                    <a:pt x="520" y="214"/>
                  </a:moveTo>
                  <a:lnTo>
                    <a:pt x="523" y="224"/>
                  </a:lnTo>
                  <a:lnTo>
                    <a:pt x="518" y="227"/>
                  </a:lnTo>
                  <a:lnTo>
                    <a:pt x="511" y="221"/>
                  </a:lnTo>
                  <a:lnTo>
                    <a:pt x="511" y="216"/>
                  </a:lnTo>
                  <a:lnTo>
                    <a:pt x="514" y="216"/>
                  </a:lnTo>
                  <a:lnTo>
                    <a:pt x="514" y="216"/>
                  </a:lnTo>
                  <a:lnTo>
                    <a:pt x="520" y="214"/>
                  </a:lnTo>
                  <a:close/>
                  <a:moveTo>
                    <a:pt x="515" y="228"/>
                  </a:moveTo>
                  <a:lnTo>
                    <a:pt x="510" y="230"/>
                  </a:lnTo>
                  <a:lnTo>
                    <a:pt x="509" y="226"/>
                  </a:lnTo>
                  <a:lnTo>
                    <a:pt x="510" y="224"/>
                  </a:lnTo>
                  <a:lnTo>
                    <a:pt x="515" y="228"/>
                  </a:lnTo>
                  <a:close/>
                  <a:moveTo>
                    <a:pt x="509" y="230"/>
                  </a:moveTo>
                  <a:lnTo>
                    <a:pt x="502" y="233"/>
                  </a:lnTo>
                  <a:lnTo>
                    <a:pt x="507" y="226"/>
                  </a:lnTo>
                  <a:lnTo>
                    <a:pt x="509" y="230"/>
                  </a:lnTo>
                  <a:close/>
                  <a:moveTo>
                    <a:pt x="752" y="0"/>
                  </a:moveTo>
                  <a:lnTo>
                    <a:pt x="744" y="7"/>
                  </a:lnTo>
                  <a:lnTo>
                    <a:pt x="747" y="10"/>
                  </a:lnTo>
                  <a:lnTo>
                    <a:pt x="756" y="7"/>
                  </a:lnTo>
                  <a:lnTo>
                    <a:pt x="756" y="1"/>
                  </a:lnTo>
                  <a:lnTo>
                    <a:pt x="752" y="0"/>
                  </a:lnTo>
                  <a:close/>
                  <a:moveTo>
                    <a:pt x="741" y="0"/>
                  </a:moveTo>
                  <a:lnTo>
                    <a:pt x="730" y="6"/>
                  </a:lnTo>
                  <a:lnTo>
                    <a:pt x="735" y="6"/>
                  </a:lnTo>
                  <a:lnTo>
                    <a:pt x="741" y="3"/>
                  </a:lnTo>
                  <a:lnTo>
                    <a:pt x="741" y="0"/>
                  </a:lnTo>
                  <a:close/>
                  <a:moveTo>
                    <a:pt x="428" y="251"/>
                  </a:moveTo>
                  <a:lnTo>
                    <a:pt x="437" y="267"/>
                  </a:lnTo>
                  <a:lnTo>
                    <a:pt x="451" y="277"/>
                  </a:lnTo>
                  <a:lnTo>
                    <a:pt x="452" y="281"/>
                  </a:lnTo>
                  <a:lnTo>
                    <a:pt x="462" y="290"/>
                  </a:lnTo>
                  <a:lnTo>
                    <a:pt x="466" y="297"/>
                  </a:lnTo>
                  <a:lnTo>
                    <a:pt x="473" y="298"/>
                  </a:lnTo>
                  <a:lnTo>
                    <a:pt x="485" y="294"/>
                  </a:lnTo>
                  <a:lnTo>
                    <a:pt x="487" y="289"/>
                  </a:lnTo>
                  <a:lnTo>
                    <a:pt x="498" y="290"/>
                  </a:lnTo>
                  <a:lnTo>
                    <a:pt x="504" y="287"/>
                  </a:lnTo>
                  <a:lnTo>
                    <a:pt x="528" y="288"/>
                  </a:lnTo>
                  <a:lnTo>
                    <a:pt x="552" y="278"/>
                  </a:lnTo>
                  <a:lnTo>
                    <a:pt x="559" y="273"/>
                  </a:lnTo>
                  <a:lnTo>
                    <a:pt x="580" y="272"/>
                  </a:lnTo>
                  <a:lnTo>
                    <a:pt x="591" y="277"/>
                  </a:lnTo>
                  <a:lnTo>
                    <a:pt x="595" y="283"/>
                  </a:lnTo>
                  <a:lnTo>
                    <a:pt x="605" y="283"/>
                  </a:lnTo>
                  <a:lnTo>
                    <a:pt x="623" y="273"/>
                  </a:lnTo>
                  <a:lnTo>
                    <a:pt x="644" y="270"/>
                  </a:lnTo>
                  <a:lnTo>
                    <a:pt x="643" y="263"/>
                  </a:lnTo>
                  <a:lnTo>
                    <a:pt x="660" y="237"/>
                  </a:lnTo>
                  <a:lnTo>
                    <a:pt x="667" y="218"/>
                  </a:lnTo>
                  <a:lnTo>
                    <a:pt x="681" y="198"/>
                  </a:lnTo>
                  <a:lnTo>
                    <a:pt x="690" y="164"/>
                  </a:lnTo>
                  <a:lnTo>
                    <a:pt x="690" y="157"/>
                  </a:lnTo>
                  <a:lnTo>
                    <a:pt x="694" y="150"/>
                  </a:lnTo>
                  <a:lnTo>
                    <a:pt x="694" y="144"/>
                  </a:lnTo>
                  <a:lnTo>
                    <a:pt x="703" y="133"/>
                  </a:lnTo>
                  <a:lnTo>
                    <a:pt x="710" y="136"/>
                  </a:lnTo>
                  <a:lnTo>
                    <a:pt x="724" y="135"/>
                  </a:lnTo>
                  <a:lnTo>
                    <a:pt x="744" y="135"/>
                  </a:lnTo>
                  <a:lnTo>
                    <a:pt x="748" y="139"/>
                  </a:lnTo>
                  <a:lnTo>
                    <a:pt x="761" y="139"/>
                  </a:lnTo>
                  <a:lnTo>
                    <a:pt x="770" y="141"/>
                  </a:lnTo>
                  <a:lnTo>
                    <a:pt x="771" y="137"/>
                  </a:lnTo>
                  <a:lnTo>
                    <a:pt x="781" y="144"/>
                  </a:lnTo>
                  <a:lnTo>
                    <a:pt x="789" y="146"/>
                  </a:lnTo>
                  <a:lnTo>
                    <a:pt x="798" y="142"/>
                  </a:lnTo>
                  <a:lnTo>
                    <a:pt x="809" y="139"/>
                  </a:lnTo>
                  <a:lnTo>
                    <a:pt x="809" y="134"/>
                  </a:lnTo>
                  <a:lnTo>
                    <a:pt x="798" y="124"/>
                  </a:lnTo>
                  <a:lnTo>
                    <a:pt x="798" y="113"/>
                  </a:lnTo>
                  <a:lnTo>
                    <a:pt x="803" y="109"/>
                  </a:lnTo>
                  <a:lnTo>
                    <a:pt x="821" y="111"/>
                  </a:lnTo>
                  <a:lnTo>
                    <a:pt x="835" y="107"/>
                  </a:lnTo>
                  <a:lnTo>
                    <a:pt x="844" y="100"/>
                  </a:lnTo>
                  <a:lnTo>
                    <a:pt x="843" y="93"/>
                  </a:lnTo>
                  <a:lnTo>
                    <a:pt x="836" y="93"/>
                  </a:lnTo>
                  <a:lnTo>
                    <a:pt x="825" y="91"/>
                  </a:lnTo>
                  <a:lnTo>
                    <a:pt x="818" y="85"/>
                  </a:lnTo>
                  <a:lnTo>
                    <a:pt x="810" y="85"/>
                  </a:lnTo>
                  <a:lnTo>
                    <a:pt x="799" y="75"/>
                  </a:lnTo>
                  <a:lnTo>
                    <a:pt x="793" y="75"/>
                  </a:lnTo>
                  <a:lnTo>
                    <a:pt x="786" y="81"/>
                  </a:lnTo>
                  <a:lnTo>
                    <a:pt x="782" y="78"/>
                  </a:lnTo>
                  <a:lnTo>
                    <a:pt x="792" y="69"/>
                  </a:lnTo>
                  <a:lnTo>
                    <a:pt x="787" y="64"/>
                  </a:lnTo>
                  <a:lnTo>
                    <a:pt x="783" y="65"/>
                  </a:lnTo>
                  <a:lnTo>
                    <a:pt x="777" y="73"/>
                  </a:lnTo>
                  <a:lnTo>
                    <a:pt x="773" y="68"/>
                  </a:lnTo>
                  <a:lnTo>
                    <a:pt x="770" y="67"/>
                  </a:lnTo>
                  <a:lnTo>
                    <a:pt x="770" y="54"/>
                  </a:lnTo>
                  <a:lnTo>
                    <a:pt x="778" y="51"/>
                  </a:lnTo>
                  <a:lnTo>
                    <a:pt x="778" y="45"/>
                  </a:lnTo>
                  <a:lnTo>
                    <a:pt x="767" y="38"/>
                  </a:lnTo>
                  <a:lnTo>
                    <a:pt x="763" y="41"/>
                  </a:lnTo>
                  <a:lnTo>
                    <a:pt x="755" y="33"/>
                  </a:lnTo>
                  <a:lnTo>
                    <a:pt x="755" y="21"/>
                  </a:lnTo>
                  <a:lnTo>
                    <a:pt x="746" y="16"/>
                  </a:lnTo>
                  <a:lnTo>
                    <a:pt x="742" y="18"/>
                  </a:lnTo>
                  <a:lnTo>
                    <a:pt x="744" y="26"/>
                  </a:lnTo>
                  <a:lnTo>
                    <a:pt x="735" y="35"/>
                  </a:lnTo>
                  <a:lnTo>
                    <a:pt x="731" y="35"/>
                  </a:lnTo>
                  <a:lnTo>
                    <a:pt x="734" y="27"/>
                  </a:lnTo>
                  <a:lnTo>
                    <a:pt x="732" y="19"/>
                  </a:lnTo>
                  <a:lnTo>
                    <a:pt x="727" y="19"/>
                  </a:lnTo>
                  <a:lnTo>
                    <a:pt x="721" y="39"/>
                  </a:lnTo>
                  <a:lnTo>
                    <a:pt x="714" y="40"/>
                  </a:lnTo>
                  <a:lnTo>
                    <a:pt x="705" y="61"/>
                  </a:lnTo>
                  <a:lnTo>
                    <a:pt x="704" y="73"/>
                  </a:lnTo>
                  <a:lnTo>
                    <a:pt x="688" y="90"/>
                  </a:lnTo>
                  <a:lnTo>
                    <a:pt x="680" y="90"/>
                  </a:lnTo>
                  <a:lnTo>
                    <a:pt x="667" y="94"/>
                  </a:lnTo>
                  <a:lnTo>
                    <a:pt x="663" y="100"/>
                  </a:lnTo>
                  <a:lnTo>
                    <a:pt x="668" y="100"/>
                  </a:lnTo>
                  <a:lnTo>
                    <a:pt x="665" y="104"/>
                  </a:lnTo>
                  <a:lnTo>
                    <a:pt x="669" y="106"/>
                  </a:lnTo>
                  <a:lnTo>
                    <a:pt x="679" y="103"/>
                  </a:lnTo>
                  <a:lnTo>
                    <a:pt x="675" y="110"/>
                  </a:lnTo>
                  <a:lnTo>
                    <a:pt x="668" y="113"/>
                  </a:lnTo>
                  <a:lnTo>
                    <a:pt x="667" y="115"/>
                  </a:lnTo>
                  <a:lnTo>
                    <a:pt x="667" y="118"/>
                  </a:lnTo>
                  <a:lnTo>
                    <a:pt x="673" y="133"/>
                  </a:lnTo>
                  <a:lnTo>
                    <a:pt x="669" y="141"/>
                  </a:lnTo>
                  <a:lnTo>
                    <a:pt x="663" y="138"/>
                  </a:lnTo>
                  <a:lnTo>
                    <a:pt x="662" y="127"/>
                  </a:lnTo>
                  <a:lnTo>
                    <a:pt x="660" y="119"/>
                  </a:lnTo>
                  <a:lnTo>
                    <a:pt x="659" y="119"/>
                  </a:lnTo>
                  <a:lnTo>
                    <a:pt x="659" y="117"/>
                  </a:lnTo>
                  <a:lnTo>
                    <a:pt x="655" y="118"/>
                  </a:lnTo>
                  <a:lnTo>
                    <a:pt x="650" y="125"/>
                  </a:lnTo>
                  <a:lnTo>
                    <a:pt x="653" y="144"/>
                  </a:lnTo>
                  <a:lnTo>
                    <a:pt x="649" y="147"/>
                  </a:lnTo>
                  <a:lnTo>
                    <a:pt x="640" y="140"/>
                  </a:lnTo>
                  <a:lnTo>
                    <a:pt x="633" y="127"/>
                  </a:lnTo>
                  <a:lnTo>
                    <a:pt x="628" y="127"/>
                  </a:lnTo>
                  <a:lnTo>
                    <a:pt x="621" y="124"/>
                  </a:lnTo>
                  <a:lnTo>
                    <a:pt x="616" y="131"/>
                  </a:lnTo>
                  <a:lnTo>
                    <a:pt x="615" y="142"/>
                  </a:lnTo>
                  <a:lnTo>
                    <a:pt x="604" y="151"/>
                  </a:lnTo>
                  <a:lnTo>
                    <a:pt x="600" y="160"/>
                  </a:lnTo>
                  <a:lnTo>
                    <a:pt x="587" y="172"/>
                  </a:lnTo>
                  <a:lnTo>
                    <a:pt x="584" y="180"/>
                  </a:lnTo>
                  <a:lnTo>
                    <a:pt x="574" y="193"/>
                  </a:lnTo>
                  <a:lnTo>
                    <a:pt x="562" y="203"/>
                  </a:lnTo>
                  <a:lnTo>
                    <a:pt x="526" y="212"/>
                  </a:lnTo>
                  <a:lnTo>
                    <a:pt x="522" y="214"/>
                  </a:lnTo>
                  <a:lnTo>
                    <a:pt x="525" y="225"/>
                  </a:lnTo>
                  <a:lnTo>
                    <a:pt x="529" y="230"/>
                  </a:lnTo>
                  <a:lnTo>
                    <a:pt x="523" y="228"/>
                  </a:lnTo>
                  <a:lnTo>
                    <a:pt x="517" y="231"/>
                  </a:lnTo>
                  <a:lnTo>
                    <a:pt x="507" y="232"/>
                  </a:lnTo>
                  <a:lnTo>
                    <a:pt x="502" y="238"/>
                  </a:lnTo>
                  <a:lnTo>
                    <a:pt x="499" y="247"/>
                  </a:lnTo>
                  <a:lnTo>
                    <a:pt x="499" y="260"/>
                  </a:lnTo>
                  <a:lnTo>
                    <a:pt x="491" y="270"/>
                  </a:lnTo>
                  <a:lnTo>
                    <a:pt x="492" y="274"/>
                  </a:lnTo>
                  <a:lnTo>
                    <a:pt x="474" y="272"/>
                  </a:lnTo>
                  <a:lnTo>
                    <a:pt x="456" y="265"/>
                  </a:lnTo>
                  <a:lnTo>
                    <a:pt x="444" y="265"/>
                  </a:lnTo>
                  <a:lnTo>
                    <a:pt x="439" y="258"/>
                  </a:lnTo>
                  <a:lnTo>
                    <a:pt x="431" y="250"/>
                  </a:lnTo>
                  <a:lnTo>
                    <a:pt x="428" y="251"/>
                  </a:lnTo>
                  <a:close/>
                  <a:moveTo>
                    <a:pt x="0" y="80"/>
                  </a:moveTo>
                  <a:lnTo>
                    <a:pt x="1" y="89"/>
                  </a:lnTo>
                  <a:lnTo>
                    <a:pt x="6" y="96"/>
                  </a:lnTo>
                  <a:lnTo>
                    <a:pt x="10" y="93"/>
                  </a:lnTo>
                  <a:lnTo>
                    <a:pt x="8" y="87"/>
                  </a:lnTo>
                  <a:lnTo>
                    <a:pt x="4" y="81"/>
                  </a:lnTo>
                  <a:lnTo>
                    <a:pt x="0" y="80"/>
                  </a:lnTo>
                  <a:close/>
                  <a:moveTo>
                    <a:pt x="510" y="216"/>
                  </a:moveTo>
                  <a:lnTo>
                    <a:pt x="509" y="223"/>
                  </a:lnTo>
                  <a:lnTo>
                    <a:pt x="508" y="224"/>
                  </a:lnTo>
                  <a:lnTo>
                    <a:pt x="507" y="221"/>
                  </a:lnTo>
                  <a:lnTo>
                    <a:pt x="510" y="215"/>
                  </a:lnTo>
                  <a:lnTo>
                    <a:pt x="510" y="2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968CFA1-3980-1E5B-65DD-E6A0D282C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8988" y="4405314"/>
              <a:ext cx="28575" cy="23813"/>
            </a:xfrm>
            <a:custGeom>
              <a:avLst/>
              <a:gdLst>
                <a:gd name="T0" fmla="*/ 39 w 52"/>
                <a:gd name="T1" fmla="*/ 14 h 42"/>
                <a:gd name="T2" fmla="*/ 41 w 52"/>
                <a:gd name="T3" fmla="*/ 22 h 42"/>
                <a:gd name="T4" fmla="*/ 42 w 52"/>
                <a:gd name="T5" fmla="*/ 33 h 42"/>
                <a:gd name="T6" fmla="*/ 48 w 52"/>
                <a:gd name="T7" fmla="*/ 36 h 42"/>
                <a:gd name="T8" fmla="*/ 52 w 52"/>
                <a:gd name="T9" fmla="*/ 28 h 42"/>
                <a:gd name="T10" fmla="*/ 46 w 52"/>
                <a:gd name="T11" fmla="*/ 13 h 42"/>
                <a:gd name="T12" fmla="*/ 46 w 52"/>
                <a:gd name="T13" fmla="*/ 10 h 42"/>
                <a:gd name="T14" fmla="*/ 43 w 52"/>
                <a:gd name="T15" fmla="*/ 13 h 42"/>
                <a:gd name="T16" fmla="*/ 39 w 52"/>
                <a:gd name="T17" fmla="*/ 14 h 42"/>
                <a:gd name="T18" fmla="*/ 0 w 52"/>
                <a:gd name="T19" fmla="*/ 19 h 42"/>
                <a:gd name="T20" fmla="*/ 7 w 52"/>
                <a:gd name="T21" fmla="*/ 22 h 42"/>
                <a:gd name="T22" fmla="*/ 12 w 52"/>
                <a:gd name="T23" fmla="*/ 22 h 42"/>
                <a:gd name="T24" fmla="*/ 19 w 52"/>
                <a:gd name="T25" fmla="*/ 35 h 42"/>
                <a:gd name="T26" fmla="*/ 28 w 52"/>
                <a:gd name="T27" fmla="*/ 42 h 42"/>
                <a:gd name="T28" fmla="*/ 32 w 52"/>
                <a:gd name="T29" fmla="*/ 39 h 42"/>
                <a:gd name="T30" fmla="*/ 29 w 52"/>
                <a:gd name="T31" fmla="*/ 20 h 42"/>
                <a:gd name="T32" fmla="*/ 34 w 52"/>
                <a:gd name="T33" fmla="*/ 13 h 42"/>
                <a:gd name="T34" fmla="*/ 38 w 52"/>
                <a:gd name="T35" fmla="*/ 12 h 42"/>
                <a:gd name="T36" fmla="*/ 38 w 52"/>
                <a:gd name="T37" fmla="*/ 9 h 42"/>
                <a:gd name="T38" fmla="*/ 38 w 52"/>
                <a:gd name="T39" fmla="*/ 0 h 42"/>
                <a:gd name="T40" fmla="*/ 29 w 52"/>
                <a:gd name="T41" fmla="*/ 3 h 42"/>
                <a:gd name="T42" fmla="*/ 19 w 52"/>
                <a:gd name="T43" fmla="*/ 11 h 42"/>
                <a:gd name="T44" fmla="*/ 2 w 52"/>
                <a:gd name="T45" fmla="*/ 16 h 42"/>
                <a:gd name="T46" fmla="*/ 0 w 52"/>
                <a:gd name="T4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2">
                  <a:moveTo>
                    <a:pt x="39" y="14"/>
                  </a:moveTo>
                  <a:lnTo>
                    <a:pt x="41" y="22"/>
                  </a:lnTo>
                  <a:lnTo>
                    <a:pt x="42" y="33"/>
                  </a:lnTo>
                  <a:lnTo>
                    <a:pt x="48" y="36"/>
                  </a:lnTo>
                  <a:lnTo>
                    <a:pt x="52" y="28"/>
                  </a:lnTo>
                  <a:lnTo>
                    <a:pt x="46" y="13"/>
                  </a:lnTo>
                  <a:lnTo>
                    <a:pt x="46" y="10"/>
                  </a:lnTo>
                  <a:lnTo>
                    <a:pt x="43" y="13"/>
                  </a:lnTo>
                  <a:lnTo>
                    <a:pt x="39" y="14"/>
                  </a:lnTo>
                  <a:close/>
                  <a:moveTo>
                    <a:pt x="0" y="19"/>
                  </a:moveTo>
                  <a:lnTo>
                    <a:pt x="7" y="22"/>
                  </a:lnTo>
                  <a:lnTo>
                    <a:pt x="12" y="22"/>
                  </a:lnTo>
                  <a:lnTo>
                    <a:pt x="19" y="35"/>
                  </a:lnTo>
                  <a:lnTo>
                    <a:pt x="28" y="42"/>
                  </a:lnTo>
                  <a:lnTo>
                    <a:pt x="32" y="39"/>
                  </a:lnTo>
                  <a:lnTo>
                    <a:pt x="29" y="20"/>
                  </a:lnTo>
                  <a:lnTo>
                    <a:pt x="34" y="13"/>
                  </a:lnTo>
                  <a:lnTo>
                    <a:pt x="38" y="12"/>
                  </a:lnTo>
                  <a:lnTo>
                    <a:pt x="38" y="9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19" y="11"/>
                  </a:lnTo>
                  <a:lnTo>
                    <a:pt x="2" y="1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41B89BF8-5571-858A-92D8-C27FFBDC8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538" y="4154489"/>
              <a:ext cx="128588" cy="112713"/>
            </a:xfrm>
            <a:custGeom>
              <a:avLst/>
              <a:gdLst>
                <a:gd name="T0" fmla="*/ 109 w 231"/>
                <a:gd name="T1" fmla="*/ 190 h 200"/>
                <a:gd name="T2" fmla="*/ 124 w 231"/>
                <a:gd name="T3" fmla="*/ 175 h 200"/>
                <a:gd name="T4" fmla="*/ 137 w 231"/>
                <a:gd name="T5" fmla="*/ 178 h 200"/>
                <a:gd name="T6" fmla="*/ 167 w 231"/>
                <a:gd name="T7" fmla="*/ 178 h 200"/>
                <a:gd name="T8" fmla="*/ 183 w 231"/>
                <a:gd name="T9" fmla="*/ 183 h 200"/>
                <a:gd name="T10" fmla="*/ 180 w 231"/>
                <a:gd name="T11" fmla="*/ 168 h 200"/>
                <a:gd name="T12" fmla="*/ 162 w 231"/>
                <a:gd name="T13" fmla="*/ 157 h 200"/>
                <a:gd name="T14" fmla="*/ 169 w 231"/>
                <a:gd name="T15" fmla="*/ 135 h 200"/>
                <a:gd name="T16" fmla="*/ 190 w 231"/>
                <a:gd name="T17" fmla="*/ 127 h 200"/>
                <a:gd name="T18" fmla="*/ 215 w 231"/>
                <a:gd name="T19" fmla="*/ 115 h 200"/>
                <a:gd name="T20" fmla="*/ 224 w 231"/>
                <a:gd name="T21" fmla="*/ 107 h 200"/>
                <a:gd name="T22" fmla="*/ 228 w 231"/>
                <a:gd name="T23" fmla="*/ 84 h 200"/>
                <a:gd name="T24" fmla="*/ 228 w 231"/>
                <a:gd name="T25" fmla="*/ 64 h 200"/>
                <a:gd name="T26" fmla="*/ 222 w 231"/>
                <a:gd name="T27" fmla="*/ 32 h 200"/>
                <a:gd name="T28" fmla="*/ 209 w 231"/>
                <a:gd name="T29" fmla="*/ 15 h 200"/>
                <a:gd name="T30" fmla="*/ 194 w 231"/>
                <a:gd name="T31" fmla="*/ 9 h 200"/>
                <a:gd name="T32" fmla="*/ 183 w 231"/>
                <a:gd name="T33" fmla="*/ 0 h 200"/>
                <a:gd name="T34" fmla="*/ 161 w 231"/>
                <a:gd name="T35" fmla="*/ 11 h 200"/>
                <a:gd name="T36" fmla="*/ 168 w 231"/>
                <a:gd name="T37" fmla="*/ 28 h 200"/>
                <a:gd name="T38" fmla="*/ 171 w 231"/>
                <a:gd name="T39" fmla="*/ 43 h 200"/>
                <a:gd name="T40" fmla="*/ 149 w 231"/>
                <a:gd name="T41" fmla="*/ 25 h 200"/>
                <a:gd name="T42" fmla="*/ 133 w 231"/>
                <a:gd name="T43" fmla="*/ 18 h 200"/>
                <a:gd name="T44" fmla="*/ 117 w 231"/>
                <a:gd name="T45" fmla="*/ 14 h 200"/>
                <a:gd name="T46" fmla="*/ 97 w 231"/>
                <a:gd name="T47" fmla="*/ 9 h 200"/>
                <a:gd name="T48" fmla="*/ 78 w 231"/>
                <a:gd name="T49" fmla="*/ 7 h 200"/>
                <a:gd name="T50" fmla="*/ 62 w 231"/>
                <a:gd name="T51" fmla="*/ 7 h 200"/>
                <a:gd name="T52" fmla="*/ 29 w 231"/>
                <a:gd name="T53" fmla="*/ 14 h 200"/>
                <a:gd name="T54" fmla="*/ 11 w 231"/>
                <a:gd name="T55" fmla="*/ 27 h 200"/>
                <a:gd name="T56" fmla="*/ 1 w 231"/>
                <a:gd name="T57" fmla="*/ 49 h 200"/>
                <a:gd name="T58" fmla="*/ 4 w 231"/>
                <a:gd name="T59" fmla="*/ 84 h 200"/>
                <a:gd name="T60" fmla="*/ 15 w 231"/>
                <a:gd name="T61" fmla="*/ 97 h 200"/>
                <a:gd name="T62" fmla="*/ 13 w 231"/>
                <a:gd name="T63" fmla="*/ 119 h 200"/>
                <a:gd name="T64" fmla="*/ 19 w 231"/>
                <a:gd name="T65" fmla="*/ 126 h 200"/>
                <a:gd name="T66" fmla="*/ 25 w 231"/>
                <a:gd name="T67" fmla="*/ 140 h 200"/>
                <a:gd name="T68" fmla="*/ 32 w 231"/>
                <a:gd name="T69" fmla="*/ 157 h 200"/>
                <a:gd name="T70" fmla="*/ 39 w 231"/>
                <a:gd name="T71" fmla="*/ 162 h 200"/>
                <a:gd name="T72" fmla="*/ 41 w 231"/>
                <a:gd name="T73" fmla="*/ 174 h 200"/>
                <a:gd name="T74" fmla="*/ 49 w 231"/>
                <a:gd name="T75" fmla="*/ 182 h 200"/>
                <a:gd name="T76" fmla="*/ 54 w 231"/>
                <a:gd name="T77" fmla="*/ 173 h 200"/>
                <a:gd name="T78" fmla="*/ 63 w 231"/>
                <a:gd name="T79" fmla="*/ 166 h 200"/>
                <a:gd name="T80" fmla="*/ 66 w 231"/>
                <a:gd name="T81" fmla="*/ 178 h 200"/>
                <a:gd name="T82" fmla="*/ 60 w 231"/>
                <a:gd name="T83" fmla="*/ 190 h 200"/>
                <a:gd name="T84" fmla="*/ 64 w 231"/>
                <a:gd name="T85" fmla="*/ 198 h 200"/>
                <a:gd name="T86" fmla="*/ 76 w 231"/>
                <a:gd name="T87" fmla="*/ 191 h 200"/>
                <a:gd name="T88" fmla="*/ 82 w 231"/>
                <a:gd name="T89" fmla="*/ 193 h 200"/>
                <a:gd name="T90" fmla="*/ 93 w 231"/>
                <a:gd name="T91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200">
                  <a:moveTo>
                    <a:pt x="101" y="200"/>
                  </a:moveTo>
                  <a:lnTo>
                    <a:pt x="109" y="190"/>
                  </a:lnTo>
                  <a:lnTo>
                    <a:pt x="119" y="188"/>
                  </a:lnTo>
                  <a:lnTo>
                    <a:pt x="124" y="175"/>
                  </a:lnTo>
                  <a:lnTo>
                    <a:pt x="133" y="175"/>
                  </a:lnTo>
                  <a:lnTo>
                    <a:pt x="137" y="178"/>
                  </a:lnTo>
                  <a:lnTo>
                    <a:pt x="158" y="173"/>
                  </a:lnTo>
                  <a:lnTo>
                    <a:pt x="167" y="178"/>
                  </a:lnTo>
                  <a:lnTo>
                    <a:pt x="169" y="184"/>
                  </a:lnTo>
                  <a:lnTo>
                    <a:pt x="183" y="183"/>
                  </a:lnTo>
                  <a:lnTo>
                    <a:pt x="179" y="174"/>
                  </a:lnTo>
                  <a:lnTo>
                    <a:pt x="180" y="168"/>
                  </a:lnTo>
                  <a:lnTo>
                    <a:pt x="172" y="160"/>
                  </a:lnTo>
                  <a:lnTo>
                    <a:pt x="162" y="157"/>
                  </a:lnTo>
                  <a:lnTo>
                    <a:pt x="161" y="141"/>
                  </a:lnTo>
                  <a:lnTo>
                    <a:pt x="169" y="135"/>
                  </a:lnTo>
                  <a:lnTo>
                    <a:pt x="186" y="136"/>
                  </a:lnTo>
                  <a:lnTo>
                    <a:pt x="190" y="127"/>
                  </a:lnTo>
                  <a:lnTo>
                    <a:pt x="203" y="119"/>
                  </a:lnTo>
                  <a:lnTo>
                    <a:pt x="215" y="115"/>
                  </a:lnTo>
                  <a:lnTo>
                    <a:pt x="217" y="110"/>
                  </a:lnTo>
                  <a:lnTo>
                    <a:pt x="224" y="107"/>
                  </a:lnTo>
                  <a:lnTo>
                    <a:pt x="230" y="94"/>
                  </a:lnTo>
                  <a:lnTo>
                    <a:pt x="228" y="84"/>
                  </a:lnTo>
                  <a:lnTo>
                    <a:pt x="231" y="72"/>
                  </a:lnTo>
                  <a:lnTo>
                    <a:pt x="228" y="64"/>
                  </a:lnTo>
                  <a:lnTo>
                    <a:pt x="230" y="50"/>
                  </a:lnTo>
                  <a:lnTo>
                    <a:pt x="222" y="32"/>
                  </a:lnTo>
                  <a:lnTo>
                    <a:pt x="214" y="28"/>
                  </a:lnTo>
                  <a:lnTo>
                    <a:pt x="209" y="15"/>
                  </a:lnTo>
                  <a:lnTo>
                    <a:pt x="203" y="15"/>
                  </a:lnTo>
                  <a:lnTo>
                    <a:pt x="194" y="9"/>
                  </a:lnTo>
                  <a:lnTo>
                    <a:pt x="187" y="7"/>
                  </a:lnTo>
                  <a:lnTo>
                    <a:pt x="183" y="0"/>
                  </a:lnTo>
                  <a:lnTo>
                    <a:pt x="168" y="3"/>
                  </a:lnTo>
                  <a:lnTo>
                    <a:pt x="161" y="11"/>
                  </a:lnTo>
                  <a:lnTo>
                    <a:pt x="170" y="20"/>
                  </a:lnTo>
                  <a:lnTo>
                    <a:pt x="168" y="28"/>
                  </a:lnTo>
                  <a:lnTo>
                    <a:pt x="171" y="37"/>
                  </a:lnTo>
                  <a:lnTo>
                    <a:pt x="171" y="43"/>
                  </a:lnTo>
                  <a:lnTo>
                    <a:pt x="157" y="38"/>
                  </a:lnTo>
                  <a:lnTo>
                    <a:pt x="149" y="25"/>
                  </a:lnTo>
                  <a:lnTo>
                    <a:pt x="137" y="24"/>
                  </a:lnTo>
                  <a:lnTo>
                    <a:pt x="133" y="18"/>
                  </a:lnTo>
                  <a:lnTo>
                    <a:pt x="123" y="11"/>
                  </a:lnTo>
                  <a:lnTo>
                    <a:pt x="117" y="14"/>
                  </a:lnTo>
                  <a:lnTo>
                    <a:pt x="109" y="8"/>
                  </a:lnTo>
                  <a:lnTo>
                    <a:pt x="97" y="9"/>
                  </a:lnTo>
                  <a:lnTo>
                    <a:pt x="87" y="7"/>
                  </a:lnTo>
                  <a:lnTo>
                    <a:pt x="78" y="7"/>
                  </a:lnTo>
                  <a:lnTo>
                    <a:pt x="66" y="11"/>
                  </a:lnTo>
                  <a:lnTo>
                    <a:pt x="62" y="7"/>
                  </a:lnTo>
                  <a:lnTo>
                    <a:pt x="49" y="7"/>
                  </a:lnTo>
                  <a:lnTo>
                    <a:pt x="29" y="14"/>
                  </a:lnTo>
                  <a:lnTo>
                    <a:pt x="20" y="14"/>
                  </a:lnTo>
                  <a:lnTo>
                    <a:pt x="11" y="27"/>
                  </a:lnTo>
                  <a:lnTo>
                    <a:pt x="8" y="40"/>
                  </a:lnTo>
                  <a:lnTo>
                    <a:pt x="1" y="49"/>
                  </a:lnTo>
                  <a:lnTo>
                    <a:pt x="0" y="66"/>
                  </a:lnTo>
                  <a:lnTo>
                    <a:pt x="4" y="84"/>
                  </a:lnTo>
                  <a:lnTo>
                    <a:pt x="11" y="88"/>
                  </a:lnTo>
                  <a:lnTo>
                    <a:pt x="15" y="97"/>
                  </a:lnTo>
                  <a:lnTo>
                    <a:pt x="14" y="113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9" y="126"/>
                  </a:lnTo>
                  <a:lnTo>
                    <a:pt x="19" y="135"/>
                  </a:lnTo>
                  <a:lnTo>
                    <a:pt x="25" y="140"/>
                  </a:lnTo>
                  <a:lnTo>
                    <a:pt x="26" y="148"/>
                  </a:lnTo>
                  <a:lnTo>
                    <a:pt x="32" y="157"/>
                  </a:lnTo>
                  <a:lnTo>
                    <a:pt x="35" y="156"/>
                  </a:lnTo>
                  <a:lnTo>
                    <a:pt x="39" y="162"/>
                  </a:lnTo>
                  <a:lnTo>
                    <a:pt x="38" y="169"/>
                  </a:lnTo>
                  <a:lnTo>
                    <a:pt x="41" y="174"/>
                  </a:lnTo>
                  <a:lnTo>
                    <a:pt x="42" y="181"/>
                  </a:lnTo>
                  <a:lnTo>
                    <a:pt x="49" y="182"/>
                  </a:lnTo>
                  <a:lnTo>
                    <a:pt x="54" y="181"/>
                  </a:lnTo>
                  <a:lnTo>
                    <a:pt x="54" y="173"/>
                  </a:lnTo>
                  <a:lnTo>
                    <a:pt x="60" y="169"/>
                  </a:lnTo>
                  <a:lnTo>
                    <a:pt x="63" y="166"/>
                  </a:lnTo>
                  <a:lnTo>
                    <a:pt x="63" y="171"/>
                  </a:lnTo>
                  <a:lnTo>
                    <a:pt x="66" y="178"/>
                  </a:lnTo>
                  <a:lnTo>
                    <a:pt x="66" y="184"/>
                  </a:lnTo>
                  <a:lnTo>
                    <a:pt x="60" y="190"/>
                  </a:lnTo>
                  <a:lnTo>
                    <a:pt x="63" y="194"/>
                  </a:lnTo>
                  <a:lnTo>
                    <a:pt x="64" y="198"/>
                  </a:lnTo>
                  <a:lnTo>
                    <a:pt x="69" y="198"/>
                  </a:lnTo>
                  <a:lnTo>
                    <a:pt x="76" y="191"/>
                  </a:lnTo>
                  <a:lnTo>
                    <a:pt x="77" y="189"/>
                  </a:lnTo>
                  <a:lnTo>
                    <a:pt x="82" y="193"/>
                  </a:lnTo>
                  <a:lnTo>
                    <a:pt x="90" y="195"/>
                  </a:lnTo>
                  <a:lnTo>
                    <a:pt x="93" y="194"/>
                  </a:lnTo>
                  <a:lnTo>
                    <a:pt x="101" y="20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5F0D58EE-0EF5-E22A-5F72-BB09FA1671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7188" y="4000501"/>
              <a:ext cx="207963" cy="387350"/>
            </a:xfrm>
            <a:custGeom>
              <a:avLst/>
              <a:gdLst>
                <a:gd name="T0" fmla="*/ 149 w 375"/>
                <a:gd name="T1" fmla="*/ 517 h 693"/>
                <a:gd name="T2" fmla="*/ 144 w 375"/>
                <a:gd name="T3" fmla="*/ 502 h 693"/>
                <a:gd name="T4" fmla="*/ 231 w 375"/>
                <a:gd name="T5" fmla="*/ 393 h 693"/>
                <a:gd name="T6" fmla="*/ 76 w 375"/>
                <a:gd name="T7" fmla="*/ 593 h 693"/>
                <a:gd name="T8" fmla="*/ 105 w 375"/>
                <a:gd name="T9" fmla="*/ 609 h 693"/>
                <a:gd name="T10" fmla="*/ 136 w 375"/>
                <a:gd name="T11" fmla="*/ 653 h 693"/>
                <a:gd name="T12" fmla="*/ 111 w 375"/>
                <a:gd name="T13" fmla="*/ 10 h 693"/>
                <a:gd name="T14" fmla="*/ 133 w 375"/>
                <a:gd name="T15" fmla="*/ 49 h 693"/>
                <a:gd name="T16" fmla="*/ 159 w 375"/>
                <a:gd name="T17" fmla="*/ 63 h 693"/>
                <a:gd name="T18" fmla="*/ 162 w 375"/>
                <a:gd name="T19" fmla="*/ 111 h 693"/>
                <a:gd name="T20" fmla="*/ 201 w 375"/>
                <a:gd name="T21" fmla="*/ 110 h 693"/>
                <a:gd name="T22" fmla="*/ 260 w 375"/>
                <a:gd name="T23" fmla="*/ 105 h 693"/>
                <a:gd name="T24" fmla="*/ 330 w 375"/>
                <a:gd name="T25" fmla="*/ 141 h 693"/>
                <a:gd name="T26" fmla="*/ 334 w 375"/>
                <a:gd name="T27" fmla="*/ 186 h 693"/>
                <a:gd name="T28" fmla="*/ 365 w 375"/>
                <a:gd name="T29" fmla="*/ 213 h 693"/>
                <a:gd name="T30" fmla="*/ 373 w 375"/>
                <a:gd name="T31" fmla="*/ 246 h 693"/>
                <a:gd name="T32" fmla="*/ 356 w 375"/>
                <a:gd name="T33" fmla="*/ 289 h 693"/>
                <a:gd name="T34" fmla="*/ 305 w 375"/>
                <a:gd name="T35" fmla="*/ 286 h 693"/>
                <a:gd name="T36" fmla="*/ 250 w 375"/>
                <a:gd name="T37" fmla="*/ 302 h 693"/>
                <a:gd name="T38" fmla="*/ 250 w 375"/>
                <a:gd name="T39" fmla="*/ 363 h 693"/>
                <a:gd name="T40" fmla="*/ 248 w 375"/>
                <a:gd name="T41" fmla="*/ 400 h 693"/>
                <a:gd name="T42" fmla="*/ 232 w 375"/>
                <a:gd name="T43" fmla="*/ 387 h 693"/>
                <a:gd name="T44" fmla="*/ 205 w 375"/>
                <a:gd name="T45" fmla="*/ 377 h 693"/>
                <a:gd name="T46" fmla="*/ 176 w 375"/>
                <a:gd name="T47" fmla="*/ 373 h 693"/>
                <a:gd name="T48" fmla="*/ 171 w 375"/>
                <a:gd name="T49" fmla="*/ 345 h 693"/>
                <a:gd name="T50" fmla="*/ 159 w 375"/>
                <a:gd name="T51" fmla="*/ 335 h 693"/>
                <a:gd name="T52" fmla="*/ 138 w 375"/>
                <a:gd name="T53" fmla="*/ 337 h 693"/>
                <a:gd name="T54" fmla="*/ 136 w 375"/>
                <a:gd name="T55" fmla="*/ 348 h 693"/>
                <a:gd name="T56" fmla="*/ 135 w 375"/>
                <a:gd name="T57" fmla="*/ 381 h 693"/>
                <a:gd name="T58" fmla="*/ 117 w 375"/>
                <a:gd name="T59" fmla="*/ 453 h 693"/>
                <a:gd name="T60" fmla="*/ 108 w 375"/>
                <a:gd name="T61" fmla="*/ 487 h 693"/>
                <a:gd name="T62" fmla="*/ 116 w 375"/>
                <a:gd name="T63" fmla="*/ 524 h 693"/>
                <a:gd name="T64" fmla="*/ 124 w 375"/>
                <a:gd name="T65" fmla="*/ 526 h 693"/>
                <a:gd name="T66" fmla="*/ 142 w 375"/>
                <a:gd name="T67" fmla="*/ 547 h 693"/>
                <a:gd name="T68" fmla="*/ 155 w 375"/>
                <a:gd name="T69" fmla="*/ 563 h 693"/>
                <a:gd name="T70" fmla="*/ 167 w 375"/>
                <a:gd name="T71" fmla="*/ 583 h 693"/>
                <a:gd name="T72" fmla="*/ 158 w 375"/>
                <a:gd name="T73" fmla="*/ 608 h 693"/>
                <a:gd name="T74" fmla="*/ 175 w 375"/>
                <a:gd name="T75" fmla="*/ 622 h 693"/>
                <a:gd name="T76" fmla="*/ 211 w 375"/>
                <a:gd name="T77" fmla="*/ 642 h 693"/>
                <a:gd name="T78" fmla="*/ 238 w 375"/>
                <a:gd name="T79" fmla="*/ 674 h 693"/>
                <a:gd name="T80" fmla="*/ 216 w 375"/>
                <a:gd name="T81" fmla="*/ 684 h 693"/>
                <a:gd name="T82" fmla="*/ 201 w 375"/>
                <a:gd name="T83" fmla="*/ 664 h 693"/>
                <a:gd name="T84" fmla="*/ 164 w 375"/>
                <a:gd name="T85" fmla="*/ 643 h 693"/>
                <a:gd name="T86" fmla="*/ 132 w 375"/>
                <a:gd name="T87" fmla="*/ 637 h 693"/>
                <a:gd name="T88" fmla="*/ 120 w 375"/>
                <a:gd name="T89" fmla="*/ 619 h 693"/>
                <a:gd name="T90" fmla="*/ 91 w 375"/>
                <a:gd name="T91" fmla="*/ 582 h 693"/>
                <a:gd name="T92" fmla="*/ 78 w 375"/>
                <a:gd name="T93" fmla="*/ 580 h 693"/>
                <a:gd name="T94" fmla="*/ 67 w 375"/>
                <a:gd name="T95" fmla="*/ 542 h 693"/>
                <a:gd name="T96" fmla="*/ 75 w 375"/>
                <a:gd name="T97" fmla="*/ 515 h 693"/>
                <a:gd name="T98" fmla="*/ 82 w 375"/>
                <a:gd name="T99" fmla="*/ 479 h 693"/>
                <a:gd name="T100" fmla="*/ 110 w 375"/>
                <a:gd name="T101" fmla="*/ 420 h 693"/>
                <a:gd name="T102" fmla="*/ 106 w 375"/>
                <a:gd name="T103" fmla="*/ 372 h 693"/>
                <a:gd name="T104" fmla="*/ 102 w 375"/>
                <a:gd name="T105" fmla="*/ 328 h 693"/>
                <a:gd name="T106" fmla="*/ 59 w 375"/>
                <a:gd name="T107" fmla="*/ 265 h 693"/>
                <a:gd name="T108" fmla="*/ 61 w 375"/>
                <a:gd name="T109" fmla="*/ 209 h 693"/>
                <a:gd name="T110" fmla="*/ 53 w 375"/>
                <a:gd name="T111" fmla="*/ 170 h 693"/>
                <a:gd name="T112" fmla="*/ 15 w 375"/>
                <a:gd name="T113" fmla="*/ 125 h 693"/>
                <a:gd name="T114" fmla="*/ 20 w 375"/>
                <a:gd name="T115" fmla="*/ 92 h 693"/>
                <a:gd name="T116" fmla="*/ 28 w 375"/>
                <a:gd name="T117" fmla="*/ 41 h 693"/>
                <a:gd name="T118" fmla="*/ 67 w 375"/>
                <a:gd name="T119" fmla="*/ 24 h 693"/>
                <a:gd name="T120" fmla="*/ 83 w 375"/>
                <a:gd name="T121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693">
                  <a:moveTo>
                    <a:pt x="147" y="511"/>
                  </a:moveTo>
                  <a:lnTo>
                    <a:pt x="140" y="515"/>
                  </a:lnTo>
                  <a:lnTo>
                    <a:pt x="141" y="521"/>
                  </a:lnTo>
                  <a:lnTo>
                    <a:pt x="147" y="526"/>
                  </a:lnTo>
                  <a:lnTo>
                    <a:pt x="149" y="517"/>
                  </a:lnTo>
                  <a:lnTo>
                    <a:pt x="147" y="511"/>
                  </a:lnTo>
                  <a:close/>
                  <a:moveTo>
                    <a:pt x="144" y="502"/>
                  </a:moveTo>
                  <a:lnTo>
                    <a:pt x="137" y="505"/>
                  </a:lnTo>
                  <a:lnTo>
                    <a:pt x="142" y="507"/>
                  </a:lnTo>
                  <a:lnTo>
                    <a:pt x="144" y="502"/>
                  </a:lnTo>
                  <a:close/>
                  <a:moveTo>
                    <a:pt x="231" y="393"/>
                  </a:moveTo>
                  <a:lnTo>
                    <a:pt x="232" y="401"/>
                  </a:lnTo>
                  <a:lnTo>
                    <a:pt x="238" y="406"/>
                  </a:lnTo>
                  <a:lnTo>
                    <a:pt x="242" y="405"/>
                  </a:lnTo>
                  <a:lnTo>
                    <a:pt x="231" y="393"/>
                  </a:lnTo>
                  <a:close/>
                  <a:moveTo>
                    <a:pt x="71" y="582"/>
                  </a:moveTo>
                  <a:lnTo>
                    <a:pt x="69" y="588"/>
                  </a:lnTo>
                  <a:lnTo>
                    <a:pt x="71" y="592"/>
                  </a:lnTo>
                  <a:lnTo>
                    <a:pt x="71" y="601"/>
                  </a:lnTo>
                  <a:lnTo>
                    <a:pt x="76" y="593"/>
                  </a:lnTo>
                  <a:lnTo>
                    <a:pt x="76" y="583"/>
                  </a:lnTo>
                  <a:lnTo>
                    <a:pt x="71" y="582"/>
                  </a:lnTo>
                  <a:close/>
                  <a:moveTo>
                    <a:pt x="102" y="604"/>
                  </a:moveTo>
                  <a:lnTo>
                    <a:pt x="104" y="614"/>
                  </a:lnTo>
                  <a:lnTo>
                    <a:pt x="105" y="609"/>
                  </a:lnTo>
                  <a:lnTo>
                    <a:pt x="105" y="605"/>
                  </a:lnTo>
                  <a:lnTo>
                    <a:pt x="102" y="604"/>
                  </a:lnTo>
                  <a:close/>
                  <a:moveTo>
                    <a:pt x="130" y="648"/>
                  </a:moveTo>
                  <a:lnTo>
                    <a:pt x="133" y="655"/>
                  </a:lnTo>
                  <a:lnTo>
                    <a:pt x="136" y="653"/>
                  </a:lnTo>
                  <a:lnTo>
                    <a:pt x="135" y="648"/>
                  </a:lnTo>
                  <a:lnTo>
                    <a:pt x="132" y="646"/>
                  </a:lnTo>
                  <a:lnTo>
                    <a:pt x="130" y="648"/>
                  </a:lnTo>
                  <a:close/>
                  <a:moveTo>
                    <a:pt x="106" y="0"/>
                  </a:moveTo>
                  <a:lnTo>
                    <a:pt x="111" y="10"/>
                  </a:lnTo>
                  <a:lnTo>
                    <a:pt x="123" y="7"/>
                  </a:lnTo>
                  <a:lnTo>
                    <a:pt x="131" y="17"/>
                  </a:lnTo>
                  <a:lnTo>
                    <a:pt x="133" y="32"/>
                  </a:lnTo>
                  <a:lnTo>
                    <a:pt x="126" y="38"/>
                  </a:lnTo>
                  <a:lnTo>
                    <a:pt x="133" y="49"/>
                  </a:lnTo>
                  <a:lnTo>
                    <a:pt x="140" y="51"/>
                  </a:lnTo>
                  <a:lnTo>
                    <a:pt x="147" y="45"/>
                  </a:lnTo>
                  <a:lnTo>
                    <a:pt x="163" y="45"/>
                  </a:lnTo>
                  <a:lnTo>
                    <a:pt x="164" y="53"/>
                  </a:lnTo>
                  <a:lnTo>
                    <a:pt x="159" y="63"/>
                  </a:lnTo>
                  <a:lnTo>
                    <a:pt x="164" y="71"/>
                  </a:lnTo>
                  <a:lnTo>
                    <a:pt x="163" y="78"/>
                  </a:lnTo>
                  <a:lnTo>
                    <a:pt x="158" y="85"/>
                  </a:lnTo>
                  <a:lnTo>
                    <a:pt x="162" y="96"/>
                  </a:lnTo>
                  <a:lnTo>
                    <a:pt x="162" y="111"/>
                  </a:lnTo>
                  <a:lnTo>
                    <a:pt x="163" y="134"/>
                  </a:lnTo>
                  <a:lnTo>
                    <a:pt x="175" y="128"/>
                  </a:lnTo>
                  <a:lnTo>
                    <a:pt x="186" y="125"/>
                  </a:lnTo>
                  <a:lnTo>
                    <a:pt x="187" y="116"/>
                  </a:lnTo>
                  <a:lnTo>
                    <a:pt x="201" y="110"/>
                  </a:lnTo>
                  <a:lnTo>
                    <a:pt x="215" y="117"/>
                  </a:lnTo>
                  <a:lnTo>
                    <a:pt x="224" y="117"/>
                  </a:lnTo>
                  <a:lnTo>
                    <a:pt x="232" y="126"/>
                  </a:lnTo>
                  <a:lnTo>
                    <a:pt x="250" y="124"/>
                  </a:lnTo>
                  <a:lnTo>
                    <a:pt x="260" y="105"/>
                  </a:lnTo>
                  <a:lnTo>
                    <a:pt x="274" y="102"/>
                  </a:lnTo>
                  <a:lnTo>
                    <a:pt x="294" y="107"/>
                  </a:lnTo>
                  <a:lnTo>
                    <a:pt x="300" y="119"/>
                  </a:lnTo>
                  <a:lnTo>
                    <a:pt x="319" y="133"/>
                  </a:lnTo>
                  <a:lnTo>
                    <a:pt x="330" y="141"/>
                  </a:lnTo>
                  <a:lnTo>
                    <a:pt x="335" y="151"/>
                  </a:lnTo>
                  <a:lnTo>
                    <a:pt x="333" y="158"/>
                  </a:lnTo>
                  <a:lnTo>
                    <a:pt x="330" y="164"/>
                  </a:lnTo>
                  <a:lnTo>
                    <a:pt x="335" y="174"/>
                  </a:lnTo>
                  <a:lnTo>
                    <a:pt x="334" y="186"/>
                  </a:lnTo>
                  <a:lnTo>
                    <a:pt x="332" y="193"/>
                  </a:lnTo>
                  <a:lnTo>
                    <a:pt x="340" y="199"/>
                  </a:lnTo>
                  <a:lnTo>
                    <a:pt x="349" y="209"/>
                  </a:lnTo>
                  <a:lnTo>
                    <a:pt x="357" y="209"/>
                  </a:lnTo>
                  <a:lnTo>
                    <a:pt x="365" y="213"/>
                  </a:lnTo>
                  <a:lnTo>
                    <a:pt x="362" y="217"/>
                  </a:lnTo>
                  <a:lnTo>
                    <a:pt x="373" y="225"/>
                  </a:lnTo>
                  <a:lnTo>
                    <a:pt x="375" y="231"/>
                  </a:lnTo>
                  <a:lnTo>
                    <a:pt x="372" y="240"/>
                  </a:lnTo>
                  <a:lnTo>
                    <a:pt x="373" y="246"/>
                  </a:lnTo>
                  <a:lnTo>
                    <a:pt x="369" y="254"/>
                  </a:lnTo>
                  <a:lnTo>
                    <a:pt x="373" y="261"/>
                  </a:lnTo>
                  <a:lnTo>
                    <a:pt x="372" y="277"/>
                  </a:lnTo>
                  <a:lnTo>
                    <a:pt x="366" y="283"/>
                  </a:lnTo>
                  <a:lnTo>
                    <a:pt x="356" y="289"/>
                  </a:lnTo>
                  <a:lnTo>
                    <a:pt x="348" y="283"/>
                  </a:lnTo>
                  <a:lnTo>
                    <a:pt x="336" y="284"/>
                  </a:lnTo>
                  <a:lnTo>
                    <a:pt x="326" y="282"/>
                  </a:lnTo>
                  <a:lnTo>
                    <a:pt x="317" y="282"/>
                  </a:lnTo>
                  <a:lnTo>
                    <a:pt x="305" y="286"/>
                  </a:lnTo>
                  <a:lnTo>
                    <a:pt x="301" y="282"/>
                  </a:lnTo>
                  <a:lnTo>
                    <a:pt x="288" y="282"/>
                  </a:lnTo>
                  <a:lnTo>
                    <a:pt x="268" y="289"/>
                  </a:lnTo>
                  <a:lnTo>
                    <a:pt x="259" y="289"/>
                  </a:lnTo>
                  <a:lnTo>
                    <a:pt x="250" y="302"/>
                  </a:lnTo>
                  <a:lnTo>
                    <a:pt x="247" y="315"/>
                  </a:lnTo>
                  <a:lnTo>
                    <a:pt x="240" y="324"/>
                  </a:lnTo>
                  <a:lnTo>
                    <a:pt x="239" y="341"/>
                  </a:lnTo>
                  <a:lnTo>
                    <a:pt x="243" y="359"/>
                  </a:lnTo>
                  <a:lnTo>
                    <a:pt x="250" y="363"/>
                  </a:lnTo>
                  <a:lnTo>
                    <a:pt x="254" y="372"/>
                  </a:lnTo>
                  <a:lnTo>
                    <a:pt x="253" y="388"/>
                  </a:lnTo>
                  <a:lnTo>
                    <a:pt x="252" y="394"/>
                  </a:lnTo>
                  <a:lnTo>
                    <a:pt x="248" y="394"/>
                  </a:lnTo>
                  <a:lnTo>
                    <a:pt x="248" y="400"/>
                  </a:lnTo>
                  <a:lnTo>
                    <a:pt x="246" y="401"/>
                  </a:lnTo>
                  <a:lnTo>
                    <a:pt x="245" y="399"/>
                  </a:lnTo>
                  <a:lnTo>
                    <a:pt x="236" y="391"/>
                  </a:lnTo>
                  <a:lnTo>
                    <a:pt x="232" y="391"/>
                  </a:lnTo>
                  <a:lnTo>
                    <a:pt x="232" y="387"/>
                  </a:lnTo>
                  <a:lnTo>
                    <a:pt x="227" y="384"/>
                  </a:lnTo>
                  <a:lnTo>
                    <a:pt x="215" y="373"/>
                  </a:lnTo>
                  <a:lnTo>
                    <a:pt x="209" y="370"/>
                  </a:lnTo>
                  <a:lnTo>
                    <a:pt x="204" y="375"/>
                  </a:lnTo>
                  <a:lnTo>
                    <a:pt x="205" y="377"/>
                  </a:lnTo>
                  <a:lnTo>
                    <a:pt x="204" y="378"/>
                  </a:lnTo>
                  <a:lnTo>
                    <a:pt x="200" y="376"/>
                  </a:lnTo>
                  <a:lnTo>
                    <a:pt x="191" y="373"/>
                  </a:lnTo>
                  <a:lnTo>
                    <a:pt x="182" y="375"/>
                  </a:lnTo>
                  <a:lnTo>
                    <a:pt x="176" y="373"/>
                  </a:lnTo>
                  <a:lnTo>
                    <a:pt x="169" y="374"/>
                  </a:lnTo>
                  <a:lnTo>
                    <a:pt x="172" y="367"/>
                  </a:lnTo>
                  <a:lnTo>
                    <a:pt x="175" y="364"/>
                  </a:lnTo>
                  <a:lnTo>
                    <a:pt x="171" y="357"/>
                  </a:lnTo>
                  <a:lnTo>
                    <a:pt x="171" y="345"/>
                  </a:lnTo>
                  <a:lnTo>
                    <a:pt x="174" y="343"/>
                  </a:lnTo>
                  <a:lnTo>
                    <a:pt x="171" y="337"/>
                  </a:lnTo>
                  <a:lnTo>
                    <a:pt x="164" y="335"/>
                  </a:lnTo>
                  <a:lnTo>
                    <a:pt x="162" y="334"/>
                  </a:lnTo>
                  <a:lnTo>
                    <a:pt x="159" y="335"/>
                  </a:lnTo>
                  <a:lnTo>
                    <a:pt x="156" y="333"/>
                  </a:lnTo>
                  <a:lnTo>
                    <a:pt x="149" y="336"/>
                  </a:lnTo>
                  <a:lnTo>
                    <a:pt x="144" y="336"/>
                  </a:lnTo>
                  <a:lnTo>
                    <a:pt x="141" y="334"/>
                  </a:lnTo>
                  <a:lnTo>
                    <a:pt x="138" y="337"/>
                  </a:lnTo>
                  <a:lnTo>
                    <a:pt x="133" y="337"/>
                  </a:lnTo>
                  <a:lnTo>
                    <a:pt x="131" y="336"/>
                  </a:lnTo>
                  <a:lnTo>
                    <a:pt x="131" y="338"/>
                  </a:lnTo>
                  <a:lnTo>
                    <a:pt x="129" y="344"/>
                  </a:lnTo>
                  <a:lnTo>
                    <a:pt x="136" y="348"/>
                  </a:lnTo>
                  <a:lnTo>
                    <a:pt x="137" y="356"/>
                  </a:lnTo>
                  <a:lnTo>
                    <a:pt x="133" y="363"/>
                  </a:lnTo>
                  <a:lnTo>
                    <a:pt x="133" y="373"/>
                  </a:lnTo>
                  <a:lnTo>
                    <a:pt x="131" y="378"/>
                  </a:lnTo>
                  <a:lnTo>
                    <a:pt x="135" y="381"/>
                  </a:lnTo>
                  <a:lnTo>
                    <a:pt x="133" y="393"/>
                  </a:lnTo>
                  <a:lnTo>
                    <a:pt x="127" y="401"/>
                  </a:lnTo>
                  <a:lnTo>
                    <a:pt x="126" y="410"/>
                  </a:lnTo>
                  <a:lnTo>
                    <a:pt x="119" y="419"/>
                  </a:lnTo>
                  <a:lnTo>
                    <a:pt x="117" y="453"/>
                  </a:lnTo>
                  <a:lnTo>
                    <a:pt x="107" y="466"/>
                  </a:lnTo>
                  <a:lnTo>
                    <a:pt x="107" y="475"/>
                  </a:lnTo>
                  <a:lnTo>
                    <a:pt x="102" y="484"/>
                  </a:lnTo>
                  <a:lnTo>
                    <a:pt x="107" y="485"/>
                  </a:lnTo>
                  <a:lnTo>
                    <a:pt x="108" y="487"/>
                  </a:lnTo>
                  <a:lnTo>
                    <a:pt x="104" y="493"/>
                  </a:lnTo>
                  <a:lnTo>
                    <a:pt x="105" y="496"/>
                  </a:lnTo>
                  <a:lnTo>
                    <a:pt x="107" y="506"/>
                  </a:lnTo>
                  <a:lnTo>
                    <a:pt x="107" y="511"/>
                  </a:lnTo>
                  <a:lnTo>
                    <a:pt x="116" y="524"/>
                  </a:lnTo>
                  <a:lnTo>
                    <a:pt x="111" y="532"/>
                  </a:lnTo>
                  <a:lnTo>
                    <a:pt x="114" y="536"/>
                  </a:lnTo>
                  <a:lnTo>
                    <a:pt x="119" y="534"/>
                  </a:lnTo>
                  <a:lnTo>
                    <a:pt x="120" y="531"/>
                  </a:lnTo>
                  <a:lnTo>
                    <a:pt x="124" y="526"/>
                  </a:lnTo>
                  <a:lnTo>
                    <a:pt x="126" y="528"/>
                  </a:lnTo>
                  <a:lnTo>
                    <a:pt x="133" y="529"/>
                  </a:lnTo>
                  <a:lnTo>
                    <a:pt x="137" y="532"/>
                  </a:lnTo>
                  <a:lnTo>
                    <a:pt x="138" y="542"/>
                  </a:lnTo>
                  <a:lnTo>
                    <a:pt x="142" y="547"/>
                  </a:lnTo>
                  <a:lnTo>
                    <a:pt x="141" y="556"/>
                  </a:lnTo>
                  <a:lnTo>
                    <a:pt x="146" y="558"/>
                  </a:lnTo>
                  <a:lnTo>
                    <a:pt x="150" y="568"/>
                  </a:lnTo>
                  <a:lnTo>
                    <a:pt x="155" y="568"/>
                  </a:lnTo>
                  <a:lnTo>
                    <a:pt x="155" y="563"/>
                  </a:lnTo>
                  <a:lnTo>
                    <a:pt x="155" y="559"/>
                  </a:lnTo>
                  <a:lnTo>
                    <a:pt x="157" y="566"/>
                  </a:lnTo>
                  <a:lnTo>
                    <a:pt x="162" y="573"/>
                  </a:lnTo>
                  <a:lnTo>
                    <a:pt x="163" y="580"/>
                  </a:lnTo>
                  <a:lnTo>
                    <a:pt x="167" y="583"/>
                  </a:lnTo>
                  <a:lnTo>
                    <a:pt x="170" y="601"/>
                  </a:lnTo>
                  <a:lnTo>
                    <a:pt x="169" y="603"/>
                  </a:lnTo>
                  <a:lnTo>
                    <a:pt x="167" y="607"/>
                  </a:lnTo>
                  <a:lnTo>
                    <a:pt x="165" y="604"/>
                  </a:lnTo>
                  <a:lnTo>
                    <a:pt x="158" y="608"/>
                  </a:lnTo>
                  <a:lnTo>
                    <a:pt x="157" y="614"/>
                  </a:lnTo>
                  <a:lnTo>
                    <a:pt x="170" y="619"/>
                  </a:lnTo>
                  <a:lnTo>
                    <a:pt x="171" y="613"/>
                  </a:lnTo>
                  <a:lnTo>
                    <a:pt x="174" y="615"/>
                  </a:lnTo>
                  <a:lnTo>
                    <a:pt x="175" y="622"/>
                  </a:lnTo>
                  <a:lnTo>
                    <a:pt x="180" y="627"/>
                  </a:lnTo>
                  <a:lnTo>
                    <a:pt x="193" y="640"/>
                  </a:lnTo>
                  <a:lnTo>
                    <a:pt x="198" y="644"/>
                  </a:lnTo>
                  <a:lnTo>
                    <a:pt x="202" y="641"/>
                  </a:lnTo>
                  <a:lnTo>
                    <a:pt x="211" y="642"/>
                  </a:lnTo>
                  <a:lnTo>
                    <a:pt x="219" y="645"/>
                  </a:lnTo>
                  <a:lnTo>
                    <a:pt x="224" y="658"/>
                  </a:lnTo>
                  <a:lnTo>
                    <a:pt x="229" y="664"/>
                  </a:lnTo>
                  <a:lnTo>
                    <a:pt x="237" y="669"/>
                  </a:lnTo>
                  <a:lnTo>
                    <a:pt x="238" y="674"/>
                  </a:lnTo>
                  <a:lnTo>
                    <a:pt x="236" y="676"/>
                  </a:lnTo>
                  <a:lnTo>
                    <a:pt x="236" y="684"/>
                  </a:lnTo>
                  <a:lnTo>
                    <a:pt x="230" y="688"/>
                  </a:lnTo>
                  <a:lnTo>
                    <a:pt x="224" y="683"/>
                  </a:lnTo>
                  <a:lnTo>
                    <a:pt x="216" y="684"/>
                  </a:lnTo>
                  <a:lnTo>
                    <a:pt x="206" y="693"/>
                  </a:lnTo>
                  <a:lnTo>
                    <a:pt x="195" y="690"/>
                  </a:lnTo>
                  <a:lnTo>
                    <a:pt x="195" y="683"/>
                  </a:lnTo>
                  <a:lnTo>
                    <a:pt x="200" y="677"/>
                  </a:lnTo>
                  <a:lnTo>
                    <a:pt x="201" y="664"/>
                  </a:lnTo>
                  <a:lnTo>
                    <a:pt x="196" y="659"/>
                  </a:lnTo>
                  <a:lnTo>
                    <a:pt x="187" y="659"/>
                  </a:lnTo>
                  <a:lnTo>
                    <a:pt x="184" y="654"/>
                  </a:lnTo>
                  <a:lnTo>
                    <a:pt x="172" y="650"/>
                  </a:lnTo>
                  <a:lnTo>
                    <a:pt x="164" y="643"/>
                  </a:lnTo>
                  <a:lnTo>
                    <a:pt x="158" y="650"/>
                  </a:lnTo>
                  <a:lnTo>
                    <a:pt x="155" y="660"/>
                  </a:lnTo>
                  <a:lnTo>
                    <a:pt x="152" y="654"/>
                  </a:lnTo>
                  <a:lnTo>
                    <a:pt x="133" y="641"/>
                  </a:lnTo>
                  <a:lnTo>
                    <a:pt x="132" y="637"/>
                  </a:lnTo>
                  <a:lnTo>
                    <a:pt x="136" y="633"/>
                  </a:lnTo>
                  <a:lnTo>
                    <a:pt x="136" y="628"/>
                  </a:lnTo>
                  <a:lnTo>
                    <a:pt x="132" y="627"/>
                  </a:lnTo>
                  <a:lnTo>
                    <a:pt x="129" y="620"/>
                  </a:lnTo>
                  <a:lnTo>
                    <a:pt x="120" y="619"/>
                  </a:lnTo>
                  <a:lnTo>
                    <a:pt x="120" y="613"/>
                  </a:lnTo>
                  <a:lnTo>
                    <a:pt x="110" y="600"/>
                  </a:lnTo>
                  <a:lnTo>
                    <a:pt x="104" y="600"/>
                  </a:lnTo>
                  <a:lnTo>
                    <a:pt x="99" y="584"/>
                  </a:lnTo>
                  <a:lnTo>
                    <a:pt x="91" y="582"/>
                  </a:lnTo>
                  <a:lnTo>
                    <a:pt x="91" y="576"/>
                  </a:lnTo>
                  <a:lnTo>
                    <a:pt x="86" y="572"/>
                  </a:lnTo>
                  <a:lnTo>
                    <a:pt x="86" y="568"/>
                  </a:lnTo>
                  <a:lnTo>
                    <a:pt x="78" y="572"/>
                  </a:lnTo>
                  <a:lnTo>
                    <a:pt x="78" y="580"/>
                  </a:lnTo>
                  <a:lnTo>
                    <a:pt x="72" y="579"/>
                  </a:lnTo>
                  <a:lnTo>
                    <a:pt x="68" y="573"/>
                  </a:lnTo>
                  <a:lnTo>
                    <a:pt x="66" y="558"/>
                  </a:lnTo>
                  <a:lnTo>
                    <a:pt x="68" y="554"/>
                  </a:lnTo>
                  <a:lnTo>
                    <a:pt x="67" y="542"/>
                  </a:lnTo>
                  <a:lnTo>
                    <a:pt x="72" y="539"/>
                  </a:lnTo>
                  <a:lnTo>
                    <a:pt x="72" y="522"/>
                  </a:lnTo>
                  <a:lnTo>
                    <a:pt x="77" y="523"/>
                  </a:lnTo>
                  <a:lnTo>
                    <a:pt x="80" y="516"/>
                  </a:lnTo>
                  <a:lnTo>
                    <a:pt x="75" y="515"/>
                  </a:lnTo>
                  <a:lnTo>
                    <a:pt x="81" y="507"/>
                  </a:lnTo>
                  <a:lnTo>
                    <a:pt x="79" y="503"/>
                  </a:lnTo>
                  <a:lnTo>
                    <a:pt x="85" y="495"/>
                  </a:lnTo>
                  <a:lnTo>
                    <a:pt x="80" y="494"/>
                  </a:lnTo>
                  <a:lnTo>
                    <a:pt x="82" y="479"/>
                  </a:lnTo>
                  <a:lnTo>
                    <a:pt x="84" y="473"/>
                  </a:lnTo>
                  <a:lnTo>
                    <a:pt x="88" y="466"/>
                  </a:lnTo>
                  <a:lnTo>
                    <a:pt x="90" y="455"/>
                  </a:lnTo>
                  <a:lnTo>
                    <a:pt x="99" y="448"/>
                  </a:lnTo>
                  <a:lnTo>
                    <a:pt x="110" y="420"/>
                  </a:lnTo>
                  <a:lnTo>
                    <a:pt x="115" y="417"/>
                  </a:lnTo>
                  <a:lnTo>
                    <a:pt x="115" y="402"/>
                  </a:lnTo>
                  <a:lnTo>
                    <a:pt x="110" y="392"/>
                  </a:lnTo>
                  <a:lnTo>
                    <a:pt x="110" y="380"/>
                  </a:lnTo>
                  <a:lnTo>
                    <a:pt x="106" y="372"/>
                  </a:lnTo>
                  <a:lnTo>
                    <a:pt x="104" y="359"/>
                  </a:lnTo>
                  <a:lnTo>
                    <a:pt x="99" y="353"/>
                  </a:lnTo>
                  <a:lnTo>
                    <a:pt x="100" y="344"/>
                  </a:lnTo>
                  <a:lnTo>
                    <a:pt x="98" y="335"/>
                  </a:lnTo>
                  <a:lnTo>
                    <a:pt x="102" y="328"/>
                  </a:lnTo>
                  <a:lnTo>
                    <a:pt x="96" y="309"/>
                  </a:lnTo>
                  <a:lnTo>
                    <a:pt x="84" y="298"/>
                  </a:lnTo>
                  <a:lnTo>
                    <a:pt x="71" y="287"/>
                  </a:lnTo>
                  <a:lnTo>
                    <a:pt x="59" y="273"/>
                  </a:lnTo>
                  <a:lnTo>
                    <a:pt x="59" y="265"/>
                  </a:lnTo>
                  <a:lnTo>
                    <a:pt x="53" y="250"/>
                  </a:lnTo>
                  <a:lnTo>
                    <a:pt x="62" y="245"/>
                  </a:lnTo>
                  <a:lnTo>
                    <a:pt x="63" y="238"/>
                  </a:lnTo>
                  <a:lnTo>
                    <a:pt x="58" y="215"/>
                  </a:lnTo>
                  <a:lnTo>
                    <a:pt x="61" y="209"/>
                  </a:lnTo>
                  <a:lnTo>
                    <a:pt x="70" y="205"/>
                  </a:lnTo>
                  <a:lnTo>
                    <a:pt x="69" y="196"/>
                  </a:lnTo>
                  <a:lnTo>
                    <a:pt x="60" y="191"/>
                  </a:lnTo>
                  <a:lnTo>
                    <a:pt x="58" y="182"/>
                  </a:lnTo>
                  <a:lnTo>
                    <a:pt x="53" y="170"/>
                  </a:lnTo>
                  <a:lnTo>
                    <a:pt x="46" y="168"/>
                  </a:lnTo>
                  <a:lnTo>
                    <a:pt x="35" y="145"/>
                  </a:lnTo>
                  <a:lnTo>
                    <a:pt x="24" y="137"/>
                  </a:lnTo>
                  <a:lnTo>
                    <a:pt x="22" y="131"/>
                  </a:lnTo>
                  <a:lnTo>
                    <a:pt x="15" y="125"/>
                  </a:lnTo>
                  <a:lnTo>
                    <a:pt x="8" y="112"/>
                  </a:lnTo>
                  <a:lnTo>
                    <a:pt x="1" y="110"/>
                  </a:lnTo>
                  <a:lnTo>
                    <a:pt x="0" y="103"/>
                  </a:lnTo>
                  <a:lnTo>
                    <a:pt x="12" y="98"/>
                  </a:lnTo>
                  <a:lnTo>
                    <a:pt x="20" y="92"/>
                  </a:lnTo>
                  <a:lnTo>
                    <a:pt x="17" y="85"/>
                  </a:lnTo>
                  <a:lnTo>
                    <a:pt x="17" y="72"/>
                  </a:lnTo>
                  <a:lnTo>
                    <a:pt x="23" y="66"/>
                  </a:lnTo>
                  <a:lnTo>
                    <a:pt x="21" y="51"/>
                  </a:lnTo>
                  <a:lnTo>
                    <a:pt x="28" y="41"/>
                  </a:lnTo>
                  <a:lnTo>
                    <a:pt x="44" y="48"/>
                  </a:lnTo>
                  <a:lnTo>
                    <a:pt x="55" y="40"/>
                  </a:lnTo>
                  <a:lnTo>
                    <a:pt x="64" y="40"/>
                  </a:lnTo>
                  <a:lnTo>
                    <a:pt x="67" y="35"/>
                  </a:lnTo>
                  <a:lnTo>
                    <a:pt x="67" y="24"/>
                  </a:lnTo>
                  <a:lnTo>
                    <a:pt x="73" y="19"/>
                  </a:lnTo>
                  <a:lnTo>
                    <a:pt x="84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83" y="5"/>
                  </a:lnTo>
                  <a:lnTo>
                    <a:pt x="93" y="1"/>
                  </a:lnTo>
                  <a:lnTo>
                    <a:pt x="105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892C8F-1BC7-0986-F79D-49F35C0EC2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9676" y="4283076"/>
              <a:ext cx="53975" cy="101600"/>
            </a:xfrm>
            <a:custGeom>
              <a:avLst/>
              <a:gdLst>
                <a:gd name="T0" fmla="*/ 20 w 97"/>
                <a:gd name="T1" fmla="*/ 19 h 181"/>
                <a:gd name="T2" fmla="*/ 20 w 97"/>
                <a:gd name="T3" fmla="*/ 24 h 181"/>
                <a:gd name="T4" fmla="*/ 19 w 97"/>
                <a:gd name="T5" fmla="*/ 27 h 181"/>
                <a:gd name="T6" fmla="*/ 14 w 97"/>
                <a:gd name="T7" fmla="*/ 41 h 181"/>
                <a:gd name="T8" fmla="*/ 6 w 97"/>
                <a:gd name="T9" fmla="*/ 36 h 181"/>
                <a:gd name="T10" fmla="*/ 1 w 97"/>
                <a:gd name="T11" fmla="*/ 37 h 181"/>
                <a:gd name="T12" fmla="*/ 8 w 97"/>
                <a:gd name="T13" fmla="*/ 44 h 181"/>
                <a:gd name="T14" fmla="*/ 10 w 97"/>
                <a:gd name="T15" fmla="*/ 54 h 181"/>
                <a:gd name="T16" fmla="*/ 7 w 97"/>
                <a:gd name="T17" fmla="*/ 70 h 181"/>
                <a:gd name="T18" fmla="*/ 5 w 97"/>
                <a:gd name="T19" fmla="*/ 96 h 181"/>
                <a:gd name="T20" fmla="*/ 7 w 97"/>
                <a:gd name="T21" fmla="*/ 114 h 181"/>
                <a:gd name="T22" fmla="*/ 11 w 97"/>
                <a:gd name="T23" fmla="*/ 141 h 181"/>
                <a:gd name="T24" fmla="*/ 24 w 97"/>
                <a:gd name="T25" fmla="*/ 175 h 181"/>
                <a:gd name="T26" fmla="*/ 44 w 97"/>
                <a:gd name="T27" fmla="*/ 179 h 181"/>
                <a:gd name="T28" fmla="*/ 73 w 97"/>
                <a:gd name="T29" fmla="*/ 172 h 181"/>
                <a:gd name="T30" fmla="*/ 93 w 97"/>
                <a:gd name="T31" fmla="*/ 145 h 181"/>
                <a:gd name="T32" fmla="*/ 95 w 97"/>
                <a:gd name="T33" fmla="*/ 130 h 181"/>
                <a:gd name="T34" fmla="*/ 97 w 97"/>
                <a:gd name="T35" fmla="*/ 116 h 181"/>
                <a:gd name="T36" fmla="*/ 95 w 97"/>
                <a:gd name="T37" fmla="*/ 104 h 181"/>
                <a:gd name="T38" fmla="*/ 81 w 97"/>
                <a:gd name="T39" fmla="*/ 78 h 181"/>
                <a:gd name="T40" fmla="*/ 68 w 97"/>
                <a:gd name="T41" fmla="*/ 66 h 181"/>
                <a:gd name="T42" fmla="*/ 61 w 97"/>
                <a:gd name="T43" fmla="*/ 63 h 181"/>
                <a:gd name="T44" fmla="*/ 68 w 97"/>
                <a:gd name="T45" fmla="*/ 55 h 181"/>
                <a:gd name="T46" fmla="*/ 59 w 97"/>
                <a:gd name="T47" fmla="*/ 43 h 181"/>
                <a:gd name="T48" fmla="*/ 52 w 97"/>
                <a:gd name="T49" fmla="*/ 35 h 181"/>
                <a:gd name="T50" fmla="*/ 50 w 97"/>
                <a:gd name="T51" fmla="*/ 26 h 181"/>
                <a:gd name="T52" fmla="*/ 35 w 97"/>
                <a:gd name="T53" fmla="*/ 25 h 181"/>
                <a:gd name="T54" fmla="*/ 30 w 97"/>
                <a:gd name="T55" fmla="*/ 19 h 181"/>
                <a:gd name="T56" fmla="*/ 27 w 97"/>
                <a:gd name="T57" fmla="*/ 4 h 181"/>
                <a:gd name="T58" fmla="*/ 35 w 97"/>
                <a:gd name="T59" fmla="*/ 12 h 181"/>
                <a:gd name="T60" fmla="*/ 47 w 97"/>
                <a:gd name="T61" fmla="*/ 23 h 181"/>
                <a:gd name="T62" fmla="*/ 35 w 97"/>
                <a:gd name="T63" fmla="*/ 19 h 181"/>
                <a:gd name="T64" fmla="*/ 22 w 97"/>
                <a:gd name="T65" fmla="*/ 12 h 181"/>
                <a:gd name="T66" fmla="*/ 28 w 97"/>
                <a:gd name="T67" fmla="*/ 8 h 181"/>
                <a:gd name="T68" fmla="*/ 27 w 97"/>
                <a:gd name="T69" fmla="*/ 4 h 181"/>
                <a:gd name="T70" fmla="*/ 6 w 97"/>
                <a:gd name="T71" fmla="*/ 6 h 181"/>
                <a:gd name="T72" fmla="*/ 20 w 97"/>
                <a:gd name="T73" fmla="*/ 0 h 181"/>
                <a:gd name="T74" fmla="*/ 19 w 97"/>
                <a:gd name="T75" fmla="*/ 9 h 181"/>
                <a:gd name="T76" fmla="*/ 17 w 97"/>
                <a:gd name="T77" fmla="*/ 14 h 181"/>
                <a:gd name="T78" fmla="*/ 2 w 97"/>
                <a:gd name="T79" fmla="*/ 78 h 181"/>
                <a:gd name="T80" fmla="*/ 6 w 97"/>
                <a:gd name="T81" fmla="*/ 68 h 181"/>
                <a:gd name="T82" fmla="*/ 3 w 97"/>
                <a:gd name="T83" fmla="*/ 71 h 181"/>
                <a:gd name="T84" fmla="*/ 0 w 97"/>
                <a:gd name="T85" fmla="*/ 8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181">
                  <a:moveTo>
                    <a:pt x="20" y="17"/>
                  </a:moveTo>
                  <a:lnTo>
                    <a:pt x="20" y="19"/>
                  </a:lnTo>
                  <a:lnTo>
                    <a:pt x="21" y="22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9" y="27"/>
                  </a:lnTo>
                  <a:lnTo>
                    <a:pt x="18" y="33"/>
                  </a:lnTo>
                  <a:lnTo>
                    <a:pt x="14" y="41"/>
                  </a:lnTo>
                  <a:lnTo>
                    <a:pt x="11" y="40"/>
                  </a:lnTo>
                  <a:lnTo>
                    <a:pt x="6" y="36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0" y="66"/>
                  </a:lnTo>
                  <a:lnTo>
                    <a:pt x="7" y="70"/>
                  </a:lnTo>
                  <a:lnTo>
                    <a:pt x="4" y="90"/>
                  </a:lnTo>
                  <a:lnTo>
                    <a:pt x="5" y="96"/>
                  </a:lnTo>
                  <a:lnTo>
                    <a:pt x="3" y="98"/>
                  </a:lnTo>
                  <a:lnTo>
                    <a:pt x="7" y="114"/>
                  </a:lnTo>
                  <a:lnTo>
                    <a:pt x="6" y="121"/>
                  </a:lnTo>
                  <a:lnTo>
                    <a:pt x="11" y="141"/>
                  </a:lnTo>
                  <a:lnTo>
                    <a:pt x="18" y="165"/>
                  </a:lnTo>
                  <a:lnTo>
                    <a:pt x="24" y="175"/>
                  </a:lnTo>
                  <a:lnTo>
                    <a:pt x="35" y="181"/>
                  </a:lnTo>
                  <a:lnTo>
                    <a:pt x="44" y="179"/>
                  </a:lnTo>
                  <a:lnTo>
                    <a:pt x="59" y="177"/>
                  </a:lnTo>
                  <a:lnTo>
                    <a:pt x="73" y="172"/>
                  </a:lnTo>
                  <a:lnTo>
                    <a:pt x="87" y="158"/>
                  </a:lnTo>
                  <a:lnTo>
                    <a:pt x="93" y="145"/>
                  </a:lnTo>
                  <a:lnTo>
                    <a:pt x="96" y="137"/>
                  </a:lnTo>
                  <a:lnTo>
                    <a:pt x="95" y="130"/>
                  </a:lnTo>
                  <a:lnTo>
                    <a:pt x="97" y="128"/>
                  </a:lnTo>
                  <a:lnTo>
                    <a:pt x="97" y="116"/>
                  </a:lnTo>
                  <a:lnTo>
                    <a:pt x="93" y="110"/>
                  </a:lnTo>
                  <a:lnTo>
                    <a:pt x="95" y="104"/>
                  </a:lnTo>
                  <a:lnTo>
                    <a:pt x="89" y="98"/>
                  </a:lnTo>
                  <a:lnTo>
                    <a:pt x="81" y="78"/>
                  </a:lnTo>
                  <a:lnTo>
                    <a:pt x="76" y="65"/>
                  </a:lnTo>
                  <a:lnTo>
                    <a:pt x="68" y="66"/>
                  </a:lnTo>
                  <a:lnTo>
                    <a:pt x="68" y="64"/>
                  </a:lnTo>
                  <a:lnTo>
                    <a:pt x="61" y="63"/>
                  </a:lnTo>
                  <a:lnTo>
                    <a:pt x="70" y="59"/>
                  </a:lnTo>
                  <a:lnTo>
                    <a:pt x="68" y="55"/>
                  </a:lnTo>
                  <a:lnTo>
                    <a:pt x="65" y="53"/>
                  </a:lnTo>
                  <a:lnTo>
                    <a:pt x="59" y="43"/>
                  </a:lnTo>
                  <a:lnTo>
                    <a:pt x="55" y="43"/>
                  </a:lnTo>
                  <a:lnTo>
                    <a:pt x="52" y="35"/>
                  </a:lnTo>
                  <a:lnTo>
                    <a:pt x="50" y="31"/>
                  </a:lnTo>
                  <a:lnTo>
                    <a:pt x="50" y="26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29" y="23"/>
                  </a:lnTo>
                  <a:lnTo>
                    <a:pt x="30" y="19"/>
                  </a:lnTo>
                  <a:lnTo>
                    <a:pt x="20" y="17"/>
                  </a:lnTo>
                  <a:close/>
                  <a:moveTo>
                    <a:pt x="27" y="4"/>
                  </a:moveTo>
                  <a:lnTo>
                    <a:pt x="33" y="5"/>
                  </a:lnTo>
                  <a:lnTo>
                    <a:pt x="35" y="12"/>
                  </a:lnTo>
                  <a:lnTo>
                    <a:pt x="45" y="18"/>
                  </a:lnTo>
                  <a:lnTo>
                    <a:pt x="47" y="23"/>
                  </a:lnTo>
                  <a:lnTo>
                    <a:pt x="43" y="19"/>
                  </a:lnTo>
                  <a:lnTo>
                    <a:pt x="35" y="19"/>
                  </a:lnTo>
                  <a:lnTo>
                    <a:pt x="31" y="16"/>
                  </a:lnTo>
                  <a:lnTo>
                    <a:pt x="22" y="12"/>
                  </a:lnTo>
                  <a:lnTo>
                    <a:pt x="23" y="9"/>
                  </a:lnTo>
                  <a:lnTo>
                    <a:pt x="28" y="8"/>
                  </a:lnTo>
                  <a:lnTo>
                    <a:pt x="25" y="7"/>
                  </a:lnTo>
                  <a:lnTo>
                    <a:pt x="27" y="4"/>
                  </a:lnTo>
                  <a:close/>
                  <a:moveTo>
                    <a:pt x="17" y="14"/>
                  </a:moveTo>
                  <a:lnTo>
                    <a:pt x="6" y="6"/>
                  </a:lnTo>
                  <a:lnTo>
                    <a:pt x="6" y="1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7" y="14"/>
                  </a:lnTo>
                  <a:close/>
                  <a:moveTo>
                    <a:pt x="0" y="88"/>
                  </a:moveTo>
                  <a:lnTo>
                    <a:pt x="2" y="78"/>
                  </a:lnTo>
                  <a:lnTo>
                    <a:pt x="1" y="70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3" y="71"/>
                  </a:lnTo>
                  <a:lnTo>
                    <a:pt x="5" y="7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AC517B5-E130-1C4D-1469-CF498061F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7951" y="3833814"/>
              <a:ext cx="125413" cy="163513"/>
            </a:xfrm>
            <a:custGeom>
              <a:avLst/>
              <a:gdLst>
                <a:gd name="T0" fmla="*/ 126 w 225"/>
                <a:gd name="T1" fmla="*/ 204 h 294"/>
                <a:gd name="T2" fmla="*/ 139 w 225"/>
                <a:gd name="T3" fmla="*/ 205 h 294"/>
                <a:gd name="T4" fmla="*/ 147 w 225"/>
                <a:gd name="T5" fmla="*/ 213 h 294"/>
                <a:gd name="T6" fmla="*/ 156 w 225"/>
                <a:gd name="T7" fmla="*/ 214 h 294"/>
                <a:gd name="T8" fmla="*/ 143 w 225"/>
                <a:gd name="T9" fmla="*/ 203 h 294"/>
                <a:gd name="T10" fmla="*/ 159 w 225"/>
                <a:gd name="T11" fmla="*/ 205 h 294"/>
                <a:gd name="T12" fmla="*/ 166 w 225"/>
                <a:gd name="T13" fmla="*/ 206 h 294"/>
                <a:gd name="T14" fmla="*/ 220 w 225"/>
                <a:gd name="T15" fmla="*/ 262 h 294"/>
                <a:gd name="T16" fmla="*/ 207 w 225"/>
                <a:gd name="T17" fmla="*/ 279 h 294"/>
                <a:gd name="T18" fmla="*/ 209 w 225"/>
                <a:gd name="T19" fmla="*/ 293 h 294"/>
                <a:gd name="T20" fmla="*/ 193 w 225"/>
                <a:gd name="T21" fmla="*/ 267 h 294"/>
                <a:gd name="T22" fmla="*/ 192 w 225"/>
                <a:gd name="T23" fmla="*/ 250 h 294"/>
                <a:gd name="T24" fmla="*/ 184 w 225"/>
                <a:gd name="T25" fmla="*/ 256 h 294"/>
                <a:gd name="T26" fmla="*/ 185 w 225"/>
                <a:gd name="T27" fmla="*/ 231 h 294"/>
                <a:gd name="T28" fmla="*/ 166 w 225"/>
                <a:gd name="T29" fmla="*/ 191 h 294"/>
                <a:gd name="T30" fmla="*/ 160 w 225"/>
                <a:gd name="T31" fmla="*/ 192 h 294"/>
                <a:gd name="T32" fmla="*/ 134 w 225"/>
                <a:gd name="T33" fmla="*/ 187 h 294"/>
                <a:gd name="T34" fmla="*/ 118 w 225"/>
                <a:gd name="T35" fmla="*/ 167 h 294"/>
                <a:gd name="T36" fmla="*/ 124 w 225"/>
                <a:gd name="T37" fmla="*/ 196 h 294"/>
                <a:gd name="T38" fmla="*/ 127 w 225"/>
                <a:gd name="T39" fmla="*/ 211 h 294"/>
                <a:gd name="T40" fmla="*/ 110 w 225"/>
                <a:gd name="T41" fmla="*/ 240 h 294"/>
                <a:gd name="T42" fmla="*/ 111 w 225"/>
                <a:gd name="T43" fmla="*/ 226 h 294"/>
                <a:gd name="T44" fmla="*/ 101 w 225"/>
                <a:gd name="T45" fmla="*/ 234 h 294"/>
                <a:gd name="T46" fmla="*/ 100 w 225"/>
                <a:gd name="T47" fmla="*/ 208 h 294"/>
                <a:gd name="T48" fmla="*/ 95 w 225"/>
                <a:gd name="T49" fmla="*/ 214 h 294"/>
                <a:gd name="T50" fmla="*/ 97 w 225"/>
                <a:gd name="T51" fmla="*/ 233 h 294"/>
                <a:gd name="T52" fmla="*/ 91 w 225"/>
                <a:gd name="T53" fmla="*/ 242 h 294"/>
                <a:gd name="T54" fmla="*/ 80 w 225"/>
                <a:gd name="T55" fmla="*/ 247 h 294"/>
                <a:gd name="T56" fmla="*/ 69 w 225"/>
                <a:gd name="T57" fmla="*/ 234 h 294"/>
                <a:gd name="T58" fmla="*/ 61 w 225"/>
                <a:gd name="T59" fmla="*/ 214 h 294"/>
                <a:gd name="T60" fmla="*/ 46 w 225"/>
                <a:gd name="T61" fmla="*/ 171 h 294"/>
                <a:gd name="T62" fmla="*/ 43 w 225"/>
                <a:gd name="T63" fmla="*/ 137 h 294"/>
                <a:gd name="T64" fmla="*/ 11 w 225"/>
                <a:gd name="T65" fmla="*/ 108 h 294"/>
                <a:gd name="T66" fmla="*/ 23 w 225"/>
                <a:gd name="T67" fmla="*/ 77 h 294"/>
                <a:gd name="T68" fmla="*/ 41 w 225"/>
                <a:gd name="T69" fmla="*/ 70 h 294"/>
                <a:gd name="T70" fmla="*/ 29 w 225"/>
                <a:gd name="T71" fmla="*/ 53 h 294"/>
                <a:gd name="T72" fmla="*/ 2 w 225"/>
                <a:gd name="T73" fmla="*/ 38 h 294"/>
                <a:gd name="T74" fmla="*/ 10 w 225"/>
                <a:gd name="T75" fmla="*/ 13 h 294"/>
                <a:gd name="T76" fmla="*/ 16 w 225"/>
                <a:gd name="T77" fmla="*/ 0 h 294"/>
                <a:gd name="T78" fmla="*/ 25 w 225"/>
                <a:gd name="T79" fmla="*/ 17 h 294"/>
                <a:gd name="T80" fmla="*/ 45 w 225"/>
                <a:gd name="T81" fmla="*/ 24 h 294"/>
                <a:gd name="T82" fmla="*/ 44 w 225"/>
                <a:gd name="T83" fmla="*/ 16 h 294"/>
                <a:gd name="T84" fmla="*/ 64 w 225"/>
                <a:gd name="T85" fmla="*/ 28 h 294"/>
                <a:gd name="T86" fmla="*/ 75 w 225"/>
                <a:gd name="T87" fmla="*/ 35 h 294"/>
                <a:gd name="T88" fmla="*/ 81 w 225"/>
                <a:gd name="T89" fmla="*/ 60 h 294"/>
                <a:gd name="T90" fmla="*/ 98 w 225"/>
                <a:gd name="T91" fmla="*/ 69 h 294"/>
                <a:gd name="T92" fmla="*/ 136 w 225"/>
                <a:gd name="T93" fmla="*/ 72 h 294"/>
                <a:gd name="T94" fmla="*/ 171 w 225"/>
                <a:gd name="T95" fmla="*/ 72 h 294"/>
                <a:gd name="T96" fmla="*/ 187 w 225"/>
                <a:gd name="T97" fmla="*/ 81 h 294"/>
                <a:gd name="T98" fmla="*/ 185 w 225"/>
                <a:gd name="T99" fmla="*/ 103 h 294"/>
                <a:gd name="T100" fmla="*/ 174 w 225"/>
                <a:gd name="T101" fmla="*/ 126 h 294"/>
                <a:gd name="T102" fmla="*/ 163 w 225"/>
                <a:gd name="T103" fmla="*/ 126 h 294"/>
                <a:gd name="T104" fmla="*/ 149 w 225"/>
                <a:gd name="T105" fmla="*/ 141 h 294"/>
                <a:gd name="T106" fmla="*/ 158 w 225"/>
                <a:gd name="T107" fmla="*/ 162 h 294"/>
                <a:gd name="T108" fmla="*/ 174 w 225"/>
                <a:gd name="T109" fmla="*/ 182 h 294"/>
                <a:gd name="T110" fmla="*/ 176 w 225"/>
                <a:gd name="T111" fmla="*/ 173 h 294"/>
                <a:gd name="T112" fmla="*/ 183 w 225"/>
                <a:gd name="T113" fmla="*/ 158 h 294"/>
                <a:gd name="T114" fmla="*/ 190 w 225"/>
                <a:gd name="T115" fmla="*/ 154 h 294"/>
                <a:gd name="T116" fmla="*/ 204 w 225"/>
                <a:gd name="T117" fmla="*/ 164 h 294"/>
                <a:gd name="T118" fmla="*/ 210 w 225"/>
                <a:gd name="T119" fmla="*/ 192 h 294"/>
                <a:gd name="T120" fmla="*/ 219 w 225"/>
                <a:gd name="T121" fmla="*/ 228 h 294"/>
                <a:gd name="T122" fmla="*/ 223 w 225"/>
                <a:gd name="T123" fmla="*/ 23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5" h="294">
                  <a:moveTo>
                    <a:pt x="134" y="197"/>
                  </a:moveTo>
                  <a:lnTo>
                    <a:pt x="126" y="201"/>
                  </a:lnTo>
                  <a:lnTo>
                    <a:pt x="126" y="204"/>
                  </a:lnTo>
                  <a:lnTo>
                    <a:pt x="132" y="217"/>
                  </a:lnTo>
                  <a:lnTo>
                    <a:pt x="140" y="218"/>
                  </a:lnTo>
                  <a:lnTo>
                    <a:pt x="139" y="205"/>
                  </a:lnTo>
                  <a:lnTo>
                    <a:pt x="134" y="197"/>
                  </a:lnTo>
                  <a:close/>
                  <a:moveTo>
                    <a:pt x="143" y="203"/>
                  </a:moveTo>
                  <a:lnTo>
                    <a:pt x="147" y="213"/>
                  </a:lnTo>
                  <a:lnTo>
                    <a:pt x="146" y="220"/>
                  </a:lnTo>
                  <a:lnTo>
                    <a:pt x="150" y="226"/>
                  </a:lnTo>
                  <a:lnTo>
                    <a:pt x="156" y="214"/>
                  </a:lnTo>
                  <a:lnTo>
                    <a:pt x="154" y="207"/>
                  </a:lnTo>
                  <a:lnTo>
                    <a:pt x="143" y="199"/>
                  </a:lnTo>
                  <a:lnTo>
                    <a:pt x="143" y="203"/>
                  </a:lnTo>
                  <a:close/>
                  <a:moveTo>
                    <a:pt x="166" y="206"/>
                  </a:moveTo>
                  <a:lnTo>
                    <a:pt x="163" y="203"/>
                  </a:lnTo>
                  <a:lnTo>
                    <a:pt x="159" y="205"/>
                  </a:lnTo>
                  <a:lnTo>
                    <a:pt x="160" y="214"/>
                  </a:lnTo>
                  <a:lnTo>
                    <a:pt x="164" y="212"/>
                  </a:lnTo>
                  <a:lnTo>
                    <a:pt x="166" y="206"/>
                  </a:lnTo>
                  <a:close/>
                  <a:moveTo>
                    <a:pt x="225" y="241"/>
                  </a:moveTo>
                  <a:lnTo>
                    <a:pt x="225" y="251"/>
                  </a:lnTo>
                  <a:lnTo>
                    <a:pt x="220" y="262"/>
                  </a:lnTo>
                  <a:lnTo>
                    <a:pt x="217" y="260"/>
                  </a:lnTo>
                  <a:lnTo>
                    <a:pt x="208" y="270"/>
                  </a:lnTo>
                  <a:lnTo>
                    <a:pt x="207" y="279"/>
                  </a:lnTo>
                  <a:lnTo>
                    <a:pt x="208" y="282"/>
                  </a:lnTo>
                  <a:lnTo>
                    <a:pt x="207" y="283"/>
                  </a:lnTo>
                  <a:lnTo>
                    <a:pt x="209" y="293"/>
                  </a:lnTo>
                  <a:lnTo>
                    <a:pt x="207" y="294"/>
                  </a:lnTo>
                  <a:lnTo>
                    <a:pt x="201" y="279"/>
                  </a:lnTo>
                  <a:lnTo>
                    <a:pt x="193" y="267"/>
                  </a:lnTo>
                  <a:lnTo>
                    <a:pt x="190" y="263"/>
                  </a:lnTo>
                  <a:lnTo>
                    <a:pt x="192" y="257"/>
                  </a:lnTo>
                  <a:lnTo>
                    <a:pt x="192" y="250"/>
                  </a:lnTo>
                  <a:lnTo>
                    <a:pt x="191" y="254"/>
                  </a:lnTo>
                  <a:lnTo>
                    <a:pt x="186" y="259"/>
                  </a:lnTo>
                  <a:lnTo>
                    <a:pt x="184" y="256"/>
                  </a:lnTo>
                  <a:lnTo>
                    <a:pt x="186" y="243"/>
                  </a:lnTo>
                  <a:lnTo>
                    <a:pt x="183" y="241"/>
                  </a:lnTo>
                  <a:lnTo>
                    <a:pt x="185" y="231"/>
                  </a:lnTo>
                  <a:lnTo>
                    <a:pt x="186" y="225"/>
                  </a:lnTo>
                  <a:lnTo>
                    <a:pt x="180" y="221"/>
                  </a:lnTo>
                  <a:lnTo>
                    <a:pt x="166" y="191"/>
                  </a:lnTo>
                  <a:lnTo>
                    <a:pt x="163" y="191"/>
                  </a:lnTo>
                  <a:lnTo>
                    <a:pt x="163" y="194"/>
                  </a:lnTo>
                  <a:lnTo>
                    <a:pt x="160" y="192"/>
                  </a:lnTo>
                  <a:lnTo>
                    <a:pt x="152" y="197"/>
                  </a:lnTo>
                  <a:lnTo>
                    <a:pt x="136" y="190"/>
                  </a:lnTo>
                  <a:lnTo>
                    <a:pt x="134" y="187"/>
                  </a:lnTo>
                  <a:lnTo>
                    <a:pt x="129" y="187"/>
                  </a:lnTo>
                  <a:lnTo>
                    <a:pt x="121" y="180"/>
                  </a:lnTo>
                  <a:lnTo>
                    <a:pt x="118" y="167"/>
                  </a:lnTo>
                  <a:lnTo>
                    <a:pt x="119" y="182"/>
                  </a:lnTo>
                  <a:lnTo>
                    <a:pt x="125" y="191"/>
                  </a:lnTo>
                  <a:lnTo>
                    <a:pt x="124" y="196"/>
                  </a:lnTo>
                  <a:lnTo>
                    <a:pt x="115" y="199"/>
                  </a:lnTo>
                  <a:lnTo>
                    <a:pt x="121" y="202"/>
                  </a:lnTo>
                  <a:lnTo>
                    <a:pt x="127" y="211"/>
                  </a:lnTo>
                  <a:lnTo>
                    <a:pt x="126" y="223"/>
                  </a:lnTo>
                  <a:lnTo>
                    <a:pt x="117" y="227"/>
                  </a:lnTo>
                  <a:lnTo>
                    <a:pt x="110" y="240"/>
                  </a:lnTo>
                  <a:lnTo>
                    <a:pt x="103" y="235"/>
                  </a:lnTo>
                  <a:lnTo>
                    <a:pt x="108" y="227"/>
                  </a:lnTo>
                  <a:lnTo>
                    <a:pt x="111" y="226"/>
                  </a:lnTo>
                  <a:lnTo>
                    <a:pt x="113" y="222"/>
                  </a:lnTo>
                  <a:lnTo>
                    <a:pt x="107" y="225"/>
                  </a:lnTo>
                  <a:lnTo>
                    <a:pt x="101" y="234"/>
                  </a:lnTo>
                  <a:lnTo>
                    <a:pt x="96" y="226"/>
                  </a:lnTo>
                  <a:lnTo>
                    <a:pt x="100" y="211"/>
                  </a:lnTo>
                  <a:lnTo>
                    <a:pt x="100" y="208"/>
                  </a:lnTo>
                  <a:lnTo>
                    <a:pt x="97" y="204"/>
                  </a:lnTo>
                  <a:lnTo>
                    <a:pt x="99" y="208"/>
                  </a:lnTo>
                  <a:lnTo>
                    <a:pt x="95" y="214"/>
                  </a:lnTo>
                  <a:lnTo>
                    <a:pt x="95" y="223"/>
                  </a:lnTo>
                  <a:lnTo>
                    <a:pt x="92" y="223"/>
                  </a:lnTo>
                  <a:lnTo>
                    <a:pt x="97" y="233"/>
                  </a:lnTo>
                  <a:lnTo>
                    <a:pt x="96" y="241"/>
                  </a:lnTo>
                  <a:lnTo>
                    <a:pt x="92" y="244"/>
                  </a:lnTo>
                  <a:lnTo>
                    <a:pt x="91" y="242"/>
                  </a:lnTo>
                  <a:lnTo>
                    <a:pt x="85" y="238"/>
                  </a:lnTo>
                  <a:lnTo>
                    <a:pt x="82" y="240"/>
                  </a:lnTo>
                  <a:lnTo>
                    <a:pt x="80" y="247"/>
                  </a:lnTo>
                  <a:lnTo>
                    <a:pt x="74" y="247"/>
                  </a:lnTo>
                  <a:lnTo>
                    <a:pt x="73" y="242"/>
                  </a:lnTo>
                  <a:lnTo>
                    <a:pt x="69" y="234"/>
                  </a:lnTo>
                  <a:lnTo>
                    <a:pt x="65" y="235"/>
                  </a:lnTo>
                  <a:lnTo>
                    <a:pt x="64" y="222"/>
                  </a:lnTo>
                  <a:lnTo>
                    <a:pt x="61" y="214"/>
                  </a:lnTo>
                  <a:lnTo>
                    <a:pt x="60" y="202"/>
                  </a:lnTo>
                  <a:lnTo>
                    <a:pt x="48" y="185"/>
                  </a:lnTo>
                  <a:lnTo>
                    <a:pt x="46" y="171"/>
                  </a:lnTo>
                  <a:lnTo>
                    <a:pt x="47" y="163"/>
                  </a:lnTo>
                  <a:lnTo>
                    <a:pt x="43" y="152"/>
                  </a:lnTo>
                  <a:lnTo>
                    <a:pt x="43" y="137"/>
                  </a:lnTo>
                  <a:lnTo>
                    <a:pt x="32" y="124"/>
                  </a:lnTo>
                  <a:lnTo>
                    <a:pt x="21" y="119"/>
                  </a:lnTo>
                  <a:lnTo>
                    <a:pt x="11" y="108"/>
                  </a:lnTo>
                  <a:lnTo>
                    <a:pt x="11" y="90"/>
                  </a:lnTo>
                  <a:lnTo>
                    <a:pt x="20" y="88"/>
                  </a:lnTo>
                  <a:lnTo>
                    <a:pt x="23" y="77"/>
                  </a:lnTo>
                  <a:lnTo>
                    <a:pt x="30" y="73"/>
                  </a:lnTo>
                  <a:lnTo>
                    <a:pt x="35" y="75"/>
                  </a:lnTo>
                  <a:lnTo>
                    <a:pt x="41" y="70"/>
                  </a:lnTo>
                  <a:lnTo>
                    <a:pt x="38" y="59"/>
                  </a:lnTo>
                  <a:lnTo>
                    <a:pt x="40" y="54"/>
                  </a:lnTo>
                  <a:lnTo>
                    <a:pt x="29" y="53"/>
                  </a:lnTo>
                  <a:lnTo>
                    <a:pt x="21" y="56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10" y="28"/>
                  </a:lnTo>
                  <a:lnTo>
                    <a:pt x="14" y="17"/>
                  </a:lnTo>
                  <a:lnTo>
                    <a:pt x="10" y="13"/>
                  </a:lnTo>
                  <a:lnTo>
                    <a:pt x="9" y="7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9" y="5"/>
                  </a:lnTo>
                  <a:lnTo>
                    <a:pt x="25" y="12"/>
                  </a:lnTo>
                  <a:lnTo>
                    <a:pt x="25" y="17"/>
                  </a:lnTo>
                  <a:lnTo>
                    <a:pt x="31" y="25"/>
                  </a:lnTo>
                  <a:lnTo>
                    <a:pt x="41" y="26"/>
                  </a:lnTo>
                  <a:lnTo>
                    <a:pt x="45" y="24"/>
                  </a:lnTo>
                  <a:lnTo>
                    <a:pt x="39" y="20"/>
                  </a:lnTo>
                  <a:lnTo>
                    <a:pt x="41" y="15"/>
                  </a:lnTo>
                  <a:lnTo>
                    <a:pt x="44" y="16"/>
                  </a:lnTo>
                  <a:lnTo>
                    <a:pt x="51" y="21"/>
                  </a:lnTo>
                  <a:lnTo>
                    <a:pt x="55" y="25"/>
                  </a:lnTo>
                  <a:lnTo>
                    <a:pt x="64" y="28"/>
                  </a:lnTo>
                  <a:lnTo>
                    <a:pt x="64" y="25"/>
                  </a:lnTo>
                  <a:lnTo>
                    <a:pt x="69" y="24"/>
                  </a:lnTo>
                  <a:lnTo>
                    <a:pt x="75" y="35"/>
                  </a:lnTo>
                  <a:lnTo>
                    <a:pt x="77" y="45"/>
                  </a:lnTo>
                  <a:lnTo>
                    <a:pt x="78" y="51"/>
                  </a:lnTo>
                  <a:lnTo>
                    <a:pt x="81" y="60"/>
                  </a:lnTo>
                  <a:lnTo>
                    <a:pt x="81" y="66"/>
                  </a:lnTo>
                  <a:lnTo>
                    <a:pt x="89" y="70"/>
                  </a:lnTo>
                  <a:lnTo>
                    <a:pt x="98" y="69"/>
                  </a:lnTo>
                  <a:lnTo>
                    <a:pt x="107" y="73"/>
                  </a:lnTo>
                  <a:lnTo>
                    <a:pt x="118" y="73"/>
                  </a:lnTo>
                  <a:lnTo>
                    <a:pt x="136" y="72"/>
                  </a:lnTo>
                  <a:lnTo>
                    <a:pt x="149" y="73"/>
                  </a:lnTo>
                  <a:lnTo>
                    <a:pt x="164" y="73"/>
                  </a:lnTo>
                  <a:lnTo>
                    <a:pt x="171" y="72"/>
                  </a:lnTo>
                  <a:lnTo>
                    <a:pt x="174" y="74"/>
                  </a:lnTo>
                  <a:lnTo>
                    <a:pt x="179" y="73"/>
                  </a:lnTo>
                  <a:lnTo>
                    <a:pt x="187" y="81"/>
                  </a:lnTo>
                  <a:lnTo>
                    <a:pt x="192" y="83"/>
                  </a:lnTo>
                  <a:lnTo>
                    <a:pt x="187" y="92"/>
                  </a:lnTo>
                  <a:lnTo>
                    <a:pt x="185" y="103"/>
                  </a:lnTo>
                  <a:lnTo>
                    <a:pt x="179" y="117"/>
                  </a:lnTo>
                  <a:lnTo>
                    <a:pt x="174" y="120"/>
                  </a:lnTo>
                  <a:lnTo>
                    <a:pt x="174" y="126"/>
                  </a:lnTo>
                  <a:lnTo>
                    <a:pt x="171" y="130"/>
                  </a:lnTo>
                  <a:lnTo>
                    <a:pt x="166" y="130"/>
                  </a:lnTo>
                  <a:lnTo>
                    <a:pt x="163" y="126"/>
                  </a:lnTo>
                  <a:lnTo>
                    <a:pt x="154" y="132"/>
                  </a:lnTo>
                  <a:lnTo>
                    <a:pt x="153" y="138"/>
                  </a:lnTo>
                  <a:lnTo>
                    <a:pt x="149" y="141"/>
                  </a:lnTo>
                  <a:lnTo>
                    <a:pt x="149" y="146"/>
                  </a:lnTo>
                  <a:lnTo>
                    <a:pt x="154" y="158"/>
                  </a:lnTo>
                  <a:lnTo>
                    <a:pt x="158" y="162"/>
                  </a:lnTo>
                  <a:lnTo>
                    <a:pt x="160" y="167"/>
                  </a:lnTo>
                  <a:lnTo>
                    <a:pt x="167" y="173"/>
                  </a:lnTo>
                  <a:lnTo>
                    <a:pt x="174" y="182"/>
                  </a:lnTo>
                  <a:lnTo>
                    <a:pt x="178" y="182"/>
                  </a:lnTo>
                  <a:lnTo>
                    <a:pt x="179" y="175"/>
                  </a:lnTo>
                  <a:lnTo>
                    <a:pt x="176" y="173"/>
                  </a:lnTo>
                  <a:lnTo>
                    <a:pt x="181" y="166"/>
                  </a:lnTo>
                  <a:lnTo>
                    <a:pt x="181" y="161"/>
                  </a:lnTo>
                  <a:lnTo>
                    <a:pt x="183" y="158"/>
                  </a:lnTo>
                  <a:lnTo>
                    <a:pt x="181" y="153"/>
                  </a:lnTo>
                  <a:lnTo>
                    <a:pt x="185" y="150"/>
                  </a:lnTo>
                  <a:lnTo>
                    <a:pt x="190" y="154"/>
                  </a:lnTo>
                  <a:lnTo>
                    <a:pt x="198" y="153"/>
                  </a:lnTo>
                  <a:lnTo>
                    <a:pt x="200" y="158"/>
                  </a:lnTo>
                  <a:lnTo>
                    <a:pt x="204" y="164"/>
                  </a:lnTo>
                  <a:lnTo>
                    <a:pt x="207" y="176"/>
                  </a:lnTo>
                  <a:lnTo>
                    <a:pt x="207" y="185"/>
                  </a:lnTo>
                  <a:lnTo>
                    <a:pt x="210" y="192"/>
                  </a:lnTo>
                  <a:lnTo>
                    <a:pt x="212" y="210"/>
                  </a:lnTo>
                  <a:lnTo>
                    <a:pt x="216" y="221"/>
                  </a:lnTo>
                  <a:lnTo>
                    <a:pt x="219" y="228"/>
                  </a:lnTo>
                  <a:lnTo>
                    <a:pt x="221" y="231"/>
                  </a:lnTo>
                  <a:lnTo>
                    <a:pt x="221" y="236"/>
                  </a:lnTo>
                  <a:lnTo>
                    <a:pt x="223" y="239"/>
                  </a:lnTo>
                  <a:lnTo>
                    <a:pt x="225" y="2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3C8D5F46-0F59-D146-67FD-04BE9FB6D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6" y="3551239"/>
              <a:ext cx="341313" cy="376238"/>
            </a:xfrm>
            <a:custGeom>
              <a:avLst/>
              <a:gdLst>
                <a:gd name="T0" fmla="*/ 369 w 613"/>
                <a:gd name="T1" fmla="*/ 649 h 672"/>
                <a:gd name="T2" fmla="*/ 417 w 613"/>
                <a:gd name="T3" fmla="*/ 637 h 672"/>
                <a:gd name="T4" fmla="*/ 445 w 613"/>
                <a:gd name="T5" fmla="*/ 630 h 672"/>
                <a:gd name="T6" fmla="*/ 463 w 613"/>
                <a:gd name="T7" fmla="*/ 622 h 672"/>
                <a:gd name="T8" fmla="*/ 449 w 613"/>
                <a:gd name="T9" fmla="*/ 571 h 672"/>
                <a:gd name="T10" fmla="*/ 418 w 613"/>
                <a:gd name="T11" fmla="*/ 541 h 672"/>
                <a:gd name="T12" fmla="*/ 399 w 613"/>
                <a:gd name="T13" fmla="*/ 519 h 672"/>
                <a:gd name="T14" fmla="*/ 388 w 613"/>
                <a:gd name="T15" fmla="*/ 487 h 672"/>
                <a:gd name="T16" fmla="*/ 417 w 613"/>
                <a:gd name="T17" fmla="*/ 456 h 672"/>
                <a:gd name="T18" fmla="*/ 440 w 613"/>
                <a:gd name="T19" fmla="*/ 466 h 672"/>
                <a:gd name="T20" fmla="*/ 502 w 613"/>
                <a:gd name="T21" fmla="*/ 415 h 672"/>
                <a:gd name="T22" fmla="*/ 539 w 613"/>
                <a:gd name="T23" fmla="*/ 363 h 672"/>
                <a:gd name="T24" fmla="*/ 552 w 613"/>
                <a:gd name="T25" fmla="*/ 332 h 672"/>
                <a:gd name="T26" fmla="*/ 575 w 613"/>
                <a:gd name="T27" fmla="*/ 281 h 672"/>
                <a:gd name="T28" fmla="*/ 591 w 613"/>
                <a:gd name="T29" fmla="*/ 245 h 672"/>
                <a:gd name="T30" fmla="*/ 612 w 613"/>
                <a:gd name="T31" fmla="*/ 221 h 672"/>
                <a:gd name="T32" fmla="*/ 572 w 613"/>
                <a:gd name="T33" fmla="*/ 208 h 672"/>
                <a:gd name="T34" fmla="*/ 522 w 613"/>
                <a:gd name="T35" fmla="*/ 171 h 672"/>
                <a:gd name="T36" fmla="*/ 514 w 613"/>
                <a:gd name="T37" fmla="*/ 111 h 672"/>
                <a:gd name="T38" fmla="*/ 514 w 613"/>
                <a:gd name="T39" fmla="*/ 80 h 672"/>
                <a:gd name="T40" fmla="*/ 479 w 613"/>
                <a:gd name="T41" fmla="*/ 43 h 672"/>
                <a:gd name="T42" fmla="*/ 456 w 613"/>
                <a:gd name="T43" fmla="*/ 25 h 672"/>
                <a:gd name="T44" fmla="*/ 451 w 613"/>
                <a:gd name="T45" fmla="*/ 0 h 672"/>
                <a:gd name="T46" fmla="*/ 407 w 613"/>
                <a:gd name="T47" fmla="*/ 28 h 672"/>
                <a:gd name="T48" fmla="*/ 398 w 613"/>
                <a:gd name="T49" fmla="*/ 110 h 672"/>
                <a:gd name="T50" fmla="*/ 381 w 613"/>
                <a:gd name="T51" fmla="*/ 150 h 672"/>
                <a:gd name="T52" fmla="*/ 368 w 613"/>
                <a:gd name="T53" fmla="*/ 167 h 672"/>
                <a:gd name="T54" fmla="*/ 352 w 613"/>
                <a:gd name="T55" fmla="*/ 193 h 672"/>
                <a:gd name="T56" fmla="*/ 343 w 613"/>
                <a:gd name="T57" fmla="*/ 231 h 672"/>
                <a:gd name="T58" fmla="*/ 326 w 613"/>
                <a:gd name="T59" fmla="*/ 258 h 672"/>
                <a:gd name="T60" fmla="*/ 304 w 613"/>
                <a:gd name="T61" fmla="*/ 260 h 672"/>
                <a:gd name="T62" fmla="*/ 282 w 613"/>
                <a:gd name="T63" fmla="*/ 281 h 672"/>
                <a:gd name="T64" fmla="*/ 245 w 613"/>
                <a:gd name="T65" fmla="*/ 293 h 672"/>
                <a:gd name="T66" fmla="*/ 226 w 613"/>
                <a:gd name="T67" fmla="*/ 317 h 672"/>
                <a:gd name="T68" fmla="*/ 232 w 613"/>
                <a:gd name="T69" fmla="*/ 361 h 672"/>
                <a:gd name="T70" fmla="*/ 184 w 613"/>
                <a:gd name="T71" fmla="*/ 378 h 672"/>
                <a:gd name="T72" fmla="*/ 126 w 613"/>
                <a:gd name="T73" fmla="*/ 387 h 672"/>
                <a:gd name="T74" fmla="*/ 0 w 613"/>
                <a:gd name="T75" fmla="*/ 376 h 672"/>
                <a:gd name="T76" fmla="*/ 50 w 613"/>
                <a:gd name="T77" fmla="*/ 434 h 672"/>
                <a:gd name="T78" fmla="*/ 78 w 613"/>
                <a:gd name="T79" fmla="*/ 448 h 672"/>
                <a:gd name="T80" fmla="*/ 94 w 613"/>
                <a:gd name="T81" fmla="*/ 486 h 672"/>
                <a:gd name="T82" fmla="*/ 120 w 613"/>
                <a:gd name="T83" fmla="*/ 518 h 672"/>
                <a:gd name="T84" fmla="*/ 77 w 613"/>
                <a:gd name="T85" fmla="*/ 531 h 672"/>
                <a:gd name="T86" fmla="*/ 54 w 613"/>
                <a:gd name="T87" fmla="*/ 562 h 672"/>
                <a:gd name="T88" fmla="*/ 62 w 613"/>
                <a:gd name="T89" fmla="*/ 595 h 672"/>
                <a:gd name="T90" fmla="*/ 88 w 613"/>
                <a:gd name="T91" fmla="*/ 595 h 672"/>
                <a:gd name="T92" fmla="*/ 108 w 613"/>
                <a:gd name="T93" fmla="*/ 593 h 672"/>
                <a:gd name="T94" fmla="*/ 130 w 613"/>
                <a:gd name="T95" fmla="*/ 593 h 672"/>
                <a:gd name="T96" fmla="*/ 150 w 613"/>
                <a:gd name="T97" fmla="*/ 589 h 672"/>
                <a:gd name="T98" fmla="*/ 165 w 613"/>
                <a:gd name="T99" fmla="*/ 591 h 672"/>
                <a:gd name="T100" fmla="*/ 200 w 613"/>
                <a:gd name="T101" fmla="*/ 586 h 672"/>
                <a:gd name="T102" fmla="*/ 221 w 613"/>
                <a:gd name="T103" fmla="*/ 580 h 672"/>
                <a:gd name="T104" fmla="*/ 261 w 613"/>
                <a:gd name="T105" fmla="*/ 580 h 672"/>
                <a:gd name="T106" fmla="*/ 274 w 613"/>
                <a:gd name="T107" fmla="*/ 606 h 672"/>
                <a:gd name="T108" fmla="*/ 292 w 613"/>
                <a:gd name="T109" fmla="*/ 605 h 672"/>
                <a:gd name="T110" fmla="*/ 306 w 613"/>
                <a:gd name="T111" fmla="*/ 642 h 672"/>
                <a:gd name="T112" fmla="*/ 309 w 613"/>
                <a:gd name="T113" fmla="*/ 651 h 672"/>
                <a:gd name="T114" fmla="*/ 348 w 613"/>
                <a:gd name="T115" fmla="*/ 66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13" h="672">
                  <a:moveTo>
                    <a:pt x="354" y="668"/>
                  </a:moveTo>
                  <a:lnTo>
                    <a:pt x="354" y="657"/>
                  </a:lnTo>
                  <a:lnTo>
                    <a:pt x="363" y="651"/>
                  </a:lnTo>
                  <a:lnTo>
                    <a:pt x="369" y="649"/>
                  </a:lnTo>
                  <a:lnTo>
                    <a:pt x="373" y="638"/>
                  </a:lnTo>
                  <a:lnTo>
                    <a:pt x="380" y="640"/>
                  </a:lnTo>
                  <a:lnTo>
                    <a:pt x="387" y="636"/>
                  </a:lnTo>
                  <a:lnTo>
                    <a:pt x="417" y="637"/>
                  </a:lnTo>
                  <a:lnTo>
                    <a:pt x="435" y="631"/>
                  </a:lnTo>
                  <a:lnTo>
                    <a:pt x="438" y="627"/>
                  </a:lnTo>
                  <a:lnTo>
                    <a:pt x="448" y="624"/>
                  </a:lnTo>
                  <a:lnTo>
                    <a:pt x="445" y="630"/>
                  </a:lnTo>
                  <a:lnTo>
                    <a:pt x="449" y="635"/>
                  </a:lnTo>
                  <a:lnTo>
                    <a:pt x="459" y="629"/>
                  </a:lnTo>
                  <a:lnTo>
                    <a:pt x="467" y="627"/>
                  </a:lnTo>
                  <a:lnTo>
                    <a:pt x="463" y="622"/>
                  </a:lnTo>
                  <a:lnTo>
                    <a:pt x="465" y="616"/>
                  </a:lnTo>
                  <a:lnTo>
                    <a:pt x="455" y="588"/>
                  </a:lnTo>
                  <a:lnTo>
                    <a:pt x="446" y="577"/>
                  </a:lnTo>
                  <a:lnTo>
                    <a:pt x="449" y="571"/>
                  </a:lnTo>
                  <a:lnTo>
                    <a:pt x="443" y="566"/>
                  </a:lnTo>
                  <a:lnTo>
                    <a:pt x="434" y="566"/>
                  </a:lnTo>
                  <a:lnTo>
                    <a:pt x="420" y="557"/>
                  </a:lnTo>
                  <a:lnTo>
                    <a:pt x="418" y="541"/>
                  </a:lnTo>
                  <a:lnTo>
                    <a:pt x="418" y="530"/>
                  </a:lnTo>
                  <a:lnTo>
                    <a:pt x="412" y="517"/>
                  </a:lnTo>
                  <a:lnTo>
                    <a:pt x="404" y="516"/>
                  </a:lnTo>
                  <a:lnTo>
                    <a:pt x="399" y="519"/>
                  </a:lnTo>
                  <a:lnTo>
                    <a:pt x="389" y="515"/>
                  </a:lnTo>
                  <a:lnTo>
                    <a:pt x="381" y="516"/>
                  </a:lnTo>
                  <a:lnTo>
                    <a:pt x="381" y="505"/>
                  </a:lnTo>
                  <a:lnTo>
                    <a:pt x="388" y="487"/>
                  </a:lnTo>
                  <a:lnTo>
                    <a:pt x="395" y="485"/>
                  </a:lnTo>
                  <a:lnTo>
                    <a:pt x="407" y="468"/>
                  </a:lnTo>
                  <a:lnTo>
                    <a:pt x="409" y="460"/>
                  </a:lnTo>
                  <a:lnTo>
                    <a:pt x="417" y="456"/>
                  </a:lnTo>
                  <a:lnTo>
                    <a:pt x="423" y="452"/>
                  </a:lnTo>
                  <a:lnTo>
                    <a:pt x="432" y="456"/>
                  </a:lnTo>
                  <a:lnTo>
                    <a:pt x="434" y="465"/>
                  </a:lnTo>
                  <a:lnTo>
                    <a:pt x="440" y="466"/>
                  </a:lnTo>
                  <a:lnTo>
                    <a:pt x="457" y="457"/>
                  </a:lnTo>
                  <a:lnTo>
                    <a:pt x="480" y="456"/>
                  </a:lnTo>
                  <a:lnTo>
                    <a:pt x="494" y="441"/>
                  </a:lnTo>
                  <a:lnTo>
                    <a:pt x="502" y="415"/>
                  </a:lnTo>
                  <a:lnTo>
                    <a:pt x="523" y="400"/>
                  </a:lnTo>
                  <a:lnTo>
                    <a:pt x="528" y="391"/>
                  </a:lnTo>
                  <a:lnTo>
                    <a:pt x="530" y="377"/>
                  </a:lnTo>
                  <a:lnTo>
                    <a:pt x="539" y="363"/>
                  </a:lnTo>
                  <a:lnTo>
                    <a:pt x="554" y="356"/>
                  </a:lnTo>
                  <a:lnTo>
                    <a:pt x="558" y="345"/>
                  </a:lnTo>
                  <a:lnTo>
                    <a:pt x="558" y="337"/>
                  </a:lnTo>
                  <a:lnTo>
                    <a:pt x="552" y="332"/>
                  </a:lnTo>
                  <a:lnTo>
                    <a:pt x="565" y="318"/>
                  </a:lnTo>
                  <a:lnTo>
                    <a:pt x="572" y="313"/>
                  </a:lnTo>
                  <a:lnTo>
                    <a:pt x="573" y="303"/>
                  </a:lnTo>
                  <a:lnTo>
                    <a:pt x="575" y="281"/>
                  </a:lnTo>
                  <a:lnTo>
                    <a:pt x="571" y="265"/>
                  </a:lnTo>
                  <a:lnTo>
                    <a:pt x="569" y="261"/>
                  </a:lnTo>
                  <a:lnTo>
                    <a:pt x="582" y="248"/>
                  </a:lnTo>
                  <a:lnTo>
                    <a:pt x="591" y="245"/>
                  </a:lnTo>
                  <a:lnTo>
                    <a:pt x="599" y="239"/>
                  </a:lnTo>
                  <a:lnTo>
                    <a:pt x="604" y="240"/>
                  </a:lnTo>
                  <a:lnTo>
                    <a:pt x="613" y="231"/>
                  </a:lnTo>
                  <a:lnTo>
                    <a:pt x="612" y="221"/>
                  </a:lnTo>
                  <a:lnTo>
                    <a:pt x="601" y="218"/>
                  </a:lnTo>
                  <a:lnTo>
                    <a:pt x="590" y="222"/>
                  </a:lnTo>
                  <a:lnTo>
                    <a:pt x="577" y="220"/>
                  </a:lnTo>
                  <a:lnTo>
                    <a:pt x="572" y="208"/>
                  </a:lnTo>
                  <a:lnTo>
                    <a:pt x="556" y="202"/>
                  </a:lnTo>
                  <a:lnTo>
                    <a:pt x="540" y="198"/>
                  </a:lnTo>
                  <a:lnTo>
                    <a:pt x="524" y="184"/>
                  </a:lnTo>
                  <a:lnTo>
                    <a:pt x="522" y="171"/>
                  </a:lnTo>
                  <a:lnTo>
                    <a:pt x="515" y="141"/>
                  </a:lnTo>
                  <a:lnTo>
                    <a:pt x="507" y="128"/>
                  </a:lnTo>
                  <a:lnTo>
                    <a:pt x="506" y="114"/>
                  </a:lnTo>
                  <a:lnTo>
                    <a:pt x="514" y="111"/>
                  </a:lnTo>
                  <a:lnTo>
                    <a:pt x="515" y="102"/>
                  </a:lnTo>
                  <a:lnTo>
                    <a:pt x="527" y="94"/>
                  </a:lnTo>
                  <a:lnTo>
                    <a:pt x="527" y="83"/>
                  </a:lnTo>
                  <a:lnTo>
                    <a:pt x="514" y="80"/>
                  </a:lnTo>
                  <a:lnTo>
                    <a:pt x="512" y="71"/>
                  </a:lnTo>
                  <a:lnTo>
                    <a:pt x="500" y="64"/>
                  </a:lnTo>
                  <a:lnTo>
                    <a:pt x="488" y="54"/>
                  </a:lnTo>
                  <a:lnTo>
                    <a:pt x="479" y="43"/>
                  </a:lnTo>
                  <a:lnTo>
                    <a:pt x="470" y="46"/>
                  </a:lnTo>
                  <a:lnTo>
                    <a:pt x="464" y="48"/>
                  </a:lnTo>
                  <a:lnTo>
                    <a:pt x="458" y="42"/>
                  </a:lnTo>
                  <a:lnTo>
                    <a:pt x="456" y="25"/>
                  </a:lnTo>
                  <a:lnTo>
                    <a:pt x="477" y="11"/>
                  </a:lnTo>
                  <a:lnTo>
                    <a:pt x="474" y="3"/>
                  </a:lnTo>
                  <a:lnTo>
                    <a:pt x="462" y="6"/>
                  </a:lnTo>
                  <a:lnTo>
                    <a:pt x="451" y="0"/>
                  </a:lnTo>
                  <a:lnTo>
                    <a:pt x="437" y="8"/>
                  </a:lnTo>
                  <a:lnTo>
                    <a:pt x="426" y="17"/>
                  </a:lnTo>
                  <a:lnTo>
                    <a:pt x="414" y="17"/>
                  </a:lnTo>
                  <a:lnTo>
                    <a:pt x="407" y="28"/>
                  </a:lnTo>
                  <a:lnTo>
                    <a:pt x="399" y="36"/>
                  </a:lnTo>
                  <a:lnTo>
                    <a:pt x="418" y="64"/>
                  </a:lnTo>
                  <a:lnTo>
                    <a:pt x="419" y="83"/>
                  </a:lnTo>
                  <a:lnTo>
                    <a:pt x="398" y="110"/>
                  </a:lnTo>
                  <a:lnTo>
                    <a:pt x="409" y="121"/>
                  </a:lnTo>
                  <a:lnTo>
                    <a:pt x="409" y="133"/>
                  </a:lnTo>
                  <a:lnTo>
                    <a:pt x="398" y="150"/>
                  </a:lnTo>
                  <a:lnTo>
                    <a:pt x="381" y="150"/>
                  </a:lnTo>
                  <a:lnTo>
                    <a:pt x="365" y="143"/>
                  </a:lnTo>
                  <a:lnTo>
                    <a:pt x="354" y="150"/>
                  </a:lnTo>
                  <a:lnTo>
                    <a:pt x="359" y="162"/>
                  </a:lnTo>
                  <a:lnTo>
                    <a:pt x="368" y="167"/>
                  </a:lnTo>
                  <a:lnTo>
                    <a:pt x="374" y="179"/>
                  </a:lnTo>
                  <a:lnTo>
                    <a:pt x="372" y="186"/>
                  </a:lnTo>
                  <a:lnTo>
                    <a:pt x="361" y="192"/>
                  </a:lnTo>
                  <a:lnTo>
                    <a:pt x="352" y="193"/>
                  </a:lnTo>
                  <a:lnTo>
                    <a:pt x="348" y="199"/>
                  </a:lnTo>
                  <a:lnTo>
                    <a:pt x="347" y="215"/>
                  </a:lnTo>
                  <a:lnTo>
                    <a:pt x="344" y="225"/>
                  </a:lnTo>
                  <a:lnTo>
                    <a:pt x="343" y="231"/>
                  </a:lnTo>
                  <a:lnTo>
                    <a:pt x="340" y="235"/>
                  </a:lnTo>
                  <a:lnTo>
                    <a:pt x="344" y="254"/>
                  </a:lnTo>
                  <a:lnTo>
                    <a:pt x="334" y="268"/>
                  </a:lnTo>
                  <a:lnTo>
                    <a:pt x="326" y="258"/>
                  </a:lnTo>
                  <a:lnTo>
                    <a:pt x="321" y="258"/>
                  </a:lnTo>
                  <a:lnTo>
                    <a:pt x="320" y="264"/>
                  </a:lnTo>
                  <a:lnTo>
                    <a:pt x="309" y="263"/>
                  </a:lnTo>
                  <a:lnTo>
                    <a:pt x="304" y="260"/>
                  </a:lnTo>
                  <a:lnTo>
                    <a:pt x="294" y="261"/>
                  </a:lnTo>
                  <a:lnTo>
                    <a:pt x="291" y="266"/>
                  </a:lnTo>
                  <a:lnTo>
                    <a:pt x="274" y="279"/>
                  </a:lnTo>
                  <a:lnTo>
                    <a:pt x="282" y="281"/>
                  </a:lnTo>
                  <a:lnTo>
                    <a:pt x="277" y="287"/>
                  </a:lnTo>
                  <a:lnTo>
                    <a:pt x="261" y="295"/>
                  </a:lnTo>
                  <a:lnTo>
                    <a:pt x="255" y="291"/>
                  </a:lnTo>
                  <a:lnTo>
                    <a:pt x="245" y="293"/>
                  </a:lnTo>
                  <a:lnTo>
                    <a:pt x="242" y="300"/>
                  </a:lnTo>
                  <a:lnTo>
                    <a:pt x="240" y="307"/>
                  </a:lnTo>
                  <a:lnTo>
                    <a:pt x="231" y="310"/>
                  </a:lnTo>
                  <a:lnTo>
                    <a:pt x="226" y="317"/>
                  </a:lnTo>
                  <a:lnTo>
                    <a:pt x="226" y="329"/>
                  </a:lnTo>
                  <a:lnTo>
                    <a:pt x="229" y="344"/>
                  </a:lnTo>
                  <a:lnTo>
                    <a:pt x="229" y="353"/>
                  </a:lnTo>
                  <a:lnTo>
                    <a:pt x="232" y="361"/>
                  </a:lnTo>
                  <a:lnTo>
                    <a:pt x="230" y="369"/>
                  </a:lnTo>
                  <a:lnTo>
                    <a:pt x="213" y="377"/>
                  </a:lnTo>
                  <a:lnTo>
                    <a:pt x="198" y="376"/>
                  </a:lnTo>
                  <a:lnTo>
                    <a:pt x="184" y="378"/>
                  </a:lnTo>
                  <a:lnTo>
                    <a:pt x="160" y="380"/>
                  </a:lnTo>
                  <a:lnTo>
                    <a:pt x="145" y="384"/>
                  </a:lnTo>
                  <a:lnTo>
                    <a:pt x="140" y="388"/>
                  </a:lnTo>
                  <a:lnTo>
                    <a:pt x="126" y="387"/>
                  </a:lnTo>
                  <a:lnTo>
                    <a:pt x="111" y="391"/>
                  </a:lnTo>
                  <a:lnTo>
                    <a:pt x="60" y="393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3" y="406"/>
                  </a:lnTo>
                  <a:lnTo>
                    <a:pt x="28" y="416"/>
                  </a:lnTo>
                  <a:lnTo>
                    <a:pt x="39" y="428"/>
                  </a:lnTo>
                  <a:lnTo>
                    <a:pt x="50" y="434"/>
                  </a:lnTo>
                  <a:lnTo>
                    <a:pt x="54" y="439"/>
                  </a:lnTo>
                  <a:lnTo>
                    <a:pt x="69" y="440"/>
                  </a:lnTo>
                  <a:lnTo>
                    <a:pt x="77" y="443"/>
                  </a:lnTo>
                  <a:lnTo>
                    <a:pt x="78" y="448"/>
                  </a:lnTo>
                  <a:lnTo>
                    <a:pt x="90" y="449"/>
                  </a:lnTo>
                  <a:lnTo>
                    <a:pt x="90" y="464"/>
                  </a:lnTo>
                  <a:lnTo>
                    <a:pt x="94" y="474"/>
                  </a:lnTo>
                  <a:lnTo>
                    <a:pt x="94" y="486"/>
                  </a:lnTo>
                  <a:lnTo>
                    <a:pt x="97" y="494"/>
                  </a:lnTo>
                  <a:lnTo>
                    <a:pt x="107" y="494"/>
                  </a:lnTo>
                  <a:lnTo>
                    <a:pt x="119" y="501"/>
                  </a:lnTo>
                  <a:lnTo>
                    <a:pt x="120" y="518"/>
                  </a:lnTo>
                  <a:lnTo>
                    <a:pt x="114" y="524"/>
                  </a:lnTo>
                  <a:lnTo>
                    <a:pt x="102" y="520"/>
                  </a:lnTo>
                  <a:lnTo>
                    <a:pt x="81" y="526"/>
                  </a:lnTo>
                  <a:lnTo>
                    <a:pt x="77" y="531"/>
                  </a:lnTo>
                  <a:lnTo>
                    <a:pt x="63" y="536"/>
                  </a:lnTo>
                  <a:lnTo>
                    <a:pt x="59" y="545"/>
                  </a:lnTo>
                  <a:lnTo>
                    <a:pt x="61" y="552"/>
                  </a:lnTo>
                  <a:lnTo>
                    <a:pt x="54" y="562"/>
                  </a:lnTo>
                  <a:lnTo>
                    <a:pt x="59" y="572"/>
                  </a:lnTo>
                  <a:lnTo>
                    <a:pt x="57" y="588"/>
                  </a:lnTo>
                  <a:lnTo>
                    <a:pt x="57" y="595"/>
                  </a:lnTo>
                  <a:lnTo>
                    <a:pt x="62" y="595"/>
                  </a:lnTo>
                  <a:lnTo>
                    <a:pt x="62" y="601"/>
                  </a:lnTo>
                  <a:lnTo>
                    <a:pt x="66" y="603"/>
                  </a:lnTo>
                  <a:lnTo>
                    <a:pt x="78" y="595"/>
                  </a:lnTo>
                  <a:lnTo>
                    <a:pt x="88" y="595"/>
                  </a:lnTo>
                  <a:lnTo>
                    <a:pt x="89" y="599"/>
                  </a:lnTo>
                  <a:lnTo>
                    <a:pt x="92" y="597"/>
                  </a:lnTo>
                  <a:lnTo>
                    <a:pt x="99" y="592"/>
                  </a:lnTo>
                  <a:lnTo>
                    <a:pt x="108" y="593"/>
                  </a:lnTo>
                  <a:lnTo>
                    <a:pt x="113" y="594"/>
                  </a:lnTo>
                  <a:lnTo>
                    <a:pt x="120" y="592"/>
                  </a:lnTo>
                  <a:lnTo>
                    <a:pt x="125" y="593"/>
                  </a:lnTo>
                  <a:lnTo>
                    <a:pt x="130" y="593"/>
                  </a:lnTo>
                  <a:lnTo>
                    <a:pt x="131" y="588"/>
                  </a:lnTo>
                  <a:lnTo>
                    <a:pt x="135" y="583"/>
                  </a:lnTo>
                  <a:lnTo>
                    <a:pt x="144" y="589"/>
                  </a:lnTo>
                  <a:lnTo>
                    <a:pt x="150" y="589"/>
                  </a:lnTo>
                  <a:lnTo>
                    <a:pt x="151" y="585"/>
                  </a:lnTo>
                  <a:lnTo>
                    <a:pt x="155" y="586"/>
                  </a:lnTo>
                  <a:lnTo>
                    <a:pt x="158" y="591"/>
                  </a:lnTo>
                  <a:lnTo>
                    <a:pt x="165" y="591"/>
                  </a:lnTo>
                  <a:lnTo>
                    <a:pt x="171" y="596"/>
                  </a:lnTo>
                  <a:lnTo>
                    <a:pt x="178" y="596"/>
                  </a:lnTo>
                  <a:lnTo>
                    <a:pt x="188" y="586"/>
                  </a:lnTo>
                  <a:lnTo>
                    <a:pt x="200" y="586"/>
                  </a:lnTo>
                  <a:lnTo>
                    <a:pt x="206" y="588"/>
                  </a:lnTo>
                  <a:lnTo>
                    <a:pt x="213" y="584"/>
                  </a:lnTo>
                  <a:lnTo>
                    <a:pt x="220" y="584"/>
                  </a:lnTo>
                  <a:lnTo>
                    <a:pt x="221" y="580"/>
                  </a:lnTo>
                  <a:lnTo>
                    <a:pt x="225" y="583"/>
                  </a:lnTo>
                  <a:lnTo>
                    <a:pt x="237" y="585"/>
                  </a:lnTo>
                  <a:lnTo>
                    <a:pt x="248" y="581"/>
                  </a:lnTo>
                  <a:lnTo>
                    <a:pt x="261" y="580"/>
                  </a:lnTo>
                  <a:lnTo>
                    <a:pt x="270" y="588"/>
                  </a:lnTo>
                  <a:lnTo>
                    <a:pt x="274" y="597"/>
                  </a:lnTo>
                  <a:lnTo>
                    <a:pt x="273" y="605"/>
                  </a:lnTo>
                  <a:lnTo>
                    <a:pt x="274" y="606"/>
                  </a:lnTo>
                  <a:lnTo>
                    <a:pt x="272" y="607"/>
                  </a:lnTo>
                  <a:lnTo>
                    <a:pt x="272" y="610"/>
                  </a:lnTo>
                  <a:lnTo>
                    <a:pt x="279" y="610"/>
                  </a:lnTo>
                  <a:lnTo>
                    <a:pt x="292" y="605"/>
                  </a:lnTo>
                  <a:lnTo>
                    <a:pt x="292" y="614"/>
                  </a:lnTo>
                  <a:lnTo>
                    <a:pt x="302" y="625"/>
                  </a:lnTo>
                  <a:lnTo>
                    <a:pt x="304" y="640"/>
                  </a:lnTo>
                  <a:lnTo>
                    <a:pt x="306" y="642"/>
                  </a:lnTo>
                  <a:lnTo>
                    <a:pt x="306" y="648"/>
                  </a:lnTo>
                  <a:lnTo>
                    <a:pt x="302" y="650"/>
                  </a:lnTo>
                  <a:lnTo>
                    <a:pt x="305" y="651"/>
                  </a:lnTo>
                  <a:lnTo>
                    <a:pt x="309" y="651"/>
                  </a:lnTo>
                  <a:lnTo>
                    <a:pt x="312" y="660"/>
                  </a:lnTo>
                  <a:lnTo>
                    <a:pt x="319" y="660"/>
                  </a:lnTo>
                  <a:lnTo>
                    <a:pt x="332" y="660"/>
                  </a:lnTo>
                  <a:lnTo>
                    <a:pt x="348" y="667"/>
                  </a:lnTo>
                  <a:lnTo>
                    <a:pt x="347" y="672"/>
                  </a:lnTo>
                  <a:lnTo>
                    <a:pt x="354" y="66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33C886E0-A516-1412-230D-741AC3911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2916239"/>
              <a:ext cx="153988" cy="122238"/>
            </a:xfrm>
            <a:custGeom>
              <a:avLst/>
              <a:gdLst>
                <a:gd name="T0" fmla="*/ 58 w 278"/>
                <a:gd name="T1" fmla="*/ 169 h 217"/>
                <a:gd name="T2" fmla="*/ 61 w 278"/>
                <a:gd name="T3" fmla="*/ 152 h 217"/>
                <a:gd name="T4" fmla="*/ 70 w 278"/>
                <a:gd name="T5" fmla="*/ 132 h 217"/>
                <a:gd name="T6" fmla="*/ 89 w 278"/>
                <a:gd name="T7" fmla="*/ 112 h 217"/>
                <a:gd name="T8" fmla="*/ 103 w 278"/>
                <a:gd name="T9" fmla="*/ 104 h 217"/>
                <a:gd name="T10" fmla="*/ 115 w 278"/>
                <a:gd name="T11" fmla="*/ 91 h 217"/>
                <a:gd name="T12" fmla="*/ 88 w 278"/>
                <a:gd name="T13" fmla="*/ 81 h 217"/>
                <a:gd name="T14" fmla="*/ 83 w 278"/>
                <a:gd name="T15" fmla="*/ 59 h 217"/>
                <a:gd name="T16" fmla="*/ 48 w 278"/>
                <a:gd name="T17" fmla="*/ 56 h 217"/>
                <a:gd name="T18" fmla="*/ 57 w 278"/>
                <a:gd name="T19" fmla="*/ 81 h 217"/>
                <a:gd name="T20" fmla="*/ 41 w 278"/>
                <a:gd name="T21" fmla="*/ 79 h 217"/>
                <a:gd name="T22" fmla="*/ 32 w 278"/>
                <a:gd name="T23" fmla="*/ 75 h 217"/>
                <a:gd name="T24" fmla="*/ 15 w 278"/>
                <a:gd name="T25" fmla="*/ 81 h 217"/>
                <a:gd name="T26" fmla="*/ 14 w 278"/>
                <a:gd name="T27" fmla="*/ 100 h 217"/>
                <a:gd name="T28" fmla="*/ 12 w 278"/>
                <a:gd name="T29" fmla="*/ 111 h 217"/>
                <a:gd name="T30" fmla="*/ 0 w 278"/>
                <a:gd name="T31" fmla="*/ 144 h 217"/>
                <a:gd name="T32" fmla="*/ 24 w 278"/>
                <a:gd name="T33" fmla="*/ 167 h 217"/>
                <a:gd name="T34" fmla="*/ 50 w 278"/>
                <a:gd name="T35" fmla="*/ 180 h 217"/>
                <a:gd name="T36" fmla="*/ 23 w 278"/>
                <a:gd name="T37" fmla="*/ 65 h 217"/>
                <a:gd name="T38" fmla="*/ 48 w 278"/>
                <a:gd name="T39" fmla="*/ 50 h 217"/>
                <a:gd name="T40" fmla="*/ 80 w 278"/>
                <a:gd name="T41" fmla="*/ 53 h 217"/>
                <a:gd name="T42" fmla="*/ 93 w 278"/>
                <a:gd name="T43" fmla="*/ 23 h 217"/>
                <a:gd name="T44" fmla="*/ 85 w 278"/>
                <a:gd name="T45" fmla="*/ 11 h 217"/>
                <a:gd name="T46" fmla="*/ 56 w 278"/>
                <a:gd name="T47" fmla="*/ 36 h 217"/>
                <a:gd name="T48" fmla="*/ 23 w 278"/>
                <a:gd name="T49" fmla="*/ 48 h 217"/>
                <a:gd name="T50" fmla="*/ 12 w 278"/>
                <a:gd name="T51" fmla="*/ 68 h 217"/>
                <a:gd name="T52" fmla="*/ 27 w 278"/>
                <a:gd name="T53" fmla="*/ 63 h 217"/>
                <a:gd name="T54" fmla="*/ 32 w 278"/>
                <a:gd name="T55" fmla="*/ 70 h 217"/>
                <a:gd name="T56" fmla="*/ 119 w 278"/>
                <a:gd name="T57" fmla="*/ 25 h 217"/>
                <a:gd name="T58" fmla="*/ 84 w 278"/>
                <a:gd name="T59" fmla="*/ 138 h 217"/>
                <a:gd name="T60" fmla="*/ 107 w 278"/>
                <a:gd name="T61" fmla="*/ 162 h 217"/>
                <a:gd name="T62" fmla="*/ 81 w 278"/>
                <a:gd name="T63" fmla="*/ 170 h 217"/>
                <a:gd name="T64" fmla="*/ 111 w 278"/>
                <a:gd name="T65" fmla="*/ 163 h 217"/>
                <a:gd name="T66" fmla="*/ 111 w 278"/>
                <a:gd name="T67" fmla="*/ 180 h 217"/>
                <a:gd name="T68" fmla="*/ 97 w 278"/>
                <a:gd name="T69" fmla="*/ 184 h 217"/>
                <a:gd name="T70" fmla="*/ 100 w 278"/>
                <a:gd name="T71" fmla="*/ 124 h 217"/>
                <a:gd name="T72" fmla="*/ 95 w 278"/>
                <a:gd name="T73" fmla="*/ 130 h 217"/>
                <a:gd name="T74" fmla="*/ 145 w 278"/>
                <a:gd name="T75" fmla="*/ 184 h 217"/>
                <a:gd name="T76" fmla="*/ 158 w 278"/>
                <a:gd name="T77" fmla="*/ 183 h 217"/>
                <a:gd name="T78" fmla="*/ 150 w 278"/>
                <a:gd name="T79" fmla="*/ 189 h 217"/>
                <a:gd name="T80" fmla="*/ 117 w 278"/>
                <a:gd name="T81" fmla="*/ 187 h 217"/>
                <a:gd name="T82" fmla="*/ 127 w 278"/>
                <a:gd name="T83" fmla="*/ 174 h 217"/>
                <a:gd name="T84" fmla="*/ 171 w 278"/>
                <a:gd name="T85" fmla="*/ 172 h 217"/>
                <a:gd name="T86" fmla="*/ 154 w 278"/>
                <a:gd name="T87" fmla="*/ 173 h 217"/>
                <a:gd name="T88" fmla="*/ 147 w 278"/>
                <a:gd name="T89" fmla="*/ 160 h 217"/>
                <a:gd name="T90" fmla="*/ 126 w 278"/>
                <a:gd name="T91" fmla="*/ 142 h 217"/>
                <a:gd name="T92" fmla="*/ 130 w 278"/>
                <a:gd name="T93" fmla="*/ 122 h 217"/>
                <a:gd name="T94" fmla="*/ 147 w 278"/>
                <a:gd name="T95" fmla="*/ 134 h 217"/>
                <a:gd name="T96" fmla="*/ 147 w 278"/>
                <a:gd name="T97" fmla="*/ 124 h 217"/>
                <a:gd name="T98" fmla="*/ 170 w 278"/>
                <a:gd name="T99" fmla="*/ 109 h 217"/>
                <a:gd name="T100" fmla="*/ 161 w 278"/>
                <a:gd name="T101" fmla="*/ 140 h 217"/>
                <a:gd name="T102" fmla="*/ 167 w 278"/>
                <a:gd name="T103" fmla="*/ 159 h 217"/>
                <a:gd name="T104" fmla="*/ 176 w 278"/>
                <a:gd name="T105" fmla="*/ 130 h 217"/>
                <a:gd name="T106" fmla="*/ 262 w 278"/>
                <a:gd name="T107" fmla="*/ 150 h 217"/>
                <a:gd name="T108" fmla="*/ 278 w 278"/>
                <a:gd name="T109" fmla="*/ 167 h 217"/>
                <a:gd name="T110" fmla="*/ 201 w 278"/>
                <a:gd name="T111" fmla="*/ 214 h 217"/>
                <a:gd name="T112" fmla="*/ 222 w 278"/>
                <a:gd name="T113" fmla="*/ 206 h 217"/>
                <a:gd name="T114" fmla="*/ 210 w 278"/>
                <a:gd name="T115" fmla="*/ 193 h 217"/>
                <a:gd name="T116" fmla="*/ 208 w 278"/>
                <a:gd name="T117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" h="217">
                  <a:moveTo>
                    <a:pt x="63" y="180"/>
                  </a:moveTo>
                  <a:lnTo>
                    <a:pt x="62" y="180"/>
                  </a:lnTo>
                  <a:lnTo>
                    <a:pt x="64" y="175"/>
                  </a:lnTo>
                  <a:lnTo>
                    <a:pt x="58" y="169"/>
                  </a:lnTo>
                  <a:lnTo>
                    <a:pt x="55" y="169"/>
                  </a:lnTo>
                  <a:lnTo>
                    <a:pt x="55" y="163"/>
                  </a:lnTo>
                  <a:lnTo>
                    <a:pt x="60" y="158"/>
                  </a:lnTo>
                  <a:lnTo>
                    <a:pt x="61" y="152"/>
                  </a:lnTo>
                  <a:lnTo>
                    <a:pt x="57" y="150"/>
                  </a:lnTo>
                  <a:lnTo>
                    <a:pt x="57" y="144"/>
                  </a:lnTo>
                  <a:lnTo>
                    <a:pt x="74" y="135"/>
                  </a:lnTo>
                  <a:lnTo>
                    <a:pt x="70" y="132"/>
                  </a:lnTo>
                  <a:lnTo>
                    <a:pt x="77" y="125"/>
                  </a:lnTo>
                  <a:lnTo>
                    <a:pt x="80" y="127"/>
                  </a:lnTo>
                  <a:lnTo>
                    <a:pt x="89" y="124"/>
                  </a:lnTo>
                  <a:lnTo>
                    <a:pt x="89" y="112"/>
                  </a:lnTo>
                  <a:lnTo>
                    <a:pt x="85" y="104"/>
                  </a:lnTo>
                  <a:lnTo>
                    <a:pt x="90" y="99"/>
                  </a:lnTo>
                  <a:lnTo>
                    <a:pt x="98" y="98"/>
                  </a:lnTo>
                  <a:lnTo>
                    <a:pt x="103" y="104"/>
                  </a:lnTo>
                  <a:lnTo>
                    <a:pt x="106" y="101"/>
                  </a:lnTo>
                  <a:lnTo>
                    <a:pt x="110" y="103"/>
                  </a:lnTo>
                  <a:lnTo>
                    <a:pt x="113" y="98"/>
                  </a:lnTo>
                  <a:lnTo>
                    <a:pt x="115" y="91"/>
                  </a:lnTo>
                  <a:lnTo>
                    <a:pt x="108" y="83"/>
                  </a:lnTo>
                  <a:lnTo>
                    <a:pt x="103" y="86"/>
                  </a:lnTo>
                  <a:lnTo>
                    <a:pt x="93" y="86"/>
                  </a:lnTo>
                  <a:lnTo>
                    <a:pt x="88" y="81"/>
                  </a:lnTo>
                  <a:lnTo>
                    <a:pt x="83" y="74"/>
                  </a:lnTo>
                  <a:lnTo>
                    <a:pt x="79" y="73"/>
                  </a:lnTo>
                  <a:lnTo>
                    <a:pt x="83" y="68"/>
                  </a:lnTo>
                  <a:lnTo>
                    <a:pt x="83" y="59"/>
                  </a:lnTo>
                  <a:lnTo>
                    <a:pt x="74" y="53"/>
                  </a:lnTo>
                  <a:lnTo>
                    <a:pt x="61" y="54"/>
                  </a:lnTo>
                  <a:lnTo>
                    <a:pt x="55" y="57"/>
                  </a:lnTo>
                  <a:lnTo>
                    <a:pt x="48" y="56"/>
                  </a:lnTo>
                  <a:lnTo>
                    <a:pt x="45" y="59"/>
                  </a:lnTo>
                  <a:lnTo>
                    <a:pt x="52" y="69"/>
                  </a:lnTo>
                  <a:lnTo>
                    <a:pt x="50" y="73"/>
                  </a:lnTo>
                  <a:lnTo>
                    <a:pt x="57" y="81"/>
                  </a:lnTo>
                  <a:lnTo>
                    <a:pt x="56" y="84"/>
                  </a:lnTo>
                  <a:lnTo>
                    <a:pt x="50" y="81"/>
                  </a:lnTo>
                  <a:lnTo>
                    <a:pt x="43" y="83"/>
                  </a:lnTo>
                  <a:lnTo>
                    <a:pt x="41" y="79"/>
                  </a:lnTo>
                  <a:lnTo>
                    <a:pt x="46" y="74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2" y="75"/>
                  </a:lnTo>
                  <a:lnTo>
                    <a:pt x="36" y="81"/>
                  </a:lnTo>
                  <a:lnTo>
                    <a:pt x="28" y="87"/>
                  </a:lnTo>
                  <a:lnTo>
                    <a:pt x="23" y="81"/>
                  </a:lnTo>
                  <a:lnTo>
                    <a:pt x="15" y="81"/>
                  </a:lnTo>
                  <a:lnTo>
                    <a:pt x="10" y="79"/>
                  </a:lnTo>
                  <a:lnTo>
                    <a:pt x="4" y="85"/>
                  </a:lnTo>
                  <a:lnTo>
                    <a:pt x="14" y="92"/>
                  </a:lnTo>
                  <a:lnTo>
                    <a:pt x="14" y="100"/>
                  </a:lnTo>
                  <a:lnTo>
                    <a:pt x="8" y="96"/>
                  </a:lnTo>
                  <a:lnTo>
                    <a:pt x="4" y="97"/>
                  </a:lnTo>
                  <a:lnTo>
                    <a:pt x="6" y="108"/>
                  </a:lnTo>
                  <a:lnTo>
                    <a:pt x="12" y="111"/>
                  </a:lnTo>
                  <a:lnTo>
                    <a:pt x="12" y="121"/>
                  </a:lnTo>
                  <a:lnTo>
                    <a:pt x="17" y="126"/>
                  </a:lnTo>
                  <a:lnTo>
                    <a:pt x="5" y="132"/>
                  </a:lnTo>
                  <a:lnTo>
                    <a:pt x="0" y="144"/>
                  </a:lnTo>
                  <a:lnTo>
                    <a:pt x="5" y="148"/>
                  </a:lnTo>
                  <a:lnTo>
                    <a:pt x="12" y="144"/>
                  </a:lnTo>
                  <a:lnTo>
                    <a:pt x="22" y="153"/>
                  </a:lnTo>
                  <a:lnTo>
                    <a:pt x="24" y="167"/>
                  </a:lnTo>
                  <a:lnTo>
                    <a:pt x="21" y="169"/>
                  </a:lnTo>
                  <a:lnTo>
                    <a:pt x="22" y="176"/>
                  </a:lnTo>
                  <a:lnTo>
                    <a:pt x="34" y="175"/>
                  </a:lnTo>
                  <a:lnTo>
                    <a:pt x="50" y="180"/>
                  </a:lnTo>
                  <a:lnTo>
                    <a:pt x="55" y="182"/>
                  </a:lnTo>
                  <a:lnTo>
                    <a:pt x="63" y="180"/>
                  </a:lnTo>
                  <a:close/>
                  <a:moveTo>
                    <a:pt x="25" y="77"/>
                  </a:moveTo>
                  <a:lnTo>
                    <a:pt x="23" y="65"/>
                  </a:lnTo>
                  <a:lnTo>
                    <a:pt x="25" y="59"/>
                  </a:lnTo>
                  <a:lnTo>
                    <a:pt x="39" y="50"/>
                  </a:lnTo>
                  <a:lnTo>
                    <a:pt x="41" y="52"/>
                  </a:lnTo>
                  <a:lnTo>
                    <a:pt x="48" y="50"/>
                  </a:lnTo>
                  <a:lnTo>
                    <a:pt x="58" y="52"/>
                  </a:lnTo>
                  <a:lnTo>
                    <a:pt x="64" y="50"/>
                  </a:lnTo>
                  <a:lnTo>
                    <a:pt x="73" y="50"/>
                  </a:lnTo>
                  <a:lnTo>
                    <a:pt x="80" y="53"/>
                  </a:lnTo>
                  <a:lnTo>
                    <a:pt x="85" y="51"/>
                  </a:lnTo>
                  <a:lnTo>
                    <a:pt x="93" y="36"/>
                  </a:lnTo>
                  <a:lnTo>
                    <a:pt x="91" y="27"/>
                  </a:lnTo>
                  <a:lnTo>
                    <a:pt x="93" y="23"/>
                  </a:lnTo>
                  <a:lnTo>
                    <a:pt x="91" y="14"/>
                  </a:lnTo>
                  <a:lnTo>
                    <a:pt x="98" y="3"/>
                  </a:lnTo>
                  <a:lnTo>
                    <a:pt x="96" y="0"/>
                  </a:lnTo>
                  <a:lnTo>
                    <a:pt x="85" y="11"/>
                  </a:lnTo>
                  <a:lnTo>
                    <a:pt x="73" y="16"/>
                  </a:lnTo>
                  <a:lnTo>
                    <a:pt x="66" y="17"/>
                  </a:lnTo>
                  <a:lnTo>
                    <a:pt x="60" y="26"/>
                  </a:lnTo>
                  <a:lnTo>
                    <a:pt x="56" y="36"/>
                  </a:lnTo>
                  <a:lnTo>
                    <a:pt x="47" y="42"/>
                  </a:lnTo>
                  <a:lnTo>
                    <a:pt x="38" y="42"/>
                  </a:lnTo>
                  <a:lnTo>
                    <a:pt x="27" y="51"/>
                  </a:lnTo>
                  <a:lnTo>
                    <a:pt x="23" y="48"/>
                  </a:lnTo>
                  <a:lnTo>
                    <a:pt x="17" y="49"/>
                  </a:lnTo>
                  <a:lnTo>
                    <a:pt x="14" y="58"/>
                  </a:lnTo>
                  <a:lnTo>
                    <a:pt x="8" y="65"/>
                  </a:lnTo>
                  <a:lnTo>
                    <a:pt x="12" y="68"/>
                  </a:lnTo>
                  <a:lnTo>
                    <a:pt x="16" y="66"/>
                  </a:lnTo>
                  <a:lnTo>
                    <a:pt x="25" y="77"/>
                  </a:lnTo>
                  <a:close/>
                  <a:moveTo>
                    <a:pt x="27" y="72"/>
                  </a:moveTo>
                  <a:lnTo>
                    <a:pt x="27" y="63"/>
                  </a:lnTo>
                  <a:lnTo>
                    <a:pt x="33" y="57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2" y="70"/>
                  </a:lnTo>
                  <a:lnTo>
                    <a:pt x="27" y="72"/>
                  </a:lnTo>
                  <a:close/>
                  <a:moveTo>
                    <a:pt x="106" y="31"/>
                  </a:moveTo>
                  <a:lnTo>
                    <a:pt x="110" y="25"/>
                  </a:lnTo>
                  <a:lnTo>
                    <a:pt x="119" y="25"/>
                  </a:lnTo>
                  <a:lnTo>
                    <a:pt x="112" y="31"/>
                  </a:lnTo>
                  <a:lnTo>
                    <a:pt x="106" y="31"/>
                  </a:lnTo>
                  <a:close/>
                  <a:moveTo>
                    <a:pt x="71" y="141"/>
                  </a:moveTo>
                  <a:lnTo>
                    <a:pt x="84" y="138"/>
                  </a:lnTo>
                  <a:lnTo>
                    <a:pt x="93" y="143"/>
                  </a:lnTo>
                  <a:lnTo>
                    <a:pt x="99" y="142"/>
                  </a:lnTo>
                  <a:lnTo>
                    <a:pt x="105" y="155"/>
                  </a:lnTo>
                  <a:lnTo>
                    <a:pt x="107" y="162"/>
                  </a:lnTo>
                  <a:lnTo>
                    <a:pt x="102" y="172"/>
                  </a:lnTo>
                  <a:lnTo>
                    <a:pt x="93" y="174"/>
                  </a:lnTo>
                  <a:lnTo>
                    <a:pt x="89" y="171"/>
                  </a:lnTo>
                  <a:lnTo>
                    <a:pt x="81" y="170"/>
                  </a:lnTo>
                  <a:lnTo>
                    <a:pt x="73" y="161"/>
                  </a:lnTo>
                  <a:lnTo>
                    <a:pt x="69" y="152"/>
                  </a:lnTo>
                  <a:lnTo>
                    <a:pt x="71" y="141"/>
                  </a:lnTo>
                  <a:close/>
                  <a:moveTo>
                    <a:pt x="111" y="163"/>
                  </a:moveTo>
                  <a:lnTo>
                    <a:pt x="109" y="175"/>
                  </a:lnTo>
                  <a:lnTo>
                    <a:pt x="105" y="182"/>
                  </a:lnTo>
                  <a:lnTo>
                    <a:pt x="107" y="186"/>
                  </a:lnTo>
                  <a:lnTo>
                    <a:pt x="111" y="180"/>
                  </a:lnTo>
                  <a:lnTo>
                    <a:pt x="116" y="170"/>
                  </a:lnTo>
                  <a:lnTo>
                    <a:pt x="111" y="163"/>
                  </a:lnTo>
                  <a:close/>
                  <a:moveTo>
                    <a:pt x="91" y="177"/>
                  </a:moveTo>
                  <a:lnTo>
                    <a:pt x="97" y="184"/>
                  </a:lnTo>
                  <a:lnTo>
                    <a:pt x="101" y="181"/>
                  </a:lnTo>
                  <a:lnTo>
                    <a:pt x="91" y="177"/>
                  </a:lnTo>
                  <a:close/>
                  <a:moveTo>
                    <a:pt x="95" y="130"/>
                  </a:moveTo>
                  <a:lnTo>
                    <a:pt x="100" y="124"/>
                  </a:lnTo>
                  <a:lnTo>
                    <a:pt x="100" y="112"/>
                  </a:lnTo>
                  <a:lnTo>
                    <a:pt x="103" y="123"/>
                  </a:lnTo>
                  <a:lnTo>
                    <a:pt x="102" y="129"/>
                  </a:lnTo>
                  <a:lnTo>
                    <a:pt x="95" y="130"/>
                  </a:lnTo>
                  <a:close/>
                  <a:moveTo>
                    <a:pt x="127" y="174"/>
                  </a:moveTo>
                  <a:lnTo>
                    <a:pt x="135" y="186"/>
                  </a:lnTo>
                  <a:lnTo>
                    <a:pt x="140" y="184"/>
                  </a:lnTo>
                  <a:lnTo>
                    <a:pt x="145" y="184"/>
                  </a:lnTo>
                  <a:lnTo>
                    <a:pt x="147" y="177"/>
                  </a:lnTo>
                  <a:lnTo>
                    <a:pt x="155" y="178"/>
                  </a:lnTo>
                  <a:lnTo>
                    <a:pt x="156" y="176"/>
                  </a:lnTo>
                  <a:lnTo>
                    <a:pt x="158" y="183"/>
                  </a:lnTo>
                  <a:lnTo>
                    <a:pt x="154" y="190"/>
                  </a:lnTo>
                  <a:lnTo>
                    <a:pt x="154" y="197"/>
                  </a:lnTo>
                  <a:lnTo>
                    <a:pt x="152" y="196"/>
                  </a:lnTo>
                  <a:lnTo>
                    <a:pt x="150" y="189"/>
                  </a:lnTo>
                  <a:lnTo>
                    <a:pt x="145" y="195"/>
                  </a:lnTo>
                  <a:lnTo>
                    <a:pt x="133" y="196"/>
                  </a:lnTo>
                  <a:lnTo>
                    <a:pt x="120" y="192"/>
                  </a:lnTo>
                  <a:lnTo>
                    <a:pt x="117" y="187"/>
                  </a:lnTo>
                  <a:lnTo>
                    <a:pt x="122" y="185"/>
                  </a:lnTo>
                  <a:lnTo>
                    <a:pt x="119" y="181"/>
                  </a:lnTo>
                  <a:lnTo>
                    <a:pt x="122" y="175"/>
                  </a:lnTo>
                  <a:lnTo>
                    <a:pt x="127" y="174"/>
                  </a:lnTo>
                  <a:close/>
                  <a:moveTo>
                    <a:pt x="159" y="176"/>
                  </a:moveTo>
                  <a:lnTo>
                    <a:pt x="161" y="179"/>
                  </a:lnTo>
                  <a:lnTo>
                    <a:pt x="165" y="173"/>
                  </a:lnTo>
                  <a:lnTo>
                    <a:pt x="171" y="172"/>
                  </a:lnTo>
                  <a:lnTo>
                    <a:pt x="169" y="167"/>
                  </a:lnTo>
                  <a:lnTo>
                    <a:pt x="163" y="170"/>
                  </a:lnTo>
                  <a:lnTo>
                    <a:pt x="159" y="176"/>
                  </a:lnTo>
                  <a:close/>
                  <a:moveTo>
                    <a:pt x="154" y="173"/>
                  </a:moveTo>
                  <a:lnTo>
                    <a:pt x="148" y="173"/>
                  </a:lnTo>
                  <a:lnTo>
                    <a:pt x="144" y="169"/>
                  </a:lnTo>
                  <a:lnTo>
                    <a:pt x="148" y="164"/>
                  </a:lnTo>
                  <a:lnTo>
                    <a:pt x="147" y="160"/>
                  </a:lnTo>
                  <a:lnTo>
                    <a:pt x="136" y="157"/>
                  </a:lnTo>
                  <a:lnTo>
                    <a:pt x="131" y="157"/>
                  </a:lnTo>
                  <a:lnTo>
                    <a:pt x="126" y="151"/>
                  </a:lnTo>
                  <a:lnTo>
                    <a:pt x="126" y="142"/>
                  </a:lnTo>
                  <a:lnTo>
                    <a:pt x="123" y="137"/>
                  </a:lnTo>
                  <a:lnTo>
                    <a:pt x="122" y="130"/>
                  </a:lnTo>
                  <a:lnTo>
                    <a:pt x="127" y="129"/>
                  </a:lnTo>
                  <a:lnTo>
                    <a:pt x="130" y="122"/>
                  </a:lnTo>
                  <a:lnTo>
                    <a:pt x="134" y="119"/>
                  </a:lnTo>
                  <a:lnTo>
                    <a:pt x="139" y="125"/>
                  </a:lnTo>
                  <a:lnTo>
                    <a:pt x="139" y="129"/>
                  </a:lnTo>
                  <a:lnTo>
                    <a:pt x="147" y="134"/>
                  </a:lnTo>
                  <a:lnTo>
                    <a:pt x="149" y="132"/>
                  </a:lnTo>
                  <a:lnTo>
                    <a:pt x="153" y="133"/>
                  </a:lnTo>
                  <a:lnTo>
                    <a:pt x="154" y="128"/>
                  </a:lnTo>
                  <a:lnTo>
                    <a:pt x="147" y="124"/>
                  </a:lnTo>
                  <a:lnTo>
                    <a:pt x="144" y="120"/>
                  </a:lnTo>
                  <a:lnTo>
                    <a:pt x="148" y="112"/>
                  </a:lnTo>
                  <a:lnTo>
                    <a:pt x="160" y="109"/>
                  </a:lnTo>
                  <a:lnTo>
                    <a:pt x="170" y="109"/>
                  </a:lnTo>
                  <a:lnTo>
                    <a:pt x="173" y="116"/>
                  </a:lnTo>
                  <a:lnTo>
                    <a:pt x="173" y="126"/>
                  </a:lnTo>
                  <a:lnTo>
                    <a:pt x="171" y="136"/>
                  </a:lnTo>
                  <a:lnTo>
                    <a:pt x="161" y="140"/>
                  </a:lnTo>
                  <a:lnTo>
                    <a:pt x="161" y="144"/>
                  </a:lnTo>
                  <a:lnTo>
                    <a:pt x="169" y="149"/>
                  </a:lnTo>
                  <a:lnTo>
                    <a:pt x="171" y="154"/>
                  </a:lnTo>
                  <a:lnTo>
                    <a:pt x="167" y="159"/>
                  </a:lnTo>
                  <a:lnTo>
                    <a:pt x="157" y="162"/>
                  </a:lnTo>
                  <a:lnTo>
                    <a:pt x="158" y="168"/>
                  </a:lnTo>
                  <a:lnTo>
                    <a:pt x="154" y="173"/>
                  </a:lnTo>
                  <a:close/>
                  <a:moveTo>
                    <a:pt x="176" y="130"/>
                  </a:moveTo>
                  <a:lnTo>
                    <a:pt x="173" y="139"/>
                  </a:lnTo>
                  <a:lnTo>
                    <a:pt x="179" y="141"/>
                  </a:lnTo>
                  <a:lnTo>
                    <a:pt x="176" y="130"/>
                  </a:lnTo>
                  <a:close/>
                  <a:moveTo>
                    <a:pt x="262" y="150"/>
                  </a:moveTo>
                  <a:lnTo>
                    <a:pt x="260" y="161"/>
                  </a:lnTo>
                  <a:lnTo>
                    <a:pt x="262" y="169"/>
                  </a:lnTo>
                  <a:lnTo>
                    <a:pt x="276" y="174"/>
                  </a:lnTo>
                  <a:lnTo>
                    <a:pt x="278" y="167"/>
                  </a:lnTo>
                  <a:lnTo>
                    <a:pt x="270" y="154"/>
                  </a:lnTo>
                  <a:lnTo>
                    <a:pt x="262" y="150"/>
                  </a:lnTo>
                  <a:close/>
                  <a:moveTo>
                    <a:pt x="199" y="211"/>
                  </a:moveTo>
                  <a:lnTo>
                    <a:pt x="201" y="214"/>
                  </a:lnTo>
                  <a:lnTo>
                    <a:pt x="210" y="217"/>
                  </a:lnTo>
                  <a:lnTo>
                    <a:pt x="216" y="209"/>
                  </a:lnTo>
                  <a:lnTo>
                    <a:pt x="221" y="210"/>
                  </a:lnTo>
                  <a:lnTo>
                    <a:pt x="222" y="206"/>
                  </a:lnTo>
                  <a:lnTo>
                    <a:pt x="218" y="200"/>
                  </a:lnTo>
                  <a:lnTo>
                    <a:pt x="220" y="192"/>
                  </a:lnTo>
                  <a:lnTo>
                    <a:pt x="213" y="191"/>
                  </a:lnTo>
                  <a:lnTo>
                    <a:pt x="210" y="193"/>
                  </a:lnTo>
                  <a:lnTo>
                    <a:pt x="208" y="191"/>
                  </a:lnTo>
                  <a:lnTo>
                    <a:pt x="201" y="193"/>
                  </a:lnTo>
                  <a:lnTo>
                    <a:pt x="201" y="198"/>
                  </a:lnTo>
                  <a:lnTo>
                    <a:pt x="208" y="199"/>
                  </a:lnTo>
                  <a:lnTo>
                    <a:pt x="206" y="201"/>
                  </a:lnTo>
                  <a:lnTo>
                    <a:pt x="201" y="204"/>
                  </a:lnTo>
                  <a:lnTo>
                    <a:pt x="199" y="21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39227A13-772F-27F0-E4AC-7AECD40B9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8013" y="2335214"/>
              <a:ext cx="498475" cy="576263"/>
            </a:xfrm>
            <a:custGeom>
              <a:avLst/>
              <a:gdLst>
                <a:gd name="T0" fmla="*/ 638 w 895"/>
                <a:gd name="T1" fmla="*/ 30 h 1030"/>
                <a:gd name="T2" fmla="*/ 610 w 895"/>
                <a:gd name="T3" fmla="*/ 36 h 1030"/>
                <a:gd name="T4" fmla="*/ 533 w 895"/>
                <a:gd name="T5" fmla="*/ 99 h 1030"/>
                <a:gd name="T6" fmla="*/ 482 w 895"/>
                <a:gd name="T7" fmla="*/ 122 h 1030"/>
                <a:gd name="T8" fmla="*/ 466 w 895"/>
                <a:gd name="T9" fmla="*/ 149 h 1030"/>
                <a:gd name="T10" fmla="*/ 418 w 895"/>
                <a:gd name="T11" fmla="*/ 163 h 1030"/>
                <a:gd name="T12" fmla="*/ 362 w 895"/>
                <a:gd name="T13" fmla="*/ 255 h 1030"/>
                <a:gd name="T14" fmla="*/ 365 w 895"/>
                <a:gd name="T15" fmla="*/ 179 h 1030"/>
                <a:gd name="T16" fmla="*/ 342 w 895"/>
                <a:gd name="T17" fmla="*/ 267 h 1030"/>
                <a:gd name="T18" fmla="*/ 275 w 895"/>
                <a:gd name="T19" fmla="*/ 293 h 1030"/>
                <a:gd name="T20" fmla="*/ 275 w 895"/>
                <a:gd name="T21" fmla="*/ 460 h 1030"/>
                <a:gd name="T22" fmla="*/ 131 w 895"/>
                <a:gd name="T23" fmla="*/ 648 h 1030"/>
                <a:gd name="T24" fmla="*/ 126 w 895"/>
                <a:gd name="T25" fmla="*/ 656 h 1030"/>
                <a:gd name="T26" fmla="*/ 8 w 895"/>
                <a:gd name="T27" fmla="*/ 819 h 1030"/>
                <a:gd name="T28" fmla="*/ 28 w 895"/>
                <a:gd name="T29" fmla="*/ 877 h 1030"/>
                <a:gd name="T30" fmla="*/ 858 w 895"/>
                <a:gd name="T31" fmla="*/ 156 h 1030"/>
                <a:gd name="T32" fmla="*/ 841 w 895"/>
                <a:gd name="T33" fmla="*/ 123 h 1030"/>
                <a:gd name="T34" fmla="*/ 882 w 895"/>
                <a:gd name="T35" fmla="*/ 56 h 1030"/>
                <a:gd name="T36" fmla="*/ 813 w 895"/>
                <a:gd name="T37" fmla="*/ 27 h 1030"/>
                <a:gd name="T38" fmla="*/ 766 w 895"/>
                <a:gd name="T39" fmla="*/ 45 h 1030"/>
                <a:gd name="T40" fmla="*/ 749 w 895"/>
                <a:gd name="T41" fmla="*/ 22 h 1030"/>
                <a:gd name="T42" fmla="*/ 722 w 895"/>
                <a:gd name="T43" fmla="*/ 52 h 1030"/>
                <a:gd name="T44" fmla="*/ 689 w 895"/>
                <a:gd name="T45" fmla="*/ 46 h 1030"/>
                <a:gd name="T46" fmla="*/ 650 w 895"/>
                <a:gd name="T47" fmla="*/ 59 h 1030"/>
                <a:gd name="T48" fmla="*/ 600 w 895"/>
                <a:gd name="T49" fmla="*/ 102 h 1030"/>
                <a:gd name="T50" fmla="*/ 561 w 895"/>
                <a:gd name="T51" fmla="*/ 127 h 1030"/>
                <a:gd name="T52" fmla="*/ 515 w 895"/>
                <a:gd name="T53" fmla="*/ 123 h 1030"/>
                <a:gd name="T54" fmla="*/ 456 w 895"/>
                <a:gd name="T55" fmla="*/ 163 h 1030"/>
                <a:gd name="T56" fmla="*/ 437 w 895"/>
                <a:gd name="T57" fmla="*/ 210 h 1030"/>
                <a:gd name="T58" fmla="*/ 432 w 895"/>
                <a:gd name="T59" fmla="*/ 251 h 1030"/>
                <a:gd name="T60" fmla="*/ 381 w 895"/>
                <a:gd name="T61" fmla="*/ 270 h 1030"/>
                <a:gd name="T62" fmla="*/ 359 w 895"/>
                <a:gd name="T63" fmla="*/ 310 h 1030"/>
                <a:gd name="T64" fmla="*/ 357 w 895"/>
                <a:gd name="T65" fmla="*/ 356 h 1030"/>
                <a:gd name="T66" fmla="*/ 298 w 895"/>
                <a:gd name="T67" fmla="*/ 405 h 1030"/>
                <a:gd name="T68" fmla="*/ 293 w 895"/>
                <a:gd name="T69" fmla="*/ 453 h 1030"/>
                <a:gd name="T70" fmla="*/ 272 w 895"/>
                <a:gd name="T71" fmla="*/ 507 h 1030"/>
                <a:gd name="T72" fmla="*/ 228 w 895"/>
                <a:gd name="T73" fmla="*/ 572 h 1030"/>
                <a:gd name="T74" fmla="*/ 188 w 895"/>
                <a:gd name="T75" fmla="*/ 630 h 1030"/>
                <a:gd name="T76" fmla="*/ 225 w 895"/>
                <a:gd name="T77" fmla="*/ 647 h 1030"/>
                <a:gd name="T78" fmla="*/ 149 w 895"/>
                <a:gd name="T79" fmla="*/ 654 h 1030"/>
                <a:gd name="T80" fmla="*/ 118 w 895"/>
                <a:gd name="T81" fmla="*/ 679 h 1030"/>
                <a:gd name="T82" fmla="*/ 118 w 895"/>
                <a:gd name="T83" fmla="*/ 699 h 1030"/>
                <a:gd name="T84" fmla="*/ 71 w 895"/>
                <a:gd name="T85" fmla="*/ 723 h 1030"/>
                <a:gd name="T86" fmla="*/ 46 w 895"/>
                <a:gd name="T87" fmla="*/ 756 h 1030"/>
                <a:gd name="T88" fmla="*/ 18 w 895"/>
                <a:gd name="T89" fmla="*/ 790 h 1030"/>
                <a:gd name="T90" fmla="*/ 97 w 895"/>
                <a:gd name="T91" fmla="*/ 797 h 1030"/>
                <a:gd name="T92" fmla="*/ 59 w 895"/>
                <a:gd name="T93" fmla="*/ 815 h 1030"/>
                <a:gd name="T94" fmla="*/ 46 w 895"/>
                <a:gd name="T95" fmla="*/ 843 h 1030"/>
                <a:gd name="T96" fmla="*/ 69 w 895"/>
                <a:gd name="T97" fmla="*/ 865 h 1030"/>
                <a:gd name="T98" fmla="*/ 37 w 895"/>
                <a:gd name="T99" fmla="*/ 942 h 1030"/>
                <a:gd name="T100" fmla="*/ 42 w 895"/>
                <a:gd name="T101" fmla="*/ 961 h 1030"/>
                <a:gd name="T102" fmla="*/ 133 w 895"/>
                <a:gd name="T103" fmla="*/ 1013 h 1030"/>
                <a:gd name="T104" fmla="*/ 179 w 895"/>
                <a:gd name="T105" fmla="*/ 929 h 1030"/>
                <a:gd name="T106" fmla="*/ 230 w 895"/>
                <a:gd name="T107" fmla="*/ 911 h 1030"/>
                <a:gd name="T108" fmla="*/ 272 w 895"/>
                <a:gd name="T109" fmla="*/ 898 h 1030"/>
                <a:gd name="T110" fmla="*/ 270 w 895"/>
                <a:gd name="T111" fmla="*/ 635 h 1030"/>
                <a:gd name="T112" fmla="*/ 389 w 895"/>
                <a:gd name="T113" fmla="*/ 388 h 1030"/>
                <a:gd name="T114" fmla="*/ 456 w 895"/>
                <a:gd name="T115" fmla="*/ 241 h 1030"/>
                <a:gd name="T116" fmla="*/ 548 w 895"/>
                <a:gd name="T117" fmla="*/ 194 h 1030"/>
                <a:gd name="T118" fmla="*/ 717 w 895"/>
                <a:gd name="T119" fmla="*/ 195 h 1030"/>
                <a:gd name="T120" fmla="*/ 829 w 895"/>
                <a:gd name="T121" fmla="*/ 137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5" h="1030">
                  <a:moveTo>
                    <a:pt x="671" y="17"/>
                  </a:moveTo>
                  <a:lnTo>
                    <a:pt x="672" y="12"/>
                  </a:lnTo>
                  <a:lnTo>
                    <a:pt x="675" y="9"/>
                  </a:lnTo>
                  <a:lnTo>
                    <a:pt x="681" y="11"/>
                  </a:lnTo>
                  <a:lnTo>
                    <a:pt x="685" y="7"/>
                  </a:lnTo>
                  <a:lnTo>
                    <a:pt x="686" y="0"/>
                  </a:lnTo>
                  <a:lnTo>
                    <a:pt x="691" y="5"/>
                  </a:lnTo>
                  <a:lnTo>
                    <a:pt x="698" y="6"/>
                  </a:lnTo>
                  <a:lnTo>
                    <a:pt x="692" y="14"/>
                  </a:lnTo>
                  <a:lnTo>
                    <a:pt x="703" y="14"/>
                  </a:lnTo>
                  <a:lnTo>
                    <a:pt x="699" y="24"/>
                  </a:lnTo>
                  <a:lnTo>
                    <a:pt x="690" y="26"/>
                  </a:lnTo>
                  <a:lnTo>
                    <a:pt x="681" y="18"/>
                  </a:lnTo>
                  <a:lnTo>
                    <a:pt x="671" y="17"/>
                  </a:lnTo>
                  <a:close/>
                  <a:moveTo>
                    <a:pt x="659" y="12"/>
                  </a:moveTo>
                  <a:lnTo>
                    <a:pt x="653" y="12"/>
                  </a:lnTo>
                  <a:lnTo>
                    <a:pt x="656" y="6"/>
                  </a:lnTo>
                  <a:lnTo>
                    <a:pt x="662" y="6"/>
                  </a:lnTo>
                  <a:lnTo>
                    <a:pt x="659" y="12"/>
                  </a:lnTo>
                  <a:close/>
                  <a:moveTo>
                    <a:pt x="640" y="26"/>
                  </a:moveTo>
                  <a:lnTo>
                    <a:pt x="638" y="30"/>
                  </a:lnTo>
                  <a:lnTo>
                    <a:pt x="634" y="31"/>
                  </a:lnTo>
                  <a:lnTo>
                    <a:pt x="628" y="23"/>
                  </a:lnTo>
                  <a:lnTo>
                    <a:pt x="636" y="21"/>
                  </a:lnTo>
                  <a:lnTo>
                    <a:pt x="640" y="26"/>
                  </a:lnTo>
                  <a:close/>
                  <a:moveTo>
                    <a:pt x="616" y="47"/>
                  </a:moveTo>
                  <a:lnTo>
                    <a:pt x="628" y="42"/>
                  </a:lnTo>
                  <a:lnTo>
                    <a:pt x="639" y="50"/>
                  </a:lnTo>
                  <a:lnTo>
                    <a:pt x="636" y="58"/>
                  </a:lnTo>
                  <a:lnTo>
                    <a:pt x="624" y="62"/>
                  </a:lnTo>
                  <a:lnTo>
                    <a:pt x="623" y="54"/>
                  </a:lnTo>
                  <a:lnTo>
                    <a:pt x="616" y="47"/>
                  </a:lnTo>
                  <a:close/>
                  <a:moveTo>
                    <a:pt x="589" y="65"/>
                  </a:moveTo>
                  <a:lnTo>
                    <a:pt x="583" y="66"/>
                  </a:lnTo>
                  <a:lnTo>
                    <a:pt x="569" y="62"/>
                  </a:lnTo>
                  <a:lnTo>
                    <a:pt x="566" y="53"/>
                  </a:lnTo>
                  <a:lnTo>
                    <a:pt x="574" y="55"/>
                  </a:lnTo>
                  <a:lnTo>
                    <a:pt x="581" y="49"/>
                  </a:lnTo>
                  <a:lnTo>
                    <a:pt x="586" y="55"/>
                  </a:lnTo>
                  <a:lnTo>
                    <a:pt x="591" y="46"/>
                  </a:lnTo>
                  <a:lnTo>
                    <a:pt x="596" y="49"/>
                  </a:lnTo>
                  <a:lnTo>
                    <a:pt x="610" y="36"/>
                  </a:lnTo>
                  <a:lnTo>
                    <a:pt x="612" y="42"/>
                  </a:lnTo>
                  <a:lnTo>
                    <a:pt x="589" y="65"/>
                  </a:lnTo>
                  <a:close/>
                  <a:moveTo>
                    <a:pt x="608" y="81"/>
                  </a:moveTo>
                  <a:lnTo>
                    <a:pt x="598" y="69"/>
                  </a:lnTo>
                  <a:lnTo>
                    <a:pt x="614" y="56"/>
                  </a:lnTo>
                  <a:lnTo>
                    <a:pt x="616" y="65"/>
                  </a:lnTo>
                  <a:lnTo>
                    <a:pt x="609" y="74"/>
                  </a:lnTo>
                  <a:lnTo>
                    <a:pt x="608" y="81"/>
                  </a:lnTo>
                  <a:close/>
                  <a:moveTo>
                    <a:pt x="597" y="88"/>
                  </a:moveTo>
                  <a:lnTo>
                    <a:pt x="588" y="85"/>
                  </a:lnTo>
                  <a:lnTo>
                    <a:pt x="578" y="80"/>
                  </a:lnTo>
                  <a:lnTo>
                    <a:pt x="585" y="75"/>
                  </a:lnTo>
                  <a:lnTo>
                    <a:pt x="594" y="76"/>
                  </a:lnTo>
                  <a:lnTo>
                    <a:pt x="598" y="80"/>
                  </a:lnTo>
                  <a:lnTo>
                    <a:pt x="597" y="88"/>
                  </a:lnTo>
                  <a:close/>
                  <a:moveTo>
                    <a:pt x="531" y="122"/>
                  </a:moveTo>
                  <a:lnTo>
                    <a:pt x="526" y="115"/>
                  </a:lnTo>
                  <a:lnTo>
                    <a:pt x="519" y="112"/>
                  </a:lnTo>
                  <a:lnTo>
                    <a:pt x="518" y="98"/>
                  </a:lnTo>
                  <a:lnTo>
                    <a:pt x="524" y="92"/>
                  </a:lnTo>
                  <a:lnTo>
                    <a:pt x="533" y="99"/>
                  </a:lnTo>
                  <a:lnTo>
                    <a:pt x="529" y="107"/>
                  </a:lnTo>
                  <a:lnTo>
                    <a:pt x="534" y="114"/>
                  </a:lnTo>
                  <a:lnTo>
                    <a:pt x="531" y="122"/>
                  </a:lnTo>
                  <a:close/>
                  <a:moveTo>
                    <a:pt x="507" y="109"/>
                  </a:moveTo>
                  <a:lnTo>
                    <a:pt x="503" y="112"/>
                  </a:lnTo>
                  <a:lnTo>
                    <a:pt x="493" y="108"/>
                  </a:lnTo>
                  <a:lnTo>
                    <a:pt x="492" y="100"/>
                  </a:lnTo>
                  <a:lnTo>
                    <a:pt x="489" y="88"/>
                  </a:lnTo>
                  <a:lnTo>
                    <a:pt x="494" y="85"/>
                  </a:lnTo>
                  <a:lnTo>
                    <a:pt x="496" y="97"/>
                  </a:lnTo>
                  <a:lnTo>
                    <a:pt x="504" y="103"/>
                  </a:lnTo>
                  <a:lnTo>
                    <a:pt x="507" y="109"/>
                  </a:lnTo>
                  <a:close/>
                  <a:moveTo>
                    <a:pt x="483" y="129"/>
                  </a:moveTo>
                  <a:lnTo>
                    <a:pt x="481" y="133"/>
                  </a:lnTo>
                  <a:lnTo>
                    <a:pt x="475" y="133"/>
                  </a:lnTo>
                  <a:lnTo>
                    <a:pt x="464" y="122"/>
                  </a:lnTo>
                  <a:lnTo>
                    <a:pt x="477" y="110"/>
                  </a:lnTo>
                  <a:lnTo>
                    <a:pt x="480" y="115"/>
                  </a:lnTo>
                  <a:lnTo>
                    <a:pt x="488" y="114"/>
                  </a:lnTo>
                  <a:lnTo>
                    <a:pt x="489" y="117"/>
                  </a:lnTo>
                  <a:lnTo>
                    <a:pt x="482" y="122"/>
                  </a:lnTo>
                  <a:lnTo>
                    <a:pt x="483" y="129"/>
                  </a:lnTo>
                  <a:close/>
                  <a:moveTo>
                    <a:pt x="488" y="132"/>
                  </a:moveTo>
                  <a:lnTo>
                    <a:pt x="490" y="120"/>
                  </a:lnTo>
                  <a:lnTo>
                    <a:pt x="494" y="128"/>
                  </a:lnTo>
                  <a:lnTo>
                    <a:pt x="488" y="132"/>
                  </a:lnTo>
                  <a:close/>
                  <a:moveTo>
                    <a:pt x="458" y="116"/>
                  </a:moveTo>
                  <a:lnTo>
                    <a:pt x="459" y="106"/>
                  </a:lnTo>
                  <a:lnTo>
                    <a:pt x="471" y="103"/>
                  </a:lnTo>
                  <a:lnTo>
                    <a:pt x="470" y="109"/>
                  </a:lnTo>
                  <a:lnTo>
                    <a:pt x="458" y="116"/>
                  </a:lnTo>
                  <a:close/>
                  <a:moveTo>
                    <a:pt x="474" y="99"/>
                  </a:moveTo>
                  <a:lnTo>
                    <a:pt x="472" y="93"/>
                  </a:lnTo>
                  <a:lnTo>
                    <a:pt x="480" y="90"/>
                  </a:lnTo>
                  <a:lnTo>
                    <a:pt x="474" y="99"/>
                  </a:lnTo>
                  <a:close/>
                  <a:moveTo>
                    <a:pt x="439" y="148"/>
                  </a:moveTo>
                  <a:lnTo>
                    <a:pt x="451" y="147"/>
                  </a:lnTo>
                  <a:lnTo>
                    <a:pt x="451" y="140"/>
                  </a:lnTo>
                  <a:lnTo>
                    <a:pt x="461" y="140"/>
                  </a:lnTo>
                  <a:lnTo>
                    <a:pt x="466" y="133"/>
                  </a:lnTo>
                  <a:lnTo>
                    <a:pt x="472" y="142"/>
                  </a:lnTo>
                  <a:lnTo>
                    <a:pt x="466" y="149"/>
                  </a:lnTo>
                  <a:lnTo>
                    <a:pt x="466" y="156"/>
                  </a:lnTo>
                  <a:lnTo>
                    <a:pt x="456" y="156"/>
                  </a:lnTo>
                  <a:lnTo>
                    <a:pt x="448" y="159"/>
                  </a:lnTo>
                  <a:lnTo>
                    <a:pt x="439" y="148"/>
                  </a:lnTo>
                  <a:close/>
                  <a:moveTo>
                    <a:pt x="439" y="173"/>
                  </a:moveTo>
                  <a:lnTo>
                    <a:pt x="437" y="178"/>
                  </a:lnTo>
                  <a:lnTo>
                    <a:pt x="439" y="186"/>
                  </a:lnTo>
                  <a:lnTo>
                    <a:pt x="430" y="188"/>
                  </a:lnTo>
                  <a:lnTo>
                    <a:pt x="426" y="193"/>
                  </a:lnTo>
                  <a:lnTo>
                    <a:pt x="416" y="192"/>
                  </a:lnTo>
                  <a:lnTo>
                    <a:pt x="414" y="202"/>
                  </a:lnTo>
                  <a:lnTo>
                    <a:pt x="410" y="203"/>
                  </a:lnTo>
                  <a:lnTo>
                    <a:pt x="410" y="194"/>
                  </a:lnTo>
                  <a:lnTo>
                    <a:pt x="402" y="193"/>
                  </a:lnTo>
                  <a:lnTo>
                    <a:pt x="409" y="184"/>
                  </a:lnTo>
                  <a:lnTo>
                    <a:pt x="401" y="183"/>
                  </a:lnTo>
                  <a:lnTo>
                    <a:pt x="405" y="173"/>
                  </a:lnTo>
                  <a:lnTo>
                    <a:pt x="416" y="172"/>
                  </a:lnTo>
                  <a:lnTo>
                    <a:pt x="405" y="167"/>
                  </a:lnTo>
                  <a:lnTo>
                    <a:pt x="411" y="157"/>
                  </a:lnTo>
                  <a:lnTo>
                    <a:pt x="418" y="163"/>
                  </a:lnTo>
                  <a:lnTo>
                    <a:pt x="416" y="153"/>
                  </a:lnTo>
                  <a:lnTo>
                    <a:pt x="429" y="155"/>
                  </a:lnTo>
                  <a:lnTo>
                    <a:pt x="430" y="162"/>
                  </a:lnTo>
                  <a:lnTo>
                    <a:pt x="436" y="163"/>
                  </a:lnTo>
                  <a:lnTo>
                    <a:pt x="439" y="173"/>
                  </a:lnTo>
                  <a:close/>
                  <a:moveTo>
                    <a:pt x="409" y="221"/>
                  </a:moveTo>
                  <a:lnTo>
                    <a:pt x="412" y="210"/>
                  </a:lnTo>
                  <a:lnTo>
                    <a:pt x="416" y="217"/>
                  </a:lnTo>
                  <a:lnTo>
                    <a:pt x="409" y="221"/>
                  </a:lnTo>
                  <a:close/>
                  <a:moveTo>
                    <a:pt x="385" y="208"/>
                  </a:moveTo>
                  <a:lnTo>
                    <a:pt x="382" y="205"/>
                  </a:lnTo>
                  <a:lnTo>
                    <a:pt x="388" y="202"/>
                  </a:lnTo>
                  <a:lnTo>
                    <a:pt x="397" y="207"/>
                  </a:lnTo>
                  <a:lnTo>
                    <a:pt x="397" y="213"/>
                  </a:lnTo>
                  <a:lnTo>
                    <a:pt x="385" y="208"/>
                  </a:lnTo>
                  <a:close/>
                  <a:moveTo>
                    <a:pt x="386" y="217"/>
                  </a:moveTo>
                  <a:lnTo>
                    <a:pt x="397" y="228"/>
                  </a:lnTo>
                  <a:lnTo>
                    <a:pt x="382" y="245"/>
                  </a:lnTo>
                  <a:lnTo>
                    <a:pt x="372" y="250"/>
                  </a:lnTo>
                  <a:lnTo>
                    <a:pt x="369" y="257"/>
                  </a:lnTo>
                  <a:lnTo>
                    <a:pt x="362" y="255"/>
                  </a:lnTo>
                  <a:lnTo>
                    <a:pt x="363" y="247"/>
                  </a:lnTo>
                  <a:lnTo>
                    <a:pt x="353" y="260"/>
                  </a:lnTo>
                  <a:lnTo>
                    <a:pt x="348" y="260"/>
                  </a:lnTo>
                  <a:lnTo>
                    <a:pt x="350" y="249"/>
                  </a:lnTo>
                  <a:lnTo>
                    <a:pt x="354" y="247"/>
                  </a:lnTo>
                  <a:lnTo>
                    <a:pt x="353" y="239"/>
                  </a:lnTo>
                  <a:lnTo>
                    <a:pt x="359" y="232"/>
                  </a:lnTo>
                  <a:lnTo>
                    <a:pt x="359" y="223"/>
                  </a:lnTo>
                  <a:lnTo>
                    <a:pt x="369" y="207"/>
                  </a:lnTo>
                  <a:lnTo>
                    <a:pt x="364" y="230"/>
                  </a:lnTo>
                  <a:lnTo>
                    <a:pt x="366" y="239"/>
                  </a:lnTo>
                  <a:lnTo>
                    <a:pt x="372" y="228"/>
                  </a:lnTo>
                  <a:lnTo>
                    <a:pt x="386" y="227"/>
                  </a:lnTo>
                  <a:lnTo>
                    <a:pt x="381" y="219"/>
                  </a:lnTo>
                  <a:lnTo>
                    <a:pt x="380" y="213"/>
                  </a:lnTo>
                  <a:lnTo>
                    <a:pt x="386" y="217"/>
                  </a:lnTo>
                  <a:close/>
                  <a:moveTo>
                    <a:pt x="357" y="212"/>
                  </a:moveTo>
                  <a:lnTo>
                    <a:pt x="353" y="209"/>
                  </a:lnTo>
                  <a:lnTo>
                    <a:pt x="353" y="197"/>
                  </a:lnTo>
                  <a:lnTo>
                    <a:pt x="365" y="187"/>
                  </a:lnTo>
                  <a:lnTo>
                    <a:pt x="365" y="179"/>
                  </a:lnTo>
                  <a:lnTo>
                    <a:pt x="377" y="175"/>
                  </a:lnTo>
                  <a:lnTo>
                    <a:pt x="379" y="183"/>
                  </a:lnTo>
                  <a:lnTo>
                    <a:pt x="370" y="190"/>
                  </a:lnTo>
                  <a:lnTo>
                    <a:pt x="369" y="198"/>
                  </a:lnTo>
                  <a:lnTo>
                    <a:pt x="357" y="212"/>
                  </a:lnTo>
                  <a:close/>
                  <a:moveTo>
                    <a:pt x="348" y="207"/>
                  </a:moveTo>
                  <a:lnTo>
                    <a:pt x="351" y="219"/>
                  </a:lnTo>
                  <a:lnTo>
                    <a:pt x="351" y="234"/>
                  </a:lnTo>
                  <a:lnTo>
                    <a:pt x="339" y="237"/>
                  </a:lnTo>
                  <a:lnTo>
                    <a:pt x="334" y="233"/>
                  </a:lnTo>
                  <a:lnTo>
                    <a:pt x="345" y="225"/>
                  </a:lnTo>
                  <a:lnTo>
                    <a:pt x="339" y="225"/>
                  </a:lnTo>
                  <a:lnTo>
                    <a:pt x="328" y="234"/>
                  </a:lnTo>
                  <a:lnTo>
                    <a:pt x="325" y="228"/>
                  </a:lnTo>
                  <a:lnTo>
                    <a:pt x="328" y="219"/>
                  </a:lnTo>
                  <a:lnTo>
                    <a:pt x="336" y="221"/>
                  </a:lnTo>
                  <a:lnTo>
                    <a:pt x="344" y="212"/>
                  </a:lnTo>
                  <a:lnTo>
                    <a:pt x="342" y="208"/>
                  </a:lnTo>
                  <a:lnTo>
                    <a:pt x="348" y="207"/>
                  </a:lnTo>
                  <a:close/>
                  <a:moveTo>
                    <a:pt x="342" y="250"/>
                  </a:moveTo>
                  <a:lnTo>
                    <a:pt x="342" y="267"/>
                  </a:lnTo>
                  <a:lnTo>
                    <a:pt x="332" y="263"/>
                  </a:lnTo>
                  <a:lnTo>
                    <a:pt x="321" y="271"/>
                  </a:lnTo>
                  <a:lnTo>
                    <a:pt x="322" y="262"/>
                  </a:lnTo>
                  <a:lnTo>
                    <a:pt x="342" y="250"/>
                  </a:lnTo>
                  <a:close/>
                  <a:moveTo>
                    <a:pt x="331" y="247"/>
                  </a:moveTo>
                  <a:lnTo>
                    <a:pt x="335" y="239"/>
                  </a:lnTo>
                  <a:lnTo>
                    <a:pt x="343" y="245"/>
                  </a:lnTo>
                  <a:lnTo>
                    <a:pt x="331" y="247"/>
                  </a:lnTo>
                  <a:close/>
                  <a:moveTo>
                    <a:pt x="316" y="266"/>
                  </a:moveTo>
                  <a:lnTo>
                    <a:pt x="315" y="273"/>
                  </a:lnTo>
                  <a:lnTo>
                    <a:pt x="300" y="285"/>
                  </a:lnTo>
                  <a:lnTo>
                    <a:pt x="302" y="270"/>
                  </a:lnTo>
                  <a:lnTo>
                    <a:pt x="316" y="266"/>
                  </a:lnTo>
                  <a:close/>
                  <a:moveTo>
                    <a:pt x="291" y="285"/>
                  </a:moveTo>
                  <a:lnTo>
                    <a:pt x="288" y="280"/>
                  </a:lnTo>
                  <a:lnTo>
                    <a:pt x="291" y="276"/>
                  </a:lnTo>
                  <a:lnTo>
                    <a:pt x="295" y="278"/>
                  </a:lnTo>
                  <a:lnTo>
                    <a:pt x="291" y="285"/>
                  </a:lnTo>
                  <a:close/>
                  <a:moveTo>
                    <a:pt x="285" y="292"/>
                  </a:moveTo>
                  <a:lnTo>
                    <a:pt x="275" y="302"/>
                  </a:lnTo>
                  <a:lnTo>
                    <a:pt x="275" y="293"/>
                  </a:lnTo>
                  <a:lnTo>
                    <a:pt x="282" y="280"/>
                  </a:lnTo>
                  <a:lnTo>
                    <a:pt x="285" y="292"/>
                  </a:lnTo>
                  <a:close/>
                  <a:moveTo>
                    <a:pt x="270" y="314"/>
                  </a:moveTo>
                  <a:lnTo>
                    <a:pt x="274" y="319"/>
                  </a:lnTo>
                  <a:lnTo>
                    <a:pt x="271" y="323"/>
                  </a:lnTo>
                  <a:lnTo>
                    <a:pt x="267" y="320"/>
                  </a:lnTo>
                  <a:lnTo>
                    <a:pt x="270" y="314"/>
                  </a:lnTo>
                  <a:close/>
                  <a:moveTo>
                    <a:pt x="323" y="359"/>
                  </a:moveTo>
                  <a:lnTo>
                    <a:pt x="325" y="355"/>
                  </a:lnTo>
                  <a:lnTo>
                    <a:pt x="330" y="356"/>
                  </a:lnTo>
                  <a:lnTo>
                    <a:pt x="327" y="363"/>
                  </a:lnTo>
                  <a:lnTo>
                    <a:pt x="323" y="359"/>
                  </a:lnTo>
                  <a:close/>
                  <a:moveTo>
                    <a:pt x="268" y="439"/>
                  </a:moveTo>
                  <a:lnTo>
                    <a:pt x="276" y="430"/>
                  </a:lnTo>
                  <a:lnTo>
                    <a:pt x="278" y="438"/>
                  </a:lnTo>
                  <a:lnTo>
                    <a:pt x="271" y="450"/>
                  </a:lnTo>
                  <a:lnTo>
                    <a:pt x="268" y="439"/>
                  </a:lnTo>
                  <a:close/>
                  <a:moveTo>
                    <a:pt x="274" y="454"/>
                  </a:moveTo>
                  <a:lnTo>
                    <a:pt x="278" y="450"/>
                  </a:lnTo>
                  <a:lnTo>
                    <a:pt x="286" y="451"/>
                  </a:lnTo>
                  <a:lnTo>
                    <a:pt x="275" y="460"/>
                  </a:lnTo>
                  <a:lnTo>
                    <a:pt x="274" y="454"/>
                  </a:lnTo>
                  <a:close/>
                  <a:moveTo>
                    <a:pt x="258" y="471"/>
                  </a:moveTo>
                  <a:lnTo>
                    <a:pt x="261" y="473"/>
                  </a:lnTo>
                  <a:lnTo>
                    <a:pt x="261" y="478"/>
                  </a:lnTo>
                  <a:lnTo>
                    <a:pt x="257" y="483"/>
                  </a:lnTo>
                  <a:lnTo>
                    <a:pt x="253" y="478"/>
                  </a:lnTo>
                  <a:lnTo>
                    <a:pt x="258" y="471"/>
                  </a:lnTo>
                  <a:close/>
                  <a:moveTo>
                    <a:pt x="236" y="545"/>
                  </a:moveTo>
                  <a:lnTo>
                    <a:pt x="233" y="539"/>
                  </a:lnTo>
                  <a:lnTo>
                    <a:pt x="225" y="540"/>
                  </a:lnTo>
                  <a:lnTo>
                    <a:pt x="232" y="533"/>
                  </a:lnTo>
                  <a:lnTo>
                    <a:pt x="244" y="531"/>
                  </a:lnTo>
                  <a:lnTo>
                    <a:pt x="250" y="528"/>
                  </a:lnTo>
                  <a:lnTo>
                    <a:pt x="240" y="541"/>
                  </a:lnTo>
                  <a:lnTo>
                    <a:pt x="236" y="545"/>
                  </a:lnTo>
                  <a:close/>
                  <a:moveTo>
                    <a:pt x="245" y="524"/>
                  </a:moveTo>
                  <a:lnTo>
                    <a:pt x="248" y="517"/>
                  </a:lnTo>
                  <a:lnTo>
                    <a:pt x="260" y="515"/>
                  </a:lnTo>
                  <a:lnTo>
                    <a:pt x="251" y="526"/>
                  </a:lnTo>
                  <a:lnTo>
                    <a:pt x="245" y="524"/>
                  </a:lnTo>
                  <a:close/>
                  <a:moveTo>
                    <a:pt x="131" y="648"/>
                  </a:moveTo>
                  <a:lnTo>
                    <a:pt x="137" y="638"/>
                  </a:lnTo>
                  <a:lnTo>
                    <a:pt x="145" y="638"/>
                  </a:lnTo>
                  <a:lnTo>
                    <a:pt x="148" y="634"/>
                  </a:lnTo>
                  <a:lnTo>
                    <a:pt x="155" y="633"/>
                  </a:lnTo>
                  <a:lnTo>
                    <a:pt x="159" y="638"/>
                  </a:lnTo>
                  <a:lnTo>
                    <a:pt x="153" y="646"/>
                  </a:lnTo>
                  <a:lnTo>
                    <a:pt x="143" y="645"/>
                  </a:lnTo>
                  <a:lnTo>
                    <a:pt x="137" y="649"/>
                  </a:lnTo>
                  <a:lnTo>
                    <a:pt x="131" y="648"/>
                  </a:lnTo>
                  <a:close/>
                  <a:moveTo>
                    <a:pt x="129" y="632"/>
                  </a:moveTo>
                  <a:lnTo>
                    <a:pt x="143" y="620"/>
                  </a:lnTo>
                  <a:lnTo>
                    <a:pt x="149" y="625"/>
                  </a:lnTo>
                  <a:lnTo>
                    <a:pt x="140" y="631"/>
                  </a:lnTo>
                  <a:lnTo>
                    <a:pt x="129" y="632"/>
                  </a:lnTo>
                  <a:close/>
                  <a:moveTo>
                    <a:pt x="121" y="650"/>
                  </a:moveTo>
                  <a:lnTo>
                    <a:pt x="117" y="654"/>
                  </a:lnTo>
                  <a:lnTo>
                    <a:pt x="109" y="644"/>
                  </a:lnTo>
                  <a:lnTo>
                    <a:pt x="118" y="644"/>
                  </a:lnTo>
                  <a:lnTo>
                    <a:pt x="121" y="650"/>
                  </a:lnTo>
                  <a:close/>
                  <a:moveTo>
                    <a:pt x="118" y="665"/>
                  </a:moveTo>
                  <a:lnTo>
                    <a:pt x="126" y="656"/>
                  </a:lnTo>
                  <a:lnTo>
                    <a:pt x="128" y="665"/>
                  </a:lnTo>
                  <a:lnTo>
                    <a:pt x="124" y="669"/>
                  </a:lnTo>
                  <a:lnTo>
                    <a:pt x="118" y="665"/>
                  </a:lnTo>
                  <a:close/>
                  <a:moveTo>
                    <a:pt x="40" y="719"/>
                  </a:moveTo>
                  <a:lnTo>
                    <a:pt x="46" y="721"/>
                  </a:lnTo>
                  <a:lnTo>
                    <a:pt x="49" y="726"/>
                  </a:lnTo>
                  <a:lnTo>
                    <a:pt x="40" y="732"/>
                  </a:lnTo>
                  <a:lnTo>
                    <a:pt x="40" y="719"/>
                  </a:lnTo>
                  <a:close/>
                  <a:moveTo>
                    <a:pt x="32" y="725"/>
                  </a:moveTo>
                  <a:lnTo>
                    <a:pt x="35" y="732"/>
                  </a:lnTo>
                  <a:lnTo>
                    <a:pt x="26" y="732"/>
                  </a:lnTo>
                  <a:lnTo>
                    <a:pt x="32" y="725"/>
                  </a:lnTo>
                  <a:close/>
                  <a:moveTo>
                    <a:pt x="7" y="742"/>
                  </a:moveTo>
                  <a:lnTo>
                    <a:pt x="16" y="748"/>
                  </a:lnTo>
                  <a:lnTo>
                    <a:pt x="11" y="753"/>
                  </a:lnTo>
                  <a:lnTo>
                    <a:pt x="7" y="742"/>
                  </a:lnTo>
                  <a:close/>
                  <a:moveTo>
                    <a:pt x="5" y="757"/>
                  </a:moveTo>
                  <a:lnTo>
                    <a:pt x="15" y="762"/>
                  </a:lnTo>
                  <a:lnTo>
                    <a:pt x="6" y="764"/>
                  </a:lnTo>
                  <a:lnTo>
                    <a:pt x="5" y="757"/>
                  </a:lnTo>
                  <a:close/>
                  <a:moveTo>
                    <a:pt x="8" y="819"/>
                  </a:moveTo>
                  <a:lnTo>
                    <a:pt x="0" y="825"/>
                  </a:lnTo>
                  <a:lnTo>
                    <a:pt x="5" y="827"/>
                  </a:lnTo>
                  <a:lnTo>
                    <a:pt x="9" y="823"/>
                  </a:lnTo>
                  <a:lnTo>
                    <a:pt x="8" y="819"/>
                  </a:lnTo>
                  <a:close/>
                  <a:moveTo>
                    <a:pt x="13" y="870"/>
                  </a:moveTo>
                  <a:lnTo>
                    <a:pt x="8" y="863"/>
                  </a:lnTo>
                  <a:lnTo>
                    <a:pt x="16" y="860"/>
                  </a:lnTo>
                  <a:lnTo>
                    <a:pt x="13" y="870"/>
                  </a:lnTo>
                  <a:close/>
                  <a:moveTo>
                    <a:pt x="25" y="859"/>
                  </a:moveTo>
                  <a:lnTo>
                    <a:pt x="32" y="867"/>
                  </a:lnTo>
                  <a:lnTo>
                    <a:pt x="29" y="876"/>
                  </a:lnTo>
                  <a:lnTo>
                    <a:pt x="25" y="859"/>
                  </a:lnTo>
                  <a:close/>
                  <a:moveTo>
                    <a:pt x="9" y="851"/>
                  </a:moveTo>
                  <a:lnTo>
                    <a:pt x="16" y="851"/>
                  </a:lnTo>
                  <a:lnTo>
                    <a:pt x="12" y="855"/>
                  </a:lnTo>
                  <a:lnTo>
                    <a:pt x="9" y="851"/>
                  </a:lnTo>
                  <a:close/>
                  <a:moveTo>
                    <a:pt x="12" y="844"/>
                  </a:moveTo>
                  <a:lnTo>
                    <a:pt x="6" y="839"/>
                  </a:lnTo>
                  <a:lnTo>
                    <a:pt x="12" y="834"/>
                  </a:lnTo>
                  <a:lnTo>
                    <a:pt x="12" y="844"/>
                  </a:lnTo>
                  <a:close/>
                  <a:moveTo>
                    <a:pt x="28" y="877"/>
                  </a:moveTo>
                  <a:lnTo>
                    <a:pt x="26" y="885"/>
                  </a:lnTo>
                  <a:lnTo>
                    <a:pt x="20" y="883"/>
                  </a:lnTo>
                  <a:lnTo>
                    <a:pt x="28" y="877"/>
                  </a:lnTo>
                  <a:close/>
                  <a:moveTo>
                    <a:pt x="35" y="881"/>
                  </a:moveTo>
                  <a:lnTo>
                    <a:pt x="35" y="888"/>
                  </a:lnTo>
                  <a:lnTo>
                    <a:pt x="31" y="889"/>
                  </a:lnTo>
                  <a:lnTo>
                    <a:pt x="35" y="881"/>
                  </a:lnTo>
                  <a:close/>
                  <a:moveTo>
                    <a:pt x="20" y="898"/>
                  </a:moveTo>
                  <a:lnTo>
                    <a:pt x="25" y="897"/>
                  </a:lnTo>
                  <a:lnTo>
                    <a:pt x="30" y="902"/>
                  </a:lnTo>
                  <a:lnTo>
                    <a:pt x="27" y="908"/>
                  </a:lnTo>
                  <a:lnTo>
                    <a:pt x="20" y="898"/>
                  </a:lnTo>
                  <a:close/>
                  <a:moveTo>
                    <a:pt x="40" y="947"/>
                  </a:moveTo>
                  <a:lnTo>
                    <a:pt x="46" y="953"/>
                  </a:lnTo>
                  <a:lnTo>
                    <a:pt x="39" y="955"/>
                  </a:lnTo>
                  <a:lnTo>
                    <a:pt x="40" y="947"/>
                  </a:lnTo>
                  <a:close/>
                  <a:moveTo>
                    <a:pt x="830" y="185"/>
                  </a:moveTo>
                  <a:lnTo>
                    <a:pt x="835" y="184"/>
                  </a:lnTo>
                  <a:lnTo>
                    <a:pt x="836" y="169"/>
                  </a:lnTo>
                  <a:lnTo>
                    <a:pt x="848" y="158"/>
                  </a:lnTo>
                  <a:lnTo>
                    <a:pt x="858" y="156"/>
                  </a:lnTo>
                  <a:lnTo>
                    <a:pt x="865" y="147"/>
                  </a:lnTo>
                  <a:lnTo>
                    <a:pt x="864" y="134"/>
                  </a:lnTo>
                  <a:lnTo>
                    <a:pt x="871" y="134"/>
                  </a:lnTo>
                  <a:lnTo>
                    <a:pt x="880" y="138"/>
                  </a:lnTo>
                  <a:lnTo>
                    <a:pt x="886" y="131"/>
                  </a:lnTo>
                  <a:lnTo>
                    <a:pt x="885" y="122"/>
                  </a:lnTo>
                  <a:lnTo>
                    <a:pt x="883" y="121"/>
                  </a:lnTo>
                  <a:lnTo>
                    <a:pt x="876" y="116"/>
                  </a:lnTo>
                  <a:lnTo>
                    <a:pt x="873" y="116"/>
                  </a:lnTo>
                  <a:lnTo>
                    <a:pt x="870" y="118"/>
                  </a:lnTo>
                  <a:lnTo>
                    <a:pt x="870" y="123"/>
                  </a:lnTo>
                  <a:lnTo>
                    <a:pt x="866" y="120"/>
                  </a:lnTo>
                  <a:lnTo>
                    <a:pt x="864" y="115"/>
                  </a:lnTo>
                  <a:lnTo>
                    <a:pt x="859" y="115"/>
                  </a:lnTo>
                  <a:lnTo>
                    <a:pt x="860" y="120"/>
                  </a:lnTo>
                  <a:lnTo>
                    <a:pt x="859" y="129"/>
                  </a:lnTo>
                  <a:lnTo>
                    <a:pt x="856" y="127"/>
                  </a:lnTo>
                  <a:lnTo>
                    <a:pt x="852" y="121"/>
                  </a:lnTo>
                  <a:lnTo>
                    <a:pt x="846" y="125"/>
                  </a:lnTo>
                  <a:lnTo>
                    <a:pt x="843" y="130"/>
                  </a:lnTo>
                  <a:lnTo>
                    <a:pt x="841" y="123"/>
                  </a:lnTo>
                  <a:lnTo>
                    <a:pt x="839" y="113"/>
                  </a:lnTo>
                  <a:lnTo>
                    <a:pt x="836" y="113"/>
                  </a:lnTo>
                  <a:lnTo>
                    <a:pt x="832" y="103"/>
                  </a:lnTo>
                  <a:lnTo>
                    <a:pt x="829" y="101"/>
                  </a:lnTo>
                  <a:lnTo>
                    <a:pt x="822" y="102"/>
                  </a:lnTo>
                  <a:lnTo>
                    <a:pt x="815" y="99"/>
                  </a:lnTo>
                  <a:lnTo>
                    <a:pt x="805" y="98"/>
                  </a:lnTo>
                  <a:lnTo>
                    <a:pt x="800" y="92"/>
                  </a:lnTo>
                  <a:lnTo>
                    <a:pt x="802" y="90"/>
                  </a:lnTo>
                  <a:lnTo>
                    <a:pt x="815" y="93"/>
                  </a:lnTo>
                  <a:lnTo>
                    <a:pt x="825" y="92"/>
                  </a:lnTo>
                  <a:lnTo>
                    <a:pt x="834" y="94"/>
                  </a:lnTo>
                  <a:lnTo>
                    <a:pt x="851" y="96"/>
                  </a:lnTo>
                  <a:lnTo>
                    <a:pt x="863" y="92"/>
                  </a:lnTo>
                  <a:lnTo>
                    <a:pt x="871" y="76"/>
                  </a:lnTo>
                  <a:lnTo>
                    <a:pt x="888" y="72"/>
                  </a:lnTo>
                  <a:lnTo>
                    <a:pt x="895" y="66"/>
                  </a:lnTo>
                  <a:lnTo>
                    <a:pt x="895" y="64"/>
                  </a:lnTo>
                  <a:lnTo>
                    <a:pt x="890" y="62"/>
                  </a:lnTo>
                  <a:lnTo>
                    <a:pt x="888" y="58"/>
                  </a:lnTo>
                  <a:lnTo>
                    <a:pt x="882" y="56"/>
                  </a:lnTo>
                  <a:lnTo>
                    <a:pt x="874" y="58"/>
                  </a:lnTo>
                  <a:lnTo>
                    <a:pt x="863" y="49"/>
                  </a:lnTo>
                  <a:lnTo>
                    <a:pt x="858" y="49"/>
                  </a:lnTo>
                  <a:lnTo>
                    <a:pt x="851" y="56"/>
                  </a:lnTo>
                  <a:lnTo>
                    <a:pt x="846" y="56"/>
                  </a:lnTo>
                  <a:lnTo>
                    <a:pt x="845" y="53"/>
                  </a:lnTo>
                  <a:lnTo>
                    <a:pt x="852" y="49"/>
                  </a:lnTo>
                  <a:lnTo>
                    <a:pt x="853" y="43"/>
                  </a:lnTo>
                  <a:lnTo>
                    <a:pt x="845" y="40"/>
                  </a:lnTo>
                  <a:lnTo>
                    <a:pt x="843" y="37"/>
                  </a:lnTo>
                  <a:lnTo>
                    <a:pt x="837" y="38"/>
                  </a:lnTo>
                  <a:lnTo>
                    <a:pt x="831" y="47"/>
                  </a:lnTo>
                  <a:lnTo>
                    <a:pt x="828" y="47"/>
                  </a:lnTo>
                  <a:lnTo>
                    <a:pt x="829" y="40"/>
                  </a:lnTo>
                  <a:lnTo>
                    <a:pt x="825" y="41"/>
                  </a:lnTo>
                  <a:lnTo>
                    <a:pt x="821" y="46"/>
                  </a:lnTo>
                  <a:lnTo>
                    <a:pt x="818" y="46"/>
                  </a:lnTo>
                  <a:lnTo>
                    <a:pt x="816" y="41"/>
                  </a:lnTo>
                  <a:lnTo>
                    <a:pt x="822" y="38"/>
                  </a:lnTo>
                  <a:lnTo>
                    <a:pt x="822" y="32"/>
                  </a:lnTo>
                  <a:lnTo>
                    <a:pt x="813" y="27"/>
                  </a:lnTo>
                  <a:lnTo>
                    <a:pt x="805" y="27"/>
                  </a:lnTo>
                  <a:lnTo>
                    <a:pt x="800" y="30"/>
                  </a:lnTo>
                  <a:lnTo>
                    <a:pt x="799" y="42"/>
                  </a:lnTo>
                  <a:lnTo>
                    <a:pt x="793" y="45"/>
                  </a:lnTo>
                  <a:lnTo>
                    <a:pt x="792" y="49"/>
                  </a:lnTo>
                  <a:lnTo>
                    <a:pt x="797" y="61"/>
                  </a:lnTo>
                  <a:lnTo>
                    <a:pt x="797" y="67"/>
                  </a:lnTo>
                  <a:lnTo>
                    <a:pt x="792" y="71"/>
                  </a:lnTo>
                  <a:lnTo>
                    <a:pt x="788" y="63"/>
                  </a:lnTo>
                  <a:lnTo>
                    <a:pt x="783" y="63"/>
                  </a:lnTo>
                  <a:lnTo>
                    <a:pt x="782" y="66"/>
                  </a:lnTo>
                  <a:lnTo>
                    <a:pt x="775" y="64"/>
                  </a:lnTo>
                  <a:lnTo>
                    <a:pt x="764" y="69"/>
                  </a:lnTo>
                  <a:lnTo>
                    <a:pt x="772" y="58"/>
                  </a:lnTo>
                  <a:lnTo>
                    <a:pt x="779" y="56"/>
                  </a:lnTo>
                  <a:lnTo>
                    <a:pt x="783" y="48"/>
                  </a:lnTo>
                  <a:lnTo>
                    <a:pt x="782" y="43"/>
                  </a:lnTo>
                  <a:lnTo>
                    <a:pt x="779" y="44"/>
                  </a:lnTo>
                  <a:lnTo>
                    <a:pt x="770" y="50"/>
                  </a:lnTo>
                  <a:lnTo>
                    <a:pt x="765" y="49"/>
                  </a:lnTo>
                  <a:lnTo>
                    <a:pt x="766" y="45"/>
                  </a:lnTo>
                  <a:lnTo>
                    <a:pt x="772" y="40"/>
                  </a:lnTo>
                  <a:lnTo>
                    <a:pt x="772" y="37"/>
                  </a:lnTo>
                  <a:lnTo>
                    <a:pt x="765" y="35"/>
                  </a:lnTo>
                  <a:lnTo>
                    <a:pt x="763" y="32"/>
                  </a:lnTo>
                  <a:lnTo>
                    <a:pt x="769" y="30"/>
                  </a:lnTo>
                  <a:lnTo>
                    <a:pt x="772" y="32"/>
                  </a:lnTo>
                  <a:lnTo>
                    <a:pt x="781" y="32"/>
                  </a:lnTo>
                  <a:lnTo>
                    <a:pt x="787" y="19"/>
                  </a:lnTo>
                  <a:lnTo>
                    <a:pt x="785" y="13"/>
                  </a:lnTo>
                  <a:lnTo>
                    <a:pt x="777" y="15"/>
                  </a:lnTo>
                  <a:lnTo>
                    <a:pt x="773" y="12"/>
                  </a:lnTo>
                  <a:lnTo>
                    <a:pt x="774" y="6"/>
                  </a:lnTo>
                  <a:lnTo>
                    <a:pt x="772" y="0"/>
                  </a:lnTo>
                  <a:lnTo>
                    <a:pt x="766" y="5"/>
                  </a:lnTo>
                  <a:lnTo>
                    <a:pt x="762" y="5"/>
                  </a:lnTo>
                  <a:lnTo>
                    <a:pt x="757" y="1"/>
                  </a:lnTo>
                  <a:lnTo>
                    <a:pt x="750" y="7"/>
                  </a:lnTo>
                  <a:lnTo>
                    <a:pt x="751" y="11"/>
                  </a:lnTo>
                  <a:lnTo>
                    <a:pt x="756" y="17"/>
                  </a:lnTo>
                  <a:lnTo>
                    <a:pt x="752" y="22"/>
                  </a:lnTo>
                  <a:lnTo>
                    <a:pt x="749" y="22"/>
                  </a:lnTo>
                  <a:lnTo>
                    <a:pt x="742" y="13"/>
                  </a:lnTo>
                  <a:lnTo>
                    <a:pt x="738" y="17"/>
                  </a:lnTo>
                  <a:lnTo>
                    <a:pt x="736" y="25"/>
                  </a:lnTo>
                  <a:lnTo>
                    <a:pt x="738" y="28"/>
                  </a:lnTo>
                  <a:lnTo>
                    <a:pt x="744" y="28"/>
                  </a:lnTo>
                  <a:lnTo>
                    <a:pt x="747" y="31"/>
                  </a:lnTo>
                  <a:lnTo>
                    <a:pt x="747" y="35"/>
                  </a:lnTo>
                  <a:lnTo>
                    <a:pt x="741" y="37"/>
                  </a:lnTo>
                  <a:lnTo>
                    <a:pt x="741" y="43"/>
                  </a:lnTo>
                  <a:lnTo>
                    <a:pt x="736" y="46"/>
                  </a:lnTo>
                  <a:lnTo>
                    <a:pt x="736" y="52"/>
                  </a:lnTo>
                  <a:lnTo>
                    <a:pt x="738" y="54"/>
                  </a:lnTo>
                  <a:lnTo>
                    <a:pt x="733" y="57"/>
                  </a:lnTo>
                  <a:lnTo>
                    <a:pt x="736" y="66"/>
                  </a:lnTo>
                  <a:lnTo>
                    <a:pt x="733" y="69"/>
                  </a:lnTo>
                  <a:lnTo>
                    <a:pt x="728" y="65"/>
                  </a:lnTo>
                  <a:lnTo>
                    <a:pt x="723" y="69"/>
                  </a:lnTo>
                  <a:lnTo>
                    <a:pt x="721" y="72"/>
                  </a:lnTo>
                  <a:lnTo>
                    <a:pt x="716" y="76"/>
                  </a:lnTo>
                  <a:lnTo>
                    <a:pt x="715" y="68"/>
                  </a:lnTo>
                  <a:lnTo>
                    <a:pt x="722" y="52"/>
                  </a:lnTo>
                  <a:lnTo>
                    <a:pt x="715" y="50"/>
                  </a:lnTo>
                  <a:lnTo>
                    <a:pt x="716" y="46"/>
                  </a:lnTo>
                  <a:lnTo>
                    <a:pt x="721" y="41"/>
                  </a:lnTo>
                  <a:lnTo>
                    <a:pt x="721" y="28"/>
                  </a:lnTo>
                  <a:lnTo>
                    <a:pt x="719" y="23"/>
                  </a:lnTo>
                  <a:lnTo>
                    <a:pt x="714" y="24"/>
                  </a:lnTo>
                  <a:lnTo>
                    <a:pt x="704" y="42"/>
                  </a:lnTo>
                  <a:lnTo>
                    <a:pt x="703" y="52"/>
                  </a:lnTo>
                  <a:lnTo>
                    <a:pt x="692" y="67"/>
                  </a:lnTo>
                  <a:lnTo>
                    <a:pt x="689" y="78"/>
                  </a:lnTo>
                  <a:lnTo>
                    <a:pt x="692" y="82"/>
                  </a:lnTo>
                  <a:lnTo>
                    <a:pt x="691" y="91"/>
                  </a:lnTo>
                  <a:lnTo>
                    <a:pt x="679" y="104"/>
                  </a:lnTo>
                  <a:lnTo>
                    <a:pt x="674" y="106"/>
                  </a:lnTo>
                  <a:lnTo>
                    <a:pt x="674" y="99"/>
                  </a:lnTo>
                  <a:lnTo>
                    <a:pt x="671" y="93"/>
                  </a:lnTo>
                  <a:lnTo>
                    <a:pt x="678" y="82"/>
                  </a:lnTo>
                  <a:lnTo>
                    <a:pt x="677" y="74"/>
                  </a:lnTo>
                  <a:lnTo>
                    <a:pt x="680" y="68"/>
                  </a:lnTo>
                  <a:lnTo>
                    <a:pt x="676" y="61"/>
                  </a:lnTo>
                  <a:lnTo>
                    <a:pt x="689" y="46"/>
                  </a:lnTo>
                  <a:lnTo>
                    <a:pt x="691" y="38"/>
                  </a:lnTo>
                  <a:lnTo>
                    <a:pt x="693" y="37"/>
                  </a:lnTo>
                  <a:lnTo>
                    <a:pt x="692" y="32"/>
                  </a:lnTo>
                  <a:lnTo>
                    <a:pt x="685" y="31"/>
                  </a:lnTo>
                  <a:lnTo>
                    <a:pt x="679" y="24"/>
                  </a:lnTo>
                  <a:lnTo>
                    <a:pt x="675" y="25"/>
                  </a:lnTo>
                  <a:lnTo>
                    <a:pt x="676" y="33"/>
                  </a:lnTo>
                  <a:lnTo>
                    <a:pt x="671" y="39"/>
                  </a:lnTo>
                  <a:lnTo>
                    <a:pt x="671" y="31"/>
                  </a:lnTo>
                  <a:lnTo>
                    <a:pt x="665" y="25"/>
                  </a:lnTo>
                  <a:lnTo>
                    <a:pt x="658" y="24"/>
                  </a:lnTo>
                  <a:lnTo>
                    <a:pt x="653" y="27"/>
                  </a:lnTo>
                  <a:lnTo>
                    <a:pt x="654" y="37"/>
                  </a:lnTo>
                  <a:lnTo>
                    <a:pt x="651" y="42"/>
                  </a:lnTo>
                  <a:lnTo>
                    <a:pt x="648" y="38"/>
                  </a:lnTo>
                  <a:lnTo>
                    <a:pt x="643" y="35"/>
                  </a:lnTo>
                  <a:lnTo>
                    <a:pt x="639" y="39"/>
                  </a:lnTo>
                  <a:lnTo>
                    <a:pt x="640" y="42"/>
                  </a:lnTo>
                  <a:lnTo>
                    <a:pt x="650" y="49"/>
                  </a:lnTo>
                  <a:lnTo>
                    <a:pt x="653" y="56"/>
                  </a:lnTo>
                  <a:lnTo>
                    <a:pt x="650" y="59"/>
                  </a:lnTo>
                  <a:lnTo>
                    <a:pt x="646" y="54"/>
                  </a:lnTo>
                  <a:lnTo>
                    <a:pt x="641" y="59"/>
                  </a:lnTo>
                  <a:lnTo>
                    <a:pt x="640" y="64"/>
                  </a:lnTo>
                  <a:lnTo>
                    <a:pt x="643" y="67"/>
                  </a:lnTo>
                  <a:lnTo>
                    <a:pt x="640" y="70"/>
                  </a:lnTo>
                  <a:lnTo>
                    <a:pt x="632" y="65"/>
                  </a:lnTo>
                  <a:lnTo>
                    <a:pt x="628" y="65"/>
                  </a:lnTo>
                  <a:lnTo>
                    <a:pt x="624" y="74"/>
                  </a:lnTo>
                  <a:lnTo>
                    <a:pt x="618" y="77"/>
                  </a:lnTo>
                  <a:lnTo>
                    <a:pt x="618" y="80"/>
                  </a:lnTo>
                  <a:lnTo>
                    <a:pt x="621" y="82"/>
                  </a:lnTo>
                  <a:lnTo>
                    <a:pt x="613" y="88"/>
                  </a:lnTo>
                  <a:lnTo>
                    <a:pt x="611" y="94"/>
                  </a:lnTo>
                  <a:lnTo>
                    <a:pt x="618" y="101"/>
                  </a:lnTo>
                  <a:lnTo>
                    <a:pt x="613" y="106"/>
                  </a:lnTo>
                  <a:lnTo>
                    <a:pt x="620" y="109"/>
                  </a:lnTo>
                  <a:lnTo>
                    <a:pt x="623" y="112"/>
                  </a:lnTo>
                  <a:lnTo>
                    <a:pt x="619" y="116"/>
                  </a:lnTo>
                  <a:lnTo>
                    <a:pt x="608" y="115"/>
                  </a:lnTo>
                  <a:lnTo>
                    <a:pt x="605" y="104"/>
                  </a:lnTo>
                  <a:lnTo>
                    <a:pt x="600" y="102"/>
                  </a:lnTo>
                  <a:lnTo>
                    <a:pt x="605" y="97"/>
                  </a:lnTo>
                  <a:lnTo>
                    <a:pt x="598" y="93"/>
                  </a:lnTo>
                  <a:lnTo>
                    <a:pt x="591" y="94"/>
                  </a:lnTo>
                  <a:lnTo>
                    <a:pt x="581" y="94"/>
                  </a:lnTo>
                  <a:lnTo>
                    <a:pt x="568" y="83"/>
                  </a:lnTo>
                  <a:lnTo>
                    <a:pt x="564" y="83"/>
                  </a:lnTo>
                  <a:lnTo>
                    <a:pt x="559" y="88"/>
                  </a:lnTo>
                  <a:lnTo>
                    <a:pt x="556" y="82"/>
                  </a:lnTo>
                  <a:lnTo>
                    <a:pt x="549" y="89"/>
                  </a:lnTo>
                  <a:lnTo>
                    <a:pt x="541" y="90"/>
                  </a:lnTo>
                  <a:lnTo>
                    <a:pt x="541" y="94"/>
                  </a:lnTo>
                  <a:lnTo>
                    <a:pt x="551" y="105"/>
                  </a:lnTo>
                  <a:lnTo>
                    <a:pt x="557" y="105"/>
                  </a:lnTo>
                  <a:lnTo>
                    <a:pt x="561" y="110"/>
                  </a:lnTo>
                  <a:lnTo>
                    <a:pt x="571" y="110"/>
                  </a:lnTo>
                  <a:lnTo>
                    <a:pt x="567" y="118"/>
                  </a:lnTo>
                  <a:lnTo>
                    <a:pt x="567" y="126"/>
                  </a:lnTo>
                  <a:lnTo>
                    <a:pt x="574" y="135"/>
                  </a:lnTo>
                  <a:lnTo>
                    <a:pt x="573" y="141"/>
                  </a:lnTo>
                  <a:lnTo>
                    <a:pt x="567" y="137"/>
                  </a:lnTo>
                  <a:lnTo>
                    <a:pt x="561" y="127"/>
                  </a:lnTo>
                  <a:lnTo>
                    <a:pt x="554" y="124"/>
                  </a:lnTo>
                  <a:lnTo>
                    <a:pt x="549" y="118"/>
                  </a:lnTo>
                  <a:lnTo>
                    <a:pt x="547" y="126"/>
                  </a:lnTo>
                  <a:lnTo>
                    <a:pt x="540" y="131"/>
                  </a:lnTo>
                  <a:lnTo>
                    <a:pt x="539" y="121"/>
                  </a:lnTo>
                  <a:lnTo>
                    <a:pt x="533" y="126"/>
                  </a:lnTo>
                  <a:lnTo>
                    <a:pt x="532" y="131"/>
                  </a:lnTo>
                  <a:lnTo>
                    <a:pt x="525" y="137"/>
                  </a:lnTo>
                  <a:lnTo>
                    <a:pt x="525" y="144"/>
                  </a:lnTo>
                  <a:lnTo>
                    <a:pt x="534" y="149"/>
                  </a:lnTo>
                  <a:lnTo>
                    <a:pt x="538" y="157"/>
                  </a:lnTo>
                  <a:lnTo>
                    <a:pt x="531" y="155"/>
                  </a:lnTo>
                  <a:lnTo>
                    <a:pt x="527" y="152"/>
                  </a:lnTo>
                  <a:lnTo>
                    <a:pt x="521" y="160"/>
                  </a:lnTo>
                  <a:lnTo>
                    <a:pt x="519" y="167"/>
                  </a:lnTo>
                  <a:lnTo>
                    <a:pt x="510" y="175"/>
                  </a:lnTo>
                  <a:lnTo>
                    <a:pt x="510" y="170"/>
                  </a:lnTo>
                  <a:lnTo>
                    <a:pt x="516" y="166"/>
                  </a:lnTo>
                  <a:lnTo>
                    <a:pt x="514" y="159"/>
                  </a:lnTo>
                  <a:lnTo>
                    <a:pt x="520" y="147"/>
                  </a:lnTo>
                  <a:lnTo>
                    <a:pt x="515" y="123"/>
                  </a:lnTo>
                  <a:lnTo>
                    <a:pt x="509" y="126"/>
                  </a:lnTo>
                  <a:lnTo>
                    <a:pt x="499" y="142"/>
                  </a:lnTo>
                  <a:lnTo>
                    <a:pt x="499" y="153"/>
                  </a:lnTo>
                  <a:lnTo>
                    <a:pt x="500" y="157"/>
                  </a:lnTo>
                  <a:lnTo>
                    <a:pt x="494" y="166"/>
                  </a:lnTo>
                  <a:lnTo>
                    <a:pt x="493" y="158"/>
                  </a:lnTo>
                  <a:lnTo>
                    <a:pt x="497" y="149"/>
                  </a:lnTo>
                  <a:lnTo>
                    <a:pt x="494" y="137"/>
                  </a:lnTo>
                  <a:lnTo>
                    <a:pt x="489" y="136"/>
                  </a:lnTo>
                  <a:lnTo>
                    <a:pt x="481" y="141"/>
                  </a:lnTo>
                  <a:lnTo>
                    <a:pt x="475" y="152"/>
                  </a:lnTo>
                  <a:lnTo>
                    <a:pt x="479" y="160"/>
                  </a:lnTo>
                  <a:lnTo>
                    <a:pt x="478" y="168"/>
                  </a:lnTo>
                  <a:lnTo>
                    <a:pt x="490" y="177"/>
                  </a:lnTo>
                  <a:lnTo>
                    <a:pt x="494" y="183"/>
                  </a:lnTo>
                  <a:lnTo>
                    <a:pt x="489" y="192"/>
                  </a:lnTo>
                  <a:lnTo>
                    <a:pt x="485" y="180"/>
                  </a:lnTo>
                  <a:lnTo>
                    <a:pt x="476" y="176"/>
                  </a:lnTo>
                  <a:lnTo>
                    <a:pt x="470" y="161"/>
                  </a:lnTo>
                  <a:lnTo>
                    <a:pt x="468" y="159"/>
                  </a:lnTo>
                  <a:lnTo>
                    <a:pt x="456" y="163"/>
                  </a:lnTo>
                  <a:lnTo>
                    <a:pt x="455" y="168"/>
                  </a:lnTo>
                  <a:lnTo>
                    <a:pt x="466" y="177"/>
                  </a:lnTo>
                  <a:lnTo>
                    <a:pt x="472" y="178"/>
                  </a:lnTo>
                  <a:lnTo>
                    <a:pt x="474" y="181"/>
                  </a:lnTo>
                  <a:lnTo>
                    <a:pt x="467" y="180"/>
                  </a:lnTo>
                  <a:lnTo>
                    <a:pt x="459" y="182"/>
                  </a:lnTo>
                  <a:lnTo>
                    <a:pt x="464" y="191"/>
                  </a:lnTo>
                  <a:lnTo>
                    <a:pt x="456" y="185"/>
                  </a:lnTo>
                  <a:lnTo>
                    <a:pt x="455" y="175"/>
                  </a:lnTo>
                  <a:lnTo>
                    <a:pt x="452" y="173"/>
                  </a:lnTo>
                  <a:lnTo>
                    <a:pt x="450" y="166"/>
                  </a:lnTo>
                  <a:lnTo>
                    <a:pt x="445" y="170"/>
                  </a:lnTo>
                  <a:lnTo>
                    <a:pt x="443" y="181"/>
                  </a:lnTo>
                  <a:lnTo>
                    <a:pt x="447" y="186"/>
                  </a:lnTo>
                  <a:lnTo>
                    <a:pt x="445" y="195"/>
                  </a:lnTo>
                  <a:lnTo>
                    <a:pt x="438" y="192"/>
                  </a:lnTo>
                  <a:lnTo>
                    <a:pt x="432" y="194"/>
                  </a:lnTo>
                  <a:lnTo>
                    <a:pt x="424" y="204"/>
                  </a:lnTo>
                  <a:lnTo>
                    <a:pt x="426" y="205"/>
                  </a:lnTo>
                  <a:lnTo>
                    <a:pt x="432" y="204"/>
                  </a:lnTo>
                  <a:lnTo>
                    <a:pt x="437" y="210"/>
                  </a:lnTo>
                  <a:lnTo>
                    <a:pt x="430" y="211"/>
                  </a:lnTo>
                  <a:lnTo>
                    <a:pt x="425" y="215"/>
                  </a:lnTo>
                  <a:lnTo>
                    <a:pt x="430" y="218"/>
                  </a:lnTo>
                  <a:lnTo>
                    <a:pt x="426" y="222"/>
                  </a:lnTo>
                  <a:lnTo>
                    <a:pt x="420" y="222"/>
                  </a:lnTo>
                  <a:lnTo>
                    <a:pt x="420" y="227"/>
                  </a:lnTo>
                  <a:lnTo>
                    <a:pt x="422" y="229"/>
                  </a:lnTo>
                  <a:lnTo>
                    <a:pt x="417" y="230"/>
                  </a:lnTo>
                  <a:lnTo>
                    <a:pt x="413" y="225"/>
                  </a:lnTo>
                  <a:lnTo>
                    <a:pt x="407" y="227"/>
                  </a:lnTo>
                  <a:lnTo>
                    <a:pt x="402" y="234"/>
                  </a:lnTo>
                  <a:lnTo>
                    <a:pt x="404" y="238"/>
                  </a:lnTo>
                  <a:lnTo>
                    <a:pt x="401" y="241"/>
                  </a:lnTo>
                  <a:lnTo>
                    <a:pt x="393" y="242"/>
                  </a:lnTo>
                  <a:lnTo>
                    <a:pt x="388" y="250"/>
                  </a:lnTo>
                  <a:lnTo>
                    <a:pt x="395" y="252"/>
                  </a:lnTo>
                  <a:lnTo>
                    <a:pt x="414" y="247"/>
                  </a:lnTo>
                  <a:lnTo>
                    <a:pt x="419" y="250"/>
                  </a:lnTo>
                  <a:lnTo>
                    <a:pt x="427" y="246"/>
                  </a:lnTo>
                  <a:lnTo>
                    <a:pt x="432" y="245"/>
                  </a:lnTo>
                  <a:lnTo>
                    <a:pt x="432" y="251"/>
                  </a:lnTo>
                  <a:lnTo>
                    <a:pt x="426" y="257"/>
                  </a:lnTo>
                  <a:lnTo>
                    <a:pt x="425" y="269"/>
                  </a:lnTo>
                  <a:lnTo>
                    <a:pt x="423" y="272"/>
                  </a:lnTo>
                  <a:lnTo>
                    <a:pt x="419" y="267"/>
                  </a:lnTo>
                  <a:lnTo>
                    <a:pt x="418" y="262"/>
                  </a:lnTo>
                  <a:lnTo>
                    <a:pt x="411" y="264"/>
                  </a:lnTo>
                  <a:lnTo>
                    <a:pt x="408" y="260"/>
                  </a:lnTo>
                  <a:lnTo>
                    <a:pt x="399" y="260"/>
                  </a:lnTo>
                  <a:lnTo>
                    <a:pt x="402" y="263"/>
                  </a:lnTo>
                  <a:lnTo>
                    <a:pt x="399" y="268"/>
                  </a:lnTo>
                  <a:lnTo>
                    <a:pt x="393" y="264"/>
                  </a:lnTo>
                  <a:lnTo>
                    <a:pt x="388" y="264"/>
                  </a:lnTo>
                  <a:lnTo>
                    <a:pt x="395" y="269"/>
                  </a:lnTo>
                  <a:lnTo>
                    <a:pt x="397" y="276"/>
                  </a:lnTo>
                  <a:lnTo>
                    <a:pt x="393" y="276"/>
                  </a:lnTo>
                  <a:lnTo>
                    <a:pt x="391" y="281"/>
                  </a:lnTo>
                  <a:lnTo>
                    <a:pt x="392" y="287"/>
                  </a:lnTo>
                  <a:lnTo>
                    <a:pt x="390" y="292"/>
                  </a:lnTo>
                  <a:lnTo>
                    <a:pt x="387" y="286"/>
                  </a:lnTo>
                  <a:lnTo>
                    <a:pt x="387" y="278"/>
                  </a:lnTo>
                  <a:lnTo>
                    <a:pt x="381" y="270"/>
                  </a:lnTo>
                  <a:lnTo>
                    <a:pt x="375" y="277"/>
                  </a:lnTo>
                  <a:lnTo>
                    <a:pt x="369" y="278"/>
                  </a:lnTo>
                  <a:lnTo>
                    <a:pt x="366" y="273"/>
                  </a:lnTo>
                  <a:lnTo>
                    <a:pt x="368" y="270"/>
                  </a:lnTo>
                  <a:lnTo>
                    <a:pt x="363" y="269"/>
                  </a:lnTo>
                  <a:lnTo>
                    <a:pt x="356" y="276"/>
                  </a:lnTo>
                  <a:lnTo>
                    <a:pt x="362" y="283"/>
                  </a:lnTo>
                  <a:lnTo>
                    <a:pt x="371" y="282"/>
                  </a:lnTo>
                  <a:lnTo>
                    <a:pt x="379" y="287"/>
                  </a:lnTo>
                  <a:lnTo>
                    <a:pt x="375" y="294"/>
                  </a:lnTo>
                  <a:lnTo>
                    <a:pt x="359" y="296"/>
                  </a:lnTo>
                  <a:lnTo>
                    <a:pt x="355" y="293"/>
                  </a:lnTo>
                  <a:lnTo>
                    <a:pt x="349" y="293"/>
                  </a:lnTo>
                  <a:lnTo>
                    <a:pt x="346" y="301"/>
                  </a:lnTo>
                  <a:lnTo>
                    <a:pt x="351" y="306"/>
                  </a:lnTo>
                  <a:lnTo>
                    <a:pt x="346" y="314"/>
                  </a:lnTo>
                  <a:lnTo>
                    <a:pt x="352" y="312"/>
                  </a:lnTo>
                  <a:lnTo>
                    <a:pt x="360" y="303"/>
                  </a:lnTo>
                  <a:lnTo>
                    <a:pt x="367" y="303"/>
                  </a:lnTo>
                  <a:lnTo>
                    <a:pt x="371" y="309"/>
                  </a:lnTo>
                  <a:lnTo>
                    <a:pt x="359" y="310"/>
                  </a:lnTo>
                  <a:lnTo>
                    <a:pt x="358" y="319"/>
                  </a:lnTo>
                  <a:lnTo>
                    <a:pt x="362" y="325"/>
                  </a:lnTo>
                  <a:lnTo>
                    <a:pt x="371" y="331"/>
                  </a:lnTo>
                  <a:lnTo>
                    <a:pt x="371" y="338"/>
                  </a:lnTo>
                  <a:lnTo>
                    <a:pt x="365" y="333"/>
                  </a:lnTo>
                  <a:lnTo>
                    <a:pt x="359" y="333"/>
                  </a:lnTo>
                  <a:lnTo>
                    <a:pt x="353" y="325"/>
                  </a:lnTo>
                  <a:lnTo>
                    <a:pt x="349" y="325"/>
                  </a:lnTo>
                  <a:lnTo>
                    <a:pt x="343" y="331"/>
                  </a:lnTo>
                  <a:lnTo>
                    <a:pt x="349" y="336"/>
                  </a:lnTo>
                  <a:lnTo>
                    <a:pt x="341" y="336"/>
                  </a:lnTo>
                  <a:lnTo>
                    <a:pt x="334" y="342"/>
                  </a:lnTo>
                  <a:lnTo>
                    <a:pt x="334" y="347"/>
                  </a:lnTo>
                  <a:lnTo>
                    <a:pt x="342" y="351"/>
                  </a:lnTo>
                  <a:lnTo>
                    <a:pt x="349" y="346"/>
                  </a:lnTo>
                  <a:lnTo>
                    <a:pt x="354" y="351"/>
                  </a:lnTo>
                  <a:lnTo>
                    <a:pt x="361" y="349"/>
                  </a:lnTo>
                  <a:lnTo>
                    <a:pt x="363" y="356"/>
                  </a:lnTo>
                  <a:lnTo>
                    <a:pt x="369" y="359"/>
                  </a:lnTo>
                  <a:lnTo>
                    <a:pt x="369" y="364"/>
                  </a:lnTo>
                  <a:lnTo>
                    <a:pt x="357" y="356"/>
                  </a:lnTo>
                  <a:lnTo>
                    <a:pt x="348" y="356"/>
                  </a:lnTo>
                  <a:lnTo>
                    <a:pt x="344" y="359"/>
                  </a:lnTo>
                  <a:lnTo>
                    <a:pt x="332" y="361"/>
                  </a:lnTo>
                  <a:lnTo>
                    <a:pt x="332" y="368"/>
                  </a:lnTo>
                  <a:lnTo>
                    <a:pt x="325" y="371"/>
                  </a:lnTo>
                  <a:lnTo>
                    <a:pt x="322" y="369"/>
                  </a:lnTo>
                  <a:lnTo>
                    <a:pt x="311" y="374"/>
                  </a:lnTo>
                  <a:lnTo>
                    <a:pt x="305" y="375"/>
                  </a:lnTo>
                  <a:lnTo>
                    <a:pt x="304" y="379"/>
                  </a:lnTo>
                  <a:lnTo>
                    <a:pt x="311" y="381"/>
                  </a:lnTo>
                  <a:lnTo>
                    <a:pt x="316" y="388"/>
                  </a:lnTo>
                  <a:lnTo>
                    <a:pt x="310" y="390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9" y="395"/>
                  </a:lnTo>
                  <a:lnTo>
                    <a:pt x="307" y="398"/>
                  </a:lnTo>
                  <a:lnTo>
                    <a:pt x="299" y="397"/>
                  </a:lnTo>
                  <a:lnTo>
                    <a:pt x="298" y="395"/>
                  </a:lnTo>
                  <a:lnTo>
                    <a:pt x="296" y="397"/>
                  </a:lnTo>
                  <a:lnTo>
                    <a:pt x="301" y="402"/>
                  </a:lnTo>
                  <a:lnTo>
                    <a:pt x="298" y="405"/>
                  </a:lnTo>
                  <a:lnTo>
                    <a:pt x="299" y="410"/>
                  </a:lnTo>
                  <a:lnTo>
                    <a:pt x="303" y="410"/>
                  </a:lnTo>
                  <a:lnTo>
                    <a:pt x="299" y="413"/>
                  </a:lnTo>
                  <a:lnTo>
                    <a:pt x="294" y="414"/>
                  </a:lnTo>
                  <a:lnTo>
                    <a:pt x="291" y="411"/>
                  </a:lnTo>
                  <a:lnTo>
                    <a:pt x="291" y="416"/>
                  </a:lnTo>
                  <a:lnTo>
                    <a:pt x="288" y="421"/>
                  </a:lnTo>
                  <a:lnTo>
                    <a:pt x="293" y="423"/>
                  </a:lnTo>
                  <a:lnTo>
                    <a:pt x="304" y="427"/>
                  </a:lnTo>
                  <a:lnTo>
                    <a:pt x="306" y="432"/>
                  </a:lnTo>
                  <a:lnTo>
                    <a:pt x="310" y="433"/>
                  </a:lnTo>
                  <a:lnTo>
                    <a:pt x="317" y="430"/>
                  </a:lnTo>
                  <a:lnTo>
                    <a:pt x="312" y="435"/>
                  </a:lnTo>
                  <a:lnTo>
                    <a:pt x="312" y="439"/>
                  </a:lnTo>
                  <a:lnTo>
                    <a:pt x="304" y="439"/>
                  </a:lnTo>
                  <a:lnTo>
                    <a:pt x="301" y="436"/>
                  </a:lnTo>
                  <a:lnTo>
                    <a:pt x="289" y="436"/>
                  </a:lnTo>
                  <a:lnTo>
                    <a:pt x="281" y="444"/>
                  </a:lnTo>
                  <a:lnTo>
                    <a:pt x="284" y="447"/>
                  </a:lnTo>
                  <a:lnTo>
                    <a:pt x="292" y="447"/>
                  </a:lnTo>
                  <a:lnTo>
                    <a:pt x="293" y="453"/>
                  </a:lnTo>
                  <a:lnTo>
                    <a:pt x="297" y="457"/>
                  </a:lnTo>
                  <a:lnTo>
                    <a:pt x="297" y="463"/>
                  </a:lnTo>
                  <a:lnTo>
                    <a:pt x="292" y="458"/>
                  </a:lnTo>
                  <a:lnTo>
                    <a:pt x="288" y="458"/>
                  </a:lnTo>
                  <a:lnTo>
                    <a:pt x="284" y="463"/>
                  </a:lnTo>
                  <a:lnTo>
                    <a:pt x="284" y="469"/>
                  </a:lnTo>
                  <a:lnTo>
                    <a:pt x="282" y="470"/>
                  </a:lnTo>
                  <a:lnTo>
                    <a:pt x="286" y="475"/>
                  </a:lnTo>
                  <a:lnTo>
                    <a:pt x="287" y="480"/>
                  </a:lnTo>
                  <a:lnTo>
                    <a:pt x="283" y="480"/>
                  </a:lnTo>
                  <a:lnTo>
                    <a:pt x="279" y="476"/>
                  </a:lnTo>
                  <a:lnTo>
                    <a:pt x="276" y="478"/>
                  </a:lnTo>
                  <a:lnTo>
                    <a:pt x="276" y="485"/>
                  </a:lnTo>
                  <a:lnTo>
                    <a:pt x="283" y="487"/>
                  </a:lnTo>
                  <a:lnTo>
                    <a:pt x="285" y="491"/>
                  </a:lnTo>
                  <a:lnTo>
                    <a:pt x="284" y="495"/>
                  </a:lnTo>
                  <a:lnTo>
                    <a:pt x="274" y="489"/>
                  </a:lnTo>
                  <a:lnTo>
                    <a:pt x="270" y="491"/>
                  </a:lnTo>
                  <a:lnTo>
                    <a:pt x="270" y="498"/>
                  </a:lnTo>
                  <a:lnTo>
                    <a:pt x="273" y="499"/>
                  </a:lnTo>
                  <a:lnTo>
                    <a:pt x="272" y="507"/>
                  </a:lnTo>
                  <a:lnTo>
                    <a:pt x="276" y="514"/>
                  </a:lnTo>
                  <a:lnTo>
                    <a:pt x="281" y="514"/>
                  </a:lnTo>
                  <a:lnTo>
                    <a:pt x="284" y="507"/>
                  </a:lnTo>
                  <a:lnTo>
                    <a:pt x="288" y="507"/>
                  </a:lnTo>
                  <a:lnTo>
                    <a:pt x="285" y="517"/>
                  </a:lnTo>
                  <a:lnTo>
                    <a:pt x="279" y="518"/>
                  </a:lnTo>
                  <a:lnTo>
                    <a:pt x="272" y="526"/>
                  </a:lnTo>
                  <a:lnTo>
                    <a:pt x="266" y="526"/>
                  </a:lnTo>
                  <a:lnTo>
                    <a:pt x="260" y="528"/>
                  </a:lnTo>
                  <a:lnTo>
                    <a:pt x="260" y="532"/>
                  </a:lnTo>
                  <a:lnTo>
                    <a:pt x="253" y="535"/>
                  </a:lnTo>
                  <a:lnTo>
                    <a:pt x="247" y="540"/>
                  </a:lnTo>
                  <a:lnTo>
                    <a:pt x="253" y="543"/>
                  </a:lnTo>
                  <a:lnTo>
                    <a:pt x="251" y="547"/>
                  </a:lnTo>
                  <a:lnTo>
                    <a:pt x="240" y="548"/>
                  </a:lnTo>
                  <a:lnTo>
                    <a:pt x="235" y="555"/>
                  </a:lnTo>
                  <a:lnTo>
                    <a:pt x="236" y="558"/>
                  </a:lnTo>
                  <a:lnTo>
                    <a:pt x="245" y="561"/>
                  </a:lnTo>
                  <a:lnTo>
                    <a:pt x="238" y="564"/>
                  </a:lnTo>
                  <a:lnTo>
                    <a:pt x="235" y="572"/>
                  </a:lnTo>
                  <a:lnTo>
                    <a:pt x="228" y="572"/>
                  </a:lnTo>
                  <a:lnTo>
                    <a:pt x="227" y="565"/>
                  </a:lnTo>
                  <a:lnTo>
                    <a:pt x="222" y="563"/>
                  </a:lnTo>
                  <a:lnTo>
                    <a:pt x="220" y="567"/>
                  </a:lnTo>
                  <a:lnTo>
                    <a:pt x="214" y="567"/>
                  </a:lnTo>
                  <a:lnTo>
                    <a:pt x="216" y="572"/>
                  </a:lnTo>
                  <a:lnTo>
                    <a:pt x="212" y="575"/>
                  </a:lnTo>
                  <a:lnTo>
                    <a:pt x="211" y="580"/>
                  </a:lnTo>
                  <a:lnTo>
                    <a:pt x="213" y="585"/>
                  </a:lnTo>
                  <a:lnTo>
                    <a:pt x="203" y="585"/>
                  </a:lnTo>
                  <a:lnTo>
                    <a:pt x="199" y="587"/>
                  </a:lnTo>
                  <a:lnTo>
                    <a:pt x="200" y="596"/>
                  </a:lnTo>
                  <a:lnTo>
                    <a:pt x="192" y="601"/>
                  </a:lnTo>
                  <a:lnTo>
                    <a:pt x="193" y="604"/>
                  </a:lnTo>
                  <a:lnTo>
                    <a:pt x="192" y="613"/>
                  </a:lnTo>
                  <a:lnTo>
                    <a:pt x="186" y="617"/>
                  </a:lnTo>
                  <a:lnTo>
                    <a:pt x="179" y="625"/>
                  </a:lnTo>
                  <a:lnTo>
                    <a:pt x="181" y="628"/>
                  </a:lnTo>
                  <a:lnTo>
                    <a:pt x="189" y="622"/>
                  </a:lnTo>
                  <a:lnTo>
                    <a:pt x="194" y="623"/>
                  </a:lnTo>
                  <a:lnTo>
                    <a:pt x="193" y="628"/>
                  </a:lnTo>
                  <a:lnTo>
                    <a:pt x="188" y="630"/>
                  </a:lnTo>
                  <a:lnTo>
                    <a:pt x="187" y="639"/>
                  </a:lnTo>
                  <a:lnTo>
                    <a:pt x="192" y="645"/>
                  </a:lnTo>
                  <a:lnTo>
                    <a:pt x="201" y="640"/>
                  </a:lnTo>
                  <a:lnTo>
                    <a:pt x="211" y="639"/>
                  </a:lnTo>
                  <a:lnTo>
                    <a:pt x="225" y="626"/>
                  </a:lnTo>
                  <a:lnTo>
                    <a:pt x="225" y="620"/>
                  </a:lnTo>
                  <a:lnTo>
                    <a:pt x="218" y="622"/>
                  </a:lnTo>
                  <a:lnTo>
                    <a:pt x="224" y="614"/>
                  </a:lnTo>
                  <a:lnTo>
                    <a:pt x="225" y="604"/>
                  </a:lnTo>
                  <a:lnTo>
                    <a:pt x="228" y="604"/>
                  </a:lnTo>
                  <a:lnTo>
                    <a:pt x="232" y="600"/>
                  </a:lnTo>
                  <a:lnTo>
                    <a:pt x="240" y="601"/>
                  </a:lnTo>
                  <a:lnTo>
                    <a:pt x="245" y="601"/>
                  </a:lnTo>
                  <a:lnTo>
                    <a:pt x="232" y="609"/>
                  </a:lnTo>
                  <a:lnTo>
                    <a:pt x="232" y="615"/>
                  </a:lnTo>
                  <a:lnTo>
                    <a:pt x="244" y="618"/>
                  </a:lnTo>
                  <a:lnTo>
                    <a:pt x="240" y="624"/>
                  </a:lnTo>
                  <a:lnTo>
                    <a:pt x="234" y="624"/>
                  </a:lnTo>
                  <a:lnTo>
                    <a:pt x="221" y="637"/>
                  </a:lnTo>
                  <a:lnTo>
                    <a:pt x="229" y="641"/>
                  </a:lnTo>
                  <a:lnTo>
                    <a:pt x="225" y="647"/>
                  </a:lnTo>
                  <a:lnTo>
                    <a:pt x="225" y="655"/>
                  </a:lnTo>
                  <a:lnTo>
                    <a:pt x="217" y="654"/>
                  </a:lnTo>
                  <a:lnTo>
                    <a:pt x="211" y="648"/>
                  </a:lnTo>
                  <a:lnTo>
                    <a:pt x="202" y="648"/>
                  </a:lnTo>
                  <a:lnTo>
                    <a:pt x="197" y="653"/>
                  </a:lnTo>
                  <a:lnTo>
                    <a:pt x="196" y="660"/>
                  </a:lnTo>
                  <a:lnTo>
                    <a:pt x="189" y="664"/>
                  </a:lnTo>
                  <a:lnTo>
                    <a:pt x="183" y="668"/>
                  </a:lnTo>
                  <a:lnTo>
                    <a:pt x="188" y="662"/>
                  </a:lnTo>
                  <a:lnTo>
                    <a:pt x="191" y="659"/>
                  </a:lnTo>
                  <a:lnTo>
                    <a:pt x="186" y="652"/>
                  </a:lnTo>
                  <a:lnTo>
                    <a:pt x="186" y="644"/>
                  </a:lnTo>
                  <a:lnTo>
                    <a:pt x="180" y="636"/>
                  </a:lnTo>
                  <a:lnTo>
                    <a:pt x="174" y="636"/>
                  </a:lnTo>
                  <a:lnTo>
                    <a:pt x="171" y="642"/>
                  </a:lnTo>
                  <a:lnTo>
                    <a:pt x="163" y="643"/>
                  </a:lnTo>
                  <a:lnTo>
                    <a:pt x="163" y="647"/>
                  </a:lnTo>
                  <a:lnTo>
                    <a:pt x="173" y="647"/>
                  </a:lnTo>
                  <a:lnTo>
                    <a:pt x="162" y="657"/>
                  </a:lnTo>
                  <a:lnTo>
                    <a:pt x="155" y="653"/>
                  </a:lnTo>
                  <a:lnTo>
                    <a:pt x="149" y="654"/>
                  </a:lnTo>
                  <a:lnTo>
                    <a:pt x="140" y="662"/>
                  </a:lnTo>
                  <a:lnTo>
                    <a:pt x="145" y="663"/>
                  </a:lnTo>
                  <a:lnTo>
                    <a:pt x="149" y="661"/>
                  </a:lnTo>
                  <a:lnTo>
                    <a:pt x="152" y="663"/>
                  </a:lnTo>
                  <a:lnTo>
                    <a:pt x="143" y="669"/>
                  </a:lnTo>
                  <a:lnTo>
                    <a:pt x="139" y="674"/>
                  </a:lnTo>
                  <a:lnTo>
                    <a:pt x="135" y="670"/>
                  </a:lnTo>
                  <a:lnTo>
                    <a:pt x="129" y="670"/>
                  </a:lnTo>
                  <a:lnTo>
                    <a:pt x="128" y="674"/>
                  </a:lnTo>
                  <a:lnTo>
                    <a:pt x="137" y="680"/>
                  </a:lnTo>
                  <a:lnTo>
                    <a:pt x="149" y="680"/>
                  </a:lnTo>
                  <a:lnTo>
                    <a:pt x="146" y="686"/>
                  </a:lnTo>
                  <a:lnTo>
                    <a:pt x="151" y="688"/>
                  </a:lnTo>
                  <a:lnTo>
                    <a:pt x="151" y="693"/>
                  </a:lnTo>
                  <a:lnTo>
                    <a:pt x="141" y="690"/>
                  </a:lnTo>
                  <a:lnTo>
                    <a:pt x="139" y="684"/>
                  </a:lnTo>
                  <a:lnTo>
                    <a:pt x="132" y="684"/>
                  </a:lnTo>
                  <a:lnTo>
                    <a:pt x="124" y="677"/>
                  </a:lnTo>
                  <a:lnTo>
                    <a:pt x="122" y="672"/>
                  </a:lnTo>
                  <a:lnTo>
                    <a:pt x="119" y="672"/>
                  </a:lnTo>
                  <a:lnTo>
                    <a:pt x="118" y="679"/>
                  </a:lnTo>
                  <a:lnTo>
                    <a:pt x="126" y="689"/>
                  </a:lnTo>
                  <a:lnTo>
                    <a:pt x="134" y="695"/>
                  </a:lnTo>
                  <a:lnTo>
                    <a:pt x="141" y="696"/>
                  </a:lnTo>
                  <a:lnTo>
                    <a:pt x="144" y="700"/>
                  </a:lnTo>
                  <a:lnTo>
                    <a:pt x="137" y="701"/>
                  </a:lnTo>
                  <a:lnTo>
                    <a:pt x="125" y="696"/>
                  </a:lnTo>
                  <a:lnTo>
                    <a:pt x="114" y="683"/>
                  </a:lnTo>
                  <a:lnTo>
                    <a:pt x="108" y="687"/>
                  </a:lnTo>
                  <a:lnTo>
                    <a:pt x="101" y="681"/>
                  </a:lnTo>
                  <a:lnTo>
                    <a:pt x="93" y="681"/>
                  </a:lnTo>
                  <a:lnTo>
                    <a:pt x="88" y="678"/>
                  </a:lnTo>
                  <a:lnTo>
                    <a:pt x="85" y="682"/>
                  </a:lnTo>
                  <a:lnTo>
                    <a:pt x="86" y="688"/>
                  </a:lnTo>
                  <a:lnTo>
                    <a:pt x="82" y="693"/>
                  </a:lnTo>
                  <a:lnTo>
                    <a:pt x="88" y="700"/>
                  </a:lnTo>
                  <a:lnTo>
                    <a:pt x="103" y="695"/>
                  </a:lnTo>
                  <a:lnTo>
                    <a:pt x="105" y="698"/>
                  </a:lnTo>
                  <a:lnTo>
                    <a:pt x="99" y="703"/>
                  </a:lnTo>
                  <a:lnTo>
                    <a:pt x="102" y="705"/>
                  </a:lnTo>
                  <a:lnTo>
                    <a:pt x="113" y="699"/>
                  </a:lnTo>
                  <a:lnTo>
                    <a:pt x="118" y="699"/>
                  </a:lnTo>
                  <a:lnTo>
                    <a:pt x="115" y="704"/>
                  </a:lnTo>
                  <a:lnTo>
                    <a:pt x="103" y="709"/>
                  </a:lnTo>
                  <a:lnTo>
                    <a:pt x="98" y="716"/>
                  </a:lnTo>
                  <a:lnTo>
                    <a:pt x="89" y="714"/>
                  </a:lnTo>
                  <a:lnTo>
                    <a:pt x="82" y="705"/>
                  </a:lnTo>
                  <a:lnTo>
                    <a:pt x="78" y="705"/>
                  </a:lnTo>
                  <a:lnTo>
                    <a:pt x="74" y="708"/>
                  </a:lnTo>
                  <a:lnTo>
                    <a:pt x="68" y="703"/>
                  </a:lnTo>
                  <a:lnTo>
                    <a:pt x="62" y="706"/>
                  </a:lnTo>
                  <a:lnTo>
                    <a:pt x="59" y="704"/>
                  </a:lnTo>
                  <a:lnTo>
                    <a:pt x="52" y="708"/>
                  </a:lnTo>
                  <a:lnTo>
                    <a:pt x="54" y="711"/>
                  </a:lnTo>
                  <a:lnTo>
                    <a:pt x="68" y="713"/>
                  </a:lnTo>
                  <a:lnTo>
                    <a:pt x="76" y="718"/>
                  </a:lnTo>
                  <a:lnTo>
                    <a:pt x="87" y="724"/>
                  </a:lnTo>
                  <a:lnTo>
                    <a:pt x="84" y="731"/>
                  </a:lnTo>
                  <a:lnTo>
                    <a:pt x="87" y="737"/>
                  </a:lnTo>
                  <a:lnTo>
                    <a:pt x="81" y="740"/>
                  </a:lnTo>
                  <a:lnTo>
                    <a:pt x="79" y="737"/>
                  </a:lnTo>
                  <a:lnTo>
                    <a:pt x="78" y="725"/>
                  </a:lnTo>
                  <a:lnTo>
                    <a:pt x="71" y="723"/>
                  </a:lnTo>
                  <a:lnTo>
                    <a:pt x="63" y="724"/>
                  </a:lnTo>
                  <a:lnTo>
                    <a:pt x="66" y="730"/>
                  </a:lnTo>
                  <a:lnTo>
                    <a:pt x="65" y="734"/>
                  </a:lnTo>
                  <a:lnTo>
                    <a:pt x="55" y="728"/>
                  </a:lnTo>
                  <a:lnTo>
                    <a:pt x="47" y="737"/>
                  </a:lnTo>
                  <a:lnTo>
                    <a:pt x="55" y="742"/>
                  </a:lnTo>
                  <a:lnTo>
                    <a:pt x="48" y="743"/>
                  </a:lnTo>
                  <a:lnTo>
                    <a:pt x="44" y="745"/>
                  </a:lnTo>
                  <a:lnTo>
                    <a:pt x="41" y="737"/>
                  </a:lnTo>
                  <a:lnTo>
                    <a:pt x="29" y="736"/>
                  </a:lnTo>
                  <a:lnTo>
                    <a:pt x="33" y="745"/>
                  </a:lnTo>
                  <a:lnTo>
                    <a:pt x="27" y="748"/>
                  </a:lnTo>
                  <a:lnTo>
                    <a:pt x="25" y="740"/>
                  </a:lnTo>
                  <a:lnTo>
                    <a:pt x="18" y="734"/>
                  </a:lnTo>
                  <a:lnTo>
                    <a:pt x="14" y="735"/>
                  </a:lnTo>
                  <a:lnTo>
                    <a:pt x="15" y="740"/>
                  </a:lnTo>
                  <a:lnTo>
                    <a:pt x="23" y="747"/>
                  </a:lnTo>
                  <a:lnTo>
                    <a:pt x="19" y="752"/>
                  </a:lnTo>
                  <a:lnTo>
                    <a:pt x="23" y="756"/>
                  </a:lnTo>
                  <a:lnTo>
                    <a:pt x="33" y="753"/>
                  </a:lnTo>
                  <a:lnTo>
                    <a:pt x="46" y="756"/>
                  </a:lnTo>
                  <a:lnTo>
                    <a:pt x="54" y="761"/>
                  </a:lnTo>
                  <a:lnTo>
                    <a:pt x="67" y="761"/>
                  </a:lnTo>
                  <a:lnTo>
                    <a:pt x="71" y="758"/>
                  </a:lnTo>
                  <a:lnTo>
                    <a:pt x="77" y="758"/>
                  </a:lnTo>
                  <a:lnTo>
                    <a:pt x="69" y="766"/>
                  </a:lnTo>
                  <a:lnTo>
                    <a:pt x="57" y="765"/>
                  </a:lnTo>
                  <a:lnTo>
                    <a:pt x="53" y="767"/>
                  </a:lnTo>
                  <a:lnTo>
                    <a:pt x="39" y="760"/>
                  </a:lnTo>
                  <a:lnTo>
                    <a:pt x="31" y="762"/>
                  </a:lnTo>
                  <a:lnTo>
                    <a:pt x="27" y="761"/>
                  </a:lnTo>
                  <a:lnTo>
                    <a:pt x="20" y="766"/>
                  </a:lnTo>
                  <a:lnTo>
                    <a:pt x="11" y="768"/>
                  </a:lnTo>
                  <a:lnTo>
                    <a:pt x="10" y="771"/>
                  </a:lnTo>
                  <a:lnTo>
                    <a:pt x="24" y="778"/>
                  </a:lnTo>
                  <a:lnTo>
                    <a:pt x="19" y="784"/>
                  </a:lnTo>
                  <a:lnTo>
                    <a:pt x="26" y="785"/>
                  </a:lnTo>
                  <a:lnTo>
                    <a:pt x="31" y="782"/>
                  </a:lnTo>
                  <a:lnTo>
                    <a:pt x="42" y="782"/>
                  </a:lnTo>
                  <a:lnTo>
                    <a:pt x="34" y="788"/>
                  </a:lnTo>
                  <a:lnTo>
                    <a:pt x="21" y="788"/>
                  </a:lnTo>
                  <a:lnTo>
                    <a:pt x="18" y="790"/>
                  </a:lnTo>
                  <a:lnTo>
                    <a:pt x="14" y="789"/>
                  </a:lnTo>
                  <a:lnTo>
                    <a:pt x="14" y="791"/>
                  </a:lnTo>
                  <a:lnTo>
                    <a:pt x="20" y="794"/>
                  </a:lnTo>
                  <a:lnTo>
                    <a:pt x="25" y="794"/>
                  </a:lnTo>
                  <a:lnTo>
                    <a:pt x="18" y="798"/>
                  </a:lnTo>
                  <a:lnTo>
                    <a:pt x="14" y="799"/>
                  </a:lnTo>
                  <a:lnTo>
                    <a:pt x="15" y="803"/>
                  </a:lnTo>
                  <a:lnTo>
                    <a:pt x="19" y="806"/>
                  </a:lnTo>
                  <a:lnTo>
                    <a:pt x="22" y="811"/>
                  </a:lnTo>
                  <a:lnTo>
                    <a:pt x="32" y="810"/>
                  </a:lnTo>
                  <a:lnTo>
                    <a:pt x="37" y="807"/>
                  </a:lnTo>
                  <a:lnTo>
                    <a:pt x="51" y="805"/>
                  </a:lnTo>
                  <a:lnTo>
                    <a:pt x="59" y="807"/>
                  </a:lnTo>
                  <a:lnTo>
                    <a:pt x="63" y="809"/>
                  </a:lnTo>
                  <a:lnTo>
                    <a:pt x="69" y="805"/>
                  </a:lnTo>
                  <a:lnTo>
                    <a:pt x="69" y="800"/>
                  </a:lnTo>
                  <a:lnTo>
                    <a:pt x="75" y="798"/>
                  </a:lnTo>
                  <a:lnTo>
                    <a:pt x="77" y="803"/>
                  </a:lnTo>
                  <a:lnTo>
                    <a:pt x="84" y="803"/>
                  </a:lnTo>
                  <a:lnTo>
                    <a:pt x="93" y="796"/>
                  </a:lnTo>
                  <a:lnTo>
                    <a:pt x="97" y="797"/>
                  </a:lnTo>
                  <a:lnTo>
                    <a:pt x="95" y="801"/>
                  </a:lnTo>
                  <a:lnTo>
                    <a:pt x="91" y="804"/>
                  </a:lnTo>
                  <a:lnTo>
                    <a:pt x="99" y="806"/>
                  </a:lnTo>
                  <a:lnTo>
                    <a:pt x="103" y="803"/>
                  </a:lnTo>
                  <a:lnTo>
                    <a:pt x="102" y="798"/>
                  </a:lnTo>
                  <a:lnTo>
                    <a:pt x="108" y="788"/>
                  </a:lnTo>
                  <a:lnTo>
                    <a:pt x="106" y="796"/>
                  </a:lnTo>
                  <a:lnTo>
                    <a:pt x="113" y="803"/>
                  </a:lnTo>
                  <a:lnTo>
                    <a:pt x="108" y="810"/>
                  </a:lnTo>
                  <a:lnTo>
                    <a:pt x="96" y="813"/>
                  </a:lnTo>
                  <a:lnTo>
                    <a:pt x="91" y="817"/>
                  </a:lnTo>
                  <a:lnTo>
                    <a:pt x="94" y="820"/>
                  </a:lnTo>
                  <a:lnTo>
                    <a:pt x="90" y="827"/>
                  </a:lnTo>
                  <a:lnTo>
                    <a:pt x="80" y="827"/>
                  </a:lnTo>
                  <a:lnTo>
                    <a:pt x="80" y="823"/>
                  </a:lnTo>
                  <a:lnTo>
                    <a:pt x="85" y="819"/>
                  </a:lnTo>
                  <a:lnTo>
                    <a:pt x="83" y="811"/>
                  </a:lnTo>
                  <a:lnTo>
                    <a:pt x="75" y="810"/>
                  </a:lnTo>
                  <a:lnTo>
                    <a:pt x="66" y="819"/>
                  </a:lnTo>
                  <a:lnTo>
                    <a:pt x="65" y="823"/>
                  </a:lnTo>
                  <a:lnTo>
                    <a:pt x="59" y="815"/>
                  </a:lnTo>
                  <a:lnTo>
                    <a:pt x="51" y="814"/>
                  </a:lnTo>
                  <a:lnTo>
                    <a:pt x="42" y="815"/>
                  </a:lnTo>
                  <a:lnTo>
                    <a:pt x="36" y="814"/>
                  </a:lnTo>
                  <a:lnTo>
                    <a:pt x="26" y="819"/>
                  </a:lnTo>
                  <a:lnTo>
                    <a:pt x="20" y="819"/>
                  </a:lnTo>
                  <a:lnTo>
                    <a:pt x="14" y="815"/>
                  </a:lnTo>
                  <a:lnTo>
                    <a:pt x="12" y="816"/>
                  </a:lnTo>
                  <a:lnTo>
                    <a:pt x="15" y="824"/>
                  </a:lnTo>
                  <a:lnTo>
                    <a:pt x="13" y="828"/>
                  </a:lnTo>
                  <a:lnTo>
                    <a:pt x="17" y="831"/>
                  </a:lnTo>
                  <a:lnTo>
                    <a:pt x="23" y="830"/>
                  </a:lnTo>
                  <a:lnTo>
                    <a:pt x="27" y="826"/>
                  </a:lnTo>
                  <a:lnTo>
                    <a:pt x="32" y="826"/>
                  </a:lnTo>
                  <a:lnTo>
                    <a:pt x="26" y="832"/>
                  </a:lnTo>
                  <a:lnTo>
                    <a:pt x="27" y="839"/>
                  </a:lnTo>
                  <a:lnTo>
                    <a:pt x="23" y="842"/>
                  </a:lnTo>
                  <a:lnTo>
                    <a:pt x="17" y="839"/>
                  </a:lnTo>
                  <a:lnTo>
                    <a:pt x="20" y="848"/>
                  </a:lnTo>
                  <a:lnTo>
                    <a:pt x="25" y="853"/>
                  </a:lnTo>
                  <a:lnTo>
                    <a:pt x="37" y="839"/>
                  </a:lnTo>
                  <a:lnTo>
                    <a:pt x="46" y="843"/>
                  </a:lnTo>
                  <a:lnTo>
                    <a:pt x="42" y="846"/>
                  </a:lnTo>
                  <a:lnTo>
                    <a:pt x="43" y="853"/>
                  </a:lnTo>
                  <a:lnTo>
                    <a:pt x="33" y="859"/>
                  </a:lnTo>
                  <a:lnTo>
                    <a:pt x="35" y="862"/>
                  </a:lnTo>
                  <a:lnTo>
                    <a:pt x="41" y="863"/>
                  </a:lnTo>
                  <a:lnTo>
                    <a:pt x="38" y="868"/>
                  </a:lnTo>
                  <a:lnTo>
                    <a:pt x="42" y="875"/>
                  </a:lnTo>
                  <a:lnTo>
                    <a:pt x="39" y="884"/>
                  </a:lnTo>
                  <a:lnTo>
                    <a:pt x="42" y="884"/>
                  </a:lnTo>
                  <a:lnTo>
                    <a:pt x="49" y="874"/>
                  </a:lnTo>
                  <a:lnTo>
                    <a:pt x="55" y="870"/>
                  </a:lnTo>
                  <a:lnTo>
                    <a:pt x="56" y="862"/>
                  </a:lnTo>
                  <a:lnTo>
                    <a:pt x="72" y="855"/>
                  </a:lnTo>
                  <a:lnTo>
                    <a:pt x="80" y="856"/>
                  </a:lnTo>
                  <a:lnTo>
                    <a:pt x="86" y="854"/>
                  </a:lnTo>
                  <a:lnTo>
                    <a:pt x="82" y="857"/>
                  </a:lnTo>
                  <a:lnTo>
                    <a:pt x="74" y="863"/>
                  </a:lnTo>
                  <a:lnTo>
                    <a:pt x="74" y="873"/>
                  </a:lnTo>
                  <a:lnTo>
                    <a:pt x="76" y="880"/>
                  </a:lnTo>
                  <a:lnTo>
                    <a:pt x="70" y="874"/>
                  </a:lnTo>
                  <a:lnTo>
                    <a:pt x="69" y="865"/>
                  </a:lnTo>
                  <a:lnTo>
                    <a:pt x="64" y="865"/>
                  </a:lnTo>
                  <a:lnTo>
                    <a:pt x="58" y="875"/>
                  </a:lnTo>
                  <a:lnTo>
                    <a:pt x="54" y="877"/>
                  </a:lnTo>
                  <a:lnTo>
                    <a:pt x="62" y="880"/>
                  </a:lnTo>
                  <a:lnTo>
                    <a:pt x="55" y="889"/>
                  </a:lnTo>
                  <a:lnTo>
                    <a:pt x="49" y="889"/>
                  </a:lnTo>
                  <a:lnTo>
                    <a:pt x="46" y="895"/>
                  </a:lnTo>
                  <a:lnTo>
                    <a:pt x="51" y="897"/>
                  </a:lnTo>
                  <a:lnTo>
                    <a:pt x="63" y="897"/>
                  </a:lnTo>
                  <a:lnTo>
                    <a:pt x="66" y="902"/>
                  </a:lnTo>
                  <a:lnTo>
                    <a:pt x="57" y="903"/>
                  </a:lnTo>
                  <a:lnTo>
                    <a:pt x="54" y="908"/>
                  </a:lnTo>
                  <a:lnTo>
                    <a:pt x="53" y="914"/>
                  </a:lnTo>
                  <a:lnTo>
                    <a:pt x="44" y="907"/>
                  </a:lnTo>
                  <a:lnTo>
                    <a:pt x="40" y="909"/>
                  </a:lnTo>
                  <a:lnTo>
                    <a:pt x="38" y="917"/>
                  </a:lnTo>
                  <a:lnTo>
                    <a:pt x="36" y="908"/>
                  </a:lnTo>
                  <a:lnTo>
                    <a:pt x="30" y="912"/>
                  </a:lnTo>
                  <a:lnTo>
                    <a:pt x="23" y="922"/>
                  </a:lnTo>
                  <a:lnTo>
                    <a:pt x="26" y="930"/>
                  </a:lnTo>
                  <a:lnTo>
                    <a:pt x="37" y="942"/>
                  </a:lnTo>
                  <a:lnTo>
                    <a:pt x="40" y="935"/>
                  </a:lnTo>
                  <a:lnTo>
                    <a:pt x="43" y="938"/>
                  </a:lnTo>
                  <a:lnTo>
                    <a:pt x="49" y="935"/>
                  </a:lnTo>
                  <a:lnTo>
                    <a:pt x="47" y="931"/>
                  </a:lnTo>
                  <a:lnTo>
                    <a:pt x="51" y="923"/>
                  </a:lnTo>
                  <a:lnTo>
                    <a:pt x="60" y="930"/>
                  </a:lnTo>
                  <a:lnTo>
                    <a:pt x="56" y="932"/>
                  </a:lnTo>
                  <a:lnTo>
                    <a:pt x="61" y="938"/>
                  </a:lnTo>
                  <a:lnTo>
                    <a:pt x="59" y="945"/>
                  </a:lnTo>
                  <a:lnTo>
                    <a:pt x="54" y="949"/>
                  </a:lnTo>
                  <a:lnTo>
                    <a:pt x="59" y="962"/>
                  </a:lnTo>
                  <a:lnTo>
                    <a:pt x="63" y="957"/>
                  </a:lnTo>
                  <a:lnTo>
                    <a:pt x="73" y="954"/>
                  </a:lnTo>
                  <a:lnTo>
                    <a:pt x="78" y="960"/>
                  </a:lnTo>
                  <a:lnTo>
                    <a:pt x="69" y="961"/>
                  </a:lnTo>
                  <a:lnTo>
                    <a:pt x="64" y="964"/>
                  </a:lnTo>
                  <a:lnTo>
                    <a:pt x="69" y="971"/>
                  </a:lnTo>
                  <a:lnTo>
                    <a:pt x="68" y="974"/>
                  </a:lnTo>
                  <a:lnTo>
                    <a:pt x="52" y="963"/>
                  </a:lnTo>
                  <a:lnTo>
                    <a:pt x="47" y="965"/>
                  </a:lnTo>
                  <a:lnTo>
                    <a:pt x="42" y="961"/>
                  </a:lnTo>
                  <a:lnTo>
                    <a:pt x="35" y="961"/>
                  </a:lnTo>
                  <a:lnTo>
                    <a:pt x="35" y="968"/>
                  </a:lnTo>
                  <a:lnTo>
                    <a:pt x="31" y="973"/>
                  </a:lnTo>
                  <a:lnTo>
                    <a:pt x="42" y="992"/>
                  </a:lnTo>
                  <a:lnTo>
                    <a:pt x="51" y="993"/>
                  </a:lnTo>
                  <a:lnTo>
                    <a:pt x="63" y="1004"/>
                  </a:lnTo>
                  <a:lnTo>
                    <a:pt x="79" y="1010"/>
                  </a:lnTo>
                  <a:lnTo>
                    <a:pt x="81" y="1015"/>
                  </a:lnTo>
                  <a:lnTo>
                    <a:pt x="77" y="1017"/>
                  </a:lnTo>
                  <a:lnTo>
                    <a:pt x="84" y="1023"/>
                  </a:lnTo>
                  <a:lnTo>
                    <a:pt x="89" y="1020"/>
                  </a:lnTo>
                  <a:lnTo>
                    <a:pt x="87" y="1012"/>
                  </a:lnTo>
                  <a:lnTo>
                    <a:pt x="92" y="1012"/>
                  </a:lnTo>
                  <a:lnTo>
                    <a:pt x="97" y="1016"/>
                  </a:lnTo>
                  <a:lnTo>
                    <a:pt x="96" y="1019"/>
                  </a:lnTo>
                  <a:lnTo>
                    <a:pt x="105" y="1030"/>
                  </a:lnTo>
                  <a:lnTo>
                    <a:pt x="109" y="1025"/>
                  </a:lnTo>
                  <a:lnTo>
                    <a:pt x="113" y="1027"/>
                  </a:lnTo>
                  <a:lnTo>
                    <a:pt x="120" y="1023"/>
                  </a:lnTo>
                  <a:lnTo>
                    <a:pt x="129" y="1014"/>
                  </a:lnTo>
                  <a:lnTo>
                    <a:pt x="133" y="1013"/>
                  </a:lnTo>
                  <a:lnTo>
                    <a:pt x="137" y="1009"/>
                  </a:lnTo>
                  <a:lnTo>
                    <a:pt x="139" y="1010"/>
                  </a:lnTo>
                  <a:lnTo>
                    <a:pt x="141" y="1016"/>
                  </a:lnTo>
                  <a:lnTo>
                    <a:pt x="146" y="1017"/>
                  </a:lnTo>
                  <a:lnTo>
                    <a:pt x="161" y="1001"/>
                  </a:lnTo>
                  <a:lnTo>
                    <a:pt x="161" y="996"/>
                  </a:lnTo>
                  <a:lnTo>
                    <a:pt x="154" y="988"/>
                  </a:lnTo>
                  <a:lnTo>
                    <a:pt x="166" y="995"/>
                  </a:lnTo>
                  <a:lnTo>
                    <a:pt x="175" y="986"/>
                  </a:lnTo>
                  <a:lnTo>
                    <a:pt x="173" y="983"/>
                  </a:lnTo>
                  <a:lnTo>
                    <a:pt x="178" y="979"/>
                  </a:lnTo>
                  <a:lnTo>
                    <a:pt x="177" y="973"/>
                  </a:lnTo>
                  <a:lnTo>
                    <a:pt x="184" y="968"/>
                  </a:lnTo>
                  <a:lnTo>
                    <a:pt x="191" y="967"/>
                  </a:lnTo>
                  <a:lnTo>
                    <a:pt x="193" y="962"/>
                  </a:lnTo>
                  <a:lnTo>
                    <a:pt x="186" y="953"/>
                  </a:lnTo>
                  <a:lnTo>
                    <a:pt x="188" y="947"/>
                  </a:lnTo>
                  <a:lnTo>
                    <a:pt x="182" y="939"/>
                  </a:lnTo>
                  <a:lnTo>
                    <a:pt x="175" y="933"/>
                  </a:lnTo>
                  <a:lnTo>
                    <a:pt x="175" y="926"/>
                  </a:lnTo>
                  <a:lnTo>
                    <a:pt x="179" y="929"/>
                  </a:lnTo>
                  <a:lnTo>
                    <a:pt x="188" y="938"/>
                  </a:lnTo>
                  <a:lnTo>
                    <a:pt x="191" y="950"/>
                  </a:lnTo>
                  <a:lnTo>
                    <a:pt x="194" y="953"/>
                  </a:lnTo>
                  <a:lnTo>
                    <a:pt x="199" y="954"/>
                  </a:lnTo>
                  <a:lnTo>
                    <a:pt x="198" y="959"/>
                  </a:lnTo>
                  <a:lnTo>
                    <a:pt x="202" y="964"/>
                  </a:lnTo>
                  <a:lnTo>
                    <a:pt x="211" y="960"/>
                  </a:lnTo>
                  <a:lnTo>
                    <a:pt x="208" y="956"/>
                  </a:lnTo>
                  <a:lnTo>
                    <a:pt x="205" y="953"/>
                  </a:lnTo>
                  <a:lnTo>
                    <a:pt x="208" y="947"/>
                  </a:lnTo>
                  <a:lnTo>
                    <a:pt x="215" y="954"/>
                  </a:lnTo>
                  <a:lnTo>
                    <a:pt x="215" y="957"/>
                  </a:lnTo>
                  <a:lnTo>
                    <a:pt x="226" y="946"/>
                  </a:lnTo>
                  <a:lnTo>
                    <a:pt x="229" y="937"/>
                  </a:lnTo>
                  <a:lnTo>
                    <a:pt x="226" y="929"/>
                  </a:lnTo>
                  <a:lnTo>
                    <a:pt x="220" y="926"/>
                  </a:lnTo>
                  <a:lnTo>
                    <a:pt x="217" y="921"/>
                  </a:lnTo>
                  <a:lnTo>
                    <a:pt x="221" y="919"/>
                  </a:lnTo>
                  <a:lnTo>
                    <a:pt x="222" y="915"/>
                  </a:lnTo>
                  <a:lnTo>
                    <a:pt x="226" y="914"/>
                  </a:lnTo>
                  <a:lnTo>
                    <a:pt x="230" y="911"/>
                  </a:lnTo>
                  <a:lnTo>
                    <a:pt x="225" y="905"/>
                  </a:lnTo>
                  <a:lnTo>
                    <a:pt x="226" y="897"/>
                  </a:lnTo>
                  <a:lnTo>
                    <a:pt x="232" y="892"/>
                  </a:lnTo>
                  <a:lnTo>
                    <a:pt x="238" y="898"/>
                  </a:lnTo>
                  <a:lnTo>
                    <a:pt x="233" y="906"/>
                  </a:lnTo>
                  <a:lnTo>
                    <a:pt x="235" y="917"/>
                  </a:lnTo>
                  <a:lnTo>
                    <a:pt x="233" y="924"/>
                  </a:lnTo>
                  <a:lnTo>
                    <a:pt x="238" y="932"/>
                  </a:lnTo>
                  <a:lnTo>
                    <a:pt x="239" y="938"/>
                  </a:lnTo>
                  <a:lnTo>
                    <a:pt x="249" y="947"/>
                  </a:lnTo>
                  <a:lnTo>
                    <a:pt x="259" y="946"/>
                  </a:lnTo>
                  <a:lnTo>
                    <a:pt x="263" y="950"/>
                  </a:lnTo>
                  <a:lnTo>
                    <a:pt x="261" y="953"/>
                  </a:lnTo>
                  <a:lnTo>
                    <a:pt x="266" y="957"/>
                  </a:lnTo>
                  <a:lnTo>
                    <a:pt x="271" y="966"/>
                  </a:lnTo>
                  <a:lnTo>
                    <a:pt x="276" y="957"/>
                  </a:lnTo>
                  <a:lnTo>
                    <a:pt x="274" y="930"/>
                  </a:lnTo>
                  <a:lnTo>
                    <a:pt x="267" y="918"/>
                  </a:lnTo>
                  <a:lnTo>
                    <a:pt x="271" y="910"/>
                  </a:lnTo>
                  <a:lnTo>
                    <a:pt x="277" y="907"/>
                  </a:lnTo>
                  <a:lnTo>
                    <a:pt x="272" y="898"/>
                  </a:lnTo>
                  <a:lnTo>
                    <a:pt x="275" y="893"/>
                  </a:lnTo>
                  <a:lnTo>
                    <a:pt x="289" y="892"/>
                  </a:lnTo>
                  <a:lnTo>
                    <a:pt x="293" y="885"/>
                  </a:lnTo>
                  <a:lnTo>
                    <a:pt x="292" y="876"/>
                  </a:lnTo>
                  <a:lnTo>
                    <a:pt x="298" y="862"/>
                  </a:lnTo>
                  <a:lnTo>
                    <a:pt x="292" y="854"/>
                  </a:lnTo>
                  <a:lnTo>
                    <a:pt x="289" y="834"/>
                  </a:lnTo>
                  <a:lnTo>
                    <a:pt x="281" y="817"/>
                  </a:lnTo>
                  <a:lnTo>
                    <a:pt x="281" y="810"/>
                  </a:lnTo>
                  <a:lnTo>
                    <a:pt x="301" y="804"/>
                  </a:lnTo>
                  <a:lnTo>
                    <a:pt x="302" y="789"/>
                  </a:lnTo>
                  <a:lnTo>
                    <a:pt x="306" y="779"/>
                  </a:lnTo>
                  <a:lnTo>
                    <a:pt x="290" y="763"/>
                  </a:lnTo>
                  <a:lnTo>
                    <a:pt x="278" y="756"/>
                  </a:lnTo>
                  <a:lnTo>
                    <a:pt x="277" y="740"/>
                  </a:lnTo>
                  <a:lnTo>
                    <a:pt x="280" y="724"/>
                  </a:lnTo>
                  <a:lnTo>
                    <a:pt x="278" y="706"/>
                  </a:lnTo>
                  <a:lnTo>
                    <a:pt x="273" y="694"/>
                  </a:lnTo>
                  <a:lnTo>
                    <a:pt x="277" y="680"/>
                  </a:lnTo>
                  <a:lnTo>
                    <a:pt x="274" y="657"/>
                  </a:lnTo>
                  <a:lnTo>
                    <a:pt x="270" y="635"/>
                  </a:lnTo>
                  <a:lnTo>
                    <a:pt x="273" y="615"/>
                  </a:lnTo>
                  <a:lnTo>
                    <a:pt x="283" y="598"/>
                  </a:lnTo>
                  <a:lnTo>
                    <a:pt x="293" y="592"/>
                  </a:lnTo>
                  <a:lnTo>
                    <a:pt x="304" y="595"/>
                  </a:lnTo>
                  <a:lnTo>
                    <a:pt x="319" y="596"/>
                  </a:lnTo>
                  <a:lnTo>
                    <a:pt x="327" y="585"/>
                  </a:lnTo>
                  <a:lnTo>
                    <a:pt x="326" y="569"/>
                  </a:lnTo>
                  <a:lnTo>
                    <a:pt x="321" y="562"/>
                  </a:lnTo>
                  <a:lnTo>
                    <a:pt x="322" y="551"/>
                  </a:lnTo>
                  <a:lnTo>
                    <a:pt x="337" y="515"/>
                  </a:lnTo>
                  <a:lnTo>
                    <a:pt x="338" y="494"/>
                  </a:lnTo>
                  <a:lnTo>
                    <a:pt x="342" y="474"/>
                  </a:lnTo>
                  <a:lnTo>
                    <a:pt x="347" y="463"/>
                  </a:lnTo>
                  <a:lnTo>
                    <a:pt x="346" y="450"/>
                  </a:lnTo>
                  <a:lnTo>
                    <a:pt x="340" y="444"/>
                  </a:lnTo>
                  <a:lnTo>
                    <a:pt x="340" y="435"/>
                  </a:lnTo>
                  <a:lnTo>
                    <a:pt x="354" y="427"/>
                  </a:lnTo>
                  <a:lnTo>
                    <a:pt x="369" y="424"/>
                  </a:lnTo>
                  <a:lnTo>
                    <a:pt x="376" y="418"/>
                  </a:lnTo>
                  <a:lnTo>
                    <a:pt x="377" y="409"/>
                  </a:lnTo>
                  <a:lnTo>
                    <a:pt x="389" y="388"/>
                  </a:lnTo>
                  <a:lnTo>
                    <a:pt x="401" y="370"/>
                  </a:lnTo>
                  <a:lnTo>
                    <a:pt x="405" y="360"/>
                  </a:lnTo>
                  <a:lnTo>
                    <a:pt x="400" y="347"/>
                  </a:lnTo>
                  <a:lnTo>
                    <a:pt x="395" y="342"/>
                  </a:lnTo>
                  <a:lnTo>
                    <a:pt x="395" y="321"/>
                  </a:lnTo>
                  <a:lnTo>
                    <a:pt x="401" y="318"/>
                  </a:lnTo>
                  <a:lnTo>
                    <a:pt x="406" y="311"/>
                  </a:lnTo>
                  <a:lnTo>
                    <a:pt x="409" y="300"/>
                  </a:lnTo>
                  <a:lnTo>
                    <a:pt x="415" y="297"/>
                  </a:lnTo>
                  <a:lnTo>
                    <a:pt x="421" y="283"/>
                  </a:lnTo>
                  <a:lnTo>
                    <a:pt x="430" y="276"/>
                  </a:lnTo>
                  <a:lnTo>
                    <a:pt x="440" y="280"/>
                  </a:lnTo>
                  <a:lnTo>
                    <a:pt x="444" y="285"/>
                  </a:lnTo>
                  <a:lnTo>
                    <a:pt x="450" y="284"/>
                  </a:lnTo>
                  <a:lnTo>
                    <a:pt x="457" y="278"/>
                  </a:lnTo>
                  <a:lnTo>
                    <a:pt x="451" y="269"/>
                  </a:lnTo>
                  <a:lnTo>
                    <a:pt x="456" y="264"/>
                  </a:lnTo>
                  <a:lnTo>
                    <a:pt x="456" y="259"/>
                  </a:lnTo>
                  <a:lnTo>
                    <a:pt x="459" y="255"/>
                  </a:lnTo>
                  <a:lnTo>
                    <a:pt x="452" y="243"/>
                  </a:lnTo>
                  <a:lnTo>
                    <a:pt x="456" y="241"/>
                  </a:lnTo>
                  <a:lnTo>
                    <a:pt x="469" y="241"/>
                  </a:lnTo>
                  <a:lnTo>
                    <a:pt x="478" y="236"/>
                  </a:lnTo>
                  <a:lnTo>
                    <a:pt x="493" y="240"/>
                  </a:lnTo>
                  <a:lnTo>
                    <a:pt x="502" y="246"/>
                  </a:lnTo>
                  <a:lnTo>
                    <a:pt x="512" y="247"/>
                  </a:lnTo>
                  <a:lnTo>
                    <a:pt x="517" y="251"/>
                  </a:lnTo>
                  <a:lnTo>
                    <a:pt x="522" y="250"/>
                  </a:lnTo>
                  <a:lnTo>
                    <a:pt x="526" y="252"/>
                  </a:lnTo>
                  <a:lnTo>
                    <a:pt x="526" y="242"/>
                  </a:lnTo>
                  <a:lnTo>
                    <a:pt x="521" y="235"/>
                  </a:lnTo>
                  <a:lnTo>
                    <a:pt x="523" y="221"/>
                  </a:lnTo>
                  <a:lnTo>
                    <a:pt x="529" y="217"/>
                  </a:lnTo>
                  <a:lnTo>
                    <a:pt x="527" y="208"/>
                  </a:lnTo>
                  <a:lnTo>
                    <a:pt x="520" y="204"/>
                  </a:lnTo>
                  <a:lnTo>
                    <a:pt x="520" y="195"/>
                  </a:lnTo>
                  <a:lnTo>
                    <a:pt x="530" y="198"/>
                  </a:lnTo>
                  <a:lnTo>
                    <a:pt x="540" y="197"/>
                  </a:lnTo>
                  <a:lnTo>
                    <a:pt x="543" y="195"/>
                  </a:lnTo>
                  <a:lnTo>
                    <a:pt x="543" y="195"/>
                  </a:lnTo>
                  <a:lnTo>
                    <a:pt x="545" y="192"/>
                  </a:lnTo>
                  <a:lnTo>
                    <a:pt x="548" y="194"/>
                  </a:lnTo>
                  <a:lnTo>
                    <a:pt x="551" y="192"/>
                  </a:lnTo>
                  <a:lnTo>
                    <a:pt x="549" y="186"/>
                  </a:lnTo>
                  <a:lnTo>
                    <a:pt x="550" y="178"/>
                  </a:lnTo>
                  <a:lnTo>
                    <a:pt x="556" y="173"/>
                  </a:lnTo>
                  <a:lnTo>
                    <a:pt x="565" y="174"/>
                  </a:lnTo>
                  <a:lnTo>
                    <a:pt x="571" y="184"/>
                  </a:lnTo>
                  <a:lnTo>
                    <a:pt x="590" y="199"/>
                  </a:lnTo>
                  <a:lnTo>
                    <a:pt x="593" y="208"/>
                  </a:lnTo>
                  <a:lnTo>
                    <a:pt x="600" y="218"/>
                  </a:lnTo>
                  <a:lnTo>
                    <a:pt x="613" y="223"/>
                  </a:lnTo>
                  <a:lnTo>
                    <a:pt x="633" y="224"/>
                  </a:lnTo>
                  <a:lnTo>
                    <a:pt x="644" y="213"/>
                  </a:lnTo>
                  <a:lnTo>
                    <a:pt x="650" y="207"/>
                  </a:lnTo>
                  <a:lnTo>
                    <a:pt x="659" y="207"/>
                  </a:lnTo>
                  <a:lnTo>
                    <a:pt x="674" y="217"/>
                  </a:lnTo>
                  <a:lnTo>
                    <a:pt x="684" y="219"/>
                  </a:lnTo>
                  <a:lnTo>
                    <a:pt x="689" y="209"/>
                  </a:lnTo>
                  <a:lnTo>
                    <a:pt x="694" y="206"/>
                  </a:lnTo>
                  <a:lnTo>
                    <a:pt x="701" y="199"/>
                  </a:lnTo>
                  <a:lnTo>
                    <a:pt x="709" y="200"/>
                  </a:lnTo>
                  <a:lnTo>
                    <a:pt x="717" y="195"/>
                  </a:lnTo>
                  <a:lnTo>
                    <a:pt x="720" y="189"/>
                  </a:lnTo>
                  <a:lnTo>
                    <a:pt x="717" y="182"/>
                  </a:lnTo>
                  <a:lnTo>
                    <a:pt x="712" y="168"/>
                  </a:lnTo>
                  <a:lnTo>
                    <a:pt x="715" y="146"/>
                  </a:lnTo>
                  <a:lnTo>
                    <a:pt x="718" y="139"/>
                  </a:lnTo>
                  <a:lnTo>
                    <a:pt x="713" y="132"/>
                  </a:lnTo>
                  <a:lnTo>
                    <a:pt x="718" y="129"/>
                  </a:lnTo>
                  <a:lnTo>
                    <a:pt x="725" y="120"/>
                  </a:lnTo>
                  <a:lnTo>
                    <a:pt x="725" y="115"/>
                  </a:lnTo>
                  <a:lnTo>
                    <a:pt x="734" y="110"/>
                  </a:lnTo>
                  <a:lnTo>
                    <a:pt x="745" y="113"/>
                  </a:lnTo>
                  <a:lnTo>
                    <a:pt x="752" y="111"/>
                  </a:lnTo>
                  <a:lnTo>
                    <a:pt x="751" y="107"/>
                  </a:lnTo>
                  <a:lnTo>
                    <a:pt x="759" y="99"/>
                  </a:lnTo>
                  <a:lnTo>
                    <a:pt x="777" y="99"/>
                  </a:lnTo>
                  <a:lnTo>
                    <a:pt x="786" y="105"/>
                  </a:lnTo>
                  <a:lnTo>
                    <a:pt x="796" y="118"/>
                  </a:lnTo>
                  <a:lnTo>
                    <a:pt x="802" y="125"/>
                  </a:lnTo>
                  <a:lnTo>
                    <a:pt x="812" y="128"/>
                  </a:lnTo>
                  <a:lnTo>
                    <a:pt x="827" y="130"/>
                  </a:lnTo>
                  <a:lnTo>
                    <a:pt x="829" y="137"/>
                  </a:lnTo>
                  <a:lnTo>
                    <a:pt x="838" y="146"/>
                  </a:lnTo>
                  <a:lnTo>
                    <a:pt x="836" y="155"/>
                  </a:lnTo>
                  <a:lnTo>
                    <a:pt x="829" y="167"/>
                  </a:lnTo>
                  <a:lnTo>
                    <a:pt x="830" y="18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D2DEDCBE-FBEB-29A9-52AA-799001909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9301" y="2444751"/>
              <a:ext cx="242888" cy="554038"/>
            </a:xfrm>
            <a:custGeom>
              <a:avLst/>
              <a:gdLst>
                <a:gd name="T0" fmla="*/ 225 w 439"/>
                <a:gd name="T1" fmla="*/ 909 h 991"/>
                <a:gd name="T2" fmla="*/ 215 w 439"/>
                <a:gd name="T3" fmla="*/ 904 h 991"/>
                <a:gd name="T4" fmla="*/ 298 w 439"/>
                <a:gd name="T5" fmla="*/ 878 h 991"/>
                <a:gd name="T6" fmla="*/ 306 w 439"/>
                <a:gd name="T7" fmla="*/ 839 h 991"/>
                <a:gd name="T8" fmla="*/ 274 w 439"/>
                <a:gd name="T9" fmla="*/ 870 h 991"/>
                <a:gd name="T10" fmla="*/ 307 w 439"/>
                <a:gd name="T11" fmla="*/ 833 h 991"/>
                <a:gd name="T12" fmla="*/ 304 w 439"/>
                <a:gd name="T13" fmla="*/ 793 h 991"/>
                <a:gd name="T14" fmla="*/ 16 w 439"/>
                <a:gd name="T15" fmla="*/ 826 h 991"/>
                <a:gd name="T16" fmla="*/ 284 w 439"/>
                <a:gd name="T17" fmla="*/ 727 h 991"/>
                <a:gd name="T18" fmla="*/ 23 w 439"/>
                <a:gd name="T19" fmla="*/ 762 h 991"/>
                <a:gd name="T20" fmla="*/ 36 w 439"/>
                <a:gd name="T21" fmla="*/ 697 h 991"/>
                <a:gd name="T22" fmla="*/ 28 w 439"/>
                <a:gd name="T23" fmla="*/ 615 h 991"/>
                <a:gd name="T24" fmla="*/ 27 w 439"/>
                <a:gd name="T25" fmla="*/ 529 h 991"/>
                <a:gd name="T26" fmla="*/ 30 w 439"/>
                <a:gd name="T27" fmla="*/ 403 h 991"/>
                <a:gd name="T28" fmla="*/ 69 w 439"/>
                <a:gd name="T29" fmla="*/ 356 h 991"/>
                <a:gd name="T30" fmla="*/ 87 w 439"/>
                <a:gd name="T31" fmla="*/ 240 h 991"/>
                <a:gd name="T32" fmla="*/ 152 w 439"/>
                <a:gd name="T33" fmla="*/ 165 h 991"/>
                <a:gd name="T34" fmla="*/ 162 w 439"/>
                <a:gd name="T35" fmla="*/ 102 h 991"/>
                <a:gd name="T36" fmla="*/ 198 w 439"/>
                <a:gd name="T37" fmla="*/ 74 h 991"/>
                <a:gd name="T38" fmla="*/ 225 w 439"/>
                <a:gd name="T39" fmla="*/ 41 h 991"/>
                <a:gd name="T40" fmla="*/ 273 w 439"/>
                <a:gd name="T41" fmla="*/ 47 h 991"/>
                <a:gd name="T42" fmla="*/ 277 w 439"/>
                <a:gd name="T43" fmla="*/ 3 h 991"/>
                <a:gd name="T44" fmla="*/ 352 w 439"/>
                <a:gd name="T45" fmla="*/ 42 h 991"/>
                <a:gd name="T46" fmla="*/ 391 w 439"/>
                <a:gd name="T47" fmla="*/ 76 h 991"/>
                <a:gd name="T48" fmla="*/ 409 w 439"/>
                <a:gd name="T49" fmla="*/ 123 h 991"/>
                <a:gd name="T50" fmla="*/ 417 w 439"/>
                <a:gd name="T51" fmla="*/ 189 h 991"/>
                <a:gd name="T52" fmla="*/ 439 w 439"/>
                <a:gd name="T53" fmla="*/ 259 h 991"/>
                <a:gd name="T54" fmla="*/ 398 w 439"/>
                <a:gd name="T55" fmla="*/ 266 h 991"/>
                <a:gd name="T56" fmla="*/ 367 w 439"/>
                <a:gd name="T57" fmla="*/ 273 h 991"/>
                <a:gd name="T58" fmla="*/ 347 w 439"/>
                <a:gd name="T59" fmla="*/ 289 h 991"/>
                <a:gd name="T60" fmla="*/ 335 w 439"/>
                <a:gd name="T61" fmla="*/ 300 h 991"/>
                <a:gd name="T62" fmla="*/ 332 w 439"/>
                <a:gd name="T63" fmla="*/ 340 h 991"/>
                <a:gd name="T64" fmla="*/ 347 w 439"/>
                <a:gd name="T65" fmla="*/ 374 h 991"/>
                <a:gd name="T66" fmla="*/ 309 w 439"/>
                <a:gd name="T67" fmla="*/ 413 h 991"/>
                <a:gd name="T68" fmla="*/ 283 w 439"/>
                <a:gd name="T69" fmla="*/ 437 h 991"/>
                <a:gd name="T70" fmla="*/ 259 w 439"/>
                <a:gd name="T71" fmla="*/ 466 h 991"/>
                <a:gd name="T72" fmla="*/ 233 w 439"/>
                <a:gd name="T73" fmla="*/ 489 h 991"/>
                <a:gd name="T74" fmla="*/ 218 w 439"/>
                <a:gd name="T75" fmla="*/ 535 h 991"/>
                <a:gd name="T76" fmla="*/ 213 w 439"/>
                <a:gd name="T77" fmla="*/ 575 h 991"/>
                <a:gd name="T78" fmla="*/ 211 w 439"/>
                <a:gd name="T79" fmla="*/ 623 h 991"/>
                <a:gd name="T80" fmla="*/ 243 w 439"/>
                <a:gd name="T81" fmla="*/ 641 h 991"/>
                <a:gd name="T82" fmla="*/ 285 w 439"/>
                <a:gd name="T83" fmla="*/ 693 h 991"/>
                <a:gd name="T84" fmla="*/ 238 w 439"/>
                <a:gd name="T85" fmla="*/ 717 h 991"/>
                <a:gd name="T86" fmla="*/ 207 w 439"/>
                <a:gd name="T87" fmla="*/ 721 h 991"/>
                <a:gd name="T88" fmla="*/ 200 w 439"/>
                <a:gd name="T89" fmla="*/ 731 h 991"/>
                <a:gd name="T90" fmla="*/ 245 w 439"/>
                <a:gd name="T91" fmla="*/ 738 h 991"/>
                <a:gd name="T92" fmla="*/ 250 w 439"/>
                <a:gd name="T93" fmla="*/ 766 h 991"/>
                <a:gd name="T94" fmla="*/ 229 w 439"/>
                <a:gd name="T95" fmla="*/ 771 h 991"/>
                <a:gd name="T96" fmla="*/ 205 w 439"/>
                <a:gd name="T97" fmla="*/ 789 h 991"/>
                <a:gd name="T98" fmla="*/ 223 w 439"/>
                <a:gd name="T99" fmla="*/ 828 h 991"/>
                <a:gd name="T100" fmla="*/ 213 w 439"/>
                <a:gd name="T101" fmla="*/ 864 h 991"/>
                <a:gd name="T102" fmla="*/ 197 w 439"/>
                <a:gd name="T103" fmla="*/ 941 h 991"/>
                <a:gd name="T104" fmla="*/ 144 w 439"/>
                <a:gd name="T105" fmla="*/ 954 h 991"/>
                <a:gd name="T106" fmla="*/ 88 w 439"/>
                <a:gd name="T107" fmla="*/ 991 h 991"/>
                <a:gd name="T108" fmla="*/ 59 w 439"/>
                <a:gd name="T109" fmla="*/ 944 h 991"/>
                <a:gd name="T110" fmla="*/ 56 w 439"/>
                <a:gd name="T111" fmla="*/ 904 h 991"/>
                <a:gd name="T112" fmla="*/ 17 w 439"/>
                <a:gd name="T113" fmla="*/ 848 h 991"/>
                <a:gd name="T114" fmla="*/ 20 w 439"/>
                <a:gd name="T115" fmla="*/ 804 h 991"/>
                <a:gd name="T116" fmla="*/ 12 w 439"/>
                <a:gd name="T117" fmla="*/ 805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9" h="991">
                  <a:moveTo>
                    <a:pt x="211" y="928"/>
                  </a:moveTo>
                  <a:lnTo>
                    <a:pt x="213" y="936"/>
                  </a:lnTo>
                  <a:lnTo>
                    <a:pt x="213" y="942"/>
                  </a:lnTo>
                  <a:lnTo>
                    <a:pt x="216" y="945"/>
                  </a:lnTo>
                  <a:lnTo>
                    <a:pt x="219" y="937"/>
                  </a:lnTo>
                  <a:lnTo>
                    <a:pt x="224" y="923"/>
                  </a:lnTo>
                  <a:lnTo>
                    <a:pt x="225" y="909"/>
                  </a:lnTo>
                  <a:lnTo>
                    <a:pt x="230" y="894"/>
                  </a:lnTo>
                  <a:lnTo>
                    <a:pt x="231" y="881"/>
                  </a:lnTo>
                  <a:lnTo>
                    <a:pt x="226" y="876"/>
                  </a:lnTo>
                  <a:lnTo>
                    <a:pt x="221" y="884"/>
                  </a:lnTo>
                  <a:lnTo>
                    <a:pt x="222" y="888"/>
                  </a:lnTo>
                  <a:lnTo>
                    <a:pt x="219" y="901"/>
                  </a:lnTo>
                  <a:lnTo>
                    <a:pt x="215" y="904"/>
                  </a:lnTo>
                  <a:lnTo>
                    <a:pt x="211" y="928"/>
                  </a:lnTo>
                  <a:close/>
                  <a:moveTo>
                    <a:pt x="277" y="901"/>
                  </a:moveTo>
                  <a:lnTo>
                    <a:pt x="287" y="898"/>
                  </a:lnTo>
                  <a:lnTo>
                    <a:pt x="289" y="893"/>
                  </a:lnTo>
                  <a:lnTo>
                    <a:pt x="286" y="891"/>
                  </a:lnTo>
                  <a:lnTo>
                    <a:pt x="288" y="885"/>
                  </a:lnTo>
                  <a:lnTo>
                    <a:pt x="298" y="878"/>
                  </a:lnTo>
                  <a:lnTo>
                    <a:pt x="299" y="872"/>
                  </a:lnTo>
                  <a:lnTo>
                    <a:pt x="306" y="864"/>
                  </a:lnTo>
                  <a:lnTo>
                    <a:pt x="305" y="860"/>
                  </a:lnTo>
                  <a:lnTo>
                    <a:pt x="298" y="855"/>
                  </a:lnTo>
                  <a:lnTo>
                    <a:pt x="302" y="847"/>
                  </a:lnTo>
                  <a:lnTo>
                    <a:pt x="303" y="842"/>
                  </a:lnTo>
                  <a:lnTo>
                    <a:pt x="306" y="839"/>
                  </a:lnTo>
                  <a:lnTo>
                    <a:pt x="301" y="836"/>
                  </a:lnTo>
                  <a:lnTo>
                    <a:pt x="297" y="839"/>
                  </a:lnTo>
                  <a:lnTo>
                    <a:pt x="287" y="839"/>
                  </a:lnTo>
                  <a:lnTo>
                    <a:pt x="282" y="846"/>
                  </a:lnTo>
                  <a:lnTo>
                    <a:pt x="277" y="854"/>
                  </a:lnTo>
                  <a:lnTo>
                    <a:pt x="272" y="860"/>
                  </a:lnTo>
                  <a:lnTo>
                    <a:pt x="274" y="870"/>
                  </a:lnTo>
                  <a:lnTo>
                    <a:pt x="271" y="872"/>
                  </a:lnTo>
                  <a:lnTo>
                    <a:pt x="280" y="885"/>
                  </a:lnTo>
                  <a:lnTo>
                    <a:pt x="283" y="884"/>
                  </a:lnTo>
                  <a:lnTo>
                    <a:pt x="281" y="891"/>
                  </a:lnTo>
                  <a:lnTo>
                    <a:pt x="276" y="897"/>
                  </a:lnTo>
                  <a:lnTo>
                    <a:pt x="277" y="901"/>
                  </a:lnTo>
                  <a:close/>
                  <a:moveTo>
                    <a:pt x="307" y="833"/>
                  </a:moveTo>
                  <a:lnTo>
                    <a:pt x="310" y="838"/>
                  </a:lnTo>
                  <a:lnTo>
                    <a:pt x="315" y="833"/>
                  </a:lnTo>
                  <a:lnTo>
                    <a:pt x="323" y="831"/>
                  </a:lnTo>
                  <a:lnTo>
                    <a:pt x="321" y="828"/>
                  </a:lnTo>
                  <a:lnTo>
                    <a:pt x="312" y="828"/>
                  </a:lnTo>
                  <a:lnTo>
                    <a:pt x="307" y="833"/>
                  </a:lnTo>
                  <a:close/>
                  <a:moveTo>
                    <a:pt x="304" y="793"/>
                  </a:moveTo>
                  <a:lnTo>
                    <a:pt x="308" y="800"/>
                  </a:lnTo>
                  <a:lnTo>
                    <a:pt x="312" y="794"/>
                  </a:lnTo>
                  <a:lnTo>
                    <a:pt x="308" y="790"/>
                  </a:lnTo>
                  <a:lnTo>
                    <a:pt x="304" y="793"/>
                  </a:lnTo>
                  <a:close/>
                  <a:moveTo>
                    <a:pt x="12" y="820"/>
                  </a:moveTo>
                  <a:lnTo>
                    <a:pt x="12" y="827"/>
                  </a:lnTo>
                  <a:lnTo>
                    <a:pt x="16" y="826"/>
                  </a:lnTo>
                  <a:lnTo>
                    <a:pt x="18" y="819"/>
                  </a:lnTo>
                  <a:lnTo>
                    <a:pt x="12" y="820"/>
                  </a:lnTo>
                  <a:close/>
                  <a:moveTo>
                    <a:pt x="265" y="732"/>
                  </a:moveTo>
                  <a:lnTo>
                    <a:pt x="272" y="742"/>
                  </a:lnTo>
                  <a:lnTo>
                    <a:pt x="275" y="745"/>
                  </a:lnTo>
                  <a:lnTo>
                    <a:pt x="276" y="734"/>
                  </a:lnTo>
                  <a:lnTo>
                    <a:pt x="284" y="727"/>
                  </a:lnTo>
                  <a:lnTo>
                    <a:pt x="284" y="720"/>
                  </a:lnTo>
                  <a:lnTo>
                    <a:pt x="274" y="720"/>
                  </a:lnTo>
                  <a:lnTo>
                    <a:pt x="265" y="732"/>
                  </a:lnTo>
                  <a:close/>
                  <a:moveTo>
                    <a:pt x="8" y="758"/>
                  </a:moveTo>
                  <a:lnTo>
                    <a:pt x="13" y="762"/>
                  </a:lnTo>
                  <a:lnTo>
                    <a:pt x="18" y="771"/>
                  </a:lnTo>
                  <a:lnTo>
                    <a:pt x="23" y="762"/>
                  </a:lnTo>
                  <a:lnTo>
                    <a:pt x="21" y="735"/>
                  </a:lnTo>
                  <a:lnTo>
                    <a:pt x="14" y="723"/>
                  </a:lnTo>
                  <a:lnTo>
                    <a:pt x="18" y="715"/>
                  </a:lnTo>
                  <a:lnTo>
                    <a:pt x="24" y="712"/>
                  </a:lnTo>
                  <a:lnTo>
                    <a:pt x="19" y="703"/>
                  </a:lnTo>
                  <a:lnTo>
                    <a:pt x="22" y="698"/>
                  </a:lnTo>
                  <a:lnTo>
                    <a:pt x="36" y="697"/>
                  </a:lnTo>
                  <a:lnTo>
                    <a:pt x="40" y="690"/>
                  </a:lnTo>
                  <a:lnTo>
                    <a:pt x="39" y="681"/>
                  </a:lnTo>
                  <a:lnTo>
                    <a:pt x="45" y="667"/>
                  </a:lnTo>
                  <a:lnTo>
                    <a:pt x="39" y="659"/>
                  </a:lnTo>
                  <a:lnTo>
                    <a:pt x="36" y="639"/>
                  </a:lnTo>
                  <a:lnTo>
                    <a:pt x="28" y="622"/>
                  </a:lnTo>
                  <a:lnTo>
                    <a:pt x="28" y="615"/>
                  </a:lnTo>
                  <a:lnTo>
                    <a:pt x="48" y="609"/>
                  </a:lnTo>
                  <a:lnTo>
                    <a:pt x="49" y="594"/>
                  </a:lnTo>
                  <a:lnTo>
                    <a:pt x="53" y="584"/>
                  </a:lnTo>
                  <a:lnTo>
                    <a:pt x="37" y="568"/>
                  </a:lnTo>
                  <a:lnTo>
                    <a:pt x="25" y="561"/>
                  </a:lnTo>
                  <a:lnTo>
                    <a:pt x="24" y="545"/>
                  </a:lnTo>
                  <a:lnTo>
                    <a:pt x="27" y="529"/>
                  </a:lnTo>
                  <a:lnTo>
                    <a:pt x="25" y="511"/>
                  </a:lnTo>
                  <a:lnTo>
                    <a:pt x="20" y="499"/>
                  </a:lnTo>
                  <a:lnTo>
                    <a:pt x="24" y="485"/>
                  </a:lnTo>
                  <a:lnTo>
                    <a:pt x="21" y="462"/>
                  </a:lnTo>
                  <a:lnTo>
                    <a:pt x="17" y="440"/>
                  </a:lnTo>
                  <a:lnTo>
                    <a:pt x="20" y="420"/>
                  </a:lnTo>
                  <a:lnTo>
                    <a:pt x="30" y="403"/>
                  </a:lnTo>
                  <a:lnTo>
                    <a:pt x="40" y="397"/>
                  </a:lnTo>
                  <a:lnTo>
                    <a:pt x="51" y="400"/>
                  </a:lnTo>
                  <a:lnTo>
                    <a:pt x="66" y="401"/>
                  </a:lnTo>
                  <a:lnTo>
                    <a:pt x="74" y="390"/>
                  </a:lnTo>
                  <a:lnTo>
                    <a:pt x="73" y="374"/>
                  </a:lnTo>
                  <a:lnTo>
                    <a:pt x="68" y="367"/>
                  </a:lnTo>
                  <a:lnTo>
                    <a:pt x="69" y="356"/>
                  </a:lnTo>
                  <a:lnTo>
                    <a:pt x="84" y="320"/>
                  </a:lnTo>
                  <a:lnTo>
                    <a:pt x="85" y="299"/>
                  </a:lnTo>
                  <a:lnTo>
                    <a:pt x="89" y="279"/>
                  </a:lnTo>
                  <a:lnTo>
                    <a:pt x="94" y="268"/>
                  </a:lnTo>
                  <a:lnTo>
                    <a:pt x="93" y="255"/>
                  </a:lnTo>
                  <a:lnTo>
                    <a:pt x="87" y="249"/>
                  </a:lnTo>
                  <a:lnTo>
                    <a:pt x="87" y="240"/>
                  </a:lnTo>
                  <a:lnTo>
                    <a:pt x="101" y="232"/>
                  </a:lnTo>
                  <a:lnTo>
                    <a:pt x="116" y="229"/>
                  </a:lnTo>
                  <a:lnTo>
                    <a:pt x="123" y="223"/>
                  </a:lnTo>
                  <a:lnTo>
                    <a:pt x="124" y="214"/>
                  </a:lnTo>
                  <a:lnTo>
                    <a:pt x="136" y="193"/>
                  </a:lnTo>
                  <a:lnTo>
                    <a:pt x="148" y="175"/>
                  </a:lnTo>
                  <a:lnTo>
                    <a:pt x="152" y="165"/>
                  </a:lnTo>
                  <a:lnTo>
                    <a:pt x="147" y="152"/>
                  </a:lnTo>
                  <a:lnTo>
                    <a:pt x="142" y="147"/>
                  </a:lnTo>
                  <a:lnTo>
                    <a:pt x="142" y="126"/>
                  </a:lnTo>
                  <a:lnTo>
                    <a:pt x="148" y="123"/>
                  </a:lnTo>
                  <a:lnTo>
                    <a:pt x="153" y="116"/>
                  </a:lnTo>
                  <a:lnTo>
                    <a:pt x="156" y="105"/>
                  </a:lnTo>
                  <a:lnTo>
                    <a:pt x="162" y="102"/>
                  </a:lnTo>
                  <a:lnTo>
                    <a:pt x="168" y="88"/>
                  </a:lnTo>
                  <a:lnTo>
                    <a:pt x="177" y="81"/>
                  </a:lnTo>
                  <a:lnTo>
                    <a:pt x="187" y="85"/>
                  </a:lnTo>
                  <a:lnTo>
                    <a:pt x="191" y="90"/>
                  </a:lnTo>
                  <a:lnTo>
                    <a:pt x="197" y="89"/>
                  </a:lnTo>
                  <a:lnTo>
                    <a:pt x="204" y="83"/>
                  </a:lnTo>
                  <a:lnTo>
                    <a:pt x="198" y="74"/>
                  </a:lnTo>
                  <a:lnTo>
                    <a:pt x="203" y="69"/>
                  </a:lnTo>
                  <a:lnTo>
                    <a:pt x="203" y="64"/>
                  </a:lnTo>
                  <a:lnTo>
                    <a:pt x="206" y="60"/>
                  </a:lnTo>
                  <a:lnTo>
                    <a:pt x="199" y="48"/>
                  </a:lnTo>
                  <a:lnTo>
                    <a:pt x="203" y="46"/>
                  </a:lnTo>
                  <a:lnTo>
                    <a:pt x="216" y="46"/>
                  </a:lnTo>
                  <a:lnTo>
                    <a:pt x="225" y="41"/>
                  </a:lnTo>
                  <a:lnTo>
                    <a:pt x="240" y="45"/>
                  </a:lnTo>
                  <a:lnTo>
                    <a:pt x="249" y="51"/>
                  </a:lnTo>
                  <a:lnTo>
                    <a:pt x="259" y="52"/>
                  </a:lnTo>
                  <a:lnTo>
                    <a:pt x="264" y="56"/>
                  </a:lnTo>
                  <a:lnTo>
                    <a:pt x="269" y="55"/>
                  </a:lnTo>
                  <a:lnTo>
                    <a:pt x="273" y="57"/>
                  </a:lnTo>
                  <a:lnTo>
                    <a:pt x="273" y="47"/>
                  </a:lnTo>
                  <a:lnTo>
                    <a:pt x="268" y="40"/>
                  </a:lnTo>
                  <a:lnTo>
                    <a:pt x="270" y="26"/>
                  </a:lnTo>
                  <a:lnTo>
                    <a:pt x="276" y="22"/>
                  </a:lnTo>
                  <a:lnTo>
                    <a:pt x="274" y="13"/>
                  </a:lnTo>
                  <a:lnTo>
                    <a:pt x="267" y="9"/>
                  </a:lnTo>
                  <a:lnTo>
                    <a:pt x="267" y="0"/>
                  </a:lnTo>
                  <a:lnTo>
                    <a:pt x="277" y="3"/>
                  </a:lnTo>
                  <a:lnTo>
                    <a:pt x="287" y="2"/>
                  </a:lnTo>
                  <a:lnTo>
                    <a:pt x="290" y="0"/>
                  </a:lnTo>
                  <a:lnTo>
                    <a:pt x="297" y="9"/>
                  </a:lnTo>
                  <a:lnTo>
                    <a:pt x="308" y="14"/>
                  </a:lnTo>
                  <a:lnTo>
                    <a:pt x="324" y="32"/>
                  </a:lnTo>
                  <a:lnTo>
                    <a:pt x="335" y="41"/>
                  </a:lnTo>
                  <a:lnTo>
                    <a:pt x="352" y="42"/>
                  </a:lnTo>
                  <a:lnTo>
                    <a:pt x="359" y="46"/>
                  </a:lnTo>
                  <a:lnTo>
                    <a:pt x="365" y="48"/>
                  </a:lnTo>
                  <a:lnTo>
                    <a:pt x="374" y="58"/>
                  </a:lnTo>
                  <a:lnTo>
                    <a:pt x="377" y="66"/>
                  </a:lnTo>
                  <a:lnTo>
                    <a:pt x="381" y="66"/>
                  </a:lnTo>
                  <a:lnTo>
                    <a:pt x="384" y="66"/>
                  </a:lnTo>
                  <a:lnTo>
                    <a:pt x="391" y="76"/>
                  </a:lnTo>
                  <a:lnTo>
                    <a:pt x="397" y="77"/>
                  </a:lnTo>
                  <a:lnTo>
                    <a:pt x="402" y="83"/>
                  </a:lnTo>
                  <a:lnTo>
                    <a:pt x="398" y="91"/>
                  </a:lnTo>
                  <a:lnTo>
                    <a:pt x="401" y="104"/>
                  </a:lnTo>
                  <a:lnTo>
                    <a:pt x="397" y="114"/>
                  </a:lnTo>
                  <a:lnTo>
                    <a:pt x="398" y="122"/>
                  </a:lnTo>
                  <a:lnTo>
                    <a:pt x="409" y="123"/>
                  </a:lnTo>
                  <a:lnTo>
                    <a:pt x="412" y="133"/>
                  </a:lnTo>
                  <a:lnTo>
                    <a:pt x="408" y="140"/>
                  </a:lnTo>
                  <a:lnTo>
                    <a:pt x="409" y="152"/>
                  </a:lnTo>
                  <a:lnTo>
                    <a:pt x="414" y="159"/>
                  </a:lnTo>
                  <a:lnTo>
                    <a:pt x="417" y="175"/>
                  </a:lnTo>
                  <a:lnTo>
                    <a:pt x="415" y="182"/>
                  </a:lnTo>
                  <a:lnTo>
                    <a:pt x="417" y="189"/>
                  </a:lnTo>
                  <a:lnTo>
                    <a:pt x="417" y="206"/>
                  </a:lnTo>
                  <a:lnTo>
                    <a:pt x="414" y="212"/>
                  </a:lnTo>
                  <a:lnTo>
                    <a:pt x="418" y="225"/>
                  </a:lnTo>
                  <a:lnTo>
                    <a:pt x="427" y="228"/>
                  </a:lnTo>
                  <a:lnTo>
                    <a:pt x="434" y="244"/>
                  </a:lnTo>
                  <a:lnTo>
                    <a:pt x="439" y="249"/>
                  </a:lnTo>
                  <a:lnTo>
                    <a:pt x="439" y="259"/>
                  </a:lnTo>
                  <a:lnTo>
                    <a:pt x="438" y="258"/>
                  </a:lnTo>
                  <a:lnTo>
                    <a:pt x="433" y="262"/>
                  </a:lnTo>
                  <a:lnTo>
                    <a:pt x="424" y="262"/>
                  </a:lnTo>
                  <a:lnTo>
                    <a:pt x="419" y="256"/>
                  </a:lnTo>
                  <a:lnTo>
                    <a:pt x="409" y="262"/>
                  </a:lnTo>
                  <a:lnTo>
                    <a:pt x="402" y="258"/>
                  </a:lnTo>
                  <a:lnTo>
                    <a:pt x="398" y="266"/>
                  </a:lnTo>
                  <a:lnTo>
                    <a:pt x="391" y="263"/>
                  </a:lnTo>
                  <a:lnTo>
                    <a:pt x="388" y="255"/>
                  </a:lnTo>
                  <a:lnTo>
                    <a:pt x="381" y="264"/>
                  </a:lnTo>
                  <a:lnTo>
                    <a:pt x="375" y="254"/>
                  </a:lnTo>
                  <a:lnTo>
                    <a:pt x="371" y="258"/>
                  </a:lnTo>
                  <a:lnTo>
                    <a:pt x="370" y="266"/>
                  </a:lnTo>
                  <a:lnTo>
                    <a:pt x="367" y="273"/>
                  </a:lnTo>
                  <a:lnTo>
                    <a:pt x="360" y="275"/>
                  </a:lnTo>
                  <a:lnTo>
                    <a:pt x="356" y="270"/>
                  </a:lnTo>
                  <a:lnTo>
                    <a:pt x="351" y="268"/>
                  </a:lnTo>
                  <a:lnTo>
                    <a:pt x="356" y="279"/>
                  </a:lnTo>
                  <a:lnTo>
                    <a:pt x="362" y="283"/>
                  </a:lnTo>
                  <a:lnTo>
                    <a:pt x="355" y="289"/>
                  </a:lnTo>
                  <a:lnTo>
                    <a:pt x="347" y="289"/>
                  </a:lnTo>
                  <a:lnTo>
                    <a:pt x="341" y="292"/>
                  </a:lnTo>
                  <a:lnTo>
                    <a:pt x="349" y="296"/>
                  </a:lnTo>
                  <a:lnTo>
                    <a:pt x="348" y="301"/>
                  </a:lnTo>
                  <a:lnTo>
                    <a:pt x="345" y="302"/>
                  </a:lnTo>
                  <a:lnTo>
                    <a:pt x="343" y="299"/>
                  </a:lnTo>
                  <a:lnTo>
                    <a:pt x="338" y="296"/>
                  </a:lnTo>
                  <a:lnTo>
                    <a:pt x="335" y="300"/>
                  </a:lnTo>
                  <a:lnTo>
                    <a:pt x="339" y="306"/>
                  </a:lnTo>
                  <a:lnTo>
                    <a:pt x="344" y="306"/>
                  </a:lnTo>
                  <a:lnTo>
                    <a:pt x="348" y="311"/>
                  </a:lnTo>
                  <a:lnTo>
                    <a:pt x="346" y="316"/>
                  </a:lnTo>
                  <a:lnTo>
                    <a:pt x="340" y="332"/>
                  </a:lnTo>
                  <a:lnTo>
                    <a:pt x="342" y="338"/>
                  </a:lnTo>
                  <a:lnTo>
                    <a:pt x="332" y="340"/>
                  </a:lnTo>
                  <a:lnTo>
                    <a:pt x="340" y="347"/>
                  </a:lnTo>
                  <a:lnTo>
                    <a:pt x="347" y="348"/>
                  </a:lnTo>
                  <a:lnTo>
                    <a:pt x="350" y="354"/>
                  </a:lnTo>
                  <a:lnTo>
                    <a:pt x="345" y="356"/>
                  </a:lnTo>
                  <a:lnTo>
                    <a:pt x="350" y="363"/>
                  </a:lnTo>
                  <a:lnTo>
                    <a:pt x="356" y="363"/>
                  </a:lnTo>
                  <a:lnTo>
                    <a:pt x="347" y="374"/>
                  </a:lnTo>
                  <a:lnTo>
                    <a:pt x="342" y="374"/>
                  </a:lnTo>
                  <a:lnTo>
                    <a:pt x="335" y="382"/>
                  </a:lnTo>
                  <a:lnTo>
                    <a:pt x="337" y="396"/>
                  </a:lnTo>
                  <a:lnTo>
                    <a:pt x="328" y="410"/>
                  </a:lnTo>
                  <a:lnTo>
                    <a:pt x="322" y="410"/>
                  </a:lnTo>
                  <a:lnTo>
                    <a:pt x="313" y="419"/>
                  </a:lnTo>
                  <a:lnTo>
                    <a:pt x="309" y="413"/>
                  </a:lnTo>
                  <a:lnTo>
                    <a:pt x="307" y="420"/>
                  </a:lnTo>
                  <a:lnTo>
                    <a:pt x="311" y="428"/>
                  </a:lnTo>
                  <a:lnTo>
                    <a:pt x="300" y="434"/>
                  </a:lnTo>
                  <a:lnTo>
                    <a:pt x="296" y="443"/>
                  </a:lnTo>
                  <a:lnTo>
                    <a:pt x="290" y="443"/>
                  </a:lnTo>
                  <a:lnTo>
                    <a:pt x="289" y="437"/>
                  </a:lnTo>
                  <a:lnTo>
                    <a:pt x="283" y="437"/>
                  </a:lnTo>
                  <a:lnTo>
                    <a:pt x="279" y="446"/>
                  </a:lnTo>
                  <a:lnTo>
                    <a:pt x="279" y="456"/>
                  </a:lnTo>
                  <a:lnTo>
                    <a:pt x="273" y="461"/>
                  </a:lnTo>
                  <a:lnTo>
                    <a:pt x="269" y="455"/>
                  </a:lnTo>
                  <a:lnTo>
                    <a:pt x="265" y="455"/>
                  </a:lnTo>
                  <a:lnTo>
                    <a:pt x="263" y="465"/>
                  </a:lnTo>
                  <a:lnTo>
                    <a:pt x="259" y="466"/>
                  </a:lnTo>
                  <a:lnTo>
                    <a:pt x="256" y="461"/>
                  </a:lnTo>
                  <a:lnTo>
                    <a:pt x="250" y="467"/>
                  </a:lnTo>
                  <a:lnTo>
                    <a:pt x="247" y="474"/>
                  </a:lnTo>
                  <a:lnTo>
                    <a:pt x="253" y="476"/>
                  </a:lnTo>
                  <a:lnTo>
                    <a:pt x="252" y="481"/>
                  </a:lnTo>
                  <a:lnTo>
                    <a:pt x="240" y="491"/>
                  </a:lnTo>
                  <a:lnTo>
                    <a:pt x="233" y="489"/>
                  </a:lnTo>
                  <a:lnTo>
                    <a:pt x="230" y="494"/>
                  </a:lnTo>
                  <a:lnTo>
                    <a:pt x="234" y="501"/>
                  </a:lnTo>
                  <a:lnTo>
                    <a:pt x="227" y="512"/>
                  </a:lnTo>
                  <a:lnTo>
                    <a:pt x="214" y="514"/>
                  </a:lnTo>
                  <a:lnTo>
                    <a:pt x="207" y="511"/>
                  </a:lnTo>
                  <a:lnTo>
                    <a:pt x="217" y="524"/>
                  </a:lnTo>
                  <a:lnTo>
                    <a:pt x="218" y="535"/>
                  </a:lnTo>
                  <a:lnTo>
                    <a:pt x="216" y="538"/>
                  </a:lnTo>
                  <a:lnTo>
                    <a:pt x="218" y="548"/>
                  </a:lnTo>
                  <a:lnTo>
                    <a:pt x="215" y="561"/>
                  </a:lnTo>
                  <a:lnTo>
                    <a:pt x="222" y="568"/>
                  </a:lnTo>
                  <a:lnTo>
                    <a:pt x="221" y="577"/>
                  </a:lnTo>
                  <a:lnTo>
                    <a:pt x="215" y="572"/>
                  </a:lnTo>
                  <a:lnTo>
                    <a:pt x="213" y="575"/>
                  </a:lnTo>
                  <a:lnTo>
                    <a:pt x="216" y="588"/>
                  </a:lnTo>
                  <a:lnTo>
                    <a:pt x="209" y="596"/>
                  </a:lnTo>
                  <a:lnTo>
                    <a:pt x="216" y="599"/>
                  </a:lnTo>
                  <a:lnTo>
                    <a:pt x="216" y="604"/>
                  </a:lnTo>
                  <a:lnTo>
                    <a:pt x="212" y="606"/>
                  </a:lnTo>
                  <a:lnTo>
                    <a:pt x="217" y="616"/>
                  </a:lnTo>
                  <a:lnTo>
                    <a:pt x="211" y="623"/>
                  </a:lnTo>
                  <a:lnTo>
                    <a:pt x="216" y="629"/>
                  </a:lnTo>
                  <a:lnTo>
                    <a:pt x="220" y="635"/>
                  </a:lnTo>
                  <a:lnTo>
                    <a:pt x="226" y="637"/>
                  </a:lnTo>
                  <a:lnTo>
                    <a:pt x="226" y="645"/>
                  </a:lnTo>
                  <a:lnTo>
                    <a:pt x="230" y="642"/>
                  </a:lnTo>
                  <a:lnTo>
                    <a:pt x="235" y="650"/>
                  </a:lnTo>
                  <a:lnTo>
                    <a:pt x="243" y="641"/>
                  </a:lnTo>
                  <a:lnTo>
                    <a:pt x="249" y="646"/>
                  </a:lnTo>
                  <a:lnTo>
                    <a:pt x="251" y="654"/>
                  </a:lnTo>
                  <a:lnTo>
                    <a:pt x="266" y="666"/>
                  </a:lnTo>
                  <a:lnTo>
                    <a:pt x="264" y="671"/>
                  </a:lnTo>
                  <a:lnTo>
                    <a:pt x="277" y="678"/>
                  </a:lnTo>
                  <a:lnTo>
                    <a:pt x="277" y="685"/>
                  </a:lnTo>
                  <a:lnTo>
                    <a:pt x="285" y="693"/>
                  </a:lnTo>
                  <a:lnTo>
                    <a:pt x="280" y="707"/>
                  </a:lnTo>
                  <a:lnTo>
                    <a:pt x="269" y="719"/>
                  </a:lnTo>
                  <a:lnTo>
                    <a:pt x="266" y="728"/>
                  </a:lnTo>
                  <a:lnTo>
                    <a:pt x="254" y="730"/>
                  </a:lnTo>
                  <a:lnTo>
                    <a:pt x="247" y="726"/>
                  </a:lnTo>
                  <a:lnTo>
                    <a:pt x="248" y="721"/>
                  </a:lnTo>
                  <a:lnTo>
                    <a:pt x="238" y="717"/>
                  </a:lnTo>
                  <a:lnTo>
                    <a:pt x="233" y="713"/>
                  </a:lnTo>
                  <a:lnTo>
                    <a:pt x="233" y="718"/>
                  </a:lnTo>
                  <a:lnTo>
                    <a:pt x="228" y="719"/>
                  </a:lnTo>
                  <a:lnTo>
                    <a:pt x="224" y="715"/>
                  </a:lnTo>
                  <a:lnTo>
                    <a:pt x="216" y="713"/>
                  </a:lnTo>
                  <a:lnTo>
                    <a:pt x="213" y="719"/>
                  </a:lnTo>
                  <a:lnTo>
                    <a:pt x="207" y="721"/>
                  </a:lnTo>
                  <a:lnTo>
                    <a:pt x="203" y="717"/>
                  </a:lnTo>
                  <a:lnTo>
                    <a:pt x="197" y="725"/>
                  </a:lnTo>
                  <a:lnTo>
                    <a:pt x="189" y="722"/>
                  </a:lnTo>
                  <a:lnTo>
                    <a:pt x="183" y="724"/>
                  </a:lnTo>
                  <a:lnTo>
                    <a:pt x="183" y="728"/>
                  </a:lnTo>
                  <a:lnTo>
                    <a:pt x="197" y="729"/>
                  </a:lnTo>
                  <a:lnTo>
                    <a:pt x="200" y="731"/>
                  </a:lnTo>
                  <a:lnTo>
                    <a:pt x="201" y="727"/>
                  </a:lnTo>
                  <a:lnTo>
                    <a:pt x="213" y="727"/>
                  </a:lnTo>
                  <a:lnTo>
                    <a:pt x="218" y="730"/>
                  </a:lnTo>
                  <a:lnTo>
                    <a:pt x="228" y="732"/>
                  </a:lnTo>
                  <a:lnTo>
                    <a:pt x="233" y="740"/>
                  </a:lnTo>
                  <a:lnTo>
                    <a:pt x="240" y="736"/>
                  </a:lnTo>
                  <a:lnTo>
                    <a:pt x="245" y="738"/>
                  </a:lnTo>
                  <a:lnTo>
                    <a:pt x="252" y="733"/>
                  </a:lnTo>
                  <a:lnTo>
                    <a:pt x="263" y="736"/>
                  </a:lnTo>
                  <a:lnTo>
                    <a:pt x="268" y="741"/>
                  </a:lnTo>
                  <a:lnTo>
                    <a:pt x="269" y="749"/>
                  </a:lnTo>
                  <a:lnTo>
                    <a:pt x="263" y="754"/>
                  </a:lnTo>
                  <a:lnTo>
                    <a:pt x="257" y="754"/>
                  </a:lnTo>
                  <a:lnTo>
                    <a:pt x="250" y="766"/>
                  </a:lnTo>
                  <a:lnTo>
                    <a:pt x="245" y="766"/>
                  </a:lnTo>
                  <a:lnTo>
                    <a:pt x="246" y="758"/>
                  </a:lnTo>
                  <a:lnTo>
                    <a:pt x="243" y="754"/>
                  </a:lnTo>
                  <a:lnTo>
                    <a:pt x="240" y="758"/>
                  </a:lnTo>
                  <a:lnTo>
                    <a:pt x="241" y="764"/>
                  </a:lnTo>
                  <a:lnTo>
                    <a:pt x="235" y="765"/>
                  </a:lnTo>
                  <a:lnTo>
                    <a:pt x="229" y="771"/>
                  </a:lnTo>
                  <a:lnTo>
                    <a:pt x="228" y="780"/>
                  </a:lnTo>
                  <a:lnTo>
                    <a:pt x="221" y="775"/>
                  </a:lnTo>
                  <a:lnTo>
                    <a:pt x="221" y="780"/>
                  </a:lnTo>
                  <a:lnTo>
                    <a:pt x="216" y="785"/>
                  </a:lnTo>
                  <a:lnTo>
                    <a:pt x="215" y="783"/>
                  </a:lnTo>
                  <a:lnTo>
                    <a:pt x="210" y="783"/>
                  </a:lnTo>
                  <a:lnTo>
                    <a:pt x="205" y="789"/>
                  </a:lnTo>
                  <a:lnTo>
                    <a:pt x="213" y="790"/>
                  </a:lnTo>
                  <a:lnTo>
                    <a:pt x="221" y="799"/>
                  </a:lnTo>
                  <a:lnTo>
                    <a:pt x="205" y="800"/>
                  </a:lnTo>
                  <a:lnTo>
                    <a:pt x="218" y="804"/>
                  </a:lnTo>
                  <a:lnTo>
                    <a:pt x="219" y="810"/>
                  </a:lnTo>
                  <a:lnTo>
                    <a:pt x="214" y="820"/>
                  </a:lnTo>
                  <a:lnTo>
                    <a:pt x="223" y="828"/>
                  </a:lnTo>
                  <a:lnTo>
                    <a:pt x="213" y="830"/>
                  </a:lnTo>
                  <a:lnTo>
                    <a:pt x="203" y="827"/>
                  </a:lnTo>
                  <a:lnTo>
                    <a:pt x="209" y="835"/>
                  </a:lnTo>
                  <a:lnTo>
                    <a:pt x="204" y="842"/>
                  </a:lnTo>
                  <a:lnTo>
                    <a:pt x="214" y="848"/>
                  </a:lnTo>
                  <a:lnTo>
                    <a:pt x="206" y="855"/>
                  </a:lnTo>
                  <a:lnTo>
                    <a:pt x="213" y="864"/>
                  </a:lnTo>
                  <a:lnTo>
                    <a:pt x="206" y="873"/>
                  </a:lnTo>
                  <a:lnTo>
                    <a:pt x="205" y="882"/>
                  </a:lnTo>
                  <a:lnTo>
                    <a:pt x="213" y="888"/>
                  </a:lnTo>
                  <a:lnTo>
                    <a:pt x="209" y="895"/>
                  </a:lnTo>
                  <a:lnTo>
                    <a:pt x="207" y="917"/>
                  </a:lnTo>
                  <a:lnTo>
                    <a:pt x="200" y="924"/>
                  </a:lnTo>
                  <a:lnTo>
                    <a:pt x="197" y="941"/>
                  </a:lnTo>
                  <a:lnTo>
                    <a:pt x="187" y="953"/>
                  </a:lnTo>
                  <a:lnTo>
                    <a:pt x="183" y="947"/>
                  </a:lnTo>
                  <a:lnTo>
                    <a:pt x="175" y="943"/>
                  </a:lnTo>
                  <a:lnTo>
                    <a:pt x="165" y="949"/>
                  </a:lnTo>
                  <a:lnTo>
                    <a:pt x="149" y="946"/>
                  </a:lnTo>
                  <a:lnTo>
                    <a:pt x="147" y="940"/>
                  </a:lnTo>
                  <a:lnTo>
                    <a:pt x="144" y="954"/>
                  </a:lnTo>
                  <a:lnTo>
                    <a:pt x="130" y="955"/>
                  </a:lnTo>
                  <a:lnTo>
                    <a:pt x="124" y="970"/>
                  </a:lnTo>
                  <a:lnTo>
                    <a:pt x="129" y="974"/>
                  </a:lnTo>
                  <a:lnTo>
                    <a:pt x="130" y="981"/>
                  </a:lnTo>
                  <a:lnTo>
                    <a:pt x="121" y="989"/>
                  </a:lnTo>
                  <a:lnTo>
                    <a:pt x="110" y="985"/>
                  </a:lnTo>
                  <a:lnTo>
                    <a:pt x="88" y="991"/>
                  </a:lnTo>
                  <a:lnTo>
                    <a:pt x="79" y="991"/>
                  </a:lnTo>
                  <a:lnTo>
                    <a:pt x="75" y="987"/>
                  </a:lnTo>
                  <a:lnTo>
                    <a:pt x="80" y="979"/>
                  </a:lnTo>
                  <a:lnTo>
                    <a:pt x="76" y="958"/>
                  </a:lnTo>
                  <a:lnTo>
                    <a:pt x="67" y="955"/>
                  </a:lnTo>
                  <a:lnTo>
                    <a:pt x="65" y="947"/>
                  </a:lnTo>
                  <a:lnTo>
                    <a:pt x="59" y="944"/>
                  </a:lnTo>
                  <a:lnTo>
                    <a:pt x="61" y="939"/>
                  </a:lnTo>
                  <a:lnTo>
                    <a:pt x="72" y="938"/>
                  </a:lnTo>
                  <a:lnTo>
                    <a:pt x="78" y="926"/>
                  </a:lnTo>
                  <a:lnTo>
                    <a:pt x="76" y="915"/>
                  </a:lnTo>
                  <a:lnTo>
                    <a:pt x="66" y="921"/>
                  </a:lnTo>
                  <a:lnTo>
                    <a:pt x="58" y="912"/>
                  </a:lnTo>
                  <a:lnTo>
                    <a:pt x="56" y="904"/>
                  </a:lnTo>
                  <a:lnTo>
                    <a:pt x="47" y="900"/>
                  </a:lnTo>
                  <a:lnTo>
                    <a:pt x="46" y="888"/>
                  </a:lnTo>
                  <a:lnTo>
                    <a:pt x="38" y="872"/>
                  </a:lnTo>
                  <a:lnTo>
                    <a:pt x="34" y="868"/>
                  </a:lnTo>
                  <a:lnTo>
                    <a:pt x="30" y="857"/>
                  </a:lnTo>
                  <a:lnTo>
                    <a:pt x="22" y="855"/>
                  </a:lnTo>
                  <a:lnTo>
                    <a:pt x="17" y="848"/>
                  </a:lnTo>
                  <a:lnTo>
                    <a:pt x="21" y="844"/>
                  </a:lnTo>
                  <a:lnTo>
                    <a:pt x="22" y="834"/>
                  </a:lnTo>
                  <a:lnTo>
                    <a:pt x="20" y="828"/>
                  </a:lnTo>
                  <a:lnTo>
                    <a:pt x="21" y="821"/>
                  </a:lnTo>
                  <a:lnTo>
                    <a:pt x="30" y="813"/>
                  </a:lnTo>
                  <a:lnTo>
                    <a:pt x="28" y="809"/>
                  </a:lnTo>
                  <a:lnTo>
                    <a:pt x="20" y="804"/>
                  </a:lnTo>
                  <a:lnTo>
                    <a:pt x="22" y="800"/>
                  </a:lnTo>
                  <a:lnTo>
                    <a:pt x="18" y="800"/>
                  </a:lnTo>
                  <a:lnTo>
                    <a:pt x="17" y="807"/>
                  </a:lnTo>
                  <a:lnTo>
                    <a:pt x="23" y="813"/>
                  </a:lnTo>
                  <a:lnTo>
                    <a:pt x="13" y="817"/>
                  </a:lnTo>
                  <a:lnTo>
                    <a:pt x="15" y="808"/>
                  </a:lnTo>
                  <a:lnTo>
                    <a:pt x="12" y="805"/>
                  </a:lnTo>
                  <a:lnTo>
                    <a:pt x="6" y="801"/>
                  </a:lnTo>
                  <a:lnTo>
                    <a:pt x="5" y="787"/>
                  </a:lnTo>
                  <a:lnTo>
                    <a:pt x="2" y="782"/>
                  </a:lnTo>
                  <a:lnTo>
                    <a:pt x="0" y="763"/>
                  </a:lnTo>
                  <a:lnTo>
                    <a:pt x="7" y="759"/>
                  </a:lnTo>
                  <a:lnTo>
                    <a:pt x="8" y="75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1E21D660-DD09-6777-68B5-4B1DFE6BA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638" y="2390776"/>
              <a:ext cx="246063" cy="441325"/>
            </a:xfrm>
            <a:custGeom>
              <a:avLst/>
              <a:gdLst>
                <a:gd name="T0" fmla="*/ 32 w 440"/>
                <a:gd name="T1" fmla="*/ 744 h 790"/>
                <a:gd name="T2" fmla="*/ 48 w 440"/>
                <a:gd name="T3" fmla="*/ 768 h 790"/>
                <a:gd name="T4" fmla="*/ 18 w 440"/>
                <a:gd name="T5" fmla="*/ 760 h 790"/>
                <a:gd name="T6" fmla="*/ 100 w 440"/>
                <a:gd name="T7" fmla="*/ 739 h 790"/>
                <a:gd name="T8" fmla="*/ 131 w 440"/>
                <a:gd name="T9" fmla="*/ 751 h 790"/>
                <a:gd name="T10" fmla="*/ 138 w 440"/>
                <a:gd name="T11" fmla="*/ 768 h 790"/>
                <a:gd name="T12" fmla="*/ 140 w 440"/>
                <a:gd name="T13" fmla="*/ 779 h 790"/>
                <a:gd name="T14" fmla="*/ 66 w 440"/>
                <a:gd name="T15" fmla="*/ 550 h 790"/>
                <a:gd name="T16" fmla="*/ 66 w 440"/>
                <a:gd name="T17" fmla="*/ 535 h 790"/>
                <a:gd name="T18" fmla="*/ 167 w 440"/>
                <a:gd name="T19" fmla="*/ 406 h 790"/>
                <a:gd name="T20" fmla="*/ 348 w 440"/>
                <a:gd name="T21" fmla="*/ 731 h 790"/>
                <a:gd name="T22" fmla="*/ 410 w 440"/>
                <a:gd name="T23" fmla="*/ 633 h 790"/>
                <a:gd name="T24" fmla="*/ 387 w 440"/>
                <a:gd name="T25" fmla="*/ 504 h 790"/>
                <a:gd name="T26" fmla="*/ 379 w 440"/>
                <a:gd name="T27" fmla="*/ 431 h 790"/>
                <a:gd name="T28" fmla="*/ 368 w 440"/>
                <a:gd name="T29" fmla="*/ 387 h 790"/>
                <a:gd name="T30" fmla="*/ 332 w 440"/>
                <a:gd name="T31" fmla="*/ 268 h 790"/>
                <a:gd name="T32" fmla="*/ 332 w 440"/>
                <a:gd name="T33" fmla="*/ 191 h 790"/>
                <a:gd name="T34" fmla="*/ 277 w 440"/>
                <a:gd name="T35" fmla="*/ 132 h 790"/>
                <a:gd name="T36" fmla="*/ 287 w 440"/>
                <a:gd name="T37" fmla="*/ 87 h 790"/>
                <a:gd name="T38" fmla="*/ 269 w 440"/>
                <a:gd name="T39" fmla="*/ 29 h 790"/>
                <a:gd name="T40" fmla="*/ 208 w 440"/>
                <a:gd name="T41" fmla="*/ 8 h 790"/>
                <a:gd name="T42" fmla="*/ 175 w 440"/>
                <a:gd name="T43" fmla="*/ 30 h 790"/>
                <a:gd name="T44" fmla="*/ 177 w 440"/>
                <a:gd name="T45" fmla="*/ 90 h 790"/>
                <a:gd name="T46" fmla="*/ 141 w 440"/>
                <a:gd name="T47" fmla="*/ 120 h 790"/>
                <a:gd name="T48" fmla="*/ 70 w 440"/>
                <a:gd name="T49" fmla="*/ 124 h 790"/>
                <a:gd name="T50" fmla="*/ 13 w 440"/>
                <a:gd name="T51" fmla="*/ 74 h 790"/>
                <a:gd name="T52" fmla="*/ 0 w 440"/>
                <a:gd name="T53" fmla="*/ 96 h 790"/>
                <a:gd name="T54" fmla="*/ 69 w 440"/>
                <a:gd name="T55" fmla="*/ 142 h 790"/>
                <a:gd name="T56" fmla="*/ 101 w 440"/>
                <a:gd name="T57" fmla="*/ 172 h 790"/>
                <a:gd name="T58" fmla="*/ 108 w 440"/>
                <a:gd name="T59" fmla="*/ 218 h 790"/>
                <a:gd name="T60" fmla="*/ 127 w 440"/>
                <a:gd name="T61" fmla="*/ 271 h 790"/>
                <a:gd name="T62" fmla="*/ 137 w 440"/>
                <a:gd name="T63" fmla="*/ 324 h 790"/>
                <a:gd name="T64" fmla="*/ 168 w 440"/>
                <a:gd name="T65" fmla="*/ 367 h 790"/>
                <a:gd name="T66" fmla="*/ 191 w 440"/>
                <a:gd name="T67" fmla="*/ 402 h 790"/>
                <a:gd name="T68" fmla="*/ 190 w 440"/>
                <a:gd name="T69" fmla="*/ 421 h 790"/>
                <a:gd name="T70" fmla="*/ 156 w 440"/>
                <a:gd name="T71" fmla="*/ 453 h 790"/>
                <a:gd name="T72" fmla="*/ 134 w 440"/>
                <a:gd name="T73" fmla="*/ 488 h 790"/>
                <a:gd name="T74" fmla="*/ 115 w 440"/>
                <a:gd name="T75" fmla="*/ 515 h 790"/>
                <a:gd name="T76" fmla="*/ 96 w 440"/>
                <a:gd name="T77" fmla="*/ 528 h 790"/>
                <a:gd name="T78" fmla="*/ 82 w 440"/>
                <a:gd name="T79" fmla="*/ 550 h 790"/>
                <a:gd name="T80" fmla="*/ 70 w 440"/>
                <a:gd name="T81" fmla="*/ 568 h 790"/>
                <a:gd name="T82" fmla="*/ 61 w 440"/>
                <a:gd name="T83" fmla="*/ 604 h 790"/>
                <a:gd name="T84" fmla="*/ 72 w 440"/>
                <a:gd name="T85" fmla="*/ 634 h 790"/>
                <a:gd name="T86" fmla="*/ 81 w 440"/>
                <a:gd name="T87" fmla="*/ 674 h 790"/>
                <a:gd name="T88" fmla="*/ 79 w 440"/>
                <a:gd name="T89" fmla="*/ 733 h 790"/>
                <a:gd name="T90" fmla="*/ 116 w 440"/>
                <a:gd name="T91" fmla="*/ 740 h 790"/>
                <a:gd name="T92" fmla="*/ 151 w 440"/>
                <a:gd name="T93" fmla="*/ 745 h 790"/>
                <a:gd name="T94" fmla="*/ 159 w 440"/>
                <a:gd name="T95" fmla="*/ 790 h 790"/>
                <a:gd name="T96" fmla="*/ 198 w 440"/>
                <a:gd name="T97" fmla="*/ 766 h 790"/>
                <a:gd name="T98" fmla="*/ 250 w 440"/>
                <a:gd name="T99" fmla="*/ 741 h 790"/>
                <a:gd name="T100" fmla="*/ 258 w 440"/>
                <a:gd name="T101" fmla="*/ 736 h 790"/>
                <a:gd name="T102" fmla="*/ 283 w 440"/>
                <a:gd name="T103" fmla="*/ 743 h 790"/>
                <a:gd name="T104" fmla="*/ 313 w 440"/>
                <a:gd name="T105" fmla="*/ 741 h 790"/>
                <a:gd name="T106" fmla="*/ 336 w 440"/>
                <a:gd name="T107" fmla="*/ 73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0" h="790">
                  <a:moveTo>
                    <a:pt x="21" y="755"/>
                  </a:moveTo>
                  <a:lnTo>
                    <a:pt x="32" y="759"/>
                  </a:lnTo>
                  <a:lnTo>
                    <a:pt x="34" y="755"/>
                  </a:lnTo>
                  <a:lnTo>
                    <a:pt x="27" y="751"/>
                  </a:lnTo>
                  <a:lnTo>
                    <a:pt x="28" y="744"/>
                  </a:lnTo>
                  <a:lnTo>
                    <a:pt x="32" y="744"/>
                  </a:lnTo>
                  <a:lnTo>
                    <a:pt x="45" y="752"/>
                  </a:lnTo>
                  <a:lnTo>
                    <a:pt x="46" y="759"/>
                  </a:lnTo>
                  <a:lnTo>
                    <a:pt x="40" y="758"/>
                  </a:lnTo>
                  <a:lnTo>
                    <a:pt x="37" y="762"/>
                  </a:lnTo>
                  <a:lnTo>
                    <a:pt x="42" y="769"/>
                  </a:lnTo>
                  <a:lnTo>
                    <a:pt x="48" y="768"/>
                  </a:lnTo>
                  <a:lnTo>
                    <a:pt x="50" y="776"/>
                  </a:lnTo>
                  <a:lnTo>
                    <a:pt x="44" y="779"/>
                  </a:lnTo>
                  <a:lnTo>
                    <a:pt x="37" y="772"/>
                  </a:lnTo>
                  <a:lnTo>
                    <a:pt x="28" y="770"/>
                  </a:lnTo>
                  <a:lnTo>
                    <a:pt x="23" y="764"/>
                  </a:lnTo>
                  <a:lnTo>
                    <a:pt x="18" y="760"/>
                  </a:lnTo>
                  <a:lnTo>
                    <a:pt x="21" y="755"/>
                  </a:lnTo>
                  <a:close/>
                  <a:moveTo>
                    <a:pt x="80" y="743"/>
                  </a:moveTo>
                  <a:lnTo>
                    <a:pt x="88" y="744"/>
                  </a:lnTo>
                  <a:lnTo>
                    <a:pt x="83" y="746"/>
                  </a:lnTo>
                  <a:lnTo>
                    <a:pt x="80" y="743"/>
                  </a:lnTo>
                  <a:close/>
                  <a:moveTo>
                    <a:pt x="100" y="739"/>
                  </a:moveTo>
                  <a:lnTo>
                    <a:pt x="109" y="747"/>
                  </a:lnTo>
                  <a:lnTo>
                    <a:pt x="103" y="750"/>
                  </a:lnTo>
                  <a:lnTo>
                    <a:pt x="100" y="746"/>
                  </a:lnTo>
                  <a:lnTo>
                    <a:pt x="100" y="739"/>
                  </a:lnTo>
                  <a:close/>
                  <a:moveTo>
                    <a:pt x="118" y="754"/>
                  </a:moveTo>
                  <a:lnTo>
                    <a:pt x="131" y="751"/>
                  </a:lnTo>
                  <a:lnTo>
                    <a:pt x="130" y="756"/>
                  </a:lnTo>
                  <a:lnTo>
                    <a:pt x="122" y="762"/>
                  </a:lnTo>
                  <a:lnTo>
                    <a:pt x="116" y="759"/>
                  </a:lnTo>
                  <a:lnTo>
                    <a:pt x="118" y="754"/>
                  </a:lnTo>
                  <a:close/>
                  <a:moveTo>
                    <a:pt x="136" y="762"/>
                  </a:moveTo>
                  <a:lnTo>
                    <a:pt x="138" y="768"/>
                  </a:lnTo>
                  <a:lnTo>
                    <a:pt x="135" y="769"/>
                  </a:lnTo>
                  <a:lnTo>
                    <a:pt x="136" y="762"/>
                  </a:lnTo>
                  <a:close/>
                  <a:moveTo>
                    <a:pt x="147" y="772"/>
                  </a:moveTo>
                  <a:lnTo>
                    <a:pt x="149" y="779"/>
                  </a:lnTo>
                  <a:lnTo>
                    <a:pt x="143" y="783"/>
                  </a:lnTo>
                  <a:lnTo>
                    <a:pt x="140" y="779"/>
                  </a:lnTo>
                  <a:lnTo>
                    <a:pt x="144" y="776"/>
                  </a:lnTo>
                  <a:lnTo>
                    <a:pt x="147" y="772"/>
                  </a:lnTo>
                  <a:close/>
                  <a:moveTo>
                    <a:pt x="56" y="541"/>
                  </a:moveTo>
                  <a:lnTo>
                    <a:pt x="62" y="545"/>
                  </a:lnTo>
                  <a:lnTo>
                    <a:pt x="67" y="543"/>
                  </a:lnTo>
                  <a:lnTo>
                    <a:pt x="66" y="550"/>
                  </a:lnTo>
                  <a:lnTo>
                    <a:pt x="58" y="555"/>
                  </a:lnTo>
                  <a:lnTo>
                    <a:pt x="54" y="548"/>
                  </a:lnTo>
                  <a:lnTo>
                    <a:pt x="56" y="541"/>
                  </a:lnTo>
                  <a:close/>
                  <a:moveTo>
                    <a:pt x="60" y="536"/>
                  </a:moveTo>
                  <a:lnTo>
                    <a:pt x="61" y="530"/>
                  </a:lnTo>
                  <a:lnTo>
                    <a:pt x="66" y="535"/>
                  </a:lnTo>
                  <a:lnTo>
                    <a:pt x="63" y="538"/>
                  </a:lnTo>
                  <a:lnTo>
                    <a:pt x="60" y="536"/>
                  </a:lnTo>
                  <a:close/>
                  <a:moveTo>
                    <a:pt x="184" y="411"/>
                  </a:moveTo>
                  <a:lnTo>
                    <a:pt x="180" y="415"/>
                  </a:lnTo>
                  <a:lnTo>
                    <a:pt x="173" y="414"/>
                  </a:lnTo>
                  <a:lnTo>
                    <a:pt x="167" y="406"/>
                  </a:lnTo>
                  <a:lnTo>
                    <a:pt x="175" y="400"/>
                  </a:lnTo>
                  <a:lnTo>
                    <a:pt x="188" y="402"/>
                  </a:lnTo>
                  <a:lnTo>
                    <a:pt x="187" y="406"/>
                  </a:lnTo>
                  <a:lnTo>
                    <a:pt x="180" y="406"/>
                  </a:lnTo>
                  <a:lnTo>
                    <a:pt x="184" y="411"/>
                  </a:lnTo>
                  <a:close/>
                  <a:moveTo>
                    <a:pt x="348" y="731"/>
                  </a:moveTo>
                  <a:lnTo>
                    <a:pt x="346" y="718"/>
                  </a:lnTo>
                  <a:lnTo>
                    <a:pt x="366" y="699"/>
                  </a:lnTo>
                  <a:lnTo>
                    <a:pt x="377" y="694"/>
                  </a:lnTo>
                  <a:lnTo>
                    <a:pt x="389" y="673"/>
                  </a:lnTo>
                  <a:lnTo>
                    <a:pt x="401" y="654"/>
                  </a:lnTo>
                  <a:lnTo>
                    <a:pt x="410" y="633"/>
                  </a:lnTo>
                  <a:lnTo>
                    <a:pt x="428" y="603"/>
                  </a:lnTo>
                  <a:lnTo>
                    <a:pt x="440" y="571"/>
                  </a:lnTo>
                  <a:lnTo>
                    <a:pt x="438" y="558"/>
                  </a:lnTo>
                  <a:lnTo>
                    <a:pt x="419" y="536"/>
                  </a:lnTo>
                  <a:lnTo>
                    <a:pt x="407" y="532"/>
                  </a:lnTo>
                  <a:lnTo>
                    <a:pt x="387" y="504"/>
                  </a:lnTo>
                  <a:lnTo>
                    <a:pt x="390" y="491"/>
                  </a:lnTo>
                  <a:lnTo>
                    <a:pt x="399" y="479"/>
                  </a:lnTo>
                  <a:lnTo>
                    <a:pt x="398" y="466"/>
                  </a:lnTo>
                  <a:lnTo>
                    <a:pt x="384" y="457"/>
                  </a:lnTo>
                  <a:lnTo>
                    <a:pt x="380" y="447"/>
                  </a:lnTo>
                  <a:lnTo>
                    <a:pt x="379" y="431"/>
                  </a:lnTo>
                  <a:lnTo>
                    <a:pt x="383" y="427"/>
                  </a:lnTo>
                  <a:lnTo>
                    <a:pt x="379" y="419"/>
                  </a:lnTo>
                  <a:lnTo>
                    <a:pt x="368" y="417"/>
                  </a:lnTo>
                  <a:lnTo>
                    <a:pt x="362" y="409"/>
                  </a:lnTo>
                  <a:lnTo>
                    <a:pt x="362" y="395"/>
                  </a:lnTo>
                  <a:lnTo>
                    <a:pt x="368" y="387"/>
                  </a:lnTo>
                  <a:lnTo>
                    <a:pt x="360" y="385"/>
                  </a:lnTo>
                  <a:lnTo>
                    <a:pt x="359" y="377"/>
                  </a:lnTo>
                  <a:lnTo>
                    <a:pt x="361" y="349"/>
                  </a:lnTo>
                  <a:lnTo>
                    <a:pt x="369" y="347"/>
                  </a:lnTo>
                  <a:lnTo>
                    <a:pt x="350" y="301"/>
                  </a:lnTo>
                  <a:lnTo>
                    <a:pt x="332" y="268"/>
                  </a:lnTo>
                  <a:lnTo>
                    <a:pt x="328" y="256"/>
                  </a:lnTo>
                  <a:lnTo>
                    <a:pt x="317" y="244"/>
                  </a:lnTo>
                  <a:lnTo>
                    <a:pt x="325" y="223"/>
                  </a:lnTo>
                  <a:lnTo>
                    <a:pt x="333" y="209"/>
                  </a:lnTo>
                  <a:lnTo>
                    <a:pt x="338" y="196"/>
                  </a:lnTo>
                  <a:lnTo>
                    <a:pt x="332" y="191"/>
                  </a:lnTo>
                  <a:lnTo>
                    <a:pt x="312" y="178"/>
                  </a:lnTo>
                  <a:lnTo>
                    <a:pt x="309" y="170"/>
                  </a:lnTo>
                  <a:lnTo>
                    <a:pt x="302" y="160"/>
                  </a:lnTo>
                  <a:lnTo>
                    <a:pt x="290" y="153"/>
                  </a:lnTo>
                  <a:lnTo>
                    <a:pt x="284" y="152"/>
                  </a:lnTo>
                  <a:lnTo>
                    <a:pt x="277" y="132"/>
                  </a:lnTo>
                  <a:lnTo>
                    <a:pt x="270" y="125"/>
                  </a:lnTo>
                  <a:lnTo>
                    <a:pt x="274" y="110"/>
                  </a:lnTo>
                  <a:lnTo>
                    <a:pt x="276" y="99"/>
                  </a:lnTo>
                  <a:lnTo>
                    <a:pt x="269" y="96"/>
                  </a:lnTo>
                  <a:lnTo>
                    <a:pt x="276" y="91"/>
                  </a:lnTo>
                  <a:lnTo>
                    <a:pt x="287" y="87"/>
                  </a:lnTo>
                  <a:lnTo>
                    <a:pt x="286" y="68"/>
                  </a:lnTo>
                  <a:lnTo>
                    <a:pt x="293" y="56"/>
                  </a:lnTo>
                  <a:lnTo>
                    <a:pt x="295" y="47"/>
                  </a:lnTo>
                  <a:lnTo>
                    <a:pt x="286" y="38"/>
                  </a:lnTo>
                  <a:lnTo>
                    <a:pt x="284" y="31"/>
                  </a:lnTo>
                  <a:lnTo>
                    <a:pt x="269" y="29"/>
                  </a:lnTo>
                  <a:lnTo>
                    <a:pt x="259" y="26"/>
                  </a:lnTo>
                  <a:lnTo>
                    <a:pt x="253" y="19"/>
                  </a:lnTo>
                  <a:lnTo>
                    <a:pt x="243" y="6"/>
                  </a:lnTo>
                  <a:lnTo>
                    <a:pt x="234" y="0"/>
                  </a:lnTo>
                  <a:lnTo>
                    <a:pt x="216" y="0"/>
                  </a:lnTo>
                  <a:lnTo>
                    <a:pt x="208" y="8"/>
                  </a:lnTo>
                  <a:lnTo>
                    <a:pt x="209" y="12"/>
                  </a:lnTo>
                  <a:lnTo>
                    <a:pt x="202" y="14"/>
                  </a:lnTo>
                  <a:lnTo>
                    <a:pt x="191" y="11"/>
                  </a:lnTo>
                  <a:lnTo>
                    <a:pt x="182" y="16"/>
                  </a:lnTo>
                  <a:lnTo>
                    <a:pt x="182" y="21"/>
                  </a:lnTo>
                  <a:lnTo>
                    <a:pt x="175" y="30"/>
                  </a:lnTo>
                  <a:lnTo>
                    <a:pt x="170" y="33"/>
                  </a:lnTo>
                  <a:lnTo>
                    <a:pt x="175" y="40"/>
                  </a:lnTo>
                  <a:lnTo>
                    <a:pt x="172" y="47"/>
                  </a:lnTo>
                  <a:lnTo>
                    <a:pt x="169" y="69"/>
                  </a:lnTo>
                  <a:lnTo>
                    <a:pt x="174" y="83"/>
                  </a:lnTo>
                  <a:lnTo>
                    <a:pt x="177" y="90"/>
                  </a:lnTo>
                  <a:lnTo>
                    <a:pt x="174" y="96"/>
                  </a:lnTo>
                  <a:lnTo>
                    <a:pt x="166" y="101"/>
                  </a:lnTo>
                  <a:lnTo>
                    <a:pt x="158" y="100"/>
                  </a:lnTo>
                  <a:lnTo>
                    <a:pt x="151" y="107"/>
                  </a:lnTo>
                  <a:lnTo>
                    <a:pt x="146" y="110"/>
                  </a:lnTo>
                  <a:lnTo>
                    <a:pt x="141" y="120"/>
                  </a:lnTo>
                  <a:lnTo>
                    <a:pt x="131" y="118"/>
                  </a:lnTo>
                  <a:lnTo>
                    <a:pt x="116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0" y="125"/>
                  </a:lnTo>
                  <a:lnTo>
                    <a:pt x="70" y="124"/>
                  </a:lnTo>
                  <a:lnTo>
                    <a:pt x="57" y="119"/>
                  </a:lnTo>
                  <a:lnTo>
                    <a:pt x="50" y="109"/>
                  </a:lnTo>
                  <a:lnTo>
                    <a:pt x="47" y="100"/>
                  </a:lnTo>
                  <a:lnTo>
                    <a:pt x="28" y="85"/>
                  </a:lnTo>
                  <a:lnTo>
                    <a:pt x="22" y="75"/>
                  </a:lnTo>
                  <a:lnTo>
                    <a:pt x="13" y="74"/>
                  </a:lnTo>
                  <a:lnTo>
                    <a:pt x="7" y="79"/>
                  </a:lnTo>
                  <a:lnTo>
                    <a:pt x="6" y="87"/>
                  </a:lnTo>
                  <a:lnTo>
                    <a:pt x="8" y="93"/>
                  </a:lnTo>
                  <a:lnTo>
                    <a:pt x="5" y="95"/>
                  </a:lnTo>
                  <a:lnTo>
                    <a:pt x="2" y="93"/>
                  </a:lnTo>
                  <a:lnTo>
                    <a:pt x="0" y="96"/>
                  </a:lnTo>
                  <a:lnTo>
                    <a:pt x="7" y="105"/>
                  </a:lnTo>
                  <a:lnTo>
                    <a:pt x="18" y="110"/>
                  </a:lnTo>
                  <a:lnTo>
                    <a:pt x="34" y="128"/>
                  </a:lnTo>
                  <a:lnTo>
                    <a:pt x="45" y="137"/>
                  </a:lnTo>
                  <a:lnTo>
                    <a:pt x="62" y="138"/>
                  </a:lnTo>
                  <a:lnTo>
                    <a:pt x="69" y="142"/>
                  </a:lnTo>
                  <a:lnTo>
                    <a:pt x="75" y="144"/>
                  </a:lnTo>
                  <a:lnTo>
                    <a:pt x="84" y="154"/>
                  </a:lnTo>
                  <a:lnTo>
                    <a:pt x="87" y="162"/>
                  </a:lnTo>
                  <a:lnTo>
                    <a:pt x="91" y="162"/>
                  </a:lnTo>
                  <a:lnTo>
                    <a:pt x="94" y="162"/>
                  </a:lnTo>
                  <a:lnTo>
                    <a:pt x="101" y="172"/>
                  </a:lnTo>
                  <a:lnTo>
                    <a:pt x="107" y="173"/>
                  </a:lnTo>
                  <a:lnTo>
                    <a:pt x="112" y="179"/>
                  </a:lnTo>
                  <a:lnTo>
                    <a:pt x="108" y="187"/>
                  </a:lnTo>
                  <a:lnTo>
                    <a:pt x="111" y="200"/>
                  </a:lnTo>
                  <a:lnTo>
                    <a:pt x="107" y="210"/>
                  </a:lnTo>
                  <a:lnTo>
                    <a:pt x="108" y="218"/>
                  </a:lnTo>
                  <a:lnTo>
                    <a:pt x="119" y="219"/>
                  </a:lnTo>
                  <a:lnTo>
                    <a:pt x="122" y="229"/>
                  </a:lnTo>
                  <a:lnTo>
                    <a:pt x="118" y="236"/>
                  </a:lnTo>
                  <a:lnTo>
                    <a:pt x="119" y="248"/>
                  </a:lnTo>
                  <a:lnTo>
                    <a:pt x="124" y="255"/>
                  </a:lnTo>
                  <a:lnTo>
                    <a:pt x="127" y="271"/>
                  </a:lnTo>
                  <a:lnTo>
                    <a:pt x="125" y="278"/>
                  </a:lnTo>
                  <a:lnTo>
                    <a:pt x="127" y="285"/>
                  </a:lnTo>
                  <a:lnTo>
                    <a:pt x="127" y="302"/>
                  </a:lnTo>
                  <a:lnTo>
                    <a:pt x="124" y="308"/>
                  </a:lnTo>
                  <a:lnTo>
                    <a:pt x="128" y="321"/>
                  </a:lnTo>
                  <a:lnTo>
                    <a:pt x="137" y="324"/>
                  </a:lnTo>
                  <a:lnTo>
                    <a:pt x="144" y="340"/>
                  </a:lnTo>
                  <a:lnTo>
                    <a:pt x="149" y="345"/>
                  </a:lnTo>
                  <a:lnTo>
                    <a:pt x="149" y="355"/>
                  </a:lnTo>
                  <a:lnTo>
                    <a:pt x="152" y="358"/>
                  </a:lnTo>
                  <a:lnTo>
                    <a:pt x="160" y="358"/>
                  </a:lnTo>
                  <a:lnTo>
                    <a:pt x="168" y="367"/>
                  </a:lnTo>
                  <a:lnTo>
                    <a:pt x="185" y="367"/>
                  </a:lnTo>
                  <a:lnTo>
                    <a:pt x="196" y="378"/>
                  </a:lnTo>
                  <a:lnTo>
                    <a:pt x="189" y="381"/>
                  </a:lnTo>
                  <a:lnTo>
                    <a:pt x="194" y="387"/>
                  </a:lnTo>
                  <a:lnTo>
                    <a:pt x="194" y="400"/>
                  </a:lnTo>
                  <a:lnTo>
                    <a:pt x="191" y="402"/>
                  </a:lnTo>
                  <a:lnTo>
                    <a:pt x="205" y="415"/>
                  </a:lnTo>
                  <a:lnTo>
                    <a:pt x="195" y="413"/>
                  </a:lnTo>
                  <a:lnTo>
                    <a:pt x="191" y="414"/>
                  </a:lnTo>
                  <a:lnTo>
                    <a:pt x="203" y="423"/>
                  </a:lnTo>
                  <a:lnTo>
                    <a:pt x="203" y="429"/>
                  </a:lnTo>
                  <a:lnTo>
                    <a:pt x="190" y="421"/>
                  </a:lnTo>
                  <a:lnTo>
                    <a:pt x="179" y="422"/>
                  </a:lnTo>
                  <a:lnTo>
                    <a:pt x="167" y="429"/>
                  </a:lnTo>
                  <a:lnTo>
                    <a:pt x="168" y="436"/>
                  </a:lnTo>
                  <a:lnTo>
                    <a:pt x="160" y="445"/>
                  </a:lnTo>
                  <a:lnTo>
                    <a:pt x="160" y="451"/>
                  </a:lnTo>
                  <a:lnTo>
                    <a:pt x="156" y="453"/>
                  </a:lnTo>
                  <a:lnTo>
                    <a:pt x="142" y="468"/>
                  </a:lnTo>
                  <a:lnTo>
                    <a:pt x="140" y="482"/>
                  </a:lnTo>
                  <a:lnTo>
                    <a:pt x="137" y="483"/>
                  </a:lnTo>
                  <a:lnTo>
                    <a:pt x="135" y="479"/>
                  </a:lnTo>
                  <a:lnTo>
                    <a:pt x="131" y="479"/>
                  </a:lnTo>
                  <a:lnTo>
                    <a:pt x="134" y="488"/>
                  </a:lnTo>
                  <a:lnTo>
                    <a:pt x="132" y="495"/>
                  </a:lnTo>
                  <a:lnTo>
                    <a:pt x="123" y="496"/>
                  </a:lnTo>
                  <a:lnTo>
                    <a:pt x="117" y="503"/>
                  </a:lnTo>
                  <a:lnTo>
                    <a:pt x="120" y="514"/>
                  </a:lnTo>
                  <a:lnTo>
                    <a:pt x="126" y="518"/>
                  </a:lnTo>
                  <a:lnTo>
                    <a:pt x="115" y="515"/>
                  </a:lnTo>
                  <a:lnTo>
                    <a:pt x="112" y="511"/>
                  </a:lnTo>
                  <a:lnTo>
                    <a:pt x="106" y="513"/>
                  </a:lnTo>
                  <a:lnTo>
                    <a:pt x="103" y="523"/>
                  </a:lnTo>
                  <a:lnTo>
                    <a:pt x="104" y="527"/>
                  </a:lnTo>
                  <a:lnTo>
                    <a:pt x="98" y="524"/>
                  </a:lnTo>
                  <a:lnTo>
                    <a:pt x="96" y="528"/>
                  </a:lnTo>
                  <a:lnTo>
                    <a:pt x="102" y="534"/>
                  </a:lnTo>
                  <a:lnTo>
                    <a:pt x="102" y="538"/>
                  </a:lnTo>
                  <a:lnTo>
                    <a:pt x="97" y="543"/>
                  </a:lnTo>
                  <a:lnTo>
                    <a:pt x="94" y="548"/>
                  </a:lnTo>
                  <a:lnTo>
                    <a:pt x="86" y="553"/>
                  </a:lnTo>
                  <a:lnTo>
                    <a:pt x="82" y="550"/>
                  </a:lnTo>
                  <a:lnTo>
                    <a:pt x="81" y="547"/>
                  </a:lnTo>
                  <a:lnTo>
                    <a:pt x="75" y="545"/>
                  </a:lnTo>
                  <a:lnTo>
                    <a:pt x="69" y="548"/>
                  </a:lnTo>
                  <a:lnTo>
                    <a:pt x="72" y="556"/>
                  </a:lnTo>
                  <a:lnTo>
                    <a:pt x="67" y="560"/>
                  </a:lnTo>
                  <a:lnTo>
                    <a:pt x="70" y="568"/>
                  </a:lnTo>
                  <a:lnTo>
                    <a:pt x="67" y="576"/>
                  </a:lnTo>
                  <a:lnTo>
                    <a:pt x="63" y="577"/>
                  </a:lnTo>
                  <a:lnTo>
                    <a:pt x="58" y="584"/>
                  </a:lnTo>
                  <a:lnTo>
                    <a:pt x="62" y="593"/>
                  </a:lnTo>
                  <a:lnTo>
                    <a:pt x="64" y="595"/>
                  </a:lnTo>
                  <a:lnTo>
                    <a:pt x="61" y="604"/>
                  </a:lnTo>
                  <a:lnTo>
                    <a:pt x="63" y="609"/>
                  </a:lnTo>
                  <a:lnTo>
                    <a:pt x="69" y="607"/>
                  </a:lnTo>
                  <a:lnTo>
                    <a:pt x="73" y="612"/>
                  </a:lnTo>
                  <a:lnTo>
                    <a:pt x="72" y="621"/>
                  </a:lnTo>
                  <a:lnTo>
                    <a:pt x="69" y="626"/>
                  </a:lnTo>
                  <a:lnTo>
                    <a:pt x="72" y="634"/>
                  </a:lnTo>
                  <a:lnTo>
                    <a:pt x="71" y="638"/>
                  </a:lnTo>
                  <a:lnTo>
                    <a:pt x="79" y="652"/>
                  </a:lnTo>
                  <a:lnTo>
                    <a:pt x="84" y="656"/>
                  </a:lnTo>
                  <a:lnTo>
                    <a:pt x="80" y="661"/>
                  </a:lnTo>
                  <a:lnTo>
                    <a:pt x="87" y="671"/>
                  </a:lnTo>
                  <a:lnTo>
                    <a:pt x="81" y="674"/>
                  </a:lnTo>
                  <a:lnTo>
                    <a:pt x="82" y="688"/>
                  </a:lnTo>
                  <a:lnTo>
                    <a:pt x="79" y="693"/>
                  </a:lnTo>
                  <a:lnTo>
                    <a:pt x="79" y="711"/>
                  </a:lnTo>
                  <a:lnTo>
                    <a:pt x="84" y="717"/>
                  </a:lnTo>
                  <a:lnTo>
                    <a:pt x="79" y="727"/>
                  </a:lnTo>
                  <a:lnTo>
                    <a:pt x="79" y="733"/>
                  </a:lnTo>
                  <a:lnTo>
                    <a:pt x="82" y="738"/>
                  </a:lnTo>
                  <a:lnTo>
                    <a:pt x="94" y="733"/>
                  </a:lnTo>
                  <a:lnTo>
                    <a:pt x="98" y="736"/>
                  </a:lnTo>
                  <a:lnTo>
                    <a:pt x="100" y="731"/>
                  </a:lnTo>
                  <a:lnTo>
                    <a:pt x="110" y="741"/>
                  </a:lnTo>
                  <a:lnTo>
                    <a:pt x="116" y="740"/>
                  </a:lnTo>
                  <a:lnTo>
                    <a:pt x="122" y="746"/>
                  </a:lnTo>
                  <a:lnTo>
                    <a:pt x="135" y="744"/>
                  </a:lnTo>
                  <a:lnTo>
                    <a:pt x="139" y="746"/>
                  </a:lnTo>
                  <a:lnTo>
                    <a:pt x="135" y="752"/>
                  </a:lnTo>
                  <a:lnTo>
                    <a:pt x="140" y="752"/>
                  </a:lnTo>
                  <a:lnTo>
                    <a:pt x="151" y="745"/>
                  </a:lnTo>
                  <a:lnTo>
                    <a:pt x="151" y="751"/>
                  </a:lnTo>
                  <a:lnTo>
                    <a:pt x="145" y="758"/>
                  </a:lnTo>
                  <a:lnTo>
                    <a:pt x="156" y="774"/>
                  </a:lnTo>
                  <a:lnTo>
                    <a:pt x="159" y="779"/>
                  </a:lnTo>
                  <a:lnTo>
                    <a:pt x="156" y="788"/>
                  </a:lnTo>
                  <a:lnTo>
                    <a:pt x="159" y="790"/>
                  </a:lnTo>
                  <a:lnTo>
                    <a:pt x="163" y="777"/>
                  </a:lnTo>
                  <a:lnTo>
                    <a:pt x="169" y="774"/>
                  </a:lnTo>
                  <a:lnTo>
                    <a:pt x="170" y="780"/>
                  </a:lnTo>
                  <a:lnTo>
                    <a:pt x="177" y="777"/>
                  </a:lnTo>
                  <a:lnTo>
                    <a:pt x="183" y="776"/>
                  </a:lnTo>
                  <a:lnTo>
                    <a:pt x="198" y="766"/>
                  </a:lnTo>
                  <a:lnTo>
                    <a:pt x="206" y="766"/>
                  </a:lnTo>
                  <a:lnTo>
                    <a:pt x="223" y="755"/>
                  </a:lnTo>
                  <a:lnTo>
                    <a:pt x="224" y="750"/>
                  </a:lnTo>
                  <a:lnTo>
                    <a:pt x="235" y="753"/>
                  </a:lnTo>
                  <a:lnTo>
                    <a:pt x="243" y="752"/>
                  </a:lnTo>
                  <a:lnTo>
                    <a:pt x="250" y="741"/>
                  </a:lnTo>
                  <a:lnTo>
                    <a:pt x="252" y="745"/>
                  </a:lnTo>
                  <a:lnTo>
                    <a:pt x="248" y="752"/>
                  </a:lnTo>
                  <a:lnTo>
                    <a:pt x="253" y="754"/>
                  </a:lnTo>
                  <a:lnTo>
                    <a:pt x="257" y="744"/>
                  </a:lnTo>
                  <a:lnTo>
                    <a:pt x="261" y="745"/>
                  </a:lnTo>
                  <a:lnTo>
                    <a:pt x="258" y="736"/>
                  </a:lnTo>
                  <a:lnTo>
                    <a:pt x="261" y="732"/>
                  </a:lnTo>
                  <a:lnTo>
                    <a:pt x="266" y="741"/>
                  </a:lnTo>
                  <a:lnTo>
                    <a:pt x="271" y="742"/>
                  </a:lnTo>
                  <a:lnTo>
                    <a:pt x="273" y="735"/>
                  </a:lnTo>
                  <a:lnTo>
                    <a:pt x="277" y="745"/>
                  </a:lnTo>
                  <a:lnTo>
                    <a:pt x="283" y="743"/>
                  </a:lnTo>
                  <a:lnTo>
                    <a:pt x="283" y="737"/>
                  </a:lnTo>
                  <a:lnTo>
                    <a:pt x="288" y="738"/>
                  </a:lnTo>
                  <a:lnTo>
                    <a:pt x="290" y="743"/>
                  </a:lnTo>
                  <a:lnTo>
                    <a:pt x="296" y="738"/>
                  </a:lnTo>
                  <a:lnTo>
                    <a:pt x="307" y="735"/>
                  </a:lnTo>
                  <a:lnTo>
                    <a:pt x="313" y="741"/>
                  </a:lnTo>
                  <a:lnTo>
                    <a:pt x="327" y="739"/>
                  </a:lnTo>
                  <a:lnTo>
                    <a:pt x="328" y="734"/>
                  </a:lnTo>
                  <a:lnTo>
                    <a:pt x="324" y="731"/>
                  </a:lnTo>
                  <a:lnTo>
                    <a:pt x="328" y="728"/>
                  </a:lnTo>
                  <a:lnTo>
                    <a:pt x="334" y="730"/>
                  </a:lnTo>
                  <a:lnTo>
                    <a:pt x="336" y="736"/>
                  </a:lnTo>
                  <a:lnTo>
                    <a:pt x="344" y="738"/>
                  </a:lnTo>
                  <a:cubicBezTo>
                    <a:pt x="344" y="738"/>
                    <a:pt x="346" y="734"/>
                    <a:pt x="348" y="731"/>
                  </a:cubicBez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793DDE69-EBD7-0170-034B-998C3B8595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313" y="2835276"/>
              <a:ext cx="130175" cy="88900"/>
            </a:xfrm>
            <a:custGeom>
              <a:avLst/>
              <a:gdLst>
                <a:gd name="T0" fmla="*/ 9 w 234"/>
                <a:gd name="T1" fmla="*/ 132 h 160"/>
                <a:gd name="T2" fmla="*/ 15 w 234"/>
                <a:gd name="T3" fmla="*/ 121 h 160"/>
                <a:gd name="T4" fmla="*/ 33 w 234"/>
                <a:gd name="T5" fmla="*/ 107 h 160"/>
                <a:gd name="T6" fmla="*/ 44 w 234"/>
                <a:gd name="T7" fmla="*/ 93 h 160"/>
                <a:gd name="T8" fmla="*/ 52 w 234"/>
                <a:gd name="T9" fmla="*/ 93 h 160"/>
                <a:gd name="T10" fmla="*/ 46 w 234"/>
                <a:gd name="T11" fmla="*/ 88 h 160"/>
                <a:gd name="T12" fmla="*/ 25 w 234"/>
                <a:gd name="T13" fmla="*/ 82 h 160"/>
                <a:gd name="T14" fmla="*/ 17 w 234"/>
                <a:gd name="T15" fmla="*/ 85 h 160"/>
                <a:gd name="T16" fmla="*/ 11 w 234"/>
                <a:gd name="T17" fmla="*/ 91 h 160"/>
                <a:gd name="T18" fmla="*/ 4 w 234"/>
                <a:gd name="T19" fmla="*/ 86 h 160"/>
                <a:gd name="T20" fmla="*/ 0 w 234"/>
                <a:gd name="T21" fmla="*/ 91 h 160"/>
                <a:gd name="T22" fmla="*/ 5 w 234"/>
                <a:gd name="T23" fmla="*/ 97 h 160"/>
                <a:gd name="T24" fmla="*/ 1 w 234"/>
                <a:gd name="T25" fmla="*/ 105 h 160"/>
                <a:gd name="T26" fmla="*/ 14 w 234"/>
                <a:gd name="T27" fmla="*/ 113 h 160"/>
                <a:gd name="T28" fmla="*/ 8 w 234"/>
                <a:gd name="T29" fmla="*/ 120 h 160"/>
                <a:gd name="T30" fmla="*/ 44 w 234"/>
                <a:gd name="T31" fmla="*/ 81 h 160"/>
                <a:gd name="T32" fmla="*/ 55 w 234"/>
                <a:gd name="T33" fmla="*/ 76 h 160"/>
                <a:gd name="T34" fmla="*/ 54 w 234"/>
                <a:gd name="T35" fmla="*/ 88 h 160"/>
                <a:gd name="T36" fmla="*/ 28 w 234"/>
                <a:gd name="T37" fmla="*/ 74 h 160"/>
                <a:gd name="T38" fmla="*/ 15 w 234"/>
                <a:gd name="T39" fmla="*/ 66 h 160"/>
                <a:gd name="T40" fmla="*/ 4 w 234"/>
                <a:gd name="T41" fmla="*/ 67 h 160"/>
                <a:gd name="T42" fmla="*/ 22 w 234"/>
                <a:gd name="T43" fmla="*/ 55 h 160"/>
                <a:gd name="T44" fmla="*/ 28 w 234"/>
                <a:gd name="T45" fmla="*/ 52 h 160"/>
                <a:gd name="T46" fmla="*/ 40 w 234"/>
                <a:gd name="T47" fmla="*/ 57 h 160"/>
                <a:gd name="T48" fmla="*/ 38 w 234"/>
                <a:gd name="T49" fmla="*/ 64 h 160"/>
                <a:gd name="T50" fmla="*/ 28 w 234"/>
                <a:gd name="T51" fmla="*/ 74 h 160"/>
                <a:gd name="T52" fmla="*/ 51 w 234"/>
                <a:gd name="T53" fmla="*/ 52 h 160"/>
                <a:gd name="T54" fmla="*/ 45 w 234"/>
                <a:gd name="T55" fmla="*/ 58 h 160"/>
                <a:gd name="T56" fmla="*/ 222 w 234"/>
                <a:gd name="T57" fmla="*/ 156 h 160"/>
                <a:gd name="T58" fmla="*/ 227 w 234"/>
                <a:gd name="T59" fmla="*/ 138 h 160"/>
                <a:gd name="T60" fmla="*/ 234 w 234"/>
                <a:gd name="T61" fmla="*/ 123 h 160"/>
                <a:gd name="T62" fmla="*/ 217 w 234"/>
                <a:gd name="T63" fmla="*/ 53 h 160"/>
                <a:gd name="T64" fmla="*/ 225 w 234"/>
                <a:gd name="T65" fmla="*/ 37 h 160"/>
                <a:gd name="T66" fmla="*/ 233 w 234"/>
                <a:gd name="T67" fmla="*/ 26 h 160"/>
                <a:gd name="T68" fmla="*/ 228 w 234"/>
                <a:gd name="T69" fmla="*/ 17 h 160"/>
                <a:gd name="T70" fmla="*/ 192 w 234"/>
                <a:gd name="T71" fmla="*/ 20 h 160"/>
                <a:gd name="T72" fmla="*/ 160 w 234"/>
                <a:gd name="T73" fmla="*/ 11 h 160"/>
                <a:gd name="T74" fmla="*/ 144 w 234"/>
                <a:gd name="T75" fmla="*/ 8 h 160"/>
                <a:gd name="T76" fmla="*/ 134 w 234"/>
                <a:gd name="T77" fmla="*/ 6 h 160"/>
                <a:gd name="T78" fmla="*/ 129 w 234"/>
                <a:gd name="T79" fmla="*/ 9 h 160"/>
                <a:gd name="T80" fmla="*/ 126 w 234"/>
                <a:gd name="T81" fmla="*/ 19 h 160"/>
                <a:gd name="T82" fmla="*/ 106 w 234"/>
                <a:gd name="T83" fmla="*/ 15 h 160"/>
                <a:gd name="T84" fmla="*/ 101 w 234"/>
                <a:gd name="T85" fmla="*/ 20 h 160"/>
                <a:gd name="T86" fmla="*/ 84 w 234"/>
                <a:gd name="T87" fmla="*/ 22 h 160"/>
                <a:gd name="T88" fmla="*/ 77 w 234"/>
                <a:gd name="T89" fmla="*/ 28 h 160"/>
                <a:gd name="T90" fmla="*/ 58 w 234"/>
                <a:gd name="T91" fmla="*/ 42 h 160"/>
                <a:gd name="T92" fmla="*/ 64 w 234"/>
                <a:gd name="T93" fmla="*/ 71 h 160"/>
                <a:gd name="T94" fmla="*/ 75 w 234"/>
                <a:gd name="T95" fmla="*/ 69 h 160"/>
                <a:gd name="T96" fmla="*/ 65 w 234"/>
                <a:gd name="T97" fmla="*/ 76 h 160"/>
                <a:gd name="T98" fmla="*/ 73 w 234"/>
                <a:gd name="T99" fmla="*/ 99 h 160"/>
                <a:gd name="T100" fmla="*/ 89 w 234"/>
                <a:gd name="T101" fmla="*/ 109 h 160"/>
                <a:gd name="T102" fmla="*/ 99 w 234"/>
                <a:gd name="T103" fmla="*/ 95 h 160"/>
                <a:gd name="T104" fmla="*/ 97 w 234"/>
                <a:gd name="T105" fmla="*/ 124 h 160"/>
                <a:gd name="T106" fmla="*/ 102 w 234"/>
                <a:gd name="T107" fmla="*/ 127 h 160"/>
                <a:gd name="T108" fmla="*/ 126 w 234"/>
                <a:gd name="T109" fmla="*/ 117 h 160"/>
                <a:gd name="T110" fmla="*/ 143 w 234"/>
                <a:gd name="T111" fmla="*/ 124 h 160"/>
                <a:gd name="T112" fmla="*/ 151 w 234"/>
                <a:gd name="T113" fmla="*/ 121 h 160"/>
                <a:gd name="T114" fmla="*/ 160 w 234"/>
                <a:gd name="T115" fmla="*/ 128 h 160"/>
                <a:gd name="T116" fmla="*/ 178 w 234"/>
                <a:gd name="T117" fmla="*/ 147 h 160"/>
                <a:gd name="T118" fmla="*/ 193 w 234"/>
                <a:gd name="T119" fmla="*/ 160 h 160"/>
                <a:gd name="T120" fmla="*/ 222 w 234"/>
                <a:gd name="T121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" h="160">
                  <a:moveTo>
                    <a:pt x="5" y="131"/>
                  </a:moveTo>
                  <a:lnTo>
                    <a:pt x="9" y="132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21" y="109"/>
                  </a:lnTo>
                  <a:lnTo>
                    <a:pt x="33" y="107"/>
                  </a:lnTo>
                  <a:lnTo>
                    <a:pt x="39" y="101"/>
                  </a:lnTo>
                  <a:lnTo>
                    <a:pt x="44" y="93"/>
                  </a:lnTo>
                  <a:lnTo>
                    <a:pt x="50" y="94"/>
                  </a:lnTo>
                  <a:lnTo>
                    <a:pt x="52" y="93"/>
                  </a:lnTo>
                  <a:lnTo>
                    <a:pt x="50" y="91"/>
                  </a:lnTo>
                  <a:lnTo>
                    <a:pt x="46" y="88"/>
                  </a:lnTo>
                  <a:lnTo>
                    <a:pt x="39" y="83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17" y="85"/>
                  </a:lnTo>
                  <a:lnTo>
                    <a:pt x="15" y="86"/>
                  </a:lnTo>
                  <a:lnTo>
                    <a:pt x="11" y="91"/>
                  </a:lnTo>
                  <a:lnTo>
                    <a:pt x="8" y="87"/>
                  </a:lnTo>
                  <a:lnTo>
                    <a:pt x="4" y="86"/>
                  </a:lnTo>
                  <a:lnTo>
                    <a:pt x="4" y="89"/>
                  </a:lnTo>
                  <a:lnTo>
                    <a:pt x="0" y="91"/>
                  </a:lnTo>
                  <a:lnTo>
                    <a:pt x="5" y="93"/>
                  </a:lnTo>
                  <a:lnTo>
                    <a:pt x="5" y="97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8" y="107"/>
                  </a:lnTo>
                  <a:lnTo>
                    <a:pt x="14" y="113"/>
                  </a:lnTo>
                  <a:lnTo>
                    <a:pt x="12" y="120"/>
                  </a:lnTo>
                  <a:lnTo>
                    <a:pt x="8" y="120"/>
                  </a:lnTo>
                  <a:lnTo>
                    <a:pt x="5" y="131"/>
                  </a:lnTo>
                  <a:close/>
                  <a:moveTo>
                    <a:pt x="44" y="81"/>
                  </a:moveTo>
                  <a:lnTo>
                    <a:pt x="44" y="75"/>
                  </a:lnTo>
                  <a:lnTo>
                    <a:pt x="55" y="76"/>
                  </a:lnTo>
                  <a:lnTo>
                    <a:pt x="59" y="86"/>
                  </a:lnTo>
                  <a:lnTo>
                    <a:pt x="54" y="88"/>
                  </a:lnTo>
                  <a:lnTo>
                    <a:pt x="44" y="81"/>
                  </a:lnTo>
                  <a:close/>
                  <a:moveTo>
                    <a:pt x="28" y="74"/>
                  </a:moveTo>
                  <a:lnTo>
                    <a:pt x="23" y="65"/>
                  </a:lnTo>
                  <a:lnTo>
                    <a:pt x="15" y="66"/>
                  </a:lnTo>
                  <a:lnTo>
                    <a:pt x="8" y="69"/>
                  </a:lnTo>
                  <a:lnTo>
                    <a:pt x="4" y="67"/>
                  </a:lnTo>
                  <a:lnTo>
                    <a:pt x="18" y="60"/>
                  </a:lnTo>
                  <a:lnTo>
                    <a:pt x="22" y="55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2" y="57"/>
                  </a:lnTo>
                  <a:lnTo>
                    <a:pt x="40" y="57"/>
                  </a:lnTo>
                  <a:lnTo>
                    <a:pt x="43" y="66"/>
                  </a:lnTo>
                  <a:lnTo>
                    <a:pt x="38" y="64"/>
                  </a:lnTo>
                  <a:lnTo>
                    <a:pt x="31" y="69"/>
                  </a:lnTo>
                  <a:lnTo>
                    <a:pt x="28" y="74"/>
                  </a:lnTo>
                  <a:close/>
                  <a:moveTo>
                    <a:pt x="44" y="53"/>
                  </a:moveTo>
                  <a:lnTo>
                    <a:pt x="51" y="52"/>
                  </a:lnTo>
                  <a:lnTo>
                    <a:pt x="53" y="57"/>
                  </a:lnTo>
                  <a:lnTo>
                    <a:pt x="45" y="58"/>
                  </a:lnTo>
                  <a:lnTo>
                    <a:pt x="44" y="53"/>
                  </a:lnTo>
                  <a:close/>
                  <a:moveTo>
                    <a:pt x="222" y="156"/>
                  </a:moveTo>
                  <a:lnTo>
                    <a:pt x="228" y="146"/>
                  </a:lnTo>
                  <a:lnTo>
                    <a:pt x="227" y="138"/>
                  </a:lnTo>
                  <a:lnTo>
                    <a:pt x="234" y="132"/>
                  </a:lnTo>
                  <a:lnTo>
                    <a:pt x="234" y="123"/>
                  </a:lnTo>
                  <a:lnTo>
                    <a:pt x="213" y="86"/>
                  </a:lnTo>
                  <a:lnTo>
                    <a:pt x="217" y="53"/>
                  </a:lnTo>
                  <a:lnTo>
                    <a:pt x="222" y="50"/>
                  </a:lnTo>
                  <a:lnTo>
                    <a:pt x="225" y="37"/>
                  </a:lnTo>
                  <a:lnTo>
                    <a:pt x="232" y="28"/>
                  </a:lnTo>
                  <a:lnTo>
                    <a:pt x="233" y="26"/>
                  </a:lnTo>
                  <a:lnTo>
                    <a:pt x="232" y="24"/>
                  </a:lnTo>
                  <a:lnTo>
                    <a:pt x="228" y="17"/>
                  </a:lnTo>
                  <a:lnTo>
                    <a:pt x="227" y="21"/>
                  </a:lnTo>
                  <a:lnTo>
                    <a:pt x="192" y="20"/>
                  </a:lnTo>
                  <a:lnTo>
                    <a:pt x="176" y="10"/>
                  </a:lnTo>
                  <a:lnTo>
                    <a:pt x="160" y="11"/>
                  </a:lnTo>
                  <a:lnTo>
                    <a:pt x="151" y="6"/>
                  </a:lnTo>
                  <a:lnTo>
                    <a:pt x="144" y="8"/>
                  </a:lnTo>
                  <a:lnTo>
                    <a:pt x="135" y="0"/>
                  </a:lnTo>
                  <a:lnTo>
                    <a:pt x="134" y="6"/>
                  </a:lnTo>
                  <a:lnTo>
                    <a:pt x="129" y="5"/>
                  </a:lnTo>
                  <a:lnTo>
                    <a:pt x="129" y="9"/>
                  </a:lnTo>
                  <a:lnTo>
                    <a:pt x="134" y="13"/>
                  </a:lnTo>
                  <a:lnTo>
                    <a:pt x="126" y="19"/>
                  </a:lnTo>
                  <a:lnTo>
                    <a:pt x="122" y="16"/>
                  </a:lnTo>
                  <a:lnTo>
                    <a:pt x="106" y="15"/>
                  </a:lnTo>
                  <a:lnTo>
                    <a:pt x="103" y="11"/>
                  </a:lnTo>
                  <a:lnTo>
                    <a:pt x="101" y="20"/>
                  </a:lnTo>
                  <a:lnTo>
                    <a:pt x="93" y="19"/>
                  </a:lnTo>
                  <a:lnTo>
                    <a:pt x="84" y="22"/>
                  </a:lnTo>
                  <a:lnTo>
                    <a:pt x="83" y="29"/>
                  </a:lnTo>
                  <a:lnTo>
                    <a:pt x="77" y="28"/>
                  </a:lnTo>
                  <a:lnTo>
                    <a:pt x="63" y="33"/>
                  </a:lnTo>
                  <a:lnTo>
                    <a:pt x="58" y="42"/>
                  </a:lnTo>
                  <a:lnTo>
                    <a:pt x="59" y="70"/>
                  </a:lnTo>
                  <a:lnTo>
                    <a:pt x="64" y="71"/>
                  </a:lnTo>
                  <a:lnTo>
                    <a:pt x="67" y="68"/>
                  </a:lnTo>
                  <a:lnTo>
                    <a:pt x="75" y="69"/>
                  </a:lnTo>
                  <a:lnTo>
                    <a:pt x="71" y="75"/>
                  </a:lnTo>
                  <a:lnTo>
                    <a:pt x="65" y="76"/>
                  </a:lnTo>
                  <a:lnTo>
                    <a:pt x="65" y="87"/>
                  </a:lnTo>
                  <a:lnTo>
                    <a:pt x="73" y="99"/>
                  </a:lnTo>
                  <a:lnTo>
                    <a:pt x="85" y="110"/>
                  </a:lnTo>
                  <a:lnTo>
                    <a:pt x="89" y="109"/>
                  </a:lnTo>
                  <a:lnTo>
                    <a:pt x="90" y="102"/>
                  </a:lnTo>
                  <a:lnTo>
                    <a:pt x="99" y="95"/>
                  </a:lnTo>
                  <a:lnTo>
                    <a:pt x="102" y="101"/>
                  </a:lnTo>
                  <a:lnTo>
                    <a:pt x="97" y="124"/>
                  </a:lnTo>
                  <a:lnTo>
                    <a:pt x="97" y="129"/>
                  </a:lnTo>
                  <a:lnTo>
                    <a:pt x="102" y="127"/>
                  </a:lnTo>
                  <a:lnTo>
                    <a:pt x="116" y="119"/>
                  </a:lnTo>
                  <a:lnTo>
                    <a:pt x="126" y="117"/>
                  </a:lnTo>
                  <a:lnTo>
                    <a:pt x="137" y="125"/>
                  </a:lnTo>
                  <a:lnTo>
                    <a:pt x="143" y="124"/>
                  </a:lnTo>
                  <a:lnTo>
                    <a:pt x="145" y="117"/>
                  </a:lnTo>
                  <a:lnTo>
                    <a:pt x="151" y="121"/>
                  </a:lnTo>
                  <a:lnTo>
                    <a:pt x="154" y="128"/>
                  </a:lnTo>
                  <a:lnTo>
                    <a:pt x="160" y="128"/>
                  </a:lnTo>
                  <a:lnTo>
                    <a:pt x="174" y="137"/>
                  </a:lnTo>
                  <a:lnTo>
                    <a:pt x="178" y="147"/>
                  </a:lnTo>
                  <a:lnTo>
                    <a:pt x="186" y="151"/>
                  </a:lnTo>
                  <a:lnTo>
                    <a:pt x="193" y="160"/>
                  </a:lnTo>
                  <a:lnTo>
                    <a:pt x="208" y="154"/>
                  </a:lnTo>
                  <a:lnTo>
                    <a:pt x="222" y="15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B848B6B9-5F9F-2579-DE5E-B3DEA791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2900364"/>
              <a:ext cx="155575" cy="84138"/>
            </a:xfrm>
            <a:custGeom>
              <a:avLst/>
              <a:gdLst>
                <a:gd name="T0" fmla="*/ 279 w 281"/>
                <a:gd name="T1" fmla="*/ 104 h 151"/>
                <a:gd name="T2" fmla="*/ 268 w 281"/>
                <a:gd name="T3" fmla="*/ 83 h 151"/>
                <a:gd name="T4" fmla="*/ 260 w 281"/>
                <a:gd name="T5" fmla="*/ 68 h 151"/>
                <a:gd name="T6" fmla="*/ 258 w 281"/>
                <a:gd name="T7" fmla="*/ 55 h 151"/>
                <a:gd name="T8" fmla="*/ 257 w 281"/>
                <a:gd name="T9" fmla="*/ 48 h 151"/>
                <a:gd name="T10" fmla="*/ 233 w 281"/>
                <a:gd name="T11" fmla="*/ 37 h 151"/>
                <a:gd name="T12" fmla="*/ 211 w 281"/>
                <a:gd name="T13" fmla="*/ 34 h 151"/>
                <a:gd name="T14" fmla="*/ 199 w 281"/>
                <a:gd name="T15" fmla="*/ 20 h 151"/>
                <a:gd name="T16" fmla="*/ 179 w 281"/>
                <a:gd name="T17" fmla="*/ 11 h 151"/>
                <a:gd name="T18" fmla="*/ 170 w 281"/>
                <a:gd name="T19" fmla="*/ 0 h 151"/>
                <a:gd name="T20" fmla="*/ 162 w 281"/>
                <a:gd name="T21" fmla="*/ 8 h 151"/>
                <a:gd name="T22" fmla="*/ 141 w 281"/>
                <a:gd name="T23" fmla="*/ 2 h 151"/>
                <a:gd name="T24" fmla="*/ 122 w 281"/>
                <a:gd name="T25" fmla="*/ 12 h 151"/>
                <a:gd name="T26" fmla="*/ 126 w 281"/>
                <a:gd name="T27" fmla="*/ 42 h 151"/>
                <a:gd name="T28" fmla="*/ 107 w 281"/>
                <a:gd name="T29" fmla="*/ 72 h 151"/>
                <a:gd name="T30" fmla="*/ 87 w 281"/>
                <a:gd name="T31" fmla="*/ 62 h 151"/>
                <a:gd name="T32" fmla="*/ 65 w 281"/>
                <a:gd name="T33" fmla="*/ 33 h 151"/>
                <a:gd name="T34" fmla="*/ 61 w 281"/>
                <a:gd name="T35" fmla="*/ 20 h 151"/>
                <a:gd name="T36" fmla="*/ 41 w 281"/>
                <a:gd name="T37" fmla="*/ 31 h 151"/>
                <a:gd name="T38" fmla="*/ 27 w 281"/>
                <a:gd name="T39" fmla="*/ 35 h 151"/>
                <a:gd name="T40" fmla="*/ 22 w 281"/>
                <a:gd name="T41" fmla="*/ 54 h 151"/>
                <a:gd name="T42" fmla="*/ 18 w 281"/>
                <a:gd name="T43" fmla="*/ 68 h 151"/>
                <a:gd name="T44" fmla="*/ 6 w 281"/>
                <a:gd name="T45" fmla="*/ 91 h 151"/>
                <a:gd name="T46" fmla="*/ 0 w 281"/>
                <a:gd name="T47" fmla="*/ 105 h 151"/>
                <a:gd name="T48" fmla="*/ 10 w 281"/>
                <a:gd name="T49" fmla="*/ 131 h 151"/>
                <a:gd name="T50" fmla="*/ 18 w 281"/>
                <a:gd name="T51" fmla="*/ 130 h 151"/>
                <a:gd name="T52" fmla="*/ 34 w 281"/>
                <a:gd name="T53" fmla="*/ 110 h 151"/>
                <a:gd name="T54" fmla="*/ 69 w 281"/>
                <a:gd name="T55" fmla="*/ 107 h 151"/>
                <a:gd name="T56" fmla="*/ 85 w 281"/>
                <a:gd name="T57" fmla="*/ 111 h 151"/>
                <a:gd name="T58" fmla="*/ 102 w 281"/>
                <a:gd name="T59" fmla="*/ 103 h 151"/>
                <a:gd name="T60" fmla="*/ 112 w 281"/>
                <a:gd name="T61" fmla="*/ 109 h 151"/>
                <a:gd name="T62" fmla="*/ 133 w 281"/>
                <a:gd name="T63" fmla="*/ 116 h 151"/>
                <a:gd name="T64" fmla="*/ 151 w 281"/>
                <a:gd name="T65" fmla="*/ 109 h 151"/>
                <a:gd name="T66" fmla="*/ 180 w 281"/>
                <a:gd name="T67" fmla="*/ 119 h 151"/>
                <a:gd name="T68" fmla="*/ 201 w 281"/>
                <a:gd name="T69" fmla="*/ 133 h 151"/>
                <a:gd name="T70" fmla="*/ 224 w 281"/>
                <a:gd name="T71" fmla="*/ 147 h 151"/>
                <a:gd name="T72" fmla="*/ 228 w 281"/>
                <a:gd name="T73" fmla="*/ 151 h 151"/>
                <a:gd name="T74" fmla="*/ 261 w 281"/>
                <a:gd name="T75" fmla="*/ 142 h 151"/>
                <a:gd name="T76" fmla="*/ 270 w 281"/>
                <a:gd name="T77" fmla="*/ 127 h 151"/>
                <a:gd name="T78" fmla="*/ 281 w 281"/>
                <a:gd name="T79" fmla="*/ 11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1" h="151">
                  <a:moveTo>
                    <a:pt x="281" y="116"/>
                  </a:moveTo>
                  <a:lnTo>
                    <a:pt x="279" y="104"/>
                  </a:lnTo>
                  <a:lnTo>
                    <a:pt x="273" y="96"/>
                  </a:lnTo>
                  <a:lnTo>
                    <a:pt x="268" y="83"/>
                  </a:lnTo>
                  <a:lnTo>
                    <a:pt x="265" y="79"/>
                  </a:lnTo>
                  <a:lnTo>
                    <a:pt x="260" y="68"/>
                  </a:lnTo>
                  <a:lnTo>
                    <a:pt x="261" y="63"/>
                  </a:lnTo>
                  <a:lnTo>
                    <a:pt x="258" y="55"/>
                  </a:lnTo>
                  <a:lnTo>
                    <a:pt x="255" y="52"/>
                  </a:lnTo>
                  <a:lnTo>
                    <a:pt x="257" y="48"/>
                  </a:lnTo>
                  <a:lnTo>
                    <a:pt x="255" y="40"/>
                  </a:lnTo>
                  <a:lnTo>
                    <a:pt x="233" y="37"/>
                  </a:lnTo>
                  <a:lnTo>
                    <a:pt x="218" y="43"/>
                  </a:lnTo>
                  <a:lnTo>
                    <a:pt x="211" y="34"/>
                  </a:lnTo>
                  <a:lnTo>
                    <a:pt x="203" y="30"/>
                  </a:lnTo>
                  <a:lnTo>
                    <a:pt x="199" y="20"/>
                  </a:lnTo>
                  <a:lnTo>
                    <a:pt x="185" y="11"/>
                  </a:lnTo>
                  <a:lnTo>
                    <a:pt x="179" y="11"/>
                  </a:lnTo>
                  <a:lnTo>
                    <a:pt x="176" y="4"/>
                  </a:lnTo>
                  <a:lnTo>
                    <a:pt x="170" y="0"/>
                  </a:lnTo>
                  <a:lnTo>
                    <a:pt x="168" y="7"/>
                  </a:lnTo>
                  <a:lnTo>
                    <a:pt x="162" y="8"/>
                  </a:lnTo>
                  <a:lnTo>
                    <a:pt x="151" y="0"/>
                  </a:lnTo>
                  <a:lnTo>
                    <a:pt x="141" y="2"/>
                  </a:lnTo>
                  <a:lnTo>
                    <a:pt x="127" y="10"/>
                  </a:lnTo>
                  <a:lnTo>
                    <a:pt x="122" y="12"/>
                  </a:lnTo>
                  <a:lnTo>
                    <a:pt x="122" y="23"/>
                  </a:lnTo>
                  <a:lnTo>
                    <a:pt x="126" y="42"/>
                  </a:lnTo>
                  <a:lnTo>
                    <a:pt x="121" y="57"/>
                  </a:lnTo>
                  <a:lnTo>
                    <a:pt x="107" y="72"/>
                  </a:lnTo>
                  <a:lnTo>
                    <a:pt x="97" y="72"/>
                  </a:lnTo>
                  <a:lnTo>
                    <a:pt x="87" y="62"/>
                  </a:lnTo>
                  <a:lnTo>
                    <a:pt x="85" y="55"/>
                  </a:lnTo>
                  <a:lnTo>
                    <a:pt x="65" y="33"/>
                  </a:lnTo>
                  <a:lnTo>
                    <a:pt x="64" y="20"/>
                  </a:lnTo>
                  <a:lnTo>
                    <a:pt x="61" y="20"/>
                  </a:lnTo>
                  <a:lnTo>
                    <a:pt x="53" y="28"/>
                  </a:lnTo>
                  <a:lnTo>
                    <a:pt x="41" y="31"/>
                  </a:lnTo>
                  <a:lnTo>
                    <a:pt x="36" y="35"/>
                  </a:lnTo>
                  <a:lnTo>
                    <a:pt x="27" y="35"/>
                  </a:lnTo>
                  <a:lnTo>
                    <a:pt x="21" y="45"/>
                  </a:lnTo>
                  <a:lnTo>
                    <a:pt x="22" y="54"/>
                  </a:lnTo>
                  <a:lnTo>
                    <a:pt x="18" y="53"/>
                  </a:lnTo>
                  <a:lnTo>
                    <a:pt x="18" y="68"/>
                  </a:lnTo>
                  <a:lnTo>
                    <a:pt x="7" y="82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0" y="105"/>
                  </a:lnTo>
                  <a:lnTo>
                    <a:pt x="5" y="126"/>
                  </a:lnTo>
                  <a:lnTo>
                    <a:pt x="10" y="131"/>
                  </a:lnTo>
                  <a:lnTo>
                    <a:pt x="10" y="132"/>
                  </a:lnTo>
                  <a:lnTo>
                    <a:pt x="18" y="130"/>
                  </a:lnTo>
                  <a:lnTo>
                    <a:pt x="21" y="121"/>
                  </a:lnTo>
                  <a:lnTo>
                    <a:pt x="34" y="110"/>
                  </a:lnTo>
                  <a:lnTo>
                    <a:pt x="53" y="105"/>
                  </a:lnTo>
                  <a:lnTo>
                    <a:pt x="69" y="107"/>
                  </a:lnTo>
                  <a:lnTo>
                    <a:pt x="79" y="106"/>
                  </a:lnTo>
                  <a:lnTo>
                    <a:pt x="85" y="111"/>
                  </a:lnTo>
                  <a:lnTo>
                    <a:pt x="93" y="104"/>
                  </a:lnTo>
                  <a:lnTo>
                    <a:pt x="102" y="103"/>
                  </a:lnTo>
                  <a:lnTo>
                    <a:pt x="104" y="108"/>
                  </a:lnTo>
                  <a:lnTo>
                    <a:pt x="112" y="109"/>
                  </a:lnTo>
                  <a:lnTo>
                    <a:pt x="119" y="117"/>
                  </a:lnTo>
                  <a:lnTo>
                    <a:pt x="133" y="116"/>
                  </a:lnTo>
                  <a:lnTo>
                    <a:pt x="137" y="118"/>
                  </a:lnTo>
                  <a:lnTo>
                    <a:pt x="151" y="109"/>
                  </a:lnTo>
                  <a:lnTo>
                    <a:pt x="167" y="116"/>
                  </a:lnTo>
                  <a:lnTo>
                    <a:pt x="180" y="119"/>
                  </a:lnTo>
                  <a:lnTo>
                    <a:pt x="192" y="132"/>
                  </a:lnTo>
                  <a:lnTo>
                    <a:pt x="201" y="133"/>
                  </a:lnTo>
                  <a:lnTo>
                    <a:pt x="211" y="147"/>
                  </a:lnTo>
                  <a:lnTo>
                    <a:pt x="224" y="147"/>
                  </a:lnTo>
                  <a:lnTo>
                    <a:pt x="228" y="151"/>
                  </a:lnTo>
                  <a:lnTo>
                    <a:pt x="228" y="151"/>
                  </a:lnTo>
                  <a:lnTo>
                    <a:pt x="242" y="145"/>
                  </a:lnTo>
                  <a:lnTo>
                    <a:pt x="261" y="142"/>
                  </a:lnTo>
                  <a:lnTo>
                    <a:pt x="262" y="131"/>
                  </a:lnTo>
                  <a:lnTo>
                    <a:pt x="270" y="127"/>
                  </a:lnTo>
                  <a:lnTo>
                    <a:pt x="273" y="118"/>
                  </a:lnTo>
                  <a:lnTo>
                    <a:pt x="281" y="1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A6CA8ED7-141F-AC54-8E40-0A8EBF5E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2965451"/>
              <a:ext cx="204788" cy="158750"/>
            </a:xfrm>
            <a:custGeom>
              <a:avLst/>
              <a:gdLst>
                <a:gd name="T0" fmla="*/ 10 w 368"/>
                <a:gd name="T1" fmla="*/ 141 h 284"/>
                <a:gd name="T2" fmla="*/ 37 w 368"/>
                <a:gd name="T3" fmla="*/ 141 h 284"/>
                <a:gd name="T4" fmla="*/ 56 w 368"/>
                <a:gd name="T5" fmla="*/ 135 h 284"/>
                <a:gd name="T6" fmla="*/ 64 w 368"/>
                <a:gd name="T7" fmla="*/ 122 h 284"/>
                <a:gd name="T8" fmla="*/ 76 w 368"/>
                <a:gd name="T9" fmla="*/ 108 h 284"/>
                <a:gd name="T10" fmla="*/ 89 w 368"/>
                <a:gd name="T11" fmla="*/ 113 h 284"/>
                <a:gd name="T12" fmla="*/ 78 w 368"/>
                <a:gd name="T13" fmla="*/ 98 h 284"/>
                <a:gd name="T14" fmla="*/ 87 w 368"/>
                <a:gd name="T15" fmla="*/ 83 h 284"/>
                <a:gd name="T16" fmla="*/ 110 w 368"/>
                <a:gd name="T17" fmla="*/ 62 h 284"/>
                <a:gd name="T18" fmla="*/ 103 w 368"/>
                <a:gd name="T19" fmla="*/ 50 h 284"/>
                <a:gd name="T20" fmla="*/ 127 w 368"/>
                <a:gd name="T21" fmla="*/ 30 h 284"/>
                <a:gd name="T22" fmla="*/ 147 w 368"/>
                <a:gd name="T23" fmla="*/ 16 h 284"/>
                <a:gd name="T24" fmla="*/ 158 w 368"/>
                <a:gd name="T25" fmla="*/ 3 h 284"/>
                <a:gd name="T26" fmla="*/ 177 w 368"/>
                <a:gd name="T27" fmla="*/ 6 h 284"/>
                <a:gd name="T28" fmla="*/ 195 w 368"/>
                <a:gd name="T29" fmla="*/ 14 h 284"/>
                <a:gd name="T30" fmla="*/ 215 w 368"/>
                <a:gd name="T31" fmla="*/ 10 h 284"/>
                <a:gd name="T32" fmla="*/ 235 w 368"/>
                <a:gd name="T33" fmla="*/ 16 h 284"/>
                <a:gd name="T34" fmla="*/ 253 w 368"/>
                <a:gd name="T35" fmla="*/ 18 h 284"/>
                <a:gd name="T36" fmla="*/ 278 w 368"/>
                <a:gd name="T37" fmla="*/ 25 h 284"/>
                <a:gd name="T38" fmla="*/ 277 w 368"/>
                <a:gd name="T39" fmla="*/ 47 h 284"/>
                <a:gd name="T40" fmla="*/ 285 w 368"/>
                <a:gd name="T41" fmla="*/ 69 h 284"/>
                <a:gd name="T42" fmla="*/ 300 w 368"/>
                <a:gd name="T43" fmla="*/ 92 h 284"/>
                <a:gd name="T44" fmla="*/ 321 w 368"/>
                <a:gd name="T45" fmla="*/ 114 h 284"/>
                <a:gd name="T46" fmla="*/ 339 w 368"/>
                <a:gd name="T47" fmla="*/ 133 h 284"/>
                <a:gd name="T48" fmla="*/ 357 w 368"/>
                <a:gd name="T49" fmla="*/ 155 h 284"/>
                <a:gd name="T50" fmla="*/ 363 w 368"/>
                <a:gd name="T51" fmla="*/ 167 h 284"/>
                <a:gd name="T52" fmla="*/ 331 w 368"/>
                <a:gd name="T53" fmla="*/ 185 h 284"/>
                <a:gd name="T54" fmla="*/ 318 w 368"/>
                <a:gd name="T55" fmla="*/ 183 h 284"/>
                <a:gd name="T56" fmla="*/ 328 w 368"/>
                <a:gd name="T57" fmla="*/ 208 h 284"/>
                <a:gd name="T58" fmla="*/ 336 w 368"/>
                <a:gd name="T59" fmla="*/ 231 h 284"/>
                <a:gd name="T60" fmla="*/ 335 w 368"/>
                <a:gd name="T61" fmla="*/ 242 h 284"/>
                <a:gd name="T62" fmla="*/ 304 w 368"/>
                <a:gd name="T63" fmla="*/ 248 h 284"/>
                <a:gd name="T64" fmla="*/ 296 w 368"/>
                <a:gd name="T65" fmla="*/ 280 h 284"/>
                <a:gd name="T66" fmla="*/ 279 w 368"/>
                <a:gd name="T67" fmla="*/ 275 h 284"/>
                <a:gd name="T68" fmla="*/ 259 w 368"/>
                <a:gd name="T69" fmla="*/ 274 h 284"/>
                <a:gd name="T70" fmla="*/ 242 w 368"/>
                <a:gd name="T71" fmla="*/ 284 h 284"/>
                <a:gd name="T72" fmla="*/ 233 w 368"/>
                <a:gd name="T73" fmla="*/ 273 h 284"/>
                <a:gd name="T74" fmla="*/ 207 w 368"/>
                <a:gd name="T75" fmla="*/ 280 h 284"/>
                <a:gd name="T76" fmla="*/ 188 w 368"/>
                <a:gd name="T77" fmla="*/ 275 h 284"/>
                <a:gd name="T78" fmla="*/ 178 w 368"/>
                <a:gd name="T79" fmla="*/ 279 h 284"/>
                <a:gd name="T80" fmla="*/ 155 w 368"/>
                <a:gd name="T81" fmla="*/ 279 h 284"/>
                <a:gd name="T82" fmla="*/ 143 w 368"/>
                <a:gd name="T83" fmla="*/ 268 h 284"/>
                <a:gd name="T84" fmla="*/ 107 w 368"/>
                <a:gd name="T85" fmla="*/ 259 h 284"/>
                <a:gd name="T86" fmla="*/ 92 w 368"/>
                <a:gd name="T87" fmla="*/ 266 h 284"/>
                <a:gd name="T88" fmla="*/ 48 w 368"/>
                <a:gd name="T89" fmla="*/ 271 h 284"/>
                <a:gd name="T90" fmla="*/ 26 w 368"/>
                <a:gd name="T91" fmla="*/ 268 h 284"/>
                <a:gd name="T92" fmla="*/ 19 w 368"/>
                <a:gd name="T93" fmla="*/ 264 h 284"/>
                <a:gd name="T94" fmla="*/ 7 w 368"/>
                <a:gd name="T95" fmla="*/ 237 h 284"/>
                <a:gd name="T96" fmla="*/ 22 w 368"/>
                <a:gd name="T97" fmla="*/ 223 h 284"/>
                <a:gd name="T98" fmla="*/ 17 w 368"/>
                <a:gd name="T99" fmla="*/ 191 h 284"/>
                <a:gd name="T100" fmla="*/ 9 w 368"/>
                <a:gd name="T101" fmla="*/ 171 h 284"/>
                <a:gd name="T102" fmla="*/ 0 w 368"/>
                <a:gd name="T103" fmla="*/ 14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8" h="284">
                  <a:moveTo>
                    <a:pt x="0" y="148"/>
                  </a:moveTo>
                  <a:lnTo>
                    <a:pt x="10" y="141"/>
                  </a:lnTo>
                  <a:lnTo>
                    <a:pt x="26" y="136"/>
                  </a:lnTo>
                  <a:lnTo>
                    <a:pt x="37" y="141"/>
                  </a:lnTo>
                  <a:lnTo>
                    <a:pt x="49" y="136"/>
                  </a:lnTo>
                  <a:lnTo>
                    <a:pt x="56" y="135"/>
                  </a:lnTo>
                  <a:lnTo>
                    <a:pt x="52" y="122"/>
                  </a:lnTo>
                  <a:lnTo>
                    <a:pt x="64" y="122"/>
                  </a:lnTo>
                  <a:lnTo>
                    <a:pt x="69" y="110"/>
                  </a:lnTo>
                  <a:lnTo>
                    <a:pt x="76" y="108"/>
                  </a:lnTo>
                  <a:lnTo>
                    <a:pt x="80" y="113"/>
                  </a:lnTo>
                  <a:lnTo>
                    <a:pt x="89" y="113"/>
                  </a:lnTo>
                  <a:lnTo>
                    <a:pt x="89" y="103"/>
                  </a:lnTo>
                  <a:lnTo>
                    <a:pt x="78" y="98"/>
                  </a:lnTo>
                  <a:lnTo>
                    <a:pt x="80" y="84"/>
                  </a:lnTo>
                  <a:lnTo>
                    <a:pt x="87" y="83"/>
                  </a:lnTo>
                  <a:lnTo>
                    <a:pt x="95" y="69"/>
                  </a:lnTo>
                  <a:lnTo>
                    <a:pt x="110" y="62"/>
                  </a:lnTo>
                  <a:lnTo>
                    <a:pt x="110" y="53"/>
                  </a:lnTo>
                  <a:lnTo>
                    <a:pt x="103" y="50"/>
                  </a:lnTo>
                  <a:lnTo>
                    <a:pt x="113" y="36"/>
                  </a:lnTo>
                  <a:lnTo>
                    <a:pt x="127" y="30"/>
                  </a:lnTo>
                  <a:lnTo>
                    <a:pt x="146" y="27"/>
                  </a:lnTo>
                  <a:lnTo>
                    <a:pt x="147" y="16"/>
                  </a:lnTo>
                  <a:lnTo>
                    <a:pt x="155" y="12"/>
                  </a:lnTo>
                  <a:lnTo>
                    <a:pt x="158" y="3"/>
                  </a:lnTo>
                  <a:lnTo>
                    <a:pt x="169" y="1"/>
                  </a:lnTo>
                  <a:lnTo>
                    <a:pt x="177" y="6"/>
                  </a:lnTo>
                  <a:lnTo>
                    <a:pt x="186" y="0"/>
                  </a:lnTo>
                  <a:lnTo>
                    <a:pt x="195" y="14"/>
                  </a:lnTo>
                  <a:lnTo>
                    <a:pt x="206" y="9"/>
                  </a:lnTo>
                  <a:lnTo>
                    <a:pt x="215" y="10"/>
                  </a:lnTo>
                  <a:lnTo>
                    <a:pt x="224" y="25"/>
                  </a:lnTo>
                  <a:lnTo>
                    <a:pt x="235" y="16"/>
                  </a:lnTo>
                  <a:lnTo>
                    <a:pt x="248" y="12"/>
                  </a:lnTo>
                  <a:lnTo>
                    <a:pt x="253" y="18"/>
                  </a:lnTo>
                  <a:lnTo>
                    <a:pt x="259" y="18"/>
                  </a:lnTo>
                  <a:lnTo>
                    <a:pt x="278" y="25"/>
                  </a:lnTo>
                  <a:lnTo>
                    <a:pt x="281" y="36"/>
                  </a:lnTo>
                  <a:lnTo>
                    <a:pt x="277" y="47"/>
                  </a:lnTo>
                  <a:lnTo>
                    <a:pt x="285" y="56"/>
                  </a:lnTo>
                  <a:lnTo>
                    <a:pt x="285" y="69"/>
                  </a:lnTo>
                  <a:lnTo>
                    <a:pt x="295" y="80"/>
                  </a:lnTo>
                  <a:lnTo>
                    <a:pt x="300" y="92"/>
                  </a:lnTo>
                  <a:lnTo>
                    <a:pt x="312" y="108"/>
                  </a:lnTo>
                  <a:lnTo>
                    <a:pt x="321" y="114"/>
                  </a:lnTo>
                  <a:lnTo>
                    <a:pt x="324" y="129"/>
                  </a:lnTo>
                  <a:lnTo>
                    <a:pt x="339" y="133"/>
                  </a:lnTo>
                  <a:lnTo>
                    <a:pt x="355" y="147"/>
                  </a:lnTo>
                  <a:lnTo>
                    <a:pt x="357" y="155"/>
                  </a:lnTo>
                  <a:lnTo>
                    <a:pt x="368" y="163"/>
                  </a:lnTo>
                  <a:lnTo>
                    <a:pt x="363" y="167"/>
                  </a:lnTo>
                  <a:lnTo>
                    <a:pt x="354" y="182"/>
                  </a:lnTo>
                  <a:lnTo>
                    <a:pt x="331" y="185"/>
                  </a:lnTo>
                  <a:lnTo>
                    <a:pt x="322" y="176"/>
                  </a:lnTo>
                  <a:lnTo>
                    <a:pt x="318" y="183"/>
                  </a:lnTo>
                  <a:lnTo>
                    <a:pt x="319" y="194"/>
                  </a:lnTo>
                  <a:lnTo>
                    <a:pt x="328" y="208"/>
                  </a:lnTo>
                  <a:lnTo>
                    <a:pt x="326" y="220"/>
                  </a:lnTo>
                  <a:lnTo>
                    <a:pt x="336" y="231"/>
                  </a:lnTo>
                  <a:lnTo>
                    <a:pt x="336" y="243"/>
                  </a:lnTo>
                  <a:lnTo>
                    <a:pt x="335" y="242"/>
                  </a:lnTo>
                  <a:lnTo>
                    <a:pt x="317" y="247"/>
                  </a:lnTo>
                  <a:lnTo>
                    <a:pt x="304" y="248"/>
                  </a:lnTo>
                  <a:lnTo>
                    <a:pt x="297" y="265"/>
                  </a:lnTo>
                  <a:lnTo>
                    <a:pt x="296" y="280"/>
                  </a:lnTo>
                  <a:lnTo>
                    <a:pt x="287" y="281"/>
                  </a:lnTo>
                  <a:lnTo>
                    <a:pt x="279" y="275"/>
                  </a:lnTo>
                  <a:lnTo>
                    <a:pt x="267" y="278"/>
                  </a:lnTo>
                  <a:lnTo>
                    <a:pt x="259" y="274"/>
                  </a:lnTo>
                  <a:lnTo>
                    <a:pt x="250" y="274"/>
                  </a:lnTo>
                  <a:lnTo>
                    <a:pt x="242" y="284"/>
                  </a:lnTo>
                  <a:lnTo>
                    <a:pt x="235" y="282"/>
                  </a:lnTo>
                  <a:lnTo>
                    <a:pt x="233" y="273"/>
                  </a:lnTo>
                  <a:lnTo>
                    <a:pt x="221" y="272"/>
                  </a:lnTo>
                  <a:lnTo>
                    <a:pt x="207" y="280"/>
                  </a:lnTo>
                  <a:lnTo>
                    <a:pt x="201" y="277"/>
                  </a:lnTo>
                  <a:lnTo>
                    <a:pt x="188" y="275"/>
                  </a:lnTo>
                  <a:lnTo>
                    <a:pt x="184" y="279"/>
                  </a:lnTo>
                  <a:lnTo>
                    <a:pt x="178" y="279"/>
                  </a:lnTo>
                  <a:lnTo>
                    <a:pt x="171" y="273"/>
                  </a:lnTo>
                  <a:lnTo>
                    <a:pt x="155" y="279"/>
                  </a:lnTo>
                  <a:lnTo>
                    <a:pt x="154" y="274"/>
                  </a:lnTo>
                  <a:lnTo>
                    <a:pt x="143" y="268"/>
                  </a:lnTo>
                  <a:lnTo>
                    <a:pt x="117" y="265"/>
                  </a:lnTo>
                  <a:lnTo>
                    <a:pt x="107" y="259"/>
                  </a:lnTo>
                  <a:lnTo>
                    <a:pt x="101" y="258"/>
                  </a:lnTo>
                  <a:lnTo>
                    <a:pt x="92" y="266"/>
                  </a:lnTo>
                  <a:lnTo>
                    <a:pt x="78" y="266"/>
                  </a:lnTo>
                  <a:lnTo>
                    <a:pt x="48" y="271"/>
                  </a:lnTo>
                  <a:lnTo>
                    <a:pt x="40" y="275"/>
                  </a:lnTo>
                  <a:lnTo>
                    <a:pt x="26" y="268"/>
                  </a:lnTo>
                  <a:lnTo>
                    <a:pt x="19" y="269"/>
                  </a:lnTo>
                  <a:lnTo>
                    <a:pt x="19" y="264"/>
                  </a:lnTo>
                  <a:lnTo>
                    <a:pt x="10" y="250"/>
                  </a:lnTo>
                  <a:lnTo>
                    <a:pt x="7" y="237"/>
                  </a:lnTo>
                  <a:lnTo>
                    <a:pt x="13" y="226"/>
                  </a:lnTo>
                  <a:lnTo>
                    <a:pt x="22" y="223"/>
                  </a:lnTo>
                  <a:lnTo>
                    <a:pt x="22" y="195"/>
                  </a:lnTo>
                  <a:lnTo>
                    <a:pt x="17" y="191"/>
                  </a:lnTo>
                  <a:lnTo>
                    <a:pt x="15" y="180"/>
                  </a:lnTo>
                  <a:lnTo>
                    <a:pt x="9" y="171"/>
                  </a:lnTo>
                  <a:lnTo>
                    <a:pt x="2" y="151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9F6D6B1C-67C8-B0F1-10D6-8115C45D6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3090864"/>
              <a:ext cx="363538" cy="228600"/>
            </a:xfrm>
            <a:custGeom>
              <a:avLst/>
              <a:gdLst>
                <a:gd name="T0" fmla="*/ 627 w 653"/>
                <a:gd name="T1" fmla="*/ 130 h 408"/>
                <a:gd name="T2" fmla="*/ 582 w 653"/>
                <a:gd name="T3" fmla="*/ 112 h 408"/>
                <a:gd name="T4" fmla="*/ 542 w 653"/>
                <a:gd name="T5" fmla="*/ 115 h 408"/>
                <a:gd name="T6" fmla="*/ 509 w 653"/>
                <a:gd name="T7" fmla="*/ 69 h 408"/>
                <a:gd name="T8" fmla="*/ 463 w 653"/>
                <a:gd name="T9" fmla="*/ 39 h 408"/>
                <a:gd name="T10" fmla="*/ 442 w 653"/>
                <a:gd name="T11" fmla="*/ 1 h 408"/>
                <a:gd name="T12" fmla="*/ 380 w 653"/>
                <a:gd name="T13" fmla="*/ 6 h 408"/>
                <a:gd name="T14" fmla="*/ 344 w 653"/>
                <a:gd name="T15" fmla="*/ 20 h 408"/>
                <a:gd name="T16" fmla="*/ 314 w 653"/>
                <a:gd name="T17" fmla="*/ 54 h 408"/>
                <a:gd name="T18" fmla="*/ 277 w 653"/>
                <a:gd name="T19" fmla="*/ 47 h 408"/>
                <a:gd name="T20" fmla="*/ 248 w 653"/>
                <a:gd name="T21" fmla="*/ 45 h 408"/>
                <a:gd name="T22" fmla="*/ 211 w 653"/>
                <a:gd name="T23" fmla="*/ 52 h 408"/>
                <a:gd name="T24" fmla="*/ 181 w 653"/>
                <a:gd name="T25" fmla="*/ 47 h 408"/>
                <a:gd name="T26" fmla="*/ 128 w 653"/>
                <a:gd name="T27" fmla="*/ 31 h 408"/>
                <a:gd name="T28" fmla="*/ 67 w 653"/>
                <a:gd name="T29" fmla="*/ 48 h 408"/>
                <a:gd name="T30" fmla="*/ 46 w 653"/>
                <a:gd name="T31" fmla="*/ 69 h 408"/>
                <a:gd name="T32" fmla="*/ 63 w 653"/>
                <a:gd name="T33" fmla="*/ 99 h 408"/>
                <a:gd name="T34" fmla="*/ 58 w 653"/>
                <a:gd name="T35" fmla="*/ 125 h 408"/>
                <a:gd name="T36" fmla="*/ 22 w 653"/>
                <a:gd name="T37" fmla="*/ 187 h 408"/>
                <a:gd name="T38" fmla="*/ 2 w 653"/>
                <a:gd name="T39" fmla="*/ 234 h 408"/>
                <a:gd name="T40" fmla="*/ 25 w 653"/>
                <a:gd name="T41" fmla="*/ 260 h 408"/>
                <a:gd name="T42" fmla="*/ 64 w 653"/>
                <a:gd name="T43" fmla="*/ 264 h 408"/>
                <a:gd name="T44" fmla="*/ 101 w 653"/>
                <a:gd name="T45" fmla="*/ 281 h 408"/>
                <a:gd name="T46" fmla="*/ 161 w 653"/>
                <a:gd name="T47" fmla="*/ 262 h 408"/>
                <a:gd name="T48" fmla="*/ 181 w 653"/>
                <a:gd name="T49" fmla="*/ 238 h 408"/>
                <a:gd name="T50" fmla="*/ 197 w 653"/>
                <a:gd name="T51" fmla="*/ 232 h 408"/>
                <a:gd name="T52" fmla="*/ 219 w 653"/>
                <a:gd name="T53" fmla="*/ 234 h 408"/>
                <a:gd name="T54" fmla="*/ 260 w 653"/>
                <a:gd name="T55" fmla="*/ 243 h 408"/>
                <a:gd name="T56" fmla="*/ 292 w 653"/>
                <a:gd name="T57" fmla="*/ 277 h 408"/>
                <a:gd name="T58" fmla="*/ 313 w 653"/>
                <a:gd name="T59" fmla="*/ 308 h 408"/>
                <a:gd name="T60" fmla="*/ 331 w 653"/>
                <a:gd name="T61" fmla="*/ 338 h 408"/>
                <a:gd name="T62" fmla="*/ 298 w 653"/>
                <a:gd name="T63" fmla="*/ 341 h 408"/>
                <a:gd name="T64" fmla="*/ 284 w 653"/>
                <a:gd name="T65" fmla="*/ 367 h 408"/>
                <a:gd name="T66" fmla="*/ 262 w 653"/>
                <a:gd name="T67" fmla="*/ 393 h 408"/>
                <a:gd name="T68" fmla="*/ 304 w 653"/>
                <a:gd name="T69" fmla="*/ 403 h 408"/>
                <a:gd name="T70" fmla="*/ 327 w 653"/>
                <a:gd name="T71" fmla="*/ 400 h 408"/>
                <a:gd name="T72" fmla="*/ 328 w 653"/>
                <a:gd name="T73" fmla="*/ 389 h 408"/>
                <a:gd name="T74" fmla="*/ 352 w 653"/>
                <a:gd name="T75" fmla="*/ 363 h 408"/>
                <a:gd name="T76" fmla="*/ 378 w 653"/>
                <a:gd name="T77" fmla="*/ 335 h 408"/>
                <a:gd name="T78" fmla="*/ 399 w 653"/>
                <a:gd name="T79" fmla="*/ 331 h 408"/>
                <a:gd name="T80" fmla="*/ 419 w 653"/>
                <a:gd name="T81" fmla="*/ 326 h 408"/>
                <a:gd name="T82" fmla="*/ 452 w 653"/>
                <a:gd name="T83" fmla="*/ 325 h 408"/>
                <a:gd name="T84" fmla="*/ 461 w 653"/>
                <a:gd name="T85" fmla="*/ 280 h 408"/>
                <a:gd name="T86" fmla="*/ 515 w 653"/>
                <a:gd name="T87" fmla="*/ 280 h 408"/>
                <a:gd name="T88" fmla="*/ 530 w 653"/>
                <a:gd name="T89" fmla="*/ 247 h 408"/>
                <a:gd name="T90" fmla="*/ 601 w 653"/>
                <a:gd name="T91" fmla="*/ 253 h 408"/>
                <a:gd name="T92" fmla="*/ 625 w 653"/>
                <a:gd name="T93" fmla="*/ 188 h 408"/>
                <a:gd name="T94" fmla="*/ 645 w 653"/>
                <a:gd name="T95" fmla="*/ 15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3" h="408">
                  <a:moveTo>
                    <a:pt x="653" y="136"/>
                  </a:moveTo>
                  <a:lnTo>
                    <a:pt x="637" y="132"/>
                  </a:lnTo>
                  <a:lnTo>
                    <a:pt x="631" y="139"/>
                  </a:lnTo>
                  <a:lnTo>
                    <a:pt x="627" y="130"/>
                  </a:lnTo>
                  <a:lnTo>
                    <a:pt x="614" y="121"/>
                  </a:lnTo>
                  <a:lnTo>
                    <a:pt x="604" y="100"/>
                  </a:lnTo>
                  <a:lnTo>
                    <a:pt x="597" y="101"/>
                  </a:lnTo>
                  <a:lnTo>
                    <a:pt x="582" y="112"/>
                  </a:lnTo>
                  <a:lnTo>
                    <a:pt x="573" y="110"/>
                  </a:lnTo>
                  <a:lnTo>
                    <a:pt x="562" y="113"/>
                  </a:lnTo>
                  <a:lnTo>
                    <a:pt x="550" y="107"/>
                  </a:lnTo>
                  <a:lnTo>
                    <a:pt x="542" y="115"/>
                  </a:lnTo>
                  <a:lnTo>
                    <a:pt x="522" y="96"/>
                  </a:lnTo>
                  <a:lnTo>
                    <a:pt x="517" y="82"/>
                  </a:lnTo>
                  <a:lnTo>
                    <a:pt x="517" y="70"/>
                  </a:lnTo>
                  <a:lnTo>
                    <a:pt x="509" y="69"/>
                  </a:lnTo>
                  <a:lnTo>
                    <a:pt x="508" y="59"/>
                  </a:lnTo>
                  <a:lnTo>
                    <a:pt x="499" y="52"/>
                  </a:lnTo>
                  <a:lnTo>
                    <a:pt x="475" y="55"/>
                  </a:lnTo>
                  <a:lnTo>
                    <a:pt x="463" y="39"/>
                  </a:lnTo>
                  <a:lnTo>
                    <a:pt x="468" y="30"/>
                  </a:lnTo>
                  <a:lnTo>
                    <a:pt x="459" y="22"/>
                  </a:lnTo>
                  <a:lnTo>
                    <a:pt x="452" y="2"/>
                  </a:lnTo>
                  <a:lnTo>
                    <a:pt x="442" y="1"/>
                  </a:lnTo>
                  <a:lnTo>
                    <a:pt x="431" y="7"/>
                  </a:lnTo>
                  <a:lnTo>
                    <a:pt x="408" y="7"/>
                  </a:lnTo>
                  <a:lnTo>
                    <a:pt x="386" y="0"/>
                  </a:lnTo>
                  <a:lnTo>
                    <a:pt x="380" y="6"/>
                  </a:lnTo>
                  <a:lnTo>
                    <a:pt x="381" y="15"/>
                  </a:lnTo>
                  <a:lnTo>
                    <a:pt x="371" y="17"/>
                  </a:lnTo>
                  <a:lnTo>
                    <a:pt x="362" y="15"/>
                  </a:lnTo>
                  <a:lnTo>
                    <a:pt x="344" y="20"/>
                  </a:lnTo>
                  <a:lnTo>
                    <a:pt x="331" y="21"/>
                  </a:lnTo>
                  <a:lnTo>
                    <a:pt x="324" y="38"/>
                  </a:lnTo>
                  <a:lnTo>
                    <a:pt x="323" y="53"/>
                  </a:lnTo>
                  <a:lnTo>
                    <a:pt x="314" y="54"/>
                  </a:lnTo>
                  <a:lnTo>
                    <a:pt x="306" y="48"/>
                  </a:lnTo>
                  <a:lnTo>
                    <a:pt x="294" y="51"/>
                  </a:lnTo>
                  <a:lnTo>
                    <a:pt x="286" y="47"/>
                  </a:lnTo>
                  <a:lnTo>
                    <a:pt x="277" y="47"/>
                  </a:lnTo>
                  <a:lnTo>
                    <a:pt x="269" y="57"/>
                  </a:lnTo>
                  <a:lnTo>
                    <a:pt x="262" y="55"/>
                  </a:lnTo>
                  <a:lnTo>
                    <a:pt x="260" y="46"/>
                  </a:lnTo>
                  <a:lnTo>
                    <a:pt x="248" y="45"/>
                  </a:lnTo>
                  <a:lnTo>
                    <a:pt x="234" y="53"/>
                  </a:lnTo>
                  <a:lnTo>
                    <a:pt x="228" y="50"/>
                  </a:lnTo>
                  <a:lnTo>
                    <a:pt x="215" y="48"/>
                  </a:lnTo>
                  <a:lnTo>
                    <a:pt x="211" y="52"/>
                  </a:lnTo>
                  <a:lnTo>
                    <a:pt x="205" y="52"/>
                  </a:lnTo>
                  <a:lnTo>
                    <a:pt x="198" y="46"/>
                  </a:lnTo>
                  <a:lnTo>
                    <a:pt x="182" y="52"/>
                  </a:lnTo>
                  <a:lnTo>
                    <a:pt x="181" y="47"/>
                  </a:lnTo>
                  <a:lnTo>
                    <a:pt x="170" y="41"/>
                  </a:lnTo>
                  <a:lnTo>
                    <a:pt x="144" y="38"/>
                  </a:lnTo>
                  <a:lnTo>
                    <a:pt x="134" y="32"/>
                  </a:lnTo>
                  <a:lnTo>
                    <a:pt x="128" y="31"/>
                  </a:lnTo>
                  <a:lnTo>
                    <a:pt x="119" y="39"/>
                  </a:lnTo>
                  <a:lnTo>
                    <a:pt x="105" y="39"/>
                  </a:lnTo>
                  <a:lnTo>
                    <a:pt x="75" y="44"/>
                  </a:lnTo>
                  <a:lnTo>
                    <a:pt x="67" y="48"/>
                  </a:lnTo>
                  <a:lnTo>
                    <a:pt x="53" y="41"/>
                  </a:lnTo>
                  <a:lnTo>
                    <a:pt x="46" y="42"/>
                  </a:lnTo>
                  <a:lnTo>
                    <a:pt x="45" y="49"/>
                  </a:lnTo>
                  <a:lnTo>
                    <a:pt x="46" y="69"/>
                  </a:lnTo>
                  <a:lnTo>
                    <a:pt x="51" y="75"/>
                  </a:lnTo>
                  <a:lnTo>
                    <a:pt x="56" y="88"/>
                  </a:lnTo>
                  <a:lnTo>
                    <a:pt x="67" y="94"/>
                  </a:lnTo>
                  <a:lnTo>
                    <a:pt x="63" y="99"/>
                  </a:lnTo>
                  <a:lnTo>
                    <a:pt x="64" y="106"/>
                  </a:lnTo>
                  <a:lnTo>
                    <a:pt x="67" y="112"/>
                  </a:lnTo>
                  <a:lnTo>
                    <a:pt x="65" y="125"/>
                  </a:lnTo>
                  <a:lnTo>
                    <a:pt x="58" y="125"/>
                  </a:lnTo>
                  <a:lnTo>
                    <a:pt x="51" y="132"/>
                  </a:lnTo>
                  <a:lnTo>
                    <a:pt x="47" y="145"/>
                  </a:lnTo>
                  <a:lnTo>
                    <a:pt x="20" y="175"/>
                  </a:lnTo>
                  <a:lnTo>
                    <a:pt x="22" y="187"/>
                  </a:lnTo>
                  <a:lnTo>
                    <a:pt x="22" y="201"/>
                  </a:lnTo>
                  <a:lnTo>
                    <a:pt x="13" y="200"/>
                  </a:lnTo>
                  <a:lnTo>
                    <a:pt x="4" y="219"/>
                  </a:lnTo>
                  <a:lnTo>
                    <a:pt x="2" y="234"/>
                  </a:lnTo>
                  <a:lnTo>
                    <a:pt x="0" y="235"/>
                  </a:lnTo>
                  <a:lnTo>
                    <a:pt x="11" y="245"/>
                  </a:lnTo>
                  <a:lnTo>
                    <a:pt x="22" y="252"/>
                  </a:lnTo>
                  <a:lnTo>
                    <a:pt x="25" y="260"/>
                  </a:lnTo>
                  <a:lnTo>
                    <a:pt x="34" y="260"/>
                  </a:lnTo>
                  <a:lnTo>
                    <a:pt x="39" y="255"/>
                  </a:lnTo>
                  <a:lnTo>
                    <a:pt x="48" y="255"/>
                  </a:lnTo>
                  <a:lnTo>
                    <a:pt x="64" y="264"/>
                  </a:lnTo>
                  <a:lnTo>
                    <a:pt x="76" y="264"/>
                  </a:lnTo>
                  <a:lnTo>
                    <a:pt x="88" y="270"/>
                  </a:lnTo>
                  <a:lnTo>
                    <a:pt x="92" y="277"/>
                  </a:lnTo>
                  <a:lnTo>
                    <a:pt x="101" y="281"/>
                  </a:lnTo>
                  <a:lnTo>
                    <a:pt x="115" y="277"/>
                  </a:lnTo>
                  <a:lnTo>
                    <a:pt x="124" y="276"/>
                  </a:lnTo>
                  <a:lnTo>
                    <a:pt x="131" y="267"/>
                  </a:lnTo>
                  <a:lnTo>
                    <a:pt x="161" y="262"/>
                  </a:lnTo>
                  <a:lnTo>
                    <a:pt x="171" y="256"/>
                  </a:lnTo>
                  <a:lnTo>
                    <a:pt x="181" y="254"/>
                  </a:lnTo>
                  <a:lnTo>
                    <a:pt x="180" y="243"/>
                  </a:lnTo>
                  <a:lnTo>
                    <a:pt x="181" y="238"/>
                  </a:lnTo>
                  <a:lnTo>
                    <a:pt x="179" y="227"/>
                  </a:lnTo>
                  <a:lnTo>
                    <a:pt x="186" y="229"/>
                  </a:lnTo>
                  <a:lnTo>
                    <a:pt x="188" y="227"/>
                  </a:lnTo>
                  <a:lnTo>
                    <a:pt x="197" y="232"/>
                  </a:lnTo>
                  <a:lnTo>
                    <a:pt x="200" y="227"/>
                  </a:lnTo>
                  <a:lnTo>
                    <a:pt x="209" y="227"/>
                  </a:lnTo>
                  <a:lnTo>
                    <a:pt x="213" y="224"/>
                  </a:lnTo>
                  <a:lnTo>
                    <a:pt x="219" y="234"/>
                  </a:lnTo>
                  <a:lnTo>
                    <a:pt x="230" y="234"/>
                  </a:lnTo>
                  <a:lnTo>
                    <a:pt x="244" y="246"/>
                  </a:lnTo>
                  <a:lnTo>
                    <a:pt x="258" y="248"/>
                  </a:lnTo>
                  <a:lnTo>
                    <a:pt x="260" y="243"/>
                  </a:lnTo>
                  <a:lnTo>
                    <a:pt x="264" y="243"/>
                  </a:lnTo>
                  <a:lnTo>
                    <a:pt x="278" y="256"/>
                  </a:lnTo>
                  <a:lnTo>
                    <a:pt x="289" y="262"/>
                  </a:lnTo>
                  <a:lnTo>
                    <a:pt x="292" y="277"/>
                  </a:lnTo>
                  <a:lnTo>
                    <a:pt x="291" y="288"/>
                  </a:lnTo>
                  <a:lnTo>
                    <a:pt x="301" y="293"/>
                  </a:lnTo>
                  <a:lnTo>
                    <a:pt x="302" y="298"/>
                  </a:lnTo>
                  <a:lnTo>
                    <a:pt x="313" y="308"/>
                  </a:lnTo>
                  <a:lnTo>
                    <a:pt x="326" y="315"/>
                  </a:lnTo>
                  <a:lnTo>
                    <a:pt x="327" y="323"/>
                  </a:lnTo>
                  <a:lnTo>
                    <a:pt x="326" y="330"/>
                  </a:lnTo>
                  <a:lnTo>
                    <a:pt x="331" y="338"/>
                  </a:lnTo>
                  <a:lnTo>
                    <a:pt x="329" y="343"/>
                  </a:lnTo>
                  <a:lnTo>
                    <a:pt x="316" y="343"/>
                  </a:lnTo>
                  <a:lnTo>
                    <a:pt x="309" y="337"/>
                  </a:lnTo>
                  <a:lnTo>
                    <a:pt x="298" y="341"/>
                  </a:lnTo>
                  <a:lnTo>
                    <a:pt x="289" y="341"/>
                  </a:lnTo>
                  <a:lnTo>
                    <a:pt x="288" y="357"/>
                  </a:lnTo>
                  <a:lnTo>
                    <a:pt x="289" y="368"/>
                  </a:lnTo>
                  <a:lnTo>
                    <a:pt x="284" y="367"/>
                  </a:lnTo>
                  <a:lnTo>
                    <a:pt x="276" y="383"/>
                  </a:lnTo>
                  <a:lnTo>
                    <a:pt x="276" y="391"/>
                  </a:lnTo>
                  <a:lnTo>
                    <a:pt x="268" y="388"/>
                  </a:lnTo>
                  <a:lnTo>
                    <a:pt x="262" y="393"/>
                  </a:lnTo>
                  <a:lnTo>
                    <a:pt x="269" y="405"/>
                  </a:lnTo>
                  <a:lnTo>
                    <a:pt x="281" y="408"/>
                  </a:lnTo>
                  <a:lnTo>
                    <a:pt x="297" y="408"/>
                  </a:lnTo>
                  <a:lnTo>
                    <a:pt x="304" y="403"/>
                  </a:lnTo>
                  <a:lnTo>
                    <a:pt x="318" y="402"/>
                  </a:lnTo>
                  <a:lnTo>
                    <a:pt x="325" y="408"/>
                  </a:lnTo>
                  <a:lnTo>
                    <a:pt x="326" y="408"/>
                  </a:lnTo>
                  <a:lnTo>
                    <a:pt x="327" y="400"/>
                  </a:lnTo>
                  <a:lnTo>
                    <a:pt x="323" y="395"/>
                  </a:lnTo>
                  <a:lnTo>
                    <a:pt x="324" y="389"/>
                  </a:lnTo>
                  <a:lnTo>
                    <a:pt x="324" y="383"/>
                  </a:lnTo>
                  <a:lnTo>
                    <a:pt x="328" y="389"/>
                  </a:lnTo>
                  <a:lnTo>
                    <a:pt x="333" y="389"/>
                  </a:lnTo>
                  <a:lnTo>
                    <a:pt x="350" y="369"/>
                  </a:lnTo>
                  <a:lnTo>
                    <a:pt x="347" y="363"/>
                  </a:lnTo>
                  <a:lnTo>
                    <a:pt x="352" y="363"/>
                  </a:lnTo>
                  <a:lnTo>
                    <a:pt x="361" y="351"/>
                  </a:lnTo>
                  <a:lnTo>
                    <a:pt x="361" y="340"/>
                  </a:lnTo>
                  <a:lnTo>
                    <a:pt x="367" y="335"/>
                  </a:lnTo>
                  <a:lnTo>
                    <a:pt x="378" y="335"/>
                  </a:lnTo>
                  <a:lnTo>
                    <a:pt x="386" y="324"/>
                  </a:lnTo>
                  <a:lnTo>
                    <a:pt x="391" y="329"/>
                  </a:lnTo>
                  <a:lnTo>
                    <a:pt x="391" y="331"/>
                  </a:lnTo>
                  <a:lnTo>
                    <a:pt x="399" y="331"/>
                  </a:lnTo>
                  <a:lnTo>
                    <a:pt x="403" y="326"/>
                  </a:lnTo>
                  <a:lnTo>
                    <a:pt x="409" y="325"/>
                  </a:lnTo>
                  <a:lnTo>
                    <a:pt x="415" y="329"/>
                  </a:lnTo>
                  <a:lnTo>
                    <a:pt x="419" y="326"/>
                  </a:lnTo>
                  <a:lnTo>
                    <a:pt x="428" y="327"/>
                  </a:lnTo>
                  <a:lnTo>
                    <a:pt x="429" y="321"/>
                  </a:lnTo>
                  <a:lnTo>
                    <a:pt x="440" y="320"/>
                  </a:lnTo>
                  <a:lnTo>
                    <a:pt x="452" y="325"/>
                  </a:lnTo>
                  <a:lnTo>
                    <a:pt x="462" y="315"/>
                  </a:lnTo>
                  <a:lnTo>
                    <a:pt x="453" y="308"/>
                  </a:lnTo>
                  <a:lnTo>
                    <a:pt x="463" y="304"/>
                  </a:lnTo>
                  <a:lnTo>
                    <a:pt x="461" y="280"/>
                  </a:lnTo>
                  <a:lnTo>
                    <a:pt x="483" y="285"/>
                  </a:lnTo>
                  <a:lnTo>
                    <a:pt x="498" y="287"/>
                  </a:lnTo>
                  <a:lnTo>
                    <a:pt x="509" y="293"/>
                  </a:lnTo>
                  <a:lnTo>
                    <a:pt x="515" y="280"/>
                  </a:lnTo>
                  <a:lnTo>
                    <a:pt x="531" y="279"/>
                  </a:lnTo>
                  <a:lnTo>
                    <a:pt x="537" y="278"/>
                  </a:lnTo>
                  <a:lnTo>
                    <a:pt x="533" y="257"/>
                  </a:lnTo>
                  <a:lnTo>
                    <a:pt x="530" y="247"/>
                  </a:lnTo>
                  <a:lnTo>
                    <a:pt x="550" y="242"/>
                  </a:lnTo>
                  <a:lnTo>
                    <a:pt x="576" y="245"/>
                  </a:lnTo>
                  <a:lnTo>
                    <a:pt x="591" y="261"/>
                  </a:lnTo>
                  <a:lnTo>
                    <a:pt x="601" y="253"/>
                  </a:lnTo>
                  <a:cubicBezTo>
                    <a:pt x="601" y="253"/>
                    <a:pt x="599" y="243"/>
                    <a:pt x="601" y="242"/>
                  </a:cubicBezTo>
                  <a:cubicBezTo>
                    <a:pt x="602" y="242"/>
                    <a:pt x="609" y="240"/>
                    <a:pt x="610" y="237"/>
                  </a:cubicBezTo>
                  <a:cubicBezTo>
                    <a:pt x="611" y="234"/>
                    <a:pt x="600" y="204"/>
                    <a:pt x="600" y="204"/>
                  </a:cubicBezTo>
                  <a:lnTo>
                    <a:pt x="625" y="188"/>
                  </a:lnTo>
                  <a:lnTo>
                    <a:pt x="646" y="198"/>
                  </a:lnTo>
                  <a:lnTo>
                    <a:pt x="651" y="191"/>
                  </a:lnTo>
                  <a:lnTo>
                    <a:pt x="642" y="168"/>
                  </a:lnTo>
                  <a:lnTo>
                    <a:pt x="645" y="151"/>
                  </a:lnTo>
                  <a:lnTo>
                    <a:pt x="653" y="13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CAFF2692-3902-DB74-0C93-21B7714F6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1" y="3216276"/>
              <a:ext cx="84138" cy="95250"/>
            </a:xfrm>
            <a:custGeom>
              <a:avLst/>
              <a:gdLst>
                <a:gd name="T0" fmla="*/ 2 w 152"/>
                <a:gd name="T1" fmla="*/ 30 h 169"/>
                <a:gd name="T2" fmla="*/ 1 w 152"/>
                <a:gd name="T3" fmla="*/ 19 h 169"/>
                <a:gd name="T4" fmla="*/ 2 w 152"/>
                <a:gd name="T5" fmla="*/ 14 h 169"/>
                <a:gd name="T6" fmla="*/ 0 w 152"/>
                <a:gd name="T7" fmla="*/ 3 h 169"/>
                <a:gd name="T8" fmla="*/ 7 w 152"/>
                <a:gd name="T9" fmla="*/ 5 h 169"/>
                <a:gd name="T10" fmla="*/ 9 w 152"/>
                <a:gd name="T11" fmla="*/ 3 h 169"/>
                <a:gd name="T12" fmla="*/ 18 w 152"/>
                <a:gd name="T13" fmla="*/ 8 h 169"/>
                <a:gd name="T14" fmla="*/ 21 w 152"/>
                <a:gd name="T15" fmla="*/ 3 h 169"/>
                <a:gd name="T16" fmla="*/ 30 w 152"/>
                <a:gd name="T17" fmla="*/ 3 h 169"/>
                <a:gd name="T18" fmla="*/ 34 w 152"/>
                <a:gd name="T19" fmla="*/ 0 h 169"/>
                <a:gd name="T20" fmla="*/ 40 w 152"/>
                <a:gd name="T21" fmla="*/ 10 h 169"/>
                <a:gd name="T22" fmla="*/ 51 w 152"/>
                <a:gd name="T23" fmla="*/ 10 h 169"/>
                <a:gd name="T24" fmla="*/ 65 w 152"/>
                <a:gd name="T25" fmla="*/ 22 h 169"/>
                <a:gd name="T26" fmla="*/ 79 w 152"/>
                <a:gd name="T27" fmla="*/ 24 h 169"/>
                <a:gd name="T28" fmla="*/ 81 w 152"/>
                <a:gd name="T29" fmla="*/ 19 h 169"/>
                <a:gd name="T30" fmla="*/ 85 w 152"/>
                <a:gd name="T31" fmla="*/ 19 h 169"/>
                <a:gd name="T32" fmla="*/ 99 w 152"/>
                <a:gd name="T33" fmla="*/ 32 h 169"/>
                <a:gd name="T34" fmla="*/ 110 w 152"/>
                <a:gd name="T35" fmla="*/ 38 h 169"/>
                <a:gd name="T36" fmla="*/ 113 w 152"/>
                <a:gd name="T37" fmla="*/ 53 h 169"/>
                <a:gd name="T38" fmla="*/ 112 w 152"/>
                <a:gd name="T39" fmla="*/ 64 h 169"/>
                <a:gd name="T40" fmla="*/ 122 w 152"/>
                <a:gd name="T41" fmla="*/ 69 h 169"/>
                <a:gd name="T42" fmla="*/ 123 w 152"/>
                <a:gd name="T43" fmla="*/ 74 h 169"/>
                <a:gd name="T44" fmla="*/ 134 w 152"/>
                <a:gd name="T45" fmla="*/ 84 h 169"/>
                <a:gd name="T46" fmla="*/ 147 w 152"/>
                <a:gd name="T47" fmla="*/ 91 h 169"/>
                <a:gd name="T48" fmla="*/ 148 w 152"/>
                <a:gd name="T49" fmla="*/ 99 h 169"/>
                <a:gd name="T50" fmla="*/ 147 w 152"/>
                <a:gd name="T51" fmla="*/ 106 h 169"/>
                <a:gd name="T52" fmla="*/ 152 w 152"/>
                <a:gd name="T53" fmla="*/ 114 h 169"/>
                <a:gd name="T54" fmla="*/ 150 w 152"/>
                <a:gd name="T55" fmla="*/ 119 h 169"/>
                <a:gd name="T56" fmla="*/ 137 w 152"/>
                <a:gd name="T57" fmla="*/ 119 h 169"/>
                <a:gd name="T58" fmla="*/ 130 w 152"/>
                <a:gd name="T59" fmla="*/ 113 h 169"/>
                <a:gd name="T60" fmla="*/ 119 w 152"/>
                <a:gd name="T61" fmla="*/ 117 h 169"/>
                <a:gd name="T62" fmla="*/ 110 w 152"/>
                <a:gd name="T63" fmla="*/ 117 h 169"/>
                <a:gd name="T64" fmla="*/ 109 w 152"/>
                <a:gd name="T65" fmla="*/ 133 h 169"/>
                <a:gd name="T66" fmla="*/ 110 w 152"/>
                <a:gd name="T67" fmla="*/ 144 h 169"/>
                <a:gd name="T68" fmla="*/ 105 w 152"/>
                <a:gd name="T69" fmla="*/ 143 h 169"/>
                <a:gd name="T70" fmla="*/ 97 w 152"/>
                <a:gd name="T71" fmla="*/ 159 h 169"/>
                <a:gd name="T72" fmla="*/ 97 w 152"/>
                <a:gd name="T73" fmla="*/ 167 h 169"/>
                <a:gd name="T74" fmla="*/ 89 w 152"/>
                <a:gd name="T75" fmla="*/ 164 h 169"/>
                <a:gd name="T76" fmla="*/ 83 w 152"/>
                <a:gd name="T77" fmla="*/ 169 h 169"/>
                <a:gd name="T78" fmla="*/ 82 w 152"/>
                <a:gd name="T79" fmla="*/ 168 h 169"/>
                <a:gd name="T80" fmla="*/ 77 w 152"/>
                <a:gd name="T81" fmla="*/ 156 h 169"/>
                <a:gd name="T82" fmla="*/ 79 w 152"/>
                <a:gd name="T83" fmla="*/ 115 h 169"/>
                <a:gd name="T84" fmla="*/ 71 w 152"/>
                <a:gd name="T85" fmla="*/ 102 h 169"/>
                <a:gd name="T86" fmla="*/ 68 w 152"/>
                <a:gd name="T87" fmla="*/ 90 h 169"/>
                <a:gd name="T88" fmla="*/ 44 w 152"/>
                <a:gd name="T89" fmla="*/ 72 h 169"/>
                <a:gd name="T90" fmla="*/ 42 w 152"/>
                <a:gd name="T91" fmla="*/ 63 h 169"/>
                <a:gd name="T92" fmla="*/ 25 w 152"/>
                <a:gd name="T93" fmla="*/ 47 h 169"/>
                <a:gd name="T94" fmla="*/ 20 w 152"/>
                <a:gd name="T95" fmla="*/ 27 h 169"/>
                <a:gd name="T96" fmla="*/ 2 w 152"/>
                <a:gd name="T97" fmla="*/ 3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169">
                  <a:moveTo>
                    <a:pt x="2" y="30"/>
                  </a:moveTo>
                  <a:lnTo>
                    <a:pt x="1" y="19"/>
                  </a:lnTo>
                  <a:lnTo>
                    <a:pt x="2" y="14"/>
                  </a:lnTo>
                  <a:lnTo>
                    <a:pt x="0" y="3"/>
                  </a:lnTo>
                  <a:lnTo>
                    <a:pt x="7" y="5"/>
                  </a:lnTo>
                  <a:lnTo>
                    <a:pt x="9" y="3"/>
                  </a:lnTo>
                  <a:lnTo>
                    <a:pt x="18" y="8"/>
                  </a:lnTo>
                  <a:lnTo>
                    <a:pt x="21" y="3"/>
                  </a:lnTo>
                  <a:lnTo>
                    <a:pt x="30" y="3"/>
                  </a:lnTo>
                  <a:lnTo>
                    <a:pt x="34" y="0"/>
                  </a:lnTo>
                  <a:lnTo>
                    <a:pt x="40" y="10"/>
                  </a:lnTo>
                  <a:lnTo>
                    <a:pt x="51" y="10"/>
                  </a:lnTo>
                  <a:lnTo>
                    <a:pt x="65" y="22"/>
                  </a:lnTo>
                  <a:lnTo>
                    <a:pt x="79" y="24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99" y="32"/>
                  </a:lnTo>
                  <a:lnTo>
                    <a:pt x="110" y="38"/>
                  </a:lnTo>
                  <a:lnTo>
                    <a:pt x="113" y="53"/>
                  </a:lnTo>
                  <a:lnTo>
                    <a:pt x="112" y="64"/>
                  </a:lnTo>
                  <a:lnTo>
                    <a:pt x="122" y="69"/>
                  </a:lnTo>
                  <a:lnTo>
                    <a:pt x="123" y="74"/>
                  </a:lnTo>
                  <a:lnTo>
                    <a:pt x="134" y="84"/>
                  </a:lnTo>
                  <a:lnTo>
                    <a:pt x="147" y="91"/>
                  </a:lnTo>
                  <a:lnTo>
                    <a:pt x="148" y="99"/>
                  </a:lnTo>
                  <a:lnTo>
                    <a:pt x="147" y="106"/>
                  </a:lnTo>
                  <a:lnTo>
                    <a:pt x="152" y="114"/>
                  </a:lnTo>
                  <a:lnTo>
                    <a:pt x="150" y="119"/>
                  </a:lnTo>
                  <a:lnTo>
                    <a:pt x="137" y="119"/>
                  </a:lnTo>
                  <a:lnTo>
                    <a:pt x="130" y="113"/>
                  </a:lnTo>
                  <a:lnTo>
                    <a:pt x="119" y="117"/>
                  </a:lnTo>
                  <a:lnTo>
                    <a:pt x="110" y="117"/>
                  </a:lnTo>
                  <a:lnTo>
                    <a:pt x="109" y="133"/>
                  </a:lnTo>
                  <a:lnTo>
                    <a:pt x="110" y="144"/>
                  </a:lnTo>
                  <a:lnTo>
                    <a:pt x="105" y="143"/>
                  </a:lnTo>
                  <a:lnTo>
                    <a:pt x="97" y="159"/>
                  </a:lnTo>
                  <a:lnTo>
                    <a:pt x="97" y="167"/>
                  </a:lnTo>
                  <a:lnTo>
                    <a:pt x="89" y="164"/>
                  </a:lnTo>
                  <a:lnTo>
                    <a:pt x="83" y="169"/>
                  </a:lnTo>
                  <a:lnTo>
                    <a:pt x="82" y="168"/>
                  </a:lnTo>
                  <a:lnTo>
                    <a:pt x="77" y="156"/>
                  </a:lnTo>
                  <a:lnTo>
                    <a:pt x="79" y="115"/>
                  </a:lnTo>
                  <a:lnTo>
                    <a:pt x="71" y="102"/>
                  </a:lnTo>
                  <a:lnTo>
                    <a:pt x="68" y="90"/>
                  </a:lnTo>
                  <a:lnTo>
                    <a:pt x="44" y="72"/>
                  </a:lnTo>
                  <a:lnTo>
                    <a:pt x="42" y="63"/>
                  </a:lnTo>
                  <a:lnTo>
                    <a:pt x="25" y="47"/>
                  </a:lnTo>
                  <a:lnTo>
                    <a:pt x="20" y="27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A815E646-BD33-716F-2026-A8786C085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1" y="3232151"/>
              <a:ext cx="215900" cy="139700"/>
            </a:xfrm>
            <a:custGeom>
              <a:avLst/>
              <a:gdLst>
                <a:gd name="T0" fmla="*/ 96 w 388"/>
                <a:gd name="T1" fmla="*/ 9 h 249"/>
                <a:gd name="T2" fmla="*/ 110 w 388"/>
                <a:gd name="T3" fmla="*/ 4 h 249"/>
                <a:gd name="T4" fmla="*/ 138 w 388"/>
                <a:gd name="T5" fmla="*/ 13 h 249"/>
                <a:gd name="T6" fmla="*/ 154 w 388"/>
                <a:gd name="T7" fmla="*/ 26 h 249"/>
                <a:gd name="T8" fmla="*/ 177 w 388"/>
                <a:gd name="T9" fmla="*/ 26 h 249"/>
                <a:gd name="T10" fmla="*/ 193 w 388"/>
                <a:gd name="T11" fmla="*/ 16 h 249"/>
                <a:gd name="T12" fmla="*/ 233 w 388"/>
                <a:gd name="T13" fmla="*/ 5 h 249"/>
                <a:gd name="T14" fmla="*/ 266 w 388"/>
                <a:gd name="T15" fmla="*/ 20 h 249"/>
                <a:gd name="T16" fmla="*/ 285 w 388"/>
                <a:gd name="T17" fmla="*/ 45 h 249"/>
                <a:gd name="T18" fmla="*/ 312 w 388"/>
                <a:gd name="T19" fmla="*/ 75 h 249"/>
                <a:gd name="T20" fmla="*/ 318 w 388"/>
                <a:gd name="T21" fmla="*/ 129 h 249"/>
                <a:gd name="T22" fmla="*/ 331 w 388"/>
                <a:gd name="T23" fmla="*/ 154 h 249"/>
                <a:gd name="T24" fmla="*/ 359 w 388"/>
                <a:gd name="T25" fmla="*/ 157 h 249"/>
                <a:gd name="T26" fmla="*/ 380 w 388"/>
                <a:gd name="T27" fmla="*/ 151 h 249"/>
                <a:gd name="T28" fmla="*/ 383 w 388"/>
                <a:gd name="T29" fmla="*/ 161 h 249"/>
                <a:gd name="T30" fmla="*/ 388 w 388"/>
                <a:gd name="T31" fmla="*/ 172 h 249"/>
                <a:gd name="T32" fmla="*/ 372 w 388"/>
                <a:gd name="T33" fmla="*/ 185 h 249"/>
                <a:gd name="T34" fmla="*/ 354 w 388"/>
                <a:gd name="T35" fmla="*/ 195 h 249"/>
                <a:gd name="T36" fmla="*/ 352 w 388"/>
                <a:gd name="T37" fmla="*/ 207 h 249"/>
                <a:gd name="T38" fmla="*/ 347 w 388"/>
                <a:gd name="T39" fmla="*/ 228 h 249"/>
                <a:gd name="T40" fmla="*/ 340 w 388"/>
                <a:gd name="T41" fmla="*/ 238 h 249"/>
                <a:gd name="T42" fmla="*/ 326 w 388"/>
                <a:gd name="T43" fmla="*/ 229 h 249"/>
                <a:gd name="T44" fmla="*/ 313 w 388"/>
                <a:gd name="T45" fmla="*/ 227 h 249"/>
                <a:gd name="T46" fmla="*/ 285 w 388"/>
                <a:gd name="T47" fmla="*/ 220 h 249"/>
                <a:gd name="T48" fmla="*/ 248 w 388"/>
                <a:gd name="T49" fmla="*/ 234 h 249"/>
                <a:gd name="T50" fmla="*/ 233 w 388"/>
                <a:gd name="T51" fmla="*/ 243 h 249"/>
                <a:gd name="T52" fmla="*/ 211 w 388"/>
                <a:gd name="T53" fmla="*/ 245 h 249"/>
                <a:gd name="T54" fmla="*/ 195 w 388"/>
                <a:gd name="T55" fmla="*/ 242 h 249"/>
                <a:gd name="T56" fmla="*/ 179 w 388"/>
                <a:gd name="T57" fmla="*/ 243 h 249"/>
                <a:gd name="T58" fmla="*/ 151 w 388"/>
                <a:gd name="T59" fmla="*/ 243 h 249"/>
                <a:gd name="T60" fmla="*/ 142 w 388"/>
                <a:gd name="T61" fmla="*/ 239 h 249"/>
                <a:gd name="T62" fmla="*/ 119 w 388"/>
                <a:gd name="T63" fmla="*/ 246 h 249"/>
                <a:gd name="T64" fmla="*/ 118 w 388"/>
                <a:gd name="T65" fmla="*/ 233 h 249"/>
                <a:gd name="T66" fmla="*/ 113 w 388"/>
                <a:gd name="T67" fmla="*/ 222 h 249"/>
                <a:gd name="T68" fmla="*/ 98 w 388"/>
                <a:gd name="T69" fmla="*/ 211 h 249"/>
                <a:gd name="T70" fmla="*/ 104 w 388"/>
                <a:gd name="T71" fmla="*/ 196 h 249"/>
                <a:gd name="T72" fmla="*/ 82 w 388"/>
                <a:gd name="T73" fmla="*/ 203 h 249"/>
                <a:gd name="T74" fmla="*/ 66 w 388"/>
                <a:gd name="T75" fmla="*/ 200 h 249"/>
                <a:gd name="T76" fmla="*/ 47 w 388"/>
                <a:gd name="T77" fmla="*/ 188 h 249"/>
                <a:gd name="T78" fmla="*/ 50 w 388"/>
                <a:gd name="T79" fmla="*/ 173 h 249"/>
                <a:gd name="T80" fmla="*/ 27 w 388"/>
                <a:gd name="T81" fmla="*/ 158 h 249"/>
                <a:gd name="T82" fmla="*/ 10 w 388"/>
                <a:gd name="T83" fmla="*/ 133 h 249"/>
                <a:gd name="T84" fmla="*/ 0 w 388"/>
                <a:gd name="T85" fmla="*/ 125 h 249"/>
                <a:gd name="T86" fmla="*/ 16 w 388"/>
                <a:gd name="T87" fmla="*/ 114 h 249"/>
                <a:gd name="T88" fmla="*/ 32 w 388"/>
                <a:gd name="T89" fmla="*/ 107 h 249"/>
                <a:gd name="T90" fmla="*/ 39 w 388"/>
                <a:gd name="T91" fmla="*/ 91 h 249"/>
                <a:gd name="T92" fmla="*/ 64 w 388"/>
                <a:gd name="T93" fmla="*/ 41 h 249"/>
                <a:gd name="T94" fmla="*/ 84 w 388"/>
                <a:gd name="T95" fmla="*/ 22 h 249"/>
                <a:gd name="T96" fmla="*/ 87 w 388"/>
                <a:gd name="T97" fmla="*/ 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249">
                  <a:moveTo>
                    <a:pt x="87" y="9"/>
                  </a:moveTo>
                  <a:lnTo>
                    <a:pt x="96" y="9"/>
                  </a:lnTo>
                  <a:lnTo>
                    <a:pt x="101" y="4"/>
                  </a:lnTo>
                  <a:lnTo>
                    <a:pt x="110" y="4"/>
                  </a:lnTo>
                  <a:lnTo>
                    <a:pt x="126" y="13"/>
                  </a:lnTo>
                  <a:lnTo>
                    <a:pt x="138" y="13"/>
                  </a:lnTo>
                  <a:lnTo>
                    <a:pt x="150" y="19"/>
                  </a:lnTo>
                  <a:lnTo>
                    <a:pt x="154" y="26"/>
                  </a:lnTo>
                  <a:lnTo>
                    <a:pt x="163" y="30"/>
                  </a:lnTo>
                  <a:lnTo>
                    <a:pt x="177" y="26"/>
                  </a:lnTo>
                  <a:lnTo>
                    <a:pt x="186" y="25"/>
                  </a:lnTo>
                  <a:lnTo>
                    <a:pt x="193" y="16"/>
                  </a:lnTo>
                  <a:lnTo>
                    <a:pt x="223" y="11"/>
                  </a:lnTo>
                  <a:lnTo>
                    <a:pt x="233" y="5"/>
                  </a:lnTo>
                  <a:lnTo>
                    <a:pt x="261" y="0"/>
                  </a:lnTo>
                  <a:lnTo>
                    <a:pt x="266" y="20"/>
                  </a:lnTo>
                  <a:lnTo>
                    <a:pt x="283" y="36"/>
                  </a:lnTo>
                  <a:lnTo>
                    <a:pt x="285" y="45"/>
                  </a:lnTo>
                  <a:lnTo>
                    <a:pt x="309" y="63"/>
                  </a:lnTo>
                  <a:lnTo>
                    <a:pt x="312" y="75"/>
                  </a:lnTo>
                  <a:lnTo>
                    <a:pt x="320" y="88"/>
                  </a:lnTo>
                  <a:lnTo>
                    <a:pt x="318" y="129"/>
                  </a:lnTo>
                  <a:lnTo>
                    <a:pt x="323" y="141"/>
                  </a:lnTo>
                  <a:lnTo>
                    <a:pt x="331" y="154"/>
                  </a:lnTo>
                  <a:lnTo>
                    <a:pt x="343" y="157"/>
                  </a:lnTo>
                  <a:lnTo>
                    <a:pt x="359" y="157"/>
                  </a:lnTo>
                  <a:lnTo>
                    <a:pt x="366" y="152"/>
                  </a:lnTo>
                  <a:lnTo>
                    <a:pt x="380" y="151"/>
                  </a:lnTo>
                  <a:lnTo>
                    <a:pt x="387" y="157"/>
                  </a:lnTo>
                  <a:lnTo>
                    <a:pt x="383" y="161"/>
                  </a:lnTo>
                  <a:lnTo>
                    <a:pt x="388" y="165"/>
                  </a:lnTo>
                  <a:lnTo>
                    <a:pt x="388" y="172"/>
                  </a:lnTo>
                  <a:lnTo>
                    <a:pt x="381" y="183"/>
                  </a:lnTo>
                  <a:lnTo>
                    <a:pt x="372" y="185"/>
                  </a:lnTo>
                  <a:lnTo>
                    <a:pt x="357" y="186"/>
                  </a:lnTo>
                  <a:lnTo>
                    <a:pt x="354" y="195"/>
                  </a:lnTo>
                  <a:lnTo>
                    <a:pt x="349" y="201"/>
                  </a:lnTo>
                  <a:lnTo>
                    <a:pt x="352" y="207"/>
                  </a:lnTo>
                  <a:lnTo>
                    <a:pt x="352" y="220"/>
                  </a:lnTo>
                  <a:lnTo>
                    <a:pt x="347" y="228"/>
                  </a:lnTo>
                  <a:lnTo>
                    <a:pt x="350" y="239"/>
                  </a:lnTo>
                  <a:lnTo>
                    <a:pt x="340" y="238"/>
                  </a:lnTo>
                  <a:lnTo>
                    <a:pt x="338" y="234"/>
                  </a:lnTo>
                  <a:lnTo>
                    <a:pt x="326" y="229"/>
                  </a:lnTo>
                  <a:lnTo>
                    <a:pt x="318" y="232"/>
                  </a:lnTo>
                  <a:lnTo>
                    <a:pt x="313" y="227"/>
                  </a:lnTo>
                  <a:lnTo>
                    <a:pt x="299" y="221"/>
                  </a:lnTo>
                  <a:lnTo>
                    <a:pt x="285" y="220"/>
                  </a:lnTo>
                  <a:lnTo>
                    <a:pt x="274" y="222"/>
                  </a:lnTo>
                  <a:lnTo>
                    <a:pt x="248" y="234"/>
                  </a:lnTo>
                  <a:lnTo>
                    <a:pt x="244" y="240"/>
                  </a:lnTo>
                  <a:lnTo>
                    <a:pt x="233" y="243"/>
                  </a:lnTo>
                  <a:lnTo>
                    <a:pt x="228" y="247"/>
                  </a:lnTo>
                  <a:lnTo>
                    <a:pt x="211" y="245"/>
                  </a:lnTo>
                  <a:lnTo>
                    <a:pt x="204" y="245"/>
                  </a:lnTo>
                  <a:lnTo>
                    <a:pt x="195" y="242"/>
                  </a:lnTo>
                  <a:lnTo>
                    <a:pt x="187" y="245"/>
                  </a:lnTo>
                  <a:lnTo>
                    <a:pt x="179" y="243"/>
                  </a:lnTo>
                  <a:lnTo>
                    <a:pt x="166" y="249"/>
                  </a:lnTo>
                  <a:lnTo>
                    <a:pt x="151" y="243"/>
                  </a:lnTo>
                  <a:lnTo>
                    <a:pt x="147" y="244"/>
                  </a:lnTo>
                  <a:lnTo>
                    <a:pt x="142" y="239"/>
                  </a:lnTo>
                  <a:lnTo>
                    <a:pt x="130" y="239"/>
                  </a:lnTo>
                  <a:lnTo>
                    <a:pt x="119" y="246"/>
                  </a:lnTo>
                  <a:lnTo>
                    <a:pt x="115" y="238"/>
                  </a:lnTo>
                  <a:lnTo>
                    <a:pt x="118" y="233"/>
                  </a:lnTo>
                  <a:lnTo>
                    <a:pt x="118" y="226"/>
                  </a:lnTo>
                  <a:lnTo>
                    <a:pt x="113" y="222"/>
                  </a:lnTo>
                  <a:lnTo>
                    <a:pt x="101" y="220"/>
                  </a:lnTo>
                  <a:lnTo>
                    <a:pt x="98" y="211"/>
                  </a:lnTo>
                  <a:lnTo>
                    <a:pt x="97" y="204"/>
                  </a:lnTo>
                  <a:lnTo>
                    <a:pt x="104" y="196"/>
                  </a:lnTo>
                  <a:lnTo>
                    <a:pt x="89" y="193"/>
                  </a:lnTo>
                  <a:lnTo>
                    <a:pt x="82" y="203"/>
                  </a:lnTo>
                  <a:lnTo>
                    <a:pt x="75" y="197"/>
                  </a:lnTo>
                  <a:lnTo>
                    <a:pt x="66" y="200"/>
                  </a:lnTo>
                  <a:lnTo>
                    <a:pt x="61" y="193"/>
                  </a:lnTo>
                  <a:lnTo>
                    <a:pt x="47" y="188"/>
                  </a:lnTo>
                  <a:lnTo>
                    <a:pt x="45" y="184"/>
                  </a:lnTo>
                  <a:lnTo>
                    <a:pt x="50" y="173"/>
                  </a:lnTo>
                  <a:lnTo>
                    <a:pt x="39" y="164"/>
                  </a:lnTo>
                  <a:lnTo>
                    <a:pt x="27" y="158"/>
                  </a:lnTo>
                  <a:lnTo>
                    <a:pt x="24" y="150"/>
                  </a:lnTo>
                  <a:lnTo>
                    <a:pt x="10" y="133"/>
                  </a:lnTo>
                  <a:lnTo>
                    <a:pt x="8" y="128"/>
                  </a:lnTo>
                  <a:lnTo>
                    <a:pt x="0" y="125"/>
                  </a:lnTo>
                  <a:lnTo>
                    <a:pt x="8" y="116"/>
                  </a:lnTo>
                  <a:lnTo>
                    <a:pt x="16" y="114"/>
                  </a:lnTo>
                  <a:lnTo>
                    <a:pt x="20" y="106"/>
                  </a:lnTo>
                  <a:lnTo>
                    <a:pt x="32" y="107"/>
                  </a:lnTo>
                  <a:lnTo>
                    <a:pt x="40" y="100"/>
                  </a:lnTo>
                  <a:lnTo>
                    <a:pt x="39" y="91"/>
                  </a:lnTo>
                  <a:lnTo>
                    <a:pt x="55" y="68"/>
                  </a:lnTo>
                  <a:lnTo>
                    <a:pt x="64" y="41"/>
                  </a:lnTo>
                  <a:lnTo>
                    <a:pt x="73" y="24"/>
                  </a:lnTo>
                  <a:lnTo>
                    <a:pt x="84" y="22"/>
                  </a:lnTo>
                  <a:lnTo>
                    <a:pt x="88" y="12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777ABB9F-8AF8-A009-84D1-78D296FFF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6" y="3222626"/>
              <a:ext cx="141288" cy="92075"/>
            </a:xfrm>
            <a:custGeom>
              <a:avLst/>
              <a:gdLst>
                <a:gd name="T0" fmla="*/ 165 w 253"/>
                <a:gd name="T1" fmla="*/ 141 h 165"/>
                <a:gd name="T2" fmla="*/ 173 w 253"/>
                <a:gd name="T3" fmla="*/ 132 h 165"/>
                <a:gd name="T4" fmla="*/ 181 w 253"/>
                <a:gd name="T5" fmla="*/ 130 h 165"/>
                <a:gd name="T6" fmla="*/ 185 w 253"/>
                <a:gd name="T7" fmla="*/ 122 h 165"/>
                <a:gd name="T8" fmla="*/ 197 w 253"/>
                <a:gd name="T9" fmla="*/ 123 h 165"/>
                <a:gd name="T10" fmla="*/ 205 w 253"/>
                <a:gd name="T11" fmla="*/ 116 h 165"/>
                <a:gd name="T12" fmla="*/ 204 w 253"/>
                <a:gd name="T13" fmla="*/ 107 h 165"/>
                <a:gd name="T14" fmla="*/ 220 w 253"/>
                <a:gd name="T15" fmla="*/ 84 h 165"/>
                <a:gd name="T16" fmla="*/ 229 w 253"/>
                <a:gd name="T17" fmla="*/ 57 h 165"/>
                <a:gd name="T18" fmla="*/ 238 w 253"/>
                <a:gd name="T19" fmla="*/ 40 h 165"/>
                <a:gd name="T20" fmla="*/ 249 w 253"/>
                <a:gd name="T21" fmla="*/ 38 h 165"/>
                <a:gd name="T22" fmla="*/ 253 w 253"/>
                <a:gd name="T23" fmla="*/ 28 h 165"/>
                <a:gd name="T24" fmla="*/ 249 w 253"/>
                <a:gd name="T25" fmla="*/ 17 h 165"/>
                <a:gd name="T26" fmla="*/ 238 w 253"/>
                <a:gd name="T27" fmla="*/ 10 h 165"/>
                <a:gd name="T28" fmla="*/ 227 w 253"/>
                <a:gd name="T29" fmla="*/ 0 h 165"/>
                <a:gd name="T30" fmla="*/ 218 w 253"/>
                <a:gd name="T31" fmla="*/ 7 h 165"/>
                <a:gd name="T32" fmla="*/ 204 w 253"/>
                <a:gd name="T33" fmla="*/ 4 h 165"/>
                <a:gd name="T34" fmla="*/ 186 w 253"/>
                <a:gd name="T35" fmla="*/ 5 h 165"/>
                <a:gd name="T36" fmla="*/ 176 w 253"/>
                <a:gd name="T37" fmla="*/ 2 h 165"/>
                <a:gd name="T38" fmla="*/ 162 w 253"/>
                <a:gd name="T39" fmla="*/ 3 h 165"/>
                <a:gd name="T40" fmla="*/ 154 w 253"/>
                <a:gd name="T41" fmla="*/ 15 h 165"/>
                <a:gd name="T42" fmla="*/ 146 w 253"/>
                <a:gd name="T43" fmla="*/ 21 h 165"/>
                <a:gd name="T44" fmla="*/ 145 w 253"/>
                <a:gd name="T45" fmla="*/ 30 h 165"/>
                <a:gd name="T46" fmla="*/ 133 w 253"/>
                <a:gd name="T47" fmla="*/ 17 h 165"/>
                <a:gd name="T48" fmla="*/ 119 w 253"/>
                <a:gd name="T49" fmla="*/ 29 h 165"/>
                <a:gd name="T50" fmla="*/ 106 w 253"/>
                <a:gd name="T51" fmla="*/ 33 h 165"/>
                <a:gd name="T52" fmla="*/ 105 w 253"/>
                <a:gd name="T53" fmla="*/ 41 h 165"/>
                <a:gd name="T54" fmla="*/ 81 w 253"/>
                <a:gd name="T55" fmla="*/ 43 h 165"/>
                <a:gd name="T56" fmla="*/ 67 w 253"/>
                <a:gd name="T57" fmla="*/ 48 h 165"/>
                <a:gd name="T58" fmla="*/ 51 w 253"/>
                <a:gd name="T59" fmla="*/ 45 h 165"/>
                <a:gd name="T60" fmla="*/ 22 w 253"/>
                <a:gd name="T61" fmla="*/ 28 h 165"/>
                <a:gd name="T62" fmla="*/ 23 w 253"/>
                <a:gd name="T63" fmla="*/ 34 h 165"/>
                <a:gd name="T64" fmla="*/ 24 w 253"/>
                <a:gd name="T65" fmla="*/ 43 h 165"/>
                <a:gd name="T66" fmla="*/ 22 w 253"/>
                <a:gd name="T67" fmla="*/ 52 h 165"/>
                <a:gd name="T68" fmla="*/ 3 w 253"/>
                <a:gd name="T69" fmla="*/ 52 h 165"/>
                <a:gd name="T70" fmla="*/ 1 w 253"/>
                <a:gd name="T71" fmla="*/ 55 h 165"/>
                <a:gd name="T72" fmla="*/ 9 w 253"/>
                <a:gd name="T73" fmla="*/ 65 h 165"/>
                <a:gd name="T74" fmla="*/ 5 w 253"/>
                <a:gd name="T75" fmla="*/ 75 h 165"/>
                <a:gd name="T76" fmla="*/ 5 w 253"/>
                <a:gd name="T77" fmla="*/ 83 h 165"/>
                <a:gd name="T78" fmla="*/ 9 w 253"/>
                <a:gd name="T79" fmla="*/ 91 h 165"/>
                <a:gd name="T80" fmla="*/ 2 w 253"/>
                <a:gd name="T81" fmla="*/ 100 h 165"/>
                <a:gd name="T82" fmla="*/ 0 w 253"/>
                <a:gd name="T83" fmla="*/ 101 h 165"/>
                <a:gd name="T84" fmla="*/ 11 w 253"/>
                <a:gd name="T85" fmla="*/ 113 h 165"/>
                <a:gd name="T86" fmla="*/ 13 w 253"/>
                <a:gd name="T87" fmla="*/ 128 h 165"/>
                <a:gd name="T88" fmla="*/ 21 w 253"/>
                <a:gd name="T89" fmla="*/ 129 h 165"/>
                <a:gd name="T90" fmla="*/ 39 w 253"/>
                <a:gd name="T91" fmla="*/ 146 h 165"/>
                <a:gd name="T92" fmla="*/ 48 w 253"/>
                <a:gd name="T93" fmla="*/ 150 h 165"/>
                <a:gd name="T94" fmla="*/ 55 w 253"/>
                <a:gd name="T95" fmla="*/ 155 h 165"/>
                <a:gd name="T96" fmla="*/ 78 w 253"/>
                <a:gd name="T97" fmla="*/ 159 h 165"/>
                <a:gd name="T98" fmla="*/ 94 w 253"/>
                <a:gd name="T99" fmla="*/ 165 h 165"/>
                <a:gd name="T100" fmla="*/ 101 w 253"/>
                <a:gd name="T101" fmla="*/ 156 h 165"/>
                <a:gd name="T102" fmla="*/ 106 w 253"/>
                <a:gd name="T103" fmla="*/ 158 h 165"/>
                <a:gd name="T104" fmla="*/ 112 w 253"/>
                <a:gd name="T105" fmla="*/ 152 h 165"/>
                <a:gd name="T106" fmla="*/ 122 w 253"/>
                <a:gd name="T107" fmla="*/ 147 h 165"/>
                <a:gd name="T108" fmla="*/ 129 w 253"/>
                <a:gd name="T109" fmla="*/ 148 h 165"/>
                <a:gd name="T110" fmla="*/ 132 w 253"/>
                <a:gd name="T111" fmla="*/ 143 h 165"/>
                <a:gd name="T112" fmla="*/ 142 w 253"/>
                <a:gd name="T113" fmla="*/ 135 h 165"/>
                <a:gd name="T114" fmla="*/ 149 w 253"/>
                <a:gd name="T115" fmla="*/ 137 h 165"/>
                <a:gd name="T116" fmla="*/ 158 w 253"/>
                <a:gd name="T117" fmla="*/ 139 h 165"/>
                <a:gd name="T118" fmla="*/ 165 w 253"/>
                <a:gd name="T119" fmla="*/ 14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3" h="165">
                  <a:moveTo>
                    <a:pt x="165" y="141"/>
                  </a:moveTo>
                  <a:lnTo>
                    <a:pt x="173" y="132"/>
                  </a:lnTo>
                  <a:lnTo>
                    <a:pt x="181" y="130"/>
                  </a:lnTo>
                  <a:lnTo>
                    <a:pt x="185" y="122"/>
                  </a:lnTo>
                  <a:lnTo>
                    <a:pt x="197" y="123"/>
                  </a:lnTo>
                  <a:lnTo>
                    <a:pt x="205" y="116"/>
                  </a:lnTo>
                  <a:lnTo>
                    <a:pt x="204" y="107"/>
                  </a:lnTo>
                  <a:lnTo>
                    <a:pt x="220" y="84"/>
                  </a:lnTo>
                  <a:lnTo>
                    <a:pt x="229" y="57"/>
                  </a:lnTo>
                  <a:lnTo>
                    <a:pt x="238" y="40"/>
                  </a:lnTo>
                  <a:lnTo>
                    <a:pt x="249" y="38"/>
                  </a:lnTo>
                  <a:lnTo>
                    <a:pt x="253" y="28"/>
                  </a:lnTo>
                  <a:lnTo>
                    <a:pt x="249" y="17"/>
                  </a:lnTo>
                  <a:lnTo>
                    <a:pt x="238" y="10"/>
                  </a:lnTo>
                  <a:lnTo>
                    <a:pt x="227" y="0"/>
                  </a:lnTo>
                  <a:lnTo>
                    <a:pt x="218" y="7"/>
                  </a:lnTo>
                  <a:lnTo>
                    <a:pt x="204" y="4"/>
                  </a:lnTo>
                  <a:lnTo>
                    <a:pt x="186" y="5"/>
                  </a:lnTo>
                  <a:lnTo>
                    <a:pt x="176" y="2"/>
                  </a:lnTo>
                  <a:lnTo>
                    <a:pt x="162" y="3"/>
                  </a:lnTo>
                  <a:lnTo>
                    <a:pt x="154" y="15"/>
                  </a:lnTo>
                  <a:lnTo>
                    <a:pt x="146" y="21"/>
                  </a:lnTo>
                  <a:lnTo>
                    <a:pt x="145" y="30"/>
                  </a:lnTo>
                  <a:lnTo>
                    <a:pt x="133" y="17"/>
                  </a:lnTo>
                  <a:lnTo>
                    <a:pt x="119" y="29"/>
                  </a:lnTo>
                  <a:lnTo>
                    <a:pt x="106" y="33"/>
                  </a:lnTo>
                  <a:lnTo>
                    <a:pt x="105" y="41"/>
                  </a:lnTo>
                  <a:lnTo>
                    <a:pt x="81" y="43"/>
                  </a:lnTo>
                  <a:lnTo>
                    <a:pt x="67" y="48"/>
                  </a:lnTo>
                  <a:lnTo>
                    <a:pt x="51" y="45"/>
                  </a:lnTo>
                  <a:lnTo>
                    <a:pt x="22" y="28"/>
                  </a:lnTo>
                  <a:lnTo>
                    <a:pt x="23" y="34"/>
                  </a:lnTo>
                  <a:lnTo>
                    <a:pt x="24" y="43"/>
                  </a:lnTo>
                  <a:lnTo>
                    <a:pt x="22" y="52"/>
                  </a:lnTo>
                  <a:lnTo>
                    <a:pt x="3" y="52"/>
                  </a:lnTo>
                  <a:lnTo>
                    <a:pt x="1" y="55"/>
                  </a:lnTo>
                  <a:lnTo>
                    <a:pt x="9" y="65"/>
                  </a:lnTo>
                  <a:lnTo>
                    <a:pt x="5" y="75"/>
                  </a:lnTo>
                  <a:lnTo>
                    <a:pt x="5" y="83"/>
                  </a:lnTo>
                  <a:lnTo>
                    <a:pt x="9" y="91"/>
                  </a:lnTo>
                  <a:lnTo>
                    <a:pt x="2" y="100"/>
                  </a:lnTo>
                  <a:lnTo>
                    <a:pt x="0" y="101"/>
                  </a:lnTo>
                  <a:lnTo>
                    <a:pt x="11" y="113"/>
                  </a:lnTo>
                  <a:lnTo>
                    <a:pt x="13" y="128"/>
                  </a:lnTo>
                  <a:lnTo>
                    <a:pt x="21" y="129"/>
                  </a:lnTo>
                  <a:lnTo>
                    <a:pt x="39" y="146"/>
                  </a:lnTo>
                  <a:lnTo>
                    <a:pt x="48" y="150"/>
                  </a:lnTo>
                  <a:lnTo>
                    <a:pt x="55" y="155"/>
                  </a:lnTo>
                  <a:lnTo>
                    <a:pt x="78" y="159"/>
                  </a:lnTo>
                  <a:lnTo>
                    <a:pt x="94" y="165"/>
                  </a:lnTo>
                  <a:lnTo>
                    <a:pt x="101" y="156"/>
                  </a:lnTo>
                  <a:lnTo>
                    <a:pt x="106" y="158"/>
                  </a:lnTo>
                  <a:lnTo>
                    <a:pt x="112" y="152"/>
                  </a:lnTo>
                  <a:lnTo>
                    <a:pt x="122" y="147"/>
                  </a:lnTo>
                  <a:lnTo>
                    <a:pt x="129" y="148"/>
                  </a:lnTo>
                  <a:lnTo>
                    <a:pt x="132" y="143"/>
                  </a:lnTo>
                  <a:lnTo>
                    <a:pt x="142" y="135"/>
                  </a:lnTo>
                  <a:lnTo>
                    <a:pt x="149" y="137"/>
                  </a:lnTo>
                  <a:lnTo>
                    <a:pt x="158" y="139"/>
                  </a:lnTo>
                  <a:lnTo>
                    <a:pt x="165" y="1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31E61EC2-B595-6751-A6F6-402CB3918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1" y="3197226"/>
              <a:ext cx="123825" cy="52388"/>
            </a:xfrm>
            <a:custGeom>
              <a:avLst/>
              <a:gdLst>
                <a:gd name="T0" fmla="*/ 3 w 221"/>
                <a:gd name="T1" fmla="*/ 75 h 95"/>
                <a:gd name="T2" fmla="*/ 32 w 221"/>
                <a:gd name="T3" fmla="*/ 92 h 95"/>
                <a:gd name="T4" fmla="*/ 48 w 221"/>
                <a:gd name="T5" fmla="*/ 95 h 95"/>
                <a:gd name="T6" fmla="*/ 62 w 221"/>
                <a:gd name="T7" fmla="*/ 90 h 95"/>
                <a:gd name="T8" fmla="*/ 86 w 221"/>
                <a:gd name="T9" fmla="*/ 88 h 95"/>
                <a:gd name="T10" fmla="*/ 87 w 221"/>
                <a:gd name="T11" fmla="*/ 80 h 95"/>
                <a:gd name="T12" fmla="*/ 100 w 221"/>
                <a:gd name="T13" fmla="*/ 76 h 95"/>
                <a:gd name="T14" fmla="*/ 114 w 221"/>
                <a:gd name="T15" fmla="*/ 64 h 95"/>
                <a:gd name="T16" fmla="*/ 126 w 221"/>
                <a:gd name="T17" fmla="*/ 77 h 95"/>
                <a:gd name="T18" fmla="*/ 127 w 221"/>
                <a:gd name="T19" fmla="*/ 68 h 95"/>
                <a:gd name="T20" fmla="*/ 135 w 221"/>
                <a:gd name="T21" fmla="*/ 62 h 95"/>
                <a:gd name="T22" fmla="*/ 143 w 221"/>
                <a:gd name="T23" fmla="*/ 50 h 95"/>
                <a:gd name="T24" fmla="*/ 157 w 221"/>
                <a:gd name="T25" fmla="*/ 49 h 95"/>
                <a:gd name="T26" fmla="*/ 167 w 221"/>
                <a:gd name="T27" fmla="*/ 52 h 95"/>
                <a:gd name="T28" fmla="*/ 185 w 221"/>
                <a:gd name="T29" fmla="*/ 51 h 95"/>
                <a:gd name="T30" fmla="*/ 199 w 221"/>
                <a:gd name="T31" fmla="*/ 54 h 95"/>
                <a:gd name="T32" fmla="*/ 210 w 221"/>
                <a:gd name="T33" fmla="*/ 46 h 95"/>
                <a:gd name="T34" fmla="*/ 212 w 221"/>
                <a:gd name="T35" fmla="*/ 31 h 95"/>
                <a:gd name="T36" fmla="*/ 221 w 221"/>
                <a:gd name="T37" fmla="*/ 12 h 95"/>
                <a:gd name="T38" fmla="*/ 220 w 221"/>
                <a:gd name="T39" fmla="*/ 12 h 95"/>
                <a:gd name="T40" fmla="*/ 202 w 221"/>
                <a:gd name="T41" fmla="*/ 1 h 95"/>
                <a:gd name="T42" fmla="*/ 185 w 221"/>
                <a:gd name="T43" fmla="*/ 1 h 95"/>
                <a:gd name="T44" fmla="*/ 180 w 221"/>
                <a:gd name="T45" fmla="*/ 3 h 95"/>
                <a:gd name="T46" fmla="*/ 173 w 221"/>
                <a:gd name="T47" fmla="*/ 0 h 95"/>
                <a:gd name="T48" fmla="*/ 166 w 221"/>
                <a:gd name="T49" fmla="*/ 1 h 95"/>
                <a:gd name="T50" fmla="*/ 160 w 221"/>
                <a:gd name="T51" fmla="*/ 7 h 95"/>
                <a:gd name="T52" fmla="*/ 154 w 221"/>
                <a:gd name="T53" fmla="*/ 2 h 95"/>
                <a:gd name="T54" fmla="*/ 144 w 221"/>
                <a:gd name="T55" fmla="*/ 2 h 95"/>
                <a:gd name="T56" fmla="*/ 137 w 221"/>
                <a:gd name="T57" fmla="*/ 2 h 95"/>
                <a:gd name="T58" fmla="*/ 130 w 221"/>
                <a:gd name="T59" fmla="*/ 4 h 95"/>
                <a:gd name="T60" fmla="*/ 125 w 221"/>
                <a:gd name="T61" fmla="*/ 12 h 95"/>
                <a:gd name="T62" fmla="*/ 116 w 221"/>
                <a:gd name="T63" fmla="*/ 12 h 95"/>
                <a:gd name="T64" fmla="*/ 114 w 221"/>
                <a:gd name="T65" fmla="*/ 11 h 95"/>
                <a:gd name="T66" fmla="*/ 114 w 221"/>
                <a:gd name="T67" fmla="*/ 11 h 95"/>
                <a:gd name="T68" fmla="*/ 94 w 221"/>
                <a:gd name="T69" fmla="*/ 9 h 95"/>
                <a:gd name="T70" fmla="*/ 84 w 221"/>
                <a:gd name="T71" fmla="*/ 18 h 95"/>
                <a:gd name="T72" fmla="*/ 73 w 221"/>
                <a:gd name="T73" fmla="*/ 19 h 95"/>
                <a:gd name="T74" fmla="*/ 61 w 221"/>
                <a:gd name="T75" fmla="*/ 31 h 95"/>
                <a:gd name="T76" fmla="*/ 45 w 221"/>
                <a:gd name="T77" fmla="*/ 33 h 95"/>
                <a:gd name="T78" fmla="*/ 28 w 221"/>
                <a:gd name="T79" fmla="*/ 39 h 95"/>
                <a:gd name="T80" fmla="*/ 24 w 221"/>
                <a:gd name="T81" fmla="*/ 36 h 95"/>
                <a:gd name="T82" fmla="*/ 14 w 221"/>
                <a:gd name="T83" fmla="*/ 36 h 95"/>
                <a:gd name="T84" fmla="*/ 3 w 221"/>
                <a:gd name="T85" fmla="*/ 43 h 95"/>
                <a:gd name="T86" fmla="*/ 1 w 221"/>
                <a:gd name="T87" fmla="*/ 43 h 95"/>
                <a:gd name="T88" fmla="*/ 0 w 221"/>
                <a:gd name="T89" fmla="*/ 57 h 95"/>
                <a:gd name="T90" fmla="*/ 3 w 221"/>
                <a:gd name="T91" fmla="*/ 7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1" h="95">
                  <a:moveTo>
                    <a:pt x="3" y="75"/>
                  </a:moveTo>
                  <a:lnTo>
                    <a:pt x="32" y="92"/>
                  </a:lnTo>
                  <a:lnTo>
                    <a:pt x="48" y="95"/>
                  </a:lnTo>
                  <a:lnTo>
                    <a:pt x="62" y="90"/>
                  </a:lnTo>
                  <a:lnTo>
                    <a:pt x="86" y="88"/>
                  </a:lnTo>
                  <a:lnTo>
                    <a:pt x="87" y="80"/>
                  </a:lnTo>
                  <a:lnTo>
                    <a:pt x="100" y="76"/>
                  </a:lnTo>
                  <a:lnTo>
                    <a:pt x="114" y="64"/>
                  </a:lnTo>
                  <a:lnTo>
                    <a:pt x="126" y="77"/>
                  </a:lnTo>
                  <a:lnTo>
                    <a:pt x="127" y="68"/>
                  </a:lnTo>
                  <a:lnTo>
                    <a:pt x="135" y="62"/>
                  </a:lnTo>
                  <a:lnTo>
                    <a:pt x="143" y="50"/>
                  </a:lnTo>
                  <a:lnTo>
                    <a:pt x="157" y="49"/>
                  </a:lnTo>
                  <a:lnTo>
                    <a:pt x="167" y="52"/>
                  </a:lnTo>
                  <a:lnTo>
                    <a:pt x="185" y="51"/>
                  </a:lnTo>
                  <a:lnTo>
                    <a:pt x="199" y="54"/>
                  </a:lnTo>
                  <a:lnTo>
                    <a:pt x="210" y="46"/>
                  </a:lnTo>
                  <a:lnTo>
                    <a:pt x="212" y="31"/>
                  </a:lnTo>
                  <a:lnTo>
                    <a:pt x="221" y="12"/>
                  </a:lnTo>
                  <a:lnTo>
                    <a:pt x="220" y="12"/>
                  </a:lnTo>
                  <a:lnTo>
                    <a:pt x="202" y="1"/>
                  </a:lnTo>
                  <a:lnTo>
                    <a:pt x="185" y="1"/>
                  </a:lnTo>
                  <a:lnTo>
                    <a:pt x="180" y="3"/>
                  </a:lnTo>
                  <a:lnTo>
                    <a:pt x="173" y="0"/>
                  </a:lnTo>
                  <a:lnTo>
                    <a:pt x="166" y="1"/>
                  </a:lnTo>
                  <a:lnTo>
                    <a:pt x="160" y="7"/>
                  </a:lnTo>
                  <a:lnTo>
                    <a:pt x="154" y="2"/>
                  </a:lnTo>
                  <a:lnTo>
                    <a:pt x="144" y="2"/>
                  </a:lnTo>
                  <a:lnTo>
                    <a:pt x="137" y="2"/>
                  </a:lnTo>
                  <a:lnTo>
                    <a:pt x="130" y="4"/>
                  </a:lnTo>
                  <a:lnTo>
                    <a:pt x="125" y="12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94" y="9"/>
                  </a:lnTo>
                  <a:lnTo>
                    <a:pt x="84" y="18"/>
                  </a:lnTo>
                  <a:lnTo>
                    <a:pt x="73" y="19"/>
                  </a:lnTo>
                  <a:lnTo>
                    <a:pt x="61" y="31"/>
                  </a:lnTo>
                  <a:lnTo>
                    <a:pt x="45" y="33"/>
                  </a:lnTo>
                  <a:lnTo>
                    <a:pt x="28" y="39"/>
                  </a:lnTo>
                  <a:lnTo>
                    <a:pt x="24" y="36"/>
                  </a:lnTo>
                  <a:lnTo>
                    <a:pt x="14" y="36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3" y="7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F9EC71B8-BF57-7F5E-7B26-AD00905F8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3354389"/>
              <a:ext cx="142875" cy="90488"/>
            </a:xfrm>
            <a:custGeom>
              <a:avLst/>
              <a:gdLst>
                <a:gd name="T0" fmla="*/ 17 w 255"/>
                <a:gd name="T1" fmla="*/ 2 h 161"/>
                <a:gd name="T2" fmla="*/ 22 w 255"/>
                <a:gd name="T3" fmla="*/ 13 h 161"/>
                <a:gd name="T4" fmla="*/ 23 w 255"/>
                <a:gd name="T5" fmla="*/ 26 h 161"/>
                <a:gd name="T6" fmla="*/ 46 w 255"/>
                <a:gd name="T7" fmla="*/ 19 h 161"/>
                <a:gd name="T8" fmla="*/ 55 w 255"/>
                <a:gd name="T9" fmla="*/ 23 h 161"/>
                <a:gd name="T10" fmla="*/ 83 w 255"/>
                <a:gd name="T11" fmla="*/ 23 h 161"/>
                <a:gd name="T12" fmla="*/ 99 w 255"/>
                <a:gd name="T13" fmla="*/ 22 h 161"/>
                <a:gd name="T14" fmla="*/ 115 w 255"/>
                <a:gd name="T15" fmla="*/ 25 h 161"/>
                <a:gd name="T16" fmla="*/ 137 w 255"/>
                <a:gd name="T17" fmla="*/ 23 h 161"/>
                <a:gd name="T18" fmla="*/ 152 w 255"/>
                <a:gd name="T19" fmla="*/ 14 h 161"/>
                <a:gd name="T20" fmla="*/ 189 w 255"/>
                <a:gd name="T21" fmla="*/ 0 h 161"/>
                <a:gd name="T22" fmla="*/ 217 w 255"/>
                <a:gd name="T23" fmla="*/ 7 h 161"/>
                <a:gd name="T24" fmla="*/ 230 w 255"/>
                <a:gd name="T25" fmla="*/ 9 h 161"/>
                <a:gd name="T26" fmla="*/ 244 w 255"/>
                <a:gd name="T27" fmla="*/ 18 h 161"/>
                <a:gd name="T28" fmla="*/ 255 w 255"/>
                <a:gd name="T29" fmla="*/ 21 h 161"/>
                <a:gd name="T30" fmla="*/ 247 w 255"/>
                <a:gd name="T31" fmla="*/ 43 h 161"/>
                <a:gd name="T32" fmla="*/ 227 w 255"/>
                <a:gd name="T33" fmla="*/ 53 h 161"/>
                <a:gd name="T34" fmla="*/ 226 w 255"/>
                <a:gd name="T35" fmla="*/ 80 h 161"/>
                <a:gd name="T36" fmla="*/ 216 w 255"/>
                <a:gd name="T37" fmla="*/ 94 h 161"/>
                <a:gd name="T38" fmla="*/ 232 w 255"/>
                <a:gd name="T39" fmla="*/ 108 h 161"/>
                <a:gd name="T40" fmla="*/ 238 w 255"/>
                <a:gd name="T41" fmla="*/ 119 h 161"/>
                <a:gd name="T42" fmla="*/ 222 w 255"/>
                <a:gd name="T43" fmla="*/ 122 h 161"/>
                <a:gd name="T44" fmla="*/ 198 w 255"/>
                <a:gd name="T45" fmla="*/ 112 h 161"/>
                <a:gd name="T46" fmla="*/ 186 w 255"/>
                <a:gd name="T47" fmla="*/ 119 h 161"/>
                <a:gd name="T48" fmla="*/ 178 w 255"/>
                <a:gd name="T49" fmla="*/ 127 h 161"/>
                <a:gd name="T50" fmla="*/ 163 w 255"/>
                <a:gd name="T51" fmla="*/ 135 h 161"/>
                <a:gd name="T52" fmla="*/ 166 w 255"/>
                <a:gd name="T53" fmla="*/ 153 h 161"/>
                <a:gd name="T54" fmla="*/ 141 w 255"/>
                <a:gd name="T55" fmla="*/ 156 h 161"/>
                <a:gd name="T56" fmla="*/ 125 w 255"/>
                <a:gd name="T57" fmla="*/ 156 h 161"/>
                <a:gd name="T58" fmla="*/ 110 w 255"/>
                <a:gd name="T59" fmla="*/ 160 h 161"/>
                <a:gd name="T60" fmla="*/ 101 w 255"/>
                <a:gd name="T61" fmla="*/ 153 h 161"/>
                <a:gd name="T62" fmla="*/ 79 w 255"/>
                <a:gd name="T63" fmla="*/ 151 h 161"/>
                <a:gd name="T64" fmla="*/ 60 w 255"/>
                <a:gd name="T65" fmla="*/ 161 h 161"/>
                <a:gd name="T66" fmla="*/ 41 w 255"/>
                <a:gd name="T67" fmla="*/ 159 h 161"/>
                <a:gd name="T68" fmla="*/ 39 w 255"/>
                <a:gd name="T69" fmla="*/ 150 h 161"/>
                <a:gd name="T70" fmla="*/ 26 w 255"/>
                <a:gd name="T71" fmla="*/ 119 h 161"/>
                <a:gd name="T72" fmla="*/ 9 w 255"/>
                <a:gd name="T73" fmla="*/ 105 h 161"/>
                <a:gd name="T74" fmla="*/ 6 w 255"/>
                <a:gd name="T75" fmla="*/ 88 h 161"/>
                <a:gd name="T76" fmla="*/ 21 w 255"/>
                <a:gd name="T77" fmla="*/ 67 h 161"/>
                <a:gd name="T78" fmla="*/ 17 w 255"/>
                <a:gd name="T79" fmla="*/ 46 h 161"/>
                <a:gd name="T80" fmla="*/ 0 w 255"/>
                <a:gd name="T81" fmla="*/ 16 h 161"/>
                <a:gd name="T82" fmla="*/ 5 w 255"/>
                <a:gd name="T8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5" h="161">
                  <a:moveTo>
                    <a:pt x="5" y="0"/>
                  </a:moveTo>
                  <a:lnTo>
                    <a:pt x="17" y="2"/>
                  </a:lnTo>
                  <a:lnTo>
                    <a:pt x="22" y="6"/>
                  </a:lnTo>
                  <a:lnTo>
                    <a:pt x="22" y="13"/>
                  </a:lnTo>
                  <a:lnTo>
                    <a:pt x="19" y="18"/>
                  </a:lnTo>
                  <a:lnTo>
                    <a:pt x="23" y="26"/>
                  </a:lnTo>
                  <a:lnTo>
                    <a:pt x="34" y="19"/>
                  </a:lnTo>
                  <a:lnTo>
                    <a:pt x="46" y="19"/>
                  </a:lnTo>
                  <a:lnTo>
                    <a:pt x="51" y="24"/>
                  </a:lnTo>
                  <a:lnTo>
                    <a:pt x="55" y="23"/>
                  </a:lnTo>
                  <a:lnTo>
                    <a:pt x="70" y="29"/>
                  </a:lnTo>
                  <a:lnTo>
                    <a:pt x="83" y="23"/>
                  </a:lnTo>
                  <a:lnTo>
                    <a:pt x="91" y="25"/>
                  </a:lnTo>
                  <a:lnTo>
                    <a:pt x="99" y="22"/>
                  </a:lnTo>
                  <a:lnTo>
                    <a:pt x="108" y="25"/>
                  </a:lnTo>
                  <a:lnTo>
                    <a:pt x="115" y="25"/>
                  </a:lnTo>
                  <a:lnTo>
                    <a:pt x="132" y="27"/>
                  </a:lnTo>
                  <a:lnTo>
                    <a:pt x="137" y="23"/>
                  </a:lnTo>
                  <a:lnTo>
                    <a:pt x="148" y="20"/>
                  </a:lnTo>
                  <a:lnTo>
                    <a:pt x="152" y="14"/>
                  </a:lnTo>
                  <a:lnTo>
                    <a:pt x="178" y="2"/>
                  </a:lnTo>
                  <a:lnTo>
                    <a:pt x="189" y="0"/>
                  </a:lnTo>
                  <a:lnTo>
                    <a:pt x="203" y="1"/>
                  </a:lnTo>
                  <a:lnTo>
                    <a:pt x="217" y="7"/>
                  </a:lnTo>
                  <a:lnTo>
                    <a:pt x="222" y="12"/>
                  </a:lnTo>
                  <a:lnTo>
                    <a:pt x="230" y="9"/>
                  </a:lnTo>
                  <a:lnTo>
                    <a:pt x="242" y="14"/>
                  </a:lnTo>
                  <a:lnTo>
                    <a:pt x="244" y="18"/>
                  </a:lnTo>
                  <a:lnTo>
                    <a:pt x="254" y="19"/>
                  </a:lnTo>
                  <a:lnTo>
                    <a:pt x="255" y="21"/>
                  </a:lnTo>
                  <a:lnTo>
                    <a:pt x="253" y="38"/>
                  </a:lnTo>
                  <a:lnTo>
                    <a:pt x="247" y="43"/>
                  </a:lnTo>
                  <a:lnTo>
                    <a:pt x="239" y="42"/>
                  </a:lnTo>
                  <a:lnTo>
                    <a:pt x="227" y="53"/>
                  </a:lnTo>
                  <a:lnTo>
                    <a:pt x="229" y="72"/>
                  </a:lnTo>
                  <a:lnTo>
                    <a:pt x="226" y="80"/>
                  </a:lnTo>
                  <a:lnTo>
                    <a:pt x="214" y="90"/>
                  </a:lnTo>
                  <a:lnTo>
                    <a:pt x="216" y="94"/>
                  </a:lnTo>
                  <a:lnTo>
                    <a:pt x="223" y="95"/>
                  </a:lnTo>
                  <a:lnTo>
                    <a:pt x="232" y="108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29" y="117"/>
                  </a:lnTo>
                  <a:lnTo>
                    <a:pt x="222" y="122"/>
                  </a:lnTo>
                  <a:lnTo>
                    <a:pt x="210" y="112"/>
                  </a:lnTo>
                  <a:lnTo>
                    <a:pt x="198" y="112"/>
                  </a:lnTo>
                  <a:lnTo>
                    <a:pt x="192" y="118"/>
                  </a:lnTo>
                  <a:lnTo>
                    <a:pt x="186" y="119"/>
                  </a:lnTo>
                  <a:lnTo>
                    <a:pt x="179" y="126"/>
                  </a:lnTo>
                  <a:lnTo>
                    <a:pt x="178" y="127"/>
                  </a:lnTo>
                  <a:lnTo>
                    <a:pt x="173" y="127"/>
                  </a:lnTo>
                  <a:lnTo>
                    <a:pt x="163" y="135"/>
                  </a:lnTo>
                  <a:lnTo>
                    <a:pt x="162" y="145"/>
                  </a:lnTo>
                  <a:lnTo>
                    <a:pt x="166" y="153"/>
                  </a:lnTo>
                  <a:lnTo>
                    <a:pt x="160" y="157"/>
                  </a:lnTo>
                  <a:lnTo>
                    <a:pt x="141" y="156"/>
                  </a:lnTo>
                  <a:lnTo>
                    <a:pt x="133" y="160"/>
                  </a:lnTo>
                  <a:lnTo>
                    <a:pt x="125" y="156"/>
                  </a:lnTo>
                  <a:lnTo>
                    <a:pt x="116" y="156"/>
                  </a:lnTo>
                  <a:lnTo>
                    <a:pt x="110" y="160"/>
                  </a:lnTo>
                  <a:lnTo>
                    <a:pt x="102" y="160"/>
                  </a:lnTo>
                  <a:lnTo>
                    <a:pt x="101" y="153"/>
                  </a:lnTo>
                  <a:lnTo>
                    <a:pt x="90" y="153"/>
                  </a:lnTo>
                  <a:lnTo>
                    <a:pt x="79" y="151"/>
                  </a:lnTo>
                  <a:lnTo>
                    <a:pt x="71" y="158"/>
                  </a:lnTo>
                  <a:lnTo>
                    <a:pt x="60" y="161"/>
                  </a:lnTo>
                  <a:lnTo>
                    <a:pt x="46" y="161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39" y="150"/>
                  </a:lnTo>
                  <a:lnTo>
                    <a:pt x="38" y="140"/>
                  </a:lnTo>
                  <a:lnTo>
                    <a:pt x="26" y="119"/>
                  </a:lnTo>
                  <a:lnTo>
                    <a:pt x="8" y="105"/>
                  </a:lnTo>
                  <a:lnTo>
                    <a:pt x="9" y="105"/>
                  </a:lnTo>
                  <a:lnTo>
                    <a:pt x="12" y="97"/>
                  </a:lnTo>
                  <a:lnTo>
                    <a:pt x="6" y="88"/>
                  </a:lnTo>
                  <a:lnTo>
                    <a:pt x="5" y="81"/>
                  </a:lnTo>
                  <a:lnTo>
                    <a:pt x="21" y="67"/>
                  </a:lnTo>
                  <a:lnTo>
                    <a:pt x="23" y="58"/>
                  </a:lnTo>
                  <a:lnTo>
                    <a:pt x="17" y="46"/>
                  </a:lnTo>
                  <a:lnTo>
                    <a:pt x="5" y="34"/>
                  </a:lnTo>
                  <a:lnTo>
                    <a:pt x="0" y="16"/>
                  </a:lnTo>
                  <a:lnTo>
                    <a:pt x="7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5523FB44-67C3-F021-965D-A5585306B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188" y="3413126"/>
              <a:ext cx="61913" cy="50800"/>
            </a:xfrm>
            <a:custGeom>
              <a:avLst/>
              <a:gdLst>
                <a:gd name="T0" fmla="*/ 76 w 109"/>
                <a:gd name="T1" fmla="*/ 0 h 89"/>
                <a:gd name="T2" fmla="*/ 94 w 109"/>
                <a:gd name="T3" fmla="*/ 14 h 89"/>
                <a:gd name="T4" fmla="*/ 106 w 109"/>
                <a:gd name="T5" fmla="*/ 35 h 89"/>
                <a:gd name="T6" fmla="*/ 107 w 109"/>
                <a:gd name="T7" fmla="*/ 45 h 89"/>
                <a:gd name="T8" fmla="*/ 109 w 109"/>
                <a:gd name="T9" fmla="*/ 54 h 89"/>
                <a:gd name="T10" fmla="*/ 103 w 109"/>
                <a:gd name="T11" fmla="*/ 59 h 89"/>
                <a:gd name="T12" fmla="*/ 96 w 109"/>
                <a:gd name="T13" fmla="*/ 59 h 89"/>
                <a:gd name="T14" fmla="*/ 85 w 109"/>
                <a:gd name="T15" fmla="*/ 65 h 89"/>
                <a:gd name="T16" fmla="*/ 64 w 109"/>
                <a:gd name="T17" fmla="*/ 64 h 89"/>
                <a:gd name="T18" fmla="*/ 54 w 109"/>
                <a:gd name="T19" fmla="*/ 69 h 89"/>
                <a:gd name="T20" fmla="*/ 54 w 109"/>
                <a:gd name="T21" fmla="*/ 73 h 89"/>
                <a:gd name="T22" fmla="*/ 41 w 109"/>
                <a:gd name="T23" fmla="*/ 78 h 89"/>
                <a:gd name="T24" fmla="*/ 24 w 109"/>
                <a:gd name="T25" fmla="*/ 88 h 89"/>
                <a:gd name="T26" fmla="*/ 24 w 109"/>
                <a:gd name="T27" fmla="*/ 89 h 89"/>
                <a:gd name="T28" fmla="*/ 15 w 109"/>
                <a:gd name="T29" fmla="*/ 83 h 89"/>
                <a:gd name="T30" fmla="*/ 10 w 109"/>
                <a:gd name="T31" fmla="*/ 72 h 89"/>
                <a:gd name="T32" fmla="*/ 3 w 109"/>
                <a:gd name="T33" fmla="*/ 60 h 89"/>
                <a:gd name="T34" fmla="*/ 0 w 109"/>
                <a:gd name="T35" fmla="*/ 44 h 89"/>
                <a:gd name="T36" fmla="*/ 2 w 109"/>
                <a:gd name="T37" fmla="*/ 29 h 89"/>
                <a:gd name="T38" fmla="*/ 2 w 109"/>
                <a:gd name="T39" fmla="*/ 30 h 89"/>
                <a:gd name="T40" fmla="*/ 6 w 109"/>
                <a:gd name="T41" fmla="*/ 26 h 89"/>
                <a:gd name="T42" fmla="*/ 5 w 109"/>
                <a:gd name="T43" fmla="*/ 19 h 89"/>
                <a:gd name="T44" fmla="*/ 16 w 109"/>
                <a:gd name="T45" fmla="*/ 14 h 89"/>
                <a:gd name="T46" fmla="*/ 25 w 109"/>
                <a:gd name="T47" fmla="*/ 11 h 89"/>
                <a:gd name="T48" fmla="*/ 32 w 109"/>
                <a:gd name="T49" fmla="*/ 6 h 89"/>
                <a:gd name="T50" fmla="*/ 49 w 109"/>
                <a:gd name="T51" fmla="*/ 2 h 89"/>
                <a:gd name="T52" fmla="*/ 58 w 109"/>
                <a:gd name="T53" fmla="*/ 3 h 89"/>
                <a:gd name="T54" fmla="*/ 70 w 109"/>
                <a:gd name="T55" fmla="*/ 0 h 89"/>
                <a:gd name="T56" fmla="*/ 76 w 109"/>
                <a:gd name="T5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9" h="89">
                  <a:moveTo>
                    <a:pt x="76" y="0"/>
                  </a:moveTo>
                  <a:lnTo>
                    <a:pt x="94" y="14"/>
                  </a:lnTo>
                  <a:lnTo>
                    <a:pt x="106" y="35"/>
                  </a:lnTo>
                  <a:lnTo>
                    <a:pt x="107" y="45"/>
                  </a:lnTo>
                  <a:lnTo>
                    <a:pt x="109" y="54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85" y="65"/>
                  </a:lnTo>
                  <a:lnTo>
                    <a:pt x="64" y="64"/>
                  </a:lnTo>
                  <a:lnTo>
                    <a:pt x="54" y="69"/>
                  </a:lnTo>
                  <a:lnTo>
                    <a:pt x="54" y="73"/>
                  </a:lnTo>
                  <a:lnTo>
                    <a:pt x="41" y="7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2"/>
                  </a:lnTo>
                  <a:lnTo>
                    <a:pt x="3" y="60"/>
                  </a:lnTo>
                  <a:lnTo>
                    <a:pt x="0" y="44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6" y="26"/>
                  </a:lnTo>
                  <a:lnTo>
                    <a:pt x="5" y="19"/>
                  </a:lnTo>
                  <a:lnTo>
                    <a:pt x="16" y="14"/>
                  </a:lnTo>
                  <a:lnTo>
                    <a:pt x="25" y="11"/>
                  </a:lnTo>
                  <a:lnTo>
                    <a:pt x="32" y="6"/>
                  </a:lnTo>
                  <a:lnTo>
                    <a:pt x="49" y="2"/>
                  </a:lnTo>
                  <a:lnTo>
                    <a:pt x="58" y="3"/>
                  </a:lnTo>
                  <a:lnTo>
                    <a:pt x="7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A64D3746-9979-E678-8A6F-F953C82BD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3405189"/>
              <a:ext cx="44450" cy="88900"/>
            </a:xfrm>
            <a:custGeom>
              <a:avLst/>
              <a:gdLst>
                <a:gd name="T0" fmla="*/ 59 w 81"/>
                <a:gd name="T1" fmla="*/ 43 h 159"/>
                <a:gd name="T2" fmla="*/ 57 w 81"/>
                <a:gd name="T3" fmla="*/ 58 h 159"/>
                <a:gd name="T4" fmla="*/ 60 w 81"/>
                <a:gd name="T5" fmla="*/ 74 h 159"/>
                <a:gd name="T6" fmla="*/ 67 w 81"/>
                <a:gd name="T7" fmla="*/ 86 h 159"/>
                <a:gd name="T8" fmla="*/ 72 w 81"/>
                <a:gd name="T9" fmla="*/ 97 h 159"/>
                <a:gd name="T10" fmla="*/ 81 w 81"/>
                <a:gd name="T11" fmla="*/ 103 h 159"/>
                <a:gd name="T12" fmla="*/ 79 w 81"/>
                <a:gd name="T13" fmla="*/ 115 h 159"/>
                <a:gd name="T14" fmla="*/ 72 w 81"/>
                <a:gd name="T15" fmla="*/ 127 h 159"/>
                <a:gd name="T16" fmla="*/ 55 w 81"/>
                <a:gd name="T17" fmla="*/ 133 h 159"/>
                <a:gd name="T18" fmla="*/ 54 w 81"/>
                <a:gd name="T19" fmla="*/ 143 h 159"/>
                <a:gd name="T20" fmla="*/ 48 w 81"/>
                <a:gd name="T21" fmla="*/ 156 h 159"/>
                <a:gd name="T22" fmla="*/ 42 w 81"/>
                <a:gd name="T23" fmla="*/ 159 h 159"/>
                <a:gd name="T24" fmla="*/ 35 w 81"/>
                <a:gd name="T25" fmla="*/ 154 h 159"/>
                <a:gd name="T26" fmla="*/ 27 w 81"/>
                <a:gd name="T27" fmla="*/ 133 h 159"/>
                <a:gd name="T28" fmla="*/ 11 w 81"/>
                <a:gd name="T29" fmla="*/ 133 h 159"/>
                <a:gd name="T30" fmla="*/ 6 w 81"/>
                <a:gd name="T31" fmla="*/ 127 h 159"/>
                <a:gd name="T32" fmla="*/ 9 w 81"/>
                <a:gd name="T33" fmla="*/ 117 h 159"/>
                <a:gd name="T34" fmla="*/ 5 w 81"/>
                <a:gd name="T35" fmla="*/ 109 h 159"/>
                <a:gd name="T36" fmla="*/ 5 w 81"/>
                <a:gd name="T37" fmla="*/ 99 h 159"/>
                <a:gd name="T38" fmla="*/ 9 w 81"/>
                <a:gd name="T39" fmla="*/ 89 h 159"/>
                <a:gd name="T40" fmla="*/ 3 w 81"/>
                <a:gd name="T41" fmla="*/ 75 h 159"/>
                <a:gd name="T42" fmla="*/ 7 w 81"/>
                <a:gd name="T43" fmla="*/ 56 h 159"/>
                <a:gd name="T44" fmla="*/ 11 w 81"/>
                <a:gd name="T45" fmla="*/ 54 h 159"/>
                <a:gd name="T46" fmla="*/ 13 w 81"/>
                <a:gd name="T47" fmla="*/ 47 h 159"/>
                <a:gd name="T48" fmla="*/ 0 w 81"/>
                <a:gd name="T49" fmla="*/ 41 h 159"/>
                <a:gd name="T50" fmla="*/ 1 w 81"/>
                <a:gd name="T51" fmla="*/ 25 h 159"/>
                <a:gd name="T52" fmla="*/ 7 w 81"/>
                <a:gd name="T53" fmla="*/ 12 h 159"/>
                <a:gd name="T54" fmla="*/ 16 w 81"/>
                <a:gd name="T55" fmla="*/ 1 h 159"/>
                <a:gd name="T56" fmla="*/ 19 w 81"/>
                <a:gd name="T57" fmla="*/ 2 h 159"/>
                <a:gd name="T58" fmla="*/ 24 w 81"/>
                <a:gd name="T59" fmla="*/ 10 h 159"/>
                <a:gd name="T60" fmla="*/ 32 w 81"/>
                <a:gd name="T61" fmla="*/ 0 h 159"/>
                <a:gd name="T62" fmla="*/ 32 w 81"/>
                <a:gd name="T63" fmla="*/ 0 h 159"/>
                <a:gd name="T64" fmla="*/ 35 w 81"/>
                <a:gd name="T65" fmla="*/ 2 h 159"/>
                <a:gd name="T66" fmla="*/ 41 w 81"/>
                <a:gd name="T67" fmla="*/ 12 h 159"/>
                <a:gd name="T68" fmla="*/ 45 w 81"/>
                <a:gd name="T69" fmla="*/ 13 h 159"/>
                <a:gd name="T70" fmla="*/ 54 w 81"/>
                <a:gd name="T71" fmla="*/ 19 h 159"/>
                <a:gd name="T72" fmla="*/ 57 w 81"/>
                <a:gd name="T73" fmla="*/ 25 h 159"/>
                <a:gd name="T74" fmla="*/ 57 w 81"/>
                <a:gd name="T75" fmla="*/ 39 h 159"/>
                <a:gd name="T76" fmla="*/ 59 w 81"/>
                <a:gd name="T7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59">
                  <a:moveTo>
                    <a:pt x="59" y="43"/>
                  </a:moveTo>
                  <a:lnTo>
                    <a:pt x="57" y="58"/>
                  </a:lnTo>
                  <a:lnTo>
                    <a:pt x="60" y="74"/>
                  </a:lnTo>
                  <a:lnTo>
                    <a:pt x="67" y="86"/>
                  </a:lnTo>
                  <a:lnTo>
                    <a:pt x="72" y="97"/>
                  </a:lnTo>
                  <a:lnTo>
                    <a:pt x="81" y="103"/>
                  </a:lnTo>
                  <a:lnTo>
                    <a:pt x="79" y="115"/>
                  </a:lnTo>
                  <a:lnTo>
                    <a:pt x="72" y="127"/>
                  </a:lnTo>
                  <a:lnTo>
                    <a:pt x="55" y="133"/>
                  </a:lnTo>
                  <a:lnTo>
                    <a:pt x="54" y="143"/>
                  </a:lnTo>
                  <a:lnTo>
                    <a:pt x="48" y="156"/>
                  </a:lnTo>
                  <a:lnTo>
                    <a:pt x="42" y="159"/>
                  </a:lnTo>
                  <a:lnTo>
                    <a:pt x="35" y="154"/>
                  </a:lnTo>
                  <a:lnTo>
                    <a:pt x="27" y="133"/>
                  </a:lnTo>
                  <a:lnTo>
                    <a:pt x="11" y="133"/>
                  </a:lnTo>
                  <a:lnTo>
                    <a:pt x="6" y="127"/>
                  </a:lnTo>
                  <a:lnTo>
                    <a:pt x="9" y="117"/>
                  </a:lnTo>
                  <a:lnTo>
                    <a:pt x="5" y="109"/>
                  </a:lnTo>
                  <a:lnTo>
                    <a:pt x="5" y="99"/>
                  </a:lnTo>
                  <a:lnTo>
                    <a:pt x="9" y="89"/>
                  </a:lnTo>
                  <a:lnTo>
                    <a:pt x="3" y="75"/>
                  </a:lnTo>
                  <a:lnTo>
                    <a:pt x="7" y="56"/>
                  </a:lnTo>
                  <a:lnTo>
                    <a:pt x="11" y="54"/>
                  </a:lnTo>
                  <a:lnTo>
                    <a:pt x="13" y="47"/>
                  </a:lnTo>
                  <a:lnTo>
                    <a:pt x="0" y="41"/>
                  </a:lnTo>
                  <a:lnTo>
                    <a:pt x="1" y="25"/>
                  </a:lnTo>
                  <a:lnTo>
                    <a:pt x="7" y="12"/>
                  </a:lnTo>
                  <a:lnTo>
                    <a:pt x="16" y="1"/>
                  </a:lnTo>
                  <a:lnTo>
                    <a:pt x="19" y="2"/>
                  </a:lnTo>
                  <a:lnTo>
                    <a:pt x="24" y="1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41" y="12"/>
                  </a:lnTo>
                  <a:lnTo>
                    <a:pt x="45" y="13"/>
                  </a:lnTo>
                  <a:lnTo>
                    <a:pt x="54" y="19"/>
                  </a:lnTo>
                  <a:lnTo>
                    <a:pt x="57" y="25"/>
                  </a:lnTo>
                  <a:lnTo>
                    <a:pt x="57" y="39"/>
                  </a:lnTo>
                  <a:lnTo>
                    <a:pt x="59" y="4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502DAF7B-D9EE-37F9-30CE-B5FED0CA9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298826"/>
              <a:ext cx="98425" cy="131763"/>
            </a:xfrm>
            <a:custGeom>
              <a:avLst/>
              <a:gdLst>
                <a:gd name="T0" fmla="*/ 6 w 178"/>
                <a:gd name="T1" fmla="*/ 17 h 236"/>
                <a:gd name="T2" fmla="*/ 23 w 178"/>
                <a:gd name="T3" fmla="*/ 13 h 236"/>
                <a:gd name="T4" fmla="*/ 36 w 178"/>
                <a:gd name="T5" fmla="*/ 0 h 236"/>
                <a:gd name="T6" fmla="*/ 52 w 178"/>
                <a:gd name="T7" fmla="*/ 4 h 236"/>
                <a:gd name="T8" fmla="*/ 69 w 178"/>
                <a:gd name="T9" fmla="*/ 14 h 236"/>
                <a:gd name="T10" fmla="*/ 86 w 178"/>
                <a:gd name="T11" fmla="*/ 39 h 236"/>
                <a:gd name="T12" fmla="*/ 109 w 178"/>
                <a:gd name="T13" fmla="*/ 54 h 236"/>
                <a:gd name="T14" fmla="*/ 106 w 178"/>
                <a:gd name="T15" fmla="*/ 69 h 236"/>
                <a:gd name="T16" fmla="*/ 125 w 178"/>
                <a:gd name="T17" fmla="*/ 81 h 236"/>
                <a:gd name="T18" fmla="*/ 141 w 178"/>
                <a:gd name="T19" fmla="*/ 84 h 236"/>
                <a:gd name="T20" fmla="*/ 163 w 178"/>
                <a:gd name="T21" fmla="*/ 77 h 236"/>
                <a:gd name="T22" fmla="*/ 157 w 178"/>
                <a:gd name="T23" fmla="*/ 92 h 236"/>
                <a:gd name="T24" fmla="*/ 155 w 178"/>
                <a:gd name="T25" fmla="*/ 117 h 236"/>
                <a:gd name="T26" fmla="*/ 172 w 178"/>
                <a:gd name="T27" fmla="*/ 147 h 236"/>
                <a:gd name="T28" fmla="*/ 176 w 178"/>
                <a:gd name="T29" fmla="*/ 168 h 236"/>
                <a:gd name="T30" fmla="*/ 161 w 178"/>
                <a:gd name="T31" fmla="*/ 189 h 236"/>
                <a:gd name="T32" fmla="*/ 164 w 178"/>
                <a:gd name="T33" fmla="*/ 206 h 236"/>
                <a:gd name="T34" fmla="*/ 145 w 178"/>
                <a:gd name="T35" fmla="*/ 209 h 236"/>
                <a:gd name="T36" fmla="*/ 119 w 178"/>
                <a:gd name="T37" fmla="*/ 212 h 236"/>
                <a:gd name="T38" fmla="*/ 103 w 178"/>
                <a:gd name="T39" fmla="*/ 220 h 236"/>
                <a:gd name="T40" fmla="*/ 93 w 178"/>
                <a:gd name="T41" fmla="*/ 232 h 236"/>
                <a:gd name="T42" fmla="*/ 87 w 178"/>
                <a:gd name="T43" fmla="*/ 231 h 236"/>
                <a:gd name="T44" fmla="*/ 84 w 178"/>
                <a:gd name="T45" fmla="*/ 211 h 236"/>
                <a:gd name="T46" fmla="*/ 71 w 178"/>
                <a:gd name="T47" fmla="*/ 204 h 236"/>
                <a:gd name="T48" fmla="*/ 62 w 178"/>
                <a:gd name="T49" fmla="*/ 192 h 236"/>
                <a:gd name="T50" fmla="*/ 70 w 178"/>
                <a:gd name="T51" fmla="*/ 182 h 236"/>
                <a:gd name="T52" fmla="*/ 58 w 178"/>
                <a:gd name="T53" fmla="*/ 170 h 236"/>
                <a:gd name="T54" fmla="*/ 41 w 178"/>
                <a:gd name="T55" fmla="*/ 163 h 236"/>
                <a:gd name="T56" fmla="*/ 37 w 178"/>
                <a:gd name="T57" fmla="*/ 152 h 236"/>
                <a:gd name="T58" fmla="*/ 31 w 178"/>
                <a:gd name="T59" fmla="*/ 140 h 236"/>
                <a:gd name="T60" fmla="*/ 21 w 178"/>
                <a:gd name="T61" fmla="*/ 119 h 236"/>
                <a:gd name="T62" fmla="*/ 33 w 178"/>
                <a:gd name="T63" fmla="*/ 120 h 236"/>
                <a:gd name="T64" fmla="*/ 31 w 178"/>
                <a:gd name="T65" fmla="*/ 109 h 236"/>
                <a:gd name="T66" fmla="*/ 12 w 178"/>
                <a:gd name="T67" fmla="*/ 99 h 236"/>
                <a:gd name="T68" fmla="*/ 20 w 178"/>
                <a:gd name="T69" fmla="*/ 80 h 236"/>
                <a:gd name="T70" fmla="*/ 16 w 178"/>
                <a:gd name="T71" fmla="*/ 68 h 236"/>
                <a:gd name="T72" fmla="*/ 10 w 178"/>
                <a:gd name="T73" fmla="*/ 68 h 236"/>
                <a:gd name="T74" fmla="*/ 17 w 178"/>
                <a:gd name="T75" fmla="*/ 58 h 236"/>
                <a:gd name="T76" fmla="*/ 21 w 178"/>
                <a:gd name="T77" fmla="*/ 54 h 236"/>
                <a:gd name="T78" fmla="*/ 9 w 178"/>
                <a:gd name="T79" fmla="*/ 48 h 236"/>
                <a:gd name="T80" fmla="*/ 1 w 178"/>
                <a:gd name="T81" fmla="*/ 2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236">
                  <a:moveTo>
                    <a:pt x="0" y="23"/>
                  </a:moveTo>
                  <a:lnTo>
                    <a:pt x="6" y="17"/>
                  </a:lnTo>
                  <a:lnTo>
                    <a:pt x="16" y="12"/>
                  </a:lnTo>
                  <a:lnTo>
                    <a:pt x="23" y="13"/>
                  </a:lnTo>
                  <a:lnTo>
                    <a:pt x="26" y="8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52" y="4"/>
                  </a:lnTo>
                  <a:lnTo>
                    <a:pt x="67" y="9"/>
                  </a:lnTo>
                  <a:lnTo>
                    <a:pt x="69" y="14"/>
                  </a:lnTo>
                  <a:lnTo>
                    <a:pt x="83" y="31"/>
                  </a:lnTo>
                  <a:lnTo>
                    <a:pt x="86" y="39"/>
                  </a:lnTo>
                  <a:lnTo>
                    <a:pt x="98" y="45"/>
                  </a:lnTo>
                  <a:lnTo>
                    <a:pt x="109" y="54"/>
                  </a:lnTo>
                  <a:lnTo>
                    <a:pt x="104" y="65"/>
                  </a:lnTo>
                  <a:lnTo>
                    <a:pt x="106" y="69"/>
                  </a:lnTo>
                  <a:lnTo>
                    <a:pt x="120" y="74"/>
                  </a:lnTo>
                  <a:lnTo>
                    <a:pt x="125" y="81"/>
                  </a:lnTo>
                  <a:lnTo>
                    <a:pt x="134" y="78"/>
                  </a:lnTo>
                  <a:lnTo>
                    <a:pt x="141" y="84"/>
                  </a:lnTo>
                  <a:lnTo>
                    <a:pt x="148" y="74"/>
                  </a:lnTo>
                  <a:lnTo>
                    <a:pt x="163" y="77"/>
                  </a:lnTo>
                  <a:lnTo>
                    <a:pt x="156" y="85"/>
                  </a:lnTo>
                  <a:lnTo>
                    <a:pt x="157" y="92"/>
                  </a:lnTo>
                  <a:lnTo>
                    <a:pt x="162" y="110"/>
                  </a:lnTo>
                  <a:lnTo>
                    <a:pt x="155" y="117"/>
                  </a:lnTo>
                  <a:lnTo>
                    <a:pt x="160" y="135"/>
                  </a:lnTo>
                  <a:lnTo>
                    <a:pt x="172" y="147"/>
                  </a:lnTo>
                  <a:lnTo>
                    <a:pt x="178" y="159"/>
                  </a:lnTo>
                  <a:lnTo>
                    <a:pt x="176" y="168"/>
                  </a:lnTo>
                  <a:lnTo>
                    <a:pt x="160" y="182"/>
                  </a:lnTo>
                  <a:lnTo>
                    <a:pt x="161" y="189"/>
                  </a:lnTo>
                  <a:lnTo>
                    <a:pt x="167" y="198"/>
                  </a:lnTo>
                  <a:lnTo>
                    <a:pt x="164" y="206"/>
                  </a:lnTo>
                  <a:lnTo>
                    <a:pt x="157" y="206"/>
                  </a:lnTo>
                  <a:lnTo>
                    <a:pt x="145" y="209"/>
                  </a:lnTo>
                  <a:lnTo>
                    <a:pt x="136" y="208"/>
                  </a:lnTo>
                  <a:lnTo>
                    <a:pt x="119" y="212"/>
                  </a:lnTo>
                  <a:lnTo>
                    <a:pt x="112" y="217"/>
                  </a:lnTo>
                  <a:lnTo>
                    <a:pt x="103" y="220"/>
                  </a:lnTo>
                  <a:lnTo>
                    <a:pt x="92" y="225"/>
                  </a:lnTo>
                  <a:lnTo>
                    <a:pt x="93" y="232"/>
                  </a:lnTo>
                  <a:lnTo>
                    <a:pt x="89" y="236"/>
                  </a:lnTo>
                  <a:lnTo>
                    <a:pt x="87" y="231"/>
                  </a:lnTo>
                  <a:lnTo>
                    <a:pt x="87" y="217"/>
                  </a:lnTo>
                  <a:lnTo>
                    <a:pt x="84" y="211"/>
                  </a:lnTo>
                  <a:lnTo>
                    <a:pt x="75" y="205"/>
                  </a:lnTo>
                  <a:lnTo>
                    <a:pt x="71" y="204"/>
                  </a:lnTo>
                  <a:lnTo>
                    <a:pt x="65" y="194"/>
                  </a:lnTo>
                  <a:lnTo>
                    <a:pt x="62" y="192"/>
                  </a:lnTo>
                  <a:lnTo>
                    <a:pt x="63" y="187"/>
                  </a:lnTo>
                  <a:lnTo>
                    <a:pt x="70" y="182"/>
                  </a:lnTo>
                  <a:lnTo>
                    <a:pt x="69" y="172"/>
                  </a:lnTo>
                  <a:lnTo>
                    <a:pt x="58" y="170"/>
                  </a:lnTo>
                  <a:lnTo>
                    <a:pt x="51" y="163"/>
                  </a:lnTo>
                  <a:lnTo>
                    <a:pt x="41" y="163"/>
                  </a:lnTo>
                  <a:lnTo>
                    <a:pt x="37" y="159"/>
                  </a:lnTo>
                  <a:lnTo>
                    <a:pt x="37" y="152"/>
                  </a:lnTo>
                  <a:lnTo>
                    <a:pt x="28" y="143"/>
                  </a:lnTo>
                  <a:lnTo>
                    <a:pt x="31" y="140"/>
                  </a:lnTo>
                  <a:lnTo>
                    <a:pt x="21" y="128"/>
                  </a:lnTo>
                  <a:lnTo>
                    <a:pt x="21" y="119"/>
                  </a:lnTo>
                  <a:lnTo>
                    <a:pt x="25" y="116"/>
                  </a:lnTo>
                  <a:lnTo>
                    <a:pt x="33" y="120"/>
                  </a:lnTo>
                  <a:lnTo>
                    <a:pt x="36" y="115"/>
                  </a:lnTo>
                  <a:lnTo>
                    <a:pt x="31" y="109"/>
                  </a:lnTo>
                  <a:lnTo>
                    <a:pt x="24" y="109"/>
                  </a:lnTo>
                  <a:lnTo>
                    <a:pt x="12" y="99"/>
                  </a:lnTo>
                  <a:lnTo>
                    <a:pt x="11" y="93"/>
                  </a:lnTo>
                  <a:lnTo>
                    <a:pt x="20" y="80"/>
                  </a:lnTo>
                  <a:lnTo>
                    <a:pt x="21" y="68"/>
                  </a:lnTo>
                  <a:lnTo>
                    <a:pt x="16" y="68"/>
                  </a:lnTo>
                  <a:lnTo>
                    <a:pt x="12" y="71"/>
                  </a:lnTo>
                  <a:lnTo>
                    <a:pt x="10" y="68"/>
                  </a:lnTo>
                  <a:lnTo>
                    <a:pt x="9" y="61"/>
                  </a:lnTo>
                  <a:lnTo>
                    <a:pt x="17" y="58"/>
                  </a:lnTo>
                  <a:lnTo>
                    <a:pt x="21" y="58"/>
                  </a:lnTo>
                  <a:lnTo>
                    <a:pt x="21" y="54"/>
                  </a:lnTo>
                  <a:lnTo>
                    <a:pt x="13" y="52"/>
                  </a:lnTo>
                  <a:lnTo>
                    <a:pt x="9" y="48"/>
                  </a:lnTo>
                  <a:lnTo>
                    <a:pt x="6" y="37"/>
                  </a:lnTo>
                  <a:lnTo>
                    <a:pt x="1" y="2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F9D6400F-A539-6288-5062-63F2314E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1" y="3373439"/>
              <a:ext cx="44450" cy="55563"/>
            </a:xfrm>
            <a:custGeom>
              <a:avLst/>
              <a:gdLst>
                <a:gd name="T0" fmla="*/ 39 w 79"/>
                <a:gd name="T1" fmla="*/ 98 h 98"/>
                <a:gd name="T2" fmla="*/ 40 w 79"/>
                <a:gd name="T3" fmla="*/ 82 h 98"/>
                <a:gd name="T4" fmla="*/ 46 w 79"/>
                <a:gd name="T5" fmla="*/ 69 h 98"/>
                <a:gd name="T6" fmla="*/ 55 w 79"/>
                <a:gd name="T7" fmla="*/ 58 h 98"/>
                <a:gd name="T8" fmla="*/ 58 w 79"/>
                <a:gd name="T9" fmla="*/ 59 h 98"/>
                <a:gd name="T10" fmla="*/ 63 w 79"/>
                <a:gd name="T11" fmla="*/ 67 h 98"/>
                <a:gd name="T12" fmla="*/ 71 w 79"/>
                <a:gd name="T13" fmla="*/ 57 h 98"/>
                <a:gd name="T14" fmla="*/ 72 w 79"/>
                <a:gd name="T15" fmla="*/ 52 h 98"/>
                <a:gd name="T16" fmla="*/ 79 w 79"/>
                <a:gd name="T17" fmla="*/ 47 h 98"/>
                <a:gd name="T18" fmla="*/ 78 w 79"/>
                <a:gd name="T19" fmla="*/ 37 h 98"/>
                <a:gd name="T20" fmla="*/ 67 w 79"/>
                <a:gd name="T21" fmla="*/ 35 h 98"/>
                <a:gd name="T22" fmla="*/ 60 w 79"/>
                <a:gd name="T23" fmla="*/ 28 h 98"/>
                <a:gd name="T24" fmla="*/ 50 w 79"/>
                <a:gd name="T25" fmla="*/ 28 h 98"/>
                <a:gd name="T26" fmla="*/ 46 w 79"/>
                <a:gd name="T27" fmla="*/ 24 h 98"/>
                <a:gd name="T28" fmla="*/ 46 w 79"/>
                <a:gd name="T29" fmla="*/ 17 h 98"/>
                <a:gd name="T30" fmla="*/ 37 w 79"/>
                <a:gd name="T31" fmla="*/ 8 h 98"/>
                <a:gd name="T32" fmla="*/ 36 w 79"/>
                <a:gd name="T33" fmla="*/ 8 h 98"/>
                <a:gd name="T34" fmla="*/ 29 w 79"/>
                <a:gd name="T35" fmla="*/ 6 h 98"/>
                <a:gd name="T36" fmla="*/ 20 w 79"/>
                <a:gd name="T37" fmla="*/ 0 h 98"/>
                <a:gd name="T38" fmla="*/ 15 w 79"/>
                <a:gd name="T39" fmla="*/ 4 h 98"/>
                <a:gd name="T40" fmla="*/ 15 w 79"/>
                <a:gd name="T41" fmla="*/ 10 h 98"/>
                <a:gd name="T42" fmla="*/ 23 w 79"/>
                <a:gd name="T43" fmla="*/ 15 h 98"/>
                <a:gd name="T44" fmla="*/ 26 w 79"/>
                <a:gd name="T45" fmla="*/ 22 h 98"/>
                <a:gd name="T46" fmla="*/ 19 w 79"/>
                <a:gd name="T47" fmla="*/ 25 h 98"/>
                <a:gd name="T48" fmla="*/ 13 w 79"/>
                <a:gd name="T49" fmla="*/ 26 h 98"/>
                <a:gd name="T50" fmla="*/ 9 w 79"/>
                <a:gd name="T51" fmla="*/ 35 h 98"/>
                <a:gd name="T52" fmla="*/ 9 w 79"/>
                <a:gd name="T53" fmla="*/ 46 h 98"/>
                <a:gd name="T54" fmla="*/ 4 w 79"/>
                <a:gd name="T55" fmla="*/ 56 h 98"/>
                <a:gd name="T56" fmla="*/ 0 w 79"/>
                <a:gd name="T57" fmla="*/ 58 h 98"/>
                <a:gd name="T58" fmla="*/ 3 w 79"/>
                <a:gd name="T59" fmla="*/ 62 h 98"/>
                <a:gd name="T60" fmla="*/ 11 w 79"/>
                <a:gd name="T61" fmla="*/ 66 h 98"/>
                <a:gd name="T62" fmla="*/ 28 w 79"/>
                <a:gd name="T63" fmla="*/ 86 h 98"/>
                <a:gd name="T64" fmla="*/ 29 w 79"/>
                <a:gd name="T65" fmla="*/ 93 h 98"/>
                <a:gd name="T66" fmla="*/ 39 w 79"/>
                <a:gd name="T6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" h="98">
                  <a:moveTo>
                    <a:pt x="39" y="98"/>
                  </a:moveTo>
                  <a:lnTo>
                    <a:pt x="40" y="82"/>
                  </a:lnTo>
                  <a:lnTo>
                    <a:pt x="46" y="69"/>
                  </a:lnTo>
                  <a:lnTo>
                    <a:pt x="55" y="58"/>
                  </a:lnTo>
                  <a:lnTo>
                    <a:pt x="58" y="59"/>
                  </a:lnTo>
                  <a:lnTo>
                    <a:pt x="63" y="67"/>
                  </a:lnTo>
                  <a:lnTo>
                    <a:pt x="71" y="57"/>
                  </a:lnTo>
                  <a:lnTo>
                    <a:pt x="72" y="52"/>
                  </a:lnTo>
                  <a:lnTo>
                    <a:pt x="79" y="47"/>
                  </a:lnTo>
                  <a:lnTo>
                    <a:pt x="78" y="37"/>
                  </a:lnTo>
                  <a:lnTo>
                    <a:pt x="67" y="35"/>
                  </a:lnTo>
                  <a:lnTo>
                    <a:pt x="60" y="28"/>
                  </a:lnTo>
                  <a:lnTo>
                    <a:pt x="50" y="28"/>
                  </a:lnTo>
                  <a:lnTo>
                    <a:pt x="46" y="24"/>
                  </a:lnTo>
                  <a:lnTo>
                    <a:pt x="46" y="17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29" y="6"/>
                  </a:lnTo>
                  <a:lnTo>
                    <a:pt x="20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23" y="15"/>
                  </a:lnTo>
                  <a:lnTo>
                    <a:pt x="26" y="22"/>
                  </a:lnTo>
                  <a:lnTo>
                    <a:pt x="19" y="25"/>
                  </a:lnTo>
                  <a:lnTo>
                    <a:pt x="13" y="26"/>
                  </a:lnTo>
                  <a:lnTo>
                    <a:pt x="9" y="35"/>
                  </a:lnTo>
                  <a:lnTo>
                    <a:pt x="9" y="46"/>
                  </a:lnTo>
                  <a:lnTo>
                    <a:pt x="4" y="56"/>
                  </a:lnTo>
                  <a:lnTo>
                    <a:pt x="0" y="58"/>
                  </a:lnTo>
                  <a:lnTo>
                    <a:pt x="3" y="62"/>
                  </a:lnTo>
                  <a:lnTo>
                    <a:pt x="11" y="66"/>
                  </a:lnTo>
                  <a:lnTo>
                    <a:pt x="28" y="86"/>
                  </a:lnTo>
                  <a:lnTo>
                    <a:pt x="29" y="93"/>
                  </a:lnTo>
                  <a:lnTo>
                    <a:pt x="39" y="9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D7E798FC-AF8A-D860-3C4A-88AAEF0AF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3913" y="3294064"/>
              <a:ext cx="131763" cy="104775"/>
            </a:xfrm>
            <a:custGeom>
              <a:avLst/>
              <a:gdLst>
                <a:gd name="T0" fmla="*/ 46 w 239"/>
                <a:gd name="T1" fmla="*/ 84 h 186"/>
                <a:gd name="T2" fmla="*/ 35 w 239"/>
                <a:gd name="T3" fmla="*/ 65 h 186"/>
                <a:gd name="T4" fmla="*/ 43 w 239"/>
                <a:gd name="T5" fmla="*/ 88 h 186"/>
                <a:gd name="T6" fmla="*/ 36 w 239"/>
                <a:gd name="T7" fmla="*/ 92 h 186"/>
                <a:gd name="T8" fmla="*/ 48 w 239"/>
                <a:gd name="T9" fmla="*/ 104 h 186"/>
                <a:gd name="T10" fmla="*/ 48 w 239"/>
                <a:gd name="T11" fmla="*/ 104 h 186"/>
                <a:gd name="T12" fmla="*/ 70 w 239"/>
                <a:gd name="T13" fmla="*/ 133 h 186"/>
                <a:gd name="T14" fmla="*/ 65 w 239"/>
                <a:gd name="T15" fmla="*/ 100 h 186"/>
                <a:gd name="T16" fmla="*/ 64 w 239"/>
                <a:gd name="T17" fmla="*/ 103 h 186"/>
                <a:gd name="T18" fmla="*/ 71 w 239"/>
                <a:gd name="T19" fmla="*/ 114 h 186"/>
                <a:gd name="T20" fmla="*/ 144 w 239"/>
                <a:gd name="T21" fmla="*/ 159 h 186"/>
                <a:gd name="T22" fmla="*/ 131 w 239"/>
                <a:gd name="T23" fmla="*/ 165 h 186"/>
                <a:gd name="T24" fmla="*/ 149 w 239"/>
                <a:gd name="T25" fmla="*/ 170 h 186"/>
                <a:gd name="T26" fmla="*/ 136 w 239"/>
                <a:gd name="T27" fmla="*/ 179 h 186"/>
                <a:gd name="T28" fmla="*/ 144 w 239"/>
                <a:gd name="T29" fmla="*/ 183 h 186"/>
                <a:gd name="T30" fmla="*/ 227 w 239"/>
                <a:gd name="T31" fmla="*/ 68 h 186"/>
                <a:gd name="T32" fmla="*/ 239 w 239"/>
                <a:gd name="T33" fmla="*/ 61 h 186"/>
                <a:gd name="T34" fmla="*/ 224 w 239"/>
                <a:gd name="T35" fmla="*/ 44 h 186"/>
                <a:gd name="T36" fmla="*/ 206 w 239"/>
                <a:gd name="T37" fmla="*/ 37 h 186"/>
                <a:gd name="T38" fmla="*/ 160 w 239"/>
                <a:gd name="T39" fmla="*/ 22 h 186"/>
                <a:gd name="T40" fmla="*/ 125 w 239"/>
                <a:gd name="T41" fmla="*/ 0 h 186"/>
                <a:gd name="T42" fmla="*/ 80 w 239"/>
                <a:gd name="T43" fmla="*/ 16 h 186"/>
                <a:gd name="T44" fmla="*/ 61 w 239"/>
                <a:gd name="T45" fmla="*/ 49 h 186"/>
                <a:gd name="T46" fmla="*/ 27 w 239"/>
                <a:gd name="T47" fmla="*/ 45 h 186"/>
                <a:gd name="T48" fmla="*/ 0 w 239"/>
                <a:gd name="T49" fmla="*/ 55 h 186"/>
                <a:gd name="T50" fmla="*/ 12 w 239"/>
                <a:gd name="T51" fmla="*/ 85 h 186"/>
                <a:gd name="T52" fmla="*/ 28 w 239"/>
                <a:gd name="T53" fmla="*/ 62 h 186"/>
                <a:gd name="T54" fmla="*/ 48 w 239"/>
                <a:gd name="T55" fmla="*/ 62 h 186"/>
                <a:gd name="T56" fmla="*/ 65 w 239"/>
                <a:gd name="T57" fmla="*/ 94 h 186"/>
                <a:gd name="T58" fmla="*/ 90 w 239"/>
                <a:gd name="T59" fmla="*/ 116 h 186"/>
                <a:gd name="T60" fmla="*/ 72 w 239"/>
                <a:gd name="T61" fmla="*/ 122 h 186"/>
                <a:gd name="T62" fmla="*/ 95 w 239"/>
                <a:gd name="T63" fmla="*/ 139 h 186"/>
                <a:gd name="T64" fmla="*/ 113 w 239"/>
                <a:gd name="T65" fmla="*/ 155 h 186"/>
                <a:gd name="T66" fmla="*/ 153 w 239"/>
                <a:gd name="T67" fmla="*/ 160 h 186"/>
                <a:gd name="T68" fmla="*/ 158 w 239"/>
                <a:gd name="T69" fmla="*/ 177 h 186"/>
                <a:gd name="T70" fmla="*/ 173 w 239"/>
                <a:gd name="T71" fmla="*/ 186 h 186"/>
                <a:gd name="T72" fmla="*/ 110 w 239"/>
                <a:gd name="T73" fmla="*/ 113 h 186"/>
                <a:gd name="T74" fmla="*/ 105 w 239"/>
                <a:gd name="T75" fmla="*/ 97 h 186"/>
                <a:gd name="T76" fmla="*/ 89 w 239"/>
                <a:gd name="T77" fmla="*/ 80 h 186"/>
                <a:gd name="T78" fmla="*/ 92 w 239"/>
                <a:gd name="T79" fmla="*/ 59 h 186"/>
                <a:gd name="T80" fmla="*/ 110 w 239"/>
                <a:gd name="T81" fmla="*/ 69 h 186"/>
                <a:gd name="T82" fmla="*/ 124 w 239"/>
                <a:gd name="T83" fmla="*/ 60 h 186"/>
                <a:gd name="T84" fmla="*/ 141 w 239"/>
                <a:gd name="T85" fmla="*/ 60 h 186"/>
                <a:gd name="T86" fmla="*/ 155 w 239"/>
                <a:gd name="T87" fmla="*/ 65 h 186"/>
                <a:gd name="T88" fmla="*/ 178 w 239"/>
                <a:gd name="T89" fmla="*/ 62 h 186"/>
                <a:gd name="T90" fmla="*/ 200 w 239"/>
                <a:gd name="T91" fmla="*/ 67 h 186"/>
                <a:gd name="T92" fmla="*/ 227 w 239"/>
                <a:gd name="T93" fmla="*/ 7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9" h="186">
                  <a:moveTo>
                    <a:pt x="40" y="62"/>
                  </a:moveTo>
                  <a:lnTo>
                    <a:pt x="52" y="81"/>
                  </a:lnTo>
                  <a:lnTo>
                    <a:pt x="46" y="84"/>
                  </a:lnTo>
                  <a:lnTo>
                    <a:pt x="42" y="79"/>
                  </a:lnTo>
                  <a:lnTo>
                    <a:pt x="36" y="78"/>
                  </a:lnTo>
                  <a:lnTo>
                    <a:pt x="35" y="65"/>
                  </a:lnTo>
                  <a:lnTo>
                    <a:pt x="40" y="62"/>
                  </a:lnTo>
                  <a:close/>
                  <a:moveTo>
                    <a:pt x="32" y="80"/>
                  </a:moveTo>
                  <a:lnTo>
                    <a:pt x="43" y="88"/>
                  </a:lnTo>
                  <a:lnTo>
                    <a:pt x="47" y="99"/>
                  </a:lnTo>
                  <a:lnTo>
                    <a:pt x="44" y="100"/>
                  </a:lnTo>
                  <a:lnTo>
                    <a:pt x="36" y="92"/>
                  </a:lnTo>
                  <a:lnTo>
                    <a:pt x="38" y="89"/>
                  </a:lnTo>
                  <a:lnTo>
                    <a:pt x="32" y="80"/>
                  </a:lnTo>
                  <a:close/>
                  <a:moveTo>
                    <a:pt x="48" y="104"/>
                  </a:moveTo>
                  <a:lnTo>
                    <a:pt x="54" y="106"/>
                  </a:lnTo>
                  <a:lnTo>
                    <a:pt x="55" y="113"/>
                  </a:lnTo>
                  <a:lnTo>
                    <a:pt x="48" y="104"/>
                  </a:lnTo>
                  <a:close/>
                  <a:moveTo>
                    <a:pt x="59" y="118"/>
                  </a:moveTo>
                  <a:lnTo>
                    <a:pt x="68" y="125"/>
                  </a:lnTo>
                  <a:lnTo>
                    <a:pt x="70" y="133"/>
                  </a:lnTo>
                  <a:lnTo>
                    <a:pt x="59" y="118"/>
                  </a:lnTo>
                  <a:close/>
                  <a:moveTo>
                    <a:pt x="57" y="92"/>
                  </a:moveTo>
                  <a:lnTo>
                    <a:pt x="65" y="100"/>
                  </a:lnTo>
                  <a:lnTo>
                    <a:pt x="57" y="98"/>
                  </a:lnTo>
                  <a:lnTo>
                    <a:pt x="57" y="92"/>
                  </a:lnTo>
                  <a:close/>
                  <a:moveTo>
                    <a:pt x="64" y="103"/>
                  </a:moveTo>
                  <a:lnTo>
                    <a:pt x="69" y="105"/>
                  </a:lnTo>
                  <a:lnTo>
                    <a:pt x="75" y="112"/>
                  </a:lnTo>
                  <a:lnTo>
                    <a:pt x="71" y="114"/>
                  </a:lnTo>
                  <a:lnTo>
                    <a:pt x="64" y="103"/>
                  </a:lnTo>
                  <a:close/>
                  <a:moveTo>
                    <a:pt x="127" y="159"/>
                  </a:moveTo>
                  <a:lnTo>
                    <a:pt x="144" y="159"/>
                  </a:lnTo>
                  <a:lnTo>
                    <a:pt x="148" y="162"/>
                  </a:lnTo>
                  <a:lnTo>
                    <a:pt x="139" y="166"/>
                  </a:lnTo>
                  <a:lnTo>
                    <a:pt x="131" y="165"/>
                  </a:lnTo>
                  <a:lnTo>
                    <a:pt x="127" y="159"/>
                  </a:lnTo>
                  <a:close/>
                  <a:moveTo>
                    <a:pt x="126" y="170"/>
                  </a:moveTo>
                  <a:lnTo>
                    <a:pt x="149" y="170"/>
                  </a:lnTo>
                  <a:lnTo>
                    <a:pt x="140" y="174"/>
                  </a:lnTo>
                  <a:lnTo>
                    <a:pt x="126" y="170"/>
                  </a:lnTo>
                  <a:close/>
                  <a:moveTo>
                    <a:pt x="136" y="179"/>
                  </a:moveTo>
                  <a:lnTo>
                    <a:pt x="152" y="179"/>
                  </a:lnTo>
                  <a:lnTo>
                    <a:pt x="157" y="184"/>
                  </a:lnTo>
                  <a:lnTo>
                    <a:pt x="144" y="183"/>
                  </a:lnTo>
                  <a:lnTo>
                    <a:pt x="136" y="179"/>
                  </a:lnTo>
                  <a:close/>
                  <a:moveTo>
                    <a:pt x="228" y="75"/>
                  </a:moveTo>
                  <a:lnTo>
                    <a:pt x="227" y="68"/>
                  </a:lnTo>
                  <a:lnTo>
                    <a:pt x="235" y="65"/>
                  </a:lnTo>
                  <a:lnTo>
                    <a:pt x="239" y="65"/>
                  </a:lnTo>
                  <a:lnTo>
                    <a:pt x="239" y="61"/>
                  </a:lnTo>
                  <a:lnTo>
                    <a:pt x="231" y="59"/>
                  </a:lnTo>
                  <a:lnTo>
                    <a:pt x="227" y="55"/>
                  </a:lnTo>
                  <a:lnTo>
                    <a:pt x="224" y="44"/>
                  </a:lnTo>
                  <a:lnTo>
                    <a:pt x="219" y="31"/>
                  </a:lnTo>
                  <a:lnTo>
                    <a:pt x="213" y="28"/>
                  </a:lnTo>
                  <a:lnTo>
                    <a:pt x="206" y="37"/>
                  </a:lnTo>
                  <a:lnTo>
                    <a:pt x="190" y="31"/>
                  </a:lnTo>
                  <a:lnTo>
                    <a:pt x="167" y="27"/>
                  </a:lnTo>
                  <a:lnTo>
                    <a:pt x="160" y="22"/>
                  </a:lnTo>
                  <a:lnTo>
                    <a:pt x="151" y="18"/>
                  </a:lnTo>
                  <a:lnTo>
                    <a:pt x="133" y="1"/>
                  </a:lnTo>
                  <a:lnTo>
                    <a:pt x="125" y="0"/>
                  </a:lnTo>
                  <a:lnTo>
                    <a:pt x="125" y="2"/>
                  </a:lnTo>
                  <a:lnTo>
                    <a:pt x="106" y="2"/>
                  </a:lnTo>
                  <a:lnTo>
                    <a:pt x="80" y="16"/>
                  </a:lnTo>
                  <a:lnTo>
                    <a:pt x="78" y="27"/>
                  </a:lnTo>
                  <a:lnTo>
                    <a:pt x="64" y="34"/>
                  </a:lnTo>
                  <a:lnTo>
                    <a:pt x="61" y="49"/>
                  </a:lnTo>
                  <a:lnTo>
                    <a:pt x="52" y="50"/>
                  </a:lnTo>
                  <a:lnTo>
                    <a:pt x="36" y="42"/>
                  </a:lnTo>
                  <a:lnTo>
                    <a:pt x="27" y="45"/>
                  </a:lnTo>
                  <a:lnTo>
                    <a:pt x="16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3" y="72"/>
                  </a:lnTo>
                  <a:lnTo>
                    <a:pt x="13" y="81"/>
                  </a:lnTo>
                  <a:lnTo>
                    <a:pt x="12" y="85"/>
                  </a:lnTo>
                  <a:lnTo>
                    <a:pt x="16" y="88"/>
                  </a:lnTo>
                  <a:lnTo>
                    <a:pt x="26" y="71"/>
                  </a:lnTo>
                  <a:lnTo>
                    <a:pt x="28" y="62"/>
                  </a:lnTo>
                  <a:lnTo>
                    <a:pt x="35" y="54"/>
                  </a:lnTo>
                  <a:lnTo>
                    <a:pt x="45" y="54"/>
                  </a:lnTo>
                  <a:lnTo>
                    <a:pt x="48" y="62"/>
                  </a:lnTo>
                  <a:lnTo>
                    <a:pt x="56" y="69"/>
                  </a:lnTo>
                  <a:lnTo>
                    <a:pt x="59" y="82"/>
                  </a:lnTo>
                  <a:lnTo>
                    <a:pt x="65" y="94"/>
                  </a:lnTo>
                  <a:lnTo>
                    <a:pt x="79" y="107"/>
                  </a:lnTo>
                  <a:lnTo>
                    <a:pt x="82" y="107"/>
                  </a:lnTo>
                  <a:lnTo>
                    <a:pt x="90" y="116"/>
                  </a:lnTo>
                  <a:lnTo>
                    <a:pt x="83" y="113"/>
                  </a:lnTo>
                  <a:lnTo>
                    <a:pt x="75" y="114"/>
                  </a:lnTo>
                  <a:lnTo>
                    <a:pt x="72" y="122"/>
                  </a:lnTo>
                  <a:lnTo>
                    <a:pt x="76" y="129"/>
                  </a:lnTo>
                  <a:lnTo>
                    <a:pt x="86" y="129"/>
                  </a:lnTo>
                  <a:lnTo>
                    <a:pt x="95" y="139"/>
                  </a:lnTo>
                  <a:lnTo>
                    <a:pt x="105" y="142"/>
                  </a:lnTo>
                  <a:lnTo>
                    <a:pt x="108" y="150"/>
                  </a:lnTo>
                  <a:lnTo>
                    <a:pt x="113" y="155"/>
                  </a:lnTo>
                  <a:lnTo>
                    <a:pt x="123" y="153"/>
                  </a:lnTo>
                  <a:lnTo>
                    <a:pt x="142" y="155"/>
                  </a:lnTo>
                  <a:lnTo>
                    <a:pt x="153" y="160"/>
                  </a:lnTo>
                  <a:lnTo>
                    <a:pt x="174" y="182"/>
                  </a:lnTo>
                  <a:lnTo>
                    <a:pt x="168" y="182"/>
                  </a:lnTo>
                  <a:lnTo>
                    <a:pt x="158" y="177"/>
                  </a:lnTo>
                  <a:lnTo>
                    <a:pt x="163" y="184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76" y="178"/>
                  </a:lnTo>
                  <a:lnTo>
                    <a:pt x="145" y="144"/>
                  </a:lnTo>
                  <a:lnTo>
                    <a:pt x="110" y="113"/>
                  </a:lnTo>
                  <a:lnTo>
                    <a:pt x="108" y="108"/>
                  </a:lnTo>
                  <a:lnTo>
                    <a:pt x="111" y="104"/>
                  </a:lnTo>
                  <a:lnTo>
                    <a:pt x="105" y="97"/>
                  </a:lnTo>
                  <a:lnTo>
                    <a:pt x="104" y="90"/>
                  </a:lnTo>
                  <a:lnTo>
                    <a:pt x="95" y="80"/>
                  </a:lnTo>
                  <a:lnTo>
                    <a:pt x="89" y="80"/>
                  </a:lnTo>
                  <a:lnTo>
                    <a:pt x="89" y="74"/>
                  </a:lnTo>
                  <a:lnTo>
                    <a:pt x="92" y="70"/>
                  </a:lnTo>
                  <a:lnTo>
                    <a:pt x="92" y="59"/>
                  </a:lnTo>
                  <a:lnTo>
                    <a:pt x="96" y="55"/>
                  </a:lnTo>
                  <a:lnTo>
                    <a:pt x="106" y="63"/>
                  </a:lnTo>
                  <a:lnTo>
                    <a:pt x="110" y="69"/>
                  </a:lnTo>
                  <a:lnTo>
                    <a:pt x="116" y="67"/>
                  </a:lnTo>
                  <a:lnTo>
                    <a:pt x="116" y="61"/>
                  </a:lnTo>
                  <a:lnTo>
                    <a:pt x="124" y="60"/>
                  </a:lnTo>
                  <a:lnTo>
                    <a:pt x="129" y="60"/>
                  </a:lnTo>
                  <a:lnTo>
                    <a:pt x="134" y="56"/>
                  </a:lnTo>
                  <a:lnTo>
                    <a:pt x="141" y="60"/>
                  </a:lnTo>
                  <a:lnTo>
                    <a:pt x="144" y="56"/>
                  </a:lnTo>
                  <a:lnTo>
                    <a:pt x="151" y="58"/>
                  </a:lnTo>
                  <a:lnTo>
                    <a:pt x="155" y="65"/>
                  </a:lnTo>
                  <a:lnTo>
                    <a:pt x="161" y="61"/>
                  </a:lnTo>
                  <a:lnTo>
                    <a:pt x="171" y="65"/>
                  </a:lnTo>
                  <a:lnTo>
                    <a:pt x="178" y="62"/>
                  </a:lnTo>
                  <a:lnTo>
                    <a:pt x="180" y="65"/>
                  </a:lnTo>
                  <a:lnTo>
                    <a:pt x="191" y="63"/>
                  </a:lnTo>
                  <a:lnTo>
                    <a:pt x="200" y="67"/>
                  </a:lnTo>
                  <a:lnTo>
                    <a:pt x="206" y="66"/>
                  </a:lnTo>
                  <a:lnTo>
                    <a:pt x="214" y="73"/>
                  </a:lnTo>
                  <a:lnTo>
                    <a:pt x="227" y="73"/>
                  </a:lnTo>
                  <a:lnTo>
                    <a:pt x="228" y="7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014BEBFD-6652-225F-C578-E920326AC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6" y="3325814"/>
              <a:ext cx="92075" cy="80963"/>
            </a:xfrm>
            <a:custGeom>
              <a:avLst/>
              <a:gdLst>
                <a:gd name="T0" fmla="*/ 87 w 165"/>
                <a:gd name="T1" fmla="*/ 123 h 145"/>
                <a:gd name="T2" fmla="*/ 21 w 165"/>
                <a:gd name="T3" fmla="*/ 58 h 145"/>
                <a:gd name="T4" fmla="*/ 22 w 165"/>
                <a:gd name="T5" fmla="*/ 49 h 145"/>
                <a:gd name="T6" fmla="*/ 15 w 165"/>
                <a:gd name="T7" fmla="*/ 35 h 145"/>
                <a:gd name="T8" fmla="*/ 0 w 165"/>
                <a:gd name="T9" fmla="*/ 25 h 145"/>
                <a:gd name="T10" fmla="*/ 3 w 165"/>
                <a:gd name="T11" fmla="*/ 15 h 145"/>
                <a:gd name="T12" fmla="*/ 7 w 165"/>
                <a:gd name="T13" fmla="*/ 0 h 145"/>
                <a:gd name="T14" fmla="*/ 21 w 165"/>
                <a:gd name="T15" fmla="*/ 14 h 145"/>
                <a:gd name="T16" fmla="*/ 27 w 165"/>
                <a:gd name="T17" fmla="*/ 6 h 145"/>
                <a:gd name="T18" fmla="*/ 40 w 165"/>
                <a:gd name="T19" fmla="*/ 5 h 145"/>
                <a:gd name="T20" fmla="*/ 52 w 165"/>
                <a:gd name="T21" fmla="*/ 5 h 145"/>
                <a:gd name="T22" fmla="*/ 62 w 165"/>
                <a:gd name="T23" fmla="*/ 3 h 145"/>
                <a:gd name="T24" fmla="*/ 72 w 165"/>
                <a:gd name="T25" fmla="*/ 6 h 145"/>
                <a:gd name="T26" fmla="*/ 89 w 165"/>
                <a:gd name="T27" fmla="*/ 7 h 145"/>
                <a:gd name="T28" fmla="*/ 102 w 165"/>
                <a:gd name="T29" fmla="*/ 8 h 145"/>
                <a:gd name="T30" fmla="*/ 117 w 165"/>
                <a:gd name="T31" fmla="*/ 11 h 145"/>
                <a:gd name="T32" fmla="*/ 138 w 165"/>
                <a:gd name="T33" fmla="*/ 18 h 145"/>
                <a:gd name="T34" fmla="*/ 145 w 165"/>
                <a:gd name="T35" fmla="*/ 20 h 145"/>
                <a:gd name="T36" fmla="*/ 149 w 165"/>
                <a:gd name="T37" fmla="*/ 32 h 145"/>
                <a:gd name="T38" fmla="*/ 141 w 165"/>
                <a:gd name="T39" fmla="*/ 51 h 145"/>
                <a:gd name="T40" fmla="*/ 160 w 165"/>
                <a:gd name="T41" fmla="*/ 61 h 145"/>
                <a:gd name="T42" fmla="*/ 162 w 165"/>
                <a:gd name="T43" fmla="*/ 72 h 145"/>
                <a:gd name="T44" fmla="*/ 150 w 165"/>
                <a:gd name="T45" fmla="*/ 71 h 145"/>
                <a:gd name="T46" fmla="*/ 160 w 165"/>
                <a:gd name="T47" fmla="*/ 92 h 145"/>
                <a:gd name="T48" fmla="*/ 149 w 165"/>
                <a:gd name="T49" fmla="*/ 93 h 145"/>
                <a:gd name="T50" fmla="*/ 135 w 165"/>
                <a:gd name="T51" fmla="*/ 91 h 145"/>
                <a:gd name="T52" fmla="*/ 143 w 165"/>
                <a:gd name="T53" fmla="*/ 102 h 145"/>
                <a:gd name="T54" fmla="*/ 139 w 165"/>
                <a:gd name="T55" fmla="*/ 112 h 145"/>
                <a:gd name="T56" fmla="*/ 129 w 165"/>
                <a:gd name="T57" fmla="*/ 122 h 145"/>
                <a:gd name="T58" fmla="*/ 124 w 165"/>
                <a:gd name="T59" fmla="*/ 143 h 145"/>
                <a:gd name="T60" fmla="*/ 110 w 165"/>
                <a:gd name="T61" fmla="*/ 132 h 145"/>
                <a:gd name="T62" fmla="*/ 89 w 165"/>
                <a:gd name="T63" fmla="*/ 1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145">
                  <a:moveTo>
                    <a:pt x="84" y="131"/>
                  </a:moveTo>
                  <a:lnTo>
                    <a:pt x="87" y="123"/>
                  </a:lnTo>
                  <a:lnTo>
                    <a:pt x="56" y="89"/>
                  </a:lnTo>
                  <a:lnTo>
                    <a:pt x="21" y="58"/>
                  </a:lnTo>
                  <a:lnTo>
                    <a:pt x="19" y="53"/>
                  </a:lnTo>
                  <a:lnTo>
                    <a:pt x="22" y="49"/>
                  </a:lnTo>
                  <a:lnTo>
                    <a:pt x="16" y="42"/>
                  </a:lnTo>
                  <a:lnTo>
                    <a:pt x="15" y="35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4"/>
                  </a:lnTo>
                  <a:lnTo>
                    <a:pt x="7" y="0"/>
                  </a:lnTo>
                  <a:lnTo>
                    <a:pt x="17" y="8"/>
                  </a:lnTo>
                  <a:lnTo>
                    <a:pt x="21" y="14"/>
                  </a:lnTo>
                  <a:lnTo>
                    <a:pt x="27" y="12"/>
                  </a:lnTo>
                  <a:lnTo>
                    <a:pt x="27" y="6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1"/>
                  </a:lnTo>
                  <a:lnTo>
                    <a:pt x="52" y="5"/>
                  </a:lnTo>
                  <a:lnTo>
                    <a:pt x="55" y="1"/>
                  </a:lnTo>
                  <a:lnTo>
                    <a:pt x="62" y="3"/>
                  </a:lnTo>
                  <a:lnTo>
                    <a:pt x="66" y="10"/>
                  </a:lnTo>
                  <a:lnTo>
                    <a:pt x="72" y="6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102" y="8"/>
                  </a:lnTo>
                  <a:lnTo>
                    <a:pt x="111" y="12"/>
                  </a:lnTo>
                  <a:lnTo>
                    <a:pt x="117" y="11"/>
                  </a:lnTo>
                  <a:lnTo>
                    <a:pt x="125" y="18"/>
                  </a:lnTo>
                  <a:lnTo>
                    <a:pt x="138" y="18"/>
                  </a:lnTo>
                  <a:lnTo>
                    <a:pt x="141" y="23"/>
                  </a:lnTo>
                  <a:lnTo>
                    <a:pt x="145" y="20"/>
                  </a:lnTo>
                  <a:lnTo>
                    <a:pt x="150" y="20"/>
                  </a:lnTo>
                  <a:lnTo>
                    <a:pt x="149" y="32"/>
                  </a:lnTo>
                  <a:lnTo>
                    <a:pt x="140" y="45"/>
                  </a:lnTo>
                  <a:lnTo>
                    <a:pt x="141" y="51"/>
                  </a:lnTo>
                  <a:lnTo>
                    <a:pt x="153" y="61"/>
                  </a:lnTo>
                  <a:lnTo>
                    <a:pt x="160" y="61"/>
                  </a:lnTo>
                  <a:lnTo>
                    <a:pt x="165" y="67"/>
                  </a:lnTo>
                  <a:lnTo>
                    <a:pt x="162" y="72"/>
                  </a:lnTo>
                  <a:lnTo>
                    <a:pt x="154" y="68"/>
                  </a:lnTo>
                  <a:lnTo>
                    <a:pt x="150" y="71"/>
                  </a:lnTo>
                  <a:lnTo>
                    <a:pt x="150" y="80"/>
                  </a:lnTo>
                  <a:lnTo>
                    <a:pt x="160" y="92"/>
                  </a:lnTo>
                  <a:lnTo>
                    <a:pt x="156" y="95"/>
                  </a:lnTo>
                  <a:lnTo>
                    <a:pt x="149" y="93"/>
                  </a:lnTo>
                  <a:lnTo>
                    <a:pt x="140" y="87"/>
                  </a:lnTo>
                  <a:lnTo>
                    <a:pt x="135" y="91"/>
                  </a:lnTo>
                  <a:lnTo>
                    <a:pt x="135" y="97"/>
                  </a:lnTo>
                  <a:lnTo>
                    <a:pt x="143" y="102"/>
                  </a:lnTo>
                  <a:lnTo>
                    <a:pt x="146" y="109"/>
                  </a:lnTo>
                  <a:lnTo>
                    <a:pt x="139" y="112"/>
                  </a:lnTo>
                  <a:lnTo>
                    <a:pt x="133" y="113"/>
                  </a:lnTo>
                  <a:lnTo>
                    <a:pt x="129" y="122"/>
                  </a:lnTo>
                  <a:lnTo>
                    <a:pt x="129" y="133"/>
                  </a:lnTo>
                  <a:lnTo>
                    <a:pt x="124" y="143"/>
                  </a:lnTo>
                  <a:lnTo>
                    <a:pt x="120" y="145"/>
                  </a:lnTo>
                  <a:lnTo>
                    <a:pt x="110" y="132"/>
                  </a:lnTo>
                  <a:lnTo>
                    <a:pt x="106" y="135"/>
                  </a:lnTo>
                  <a:lnTo>
                    <a:pt x="89" y="132"/>
                  </a:lnTo>
                  <a:lnTo>
                    <a:pt x="84" y="13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613F07B4-8BCE-133B-7667-2F8355978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326" y="3279776"/>
              <a:ext cx="69850" cy="44450"/>
            </a:xfrm>
            <a:custGeom>
              <a:avLst/>
              <a:gdLst>
                <a:gd name="T0" fmla="*/ 3 w 128"/>
                <a:gd name="T1" fmla="*/ 81 h 81"/>
                <a:gd name="T2" fmla="*/ 19 w 128"/>
                <a:gd name="T3" fmla="*/ 80 h 81"/>
                <a:gd name="T4" fmla="*/ 30 w 128"/>
                <a:gd name="T5" fmla="*/ 72 h 81"/>
                <a:gd name="T6" fmla="*/ 39 w 128"/>
                <a:gd name="T7" fmla="*/ 69 h 81"/>
                <a:gd name="T8" fmla="*/ 55 w 128"/>
                <a:gd name="T9" fmla="*/ 77 h 81"/>
                <a:gd name="T10" fmla="*/ 64 w 128"/>
                <a:gd name="T11" fmla="*/ 76 h 81"/>
                <a:gd name="T12" fmla="*/ 67 w 128"/>
                <a:gd name="T13" fmla="*/ 61 h 81"/>
                <a:gd name="T14" fmla="*/ 81 w 128"/>
                <a:gd name="T15" fmla="*/ 54 h 81"/>
                <a:gd name="T16" fmla="*/ 83 w 128"/>
                <a:gd name="T17" fmla="*/ 43 h 81"/>
                <a:gd name="T18" fmla="*/ 109 w 128"/>
                <a:gd name="T19" fmla="*/ 29 h 81"/>
                <a:gd name="T20" fmla="*/ 128 w 128"/>
                <a:gd name="T21" fmla="*/ 29 h 81"/>
                <a:gd name="T22" fmla="*/ 126 w 128"/>
                <a:gd name="T23" fmla="*/ 12 h 81"/>
                <a:gd name="T24" fmla="*/ 115 w 128"/>
                <a:gd name="T25" fmla="*/ 0 h 81"/>
                <a:gd name="T26" fmla="*/ 105 w 128"/>
                <a:gd name="T27" fmla="*/ 3 h 81"/>
                <a:gd name="T28" fmla="*/ 86 w 128"/>
                <a:gd name="T29" fmla="*/ 14 h 81"/>
                <a:gd name="T30" fmla="*/ 81 w 128"/>
                <a:gd name="T31" fmla="*/ 13 h 81"/>
                <a:gd name="T32" fmla="*/ 75 w 128"/>
                <a:gd name="T33" fmla="*/ 14 h 81"/>
                <a:gd name="T34" fmla="*/ 65 w 128"/>
                <a:gd name="T35" fmla="*/ 19 h 81"/>
                <a:gd name="T36" fmla="*/ 55 w 128"/>
                <a:gd name="T37" fmla="*/ 19 h 81"/>
                <a:gd name="T38" fmla="*/ 45 w 128"/>
                <a:gd name="T39" fmla="*/ 23 h 81"/>
                <a:gd name="T40" fmla="*/ 39 w 128"/>
                <a:gd name="T41" fmla="*/ 16 h 81"/>
                <a:gd name="T42" fmla="*/ 19 w 128"/>
                <a:gd name="T43" fmla="*/ 16 h 81"/>
                <a:gd name="T44" fmla="*/ 12 w 128"/>
                <a:gd name="T45" fmla="*/ 15 h 81"/>
                <a:gd name="T46" fmla="*/ 2 w 128"/>
                <a:gd name="T47" fmla="*/ 30 h 81"/>
                <a:gd name="T48" fmla="*/ 5 w 128"/>
                <a:gd name="T49" fmla="*/ 37 h 81"/>
                <a:gd name="T50" fmla="*/ 0 w 128"/>
                <a:gd name="T51" fmla="*/ 46 h 81"/>
                <a:gd name="T52" fmla="*/ 2 w 128"/>
                <a:gd name="T53" fmla="*/ 61 h 81"/>
                <a:gd name="T54" fmla="*/ 3 w 128"/>
                <a:gd name="T55" fmla="*/ 61 h 81"/>
                <a:gd name="T56" fmla="*/ 11 w 128"/>
                <a:gd name="T57" fmla="*/ 65 h 81"/>
                <a:gd name="T58" fmla="*/ 11 w 128"/>
                <a:gd name="T59" fmla="*/ 71 h 81"/>
                <a:gd name="T60" fmla="*/ 4 w 128"/>
                <a:gd name="T61" fmla="*/ 73 h 81"/>
                <a:gd name="T62" fmla="*/ 3 w 128"/>
                <a:gd name="T6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81">
                  <a:moveTo>
                    <a:pt x="3" y="81"/>
                  </a:moveTo>
                  <a:lnTo>
                    <a:pt x="19" y="80"/>
                  </a:lnTo>
                  <a:lnTo>
                    <a:pt x="30" y="72"/>
                  </a:lnTo>
                  <a:lnTo>
                    <a:pt x="39" y="69"/>
                  </a:lnTo>
                  <a:lnTo>
                    <a:pt x="55" y="77"/>
                  </a:lnTo>
                  <a:lnTo>
                    <a:pt x="64" y="76"/>
                  </a:lnTo>
                  <a:lnTo>
                    <a:pt x="67" y="61"/>
                  </a:lnTo>
                  <a:lnTo>
                    <a:pt x="81" y="54"/>
                  </a:lnTo>
                  <a:lnTo>
                    <a:pt x="83" y="43"/>
                  </a:lnTo>
                  <a:lnTo>
                    <a:pt x="109" y="29"/>
                  </a:lnTo>
                  <a:lnTo>
                    <a:pt x="128" y="29"/>
                  </a:lnTo>
                  <a:lnTo>
                    <a:pt x="126" y="12"/>
                  </a:lnTo>
                  <a:lnTo>
                    <a:pt x="115" y="0"/>
                  </a:lnTo>
                  <a:lnTo>
                    <a:pt x="105" y="3"/>
                  </a:lnTo>
                  <a:lnTo>
                    <a:pt x="86" y="14"/>
                  </a:lnTo>
                  <a:lnTo>
                    <a:pt x="81" y="13"/>
                  </a:lnTo>
                  <a:lnTo>
                    <a:pt x="75" y="14"/>
                  </a:lnTo>
                  <a:lnTo>
                    <a:pt x="65" y="19"/>
                  </a:lnTo>
                  <a:lnTo>
                    <a:pt x="55" y="19"/>
                  </a:lnTo>
                  <a:lnTo>
                    <a:pt x="45" y="23"/>
                  </a:lnTo>
                  <a:lnTo>
                    <a:pt x="39" y="16"/>
                  </a:lnTo>
                  <a:lnTo>
                    <a:pt x="19" y="16"/>
                  </a:lnTo>
                  <a:lnTo>
                    <a:pt x="12" y="15"/>
                  </a:lnTo>
                  <a:lnTo>
                    <a:pt x="2" y="30"/>
                  </a:lnTo>
                  <a:lnTo>
                    <a:pt x="5" y="37"/>
                  </a:lnTo>
                  <a:lnTo>
                    <a:pt x="0" y="46"/>
                  </a:lnTo>
                  <a:lnTo>
                    <a:pt x="2" y="61"/>
                  </a:lnTo>
                  <a:lnTo>
                    <a:pt x="3" y="61"/>
                  </a:lnTo>
                  <a:lnTo>
                    <a:pt x="11" y="65"/>
                  </a:lnTo>
                  <a:lnTo>
                    <a:pt x="11" y="71"/>
                  </a:lnTo>
                  <a:lnTo>
                    <a:pt x="4" y="73"/>
                  </a:lnTo>
                  <a:lnTo>
                    <a:pt x="3" y="8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323FBF0C-1298-BD65-99AD-48AAB173E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3209926"/>
              <a:ext cx="169863" cy="82550"/>
            </a:xfrm>
            <a:custGeom>
              <a:avLst/>
              <a:gdLst>
                <a:gd name="T0" fmla="*/ 186 w 306"/>
                <a:gd name="T1" fmla="*/ 141 h 148"/>
                <a:gd name="T2" fmla="*/ 212 w 306"/>
                <a:gd name="T3" fmla="*/ 148 h 148"/>
                <a:gd name="T4" fmla="*/ 232 w 306"/>
                <a:gd name="T5" fmla="*/ 144 h 148"/>
                <a:gd name="T6" fmla="*/ 248 w 306"/>
                <a:gd name="T7" fmla="*/ 138 h 148"/>
                <a:gd name="T8" fmla="*/ 272 w 306"/>
                <a:gd name="T9" fmla="*/ 128 h 148"/>
                <a:gd name="T10" fmla="*/ 291 w 306"/>
                <a:gd name="T11" fmla="*/ 115 h 148"/>
                <a:gd name="T12" fmla="*/ 287 w 306"/>
                <a:gd name="T13" fmla="*/ 99 h 148"/>
                <a:gd name="T14" fmla="*/ 283 w 306"/>
                <a:gd name="T15" fmla="*/ 79 h 148"/>
                <a:gd name="T16" fmla="*/ 304 w 306"/>
                <a:gd name="T17" fmla="*/ 76 h 148"/>
                <a:gd name="T18" fmla="*/ 305 w 306"/>
                <a:gd name="T19" fmla="*/ 58 h 148"/>
                <a:gd name="T20" fmla="*/ 302 w 306"/>
                <a:gd name="T21" fmla="*/ 20 h 148"/>
                <a:gd name="T22" fmla="*/ 277 w 306"/>
                <a:gd name="T23" fmla="*/ 10 h 148"/>
                <a:gd name="T24" fmla="*/ 253 w 306"/>
                <a:gd name="T25" fmla="*/ 12 h 148"/>
                <a:gd name="T26" fmla="*/ 226 w 306"/>
                <a:gd name="T27" fmla="*/ 4 h 148"/>
                <a:gd name="T28" fmla="*/ 214 w 306"/>
                <a:gd name="T29" fmla="*/ 9 h 148"/>
                <a:gd name="T30" fmla="*/ 209 w 306"/>
                <a:gd name="T31" fmla="*/ 19 h 148"/>
                <a:gd name="T32" fmla="*/ 193 w 306"/>
                <a:gd name="T33" fmla="*/ 25 h 148"/>
                <a:gd name="T34" fmla="*/ 164 w 306"/>
                <a:gd name="T35" fmla="*/ 11 h 148"/>
                <a:gd name="T36" fmla="*/ 163 w 306"/>
                <a:gd name="T37" fmla="*/ 28 h 148"/>
                <a:gd name="T38" fmla="*/ 151 w 306"/>
                <a:gd name="T39" fmla="*/ 37 h 148"/>
                <a:gd name="T40" fmla="*/ 130 w 306"/>
                <a:gd name="T41" fmla="*/ 57 h 148"/>
                <a:gd name="T42" fmla="*/ 140 w 306"/>
                <a:gd name="T43" fmla="*/ 68 h 148"/>
                <a:gd name="T44" fmla="*/ 137 w 306"/>
                <a:gd name="T45" fmla="*/ 79 h 148"/>
                <a:gd name="T46" fmla="*/ 117 w 306"/>
                <a:gd name="T47" fmla="*/ 76 h 148"/>
                <a:gd name="T48" fmla="*/ 100 w 306"/>
                <a:gd name="T49" fmla="*/ 74 h 148"/>
                <a:gd name="T50" fmla="*/ 79 w 306"/>
                <a:gd name="T51" fmla="*/ 85 h 148"/>
                <a:gd name="T52" fmla="*/ 64 w 306"/>
                <a:gd name="T53" fmla="*/ 85 h 148"/>
                <a:gd name="T54" fmla="*/ 46 w 306"/>
                <a:gd name="T55" fmla="*/ 79 h 148"/>
                <a:gd name="T56" fmla="*/ 35 w 306"/>
                <a:gd name="T57" fmla="*/ 86 h 148"/>
                <a:gd name="T58" fmla="*/ 21 w 306"/>
                <a:gd name="T59" fmla="*/ 87 h 148"/>
                <a:gd name="T60" fmla="*/ 7 w 306"/>
                <a:gd name="T61" fmla="*/ 83 h 148"/>
                <a:gd name="T62" fmla="*/ 0 w 306"/>
                <a:gd name="T63" fmla="*/ 86 h 148"/>
                <a:gd name="T64" fmla="*/ 5 w 306"/>
                <a:gd name="T65" fmla="*/ 96 h 148"/>
                <a:gd name="T66" fmla="*/ 10 w 306"/>
                <a:gd name="T67" fmla="*/ 108 h 148"/>
                <a:gd name="T68" fmla="*/ 22 w 306"/>
                <a:gd name="T69" fmla="*/ 106 h 148"/>
                <a:gd name="T70" fmla="*/ 39 w 306"/>
                <a:gd name="T71" fmla="*/ 108 h 148"/>
                <a:gd name="T72" fmla="*/ 49 w 306"/>
                <a:gd name="T73" fmla="*/ 115 h 148"/>
                <a:gd name="T74" fmla="*/ 64 w 306"/>
                <a:gd name="T75" fmla="*/ 121 h 148"/>
                <a:gd name="T76" fmla="*/ 96 w 306"/>
                <a:gd name="T77" fmla="*/ 111 h 148"/>
                <a:gd name="T78" fmla="*/ 110 w 306"/>
                <a:gd name="T79" fmla="*/ 118 h 148"/>
                <a:gd name="T80" fmla="*/ 158 w 306"/>
                <a:gd name="T81" fmla="*/ 136 h 148"/>
                <a:gd name="T82" fmla="*/ 179 w 306"/>
                <a:gd name="T83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6" h="148">
                  <a:moveTo>
                    <a:pt x="179" y="140"/>
                  </a:moveTo>
                  <a:lnTo>
                    <a:pt x="186" y="141"/>
                  </a:lnTo>
                  <a:lnTo>
                    <a:pt x="206" y="141"/>
                  </a:lnTo>
                  <a:lnTo>
                    <a:pt x="212" y="148"/>
                  </a:lnTo>
                  <a:lnTo>
                    <a:pt x="222" y="144"/>
                  </a:lnTo>
                  <a:lnTo>
                    <a:pt x="232" y="144"/>
                  </a:lnTo>
                  <a:lnTo>
                    <a:pt x="242" y="139"/>
                  </a:lnTo>
                  <a:lnTo>
                    <a:pt x="248" y="138"/>
                  </a:lnTo>
                  <a:lnTo>
                    <a:pt x="253" y="139"/>
                  </a:lnTo>
                  <a:lnTo>
                    <a:pt x="272" y="128"/>
                  </a:lnTo>
                  <a:lnTo>
                    <a:pt x="284" y="124"/>
                  </a:lnTo>
                  <a:lnTo>
                    <a:pt x="291" y="115"/>
                  </a:lnTo>
                  <a:lnTo>
                    <a:pt x="287" y="107"/>
                  </a:lnTo>
                  <a:lnTo>
                    <a:pt x="287" y="99"/>
                  </a:lnTo>
                  <a:lnTo>
                    <a:pt x="291" y="89"/>
                  </a:lnTo>
                  <a:lnTo>
                    <a:pt x="283" y="79"/>
                  </a:lnTo>
                  <a:lnTo>
                    <a:pt x="285" y="76"/>
                  </a:lnTo>
                  <a:lnTo>
                    <a:pt x="304" y="76"/>
                  </a:lnTo>
                  <a:lnTo>
                    <a:pt x="306" y="67"/>
                  </a:lnTo>
                  <a:lnTo>
                    <a:pt x="305" y="58"/>
                  </a:lnTo>
                  <a:lnTo>
                    <a:pt x="301" y="34"/>
                  </a:lnTo>
                  <a:lnTo>
                    <a:pt x="302" y="20"/>
                  </a:lnTo>
                  <a:lnTo>
                    <a:pt x="285" y="16"/>
                  </a:lnTo>
                  <a:lnTo>
                    <a:pt x="277" y="10"/>
                  </a:lnTo>
                  <a:lnTo>
                    <a:pt x="266" y="13"/>
                  </a:lnTo>
                  <a:lnTo>
                    <a:pt x="253" y="12"/>
                  </a:lnTo>
                  <a:lnTo>
                    <a:pt x="243" y="4"/>
                  </a:lnTo>
                  <a:lnTo>
                    <a:pt x="226" y="4"/>
                  </a:lnTo>
                  <a:lnTo>
                    <a:pt x="218" y="0"/>
                  </a:lnTo>
                  <a:lnTo>
                    <a:pt x="214" y="9"/>
                  </a:lnTo>
                  <a:lnTo>
                    <a:pt x="210" y="13"/>
                  </a:lnTo>
                  <a:lnTo>
                    <a:pt x="209" y="19"/>
                  </a:lnTo>
                  <a:lnTo>
                    <a:pt x="197" y="20"/>
                  </a:lnTo>
                  <a:lnTo>
                    <a:pt x="193" y="25"/>
                  </a:lnTo>
                  <a:lnTo>
                    <a:pt x="171" y="12"/>
                  </a:lnTo>
                  <a:lnTo>
                    <a:pt x="164" y="11"/>
                  </a:lnTo>
                  <a:lnTo>
                    <a:pt x="163" y="19"/>
                  </a:lnTo>
                  <a:lnTo>
                    <a:pt x="163" y="28"/>
                  </a:lnTo>
                  <a:lnTo>
                    <a:pt x="156" y="28"/>
                  </a:lnTo>
                  <a:lnTo>
                    <a:pt x="151" y="37"/>
                  </a:lnTo>
                  <a:lnTo>
                    <a:pt x="141" y="42"/>
                  </a:lnTo>
                  <a:lnTo>
                    <a:pt x="130" y="57"/>
                  </a:lnTo>
                  <a:lnTo>
                    <a:pt x="130" y="62"/>
                  </a:lnTo>
                  <a:lnTo>
                    <a:pt x="140" y="68"/>
                  </a:lnTo>
                  <a:lnTo>
                    <a:pt x="142" y="76"/>
                  </a:lnTo>
                  <a:lnTo>
                    <a:pt x="137" y="79"/>
                  </a:lnTo>
                  <a:lnTo>
                    <a:pt x="127" y="73"/>
                  </a:lnTo>
                  <a:lnTo>
                    <a:pt x="117" y="76"/>
                  </a:lnTo>
                  <a:lnTo>
                    <a:pt x="107" y="73"/>
                  </a:lnTo>
                  <a:lnTo>
                    <a:pt x="100" y="74"/>
                  </a:lnTo>
                  <a:lnTo>
                    <a:pt x="86" y="84"/>
                  </a:lnTo>
                  <a:lnTo>
                    <a:pt x="79" y="85"/>
                  </a:lnTo>
                  <a:lnTo>
                    <a:pt x="72" y="83"/>
                  </a:lnTo>
                  <a:lnTo>
                    <a:pt x="64" y="85"/>
                  </a:lnTo>
                  <a:lnTo>
                    <a:pt x="58" y="81"/>
                  </a:lnTo>
                  <a:lnTo>
                    <a:pt x="46" y="79"/>
                  </a:lnTo>
                  <a:lnTo>
                    <a:pt x="34" y="80"/>
                  </a:lnTo>
                  <a:lnTo>
                    <a:pt x="35" y="86"/>
                  </a:lnTo>
                  <a:lnTo>
                    <a:pt x="32" y="90"/>
                  </a:lnTo>
                  <a:lnTo>
                    <a:pt x="21" y="87"/>
                  </a:lnTo>
                  <a:lnTo>
                    <a:pt x="15" y="80"/>
                  </a:lnTo>
                  <a:lnTo>
                    <a:pt x="7" y="83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5" y="90"/>
                  </a:lnTo>
                  <a:lnTo>
                    <a:pt x="5" y="96"/>
                  </a:lnTo>
                  <a:lnTo>
                    <a:pt x="10" y="100"/>
                  </a:lnTo>
                  <a:lnTo>
                    <a:pt x="10" y="108"/>
                  </a:lnTo>
                  <a:lnTo>
                    <a:pt x="16" y="108"/>
                  </a:lnTo>
                  <a:lnTo>
                    <a:pt x="22" y="106"/>
                  </a:lnTo>
                  <a:lnTo>
                    <a:pt x="31" y="115"/>
                  </a:lnTo>
                  <a:lnTo>
                    <a:pt x="39" y="108"/>
                  </a:lnTo>
                  <a:lnTo>
                    <a:pt x="46" y="108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64" y="121"/>
                  </a:lnTo>
                  <a:lnTo>
                    <a:pt x="87" y="108"/>
                  </a:lnTo>
                  <a:lnTo>
                    <a:pt x="96" y="111"/>
                  </a:lnTo>
                  <a:lnTo>
                    <a:pt x="111" y="109"/>
                  </a:lnTo>
                  <a:lnTo>
                    <a:pt x="110" y="118"/>
                  </a:lnTo>
                  <a:lnTo>
                    <a:pt x="132" y="131"/>
                  </a:lnTo>
                  <a:lnTo>
                    <a:pt x="158" y="136"/>
                  </a:lnTo>
                  <a:lnTo>
                    <a:pt x="173" y="135"/>
                  </a:lnTo>
                  <a:lnTo>
                    <a:pt x="179" y="14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532994B5-04F5-436E-3C62-70102781B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144839"/>
              <a:ext cx="179388" cy="79375"/>
            </a:xfrm>
            <a:custGeom>
              <a:avLst/>
              <a:gdLst>
                <a:gd name="T0" fmla="*/ 120 w 323"/>
                <a:gd name="T1" fmla="*/ 8 h 140"/>
                <a:gd name="T2" fmla="*/ 131 w 323"/>
                <a:gd name="T3" fmla="*/ 5 h 140"/>
                <a:gd name="T4" fmla="*/ 153 w 323"/>
                <a:gd name="T5" fmla="*/ 5 h 140"/>
                <a:gd name="T6" fmla="*/ 160 w 323"/>
                <a:gd name="T7" fmla="*/ 18 h 140"/>
                <a:gd name="T8" fmla="*/ 174 w 323"/>
                <a:gd name="T9" fmla="*/ 22 h 140"/>
                <a:gd name="T10" fmla="*/ 173 w 323"/>
                <a:gd name="T11" fmla="*/ 37 h 140"/>
                <a:gd name="T12" fmla="*/ 176 w 323"/>
                <a:gd name="T13" fmla="*/ 48 h 140"/>
                <a:gd name="T14" fmla="*/ 186 w 323"/>
                <a:gd name="T15" fmla="*/ 46 h 140"/>
                <a:gd name="T16" fmla="*/ 182 w 323"/>
                <a:gd name="T17" fmla="*/ 32 h 140"/>
                <a:gd name="T18" fmla="*/ 206 w 323"/>
                <a:gd name="T19" fmla="*/ 41 h 140"/>
                <a:gd name="T20" fmla="*/ 217 w 323"/>
                <a:gd name="T21" fmla="*/ 47 h 140"/>
                <a:gd name="T22" fmla="*/ 243 w 323"/>
                <a:gd name="T23" fmla="*/ 51 h 140"/>
                <a:gd name="T24" fmla="*/ 283 w 323"/>
                <a:gd name="T25" fmla="*/ 74 h 140"/>
                <a:gd name="T26" fmla="*/ 298 w 323"/>
                <a:gd name="T27" fmla="*/ 89 h 140"/>
                <a:gd name="T28" fmla="*/ 314 w 323"/>
                <a:gd name="T29" fmla="*/ 85 h 140"/>
                <a:gd name="T30" fmla="*/ 323 w 323"/>
                <a:gd name="T31" fmla="*/ 103 h 140"/>
                <a:gd name="T32" fmla="*/ 293 w 323"/>
                <a:gd name="T33" fmla="*/ 110 h 140"/>
                <a:gd name="T34" fmla="*/ 270 w 323"/>
                <a:gd name="T35" fmla="*/ 123 h 140"/>
                <a:gd name="T36" fmla="*/ 237 w 323"/>
                <a:gd name="T37" fmla="*/ 131 h 140"/>
                <a:gd name="T38" fmla="*/ 223 w 323"/>
                <a:gd name="T39" fmla="*/ 128 h 140"/>
                <a:gd name="T40" fmla="*/ 193 w 323"/>
                <a:gd name="T41" fmla="*/ 131 h 140"/>
                <a:gd name="T42" fmla="*/ 174 w 323"/>
                <a:gd name="T43" fmla="*/ 128 h 140"/>
                <a:gd name="T44" fmla="*/ 151 w 323"/>
                <a:gd name="T45" fmla="*/ 119 h 140"/>
                <a:gd name="T46" fmla="*/ 126 w 323"/>
                <a:gd name="T47" fmla="*/ 115 h 140"/>
                <a:gd name="T48" fmla="*/ 118 w 323"/>
                <a:gd name="T49" fmla="*/ 128 h 140"/>
                <a:gd name="T50" fmla="*/ 105 w 323"/>
                <a:gd name="T51" fmla="*/ 135 h 140"/>
                <a:gd name="T52" fmla="*/ 79 w 323"/>
                <a:gd name="T53" fmla="*/ 127 h 140"/>
                <a:gd name="T54" fmla="*/ 73 w 323"/>
                <a:gd name="T55" fmla="*/ 126 h 140"/>
                <a:gd name="T56" fmla="*/ 46 w 323"/>
                <a:gd name="T57" fmla="*/ 100 h 140"/>
                <a:gd name="T58" fmla="*/ 23 w 323"/>
                <a:gd name="T59" fmla="*/ 85 h 140"/>
                <a:gd name="T60" fmla="*/ 21 w 323"/>
                <a:gd name="T61" fmla="*/ 68 h 140"/>
                <a:gd name="T62" fmla="*/ 0 w 323"/>
                <a:gd name="T63" fmla="*/ 46 h 140"/>
                <a:gd name="T64" fmla="*/ 4 w 323"/>
                <a:gd name="T65" fmla="*/ 37 h 140"/>
                <a:gd name="T66" fmla="*/ 15 w 323"/>
                <a:gd name="T67" fmla="*/ 44 h 140"/>
                <a:gd name="T68" fmla="*/ 38 w 323"/>
                <a:gd name="T69" fmla="*/ 29 h 140"/>
                <a:gd name="T70" fmla="*/ 56 w 323"/>
                <a:gd name="T71" fmla="*/ 19 h 140"/>
                <a:gd name="T72" fmla="*/ 75 w 323"/>
                <a:gd name="T73" fmla="*/ 11 h 140"/>
                <a:gd name="T74" fmla="*/ 89 w 323"/>
                <a:gd name="T75" fmla="*/ 9 h 140"/>
                <a:gd name="T76" fmla="*/ 103 w 323"/>
                <a:gd name="T77" fmla="*/ 4 h 140"/>
                <a:gd name="T78" fmla="*/ 115 w 323"/>
                <a:gd name="T7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3" h="140">
                  <a:moveTo>
                    <a:pt x="116" y="1"/>
                  </a:moveTo>
                  <a:lnTo>
                    <a:pt x="120" y="8"/>
                  </a:lnTo>
                  <a:lnTo>
                    <a:pt x="123" y="3"/>
                  </a:lnTo>
                  <a:lnTo>
                    <a:pt x="131" y="5"/>
                  </a:lnTo>
                  <a:lnTo>
                    <a:pt x="135" y="2"/>
                  </a:lnTo>
                  <a:lnTo>
                    <a:pt x="153" y="5"/>
                  </a:lnTo>
                  <a:lnTo>
                    <a:pt x="153" y="10"/>
                  </a:lnTo>
                  <a:lnTo>
                    <a:pt x="160" y="18"/>
                  </a:lnTo>
                  <a:lnTo>
                    <a:pt x="167" y="17"/>
                  </a:lnTo>
                  <a:lnTo>
                    <a:pt x="174" y="22"/>
                  </a:lnTo>
                  <a:lnTo>
                    <a:pt x="170" y="32"/>
                  </a:lnTo>
                  <a:lnTo>
                    <a:pt x="173" y="37"/>
                  </a:lnTo>
                  <a:lnTo>
                    <a:pt x="176" y="39"/>
                  </a:lnTo>
                  <a:lnTo>
                    <a:pt x="176" y="48"/>
                  </a:lnTo>
                  <a:lnTo>
                    <a:pt x="182" y="50"/>
                  </a:lnTo>
                  <a:lnTo>
                    <a:pt x="186" y="46"/>
                  </a:lnTo>
                  <a:lnTo>
                    <a:pt x="192" y="46"/>
                  </a:lnTo>
                  <a:lnTo>
                    <a:pt x="182" y="32"/>
                  </a:lnTo>
                  <a:lnTo>
                    <a:pt x="186" y="30"/>
                  </a:lnTo>
                  <a:lnTo>
                    <a:pt x="206" y="41"/>
                  </a:lnTo>
                  <a:lnTo>
                    <a:pt x="219" y="39"/>
                  </a:lnTo>
                  <a:lnTo>
                    <a:pt x="217" y="47"/>
                  </a:lnTo>
                  <a:lnTo>
                    <a:pt x="227" y="55"/>
                  </a:lnTo>
                  <a:lnTo>
                    <a:pt x="243" y="51"/>
                  </a:lnTo>
                  <a:lnTo>
                    <a:pt x="256" y="55"/>
                  </a:lnTo>
                  <a:lnTo>
                    <a:pt x="283" y="74"/>
                  </a:lnTo>
                  <a:lnTo>
                    <a:pt x="291" y="88"/>
                  </a:lnTo>
                  <a:lnTo>
                    <a:pt x="298" y="89"/>
                  </a:lnTo>
                  <a:lnTo>
                    <a:pt x="302" y="84"/>
                  </a:lnTo>
                  <a:lnTo>
                    <a:pt x="314" y="85"/>
                  </a:lnTo>
                  <a:lnTo>
                    <a:pt x="321" y="92"/>
                  </a:lnTo>
                  <a:lnTo>
                    <a:pt x="323" y="103"/>
                  </a:lnTo>
                  <a:lnTo>
                    <a:pt x="303" y="101"/>
                  </a:lnTo>
                  <a:lnTo>
                    <a:pt x="293" y="110"/>
                  </a:lnTo>
                  <a:lnTo>
                    <a:pt x="282" y="111"/>
                  </a:lnTo>
                  <a:lnTo>
                    <a:pt x="270" y="123"/>
                  </a:lnTo>
                  <a:lnTo>
                    <a:pt x="254" y="125"/>
                  </a:lnTo>
                  <a:lnTo>
                    <a:pt x="237" y="131"/>
                  </a:lnTo>
                  <a:lnTo>
                    <a:pt x="233" y="128"/>
                  </a:lnTo>
                  <a:lnTo>
                    <a:pt x="223" y="128"/>
                  </a:lnTo>
                  <a:lnTo>
                    <a:pt x="212" y="135"/>
                  </a:lnTo>
                  <a:lnTo>
                    <a:pt x="193" y="131"/>
                  </a:lnTo>
                  <a:lnTo>
                    <a:pt x="185" y="125"/>
                  </a:lnTo>
                  <a:lnTo>
                    <a:pt x="174" y="128"/>
                  </a:lnTo>
                  <a:lnTo>
                    <a:pt x="161" y="127"/>
                  </a:lnTo>
                  <a:lnTo>
                    <a:pt x="151" y="119"/>
                  </a:lnTo>
                  <a:lnTo>
                    <a:pt x="134" y="119"/>
                  </a:lnTo>
                  <a:lnTo>
                    <a:pt x="126" y="115"/>
                  </a:lnTo>
                  <a:lnTo>
                    <a:pt x="122" y="124"/>
                  </a:lnTo>
                  <a:lnTo>
                    <a:pt x="118" y="128"/>
                  </a:lnTo>
                  <a:lnTo>
                    <a:pt x="117" y="134"/>
                  </a:lnTo>
                  <a:lnTo>
                    <a:pt x="105" y="135"/>
                  </a:lnTo>
                  <a:lnTo>
                    <a:pt x="101" y="140"/>
                  </a:lnTo>
                  <a:lnTo>
                    <a:pt x="79" y="127"/>
                  </a:lnTo>
                  <a:lnTo>
                    <a:pt x="72" y="126"/>
                  </a:lnTo>
                  <a:lnTo>
                    <a:pt x="73" y="126"/>
                  </a:lnTo>
                  <a:lnTo>
                    <a:pt x="55" y="106"/>
                  </a:lnTo>
                  <a:lnTo>
                    <a:pt x="46" y="100"/>
                  </a:lnTo>
                  <a:lnTo>
                    <a:pt x="31" y="90"/>
                  </a:lnTo>
                  <a:lnTo>
                    <a:pt x="23" y="85"/>
                  </a:lnTo>
                  <a:lnTo>
                    <a:pt x="20" y="78"/>
                  </a:lnTo>
                  <a:lnTo>
                    <a:pt x="21" y="68"/>
                  </a:lnTo>
                  <a:lnTo>
                    <a:pt x="12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8" y="41"/>
                  </a:lnTo>
                  <a:lnTo>
                    <a:pt x="15" y="44"/>
                  </a:lnTo>
                  <a:lnTo>
                    <a:pt x="31" y="30"/>
                  </a:lnTo>
                  <a:lnTo>
                    <a:pt x="38" y="29"/>
                  </a:lnTo>
                  <a:lnTo>
                    <a:pt x="47" y="19"/>
                  </a:lnTo>
                  <a:lnTo>
                    <a:pt x="56" y="19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82" y="13"/>
                  </a:lnTo>
                  <a:lnTo>
                    <a:pt x="89" y="9"/>
                  </a:lnTo>
                  <a:lnTo>
                    <a:pt x="89" y="1"/>
                  </a:lnTo>
                  <a:lnTo>
                    <a:pt x="103" y="4"/>
                  </a:lnTo>
                  <a:lnTo>
                    <a:pt x="108" y="0"/>
                  </a:lnTo>
                  <a:lnTo>
                    <a:pt x="115" y="3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CBC1AF3B-013B-A33E-F73D-0B57B6EC4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3014664"/>
              <a:ext cx="204788" cy="244475"/>
            </a:xfrm>
            <a:custGeom>
              <a:avLst/>
              <a:gdLst>
                <a:gd name="T0" fmla="*/ 135 w 368"/>
                <a:gd name="T1" fmla="*/ 7 h 439"/>
                <a:gd name="T2" fmla="*/ 155 w 368"/>
                <a:gd name="T3" fmla="*/ 26 h 439"/>
                <a:gd name="T4" fmla="*/ 163 w 368"/>
                <a:gd name="T5" fmla="*/ 44 h 439"/>
                <a:gd name="T6" fmla="*/ 179 w 368"/>
                <a:gd name="T7" fmla="*/ 37 h 439"/>
                <a:gd name="T8" fmla="*/ 203 w 368"/>
                <a:gd name="T9" fmla="*/ 38 h 439"/>
                <a:gd name="T10" fmla="*/ 184 w 368"/>
                <a:gd name="T11" fmla="*/ 57 h 439"/>
                <a:gd name="T12" fmla="*/ 210 w 368"/>
                <a:gd name="T13" fmla="*/ 64 h 439"/>
                <a:gd name="T14" fmla="*/ 243 w 368"/>
                <a:gd name="T15" fmla="*/ 46 h 439"/>
                <a:gd name="T16" fmla="*/ 257 w 368"/>
                <a:gd name="T17" fmla="*/ 31 h 439"/>
                <a:gd name="T18" fmla="*/ 255 w 368"/>
                <a:gd name="T19" fmla="*/ 38 h 439"/>
                <a:gd name="T20" fmla="*/ 272 w 368"/>
                <a:gd name="T21" fmla="*/ 39 h 439"/>
                <a:gd name="T22" fmla="*/ 298 w 368"/>
                <a:gd name="T23" fmla="*/ 54 h 439"/>
                <a:gd name="T24" fmla="*/ 318 w 368"/>
                <a:gd name="T25" fmla="*/ 74 h 439"/>
                <a:gd name="T26" fmla="*/ 343 w 368"/>
                <a:gd name="T27" fmla="*/ 97 h 439"/>
                <a:gd name="T28" fmla="*/ 343 w 368"/>
                <a:gd name="T29" fmla="*/ 139 h 439"/>
                <a:gd name="T30" fmla="*/ 352 w 368"/>
                <a:gd name="T31" fmla="*/ 172 h 439"/>
                <a:gd name="T32" fmla="*/ 367 w 368"/>
                <a:gd name="T33" fmla="*/ 207 h 439"/>
                <a:gd name="T34" fmla="*/ 352 w 368"/>
                <a:gd name="T35" fmla="*/ 238 h 439"/>
                <a:gd name="T36" fmla="*/ 324 w 368"/>
                <a:gd name="T37" fmla="*/ 245 h 439"/>
                <a:gd name="T38" fmla="*/ 287 w 368"/>
                <a:gd name="T39" fmla="*/ 263 h 439"/>
                <a:gd name="T40" fmla="*/ 253 w 368"/>
                <a:gd name="T41" fmla="*/ 271 h 439"/>
                <a:gd name="T42" fmla="*/ 270 w 368"/>
                <a:gd name="T43" fmla="*/ 302 h 439"/>
                <a:gd name="T44" fmla="*/ 295 w 368"/>
                <a:gd name="T45" fmla="*/ 334 h 439"/>
                <a:gd name="T46" fmla="*/ 320 w 368"/>
                <a:gd name="T47" fmla="*/ 377 h 439"/>
                <a:gd name="T48" fmla="*/ 287 w 368"/>
                <a:gd name="T49" fmla="*/ 406 h 439"/>
                <a:gd name="T50" fmla="*/ 294 w 368"/>
                <a:gd name="T51" fmla="*/ 428 h 439"/>
                <a:gd name="T52" fmla="*/ 257 w 368"/>
                <a:gd name="T53" fmla="*/ 423 h 439"/>
                <a:gd name="T54" fmla="*/ 221 w 368"/>
                <a:gd name="T55" fmla="*/ 434 h 439"/>
                <a:gd name="T56" fmla="*/ 192 w 368"/>
                <a:gd name="T57" fmla="*/ 435 h 439"/>
                <a:gd name="T58" fmla="*/ 164 w 368"/>
                <a:gd name="T59" fmla="*/ 432 h 439"/>
                <a:gd name="T60" fmla="*/ 141 w 368"/>
                <a:gd name="T61" fmla="*/ 423 h 439"/>
                <a:gd name="T62" fmla="*/ 122 w 368"/>
                <a:gd name="T63" fmla="*/ 417 h 439"/>
                <a:gd name="T64" fmla="*/ 100 w 368"/>
                <a:gd name="T65" fmla="*/ 427 h 439"/>
                <a:gd name="T66" fmla="*/ 81 w 368"/>
                <a:gd name="T67" fmla="*/ 421 h 439"/>
                <a:gd name="T68" fmla="*/ 83 w 368"/>
                <a:gd name="T69" fmla="*/ 382 h 439"/>
                <a:gd name="T70" fmla="*/ 89 w 368"/>
                <a:gd name="T71" fmla="*/ 346 h 439"/>
                <a:gd name="T72" fmla="*/ 57 w 368"/>
                <a:gd name="T73" fmla="*/ 342 h 439"/>
                <a:gd name="T74" fmla="*/ 34 w 368"/>
                <a:gd name="T75" fmla="*/ 333 h 439"/>
                <a:gd name="T76" fmla="*/ 22 w 368"/>
                <a:gd name="T77" fmla="*/ 308 h 439"/>
                <a:gd name="T78" fmla="*/ 12 w 368"/>
                <a:gd name="T79" fmla="*/ 274 h 439"/>
                <a:gd name="T80" fmla="*/ 3 w 368"/>
                <a:gd name="T81" fmla="*/ 240 h 439"/>
                <a:gd name="T82" fmla="*/ 6 w 368"/>
                <a:gd name="T83" fmla="*/ 203 h 439"/>
                <a:gd name="T84" fmla="*/ 40 w 368"/>
                <a:gd name="T85" fmla="*/ 187 h 439"/>
                <a:gd name="T86" fmla="*/ 48 w 368"/>
                <a:gd name="T87" fmla="*/ 162 h 439"/>
                <a:gd name="T88" fmla="*/ 34 w 368"/>
                <a:gd name="T89" fmla="*/ 147 h 439"/>
                <a:gd name="T90" fmla="*/ 53 w 368"/>
                <a:gd name="T91" fmla="*/ 129 h 439"/>
                <a:gd name="T92" fmla="*/ 60 w 368"/>
                <a:gd name="T93" fmla="*/ 111 h 439"/>
                <a:gd name="T94" fmla="*/ 45 w 368"/>
                <a:gd name="T95" fmla="*/ 94 h 439"/>
                <a:gd name="T96" fmla="*/ 82 w 368"/>
                <a:gd name="T97" fmla="*/ 84 h 439"/>
                <a:gd name="T98" fmla="*/ 89 w 368"/>
                <a:gd name="T99" fmla="*/ 91 h 439"/>
                <a:gd name="T100" fmla="*/ 99 w 368"/>
                <a:gd name="T101" fmla="*/ 98 h 439"/>
                <a:gd name="T102" fmla="*/ 103 w 368"/>
                <a:gd name="T103" fmla="*/ 81 h 439"/>
                <a:gd name="T104" fmla="*/ 131 w 368"/>
                <a:gd name="T105" fmla="*/ 71 h 439"/>
                <a:gd name="T106" fmla="*/ 132 w 368"/>
                <a:gd name="T107" fmla="*/ 68 h 439"/>
                <a:gd name="T108" fmla="*/ 123 w 368"/>
                <a:gd name="T109" fmla="*/ 52 h 439"/>
                <a:gd name="T110" fmla="*/ 107 w 368"/>
                <a:gd name="T111" fmla="*/ 32 h 439"/>
                <a:gd name="T112" fmla="*/ 113 w 368"/>
                <a:gd name="T113" fmla="*/ 14 h 439"/>
                <a:gd name="T114" fmla="*/ 102 w 368"/>
                <a:gd name="T115" fmla="*/ 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8" h="439">
                  <a:moveTo>
                    <a:pt x="102" y="1"/>
                  </a:moveTo>
                  <a:lnTo>
                    <a:pt x="114" y="0"/>
                  </a:lnTo>
                  <a:lnTo>
                    <a:pt x="130" y="5"/>
                  </a:lnTo>
                  <a:lnTo>
                    <a:pt x="135" y="7"/>
                  </a:lnTo>
                  <a:lnTo>
                    <a:pt x="143" y="5"/>
                  </a:lnTo>
                  <a:lnTo>
                    <a:pt x="151" y="15"/>
                  </a:lnTo>
                  <a:lnTo>
                    <a:pt x="160" y="16"/>
                  </a:lnTo>
                  <a:lnTo>
                    <a:pt x="155" y="26"/>
                  </a:lnTo>
                  <a:lnTo>
                    <a:pt x="151" y="30"/>
                  </a:lnTo>
                  <a:lnTo>
                    <a:pt x="153" y="35"/>
                  </a:lnTo>
                  <a:lnTo>
                    <a:pt x="160" y="37"/>
                  </a:lnTo>
                  <a:lnTo>
                    <a:pt x="163" y="44"/>
                  </a:lnTo>
                  <a:lnTo>
                    <a:pt x="169" y="39"/>
                  </a:lnTo>
                  <a:lnTo>
                    <a:pt x="172" y="35"/>
                  </a:lnTo>
                  <a:lnTo>
                    <a:pt x="176" y="32"/>
                  </a:lnTo>
                  <a:lnTo>
                    <a:pt x="179" y="37"/>
                  </a:lnTo>
                  <a:lnTo>
                    <a:pt x="190" y="45"/>
                  </a:lnTo>
                  <a:lnTo>
                    <a:pt x="193" y="42"/>
                  </a:lnTo>
                  <a:lnTo>
                    <a:pt x="200" y="36"/>
                  </a:lnTo>
                  <a:lnTo>
                    <a:pt x="203" y="38"/>
                  </a:lnTo>
                  <a:lnTo>
                    <a:pt x="203" y="45"/>
                  </a:lnTo>
                  <a:lnTo>
                    <a:pt x="198" y="52"/>
                  </a:lnTo>
                  <a:lnTo>
                    <a:pt x="192" y="52"/>
                  </a:lnTo>
                  <a:lnTo>
                    <a:pt x="184" y="57"/>
                  </a:lnTo>
                  <a:lnTo>
                    <a:pt x="196" y="60"/>
                  </a:lnTo>
                  <a:lnTo>
                    <a:pt x="199" y="58"/>
                  </a:lnTo>
                  <a:lnTo>
                    <a:pt x="207" y="59"/>
                  </a:lnTo>
                  <a:lnTo>
                    <a:pt x="210" y="64"/>
                  </a:lnTo>
                  <a:lnTo>
                    <a:pt x="219" y="63"/>
                  </a:lnTo>
                  <a:lnTo>
                    <a:pt x="221" y="57"/>
                  </a:lnTo>
                  <a:lnTo>
                    <a:pt x="227" y="48"/>
                  </a:lnTo>
                  <a:lnTo>
                    <a:pt x="243" y="46"/>
                  </a:lnTo>
                  <a:lnTo>
                    <a:pt x="244" y="42"/>
                  </a:lnTo>
                  <a:lnTo>
                    <a:pt x="252" y="38"/>
                  </a:lnTo>
                  <a:lnTo>
                    <a:pt x="253" y="33"/>
                  </a:lnTo>
                  <a:lnTo>
                    <a:pt x="257" y="31"/>
                  </a:lnTo>
                  <a:lnTo>
                    <a:pt x="269" y="32"/>
                  </a:lnTo>
                  <a:lnTo>
                    <a:pt x="259" y="36"/>
                  </a:lnTo>
                  <a:lnTo>
                    <a:pt x="256" y="39"/>
                  </a:lnTo>
                  <a:lnTo>
                    <a:pt x="255" y="38"/>
                  </a:lnTo>
                  <a:lnTo>
                    <a:pt x="250" y="43"/>
                  </a:lnTo>
                  <a:lnTo>
                    <a:pt x="253" y="46"/>
                  </a:lnTo>
                  <a:lnTo>
                    <a:pt x="262" y="40"/>
                  </a:lnTo>
                  <a:lnTo>
                    <a:pt x="272" y="39"/>
                  </a:lnTo>
                  <a:lnTo>
                    <a:pt x="276" y="37"/>
                  </a:lnTo>
                  <a:lnTo>
                    <a:pt x="279" y="41"/>
                  </a:lnTo>
                  <a:lnTo>
                    <a:pt x="287" y="43"/>
                  </a:lnTo>
                  <a:lnTo>
                    <a:pt x="298" y="54"/>
                  </a:lnTo>
                  <a:lnTo>
                    <a:pt x="307" y="52"/>
                  </a:lnTo>
                  <a:lnTo>
                    <a:pt x="312" y="60"/>
                  </a:lnTo>
                  <a:lnTo>
                    <a:pt x="310" y="68"/>
                  </a:lnTo>
                  <a:lnTo>
                    <a:pt x="318" y="74"/>
                  </a:lnTo>
                  <a:lnTo>
                    <a:pt x="325" y="73"/>
                  </a:lnTo>
                  <a:lnTo>
                    <a:pt x="331" y="78"/>
                  </a:lnTo>
                  <a:lnTo>
                    <a:pt x="338" y="78"/>
                  </a:lnTo>
                  <a:lnTo>
                    <a:pt x="343" y="97"/>
                  </a:lnTo>
                  <a:lnTo>
                    <a:pt x="342" y="112"/>
                  </a:lnTo>
                  <a:lnTo>
                    <a:pt x="330" y="118"/>
                  </a:lnTo>
                  <a:lnTo>
                    <a:pt x="330" y="124"/>
                  </a:lnTo>
                  <a:lnTo>
                    <a:pt x="343" y="139"/>
                  </a:lnTo>
                  <a:lnTo>
                    <a:pt x="342" y="148"/>
                  </a:lnTo>
                  <a:lnTo>
                    <a:pt x="348" y="156"/>
                  </a:lnTo>
                  <a:lnTo>
                    <a:pt x="348" y="163"/>
                  </a:lnTo>
                  <a:lnTo>
                    <a:pt x="352" y="172"/>
                  </a:lnTo>
                  <a:lnTo>
                    <a:pt x="348" y="179"/>
                  </a:lnTo>
                  <a:lnTo>
                    <a:pt x="356" y="197"/>
                  </a:lnTo>
                  <a:lnTo>
                    <a:pt x="362" y="201"/>
                  </a:lnTo>
                  <a:lnTo>
                    <a:pt x="367" y="207"/>
                  </a:lnTo>
                  <a:lnTo>
                    <a:pt x="368" y="231"/>
                  </a:lnTo>
                  <a:lnTo>
                    <a:pt x="364" y="237"/>
                  </a:lnTo>
                  <a:lnTo>
                    <a:pt x="357" y="234"/>
                  </a:lnTo>
                  <a:lnTo>
                    <a:pt x="352" y="238"/>
                  </a:lnTo>
                  <a:lnTo>
                    <a:pt x="338" y="235"/>
                  </a:lnTo>
                  <a:lnTo>
                    <a:pt x="338" y="243"/>
                  </a:lnTo>
                  <a:lnTo>
                    <a:pt x="331" y="247"/>
                  </a:lnTo>
                  <a:lnTo>
                    <a:pt x="324" y="245"/>
                  </a:lnTo>
                  <a:lnTo>
                    <a:pt x="310" y="246"/>
                  </a:lnTo>
                  <a:lnTo>
                    <a:pt x="305" y="253"/>
                  </a:lnTo>
                  <a:lnTo>
                    <a:pt x="296" y="253"/>
                  </a:lnTo>
                  <a:lnTo>
                    <a:pt x="287" y="263"/>
                  </a:lnTo>
                  <a:lnTo>
                    <a:pt x="280" y="264"/>
                  </a:lnTo>
                  <a:lnTo>
                    <a:pt x="264" y="278"/>
                  </a:lnTo>
                  <a:lnTo>
                    <a:pt x="257" y="275"/>
                  </a:lnTo>
                  <a:lnTo>
                    <a:pt x="253" y="271"/>
                  </a:lnTo>
                  <a:lnTo>
                    <a:pt x="249" y="274"/>
                  </a:lnTo>
                  <a:lnTo>
                    <a:pt x="249" y="280"/>
                  </a:lnTo>
                  <a:lnTo>
                    <a:pt x="261" y="287"/>
                  </a:lnTo>
                  <a:lnTo>
                    <a:pt x="270" y="302"/>
                  </a:lnTo>
                  <a:lnTo>
                    <a:pt x="269" y="312"/>
                  </a:lnTo>
                  <a:lnTo>
                    <a:pt x="272" y="319"/>
                  </a:lnTo>
                  <a:lnTo>
                    <a:pt x="280" y="324"/>
                  </a:lnTo>
                  <a:lnTo>
                    <a:pt x="295" y="334"/>
                  </a:lnTo>
                  <a:lnTo>
                    <a:pt x="304" y="340"/>
                  </a:lnTo>
                  <a:lnTo>
                    <a:pt x="322" y="360"/>
                  </a:lnTo>
                  <a:lnTo>
                    <a:pt x="320" y="368"/>
                  </a:lnTo>
                  <a:lnTo>
                    <a:pt x="320" y="377"/>
                  </a:lnTo>
                  <a:lnTo>
                    <a:pt x="313" y="377"/>
                  </a:lnTo>
                  <a:lnTo>
                    <a:pt x="308" y="386"/>
                  </a:lnTo>
                  <a:lnTo>
                    <a:pt x="298" y="391"/>
                  </a:lnTo>
                  <a:lnTo>
                    <a:pt x="287" y="406"/>
                  </a:lnTo>
                  <a:lnTo>
                    <a:pt x="287" y="411"/>
                  </a:lnTo>
                  <a:lnTo>
                    <a:pt x="297" y="417"/>
                  </a:lnTo>
                  <a:lnTo>
                    <a:pt x="299" y="425"/>
                  </a:lnTo>
                  <a:lnTo>
                    <a:pt x="294" y="428"/>
                  </a:lnTo>
                  <a:lnTo>
                    <a:pt x="284" y="422"/>
                  </a:lnTo>
                  <a:lnTo>
                    <a:pt x="274" y="425"/>
                  </a:lnTo>
                  <a:lnTo>
                    <a:pt x="264" y="422"/>
                  </a:lnTo>
                  <a:lnTo>
                    <a:pt x="257" y="423"/>
                  </a:lnTo>
                  <a:lnTo>
                    <a:pt x="243" y="433"/>
                  </a:lnTo>
                  <a:lnTo>
                    <a:pt x="236" y="434"/>
                  </a:lnTo>
                  <a:lnTo>
                    <a:pt x="229" y="432"/>
                  </a:lnTo>
                  <a:lnTo>
                    <a:pt x="221" y="434"/>
                  </a:lnTo>
                  <a:lnTo>
                    <a:pt x="215" y="430"/>
                  </a:lnTo>
                  <a:lnTo>
                    <a:pt x="203" y="428"/>
                  </a:lnTo>
                  <a:lnTo>
                    <a:pt x="191" y="429"/>
                  </a:lnTo>
                  <a:lnTo>
                    <a:pt x="192" y="435"/>
                  </a:lnTo>
                  <a:lnTo>
                    <a:pt x="189" y="439"/>
                  </a:lnTo>
                  <a:lnTo>
                    <a:pt x="178" y="436"/>
                  </a:lnTo>
                  <a:lnTo>
                    <a:pt x="172" y="429"/>
                  </a:lnTo>
                  <a:lnTo>
                    <a:pt x="164" y="432"/>
                  </a:lnTo>
                  <a:lnTo>
                    <a:pt x="159" y="435"/>
                  </a:lnTo>
                  <a:lnTo>
                    <a:pt x="157" y="435"/>
                  </a:lnTo>
                  <a:lnTo>
                    <a:pt x="153" y="432"/>
                  </a:lnTo>
                  <a:lnTo>
                    <a:pt x="141" y="423"/>
                  </a:lnTo>
                  <a:lnTo>
                    <a:pt x="135" y="423"/>
                  </a:lnTo>
                  <a:lnTo>
                    <a:pt x="130" y="427"/>
                  </a:lnTo>
                  <a:lnTo>
                    <a:pt x="125" y="425"/>
                  </a:lnTo>
                  <a:lnTo>
                    <a:pt x="122" y="417"/>
                  </a:lnTo>
                  <a:lnTo>
                    <a:pt x="113" y="420"/>
                  </a:lnTo>
                  <a:lnTo>
                    <a:pt x="114" y="425"/>
                  </a:lnTo>
                  <a:lnTo>
                    <a:pt x="110" y="431"/>
                  </a:lnTo>
                  <a:lnTo>
                    <a:pt x="100" y="427"/>
                  </a:lnTo>
                  <a:lnTo>
                    <a:pt x="92" y="431"/>
                  </a:lnTo>
                  <a:lnTo>
                    <a:pt x="85" y="429"/>
                  </a:lnTo>
                  <a:lnTo>
                    <a:pt x="85" y="429"/>
                  </a:lnTo>
                  <a:lnTo>
                    <a:pt x="81" y="421"/>
                  </a:lnTo>
                  <a:lnTo>
                    <a:pt x="73" y="416"/>
                  </a:lnTo>
                  <a:lnTo>
                    <a:pt x="72" y="403"/>
                  </a:lnTo>
                  <a:lnTo>
                    <a:pt x="77" y="388"/>
                  </a:lnTo>
                  <a:lnTo>
                    <a:pt x="83" y="382"/>
                  </a:lnTo>
                  <a:lnTo>
                    <a:pt x="83" y="376"/>
                  </a:lnTo>
                  <a:lnTo>
                    <a:pt x="88" y="362"/>
                  </a:lnTo>
                  <a:lnTo>
                    <a:pt x="98" y="352"/>
                  </a:lnTo>
                  <a:lnTo>
                    <a:pt x="89" y="346"/>
                  </a:lnTo>
                  <a:lnTo>
                    <a:pt x="81" y="346"/>
                  </a:lnTo>
                  <a:lnTo>
                    <a:pt x="70" y="342"/>
                  </a:lnTo>
                  <a:lnTo>
                    <a:pt x="62" y="344"/>
                  </a:lnTo>
                  <a:lnTo>
                    <a:pt x="57" y="342"/>
                  </a:lnTo>
                  <a:lnTo>
                    <a:pt x="49" y="342"/>
                  </a:lnTo>
                  <a:lnTo>
                    <a:pt x="42" y="345"/>
                  </a:lnTo>
                  <a:lnTo>
                    <a:pt x="34" y="338"/>
                  </a:lnTo>
                  <a:lnTo>
                    <a:pt x="34" y="333"/>
                  </a:lnTo>
                  <a:lnTo>
                    <a:pt x="26" y="327"/>
                  </a:lnTo>
                  <a:lnTo>
                    <a:pt x="26" y="327"/>
                  </a:lnTo>
                  <a:lnTo>
                    <a:pt x="27" y="313"/>
                  </a:lnTo>
                  <a:lnTo>
                    <a:pt x="22" y="308"/>
                  </a:lnTo>
                  <a:lnTo>
                    <a:pt x="20" y="299"/>
                  </a:lnTo>
                  <a:lnTo>
                    <a:pt x="9" y="286"/>
                  </a:lnTo>
                  <a:lnTo>
                    <a:pt x="7" y="286"/>
                  </a:lnTo>
                  <a:lnTo>
                    <a:pt x="12" y="274"/>
                  </a:lnTo>
                  <a:lnTo>
                    <a:pt x="6" y="266"/>
                  </a:lnTo>
                  <a:lnTo>
                    <a:pt x="7" y="260"/>
                  </a:lnTo>
                  <a:lnTo>
                    <a:pt x="0" y="247"/>
                  </a:lnTo>
                  <a:lnTo>
                    <a:pt x="3" y="240"/>
                  </a:lnTo>
                  <a:lnTo>
                    <a:pt x="2" y="240"/>
                  </a:lnTo>
                  <a:lnTo>
                    <a:pt x="5" y="230"/>
                  </a:lnTo>
                  <a:lnTo>
                    <a:pt x="8" y="216"/>
                  </a:lnTo>
                  <a:lnTo>
                    <a:pt x="6" y="203"/>
                  </a:lnTo>
                  <a:lnTo>
                    <a:pt x="11" y="196"/>
                  </a:lnTo>
                  <a:lnTo>
                    <a:pt x="17" y="187"/>
                  </a:lnTo>
                  <a:lnTo>
                    <a:pt x="28" y="184"/>
                  </a:lnTo>
                  <a:lnTo>
                    <a:pt x="40" y="187"/>
                  </a:lnTo>
                  <a:lnTo>
                    <a:pt x="46" y="183"/>
                  </a:lnTo>
                  <a:lnTo>
                    <a:pt x="41" y="175"/>
                  </a:lnTo>
                  <a:lnTo>
                    <a:pt x="47" y="171"/>
                  </a:lnTo>
                  <a:lnTo>
                    <a:pt x="48" y="162"/>
                  </a:lnTo>
                  <a:lnTo>
                    <a:pt x="51" y="156"/>
                  </a:lnTo>
                  <a:lnTo>
                    <a:pt x="46" y="152"/>
                  </a:lnTo>
                  <a:lnTo>
                    <a:pt x="35" y="152"/>
                  </a:lnTo>
                  <a:lnTo>
                    <a:pt x="34" y="147"/>
                  </a:lnTo>
                  <a:lnTo>
                    <a:pt x="38" y="138"/>
                  </a:lnTo>
                  <a:lnTo>
                    <a:pt x="47" y="142"/>
                  </a:lnTo>
                  <a:lnTo>
                    <a:pt x="53" y="138"/>
                  </a:lnTo>
                  <a:lnTo>
                    <a:pt x="53" y="129"/>
                  </a:lnTo>
                  <a:lnTo>
                    <a:pt x="57" y="121"/>
                  </a:lnTo>
                  <a:lnTo>
                    <a:pt x="57" y="116"/>
                  </a:lnTo>
                  <a:lnTo>
                    <a:pt x="60" y="113"/>
                  </a:lnTo>
                  <a:lnTo>
                    <a:pt x="60" y="111"/>
                  </a:lnTo>
                  <a:lnTo>
                    <a:pt x="61" y="112"/>
                  </a:lnTo>
                  <a:lnTo>
                    <a:pt x="59" y="103"/>
                  </a:lnTo>
                  <a:lnTo>
                    <a:pt x="49" y="102"/>
                  </a:lnTo>
                  <a:lnTo>
                    <a:pt x="45" y="94"/>
                  </a:lnTo>
                  <a:lnTo>
                    <a:pt x="47" y="85"/>
                  </a:lnTo>
                  <a:lnTo>
                    <a:pt x="66" y="80"/>
                  </a:lnTo>
                  <a:lnTo>
                    <a:pt x="72" y="77"/>
                  </a:lnTo>
                  <a:lnTo>
                    <a:pt x="82" y="84"/>
                  </a:lnTo>
                  <a:lnTo>
                    <a:pt x="82" y="94"/>
                  </a:lnTo>
                  <a:lnTo>
                    <a:pt x="89" y="103"/>
                  </a:lnTo>
                  <a:lnTo>
                    <a:pt x="93" y="98"/>
                  </a:lnTo>
                  <a:lnTo>
                    <a:pt x="89" y="91"/>
                  </a:lnTo>
                  <a:lnTo>
                    <a:pt x="89" y="84"/>
                  </a:lnTo>
                  <a:lnTo>
                    <a:pt x="93" y="83"/>
                  </a:lnTo>
                  <a:lnTo>
                    <a:pt x="100" y="88"/>
                  </a:lnTo>
                  <a:lnTo>
                    <a:pt x="99" y="98"/>
                  </a:lnTo>
                  <a:lnTo>
                    <a:pt x="109" y="109"/>
                  </a:lnTo>
                  <a:lnTo>
                    <a:pt x="105" y="101"/>
                  </a:lnTo>
                  <a:lnTo>
                    <a:pt x="104" y="88"/>
                  </a:lnTo>
                  <a:lnTo>
                    <a:pt x="103" y="81"/>
                  </a:lnTo>
                  <a:lnTo>
                    <a:pt x="108" y="72"/>
                  </a:lnTo>
                  <a:lnTo>
                    <a:pt x="115" y="71"/>
                  </a:lnTo>
                  <a:lnTo>
                    <a:pt x="122" y="75"/>
                  </a:lnTo>
                  <a:lnTo>
                    <a:pt x="131" y="71"/>
                  </a:lnTo>
                  <a:lnTo>
                    <a:pt x="145" y="86"/>
                  </a:lnTo>
                  <a:lnTo>
                    <a:pt x="164" y="90"/>
                  </a:lnTo>
                  <a:lnTo>
                    <a:pt x="146" y="82"/>
                  </a:lnTo>
                  <a:lnTo>
                    <a:pt x="132" y="68"/>
                  </a:lnTo>
                  <a:lnTo>
                    <a:pt x="122" y="67"/>
                  </a:lnTo>
                  <a:lnTo>
                    <a:pt x="116" y="64"/>
                  </a:lnTo>
                  <a:lnTo>
                    <a:pt x="116" y="57"/>
                  </a:lnTo>
                  <a:lnTo>
                    <a:pt x="123" y="52"/>
                  </a:lnTo>
                  <a:lnTo>
                    <a:pt x="115" y="47"/>
                  </a:lnTo>
                  <a:lnTo>
                    <a:pt x="115" y="37"/>
                  </a:lnTo>
                  <a:lnTo>
                    <a:pt x="107" y="40"/>
                  </a:lnTo>
                  <a:lnTo>
                    <a:pt x="107" y="32"/>
                  </a:lnTo>
                  <a:lnTo>
                    <a:pt x="114" y="32"/>
                  </a:lnTo>
                  <a:lnTo>
                    <a:pt x="122" y="30"/>
                  </a:lnTo>
                  <a:lnTo>
                    <a:pt x="112" y="21"/>
                  </a:lnTo>
                  <a:lnTo>
                    <a:pt x="113" y="14"/>
                  </a:lnTo>
                  <a:lnTo>
                    <a:pt x="108" y="14"/>
                  </a:lnTo>
                  <a:lnTo>
                    <a:pt x="102" y="10"/>
                  </a:lnTo>
                  <a:lnTo>
                    <a:pt x="103" y="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F423BC21-CFD0-1EBE-E3F0-F338A7F8F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3263901"/>
              <a:ext cx="3175" cy="6350"/>
            </a:xfrm>
            <a:custGeom>
              <a:avLst/>
              <a:gdLst>
                <a:gd name="T0" fmla="*/ 3 w 8"/>
                <a:gd name="T1" fmla="*/ 0 h 12"/>
                <a:gd name="T2" fmla="*/ 8 w 8"/>
                <a:gd name="T3" fmla="*/ 4 h 12"/>
                <a:gd name="T4" fmla="*/ 8 w 8"/>
                <a:gd name="T5" fmla="*/ 12 h 12"/>
                <a:gd name="T6" fmla="*/ 3 w 8"/>
                <a:gd name="T7" fmla="*/ 12 h 12"/>
                <a:gd name="T8" fmla="*/ 0 w 8"/>
                <a:gd name="T9" fmla="*/ 7 h 12"/>
                <a:gd name="T10" fmla="*/ 3 w 8"/>
                <a:gd name="T11" fmla="*/ 1 h 12"/>
                <a:gd name="T12" fmla="*/ 3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3" y="0"/>
                  </a:moveTo>
                  <a:lnTo>
                    <a:pt x="8" y="4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B469E86F-2F71-10C9-4AE9-DCF0FB0F6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3248026"/>
              <a:ext cx="109538" cy="61913"/>
            </a:xfrm>
            <a:custGeom>
              <a:avLst/>
              <a:gdLst>
                <a:gd name="T0" fmla="*/ 83 w 197"/>
                <a:gd name="T1" fmla="*/ 14 h 112"/>
                <a:gd name="T2" fmla="*/ 101 w 197"/>
                <a:gd name="T3" fmla="*/ 14 h 112"/>
                <a:gd name="T4" fmla="*/ 104 w 197"/>
                <a:gd name="T5" fmla="*/ 3 h 112"/>
                <a:gd name="T6" fmla="*/ 116 w 197"/>
                <a:gd name="T7" fmla="*/ 8 h 112"/>
                <a:gd name="T8" fmla="*/ 126 w 197"/>
                <a:gd name="T9" fmla="*/ 6 h 112"/>
                <a:gd name="T10" fmla="*/ 144 w 197"/>
                <a:gd name="T11" fmla="*/ 15 h 112"/>
                <a:gd name="T12" fmla="*/ 153 w 197"/>
                <a:gd name="T13" fmla="*/ 29 h 112"/>
                <a:gd name="T14" fmla="*/ 153 w 197"/>
                <a:gd name="T15" fmla="*/ 40 h 112"/>
                <a:gd name="T16" fmla="*/ 170 w 197"/>
                <a:gd name="T17" fmla="*/ 38 h 112"/>
                <a:gd name="T18" fmla="*/ 187 w 197"/>
                <a:gd name="T19" fmla="*/ 40 h 112"/>
                <a:gd name="T20" fmla="*/ 197 w 197"/>
                <a:gd name="T21" fmla="*/ 47 h 112"/>
                <a:gd name="T22" fmla="*/ 193 w 197"/>
                <a:gd name="T23" fmla="*/ 72 h 112"/>
                <a:gd name="T24" fmla="*/ 174 w 197"/>
                <a:gd name="T25" fmla="*/ 92 h 112"/>
                <a:gd name="T26" fmla="*/ 159 w 197"/>
                <a:gd name="T27" fmla="*/ 86 h 112"/>
                <a:gd name="T28" fmla="*/ 140 w 197"/>
                <a:gd name="T29" fmla="*/ 93 h 112"/>
                <a:gd name="T30" fmla="*/ 126 w 197"/>
                <a:gd name="T31" fmla="*/ 100 h 112"/>
                <a:gd name="T32" fmla="*/ 114 w 197"/>
                <a:gd name="T33" fmla="*/ 83 h 112"/>
                <a:gd name="T34" fmla="*/ 88 w 197"/>
                <a:gd name="T35" fmla="*/ 104 h 112"/>
                <a:gd name="T36" fmla="*/ 59 w 197"/>
                <a:gd name="T37" fmla="*/ 112 h 112"/>
                <a:gd name="T38" fmla="*/ 48 w 197"/>
                <a:gd name="T39" fmla="*/ 101 h 112"/>
                <a:gd name="T40" fmla="*/ 40 w 197"/>
                <a:gd name="T41" fmla="*/ 86 h 112"/>
                <a:gd name="T42" fmla="*/ 23 w 197"/>
                <a:gd name="T43" fmla="*/ 77 h 112"/>
                <a:gd name="T44" fmla="*/ 21 w 197"/>
                <a:gd name="T45" fmla="*/ 93 h 112"/>
                <a:gd name="T46" fmla="*/ 0 w 197"/>
                <a:gd name="T47" fmla="*/ 97 h 112"/>
                <a:gd name="T48" fmla="*/ 5 w 197"/>
                <a:gd name="T49" fmla="*/ 87 h 112"/>
                <a:gd name="T50" fmla="*/ 10 w 197"/>
                <a:gd name="T51" fmla="*/ 79 h 112"/>
                <a:gd name="T52" fmla="*/ 23 w 197"/>
                <a:gd name="T53" fmla="*/ 48 h 112"/>
                <a:gd name="T54" fmla="*/ 38 w 197"/>
                <a:gd name="T55" fmla="*/ 34 h 112"/>
                <a:gd name="T56" fmla="*/ 44 w 197"/>
                <a:gd name="T57" fmla="*/ 22 h 112"/>
                <a:gd name="T58" fmla="*/ 41 w 197"/>
                <a:gd name="T59" fmla="*/ 11 h 112"/>
                <a:gd name="T60" fmla="*/ 54 w 197"/>
                <a:gd name="T61" fmla="*/ 16 h 112"/>
                <a:gd name="T62" fmla="*/ 76 w 197"/>
                <a:gd name="T6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7" h="112">
                  <a:moveTo>
                    <a:pt x="76" y="12"/>
                  </a:moveTo>
                  <a:lnTo>
                    <a:pt x="83" y="14"/>
                  </a:lnTo>
                  <a:lnTo>
                    <a:pt x="91" y="10"/>
                  </a:lnTo>
                  <a:lnTo>
                    <a:pt x="101" y="14"/>
                  </a:lnTo>
                  <a:lnTo>
                    <a:pt x="105" y="8"/>
                  </a:lnTo>
                  <a:lnTo>
                    <a:pt x="104" y="3"/>
                  </a:lnTo>
                  <a:lnTo>
                    <a:pt x="113" y="0"/>
                  </a:lnTo>
                  <a:lnTo>
                    <a:pt x="116" y="8"/>
                  </a:lnTo>
                  <a:lnTo>
                    <a:pt x="121" y="10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44" y="15"/>
                  </a:lnTo>
                  <a:lnTo>
                    <a:pt x="153" y="22"/>
                  </a:lnTo>
                  <a:lnTo>
                    <a:pt x="153" y="29"/>
                  </a:lnTo>
                  <a:lnTo>
                    <a:pt x="150" y="35"/>
                  </a:lnTo>
                  <a:lnTo>
                    <a:pt x="153" y="40"/>
                  </a:lnTo>
                  <a:lnTo>
                    <a:pt x="164" y="40"/>
                  </a:lnTo>
                  <a:lnTo>
                    <a:pt x="170" y="38"/>
                  </a:lnTo>
                  <a:lnTo>
                    <a:pt x="179" y="47"/>
                  </a:lnTo>
                  <a:lnTo>
                    <a:pt x="187" y="40"/>
                  </a:lnTo>
                  <a:lnTo>
                    <a:pt x="194" y="40"/>
                  </a:lnTo>
                  <a:lnTo>
                    <a:pt x="197" y="47"/>
                  </a:lnTo>
                  <a:lnTo>
                    <a:pt x="189" y="58"/>
                  </a:lnTo>
                  <a:lnTo>
                    <a:pt x="193" y="72"/>
                  </a:lnTo>
                  <a:lnTo>
                    <a:pt x="176" y="76"/>
                  </a:lnTo>
                  <a:lnTo>
                    <a:pt x="174" y="92"/>
                  </a:lnTo>
                  <a:lnTo>
                    <a:pt x="166" y="86"/>
                  </a:lnTo>
                  <a:lnTo>
                    <a:pt x="159" y="86"/>
                  </a:lnTo>
                  <a:lnTo>
                    <a:pt x="140" y="81"/>
                  </a:lnTo>
                  <a:lnTo>
                    <a:pt x="140" y="93"/>
                  </a:lnTo>
                  <a:lnTo>
                    <a:pt x="131" y="109"/>
                  </a:lnTo>
                  <a:lnTo>
                    <a:pt x="126" y="100"/>
                  </a:lnTo>
                  <a:lnTo>
                    <a:pt x="112" y="93"/>
                  </a:lnTo>
                  <a:lnTo>
                    <a:pt x="114" y="83"/>
                  </a:lnTo>
                  <a:lnTo>
                    <a:pt x="104" y="77"/>
                  </a:lnTo>
                  <a:lnTo>
                    <a:pt x="88" y="104"/>
                  </a:lnTo>
                  <a:lnTo>
                    <a:pt x="76" y="99"/>
                  </a:lnTo>
                  <a:lnTo>
                    <a:pt x="59" y="112"/>
                  </a:lnTo>
                  <a:lnTo>
                    <a:pt x="50" y="108"/>
                  </a:lnTo>
                  <a:lnTo>
                    <a:pt x="48" y="101"/>
                  </a:lnTo>
                  <a:lnTo>
                    <a:pt x="43" y="97"/>
                  </a:lnTo>
                  <a:lnTo>
                    <a:pt x="40" y="86"/>
                  </a:lnTo>
                  <a:lnTo>
                    <a:pt x="36" y="78"/>
                  </a:lnTo>
                  <a:lnTo>
                    <a:pt x="23" y="77"/>
                  </a:lnTo>
                  <a:lnTo>
                    <a:pt x="17" y="82"/>
                  </a:lnTo>
                  <a:lnTo>
                    <a:pt x="21" y="93"/>
                  </a:lnTo>
                  <a:lnTo>
                    <a:pt x="10" y="98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5" y="87"/>
                  </a:lnTo>
                  <a:lnTo>
                    <a:pt x="10" y="87"/>
                  </a:lnTo>
                  <a:lnTo>
                    <a:pt x="10" y="79"/>
                  </a:lnTo>
                  <a:lnTo>
                    <a:pt x="12" y="66"/>
                  </a:lnTo>
                  <a:lnTo>
                    <a:pt x="23" y="48"/>
                  </a:lnTo>
                  <a:lnTo>
                    <a:pt x="30" y="45"/>
                  </a:lnTo>
                  <a:lnTo>
                    <a:pt x="38" y="34"/>
                  </a:lnTo>
                  <a:lnTo>
                    <a:pt x="46" y="30"/>
                  </a:lnTo>
                  <a:lnTo>
                    <a:pt x="44" y="22"/>
                  </a:lnTo>
                  <a:lnTo>
                    <a:pt x="35" y="17"/>
                  </a:lnTo>
                  <a:lnTo>
                    <a:pt x="41" y="11"/>
                  </a:lnTo>
                  <a:lnTo>
                    <a:pt x="51" y="10"/>
                  </a:lnTo>
                  <a:lnTo>
                    <a:pt x="54" y="16"/>
                  </a:lnTo>
                  <a:lnTo>
                    <a:pt x="62" y="17"/>
                  </a:lnTo>
                  <a:lnTo>
                    <a:pt x="76" y="1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F55C7FB2-843C-804A-99BC-81716A5CB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7376" y="3068639"/>
              <a:ext cx="87313" cy="79375"/>
            </a:xfrm>
            <a:custGeom>
              <a:avLst/>
              <a:gdLst>
                <a:gd name="T0" fmla="*/ 24 w 156"/>
                <a:gd name="T1" fmla="*/ 97 h 144"/>
                <a:gd name="T2" fmla="*/ 30 w 156"/>
                <a:gd name="T3" fmla="*/ 103 h 144"/>
                <a:gd name="T4" fmla="*/ 24 w 156"/>
                <a:gd name="T5" fmla="*/ 99 h 144"/>
                <a:gd name="T6" fmla="*/ 18 w 156"/>
                <a:gd name="T7" fmla="*/ 97 h 144"/>
                <a:gd name="T8" fmla="*/ 21 w 156"/>
                <a:gd name="T9" fmla="*/ 103 h 144"/>
                <a:gd name="T10" fmla="*/ 20 w 156"/>
                <a:gd name="T11" fmla="*/ 109 h 144"/>
                <a:gd name="T12" fmla="*/ 14 w 156"/>
                <a:gd name="T13" fmla="*/ 106 h 144"/>
                <a:gd name="T14" fmla="*/ 101 w 156"/>
                <a:gd name="T15" fmla="*/ 134 h 144"/>
                <a:gd name="T16" fmla="*/ 102 w 156"/>
                <a:gd name="T17" fmla="*/ 107 h 144"/>
                <a:gd name="T18" fmla="*/ 113 w 156"/>
                <a:gd name="T19" fmla="*/ 91 h 144"/>
                <a:gd name="T20" fmla="*/ 136 w 156"/>
                <a:gd name="T21" fmla="*/ 91 h 144"/>
                <a:gd name="T22" fmla="*/ 137 w 156"/>
                <a:gd name="T23" fmla="*/ 79 h 144"/>
                <a:gd name="T24" fmla="*/ 144 w 156"/>
                <a:gd name="T25" fmla="*/ 66 h 144"/>
                <a:gd name="T26" fmla="*/ 142 w 156"/>
                <a:gd name="T27" fmla="*/ 56 h 144"/>
                <a:gd name="T28" fmla="*/ 130 w 156"/>
                <a:gd name="T29" fmla="*/ 51 h 144"/>
                <a:gd name="T30" fmla="*/ 143 w 156"/>
                <a:gd name="T31" fmla="*/ 46 h 144"/>
                <a:gd name="T32" fmla="*/ 149 w 156"/>
                <a:gd name="T33" fmla="*/ 33 h 144"/>
                <a:gd name="T34" fmla="*/ 153 w 156"/>
                <a:gd name="T35" fmla="*/ 20 h 144"/>
                <a:gd name="T36" fmla="*/ 156 w 156"/>
                <a:gd name="T37" fmla="*/ 15 h 144"/>
                <a:gd name="T38" fmla="*/ 141 w 156"/>
                <a:gd name="T39" fmla="*/ 7 h 144"/>
                <a:gd name="T40" fmla="*/ 115 w 156"/>
                <a:gd name="T41" fmla="*/ 2 h 144"/>
                <a:gd name="T42" fmla="*/ 101 w 156"/>
                <a:gd name="T43" fmla="*/ 6 h 144"/>
                <a:gd name="T44" fmla="*/ 85 w 156"/>
                <a:gd name="T45" fmla="*/ 9 h 144"/>
                <a:gd name="T46" fmla="*/ 59 w 156"/>
                <a:gd name="T47" fmla="*/ 29 h 144"/>
                <a:gd name="T48" fmla="*/ 47 w 156"/>
                <a:gd name="T49" fmla="*/ 30 h 144"/>
                <a:gd name="T50" fmla="*/ 38 w 156"/>
                <a:gd name="T51" fmla="*/ 48 h 144"/>
                <a:gd name="T52" fmla="*/ 38 w 156"/>
                <a:gd name="T53" fmla="*/ 67 h 144"/>
                <a:gd name="T54" fmla="*/ 32 w 156"/>
                <a:gd name="T55" fmla="*/ 80 h 144"/>
                <a:gd name="T56" fmla="*/ 25 w 156"/>
                <a:gd name="T57" fmla="*/ 92 h 144"/>
                <a:gd name="T58" fmla="*/ 44 w 156"/>
                <a:gd name="T59" fmla="*/ 103 h 144"/>
                <a:gd name="T60" fmla="*/ 30 w 156"/>
                <a:gd name="T61" fmla="*/ 107 h 144"/>
                <a:gd name="T62" fmla="*/ 31 w 156"/>
                <a:gd name="T63" fmla="*/ 115 h 144"/>
                <a:gd name="T64" fmla="*/ 36 w 156"/>
                <a:gd name="T65" fmla="*/ 120 h 144"/>
                <a:gd name="T66" fmla="*/ 21 w 156"/>
                <a:gd name="T67" fmla="*/ 113 h 144"/>
                <a:gd name="T68" fmla="*/ 6 w 156"/>
                <a:gd name="T69" fmla="*/ 112 h 144"/>
                <a:gd name="T70" fmla="*/ 15 w 156"/>
                <a:gd name="T71" fmla="*/ 117 h 144"/>
                <a:gd name="T72" fmla="*/ 24 w 156"/>
                <a:gd name="T73" fmla="*/ 122 h 144"/>
                <a:gd name="T74" fmla="*/ 24 w 156"/>
                <a:gd name="T75" fmla="*/ 124 h 144"/>
                <a:gd name="T76" fmla="*/ 8 w 156"/>
                <a:gd name="T77" fmla="*/ 121 h 144"/>
                <a:gd name="T78" fmla="*/ 0 w 156"/>
                <a:gd name="T79" fmla="*/ 121 h 144"/>
                <a:gd name="T80" fmla="*/ 9 w 156"/>
                <a:gd name="T81" fmla="*/ 130 h 144"/>
                <a:gd name="T82" fmla="*/ 20 w 156"/>
                <a:gd name="T83" fmla="*/ 134 h 144"/>
                <a:gd name="T84" fmla="*/ 33 w 156"/>
                <a:gd name="T85" fmla="*/ 128 h 144"/>
                <a:gd name="T86" fmla="*/ 41 w 156"/>
                <a:gd name="T87" fmla="*/ 124 h 144"/>
                <a:gd name="T88" fmla="*/ 58 w 156"/>
                <a:gd name="T89" fmla="*/ 118 h 144"/>
                <a:gd name="T90" fmla="*/ 71 w 156"/>
                <a:gd name="T91" fmla="*/ 124 h 144"/>
                <a:gd name="T92" fmla="*/ 87 w 156"/>
                <a:gd name="T93" fmla="*/ 129 h 144"/>
                <a:gd name="T94" fmla="*/ 90 w 156"/>
                <a:gd name="T95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144">
                  <a:moveTo>
                    <a:pt x="18" y="97"/>
                  </a:moveTo>
                  <a:lnTo>
                    <a:pt x="24" y="97"/>
                  </a:lnTo>
                  <a:lnTo>
                    <a:pt x="32" y="101"/>
                  </a:lnTo>
                  <a:lnTo>
                    <a:pt x="30" y="103"/>
                  </a:lnTo>
                  <a:lnTo>
                    <a:pt x="26" y="102"/>
                  </a:lnTo>
                  <a:lnTo>
                    <a:pt x="24" y="99"/>
                  </a:lnTo>
                  <a:lnTo>
                    <a:pt x="19" y="101"/>
                  </a:lnTo>
                  <a:lnTo>
                    <a:pt x="18" y="97"/>
                  </a:lnTo>
                  <a:close/>
                  <a:moveTo>
                    <a:pt x="14" y="106"/>
                  </a:moveTo>
                  <a:lnTo>
                    <a:pt x="21" y="103"/>
                  </a:lnTo>
                  <a:lnTo>
                    <a:pt x="25" y="108"/>
                  </a:lnTo>
                  <a:lnTo>
                    <a:pt x="20" y="109"/>
                  </a:lnTo>
                  <a:lnTo>
                    <a:pt x="19" y="107"/>
                  </a:lnTo>
                  <a:lnTo>
                    <a:pt x="14" y="106"/>
                  </a:lnTo>
                  <a:close/>
                  <a:moveTo>
                    <a:pt x="98" y="144"/>
                  </a:moveTo>
                  <a:lnTo>
                    <a:pt x="101" y="134"/>
                  </a:lnTo>
                  <a:lnTo>
                    <a:pt x="104" y="120"/>
                  </a:lnTo>
                  <a:lnTo>
                    <a:pt x="102" y="107"/>
                  </a:lnTo>
                  <a:lnTo>
                    <a:pt x="107" y="100"/>
                  </a:lnTo>
                  <a:lnTo>
                    <a:pt x="113" y="91"/>
                  </a:lnTo>
                  <a:lnTo>
                    <a:pt x="124" y="88"/>
                  </a:lnTo>
                  <a:lnTo>
                    <a:pt x="136" y="91"/>
                  </a:lnTo>
                  <a:lnTo>
                    <a:pt x="142" y="87"/>
                  </a:lnTo>
                  <a:lnTo>
                    <a:pt x="137" y="79"/>
                  </a:lnTo>
                  <a:lnTo>
                    <a:pt x="143" y="75"/>
                  </a:lnTo>
                  <a:lnTo>
                    <a:pt x="144" y="66"/>
                  </a:lnTo>
                  <a:lnTo>
                    <a:pt x="147" y="60"/>
                  </a:lnTo>
                  <a:lnTo>
                    <a:pt x="142" y="56"/>
                  </a:lnTo>
                  <a:lnTo>
                    <a:pt x="131" y="56"/>
                  </a:lnTo>
                  <a:lnTo>
                    <a:pt x="130" y="51"/>
                  </a:lnTo>
                  <a:lnTo>
                    <a:pt x="134" y="42"/>
                  </a:lnTo>
                  <a:lnTo>
                    <a:pt x="143" y="46"/>
                  </a:lnTo>
                  <a:lnTo>
                    <a:pt x="149" y="42"/>
                  </a:lnTo>
                  <a:lnTo>
                    <a:pt x="149" y="33"/>
                  </a:lnTo>
                  <a:lnTo>
                    <a:pt x="153" y="25"/>
                  </a:lnTo>
                  <a:lnTo>
                    <a:pt x="153" y="20"/>
                  </a:lnTo>
                  <a:lnTo>
                    <a:pt x="156" y="17"/>
                  </a:lnTo>
                  <a:lnTo>
                    <a:pt x="156" y="15"/>
                  </a:lnTo>
                  <a:lnTo>
                    <a:pt x="147" y="13"/>
                  </a:lnTo>
                  <a:lnTo>
                    <a:pt x="141" y="7"/>
                  </a:lnTo>
                  <a:lnTo>
                    <a:pt x="128" y="0"/>
                  </a:lnTo>
                  <a:lnTo>
                    <a:pt x="115" y="2"/>
                  </a:lnTo>
                  <a:lnTo>
                    <a:pt x="108" y="9"/>
                  </a:lnTo>
                  <a:lnTo>
                    <a:pt x="101" y="6"/>
                  </a:lnTo>
                  <a:lnTo>
                    <a:pt x="96" y="9"/>
                  </a:lnTo>
                  <a:lnTo>
                    <a:pt x="85" y="9"/>
                  </a:lnTo>
                  <a:lnTo>
                    <a:pt x="75" y="20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47" y="30"/>
                  </a:lnTo>
                  <a:lnTo>
                    <a:pt x="46" y="41"/>
                  </a:lnTo>
                  <a:lnTo>
                    <a:pt x="38" y="48"/>
                  </a:lnTo>
                  <a:lnTo>
                    <a:pt x="40" y="58"/>
                  </a:lnTo>
                  <a:lnTo>
                    <a:pt x="38" y="67"/>
                  </a:lnTo>
                  <a:lnTo>
                    <a:pt x="35" y="75"/>
                  </a:lnTo>
                  <a:lnTo>
                    <a:pt x="32" y="80"/>
                  </a:lnTo>
                  <a:lnTo>
                    <a:pt x="25" y="85"/>
                  </a:lnTo>
                  <a:lnTo>
                    <a:pt x="25" y="92"/>
                  </a:lnTo>
                  <a:lnTo>
                    <a:pt x="35" y="101"/>
                  </a:lnTo>
                  <a:lnTo>
                    <a:pt x="44" y="103"/>
                  </a:lnTo>
                  <a:lnTo>
                    <a:pt x="34" y="103"/>
                  </a:lnTo>
                  <a:lnTo>
                    <a:pt x="30" y="107"/>
                  </a:lnTo>
                  <a:lnTo>
                    <a:pt x="27" y="110"/>
                  </a:lnTo>
                  <a:lnTo>
                    <a:pt x="31" y="115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28" y="120"/>
                  </a:lnTo>
                  <a:lnTo>
                    <a:pt x="21" y="113"/>
                  </a:lnTo>
                  <a:lnTo>
                    <a:pt x="13" y="109"/>
                  </a:lnTo>
                  <a:lnTo>
                    <a:pt x="6" y="112"/>
                  </a:lnTo>
                  <a:lnTo>
                    <a:pt x="9" y="116"/>
                  </a:lnTo>
                  <a:lnTo>
                    <a:pt x="15" y="117"/>
                  </a:lnTo>
                  <a:lnTo>
                    <a:pt x="22" y="123"/>
                  </a:lnTo>
                  <a:lnTo>
                    <a:pt x="24" y="122"/>
                  </a:lnTo>
                  <a:lnTo>
                    <a:pt x="32" y="127"/>
                  </a:lnTo>
                  <a:lnTo>
                    <a:pt x="24" y="124"/>
                  </a:lnTo>
                  <a:lnTo>
                    <a:pt x="19" y="125"/>
                  </a:lnTo>
                  <a:lnTo>
                    <a:pt x="8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4" y="123"/>
                  </a:lnTo>
                  <a:lnTo>
                    <a:pt x="9" y="130"/>
                  </a:lnTo>
                  <a:lnTo>
                    <a:pt x="15" y="130"/>
                  </a:lnTo>
                  <a:lnTo>
                    <a:pt x="20" y="134"/>
                  </a:lnTo>
                  <a:lnTo>
                    <a:pt x="24" y="130"/>
                  </a:lnTo>
                  <a:lnTo>
                    <a:pt x="33" y="128"/>
                  </a:lnTo>
                  <a:lnTo>
                    <a:pt x="35" y="125"/>
                  </a:lnTo>
                  <a:lnTo>
                    <a:pt x="41" y="124"/>
                  </a:lnTo>
                  <a:lnTo>
                    <a:pt x="43" y="118"/>
                  </a:lnTo>
                  <a:lnTo>
                    <a:pt x="58" y="118"/>
                  </a:lnTo>
                  <a:lnTo>
                    <a:pt x="63" y="124"/>
                  </a:lnTo>
                  <a:lnTo>
                    <a:pt x="71" y="124"/>
                  </a:lnTo>
                  <a:lnTo>
                    <a:pt x="75" y="130"/>
                  </a:lnTo>
                  <a:lnTo>
                    <a:pt x="87" y="129"/>
                  </a:lnTo>
                  <a:lnTo>
                    <a:pt x="91" y="136"/>
                  </a:lnTo>
                  <a:lnTo>
                    <a:pt x="90" y="142"/>
                  </a:lnTo>
                  <a:lnTo>
                    <a:pt x="98" y="14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2BD5B065-EBA3-FD9F-8F3A-4DCFB222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3133726"/>
              <a:ext cx="68263" cy="60325"/>
            </a:xfrm>
            <a:custGeom>
              <a:avLst/>
              <a:gdLst>
                <a:gd name="T0" fmla="*/ 118 w 123"/>
                <a:gd name="T1" fmla="*/ 72 h 106"/>
                <a:gd name="T2" fmla="*/ 123 w 123"/>
                <a:gd name="T3" fmla="*/ 60 h 106"/>
                <a:gd name="T4" fmla="*/ 117 w 123"/>
                <a:gd name="T5" fmla="*/ 52 h 106"/>
                <a:gd name="T6" fmla="*/ 118 w 123"/>
                <a:gd name="T7" fmla="*/ 46 h 106"/>
                <a:gd name="T8" fmla="*/ 111 w 123"/>
                <a:gd name="T9" fmla="*/ 33 h 106"/>
                <a:gd name="T10" fmla="*/ 114 w 123"/>
                <a:gd name="T11" fmla="*/ 26 h 106"/>
                <a:gd name="T12" fmla="*/ 105 w 123"/>
                <a:gd name="T13" fmla="*/ 24 h 106"/>
                <a:gd name="T14" fmla="*/ 106 w 123"/>
                <a:gd name="T15" fmla="*/ 18 h 106"/>
                <a:gd name="T16" fmla="*/ 102 w 123"/>
                <a:gd name="T17" fmla="*/ 11 h 106"/>
                <a:gd name="T18" fmla="*/ 90 w 123"/>
                <a:gd name="T19" fmla="*/ 12 h 106"/>
                <a:gd name="T20" fmla="*/ 86 w 123"/>
                <a:gd name="T21" fmla="*/ 6 h 106"/>
                <a:gd name="T22" fmla="*/ 78 w 123"/>
                <a:gd name="T23" fmla="*/ 6 h 106"/>
                <a:gd name="T24" fmla="*/ 73 w 123"/>
                <a:gd name="T25" fmla="*/ 0 h 106"/>
                <a:gd name="T26" fmla="*/ 58 w 123"/>
                <a:gd name="T27" fmla="*/ 0 h 106"/>
                <a:gd name="T28" fmla="*/ 56 w 123"/>
                <a:gd name="T29" fmla="*/ 6 h 106"/>
                <a:gd name="T30" fmla="*/ 50 w 123"/>
                <a:gd name="T31" fmla="*/ 7 h 106"/>
                <a:gd name="T32" fmla="*/ 48 w 123"/>
                <a:gd name="T33" fmla="*/ 10 h 106"/>
                <a:gd name="T34" fmla="*/ 39 w 123"/>
                <a:gd name="T35" fmla="*/ 12 h 106"/>
                <a:gd name="T36" fmla="*/ 35 w 123"/>
                <a:gd name="T37" fmla="*/ 16 h 106"/>
                <a:gd name="T38" fmla="*/ 30 w 123"/>
                <a:gd name="T39" fmla="*/ 12 h 106"/>
                <a:gd name="T40" fmla="*/ 24 w 123"/>
                <a:gd name="T41" fmla="*/ 12 h 106"/>
                <a:gd name="T42" fmla="*/ 19 w 123"/>
                <a:gd name="T43" fmla="*/ 5 h 106"/>
                <a:gd name="T44" fmla="*/ 15 w 123"/>
                <a:gd name="T45" fmla="*/ 3 h 106"/>
                <a:gd name="T46" fmla="*/ 6 w 123"/>
                <a:gd name="T47" fmla="*/ 10 h 106"/>
                <a:gd name="T48" fmla="*/ 0 w 123"/>
                <a:gd name="T49" fmla="*/ 21 h 106"/>
                <a:gd name="T50" fmla="*/ 5 w 123"/>
                <a:gd name="T51" fmla="*/ 25 h 106"/>
                <a:gd name="T52" fmla="*/ 7 w 123"/>
                <a:gd name="T53" fmla="*/ 40 h 106"/>
                <a:gd name="T54" fmla="*/ 17 w 123"/>
                <a:gd name="T55" fmla="*/ 44 h 106"/>
                <a:gd name="T56" fmla="*/ 18 w 123"/>
                <a:gd name="T57" fmla="*/ 51 h 106"/>
                <a:gd name="T58" fmla="*/ 31 w 123"/>
                <a:gd name="T59" fmla="*/ 61 h 106"/>
                <a:gd name="T60" fmla="*/ 36 w 123"/>
                <a:gd name="T61" fmla="*/ 61 h 106"/>
                <a:gd name="T62" fmla="*/ 41 w 123"/>
                <a:gd name="T63" fmla="*/ 65 h 106"/>
                <a:gd name="T64" fmla="*/ 47 w 123"/>
                <a:gd name="T65" fmla="*/ 68 h 106"/>
                <a:gd name="T66" fmla="*/ 48 w 123"/>
                <a:gd name="T67" fmla="*/ 80 h 106"/>
                <a:gd name="T68" fmla="*/ 57 w 123"/>
                <a:gd name="T69" fmla="*/ 85 h 106"/>
                <a:gd name="T70" fmla="*/ 62 w 123"/>
                <a:gd name="T71" fmla="*/ 82 h 106"/>
                <a:gd name="T72" fmla="*/ 67 w 123"/>
                <a:gd name="T73" fmla="*/ 82 h 106"/>
                <a:gd name="T74" fmla="*/ 71 w 123"/>
                <a:gd name="T75" fmla="*/ 86 h 106"/>
                <a:gd name="T76" fmla="*/ 77 w 123"/>
                <a:gd name="T77" fmla="*/ 87 h 106"/>
                <a:gd name="T78" fmla="*/ 87 w 123"/>
                <a:gd name="T79" fmla="*/ 100 h 106"/>
                <a:gd name="T80" fmla="*/ 96 w 123"/>
                <a:gd name="T81" fmla="*/ 101 h 106"/>
                <a:gd name="T82" fmla="*/ 104 w 123"/>
                <a:gd name="T83" fmla="*/ 106 h 106"/>
                <a:gd name="T84" fmla="*/ 107 w 123"/>
                <a:gd name="T85" fmla="*/ 104 h 106"/>
                <a:gd name="T86" fmla="*/ 114 w 123"/>
                <a:gd name="T87" fmla="*/ 104 h 106"/>
                <a:gd name="T88" fmla="*/ 114 w 123"/>
                <a:gd name="T89" fmla="*/ 99 h 106"/>
                <a:gd name="T90" fmla="*/ 110 w 123"/>
                <a:gd name="T91" fmla="*/ 96 h 106"/>
                <a:gd name="T92" fmla="*/ 110 w 123"/>
                <a:gd name="T93" fmla="*/ 90 h 106"/>
                <a:gd name="T94" fmla="*/ 107 w 123"/>
                <a:gd name="T95" fmla="*/ 86 h 106"/>
                <a:gd name="T96" fmla="*/ 112 w 123"/>
                <a:gd name="T97" fmla="*/ 80 h 106"/>
                <a:gd name="T98" fmla="*/ 115 w 123"/>
                <a:gd name="T99" fmla="*/ 72 h 106"/>
                <a:gd name="T100" fmla="*/ 118 w 123"/>
                <a:gd name="T101" fmla="*/ 7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06">
                  <a:moveTo>
                    <a:pt x="118" y="72"/>
                  </a:moveTo>
                  <a:lnTo>
                    <a:pt x="123" y="60"/>
                  </a:lnTo>
                  <a:lnTo>
                    <a:pt x="117" y="52"/>
                  </a:lnTo>
                  <a:lnTo>
                    <a:pt x="118" y="46"/>
                  </a:lnTo>
                  <a:lnTo>
                    <a:pt x="111" y="33"/>
                  </a:lnTo>
                  <a:lnTo>
                    <a:pt x="114" y="26"/>
                  </a:lnTo>
                  <a:lnTo>
                    <a:pt x="105" y="24"/>
                  </a:lnTo>
                  <a:lnTo>
                    <a:pt x="106" y="18"/>
                  </a:lnTo>
                  <a:lnTo>
                    <a:pt x="102" y="11"/>
                  </a:lnTo>
                  <a:lnTo>
                    <a:pt x="90" y="12"/>
                  </a:lnTo>
                  <a:lnTo>
                    <a:pt x="86" y="6"/>
                  </a:lnTo>
                  <a:lnTo>
                    <a:pt x="78" y="6"/>
                  </a:lnTo>
                  <a:lnTo>
                    <a:pt x="73" y="0"/>
                  </a:lnTo>
                  <a:lnTo>
                    <a:pt x="58" y="0"/>
                  </a:lnTo>
                  <a:lnTo>
                    <a:pt x="56" y="6"/>
                  </a:lnTo>
                  <a:lnTo>
                    <a:pt x="50" y="7"/>
                  </a:lnTo>
                  <a:lnTo>
                    <a:pt x="48" y="10"/>
                  </a:lnTo>
                  <a:lnTo>
                    <a:pt x="39" y="12"/>
                  </a:lnTo>
                  <a:lnTo>
                    <a:pt x="35" y="1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6" y="10"/>
                  </a:lnTo>
                  <a:lnTo>
                    <a:pt x="0" y="21"/>
                  </a:lnTo>
                  <a:lnTo>
                    <a:pt x="5" y="25"/>
                  </a:lnTo>
                  <a:lnTo>
                    <a:pt x="7" y="40"/>
                  </a:lnTo>
                  <a:lnTo>
                    <a:pt x="17" y="44"/>
                  </a:lnTo>
                  <a:lnTo>
                    <a:pt x="18" y="51"/>
                  </a:lnTo>
                  <a:lnTo>
                    <a:pt x="31" y="61"/>
                  </a:lnTo>
                  <a:lnTo>
                    <a:pt x="36" y="61"/>
                  </a:lnTo>
                  <a:lnTo>
                    <a:pt x="41" y="65"/>
                  </a:lnTo>
                  <a:lnTo>
                    <a:pt x="47" y="68"/>
                  </a:lnTo>
                  <a:lnTo>
                    <a:pt x="48" y="80"/>
                  </a:lnTo>
                  <a:lnTo>
                    <a:pt x="57" y="85"/>
                  </a:lnTo>
                  <a:lnTo>
                    <a:pt x="62" y="82"/>
                  </a:lnTo>
                  <a:lnTo>
                    <a:pt x="67" y="82"/>
                  </a:lnTo>
                  <a:lnTo>
                    <a:pt x="71" y="86"/>
                  </a:lnTo>
                  <a:lnTo>
                    <a:pt x="77" y="87"/>
                  </a:lnTo>
                  <a:lnTo>
                    <a:pt x="87" y="100"/>
                  </a:lnTo>
                  <a:lnTo>
                    <a:pt x="96" y="101"/>
                  </a:lnTo>
                  <a:lnTo>
                    <a:pt x="104" y="106"/>
                  </a:lnTo>
                  <a:lnTo>
                    <a:pt x="107" y="104"/>
                  </a:lnTo>
                  <a:lnTo>
                    <a:pt x="114" y="104"/>
                  </a:lnTo>
                  <a:lnTo>
                    <a:pt x="114" y="99"/>
                  </a:lnTo>
                  <a:lnTo>
                    <a:pt x="110" y="96"/>
                  </a:lnTo>
                  <a:lnTo>
                    <a:pt x="110" y="90"/>
                  </a:lnTo>
                  <a:lnTo>
                    <a:pt x="107" y="86"/>
                  </a:lnTo>
                  <a:lnTo>
                    <a:pt x="112" y="80"/>
                  </a:lnTo>
                  <a:lnTo>
                    <a:pt x="115" y="72"/>
                  </a:lnTo>
                  <a:lnTo>
                    <a:pt x="118" y="7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2C04597A-E4A5-77CC-336F-9F11C4E8A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3175001"/>
              <a:ext cx="15875" cy="22225"/>
            </a:xfrm>
            <a:custGeom>
              <a:avLst/>
              <a:gdLst>
                <a:gd name="T0" fmla="*/ 7 w 31"/>
                <a:gd name="T1" fmla="*/ 32 h 42"/>
                <a:gd name="T2" fmla="*/ 7 w 31"/>
                <a:gd name="T3" fmla="*/ 27 h 42"/>
                <a:gd name="T4" fmla="*/ 3 w 31"/>
                <a:gd name="T5" fmla="*/ 24 h 42"/>
                <a:gd name="T6" fmla="*/ 3 w 31"/>
                <a:gd name="T7" fmla="*/ 18 h 42"/>
                <a:gd name="T8" fmla="*/ 0 w 31"/>
                <a:gd name="T9" fmla="*/ 14 h 42"/>
                <a:gd name="T10" fmla="*/ 5 w 31"/>
                <a:gd name="T11" fmla="*/ 8 h 42"/>
                <a:gd name="T12" fmla="*/ 8 w 31"/>
                <a:gd name="T13" fmla="*/ 0 h 42"/>
                <a:gd name="T14" fmla="*/ 13 w 31"/>
                <a:gd name="T15" fmla="*/ 0 h 42"/>
                <a:gd name="T16" fmla="*/ 24 w 31"/>
                <a:gd name="T17" fmla="*/ 13 h 42"/>
                <a:gd name="T18" fmla="*/ 26 w 31"/>
                <a:gd name="T19" fmla="*/ 22 h 42"/>
                <a:gd name="T20" fmla="*/ 31 w 31"/>
                <a:gd name="T21" fmla="*/ 27 h 42"/>
                <a:gd name="T22" fmla="*/ 30 w 31"/>
                <a:gd name="T23" fmla="*/ 41 h 42"/>
                <a:gd name="T24" fmla="*/ 24 w 31"/>
                <a:gd name="T25" fmla="*/ 42 h 42"/>
                <a:gd name="T26" fmla="*/ 13 w 31"/>
                <a:gd name="T27" fmla="*/ 40 h 42"/>
                <a:gd name="T28" fmla="*/ 7 w 31"/>
                <a:gd name="T2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2">
                  <a:moveTo>
                    <a:pt x="7" y="32"/>
                  </a:moveTo>
                  <a:lnTo>
                    <a:pt x="7" y="27"/>
                  </a:lnTo>
                  <a:lnTo>
                    <a:pt x="3" y="24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5" y="8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4" y="13"/>
                  </a:lnTo>
                  <a:lnTo>
                    <a:pt x="26" y="22"/>
                  </a:lnTo>
                  <a:lnTo>
                    <a:pt x="31" y="27"/>
                  </a:lnTo>
                  <a:lnTo>
                    <a:pt x="30" y="41"/>
                  </a:lnTo>
                  <a:lnTo>
                    <a:pt x="24" y="42"/>
                  </a:lnTo>
                  <a:lnTo>
                    <a:pt x="13" y="40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4706F639-CEFC-7BFB-2977-13C9B171E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6713" y="2738439"/>
              <a:ext cx="17463" cy="41275"/>
            </a:xfrm>
            <a:custGeom>
              <a:avLst/>
              <a:gdLst>
                <a:gd name="T0" fmla="*/ 10 w 32"/>
                <a:gd name="T1" fmla="*/ 2 h 72"/>
                <a:gd name="T2" fmla="*/ 21 w 32"/>
                <a:gd name="T3" fmla="*/ 21 h 72"/>
                <a:gd name="T4" fmla="*/ 29 w 32"/>
                <a:gd name="T5" fmla="*/ 27 h 72"/>
                <a:gd name="T6" fmla="*/ 22 w 32"/>
                <a:gd name="T7" fmla="*/ 27 h 72"/>
                <a:gd name="T8" fmla="*/ 10 w 32"/>
                <a:gd name="T9" fmla="*/ 15 h 72"/>
                <a:gd name="T10" fmla="*/ 7 w 32"/>
                <a:gd name="T11" fmla="*/ 6 h 72"/>
                <a:gd name="T12" fmla="*/ 10 w 32"/>
                <a:gd name="T13" fmla="*/ 2 h 72"/>
                <a:gd name="T14" fmla="*/ 13 w 32"/>
                <a:gd name="T15" fmla="*/ 0 h 72"/>
                <a:gd name="T16" fmla="*/ 18 w 32"/>
                <a:gd name="T17" fmla="*/ 1 h 72"/>
                <a:gd name="T18" fmla="*/ 26 w 32"/>
                <a:gd name="T19" fmla="*/ 7 h 72"/>
                <a:gd name="T20" fmla="*/ 27 w 32"/>
                <a:gd name="T21" fmla="*/ 14 h 72"/>
                <a:gd name="T22" fmla="*/ 20 w 32"/>
                <a:gd name="T23" fmla="*/ 12 h 72"/>
                <a:gd name="T24" fmla="*/ 13 w 32"/>
                <a:gd name="T25" fmla="*/ 0 h 72"/>
                <a:gd name="T26" fmla="*/ 27 w 32"/>
                <a:gd name="T27" fmla="*/ 0 h 72"/>
                <a:gd name="T28" fmla="*/ 32 w 32"/>
                <a:gd name="T29" fmla="*/ 6 h 72"/>
                <a:gd name="T30" fmla="*/ 30 w 32"/>
                <a:gd name="T31" fmla="*/ 1 h 72"/>
                <a:gd name="T32" fmla="*/ 27 w 32"/>
                <a:gd name="T33" fmla="*/ 0 h 72"/>
                <a:gd name="T34" fmla="*/ 0 w 32"/>
                <a:gd name="T35" fmla="*/ 10 h 72"/>
                <a:gd name="T36" fmla="*/ 2 w 32"/>
                <a:gd name="T37" fmla="*/ 18 h 72"/>
                <a:gd name="T38" fmla="*/ 8 w 32"/>
                <a:gd name="T39" fmla="*/ 20 h 72"/>
                <a:gd name="T40" fmla="*/ 0 w 32"/>
                <a:gd name="T41" fmla="*/ 10 h 72"/>
                <a:gd name="T42" fmla="*/ 21 w 32"/>
                <a:gd name="T43" fmla="*/ 35 h 72"/>
                <a:gd name="T44" fmla="*/ 17 w 32"/>
                <a:gd name="T45" fmla="*/ 37 h 72"/>
                <a:gd name="T46" fmla="*/ 24 w 32"/>
                <a:gd name="T47" fmla="*/ 45 h 72"/>
                <a:gd name="T48" fmla="*/ 24 w 32"/>
                <a:gd name="T49" fmla="*/ 39 h 72"/>
                <a:gd name="T50" fmla="*/ 21 w 32"/>
                <a:gd name="T51" fmla="*/ 35 h 72"/>
                <a:gd name="T52" fmla="*/ 16 w 32"/>
                <a:gd name="T53" fmla="*/ 55 h 72"/>
                <a:gd name="T54" fmla="*/ 23 w 32"/>
                <a:gd name="T55" fmla="*/ 72 h 72"/>
                <a:gd name="T56" fmla="*/ 22 w 32"/>
                <a:gd name="T57" fmla="*/ 63 h 72"/>
                <a:gd name="T58" fmla="*/ 23 w 32"/>
                <a:gd name="T59" fmla="*/ 58 h 72"/>
                <a:gd name="T60" fmla="*/ 16 w 32"/>
                <a:gd name="T61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72">
                  <a:moveTo>
                    <a:pt x="10" y="2"/>
                  </a:moveTo>
                  <a:lnTo>
                    <a:pt x="21" y="21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10" y="15"/>
                  </a:lnTo>
                  <a:lnTo>
                    <a:pt x="7" y="6"/>
                  </a:lnTo>
                  <a:lnTo>
                    <a:pt x="10" y="2"/>
                  </a:lnTo>
                  <a:close/>
                  <a:moveTo>
                    <a:pt x="13" y="0"/>
                  </a:moveTo>
                  <a:lnTo>
                    <a:pt x="18" y="1"/>
                  </a:lnTo>
                  <a:lnTo>
                    <a:pt x="26" y="7"/>
                  </a:lnTo>
                  <a:lnTo>
                    <a:pt x="27" y="14"/>
                  </a:lnTo>
                  <a:lnTo>
                    <a:pt x="20" y="12"/>
                  </a:lnTo>
                  <a:lnTo>
                    <a:pt x="13" y="0"/>
                  </a:lnTo>
                  <a:close/>
                  <a:moveTo>
                    <a:pt x="27" y="0"/>
                  </a:moveTo>
                  <a:lnTo>
                    <a:pt x="32" y="6"/>
                  </a:lnTo>
                  <a:lnTo>
                    <a:pt x="30" y="1"/>
                  </a:lnTo>
                  <a:lnTo>
                    <a:pt x="27" y="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8" y="20"/>
                  </a:lnTo>
                  <a:lnTo>
                    <a:pt x="0" y="10"/>
                  </a:lnTo>
                  <a:close/>
                  <a:moveTo>
                    <a:pt x="21" y="35"/>
                  </a:moveTo>
                  <a:lnTo>
                    <a:pt x="17" y="37"/>
                  </a:lnTo>
                  <a:lnTo>
                    <a:pt x="24" y="45"/>
                  </a:lnTo>
                  <a:lnTo>
                    <a:pt x="24" y="39"/>
                  </a:lnTo>
                  <a:lnTo>
                    <a:pt x="21" y="35"/>
                  </a:lnTo>
                  <a:close/>
                  <a:moveTo>
                    <a:pt x="16" y="55"/>
                  </a:moveTo>
                  <a:lnTo>
                    <a:pt x="23" y="72"/>
                  </a:lnTo>
                  <a:lnTo>
                    <a:pt x="22" y="63"/>
                  </a:lnTo>
                  <a:lnTo>
                    <a:pt x="23" y="58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E3906495-BACB-958A-7670-EE18DEFDB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2998789"/>
              <a:ext cx="98425" cy="130175"/>
            </a:xfrm>
            <a:custGeom>
              <a:avLst/>
              <a:gdLst>
                <a:gd name="T0" fmla="*/ 74 w 177"/>
                <a:gd name="T1" fmla="*/ 227 h 233"/>
                <a:gd name="T2" fmla="*/ 89 w 177"/>
                <a:gd name="T3" fmla="*/ 212 h 233"/>
                <a:gd name="T4" fmla="*/ 103 w 177"/>
                <a:gd name="T5" fmla="*/ 208 h 233"/>
                <a:gd name="T6" fmla="*/ 136 w 177"/>
                <a:gd name="T7" fmla="*/ 198 h 233"/>
                <a:gd name="T8" fmla="*/ 147 w 177"/>
                <a:gd name="T9" fmla="*/ 194 h 233"/>
                <a:gd name="T10" fmla="*/ 156 w 177"/>
                <a:gd name="T11" fmla="*/ 185 h 233"/>
                <a:gd name="T12" fmla="*/ 168 w 177"/>
                <a:gd name="T13" fmla="*/ 167 h 233"/>
                <a:gd name="T14" fmla="*/ 174 w 177"/>
                <a:gd name="T15" fmla="*/ 130 h 233"/>
                <a:gd name="T16" fmla="*/ 175 w 177"/>
                <a:gd name="T17" fmla="*/ 114 h 233"/>
                <a:gd name="T18" fmla="*/ 164 w 177"/>
                <a:gd name="T19" fmla="*/ 92 h 233"/>
                <a:gd name="T20" fmla="*/ 163 w 177"/>
                <a:gd name="T21" fmla="*/ 81 h 233"/>
                <a:gd name="T22" fmla="*/ 136 w 177"/>
                <a:gd name="T23" fmla="*/ 57 h 233"/>
                <a:gd name="T24" fmla="*/ 122 w 177"/>
                <a:gd name="T25" fmla="*/ 74 h 233"/>
                <a:gd name="T26" fmla="*/ 122 w 177"/>
                <a:gd name="T27" fmla="*/ 36 h 233"/>
                <a:gd name="T28" fmla="*/ 135 w 177"/>
                <a:gd name="T29" fmla="*/ 21 h 233"/>
                <a:gd name="T30" fmla="*/ 147 w 177"/>
                <a:gd name="T31" fmla="*/ 10 h 233"/>
                <a:gd name="T32" fmla="*/ 134 w 177"/>
                <a:gd name="T33" fmla="*/ 6 h 233"/>
                <a:gd name="T34" fmla="*/ 121 w 177"/>
                <a:gd name="T35" fmla="*/ 25 h 233"/>
                <a:gd name="T36" fmla="*/ 121 w 177"/>
                <a:gd name="T37" fmla="*/ 7 h 233"/>
                <a:gd name="T38" fmla="*/ 112 w 177"/>
                <a:gd name="T39" fmla="*/ 13 h 233"/>
                <a:gd name="T40" fmla="*/ 96 w 177"/>
                <a:gd name="T41" fmla="*/ 18 h 233"/>
                <a:gd name="T42" fmla="*/ 95 w 177"/>
                <a:gd name="T43" fmla="*/ 28 h 233"/>
                <a:gd name="T44" fmla="*/ 88 w 177"/>
                <a:gd name="T45" fmla="*/ 35 h 233"/>
                <a:gd name="T46" fmla="*/ 91 w 177"/>
                <a:gd name="T47" fmla="*/ 44 h 233"/>
                <a:gd name="T48" fmla="*/ 102 w 177"/>
                <a:gd name="T49" fmla="*/ 44 h 233"/>
                <a:gd name="T50" fmla="*/ 84 w 177"/>
                <a:gd name="T51" fmla="*/ 64 h 233"/>
                <a:gd name="T52" fmla="*/ 60 w 177"/>
                <a:gd name="T53" fmla="*/ 69 h 233"/>
                <a:gd name="T54" fmla="*/ 37 w 177"/>
                <a:gd name="T55" fmla="*/ 62 h 233"/>
                <a:gd name="T56" fmla="*/ 30 w 177"/>
                <a:gd name="T57" fmla="*/ 65 h 233"/>
                <a:gd name="T58" fmla="*/ 36 w 177"/>
                <a:gd name="T59" fmla="*/ 81 h 233"/>
                <a:gd name="T60" fmla="*/ 19 w 177"/>
                <a:gd name="T61" fmla="*/ 78 h 233"/>
                <a:gd name="T62" fmla="*/ 43 w 177"/>
                <a:gd name="T63" fmla="*/ 91 h 233"/>
                <a:gd name="T64" fmla="*/ 34 w 177"/>
                <a:gd name="T65" fmla="*/ 103 h 233"/>
                <a:gd name="T66" fmla="*/ 20 w 177"/>
                <a:gd name="T67" fmla="*/ 112 h 233"/>
                <a:gd name="T68" fmla="*/ 29 w 177"/>
                <a:gd name="T69" fmla="*/ 118 h 233"/>
                <a:gd name="T70" fmla="*/ 65 w 177"/>
                <a:gd name="T71" fmla="*/ 127 h 233"/>
                <a:gd name="T72" fmla="*/ 43 w 177"/>
                <a:gd name="T73" fmla="*/ 146 h 233"/>
                <a:gd name="T74" fmla="*/ 24 w 177"/>
                <a:gd name="T75" fmla="*/ 166 h 233"/>
                <a:gd name="T76" fmla="*/ 44 w 177"/>
                <a:gd name="T77" fmla="*/ 164 h 233"/>
                <a:gd name="T78" fmla="*/ 62 w 177"/>
                <a:gd name="T79" fmla="*/ 161 h 233"/>
                <a:gd name="T80" fmla="*/ 37 w 177"/>
                <a:gd name="T81" fmla="*/ 167 h 233"/>
                <a:gd name="T82" fmla="*/ 27 w 177"/>
                <a:gd name="T83" fmla="*/ 180 h 233"/>
                <a:gd name="T84" fmla="*/ 22 w 177"/>
                <a:gd name="T85" fmla="*/ 187 h 233"/>
                <a:gd name="T86" fmla="*/ 12 w 177"/>
                <a:gd name="T87" fmla="*/ 183 h 233"/>
                <a:gd name="T88" fmla="*/ 28 w 177"/>
                <a:gd name="T89" fmla="*/ 191 h 233"/>
                <a:gd name="T90" fmla="*/ 4 w 177"/>
                <a:gd name="T91" fmla="*/ 210 h 233"/>
                <a:gd name="T92" fmla="*/ 33 w 177"/>
                <a:gd name="T93" fmla="*/ 209 h 233"/>
                <a:gd name="T94" fmla="*/ 22 w 177"/>
                <a:gd name="T95" fmla="*/ 224 h 233"/>
                <a:gd name="T96" fmla="*/ 24 w 177"/>
                <a:gd name="T97" fmla="*/ 228 h 233"/>
                <a:gd name="T98" fmla="*/ 39 w 177"/>
                <a:gd name="T99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233">
                  <a:moveTo>
                    <a:pt x="45" y="233"/>
                  </a:moveTo>
                  <a:lnTo>
                    <a:pt x="60" y="231"/>
                  </a:lnTo>
                  <a:lnTo>
                    <a:pt x="74" y="227"/>
                  </a:lnTo>
                  <a:lnTo>
                    <a:pt x="85" y="220"/>
                  </a:lnTo>
                  <a:lnTo>
                    <a:pt x="81" y="211"/>
                  </a:lnTo>
                  <a:lnTo>
                    <a:pt x="89" y="212"/>
                  </a:lnTo>
                  <a:lnTo>
                    <a:pt x="87" y="217"/>
                  </a:lnTo>
                  <a:lnTo>
                    <a:pt x="96" y="217"/>
                  </a:lnTo>
                  <a:lnTo>
                    <a:pt x="103" y="208"/>
                  </a:lnTo>
                  <a:lnTo>
                    <a:pt x="109" y="209"/>
                  </a:lnTo>
                  <a:lnTo>
                    <a:pt x="112" y="201"/>
                  </a:lnTo>
                  <a:lnTo>
                    <a:pt x="136" y="198"/>
                  </a:lnTo>
                  <a:lnTo>
                    <a:pt x="138" y="192"/>
                  </a:lnTo>
                  <a:lnTo>
                    <a:pt x="142" y="199"/>
                  </a:lnTo>
                  <a:lnTo>
                    <a:pt x="147" y="194"/>
                  </a:lnTo>
                  <a:lnTo>
                    <a:pt x="152" y="196"/>
                  </a:lnTo>
                  <a:lnTo>
                    <a:pt x="165" y="196"/>
                  </a:lnTo>
                  <a:lnTo>
                    <a:pt x="156" y="185"/>
                  </a:lnTo>
                  <a:lnTo>
                    <a:pt x="163" y="182"/>
                  </a:lnTo>
                  <a:lnTo>
                    <a:pt x="169" y="174"/>
                  </a:lnTo>
                  <a:lnTo>
                    <a:pt x="168" y="167"/>
                  </a:lnTo>
                  <a:lnTo>
                    <a:pt x="175" y="159"/>
                  </a:lnTo>
                  <a:lnTo>
                    <a:pt x="177" y="150"/>
                  </a:lnTo>
                  <a:lnTo>
                    <a:pt x="174" y="130"/>
                  </a:lnTo>
                  <a:lnTo>
                    <a:pt x="168" y="127"/>
                  </a:lnTo>
                  <a:lnTo>
                    <a:pt x="175" y="123"/>
                  </a:lnTo>
                  <a:lnTo>
                    <a:pt x="175" y="114"/>
                  </a:lnTo>
                  <a:lnTo>
                    <a:pt x="169" y="105"/>
                  </a:lnTo>
                  <a:lnTo>
                    <a:pt x="171" y="96"/>
                  </a:lnTo>
                  <a:lnTo>
                    <a:pt x="164" y="92"/>
                  </a:lnTo>
                  <a:lnTo>
                    <a:pt x="168" y="87"/>
                  </a:lnTo>
                  <a:lnTo>
                    <a:pt x="173" y="87"/>
                  </a:lnTo>
                  <a:lnTo>
                    <a:pt x="163" y="81"/>
                  </a:lnTo>
                  <a:lnTo>
                    <a:pt x="157" y="80"/>
                  </a:lnTo>
                  <a:lnTo>
                    <a:pt x="149" y="63"/>
                  </a:lnTo>
                  <a:lnTo>
                    <a:pt x="136" y="57"/>
                  </a:lnTo>
                  <a:lnTo>
                    <a:pt x="131" y="61"/>
                  </a:lnTo>
                  <a:lnTo>
                    <a:pt x="128" y="73"/>
                  </a:lnTo>
                  <a:lnTo>
                    <a:pt x="122" y="74"/>
                  </a:lnTo>
                  <a:lnTo>
                    <a:pt x="104" y="57"/>
                  </a:lnTo>
                  <a:lnTo>
                    <a:pt x="113" y="37"/>
                  </a:lnTo>
                  <a:lnTo>
                    <a:pt x="122" y="36"/>
                  </a:lnTo>
                  <a:lnTo>
                    <a:pt x="125" y="28"/>
                  </a:lnTo>
                  <a:lnTo>
                    <a:pt x="130" y="25"/>
                  </a:lnTo>
                  <a:lnTo>
                    <a:pt x="135" y="21"/>
                  </a:lnTo>
                  <a:lnTo>
                    <a:pt x="131" y="22"/>
                  </a:lnTo>
                  <a:lnTo>
                    <a:pt x="139" y="15"/>
                  </a:lnTo>
                  <a:lnTo>
                    <a:pt x="147" y="10"/>
                  </a:lnTo>
                  <a:lnTo>
                    <a:pt x="138" y="5"/>
                  </a:lnTo>
                  <a:lnTo>
                    <a:pt x="131" y="0"/>
                  </a:lnTo>
                  <a:lnTo>
                    <a:pt x="134" y="6"/>
                  </a:lnTo>
                  <a:lnTo>
                    <a:pt x="126" y="6"/>
                  </a:lnTo>
                  <a:lnTo>
                    <a:pt x="127" y="16"/>
                  </a:lnTo>
                  <a:lnTo>
                    <a:pt x="121" y="25"/>
                  </a:lnTo>
                  <a:lnTo>
                    <a:pt x="122" y="19"/>
                  </a:lnTo>
                  <a:lnTo>
                    <a:pt x="125" y="14"/>
                  </a:lnTo>
                  <a:lnTo>
                    <a:pt x="121" y="7"/>
                  </a:lnTo>
                  <a:lnTo>
                    <a:pt x="115" y="8"/>
                  </a:lnTo>
                  <a:lnTo>
                    <a:pt x="118" y="13"/>
                  </a:lnTo>
                  <a:lnTo>
                    <a:pt x="112" y="13"/>
                  </a:lnTo>
                  <a:lnTo>
                    <a:pt x="108" y="10"/>
                  </a:lnTo>
                  <a:lnTo>
                    <a:pt x="96" y="13"/>
                  </a:lnTo>
                  <a:lnTo>
                    <a:pt x="96" y="18"/>
                  </a:lnTo>
                  <a:lnTo>
                    <a:pt x="92" y="19"/>
                  </a:lnTo>
                  <a:lnTo>
                    <a:pt x="89" y="26"/>
                  </a:lnTo>
                  <a:lnTo>
                    <a:pt x="95" y="28"/>
                  </a:lnTo>
                  <a:lnTo>
                    <a:pt x="93" y="32"/>
                  </a:lnTo>
                  <a:lnTo>
                    <a:pt x="87" y="32"/>
                  </a:lnTo>
                  <a:lnTo>
                    <a:pt x="88" y="35"/>
                  </a:lnTo>
                  <a:lnTo>
                    <a:pt x="79" y="37"/>
                  </a:lnTo>
                  <a:lnTo>
                    <a:pt x="82" y="44"/>
                  </a:lnTo>
                  <a:lnTo>
                    <a:pt x="91" y="44"/>
                  </a:lnTo>
                  <a:lnTo>
                    <a:pt x="90" y="47"/>
                  </a:lnTo>
                  <a:lnTo>
                    <a:pt x="97" y="44"/>
                  </a:lnTo>
                  <a:lnTo>
                    <a:pt x="102" y="44"/>
                  </a:lnTo>
                  <a:lnTo>
                    <a:pt x="92" y="55"/>
                  </a:lnTo>
                  <a:lnTo>
                    <a:pt x="80" y="60"/>
                  </a:lnTo>
                  <a:lnTo>
                    <a:pt x="84" y="64"/>
                  </a:lnTo>
                  <a:lnTo>
                    <a:pt x="72" y="66"/>
                  </a:lnTo>
                  <a:lnTo>
                    <a:pt x="66" y="63"/>
                  </a:lnTo>
                  <a:lnTo>
                    <a:pt x="60" y="69"/>
                  </a:lnTo>
                  <a:lnTo>
                    <a:pt x="57" y="61"/>
                  </a:lnTo>
                  <a:lnTo>
                    <a:pt x="37" y="58"/>
                  </a:lnTo>
                  <a:lnTo>
                    <a:pt x="37" y="62"/>
                  </a:lnTo>
                  <a:lnTo>
                    <a:pt x="26" y="59"/>
                  </a:lnTo>
                  <a:lnTo>
                    <a:pt x="24" y="71"/>
                  </a:lnTo>
                  <a:lnTo>
                    <a:pt x="30" y="65"/>
                  </a:lnTo>
                  <a:lnTo>
                    <a:pt x="31" y="73"/>
                  </a:lnTo>
                  <a:lnTo>
                    <a:pt x="33" y="74"/>
                  </a:lnTo>
                  <a:lnTo>
                    <a:pt x="36" y="81"/>
                  </a:lnTo>
                  <a:lnTo>
                    <a:pt x="31" y="82"/>
                  </a:lnTo>
                  <a:lnTo>
                    <a:pt x="30" y="77"/>
                  </a:lnTo>
                  <a:lnTo>
                    <a:pt x="19" y="78"/>
                  </a:lnTo>
                  <a:lnTo>
                    <a:pt x="32" y="87"/>
                  </a:lnTo>
                  <a:lnTo>
                    <a:pt x="40" y="84"/>
                  </a:lnTo>
                  <a:lnTo>
                    <a:pt x="43" y="91"/>
                  </a:lnTo>
                  <a:lnTo>
                    <a:pt x="32" y="94"/>
                  </a:lnTo>
                  <a:lnTo>
                    <a:pt x="31" y="98"/>
                  </a:lnTo>
                  <a:lnTo>
                    <a:pt x="34" y="103"/>
                  </a:lnTo>
                  <a:lnTo>
                    <a:pt x="22" y="103"/>
                  </a:lnTo>
                  <a:lnTo>
                    <a:pt x="24" y="111"/>
                  </a:lnTo>
                  <a:lnTo>
                    <a:pt x="20" y="112"/>
                  </a:lnTo>
                  <a:lnTo>
                    <a:pt x="27" y="116"/>
                  </a:lnTo>
                  <a:lnTo>
                    <a:pt x="32" y="114"/>
                  </a:lnTo>
                  <a:lnTo>
                    <a:pt x="29" y="118"/>
                  </a:lnTo>
                  <a:lnTo>
                    <a:pt x="39" y="116"/>
                  </a:lnTo>
                  <a:lnTo>
                    <a:pt x="41" y="127"/>
                  </a:lnTo>
                  <a:lnTo>
                    <a:pt x="65" y="127"/>
                  </a:lnTo>
                  <a:lnTo>
                    <a:pt x="58" y="135"/>
                  </a:lnTo>
                  <a:lnTo>
                    <a:pt x="52" y="131"/>
                  </a:lnTo>
                  <a:lnTo>
                    <a:pt x="43" y="146"/>
                  </a:lnTo>
                  <a:lnTo>
                    <a:pt x="47" y="146"/>
                  </a:lnTo>
                  <a:lnTo>
                    <a:pt x="40" y="156"/>
                  </a:lnTo>
                  <a:lnTo>
                    <a:pt x="24" y="166"/>
                  </a:lnTo>
                  <a:lnTo>
                    <a:pt x="31" y="166"/>
                  </a:lnTo>
                  <a:lnTo>
                    <a:pt x="39" y="161"/>
                  </a:lnTo>
                  <a:lnTo>
                    <a:pt x="44" y="164"/>
                  </a:lnTo>
                  <a:lnTo>
                    <a:pt x="54" y="164"/>
                  </a:lnTo>
                  <a:lnTo>
                    <a:pt x="61" y="157"/>
                  </a:lnTo>
                  <a:lnTo>
                    <a:pt x="62" y="161"/>
                  </a:lnTo>
                  <a:lnTo>
                    <a:pt x="71" y="161"/>
                  </a:lnTo>
                  <a:lnTo>
                    <a:pt x="51" y="167"/>
                  </a:lnTo>
                  <a:lnTo>
                    <a:pt x="37" y="167"/>
                  </a:lnTo>
                  <a:lnTo>
                    <a:pt x="33" y="173"/>
                  </a:lnTo>
                  <a:lnTo>
                    <a:pt x="24" y="176"/>
                  </a:lnTo>
                  <a:lnTo>
                    <a:pt x="27" y="180"/>
                  </a:lnTo>
                  <a:lnTo>
                    <a:pt x="25" y="185"/>
                  </a:lnTo>
                  <a:lnTo>
                    <a:pt x="29" y="186"/>
                  </a:lnTo>
                  <a:lnTo>
                    <a:pt x="22" y="187"/>
                  </a:lnTo>
                  <a:lnTo>
                    <a:pt x="16" y="182"/>
                  </a:lnTo>
                  <a:lnTo>
                    <a:pt x="14" y="186"/>
                  </a:lnTo>
                  <a:lnTo>
                    <a:pt x="12" y="183"/>
                  </a:lnTo>
                  <a:lnTo>
                    <a:pt x="0" y="189"/>
                  </a:lnTo>
                  <a:lnTo>
                    <a:pt x="1" y="192"/>
                  </a:lnTo>
                  <a:lnTo>
                    <a:pt x="28" y="191"/>
                  </a:lnTo>
                  <a:lnTo>
                    <a:pt x="19" y="198"/>
                  </a:lnTo>
                  <a:lnTo>
                    <a:pt x="8" y="201"/>
                  </a:lnTo>
                  <a:lnTo>
                    <a:pt x="4" y="210"/>
                  </a:lnTo>
                  <a:lnTo>
                    <a:pt x="11" y="210"/>
                  </a:lnTo>
                  <a:lnTo>
                    <a:pt x="13" y="216"/>
                  </a:lnTo>
                  <a:lnTo>
                    <a:pt x="33" y="209"/>
                  </a:lnTo>
                  <a:lnTo>
                    <a:pt x="18" y="219"/>
                  </a:lnTo>
                  <a:lnTo>
                    <a:pt x="11" y="224"/>
                  </a:lnTo>
                  <a:lnTo>
                    <a:pt x="22" y="224"/>
                  </a:lnTo>
                  <a:lnTo>
                    <a:pt x="37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30" y="228"/>
                  </a:lnTo>
                  <a:lnTo>
                    <a:pt x="28" y="232"/>
                  </a:lnTo>
                  <a:lnTo>
                    <a:pt x="39" y="229"/>
                  </a:lnTo>
                  <a:lnTo>
                    <a:pt x="45" y="23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68390AE2-94C6-B29B-4EDD-B53F5B709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663" y="2797176"/>
              <a:ext cx="211138" cy="388938"/>
            </a:xfrm>
            <a:custGeom>
              <a:avLst/>
              <a:gdLst>
                <a:gd name="T0" fmla="*/ 144 w 379"/>
                <a:gd name="T1" fmla="*/ 672 h 695"/>
                <a:gd name="T2" fmla="*/ 181 w 379"/>
                <a:gd name="T3" fmla="*/ 655 h 695"/>
                <a:gd name="T4" fmla="*/ 263 w 379"/>
                <a:gd name="T5" fmla="*/ 641 h 695"/>
                <a:gd name="T6" fmla="*/ 333 w 379"/>
                <a:gd name="T7" fmla="*/ 637 h 695"/>
                <a:gd name="T8" fmla="*/ 360 w 379"/>
                <a:gd name="T9" fmla="*/ 602 h 695"/>
                <a:gd name="T10" fmla="*/ 344 w 379"/>
                <a:gd name="T11" fmla="*/ 593 h 695"/>
                <a:gd name="T12" fmla="*/ 355 w 379"/>
                <a:gd name="T13" fmla="*/ 567 h 695"/>
                <a:gd name="T14" fmla="*/ 339 w 379"/>
                <a:gd name="T15" fmla="*/ 505 h 695"/>
                <a:gd name="T16" fmla="*/ 293 w 379"/>
                <a:gd name="T17" fmla="*/ 462 h 695"/>
                <a:gd name="T18" fmla="*/ 310 w 379"/>
                <a:gd name="T19" fmla="*/ 466 h 695"/>
                <a:gd name="T20" fmla="*/ 256 w 379"/>
                <a:gd name="T21" fmla="*/ 403 h 695"/>
                <a:gd name="T22" fmla="*/ 192 w 379"/>
                <a:gd name="T23" fmla="*/ 324 h 695"/>
                <a:gd name="T24" fmla="*/ 200 w 379"/>
                <a:gd name="T25" fmla="*/ 307 h 695"/>
                <a:gd name="T26" fmla="*/ 211 w 379"/>
                <a:gd name="T27" fmla="*/ 271 h 695"/>
                <a:gd name="T28" fmla="*/ 187 w 379"/>
                <a:gd name="T29" fmla="*/ 220 h 695"/>
                <a:gd name="T30" fmla="*/ 150 w 379"/>
                <a:gd name="T31" fmla="*/ 223 h 695"/>
                <a:gd name="T32" fmla="*/ 182 w 379"/>
                <a:gd name="T33" fmla="*/ 165 h 695"/>
                <a:gd name="T34" fmla="*/ 131 w 379"/>
                <a:gd name="T35" fmla="*/ 167 h 695"/>
                <a:gd name="T36" fmla="*/ 104 w 379"/>
                <a:gd name="T37" fmla="*/ 198 h 695"/>
                <a:gd name="T38" fmla="*/ 87 w 379"/>
                <a:gd name="T39" fmla="*/ 216 h 695"/>
                <a:gd name="T40" fmla="*/ 90 w 379"/>
                <a:gd name="T41" fmla="*/ 245 h 695"/>
                <a:gd name="T42" fmla="*/ 93 w 379"/>
                <a:gd name="T43" fmla="*/ 261 h 695"/>
                <a:gd name="T44" fmla="*/ 85 w 379"/>
                <a:gd name="T45" fmla="*/ 282 h 695"/>
                <a:gd name="T46" fmla="*/ 100 w 379"/>
                <a:gd name="T47" fmla="*/ 297 h 695"/>
                <a:gd name="T48" fmla="*/ 85 w 379"/>
                <a:gd name="T49" fmla="*/ 365 h 695"/>
                <a:gd name="T50" fmla="*/ 106 w 379"/>
                <a:gd name="T51" fmla="*/ 333 h 695"/>
                <a:gd name="T52" fmla="*/ 121 w 379"/>
                <a:gd name="T53" fmla="*/ 347 h 695"/>
                <a:gd name="T54" fmla="*/ 137 w 379"/>
                <a:gd name="T55" fmla="*/ 406 h 695"/>
                <a:gd name="T56" fmla="*/ 165 w 379"/>
                <a:gd name="T57" fmla="*/ 416 h 695"/>
                <a:gd name="T58" fmla="*/ 191 w 379"/>
                <a:gd name="T59" fmla="*/ 482 h 695"/>
                <a:gd name="T60" fmla="*/ 165 w 379"/>
                <a:gd name="T61" fmla="*/ 492 h 695"/>
                <a:gd name="T62" fmla="*/ 152 w 379"/>
                <a:gd name="T63" fmla="*/ 527 h 695"/>
                <a:gd name="T64" fmla="*/ 108 w 379"/>
                <a:gd name="T65" fmla="*/ 578 h 695"/>
                <a:gd name="T66" fmla="*/ 142 w 379"/>
                <a:gd name="T67" fmla="*/ 593 h 695"/>
                <a:gd name="T68" fmla="*/ 208 w 379"/>
                <a:gd name="T69" fmla="*/ 591 h 695"/>
                <a:gd name="T70" fmla="*/ 138 w 379"/>
                <a:gd name="T71" fmla="*/ 633 h 695"/>
                <a:gd name="T72" fmla="*/ 82 w 379"/>
                <a:gd name="T73" fmla="*/ 684 h 695"/>
                <a:gd name="T74" fmla="*/ 127 w 379"/>
                <a:gd name="T75" fmla="*/ 443 h 695"/>
                <a:gd name="T76" fmla="*/ 110 w 379"/>
                <a:gd name="T77" fmla="*/ 363 h 695"/>
                <a:gd name="T78" fmla="*/ 78 w 379"/>
                <a:gd name="T79" fmla="*/ 337 h 695"/>
                <a:gd name="T80" fmla="*/ 75 w 379"/>
                <a:gd name="T81" fmla="*/ 284 h 695"/>
                <a:gd name="T82" fmla="*/ 61 w 379"/>
                <a:gd name="T83" fmla="*/ 237 h 695"/>
                <a:gd name="T84" fmla="*/ 83 w 379"/>
                <a:gd name="T85" fmla="*/ 247 h 695"/>
                <a:gd name="T86" fmla="*/ 32 w 379"/>
                <a:gd name="T87" fmla="*/ 242 h 695"/>
                <a:gd name="T88" fmla="*/ 31 w 379"/>
                <a:gd name="T89" fmla="*/ 231 h 695"/>
                <a:gd name="T90" fmla="*/ 58 w 379"/>
                <a:gd name="T91" fmla="*/ 208 h 695"/>
                <a:gd name="T92" fmla="*/ 74 w 379"/>
                <a:gd name="T93" fmla="*/ 169 h 695"/>
                <a:gd name="T94" fmla="*/ 176 w 379"/>
                <a:gd name="T95" fmla="*/ 150 h 695"/>
                <a:gd name="T96" fmla="*/ 174 w 379"/>
                <a:gd name="T97" fmla="*/ 138 h 695"/>
                <a:gd name="T98" fmla="*/ 69 w 379"/>
                <a:gd name="T99" fmla="*/ 259 h 695"/>
                <a:gd name="T100" fmla="*/ 45 w 379"/>
                <a:gd name="T101" fmla="*/ 291 h 695"/>
                <a:gd name="T102" fmla="*/ 110 w 379"/>
                <a:gd name="T103" fmla="*/ 331 h 695"/>
                <a:gd name="T104" fmla="*/ 347 w 379"/>
                <a:gd name="T105" fmla="*/ 604 h 695"/>
                <a:gd name="T106" fmla="*/ 255 w 379"/>
                <a:gd name="T107" fmla="*/ 33 h 695"/>
                <a:gd name="T108" fmla="*/ 256 w 379"/>
                <a:gd name="T109" fmla="*/ 19 h 695"/>
                <a:gd name="T110" fmla="*/ 270 w 379"/>
                <a:gd name="T111" fmla="*/ 9 h 695"/>
                <a:gd name="T112" fmla="*/ 45 w 379"/>
                <a:gd name="T113" fmla="*/ 423 h 695"/>
                <a:gd name="T114" fmla="*/ 39 w 379"/>
                <a:gd name="T115" fmla="*/ 379 h 695"/>
                <a:gd name="T116" fmla="*/ 91 w 379"/>
                <a:gd name="T117" fmla="*/ 411 h 695"/>
                <a:gd name="T118" fmla="*/ 69 w 379"/>
                <a:gd name="T119" fmla="*/ 44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9" h="695">
                  <a:moveTo>
                    <a:pt x="104" y="695"/>
                  </a:moveTo>
                  <a:lnTo>
                    <a:pt x="108" y="690"/>
                  </a:lnTo>
                  <a:lnTo>
                    <a:pt x="106" y="687"/>
                  </a:lnTo>
                  <a:lnTo>
                    <a:pt x="111" y="681"/>
                  </a:lnTo>
                  <a:lnTo>
                    <a:pt x="113" y="684"/>
                  </a:lnTo>
                  <a:lnTo>
                    <a:pt x="118" y="679"/>
                  </a:lnTo>
                  <a:lnTo>
                    <a:pt x="121" y="679"/>
                  </a:lnTo>
                  <a:lnTo>
                    <a:pt x="124" y="672"/>
                  </a:lnTo>
                  <a:lnTo>
                    <a:pt x="132" y="674"/>
                  </a:lnTo>
                  <a:lnTo>
                    <a:pt x="139" y="672"/>
                  </a:lnTo>
                  <a:lnTo>
                    <a:pt x="144" y="672"/>
                  </a:lnTo>
                  <a:lnTo>
                    <a:pt x="147" y="670"/>
                  </a:lnTo>
                  <a:lnTo>
                    <a:pt x="151" y="675"/>
                  </a:lnTo>
                  <a:lnTo>
                    <a:pt x="155" y="675"/>
                  </a:lnTo>
                  <a:lnTo>
                    <a:pt x="161" y="680"/>
                  </a:lnTo>
                  <a:lnTo>
                    <a:pt x="168" y="679"/>
                  </a:lnTo>
                  <a:lnTo>
                    <a:pt x="167" y="675"/>
                  </a:lnTo>
                  <a:lnTo>
                    <a:pt x="172" y="672"/>
                  </a:lnTo>
                  <a:lnTo>
                    <a:pt x="174" y="668"/>
                  </a:lnTo>
                  <a:lnTo>
                    <a:pt x="172" y="661"/>
                  </a:lnTo>
                  <a:lnTo>
                    <a:pt x="177" y="656"/>
                  </a:lnTo>
                  <a:lnTo>
                    <a:pt x="181" y="655"/>
                  </a:lnTo>
                  <a:lnTo>
                    <a:pt x="183" y="652"/>
                  </a:lnTo>
                  <a:lnTo>
                    <a:pt x="199" y="649"/>
                  </a:lnTo>
                  <a:lnTo>
                    <a:pt x="207" y="649"/>
                  </a:lnTo>
                  <a:lnTo>
                    <a:pt x="216" y="656"/>
                  </a:lnTo>
                  <a:lnTo>
                    <a:pt x="220" y="654"/>
                  </a:lnTo>
                  <a:lnTo>
                    <a:pt x="230" y="655"/>
                  </a:lnTo>
                  <a:lnTo>
                    <a:pt x="235" y="657"/>
                  </a:lnTo>
                  <a:lnTo>
                    <a:pt x="238" y="650"/>
                  </a:lnTo>
                  <a:lnTo>
                    <a:pt x="248" y="646"/>
                  </a:lnTo>
                  <a:lnTo>
                    <a:pt x="254" y="647"/>
                  </a:lnTo>
                  <a:lnTo>
                    <a:pt x="263" y="641"/>
                  </a:lnTo>
                  <a:lnTo>
                    <a:pt x="270" y="643"/>
                  </a:lnTo>
                  <a:lnTo>
                    <a:pt x="273" y="642"/>
                  </a:lnTo>
                  <a:lnTo>
                    <a:pt x="277" y="639"/>
                  </a:lnTo>
                  <a:lnTo>
                    <a:pt x="279" y="642"/>
                  </a:lnTo>
                  <a:lnTo>
                    <a:pt x="284" y="645"/>
                  </a:lnTo>
                  <a:lnTo>
                    <a:pt x="291" y="641"/>
                  </a:lnTo>
                  <a:lnTo>
                    <a:pt x="305" y="641"/>
                  </a:lnTo>
                  <a:lnTo>
                    <a:pt x="314" y="639"/>
                  </a:lnTo>
                  <a:lnTo>
                    <a:pt x="323" y="642"/>
                  </a:lnTo>
                  <a:lnTo>
                    <a:pt x="327" y="643"/>
                  </a:lnTo>
                  <a:lnTo>
                    <a:pt x="333" y="637"/>
                  </a:lnTo>
                  <a:lnTo>
                    <a:pt x="340" y="636"/>
                  </a:lnTo>
                  <a:lnTo>
                    <a:pt x="347" y="630"/>
                  </a:lnTo>
                  <a:lnTo>
                    <a:pt x="351" y="630"/>
                  </a:lnTo>
                  <a:lnTo>
                    <a:pt x="356" y="631"/>
                  </a:lnTo>
                  <a:lnTo>
                    <a:pt x="355" y="626"/>
                  </a:lnTo>
                  <a:lnTo>
                    <a:pt x="365" y="619"/>
                  </a:lnTo>
                  <a:lnTo>
                    <a:pt x="371" y="618"/>
                  </a:lnTo>
                  <a:lnTo>
                    <a:pt x="372" y="611"/>
                  </a:lnTo>
                  <a:lnTo>
                    <a:pt x="370" y="607"/>
                  </a:lnTo>
                  <a:lnTo>
                    <a:pt x="372" y="601"/>
                  </a:lnTo>
                  <a:lnTo>
                    <a:pt x="360" y="602"/>
                  </a:lnTo>
                  <a:lnTo>
                    <a:pt x="352" y="605"/>
                  </a:lnTo>
                  <a:lnTo>
                    <a:pt x="347" y="606"/>
                  </a:lnTo>
                  <a:lnTo>
                    <a:pt x="340" y="603"/>
                  </a:lnTo>
                  <a:lnTo>
                    <a:pt x="337" y="602"/>
                  </a:lnTo>
                  <a:lnTo>
                    <a:pt x="340" y="600"/>
                  </a:lnTo>
                  <a:lnTo>
                    <a:pt x="342" y="599"/>
                  </a:lnTo>
                  <a:lnTo>
                    <a:pt x="343" y="598"/>
                  </a:lnTo>
                  <a:lnTo>
                    <a:pt x="336" y="596"/>
                  </a:lnTo>
                  <a:lnTo>
                    <a:pt x="330" y="598"/>
                  </a:lnTo>
                  <a:lnTo>
                    <a:pt x="338" y="592"/>
                  </a:lnTo>
                  <a:lnTo>
                    <a:pt x="344" y="593"/>
                  </a:lnTo>
                  <a:lnTo>
                    <a:pt x="350" y="590"/>
                  </a:lnTo>
                  <a:lnTo>
                    <a:pt x="348" y="584"/>
                  </a:lnTo>
                  <a:lnTo>
                    <a:pt x="342" y="584"/>
                  </a:lnTo>
                  <a:lnTo>
                    <a:pt x="347" y="580"/>
                  </a:lnTo>
                  <a:lnTo>
                    <a:pt x="350" y="576"/>
                  </a:lnTo>
                  <a:lnTo>
                    <a:pt x="354" y="579"/>
                  </a:lnTo>
                  <a:lnTo>
                    <a:pt x="361" y="575"/>
                  </a:lnTo>
                  <a:lnTo>
                    <a:pt x="363" y="571"/>
                  </a:lnTo>
                  <a:lnTo>
                    <a:pt x="360" y="570"/>
                  </a:lnTo>
                  <a:lnTo>
                    <a:pt x="362" y="567"/>
                  </a:lnTo>
                  <a:lnTo>
                    <a:pt x="355" y="567"/>
                  </a:lnTo>
                  <a:lnTo>
                    <a:pt x="358" y="562"/>
                  </a:lnTo>
                  <a:lnTo>
                    <a:pt x="362" y="563"/>
                  </a:lnTo>
                  <a:lnTo>
                    <a:pt x="364" y="566"/>
                  </a:lnTo>
                  <a:lnTo>
                    <a:pt x="369" y="560"/>
                  </a:lnTo>
                  <a:lnTo>
                    <a:pt x="374" y="558"/>
                  </a:lnTo>
                  <a:lnTo>
                    <a:pt x="375" y="545"/>
                  </a:lnTo>
                  <a:lnTo>
                    <a:pt x="379" y="533"/>
                  </a:lnTo>
                  <a:lnTo>
                    <a:pt x="376" y="528"/>
                  </a:lnTo>
                  <a:lnTo>
                    <a:pt x="374" y="518"/>
                  </a:lnTo>
                  <a:lnTo>
                    <a:pt x="359" y="506"/>
                  </a:lnTo>
                  <a:lnTo>
                    <a:pt x="339" y="505"/>
                  </a:lnTo>
                  <a:lnTo>
                    <a:pt x="326" y="505"/>
                  </a:lnTo>
                  <a:lnTo>
                    <a:pt x="325" y="515"/>
                  </a:lnTo>
                  <a:lnTo>
                    <a:pt x="322" y="520"/>
                  </a:lnTo>
                  <a:lnTo>
                    <a:pt x="315" y="513"/>
                  </a:lnTo>
                  <a:lnTo>
                    <a:pt x="307" y="511"/>
                  </a:lnTo>
                  <a:lnTo>
                    <a:pt x="320" y="498"/>
                  </a:lnTo>
                  <a:lnTo>
                    <a:pt x="320" y="491"/>
                  </a:lnTo>
                  <a:lnTo>
                    <a:pt x="310" y="474"/>
                  </a:lnTo>
                  <a:lnTo>
                    <a:pt x="306" y="474"/>
                  </a:lnTo>
                  <a:lnTo>
                    <a:pt x="297" y="469"/>
                  </a:lnTo>
                  <a:lnTo>
                    <a:pt x="293" y="462"/>
                  </a:lnTo>
                  <a:lnTo>
                    <a:pt x="289" y="463"/>
                  </a:lnTo>
                  <a:lnTo>
                    <a:pt x="285" y="464"/>
                  </a:lnTo>
                  <a:lnTo>
                    <a:pt x="280" y="462"/>
                  </a:lnTo>
                  <a:lnTo>
                    <a:pt x="277" y="462"/>
                  </a:lnTo>
                  <a:lnTo>
                    <a:pt x="283" y="461"/>
                  </a:lnTo>
                  <a:lnTo>
                    <a:pt x="287" y="462"/>
                  </a:lnTo>
                  <a:lnTo>
                    <a:pt x="293" y="461"/>
                  </a:lnTo>
                  <a:lnTo>
                    <a:pt x="297" y="462"/>
                  </a:lnTo>
                  <a:lnTo>
                    <a:pt x="301" y="466"/>
                  </a:lnTo>
                  <a:lnTo>
                    <a:pt x="305" y="465"/>
                  </a:lnTo>
                  <a:lnTo>
                    <a:pt x="310" y="466"/>
                  </a:lnTo>
                  <a:lnTo>
                    <a:pt x="298" y="451"/>
                  </a:lnTo>
                  <a:lnTo>
                    <a:pt x="292" y="444"/>
                  </a:lnTo>
                  <a:lnTo>
                    <a:pt x="296" y="439"/>
                  </a:lnTo>
                  <a:lnTo>
                    <a:pt x="299" y="438"/>
                  </a:lnTo>
                  <a:lnTo>
                    <a:pt x="293" y="434"/>
                  </a:lnTo>
                  <a:lnTo>
                    <a:pt x="291" y="430"/>
                  </a:lnTo>
                  <a:lnTo>
                    <a:pt x="288" y="430"/>
                  </a:lnTo>
                  <a:lnTo>
                    <a:pt x="281" y="417"/>
                  </a:lnTo>
                  <a:lnTo>
                    <a:pt x="271" y="412"/>
                  </a:lnTo>
                  <a:lnTo>
                    <a:pt x="256" y="408"/>
                  </a:lnTo>
                  <a:lnTo>
                    <a:pt x="256" y="403"/>
                  </a:lnTo>
                  <a:lnTo>
                    <a:pt x="252" y="401"/>
                  </a:lnTo>
                  <a:lnTo>
                    <a:pt x="248" y="385"/>
                  </a:lnTo>
                  <a:lnTo>
                    <a:pt x="242" y="376"/>
                  </a:lnTo>
                  <a:lnTo>
                    <a:pt x="239" y="356"/>
                  </a:lnTo>
                  <a:lnTo>
                    <a:pt x="234" y="349"/>
                  </a:lnTo>
                  <a:lnTo>
                    <a:pt x="230" y="349"/>
                  </a:lnTo>
                  <a:lnTo>
                    <a:pt x="218" y="331"/>
                  </a:lnTo>
                  <a:lnTo>
                    <a:pt x="211" y="329"/>
                  </a:lnTo>
                  <a:lnTo>
                    <a:pt x="205" y="324"/>
                  </a:lnTo>
                  <a:lnTo>
                    <a:pt x="196" y="320"/>
                  </a:lnTo>
                  <a:lnTo>
                    <a:pt x="192" y="324"/>
                  </a:lnTo>
                  <a:lnTo>
                    <a:pt x="185" y="329"/>
                  </a:lnTo>
                  <a:lnTo>
                    <a:pt x="174" y="325"/>
                  </a:lnTo>
                  <a:lnTo>
                    <a:pt x="169" y="326"/>
                  </a:lnTo>
                  <a:lnTo>
                    <a:pt x="161" y="323"/>
                  </a:lnTo>
                  <a:lnTo>
                    <a:pt x="158" y="319"/>
                  </a:lnTo>
                  <a:lnTo>
                    <a:pt x="163" y="321"/>
                  </a:lnTo>
                  <a:lnTo>
                    <a:pt x="173" y="322"/>
                  </a:lnTo>
                  <a:lnTo>
                    <a:pt x="182" y="319"/>
                  </a:lnTo>
                  <a:lnTo>
                    <a:pt x="184" y="313"/>
                  </a:lnTo>
                  <a:lnTo>
                    <a:pt x="193" y="313"/>
                  </a:lnTo>
                  <a:lnTo>
                    <a:pt x="200" y="307"/>
                  </a:lnTo>
                  <a:lnTo>
                    <a:pt x="193" y="304"/>
                  </a:lnTo>
                  <a:lnTo>
                    <a:pt x="192" y="299"/>
                  </a:lnTo>
                  <a:lnTo>
                    <a:pt x="189" y="297"/>
                  </a:lnTo>
                  <a:lnTo>
                    <a:pt x="178" y="302"/>
                  </a:lnTo>
                  <a:lnTo>
                    <a:pt x="176" y="300"/>
                  </a:lnTo>
                  <a:lnTo>
                    <a:pt x="185" y="294"/>
                  </a:lnTo>
                  <a:lnTo>
                    <a:pt x="195" y="295"/>
                  </a:lnTo>
                  <a:lnTo>
                    <a:pt x="200" y="290"/>
                  </a:lnTo>
                  <a:lnTo>
                    <a:pt x="201" y="285"/>
                  </a:lnTo>
                  <a:lnTo>
                    <a:pt x="205" y="282"/>
                  </a:lnTo>
                  <a:lnTo>
                    <a:pt x="211" y="271"/>
                  </a:lnTo>
                  <a:lnTo>
                    <a:pt x="215" y="266"/>
                  </a:lnTo>
                  <a:lnTo>
                    <a:pt x="214" y="262"/>
                  </a:lnTo>
                  <a:lnTo>
                    <a:pt x="218" y="255"/>
                  </a:lnTo>
                  <a:lnTo>
                    <a:pt x="217" y="252"/>
                  </a:lnTo>
                  <a:lnTo>
                    <a:pt x="221" y="241"/>
                  </a:lnTo>
                  <a:lnTo>
                    <a:pt x="228" y="235"/>
                  </a:lnTo>
                  <a:lnTo>
                    <a:pt x="228" y="229"/>
                  </a:lnTo>
                  <a:lnTo>
                    <a:pt x="217" y="219"/>
                  </a:lnTo>
                  <a:lnTo>
                    <a:pt x="215" y="221"/>
                  </a:lnTo>
                  <a:lnTo>
                    <a:pt x="198" y="222"/>
                  </a:lnTo>
                  <a:lnTo>
                    <a:pt x="187" y="220"/>
                  </a:lnTo>
                  <a:lnTo>
                    <a:pt x="184" y="222"/>
                  </a:lnTo>
                  <a:lnTo>
                    <a:pt x="178" y="222"/>
                  </a:lnTo>
                  <a:lnTo>
                    <a:pt x="172" y="219"/>
                  </a:lnTo>
                  <a:lnTo>
                    <a:pt x="167" y="220"/>
                  </a:lnTo>
                  <a:lnTo>
                    <a:pt x="166" y="222"/>
                  </a:lnTo>
                  <a:lnTo>
                    <a:pt x="160" y="224"/>
                  </a:lnTo>
                  <a:lnTo>
                    <a:pt x="152" y="228"/>
                  </a:lnTo>
                  <a:lnTo>
                    <a:pt x="150" y="228"/>
                  </a:lnTo>
                  <a:lnTo>
                    <a:pt x="145" y="232"/>
                  </a:lnTo>
                  <a:lnTo>
                    <a:pt x="143" y="230"/>
                  </a:lnTo>
                  <a:lnTo>
                    <a:pt x="150" y="223"/>
                  </a:lnTo>
                  <a:lnTo>
                    <a:pt x="157" y="212"/>
                  </a:lnTo>
                  <a:lnTo>
                    <a:pt x="152" y="215"/>
                  </a:lnTo>
                  <a:lnTo>
                    <a:pt x="145" y="212"/>
                  </a:lnTo>
                  <a:lnTo>
                    <a:pt x="149" y="210"/>
                  </a:lnTo>
                  <a:lnTo>
                    <a:pt x="150" y="205"/>
                  </a:lnTo>
                  <a:lnTo>
                    <a:pt x="168" y="192"/>
                  </a:lnTo>
                  <a:lnTo>
                    <a:pt x="173" y="183"/>
                  </a:lnTo>
                  <a:lnTo>
                    <a:pt x="178" y="181"/>
                  </a:lnTo>
                  <a:lnTo>
                    <a:pt x="181" y="174"/>
                  </a:lnTo>
                  <a:lnTo>
                    <a:pt x="178" y="170"/>
                  </a:lnTo>
                  <a:lnTo>
                    <a:pt x="182" y="165"/>
                  </a:lnTo>
                  <a:lnTo>
                    <a:pt x="181" y="162"/>
                  </a:lnTo>
                  <a:lnTo>
                    <a:pt x="173" y="162"/>
                  </a:lnTo>
                  <a:lnTo>
                    <a:pt x="169" y="165"/>
                  </a:lnTo>
                  <a:lnTo>
                    <a:pt x="164" y="164"/>
                  </a:lnTo>
                  <a:lnTo>
                    <a:pt x="155" y="167"/>
                  </a:lnTo>
                  <a:lnTo>
                    <a:pt x="148" y="167"/>
                  </a:lnTo>
                  <a:lnTo>
                    <a:pt x="141" y="169"/>
                  </a:lnTo>
                  <a:lnTo>
                    <a:pt x="138" y="169"/>
                  </a:lnTo>
                  <a:lnTo>
                    <a:pt x="134" y="173"/>
                  </a:lnTo>
                  <a:lnTo>
                    <a:pt x="135" y="169"/>
                  </a:lnTo>
                  <a:lnTo>
                    <a:pt x="131" y="167"/>
                  </a:lnTo>
                  <a:lnTo>
                    <a:pt x="124" y="174"/>
                  </a:lnTo>
                  <a:lnTo>
                    <a:pt x="126" y="168"/>
                  </a:lnTo>
                  <a:lnTo>
                    <a:pt x="116" y="164"/>
                  </a:lnTo>
                  <a:lnTo>
                    <a:pt x="115" y="170"/>
                  </a:lnTo>
                  <a:lnTo>
                    <a:pt x="111" y="172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11" y="185"/>
                  </a:lnTo>
                  <a:lnTo>
                    <a:pt x="103" y="187"/>
                  </a:lnTo>
                  <a:lnTo>
                    <a:pt x="107" y="192"/>
                  </a:lnTo>
                  <a:lnTo>
                    <a:pt x="104" y="198"/>
                  </a:lnTo>
                  <a:lnTo>
                    <a:pt x="100" y="199"/>
                  </a:lnTo>
                  <a:lnTo>
                    <a:pt x="109" y="206"/>
                  </a:lnTo>
                  <a:lnTo>
                    <a:pt x="112" y="211"/>
                  </a:lnTo>
                  <a:lnTo>
                    <a:pt x="103" y="207"/>
                  </a:lnTo>
                  <a:lnTo>
                    <a:pt x="100" y="210"/>
                  </a:lnTo>
                  <a:lnTo>
                    <a:pt x="94" y="206"/>
                  </a:lnTo>
                  <a:lnTo>
                    <a:pt x="93" y="209"/>
                  </a:lnTo>
                  <a:lnTo>
                    <a:pt x="95" y="213"/>
                  </a:lnTo>
                  <a:lnTo>
                    <a:pt x="93" y="216"/>
                  </a:lnTo>
                  <a:lnTo>
                    <a:pt x="90" y="209"/>
                  </a:lnTo>
                  <a:lnTo>
                    <a:pt x="87" y="216"/>
                  </a:lnTo>
                  <a:lnTo>
                    <a:pt x="90" y="220"/>
                  </a:lnTo>
                  <a:lnTo>
                    <a:pt x="87" y="223"/>
                  </a:lnTo>
                  <a:lnTo>
                    <a:pt x="93" y="229"/>
                  </a:lnTo>
                  <a:lnTo>
                    <a:pt x="98" y="229"/>
                  </a:lnTo>
                  <a:lnTo>
                    <a:pt x="92" y="232"/>
                  </a:lnTo>
                  <a:lnTo>
                    <a:pt x="86" y="228"/>
                  </a:lnTo>
                  <a:lnTo>
                    <a:pt x="87" y="238"/>
                  </a:lnTo>
                  <a:lnTo>
                    <a:pt x="87" y="241"/>
                  </a:lnTo>
                  <a:lnTo>
                    <a:pt x="98" y="239"/>
                  </a:lnTo>
                  <a:lnTo>
                    <a:pt x="91" y="243"/>
                  </a:lnTo>
                  <a:lnTo>
                    <a:pt x="90" y="245"/>
                  </a:lnTo>
                  <a:lnTo>
                    <a:pt x="92" y="246"/>
                  </a:lnTo>
                  <a:lnTo>
                    <a:pt x="99" y="244"/>
                  </a:lnTo>
                  <a:lnTo>
                    <a:pt x="98" y="246"/>
                  </a:lnTo>
                  <a:lnTo>
                    <a:pt x="100" y="249"/>
                  </a:lnTo>
                  <a:lnTo>
                    <a:pt x="95" y="247"/>
                  </a:lnTo>
                  <a:lnTo>
                    <a:pt x="93" y="248"/>
                  </a:lnTo>
                  <a:lnTo>
                    <a:pt x="92" y="253"/>
                  </a:lnTo>
                  <a:lnTo>
                    <a:pt x="95" y="255"/>
                  </a:lnTo>
                  <a:lnTo>
                    <a:pt x="90" y="256"/>
                  </a:lnTo>
                  <a:lnTo>
                    <a:pt x="88" y="260"/>
                  </a:lnTo>
                  <a:lnTo>
                    <a:pt x="93" y="261"/>
                  </a:lnTo>
                  <a:lnTo>
                    <a:pt x="94" y="265"/>
                  </a:lnTo>
                  <a:lnTo>
                    <a:pt x="86" y="262"/>
                  </a:lnTo>
                  <a:lnTo>
                    <a:pt x="84" y="267"/>
                  </a:lnTo>
                  <a:lnTo>
                    <a:pt x="87" y="270"/>
                  </a:lnTo>
                  <a:lnTo>
                    <a:pt x="86" y="273"/>
                  </a:lnTo>
                  <a:lnTo>
                    <a:pt x="82" y="276"/>
                  </a:lnTo>
                  <a:lnTo>
                    <a:pt x="74" y="276"/>
                  </a:lnTo>
                  <a:lnTo>
                    <a:pt x="71" y="279"/>
                  </a:lnTo>
                  <a:lnTo>
                    <a:pt x="74" y="281"/>
                  </a:lnTo>
                  <a:lnTo>
                    <a:pt x="80" y="281"/>
                  </a:lnTo>
                  <a:lnTo>
                    <a:pt x="85" y="282"/>
                  </a:lnTo>
                  <a:lnTo>
                    <a:pt x="84" y="284"/>
                  </a:lnTo>
                  <a:lnTo>
                    <a:pt x="79" y="284"/>
                  </a:lnTo>
                  <a:lnTo>
                    <a:pt x="86" y="290"/>
                  </a:lnTo>
                  <a:lnTo>
                    <a:pt x="88" y="290"/>
                  </a:lnTo>
                  <a:lnTo>
                    <a:pt x="91" y="293"/>
                  </a:lnTo>
                  <a:lnTo>
                    <a:pt x="109" y="275"/>
                  </a:lnTo>
                  <a:lnTo>
                    <a:pt x="106" y="281"/>
                  </a:lnTo>
                  <a:lnTo>
                    <a:pt x="109" y="282"/>
                  </a:lnTo>
                  <a:lnTo>
                    <a:pt x="103" y="284"/>
                  </a:lnTo>
                  <a:lnTo>
                    <a:pt x="99" y="295"/>
                  </a:lnTo>
                  <a:lnTo>
                    <a:pt x="100" y="297"/>
                  </a:lnTo>
                  <a:lnTo>
                    <a:pt x="94" y="308"/>
                  </a:lnTo>
                  <a:lnTo>
                    <a:pt x="96" y="309"/>
                  </a:lnTo>
                  <a:lnTo>
                    <a:pt x="92" y="321"/>
                  </a:lnTo>
                  <a:lnTo>
                    <a:pt x="93" y="330"/>
                  </a:lnTo>
                  <a:lnTo>
                    <a:pt x="90" y="334"/>
                  </a:lnTo>
                  <a:lnTo>
                    <a:pt x="92" y="338"/>
                  </a:lnTo>
                  <a:lnTo>
                    <a:pt x="95" y="337"/>
                  </a:lnTo>
                  <a:lnTo>
                    <a:pt x="90" y="346"/>
                  </a:lnTo>
                  <a:lnTo>
                    <a:pt x="89" y="358"/>
                  </a:lnTo>
                  <a:lnTo>
                    <a:pt x="85" y="362"/>
                  </a:lnTo>
                  <a:lnTo>
                    <a:pt x="85" y="365"/>
                  </a:lnTo>
                  <a:lnTo>
                    <a:pt x="94" y="365"/>
                  </a:lnTo>
                  <a:lnTo>
                    <a:pt x="93" y="359"/>
                  </a:lnTo>
                  <a:lnTo>
                    <a:pt x="97" y="350"/>
                  </a:lnTo>
                  <a:lnTo>
                    <a:pt x="96" y="344"/>
                  </a:lnTo>
                  <a:lnTo>
                    <a:pt x="101" y="338"/>
                  </a:lnTo>
                  <a:lnTo>
                    <a:pt x="98" y="322"/>
                  </a:lnTo>
                  <a:lnTo>
                    <a:pt x="101" y="322"/>
                  </a:lnTo>
                  <a:lnTo>
                    <a:pt x="112" y="309"/>
                  </a:lnTo>
                  <a:lnTo>
                    <a:pt x="104" y="322"/>
                  </a:lnTo>
                  <a:lnTo>
                    <a:pt x="103" y="331"/>
                  </a:lnTo>
                  <a:lnTo>
                    <a:pt x="106" y="333"/>
                  </a:lnTo>
                  <a:lnTo>
                    <a:pt x="107" y="328"/>
                  </a:lnTo>
                  <a:lnTo>
                    <a:pt x="112" y="323"/>
                  </a:lnTo>
                  <a:lnTo>
                    <a:pt x="115" y="332"/>
                  </a:lnTo>
                  <a:lnTo>
                    <a:pt x="119" y="321"/>
                  </a:lnTo>
                  <a:lnTo>
                    <a:pt x="118" y="314"/>
                  </a:lnTo>
                  <a:lnTo>
                    <a:pt x="122" y="313"/>
                  </a:lnTo>
                  <a:lnTo>
                    <a:pt x="120" y="322"/>
                  </a:lnTo>
                  <a:lnTo>
                    <a:pt x="130" y="329"/>
                  </a:lnTo>
                  <a:lnTo>
                    <a:pt x="122" y="327"/>
                  </a:lnTo>
                  <a:lnTo>
                    <a:pt x="119" y="338"/>
                  </a:lnTo>
                  <a:lnTo>
                    <a:pt x="121" y="347"/>
                  </a:lnTo>
                  <a:lnTo>
                    <a:pt x="125" y="348"/>
                  </a:lnTo>
                  <a:lnTo>
                    <a:pt x="128" y="356"/>
                  </a:lnTo>
                  <a:lnTo>
                    <a:pt x="121" y="363"/>
                  </a:lnTo>
                  <a:lnTo>
                    <a:pt x="114" y="382"/>
                  </a:lnTo>
                  <a:lnTo>
                    <a:pt x="116" y="390"/>
                  </a:lnTo>
                  <a:lnTo>
                    <a:pt x="109" y="386"/>
                  </a:lnTo>
                  <a:lnTo>
                    <a:pt x="110" y="395"/>
                  </a:lnTo>
                  <a:lnTo>
                    <a:pt x="118" y="407"/>
                  </a:lnTo>
                  <a:lnTo>
                    <a:pt x="116" y="396"/>
                  </a:lnTo>
                  <a:lnTo>
                    <a:pt x="122" y="395"/>
                  </a:lnTo>
                  <a:lnTo>
                    <a:pt x="137" y="406"/>
                  </a:lnTo>
                  <a:lnTo>
                    <a:pt x="137" y="397"/>
                  </a:lnTo>
                  <a:lnTo>
                    <a:pt x="131" y="392"/>
                  </a:lnTo>
                  <a:lnTo>
                    <a:pt x="135" y="391"/>
                  </a:lnTo>
                  <a:lnTo>
                    <a:pt x="147" y="399"/>
                  </a:lnTo>
                  <a:lnTo>
                    <a:pt x="156" y="397"/>
                  </a:lnTo>
                  <a:lnTo>
                    <a:pt x="156" y="393"/>
                  </a:lnTo>
                  <a:lnTo>
                    <a:pt x="164" y="394"/>
                  </a:lnTo>
                  <a:lnTo>
                    <a:pt x="166" y="386"/>
                  </a:lnTo>
                  <a:lnTo>
                    <a:pt x="188" y="387"/>
                  </a:lnTo>
                  <a:lnTo>
                    <a:pt x="174" y="391"/>
                  </a:lnTo>
                  <a:lnTo>
                    <a:pt x="165" y="416"/>
                  </a:lnTo>
                  <a:lnTo>
                    <a:pt x="176" y="435"/>
                  </a:lnTo>
                  <a:lnTo>
                    <a:pt x="181" y="432"/>
                  </a:lnTo>
                  <a:lnTo>
                    <a:pt x="181" y="442"/>
                  </a:lnTo>
                  <a:lnTo>
                    <a:pt x="188" y="434"/>
                  </a:lnTo>
                  <a:lnTo>
                    <a:pt x="197" y="435"/>
                  </a:lnTo>
                  <a:lnTo>
                    <a:pt x="194" y="445"/>
                  </a:lnTo>
                  <a:lnTo>
                    <a:pt x="196" y="447"/>
                  </a:lnTo>
                  <a:lnTo>
                    <a:pt x="188" y="454"/>
                  </a:lnTo>
                  <a:lnTo>
                    <a:pt x="190" y="466"/>
                  </a:lnTo>
                  <a:lnTo>
                    <a:pt x="186" y="475"/>
                  </a:lnTo>
                  <a:lnTo>
                    <a:pt x="191" y="482"/>
                  </a:lnTo>
                  <a:lnTo>
                    <a:pt x="197" y="487"/>
                  </a:lnTo>
                  <a:lnTo>
                    <a:pt x="202" y="488"/>
                  </a:lnTo>
                  <a:lnTo>
                    <a:pt x="199" y="490"/>
                  </a:lnTo>
                  <a:lnTo>
                    <a:pt x="193" y="490"/>
                  </a:lnTo>
                  <a:lnTo>
                    <a:pt x="188" y="483"/>
                  </a:lnTo>
                  <a:lnTo>
                    <a:pt x="183" y="485"/>
                  </a:lnTo>
                  <a:lnTo>
                    <a:pt x="187" y="492"/>
                  </a:lnTo>
                  <a:lnTo>
                    <a:pt x="192" y="495"/>
                  </a:lnTo>
                  <a:lnTo>
                    <a:pt x="185" y="493"/>
                  </a:lnTo>
                  <a:lnTo>
                    <a:pt x="179" y="488"/>
                  </a:lnTo>
                  <a:lnTo>
                    <a:pt x="165" y="492"/>
                  </a:lnTo>
                  <a:lnTo>
                    <a:pt x="159" y="491"/>
                  </a:lnTo>
                  <a:lnTo>
                    <a:pt x="145" y="498"/>
                  </a:lnTo>
                  <a:lnTo>
                    <a:pt x="137" y="509"/>
                  </a:lnTo>
                  <a:lnTo>
                    <a:pt x="127" y="516"/>
                  </a:lnTo>
                  <a:lnTo>
                    <a:pt x="122" y="522"/>
                  </a:lnTo>
                  <a:lnTo>
                    <a:pt x="129" y="521"/>
                  </a:lnTo>
                  <a:lnTo>
                    <a:pt x="132" y="522"/>
                  </a:lnTo>
                  <a:lnTo>
                    <a:pt x="133" y="518"/>
                  </a:lnTo>
                  <a:lnTo>
                    <a:pt x="148" y="514"/>
                  </a:lnTo>
                  <a:lnTo>
                    <a:pt x="147" y="522"/>
                  </a:lnTo>
                  <a:lnTo>
                    <a:pt x="152" y="527"/>
                  </a:lnTo>
                  <a:lnTo>
                    <a:pt x="146" y="531"/>
                  </a:lnTo>
                  <a:lnTo>
                    <a:pt x="149" y="537"/>
                  </a:lnTo>
                  <a:lnTo>
                    <a:pt x="153" y="538"/>
                  </a:lnTo>
                  <a:lnTo>
                    <a:pt x="143" y="557"/>
                  </a:lnTo>
                  <a:lnTo>
                    <a:pt x="136" y="559"/>
                  </a:lnTo>
                  <a:lnTo>
                    <a:pt x="129" y="564"/>
                  </a:lnTo>
                  <a:lnTo>
                    <a:pt x="126" y="564"/>
                  </a:lnTo>
                  <a:lnTo>
                    <a:pt x="117" y="570"/>
                  </a:lnTo>
                  <a:lnTo>
                    <a:pt x="110" y="570"/>
                  </a:lnTo>
                  <a:lnTo>
                    <a:pt x="100" y="577"/>
                  </a:lnTo>
                  <a:lnTo>
                    <a:pt x="108" y="578"/>
                  </a:lnTo>
                  <a:lnTo>
                    <a:pt x="109" y="584"/>
                  </a:lnTo>
                  <a:lnTo>
                    <a:pt x="103" y="587"/>
                  </a:lnTo>
                  <a:lnTo>
                    <a:pt x="113" y="589"/>
                  </a:lnTo>
                  <a:lnTo>
                    <a:pt x="111" y="591"/>
                  </a:lnTo>
                  <a:lnTo>
                    <a:pt x="115" y="594"/>
                  </a:lnTo>
                  <a:lnTo>
                    <a:pt x="121" y="592"/>
                  </a:lnTo>
                  <a:lnTo>
                    <a:pt x="128" y="588"/>
                  </a:lnTo>
                  <a:lnTo>
                    <a:pt x="139" y="584"/>
                  </a:lnTo>
                  <a:lnTo>
                    <a:pt x="140" y="589"/>
                  </a:lnTo>
                  <a:lnTo>
                    <a:pt x="149" y="591"/>
                  </a:lnTo>
                  <a:lnTo>
                    <a:pt x="142" y="593"/>
                  </a:lnTo>
                  <a:lnTo>
                    <a:pt x="141" y="598"/>
                  </a:lnTo>
                  <a:lnTo>
                    <a:pt x="153" y="598"/>
                  </a:lnTo>
                  <a:lnTo>
                    <a:pt x="153" y="595"/>
                  </a:lnTo>
                  <a:lnTo>
                    <a:pt x="159" y="594"/>
                  </a:lnTo>
                  <a:lnTo>
                    <a:pt x="166" y="601"/>
                  </a:lnTo>
                  <a:lnTo>
                    <a:pt x="171" y="608"/>
                  </a:lnTo>
                  <a:lnTo>
                    <a:pt x="185" y="608"/>
                  </a:lnTo>
                  <a:lnTo>
                    <a:pt x="189" y="602"/>
                  </a:lnTo>
                  <a:lnTo>
                    <a:pt x="195" y="599"/>
                  </a:lnTo>
                  <a:lnTo>
                    <a:pt x="205" y="596"/>
                  </a:lnTo>
                  <a:lnTo>
                    <a:pt x="208" y="591"/>
                  </a:lnTo>
                  <a:lnTo>
                    <a:pt x="216" y="587"/>
                  </a:lnTo>
                  <a:lnTo>
                    <a:pt x="205" y="599"/>
                  </a:lnTo>
                  <a:lnTo>
                    <a:pt x="195" y="609"/>
                  </a:lnTo>
                  <a:lnTo>
                    <a:pt x="194" y="621"/>
                  </a:lnTo>
                  <a:lnTo>
                    <a:pt x="187" y="621"/>
                  </a:lnTo>
                  <a:lnTo>
                    <a:pt x="181" y="623"/>
                  </a:lnTo>
                  <a:lnTo>
                    <a:pt x="175" y="619"/>
                  </a:lnTo>
                  <a:lnTo>
                    <a:pt x="157" y="617"/>
                  </a:lnTo>
                  <a:lnTo>
                    <a:pt x="144" y="621"/>
                  </a:lnTo>
                  <a:lnTo>
                    <a:pt x="144" y="627"/>
                  </a:lnTo>
                  <a:lnTo>
                    <a:pt x="138" y="633"/>
                  </a:lnTo>
                  <a:lnTo>
                    <a:pt x="131" y="633"/>
                  </a:lnTo>
                  <a:lnTo>
                    <a:pt x="130" y="648"/>
                  </a:lnTo>
                  <a:lnTo>
                    <a:pt x="122" y="655"/>
                  </a:lnTo>
                  <a:lnTo>
                    <a:pt x="120" y="658"/>
                  </a:lnTo>
                  <a:lnTo>
                    <a:pt x="112" y="660"/>
                  </a:lnTo>
                  <a:lnTo>
                    <a:pt x="110" y="669"/>
                  </a:lnTo>
                  <a:lnTo>
                    <a:pt x="106" y="669"/>
                  </a:lnTo>
                  <a:lnTo>
                    <a:pt x="104" y="673"/>
                  </a:lnTo>
                  <a:lnTo>
                    <a:pt x="94" y="681"/>
                  </a:lnTo>
                  <a:lnTo>
                    <a:pt x="89" y="679"/>
                  </a:lnTo>
                  <a:lnTo>
                    <a:pt x="82" y="684"/>
                  </a:lnTo>
                  <a:lnTo>
                    <a:pt x="82" y="691"/>
                  </a:lnTo>
                  <a:lnTo>
                    <a:pt x="90" y="691"/>
                  </a:lnTo>
                  <a:lnTo>
                    <a:pt x="90" y="685"/>
                  </a:lnTo>
                  <a:lnTo>
                    <a:pt x="100" y="688"/>
                  </a:lnTo>
                  <a:lnTo>
                    <a:pt x="104" y="695"/>
                  </a:lnTo>
                  <a:close/>
                  <a:moveTo>
                    <a:pt x="120" y="445"/>
                  </a:moveTo>
                  <a:lnTo>
                    <a:pt x="123" y="433"/>
                  </a:lnTo>
                  <a:lnTo>
                    <a:pt x="138" y="421"/>
                  </a:lnTo>
                  <a:lnTo>
                    <a:pt x="136" y="428"/>
                  </a:lnTo>
                  <a:lnTo>
                    <a:pt x="138" y="433"/>
                  </a:lnTo>
                  <a:lnTo>
                    <a:pt x="127" y="443"/>
                  </a:lnTo>
                  <a:lnTo>
                    <a:pt x="120" y="445"/>
                  </a:lnTo>
                  <a:close/>
                  <a:moveTo>
                    <a:pt x="128" y="491"/>
                  </a:moveTo>
                  <a:lnTo>
                    <a:pt x="140" y="497"/>
                  </a:lnTo>
                  <a:lnTo>
                    <a:pt x="151" y="489"/>
                  </a:lnTo>
                  <a:lnTo>
                    <a:pt x="143" y="490"/>
                  </a:lnTo>
                  <a:lnTo>
                    <a:pt x="140" y="483"/>
                  </a:lnTo>
                  <a:lnTo>
                    <a:pt x="131" y="484"/>
                  </a:lnTo>
                  <a:lnTo>
                    <a:pt x="128" y="491"/>
                  </a:lnTo>
                  <a:close/>
                  <a:moveTo>
                    <a:pt x="99" y="347"/>
                  </a:moveTo>
                  <a:lnTo>
                    <a:pt x="101" y="359"/>
                  </a:lnTo>
                  <a:lnTo>
                    <a:pt x="110" y="363"/>
                  </a:lnTo>
                  <a:lnTo>
                    <a:pt x="112" y="354"/>
                  </a:lnTo>
                  <a:lnTo>
                    <a:pt x="106" y="342"/>
                  </a:lnTo>
                  <a:lnTo>
                    <a:pt x="99" y="347"/>
                  </a:lnTo>
                  <a:close/>
                  <a:moveTo>
                    <a:pt x="67" y="348"/>
                  </a:moveTo>
                  <a:lnTo>
                    <a:pt x="76" y="343"/>
                  </a:lnTo>
                  <a:lnTo>
                    <a:pt x="72" y="329"/>
                  </a:lnTo>
                  <a:lnTo>
                    <a:pt x="60" y="334"/>
                  </a:lnTo>
                  <a:lnTo>
                    <a:pt x="60" y="345"/>
                  </a:lnTo>
                  <a:lnTo>
                    <a:pt x="68" y="340"/>
                  </a:lnTo>
                  <a:lnTo>
                    <a:pt x="67" y="348"/>
                  </a:lnTo>
                  <a:close/>
                  <a:moveTo>
                    <a:pt x="78" y="337"/>
                  </a:moveTo>
                  <a:lnTo>
                    <a:pt x="75" y="329"/>
                  </a:lnTo>
                  <a:lnTo>
                    <a:pt x="90" y="316"/>
                  </a:lnTo>
                  <a:lnTo>
                    <a:pt x="84" y="330"/>
                  </a:lnTo>
                  <a:lnTo>
                    <a:pt x="78" y="337"/>
                  </a:lnTo>
                  <a:close/>
                  <a:moveTo>
                    <a:pt x="66" y="307"/>
                  </a:moveTo>
                  <a:lnTo>
                    <a:pt x="82" y="303"/>
                  </a:lnTo>
                  <a:lnTo>
                    <a:pt x="83" y="306"/>
                  </a:lnTo>
                  <a:lnTo>
                    <a:pt x="90" y="300"/>
                  </a:lnTo>
                  <a:lnTo>
                    <a:pt x="87" y="293"/>
                  </a:lnTo>
                  <a:lnTo>
                    <a:pt x="82" y="292"/>
                  </a:lnTo>
                  <a:lnTo>
                    <a:pt x="75" y="284"/>
                  </a:lnTo>
                  <a:lnTo>
                    <a:pt x="67" y="290"/>
                  </a:lnTo>
                  <a:lnTo>
                    <a:pt x="78" y="295"/>
                  </a:lnTo>
                  <a:lnTo>
                    <a:pt x="72" y="299"/>
                  </a:lnTo>
                  <a:lnTo>
                    <a:pt x="73" y="301"/>
                  </a:lnTo>
                  <a:lnTo>
                    <a:pt x="66" y="307"/>
                  </a:lnTo>
                  <a:close/>
                  <a:moveTo>
                    <a:pt x="80" y="260"/>
                  </a:moveTo>
                  <a:lnTo>
                    <a:pt x="79" y="251"/>
                  </a:lnTo>
                  <a:lnTo>
                    <a:pt x="69" y="252"/>
                  </a:lnTo>
                  <a:lnTo>
                    <a:pt x="63" y="242"/>
                  </a:lnTo>
                  <a:lnTo>
                    <a:pt x="64" y="239"/>
                  </a:lnTo>
                  <a:lnTo>
                    <a:pt x="61" y="237"/>
                  </a:lnTo>
                  <a:lnTo>
                    <a:pt x="61" y="240"/>
                  </a:lnTo>
                  <a:lnTo>
                    <a:pt x="53" y="234"/>
                  </a:lnTo>
                  <a:lnTo>
                    <a:pt x="56" y="231"/>
                  </a:lnTo>
                  <a:lnTo>
                    <a:pt x="59" y="233"/>
                  </a:lnTo>
                  <a:lnTo>
                    <a:pt x="58" y="225"/>
                  </a:lnTo>
                  <a:lnTo>
                    <a:pt x="68" y="232"/>
                  </a:lnTo>
                  <a:lnTo>
                    <a:pt x="67" y="222"/>
                  </a:lnTo>
                  <a:lnTo>
                    <a:pt x="71" y="220"/>
                  </a:lnTo>
                  <a:lnTo>
                    <a:pt x="76" y="227"/>
                  </a:lnTo>
                  <a:lnTo>
                    <a:pt x="75" y="242"/>
                  </a:lnTo>
                  <a:lnTo>
                    <a:pt x="83" y="247"/>
                  </a:lnTo>
                  <a:lnTo>
                    <a:pt x="88" y="246"/>
                  </a:lnTo>
                  <a:lnTo>
                    <a:pt x="91" y="248"/>
                  </a:lnTo>
                  <a:lnTo>
                    <a:pt x="86" y="252"/>
                  </a:lnTo>
                  <a:lnTo>
                    <a:pt x="83" y="259"/>
                  </a:lnTo>
                  <a:lnTo>
                    <a:pt x="80" y="260"/>
                  </a:lnTo>
                  <a:close/>
                  <a:moveTo>
                    <a:pt x="36" y="254"/>
                  </a:moveTo>
                  <a:lnTo>
                    <a:pt x="35" y="247"/>
                  </a:lnTo>
                  <a:lnTo>
                    <a:pt x="37" y="243"/>
                  </a:lnTo>
                  <a:lnTo>
                    <a:pt x="36" y="238"/>
                  </a:lnTo>
                  <a:lnTo>
                    <a:pt x="31" y="237"/>
                  </a:lnTo>
                  <a:lnTo>
                    <a:pt x="32" y="242"/>
                  </a:lnTo>
                  <a:lnTo>
                    <a:pt x="29" y="248"/>
                  </a:lnTo>
                  <a:lnTo>
                    <a:pt x="31" y="253"/>
                  </a:lnTo>
                  <a:lnTo>
                    <a:pt x="36" y="254"/>
                  </a:lnTo>
                  <a:close/>
                  <a:moveTo>
                    <a:pt x="29" y="257"/>
                  </a:moveTo>
                  <a:lnTo>
                    <a:pt x="31" y="263"/>
                  </a:lnTo>
                  <a:lnTo>
                    <a:pt x="25" y="266"/>
                  </a:lnTo>
                  <a:lnTo>
                    <a:pt x="25" y="262"/>
                  </a:lnTo>
                  <a:lnTo>
                    <a:pt x="29" y="257"/>
                  </a:lnTo>
                  <a:close/>
                  <a:moveTo>
                    <a:pt x="37" y="236"/>
                  </a:moveTo>
                  <a:lnTo>
                    <a:pt x="31" y="234"/>
                  </a:lnTo>
                  <a:lnTo>
                    <a:pt x="31" y="231"/>
                  </a:lnTo>
                  <a:lnTo>
                    <a:pt x="39" y="230"/>
                  </a:lnTo>
                  <a:lnTo>
                    <a:pt x="37" y="236"/>
                  </a:lnTo>
                  <a:close/>
                  <a:moveTo>
                    <a:pt x="41" y="226"/>
                  </a:moveTo>
                  <a:lnTo>
                    <a:pt x="33" y="228"/>
                  </a:lnTo>
                  <a:lnTo>
                    <a:pt x="27" y="222"/>
                  </a:lnTo>
                  <a:lnTo>
                    <a:pt x="31" y="220"/>
                  </a:lnTo>
                  <a:lnTo>
                    <a:pt x="41" y="221"/>
                  </a:lnTo>
                  <a:lnTo>
                    <a:pt x="41" y="226"/>
                  </a:lnTo>
                  <a:close/>
                  <a:moveTo>
                    <a:pt x="43" y="212"/>
                  </a:moveTo>
                  <a:lnTo>
                    <a:pt x="48" y="216"/>
                  </a:lnTo>
                  <a:lnTo>
                    <a:pt x="58" y="208"/>
                  </a:lnTo>
                  <a:lnTo>
                    <a:pt x="51" y="205"/>
                  </a:lnTo>
                  <a:lnTo>
                    <a:pt x="48" y="207"/>
                  </a:lnTo>
                  <a:lnTo>
                    <a:pt x="46" y="211"/>
                  </a:lnTo>
                  <a:lnTo>
                    <a:pt x="43" y="212"/>
                  </a:lnTo>
                  <a:close/>
                  <a:moveTo>
                    <a:pt x="43" y="200"/>
                  </a:moveTo>
                  <a:lnTo>
                    <a:pt x="47" y="197"/>
                  </a:lnTo>
                  <a:lnTo>
                    <a:pt x="43" y="192"/>
                  </a:lnTo>
                  <a:lnTo>
                    <a:pt x="47" y="186"/>
                  </a:lnTo>
                  <a:lnTo>
                    <a:pt x="57" y="190"/>
                  </a:lnTo>
                  <a:lnTo>
                    <a:pt x="54" y="183"/>
                  </a:lnTo>
                  <a:lnTo>
                    <a:pt x="74" y="169"/>
                  </a:lnTo>
                  <a:lnTo>
                    <a:pt x="75" y="181"/>
                  </a:lnTo>
                  <a:lnTo>
                    <a:pt x="68" y="188"/>
                  </a:lnTo>
                  <a:lnTo>
                    <a:pt x="65" y="194"/>
                  </a:lnTo>
                  <a:lnTo>
                    <a:pt x="68" y="196"/>
                  </a:lnTo>
                  <a:lnTo>
                    <a:pt x="63" y="204"/>
                  </a:lnTo>
                  <a:lnTo>
                    <a:pt x="55" y="202"/>
                  </a:lnTo>
                  <a:lnTo>
                    <a:pt x="47" y="203"/>
                  </a:lnTo>
                  <a:lnTo>
                    <a:pt x="43" y="200"/>
                  </a:lnTo>
                  <a:close/>
                  <a:moveTo>
                    <a:pt x="169" y="147"/>
                  </a:moveTo>
                  <a:lnTo>
                    <a:pt x="174" y="154"/>
                  </a:lnTo>
                  <a:lnTo>
                    <a:pt x="176" y="150"/>
                  </a:lnTo>
                  <a:lnTo>
                    <a:pt x="173" y="146"/>
                  </a:lnTo>
                  <a:lnTo>
                    <a:pt x="169" y="147"/>
                  </a:lnTo>
                  <a:close/>
                  <a:moveTo>
                    <a:pt x="170" y="132"/>
                  </a:moveTo>
                  <a:lnTo>
                    <a:pt x="176" y="132"/>
                  </a:lnTo>
                  <a:lnTo>
                    <a:pt x="181" y="137"/>
                  </a:lnTo>
                  <a:lnTo>
                    <a:pt x="178" y="141"/>
                  </a:lnTo>
                  <a:lnTo>
                    <a:pt x="188" y="140"/>
                  </a:lnTo>
                  <a:lnTo>
                    <a:pt x="187" y="146"/>
                  </a:lnTo>
                  <a:lnTo>
                    <a:pt x="183" y="143"/>
                  </a:lnTo>
                  <a:lnTo>
                    <a:pt x="175" y="145"/>
                  </a:lnTo>
                  <a:lnTo>
                    <a:pt x="174" y="138"/>
                  </a:lnTo>
                  <a:lnTo>
                    <a:pt x="172" y="144"/>
                  </a:lnTo>
                  <a:lnTo>
                    <a:pt x="170" y="140"/>
                  </a:lnTo>
                  <a:lnTo>
                    <a:pt x="170" y="132"/>
                  </a:lnTo>
                  <a:close/>
                  <a:moveTo>
                    <a:pt x="178" y="129"/>
                  </a:moveTo>
                  <a:lnTo>
                    <a:pt x="182" y="133"/>
                  </a:lnTo>
                  <a:lnTo>
                    <a:pt x="183" y="128"/>
                  </a:lnTo>
                  <a:lnTo>
                    <a:pt x="178" y="129"/>
                  </a:lnTo>
                  <a:close/>
                  <a:moveTo>
                    <a:pt x="64" y="259"/>
                  </a:moveTo>
                  <a:lnTo>
                    <a:pt x="68" y="266"/>
                  </a:lnTo>
                  <a:lnTo>
                    <a:pt x="71" y="264"/>
                  </a:lnTo>
                  <a:lnTo>
                    <a:pt x="69" y="259"/>
                  </a:lnTo>
                  <a:lnTo>
                    <a:pt x="64" y="259"/>
                  </a:lnTo>
                  <a:close/>
                  <a:moveTo>
                    <a:pt x="73" y="271"/>
                  </a:moveTo>
                  <a:lnTo>
                    <a:pt x="77" y="267"/>
                  </a:lnTo>
                  <a:lnTo>
                    <a:pt x="72" y="267"/>
                  </a:lnTo>
                  <a:lnTo>
                    <a:pt x="73" y="271"/>
                  </a:lnTo>
                  <a:close/>
                  <a:moveTo>
                    <a:pt x="55" y="288"/>
                  </a:moveTo>
                  <a:lnTo>
                    <a:pt x="62" y="279"/>
                  </a:lnTo>
                  <a:lnTo>
                    <a:pt x="61" y="286"/>
                  </a:lnTo>
                  <a:lnTo>
                    <a:pt x="55" y="288"/>
                  </a:lnTo>
                  <a:close/>
                  <a:moveTo>
                    <a:pt x="44" y="297"/>
                  </a:moveTo>
                  <a:lnTo>
                    <a:pt x="45" y="291"/>
                  </a:lnTo>
                  <a:lnTo>
                    <a:pt x="52" y="291"/>
                  </a:lnTo>
                  <a:lnTo>
                    <a:pt x="44" y="297"/>
                  </a:lnTo>
                  <a:close/>
                  <a:moveTo>
                    <a:pt x="69" y="324"/>
                  </a:moveTo>
                  <a:lnTo>
                    <a:pt x="71" y="316"/>
                  </a:lnTo>
                  <a:lnTo>
                    <a:pt x="72" y="320"/>
                  </a:lnTo>
                  <a:lnTo>
                    <a:pt x="69" y="324"/>
                  </a:lnTo>
                  <a:close/>
                  <a:moveTo>
                    <a:pt x="110" y="331"/>
                  </a:moveTo>
                  <a:lnTo>
                    <a:pt x="109" y="337"/>
                  </a:lnTo>
                  <a:lnTo>
                    <a:pt x="114" y="341"/>
                  </a:lnTo>
                  <a:lnTo>
                    <a:pt x="113" y="335"/>
                  </a:lnTo>
                  <a:lnTo>
                    <a:pt x="110" y="331"/>
                  </a:lnTo>
                  <a:close/>
                  <a:moveTo>
                    <a:pt x="252" y="651"/>
                  </a:moveTo>
                  <a:lnTo>
                    <a:pt x="263" y="645"/>
                  </a:lnTo>
                  <a:lnTo>
                    <a:pt x="268" y="648"/>
                  </a:lnTo>
                  <a:lnTo>
                    <a:pt x="272" y="648"/>
                  </a:lnTo>
                  <a:lnTo>
                    <a:pt x="269" y="653"/>
                  </a:lnTo>
                  <a:lnTo>
                    <a:pt x="269" y="656"/>
                  </a:lnTo>
                  <a:lnTo>
                    <a:pt x="263" y="657"/>
                  </a:lnTo>
                  <a:lnTo>
                    <a:pt x="257" y="652"/>
                  </a:lnTo>
                  <a:lnTo>
                    <a:pt x="252" y="651"/>
                  </a:lnTo>
                  <a:close/>
                  <a:moveTo>
                    <a:pt x="342" y="601"/>
                  </a:moveTo>
                  <a:lnTo>
                    <a:pt x="347" y="604"/>
                  </a:lnTo>
                  <a:lnTo>
                    <a:pt x="352" y="603"/>
                  </a:lnTo>
                  <a:lnTo>
                    <a:pt x="349" y="600"/>
                  </a:lnTo>
                  <a:lnTo>
                    <a:pt x="345" y="599"/>
                  </a:lnTo>
                  <a:lnTo>
                    <a:pt x="342" y="601"/>
                  </a:lnTo>
                  <a:close/>
                  <a:moveTo>
                    <a:pt x="257" y="50"/>
                  </a:moveTo>
                  <a:lnTo>
                    <a:pt x="253" y="43"/>
                  </a:lnTo>
                  <a:lnTo>
                    <a:pt x="243" y="43"/>
                  </a:lnTo>
                  <a:lnTo>
                    <a:pt x="239" y="38"/>
                  </a:lnTo>
                  <a:lnTo>
                    <a:pt x="245" y="36"/>
                  </a:lnTo>
                  <a:lnTo>
                    <a:pt x="254" y="37"/>
                  </a:lnTo>
                  <a:lnTo>
                    <a:pt x="255" y="33"/>
                  </a:lnTo>
                  <a:lnTo>
                    <a:pt x="253" y="30"/>
                  </a:lnTo>
                  <a:lnTo>
                    <a:pt x="255" y="27"/>
                  </a:lnTo>
                  <a:lnTo>
                    <a:pt x="260" y="30"/>
                  </a:lnTo>
                  <a:lnTo>
                    <a:pt x="266" y="32"/>
                  </a:lnTo>
                  <a:lnTo>
                    <a:pt x="262" y="36"/>
                  </a:lnTo>
                  <a:lnTo>
                    <a:pt x="263" y="40"/>
                  </a:lnTo>
                  <a:lnTo>
                    <a:pt x="260" y="45"/>
                  </a:lnTo>
                  <a:lnTo>
                    <a:pt x="261" y="52"/>
                  </a:lnTo>
                  <a:lnTo>
                    <a:pt x="257" y="50"/>
                  </a:lnTo>
                  <a:close/>
                  <a:moveTo>
                    <a:pt x="261" y="24"/>
                  </a:moveTo>
                  <a:lnTo>
                    <a:pt x="256" y="19"/>
                  </a:lnTo>
                  <a:lnTo>
                    <a:pt x="260" y="14"/>
                  </a:lnTo>
                  <a:lnTo>
                    <a:pt x="260" y="8"/>
                  </a:lnTo>
                  <a:lnTo>
                    <a:pt x="264" y="11"/>
                  </a:lnTo>
                  <a:lnTo>
                    <a:pt x="264" y="21"/>
                  </a:lnTo>
                  <a:lnTo>
                    <a:pt x="261" y="24"/>
                  </a:lnTo>
                  <a:close/>
                  <a:moveTo>
                    <a:pt x="251" y="30"/>
                  </a:moveTo>
                  <a:lnTo>
                    <a:pt x="252" y="19"/>
                  </a:lnTo>
                  <a:lnTo>
                    <a:pt x="246" y="21"/>
                  </a:lnTo>
                  <a:lnTo>
                    <a:pt x="245" y="26"/>
                  </a:lnTo>
                  <a:lnTo>
                    <a:pt x="251" y="30"/>
                  </a:lnTo>
                  <a:close/>
                  <a:moveTo>
                    <a:pt x="270" y="9"/>
                  </a:moveTo>
                  <a:lnTo>
                    <a:pt x="267" y="5"/>
                  </a:lnTo>
                  <a:lnTo>
                    <a:pt x="273" y="0"/>
                  </a:lnTo>
                  <a:lnTo>
                    <a:pt x="270" y="9"/>
                  </a:lnTo>
                  <a:close/>
                  <a:moveTo>
                    <a:pt x="253" y="62"/>
                  </a:moveTo>
                  <a:lnTo>
                    <a:pt x="257" y="55"/>
                  </a:lnTo>
                  <a:lnTo>
                    <a:pt x="259" y="57"/>
                  </a:lnTo>
                  <a:lnTo>
                    <a:pt x="253" y="62"/>
                  </a:lnTo>
                  <a:close/>
                  <a:moveTo>
                    <a:pt x="69" y="447"/>
                  </a:moveTo>
                  <a:lnTo>
                    <a:pt x="59" y="441"/>
                  </a:lnTo>
                  <a:lnTo>
                    <a:pt x="53" y="440"/>
                  </a:lnTo>
                  <a:lnTo>
                    <a:pt x="45" y="423"/>
                  </a:lnTo>
                  <a:lnTo>
                    <a:pt x="32" y="417"/>
                  </a:lnTo>
                  <a:lnTo>
                    <a:pt x="27" y="421"/>
                  </a:lnTo>
                  <a:lnTo>
                    <a:pt x="24" y="433"/>
                  </a:lnTo>
                  <a:lnTo>
                    <a:pt x="18" y="434"/>
                  </a:lnTo>
                  <a:lnTo>
                    <a:pt x="0" y="417"/>
                  </a:lnTo>
                  <a:lnTo>
                    <a:pt x="9" y="397"/>
                  </a:lnTo>
                  <a:lnTo>
                    <a:pt x="18" y="396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1" y="381"/>
                  </a:lnTo>
                  <a:lnTo>
                    <a:pt x="39" y="379"/>
                  </a:lnTo>
                  <a:lnTo>
                    <a:pt x="42" y="376"/>
                  </a:lnTo>
                  <a:lnTo>
                    <a:pt x="47" y="376"/>
                  </a:lnTo>
                  <a:lnTo>
                    <a:pt x="55" y="370"/>
                  </a:lnTo>
                  <a:lnTo>
                    <a:pt x="68" y="371"/>
                  </a:lnTo>
                  <a:lnTo>
                    <a:pt x="75" y="375"/>
                  </a:lnTo>
                  <a:lnTo>
                    <a:pt x="76" y="383"/>
                  </a:lnTo>
                  <a:lnTo>
                    <a:pt x="88" y="401"/>
                  </a:lnTo>
                  <a:lnTo>
                    <a:pt x="82" y="406"/>
                  </a:lnTo>
                  <a:lnTo>
                    <a:pt x="94" y="407"/>
                  </a:lnTo>
                  <a:lnTo>
                    <a:pt x="96" y="426"/>
                  </a:lnTo>
                  <a:lnTo>
                    <a:pt x="91" y="411"/>
                  </a:lnTo>
                  <a:lnTo>
                    <a:pt x="87" y="412"/>
                  </a:lnTo>
                  <a:lnTo>
                    <a:pt x="89" y="417"/>
                  </a:lnTo>
                  <a:lnTo>
                    <a:pt x="87" y="423"/>
                  </a:lnTo>
                  <a:lnTo>
                    <a:pt x="93" y="425"/>
                  </a:lnTo>
                  <a:lnTo>
                    <a:pt x="92" y="432"/>
                  </a:lnTo>
                  <a:lnTo>
                    <a:pt x="81" y="431"/>
                  </a:lnTo>
                  <a:lnTo>
                    <a:pt x="81" y="437"/>
                  </a:lnTo>
                  <a:lnTo>
                    <a:pt x="74" y="442"/>
                  </a:lnTo>
                  <a:lnTo>
                    <a:pt x="70" y="441"/>
                  </a:lnTo>
                  <a:lnTo>
                    <a:pt x="70" y="448"/>
                  </a:lnTo>
                  <a:lnTo>
                    <a:pt x="69" y="44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A3A1423-9184-111B-0C90-D6BBEE73B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926" y="3146426"/>
              <a:ext cx="319088" cy="296863"/>
            </a:xfrm>
            <a:custGeom>
              <a:avLst/>
              <a:gdLst>
                <a:gd name="T0" fmla="*/ 545 w 572"/>
                <a:gd name="T1" fmla="*/ 518 h 532"/>
                <a:gd name="T2" fmla="*/ 532 w 572"/>
                <a:gd name="T3" fmla="*/ 500 h 532"/>
                <a:gd name="T4" fmla="*/ 532 w 572"/>
                <a:gd name="T5" fmla="*/ 485 h 532"/>
                <a:gd name="T6" fmla="*/ 553 w 572"/>
                <a:gd name="T7" fmla="*/ 456 h 532"/>
                <a:gd name="T8" fmla="*/ 562 w 572"/>
                <a:gd name="T9" fmla="*/ 441 h 532"/>
                <a:gd name="T10" fmla="*/ 567 w 572"/>
                <a:gd name="T11" fmla="*/ 502 h 532"/>
                <a:gd name="T12" fmla="*/ 461 w 572"/>
                <a:gd name="T13" fmla="*/ 283 h 532"/>
                <a:gd name="T14" fmla="*/ 430 w 572"/>
                <a:gd name="T15" fmla="*/ 264 h 532"/>
                <a:gd name="T16" fmla="*/ 418 w 572"/>
                <a:gd name="T17" fmla="*/ 269 h 532"/>
                <a:gd name="T18" fmla="*/ 443 w 572"/>
                <a:gd name="T19" fmla="*/ 227 h 532"/>
                <a:gd name="T20" fmla="*/ 454 w 572"/>
                <a:gd name="T21" fmla="*/ 193 h 532"/>
                <a:gd name="T22" fmla="*/ 485 w 572"/>
                <a:gd name="T23" fmla="*/ 186 h 532"/>
                <a:gd name="T24" fmla="*/ 487 w 572"/>
                <a:gd name="T25" fmla="*/ 141 h 532"/>
                <a:gd name="T26" fmla="*/ 474 w 572"/>
                <a:gd name="T27" fmla="*/ 107 h 532"/>
                <a:gd name="T28" fmla="*/ 438 w 572"/>
                <a:gd name="T29" fmla="*/ 103 h 532"/>
                <a:gd name="T30" fmla="*/ 407 w 572"/>
                <a:gd name="T31" fmla="*/ 83 h 532"/>
                <a:gd name="T32" fmla="*/ 370 w 572"/>
                <a:gd name="T33" fmla="*/ 66 h 532"/>
                <a:gd name="T34" fmla="*/ 341 w 572"/>
                <a:gd name="T35" fmla="*/ 59 h 532"/>
                <a:gd name="T36" fmla="*/ 311 w 572"/>
                <a:gd name="T37" fmla="*/ 30 h 532"/>
                <a:gd name="T38" fmla="*/ 291 w 572"/>
                <a:gd name="T39" fmla="*/ 2 h 532"/>
                <a:gd name="T40" fmla="*/ 258 w 572"/>
                <a:gd name="T41" fmla="*/ 31 h 532"/>
                <a:gd name="T42" fmla="*/ 222 w 572"/>
                <a:gd name="T43" fmla="*/ 69 h 532"/>
                <a:gd name="T44" fmla="*/ 204 w 572"/>
                <a:gd name="T45" fmla="*/ 91 h 532"/>
                <a:gd name="T46" fmla="*/ 150 w 572"/>
                <a:gd name="T47" fmla="*/ 98 h 532"/>
                <a:gd name="T48" fmla="*/ 130 w 572"/>
                <a:gd name="T49" fmla="*/ 80 h 532"/>
                <a:gd name="T50" fmla="*/ 131 w 572"/>
                <a:gd name="T51" fmla="*/ 106 h 532"/>
                <a:gd name="T52" fmla="*/ 134 w 572"/>
                <a:gd name="T53" fmla="*/ 137 h 532"/>
                <a:gd name="T54" fmla="*/ 95 w 572"/>
                <a:gd name="T55" fmla="*/ 135 h 532"/>
                <a:gd name="T56" fmla="*/ 48 w 572"/>
                <a:gd name="T57" fmla="*/ 134 h 532"/>
                <a:gd name="T58" fmla="*/ 19 w 572"/>
                <a:gd name="T59" fmla="*/ 140 h 532"/>
                <a:gd name="T60" fmla="*/ 19 w 572"/>
                <a:gd name="T61" fmla="*/ 153 h 532"/>
                <a:gd name="T62" fmla="*/ 13 w 572"/>
                <a:gd name="T63" fmla="*/ 157 h 532"/>
                <a:gd name="T64" fmla="*/ 7 w 572"/>
                <a:gd name="T65" fmla="*/ 172 h 532"/>
                <a:gd name="T66" fmla="*/ 32 w 572"/>
                <a:gd name="T67" fmla="*/ 183 h 532"/>
                <a:gd name="T68" fmla="*/ 70 w 572"/>
                <a:gd name="T69" fmla="*/ 199 h 532"/>
                <a:gd name="T70" fmla="*/ 89 w 572"/>
                <a:gd name="T71" fmla="*/ 197 h 532"/>
                <a:gd name="T72" fmla="*/ 108 w 572"/>
                <a:gd name="T73" fmla="*/ 211 h 532"/>
                <a:gd name="T74" fmla="*/ 102 w 572"/>
                <a:gd name="T75" fmla="*/ 223 h 532"/>
                <a:gd name="T76" fmla="*/ 114 w 572"/>
                <a:gd name="T77" fmla="*/ 248 h 532"/>
                <a:gd name="T78" fmla="*/ 149 w 572"/>
                <a:gd name="T79" fmla="*/ 283 h 532"/>
                <a:gd name="T80" fmla="*/ 163 w 572"/>
                <a:gd name="T81" fmla="*/ 312 h 532"/>
                <a:gd name="T82" fmla="*/ 145 w 572"/>
                <a:gd name="T83" fmla="*/ 314 h 532"/>
                <a:gd name="T84" fmla="*/ 140 w 572"/>
                <a:gd name="T85" fmla="*/ 391 h 532"/>
                <a:gd name="T86" fmla="*/ 136 w 572"/>
                <a:gd name="T87" fmla="*/ 430 h 532"/>
                <a:gd name="T88" fmla="*/ 175 w 572"/>
                <a:gd name="T89" fmla="*/ 460 h 532"/>
                <a:gd name="T90" fmla="*/ 219 w 572"/>
                <a:gd name="T91" fmla="*/ 461 h 532"/>
                <a:gd name="T92" fmla="*/ 292 w 572"/>
                <a:gd name="T93" fmla="*/ 469 h 532"/>
                <a:gd name="T94" fmla="*/ 312 w 572"/>
                <a:gd name="T95" fmla="*/ 448 h 532"/>
                <a:gd name="T96" fmla="*/ 348 w 572"/>
                <a:gd name="T97" fmla="*/ 418 h 532"/>
                <a:gd name="T98" fmla="*/ 389 w 572"/>
                <a:gd name="T99" fmla="*/ 420 h 532"/>
                <a:gd name="T100" fmla="*/ 449 w 572"/>
                <a:gd name="T101" fmla="*/ 433 h 532"/>
                <a:gd name="T102" fmla="*/ 489 w 572"/>
                <a:gd name="T103" fmla="*/ 379 h 532"/>
                <a:gd name="T104" fmla="*/ 455 w 572"/>
                <a:gd name="T105" fmla="*/ 329 h 532"/>
                <a:gd name="T106" fmla="*/ 462 w 572"/>
                <a:gd name="T107" fmla="*/ 29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2" h="532">
                  <a:moveTo>
                    <a:pt x="554" y="532"/>
                  </a:moveTo>
                  <a:lnTo>
                    <a:pt x="541" y="526"/>
                  </a:lnTo>
                  <a:lnTo>
                    <a:pt x="539" y="522"/>
                  </a:lnTo>
                  <a:lnTo>
                    <a:pt x="542" y="517"/>
                  </a:lnTo>
                  <a:lnTo>
                    <a:pt x="545" y="518"/>
                  </a:lnTo>
                  <a:lnTo>
                    <a:pt x="543" y="514"/>
                  </a:lnTo>
                  <a:lnTo>
                    <a:pt x="540" y="514"/>
                  </a:lnTo>
                  <a:lnTo>
                    <a:pt x="540" y="508"/>
                  </a:lnTo>
                  <a:lnTo>
                    <a:pt x="534" y="505"/>
                  </a:lnTo>
                  <a:lnTo>
                    <a:pt x="532" y="500"/>
                  </a:lnTo>
                  <a:lnTo>
                    <a:pt x="535" y="498"/>
                  </a:lnTo>
                  <a:lnTo>
                    <a:pt x="535" y="495"/>
                  </a:lnTo>
                  <a:lnTo>
                    <a:pt x="529" y="492"/>
                  </a:lnTo>
                  <a:lnTo>
                    <a:pt x="527" y="485"/>
                  </a:lnTo>
                  <a:lnTo>
                    <a:pt x="532" y="485"/>
                  </a:lnTo>
                  <a:lnTo>
                    <a:pt x="533" y="481"/>
                  </a:lnTo>
                  <a:lnTo>
                    <a:pt x="529" y="477"/>
                  </a:lnTo>
                  <a:lnTo>
                    <a:pt x="534" y="466"/>
                  </a:lnTo>
                  <a:lnTo>
                    <a:pt x="548" y="461"/>
                  </a:lnTo>
                  <a:lnTo>
                    <a:pt x="553" y="456"/>
                  </a:lnTo>
                  <a:lnTo>
                    <a:pt x="558" y="462"/>
                  </a:lnTo>
                  <a:lnTo>
                    <a:pt x="562" y="462"/>
                  </a:lnTo>
                  <a:lnTo>
                    <a:pt x="563" y="454"/>
                  </a:lnTo>
                  <a:lnTo>
                    <a:pt x="560" y="448"/>
                  </a:lnTo>
                  <a:lnTo>
                    <a:pt x="562" y="441"/>
                  </a:lnTo>
                  <a:lnTo>
                    <a:pt x="566" y="441"/>
                  </a:lnTo>
                  <a:lnTo>
                    <a:pt x="569" y="453"/>
                  </a:lnTo>
                  <a:lnTo>
                    <a:pt x="568" y="464"/>
                  </a:lnTo>
                  <a:lnTo>
                    <a:pt x="572" y="482"/>
                  </a:lnTo>
                  <a:lnTo>
                    <a:pt x="567" y="502"/>
                  </a:lnTo>
                  <a:lnTo>
                    <a:pt x="567" y="514"/>
                  </a:lnTo>
                  <a:lnTo>
                    <a:pt x="563" y="528"/>
                  </a:lnTo>
                  <a:lnTo>
                    <a:pt x="554" y="532"/>
                  </a:lnTo>
                  <a:close/>
                  <a:moveTo>
                    <a:pt x="463" y="290"/>
                  </a:moveTo>
                  <a:lnTo>
                    <a:pt x="461" y="283"/>
                  </a:lnTo>
                  <a:lnTo>
                    <a:pt x="456" y="279"/>
                  </a:lnTo>
                  <a:lnTo>
                    <a:pt x="453" y="268"/>
                  </a:lnTo>
                  <a:lnTo>
                    <a:pt x="449" y="260"/>
                  </a:lnTo>
                  <a:lnTo>
                    <a:pt x="436" y="259"/>
                  </a:lnTo>
                  <a:lnTo>
                    <a:pt x="430" y="264"/>
                  </a:lnTo>
                  <a:lnTo>
                    <a:pt x="434" y="275"/>
                  </a:lnTo>
                  <a:lnTo>
                    <a:pt x="423" y="280"/>
                  </a:lnTo>
                  <a:lnTo>
                    <a:pt x="413" y="279"/>
                  </a:lnTo>
                  <a:lnTo>
                    <a:pt x="413" y="272"/>
                  </a:lnTo>
                  <a:lnTo>
                    <a:pt x="418" y="269"/>
                  </a:lnTo>
                  <a:lnTo>
                    <a:pt x="423" y="269"/>
                  </a:lnTo>
                  <a:lnTo>
                    <a:pt x="423" y="261"/>
                  </a:lnTo>
                  <a:lnTo>
                    <a:pt x="425" y="248"/>
                  </a:lnTo>
                  <a:lnTo>
                    <a:pt x="436" y="230"/>
                  </a:lnTo>
                  <a:lnTo>
                    <a:pt x="443" y="227"/>
                  </a:lnTo>
                  <a:lnTo>
                    <a:pt x="451" y="216"/>
                  </a:lnTo>
                  <a:lnTo>
                    <a:pt x="459" y="212"/>
                  </a:lnTo>
                  <a:lnTo>
                    <a:pt x="457" y="204"/>
                  </a:lnTo>
                  <a:lnTo>
                    <a:pt x="448" y="199"/>
                  </a:lnTo>
                  <a:lnTo>
                    <a:pt x="454" y="193"/>
                  </a:lnTo>
                  <a:lnTo>
                    <a:pt x="464" y="192"/>
                  </a:lnTo>
                  <a:lnTo>
                    <a:pt x="467" y="198"/>
                  </a:lnTo>
                  <a:lnTo>
                    <a:pt x="475" y="199"/>
                  </a:lnTo>
                  <a:lnTo>
                    <a:pt x="489" y="194"/>
                  </a:lnTo>
                  <a:lnTo>
                    <a:pt x="485" y="186"/>
                  </a:lnTo>
                  <a:lnTo>
                    <a:pt x="477" y="181"/>
                  </a:lnTo>
                  <a:lnTo>
                    <a:pt x="476" y="168"/>
                  </a:lnTo>
                  <a:lnTo>
                    <a:pt x="481" y="153"/>
                  </a:lnTo>
                  <a:lnTo>
                    <a:pt x="487" y="147"/>
                  </a:lnTo>
                  <a:lnTo>
                    <a:pt x="487" y="141"/>
                  </a:lnTo>
                  <a:lnTo>
                    <a:pt x="492" y="127"/>
                  </a:lnTo>
                  <a:lnTo>
                    <a:pt x="502" y="117"/>
                  </a:lnTo>
                  <a:lnTo>
                    <a:pt x="493" y="111"/>
                  </a:lnTo>
                  <a:lnTo>
                    <a:pt x="485" y="111"/>
                  </a:lnTo>
                  <a:lnTo>
                    <a:pt x="474" y="107"/>
                  </a:lnTo>
                  <a:lnTo>
                    <a:pt x="466" y="109"/>
                  </a:lnTo>
                  <a:lnTo>
                    <a:pt x="461" y="107"/>
                  </a:lnTo>
                  <a:lnTo>
                    <a:pt x="453" y="107"/>
                  </a:lnTo>
                  <a:lnTo>
                    <a:pt x="446" y="110"/>
                  </a:lnTo>
                  <a:lnTo>
                    <a:pt x="438" y="103"/>
                  </a:lnTo>
                  <a:lnTo>
                    <a:pt x="438" y="98"/>
                  </a:lnTo>
                  <a:lnTo>
                    <a:pt x="430" y="92"/>
                  </a:lnTo>
                  <a:lnTo>
                    <a:pt x="424" y="93"/>
                  </a:lnTo>
                  <a:lnTo>
                    <a:pt x="413" y="91"/>
                  </a:lnTo>
                  <a:lnTo>
                    <a:pt x="407" y="83"/>
                  </a:lnTo>
                  <a:lnTo>
                    <a:pt x="400" y="83"/>
                  </a:lnTo>
                  <a:lnTo>
                    <a:pt x="397" y="85"/>
                  </a:lnTo>
                  <a:lnTo>
                    <a:pt x="389" y="80"/>
                  </a:lnTo>
                  <a:lnTo>
                    <a:pt x="380" y="79"/>
                  </a:lnTo>
                  <a:lnTo>
                    <a:pt x="370" y="66"/>
                  </a:lnTo>
                  <a:lnTo>
                    <a:pt x="364" y="65"/>
                  </a:lnTo>
                  <a:lnTo>
                    <a:pt x="360" y="61"/>
                  </a:lnTo>
                  <a:lnTo>
                    <a:pt x="355" y="61"/>
                  </a:lnTo>
                  <a:lnTo>
                    <a:pt x="350" y="64"/>
                  </a:lnTo>
                  <a:lnTo>
                    <a:pt x="341" y="59"/>
                  </a:lnTo>
                  <a:lnTo>
                    <a:pt x="340" y="47"/>
                  </a:lnTo>
                  <a:lnTo>
                    <a:pt x="334" y="44"/>
                  </a:lnTo>
                  <a:lnTo>
                    <a:pt x="329" y="40"/>
                  </a:lnTo>
                  <a:lnTo>
                    <a:pt x="324" y="40"/>
                  </a:lnTo>
                  <a:lnTo>
                    <a:pt x="311" y="30"/>
                  </a:lnTo>
                  <a:lnTo>
                    <a:pt x="310" y="23"/>
                  </a:lnTo>
                  <a:lnTo>
                    <a:pt x="300" y="19"/>
                  </a:lnTo>
                  <a:lnTo>
                    <a:pt x="298" y="4"/>
                  </a:lnTo>
                  <a:lnTo>
                    <a:pt x="293" y="0"/>
                  </a:lnTo>
                  <a:lnTo>
                    <a:pt x="291" y="2"/>
                  </a:lnTo>
                  <a:lnTo>
                    <a:pt x="276" y="8"/>
                  </a:lnTo>
                  <a:lnTo>
                    <a:pt x="272" y="5"/>
                  </a:lnTo>
                  <a:lnTo>
                    <a:pt x="259" y="12"/>
                  </a:lnTo>
                  <a:lnTo>
                    <a:pt x="256" y="20"/>
                  </a:lnTo>
                  <a:lnTo>
                    <a:pt x="258" y="31"/>
                  </a:lnTo>
                  <a:lnTo>
                    <a:pt x="256" y="47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29" y="69"/>
                  </a:lnTo>
                  <a:lnTo>
                    <a:pt x="222" y="69"/>
                  </a:lnTo>
                  <a:lnTo>
                    <a:pt x="214" y="66"/>
                  </a:lnTo>
                  <a:lnTo>
                    <a:pt x="197" y="75"/>
                  </a:lnTo>
                  <a:lnTo>
                    <a:pt x="193" y="83"/>
                  </a:lnTo>
                  <a:lnTo>
                    <a:pt x="196" y="88"/>
                  </a:lnTo>
                  <a:lnTo>
                    <a:pt x="204" y="91"/>
                  </a:lnTo>
                  <a:lnTo>
                    <a:pt x="194" y="98"/>
                  </a:lnTo>
                  <a:lnTo>
                    <a:pt x="181" y="101"/>
                  </a:lnTo>
                  <a:lnTo>
                    <a:pt x="164" y="99"/>
                  </a:lnTo>
                  <a:lnTo>
                    <a:pt x="156" y="95"/>
                  </a:lnTo>
                  <a:lnTo>
                    <a:pt x="150" y="98"/>
                  </a:lnTo>
                  <a:lnTo>
                    <a:pt x="147" y="92"/>
                  </a:lnTo>
                  <a:lnTo>
                    <a:pt x="141" y="88"/>
                  </a:lnTo>
                  <a:lnTo>
                    <a:pt x="144" y="81"/>
                  </a:lnTo>
                  <a:lnTo>
                    <a:pt x="137" y="78"/>
                  </a:lnTo>
                  <a:lnTo>
                    <a:pt x="130" y="80"/>
                  </a:lnTo>
                  <a:lnTo>
                    <a:pt x="119" y="80"/>
                  </a:lnTo>
                  <a:lnTo>
                    <a:pt x="115" y="78"/>
                  </a:lnTo>
                  <a:lnTo>
                    <a:pt x="118" y="88"/>
                  </a:lnTo>
                  <a:lnTo>
                    <a:pt x="116" y="92"/>
                  </a:lnTo>
                  <a:lnTo>
                    <a:pt x="131" y="106"/>
                  </a:lnTo>
                  <a:lnTo>
                    <a:pt x="128" y="110"/>
                  </a:lnTo>
                  <a:lnTo>
                    <a:pt x="130" y="117"/>
                  </a:lnTo>
                  <a:lnTo>
                    <a:pt x="128" y="123"/>
                  </a:lnTo>
                  <a:lnTo>
                    <a:pt x="133" y="129"/>
                  </a:lnTo>
                  <a:lnTo>
                    <a:pt x="134" y="137"/>
                  </a:lnTo>
                  <a:lnTo>
                    <a:pt x="119" y="135"/>
                  </a:lnTo>
                  <a:lnTo>
                    <a:pt x="112" y="137"/>
                  </a:lnTo>
                  <a:lnTo>
                    <a:pt x="106" y="136"/>
                  </a:lnTo>
                  <a:lnTo>
                    <a:pt x="98" y="138"/>
                  </a:lnTo>
                  <a:lnTo>
                    <a:pt x="95" y="135"/>
                  </a:lnTo>
                  <a:lnTo>
                    <a:pt x="86" y="143"/>
                  </a:lnTo>
                  <a:lnTo>
                    <a:pt x="73" y="126"/>
                  </a:lnTo>
                  <a:lnTo>
                    <a:pt x="66" y="124"/>
                  </a:lnTo>
                  <a:lnTo>
                    <a:pt x="56" y="126"/>
                  </a:lnTo>
                  <a:lnTo>
                    <a:pt x="48" y="134"/>
                  </a:lnTo>
                  <a:lnTo>
                    <a:pt x="43" y="132"/>
                  </a:lnTo>
                  <a:lnTo>
                    <a:pt x="38" y="136"/>
                  </a:lnTo>
                  <a:lnTo>
                    <a:pt x="34" y="133"/>
                  </a:lnTo>
                  <a:lnTo>
                    <a:pt x="25" y="134"/>
                  </a:lnTo>
                  <a:lnTo>
                    <a:pt x="19" y="140"/>
                  </a:lnTo>
                  <a:lnTo>
                    <a:pt x="6" y="141"/>
                  </a:lnTo>
                  <a:lnTo>
                    <a:pt x="0" y="148"/>
                  </a:lnTo>
                  <a:lnTo>
                    <a:pt x="3" y="154"/>
                  </a:lnTo>
                  <a:lnTo>
                    <a:pt x="11" y="151"/>
                  </a:lnTo>
                  <a:lnTo>
                    <a:pt x="19" y="153"/>
                  </a:lnTo>
                  <a:lnTo>
                    <a:pt x="21" y="156"/>
                  </a:lnTo>
                  <a:lnTo>
                    <a:pt x="12" y="155"/>
                  </a:lnTo>
                  <a:lnTo>
                    <a:pt x="7" y="155"/>
                  </a:lnTo>
                  <a:lnTo>
                    <a:pt x="10" y="164"/>
                  </a:lnTo>
                  <a:lnTo>
                    <a:pt x="13" y="157"/>
                  </a:lnTo>
                  <a:lnTo>
                    <a:pt x="18" y="159"/>
                  </a:lnTo>
                  <a:lnTo>
                    <a:pt x="20" y="165"/>
                  </a:lnTo>
                  <a:lnTo>
                    <a:pt x="15" y="167"/>
                  </a:lnTo>
                  <a:lnTo>
                    <a:pt x="7" y="170"/>
                  </a:lnTo>
                  <a:lnTo>
                    <a:pt x="7" y="172"/>
                  </a:lnTo>
                  <a:lnTo>
                    <a:pt x="15" y="172"/>
                  </a:lnTo>
                  <a:lnTo>
                    <a:pt x="18" y="182"/>
                  </a:lnTo>
                  <a:lnTo>
                    <a:pt x="17" y="187"/>
                  </a:lnTo>
                  <a:lnTo>
                    <a:pt x="26" y="181"/>
                  </a:lnTo>
                  <a:lnTo>
                    <a:pt x="32" y="183"/>
                  </a:lnTo>
                  <a:lnTo>
                    <a:pt x="38" y="182"/>
                  </a:lnTo>
                  <a:lnTo>
                    <a:pt x="52" y="187"/>
                  </a:lnTo>
                  <a:lnTo>
                    <a:pt x="55" y="192"/>
                  </a:lnTo>
                  <a:lnTo>
                    <a:pt x="60" y="192"/>
                  </a:lnTo>
                  <a:lnTo>
                    <a:pt x="70" y="199"/>
                  </a:lnTo>
                  <a:lnTo>
                    <a:pt x="77" y="192"/>
                  </a:lnTo>
                  <a:lnTo>
                    <a:pt x="81" y="193"/>
                  </a:lnTo>
                  <a:lnTo>
                    <a:pt x="80" y="198"/>
                  </a:lnTo>
                  <a:lnTo>
                    <a:pt x="82" y="201"/>
                  </a:lnTo>
                  <a:lnTo>
                    <a:pt x="89" y="197"/>
                  </a:lnTo>
                  <a:lnTo>
                    <a:pt x="94" y="201"/>
                  </a:lnTo>
                  <a:lnTo>
                    <a:pt x="90" y="210"/>
                  </a:lnTo>
                  <a:lnTo>
                    <a:pt x="94" y="216"/>
                  </a:lnTo>
                  <a:lnTo>
                    <a:pt x="99" y="217"/>
                  </a:lnTo>
                  <a:lnTo>
                    <a:pt x="108" y="211"/>
                  </a:lnTo>
                  <a:lnTo>
                    <a:pt x="117" y="212"/>
                  </a:lnTo>
                  <a:lnTo>
                    <a:pt x="122" y="220"/>
                  </a:lnTo>
                  <a:lnTo>
                    <a:pt x="115" y="216"/>
                  </a:lnTo>
                  <a:lnTo>
                    <a:pt x="107" y="216"/>
                  </a:lnTo>
                  <a:lnTo>
                    <a:pt x="102" y="223"/>
                  </a:lnTo>
                  <a:lnTo>
                    <a:pt x="107" y="225"/>
                  </a:lnTo>
                  <a:lnTo>
                    <a:pt x="109" y="234"/>
                  </a:lnTo>
                  <a:lnTo>
                    <a:pt x="105" y="241"/>
                  </a:lnTo>
                  <a:lnTo>
                    <a:pt x="106" y="247"/>
                  </a:lnTo>
                  <a:lnTo>
                    <a:pt x="114" y="248"/>
                  </a:lnTo>
                  <a:lnTo>
                    <a:pt x="125" y="261"/>
                  </a:lnTo>
                  <a:lnTo>
                    <a:pt x="135" y="263"/>
                  </a:lnTo>
                  <a:lnTo>
                    <a:pt x="146" y="269"/>
                  </a:lnTo>
                  <a:lnTo>
                    <a:pt x="145" y="277"/>
                  </a:lnTo>
                  <a:lnTo>
                    <a:pt x="149" y="283"/>
                  </a:lnTo>
                  <a:lnTo>
                    <a:pt x="146" y="292"/>
                  </a:lnTo>
                  <a:lnTo>
                    <a:pt x="144" y="293"/>
                  </a:lnTo>
                  <a:lnTo>
                    <a:pt x="142" y="300"/>
                  </a:lnTo>
                  <a:lnTo>
                    <a:pt x="149" y="302"/>
                  </a:lnTo>
                  <a:lnTo>
                    <a:pt x="163" y="312"/>
                  </a:lnTo>
                  <a:lnTo>
                    <a:pt x="173" y="337"/>
                  </a:lnTo>
                  <a:lnTo>
                    <a:pt x="162" y="326"/>
                  </a:lnTo>
                  <a:lnTo>
                    <a:pt x="159" y="316"/>
                  </a:lnTo>
                  <a:lnTo>
                    <a:pt x="150" y="311"/>
                  </a:lnTo>
                  <a:lnTo>
                    <a:pt x="145" y="314"/>
                  </a:lnTo>
                  <a:lnTo>
                    <a:pt x="141" y="336"/>
                  </a:lnTo>
                  <a:lnTo>
                    <a:pt x="141" y="352"/>
                  </a:lnTo>
                  <a:lnTo>
                    <a:pt x="148" y="356"/>
                  </a:lnTo>
                  <a:lnTo>
                    <a:pt x="143" y="361"/>
                  </a:lnTo>
                  <a:lnTo>
                    <a:pt x="140" y="391"/>
                  </a:lnTo>
                  <a:lnTo>
                    <a:pt x="132" y="417"/>
                  </a:lnTo>
                  <a:lnTo>
                    <a:pt x="122" y="423"/>
                  </a:lnTo>
                  <a:lnTo>
                    <a:pt x="130" y="427"/>
                  </a:lnTo>
                  <a:lnTo>
                    <a:pt x="131" y="429"/>
                  </a:lnTo>
                  <a:lnTo>
                    <a:pt x="136" y="430"/>
                  </a:lnTo>
                  <a:lnTo>
                    <a:pt x="138" y="439"/>
                  </a:lnTo>
                  <a:lnTo>
                    <a:pt x="136" y="446"/>
                  </a:lnTo>
                  <a:lnTo>
                    <a:pt x="149" y="445"/>
                  </a:lnTo>
                  <a:lnTo>
                    <a:pt x="167" y="452"/>
                  </a:lnTo>
                  <a:lnTo>
                    <a:pt x="175" y="460"/>
                  </a:lnTo>
                  <a:lnTo>
                    <a:pt x="184" y="456"/>
                  </a:lnTo>
                  <a:lnTo>
                    <a:pt x="194" y="466"/>
                  </a:lnTo>
                  <a:lnTo>
                    <a:pt x="206" y="466"/>
                  </a:lnTo>
                  <a:lnTo>
                    <a:pt x="212" y="469"/>
                  </a:lnTo>
                  <a:lnTo>
                    <a:pt x="219" y="461"/>
                  </a:lnTo>
                  <a:lnTo>
                    <a:pt x="239" y="461"/>
                  </a:lnTo>
                  <a:lnTo>
                    <a:pt x="247" y="465"/>
                  </a:lnTo>
                  <a:lnTo>
                    <a:pt x="259" y="464"/>
                  </a:lnTo>
                  <a:lnTo>
                    <a:pt x="272" y="470"/>
                  </a:lnTo>
                  <a:lnTo>
                    <a:pt x="292" y="469"/>
                  </a:lnTo>
                  <a:lnTo>
                    <a:pt x="307" y="477"/>
                  </a:lnTo>
                  <a:lnTo>
                    <a:pt x="312" y="479"/>
                  </a:lnTo>
                  <a:lnTo>
                    <a:pt x="312" y="475"/>
                  </a:lnTo>
                  <a:lnTo>
                    <a:pt x="309" y="462"/>
                  </a:lnTo>
                  <a:lnTo>
                    <a:pt x="312" y="448"/>
                  </a:lnTo>
                  <a:lnTo>
                    <a:pt x="313" y="440"/>
                  </a:lnTo>
                  <a:lnTo>
                    <a:pt x="323" y="431"/>
                  </a:lnTo>
                  <a:lnTo>
                    <a:pt x="338" y="415"/>
                  </a:lnTo>
                  <a:lnTo>
                    <a:pt x="343" y="415"/>
                  </a:lnTo>
                  <a:lnTo>
                    <a:pt x="348" y="418"/>
                  </a:lnTo>
                  <a:lnTo>
                    <a:pt x="358" y="420"/>
                  </a:lnTo>
                  <a:lnTo>
                    <a:pt x="369" y="426"/>
                  </a:lnTo>
                  <a:lnTo>
                    <a:pt x="376" y="426"/>
                  </a:lnTo>
                  <a:lnTo>
                    <a:pt x="383" y="421"/>
                  </a:lnTo>
                  <a:lnTo>
                    <a:pt x="389" y="420"/>
                  </a:lnTo>
                  <a:lnTo>
                    <a:pt x="416" y="437"/>
                  </a:lnTo>
                  <a:lnTo>
                    <a:pt x="423" y="443"/>
                  </a:lnTo>
                  <a:lnTo>
                    <a:pt x="442" y="444"/>
                  </a:lnTo>
                  <a:lnTo>
                    <a:pt x="451" y="437"/>
                  </a:lnTo>
                  <a:lnTo>
                    <a:pt x="449" y="433"/>
                  </a:lnTo>
                  <a:lnTo>
                    <a:pt x="457" y="423"/>
                  </a:lnTo>
                  <a:lnTo>
                    <a:pt x="484" y="402"/>
                  </a:lnTo>
                  <a:lnTo>
                    <a:pt x="486" y="402"/>
                  </a:lnTo>
                  <a:lnTo>
                    <a:pt x="483" y="393"/>
                  </a:lnTo>
                  <a:lnTo>
                    <a:pt x="489" y="379"/>
                  </a:lnTo>
                  <a:lnTo>
                    <a:pt x="475" y="379"/>
                  </a:lnTo>
                  <a:lnTo>
                    <a:pt x="461" y="370"/>
                  </a:lnTo>
                  <a:lnTo>
                    <a:pt x="459" y="347"/>
                  </a:lnTo>
                  <a:lnTo>
                    <a:pt x="449" y="336"/>
                  </a:lnTo>
                  <a:lnTo>
                    <a:pt x="455" y="329"/>
                  </a:lnTo>
                  <a:lnTo>
                    <a:pt x="465" y="327"/>
                  </a:lnTo>
                  <a:lnTo>
                    <a:pt x="468" y="313"/>
                  </a:lnTo>
                  <a:lnTo>
                    <a:pt x="459" y="305"/>
                  </a:lnTo>
                  <a:lnTo>
                    <a:pt x="458" y="294"/>
                  </a:lnTo>
                  <a:lnTo>
                    <a:pt x="462" y="290"/>
                  </a:lnTo>
                  <a:lnTo>
                    <a:pt x="463" y="29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37E316A5-F2E2-BE4A-2168-92D8B55A5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605214"/>
              <a:ext cx="6350" cy="79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7 h 14"/>
                <a:gd name="T4" fmla="*/ 9 w 14"/>
                <a:gd name="T5" fmla="*/ 14 h 14"/>
                <a:gd name="T6" fmla="*/ 14 w 14"/>
                <a:gd name="T7" fmla="*/ 9 h 14"/>
                <a:gd name="T8" fmla="*/ 14 w 14"/>
                <a:gd name="T9" fmla="*/ 2 h 14"/>
                <a:gd name="T10" fmla="*/ 1 w 1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lnTo>
                    <a:pt x="0" y="7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1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802DA32E-FD0F-FD3D-A88C-A700E661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6751" y="3270251"/>
              <a:ext cx="277813" cy="314325"/>
            </a:xfrm>
            <a:custGeom>
              <a:avLst/>
              <a:gdLst>
                <a:gd name="T0" fmla="*/ 365 w 500"/>
                <a:gd name="T1" fmla="*/ 525 h 563"/>
                <a:gd name="T2" fmla="*/ 365 w 500"/>
                <a:gd name="T3" fmla="*/ 488 h 563"/>
                <a:gd name="T4" fmla="*/ 305 w 500"/>
                <a:gd name="T5" fmla="*/ 495 h 563"/>
                <a:gd name="T6" fmla="*/ 267 w 500"/>
                <a:gd name="T7" fmla="*/ 489 h 563"/>
                <a:gd name="T8" fmla="*/ 290 w 500"/>
                <a:gd name="T9" fmla="*/ 526 h 563"/>
                <a:gd name="T10" fmla="*/ 340 w 500"/>
                <a:gd name="T11" fmla="*/ 549 h 563"/>
                <a:gd name="T12" fmla="*/ 95 w 500"/>
                <a:gd name="T13" fmla="*/ 444 h 563"/>
                <a:gd name="T14" fmla="*/ 117 w 500"/>
                <a:gd name="T15" fmla="*/ 429 h 563"/>
                <a:gd name="T16" fmla="*/ 133 w 500"/>
                <a:gd name="T17" fmla="*/ 407 h 563"/>
                <a:gd name="T18" fmla="*/ 134 w 500"/>
                <a:gd name="T19" fmla="*/ 350 h 563"/>
                <a:gd name="T20" fmla="*/ 108 w 500"/>
                <a:gd name="T21" fmla="*/ 319 h 563"/>
                <a:gd name="T22" fmla="*/ 69 w 500"/>
                <a:gd name="T23" fmla="*/ 343 h 563"/>
                <a:gd name="T24" fmla="*/ 81 w 500"/>
                <a:gd name="T25" fmla="*/ 378 h 563"/>
                <a:gd name="T26" fmla="*/ 81 w 500"/>
                <a:gd name="T27" fmla="*/ 401 h 563"/>
                <a:gd name="T28" fmla="*/ 146 w 500"/>
                <a:gd name="T29" fmla="*/ 232 h 563"/>
                <a:gd name="T30" fmla="*/ 162 w 500"/>
                <a:gd name="T31" fmla="*/ 230 h 563"/>
                <a:gd name="T32" fmla="*/ 186 w 500"/>
                <a:gd name="T33" fmla="*/ 259 h 563"/>
                <a:gd name="T34" fmla="*/ 73 w 500"/>
                <a:gd name="T35" fmla="*/ 324 h 563"/>
                <a:gd name="T36" fmla="*/ 69 w 500"/>
                <a:gd name="T37" fmla="*/ 328 h 563"/>
                <a:gd name="T38" fmla="*/ 12 w 500"/>
                <a:gd name="T39" fmla="*/ 148 h 563"/>
                <a:gd name="T40" fmla="*/ 19 w 500"/>
                <a:gd name="T41" fmla="*/ 91 h 563"/>
                <a:gd name="T42" fmla="*/ 40 w 500"/>
                <a:gd name="T43" fmla="*/ 59 h 563"/>
                <a:gd name="T44" fmla="*/ 90 w 500"/>
                <a:gd name="T45" fmla="*/ 60 h 563"/>
                <a:gd name="T46" fmla="*/ 130 w 500"/>
                <a:gd name="T47" fmla="*/ 46 h 563"/>
                <a:gd name="T48" fmla="*/ 161 w 500"/>
                <a:gd name="T49" fmla="*/ 7 h 563"/>
                <a:gd name="T50" fmla="*/ 222 w 500"/>
                <a:gd name="T51" fmla="*/ 10 h 563"/>
                <a:gd name="T52" fmla="*/ 281 w 500"/>
                <a:gd name="T53" fmla="*/ 47 h 563"/>
                <a:gd name="T54" fmla="*/ 265 w 500"/>
                <a:gd name="T55" fmla="*/ 78 h 563"/>
                <a:gd name="T56" fmla="*/ 227 w 500"/>
                <a:gd name="T57" fmla="*/ 101 h 563"/>
                <a:gd name="T58" fmla="*/ 232 w 500"/>
                <a:gd name="T59" fmla="*/ 142 h 563"/>
                <a:gd name="T60" fmla="*/ 273 w 500"/>
                <a:gd name="T61" fmla="*/ 184 h 563"/>
                <a:gd name="T62" fmla="*/ 312 w 500"/>
                <a:gd name="T63" fmla="*/ 240 h 563"/>
                <a:gd name="T64" fmla="*/ 354 w 500"/>
                <a:gd name="T65" fmla="*/ 276 h 563"/>
                <a:gd name="T66" fmla="*/ 402 w 500"/>
                <a:gd name="T67" fmla="*/ 284 h 563"/>
                <a:gd name="T68" fmla="*/ 402 w 500"/>
                <a:gd name="T69" fmla="*/ 309 h 563"/>
                <a:gd name="T70" fmla="*/ 490 w 500"/>
                <a:gd name="T71" fmla="*/ 354 h 563"/>
                <a:gd name="T72" fmla="*/ 496 w 500"/>
                <a:gd name="T73" fmla="*/ 389 h 563"/>
                <a:gd name="T74" fmla="*/ 476 w 500"/>
                <a:gd name="T75" fmla="*/ 374 h 563"/>
                <a:gd name="T76" fmla="*/ 447 w 500"/>
                <a:gd name="T77" fmla="*/ 356 h 563"/>
                <a:gd name="T78" fmla="*/ 430 w 500"/>
                <a:gd name="T79" fmla="*/ 381 h 563"/>
                <a:gd name="T80" fmla="*/ 432 w 500"/>
                <a:gd name="T81" fmla="*/ 404 h 563"/>
                <a:gd name="T82" fmla="*/ 444 w 500"/>
                <a:gd name="T83" fmla="*/ 442 h 563"/>
                <a:gd name="T84" fmla="*/ 415 w 500"/>
                <a:gd name="T85" fmla="*/ 491 h 563"/>
                <a:gd name="T86" fmla="*/ 388 w 500"/>
                <a:gd name="T87" fmla="*/ 481 h 563"/>
                <a:gd name="T88" fmla="*/ 401 w 500"/>
                <a:gd name="T89" fmla="*/ 454 h 563"/>
                <a:gd name="T90" fmla="*/ 401 w 500"/>
                <a:gd name="T91" fmla="*/ 417 h 563"/>
                <a:gd name="T92" fmla="*/ 379 w 500"/>
                <a:gd name="T93" fmla="*/ 383 h 563"/>
                <a:gd name="T94" fmla="*/ 353 w 500"/>
                <a:gd name="T95" fmla="*/ 364 h 563"/>
                <a:gd name="T96" fmla="*/ 333 w 500"/>
                <a:gd name="T97" fmla="*/ 342 h 563"/>
                <a:gd name="T98" fmla="*/ 297 w 500"/>
                <a:gd name="T99" fmla="*/ 320 h 563"/>
                <a:gd name="T100" fmla="*/ 266 w 500"/>
                <a:gd name="T101" fmla="*/ 309 h 563"/>
                <a:gd name="T102" fmla="*/ 215 w 500"/>
                <a:gd name="T103" fmla="*/ 263 h 563"/>
                <a:gd name="T104" fmla="*/ 174 w 500"/>
                <a:gd name="T105" fmla="*/ 225 h 563"/>
                <a:gd name="T106" fmla="*/ 149 w 500"/>
                <a:gd name="T107" fmla="*/ 182 h 563"/>
                <a:gd name="T108" fmla="*/ 118 w 500"/>
                <a:gd name="T109" fmla="*/ 154 h 563"/>
                <a:gd name="T110" fmla="*/ 37 w 500"/>
                <a:gd name="T111" fmla="*/ 18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563">
                  <a:moveTo>
                    <a:pt x="370" y="562"/>
                  </a:moveTo>
                  <a:lnTo>
                    <a:pt x="369" y="551"/>
                  </a:lnTo>
                  <a:lnTo>
                    <a:pt x="374" y="546"/>
                  </a:lnTo>
                  <a:lnTo>
                    <a:pt x="373" y="536"/>
                  </a:lnTo>
                  <a:lnTo>
                    <a:pt x="365" y="525"/>
                  </a:lnTo>
                  <a:lnTo>
                    <a:pt x="373" y="504"/>
                  </a:lnTo>
                  <a:lnTo>
                    <a:pt x="381" y="497"/>
                  </a:lnTo>
                  <a:lnTo>
                    <a:pt x="382" y="485"/>
                  </a:lnTo>
                  <a:lnTo>
                    <a:pt x="376" y="477"/>
                  </a:lnTo>
                  <a:lnTo>
                    <a:pt x="365" y="488"/>
                  </a:lnTo>
                  <a:lnTo>
                    <a:pt x="360" y="487"/>
                  </a:lnTo>
                  <a:lnTo>
                    <a:pt x="350" y="482"/>
                  </a:lnTo>
                  <a:lnTo>
                    <a:pt x="341" y="492"/>
                  </a:lnTo>
                  <a:lnTo>
                    <a:pt x="321" y="490"/>
                  </a:lnTo>
                  <a:lnTo>
                    <a:pt x="305" y="495"/>
                  </a:lnTo>
                  <a:lnTo>
                    <a:pt x="293" y="493"/>
                  </a:lnTo>
                  <a:lnTo>
                    <a:pt x="285" y="487"/>
                  </a:lnTo>
                  <a:lnTo>
                    <a:pt x="275" y="488"/>
                  </a:lnTo>
                  <a:lnTo>
                    <a:pt x="270" y="493"/>
                  </a:lnTo>
                  <a:lnTo>
                    <a:pt x="267" y="489"/>
                  </a:lnTo>
                  <a:lnTo>
                    <a:pt x="256" y="494"/>
                  </a:lnTo>
                  <a:lnTo>
                    <a:pt x="255" y="508"/>
                  </a:lnTo>
                  <a:lnTo>
                    <a:pt x="264" y="517"/>
                  </a:lnTo>
                  <a:lnTo>
                    <a:pt x="274" y="515"/>
                  </a:lnTo>
                  <a:lnTo>
                    <a:pt x="290" y="526"/>
                  </a:lnTo>
                  <a:lnTo>
                    <a:pt x="299" y="529"/>
                  </a:lnTo>
                  <a:lnTo>
                    <a:pt x="307" y="538"/>
                  </a:lnTo>
                  <a:lnTo>
                    <a:pt x="327" y="545"/>
                  </a:lnTo>
                  <a:lnTo>
                    <a:pt x="331" y="542"/>
                  </a:lnTo>
                  <a:lnTo>
                    <a:pt x="340" y="549"/>
                  </a:lnTo>
                  <a:lnTo>
                    <a:pt x="341" y="555"/>
                  </a:lnTo>
                  <a:lnTo>
                    <a:pt x="362" y="563"/>
                  </a:lnTo>
                  <a:lnTo>
                    <a:pt x="370" y="562"/>
                  </a:lnTo>
                  <a:close/>
                  <a:moveTo>
                    <a:pt x="92" y="446"/>
                  </a:moveTo>
                  <a:lnTo>
                    <a:pt x="95" y="444"/>
                  </a:lnTo>
                  <a:lnTo>
                    <a:pt x="99" y="446"/>
                  </a:lnTo>
                  <a:lnTo>
                    <a:pt x="106" y="444"/>
                  </a:lnTo>
                  <a:lnTo>
                    <a:pt x="106" y="434"/>
                  </a:lnTo>
                  <a:lnTo>
                    <a:pt x="109" y="428"/>
                  </a:lnTo>
                  <a:lnTo>
                    <a:pt x="117" y="429"/>
                  </a:lnTo>
                  <a:lnTo>
                    <a:pt x="123" y="434"/>
                  </a:lnTo>
                  <a:lnTo>
                    <a:pt x="128" y="434"/>
                  </a:lnTo>
                  <a:lnTo>
                    <a:pt x="131" y="428"/>
                  </a:lnTo>
                  <a:lnTo>
                    <a:pt x="131" y="411"/>
                  </a:lnTo>
                  <a:lnTo>
                    <a:pt x="133" y="407"/>
                  </a:lnTo>
                  <a:lnTo>
                    <a:pt x="131" y="389"/>
                  </a:lnTo>
                  <a:lnTo>
                    <a:pt x="134" y="373"/>
                  </a:lnTo>
                  <a:lnTo>
                    <a:pt x="123" y="363"/>
                  </a:lnTo>
                  <a:lnTo>
                    <a:pt x="132" y="357"/>
                  </a:lnTo>
                  <a:lnTo>
                    <a:pt x="134" y="350"/>
                  </a:lnTo>
                  <a:lnTo>
                    <a:pt x="131" y="340"/>
                  </a:lnTo>
                  <a:lnTo>
                    <a:pt x="126" y="334"/>
                  </a:lnTo>
                  <a:lnTo>
                    <a:pt x="119" y="322"/>
                  </a:lnTo>
                  <a:lnTo>
                    <a:pt x="116" y="325"/>
                  </a:lnTo>
                  <a:lnTo>
                    <a:pt x="108" y="319"/>
                  </a:lnTo>
                  <a:lnTo>
                    <a:pt x="102" y="320"/>
                  </a:lnTo>
                  <a:lnTo>
                    <a:pt x="86" y="339"/>
                  </a:lnTo>
                  <a:lnTo>
                    <a:pt x="79" y="339"/>
                  </a:lnTo>
                  <a:lnTo>
                    <a:pt x="69" y="333"/>
                  </a:lnTo>
                  <a:lnTo>
                    <a:pt x="69" y="343"/>
                  </a:lnTo>
                  <a:lnTo>
                    <a:pt x="67" y="349"/>
                  </a:lnTo>
                  <a:lnTo>
                    <a:pt x="74" y="356"/>
                  </a:lnTo>
                  <a:lnTo>
                    <a:pt x="76" y="363"/>
                  </a:lnTo>
                  <a:lnTo>
                    <a:pt x="81" y="368"/>
                  </a:lnTo>
                  <a:lnTo>
                    <a:pt x="81" y="378"/>
                  </a:lnTo>
                  <a:lnTo>
                    <a:pt x="75" y="385"/>
                  </a:lnTo>
                  <a:lnTo>
                    <a:pt x="78" y="390"/>
                  </a:lnTo>
                  <a:lnTo>
                    <a:pt x="86" y="391"/>
                  </a:lnTo>
                  <a:lnTo>
                    <a:pt x="86" y="394"/>
                  </a:lnTo>
                  <a:lnTo>
                    <a:pt x="81" y="401"/>
                  </a:lnTo>
                  <a:lnTo>
                    <a:pt x="77" y="416"/>
                  </a:lnTo>
                  <a:lnTo>
                    <a:pt x="81" y="422"/>
                  </a:lnTo>
                  <a:lnTo>
                    <a:pt x="85" y="440"/>
                  </a:lnTo>
                  <a:lnTo>
                    <a:pt x="92" y="446"/>
                  </a:lnTo>
                  <a:close/>
                  <a:moveTo>
                    <a:pt x="146" y="232"/>
                  </a:moveTo>
                  <a:lnTo>
                    <a:pt x="142" y="236"/>
                  </a:lnTo>
                  <a:lnTo>
                    <a:pt x="147" y="237"/>
                  </a:lnTo>
                  <a:lnTo>
                    <a:pt x="156" y="234"/>
                  </a:lnTo>
                  <a:lnTo>
                    <a:pt x="163" y="235"/>
                  </a:lnTo>
                  <a:lnTo>
                    <a:pt x="162" y="230"/>
                  </a:lnTo>
                  <a:lnTo>
                    <a:pt x="158" y="225"/>
                  </a:lnTo>
                  <a:lnTo>
                    <a:pt x="156" y="228"/>
                  </a:lnTo>
                  <a:lnTo>
                    <a:pt x="146" y="232"/>
                  </a:lnTo>
                  <a:close/>
                  <a:moveTo>
                    <a:pt x="181" y="257"/>
                  </a:moveTo>
                  <a:lnTo>
                    <a:pt x="186" y="259"/>
                  </a:lnTo>
                  <a:lnTo>
                    <a:pt x="184" y="255"/>
                  </a:lnTo>
                  <a:lnTo>
                    <a:pt x="181" y="257"/>
                  </a:lnTo>
                  <a:close/>
                  <a:moveTo>
                    <a:pt x="69" y="328"/>
                  </a:moveTo>
                  <a:lnTo>
                    <a:pt x="72" y="328"/>
                  </a:lnTo>
                  <a:lnTo>
                    <a:pt x="73" y="324"/>
                  </a:lnTo>
                  <a:lnTo>
                    <a:pt x="76" y="320"/>
                  </a:lnTo>
                  <a:lnTo>
                    <a:pt x="73" y="317"/>
                  </a:lnTo>
                  <a:lnTo>
                    <a:pt x="71" y="321"/>
                  </a:lnTo>
                  <a:lnTo>
                    <a:pt x="69" y="322"/>
                  </a:lnTo>
                  <a:lnTo>
                    <a:pt x="69" y="328"/>
                  </a:lnTo>
                  <a:close/>
                  <a:moveTo>
                    <a:pt x="37" y="180"/>
                  </a:moveTo>
                  <a:lnTo>
                    <a:pt x="34" y="171"/>
                  </a:lnTo>
                  <a:lnTo>
                    <a:pt x="40" y="157"/>
                  </a:lnTo>
                  <a:lnTo>
                    <a:pt x="26" y="157"/>
                  </a:lnTo>
                  <a:lnTo>
                    <a:pt x="12" y="148"/>
                  </a:lnTo>
                  <a:lnTo>
                    <a:pt x="10" y="125"/>
                  </a:lnTo>
                  <a:lnTo>
                    <a:pt x="0" y="114"/>
                  </a:lnTo>
                  <a:lnTo>
                    <a:pt x="6" y="107"/>
                  </a:lnTo>
                  <a:lnTo>
                    <a:pt x="16" y="105"/>
                  </a:lnTo>
                  <a:lnTo>
                    <a:pt x="19" y="91"/>
                  </a:lnTo>
                  <a:lnTo>
                    <a:pt x="10" y="83"/>
                  </a:lnTo>
                  <a:lnTo>
                    <a:pt x="9" y="72"/>
                  </a:lnTo>
                  <a:lnTo>
                    <a:pt x="13" y="68"/>
                  </a:lnTo>
                  <a:lnTo>
                    <a:pt x="23" y="72"/>
                  </a:lnTo>
                  <a:lnTo>
                    <a:pt x="40" y="59"/>
                  </a:lnTo>
                  <a:lnTo>
                    <a:pt x="52" y="64"/>
                  </a:lnTo>
                  <a:lnTo>
                    <a:pt x="68" y="37"/>
                  </a:lnTo>
                  <a:lnTo>
                    <a:pt x="78" y="43"/>
                  </a:lnTo>
                  <a:lnTo>
                    <a:pt x="76" y="53"/>
                  </a:lnTo>
                  <a:lnTo>
                    <a:pt x="90" y="60"/>
                  </a:lnTo>
                  <a:lnTo>
                    <a:pt x="95" y="69"/>
                  </a:lnTo>
                  <a:lnTo>
                    <a:pt x="104" y="53"/>
                  </a:lnTo>
                  <a:lnTo>
                    <a:pt x="104" y="41"/>
                  </a:lnTo>
                  <a:lnTo>
                    <a:pt x="123" y="46"/>
                  </a:lnTo>
                  <a:lnTo>
                    <a:pt x="130" y="46"/>
                  </a:lnTo>
                  <a:lnTo>
                    <a:pt x="138" y="52"/>
                  </a:lnTo>
                  <a:lnTo>
                    <a:pt x="140" y="36"/>
                  </a:lnTo>
                  <a:lnTo>
                    <a:pt x="157" y="32"/>
                  </a:lnTo>
                  <a:lnTo>
                    <a:pt x="153" y="18"/>
                  </a:lnTo>
                  <a:lnTo>
                    <a:pt x="161" y="7"/>
                  </a:lnTo>
                  <a:lnTo>
                    <a:pt x="176" y="13"/>
                  </a:lnTo>
                  <a:lnTo>
                    <a:pt x="199" y="0"/>
                  </a:lnTo>
                  <a:lnTo>
                    <a:pt x="208" y="3"/>
                  </a:lnTo>
                  <a:lnTo>
                    <a:pt x="223" y="1"/>
                  </a:lnTo>
                  <a:lnTo>
                    <a:pt x="222" y="10"/>
                  </a:lnTo>
                  <a:lnTo>
                    <a:pt x="244" y="23"/>
                  </a:lnTo>
                  <a:lnTo>
                    <a:pt x="270" y="28"/>
                  </a:lnTo>
                  <a:lnTo>
                    <a:pt x="285" y="27"/>
                  </a:lnTo>
                  <a:lnTo>
                    <a:pt x="291" y="32"/>
                  </a:lnTo>
                  <a:lnTo>
                    <a:pt x="281" y="47"/>
                  </a:lnTo>
                  <a:lnTo>
                    <a:pt x="284" y="54"/>
                  </a:lnTo>
                  <a:lnTo>
                    <a:pt x="279" y="63"/>
                  </a:lnTo>
                  <a:lnTo>
                    <a:pt x="281" y="78"/>
                  </a:lnTo>
                  <a:lnTo>
                    <a:pt x="271" y="75"/>
                  </a:lnTo>
                  <a:lnTo>
                    <a:pt x="265" y="78"/>
                  </a:lnTo>
                  <a:lnTo>
                    <a:pt x="259" y="85"/>
                  </a:lnTo>
                  <a:lnTo>
                    <a:pt x="249" y="85"/>
                  </a:lnTo>
                  <a:lnTo>
                    <a:pt x="240" y="93"/>
                  </a:lnTo>
                  <a:lnTo>
                    <a:pt x="230" y="94"/>
                  </a:lnTo>
                  <a:lnTo>
                    <a:pt x="227" y="101"/>
                  </a:lnTo>
                  <a:lnTo>
                    <a:pt x="232" y="110"/>
                  </a:lnTo>
                  <a:lnTo>
                    <a:pt x="238" y="117"/>
                  </a:lnTo>
                  <a:lnTo>
                    <a:pt x="231" y="127"/>
                  </a:lnTo>
                  <a:lnTo>
                    <a:pt x="227" y="131"/>
                  </a:lnTo>
                  <a:lnTo>
                    <a:pt x="232" y="142"/>
                  </a:lnTo>
                  <a:lnTo>
                    <a:pt x="233" y="154"/>
                  </a:lnTo>
                  <a:lnTo>
                    <a:pt x="238" y="161"/>
                  </a:lnTo>
                  <a:lnTo>
                    <a:pt x="257" y="171"/>
                  </a:lnTo>
                  <a:lnTo>
                    <a:pt x="268" y="177"/>
                  </a:lnTo>
                  <a:lnTo>
                    <a:pt x="273" y="184"/>
                  </a:lnTo>
                  <a:lnTo>
                    <a:pt x="302" y="213"/>
                  </a:lnTo>
                  <a:lnTo>
                    <a:pt x="303" y="221"/>
                  </a:lnTo>
                  <a:lnTo>
                    <a:pt x="306" y="223"/>
                  </a:lnTo>
                  <a:lnTo>
                    <a:pt x="306" y="232"/>
                  </a:lnTo>
                  <a:lnTo>
                    <a:pt x="312" y="240"/>
                  </a:lnTo>
                  <a:lnTo>
                    <a:pt x="320" y="249"/>
                  </a:lnTo>
                  <a:lnTo>
                    <a:pt x="327" y="258"/>
                  </a:lnTo>
                  <a:lnTo>
                    <a:pt x="340" y="268"/>
                  </a:lnTo>
                  <a:lnTo>
                    <a:pt x="346" y="275"/>
                  </a:lnTo>
                  <a:lnTo>
                    <a:pt x="354" y="276"/>
                  </a:lnTo>
                  <a:lnTo>
                    <a:pt x="360" y="280"/>
                  </a:lnTo>
                  <a:lnTo>
                    <a:pt x="376" y="280"/>
                  </a:lnTo>
                  <a:lnTo>
                    <a:pt x="383" y="282"/>
                  </a:lnTo>
                  <a:lnTo>
                    <a:pt x="394" y="280"/>
                  </a:lnTo>
                  <a:lnTo>
                    <a:pt x="402" y="284"/>
                  </a:lnTo>
                  <a:lnTo>
                    <a:pt x="400" y="290"/>
                  </a:lnTo>
                  <a:lnTo>
                    <a:pt x="389" y="298"/>
                  </a:lnTo>
                  <a:lnTo>
                    <a:pt x="389" y="302"/>
                  </a:lnTo>
                  <a:lnTo>
                    <a:pt x="393" y="309"/>
                  </a:lnTo>
                  <a:lnTo>
                    <a:pt x="402" y="309"/>
                  </a:lnTo>
                  <a:lnTo>
                    <a:pt x="418" y="313"/>
                  </a:lnTo>
                  <a:lnTo>
                    <a:pt x="453" y="331"/>
                  </a:lnTo>
                  <a:lnTo>
                    <a:pt x="467" y="341"/>
                  </a:lnTo>
                  <a:lnTo>
                    <a:pt x="475" y="350"/>
                  </a:lnTo>
                  <a:lnTo>
                    <a:pt x="490" y="354"/>
                  </a:lnTo>
                  <a:lnTo>
                    <a:pt x="497" y="359"/>
                  </a:lnTo>
                  <a:lnTo>
                    <a:pt x="500" y="365"/>
                  </a:lnTo>
                  <a:lnTo>
                    <a:pt x="499" y="376"/>
                  </a:lnTo>
                  <a:lnTo>
                    <a:pt x="495" y="382"/>
                  </a:lnTo>
                  <a:lnTo>
                    <a:pt x="496" y="389"/>
                  </a:lnTo>
                  <a:lnTo>
                    <a:pt x="494" y="391"/>
                  </a:lnTo>
                  <a:lnTo>
                    <a:pt x="493" y="393"/>
                  </a:lnTo>
                  <a:lnTo>
                    <a:pt x="486" y="390"/>
                  </a:lnTo>
                  <a:lnTo>
                    <a:pt x="480" y="382"/>
                  </a:lnTo>
                  <a:lnTo>
                    <a:pt x="476" y="374"/>
                  </a:lnTo>
                  <a:lnTo>
                    <a:pt x="477" y="368"/>
                  </a:lnTo>
                  <a:lnTo>
                    <a:pt x="472" y="365"/>
                  </a:lnTo>
                  <a:lnTo>
                    <a:pt x="459" y="365"/>
                  </a:lnTo>
                  <a:lnTo>
                    <a:pt x="456" y="361"/>
                  </a:lnTo>
                  <a:lnTo>
                    <a:pt x="447" y="356"/>
                  </a:lnTo>
                  <a:lnTo>
                    <a:pt x="441" y="357"/>
                  </a:lnTo>
                  <a:lnTo>
                    <a:pt x="437" y="360"/>
                  </a:lnTo>
                  <a:lnTo>
                    <a:pt x="434" y="370"/>
                  </a:lnTo>
                  <a:lnTo>
                    <a:pt x="429" y="376"/>
                  </a:lnTo>
                  <a:lnTo>
                    <a:pt x="430" y="381"/>
                  </a:lnTo>
                  <a:lnTo>
                    <a:pt x="428" y="388"/>
                  </a:lnTo>
                  <a:lnTo>
                    <a:pt x="422" y="392"/>
                  </a:lnTo>
                  <a:lnTo>
                    <a:pt x="422" y="399"/>
                  </a:lnTo>
                  <a:lnTo>
                    <a:pt x="425" y="403"/>
                  </a:lnTo>
                  <a:lnTo>
                    <a:pt x="432" y="404"/>
                  </a:lnTo>
                  <a:lnTo>
                    <a:pt x="444" y="416"/>
                  </a:lnTo>
                  <a:lnTo>
                    <a:pt x="446" y="421"/>
                  </a:lnTo>
                  <a:lnTo>
                    <a:pt x="445" y="432"/>
                  </a:lnTo>
                  <a:lnTo>
                    <a:pt x="447" y="436"/>
                  </a:lnTo>
                  <a:lnTo>
                    <a:pt x="444" y="442"/>
                  </a:lnTo>
                  <a:lnTo>
                    <a:pt x="437" y="444"/>
                  </a:lnTo>
                  <a:lnTo>
                    <a:pt x="429" y="452"/>
                  </a:lnTo>
                  <a:lnTo>
                    <a:pt x="428" y="472"/>
                  </a:lnTo>
                  <a:lnTo>
                    <a:pt x="416" y="482"/>
                  </a:lnTo>
                  <a:lnTo>
                    <a:pt x="415" y="491"/>
                  </a:lnTo>
                  <a:lnTo>
                    <a:pt x="408" y="500"/>
                  </a:lnTo>
                  <a:lnTo>
                    <a:pt x="396" y="501"/>
                  </a:lnTo>
                  <a:lnTo>
                    <a:pt x="386" y="491"/>
                  </a:lnTo>
                  <a:lnTo>
                    <a:pt x="386" y="485"/>
                  </a:lnTo>
                  <a:lnTo>
                    <a:pt x="388" y="481"/>
                  </a:lnTo>
                  <a:lnTo>
                    <a:pt x="393" y="478"/>
                  </a:lnTo>
                  <a:lnTo>
                    <a:pt x="399" y="472"/>
                  </a:lnTo>
                  <a:lnTo>
                    <a:pt x="400" y="464"/>
                  </a:lnTo>
                  <a:lnTo>
                    <a:pt x="399" y="455"/>
                  </a:lnTo>
                  <a:lnTo>
                    <a:pt x="401" y="454"/>
                  </a:lnTo>
                  <a:lnTo>
                    <a:pt x="405" y="454"/>
                  </a:lnTo>
                  <a:lnTo>
                    <a:pt x="409" y="448"/>
                  </a:lnTo>
                  <a:lnTo>
                    <a:pt x="409" y="440"/>
                  </a:lnTo>
                  <a:lnTo>
                    <a:pt x="405" y="433"/>
                  </a:lnTo>
                  <a:lnTo>
                    <a:pt x="401" y="417"/>
                  </a:lnTo>
                  <a:lnTo>
                    <a:pt x="396" y="411"/>
                  </a:lnTo>
                  <a:lnTo>
                    <a:pt x="394" y="398"/>
                  </a:lnTo>
                  <a:lnTo>
                    <a:pt x="390" y="384"/>
                  </a:lnTo>
                  <a:lnTo>
                    <a:pt x="384" y="380"/>
                  </a:lnTo>
                  <a:lnTo>
                    <a:pt x="379" y="383"/>
                  </a:lnTo>
                  <a:lnTo>
                    <a:pt x="368" y="380"/>
                  </a:lnTo>
                  <a:lnTo>
                    <a:pt x="364" y="373"/>
                  </a:lnTo>
                  <a:lnTo>
                    <a:pt x="355" y="372"/>
                  </a:lnTo>
                  <a:lnTo>
                    <a:pt x="351" y="368"/>
                  </a:lnTo>
                  <a:lnTo>
                    <a:pt x="353" y="364"/>
                  </a:lnTo>
                  <a:lnTo>
                    <a:pt x="354" y="356"/>
                  </a:lnTo>
                  <a:lnTo>
                    <a:pt x="348" y="348"/>
                  </a:lnTo>
                  <a:lnTo>
                    <a:pt x="340" y="348"/>
                  </a:lnTo>
                  <a:lnTo>
                    <a:pt x="332" y="348"/>
                  </a:lnTo>
                  <a:lnTo>
                    <a:pt x="333" y="342"/>
                  </a:lnTo>
                  <a:lnTo>
                    <a:pt x="326" y="339"/>
                  </a:lnTo>
                  <a:lnTo>
                    <a:pt x="321" y="341"/>
                  </a:lnTo>
                  <a:lnTo>
                    <a:pt x="315" y="338"/>
                  </a:lnTo>
                  <a:lnTo>
                    <a:pt x="306" y="321"/>
                  </a:lnTo>
                  <a:lnTo>
                    <a:pt x="297" y="320"/>
                  </a:lnTo>
                  <a:lnTo>
                    <a:pt x="288" y="316"/>
                  </a:lnTo>
                  <a:lnTo>
                    <a:pt x="283" y="322"/>
                  </a:lnTo>
                  <a:lnTo>
                    <a:pt x="275" y="322"/>
                  </a:lnTo>
                  <a:lnTo>
                    <a:pt x="273" y="314"/>
                  </a:lnTo>
                  <a:lnTo>
                    <a:pt x="266" y="309"/>
                  </a:lnTo>
                  <a:lnTo>
                    <a:pt x="257" y="308"/>
                  </a:lnTo>
                  <a:lnTo>
                    <a:pt x="240" y="295"/>
                  </a:lnTo>
                  <a:lnTo>
                    <a:pt x="222" y="272"/>
                  </a:lnTo>
                  <a:lnTo>
                    <a:pt x="216" y="270"/>
                  </a:lnTo>
                  <a:lnTo>
                    <a:pt x="215" y="263"/>
                  </a:lnTo>
                  <a:lnTo>
                    <a:pt x="207" y="252"/>
                  </a:lnTo>
                  <a:lnTo>
                    <a:pt x="194" y="252"/>
                  </a:lnTo>
                  <a:lnTo>
                    <a:pt x="193" y="244"/>
                  </a:lnTo>
                  <a:lnTo>
                    <a:pt x="181" y="233"/>
                  </a:lnTo>
                  <a:lnTo>
                    <a:pt x="174" y="225"/>
                  </a:lnTo>
                  <a:lnTo>
                    <a:pt x="164" y="220"/>
                  </a:lnTo>
                  <a:lnTo>
                    <a:pt x="164" y="207"/>
                  </a:lnTo>
                  <a:lnTo>
                    <a:pt x="157" y="203"/>
                  </a:lnTo>
                  <a:lnTo>
                    <a:pt x="157" y="195"/>
                  </a:lnTo>
                  <a:lnTo>
                    <a:pt x="149" y="182"/>
                  </a:lnTo>
                  <a:lnTo>
                    <a:pt x="145" y="176"/>
                  </a:lnTo>
                  <a:lnTo>
                    <a:pt x="143" y="171"/>
                  </a:lnTo>
                  <a:lnTo>
                    <a:pt x="139" y="164"/>
                  </a:lnTo>
                  <a:lnTo>
                    <a:pt x="126" y="160"/>
                  </a:lnTo>
                  <a:lnTo>
                    <a:pt x="118" y="154"/>
                  </a:lnTo>
                  <a:lnTo>
                    <a:pt x="88" y="147"/>
                  </a:lnTo>
                  <a:lnTo>
                    <a:pt x="66" y="159"/>
                  </a:lnTo>
                  <a:lnTo>
                    <a:pt x="66" y="167"/>
                  </a:lnTo>
                  <a:lnTo>
                    <a:pt x="58" y="176"/>
                  </a:lnTo>
                  <a:lnTo>
                    <a:pt x="37" y="18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C9AEB1BF-7343-CB6A-C412-EC3EB7DDA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2738" y="3370264"/>
              <a:ext cx="303213" cy="230188"/>
            </a:xfrm>
            <a:custGeom>
              <a:avLst/>
              <a:gdLst>
                <a:gd name="T0" fmla="*/ 451 w 544"/>
                <a:gd name="T1" fmla="*/ 260 h 410"/>
                <a:gd name="T2" fmla="*/ 435 w 544"/>
                <a:gd name="T3" fmla="*/ 266 h 410"/>
                <a:gd name="T4" fmla="*/ 499 w 544"/>
                <a:gd name="T5" fmla="*/ 231 h 410"/>
                <a:gd name="T6" fmla="*/ 490 w 544"/>
                <a:gd name="T7" fmla="*/ 220 h 410"/>
                <a:gd name="T8" fmla="*/ 488 w 544"/>
                <a:gd name="T9" fmla="*/ 236 h 410"/>
                <a:gd name="T10" fmla="*/ 535 w 544"/>
                <a:gd name="T11" fmla="*/ 214 h 410"/>
                <a:gd name="T12" fmla="*/ 535 w 544"/>
                <a:gd name="T13" fmla="*/ 204 h 410"/>
                <a:gd name="T14" fmla="*/ 308 w 544"/>
                <a:gd name="T15" fmla="*/ 21 h 410"/>
                <a:gd name="T16" fmla="*/ 322 w 544"/>
                <a:gd name="T17" fmla="*/ 28 h 410"/>
                <a:gd name="T18" fmla="*/ 335 w 544"/>
                <a:gd name="T19" fmla="*/ 43 h 410"/>
                <a:gd name="T20" fmla="*/ 370 w 544"/>
                <a:gd name="T21" fmla="*/ 54 h 410"/>
                <a:gd name="T22" fmla="*/ 398 w 544"/>
                <a:gd name="T23" fmla="*/ 67 h 410"/>
                <a:gd name="T24" fmla="*/ 433 w 544"/>
                <a:gd name="T25" fmla="*/ 63 h 410"/>
                <a:gd name="T26" fmla="*/ 478 w 544"/>
                <a:gd name="T27" fmla="*/ 67 h 410"/>
                <a:gd name="T28" fmla="*/ 499 w 544"/>
                <a:gd name="T29" fmla="*/ 82 h 410"/>
                <a:gd name="T30" fmla="*/ 493 w 544"/>
                <a:gd name="T31" fmla="*/ 112 h 410"/>
                <a:gd name="T32" fmla="*/ 465 w 544"/>
                <a:gd name="T33" fmla="*/ 139 h 410"/>
                <a:gd name="T34" fmla="*/ 423 w 544"/>
                <a:gd name="T35" fmla="*/ 152 h 410"/>
                <a:gd name="T36" fmla="*/ 415 w 544"/>
                <a:gd name="T37" fmla="*/ 171 h 410"/>
                <a:gd name="T38" fmla="*/ 410 w 544"/>
                <a:gd name="T39" fmla="*/ 173 h 410"/>
                <a:gd name="T40" fmla="*/ 384 w 544"/>
                <a:gd name="T41" fmla="*/ 197 h 410"/>
                <a:gd name="T42" fmla="*/ 369 w 544"/>
                <a:gd name="T43" fmla="*/ 244 h 410"/>
                <a:gd name="T44" fmla="*/ 389 w 544"/>
                <a:gd name="T45" fmla="*/ 271 h 410"/>
                <a:gd name="T46" fmla="*/ 365 w 544"/>
                <a:gd name="T47" fmla="*/ 295 h 410"/>
                <a:gd name="T48" fmla="*/ 353 w 544"/>
                <a:gd name="T49" fmla="*/ 331 h 410"/>
                <a:gd name="T50" fmla="*/ 307 w 544"/>
                <a:gd name="T51" fmla="*/ 350 h 410"/>
                <a:gd name="T52" fmla="*/ 288 w 544"/>
                <a:gd name="T53" fmla="*/ 371 h 410"/>
                <a:gd name="T54" fmla="*/ 268 w 544"/>
                <a:gd name="T55" fmla="*/ 377 h 410"/>
                <a:gd name="T56" fmla="*/ 250 w 544"/>
                <a:gd name="T57" fmla="*/ 375 h 410"/>
                <a:gd name="T58" fmla="*/ 213 w 544"/>
                <a:gd name="T59" fmla="*/ 373 h 410"/>
                <a:gd name="T60" fmla="*/ 167 w 544"/>
                <a:gd name="T61" fmla="*/ 391 h 410"/>
                <a:gd name="T62" fmla="*/ 148 w 544"/>
                <a:gd name="T63" fmla="*/ 410 h 410"/>
                <a:gd name="T64" fmla="*/ 111 w 544"/>
                <a:gd name="T65" fmla="*/ 373 h 410"/>
                <a:gd name="T66" fmla="*/ 82 w 544"/>
                <a:gd name="T67" fmla="*/ 352 h 410"/>
                <a:gd name="T68" fmla="*/ 68 w 544"/>
                <a:gd name="T69" fmla="*/ 329 h 410"/>
                <a:gd name="T70" fmla="*/ 90 w 544"/>
                <a:gd name="T71" fmla="*/ 293 h 410"/>
                <a:gd name="T72" fmla="*/ 88 w 544"/>
                <a:gd name="T73" fmla="*/ 266 h 410"/>
                <a:gd name="T74" fmla="*/ 66 w 544"/>
                <a:gd name="T75" fmla="*/ 220 h 410"/>
                <a:gd name="T76" fmla="*/ 96 w 544"/>
                <a:gd name="T77" fmla="*/ 203 h 410"/>
                <a:gd name="T78" fmla="*/ 99 w 544"/>
                <a:gd name="T79" fmla="*/ 158 h 410"/>
                <a:gd name="T80" fmla="*/ 120 w 544"/>
                <a:gd name="T81" fmla="*/ 131 h 410"/>
                <a:gd name="T82" fmla="*/ 112 w 544"/>
                <a:gd name="T83" fmla="*/ 98 h 410"/>
                <a:gd name="T84" fmla="*/ 59 w 544"/>
                <a:gd name="T85" fmla="*/ 99 h 410"/>
                <a:gd name="T86" fmla="*/ 42 w 544"/>
                <a:gd name="T87" fmla="*/ 91 h 410"/>
                <a:gd name="T88" fmla="*/ 15 w 544"/>
                <a:gd name="T89" fmla="*/ 89 h 410"/>
                <a:gd name="T90" fmla="*/ 23 w 544"/>
                <a:gd name="T91" fmla="*/ 74 h 410"/>
                <a:gd name="T92" fmla="*/ 14 w 544"/>
                <a:gd name="T93" fmla="*/ 68 h 410"/>
                <a:gd name="T94" fmla="*/ 10 w 544"/>
                <a:gd name="T95" fmla="*/ 52 h 410"/>
                <a:gd name="T96" fmla="*/ 0 w 544"/>
                <a:gd name="T97" fmla="*/ 40 h 410"/>
                <a:gd name="T98" fmla="*/ 27 w 544"/>
                <a:gd name="T99" fmla="*/ 27 h 410"/>
                <a:gd name="T100" fmla="*/ 43 w 544"/>
                <a:gd name="T101" fmla="*/ 17 h 410"/>
                <a:gd name="T102" fmla="*/ 60 w 544"/>
                <a:gd name="T103" fmla="*/ 5 h 410"/>
                <a:gd name="T104" fmla="*/ 87 w 544"/>
                <a:gd name="T105" fmla="*/ 14 h 410"/>
                <a:gd name="T106" fmla="*/ 114 w 544"/>
                <a:gd name="T107" fmla="*/ 12 h 410"/>
                <a:gd name="T108" fmla="*/ 142 w 544"/>
                <a:gd name="T109" fmla="*/ 7 h 410"/>
                <a:gd name="T110" fmla="*/ 199 w 544"/>
                <a:gd name="T111" fmla="*/ 22 h 410"/>
                <a:gd name="T112" fmla="*/ 239 w 544"/>
                <a:gd name="T113" fmla="*/ 21 h 410"/>
                <a:gd name="T114" fmla="*/ 271 w 544"/>
                <a:gd name="T115" fmla="*/ 16 h 410"/>
                <a:gd name="T116" fmla="*/ 304 w 544"/>
                <a:gd name="T117" fmla="*/ 23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4" h="410">
                  <a:moveTo>
                    <a:pt x="441" y="272"/>
                  </a:moveTo>
                  <a:lnTo>
                    <a:pt x="446" y="265"/>
                  </a:lnTo>
                  <a:lnTo>
                    <a:pt x="451" y="260"/>
                  </a:lnTo>
                  <a:lnTo>
                    <a:pt x="448" y="254"/>
                  </a:lnTo>
                  <a:lnTo>
                    <a:pt x="436" y="258"/>
                  </a:lnTo>
                  <a:lnTo>
                    <a:pt x="435" y="266"/>
                  </a:lnTo>
                  <a:lnTo>
                    <a:pt x="441" y="272"/>
                  </a:lnTo>
                  <a:close/>
                  <a:moveTo>
                    <a:pt x="495" y="242"/>
                  </a:moveTo>
                  <a:lnTo>
                    <a:pt x="499" y="231"/>
                  </a:lnTo>
                  <a:lnTo>
                    <a:pt x="509" y="222"/>
                  </a:lnTo>
                  <a:lnTo>
                    <a:pt x="500" y="222"/>
                  </a:lnTo>
                  <a:lnTo>
                    <a:pt x="490" y="220"/>
                  </a:lnTo>
                  <a:lnTo>
                    <a:pt x="481" y="226"/>
                  </a:lnTo>
                  <a:lnTo>
                    <a:pt x="479" y="233"/>
                  </a:lnTo>
                  <a:lnTo>
                    <a:pt x="488" y="236"/>
                  </a:lnTo>
                  <a:lnTo>
                    <a:pt x="495" y="242"/>
                  </a:lnTo>
                  <a:close/>
                  <a:moveTo>
                    <a:pt x="520" y="213"/>
                  </a:moveTo>
                  <a:lnTo>
                    <a:pt x="535" y="214"/>
                  </a:lnTo>
                  <a:lnTo>
                    <a:pt x="541" y="218"/>
                  </a:lnTo>
                  <a:lnTo>
                    <a:pt x="544" y="214"/>
                  </a:lnTo>
                  <a:lnTo>
                    <a:pt x="535" y="204"/>
                  </a:lnTo>
                  <a:lnTo>
                    <a:pt x="522" y="207"/>
                  </a:lnTo>
                  <a:lnTo>
                    <a:pt x="520" y="213"/>
                  </a:lnTo>
                  <a:close/>
                  <a:moveTo>
                    <a:pt x="308" y="21"/>
                  </a:moveTo>
                  <a:lnTo>
                    <a:pt x="316" y="25"/>
                  </a:lnTo>
                  <a:lnTo>
                    <a:pt x="317" y="27"/>
                  </a:lnTo>
                  <a:lnTo>
                    <a:pt x="322" y="28"/>
                  </a:lnTo>
                  <a:lnTo>
                    <a:pt x="324" y="37"/>
                  </a:lnTo>
                  <a:lnTo>
                    <a:pt x="322" y="44"/>
                  </a:lnTo>
                  <a:lnTo>
                    <a:pt x="335" y="43"/>
                  </a:lnTo>
                  <a:lnTo>
                    <a:pt x="353" y="50"/>
                  </a:lnTo>
                  <a:lnTo>
                    <a:pt x="361" y="58"/>
                  </a:lnTo>
                  <a:lnTo>
                    <a:pt x="370" y="54"/>
                  </a:lnTo>
                  <a:lnTo>
                    <a:pt x="380" y="64"/>
                  </a:lnTo>
                  <a:lnTo>
                    <a:pt x="392" y="64"/>
                  </a:lnTo>
                  <a:lnTo>
                    <a:pt x="398" y="67"/>
                  </a:lnTo>
                  <a:lnTo>
                    <a:pt x="405" y="59"/>
                  </a:lnTo>
                  <a:lnTo>
                    <a:pt x="425" y="59"/>
                  </a:lnTo>
                  <a:lnTo>
                    <a:pt x="433" y="63"/>
                  </a:lnTo>
                  <a:lnTo>
                    <a:pt x="445" y="62"/>
                  </a:lnTo>
                  <a:lnTo>
                    <a:pt x="458" y="68"/>
                  </a:lnTo>
                  <a:lnTo>
                    <a:pt x="478" y="67"/>
                  </a:lnTo>
                  <a:lnTo>
                    <a:pt x="493" y="75"/>
                  </a:lnTo>
                  <a:lnTo>
                    <a:pt x="498" y="77"/>
                  </a:lnTo>
                  <a:lnTo>
                    <a:pt x="499" y="82"/>
                  </a:lnTo>
                  <a:lnTo>
                    <a:pt x="492" y="87"/>
                  </a:lnTo>
                  <a:lnTo>
                    <a:pt x="494" y="101"/>
                  </a:lnTo>
                  <a:lnTo>
                    <a:pt x="493" y="112"/>
                  </a:lnTo>
                  <a:lnTo>
                    <a:pt x="489" y="120"/>
                  </a:lnTo>
                  <a:lnTo>
                    <a:pt x="472" y="130"/>
                  </a:lnTo>
                  <a:lnTo>
                    <a:pt x="465" y="139"/>
                  </a:lnTo>
                  <a:lnTo>
                    <a:pt x="451" y="145"/>
                  </a:lnTo>
                  <a:lnTo>
                    <a:pt x="434" y="144"/>
                  </a:lnTo>
                  <a:lnTo>
                    <a:pt x="423" y="152"/>
                  </a:lnTo>
                  <a:lnTo>
                    <a:pt x="413" y="157"/>
                  </a:lnTo>
                  <a:lnTo>
                    <a:pt x="418" y="161"/>
                  </a:lnTo>
                  <a:lnTo>
                    <a:pt x="415" y="171"/>
                  </a:lnTo>
                  <a:lnTo>
                    <a:pt x="409" y="175"/>
                  </a:lnTo>
                  <a:lnTo>
                    <a:pt x="408" y="174"/>
                  </a:lnTo>
                  <a:lnTo>
                    <a:pt x="410" y="173"/>
                  </a:lnTo>
                  <a:lnTo>
                    <a:pt x="405" y="171"/>
                  </a:lnTo>
                  <a:lnTo>
                    <a:pt x="393" y="193"/>
                  </a:lnTo>
                  <a:lnTo>
                    <a:pt x="384" y="197"/>
                  </a:lnTo>
                  <a:lnTo>
                    <a:pt x="367" y="225"/>
                  </a:lnTo>
                  <a:lnTo>
                    <a:pt x="362" y="232"/>
                  </a:lnTo>
                  <a:lnTo>
                    <a:pt x="369" y="244"/>
                  </a:lnTo>
                  <a:lnTo>
                    <a:pt x="371" y="253"/>
                  </a:lnTo>
                  <a:lnTo>
                    <a:pt x="378" y="257"/>
                  </a:lnTo>
                  <a:lnTo>
                    <a:pt x="389" y="271"/>
                  </a:lnTo>
                  <a:lnTo>
                    <a:pt x="379" y="281"/>
                  </a:lnTo>
                  <a:lnTo>
                    <a:pt x="364" y="284"/>
                  </a:lnTo>
                  <a:lnTo>
                    <a:pt x="365" y="295"/>
                  </a:lnTo>
                  <a:lnTo>
                    <a:pt x="351" y="314"/>
                  </a:lnTo>
                  <a:lnTo>
                    <a:pt x="349" y="327"/>
                  </a:lnTo>
                  <a:lnTo>
                    <a:pt x="353" y="331"/>
                  </a:lnTo>
                  <a:lnTo>
                    <a:pt x="349" y="337"/>
                  </a:lnTo>
                  <a:lnTo>
                    <a:pt x="334" y="337"/>
                  </a:lnTo>
                  <a:lnTo>
                    <a:pt x="307" y="350"/>
                  </a:lnTo>
                  <a:lnTo>
                    <a:pt x="307" y="359"/>
                  </a:lnTo>
                  <a:lnTo>
                    <a:pt x="297" y="375"/>
                  </a:lnTo>
                  <a:lnTo>
                    <a:pt x="288" y="371"/>
                  </a:lnTo>
                  <a:lnTo>
                    <a:pt x="280" y="364"/>
                  </a:lnTo>
                  <a:lnTo>
                    <a:pt x="275" y="371"/>
                  </a:lnTo>
                  <a:lnTo>
                    <a:pt x="268" y="377"/>
                  </a:lnTo>
                  <a:lnTo>
                    <a:pt x="261" y="372"/>
                  </a:lnTo>
                  <a:lnTo>
                    <a:pt x="253" y="371"/>
                  </a:lnTo>
                  <a:lnTo>
                    <a:pt x="250" y="375"/>
                  </a:lnTo>
                  <a:lnTo>
                    <a:pt x="238" y="374"/>
                  </a:lnTo>
                  <a:lnTo>
                    <a:pt x="220" y="369"/>
                  </a:lnTo>
                  <a:lnTo>
                    <a:pt x="213" y="373"/>
                  </a:lnTo>
                  <a:lnTo>
                    <a:pt x="197" y="375"/>
                  </a:lnTo>
                  <a:lnTo>
                    <a:pt x="184" y="389"/>
                  </a:lnTo>
                  <a:lnTo>
                    <a:pt x="167" y="391"/>
                  </a:lnTo>
                  <a:lnTo>
                    <a:pt x="161" y="396"/>
                  </a:lnTo>
                  <a:lnTo>
                    <a:pt x="161" y="403"/>
                  </a:lnTo>
                  <a:lnTo>
                    <a:pt x="148" y="410"/>
                  </a:lnTo>
                  <a:lnTo>
                    <a:pt x="134" y="408"/>
                  </a:lnTo>
                  <a:lnTo>
                    <a:pt x="119" y="393"/>
                  </a:lnTo>
                  <a:lnTo>
                    <a:pt x="111" y="373"/>
                  </a:lnTo>
                  <a:lnTo>
                    <a:pt x="112" y="370"/>
                  </a:lnTo>
                  <a:lnTo>
                    <a:pt x="95" y="353"/>
                  </a:lnTo>
                  <a:lnTo>
                    <a:pt x="82" y="352"/>
                  </a:lnTo>
                  <a:lnTo>
                    <a:pt x="74" y="350"/>
                  </a:lnTo>
                  <a:lnTo>
                    <a:pt x="74" y="339"/>
                  </a:lnTo>
                  <a:lnTo>
                    <a:pt x="68" y="329"/>
                  </a:lnTo>
                  <a:lnTo>
                    <a:pt x="78" y="310"/>
                  </a:lnTo>
                  <a:lnTo>
                    <a:pt x="89" y="301"/>
                  </a:lnTo>
                  <a:lnTo>
                    <a:pt x="90" y="293"/>
                  </a:lnTo>
                  <a:lnTo>
                    <a:pt x="80" y="292"/>
                  </a:lnTo>
                  <a:lnTo>
                    <a:pt x="74" y="280"/>
                  </a:lnTo>
                  <a:lnTo>
                    <a:pt x="88" y="266"/>
                  </a:lnTo>
                  <a:lnTo>
                    <a:pt x="87" y="248"/>
                  </a:lnTo>
                  <a:lnTo>
                    <a:pt x="77" y="242"/>
                  </a:lnTo>
                  <a:lnTo>
                    <a:pt x="66" y="220"/>
                  </a:lnTo>
                  <a:lnTo>
                    <a:pt x="77" y="218"/>
                  </a:lnTo>
                  <a:lnTo>
                    <a:pt x="84" y="219"/>
                  </a:lnTo>
                  <a:lnTo>
                    <a:pt x="96" y="203"/>
                  </a:lnTo>
                  <a:lnTo>
                    <a:pt x="88" y="195"/>
                  </a:lnTo>
                  <a:lnTo>
                    <a:pt x="98" y="186"/>
                  </a:lnTo>
                  <a:lnTo>
                    <a:pt x="99" y="158"/>
                  </a:lnTo>
                  <a:lnTo>
                    <a:pt x="97" y="147"/>
                  </a:lnTo>
                  <a:lnTo>
                    <a:pt x="113" y="131"/>
                  </a:lnTo>
                  <a:lnTo>
                    <a:pt x="120" y="131"/>
                  </a:lnTo>
                  <a:lnTo>
                    <a:pt x="122" y="122"/>
                  </a:lnTo>
                  <a:lnTo>
                    <a:pt x="113" y="109"/>
                  </a:lnTo>
                  <a:lnTo>
                    <a:pt x="112" y="98"/>
                  </a:lnTo>
                  <a:lnTo>
                    <a:pt x="91" y="96"/>
                  </a:lnTo>
                  <a:lnTo>
                    <a:pt x="83" y="104"/>
                  </a:lnTo>
                  <a:lnTo>
                    <a:pt x="59" y="99"/>
                  </a:lnTo>
                  <a:lnTo>
                    <a:pt x="44" y="107"/>
                  </a:lnTo>
                  <a:lnTo>
                    <a:pt x="40" y="100"/>
                  </a:lnTo>
                  <a:lnTo>
                    <a:pt x="42" y="91"/>
                  </a:lnTo>
                  <a:lnTo>
                    <a:pt x="34" y="89"/>
                  </a:lnTo>
                  <a:lnTo>
                    <a:pt x="15" y="92"/>
                  </a:lnTo>
                  <a:lnTo>
                    <a:pt x="15" y="89"/>
                  </a:lnTo>
                  <a:lnTo>
                    <a:pt x="25" y="80"/>
                  </a:lnTo>
                  <a:lnTo>
                    <a:pt x="18" y="79"/>
                  </a:lnTo>
                  <a:lnTo>
                    <a:pt x="23" y="74"/>
                  </a:lnTo>
                  <a:lnTo>
                    <a:pt x="19" y="70"/>
                  </a:lnTo>
                  <a:lnTo>
                    <a:pt x="21" y="61"/>
                  </a:lnTo>
                  <a:lnTo>
                    <a:pt x="14" y="68"/>
                  </a:lnTo>
                  <a:lnTo>
                    <a:pt x="11" y="6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0" y="47"/>
                  </a:lnTo>
                  <a:lnTo>
                    <a:pt x="4" y="49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22" y="25"/>
                  </a:lnTo>
                  <a:lnTo>
                    <a:pt x="27" y="27"/>
                  </a:lnTo>
                  <a:lnTo>
                    <a:pt x="41" y="26"/>
                  </a:lnTo>
                  <a:lnTo>
                    <a:pt x="48" y="21"/>
                  </a:lnTo>
                  <a:lnTo>
                    <a:pt x="43" y="17"/>
                  </a:lnTo>
                  <a:lnTo>
                    <a:pt x="42" y="11"/>
                  </a:lnTo>
                  <a:lnTo>
                    <a:pt x="58" y="2"/>
                  </a:lnTo>
                  <a:lnTo>
                    <a:pt x="60" y="5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87" y="14"/>
                  </a:lnTo>
                  <a:lnTo>
                    <a:pt x="95" y="8"/>
                  </a:lnTo>
                  <a:lnTo>
                    <a:pt x="104" y="8"/>
                  </a:lnTo>
                  <a:lnTo>
                    <a:pt x="114" y="12"/>
                  </a:lnTo>
                  <a:lnTo>
                    <a:pt x="125" y="7"/>
                  </a:lnTo>
                  <a:lnTo>
                    <a:pt x="139" y="3"/>
                  </a:lnTo>
                  <a:lnTo>
                    <a:pt x="142" y="7"/>
                  </a:lnTo>
                  <a:lnTo>
                    <a:pt x="154" y="14"/>
                  </a:lnTo>
                  <a:lnTo>
                    <a:pt x="185" y="19"/>
                  </a:lnTo>
                  <a:lnTo>
                    <a:pt x="199" y="22"/>
                  </a:lnTo>
                  <a:lnTo>
                    <a:pt x="220" y="13"/>
                  </a:lnTo>
                  <a:lnTo>
                    <a:pt x="236" y="14"/>
                  </a:lnTo>
                  <a:lnTo>
                    <a:pt x="239" y="21"/>
                  </a:lnTo>
                  <a:lnTo>
                    <a:pt x="255" y="24"/>
                  </a:lnTo>
                  <a:lnTo>
                    <a:pt x="263" y="16"/>
                  </a:lnTo>
                  <a:lnTo>
                    <a:pt x="271" y="16"/>
                  </a:lnTo>
                  <a:lnTo>
                    <a:pt x="294" y="30"/>
                  </a:lnTo>
                  <a:lnTo>
                    <a:pt x="298" y="24"/>
                  </a:lnTo>
                  <a:lnTo>
                    <a:pt x="304" y="23"/>
                  </a:lnTo>
                  <a:lnTo>
                    <a:pt x="308" y="2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62E412FF-33F6-197A-F40E-8770194AD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1" y="3421064"/>
              <a:ext cx="76200" cy="152400"/>
            </a:xfrm>
            <a:custGeom>
              <a:avLst/>
              <a:gdLst>
                <a:gd name="T0" fmla="*/ 88 w 136"/>
                <a:gd name="T1" fmla="*/ 250 h 273"/>
                <a:gd name="T2" fmla="*/ 92 w 136"/>
                <a:gd name="T3" fmla="*/ 221 h 273"/>
                <a:gd name="T4" fmla="*/ 104 w 136"/>
                <a:gd name="T5" fmla="*/ 204 h 273"/>
                <a:gd name="T6" fmla="*/ 88 w 136"/>
                <a:gd name="T7" fmla="*/ 191 h 273"/>
                <a:gd name="T8" fmla="*/ 101 w 136"/>
                <a:gd name="T9" fmla="*/ 159 h 273"/>
                <a:gd name="T10" fmla="*/ 80 w 136"/>
                <a:gd name="T11" fmla="*/ 131 h 273"/>
                <a:gd name="T12" fmla="*/ 98 w 136"/>
                <a:gd name="T13" fmla="*/ 130 h 273"/>
                <a:gd name="T14" fmla="*/ 102 w 136"/>
                <a:gd name="T15" fmla="*/ 106 h 273"/>
                <a:gd name="T16" fmla="*/ 113 w 136"/>
                <a:gd name="T17" fmla="*/ 69 h 273"/>
                <a:gd name="T18" fmla="*/ 127 w 136"/>
                <a:gd name="T19" fmla="*/ 42 h 273"/>
                <a:gd name="T20" fmla="*/ 136 w 136"/>
                <a:gd name="T21" fmla="*/ 33 h 273"/>
                <a:gd name="T22" fmla="*/ 126 w 136"/>
                <a:gd name="T23" fmla="*/ 9 h 273"/>
                <a:gd name="T24" fmla="*/ 97 w 136"/>
                <a:gd name="T25" fmla="*/ 15 h 273"/>
                <a:gd name="T26" fmla="*/ 58 w 136"/>
                <a:gd name="T27" fmla="*/ 18 h 273"/>
                <a:gd name="T28" fmla="*/ 56 w 136"/>
                <a:gd name="T29" fmla="*/ 2 h 273"/>
                <a:gd name="T30" fmla="*/ 29 w 136"/>
                <a:gd name="T31" fmla="*/ 3 h 273"/>
                <a:gd name="T32" fmla="*/ 36 w 136"/>
                <a:gd name="T33" fmla="*/ 27 h 273"/>
                <a:gd name="T34" fmla="*/ 35 w 136"/>
                <a:gd name="T35" fmla="*/ 59 h 273"/>
                <a:gd name="T36" fmla="*/ 38 w 136"/>
                <a:gd name="T37" fmla="*/ 78 h 273"/>
                <a:gd name="T38" fmla="*/ 28 w 136"/>
                <a:gd name="T39" fmla="*/ 96 h 273"/>
                <a:gd name="T40" fmla="*/ 17 w 136"/>
                <a:gd name="T41" fmla="*/ 125 h 273"/>
                <a:gd name="T42" fmla="*/ 6 w 136"/>
                <a:gd name="T43" fmla="*/ 150 h 273"/>
                <a:gd name="T44" fmla="*/ 0 w 136"/>
                <a:gd name="T45" fmla="*/ 181 h 273"/>
                <a:gd name="T46" fmla="*/ 13 w 136"/>
                <a:gd name="T47" fmla="*/ 175 h 273"/>
                <a:gd name="T48" fmla="*/ 21 w 136"/>
                <a:gd name="T49" fmla="*/ 175 h 273"/>
                <a:gd name="T50" fmla="*/ 10 w 136"/>
                <a:gd name="T51" fmla="*/ 186 h 273"/>
                <a:gd name="T52" fmla="*/ 14 w 136"/>
                <a:gd name="T53" fmla="*/ 200 h 273"/>
                <a:gd name="T54" fmla="*/ 32 w 136"/>
                <a:gd name="T55" fmla="*/ 194 h 273"/>
                <a:gd name="T56" fmla="*/ 30 w 136"/>
                <a:gd name="T57" fmla="*/ 211 h 273"/>
                <a:gd name="T58" fmla="*/ 26 w 136"/>
                <a:gd name="T59" fmla="*/ 245 h 273"/>
                <a:gd name="T60" fmla="*/ 19 w 136"/>
                <a:gd name="T61" fmla="*/ 267 h 273"/>
                <a:gd name="T62" fmla="*/ 35 w 136"/>
                <a:gd name="T63" fmla="*/ 260 h 273"/>
                <a:gd name="T64" fmla="*/ 62 w 136"/>
                <a:gd name="T65" fmla="*/ 273 h 273"/>
                <a:gd name="T66" fmla="*/ 86 w 136"/>
                <a:gd name="T67" fmla="*/ 26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273">
                  <a:moveTo>
                    <a:pt x="88" y="261"/>
                  </a:moveTo>
                  <a:lnTo>
                    <a:pt x="88" y="250"/>
                  </a:lnTo>
                  <a:lnTo>
                    <a:pt x="82" y="240"/>
                  </a:lnTo>
                  <a:lnTo>
                    <a:pt x="92" y="221"/>
                  </a:lnTo>
                  <a:lnTo>
                    <a:pt x="103" y="212"/>
                  </a:lnTo>
                  <a:lnTo>
                    <a:pt x="104" y="204"/>
                  </a:lnTo>
                  <a:lnTo>
                    <a:pt x="94" y="203"/>
                  </a:lnTo>
                  <a:lnTo>
                    <a:pt x="88" y="191"/>
                  </a:lnTo>
                  <a:lnTo>
                    <a:pt x="102" y="177"/>
                  </a:lnTo>
                  <a:lnTo>
                    <a:pt x="101" y="159"/>
                  </a:lnTo>
                  <a:lnTo>
                    <a:pt x="91" y="153"/>
                  </a:lnTo>
                  <a:lnTo>
                    <a:pt x="80" y="131"/>
                  </a:lnTo>
                  <a:lnTo>
                    <a:pt x="91" y="129"/>
                  </a:lnTo>
                  <a:lnTo>
                    <a:pt x="98" y="130"/>
                  </a:lnTo>
                  <a:lnTo>
                    <a:pt x="110" y="114"/>
                  </a:lnTo>
                  <a:lnTo>
                    <a:pt x="102" y="106"/>
                  </a:lnTo>
                  <a:lnTo>
                    <a:pt x="112" y="97"/>
                  </a:lnTo>
                  <a:lnTo>
                    <a:pt x="113" y="69"/>
                  </a:lnTo>
                  <a:lnTo>
                    <a:pt x="111" y="58"/>
                  </a:lnTo>
                  <a:lnTo>
                    <a:pt x="127" y="42"/>
                  </a:lnTo>
                  <a:lnTo>
                    <a:pt x="134" y="42"/>
                  </a:lnTo>
                  <a:lnTo>
                    <a:pt x="136" y="33"/>
                  </a:lnTo>
                  <a:lnTo>
                    <a:pt x="127" y="20"/>
                  </a:lnTo>
                  <a:lnTo>
                    <a:pt x="126" y="9"/>
                  </a:lnTo>
                  <a:lnTo>
                    <a:pt x="105" y="7"/>
                  </a:lnTo>
                  <a:lnTo>
                    <a:pt x="97" y="15"/>
                  </a:lnTo>
                  <a:lnTo>
                    <a:pt x="73" y="10"/>
                  </a:lnTo>
                  <a:lnTo>
                    <a:pt x="58" y="18"/>
                  </a:lnTo>
                  <a:lnTo>
                    <a:pt x="54" y="11"/>
                  </a:lnTo>
                  <a:lnTo>
                    <a:pt x="56" y="2"/>
                  </a:lnTo>
                  <a:lnTo>
                    <a:pt x="48" y="0"/>
                  </a:lnTo>
                  <a:lnTo>
                    <a:pt x="29" y="3"/>
                  </a:lnTo>
                  <a:lnTo>
                    <a:pt x="30" y="12"/>
                  </a:lnTo>
                  <a:lnTo>
                    <a:pt x="36" y="27"/>
                  </a:lnTo>
                  <a:lnTo>
                    <a:pt x="33" y="55"/>
                  </a:lnTo>
                  <a:lnTo>
                    <a:pt x="35" y="59"/>
                  </a:lnTo>
                  <a:lnTo>
                    <a:pt x="32" y="71"/>
                  </a:lnTo>
                  <a:lnTo>
                    <a:pt x="38" y="78"/>
                  </a:lnTo>
                  <a:lnTo>
                    <a:pt x="33" y="85"/>
                  </a:lnTo>
                  <a:lnTo>
                    <a:pt x="28" y="96"/>
                  </a:lnTo>
                  <a:lnTo>
                    <a:pt x="27" y="110"/>
                  </a:lnTo>
                  <a:lnTo>
                    <a:pt x="17" y="125"/>
                  </a:lnTo>
                  <a:lnTo>
                    <a:pt x="17" y="133"/>
                  </a:lnTo>
                  <a:lnTo>
                    <a:pt x="6" y="15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9" y="181"/>
                  </a:lnTo>
                  <a:lnTo>
                    <a:pt x="13" y="175"/>
                  </a:lnTo>
                  <a:lnTo>
                    <a:pt x="22" y="170"/>
                  </a:lnTo>
                  <a:lnTo>
                    <a:pt x="21" y="175"/>
                  </a:lnTo>
                  <a:lnTo>
                    <a:pt x="23" y="180"/>
                  </a:lnTo>
                  <a:lnTo>
                    <a:pt x="10" y="186"/>
                  </a:lnTo>
                  <a:lnTo>
                    <a:pt x="10" y="195"/>
                  </a:lnTo>
                  <a:lnTo>
                    <a:pt x="14" y="200"/>
                  </a:lnTo>
                  <a:lnTo>
                    <a:pt x="20" y="193"/>
                  </a:lnTo>
                  <a:lnTo>
                    <a:pt x="32" y="194"/>
                  </a:lnTo>
                  <a:lnTo>
                    <a:pt x="27" y="200"/>
                  </a:lnTo>
                  <a:lnTo>
                    <a:pt x="30" y="211"/>
                  </a:lnTo>
                  <a:lnTo>
                    <a:pt x="26" y="222"/>
                  </a:lnTo>
                  <a:lnTo>
                    <a:pt x="26" y="245"/>
                  </a:lnTo>
                  <a:lnTo>
                    <a:pt x="22" y="262"/>
                  </a:lnTo>
                  <a:lnTo>
                    <a:pt x="19" y="267"/>
                  </a:lnTo>
                  <a:lnTo>
                    <a:pt x="22" y="269"/>
                  </a:lnTo>
                  <a:lnTo>
                    <a:pt x="35" y="260"/>
                  </a:lnTo>
                  <a:lnTo>
                    <a:pt x="53" y="268"/>
                  </a:lnTo>
                  <a:lnTo>
                    <a:pt x="62" y="273"/>
                  </a:lnTo>
                  <a:lnTo>
                    <a:pt x="75" y="265"/>
                  </a:lnTo>
                  <a:lnTo>
                    <a:pt x="86" y="264"/>
                  </a:lnTo>
                  <a:lnTo>
                    <a:pt x="88" y="26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BE220FD4-AA61-5BCC-7BF8-9E653BF0F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1551" y="3425826"/>
              <a:ext cx="211138" cy="206375"/>
            </a:xfrm>
            <a:custGeom>
              <a:avLst/>
              <a:gdLst>
                <a:gd name="T0" fmla="*/ 157 w 380"/>
                <a:gd name="T1" fmla="*/ 312 h 368"/>
                <a:gd name="T2" fmla="*/ 172 w 380"/>
                <a:gd name="T3" fmla="*/ 169 h 368"/>
                <a:gd name="T4" fmla="*/ 202 w 380"/>
                <a:gd name="T5" fmla="*/ 205 h 368"/>
                <a:gd name="T6" fmla="*/ 199 w 380"/>
                <a:gd name="T7" fmla="*/ 205 h 368"/>
                <a:gd name="T8" fmla="*/ 158 w 380"/>
                <a:gd name="T9" fmla="*/ 173 h 368"/>
                <a:gd name="T10" fmla="*/ 237 w 380"/>
                <a:gd name="T11" fmla="*/ 236 h 368"/>
                <a:gd name="T12" fmla="*/ 246 w 380"/>
                <a:gd name="T13" fmla="*/ 241 h 368"/>
                <a:gd name="T14" fmla="*/ 264 w 380"/>
                <a:gd name="T15" fmla="*/ 257 h 368"/>
                <a:gd name="T16" fmla="*/ 246 w 380"/>
                <a:gd name="T17" fmla="*/ 269 h 368"/>
                <a:gd name="T18" fmla="*/ 215 w 380"/>
                <a:gd name="T19" fmla="*/ 250 h 368"/>
                <a:gd name="T20" fmla="*/ 218 w 380"/>
                <a:gd name="T21" fmla="*/ 287 h 368"/>
                <a:gd name="T22" fmla="*/ 210 w 380"/>
                <a:gd name="T23" fmla="*/ 160 h 368"/>
                <a:gd name="T24" fmla="*/ 160 w 380"/>
                <a:gd name="T25" fmla="*/ 150 h 368"/>
                <a:gd name="T26" fmla="*/ 175 w 380"/>
                <a:gd name="T27" fmla="*/ 159 h 368"/>
                <a:gd name="T28" fmla="*/ 208 w 380"/>
                <a:gd name="T29" fmla="*/ 61 h 368"/>
                <a:gd name="T30" fmla="*/ 233 w 380"/>
                <a:gd name="T31" fmla="*/ 113 h 368"/>
                <a:gd name="T32" fmla="*/ 256 w 380"/>
                <a:gd name="T33" fmla="*/ 80 h 368"/>
                <a:gd name="T34" fmla="*/ 291 w 380"/>
                <a:gd name="T35" fmla="*/ 144 h 368"/>
                <a:gd name="T36" fmla="*/ 280 w 380"/>
                <a:gd name="T37" fmla="*/ 146 h 368"/>
                <a:gd name="T38" fmla="*/ 272 w 380"/>
                <a:gd name="T39" fmla="*/ 199 h 368"/>
                <a:gd name="T40" fmla="*/ 297 w 380"/>
                <a:gd name="T41" fmla="*/ 228 h 368"/>
                <a:gd name="T42" fmla="*/ 308 w 380"/>
                <a:gd name="T43" fmla="*/ 234 h 368"/>
                <a:gd name="T44" fmla="*/ 306 w 380"/>
                <a:gd name="T45" fmla="*/ 284 h 368"/>
                <a:gd name="T46" fmla="*/ 375 w 380"/>
                <a:gd name="T47" fmla="*/ 293 h 368"/>
                <a:gd name="T48" fmla="*/ 360 w 380"/>
                <a:gd name="T49" fmla="*/ 319 h 368"/>
                <a:gd name="T50" fmla="*/ 334 w 380"/>
                <a:gd name="T51" fmla="*/ 346 h 368"/>
                <a:gd name="T52" fmla="*/ 59 w 380"/>
                <a:gd name="T53" fmla="*/ 233 h 368"/>
                <a:gd name="T54" fmla="*/ 51 w 380"/>
                <a:gd name="T55" fmla="*/ 189 h 368"/>
                <a:gd name="T56" fmla="*/ 46 w 380"/>
                <a:gd name="T57" fmla="*/ 205 h 368"/>
                <a:gd name="T58" fmla="*/ 45 w 380"/>
                <a:gd name="T59" fmla="*/ 179 h 368"/>
                <a:gd name="T60" fmla="*/ 16 w 380"/>
                <a:gd name="T61" fmla="*/ 133 h 368"/>
                <a:gd name="T62" fmla="*/ 8 w 380"/>
                <a:gd name="T63" fmla="*/ 117 h 368"/>
                <a:gd name="T64" fmla="*/ 209 w 380"/>
                <a:gd name="T65" fmla="*/ 356 h 368"/>
                <a:gd name="T66" fmla="*/ 292 w 380"/>
                <a:gd name="T67" fmla="*/ 363 h 368"/>
                <a:gd name="T68" fmla="*/ 283 w 380"/>
                <a:gd name="T69" fmla="*/ 353 h 368"/>
                <a:gd name="T70" fmla="*/ 221 w 380"/>
                <a:gd name="T71" fmla="*/ 346 h 368"/>
                <a:gd name="T72" fmla="*/ 200 w 380"/>
                <a:gd name="T73" fmla="*/ 338 h 368"/>
                <a:gd name="T74" fmla="*/ 270 w 380"/>
                <a:gd name="T75" fmla="*/ 8 h 368"/>
                <a:gd name="T76" fmla="*/ 209 w 380"/>
                <a:gd name="T77" fmla="*/ 33 h 368"/>
                <a:gd name="T78" fmla="*/ 135 w 380"/>
                <a:gd name="T79" fmla="*/ 37 h 368"/>
                <a:gd name="T80" fmla="*/ 37 w 380"/>
                <a:gd name="T81" fmla="*/ 97 h 368"/>
                <a:gd name="T82" fmla="*/ 54 w 380"/>
                <a:gd name="T83" fmla="*/ 166 h 368"/>
                <a:gd name="T84" fmla="*/ 123 w 380"/>
                <a:gd name="T85" fmla="*/ 200 h 368"/>
                <a:gd name="T86" fmla="*/ 124 w 380"/>
                <a:gd name="T87" fmla="*/ 210 h 368"/>
                <a:gd name="T88" fmla="*/ 89 w 380"/>
                <a:gd name="T89" fmla="*/ 235 h 368"/>
                <a:gd name="T90" fmla="*/ 113 w 380"/>
                <a:gd name="T91" fmla="*/ 261 h 368"/>
                <a:gd name="T92" fmla="*/ 149 w 380"/>
                <a:gd name="T93" fmla="*/ 281 h 368"/>
                <a:gd name="T94" fmla="*/ 157 w 380"/>
                <a:gd name="T95" fmla="*/ 244 h 368"/>
                <a:gd name="T96" fmla="*/ 157 w 380"/>
                <a:gd name="T97" fmla="*/ 234 h 368"/>
                <a:gd name="T98" fmla="*/ 193 w 380"/>
                <a:gd name="T99" fmla="*/ 223 h 368"/>
                <a:gd name="T100" fmla="*/ 138 w 380"/>
                <a:gd name="T101" fmla="*/ 172 h 368"/>
                <a:gd name="T102" fmla="*/ 151 w 380"/>
                <a:gd name="T103" fmla="*/ 146 h 368"/>
                <a:gd name="T104" fmla="*/ 121 w 380"/>
                <a:gd name="T105" fmla="*/ 102 h 368"/>
                <a:gd name="T106" fmla="*/ 152 w 380"/>
                <a:gd name="T107" fmla="*/ 99 h 368"/>
                <a:gd name="T108" fmla="*/ 186 w 380"/>
                <a:gd name="T109" fmla="*/ 98 h 368"/>
                <a:gd name="T110" fmla="*/ 172 w 380"/>
                <a:gd name="T111" fmla="*/ 70 h 368"/>
                <a:gd name="T112" fmla="*/ 227 w 380"/>
                <a:gd name="T113" fmla="*/ 45 h 368"/>
                <a:gd name="T114" fmla="*/ 293 w 380"/>
                <a:gd name="T115" fmla="*/ 1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0" h="368">
                  <a:moveTo>
                    <a:pt x="153" y="288"/>
                  </a:moveTo>
                  <a:lnTo>
                    <a:pt x="155" y="291"/>
                  </a:lnTo>
                  <a:lnTo>
                    <a:pt x="152" y="291"/>
                  </a:lnTo>
                  <a:lnTo>
                    <a:pt x="153" y="288"/>
                  </a:lnTo>
                  <a:close/>
                  <a:moveTo>
                    <a:pt x="153" y="296"/>
                  </a:moveTo>
                  <a:lnTo>
                    <a:pt x="155" y="294"/>
                  </a:lnTo>
                  <a:lnTo>
                    <a:pt x="156" y="300"/>
                  </a:lnTo>
                  <a:lnTo>
                    <a:pt x="160" y="306"/>
                  </a:lnTo>
                  <a:lnTo>
                    <a:pt x="157" y="312"/>
                  </a:lnTo>
                  <a:lnTo>
                    <a:pt x="153" y="310"/>
                  </a:lnTo>
                  <a:lnTo>
                    <a:pt x="153" y="305"/>
                  </a:lnTo>
                  <a:lnTo>
                    <a:pt x="151" y="301"/>
                  </a:lnTo>
                  <a:lnTo>
                    <a:pt x="153" y="296"/>
                  </a:lnTo>
                  <a:close/>
                  <a:moveTo>
                    <a:pt x="141" y="166"/>
                  </a:moveTo>
                  <a:lnTo>
                    <a:pt x="147" y="160"/>
                  </a:lnTo>
                  <a:lnTo>
                    <a:pt x="158" y="159"/>
                  </a:lnTo>
                  <a:lnTo>
                    <a:pt x="165" y="166"/>
                  </a:lnTo>
                  <a:lnTo>
                    <a:pt x="172" y="169"/>
                  </a:lnTo>
                  <a:lnTo>
                    <a:pt x="180" y="173"/>
                  </a:lnTo>
                  <a:lnTo>
                    <a:pt x="181" y="174"/>
                  </a:lnTo>
                  <a:lnTo>
                    <a:pt x="186" y="175"/>
                  </a:lnTo>
                  <a:lnTo>
                    <a:pt x="187" y="173"/>
                  </a:lnTo>
                  <a:lnTo>
                    <a:pt x="198" y="184"/>
                  </a:lnTo>
                  <a:lnTo>
                    <a:pt x="201" y="191"/>
                  </a:lnTo>
                  <a:lnTo>
                    <a:pt x="202" y="194"/>
                  </a:lnTo>
                  <a:lnTo>
                    <a:pt x="203" y="199"/>
                  </a:lnTo>
                  <a:lnTo>
                    <a:pt x="202" y="205"/>
                  </a:lnTo>
                  <a:lnTo>
                    <a:pt x="208" y="211"/>
                  </a:lnTo>
                  <a:lnTo>
                    <a:pt x="210" y="209"/>
                  </a:lnTo>
                  <a:lnTo>
                    <a:pt x="218" y="210"/>
                  </a:lnTo>
                  <a:lnTo>
                    <a:pt x="215" y="219"/>
                  </a:lnTo>
                  <a:lnTo>
                    <a:pt x="211" y="216"/>
                  </a:lnTo>
                  <a:lnTo>
                    <a:pt x="207" y="218"/>
                  </a:lnTo>
                  <a:lnTo>
                    <a:pt x="201" y="214"/>
                  </a:lnTo>
                  <a:lnTo>
                    <a:pt x="198" y="210"/>
                  </a:lnTo>
                  <a:lnTo>
                    <a:pt x="199" y="205"/>
                  </a:lnTo>
                  <a:lnTo>
                    <a:pt x="196" y="202"/>
                  </a:lnTo>
                  <a:lnTo>
                    <a:pt x="190" y="193"/>
                  </a:lnTo>
                  <a:lnTo>
                    <a:pt x="188" y="190"/>
                  </a:lnTo>
                  <a:lnTo>
                    <a:pt x="182" y="190"/>
                  </a:lnTo>
                  <a:lnTo>
                    <a:pt x="174" y="186"/>
                  </a:lnTo>
                  <a:lnTo>
                    <a:pt x="171" y="180"/>
                  </a:lnTo>
                  <a:lnTo>
                    <a:pt x="165" y="179"/>
                  </a:lnTo>
                  <a:lnTo>
                    <a:pt x="162" y="174"/>
                  </a:lnTo>
                  <a:lnTo>
                    <a:pt x="158" y="173"/>
                  </a:lnTo>
                  <a:lnTo>
                    <a:pt x="156" y="170"/>
                  </a:lnTo>
                  <a:lnTo>
                    <a:pt x="152" y="166"/>
                  </a:lnTo>
                  <a:lnTo>
                    <a:pt x="144" y="167"/>
                  </a:lnTo>
                  <a:lnTo>
                    <a:pt x="141" y="166"/>
                  </a:lnTo>
                  <a:close/>
                  <a:moveTo>
                    <a:pt x="223" y="219"/>
                  </a:moveTo>
                  <a:lnTo>
                    <a:pt x="227" y="219"/>
                  </a:lnTo>
                  <a:lnTo>
                    <a:pt x="230" y="224"/>
                  </a:lnTo>
                  <a:lnTo>
                    <a:pt x="238" y="231"/>
                  </a:lnTo>
                  <a:lnTo>
                    <a:pt x="237" y="236"/>
                  </a:lnTo>
                  <a:lnTo>
                    <a:pt x="234" y="235"/>
                  </a:lnTo>
                  <a:lnTo>
                    <a:pt x="224" y="226"/>
                  </a:lnTo>
                  <a:lnTo>
                    <a:pt x="220" y="223"/>
                  </a:lnTo>
                  <a:lnTo>
                    <a:pt x="223" y="219"/>
                  </a:lnTo>
                  <a:close/>
                  <a:moveTo>
                    <a:pt x="242" y="236"/>
                  </a:moveTo>
                  <a:lnTo>
                    <a:pt x="246" y="235"/>
                  </a:lnTo>
                  <a:lnTo>
                    <a:pt x="250" y="239"/>
                  </a:lnTo>
                  <a:lnTo>
                    <a:pt x="251" y="243"/>
                  </a:lnTo>
                  <a:lnTo>
                    <a:pt x="246" y="241"/>
                  </a:lnTo>
                  <a:lnTo>
                    <a:pt x="242" y="236"/>
                  </a:lnTo>
                  <a:close/>
                  <a:moveTo>
                    <a:pt x="255" y="247"/>
                  </a:moveTo>
                  <a:lnTo>
                    <a:pt x="255" y="244"/>
                  </a:lnTo>
                  <a:lnTo>
                    <a:pt x="259" y="245"/>
                  </a:lnTo>
                  <a:lnTo>
                    <a:pt x="255" y="247"/>
                  </a:lnTo>
                  <a:close/>
                  <a:moveTo>
                    <a:pt x="257" y="267"/>
                  </a:moveTo>
                  <a:lnTo>
                    <a:pt x="254" y="262"/>
                  </a:lnTo>
                  <a:lnTo>
                    <a:pt x="260" y="256"/>
                  </a:lnTo>
                  <a:lnTo>
                    <a:pt x="264" y="257"/>
                  </a:lnTo>
                  <a:lnTo>
                    <a:pt x="265" y="262"/>
                  </a:lnTo>
                  <a:lnTo>
                    <a:pt x="261" y="267"/>
                  </a:lnTo>
                  <a:lnTo>
                    <a:pt x="257" y="267"/>
                  </a:lnTo>
                  <a:close/>
                  <a:moveTo>
                    <a:pt x="246" y="269"/>
                  </a:moveTo>
                  <a:lnTo>
                    <a:pt x="243" y="265"/>
                  </a:lnTo>
                  <a:lnTo>
                    <a:pt x="244" y="258"/>
                  </a:lnTo>
                  <a:lnTo>
                    <a:pt x="249" y="258"/>
                  </a:lnTo>
                  <a:lnTo>
                    <a:pt x="251" y="263"/>
                  </a:lnTo>
                  <a:lnTo>
                    <a:pt x="246" y="269"/>
                  </a:lnTo>
                  <a:close/>
                  <a:moveTo>
                    <a:pt x="207" y="242"/>
                  </a:moveTo>
                  <a:lnTo>
                    <a:pt x="205" y="240"/>
                  </a:lnTo>
                  <a:lnTo>
                    <a:pt x="208" y="236"/>
                  </a:lnTo>
                  <a:lnTo>
                    <a:pt x="211" y="241"/>
                  </a:lnTo>
                  <a:lnTo>
                    <a:pt x="207" y="242"/>
                  </a:lnTo>
                  <a:close/>
                  <a:moveTo>
                    <a:pt x="211" y="253"/>
                  </a:moveTo>
                  <a:lnTo>
                    <a:pt x="211" y="245"/>
                  </a:lnTo>
                  <a:lnTo>
                    <a:pt x="215" y="246"/>
                  </a:lnTo>
                  <a:lnTo>
                    <a:pt x="215" y="250"/>
                  </a:lnTo>
                  <a:lnTo>
                    <a:pt x="211" y="253"/>
                  </a:lnTo>
                  <a:close/>
                  <a:moveTo>
                    <a:pt x="213" y="261"/>
                  </a:moveTo>
                  <a:lnTo>
                    <a:pt x="217" y="258"/>
                  </a:lnTo>
                  <a:lnTo>
                    <a:pt x="217" y="264"/>
                  </a:lnTo>
                  <a:lnTo>
                    <a:pt x="213" y="261"/>
                  </a:lnTo>
                  <a:close/>
                  <a:moveTo>
                    <a:pt x="209" y="288"/>
                  </a:moveTo>
                  <a:lnTo>
                    <a:pt x="213" y="282"/>
                  </a:lnTo>
                  <a:lnTo>
                    <a:pt x="219" y="282"/>
                  </a:lnTo>
                  <a:lnTo>
                    <a:pt x="218" y="287"/>
                  </a:lnTo>
                  <a:lnTo>
                    <a:pt x="213" y="288"/>
                  </a:lnTo>
                  <a:lnTo>
                    <a:pt x="209" y="288"/>
                  </a:lnTo>
                  <a:close/>
                  <a:moveTo>
                    <a:pt x="281" y="244"/>
                  </a:moveTo>
                  <a:lnTo>
                    <a:pt x="279" y="240"/>
                  </a:lnTo>
                  <a:lnTo>
                    <a:pt x="280" y="235"/>
                  </a:lnTo>
                  <a:lnTo>
                    <a:pt x="289" y="234"/>
                  </a:lnTo>
                  <a:lnTo>
                    <a:pt x="288" y="238"/>
                  </a:lnTo>
                  <a:lnTo>
                    <a:pt x="281" y="244"/>
                  </a:lnTo>
                  <a:close/>
                  <a:moveTo>
                    <a:pt x="210" y="160"/>
                  </a:moveTo>
                  <a:lnTo>
                    <a:pt x="213" y="159"/>
                  </a:lnTo>
                  <a:lnTo>
                    <a:pt x="217" y="163"/>
                  </a:lnTo>
                  <a:lnTo>
                    <a:pt x="221" y="164"/>
                  </a:lnTo>
                  <a:lnTo>
                    <a:pt x="222" y="172"/>
                  </a:lnTo>
                  <a:lnTo>
                    <a:pt x="219" y="173"/>
                  </a:lnTo>
                  <a:lnTo>
                    <a:pt x="217" y="168"/>
                  </a:lnTo>
                  <a:lnTo>
                    <a:pt x="215" y="167"/>
                  </a:lnTo>
                  <a:lnTo>
                    <a:pt x="210" y="160"/>
                  </a:lnTo>
                  <a:close/>
                  <a:moveTo>
                    <a:pt x="160" y="150"/>
                  </a:moveTo>
                  <a:lnTo>
                    <a:pt x="163" y="148"/>
                  </a:lnTo>
                  <a:lnTo>
                    <a:pt x="165" y="150"/>
                  </a:lnTo>
                  <a:lnTo>
                    <a:pt x="163" y="154"/>
                  </a:lnTo>
                  <a:lnTo>
                    <a:pt x="160" y="150"/>
                  </a:lnTo>
                  <a:close/>
                  <a:moveTo>
                    <a:pt x="168" y="150"/>
                  </a:moveTo>
                  <a:lnTo>
                    <a:pt x="171" y="149"/>
                  </a:lnTo>
                  <a:lnTo>
                    <a:pt x="175" y="151"/>
                  </a:lnTo>
                  <a:lnTo>
                    <a:pt x="177" y="156"/>
                  </a:lnTo>
                  <a:lnTo>
                    <a:pt x="175" y="159"/>
                  </a:lnTo>
                  <a:lnTo>
                    <a:pt x="168" y="150"/>
                  </a:lnTo>
                  <a:close/>
                  <a:moveTo>
                    <a:pt x="208" y="61"/>
                  </a:moveTo>
                  <a:lnTo>
                    <a:pt x="211" y="60"/>
                  </a:lnTo>
                  <a:lnTo>
                    <a:pt x="217" y="63"/>
                  </a:lnTo>
                  <a:lnTo>
                    <a:pt x="218" y="68"/>
                  </a:lnTo>
                  <a:lnTo>
                    <a:pt x="213" y="71"/>
                  </a:lnTo>
                  <a:lnTo>
                    <a:pt x="210" y="69"/>
                  </a:lnTo>
                  <a:lnTo>
                    <a:pt x="205" y="69"/>
                  </a:lnTo>
                  <a:lnTo>
                    <a:pt x="208" y="61"/>
                  </a:lnTo>
                  <a:close/>
                  <a:moveTo>
                    <a:pt x="229" y="99"/>
                  </a:moveTo>
                  <a:lnTo>
                    <a:pt x="236" y="99"/>
                  </a:lnTo>
                  <a:lnTo>
                    <a:pt x="239" y="102"/>
                  </a:lnTo>
                  <a:lnTo>
                    <a:pt x="244" y="97"/>
                  </a:lnTo>
                  <a:lnTo>
                    <a:pt x="248" y="100"/>
                  </a:lnTo>
                  <a:lnTo>
                    <a:pt x="243" y="106"/>
                  </a:lnTo>
                  <a:lnTo>
                    <a:pt x="241" y="114"/>
                  </a:lnTo>
                  <a:lnTo>
                    <a:pt x="236" y="112"/>
                  </a:lnTo>
                  <a:lnTo>
                    <a:pt x="233" y="113"/>
                  </a:lnTo>
                  <a:lnTo>
                    <a:pt x="229" y="109"/>
                  </a:lnTo>
                  <a:lnTo>
                    <a:pt x="227" y="103"/>
                  </a:lnTo>
                  <a:lnTo>
                    <a:pt x="229" y="99"/>
                  </a:lnTo>
                  <a:close/>
                  <a:moveTo>
                    <a:pt x="248" y="76"/>
                  </a:moveTo>
                  <a:lnTo>
                    <a:pt x="250" y="73"/>
                  </a:lnTo>
                  <a:lnTo>
                    <a:pt x="256" y="73"/>
                  </a:lnTo>
                  <a:lnTo>
                    <a:pt x="261" y="74"/>
                  </a:lnTo>
                  <a:lnTo>
                    <a:pt x="261" y="78"/>
                  </a:lnTo>
                  <a:lnTo>
                    <a:pt x="256" y="80"/>
                  </a:lnTo>
                  <a:lnTo>
                    <a:pt x="248" y="76"/>
                  </a:lnTo>
                  <a:close/>
                  <a:moveTo>
                    <a:pt x="270" y="157"/>
                  </a:moveTo>
                  <a:lnTo>
                    <a:pt x="264" y="151"/>
                  </a:lnTo>
                  <a:lnTo>
                    <a:pt x="268" y="144"/>
                  </a:lnTo>
                  <a:lnTo>
                    <a:pt x="277" y="141"/>
                  </a:lnTo>
                  <a:lnTo>
                    <a:pt x="282" y="138"/>
                  </a:lnTo>
                  <a:lnTo>
                    <a:pt x="291" y="137"/>
                  </a:lnTo>
                  <a:lnTo>
                    <a:pt x="293" y="139"/>
                  </a:lnTo>
                  <a:lnTo>
                    <a:pt x="291" y="144"/>
                  </a:lnTo>
                  <a:lnTo>
                    <a:pt x="293" y="144"/>
                  </a:lnTo>
                  <a:lnTo>
                    <a:pt x="295" y="150"/>
                  </a:lnTo>
                  <a:lnTo>
                    <a:pt x="294" y="160"/>
                  </a:lnTo>
                  <a:lnTo>
                    <a:pt x="286" y="160"/>
                  </a:lnTo>
                  <a:lnTo>
                    <a:pt x="280" y="157"/>
                  </a:lnTo>
                  <a:lnTo>
                    <a:pt x="282" y="154"/>
                  </a:lnTo>
                  <a:lnTo>
                    <a:pt x="286" y="151"/>
                  </a:lnTo>
                  <a:lnTo>
                    <a:pt x="286" y="145"/>
                  </a:lnTo>
                  <a:lnTo>
                    <a:pt x="280" y="146"/>
                  </a:lnTo>
                  <a:lnTo>
                    <a:pt x="278" y="151"/>
                  </a:lnTo>
                  <a:lnTo>
                    <a:pt x="277" y="156"/>
                  </a:lnTo>
                  <a:lnTo>
                    <a:pt x="273" y="157"/>
                  </a:lnTo>
                  <a:lnTo>
                    <a:pt x="270" y="157"/>
                  </a:lnTo>
                  <a:close/>
                  <a:moveTo>
                    <a:pt x="282" y="182"/>
                  </a:moveTo>
                  <a:lnTo>
                    <a:pt x="284" y="193"/>
                  </a:lnTo>
                  <a:lnTo>
                    <a:pt x="282" y="200"/>
                  </a:lnTo>
                  <a:lnTo>
                    <a:pt x="276" y="203"/>
                  </a:lnTo>
                  <a:lnTo>
                    <a:pt x="272" y="199"/>
                  </a:lnTo>
                  <a:lnTo>
                    <a:pt x="271" y="196"/>
                  </a:lnTo>
                  <a:lnTo>
                    <a:pt x="275" y="194"/>
                  </a:lnTo>
                  <a:lnTo>
                    <a:pt x="275" y="187"/>
                  </a:lnTo>
                  <a:lnTo>
                    <a:pt x="270" y="183"/>
                  </a:lnTo>
                  <a:lnTo>
                    <a:pt x="270" y="180"/>
                  </a:lnTo>
                  <a:lnTo>
                    <a:pt x="275" y="178"/>
                  </a:lnTo>
                  <a:lnTo>
                    <a:pt x="280" y="180"/>
                  </a:lnTo>
                  <a:lnTo>
                    <a:pt x="282" y="182"/>
                  </a:lnTo>
                  <a:close/>
                  <a:moveTo>
                    <a:pt x="297" y="228"/>
                  </a:moveTo>
                  <a:lnTo>
                    <a:pt x="304" y="222"/>
                  </a:lnTo>
                  <a:lnTo>
                    <a:pt x="309" y="223"/>
                  </a:lnTo>
                  <a:lnTo>
                    <a:pt x="314" y="227"/>
                  </a:lnTo>
                  <a:lnTo>
                    <a:pt x="316" y="225"/>
                  </a:lnTo>
                  <a:lnTo>
                    <a:pt x="318" y="226"/>
                  </a:lnTo>
                  <a:lnTo>
                    <a:pt x="319" y="229"/>
                  </a:lnTo>
                  <a:lnTo>
                    <a:pt x="314" y="232"/>
                  </a:lnTo>
                  <a:lnTo>
                    <a:pt x="312" y="234"/>
                  </a:lnTo>
                  <a:lnTo>
                    <a:pt x="308" y="234"/>
                  </a:lnTo>
                  <a:lnTo>
                    <a:pt x="304" y="230"/>
                  </a:lnTo>
                  <a:lnTo>
                    <a:pt x="300" y="230"/>
                  </a:lnTo>
                  <a:lnTo>
                    <a:pt x="295" y="232"/>
                  </a:lnTo>
                  <a:lnTo>
                    <a:pt x="297" y="228"/>
                  </a:lnTo>
                  <a:close/>
                  <a:moveTo>
                    <a:pt x="298" y="291"/>
                  </a:moveTo>
                  <a:lnTo>
                    <a:pt x="294" y="288"/>
                  </a:lnTo>
                  <a:lnTo>
                    <a:pt x="296" y="285"/>
                  </a:lnTo>
                  <a:lnTo>
                    <a:pt x="303" y="282"/>
                  </a:lnTo>
                  <a:lnTo>
                    <a:pt x="306" y="284"/>
                  </a:lnTo>
                  <a:lnTo>
                    <a:pt x="303" y="288"/>
                  </a:lnTo>
                  <a:lnTo>
                    <a:pt x="298" y="291"/>
                  </a:lnTo>
                  <a:close/>
                  <a:moveTo>
                    <a:pt x="357" y="319"/>
                  </a:moveTo>
                  <a:lnTo>
                    <a:pt x="354" y="317"/>
                  </a:lnTo>
                  <a:lnTo>
                    <a:pt x="356" y="312"/>
                  </a:lnTo>
                  <a:lnTo>
                    <a:pt x="355" y="310"/>
                  </a:lnTo>
                  <a:lnTo>
                    <a:pt x="355" y="306"/>
                  </a:lnTo>
                  <a:lnTo>
                    <a:pt x="365" y="298"/>
                  </a:lnTo>
                  <a:lnTo>
                    <a:pt x="375" y="293"/>
                  </a:lnTo>
                  <a:lnTo>
                    <a:pt x="380" y="291"/>
                  </a:lnTo>
                  <a:lnTo>
                    <a:pt x="380" y="296"/>
                  </a:lnTo>
                  <a:lnTo>
                    <a:pt x="377" y="298"/>
                  </a:lnTo>
                  <a:lnTo>
                    <a:pt x="375" y="303"/>
                  </a:lnTo>
                  <a:lnTo>
                    <a:pt x="373" y="306"/>
                  </a:lnTo>
                  <a:lnTo>
                    <a:pt x="373" y="309"/>
                  </a:lnTo>
                  <a:lnTo>
                    <a:pt x="369" y="309"/>
                  </a:lnTo>
                  <a:lnTo>
                    <a:pt x="364" y="314"/>
                  </a:lnTo>
                  <a:lnTo>
                    <a:pt x="360" y="319"/>
                  </a:lnTo>
                  <a:lnTo>
                    <a:pt x="357" y="319"/>
                  </a:lnTo>
                  <a:close/>
                  <a:moveTo>
                    <a:pt x="334" y="346"/>
                  </a:moveTo>
                  <a:lnTo>
                    <a:pt x="332" y="337"/>
                  </a:lnTo>
                  <a:lnTo>
                    <a:pt x="330" y="331"/>
                  </a:lnTo>
                  <a:lnTo>
                    <a:pt x="334" y="326"/>
                  </a:lnTo>
                  <a:lnTo>
                    <a:pt x="335" y="331"/>
                  </a:lnTo>
                  <a:lnTo>
                    <a:pt x="340" y="336"/>
                  </a:lnTo>
                  <a:lnTo>
                    <a:pt x="336" y="344"/>
                  </a:lnTo>
                  <a:lnTo>
                    <a:pt x="334" y="346"/>
                  </a:lnTo>
                  <a:close/>
                  <a:moveTo>
                    <a:pt x="336" y="323"/>
                  </a:moveTo>
                  <a:lnTo>
                    <a:pt x="334" y="321"/>
                  </a:lnTo>
                  <a:lnTo>
                    <a:pt x="337" y="317"/>
                  </a:lnTo>
                  <a:lnTo>
                    <a:pt x="337" y="322"/>
                  </a:lnTo>
                  <a:lnTo>
                    <a:pt x="336" y="323"/>
                  </a:lnTo>
                  <a:close/>
                  <a:moveTo>
                    <a:pt x="62" y="227"/>
                  </a:moveTo>
                  <a:lnTo>
                    <a:pt x="66" y="231"/>
                  </a:lnTo>
                  <a:lnTo>
                    <a:pt x="60" y="230"/>
                  </a:lnTo>
                  <a:lnTo>
                    <a:pt x="59" y="233"/>
                  </a:lnTo>
                  <a:lnTo>
                    <a:pt x="54" y="232"/>
                  </a:lnTo>
                  <a:lnTo>
                    <a:pt x="48" y="226"/>
                  </a:lnTo>
                  <a:lnTo>
                    <a:pt x="50" y="221"/>
                  </a:lnTo>
                  <a:lnTo>
                    <a:pt x="53" y="219"/>
                  </a:lnTo>
                  <a:lnTo>
                    <a:pt x="58" y="222"/>
                  </a:lnTo>
                  <a:lnTo>
                    <a:pt x="62" y="227"/>
                  </a:lnTo>
                  <a:close/>
                  <a:moveTo>
                    <a:pt x="46" y="196"/>
                  </a:moveTo>
                  <a:lnTo>
                    <a:pt x="46" y="185"/>
                  </a:lnTo>
                  <a:lnTo>
                    <a:pt x="51" y="189"/>
                  </a:lnTo>
                  <a:lnTo>
                    <a:pt x="54" y="195"/>
                  </a:lnTo>
                  <a:lnTo>
                    <a:pt x="53" y="199"/>
                  </a:lnTo>
                  <a:lnTo>
                    <a:pt x="57" y="203"/>
                  </a:lnTo>
                  <a:lnTo>
                    <a:pt x="58" y="207"/>
                  </a:lnTo>
                  <a:lnTo>
                    <a:pt x="60" y="210"/>
                  </a:lnTo>
                  <a:lnTo>
                    <a:pt x="57" y="214"/>
                  </a:lnTo>
                  <a:lnTo>
                    <a:pt x="52" y="211"/>
                  </a:lnTo>
                  <a:lnTo>
                    <a:pt x="46" y="210"/>
                  </a:lnTo>
                  <a:lnTo>
                    <a:pt x="46" y="205"/>
                  </a:lnTo>
                  <a:lnTo>
                    <a:pt x="44" y="203"/>
                  </a:lnTo>
                  <a:lnTo>
                    <a:pt x="43" y="208"/>
                  </a:lnTo>
                  <a:lnTo>
                    <a:pt x="41" y="210"/>
                  </a:lnTo>
                  <a:lnTo>
                    <a:pt x="37" y="206"/>
                  </a:lnTo>
                  <a:lnTo>
                    <a:pt x="37" y="197"/>
                  </a:lnTo>
                  <a:lnTo>
                    <a:pt x="42" y="195"/>
                  </a:lnTo>
                  <a:lnTo>
                    <a:pt x="46" y="196"/>
                  </a:lnTo>
                  <a:close/>
                  <a:moveTo>
                    <a:pt x="46" y="181"/>
                  </a:moveTo>
                  <a:lnTo>
                    <a:pt x="45" y="179"/>
                  </a:lnTo>
                  <a:lnTo>
                    <a:pt x="49" y="171"/>
                  </a:lnTo>
                  <a:lnTo>
                    <a:pt x="52" y="171"/>
                  </a:lnTo>
                  <a:lnTo>
                    <a:pt x="53" y="178"/>
                  </a:lnTo>
                  <a:lnTo>
                    <a:pt x="51" y="182"/>
                  </a:lnTo>
                  <a:lnTo>
                    <a:pt x="48" y="182"/>
                  </a:lnTo>
                  <a:lnTo>
                    <a:pt x="46" y="181"/>
                  </a:lnTo>
                  <a:close/>
                  <a:moveTo>
                    <a:pt x="12" y="119"/>
                  </a:moveTo>
                  <a:lnTo>
                    <a:pt x="11" y="128"/>
                  </a:lnTo>
                  <a:lnTo>
                    <a:pt x="16" y="133"/>
                  </a:lnTo>
                  <a:lnTo>
                    <a:pt x="22" y="135"/>
                  </a:lnTo>
                  <a:lnTo>
                    <a:pt x="23" y="138"/>
                  </a:lnTo>
                  <a:lnTo>
                    <a:pt x="21" y="140"/>
                  </a:lnTo>
                  <a:lnTo>
                    <a:pt x="14" y="137"/>
                  </a:lnTo>
                  <a:lnTo>
                    <a:pt x="6" y="128"/>
                  </a:lnTo>
                  <a:lnTo>
                    <a:pt x="5" y="126"/>
                  </a:lnTo>
                  <a:lnTo>
                    <a:pt x="1" y="124"/>
                  </a:lnTo>
                  <a:lnTo>
                    <a:pt x="0" y="119"/>
                  </a:lnTo>
                  <a:lnTo>
                    <a:pt x="8" y="117"/>
                  </a:lnTo>
                  <a:lnTo>
                    <a:pt x="12" y="119"/>
                  </a:lnTo>
                  <a:close/>
                  <a:moveTo>
                    <a:pt x="187" y="341"/>
                  </a:moveTo>
                  <a:lnTo>
                    <a:pt x="184" y="335"/>
                  </a:lnTo>
                  <a:lnTo>
                    <a:pt x="184" y="341"/>
                  </a:lnTo>
                  <a:lnTo>
                    <a:pt x="181" y="347"/>
                  </a:lnTo>
                  <a:lnTo>
                    <a:pt x="182" y="354"/>
                  </a:lnTo>
                  <a:lnTo>
                    <a:pt x="188" y="356"/>
                  </a:lnTo>
                  <a:lnTo>
                    <a:pt x="203" y="355"/>
                  </a:lnTo>
                  <a:lnTo>
                    <a:pt x="209" y="356"/>
                  </a:lnTo>
                  <a:lnTo>
                    <a:pt x="215" y="354"/>
                  </a:lnTo>
                  <a:lnTo>
                    <a:pt x="224" y="357"/>
                  </a:lnTo>
                  <a:lnTo>
                    <a:pt x="233" y="362"/>
                  </a:lnTo>
                  <a:lnTo>
                    <a:pt x="234" y="368"/>
                  </a:lnTo>
                  <a:lnTo>
                    <a:pt x="245" y="367"/>
                  </a:lnTo>
                  <a:lnTo>
                    <a:pt x="254" y="362"/>
                  </a:lnTo>
                  <a:lnTo>
                    <a:pt x="264" y="363"/>
                  </a:lnTo>
                  <a:lnTo>
                    <a:pt x="281" y="362"/>
                  </a:lnTo>
                  <a:lnTo>
                    <a:pt x="292" y="363"/>
                  </a:lnTo>
                  <a:lnTo>
                    <a:pt x="298" y="359"/>
                  </a:lnTo>
                  <a:lnTo>
                    <a:pt x="301" y="352"/>
                  </a:lnTo>
                  <a:lnTo>
                    <a:pt x="299" y="346"/>
                  </a:lnTo>
                  <a:lnTo>
                    <a:pt x="299" y="343"/>
                  </a:lnTo>
                  <a:lnTo>
                    <a:pt x="297" y="346"/>
                  </a:lnTo>
                  <a:lnTo>
                    <a:pt x="297" y="350"/>
                  </a:lnTo>
                  <a:lnTo>
                    <a:pt x="291" y="355"/>
                  </a:lnTo>
                  <a:lnTo>
                    <a:pt x="287" y="352"/>
                  </a:lnTo>
                  <a:lnTo>
                    <a:pt x="283" y="353"/>
                  </a:lnTo>
                  <a:lnTo>
                    <a:pt x="278" y="353"/>
                  </a:lnTo>
                  <a:lnTo>
                    <a:pt x="279" y="349"/>
                  </a:lnTo>
                  <a:lnTo>
                    <a:pt x="277" y="343"/>
                  </a:lnTo>
                  <a:lnTo>
                    <a:pt x="273" y="343"/>
                  </a:lnTo>
                  <a:lnTo>
                    <a:pt x="261" y="341"/>
                  </a:lnTo>
                  <a:lnTo>
                    <a:pt x="251" y="337"/>
                  </a:lnTo>
                  <a:lnTo>
                    <a:pt x="239" y="338"/>
                  </a:lnTo>
                  <a:lnTo>
                    <a:pt x="229" y="344"/>
                  </a:lnTo>
                  <a:lnTo>
                    <a:pt x="221" y="346"/>
                  </a:lnTo>
                  <a:lnTo>
                    <a:pt x="214" y="343"/>
                  </a:lnTo>
                  <a:lnTo>
                    <a:pt x="211" y="339"/>
                  </a:lnTo>
                  <a:lnTo>
                    <a:pt x="206" y="340"/>
                  </a:lnTo>
                  <a:lnTo>
                    <a:pt x="209" y="337"/>
                  </a:lnTo>
                  <a:lnTo>
                    <a:pt x="206" y="332"/>
                  </a:lnTo>
                  <a:lnTo>
                    <a:pt x="199" y="332"/>
                  </a:lnTo>
                  <a:lnTo>
                    <a:pt x="201" y="335"/>
                  </a:lnTo>
                  <a:lnTo>
                    <a:pt x="203" y="336"/>
                  </a:lnTo>
                  <a:lnTo>
                    <a:pt x="200" y="338"/>
                  </a:lnTo>
                  <a:lnTo>
                    <a:pt x="194" y="339"/>
                  </a:lnTo>
                  <a:lnTo>
                    <a:pt x="192" y="332"/>
                  </a:lnTo>
                  <a:lnTo>
                    <a:pt x="190" y="331"/>
                  </a:lnTo>
                  <a:lnTo>
                    <a:pt x="189" y="335"/>
                  </a:lnTo>
                  <a:lnTo>
                    <a:pt x="191" y="339"/>
                  </a:lnTo>
                  <a:lnTo>
                    <a:pt x="187" y="341"/>
                  </a:lnTo>
                  <a:close/>
                  <a:moveTo>
                    <a:pt x="285" y="0"/>
                  </a:moveTo>
                  <a:lnTo>
                    <a:pt x="280" y="0"/>
                  </a:lnTo>
                  <a:lnTo>
                    <a:pt x="270" y="8"/>
                  </a:lnTo>
                  <a:lnTo>
                    <a:pt x="269" y="18"/>
                  </a:lnTo>
                  <a:lnTo>
                    <a:pt x="273" y="26"/>
                  </a:lnTo>
                  <a:lnTo>
                    <a:pt x="267" y="30"/>
                  </a:lnTo>
                  <a:lnTo>
                    <a:pt x="248" y="29"/>
                  </a:lnTo>
                  <a:lnTo>
                    <a:pt x="240" y="33"/>
                  </a:lnTo>
                  <a:lnTo>
                    <a:pt x="232" y="29"/>
                  </a:lnTo>
                  <a:lnTo>
                    <a:pt x="223" y="29"/>
                  </a:lnTo>
                  <a:lnTo>
                    <a:pt x="217" y="33"/>
                  </a:lnTo>
                  <a:lnTo>
                    <a:pt x="209" y="33"/>
                  </a:lnTo>
                  <a:lnTo>
                    <a:pt x="208" y="26"/>
                  </a:lnTo>
                  <a:lnTo>
                    <a:pt x="197" y="26"/>
                  </a:lnTo>
                  <a:lnTo>
                    <a:pt x="186" y="24"/>
                  </a:lnTo>
                  <a:lnTo>
                    <a:pt x="178" y="31"/>
                  </a:lnTo>
                  <a:lnTo>
                    <a:pt x="167" y="34"/>
                  </a:lnTo>
                  <a:lnTo>
                    <a:pt x="153" y="34"/>
                  </a:lnTo>
                  <a:lnTo>
                    <a:pt x="148" y="32"/>
                  </a:lnTo>
                  <a:lnTo>
                    <a:pt x="142" y="37"/>
                  </a:lnTo>
                  <a:lnTo>
                    <a:pt x="135" y="37"/>
                  </a:lnTo>
                  <a:lnTo>
                    <a:pt x="124" y="43"/>
                  </a:lnTo>
                  <a:lnTo>
                    <a:pt x="103" y="42"/>
                  </a:lnTo>
                  <a:lnTo>
                    <a:pt x="93" y="47"/>
                  </a:lnTo>
                  <a:lnTo>
                    <a:pt x="93" y="51"/>
                  </a:lnTo>
                  <a:lnTo>
                    <a:pt x="80" y="56"/>
                  </a:lnTo>
                  <a:lnTo>
                    <a:pt x="63" y="66"/>
                  </a:lnTo>
                  <a:lnTo>
                    <a:pt x="61" y="79"/>
                  </a:lnTo>
                  <a:lnTo>
                    <a:pt x="54" y="91"/>
                  </a:lnTo>
                  <a:lnTo>
                    <a:pt x="37" y="97"/>
                  </a:lnTo>
                  <a:lnTo>
                    <a:pt x="36" y="107"/>
                  </a:lnTo>
                  <a:lnTo>
                    <a:pt x="30" y="120"/>
                  </a:lnTo>
                  <a:lnTo>
                    <a:pt x="24" y="123"/>
                  </a:lnTo>
                  <a:lnTo>
                    <a:pt x="25" y="124"/>
                  </a:lnTo>
                  <a:lnTo>
                    <a:pt x="26" y="136"/>
                  </a:lnTo>
                  <a:lnTo>
                    <a:pt x="42" y="148"/>
                  </a:lnTo>
                  <a:lnTo>
                    <a:pt x="51" y="162"/>
                  </a:lnTo>
                  <a:lnTo>
                    <a:pt x="55" y="162"/>
                  </a:lnTo>
                  <a:lnTo>
                    <a:pt x="54" y="166"/>
                  </a:lnTo>
                  <a:lnTo>
                    <a:pt x="67" y="184"/>
                  </a:lnTo>
                  <a:lnTo>
                    <a:pt x="70" y="196"/>
                  </a:lnTo>
                  <a:lnTo>
                    <a:pt x="75" y="198"/>
                  </a:lnTo>
                  <a:lnTo>
                    <a:pt x="82" y="189"/>
                  </a:lnTo>
                  <a:lnTo>
                    <a:pt x="89" y="197"/>
                  </a:lnTo>
                  <a:lnTo>
                    <a:pt x="99" y="199"/>
                  </a:lnTo>
                  <a:lnTo>
                    <a:pt x="104" y="192"/>
                  </a:lnTo>
                  <a:lnTo>
                    <a:pt x="111" y="193"/>
                  </a:lnTo>
                  <a:lnTo>
                    <a:pt x="123" y="200"/>
                  </a:lnTo>
                  <a:lnTo>
                    <a:pt x="130" y="196"/>
                  </a:lnTo>
                  <a:lnTo>
                    <a:pt x="131" y="202"/>
                  </a:lnTo>
                  <a:lnTo>
                    <a:pt x="137" y="202"/>
                  </a:lnTo>
                  <a:lnTo>
                    <a:pt x="141" y="206"/>
                  </a:lnTo>
                  <a:lnTo>
                    <a:pt x="151" y="207"/>
                  </a:lnTo>
                  <a:lnTo>
                    <a:pt x="144" y="211"/>
                  </a:lnTo>
                  <a:lnTo>
                    <a:pt x="138" y="217"/>
                  </a:lnTo>
                  <a:lnTo>
                    <a:pt x="132" y="212"/>
                  </a:lnTo>
                  <a:lnTo>
                    <a:pt x="124" y="210"/>
                  </a:lnTo>
                  <a:lnTo>
                    <a:pt x="107" y="199"/>
                  </a:lnTo>
                  <a:lnTo>
                    <a:pt x="99" y="202"/>
                  </a:lnTo>
                  <a:lnTo>
                    <a:pt x="92" y="206"/>
                  </a:lnTo>
                  <a:lnTo>
                    <a:pt x="84" y="202"/>
                  </a:lnTo>
                  <a:lnTo>
                    <a:pt x="78" y="210"/>
                  </a:lnTo>
                  <a:lnTo>
                    <a:pt x="73" y="212"/>
                  </a:lnTo>
                  <a:lnTo>
                    <a:pt x="70" y="219"/>
                  </a:lnTo>
                  <a:lnTo>
                    <a:pt x="79" y="230"/>
                  </a:lnTo>
                  <a:lnTo>
                    <a:pt x="89" y="235"/>
                  </a:lnTo>
                  <a:lnTo>
                    <a:pt x="98" y="243"/>
                  </a:lnTo>
                  <a:lnTo>
                    <a:pt x="99" y="250"/>
                  </a:lnTo>
                  <a:lnTo>
                    <a:pt x="96" y="254"/>
                  </a:lnTo>
                  <a:lnTo>
                    <a:pt x="96" y="262"/>
                  </a:lnTo>
                  <a:lnTo>
                    <a:pt x="104" y="272"/>
                  </a:lnTo>
                  <a:lnTo>
                    <a:pt x="110" y="278"/>
                  </a:lnTo>
                  <a:lnTo>
                    <a:pt x="112" y="273"/>
                  </a:lnTo>
                  <a:lnTo>
                    <a:pt x="110" y="269"/>
                  </a:lnTo>
                  <a:lnTo>
                    <a:pt x="113" y="261"/>
                  </a:lnTo>
                  <a:lnTo>
                    <a:pt x="116" y="271"/>
                  </a:lnTo>
                  <a:lnTo>
                    <a:pt x="128" y="275"/>
                  </a:lnTo>
                  <a:lnTo>
                    <a:pt x="131" y="282"/>
                  </a:lnTo>
                  <a:lnTo>
                    <a:pt x="129" y="289"/>
                  </a:lnTo>
                  <a:lnTo>
                    <a:pt x="134" y="295"/>
                  </a:lnTo>
                  <a:lnTo>
                    <a:pt x="134" y="283"/>
                  </a:lnTo>
                  <a:lnTo>
                    <a:pt x="138" y="273"/>
                  </a:lnTo>
                  <a:lnTo>
                    <a:pt x="146" y="273"/>
                  </a:lnTo>
                  <a:lnTo>
                    <a:pt x="149" y="281"/>
                  </a:lnTo>
                  <a:lnTo>
                    <a:pt x="162" y="289"/>
                  </a:lnTo>
                  <a:lnTo>
                    <a:pt x="157" y="280"/>
                  </a:lnTo>
                  <a:lnTo>
                    <a:pt x="158" y="274"/>
                  </a:lnTo>
                  <a:lnTo>
                    <a:pt x="153" y="266"/>
                  </a:lnTo>
                  <a:lnTo>
                    <a:pt x="147" y="252"/>
                  </a:lnTo>
                  <a:lnTo>
                    <a:pt x="142" y="243"/>
                  </a:lnTo>
                  <a:lnTo>
                    <a:pt x="142" y="240"/>
                  </a:lnTo>
                  <a:lnTo>
                    <a:pt x="148" y="239"/>
                  </a:lnTo>
                  <a:lnTo>
                    <a:pt x="157" y="244"/>
                  </a:lnTo>
                  <a:lnTo>
                    <a:pt x="154" y="248"/>
                  </a:lnTo>
                  <a:lnTo>
                    <a:pt x="157" y="251"/>
                  </a:lnTo>
                  <a:lnTo>
                    <a:pt x="162" y="246"/>
                  </a:lnTo>
                  <a:lnTo>
                    <a:pt x="172" y="249"/>
                  </a:lnTo>
                  <a:lnTo>
                    <a:pt x="173" y="246"/>
                  </a:lnTo>
                  <a:lnTo>
                    <a:pt x="169" y="243"/>
                  </a:lnTo>
                  <a:lnTo>
                    <a:pt x="168" y="239"/>
                  </a:lnTo>
                  <a:lnTo>
                    <a:pt x="164" y="238"/>
                  </a:lnTo>
                  <a:lnTo>
                    <a:pt x="157" y="234"/>
                  </a:lnTo>
                  <a:lnTo>
                    <a:pt x="158" y="229"/>
                  </a:lnTo>
                  <a:lnTo>
                    <a:pt x="149" y="223"/>
                  </a:lnTo>
                  <a:lnTo>
                    <a:pt x="157" y="219"/>
                  </a:lnTo>
                  <a:lnTo>
                    <a:pt x="165" y="219"/>
                  </a:lnTo>
                  <a:lnTo>
                    <a:pt x="170" y="215"/>
                  </a:lnTo>
                  <a:lnTo>
                    <a:pt x="181" y="224"/>
                  </a:lnTo>
                  <a:lnTo>
                    <a:pt x="183" y="227"/>
                  </a:lnTo>
                  <a:lnTo>
                    <a:pt x="191" y="228"/>
                  </a:lnTo>
                  <a:lnTo>
                    <a:pt x="193" y="223"/>
                  </a:lnTo>
                  <a:lnTo>
                    <a:pt x="186" y="213"/>
                  </a:lnTo>
                  <a:lnTo>
                    <a:pt x="188" y="203"/>
                  </a:lnTo>
                  <a:lnTo>
                    <a:pt x="185" y="197"/>
                  </a:lnTo>
                  <a:lnTo>
                    <a:pt x="165" y="184"/>
                  </a:lnTo>
                  <a:lnTo>
                    <a:pt x="159" y="183"/>
                  </a:lnTo>
                  <a:lnTo>
                    <a:pt x="156" y="178"/>
                  </a:lnTo>
                  <a:lnTo>
                    <a:pt x="150" y="178"/>
                  </a:lnTo>
                  <a:lnTo>
                    <a:pt x="146" y="173"/>
                  </a:lnTo>
                  <a:lnTo>
                    <a:pt x="138" y="172"/>
                  </a:lnTo>
                  <a:lnTo>
                    <a:pt x="129" y="165"/>
                  </a:lnTo>
                  <a:lnTo>
                    <a:pt x="138" y="163"/>
                  </a:lnTo>
                  <a:lnTo>
                    <a:pt x="144" y="157"/>
                  </a:lnTo>
                  <a:lnTo>
                    <a:pt x="143" y="153"/>
                  </a:lnTo>
                  <a:lnTo>
                    <a:pt x="135" y="150"/>
                  </a:lnTo>
                  <a:lnTo>
                    <a:pt x="139" y="144"/>
                  </a:lnTo>
                  <a:lnTo>
                    <a:pt x="139" y="139"/>
                  </a:lnTo>
                  <a:lnTo>
                    <a:pt x="146" y="142"/>
                  </a:lnTo>
                  <a:lnTo>
                    <a:pt x="151" y="146"/>
                  </a:lnTo>
                  <a:lnTo>
                    <a:pt x="149" y="151"/>
                  </a:lnTo>
                  <a:lnTo>
                    <a:pt x="150" y="156"/>
                  </a:lnTo>
                  <a:lnTo>
                    <a:pt x="154" y="155"/>
                  </a:lnTo>
                  <a:lnTo>
                    <a:pt x="157" y="144"/>
                  </a:lnTo>
                  <a:lnTo>
                    <a:pt x="152" y="137"/>
                  </a:lnTo>
                  <a:lnTo>
                    <a:pt x="138" y="121"/>
                  </a:lnTo>
                  <a:lnTo>
                    <a:pt x="133" y="117"/>
                  </a:lnTo>
                  <a:lnTo>
                    <a:pt x="131" y="111"/>
                  </a:lnTo>
                  <a:lnTo>
                    <a:pt x="121" y="102"/>
                  </a:lnTo>
                  <a:lnTo>
                    <a:pt x="125" y="97"/>
                  </a:lnTo>
                  <a:lnTo>
                    <a:pt x="123" y="80"/>
                  </a:lnTo>
                  <a:lnTo>
                    <a:pt x="129" y="71"/>
                  </a:lnTo>
                  <a:lnTo>
                    <a:pt x="139" y="69"/>
                  </a:lnTo>
                  <a:lnTo>
                    <a:pt x="141" y="77"/>
                  </a:lnTo>
                  <a:lnTo>
                    <a:pt x="136" y="77"/>
                  </a:lnTo>
                  <a:lnTo>
                    <a:pt x="137" y="82"/>
                  </a:lnTo>
                  <a:lnTo>
                    <a:pt x="150" y="88"/>
                  </a:lnTo>
                  <a:lnTo>
                    <a:pt x="152" y="99"/>
                  </a:lnTo>
                  <a:lnTo>
                    <a:pt x="160" y="106"/>
                  </a:lnTo>
                  <a:lnTo>
                    <a:pt x="170" y="106"/>
                  </a:lnTo>
                  <a:lnTo>
                    <a:pt x="163" y="101"/>
                  </a:lnTo>
                  <a:lnTo>
                    <a:pt x="159" y="94"/>
                  </a:lnTo>
                  <a:lnTo>
                    <a:pt x="161" y="88"/>
                  </a:lnTo>
                  <a:lnTo>
                    <a:pt x="170" y="91"/>
                  </a:lnTo>
                  <a:lnTo>
                    <a:pt x="177" y="101"/>
                  </a:lnTo>
                  <a:lnTo>
                    <a:pt x="182" y="103"/>
                  </a:lnTo>
                  <a:lnTo>
                    <a:pt x="186" y="98"/>
                  </a:lnTo>
                  <a:lnTo>
                    <a:pt x="179" y="93"/>
                  </a:lnTo>
                  <a:lnTo>
                    <a:pt x="173" y="90"/>
                  </a:lnTo>
                  <a:lnTo>
                    <a:pt x="174" y="85"/>
                  </a:lnTo>
                  <a:lnTo>
                    <a:pt x="190" y="86"/>
                  </a:lnTo>
                  <a:lnTo>
                    <a:pt x="196" y="92"/>
                  </a:lnTo>
                  <a:lnTo>
                    <a:pt x="198" y="89"/>
                  </a:lnTo>
                  <a:lnTo>
                    <a:pt x="189" y="80"/>
                  </a:lnTo>
                  <a:lnTo>
                    <a:pt x="180" y="79"/>
                  </a:lnTo>
                  <a:lnTo>
                    <a:pt x="172" y="70"/>
                  </a:lnTo>
                  <a:lnTo>
                    <a:pt x="176" y="64"/>
                  </a:lnTo>
                  <a:lnTo>
                    <a:pt x="185" y="67"/>
                  </a:lnTo>
                  <a:lnTo>
                    <a:pt x="192" y="63"/>
                  </a:lnTo>
                  <a:lnTo>
                    <a:pt x="195" y="52"/>
                  </a:lnTo>
                  <a:lnTo>
                    <a:pt x="201" y="49"/>
                  </a:lnTo>
                  <a:lnTo>
                    <a:pt x="211" y="57"/>
                  </a:lnTo>
                  <a:lnTo>
                    <a:pt x="218" y="57"/>
                  </a:lnTo>
                  <a:lnTo>
                    <a:pt x="226" y="49"/>
                  </a:lnTo>
                  <a:lnTo>
                    <a:pt x="227" y="45"/>
                  </a:lnTo>
                  <a:lnTo>
                    <a:pt x="230" y="45"/>
                  </a:lnTo>
                  <a:lnTo>
                    <a:pt x="236" y="52"/>
                  </a:lnTo>
                  <a:lnTo>
                    <a:pt x="254" y="52"/>
                  </a:lnTo>
                  <a:lnTo>
                    <a:pt x="268" y="55"/>
                  </a:lnTo>
                  <a:lnTo>
                    <a:pt x="277" y="53"/>
                  </a:lnTo>
                  <a:lnTo>
                    <a:pt x="282" y="42"/>
                  </a:lnTo>
                  <a:lnTo>
                    <a:pt x="280" y="33"/>
                  </a:lnTo>
                  <a:lnTo>
                    <a:pt x="292" y="26"/>
                  </a:lnTo>
                  <a:lnTo>
                    <a:pt x="293" y="15"/>
                  </a:lnTo>
                  <a:lnTo>
                    <a:pt x="284" y="1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715E6E0C-3ACA-667B-C6D8-A5D153CD31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5751" y="3413126"/>
              <a:ext cx="133350" cy="111125"/>
            </a:xfrm>
            <a:custGeom>
              <a:avLst/>
              <a:gdLst>
                <a:gd name="T0" fmla="*/ 56 w 241"/>
                <a:gd name="T1" fmla="*/ 142 h 199"/>
                <a:gd name="T2" fmla="*/ 38 w 241"/>
                <a:gd name="T3" fmla="*/ 125 h 199"/>
                <a:gd name="T4" fmla="*/ 26 w 241"/>
                <a:gd name="T5" fmla="*/ 130 h 199"/>
                <a:gd name="T6" fmla="*/ 7 w 241"/>
                <a:gd name="T7" fmla="*/ 123 h 199"/>
                <a:gd name="T8" fmla="*/ 1 w 241"/>
                <a:gd name="T9" fmla="*/ 126 h 199"/>
                <a:gd name="T10" fmla="*/ 9 w 241"/>
                <a:gd name="T11" fmla="*/ 133 h 199"/>
                <a:gd name="T12" fmla="*/ 18 w 241"/>
                <a:gd name="T13" fmla="*/ 140 h 199"/>
                <a:gd name="T14" fmla="*/ 37 w 241"/>
                <a:gd name="T15" fmla="*/ 157 h 199"/>
                <a:gd name="T16" fmla="*/ 49 w 241"/>
                <a:gd name="T17" fmla="*/ 172 h 199"/>
                <a:gd name="T18" fmla="*/ 73 w 241"/>
                <a:gd name="T19" fmla="*/ 179 h 199"/>
                <a:gd name="T20" fmla="*/ 2 w 241"/>
                <a:gd name="T21" fmla="*/ 41 h 199"/>
                <a:gd name="T22" fmla="*/ 19 w 241"/>
                <a:gd name="T23" fmla="*/ 27 h 199"/>
                <a:gd name="T24" fmla="*/ 61 w 241"/>
                <a:gd name="T25" fmla="*/ 42 h 199"/>
                <a:gd name="T26" fmla="*/ 79 w 241"/>
                <a:gd name="T27" fmla="*/ 34 h 199"/>
                <a:gd name="T28" fmla="*/ 61 w 241"/>
                <a:gd name="T29" fmla="*/ 19 h 199"/>
                <a:gd name="T30" fmla="*/ 78 w 241"/>
                <a:gd name="T31" fmla="*/ 4 h 199"/>
                <a:gd name="T32" fmla="*/ 104 w 241"/>
                <a:gd name="T33" fmla="*/ 31 h 199"/>
                <a:gd name="T34" fmla="*/ 128 w 241"/>
                <a:gd name="T35" fmla="*/ 26 h 199"/>
                <a:gd name="T36" fmla="*/ 156 w 241"/>
                <a:gd name="T37" fmla="*/ 0 h 199"/>
                <a:gd name="T38" fmla="*/ 179 w 241"/>
                <a:gd name="T39" fmla="*/ 24 h 199"/>
                <a:gd name="T40" fmla="*/ 186 w 241"/>
                <a:gd name="T41" fmla="*/ 45 h 199"/>
                <a:gd name="T42" fmla="*/ 202 w 241"/>
                <a:gd name="T43" fmla="*/ 63 h 199"/>
                <a:gd name="T44" fmla="*/ 223 w 241"/>
                <a:gd name="T45" fmla="*/ 70 h 199"/>
                <a:gd name="T46" fmla="*/ 241 w 241"/>
                <a:gd name="T47" fmla="*/ 84 h 199"/>
                <a:gd name="T48" fmla="*/ 228 w 241"/>
                <a:gd name="T49" fmla="*/ 87 h 199"/>
                <a:gd name="T50" fmla="*/ 203 w 241"/>
                <a:gd name="T51" fmla="*/ 99 h 199"/>
                <a:gd name="T52" fmla="*/ 206 w 241"/>
                <a:gd name="T53" fmla="*/ 119 h 199"/>
                <a:gd name="T54" fmla="*/ 201 w 241"/>
                <a:gd name="T55" fmla="*/ 133 h 199"/>
                <a:gd name="T56" fmla="*/ 204 w 241"/>
                <a:gd name="T57" fmla="*/ 144 h 199"/>
                <a:gd name="T58" fmla="*/ 199 w 241"/>
                <a:gd name="T59" fmla="*/ 163 h 199"/>
                <a:gd name="T60" fmla="*/ 194 w 241"/>
                <a:gd name="T61" fmla="*/ 163 h 199"/>
                <a:gd name="T62" fmla="*/ 191 w 241"/>
                <a:gd name="T63" fmla="*/ 148 h 199"/>
                <a:gd name="T64" fmla="*/ 185 w 241"/>
                <a:gd name="T65" fmla="*/ 158 h 199"/>
                <a:gd name="T66" fmla="*/ 187 w 241"/>
                <a:gd name="T67" fmla="*/ 176 h 199"/>
                <a:gd name="T68" fmla="*/ 189 w 241"/>
                <a:gd name="T69" fmla="*/ 196 h 199"/>
                <a:gd name="T70" fmla="*/ 178 w 241"/>
                <a:gd name="T71" fmla="*/ 197 h 199"/>
                <a:gd name="T72" fmla="*/ 168 w 241"/>
                <a:gd name="T73" fmla="*/ 189 h 199"/>
                <a:gd name="T74" fmla="*/ 168 w 241"/>
                <a:gd name="T75" fmla="*/ 163 h 199"/>
                <a:gd name="T76" fmla="*/ 155 w 241"/>
                <a:gd name="T77" fmla="*/ 152 h 199"/>
                <a:gd name="T78" fmla="*/ 155 w 241"/>
                <a:gd name="T79" fmla="*/ 142 h 199"/>
                <a:gd name="T80" fmla="*/ 147 w 241"/>
                <a:gd name="T81" fmla="*/ 134 h 199"/>
                <a:gd name="T82" fmla="*/ 141 w 241"/>
                <a:gd name="T83" fmla="*/ 132 h 199"/>
                <a:gd name="T84" fmla="*/ 127 w 241"/>
                <a:gd name="T85" fmla="*/ 139 h 199"/>
                <a:gd name="T86" fmla="*/ 116 w 241"/>
                <a:gd name="T87" fmla="*/ 149 h 199"/>
                <a:gd name="T88" fmla="*/ 104 w 241"/>
                <a:gd name="T89" fmla="*/ 160 h 199"/>
                <a:gd name="T90" fmla="*/ 99 w 241"/>
                <a:gd name="T91" fmla="*/ 169 h 199"/>
                <a:gd name="T92" fmla="*/ 85 w 241"/>
                <a:gd name="T93" fmla="*/ 170 h 199"/>
                <a:gd name="T94" fmla="*/ 86 w 241"/>
                <a:gd name="T95" fmla="*/ 161 h 199"/>
                <a:gd name="T96" fmla="*/ 83 w 241"/>
                <a:gd name="T97" fmla="*/ 145 h 199"/>
                <a:gd name="T98" fmla="*/ 83 w 241"/>
                <a:gd name="T99" fmla="*/ 133 h 199"/>
                <a:gd name="T100" fmla="*/ 51 w 241"/>
                <a:gd name="T101" fmla="*/ 122 h 199"/>
                <a:gd name="T102" fmla="*/ 51 w 241"/>
                <a:gd name="T103" fmla="*/ 102 h 199"/>
                <a:gd name="T104" fmla="*/ 33 w 241"/>
                <a:gd name="T105" fmla="*/ 79 h 199"/>
                <a:gd name="T106" fmla="*/ 35 w 241"/>
                <a:gd name="T107" fmla="*/ 60 h 199"/>
                <a:gd name="T108" fmla="*/ 10 w 241"/>
                <a:gd name="T109" fmla="*/ 4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1" h="199">
                  <a:moveTo>
                    <a:pt x="76" y="172"/>
                  </a:moveTo>
                  <a:lnTo>
                    <a:pt x="56" y="142"/>
                  </a:lnTo>
                  <a:lnTo>
                    <a:pt x="45" y="139"/>
                  </a:lnTo>
                  <a:lnTo>
                    <a:pt x="38" y="125"/>
                  </a:lnTo>
                  <a:lnTo>
                    <a:pt x="31" y="125"/>
                  </a:lnTo>
                  <a:lnTo>
                    <a:pt x="26" y="130"/>
                  </a:lnTo>
                  <a:lnTo>
                    <a:pt x="14" y="119"/>
                  </a:lnTo>
                  <a:lnTo>
                    <a:pt x="7" y="123"/>
                  </a:lnTo>
                  <a:lnTo>
                    <a:pt x="0" y="123"/>
                  </a:lnTo>
                  <a:lnTo>
                    <a:pt x="1" y="126"/>
                  </a:lnTo>
                  <a:lnTo>
                    <a:pt x="3" y="126"/>
                  </a:lnTo>
                  <a:lnTo>
                    <a:pt x="9" y="133"/>
                  </a:lnTo>
                  <a:lnTo>
                    <a:pt x="15" y="133"/>
                  </a:lnTo>
                  <a:lnTo>
                    <a:pt x="18" y="140"/>
                  </a:lnTo>
                  <a:lnTo>
                    <a:pt x="17" y="147"/>
                  </a:lnTo>
                  <a:lnTo>
                    <a:pt x="37" y="157"/>
                  </a:lnTo>
                  <a:lnTo>
                    <a:pt x="38" y="166"/>
                  </a:lnTo>
                  <a:lnTo>
                    <a:pt x="49" y="172"/>
                  </a:lnTo>
                  <a:lnTo>
                    <a:pt x="61" y="172"/>
                  </a:lnTo>
                  <a:lnTo>
                    <a:pt x="73" y="179"/>
                  </a:lnTo>
                  <a:lnTo>
                    <a:pt x="76" y="172"/>
                  </a:lnTo>
                  <a:close/>
                  <a:moveTo>
                    <a:pt x="2" y="41"/>
                  </a:moveTo>
                  <a:lnTo>
                    <a:pt x="3" y="34"/>
                  </a:lnTo>
                  <a:lnTo>
                    <a:pt x="19" y="27"/>
                  </a:lnTo>
                  <a:lnTo>
                    <a:pt x="44" y="41"/>
                  </a:lnTo>
                  <a:lnTo>
                    <a:pt x="61" y="42"/>
                  </a:lnTo>
                  <a:lnTo>
                    <a:pt x="76" y="50"/>
                  </a:lnTo>
                  <a:lnTo>
                    <a:pt x="79" y="34"/>
                  </a:lnTo>
                  <a:lnTo>
                    <a:pt x="73" y="26"/>
                  </a:lnTo>
                  <a:lnTo>
                    <a:pt x="61" y="19"/>
                  </a:lnTo>
                  <a:lnTo>
                    <a:pt x="66" y="3"/>
                  </a:lnTo>
                  <a:lnTo>
                    <a:pt x="78" y="4"/>
                  </a:lnTo>
                  <a:lnTo>
                    <a:pt x="99" y="20"/>
                  </a:lnTo>
                  <a:lnTo>
                    <a:pt x="104" y="31"/>
                  </a:lnTo>
                  <a:lnTo>
                    <a:pt x="125" y="33"/>
                  </a:lnTo>
                  <a:lnTo>
                    <a:pt x="128" y="26"/>
                  </a:lnTo>
                  <a:lnTo>
                    <a:pt x="141" y="19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179" y="24"/>
                  </a:lnTo>
                  <a:lnTo>
                    <a:pt x="180" y="33"/>
                  </a:lnTo>
                  <a:lnTo>
                    <a:pt x="186" y="45"/>
                  </a:lnTo>
                  <a:lnTo>
                    <a:pt x="200" y="56"/>
                  </a:lnTo>
                  <a:lnTo>
                    <a:pt x="202" y="63"/>
                  </a:lnTo>
                  <a:lnTo>
                    <a:pt x="212" y="70"/>
                  </a:lnTo>
                  <a:lnTo>
                    <a:pt x="223" y="70"/>
                  </a:lnTo>
                  <a:lnTo>
                    <a:pt x="235" y="74"/>
                  </a:lnTo>
                  <a:lnTo>
                    <a:pt x="241" y="84"/>
                  </a:lnTo>
                  <a:lnTo>
                    <a:pt x="234" y="83"/>
                  </a:lnTo>
                  <a:lnTo>
                    <a:pt x="228" y="87"/>
                  </a:lnTo>
                  <a:lnTo>
                    <a:pt x="217" y="88"/>
                  </a:lnTo>
                  <a:lnTo>
                    <a:pt x="203" y="99"/>
                  </a:lnTo>
                  <a:lnTo>
                    <a:pt x="204" y="110"/>
                  </a:lnTo>
                  <a:lnTo>
                    <a:pt x="206" y="119"/>
                  </a:lnTo>
                  <a:lnTo>
                    <a:pt x="202" y="125"/>
                  </a:lnTo>
                  <a:lnTo>
                    <a:pt x="201" y="133"/>
                  </a:lnTo>
                  <a:lnTo>
                    <a:pt x="204" y="137"/>
                  </a:lnTo>
                  <a:lnTo>
                    <a:pt x="204" y="144"/>
                  </a:lnTo>
                  <a:lnTo>
                    <a:pt x="199" y="148"/>
                  </a:lnTo>
                  <a:lnTo>
                    <a:pt x="199" y="163"/>
                  </a:lnTo>
                  <a:lnTo>
                    <a:pt x="197" y="168"/>
                  </a:lnTo>
                  <a:lnTo>
                    <a:pt x="194" y="163"/>
                  </a:lnTo>
                  <a:lnTo>
                    <a:pt x="197" y="154"/>
                  </a:lnTo>
                  <a:lnTo>
                    <a:pt x="191" y="148"/>
                  </a:lnTo>
                  <a:lnTo>
                    <a:pt x="187" y="151"/>
                  </a:lnTo>
                  <a:lnTo>
                    <a:pt x="185" y="158"/>
                  </a:lnTo>
                  <a:lnTo>
                    <a:pt x="188" y="169"/>
                  </a:lnTo>
                  <a:lnTo>
                    <a:pt x="187" y="176"/>
                  </a:lnTo>
                  <a:lnTo>
                    <a:pt x="189" y="180"/>
                  </a:lnTo>
                  <a:lnTo>
                    <a:pt x="189" y="196"/>
                  </a:lnTo>
                  <a:lnTo>
                    <a:pt x="185" y="199"/>
                  </a:lnTo>
                  <a:lnTo>
                    <a:pt x="178" y="197"/>
                  </a:lnTo>
                  <a:lnTo>
                    <a:pt x="175" y="192"/>
                  </a:lnTo>
                  <a:lnTo>
                    <a:pt x="168" y="189"/>
                  </a:lnTo>
                  <a:lnTo>
                    <a:pt x="153" y="173"/>
                  </a:lnTo>
                  <a:lnTo>
                    <a:pt x="168" y="163"/>
                  </a:lnTo>
                  <a:lnTo>
                    <a:pt x="157" y="157"/>
                  </a:lnTo>
                  <a:lnTo>
                    <a:pt x="155" y="152"/>
                  </a:lnTo>
                  <a:lnTo>
                    <a:pt x="160" y="148"/>
                  </a:lnTo>
                  <a:lnTo>
                    <a:pt x="155" y="142"/>
                  </a:lnTo>
                  <a:lnTo>
                    <a:pt x="151" y="135"/>
                  </a:lnTo>
                  <a:lnTo>
                    <a:pt x="147" y="134"/>
                  </a:lnTo>
                  <a:lnTo>
                    <a:pt x="146" y="132"/>
                  </a:lnTo>
                  <a:lnTo>
                    <a:pt x="141" y="132"/>
                  </a:lnTo>
                  <a:lnTo>
                    <a:pt x="133" y="138"/>
                  </a:lnTo>
                  <a:lnTo>
                    <a:pt x="127" y="139"/>
                  </a:lnTo>
                  <a:lnTo>
                    <a:pt x="121" y="147"/>
                  </a:lnTo>
                  <a:lnTo>
                    <a:pt x="116" y="149"/>
                  </a:lnTo>
                  <a:lnTo>
                    <a:pt x="108" y="159"/>
                  </a:lnTo>
                  <a:lnTo>
                    <a:pt x="104" y="160"/>
                  </a:lnTo>
                  <a:lnTo>
                    <a:pt x="101" y="164"/>
                  </a:lnTo>
                  <a:lnTo>
                    <a:pt x="99" y="169"/>
                  </a:lnTo>
                  <a:lnTo>
                    <a:pt x="92" y="172"/>
                  </a:lnTo>
                  <a:lnTo>
                    <a:pt x="85" y="170"/>
                  </a:lnTo>
                  <a:lnTo>
                    <a:pt x="86" y="170"/>
                  </a:lnTo>
                  <a:lnTo>
                    <a:pt x="86" y="161"/>
                  </a:lnTo>
                  <a:lnTo>
                    <a:pt x="89" y="157"/>
                  </a:lnTo>
                  <a:lnTo>
                    <a:pt x="83" y="145"/>
                  </a:lnTo>
                  <a:lnTo>
                    <a:pt x="93" y="143"/>
                  </a:lnTo>
                  <a:lnTo>
                    <a:pt x="83" y="133"/>
                  </a:lnTo>
                  <a:lnTo>
                    <a:pt x="71" y="133"/>
                  </a:lnTo>
                  <a:lnTo>
                    <a:pt x="51" y="122"/>
                  </a:lnTo>
                  <a:lnTo>
                    <a:pt x="45" y="109"/>
                  </a:lnTo>
                  <a:lnTo>
                    <a:pt x="51" y="102"/>
                  </a:lnTo>
                  <a:lnTo>
                    <a:pt x="50" y="93"/>
                  </a:lnTo>
                  <a:lnTo>
                    <a:pt x="33" y="79"/>
                  </a:lnTo>
                  <a:lnTo>
                    <a:pt x="32" y="70"/>
                  </a:lnTo>
                  <a:lnTo>
                    <a:pt x="35" y="60"/>
                  </a:lnTo>
                  <a:lnTo>
                    <a:pt x="26" y="51"/>
                  </a:lnTo>
                  <a:lnTo>
                    <a:pt x="10" y="49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51B31483-12AE-F0DC-9A48-A666A444D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3482976"/>
              <a:ext cx="500063" cy="404813"/>
            </a:xfrm>
            <a:custGeom>
              <a:avLst/>
              <a:gdLst>
                <a:gd name="T0" fmla="*/ 38 w 900"/>
                <a:gd name="T1" fmla="*/ 14 h 724"/>
                <a:gd name="T2" fmla="*/ 81 w 900"/>
                <a:gd name="T3" fmla="*/ 46 h 724"/>
                <a:gd name="T4" fmla="*/ 112 w 900"/>
                <a:gd name="T5" fmla="*/ 46 h 724"/>
                <a:gd name="T6" fmla="*/ 136 w 900"/>
                <a:gd name="T7" fmla="*/ 23 h 724"/>
                <a:gd name="T8" fmla="*/ 166 w 900"/>
                <a:gd name="T9" fmla="*/ 6 h 724"/>
                <a:gd name="T10" fmla="*/ 175 w 900"/>
                <a:gd name="T11" fmla="*/ 26 h 724"/>
                <a:gd name="T12" fmla="*/ 195 w 900"/>
                <a:gd name="T13" fmla="*/ 66 h 724"/>
                <a:gd name="T14" fmla="*/ 215 w 900"/>
                <a:gd name="T15" fmla="*/ 82 h 724"/>
                <a:gd name="T16" fmla="*/ 233 w 900"/>
                <a:gd name="T17" fmla="*/ 117 h 724"/>
                <a:gd name="T18" fmla="*/ 277 w 900"/>
                <a:gd name="T19" fmla="*/ 123 h 724"/>
                <a:gd name="T20" fmla="*/ 345 w 900"/>
                <a:gd name="T21" fmla="*/ 158 h 724"/>
                <a:gd name="T22" fmla="*/ 445 w 900"/>
                <a:gd name="T23" fmla="*/ 151 h 724"/>
                <a:gd name="T24" fmla="*/ 467 w 900"/>
                <a:gd name="T25" fmla="*/ 112 h 724"/>
                <a:gd name="T26" fmla="*/ 521 w 900"/>
                <a:gd name="T27" fmla="*/ 73 h 724"/>
                <a:gd name="T28" fmla="*/ 568 w 900"/>
                <a:gd name="T29" fmla="*/ 67 h 724"/>
                <a:gd name="T30" fmla="*/ 637 w 900"/>
                <a:gd name="T31" fmla="*/ 95 h 724"/>
                <a:gd name="T32" fmla="*/ 680 w 900"/>
                <a:gd name="T33" fmla="*/ 118 h 724"/>
                <a:gd name="T34" fmla="*/ 751 w 900"/>
                <a:gd name="T35" fmla="*/ 165 h 724"/>
                <a:gd name="T36" fmla="*/ 755 w 900"/>
                <a:gd name="T37" fmla="*/ 209 h 724"/>
                <a:gd name="T38" fmla="*/ 757 w 900"/>
                <a:gd name="T39" fmla="*/ 237 h 724"/>
                <a:gd name="T40" fmla="*/ 739 w 900"/>
                <a:gd name="T41" fmla="*/ 271 h 724"/>
                <a:gd name="T42" fmla="*/ 763 w 900"/>
                <a:gd name="T43" fmla="*/ 301 h 724"/>
                <a:gd name="T44" fmla="*/ 762 w 900"/>
                <a:gd name="T45" fmla="*/ 378 h 724"/>
                <a:gd name="T46" fmla="*/ 812 w 900"/>
                <a:gd name="T47" fmla="*/ 430 h 724"/>
                <a:gd name="T48" fmla="*/ 808 w 900"/>
                <a:gd name="T49" fmla="*/ 538 h 724"/>
                <a:gd name="T50" fmla="*/ 857 w 900"/>
                <a:gd name="T51" fmla="*/ 565 h 724"/>
                <a:gd name="T52" fmla="*/ 874 w 900"/>
                <a:gd name="T53" fmla="*/ 608 h 724"/>
                <a:gd name="T54" fmla="*/ 894 w 900"/>
                <a:gd name="T55" fmla="*/ 646 h 724"/>
                <a:gd name="T56" fmla="*/ 839 w 900"/>
                <a:gd name="T57" fmla="*/ 667 h 724"/>
                <a:gd name="T58" fmla="*/ 837 w 900"/>
                <a:gd name="T59" fmla="*/ 717 h 724"/>
                <a:gd name="T60" fmla="*/ 800 w 900"/>
                <a:gd name="T61" fmla="*/ 715 h 724"/>
                <a:gd name="T62" fmla="*/ 779 w 900"/>
                <a:gd name="T63" fmla="*/ 711 h 724"/>
                <a:gd name="T64" fmla="*/ 710 w 900"/>
                <a:gd name="T65" fmla="*/ 705 h 724"/>
                <a:gd name="T66" fmla="*/ 667 w 900"/>
                <a:gd name="T67" fmla="*/ 696 h 724"/>
                <a:gd name="T68" fmla="*/ 628 w 900"/>
                <a:gd name="T69" fmla="*/ 660 h 724"/>
                <a:gd name="T70" fmla="*/ 610 w 900"/>
                <a:gd name="T71" fmla="*/ 626 h 724"/>
                <a:gd name="T72" fmla="*/ 564 w 900"/>
                <a:gd name="T73" fmla="*/ 631 h 724"/>
                <a:gd name="T74" fmla="*/ 499 w 900"/>
                <a:gd name="T75" fmla="*/ 645 h 724"/>
                <a:gd name="T76" fmla="*/ 454 w 900"/>
                <a:gd name="T77" fmla="*/ 630 h 724"/>
                <a:gd name="T78" fmla="*/ 427 w 900"/>
                <a:gd name="T79" fmla="*/ 604 h 724"/>
                <a:gd name="T80" fmla="*/ 379 w 900"/>
                <a:gd name="T81" fmla="*/ 594 h 724"/>
                <a:gd name="T82" fmla="*/ 343 w 900"/>
                <a:gd name="T83" fmla="*/ 547 h 724"/>
                <a:gd name="T84" fmla="*/ 340 w 900"/>
                <a:gd name="T85" fmla="*/ 539 h 724"/>
                <a:gd name="T86" fmla="*/ 308 w 900"/>
                <a:gd name="T87" fmla="*/ 483 h 724"/>
                <a:gd name="T88" fmla="*/ 277 w 900"/>
                <a:gd name="T89" fmla="*/ 485 h 724"/>
                <a:gd name="T90" fmla="*/ 261 w 900"/>
                <a:gd name="T91" fmla="*/ 473 h 724"/>
                <a:gd name="T92" fmla="*/ 252 w 900"/>
                <a:gd name="T93" fmla="*/ 491 h 724"/>
                <a:gd name="T94" fmla="*/ 229 w 900"/>
                <a:gd name="T95" fmla="*/ 475 h 724"/>
                <a:gd name="T96" fmla="*/ 202 w 900"/>
                <a:gd name="T97" fmla="*/ 418 h 724"/>
                <a:gd name="T98" fmla="*/ 180 w 900"/>
                <a:gd name="T99" fmla="*/ 366 h 724"/>
                <a:gd name="T100" fmla="*/ 121 w 900"/>
                <a:gd name="T101" fmla="*/ 343 h 724"/>
                <a:gd name="T102" fmla="*/ 113 w 900"/>
                <a:gd name="T103" fmla="*/ 311 h 724"/>
                <a:gd name="T104" fmla="*/ 96 w 900"/>
                <a:gd name="T105" fmla="*/ 292 h 724"/>
                <a:gd name="T106" fmla="*/ 102 w 900"/>
                <a:gd name="T107" fmla="*/ 247 h 724"/>
                <a:gd name="T108" fmla="*/ 109 w 900"/>
                <a:gd name="T109" fmla="*/ 216 h 724"/>
                <a:gd name="T110" fmla="*/ 116 w 900"/>
                <a:gd name="T111" fmla="*/ 205 h 724"/>
                <a:gd name="T112" fmla="*/ 70 w 900"/>
                <a:gd name="T113" fmla="*/ 190 h 724"/>
                <a:gd name="T114" fmla="*/ 51 w 900"/>
                <a:gd name="T115" fmla="*/ 155 h 724"/>
                <a:gd name="T116" fmla="*/ 36 w 900"/>
                <a:gd name="T117" fmla="*/ 125 h 724"/>
                <a:gd name="T118" fmla="*/ 21 w 900"/>
                <a:gd name="T119" fmla="*/ 73 h 724"/>
                <a:gd name="T120" fmla="*/ 5 w 900"/>
                <a:gd name="T121" fmla="*/ 30 h 724"/>
                <a:gd name="T122" fmla="*/ 21 w 900"/>
                <a:gd name="T1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0" h="724">
                  <a:moveTo>
                    <a:pt x="21" y="0"/>
                  </a:moveTo>
                  <a:lnTo>
                    <a:pt x="23" y="0"/>
                  </a:lnTo>
                  <a:lnTo>
                    <a:pt x="29" y="7"/>
                  </a:lnTo>
                  <a:lnTo>
                    <a:pt x="35" y="7"/>
                  </a:lnTo>
                  <a:lnTo>
                    <a:pt x="38" y="14"/>
                  </a:lnTo>
                  <a:lnTo>
                    <a:pt x="37" y="21"/>
                  </a:lnTo>
                  <a:lnTo>
                    <a:pt x="57" y="31"/>
                  </a:lnTo>
                  <a:lnTo>
                    <a:pt x="58" y="40"/>
                  </a:lnTo>
                  <a:lnTo>
                    <a:pt x="69" y="46"/>
                  </a:lnTo>
                  <a:lnTo>
                    <a:pt x="81" y="46"/>
                  </a:lnTo>
                  <a:lnTo>
                    <a:pt x="93" y="53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105" y="44"/>
                  </a:lnTo>
                  <a:lnTo>
                    <a:pt x="112" y="46"/>
                  </a:lnTo>
                  <a:lnTo>
                    <a:pt x="119" y="43"/>
                  </a:lnTo>
                  <a:lnTo>
                    <a:pt x="121" y="38"/>
                  </a:lnTo>
                  <a:lnTo>
                    <a:pt x="124" y="34"/>
                  </a:lnTo>
                  <a:lnTo>
                    <a:pt x="128" y="33"/>
                  </a:lnTo>
                  <a:lnTo>
                    <a:pt x="136" y="23"/>
                  </a:lnTo>
                  <a:lnTo>
                    <a:pt x="141" y="21"/>
                  </a:lnTo>
                  <a:lnTo>
                    <a:pt x="147" y="13"/>
                  </a:lnTo>
                  <a:lnTo>
                    <a:pt x="153" y="12"/>
                  </a:lnTo>
                  <a:lnTo>
                    <a:pt x="161" y="6"/>
                  </a:lnTo>
                  <a:lnTo>
                    <a:pt x="166" y="6"/>
                  </a:lnTo>
                  <a:lnTo>
                    <a:pt x="167" y="8"/>
                  </a:lnTo>
                  <a:lnTo>
                    <a:pt x="171" y="9"/>
                  </a:lnTo>
                  <a:lnTo>
                    <a:pt x="175" y="16"/>
                  </a:lnTo>
                  <a:lnTo>
                    <a:pt x="180" y="22"/>
                  </a:lnTo>
                  <a:lnTo>
                    <a:pt x="175" y="26"/>
                  </a:lnTo>
                  <a:lnTo>
                    <a:pt x="177" y="31"/>
                  </a:lnTo>
                  <a:lnTo>
                    <a:pt x="188" y="37"/>
                  </a:lnTo>
                  <a:lnTo>
                    <a:pt x="173" y="47"/>
                  </a:lnTo>
                  <a:lnTo>
                    <a:pt x="188" y="63"/>
                  </a:lnTo>
                  <a:lnTo>
                    <a:pt x="195" y="66"/>
                  </a:lnTo>
                  <a:lnTo>
                    <a:pt x="198" y="71"/>
                  </a:lnTo>
                  <a:lnTo>
                    <a:pt x="205" y="73"/>
                  </a:lnTo>
                  <a:lnTo>
                    <a:pt x="209" y="70"/>
                  </a:lnTo>
                  <a:lnTo>
                    <a:pt x="209" y="73"/>
                  </a:lnTo>
                  <a:lnTo>
                    <a:pt x="215" y="82"/>
                  </a:lnTo>
                  <a:lnTo>
                    <a:pt x="217" y="93"/>
                  </a:lnTo>
                  <a:lnTo>
                    <a:pt x="215" y="103"/>
                  </a:lnTo>
                  <a:lnTo>
                    <a:pt x="218" y="107"/>
                  </a:lnTo>
                  <a:lnTo>
                    <a:pt x="224" y="108"/>
                  </a:lnTo>
                  <a:lnTo>
                    <a:pt x="233" y="117"/>
                  </a:lnTo>
                  <a:lnTo>
                    <a:pt x="243" y="117"/>
                  </a:lnTo>
                  <a:lnTo>
                    <a:pt x="251" y="120"/>
                  </a:lnTo>
                  <a:lnTo>
                    <a:pt x="261" y="116"/>
                  </a:lnTo>
                  <a:lnTo>
                    <a:pt x="271" y="123"/>
                  </a:lnTo>
                  <a:lnTo>
                    <a:pt x="277" y="123"/>
                  </a:lnTo>
                  <a:lnTo>
                    <a:pt x="280" y="132"/>
                  </a:lnTo>
                  <a:lnTo>
                    <a:pt x="287" y="141"/>
                  </a:lnTo>
                  <a:lnTo>
                    <a:pt x="309" y="149"/>
                  </a:lnTo>
                  <a:lnTo>
                    <a:pt x="319" y="150"/>
                  </a:lnTo>
                  <a:lnTo>
                    <a:pt x="345" y="158"/>
                  </a:lnTo>
                  <a:lnTo>
                    <a:pt x="358" y="158"/>
                  </a:lnTo>
                  <a:lnTo>
                    <a:pt x="388" y="150"/>
                  </a:lnTo>
                  <a:lnTo>
                    <a:pt x="409" y="147"/>
                  </a:lnTo>
                  <a:lnTo>
                    <a:pt x="435" y="149"/>
                  </a:lnTo>
                  <a:lnTo>
                    <a:pt x="445" y="151"/>
                  </a:lnTo>
                  <a:lnTo>
                    <a:pt x="448" y="140"/>
                  </a:lnTo>
                  <a:lnTo>
                    <a:pt x="441" y="130"/>
                  </a:lnTo>
                  <a:lnTo>
                    <a:pt x="437" y="118"/>
                  </a:lnTo>
                  <a:lnTo>
                    <a:pt x="446" y="113"/>
                  </a:lnTo>
                  <a:lnTo>
                    <a:pt x="467" y="112"/>
                  </a:lnTo>
                  <a:lnTo>
                    <a:pt x="471" y="100"/>
                  </a:lnTo>
                  <a:lnTo>
                    <a:pt x="477" y="93"/>
                  </a:lnTo>
                  <a:lnTo>
                    <a:pt x="484" y="92"/>
                  </a:lnTo>
                  <a:lnTo>
                    <a:pt x="503" y="77"/>
                  </a:lnTo>
                  <a:lnTo>
                    <a:pt x="521" y="73"/>
                  </a:lnTo>
                  <a:lnTo>
                    <a:pt x="538" y="77"/>
                  </a:lnTo>
                  <a:lnTo>
                    <a:pt x="541" y="66"/>
                  </a:lnTo>
                  <a:lnTo>
                    <a:pt x="550" y="64"/>
                  </a:lnTo>
                  <a:lnTo>
                    <a:pt x="558" y="68"/>
                  </a:lnTo>
                  <a:lnTo>
                    <a:pt x="568" y="67"/>
                  </a:lnTo>
                  <a:lnTo>
                    <a:pt x="584" y="80"/>
                  </a:lnTo>
                  <a:lnTo>
                    <a:pt x="598" y="84"/>
                  </a:lnTo>
                  <a:lnTo>
                    <a:pt x="623" y="100"/>
                  </a:lnTo>
                  <a:lnTo>
                    <a:pt x="630" y="99"/>
                  </a:lnTo>
                  <a:lnTo>
                    <a:pt x="637" y="95"/>
                  </a:lnTo>
                  <a:lnTo>
                    <a:pt x="655" y="102"/>
                  </a:lnTo>
                  <a:lnTo>
                    <a:pt x="664" y="104"/>
                  </a:lnTo>
                  <a:lnTo>
                    <a:pt x="667" y="117"/>
                  </a:lnTo>
                  <a:lnTo>
                    <a:pt x="671" y="120"/>
                  </a:lnTo>
                  <a:lnTo>
                    <a:pt x="680" y="118"/>
                  </a:lnTo>
                  <a:lnTo>
                    <a:pt x="696" y="121"/>
                  </a:lnTo>
                  <a:lnTo>
                    <a:pt x="714" y="146"/>
                  </a:lnTo>
                  <a:lnTo>
                    <a:pt x="733" y="148"/>
                  </a:lnTo>
                  <a:lnTo>
                    <a:pt x="744" y="152"/>
                  </a:lnTo>
                  <a:lnTo>
                    <a:pt x="751" y="165"/>
                  </a:lnTo>
                  <a:lnTo>
                    <a:pt x="748" y="171"/>
                  </a:lnTo>
                  <a:lnTo>
                    <a:pt x="752" y="182"/>
                  </a:lnTo>
                  <a:lnTo>
                    <a:pt x="752" y="189"/>
                  </a:lnTo>
                  <a:lnTo>
                    <a:pt x="756" y="197"/>
                  </a:lnTo>
                  <a:lnTo>
                    <a:pt x="755" y="209"/>
                  </a:lnTo>
                  <a:lnTo>
                    <a:pt x="756" y="215"/>
                  </a:lnTo>
                  <a:lnTo>
                    <a:pt x="753" y="222"/>
                  </a:lnTo>
                  <a:lnTo>
                    <a:pt x="759" y="229"/>
                  </a:lnTo>
                  <a:lnTo>
                    <a:pt x="757" y="232"/>
                  </a:lnTo>
                  <a:lnTo>
                    <a:pt x="757" y="237"/>
                  </a:lnTo>
                  <a:lnTo>
                    <a:pt x="746" y="245"/>
                  </a:lnTo>
                  <a:lnTo>
                    <a:pt x="736" y="247"/>
                  </a:lnTo>
                  <a:lnTo>
                    <a:pt x="740" y="253"/>
                  </a:lnTo>
                  <a:lnTo>
                    <a:pt x="747" y="259"/>
                  </a:lnTo>
                  <a:lnTo>
                    <a:pt x="739" y="271"/>
                  </a:lnTo>
                  <a:lnTo>
                    <a:pt x="741" y="273"/>
                  </a:lnTo>
                  <a:lnTo>
                    <a:pt x="744" y="289"/>
                  </a:lnTo>
                  <a:lnTo>
                    <a:pt x="744" y="297"/>
                  </a:lnTo>
                  <a:lnTo>
                    <a:pt x="759" y="301"/>
                  </a:lnTo>
                  <a:lnTo>
                    <a:pt x="763" y="301"/>
                  </a:lnTo>
                  <a:lnTo>
                    <a:pt x="749" y="317"/>
                  </a:lnTo>
                  <a:lnTo>
                    <a:pt x="747" y="329"/>
                  </a:lnTo>
                  <a:lnTo>
                    <a:pt x="759" y="352"/>
                  </a:lnTo>
                  <a:lnTo>
                    <a:pt x="765" y="372"/>
                  </a:lnTo>
                  <a:lnTo>
                    <a:pt x="762" y="378"/>
                  </a:lnTo>
                  <a:lnTo>
                    <a:pt x="766" y="386"/>
                  </a:lnTo>
                  <a:lnTo>
                    <a:pt x="768" y="402"/>
                  </a:lnTo>
                  <a:lnTo>
                    <a:pt x="806" y="403"/>
                  </a:lnTo>
                  <a:lnTo>
                    <a:pt x="813" y="418"/>
                  </a:lnTo>
                  <a:lnTo>
                    <a:pt x="812" y="430"/>
                  </a:lnTo>
                  <a:lnTo>
                    <a:pt x="816" y="447"/>
                  </a:lnTo>
                  <a:lnTo>
                    <a:pt x="813" y="453"/>
                  </a:lnTo>
                  <a:lnTo>
                    <a:pt x="780" y="498"/>
                  </a:lnTo>
                  <a:lnTo>
                    <a:pt x="803" y="528"/>
                  </a:lnTo>
                  <a:lnTo>
                    <a:pt x="808" y="538"/>
                  </a:lnTo>
                  <a:lnTo>
                    <a:pt x="819" y="550"/>
                  </a:lnTo>
                  <a:lnTo>
                    <a:pt x="830" y="556"/>
                  </a:lnTo>
                  <a:lnTo>
                    <a:pt x="834" y="561"/>
                  </a:lnTo>
                  <a:lnTo>
                    <a:pt x="849" y="562"/>
                  </a:lnTo>
                  <a:lnTo>
                    <a:pt x="857" y="565"/>
                  </a:lnTo>
                  <a:lnTo>
                    <a:pt x="858" y="570"/>
                  </a:lnTo>
                  <a:lnTo>
                    <a:pt x="870" y="571"/>
                  </a:lnTo>
                  <a:lnTo>
                    <a:pt x="870" y="586"/>
                  </a:lnTo>
                  <a:lnTo>
                    <a:pt x="874" y="596"/>
                  </a:lnTo>
                  <a:lnTo>
                    <a:pt x="874" y="608"/>
                  </a:lnTo>
                  <a:lnTo>
                    <a:pt x="877" y="616"/>
                  </a:lnTo>
                  <a:lnTo>
                    <a:pt x="887" y="616"/>
                  </a:lnTo>
                  <a:lnTo>
                    <a:pt x="899" y="623"/>
                  </a:lnTo>
                  <a:lnTo>
                    <a:pt x="900" y="640"/>
                  </a:lnTo>
                  <a:lnTo>
                    <a:pt x="894" y="646"/>
                  </a:lnTo>
                  <a:lnTo>
                    <a:pt x="882" y="642"/>
                  </a:lnTo>
                  <a:lnTo>
                    <a:pt x="861" y="648"/>
                  </a:lnTo>
                  <a:lnTo>
                    <a:pt x="857" y="653"/>
                  </a:lnTo>
                  <a:lnTo>
                    <a:pt x="843" y="658"/>
                  </a:lnTo>
                  <a:lnTo>
                    <a:pt x="839" y="667"/>
                  </a:lnTo>
                  <a:lnTo>
                    <a:pt x="841" y="674"/>
                  </a:lnTo>
                  <a:lnTo>
                    <a:pt x="834" y="684"/>
                  </a:lnTo>
                  <a:lnTo>
                    <a:pt x="839" y="694"/>
                  </a:lnTo>
                  <a:lnTo>
                    <a:pt x="837" y="710"/>
                  </a:lnTo>
                  <a:lnTo>
                    <a:pt x="837" y="717"/>
                  </a:lnTo>
                  <a:lnTo>
                    <a:pt x="834" y="717"/>
                  </a:lnTo>
                  <a:lnTo>
                    <a:pt x="832" y="721"/>
                  </a:lnTo>
                  <a:lnTo>
                    <a:pt x="826" y="724"/>
                  </a:lnTo>
                  <a:lnTo>
                    <a:pt x="811" y="719"/>
                  </a:lnTo>
                  <a:lnTo>
                    <a:pt x="800" y="715"/>
                  </a:lnTo>
                  <a:lnTo>
                    <a:pt x="796" y="707"/>
                  </a:lnTo>
                  <a:lnTo>
                    <a:pt x="790" y="708"/>
                  </a:lnTo>
                  <a:lnTo>
                    <a:pt x="788" y="716"/>
                  </a:lnTo>
                  <a:lnTo>
                    <a:pt x="785" y="716"/>
                  </a:lnTo>
                  <a:lnTo>
                    <a:pt x="779" y="711"/>
                  </a:lnTo>
                  <a:lnTo>
                    <a:pt x="775" y="712"/>
                  </a:lnTo>
                  <a:lnTo>
                    <a:pt x="767" y="710"/>
                  </a:lnTo>
                  <a:lnTo>
                    <a:pt x="748" y="709"/>
                  </a:lnTo>
                  <a:lnTo>
                    <a:pt x="735" y="703"/>
                  </a:lnTo>
                  <a:lnTo>
                    <a:pt x="710" y="705"/>
                  </a:lnTo>
                  <a:lnTo>
                    <a:pt x="699" y="694"/>
                  </a:lnTo>
                  <a:lnTo>
                    <a:pt x="695" y="693"/>
                  </a:lnTo>
                  <a:lnTo>
                    <a:pt x="685" y="702"/>
                  </a:lnTo>
                  <a:lnTo>
                    <a:pt x="676" y="696"/>
                  </a:lnTo>
                  <a:lnTo>
                    <a:pt x="667" y="696"/>
                  </a:lnTo>
                  <a:lnTo>
                    <a:pt x="644" y="696"/>
                  </a:lnTo>
                  <a:lnTo>
                    <a:pt x="642" y="692"/>
                  </a:lnTo>
                  <a:lnTo>
                    <a:pt x="637" y="688"/>
                  </a:lnTo>
                  <a:lnTo>
                    <a:pt x="636" y="677"/>
                  </a:lnTo>
                  <a:lnTo>
                    <a:pt x="628" y="660"/>
                  </a:lnTo>
                  <a:lnTo>
                    <a:pt x="623" y="644"/>
                  </a:lnTo>
                  <a:lnTo>
                    <a:pt x="615" y="633"/>
                  </a:lnTo>
                  <a:lnTo>
                    <a:pt x="614" y="628"/>
                  </a:lnTo>
                  <a:lnTo>
                    <a:pt x="610" y="629"/>
                  </a:lnTo>
                  <a:lnTo>
                    <a:pt x="610" y="626"/>
                  </a:lnTo>
                  <a:lnTo>
                    <a:pt x="595" y="624"/>
                  </a:lnTo>
                  <a:lnTo>
                    <a:pt x="586" y="626"/>
                  </a:lnTo>
                  <a:lnTo>
                    <a:pt x="574" y="635"/>
                  </a:lnTo>
                  <a:lnTo>
                    <a:pt x="565" y="635"/>
                  </a:lnTo>
                  <a:lnTo>
                    <a:pt x="564" y="631"/>
                  </a:lnTo>
                  <a:lnTo>
                    <a:pt x="564" y="636"/>
                  </a:lnTo>
                  <a:lnTo>
                    <a:pt x="546" y="648"/>
                  </a:lnTo>
                  <a:lnTo>
                    <a:pt x="531" y="660"/>
                  </a:lnTo>
                  <a:lnTo>
                    <a:pt x="513" y="649"/>
                  </a:lnTo>
                  <a:lnTo>
                    <a:pt x="499" y="645"/>
                  </a:lnTo>
                  <a:lnTo>
                    <a:pt x="488" y="647"/>
                  </a:lnTo>
                  <a:lnTo>
                    <a:pt x="484" y="649"/>
                  </a:lnTo>
                  <a:lnTo>
                    <a:pt x="468" y="635"/>
                  </a:lnTo>
                  <a:lnTo>
                    <a:pt x="461" y="634"/>
                  </a:lnTo>
                  <a:lnTo>
                    <a:pt x="454" y="630"/>
                  </a:lnTo>
                  <a:lnTo>
                    <a:pt x="444" y="627"/>
                  </a:lnTo>
                  <a:lnTo>
                    <a:pt x="431" y="614"/>
                  </a:lnTo>
                  <a:lnTo>
                    <a:pt x="436" y="609"/>
                  </a:lnTo>
                  <a:lnTo>
                    <a:pt x="435" y="605"/>
                  </a:lnTo>
                  <a:lnTo>
                    <a:pt x="427" y="604"/>
                  </a:lnTo>
                  <a:lnTo>
                    <a:pt x="425" y="601"/>
                  </a:lnTo>
                  <a:lnTo>
                    <a:pt x="411" y="601"/>
                  </a:lnTo>
                  <a:lnTo>
                    <a:pt x="406" y="596"/>
                  </a:lnTo>
                  <a:lnTo>
                    <a:pt x="395" y="592"/>
                  </a:lnTo>
                  <a:lnTo>
                    <a:pt x="379" y="594"/>
                  </a:lnTo>
                  <a:lnTo>
                    <a:pt x="370" y="588"/>
                  </a:lnTo>
                  <a:lnTo>
                    <a:pt x="356" y="559"/>
                  </a:lnTo>
                  <a:lnTo>
                    <a:pt x="355" y="552"/>
                  </a:lnTo>
                  <a:lnTo>
                    <a:pt x="351" y="553"/>
                  </a:lnTo>
                  <a:lnTo>
                    <a:pt x="343" y="547"/>
                  </a:lnTo>
                  <a:lnTo>
                    <a:pt x="345" y="544"/>
                  </a:lnTo>
                  <a:lnTo>
                    <a:pt x="348" y="546"/>
                  </a:lnTo>
                  <a:lnTo>
                    <a:pt x="351" y="546"/>
                  </a:lnTo>
                  <a:lnTo>
                    <a:pt x="346" y="538"/>
                  </a:lnTo>
                  <a:lnTo>
                    <a:pt x="340" y="539"/>
                  </a:lnTo>
                  <a:lnTo>
                    <a:pt x="335" y="536"/>
                  </a:lnTo>
                  <a:lnTo>
                    <a:pt x="334" y="523"/>
                  </a:lnTo>
                  <a:lnTo>
                    <a:pt x="318" y="503"/>
                  </a:lnTo>
                  <a:lnTo>
                    <a:pt x="317" y="495"/>
                  </a:lnTo>
                  <a:lnTo>
                    <a:pt x="308" y="483"/>
                  </a:lnTo>
                  <a:lnTo>
                    <a:pt x="303" y="480"/>
                  </a:lnTo>
                  <a:lnTo>
                    <a:pt x="289" y="492"/>
                  </a:lnTo>
                  <a:lnTo>
                    <a:pt x="285" y="491"/>
                  </a:lnTo>
                  <a:lnTo>
                    <a:pt x="281" y="483"/>
                  </a:lnTo>
                  <a:lnTo>
                    <a:pt x="277" y="485"/>
                  </a:lnTo>
                  <a:lnTo>
                    <a:pt x="267" y="480"/>
                  </a:lnTo>
                  <a:lnTo>
                    <a:pt x="268" y="475"/>
                  </a:lnTo>
                  <a:lnTo>
                    <a:pt x="270" y="470"/>
                  </a:lnTo>
                  <a:lnTo>
                    <a:pt x="267" y="473"/>
                  </a:lnTo>
                  <a:lnTo>
                    <a:pt x="261" y="473"/>
                  </a:lnTo>
                  <a:lnTo>
                    <a:pt x="256" y="473"/>
                  </a:lnTo>
                  <a:lnTo>
                    <a:pt x="263" y="478"/>
                  </a:lnTo>
                  <a:lnTo>
                    <a:pt x="262" y="486"/>
                  </a:lnTo>
                  <a:lnTo>
                    <a:pt x="257" y="491"/>
                  </a:lnTo>
                  <a:lnTo>
                    <a:pt x="252" y="491"/>
                  </a:lnTo>
                  <a:lnTo>
                    <a:pt x="245" y="482"/>
                  </a:lnTo>
                  <a:lnTo>
                    <a:pt x="246" y="480"/>
                  </a:lnTo>
                  <a:lnTo>
                    <a:pt x="242" y="481"/>
                  </a:lnTo>
                  <a:lnTo>
                    <a:pt x="239" y="479"/>
                  </a:lnTo>
                  <a:lnTo>
                    <a:pt x="229" y="475"/>
                  </a:lnTo>
                  <a:lnTo>
                    <a:pt x="221" y="470"/>
                  </a:lnTo>
                  <a:lnTo>
                    <a:pt x="219" y="442"/>
                  </a:lnTo>
                  <a:lnTo>
                    <a:pt x="205" y="442"/>
                  </a:lnTo>
                  <a:lnTo>
                    <a:pt x="201" y="431"/>
                  </a:lnTo>
                  <a:lnTo>
                    <a:pt x="202" y="418"/>
                  </a:lnTo>
                  <a:lnTo>
                    <a:pt x="211" y="409"/>
                  </a:lnTo>
                  <a:lnTo>
                    <a:pt x="202" y="390"/>
                  </a:lnTo>
                  <a:lnTo>
                    <a:pt x="194" y="385"/>
                  </a:lnTo>
                  <a:lnTo>
                    <a:pt x="185" y="370"/>
                  </a:lnTo>
                  <a:lnTo>
                    <a:pt x="180" y="366"/>
                  </a:lnTo>
                  <a:lnTo>
                    <a:pt x="175" y="368"/>
                  </a:lnTo>
                  <a:lnTo>
                    <a:pt x="143" y="346"/>
                  </a:lnTo>
                  <a:lnTo>
                    <a:pt x="135" y="347"/>
                  </a:lnTo>
                  <a:lnTo>
                    <a:pt x="131" y="350"/>
                  </a:lnTo>
                  <a:lnTo>
                    <a:pt x="121" y="343"/>
                  </a:lnTo>
                  <a:lnTo>
                    <a:pt x="123" y="338"/>
                  </a:lnTo>
                  <a:lnTo>
                    <a:pt x="120" y="335"/>
                  </a:lnTo>
                  <a:lnTo>
                    <a:pt x="125" y="326"/>
                  </a:lnTo>
                  <a:lnTo>
                    <a:pt x="115" y="317"/>
                  </a:lnTo>
                  <a:lnTo>
                    <a:pt x="113" y="311"/>
                  </a:lnTo>
                  <a:lnTo>
                    <a:pt x="103" y="309"/>
                  </a:lnTo>
                  <a:lnTo>
                    <a:pt x="99" y="303"/>
                  </a:lnTo>
                  <a:lnTo>
                    <a:pt x="93" y="302"/>
                  </a:lnTo>
                  <a:lnTo>
                    <a:pt x="93" y="296"/>
                  </a:lnTo>
                  <a:lnTo>
                    <a:pt x="96" y="292"/>
                  </a:lnTo>
                  <a:lnTo>
                    <a:pt x="93" y="287"/>
                  </a:lnTo>
                  <a:lnTo>
                    <a:pt x="96" y="281"/>
                  </a:lnTo>
                  <a:lnTo>
                    <a:pt x="96" y="265"/>
                  </a:lnTo>
                  <a:lnTo>
                    <a:pt x="101" y="261"/>
                  </a:lnTo>
                  <a:lnTo>
                    <a:pt x="102" y="247"/>
                  </a:lnTo>
                  <a:lnTo>
                    <a:pt x="108" y="249"/>
                  </a:lnTo>
                  <a:lnTo>
                    <a:pt x="114" y="245"/>
                  </a:lnTo>
                  <a:lnTo>
                    <a:pt x="114" y="230"/>
                  </a:lnTo>
                  <a:lnTo>
                    <a:pt x="110" y="227"/>
                  </a:lnTo>
                  <a:lnTo>
                    <a:pt x="109" y="216"/>
                  </a:lnTo>
                  <a:lnTo>
                    <a:pt x="114" y="215"/>
                  </a:lnTo>
                  <a:lnTo>
                    <a:pt x="123" y="212"/>
                  </a:lnTo>
                  <a:lnTo>
                    <a:pt x="126" y="210"/>
                  </a:lnTo>
                  <a:lnTo>
                    <a:pt x="122" y="208"/>
                  </a:lnTo>
                  <a:lnTo>
                    <a:pt x="116" y="205"/>
                  </a:lnTo>
                  <a:lnTo>
                    <a:pt x="106" y="206"/>
                  </a:lnTo>
                  <a:lnTo>
                    <a:pt x="100" y="204"/>
                  </a:lnTo>
                  <a:lnTo>
                    <a:pt x="85" y="195"/>
                  </a:lnTo>
                  <a:lnTo>
                    <a:pt x="78" y="194"/>
                  </a:lnTo>
                  <a:lnTo>
                    <a:pt x="70" y="190"/>
                  </a:lnTo>
                  <a:lnTo>
                    <a:pt x="66" y="180"/>
                  </a:lnTo>
                  <a:lnTo>
                    <a:pt x="62" y="173"/>
                  </a:lnTo>
                  <a:lnTo>
                    <a:pt x="55" y="171"/>
                  </a:lnTo>
                  <a:lnTo>
                    <a:pt x="51" y="163"/>
                  </a:lnTo>
                  <a:lnTo>
                    <a:pt x="51" y="155"/>
                  </a:lnTo>
                  <a:lnTo>
                    <a:pt x="47" y="144"/>
                  </a:lnTo>
                  <a:lnTo>
                    <a:pt x="39" y="143"/>
                  </a:lnTo>
                  <a:lnTo>
                    <a:pt x="38" y="143"/>
                  </a:lnTo>
                  <a:lnTo>
                    <a:pt x="40" y="136"/>
                  </a:lnTo>
                  <a:lnTo>
                    <a:pt x="36" y="125"/>
                  </a:lnTo>
                  <a:lnTo>
                    <a:pt x="27" y="108"/>
                  </a:lnTo>
                  <a:lnTo>
                    <a:pt x="15" y="104"/>
                  </a:lnTo>
                  <a:lnTo>
                    <a:pt x="16" y="99"/>
                  </a:lnTo>
                  <a:lnTo>
                    <a:pt x="15" y="86"/>
                  </a:lnTo>
                  <a:lnTo>
                    <a:pt x="21" y="73"/>
                  </a:lnTo>
                  <a:lnTo>
                    <a:pt x="18" y="68"/>
                  </a:lnTo>
                  <a:lnTo>
                    <a:pt x="8" y="66"/>
                  </a:lnTo>
                  <a:lnTo>
                    <a:pt x="8" y="54"/>
                  </a:lnTo>
                  <a:lnTo>
                    <a:pt x="9" y="46"/>
                  </a:lnTo>
                  <a:lnTo>
                    <a:pt x="5" y="30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2" y="16"/>
                  </a:lnTo>
                  <a:lnTo>
                    <a:pt x="17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2AAD4C87-1DE3-634F-EA7A-B09422BF6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3433764"/>
              <a:ext cx="88900" cy="76200"/>
            </a:xfrm>
            <a:custGeom>
              <a:avLst/>
              <a:gdLst>
                <a:gd name="T0" fmla="*/ 0 w 157"/>
                <a:gd name="T1" fmla="*/ 9 h 134"/>
                <a:gd name="T2" fmla="*/ 14 w 157"/>
                <a:gd name="T3" fmla="*/ 5 h 134"/>
                <a:gd name="T4" fmla="*/ 33 w 157"/>
                <a:gd name="T5" fmla="*/ 0 h 134"/>
                <a:gd name="T6" fmla="*/ 39 w 157"/>
                <a:gd name="T7" fmla="*/ 2 h 134"/>
                <a:gd name="T8" fmla="*/ 64 w 157"/>
                <a:gd name="T9" fmla="*/ 1 h 134"/>
                <a:gd name="T10" fmla="*/ 74 w 157"/>
                <a:gd name="T11" fmla="*/ 11 h 134"/>
                <a:gd name="T12" fmla="*/ 90 w 157"/>
                <a:gd name="T13" fmla="*/ 13 h 134"/>
                <a:gd name="T14" fmla="*/ 99 w 157"/>
                <a:gd name="T15" fmla="*/ 22 h 134"/>
                <a:gd name="T16" fmla="*/ 96 w 157"/>
                <a:gd name="T17" fmla="*/ 32 h 134"/>
                <a:gd name="T18" fmla="*/ 97 w 157"/>
                <a:gd name="T19" fmla="*/ 41 h 134"/>
                <a:gd name="T20" fmla="*/ 114 w 157"/>
                <a:gd name="T21" fmla="*/ 55 h 134"/>
                <a:gd name="T22" fmla="*/ 115 w 157"/>
                <a:gd name="T23" fmla="*/ 64 h 134"/>
                <a:gd name="T24" fmla="*/ 109 w 157"/>
                <a:gd name="T25" fmla="*/ 71 h 134"/>
                <a:gd name="T26" fmla="*/ 115 w 157"/>
                <a:gd name="T27" fmla="*/ 84 h 134"/>
                <a:gd name="T28" fmla="*/ 135 w 157"/>
                <a:gd name="T29" fmla="*/ 95 h 134"/>
                <a:gd name="T30" fmla="*/ 147 w 157"/>
                <a:gd name="T31" fmla="*/ 95 h 134"/>
                <a:gd name="T32" fmla="*/ 157 w 157"/>
                <a:gd name="T33" fmla="*/ 105 h 134"/>
                <a:gd name="T34" fmla="*/ 147 w 157"/>
                <a:gd name="T35" fmla="*/ 107 h 134"/>
                <a:gd name="T36" fmla="*/ 153 w 157"/>
                <a:gd name="T37" fmla="*/ 119 h 134"/>
                <a:gd name="T38" fmla="*/ 150 w 157"/>
                <a:gd name="T39" fmla="*/ 123 h 134"/>
                <a:gd name="T40" fmla="*/ 150 w 157"/>
                <a:gd name="T41" fmla="*/ 132 h 134"/>
                <a:gd name="T42" fmla="*/ 140 w 157"/>
                <a:gd name="T43" fmla="*/ 134 h 134"/>
                <a:gd name="T44" fmla="*/ 120 w 157"/>
                <a:gd name="T45" fmla="*/ 104 h 134"/>
                <a:gd name="T46" fmla="*/ 109 w 157"/>
                <a:gd name="T47" fmla="*/ 101 h 134"/>
                <a:gd name="T48" fmla="*/ 102 w 157"/>
                <a:gd name="T49" fmla="*/ 87 h 134"/>
                <a:gd name="T50" fmla="*/ 95 w 157"/>
                <a:gd name="T51" fmla="*/ 87 h 134"/>
                <a:gd name="T52" fmla="*/ 90 w 157"/>
                <a:gd name="T53" fmla="*/ 92 h 134"/>
                <a:gd name="T54" fmla="*/ 78 w 157"/>
                <a:gd name="T55" fmla="*/ 81 h 134"/>
                <a:gd name="T56" fmla="*/ 71 w 157"/>
                <a:gd name="T57" fmla="*/ 85 h 134"/>
                <a:gd name="T58" fmla="*/ 64 w 157"/>
                <a:gd name="T59" fmla="*/ 85 h 134"/>
                <a:gd name="T60" fmla="*/ 60 w 157"/>
                <a:gd name="T61" fmla="*/ 80 h 134"/>
                <a:gd name="T62" fmla="*/ 53 w 157"/>
                <a:gd name="T63" fmla="*/ 72 h 134"/>
                <a:gd name="T64" fmla="*/ 44 w 157"/>
                <a:gd name="T65" fmla="*/ 73 h 134"/>
                <a:gd name="T66" fmla="*/ 31 w 157"/>
                <a:gd name="T67" fmla="*/ 72 h 134"/>
                <a:gd name="T68" fmla="*/ 18 w 157"/>
                <a:gd name="T69" fmla="*/ 64 h 134"/>
                <a:gd name="T70" fmla="*/ 17 w 157"/>
                <a:gd name="T71" fmla="*/ 47 h 134"/>
                <a:gd name="T72" fmla="*/ 20 w 157"/>
                <a:gd name="T73" fmla="*/ 33 h 134"/>
                <a:gd name="T74" fmla="*/ 15 w 157"/>
                <a:gd name="T75" fmla="*/ 24 h 134"/>
                <a:gd name="T76" fmla="*/ 7 w 157"/>
                <a:gd name="T77" fmla="*/ 22 h 134"/>
                <a:gd name="T78" fmla="*/ 7 w 157"/>
                <a:gd name="T79" fmla="*/ 17 h 134"/>
                <a:gd name="T80" fmla="*/ 0 w 157"/>
                <a:gd name="T81" fmla="*/ 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134">
                  <a:moveTo>
                    <a:pt x="0" y="9"/>
                  </a:moveTo>
                  <a:lnTo>
                    <a:pt x="14" y="5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64" y="1"/>
                  </a:lnTo>
                  <a:lnTo>
                    <a:pt x="74" y="11"/>
                  </a:lnTo>
                  <a:lnTo>
                    <a:pt x="90" y="13"/>
                  </a:lnTo>
                  <a:lnTo>
                    <a:pt x="99" y="22"/>
                  </a:lnTo>
                  <a:lnTo>
                    <a:pt x="96" y="32"/>
                  </a:lnTo>
                  <a:lnTo>
                    <a:pt x="97" y="41"/>
                  </a:lnTo>
                  <a:lnTo>
                    <a:pt x="114" y="55"/>
                  </a:lnTo>
                  <a:lnTo>
                    <a:pt x="115" y="64"/>
                  </a:lnTo>
                  <a:lnTo>
                    <a:pt x="109" y="71"/>
                  </a:lnTo>
                  <a:lnTo>
                    <a:pt x="115" y="84"/>
                  </a:lnTo>
                  <a:lnTo>
                    <a:pt x="135" y="95"/>
                  </a:lnTo>
                  <a:lnTo>
                    <a:pt x="147" y="95"/>
                  </a:lnTo>
                  <a:lnTo>
                    <a:pt x="157" y="105"/>
                  </a:lnTo>
                  <a:lnTo>
                    <a:pt x="147" y="107"/>
                  </a:lnTo>
                  <a:lnTo>
                    <a:pt x="153" y="119"/>
                  </a:lnTo>
                  <a:lnTo>
                    <a:pt x="150" y="123"/>
                  </a:lnTo>
                  <a:lnTo>
                    <a:pt x="150" y="132"/>
                  </a:lnTo>
                  <a:lnTo>
                    <a:pt x="140" y="134"/>
                  </a:lnTo>
                  <a:lnTo>
                    <a:pt x="120" y="104"/>
                  </a:lnTo>
                  <a:lnTo>
                    <a:pt x="109" y="101"/>
                  </a:lnTo>
                  <a:lnTo>
                    <a:pt x="102" y="87"/>
                  </a:lnTo>
                  <a:lnTo>
                    <a:pt x="95" y="87"/>
                  </a:lnTo>
                  <a:lnTo>
                    <a:pt x="90" y="92"/>
                  </a:lnTo>
                  <a:lnTo>
                    <a:pt x="78" y="81"/>
                  </a:lnTo>
                  <a:lnTo>
                    <a:pt x="71" y="85"/>
                  </a:lnTo>
                  <a:lnTo>
                    <a:pt x="64" y="85"/>
                  </a:lnTo>
                  <a:lnTo>
                    <a:pt x="60" y="80"/>
                  </a:lnTo>
                  <a:lnTo>
                    <a:pt x="53" y="72"/>
                  </a:lnTo>
                  <a:lnTo>
                    <a:pt x="44" y="73"/>
                  </a:lnTo>
                  <a:lnTo>
                    <a:pt x="31" y="72"/>
                  </a:lnTo>
                  <a:lnTo>
                    <a:pt x="18" y="64"/>
                  </a:lnTo>
                  <a:lnTo>
                    <a:pt x="17" y="47"/>
                  </a:lnTo>
                  <a:lnTo>
                    <a:pt x="20" y="33"/>
                  </a:lnTo>
                  <a:lnTo>
                    <a:pt x="15" y="24"/>
                  </a:lnTo>
                  <a:lnTo>
                    <a:pt x="7" y="22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C151E8AE-760A-C087-4265-D9FC95FB8F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2838" y="3416301"/>
              <a:ext cx="454025" cy="182563"/>
            </a:xfrm>
            <a:custGeom>
              <a:avLst/>
              <a:gdLst>
                <a:gd name="T0" fmla="*/ 13 w 815"/>
                <a:gd name="T1" fmla="*/ 100 h 327"/>
                <a:gd name="T2" fmla="*/ 100 w 815"/>
                <a:gd name="T3" fmla="*/ 300 h 327"/>
                <a:gd name="T4" fmla="*/ 657 w 815"/>
                <a:gd name="T5" fmla="*/ 18 h 327"/>
                <a:gd name="T6" fmla="*/ 621 w 815"/>
                <a:gd name="T7" fmla="*/ 53 h 327"/>
                <a:gd name="T8" fmla="*/ 573 w 815"/>
                <a:gd name="T9" fmla="*/ 51 h 327"/>
                <a:gd name="T10" fmla="*/ 512 w 815"/>
                <a:gd name="T11" fmla="*/ 58 h 327"/>
                <a:gd name="T12" fmla="*/ 456 w 815"/>
                <a:gd name="T13" fmla="*/ 35 h 327"/>
                <a:gd name="T14" fmla="*/ 430 w 815"/>
                <a:gd name="T15" fmla="*/ 18 h 327"/>
                <a:gd name="T16" fmla="*/ 400 w 815"/>
                <a:gd name="T17" fmla="*/ 24 h 327"/>
                <a:gd name="T18" fmla="*/ 356 w 815"/>
                <a:gd name="T19" fmla="*/ 5 h 327"/>
                <a:gd name="T20" fmla="*/ 288 w 815"/>
                <a:gd name="T21" fmla="*/ 16 h 327"/>
                <a:gd name="T22" fmla="*/ 243 w 815"/>
                <a:gd name="T23" fmla="*/ 36 h 327"/>
                <a:gd name="T24" fmla="*/ 215 w 815"/>
                <a:gd name="T25" fmla="*/ 57 h 327"/>
                <a:gd name="T26" fmla="*/ 156 w 815"/>
                <a:gd name="T27" fmla="*/ 54 h 327"/>
                <a:gd name="T28" fmla="*/ 157 w 815"/>
                <a:gd name="T29" fmla="*/ 74 h 327"/>
                <a:gd name="T30" fmla="*/ 127 w 815"/>
                <a:gd name="T31" fmla="*/ 92 h 327"/>
                <a:gd name="T32" fmla="*/ 114 w 815"/>
                <a:gd name="T33" fmla="*/ 102 h 327"/>
                <a:gd name="T34" fmla="*/ 77 w 815"/>
                <a:gd name="T35" fmla="*/ 103 h 327"/>
                <a:gd name="T36" fmla="*/ 26 w 815"/>
                <a:gd name="T37" fmla="*/ 118 h 327"/>
                <a:gd name="T38" fmla="*/ 26 w 815"/>
                <a:gd name="T39" fmla="*/ 149 h 327"/>
                <a:gd name="T40" fmla="*/ 49 w 815"/>
                <a:gd name="T41" fmla="*/ 155 h 327"/>
                <a:gd name="T42" fmla="*/ 57 w 815"/>
                <a:gd name="T43" fmla="*/ 179 h 327"/>
                <a:gd name="T44" fmla="*/ 53 w 815"/>
                <a:gd name="T45" fmla="*/ 194 h 327"/>
                <a:gd name="T46" fmla="*/ 40 w 815"/>
                <a:gd name="T47" fmla="*/ 194 h 327"/>
                <a:gd name="T48" fmla="*/ 36 w 815"/>
                <a:gd name="T49" fmla="*/ 219 h 327"/>
                <a:gd name="T50" fmla="*/ 70 w 815"/>
                <a:gd name="T51" fmla="*/ 232 h 327"/>
                <a:gd name="T52" fmla="*/ 77 w 815"/>
                <a:gd name="T53" fmla="*/ 260 h 327"/>
                <a:gd name="T54" fmla="*/ 81 w 815"/>
                <a:gd name="T55" fmla="*/ 283 h 327"/>
                <a:gd name="T56" fmla="*/ 98 w 815"/>
                <a:gd name="T57" fmla="*/ 292 h 327"/>
                <a:gd name="T58" fmla="*/ 103 w 815"/>
                <a:gd name="T59" fmla="*/ 295 h 327"/>
                <a:gd name="T60" fmla="*/ 121 w 815"/>
                <a:gd name="T61" fmla="*/ 288 h 327"/>
                <a:gd name="T62" fmla="*/ 149 w 815"/>
                <a:gd name="T63" fmla="*/ 292 h 327"/>
                <a:gd name="T64" fmla="*/ 157 w 815"/>
                <a:gd name="T65" fmla="*/ 311 h 327"/>
                <a:gd name="T66" fmla="*/ 195 w 815"/>
                <a:gd name="T67" fmla="*/ 316 h 327"/>
                <a:gd name="T68" fmla="*/ 221 w 815"/>
                <a:gd name="T69" fmla="*/ 302 h 327"/>
                <a:gd name="T70" fmla="*/ 276 w 815"/>
                <a:gd name="T71" fmla="*/ 298 h 327"/>
                <a:gd name="T72" fmla="*/ 362 w 815"/>
                <a:gd name="T73" fmla="*/ 314 h 327"/>
                <a:gd name="T74" fmla="*/ 394 w 815"/>
                <a:gd name="T75" fmla="*/ 283 h 327"/>
                <a:gd name="T76" fmla="*/ 443 w 815"/>
                <a:gd name="T77" fmla="*/ 287 h 327"/>
                <a:gd name="T78" fmla="*/ 445 w 815"/>
                <a:gd name="T79" fmla="*/ 306 h 327"/>
                <a:gd name="T80" fmla="*/ 470 w 815"/>
                <a:gd name="T81" fmla="*/ 326 h 327"/>
                <a:gd name="T82" fmla="*/ 486 w 815"/>
                <a:gd name="T83" fmla="*/ 286 h 327"/>
                <a:gd name="T84" fmla="*/ 539 w 815"/>
                <a:gd name="T85" fmla="*/ 278 h 327"/>
                <a:gd name="T86" fmla="*/ 608 w 815"/>
                <a:gd name="T87" fmla="*/ 286 h 327"/>
                <a:gd name="T88" fmla="*/ 655 w 815"/>
                <a:gd name="T89" fmla="*/ 267 h 327"/>
                <a:gd name="T90" fmla="*/ 719 w 815"/>
                <a:gd name="T91" fmla="*/ 263 h 327"/>
                <a:gd name="T92" fmla="*/ 779 w 815"/>
                <a:gd name="T93" fmla="*/ 253 h 327"/>
                <a:gd name="T94" fmla="*/ 813 w 815"/>
                <a:gd name="T95" fmla="*/ 263 h 327"/>
                <a:gd name="T96" fmla="*/ 791 w 815"/>
                <a:gd name="T97" fmla="*/ 219 h 327"/>
                <a:gd name="T98" fmla="*/ 783 w 815"/>
                <a:gd name="T99" fmla="*/ 174 h 327"/>
                <a:gd name="T100" fmla="*/ 787 w 815"/>
                <a:gd name="T101" fmla="*/ 136 h 327"/>
                <a:gd name="T102" fmla="*/ 775 w 815"/>
                <a:gd name="T103" fmla="*/ 105 h 327"/>
                <a:gd name="T104" fmla="*/ 746 w 815"/>
                <a:gd name="T105" fmla="*/ 56 h 327"/>
                <a:gd name="T106" fmla="*/ 704 w 815"/>
                <a:gd name="T107" fmla="*/ 23 h 327"/>
                <a:gd name="T108" fmla="*/ 669 w 815"/>
                <a:gd name="T109" fmla="*/ 29 h 327"/>
                <a:gd name="T110" fmla="*/ 22 w 815"/>
                <a:gd name="T111" fmla="*/ 70 h 327"/>
                <a:gd name="T112" fmla="*/ 29 w 815"/>
                <a:gd name="T113" fmla="*/ 28 h 327"/>
                <a:gd name="T114" fmla="*/ 62 w 815"/>
                <a:gd name="T115" fmla="*/ 2 h 327"/>
                <a:gd name="T116" fmla="*/ 105 w 815"/>
                <a:gd name="T117" fmla="*/ 37 h 327"/>
                <a:gd name="T118" fmla="*/ 126 w 815"/>
                <a:gd name="T119" fmla="*/ 67 h 327"/>
                <a:gd name="T120" fmla="*/ 80 w 815"/>
                <a:gd name="T121" fmla="*/ 66 h 327"/>
                <a:gd name="T122" fmla="*/ 25 w 815"/>
                <a:gd name="T123" fmla="*/ 102 h 327"/>
                <a:gd name="T124" fmla="*/ 29 w 815"/>
                <a:gd name="T125" fmla="*/ 8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5" h="327">
                  <a:moveTo>
                    <a:pt x="0" y="107"/>
                  </a:moveTo>
                  <a:lnTo>
                    <a:pt x="7" y="110"/>
                  </a:lnTo>
                  <a:lnTo>
                    <a:pt x="16" y="107"/>
                  </a:lnTo>
                  <a:lnTo>
                    <a:pt x="17" y="102"/>
                  </a:lnTo>
                  <a:lnTo>
                    <a:pt x="13" y="100"/>
                  </a:lnTo>
                  <a:lnTo>
                    <a:pt x="8" y="103"/>
                  </a:lnTo>
                  <a:lnTo>
                    <a:pt x="2" y="103"/>
                  </a:lnTo>
                  <a:lnTo>
                    <a:pt x="0" y="107"/>
                  </a:lnTo>
                  <a:close/>
                  <a:moveTo>
                    <a:pt x="97" y="303"/>
                  </a:moveTo>
                  <a:lnTo>
                    <a:pt x="100" y="300"/>
                  </a:lnTo>
                  <a:lnTo>
                    <a:pt x="104" y="300"/>
                  </a:lnTo>
                  <a:lnTo>
                    <a:pt x="104" y="303"/>
                  </a:lnTo>
                  <a:lnTo>
                    <a:pt x="101" y="304"/>
                  </a:lnTo>
                  <a:lnTo>
                    <a:pt x="97" y="303"/>
                  </a:lnTo>
                  <a:close/>
                  <a:moveTo>
                    <a:pt x="657" y="18"/>
                  </a:moveTo>
                  <a:lnTo>
                    <a:pt x="655" y="21"/>
                  </a:lnTo>
                  <a:lnTo>
                    <a:pt x="650" y="33"/>
                  </a:lnTo>
                  <a:lnTo>
                    <a:pt x="639" y="39"/>
                  </a:lnTo>
                  <a:lnTo>
                    <a:pt x="624" y="47"/>
                  </a:lnTo>
                  <a:lnTo>
                    <a:pt x="621" y="53"/>
                  </a:lnTo>
                  <a:lnTo>
                    <a:pt x="608" y="54"/>
                  </a:lnTo>
                  <a:lnTo>
                    <a:pt x="602" y="59"/>
                  </a:lnTo>
                  <a:lnTo>
                    <a:pt x="584" y="55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70" y="50"/>
                  </a:lnTo>
                  <a:lnTo>
                    <a:pt x="562" y="52"/>
                  </a:lnTo>
                  <a:lnTo>
                    <a:pt x="546" y="53"/>
                  </a:lnTo>
                  <a:lnTo>
                    <a:pt x="527" y="61"/>
                  </a:lnTo>
                  <a:lnTo>
                    <a:pt x="512" y="58"/>
                  </a:lnTo>
                  <a:lnTo>
                    <a:pt x="502" y="51"/>
                  </a:lnTo>
                  <a:lnTo>
                    <a:pt x="497" y="55"/>
                  </a:lnTo>
                  <a:lnTo>
                    <a:pt x="480" y="46"/>
                  </a:lnTo>
                  <a:lnTo>
                    <a:pt x="471" y="45"/>
                  </a:lnTo>
                  <a:lnTo>
                    <a:pt x="456" y="35"/>
                  </a:lnTo>
                  <a:lnTo>
                    <a:pt x="451" y="35"/>
                  </a:lnTo>
                  <a:lnTo>
                    <a:pt x="447" y="40"/>
                  </a:lnTo>
                  <a:lnTo>
                    <a:pt x="440" y="39"/>
                  </a:lnTo>
                  <a:lnTo>
                    <a:pt x="432" y="28"/>
                  </a:lnTo>
                  <a:lnTo>
                    <a:pt x="430" y="18"/>
                  </a:lnTo>
                  <a:lnTo>
                    <a:pt x="423" y="12"/>
                  </a:lnTo>
                  <a:lnTo>
                    <a:pt x="418" y="13"/>
                  </a:lnTo>
                  <a:lnTo>
                    <a:pt x="408" y="23"/>
                  </a:lnTo>
                  <a:lnTo>
                    <a:pt x="404" y="22"/>
                  </a:lnTo>
                  <a:lnTo>
                    <a:pt x="400" y="24"/>
                  </a:lnTo>
                  <a:lnTo>
                    <a:pt x="384" y="10"/>
                  </a:lnTo>
                  <a:lnTo>
                    <a:pt x="383" y="1"/>
                  </a:lnTo>
                  <a:lnTo>
                    <a:pt x="380" y="0"/>
                  </a:lnTo>
                  <a:lnTo>
                    <a:pt x="369" y="5"/>
                  </a:lnTo>
                  <a:lnTo>
                    <a:pt x="356" y="5"/>
                  </a:lnTo>
                  <a:lnTo>
                    <a:pt x="349" y="3"/>
                  </a:lnTo>
                  <a:lnTo>
                    <a:pt x="340" y="5"/>
                  </a:lnTo>
                  <a:lnTo>
                    <a:pt x="319" y="4"/>
                  </a:lnTo>
                  <a:lnTo>
                    <a:pt x="308" y="7"/>
                  </a:lnTo>
                  <a:lnTo>
                    <a:pt x="288" y="16"/>
                  </a:lnTo>
                  <a:lnTo>
                    <a:pt x="278" y="17"/>
                  </a:lnTo>
                  <a:lnTo>
                    <a:pt x="262" y="20"/>
                  </a:lnTo>
                  <a:lnTo>
                    <a:pt x="257" y="26"/>
                  </a:lnTo>
                  <a:lnTo>
                    <a:pt x="250" y="28"/>
                  </a:lnTo>
                  <a:lnTo>
                    <a:pt x="243" y="36"/>
                  </a:lnTo>
                  <a:lnTo>
                    <a:pt x="239" y="38"/>
                  </a:lnTo>
                  <a:lnTo>
                    <a:pt x="234" y="49"/>
                  </a:lnTo>
                  <a:lnTo>
                    <a:pt x="230" y="51"/>
                  </a:lnTo>
                  <a:lnTo>
                    <a:pt x="231" y="56"/>
                  </a:lnTo>
                  <a:lnTo>
                    <a:pt x="215" y="57"/>
                  </a:lnTo>
                  <a:lnTo>
                    <a:pt x="192" y="48"/>
                  </a:lnTo>
                  <a:lnTo>
                    <a:pt x="185" y="48"/>
                  </a:lnTo>
                  <a:lnTo>
                    <a:pt x="179" y="52"/>
                  </a:lnTo>
                  <a:lnTo>
                    <a:pt x="170" y="50"/>
                  </a:lnTo>
                  <a:lnTo>
                    <a:pt x="156" y="54"/>
                  </a:lnTo>
                  <a:lnTo>
                    <a:pt x="150" y="51"/>
                  </a:lnTo>
                  <a:lnTo>
                    <a:pt x="139" y="54"/>
                  </a:lnTo>
                  <a:lnTo>
                    <a:pt x="137" y="60"/>
                  </a:lnTo>
                  <a:lnTo>
                    <a:pt x="145" y="74"/>
                  </a:lnTo>
                  <a:lnTo>
                    <a:pt x="157" y="74"/>
                  </a:lnTo>
                  <a:lnTo>
                    <a:pt x="167" y="75"/>
                  </a:lnTo>
                  <a:lnTo>
                    <a:pt x="166" y="80"/>
                  </a:lnTo>
                  <a:lnTo>
                    <a:pt x="148" y="80"/>
                  </a:lnTo>
                  <a:lnTo>
                    <a:pt x="132" y="85"/>
                  </a:lnTo>
                  <a:lnTo>
                    <a:pt x="127" y="92"/>
                  </a:lnTo>
                  <a:lnTo>
                    <a:pt x="130" y="97"/>
                  </a:lnTo>
                  <a:lnTo>
                    <a:pt x="138" y="94"/>
                  </a:lnTo>
                  <a:lnTo>
                    <a:pt x="141" y="99"/>
                  </a:lnTo>
                  <a:lnTo>
                    <a:pt x="135" y="101"/>
                  </a:lnTo>
                  <a:lnTo>
                    <a:pt x="114" y="102"/>
                  </a:lnTo>
                  <a:lnTo>
                    <a:pt x="106" y="97"/>
                  </a:lnTo>
                  <a:lnTo>
                    <a:pt x="95" y="102"/>
                  </a:lnTo>
                  <a:lnTo>
                    <a:pt x="90" y="94"/>
                  </a:lnTo>
                  <a:lnTo>
                    <a:pt x="85" y="95"/>
                  </a:lnTo>
                  <a:lnTo>
                    <a:pt x="77" y="103"/>
                  </a:lnTo>
                  <a:lnTo>
                    <a:pt x="70" y="103"/>
                  </a:lnTo>
                  <a:lnTo>
                    <a:pt x="59" y="95"/>
                  </a:lnTo>
                  <a:lnTo>
                    <a:pt x="49" y="95"/>
                  </a:lnTo>
                  <a:lnTo>
                    <a:pt x="29" y="110"/>
                  </a:lnTo>
                  <a:lnTo>
                    <a:pt x="26" y="118"/>
                  </a:lnTo>
                  <a:lnTo>
                    <a:pt x="23" y="126"/>
                  </a:lnTo>
                  <a:lnTo>
                    <a:pt x="26" y="131"/>
                  </a:lnTo>
                  <a:lnTo>
                    <a:pt x="26" y="140"/>
                  </a:lnTo>
                  <a:lnTo>
                    <a:pt x="23" y="144"/>
                  </a:lnTo>
                  <a:lnTo>
                    <a:pt x="26" y="149"/>
                  </a:lnTo>
                  <a:lnTo>
                    <a:pt x="37" y="145"/>
                  </a:lnTo>
                  <a:lnTo>
                    <a:pt x="41" y="147"/>
                  </a:lnTo>
                  <a:lnTo>
                    <a:pt x="49" y="145"/>
                  </a:lnTo>
                  <a:lnTo>
                    <a:pt x="60" y="145"/>
                  </a:lnTo>
                  <a:lnTo>
                    <a:pt x="49" y="155"/>
                  </a:lnTo>
                  <a:lnTo>
                    <a:pt x="51" y="161"/>
                  </a:lnTo>
                  <a:lnTo>
                    <a:pt x="55" y="168"/>
                  </a:lnTo>
                  <a:lnTo>
                    <a:pt x="55" y="174"/>
                  </a:lnTo>
                  <a:lnTo>
                    <a:pt x="54" y="177"/>
                  </a:lnTo>
                  <a:lnTo>
                    <a:pt x="57" y="179"/>
                  </a:lnTo>
                  <a:lnTo>
                    <a:pt x="65" y="174"/>
                  </a:lnTo>
                  <a:lnTo>
                    <a:pt x="65" y="179"/>
                  </a:lnTo>
                  <a:lnTo>
                    <a:pt x="60" y="184"/>
                  </a:lnTo>
                  <a:lnTo>
                    <a:pt x="49" y="191"/>
                  </a:lnTo>
                  <a:lnTo>
                    <a:pt x="53" y="194"/>
                  </a:lnTo>
                  <a:lnTo>
                    <a:pt x="59" y="194"/>
                  </a:lnTo>
                  <a:lnTo>
                    <a:pt x="53" y="198"/>
                  </a:lnTo>
                  <a:lnTo>
                    <a:pt x="49" y="206"/>
                  </a:lnTo>
                  <a:lnTo>
                    <a:pt x="45" y="206"/>
                  </a:lnTo>
                  <a:lnTo>
                    <a:pt x="40" y="194"/>
                  </a:lnTo>
                  <a:lnTo>
                    <a:pt x="36" y="193"/>
                  </a:lnTo>
                  <a:lnTo>
                    <a:pt x="35" y="200"/>
                  </a:lnTo>
                  <a:lnTo>
                    <a:pt x="38" y="208"/>
                  </a:lnTo>
                  <a:lnTo>
                    <a:pt x="34" y="212"/>
                  </a:lnTo>
                  <a:lnTo>
                    <a:pt x="36" y="219"/>
                  </a:lnTo>
                  <a:lnTo>
                    <a:pt x="43" y="223"/>
                  </a:lnTo>
                  <a:lnTo>
                    <a:pt x="44" y="220"/>
                  </a:lnTo>
                  <a:lnTo>
                    <a:pt x="53" y="227"/>
                  </a:lnTo>
                  <a:lnTo>
                    <a:pt x="60" y="226"/>
                  </a:lnTo>
                  <a:lnTo>
                    <a:pt x="70" y="232"/>
                  </a:lnTo>
                  <a:lnTo>
                    <a:pt x="72" y="242"/>
                  </a:lnTo>
                  <a:lnTo>
                    <a:pt x="65" y="249"/>
                  </a:lnTo>
                  <a:lnTo>
                    <a:pt x="71" y="254"/>
                  </a:lnTo>
                  <a:lnTo>
                    <a:pt x="71" y="260"/>
                  </a:lnTo>
                  <a:lnTo>
                    <a:pt x="77" y="260"/>
                  </a:lnTo>
                  <a:lnTo>
                    <a:pt x="88" y="271"/>
                  </a:lnTo>
                  <a:lnTo>
                    <a:pt x="84" y="278"/>
                  </a:lnTo>
                  <a:lnTo>
                    <a:pt x="77" y="276"/>
                  </a:lnTo>
                  <a:lnTo>
                    <a:pt x="75" y="281"/>
                  </a:lnTo>
                  <a:lnTo>
                    <a:pt x="81" y="283"/>
                  </a:lnTo>
                  <a:lnTo>
                    <a:pt x="94" y="280"/>
                  </a:lnTo>
                  <a:lnTo>
                    <a:pt x="113" y="280"/>
                  </a:lnTo>
                  <a:lnTo>
                    <a:pt x="112" y="283"/>
                  </a:lnTo>
                  <a:lnTo>
                    <a:pt x="107" y="288"/>
                  </a:lnTo>
                  <a:lnTo>
                    <a:pt x="98" y="292"/>
                  </a:lnTo>
                  <a:lnTo>
                    <a:pt x="84" y="291"/>
                  </a:lnTo>
                  <a:lnTo>
                    <a:pt x="80" y="296"/>
                  </a:lnTo>
                  <a:lnTo>
                    <a:pt x="86" y="298"/>
                  </a:lnTo>
                  <a:lnTo>
                    <a:pt x="93" y="295"/>
                  </a:lnTo>
                  <a:lnTo>
                    <a:pt x="103" y="295"/>
                  </a:lnTo>
                  <a:lnTo>
                    <a:pt x="107" y="293"/>
                  </a:lnTo>
                  <a:lnTo>
                    <a:pt x="107" y="299"/>
                  </a:lnTo>
                  <a:lnTo>
                    <a:pt x="110" y="301"/>
                  </a:lnTo>
                  <a:lnTo>
                    <a:pt x="115" y="295"/>
                  </a:lnTo>
                  <a:lnTo>
                    <a:pt x="121" y="288"/>
                  </a:lnTo>
                  <a:lnTo>
                    <a:pt x="127" y="288"/>
                  </a:lnTo>
                  <a:lnTo>
                    <a:pt x="132" y="293"/>
                  </a:lnTo>
                  <a:lnTo>
                    <a:pt x="137" y="293"/>
                  </a:lnTo>
                  <a:lnTo>
                    <a:pt x="146" y="298"/>
                  </a:lnTo>
                  <a:lnTo>
                    <a:pt x="149" y="292"/>
                  </a:lnTo>
                  <a:lnTo>
                    <a:pt x="156" y="293"/>
                  </a:lnTo>
                  <a:lnTo>
                    <a:pt x="155" y="298"/>
                  </a:lnTo>
                  <a:lnTo>
                    <a:pt x="152" y="299"/>
                  </a:lnTo>
                  <a:lnTo>
                    <a:pt x="156" y="305"/>
                  </a:lnTo>
                  <a:lnTo>
                    <a:pt x="157" y="311"/>
                  </a:lnTo>
                  <a:lnTo>
                    <a:pt x="166" y="319"/>
                  </a:lnTo>
                  <a:lnTo>
                    <a:pt x="169" y="317"/>
                  </a:lnTo>
                  <a:lnTo>
                    <a:pt x="179" y="321"/>
                  </a:lnTo>
                  <a:lnTo>
                    <a:pt x="190" y="320"/>
                  </a:lnTo>
                  <a:lnTo>
                    <a:pt x="195" y="316"/>
                  </a:lnTo>
                  <a:lnTo>
                    <a:pt x="204" y="316"/>
                  </a:lnTo>
                  <a:lnTo>
                    <a:pt x="209" y="311"/>
                  </a:lnTo>
                  <a:lnTo>
                    <a:pt x="216" y="315"/>
                  </a:lnTo>
                  <a:lnTo>
                    <a:pt x="222" y="312"/>
                  </a:lnTo>
                  <a:lnTo>
                    <a:pt x="221" y="302"/>
                  </a:lnTo>
                  <a:lnTo>
                    <a:pt x="222" y="297"/>
                  </a:lnTo>
                  <a:lnTo>
                    <a:pt x="221" y="287"/>
                  </a:lnTo>
                  <a:lnTo>
                    <a:pt x="239" y="286"/>
                  </a:lnTo>
                  <a:lnTo>
                    <a:pt x="255" y="287"/>
                  </a:lnTo>
                  <a:lnTo>
                    <a:pt x="276" y="298"/>
                  </a:lnTo>
                  <a:lnTo>
                    <a:pt x="284" y="298"/>
                  </a:lnTo>
                  <a:lnTo>
                    <a:pt x="298" y="316"/>
                  </a:lnTo>
                  <a:lnTo>
                    <a:pt x="310" y="324"/>
                  </a:lnTo>
                  <a:lnTo>
                    <a:pt x="350" y="319"/>
                  </a:lnTo>
                  <a:lnTo>
                    <a:pt x="362" y="314"/>
                  </a:lnTo>
                  <a:lnTo>
                    <a:pt x="366" y="314"/>
                  </a:lnTo>
                  <a:lnTo>
                    <a:pt x="368" y="316"/>
                  </a:lnTo>
                  <a:lnTo>
                    <a:pt x="373" y="312"/>
                  </a:lnTo>
                  <a:lnTo>
                    <a:pt x="375" y="305"/>
                  </a:lnTo>
                  <a:lnTo>
                    <a:pt x="394" y="283"/>
                  </a:lnTo>
                  <a:lnTo>
                    <a:pt x="399" y="282"/>
                  </a:lnTo>
                  <a:lnTo>
                    <a:pt x="417" y="289"/>
                  </a:lnTo>
                  <a:lnTo>
                    <a:pt x="428" y="293"/>
                  </a:lnTo>
                  <a:lnTo>
                    <a:pt x="442" y="291"/>
                  </a:lnTo>
                  <a:lnTo>
                    <a:pt x="443" y="287"/>
                  </a:lnTo>
                  <a:lnTo>
                    <a:pt x="452" y="280"/>
                  </a:lnTo>
                  <a:lnTo>
                    <a:pt x="460" y="282"/>
                  </a:lnTo>
                  <a:lnTo>
                    <a:pt x="461" y="289"/>
                  </a:lnTo>
                  <a:lnTo>
                    <a:pt x="454" y="299"/>
                  </a:lnTo>
                  <a:lnTo>
                    <a:pt x="445" y="306"/>
                  </a:lnTo>
                  <a:lnTo>
                    <a:pt x="446" y="310"/>
                  </a:lnTo>
                  <a:lnTo>
                    <a:pt x="454" y="320"/>
                  </a:lnTo>
                  <a:lnTo>
                    <a:pt x="452" y="326"/>
                  </a:lnTo>
                  <a:lnTo>
                    <a:pt x="460" y="327"/>
                  </a:lnTo>
                  <a:lnTo>
                    <a:pt x="470" y="326"/>
                  </a:lnTo>
                  <a:lnTo>
                    <a:pt x="478" y="323"/>
                  </a:lnTo>
                  <a:lnTo>
                    <a:pt x="477" y="313"/>
                  </a:lnTo>
                  <a:lnTo>
                    <a:pt x="483" y="309"/>
                  </a:lnTo>
                  <a:lnTo>
                    <a:pt x="483" y="293"/>
                  </a:lnTo>
                  <a:lnTo>
                    <a:pt x="486" y="286"/>
                  </a:lnTo>
                  <a:lnTo>
                    <a:pt x="498" y="289"/>
                  </a:lnTo>
                  <a:lnTo>
                    <a:pt x="506" y="291"/>
                  </a:lnTo>
                  <a:lnTo>
                    <a:pt x="527" y="283"/>
                  </a:lnTo>
                  <a:lnTo>
                    <a:pt x="532" y="282"/>
                  </a:lnTo>
                  <a:lnTo>
                    <a:pt x="539" y="278"/>
                  </a:lnTo>
                  <a:lnTo>
                    <a:pt x="561" y="276"/>
                  </a:lnTo>
                  <a:lnTo>
                    <a:pt x="570" y="278"/>
                  </a:lnTo>
                  <a:lnTo>
                    <a:pt x="574" y="283"/>
                  </a:lnTo>
                  <a:lnTo>
                    <a:pt x="588" y="285"/>
                  </a:lnTo>
                  <a:lnTo>
                    <a:pt x="608" y="286"/>
                  </a:lnTo>
                  <a:lnTo>
                    <a:pt x="610" y="282"/>
                  </a:lnTo>
                  <a:lnTo>
                    <a:pt x="622" y="279"/>
                  </a:lnTo>
                  <a:lnTo>
                    <a:pt x="628" y="271"/>
                  </a:lnTo>
                  <a:lnTo>
                    <a:pt x="644" y="267"/>
                  </a:lnTo>
                  <a:lnTo>
                    <a:pt x="655" y="267"/>
                  </a:lnTo>
                  <a:lnTo>
                    <a:pt x="663" y="265"/>
                  </a:lnTo>
                  <a:lnTo>
                    <a:pt x="686" y="266"/>
                  </a:lnTo>
                  <a:lnTo>
                    <a:pt x="703" y="260"/>
                  </a:lnTo>
                  <a:lnTo>
                    <a:pt x="715" y="260"/>
                  </a:lnTo>
                  <a:lnTo>
                    <a:pt x="719" y="263"/>
                  </a:lnTo>
                  <a:lnTo>
                    <a:pt x="731" y="253"/>
                  </a:lnTo>
                  <a:lnTo>
                    <a:pt x="741" y="253"/>
                  </a:lnTo>
                  <a:lnTo>
                    <a:pt x="746" y="250"/>
                  </a:lnTo>
                  <a:lnTo>
                    <a:pt x="764" y="250"/>
                  </a:lnTo>
                  <a:lnTo>
                    <a:pt x="779" y="253"/>
                  </a:lnTo>
                  <a:lnTo>
                    <a:pt x="790" y="250"/>
                  </a:lnTo>
                  <a:lnTo>
                    <a:pt x="796" y="254"/>
                  </a:lnTo>
                  <a:lnTo>
                    <a:pt x="796" y="263"/>
                  </a:lnTo>
                  <a:lnTo>
                    <a:pt x="803" y="266"/>
                  </a:lnTo>
                  <a:lnTo>
                    <a:pt x="813" y="263"/>
                  </a:lnTo>
                  <a:lnTo>
                    <a:pt x="815" y="256"/>
                  </a:lnTo>
                  <a:lnTo>
                    <a:pt x="811" y="245"/>
                  </a:lnTo>
                  <a:lnTo>
                    <a:pt x="802" y="228"/>
                  </a:lnTo>
                  <a:lnTo>
                    <a:pt x="790" y="224"/>
                  </a:lnTo>
                  <a:lnTo>
                    <a:pt x="791" y="219"/>
                  </a:lnTo>
                  <a:lnTo>
                    <a:pt x="790" y="206"/>
                  </a:lnTo>
                  <a:lnTo>
                    <a:pt x="796" y="193"/>
                  </a:lnTo>
                  <a:lnTo>
                    <a:pt x="793" y="188"/>
                  </a:lnTo>
                  <a:lnTo>
                    <a:pt x="783" y="186"/>
                  </a:lnTo>
                  <a:lnTo>
                    <a:pt x="783" y="174"/>
                  </a:lnTo>
                  <a:lnTo>
                    <a:pt x="784" y="166"/>
                  </a:lnTo>
                  <a:lnTo>
                    <a:pt x="780" y="150"/>
                  </a:lnTo>
                  <a:lnTo>
                    <a:pt x="775" y="141"/>
                  </a:lnTo>
                  <a:lnTo>
                    <a:pt x="775" y="137"/>
                  </a:lnTo>
                  <a:lnTo>
                    <a:pt x="787" y="136"/>
                  </a:lnTo>
                  <a:lnTo>
                    <a:pt x="792" y="124"/>
                  </a:lnTo>
                  <a:lnTo>
                    <a:pt x="796" y="120"/>
                  </a:lnTo>
                  <a:lnTo>
                    <a:pt x="791" y="112"/>
                  </a:lnTo>
                  <a:lnTo>
                    <a:pt x="784" y="104"/>
                  </a:lnTo>
                  <a:lnTo>
                    <a:pt x="775" y="105"/>
                  </a:lnTo>
                  <a:lnTo>
                    <a:pt x="762" y="104"/>
                  </a:lnTo>
                  <a:lnTo>
                    <a:pt x="749" y="96"/>
                  </a:lnTo>
                  <a:lnTo>
                    <a:pt x="748" y="79"/>
                  </a:lnTo>
                  <a:lnTo>
                    <a:pt x="751" y="65"/>
                  </a:lnTo>
                  <a:lnTo>
                    <a:pt x="746" y="56"/>
                  </a:lnTo>
                  <a:lnTo>
                    <a:pt x="738" y="54"/>
                  </a:lnTo>
                  <a:lnTo>
                    <a:pt x="738" y="49"/>
                  </a:lnTo>
                  <a:lnTo>
                    <a:pt x="730" y="41"/>
                  </a:lnTo>
                  <a:lnTo>
                    <a:pt x="722" y="39"/>
                  </a:lnTo>
                  <a:lnTo>
                    <a:pt x="704" y="23"/>
                  </a:lnTo>
                  <a:lnTo>
                    <a:pt x="697" y="21"/>
                  </a:lnTo>
                  <a:lnTo>
                    <a:pt x="690" y="27"/>
                  </a:lnTo>
                  <a:lnTo>
                    <a:pt x="685" y="28"/>
                  </a:lnTo>
                  <a:lnTo>
                    <a:pt x="674" y="23"/>
                  </a:lnTo>
                  <a:lnTo>
                    <a:pt x="669" y="29"/>
                  </a:lnTo>
                  <a:lnTo>
                    <a:pt x="664" y="27"/>
                  </a:lnTo>
                  <a:lnTo>
                    <a:pt x="662" y="19"/>
                  </a:lnTo>
                  <a:lnTo>
                    <a:pt x="657" y="18"/>
                  </a:lnTo>
                  <a:close/>
                  <a:moveTo>
                    <a:pt x="13" y="72"/>
                  </a:moveTo>
                  <a:lnTo>
                    <a:pt x="22" y="70"/>
                  </a:lnTo>
                  <a:lnTo>
                    <a:pt x="27" y="59"/>
                  </a:lnTo>
                  <a:lnTo>
                    <a:pt x="25" y="50"/>
                  </a:lnTo>
                  <a:lnTo>
                    <a:pt x="37" y="43"/>
                  </a:lnTo>
                  <a:lnTo>
                    <a:pt x="38" y="32"/>
                  </a:lnTo>
                  <a:lnTo>
                    <a:pt x="29" y="28"/>
                  </a:lnTo>
                  <a:lnTo>
                    <a:pt x="31" y="16"/>
                  </a:lnTo>
                  <a:lnTo>
                    <a:pt x="38" y="9"/>
                  </a:lnTo>
                  <a:lnTo>
                    <a:pt x="44" y="8"/>
                  </a:lnTo>
                  <a:lnTo>
                    <a:pt x="50" y="2"/>
                  </a:lnTo>
                  <a:lnTo>
                    <a:pt x="62" y="2"/>
                  </a:lnTo>
                  <a:lnTo>
                    <a:pt x="74" y="12"/>
                  </a:lnTo>
                  <a:lnTo>
                    <a:pt x="81" y="7"/>
                  </a:lnTo>
                  <a:lnTo>
                    <a:pt x="90" y="9"/>
                  </a:lnTo>
                  <a:lnTo>
                    <a:pt x="92" y="25"/>
                  </a:lnTo>
                  <a:lnTo>
                    <a:pt x="105" y="37"/>
                  </a:lnTo>
                  <a:lnTo>
                    <a:pt x="115" y="38"/>
                  </a:lnTo>
                  <a:lnTo>
                    <a:pt x="125" y="48"/>
                  </a:lnTo>
                  <a:lnTo>
                    <a:pt x="134" y="53"/>
                  </a:lnTo>
                  <a:lnTo>
                    <a:pt x="134" y="59"/>
                  </a:lnTo>
                  <a:lnTo>
                    <a:pt x="126" y="67"/>
                  </a:lnTo>
                  <a:lnTo>
                    <a:pt x="115" y="66"/>
                  </a:lnTo>
                  <a:lnTo>
                    <a:pt x="109" y="62"/>
                  </a:lnTo>
                  <a:lnTo>
                    <a:pt x="99" y="62"/>
                  </a:lnTo>
                  <a:lnTo>
                    <a:pt x="95" y="66"/>
                  </a:lnTo>
                  <a:lnTo>
                    <a:pt x="80" y="66"/>
                  </a:lnTo>
                  <a:lnTo>
                    <a:pt x="71" y="69"/>
                  </a:lnTo>
                  <a:lnTo>
                    <a:pt x="66" y="81"/>
                  </a:lnTo>
                  <a:lnTo>
                    <a:pt x="43" y="93"/>
                  </a:lnTo>
                  <a:lnTo>
                    <a:pt x="25" y="108"/>
                  </a:lnTo>
                  <a:lnTo>
                    <a:pt x="25" y="102"/>
                  </a:lnTo>
                  <a:lnTo>
                    <a:pt x="29" y="89"/>
                  </a:lnTo>
                  <a:lnTo>
                    <a:pt x="34" y="89"/>
                  </a:lnTo>
                  <a:lnTo>
                    <a:pt x="42" y="83"/>
                  </a:lnTo>
                  <a:lnTo>
                    <a:pt x="34" y="84"/>
                  </a:lnTo>
                  <a:lnTo>
                    <a:pt x="29" y="83"/>
                  </a:lnTo>
                  <a:lnTo>
                    <a:pt x="24" y="84"/>
                  </a:lnTo>
                  <a:lnTo>
                    <a:pt x="17" y="80"/>
                  </a:lnTo>
                  <a:lnTo>
                    <a:pt x="13" y="7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732D3B66-F211-794F-EFA9-0B4672BE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1" y="3556001"/>
              <a:ext cx="238125" cy="228600"/>
            </a:xfrm>
            <a:custGeom>
              <a:avLst/>
              <a:gdLst>
                <a:gd name="T0" fmla="*/ 425 w 428"/>
                <a:gd name="T1" fmla="*/ 349 h 408"/>
                <a:gd name="T2" fmla="*/ 407 w 428"/>
                <a:gd name="T3" fmla="*/ 340 h 408"/>
                <a:gd name="T4" fmla="*/ 391 w 428"/>
                <a:gd name="T5" fmla="*/ 312 h 408"/>
                <a:gd name="T6" fmla="*/ 388 w 428"/>
                <a:gd name="T7" fmla="*/ 288 h 408"/>
                <a:gd name="T8" fmla="*/ 388 w 428"/>
                <a:gd name="T9" fmla="*/ 260 h 408"/>
                <a:gd name="T10" fmla="*/ 371 w 428"/>
                <a:gd name="T11" fmla="*/ 240 h 408"/>
                <a:gd name="T12" fmla="*/ 361 w 428"/>
                <a:gd name="T13" fmla="*/ 238 h 408"/>
                <a:gd name="T14" fmla="*/ 321 w 428"/>
                <a:gd name="T15" fmla="*/ 217 h 408"/>
                <a:gd name="T16" fmla="*/ 307 w 428"/>
                <a:gd name="T17" fmla="*/ 213 h 408"/>
                <a:gd name="T18" fmla="*/ 306 w 428"/>
                <a:gd name="T19" fmla="*/ 205 h 408"/>
                <a:gd name="T20" fmla="*/ 301 w 428"/>
                <a:gd name="T21" fmla="*/ 187 h 408"/>
                <a:gd name="T22" fmla="*/ 289 w 428"/>
                <a:gd name="T23" fmla="*/ 179 h 408"/>
                <a:gd name="T24" fmla="*/ 279 w 428"/>
                <a:gd name="T25" fmla="*/ 172 h 408"/>
                <a:gd name="T26" fmla="*/ 282 w 428"/>
                <a:gd name="T27" fmla="*/ 162 h 408"/>
                <a:gd name="T28" fmla="*/ 282 w 428"/>
                <a:gd name="T29" fmla="*/ 151 h 408"/>
                <a:gd name="T30" fmla="*/ 287 w 428"/>
                <a:gd name="T31" fmla="*/ 131 h 408"/>
                <a:gd name="T32" fmla="*/ 294 w 428"/>
                <a:gd name="T33" fmla="*/ 119 h 408"/>
                <a:gd name="T34" fmla="*/ 300 w 428"/>
                <a:gd name="T35" fmla="*/ 100 h 408"/>
                <a:gd name="T36" fmla="*/ 295 w 428"/>
                <a:gd name="T37" fmla="*/ 86 h 408"/>
                <a:gd name="T38" fmla="*/ 309 w 428"/>
                <a:gd name="T39" fmla="*/ 82 h 408"/>
                <a:gd name="T40" fmla="*/ 308 w 428"/>
                <a:gd name="T41" fmla="*/ 78 h 408"/>
                <a:gd name="T42" fmla="*/ 292 w 428"/>
                <a:gd name="T43" fmla="*/ 76 h 408"/>
                <a:gd name="T44" fmla="*/ 271 w 428"/>
                <a:gd name="T45" fmla="*/ 65 h 408"/>
                <a:gd name="T46" fmla="*/ 256 w 428"/>
                <a:gd name="T47" fmla="*/ 60 h 408"/>
                <a:gd name="T48" fmla="*/ 248 w 428"/>
                <a:gd name="T49" fmla="*/ 43 h 408"/>
                <a:gd name="T50" fmla="*/ 237 w 428"/>
                <a:gd name="T51" fmla="*/ 33 h 408"/>
                <a:gd name="T52" fmla="*/ 233 w 428"/>
                <a:gd name="T53" fmla="*/ 14 h 408"/>
                <a:gd name="T54" fmla="*/ 214 w 428"/>
                <a:gd name="T55" fmla="*/ 16 h 408"/>
                <a:gd name="T56" fmla="*/ 207 w 428"/>
                <a:gd name="T57" fmla="*/ 4 h 408"/>
                <a:gd name="T58" fmla="*/ 190 w 428"/>
                <a:gd name="T59" fmla="*/ 3 h 408"/>
                <a:gd name="T60" fmla="*/ 157 w 428"/>
                <a:gd name="T61" fmla="*/ 0 h 408"/>
                <a:gd name="T62" fmla="*/ 142 w 428"/>
                <a:gd name="T63" fmla="*/ 3 h 408"/>
                <a:gd name="T64" fmla="*/ 132 w 428"/>
                <a:gd name="T65" fmla="*/ 14 h 408"/>
                <a:gd name="T66" fmla="*/ 122 w 428"/>
                <a:gd name="T67" fmla="*/ 24 h 408"/>
                <a:gd name="T68" fmla="*/ 96 w 428"/>
                <a:gd name="T69" fmla="*/ 35 h 408"/>
                <a:gd name="T70" fmla="*/ 87 w 428"/>
                <a:gd name="T71" fmla="*/ 64 h 408"/>
                <a:gd name="T72" fmla="*/ 95 w 428"/>
                <a:gd name="T73" fmla="*/ 95 h 408"/>
                <a:gd name="T74" fmla="*/ 90 w 428"/>
                <a:gd name="T75" fmla="*/ 117 h 408"/>
                <a:gd name="T76" fmla="*/ 83 w 428"/>
                <a:gd name="T77" fmla="*/ 139 h 408"/>
                <a:gd name="T78" fmla="*/ 0 w 428"/>
                <a:gd name="T79" fmla="*/ 202 h 408"/>
                <a:gd name="T80" fmla="*/ 0 w 428"/>
                <a:gd name="T81" fmla="*/ 202 h 408"/>
                <a:gd name="T82" fmla="*/ 62 w 428"/>
                <a:gd name="T83" fmla="*/ 264 h 408"/>
                <a:gd name="T84" fmla="*/ 350 w 428"/>
                <a:gd name="T85" fmla="*/ 408 h 408"/>
                <a:gd name="T86" fmla="*/ 369 w 428"/>
                <a:gd name="T87" fmla="*/ 368 h 408"/>
                <a:gd name="T88" fmla="*/ 404 w 428"/>
                <a:gd name="T89" fmla="*/ 365 h 408"/>
                <a:gd name="T90" fmla="*/ 419 w 428"/>
                <a:gd name="T91" fmla="*/ 364 h 408"/>
                <a:gd name="T92" fmla="*/ 428 w 428"/>
                <a:gd name="T93" fmla="*/ 35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8" h="408">
                  <a:moveTo>
                    <a:pt x="428" y="351"/>
                  </a:moveTo>
                  <a:lnTo>
                    <a:pt x="425" y="349"/>
                  </a:lnTo>
                  <a:lnTo>
                    <a:pt x="415" y="345"/>
                  </a:lnTo>
                  <a:lnTo>
                    <a:pt x="407" y="340"/>
                  </a:lnTo>
                  <a:lnTo>
                    <a:pt x="405" y="312"/>
                  </a:lnTo>
                  <a:lnTo>
                    <a:pt x="391" y="312"/>
                  </a:lnTo>
                  <a:lnTo>
                    <a:pt x="387" y="301"/>
                  </a:lnTo>
                  <a:lnTo>
                    <a:pt x="388" y="288"/>
                  </a:lnTo>
                  <a:lnTo>
                    <a:pt x="397" y="279"/>
                  </a:lnTo>
                  <a:lnTo>
                    <a:pt x="388" y="260"/>
                  </a:lnTo>
                  <a:lnTo>
                    <a:pt x="380" y="255"/>
                  </a:lnTo>
                  <a:lnTo>
                    <a:pt x="371" y="240"/>
                  </a:lnTo>
                  <a:lnTo>
                    <a:pt x="366" y="236"/>
                  </a:lnTo>
                  <a:lnTo>
                    <a:pt x="361" y="238"/>
                  </a:lnTo>
                  <a:lnTo>
                    <a:pt x="329" y="216"/>
                  </a:lnTo>
                  <a:lnTo>
                    <a:pt x="321" y="217"/>
                  </a:lnTo>
                  <a:lnTo>
                    <a:pt x="317" y="220"/>
                  </a:lnTo>
                  <a:lnTo>
                    <a:pt x="307" y="213"/>
                  </a:lnTo>
                  <a:lnTo>
                    <a:pt x="309" y="208"/>
                  </a:lnTo>
                  <a:lnTo>
                    <a:pt x="306" y="205"/>
                  </a:lnTo>
                  <a:lnTo>
                    <a:pt x="311" y="196"/>
                  </a:lnTo>
                  <a:lnTo>
                    <a:pt x="301" y="187"/>
                  </a:lnTo>
                  <a:lnTo>
                    <a:pt x="299" y="181"/>
                  </a:lnTo>
                  <a:lnTo>
                    <a:pt x="289" y="179"/>
                  </a:lnTo>
                  <a:lnTo>
                    <a:pt x="285" y="173"/>
                  </a:lnTo>
                  <a:lnTo>
                    <a:pt x="279" y="172"/>
                  </a:lnTo>
                  <a:lnTo>
                    <a:pt x="279" y="166"/>
                  </a:lnTo>
                  <a:lnTo>
                    <a:pt x="282" y="162"/>
                  </a:lnTo>
                  <a:lnTo>
                    <a:pt x="279" y="157"/>
                  </a:lnTo>
                  <a:lnTo>
                    <a:pt x="282" y="151"/>
                  </a:lnTo>
                  <a:lnTo>
                    <a:pt x="282" y="135"/>
                  </a:lnTo>
                  <a:lnTo>
                    <a:pt x="287" y="131"/>
                  </a:lnTo>
                  <a:lnTo>
                    <a:pt x="288" y="117"/>
                  </a:lnTo>
                  <a:lnTo>
                    <a:pt x="294" y="119"/>
                  </a:lnTo>
                  <a:lnTo>
                    <a:pt x="300" y="115"/>
                  </a:lnTo>
                  <a:lnTo>
                    <a:pt x="300" y="100"/>
                  </a:lnTo>
                  <a:lnTo>
                    <a:pt x="296" y="97"/>
                  </a:lnTo>
                  <a:lnTo>
                    <a:pt x="295" y="86"/>
                  </a:lnTo>
                  <a:lnTo>
                    <a:pt x="300" y="85"/>
                  </a:lnTo>
                  <a:lnTo>
                    <a:pt x="309" y="82"/>
                  </a:lnTo>
                  <a:lnTo>
                    <a:pt x="312" y="80"/>
                  </a:lnTo>
                  <a:lnTo>
                    <a:pt x="308" y="78"/>
                  </a:lnTo>
                  <a:lnTo>
                    <a:pt x="302" y="75"/>
                  </a:lnTo>
                  <a:lnTo>
                    <a:pt x="292" y="76"/>
                  </a:lnTo>
                  <a:lnTo>
                    <a:pt x="286" y="74"/>
                  </a:lnTo>
                  <a:lnTo>
                    <a:pt x="271" y="65"/>
                  </a:lnTo>
                  <a:lnTo>
                    <a:pt x="264" y="64"/>
                  </a:lnTo>
                  <a:lnTo>
                    <a:pt x="256" y="60"/>
                  </a:lnTo>
                  <a:lnTo>
                    <a:pt x="252" y="50"/>
                  </a:lnTo>
                  <a:lnTo>
                    <a:pt x="248" y="43"/>
                  </a:lnTo>
                  <a:lnTo>
                    <a:pt x="241" y="41"/>
                  </a:lnTo>
                  <a:lnTo>
                    <a:pt x="237" y="33"/>
                  </a:lnTo>
                  <a:lnTo>
                    <a:pt x="237" y="25"/>
                  </a:lnTo>
                  <a:lnTo>
                    <a:pt x="233" y="14"/>
                  </a:lnTo>
                  <a:lnTo>
                    <a:pt x="225" y="13"/>
                  </a:lnTo>
                  <a:lnTo>
                    <a:pt x="214" y="16"/>
                  </a:lnTo>
                  <a:lnTo>
                    <a:pt x="207" y="13"/>
                  </a:lnTo>
                  <a:lnTo>
                    <a:pt x="207" y="4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75" y="0"/>
                  </a:lnTo>
                  <a:lnTo>
                    <a:pt x="157" y="0"/>
                  </a:lnTo>
                  <a:lnTo>
                    <a:pt x="152" y="3"/>
                  </a:lnTo>
                  <a:lnTo>
                    <a:pt x="142" y="3"/>
                  </a:lnTo>
                  <a:lnTo>
                    <a:pt x="130" y="13"/>
                  </a:lnTo>
                  <a:lnTo>
                    <a:pt x="132" y="14"/>
                  </a:lnTo>
                  <a:lnTo>
                    <a:pt x="126" y="24"/>
                  </a:lnTo>
                  <a:lnTo>
                    <a:pt x="122" y="24"/>
                  </a:lnTo>
                  <a:lnTo>
                    <a:pt x="113" y="32"/>
                  </a:lnTo>
                  <a:lnTo>
                    <a:pt x="96" y="35"/>
                  </a:lnTo>
                  <a:lnTo>
                    <a:pt x="88" y="50"/>
                  </a:lnTo>
                  <a:lnTo>
                    <a:pt x="87" y="64"/>
                  </a:lnTo>
                  <a:lnTo>
                    <a:pt x="95" y="81"/>
                  </a:lnTo>
                  <a:lnTo>
                    <a:pt x="95" y="95"/>
                  </a:lnTo>
                  <a:lnTo>
                    <a:pt x="88" y="110"/>
                  </a:lnTo>
                  <a:lnTo>
                    <a:pt x="90" y="117"/>
                  </a:lnTo>
                  <a:lnTo>
                    <a:pt x="90" y="129"/>
                  </a:lnTo>
                  <a:lnTo>
                    <a:pt x="83" y="139"/>
                  </a:lnTo>
                  <a:lnTo>
                    <a:pt x="79" y="146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23" y="259"/>
                  </a:lnTo>
                  <a:lnTo>
                    <a:pt x="62" y="264"/>
                  </a:lnTo>
                  <a:lnTo>
                    <a:pt x="267" y="407"/>
                  </a:lnTo>
                  <a:lnTo>
                    <a:pt x="350" y="408"/>
                  </a:lnTo>
                  <a:lnTo>
                    <a:pt x="360" y="390"/>
                  </a:lnTo>
                  <a:lnTo>
                    <a:pt x="369" y="368"/>
                  </a:lnTo>
                  <a:lnTo>
                    <a:pt x="389" y="359"/>
                  </a:lnTo>
                  <a:lnTo>
                    <a:pt x="404" y="365"/>
                  </a:lnTo>
                  <a:lnTo>
                    <a:pt x="414" y="362"/>
                  </a:lnTo>
                  <a:lnTo>
                    <a:pt x="419" y="364"/>
                  </a:lnTo>
                  <a:lnTo>
                    <a:pt x="423" y="353"/>
                  </a:lnTo>
                  <a:lnTo>
                    <a:pt x="428" y="35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61063587-C185-9409-F10F-7F38C4CAA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6" y="3756026"/>
              <a:ext cx="42863" cy="44450"/>
            </a:xfrm>
            <a:custGeom>
              <a:avLst/>
              <a:gdLst>
                <a:gd name="T0" fmla="*/ 0 w 75"/>
                <a:gd name="T1" fmla="*/ 49 h 78"/>
                <a:gd name="T2" fmla="*/ 10 w 75"/>
                <a:gd name="T3" fmla="*/ 31 h 78"/>
                <a:gd name="T4" fmla="*/ 19 w 75"/>
                <a:gd name="T5" fmla="*/ 9 h 78"/>
                <a:gd name="T6" fmla="*/ 39 w 75"/>
                <a:gd name="T7" fmla="*/ 0 h 78"/>
                <a:gd name="T8" fmla="*/ 54 w 75"/>
                <a:gd name="T9" fmla="*/ 6 h 78"/>
                <a:gd name="T10" fmla="*/ 64 w 75"/>
                <a:gd name="T11" fmla="*/ 3 h 78"/>
                <a:gd name="T12" fmla="*/ 69 w 75"/>
                <a:gd name="T13" fmla="*/ 5 h 78"/>
                <a:gd name="T14" fmla="*/ 67 w 75"/>
                <a:gd name="T15" fmla="*/ 7 h 78"/>
                <a:gd name="T16" fmla="*/ 72 w 75"/>
                <a:gd name="T17" fmla="*/ 27 h 78"/>
                <a:gd name="T18" fmla="*/ 47 w 75"/>
                <a:gd name="T19" fmla="*/ 32 h 78"/>
                <a:gd name="T20" fmla="*/ 64 w 75"/>
                <a:gd name="T21" fmla="*/ 43 h 78"/>
                <a:gd name="T22" fmla="*/ 66 w 75"/>
                <a:gd name="T23" fmla="*/ 39 h 78"/>
                <a:gd name="T24" fmla="*/ 69 w 75"/>
                <a:gd name="T25" fmla="*/ 46 h 78"/>
                <a:gd name="T26" fmla="*/ 69 w 75"/>
                <a:gd name="T27" fmla="*/ 53 h 78"/>
                <a:gd name="T28" fmla="*/ 74 w 75"/>
                <a:gd name="T29" fmla="*/ 59 h 78"/>
                <a:gd name="T30" fmla="*/ 72 w 75"/>
                <a:gd name="T31" fmla="*/ 59 h 78"/>
                <a:gd name="T32" fmla="*/ 71 w 75"/>
                <a:gd name="T33" fmla="*/ 60 h 78"/>
                <a:gd name="T34" fmla="*/ 75 w 75"/>
                <a:gd name="T35" fmla="*/ 65 h 78"/>
                <a:gd name="T36" fmla="*/ 49 w 75"/>
                <a:gd name="T37" fmla="*/ 78 h 78"/>
                <a:gd name="T38" fmla="*/ 46 w 75"/>
                <a:gd name="T39" fmla="*/ 62 h 78"/>
                <a:gd name="T40" fmla="*/ 6 w 75"/>
                <a:gd name="T41" fmla="*/ 49 h 78"/>
                <a:gd name="T42" fmla="*/ 0 w 75"/>
                <a:gd name="T43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78">
                  <a:moveTo>
                    <a:pt x="0" y="49"/>
                  </a:moveTo>
                  <a:lnTo>
                    <a:pt x="10" y="31"/>
                  </a:lnTo>
                  <a:lnTo>
                    <a:pt x="19" y="9"/>
                  </a:lnTo>
                  <a:lnTo>
                    <a:pt x="39" y="0"/>
                  </a:lnTo>
                  <a:lnTo>
                    <a:pt x="54" y="6"/>
                  </a:lnTo>
                  <a:lnTo>
                    <a:pt x="64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72" y="27"/>
                  </a:lnTo>
                  <a:lnTo>
                    <a:pt x="47" y="32"/>
                  </a:lnTo>
                  <a:lnTo>
                    <a:pt x="64" y="43"/>
                  </a:lnTo>
                  <a:lnTo>
                    <a:pt x="66" y="39"/>
                  </a:lnTo>
                  <a:lnTo>
                    <a:pt x="69" y="46"/>
                  </a:lnTo>
                  <a:lnTo>
                    <a:pt x="69" y="53"/>
                  </a:lnTo>
                  <a:lnTo>
                    <a:pt x="74" y="59"/>
                  </a:lnTo>
                  <a:lnTo>
                    <a:pt x="72" y="59"/>
                  </a:lnTo>
                  <a:lnTo>
                    <a:pt x="71" y="60"/>
                  </a:lnTo>
                  <a:lnTo>
                    <a:pt x="75" y="65"/>
                  </a:lnTo>
                  <a:lnTo>
                    <a:pt x="49" y="78"/>
                  </a:lnTo>
                  <a:lnTo>
                    <a:pt x="46" y="62"/>
                  </a:lnTo>
                  <a:lnTo>
                    <a:pt x="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5E2FDB8A-AA5C-DC06-3FE0-D1881F5EB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113" y="3608389"/>
              <a:ext cx="53975" cy="31750"/>
            </a:xfrm>
            <a:custGeom>
              <a:avLst/>
              <a:gdLst>
                <a:gd name="T0" fmla="*/ 16 w 98"/>
                <a:gd name="T1" fmla="*/ 54 h 57"/>
                <a:gd name="T2" fmla="*/ 6 w 98"/>
                <a:gd name="T3" fmla="*/ 48 h 57"/>
                <a:gd name="T4" fmla="*/ 0 w 98"/>
                <a:gd name="T5" fmla="*/ 40 h 57"/>
                <a:gd name="T6" fmla="*/ 0 w 98"/>
                <a:gd name="T7" fmla="*/ 30 h 57"/>
                <a:gd name="T8" fmla="*/ 5 w 98"/>
                <a:gd name="T9" fmla="*/ 29 h 57"/>
                <a:gd name="T10" fmla="*/ 11 w 98"/>
                <a:gd name="T11" fmla="*/ 23 h 57"/>
                <a:gd name="T12" fmla="*/ 19 w 98"/>
                <a:gd name="T13" fmla="*/ 26 h 57"/>
                <a:gd name="T14" fmla="*/ 25 w 98"/>
                <a:gd name="T15" fmla="*/ 24 h 57"/>
                <a:gd name="T16" fmla="*/ 28 w 98"/>
                <a:gd name="T17" fmla="*/ 19 h 57"/>
                <a:gd name="T18" fmla="*/ 28 w 98"/>
                <a:gd name="T19" fmla="*/ 13 h 57"/>
                <a:gd name="T20" fmla="*/ 37 w 98"/>
                <a:gd name="T21" fmla="*/ 13 h 57"/>
                <a:gd name="T22" fmla="*/ 45 w 98"/>
                <a:gd name="T23" fmla="*/ 17 h 57"/>
                <a:gd name="T24" fmla="*/ 57 w 98"/>
                <a:gd name="T25" fmla="*/ 17 h 57"/>
                <a:gd name="T26" fmla="*/ 76 w 98"/>
                <a:gd name="T27" fmla="*/ 9 h 57"/>
                <a:gd name="T28" fmla="*/ 90 w 98"/>
                <a:gd name="T29" fmla="*/ 1 h 57"/>
                <a:gd name="T30" fmla="*/ 95 w 98"/>
                <a:gd name="T31" fmla="*/ 0 h 57"/>
                <a:gd name="T32" fmla="*/ 98 w 98"/>
                <a:gd name="T33" fmla="*/ 3 h 57"/>
                <a:gd name="T34" fmla="*/ 93 w 98"/>
                <a:gd name="T35" fmla="*/ 6 h 57"/>
                <a:gd name="T36" fmla="*/ 83 w 98"/>
                <a:gd name="T37" fmla="*/ 13 h 57"/>
                <a:gd name="T38" fmla="*/ 73 w 98"/>
                <a:gd name="T39" fmla="*/ 24 h 57"/>
                <a:gd name="T40" fmla="*/ 76 w 98"/>
                <a:gd name="T41" fmla="*/ 32 h 57"/>
                <a:gd name="T42" fmla="*/ 76 w 98"/>
                <a:gd name="T43" fmla="*/ 40 h 57"/>
                <a:gd name="T44" fmla="*/ 64 w 98"/>
                <a:gd name="T45" fmla="*/ 39 h 57"/>
                <a:gd name="T46" fmla="*/ 58 w 98"/>
                <a:gd name="T47" fmla="*/ 42 h 57"/>
                <a:gd name="T48" fmla="*/ 48 w 98"/>
                <a:gd name="T49" fmla="*/ 51 h 57"/>
                <a:gd name="T50" fmla="*/ 38 w 98"/>
                <a:gd name="T51" fmla="*/ 53 h 57"/>
                <a:gd name="T52" fmla="*/ 33 w 98"/>
                <a:gd name="T53" fmla="*/ 57 h 57"/>
                <a:gd name="T54" fmla="*/ 28 w 98"/>
                <a:gd name="T55" fmla="*/ 54 h 57"/>
                <a:gd name="T56" fmla="*/ 16 w 98"/>
                <a:gd name="T5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57">
                  <a:moveTo>
                    <a:pt x="16" y="54"/>
                  </a:moveTo>
                  <a:lnTo>
                    <a:pt x="6" y="48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5" y="29"/>
                  </a:lnTo>
                  <a:lnTo>
                    <a:pt x="11" y="23"/>
                  </a:lnTo>
                  <a:lnTo>
                    <a:pt x="19" y="26"/>
                  </a:lnTo>
                  <a:lnTo>
                    <a:pt x="25" y="24"/>
                  </a:lnTo>
                  <a:lnTo>
                    <a:pt x="28" y="19"/>
                  </a:lnTo>
                  <a:lnTo>
                    <a:pt x="28" y="13"/>
                  </a:lnTo>
                  <a:lnTo>
                    <a:pt x="37" y="13"/>
                  </a:lnTo>
                  <a:lnTo>
                    <a:pt x="45" y="17"/>
                  </a:lnTo>
                  <a:lnTo>
                    <a:pt x="57" y="17"/>
                  </a:lnTo>
                  <a:lnTo>
                    <a:pt x="76" y="9"/>
                  </a:lnTo>
                  <a:lnTo>
                    <a:pt x="90" y="1"/>
                  </a:lnTo>
                  <a:lnTo>
                    <a:pt x="95" y="0"/>
                  </a:lnTo>
                  <a:lnTo>
                    <a:pt x="98" y="3"/>
                  </a:lnTo>
                  <a:lnTo>
                    <a:pt x="93" y="6"/>
                  </a:lnTo>
                  <a:lnTo>
                    <a:pt x="83" y="13"/>
                  </a:lnTo>
                  <a:lnTo>
                    <a:pt x="73" y="24"/>
                  </a:lnTo>
                  <a:lnTo>
                    <a:pt x="76" y="32"/>
                  </a:lnTo>
                  <a:lnTo>
                    <a:pt x="76" y="40"/>
                  </a:lnTo>
                  <a:lnTo>
                    <a:pt x="64" y="39"/>
                  </a:lnTo>
                  <a:lnTo>
                    <a:pt x="58" y="42"/>
                  </a:lnTo>
                  <a:lnTo>
                    <a:pt x="48" y="51"/>
                  </a:lnTo>
                  <a:lnTo>
                    <a:pt x="38" y="53"/>
                  </a:lnTo>
                  <a:lnTo>
                    <a:pt x="33" y="57"/>
                  </a:lnTo>
                  <a:lnTo>
                    <a:pt x="28" y="54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3E42A712-0246-C5AE-C8DF-829D7494B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6" y="3562351"/>
              <a:ext cx="152400" cy="136525"/>
            </a:xfrm>
            <a:custGeom>
              <a:avLst/>
              <a:gdLst>
                <a:gd name="T0" fmla="*/ 222 w 275"/>
                <a:gd name="T1" fmla="*/ 136 h 246"/>
                <a:gd name="T2" fmla="*/ 233 w 275"/>
                <a:gd name="T3" fmla="*/ 119 h 246"/>
                <a:gd name="T4" fmla="*/ 231 w 275"/>
                <a:gd name="T5" fmla="*/ 100 h 246"/>
                <a:gd name="T6" fmla="*/ 238 w 275"/>
                <a:gd name="T7" fmla="*/ 71 h 246"/>
                <a:gd name="T8" fmla="*/ 231 w 275"/>
                <a:gd name="T9" fmla="*/ 40 h 246"/>
                <a:gd name="T10" fmla="*/ 256 w 275"/>
                <a:gd name="T11" fmla="*/ 22 h 246"/>
                <a:gd name="T12" fmla="*/ 269 w 275"/>
                <a:gd name="T13" fmla="*/ 14 h 246"/>
                <a:gd name="T14" fmla="*/ 269 w 275"/>
                <a:gd name="T15" fmla="*/ 0 h 246"/>
                <a:gd name="T16" fmla="*/ 240 w 275"/>
                <a:gd name="T17" fmla="*/ 6 h 246"/>
                <a:gd name="T18" fmla="*/ 209 w 275"/>
                <a:gd name="T19" fmla="*/ 7 h 246"/>
                <a:gd name="T20" fmla="*/ 182 w 275"/>
                <a:gd name="T21" fmla="*/ 11 h 246"/>
                <a:gd name="T22" fmla="*/ 164 w 275"/>
                <a:gd name="T23" fmla="*/ 22 h 246"/>
                <a:gd name="T24" fmla="*/ 142 w 275"/>
                <a:gd name="T25" fmla="*/ 25 h 246"/>
                <a:gd name="T26" fmla="*/ 124 w 275"/>
                <a:gd name="T27" fmla="*/ 18 h 246"/>
                <a:gd name="T28" fmla="*/ 93 w 275"/>
                <a:gd name="T29" fmla="*/ 18 h 246"/>
                <a:gd name="T30" fmla="*/ 81 w 275"/>
                <a:gd name="T31" fmla="*/ 23 h 246"/>
                <a:gd name="T32" fmla="*/ 52 w 275"/>
                <a:gd name="T33" fmla="*/ 29 h 246"/>
                <a:gd name="T34" fmla="*/ 37 w 275"/>
                <a:gd name="T35" fmla="*/ 33 h 246"/>
                <a:gd name="T36" fmla="*/ 31 w 275"/>
                <a:gd name="T37" fmla="*/ 53 h 246"/>
                <a:gd name="T38" fmla="*/ 24 w 275"/>
                <a:gd name="T39" fmla="*/ 66 h 246"/>
                <a:gd name="T40" fmla="*/ 6 w 275"/>
                <a:gd name="T41" fmla="*/ 66 h 246"/>
                <a:gd name="T42" fmla="*/ 0 w 275"/>
                <a:gd name="T43" fmla="*/ 69 h 246"/>
                <a:gd name="T44" fmla="*/ 9 w 275"/>
                <a:gd name="T45" fmla="*/ 97 h 246"/>
                <a:gd name="T46" fmla="*/ 10 w 275"/>
                <a:gd name="T47" fmla="*/ 118 h 246"/>
                <a:gd name="T48" fmla="*/ 27 w 275"/>
                <a:gd name="T49" fmla="*/ 136 h 246"/>
                <a:gd name="T50" fmla="*/ 39 w 275"/>
                <a:gd name="T51" fmla="*/ 149 h 246"/>
                <a:gd name="T52" fmla="*/ 41 w 275"/>
                <a:gd name="T53" fmla="*/ 168 h 246"/>
                <a:gd name="T54" fmla="*/ 32 w 275"/>
                <a:gd name="T55" fmla="*/ 170 h 246"/>
                <a:gd name="T56" fmla="*/ 20 w 275"/>
                <a:gd name="T57" fmla="*/ 187 h 246"/>
                <a:gd name="T58" fmla="*/ 13 w 275"/>
                <a:gd name="T59" fmla="*/ 197 h 246"/>
                <a:gd name="T60" fmla="*/ 21 w 275"/>
                <a:gd name="T61" fmla="*/ 206 h 246"/>
                <a:gd name="T62" fmla="*/ 20 w 275"/>
                <a:gd name="T63" fmla="*/ 229 h 246"/>
                <a:gd name="T64" fmla="*/ 39 w 275"/>
                <a:gd name="T65" fmla="*/ 236 h 246"/>
                <a:gd name="T66" fmla="*/ 51 w 275"/>
                <a:gd name="T67" fmla="*/ 243 h 246"/>
                <a:gd name="T68" fmla="*/ 143 w 275"/>
                <a:gd name="T69" fmla="*/ 19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46">
                  <a:moveTo>
                    <a:pt x="143" y="192"/>
                  </a:moveTo>
                  <a:lnTo>
                    <a:pt x="222" y="136"/>
                  </a:lnTo>
                  <a:lnTo>
                    <a:pt x="226" y="129"/>
                  </a:lnTo>
                  <a:lnTo>
                    <a:pt x="233" y="119"/>
                  </a:lnTo>
                  <a:lnTo>
                    <a:pt x="233" y="107"/>
                  </a:lnTo>
                  <a:lnTo>
                    <a:pt x="231" y="100"/>
                  </a:lnTo>
                  <a:lnTo>
                    <a:pt x="238" y="85"/>
                  </a:lnTo>
                  <a:lnTo>
                    <a:pt x="238" y="71"/>
                  </a:lnTo>
                  <a:lnTo>
                    <a:pt x="230" y="54"/>
                  </a:lnTo>
                  <a:lnTo>
                    <a:pt x="231" y="40"/>
                  </a:lnTo>
                  <a:lnTo>
                    <a:pt x="239" y="25"/>
                  </a:lnTo>
                  <a:lnTo>
                    <a:pt x="256" y="22"/>
                  </a:lnTo>
                  <a:lnTo>
                    <a:pt x="265" y="14"/>
                  </a:lnTo>
                  <a:lnTo>
                    <a:pt x="269" y="14"/>
                  </a:lnTo>
                  <a:lnTo>
                    <a:pt x="275" y="4"/>
                  </a:lnTo>
                  <a:lnTo>
                    <a:pt x="269" y="0"/>
                  </a:lnTo>
                  <a:lnTo>
                    <a:pt x="257" y="0"/>
                  </a:lnTo>
                  <a:lnTo>
                    <a:pt x="240" y="6"/>
                  </a:lnTo>
                  <a:lnTo>
                    <a:pt x="217" y="5"/>
                  </a:lnTo>
                  <a:lnTo>
                    <a:pt x="209" y="7"/>
                  </a:lnTo>
                  <a:lnTo>
                    <a:pt x="198" y="7"/>
                  </a:lnTo>
                  <a:lnTo>
                    <a:pt x="182" y="11"/>
                  </a:lnTo>
                  <a:lnTo>
                    <a:pt x="176" y="19"/>
                  </a:lnTo>
                  <a:lnTo>
                    <a:pt x="164" y="22"/>
                  </a:lnTo>
                  <a:lnTo>
                    <a:pt x="162" y="26"/>
                  </a:lnTo>
                  <a:lnTo>
                    <a:pt x="142" y="25"/>
                  </a:lnTo>
                  <a:lnTo>
                    <a:pt x="128" y="23"/>
                  </a:lnTo>
                  <a:lnTo>
                    <a:pt x="124" y="18"/>
                  </a:lnTo>
                  <a:lnTo>
                    <a:pt x="115" y="16"/>
                  </a:lnTo>
                  <a:lnTo>
                    <a:pt x="93" y="18"/>
                  </a:lnTo>
                  <a:lnTo>
                    <a:pt x="86" y="22"/>
                  </a:lnTo>
                  <a:lnTo>
                    <a:pt x="81" y="23"/>
                  </a:lnTo>
                  <a:lnTo>
                    <a:pt x="60" y="31"/>
                  </a:lnTo>
                  <a:lnTo>
                    <a:pt x="52" y="29"/>
                  </a:lnTo>
                  <a:lnTo>
                    <a:pt x="40" y="26"/>
                  </a:lnTo>
                  <a:lnTo>
                    <a:pt x="37" y="33"/>
                  </a:lnTo>
                  <a:lnTo>
                    <a:pt x="37" y="49"/>
                  </a:lnTo>
                  <a:lnTo>
                    <a:pt x="31" y="53"/>
                  </a:lnTo>
                  <a:lnTo>
                    <a:pt x="32" y="63"/>
                  </a:lnTo>
                  <a:lnTo>
                    <a:pt x="24" y="66"/>
                  </a:lnTo>
                  <a:lnTo>
                    <a:pt x="14" y="67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0" y="69"/>
                  </a:lnTo>
                  <a:lnTo>
                    <a:pt x="2" y="82"/>
                  </a:lnTo>
                  <a:lnTo>
                    <a:pt x="9" y="97"/>
                  </a:lnTo>
                  <a:lnTo>
                    <a:pt x="12" y="108"/>
                  </a:lnTo>
                  <a:lnTo>
                    <a:pt x="10" y="118"/>
                  </a:lnTo>
                  <a:lnTo>
                    <a:pt x="9" y="135"/>
                  </a:lnTo>
                  <a:lnTo>
                    <a:pt x="27" y="136"/>
                  </a:lnTo>
                  <a:lnTo>
                    <a:pt x="31" y="145"/>
                  </a:lnTo>
                  <a:lnTo>
                    <a:pt x="39" y="149"/>
                  </a:lnTo>
                  <a:lnTo>
                    <a:pt x="38" y="161"/>
                  </a:lnTo>
                  <a:lnTo>
                    <a:pt x="41" y="168"/>
                  </a:lnTo>
                  <a:lnTo>
                    <a:pt x="37" y="170"/>
                  </a:lnTo>
                  <a:lnTo>
                    <a:pt x="32" y="170"/>
                  </a:lnTo>
                  <a:lnTo>
                    <a:pt x="24" y="175"/>
                  </a:lnTo>
                  <a:lnTo>
                    <a:pt x="20" y="187"/>
                  </a:lnTo>
                  <a:lnTo>
                    <a:pt x="14" y="197"/>
                  </a:lnTo>
                  <a:lnTo>
                    <a:pt x="13" y="197"/>
                  </a:lnTo>
                  <a:lnTo>
                    <a:pt x="15" y="200"/>
                  </a:lnTo>
                  <a:lnTo>
                    <a:pt x="21" y="206"/>
                  </a:lnTo>
                  <a:lnTo>
                    <a:pt x="22" y="222"/>
                  </a:lnTo>
                  <a:lnTo>
                    <a:pt x="20" y="229"/>
                  </a:lnTo>
                  <a:lnTo>
                    <a:pt x="24" y="229"/>
                  </a:lnTo>
                  <a:lnTo>
                    <a:pt x="39" y="236"/>
                  </a:lnTo>
                  <a:lnTo>
                    <a:pt x="47" y="243"/>
                  </a:lnTo>
                  <a:lnTo>
                    <a:pt x="51" y="243"/>
                  </a:lnTo>
                  <a:lnTo>
                    <a:pt x="57" y="246"/>
                  </a:lnTo>
                  <a:lnTo>
                    <a:pt x="143" y="19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3519C7CE-EA32-6157-449D-91DDB5593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6" y="3671889"/>
              <a:ext cx="38100" cy="107950"/>
            </a:xfrm>
            <a:custGeom>
              <a:avLst/>
              <a:gdLst>
                <a:gd name="T0" fmla="*/ 42 w 67"/>
                <a:gd name="T1" fmla="*/ 193 h 193"/>
                <a:gd name="T2" fmla="*/ 47 w 67"/>
                <a:gd name="T3" fmla="*/ 185 h 193"/>
                <a:gd name="T4" fmla="*/ 47 w 67"/>
                <a:gd name="T5" fmla="*/ 184 h 193"/>
                <a:gd name="T6" fmla="*/ 47 w 67"/>
                <a:gd name="T7" fmla="*/ 178 h 193"/>
                <a:gd name="T8" fmla="*/ 51 w 67"/>
                <a:gd name="T9" fmla="*/ 174 h 193"/>
                <a:gd name="T10" fmla="*/ 51 w 67"/>
                <a:gd name="T11" fmla="*/ 164 h 193"/>
                <a:gd name="T12" fmla="*/ 54 w 67"/>
                <a:gd name="T13" fmla="*/ 153 h 193"/>
                <a:gd name="T14" fmla="*/ 54 w 67"/>
                <a:gd name="T15" fmla="*/ 140 h 193"/>
                <a:gd name="T16" fmla="*/ 57 w 67"/>
                <a:gd name="T17" fmla="*/ 138 h 193"/>
                <a:gd name="T18" fmla="*/ 57 w 67"/>
                <a:gd name="T19" fmla="*/ 129 h 193"/>
                <a:gd name="T20" fmla="*/ 59 w 67"/>
                <a:gd name="T21" fmla="*/ 119 h 193"/>
                <a:gd name="T22" fmla="*/ 59 w 67"/>
                <a:gd name="T23" fmla="*/ 112 h 193"/>
                <a:gd name="T24" fmla="*/ 60 w 67"/>
                <a:gd name="T25" fmla="*/ 93 h 193"/>
                <a:gd name="T26" fmla="*/ 57 w 67"/>
                <a:gd name="T27" fmla="*/ 94 h 193"/>
                <a:gd name="T28" fmla="*/ 52 w 67"/>
                <a:gd name="T29" fmla="*/ 94 h 193"/>
                <a:gd name="T30" fmla="*/ 44 w 67"/>
                <a:gd name="T31" fmla="*/ 98 h 193"/>
                <a:gd name="T32" fmla="*/ 40 w 67"/>
                <a:gd name="T33" fmla="*/ 94 h 193"/>
                <a:gd name="T34" fmla="*/ 42 w 67"/>
                <a:gd name="T35" fmla="*/ 80 h 193"/>
                <a:gd name="T36" fmla="*/ 42 w 67"/>
                <a:gd name="T37" fmla="*/ 59 h 193"/>
                <a:gd name="T38" fmla="*/ 40 w 67"/>
                <a:gd name="T39" fmla="*/ 55 h 193"/>
                <a:gd name="T40" fmla="*/ 42 w 67"/>
                <a:gd name="T41" fmla="*/ 43 h 193"/>
                <a:gd name="T42" fmla="*/ 52 w 67"/>
                <a:gd name="T43" fmla="*/ 43 h 193"/>
                <a:gd name="T44" fmla="*/ 53 w 67"/>
                <a:gd name="T45" fmla="*/ 50 h 193"/>
                <a:gd name="T46" fmla="*/ 58 w 67"/>
                <a:gd name="T47" fmla="*/ 51 h 193"/>
                <a:gd name="T48" fmla="*/ 63 w 67"/>
                <a:gd name="T49" fmla="*/ 46 h 193"/>
                <a:gd name="T50" fmla="*/ 63 w 67"/>
                <a:gd name="T51" fmla="*/ 41 h 193"/>
                <a:gd name="T52" fmla="*/ 64 w 67"/>
                <a:gd name="T53" fmla="*/ 41 h 193"/>
                <a:gd name="T54" fmla="*/ 62 w 67"/>
                <a:gd name="T55" fmla="*/ 37 h 193"/>
                <a:gd name="T56" fmla="*/ 60 w 67"/>
                <a:gd name="T57" fmla="*/ 29 h 193"/>
                <a:gd name="T58" fmla="*/ 63 w 67"/>
                <a:gd name="T59" fmla="*/ 16 h 193"/>
                <a:gd name="T60" fmla="*/ 65 w 67"/>
                <a:gd name="T61" fmla="*/ 5 h 193"/>
                <a:gd name="T62" fmla="*/ 67 w 67"/>
                <a:gd name="T63" fmla="*/ 0 h 193"/>
                <a:gd name="T64" fmla="*/ 63 w 67"/>
                <a:gd name="T65" fmla="*/ 0 h 193"/>
                <a:gd name="T66" fmla="*/ 58 w 67"/>
                <a:gd name="T67" fmla="*/ 9 h 193"/>
                <a:gd name="T68" fmla="*/ 44 w 67"/>
                <a:gd name="T69" fmla="*/ 10 h 193"/>
                <a:gd name="T70" fmla="*/ 39 w 67"/>
                <a:gd name="T71" fmla="*/ 9 h 193"/>
                <a:gd name="T72" fmla="*/ 29 w 67"/>
                <a:gd name="T73" fmla="*/ 19 h 193"/>
                <a:gd name="T74" fmla="*/ 26 w 67"/>
                <a:gd name="T75" fmla="*/ 51 h 193"/>
                <a:gd name="T76" fmla="*/ 14 w 67"/>
                <a:gd name="T77" fmla="*/ 77 h 193"/>
                <a:gd name="T78" fmla="*/ 0 w 67"/>
                <a:gd name="T79" fmla="*/ 95 h 193"/>
                <a:gd name="T80" fmla="*/ 5 w 67"/>
                <a:gd name="T81" fmla="*/ 97 h 193"/>
                <a:gd name="T82" fmla="*/ 13 w 67"/>
                <a:gd name="T83" fmla="*/ 110 h 193"/>
                <a:gd name="T84" fmla="*/ 18 w 67"/>
                <a:gd name="T85" fmla="*/ 126 h 193"/>
                <a:gd name="T86" fmla="*/ 30 w 67"/>
                <a:gd name="T87" fmla="*/ 145 h 193"/>
                <a:gd name="T88" fmla="*/ 40 w 67"/>
                <a:gd name="T89" fmla="*/ 168 h 193"/>
                <a:gd name="T90" fmla="*/ 36 w 67"/>
                <a:gd name="T91" fmla="*/ 178 h 193"/>
                <a:gd name="T92" fmla="*/ 42 w 67"/>
                <a:gd name="T9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" h="193">
                  <a:moveTo>
                    <a:pt x="42" y="193"/>
                  </a:moveTo>
                  <a:lnTo>
                    <a:pt x="47" y="185"/>
                  </a:lnTo>
                  <a:lnTo>
                    <a:pt x="47" y="184"/>
                  </a:lnTo>
                  <a:lnTo>
                    <a:pt x="47" y="178"/>
                  </a:lnTo>
                  <a:lnTo>
                    <a:pt x="51" y="174"/>
                  </a:lnTo>
                  <a:lnTo>
                    <a:pt x="51" y="164"/>
                  </a:lnTo>
                  <a:lnTo>
                    <a:pt x="54" y="153"/>
                  </a:lnTo>
                  <a:lnTo>
                    <a:pt x="54" y="140"/>
                  </a:lnTo>
                  <a:lnTo>
                    <a:pt x="57" y="138"/>
                  </a:lnTo>
                  <a:lnTo>
                    <a:pt x="57" y="129"/>
                  </a:lnTo>
                  <a:lnTo>
                    <a:pt x="59" y="119"/>
                  </a:lnTo>
                  <a:lnTo>
                    <a:pt x="59" y="112"/>
                  </a:lnTo>
                  <a:lnTo>
                    <a:pt x="60" y="93"/>
                  </a:lnTo>
                  <a:lnTo>
                    <a:pt x="57" y="94"/>
                  </a:lnTo>
                  <a:lnTo>
                    <a:pt x="52" y="94"/>
                  </a:lnTo>
                  <a:lnTo>
                    <a:pt x="44" y="98"/>
                  </a:lnTo>
                  <a:lnTo>
                    <a:pt x="40" y="94"/>
                  </a:lnTo>
                  <a:lnTo>
                    <a:pt x="42" y="80"/>
                  </a:lnTo>
                  <a:lnTo>
                    <a:pt x="42" y="59"/>
                  </a:lnTo>
                  <a:lnTo>
                    <a:pt x="40" y="55"/>
                  </a:lnTo>
                  <a:lnTo>
                    <a:pt x="42" y="43"/>
                  </a:lnTo>
                  <a:lnTo>
                    <a:pt x="52" y="43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46"/>
                  </a:lnTo>
                  <a:lnTo>
                    <a:pt x="63" y="41"/>
                  </a:lnTo>
                  <a:lnTo>
                    <a:pt x="64" y="41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63" y="16"/>
                  </a:lnTo>
                  <a:lnTo>
                    <a:pt x="65" y="5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8" y="9"/>
                  </a:lnTo>
                  <a:lnTo>
                    <a:pt x="44" y="10"/>
                  </a:lnTo>
                  <a:lnTo>
                    <a:pt x="39" y="9"/>
                  </a:lnTo>
                  <a:lnTo>
                    <a:pt x="29" y="19"/>
                  </a:lnTo>
                  <a:lnTo>
                    <a:pt x="26" y="51"/>
                  </a:lnTo>
                  <a:lnTo>
                    <a:pt x="14" y="77"/>
                  </a:lnTo>
                  <a:lnTo>
                    <a:pt x="0" y="95"/>
                  </a:lnTo>
                  <a:lnTo>
                    <a:pt x="5" y="97"/>
                  </a:lnTo>
                  <a:lnTo>
                    <a:pt x="13" y="110"/>
                  </a:lnTo>
                  <a:lnTo>
                    <a:pt x="18" y="126"/>
                  </a:lnTo>
                  <a:lnTo>
                    <a:pt x="30" y="145"/>
                  </a:lnTo>
                  <a:lnTo>
                    <a:pt x="40" y="168"/>
                  </a:lnTo>
                  <a:lnTo>
                    <a:pt x="36" y="178"/>
                  </a:lnTo>
                  <a:lnTo>
                    <a:pt x="42" y="19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A7371AC4-D6DB-07B4-DAA0-C83F50299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3" y="3671889"/>
              <a:ext cx="9525" cy="22225"/>
            </a:xfrm>
            <a:custGeom>
              <a:avLst/>
              <a:gdLst>
                <a:gd name="T0" fmla="*/ 4 w 17"/>
                <a:gd name="T1" fmla="*/ 41 h 41"/>
                <a:gd name="T2" fmla="*/ 2 w 17"/>
                <a:gd name="T3" fmla="*/ 37 h 41"/>
                <a:gd name="T4" fmla="*/ 0 w 17"/>
                <a:gd name="T5" fmla="*/ 29 h 41"/>
                <a:gd name="T6" fmla="*/ 3 w 17"/>
                <a:gd name="T7" fmla="*/ 16 h 41"/>
                <a:gd name="T8" fmla="*/ 5 w 17"/>
                <a:gd name="T9" fmla="*/ 5 h 41"/>
                <a:gd name="T10" fmla="*/ 7 w 17"/>
                <a:gd name="T11" fmla="*/ 0 h 41"/>
                <a:gd name="T12" fmla="*/ 8 w 17"/>
                <a:gd name="T13" fmla="*/ 0 h 41"/>
                <a:gd name="T14" fmla="*/ 10 w 17"/>
                <a:gd name="T15" fmla="*/ 3 h 41"/>
                <a:gd name="T16" fmla="*/ 16 w 17"/>
                <a:gd name="T17" fmla="*/ 9 h 41"/>
                <a:gd name="T18" fmla="*/ 17 w 17"/>
                <a:gd name="T19" fmla="*/ 25 h 41"/>
                <a:gd name="T20" fmla="*/ 15 w 17"/>
                <a:gd name="T21" fmla="*/ 32 h 41"/>
                <a:gd name="T22" fmla="*/ 15 w 17"/>
                <a:gd name="T23" fmla="*/ 32 h 41"/>
                <a:gd name="T24" fmla="*/ 9 w 17"/>
                <a:gd name="T25" fmla="*/ 37 h 41"/>
                <a:gd name="T26" fmla="*/ 6 w 17"/>
                <a:gd name="T27" fmla="*/ 41 h 41"/>
                <a:gd name="T28" fmla="*/ 4 w 17"/>
                <a:gd name="T2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41">
                  <a:moveTo>
                    <a:pt x="4" y="41"/>
                  </a:moveTo>
                  <a:lnTo>
                    <a:pt x="2" y="37"/>
                  </a:lnTo>
                  <a:lnTo>
                    <a:pt x="0" y="29"/>
                  </a:lnTo>
                  <a:lnTo>
                    <a:pt x="3" y="16"/>
                  </a:lnTo>
                  <a:lnTo>
                    <a:pt x="5" y="5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6" y="9"/>
                  </a:lnTo>
                  <a:lnTo>
                    <a:pt x="17" y="25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9" y="37"/>
                  </a:lnTo>
                  <a:lnTo>
                    <a:pt x="6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E0DAB669-EC85-B966-E2BF-1FF2E418C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1" y="3695701"/>
              <a:ext cx="14288" cy="30163"/>
            </a:xfrm>
            <a:custGeom>
              <a:avLst/>
              <a:gdLst>
                <a:gd name="T0" fmla="*/ 17 w 24"/>
                <a:gd name="T1" fmla="*/ 51 h 55"/>
                <a:gd name="T2" fmla="*/ 12 w 24"/>
                <a:gd name="T3" fmla="*/ 51 h 55"/>
                <a:gd name="T4" fmla="*/ 4 w 24"/>
                <a:gd name="T5" fmla="*/ 55 h 55"/>
                <a:gd name="T6" fmla="*/ 0 w 24"/>
                <a:gd name="T7" fmla="*/ 51 h 55"/>
                <a:gd name="T8" fmla="*/ 2 w 24"/>
                <a:gd name="T9" fmla="*/ 37 h 55"/>
                <a:gd name="T10" fmla="*/ 2 w 24"/>
                <a:gd name="T11" fmla="*/ 16 h 55"/>
                <a:gd name="T12" fmla="*/ 0 w 24"/>
                <a:gd name="T13" fmla="*/ 12 h 55"/>
                <a:gd name="T14" fmla="*/ 2 w 24"/>
                <a:gd name="T15" fmla="*/ 0 h 55"/>
                <a:gd name="T16" fmla="*/ 12 w 24"/>
                <a:gd name="T17" fmla="*/ 0 h 55"/>
                <a:gd name="T18" fmla="*/ 13 w 24"/>
                <a:gd name="T19" fmla="*/ 7 h 55"/>
                <a:gd name="T20" fmla="*/ 18 w 24"/>
                <a:gd name="T21" fmla="*/ 8 h 55"/>
                <a:gd name="T22" fmla="*/ 23 w 24"/>
                <a:gd name="T23" fmla="*/ 3 h 55"/>
                <a:gd name="T24" fmla="*/ 23 w 24"/>
                <a:gd name="T25" fmla="*/ 6 h 55"/>
                <a:gd name="T26" fmla="*/ 24 w 24"/>
                <a:gd name="T27" fmla="*/ 11 h 55"/>
                <a:gd name="T28" fmla="*/ 22 w 24"/>
                <a:gd name="T29" fmla="*/ 15 h 55"/>
                <a:gd name="T30" fmla="*/ 22 w 24"/>
                <a:gd name="T31" fmla="*/ 27 h 55"/>
                <a:gd name="T32" fmla="*/ 22 w 24"/>
                <a:gd name="T33" fmla="*/ 34 h 55"/>
                <a:gd name="T34" fmla="*/ 20 w 24"/>
                <a:gd name="T35" fmla="*/ 50 h 55"/>
                <a:gd name="T36" fmla="*/ 17 w 24"/>
                <a:gd name="T37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5">
                  <a:moveTo>
                    <a:pt x="17" y="51"/>
                  </a:moveTo>
                  <a:lnTo>
                    <a:pt x="12" y="51"/>
                  </a:lnTo>
                  <a:lnTo>
                    <a:pt x="4" y="55"/>
                  </a:lnTo>
                  <a:lnTo>
                    <a:pt x="0" y="51"/>
                  </a:lnTo>
                  <a:lnTo>
                    <a:pt x="2" y="37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3" y="7"/>
                  </a:lnTo>
                  <a:lnTo>
                    <a:pt x="18" y="8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2" y="15"/>
                  </a:lnTo>
                  <a:lnTo>
                    <a:pt x="22" y="27"/>
                  </a:lnTo>
                  <a:lnTo>
                    <a:pt x="22" y="34"/>
                  </a:lnTo>
                  <a:lnTo>
                    <a:pt x="20" y="50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03D545CB-9CFF-A839-CA1A-485A7337D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1" y="3636964"/>
              <a:ext cx="31750" cy="39688"/>
            </a:xfrm>
            <a:custGeom>
              <a:avLst/>
              <a:gdLst>
                <a:gd name="T0" fmla="*/ 0 w 57"/>
                <a:gd name="T1" fmla="*/ 71 h 72"/>
                <a:gd name="T2" fmla="*/ 5 w 57"/>
                <a:gd name="T3" fmla="*/ 72 h 72"/>
                <a:gd name="T4" fmla="*/ 19 w 57"/>
                <a:gd name="T5" fmla="*/ 71 h 72"/>
                <a:gd name="T6" fmla="*/ 24 w 57"/>
                <a:gd name="T7" fmla="*/ 62 h 72"/>
                <a:gd name="T8" fmla="*/ 30 w 57"/>
                <a:gd name="T9" fmla="*/ 62 h 72"/>
                <a:gd name="T10" fmla="*/ 36 w 57"/>
                <a:gd name="T11" fmla="*/ 52 h 72"/>
                <a:gd name="T12" fmla="*/ 40 w 57"/>
                <a:gd name="T13" fmla="*/ 40 h 72"/>
                <a:gd name="T14" fmla="*/ 48 w 57"/>
                <a:gd name="T15" fmla="*/ 35 h 72"/>
                <a:gd name="T16" fmla="*/ 53 w 57"/>
                <a:gd name="T17" fmla="*/ 35 h 72"/>
                <a:gd name="T18" fmla="*/ 57 w 57"/>
                <a:gd name="T19" fmla="*/ 33 h 72"/>
                <a:gd name="T20" fmla="*/ 54 w 57"/>
                <a:gd name="T21" fmla="*/ 26 h 72"/>
                <a:gd name="T22" fmla="*/ 55 w 57"/>
                <a:gd name="T23" fmla="*/ 14 h 72"/>
                <a:gd name="T24" fmla="*/ 47 w 57"/>
                <a:gd name="T25" fmla="*/ 10 h 72"/>
                <a:gd name="T26" fmla="*/ 43 w 57"/>
                <a:gd name="T27" fmla="*/ 1 h 72"/>
                <a:gd name="T28" fmla="*/ 25 w 57"/>
                <a:gd name="T29" fmla="*/ 0 h 72"/>
                <a:gd name="T30" fmla="*/ 24 w 57"/>
                <a:gd name="T31" fmla="*/ 2 h 72"/>
                <a:gd name="T32" fmla="*/ 18 w 57"/>
                <a:gd name="T33" fmla="*/ 3 h 72"/>
                <a:gd name="T34" fmla="*/ 16 w 57"/>
                <a:gd name="T35" fmla="*/ 35 h 72"/>
                <a:gd name="T36" fmla="*/ 9 w 57"/>
                <a:gd name="T37" fmla="*/ 46 h 72"/>
                <a:gd name="T38" fmla="*/ 1 w 57"/>
                <a:gd name="T39" fmla="*/ 57 h 72"/>
                <a:gd name="T40" fmla="*/ 1 w 57"/>
                <a:gd name="T41" fmla="*/ 69 h 72"/>
                <a:gd name="T42" fmla="*/ 0 w 57"/>
                <a:gd name="T43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72">
                  <a:moveTo>
                    <a:pt x="0" y="71"/>
                  </a:moveTo>
                  <a:lnTo>
                    <a:pt x="5" y="72"/>
                  </a:lnTo>
                  <a:lnTo>
                    <a:pt x="19" y="71"/>
                  </a:lnTo>
                  <a:lnTo>
                    <a:pt x="24" y="62"/>
                  </a:lnTo>
                  <a:lnTo>
                    <a:pt x="30" y="62"/>
                  </a:lnTo>
                  <a:lnTo>
                    <a:pt x="36" y="52"/>
                  </a:lnTo>
                  <a:lnTo>
                    <a:pt x="40" y="40"/>
                  </a:lnTo>
                  <a:lnTo>
                    <a:pt x="48" y="35"/>
                  </a:lnTo>
                  <a:lnTo>
                    <a:pt x="53" y="35"/>
                  </a:lnTo>
                  <a:lnTo>
                    <a:pt x="57" y="33"/>
                  </a:lnTo>
                  <a:lnTo>
                    <a:pt x="54" y="26"/>
                  </a:lnTo>
                  <a:lnTo>
                    <a:pt x="55" y="14"/>
                  </a:lnTo>
                  <a:lnTo>
                    <a:pt x="47" y="10"/>
                  </a:lnTo>
                  <a:lnTo>
                    <a:pt x="43" y="1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18" y="3"/>
                  </a:lnTo>
                  <a:lnTo>
                    <a:pt x="16" y="35"/>
                  </a:lnTo>
                  <a:lnTo>
                    <a:pt x="9" y="46"/>
                  </a:lnTo>
                  <a:lnTo>
                    <a:pt x="1" y="57"/>
                  </a:lnTo>
                  <a:lnTo>
                    <a:pt x="1" y="69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E1DCF104-9BA7-B7FA-F0DE-7EA6276E8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6" y="3668714"/>
              <a:ext cx="98425" cy="122238"/>
            </a:xfrm>
            <a:custGeom>
              <a:avLst/>
              <a:gdLst>
                <a:gd name="T0" fmla="*/ 3 w 177"/>
                <a:gd name="T1" fmla="*/ 190 h 219"/>
                <a:gd name="T2" fmla="*/ 3 w 177"/>
                <a:gd name="T3" fmla="*/ 189 h 219"/>
                <a:gd name="T4" fmla="*/ 3 w 177"/>
                <a:gd name="T5" fmla="*/ 183 h 219"/>
                <a:gd name="T6" fmla="*/ 7 w 177"/>
                <a:gd name="T7" fmla="*/ 179 h 219"/>
                <a:gd name="T8" fmla="*/ 7 w 177"/>
                <a:gd name="T9" fmla="*/ 169 h 219"/>
                <a:gd name="T10" fmla="*/ 10 w 177"/>
                <a:gd name="T11" fmla="*/ 158 h 219"/>
                <a:gd name="T12" fmla="*/ 10 w 177"/>
                <a:gd name="T13" fmla="*/ 145 h 219"/>
                <a:gd name="T14" fmla="*/ 13 w 177"/>
                <a:gd name="T15" fmla="*/ 143 h 219"/>
                <a:gd name="T16" fmla="*/ 13 w 177"/>
                <a:gd name="T17" fmla="*/ 134 h 219"/>
                <a:gd name="T18" fmla="*/ 15 w 177"/>
                <a:gd name="T19" fmla="*/ 124 h 219"/>
                <a:gd name="T20" fmla="*/ 15 w 177"/>
                <a:gd name="T21" fmla="*/ 117 h 219"/>
                <a:gd name="T22" fmla="*/ 18 w 177"/>
                <a:gd name="T23" fmla="*/ 82 h 219"/>
                <a:gd name="T24" fmla="*/ 18 w 177"/>
                <a:gd name="T25" fmla="*/ 75 h 219"/>
                <a:gd name="T26" fmla="*/ 18 w 177"/>
                <a:gd name="T27" fmla="*/ 63 h 219"/>
                <a:gd name="T28" fmla="*/ 20 w 177"/>
                <a:gd name="T29" fmla="*/ 59 h 219"/>
                <a:gd name="T30" fmla="*/ 19 w 177"/>
                <a:gd name="T31" fmla="*/ 54 h 219"/>
                <a:gd name="T32" fmla="*/ 19 w 177"/>
                <a:gd name="T33" fmla="*/ 46 h 219"/>
                <a:gd name="T34" fmla="*/ 22 w 177"/>
                <a:gd name="T35" fmla="*/ 46 h 219"/>
                <a:gd name="T36" fmla="*/ 25 w 177"/>
                <a:gd name="T37" fmla="*/ 42 h 219"/>
                <a:gd name="T38" fmla="*/ 31 w 177"/>
                <a:gd name="T39" fmla="*/ 37 h 219"/>
                <a:gd name="T40" fmla="*/ 35 w 177"/>
                <a:gd name="T41" fmla="*/ 37 h 219"/>
                <a:gd name="T42" fmla="*/ 50 w 177"/>
                <a:gd name="T43" fmla="*/ 44 h 219"/>
                <a:gd name="T44" fmla="*/ 58 w 177"/>
                <a:gd name="T45" fmla="*/ 51 h 219"/>
                <a:gd name="T46" fmla="*/ 62 w 177"/>
                <a:gd name="T47" fmla="*/ 51 h 219"/>
                <a:gd name="T48" fmla="*/ 68 w 177"/>
                <a:gd name="T49" fmla="*/ 54 h 219"/>
                <a:gd name="T50" fmla="*/ 154 w 177"/>
                <a:gd name="T51" fmla="*/ 0 h 219"/>
                <a:gd name="T52" fmla="*/ 177 w 177"/>
                <a:gd name="T53" fmla="*/ 57 h 219"/>
                <a:gd name="T54" fmla="*/ 174 w 177"/>
                <a:gd name="T55" fmla="*/ 57 h 219"/>
                <a:gd name="T56" fmla="*/ 159 w 177"/>
                <a:gd name="T57" fmla="*/ 74 h 219"/>
                <a:gd name="T58" fmla="*/ 93 w 177"/>
                <a:gd name="T59" fmla="*/ 94 h 219"/>
                <a:gd name="T60" fmla="*/ 143 w 177"/>
                <a:gd name="T61" fmla="*/ 148 h 219"/>
                <a:gd name="T62" fmla="*/ 124 w 177"/>
                <a:gd name="T63" fmla="*/ 170 h 219"/>
                <a:gd name="T64" fmla="*/ 123 w 177"/>
                <a:gd name="T65" fmla="*/ 183 h 219"/>
                <a:gd name="T66" fmla="*/ 90 w 177"/>
                <a:gd name="T67" fmla="*/ 188 h 219"/>
                <a:gd name="T68" fmla="*/ 58 w 177"/>
                <a:gd name="T69" fmla="*/ 219 h 219"/>
                <a:gd name="T70" fmla="*/ 13 w 177"/>
                <a:gd name="T71" fmla="*/ 206 h 219"/>
                <a:gd name="T72" fmla="*/ 0 w 177"/>
                <a:gd name="T73" fmla="*/ 207 h 219"/>
                <a:gd name="T74" fmla="*/ 0 w 177"/>
                <a:gd name="T75" fmla="*/ 205 h 219"/>
                <a:gd name="T76" fmla="*/ 4 w 177"/>
                <a:gd name="T77" fmla="*/ 194 h 219"/>
                <a:gd name="T78" fmla="*/ 3 w 177"/>
                <a:gd name="T79" fmla="*/ 19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" h="219">
                  <a:moveTo>
                    <a:pt x="3" y="190"/>
                  </a:moveTo>
                  <a:lnTo>
                    <a:pt x="3" y="189"/>
                  </a:lnTo>
                  <a:lnTo>
                    <a:pt x="3" y="183"/>
                  </a:lnTo>
                  <a:lnTo>
                    <a:pt x="7" y="179"/>
                  </a:lnTo>
                  <a:lnTo>
                    <a:pt x="7" y="169"/>
                  </a:lnTo>
                  <a:lnTo>
                    <a:pt x="10" y="158"/>
                  </a:lnTo>
                  <a:lnTo>
                    <a:pt x="10" y="145"/>
                  </a:lnTo>
                  <a:lnTo>
                    <a:pt x="13" y="143"/>
                  </a:lnTo>
                  <a:lnTo>
                    <a:pt x="13" y="134"/>
                  </a:lnTo>
                  <a:lnTo>
                    <a:pt x="15" y="124"/>
                  </a:lnTo>
                  <a:lnTo>
                    <a:pt x="15" y="117"/>
                  </a:lnTo>
                  <a:lnTo>
                    <a:pt x="18" y="82"/>
                  </a:lnTo>
                  <a:lnTo>
                    <a:pt x="18" y="75"/>
                  </a:lnTo>
                  <a:lnTo>
                    <a:pt x="18" y="63"/>
                  </a:lnTo>
                  <a:lnTo>
                    <a:pt x="20" y="59"/>
                  </a:lnTo>
                  <a:lnTo>
                    <a:pt x="19" y="54"/>
                  </a:lnTo>
                  <a:lnTo>
                    <a:pt x="19" y="46"/>
                  </a:lnTo>
                  <a:lnTo>
                    <a:pt x="22" y="46"/>
                  </a:lnTo>
                  <a:lnTo>
                    <a:pt x="25" y="42"/>
                  </a:lnTo>
                  <a:lnTo>
                    <a:pt x="31" y="37"/>
                  </a:lnTo>
                  <a:lnTo>
                    <a:pt x="35" y="37"/>
                  </a:lnTo>
                  <a:lnTo>
                    <a:pt x="50" y="44"/>
                  </a:lnTo>
                  <a:lnTo>
                    <a:pt x="58" y="51"/>
                  </a:lnTo>
                  <a:lnTo>
                    <a:pt x="62" y="51"/>
                  </a:lnTo>
                  <a:lnTo>
                    <a:pt x="68" y="54"/>
                  </a:lnTo>
                  <a:lnTo>
                    <a:pt x="154" y="0"/>
                  </a:lnTo>
                  <a:lnTo>
                    <a:pt x="177" y="57"/>
                  </a:lnTo>
                  <a:lnTo>
                    <a:pt x="174" y="57"/>
                  </a:lnTo>
                  <a:lnTo>
                    <a:pt x="159" y="74"/>
                  </a:lnTo>
                  <a:lnTo>
                    <a:pt x="93" y="94"/>
                  </a:lnTo>
                  <a:lnTo>
                    <a:pt x="143" y="148"/>
                  </a:lnTo>
                  <a:lnTo>
                    <a:pt x="124" y="170"/>
                  </a:lnTo>
                  <a:lnTo>
                    <a:pt x="123" y="183"/>
                  </a:lnTo>
                  <a:lnTo>
                    <a:pt x="90" y="188"/>
                  </a:lnTo>
                  <a:lnTo>
                    <a:pt x="58" y="219"/>
                  </a:lnTo>
                  <a:lnTo>
                    <a:pt x="13" y="206"/>
                  </a:lnTo>
                  <a:lnTo>
                    <a:pt x="0" y="207"/>
                  </a:lnTo>
                  <a:lnTo>
                    <a:pt x="0" y="205"/>
                  </a:lnTo>
                  <a:lnTo>
                    <a:pt x="4" y="194"/>
                  </a:lnTo>
                  <a:lnTo>
                    <a:pt x="3" y="19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0510AA52-4094-67E6-5E34-23503956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1" y="3700464"/>
              <a:ext cx="508000" cy="431800"/>
            </a:xfrm>
            <a:custGeom>
              <a:avLst/>
              <a:gdLst>
                <a:gd name="T0" fmla="*/ 555 w 914"/>
                <a:gd name="T1" fmla="*/ 162 h 771"/>
                <a:gd name="T2" fmla="*/ 221 w 914"/>
                <a:gd name="T3" fmla="*/ 5 h 771"/>
                <a:gd name="T4" fmla="*/ 98 w 914"/>
                <a:gd name="T5" fmla="*/ 37 h 771"/>
                <a:gd name="T6" fmla="*/ 128 w 914"/>
                <a:gd name="T7" fmla="*/ 126 h 771"/>
                <a:gd name="T8" fmla="*/ 18 w 914"/>
                <a:gd name="T9" fmla="*/ 149 h 771"/>
                <a:gd name="T10" fmla="*/ 4 w 914"/>
                <a:gd name="T11" fmla="*/ 184 h 771"/>
                <a:gd name="T12" fmla="*/ 7 w 914"/>
                <a:gd name="T13" fmla="*/ 199 h 771"/>
                <a:gd name="T14" fmla="*/ 25 w 914"/>
                <a:gd name="T15" fmla="*/ 204 h 771"/>
                <a:gd name="T16" fmla="*/ 43 w 914"/>
                <a:gd name="T17" fmla="*/ 237 h 771"/>
                <a:gd name="T18" fmla="*/ 59 w 914"/>
                <a:gd name="T19" fmla="*/ 257 h 771"/>
                <a:gd name="T20" fmla="*/ 76 w 914"/>
                <a:gd name="T21" fmla="*/ 285 h 771"/>
                <a:gd name="T22" fmla="*/ 89 w 914"/>
                <a:gd name="T23" fmla="*/ 305 h 771"/>
                <a:gd name="T24" fmla="*/ 111 w 914"/>
                <a:gd name="T25" fmla="*/ 337 h 771"/>
                <a:gd name="T26" fmla="*/ 117 w 914"/>
                <a:gd name="T27" fmla="*/ 360 h 771"/>
                <a:gd name="T28" fmla="*/ 127 w 914"/>
                <a:gd name="T29" fmla="*/ 380 h 771"/>
                <a:gd name="T30" fmla="*/ 149 w 914"/>
                <a:gd name="T31" fmla="*/ 385 h 771"/>
                <a:gd name="T32" fmla="*/ 177 w 914"/>
                <a:gd name="T33" fmla="*/ 412 h 771"/>
                <a:gd name="T34" fmla="*/ 186 w 914"/>
                <a:gd name="T35" fmla="*/ 427 h 771"/>
                <a:gd name="T36" fmla="*/ 201 w 914"/>
                <a:gd name="T37" fmla="*/ 465 h 771"/>
                <a:gd name="T38" fmla="*/ 197 w 914"/>
                <a:gd name="T39" fmla="*/ 488 h 771"/>
                <a:gd name="T40" fmla="*/ 206 w 914"/>
                <a:gd name="T41" fmla="*/ 527 h 771"/>
                <a:gd name="T42" fmla="*/ 238 w 914"/>
                <a:gd name="T43" fmla="*/ 564 h 771"/>
                <a:gd name="T44" fmla="*/ 260 w 914"/>
                <a:gd name="T45" fmla="*/ 577 h 771"/>
                <a:gd name="T46" fmla="*/ 278 w 914"/>
                <a:gd name="T47" fmla="*/ 594 h 771"/>
                <a:gd name="T48" fmla="*/ 293 w 914"/>
                <a:gd name="T49" fmla="*/ 605 h 771"/>
                <a:gd name="T50" fmla="*/ 314 w 914"/>
                <a:gd name="T51" fmla="*/ 660 h 771"/>
                <a:gd name="T52" fmla="*/ 355 w 914"/>
                <a:gd name="T53" fmla="*/ 712 h 771"/>
                <a:gd name="T54" fmla="*/ 384 w 914"/>
                <a:gd name="T55" fmla="*/ 739 h 771"/>
                <a:gd name="T56" fmla="*/ 408 w 914"/>
                <a:gd name="T57" fmla="*/ 726 h 771"/>
                <a:gd name="T58" fmla="*/ 417 w 914"/>
                <a:gd name="T59" fmla="*/ 685 h 771"/>
                <a:gd name="T60" fmla="*/ 496 w 914"/>
                <a:gd name="T61" fmla="*/ 712 h 771"/>
                <a:gd name="T62" fmla="*/ 616 w 914"/>
                <a:gd name="T63" fmla="*/ 663 h 771"/>
                <a:gd name="T64" fmla="*/ 904 w 914"/>
                <a:gd name="T65" fmla="*/ 445 h 771"/>
                <a:gd name="T66" fmla="*/ 760 w 914"/>
                <a:gd name="T67" fmla="*/ 438 h 771"/>
                <a:gd name="T68" fmla="*/ 741 w 914"/>
                <a:gd name="T69" fmla="*/ 376 h 771"/>
                <a:gd name="T70" fmla="*/ 734 w 914"/>
                <a:gd name="T71" fmla="*/ 370 h 771"/>
                <a:gd name="T72" fmla="*/ 731 w 914"/>
                <a:gd name="T73" fmla="*/ 362 h 771"/>
                <a:gd name="T74" fmla="*/ 708 w 914"/>
                <a:gd name="T75" fmla="*/ 352 h 771"/>
                <a:gd name="T76" fmla="*/ 697 w 914"/>
                <a:gd name="T77" fmla="*/ 339 h 771"/>
                <a:gd name="T78" fmla="*/ 667 w 914"/>
                <a:gd name="T79" fmla="*/ 289 h 771"/>
                <a:gd name="T80" fmla="*/ 664 w 914"/>
                <a:gd name="T81" fmla="*/ 264 h 771"/>
                <a:gd name="T82" fmla="*/ 654 w 914"/>
                <a:gd name="T83" fmla="*/ 251 h 771"/>
                <a:gd name="T84" fmla="*/ 628 w 914"/>
                <a:gd name="T85" fmla="*/ 223 h 771"/>
                <a:gd name="T86" fmla="*/ 635 w 914"/>
                <a:gd name="T87" fmla="*/ 221 h 771"/>
                <a:gd name="T88" fmla="*/ 609 w 914"/>
                <a:gd name="T89" fmla="*/ 211 h 771"/>
                <a:gd name="T90" fmla="*/ 591 w 914"/>
                <a:gd name="T91" fmla="*/ 175 h 771"/>
                <a:gd name="T92" fmla="*/ 584 w 914"/>
                <a:gd name="T93" fmla="*/ 16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4" h="771">
                  <a:moveTo>
                    <a:pt x="584" y="165"/>
                  </a:moveTo>
                  <a:lnTo>
                    <a:pt x="558" y="178"/>
                  </a:lnTo>
                  <a:lnTo>
                    <a:pt x="555" y="162"/>
                  </a:lnTo>
                  <a:lnTo>
                    <a:pt x="515" y="149"/>
                  </a:lnTo>
                  <a:lnTo>
                    <a:pt x="426" y="148"/>
                  </a:lnTo>
                  <a:lnTo>
                    <a:pt x="221" y="5"/>
                  </a:lnTo>
                  <a:lnTo>
                    <a:pt x="179" y="0"/>
                  </a:lnTo>
                  <a:lnTo>
                    <a:pt x="164" y="17"/>
                  </a:lnTo>
                  <a:lnTo>
                    <a:pt x="98" y="37"/>
                  </a:lnTo>
                  <a:lnTo>
                    <a:pt x="148" y="91"/>
                  </a:lnTo>
                  <a:lnTo>
                    <a:pt x="129" y="113"/>
                  </a:lnTo>
                  <a:lnTo>
                    <a:pt x="128" y="126"/>
                  </a:lnTo>
                  <a:lnTo>
                    <a:pt x="95" y="131"/>
                  </a:lnTo>
                  <a:lnTo>
                    <a:pt x="63" y="162"/>
                  </a:lnTo>
                  <a:lnTo>
                    <a:pt x="18" y="149"/>
                  </a:lnTo>
                  <a:lnTo>
                    <a:pt x="5" y="150"/>
                  </a:lnTo>
                  <a:lnTo>
                    <a:pt x="4" y="166"/>
                  </a:lnTo>
                  <a:lnTo>
                    <a:pt x="4" y="184"/>
                  </a:lnTo>
                  <a:lnTo>
                    <a:pt x="0" y="197"/>
                  </a:lnTo>
                  <a:lnTo>
                    <a:pt x="1" y="202"/>
                  </a:lnTo>
                  <a:lnTo>
                    <a:pt x="7" y="199"/>
                  </a:lnTo>
                  <a:lnTo>
                    <a:pt x="9" y="203"/>
                  </a:lnTo>
                  <a:lnTo>
                    <a:pt x="15" y="199"/>
                  </a:lnTo>
                  <a:lnTo>
                    <a:pt x="25" y="204"/>
                  </a:lnTo>
                  <a:lnTo>
                    <a:pt x="22" y="206"/>
                  </a:lnTo>
                  <a:lnTo>
                    <a:pt x="41" y="228"/>
                  </a:lnTo>
                  <a:lnTo>
                    <a:pt x="43" y="237"/>
                  </a:lnTo>
                  <a:lnTo>
                    <a:pt x="47" y="239"/>
                  </a:lnTo>
                  <a:lnTo>
                    <a:pt x="49" y="248"/>
                  </a:lnTo>
                  <a:lnTo>
                    <a:pt x="59" y="257"/>
                  </a:lnTo>
                  <a:lnTo>
                    <a:pt x="63" y="257"/>
                  </a:lnTo>
                  <a:lnTo>
                    <a:pt x="76" y="279"/>
                  </a:lnTo>
                  <a:lnTo>
                    <a:pt x="76" y="285"/>
                  </a:lnTo>
                  <a:lnTo>
                    <a:pt x="80" y="293"/>
                  </a:lnTo>
                  <a:lnTo>
                    <a:pt x="87" y="294"/>
                  </a:lnTo>
                  <a:lnTo>
                    <a:pt x="89" y="305"/>
                  </a:lnTo>
                  <a:lnTo>
                    <a:pt x="93" y="311"/>
                  </a:lnTo>
                  <a:lnTo>
                    <a:pt x="103" y="316"/>
                  </a:lnTo>
                  <a:lnTo>
                    <a:pt x="111" y="337"/>
                  </a:lnTo>
                  <a:lnTo>
                    <a:pt x="117" y="341"/>
                  </a:lnTo>
                  <a:lnTo>
                    <a:pt x="120" y="354"/>
                  </a:lnTo>
                  <a:lnTo>
                    <a:pt x="117" y="360"/>
                  </a:lnTo>
                  <a:lnTo>
                    <a:pt x="117" y="366"/>
                  </a:lnTo>
                  <a:lnTo>
                    <a:pt x="127" y="373"/>
                  </a:lnTo>
                  <a:lnTo>
                    <a:pt x="127" y="380"/>
                  </a:lnTo>
                  <a:lnTo>
                    <a:pt x="133" y="384"/>
                  </a:lnTo>
                  <a:lnTo>
                    <a:pt x="139" y="377"/>
                  </a:lnTo>
                  <a:lnTo>
                    <a:pt x="149" y="385"/>
                  </a:lnTo>
                  <a:lnTo>
                    <a:pt x="163" y="391"/>
                  </a:lnTo>
                  <a:lnTo>
                    <a:pt x="174" y="402"/>
                  </a:lnTo>
                  <a:lnTo>
                    <a:pt x="177" y="412"/>
                  </a:lnTo>
                  <a:lnTo>
                    <a:pt x="180" y="413"/>
                  </a:lnTo>
                  <a:lnTo>
                    <a:pt x="182" y="424"/>
                  </a:lnTo>
                  <a:lnTo>
                    <a:pt x="186" y="427"/>
                  </a:lnTo>
                  <a:lnTo>
                    <a:pt x="190" y="442"/>
                  </a:lnTo>
                  <a:lnTo>
                    <a:pt x="198" y="450"/>
                  </a:lnTo>
                  <a:lnTo>
                    <a:pt x="201" y="465"/>
                  </a:lnTo>
                  <a:lnTo>
                    <a:pt x="204" y="470"/>
                  </a:lnTo>
                  <a:lnTo>
                    <a:pt x="200" y="485"/>
                  </a:lnTo>
                  <a:lnTo>
                    <a:pt x="197" y="488"/>
                  </a:lnTo>
                  <a:lnTo>
                    <a:pt x="200" y="495"/>
                  </a:lnTo>
                  <a:lnTo>
                    <a:pt x="205" y="510"/>
                  </a:lnTo>
                  <a:lnTo>
                    <a:pt x="206" y="527"/>
                  </a:lnTo>
                  <a:lnTo>
                    <a:pt x="214" y="534"/>
                  </a:lnTo>
                  <a:lnTo>
                    <a:pt x="216" y="540"/>
                  </a:lnTo>
                  <a:lnTo>
                    <a:pt x="238" y="564"/>
                  </a:lnTo>
                  <a:lnTo>
                    <a:pt x="246" y="567"/>
                  </a:lnTo>
                  <a:lnTo>
                    <a:pt x="254" y="568"/>
                  </a:lnTo>
                  <a:lnTo>
                    <a:pt x="260" y="577"/>
                  </a:lnTo>
                  <a:lnTo>
                    <a:pt x="265" y="577"/>
                  </a:lnTo>
                  <a:lnTo>
                    <a:pt x="278" y="588"/>
                  </a:lnTo>
                  <a:lnTo>
                    <a:pt x="278" y="594"/>
                  </a:lnTo>
                  <a:lnTo>
                    <a:pt x="289" y="596"/>
                  </a:lnTo>
                  <a:lnTo>
                    <a:pt x="288" y="603"/>
                  </a:lnTo>
                  <a:lnTo>
                    <a:pt x="293" y="605"/>
                  </a:lnTo>
                  <a:lnTo>
                    <a:pt x="304" y="643"/>
                  </a:lnTo>
                  <a:lnTo>
                    <a:pt x="313" y="648"/>
                  </a:lnTo>
                  <a:lnTo>
                    <a:pt x="314" y="660"/>
                  </a:lnTo>
                  <a:lnTo>
                    <a:pt x="347" y="693"/>
                  </a:lnTo>
                  <a:lnTo>
                    <a:pt x="352" y="693"/>
                  </a:lnTo>
                  <a:lnTo>
                    <a:pt x="355" y="712"/>
                  </a:lnTo>
                  <a:lnTo>
                    <a:pt x="369" y="716"/>
                  </a:lnTo>
                  <a:lnTo>
                    <a:pt x="377" y="739"/>
                  </a:lnTo>
                  <a:lnTo>
                    <a:pt x="384" y="739"/>
                  </a:lnTo>
                  <a:lnTo>
                    <a:pt x="391" y="742"/>
                  </a:lnTo>
                  <a:lnTo>
                    <a:pt x="396" y="733"/>
                  </a:lnTo>
                  <a:lnTo>
                    <a:pt x="408" y="726"/>
                  </a:lnTo>
                  <a:lnTo>
                    <a:pt x="400" y="711"/>
                  </a:lnTo>
                  <a:lnTo>
                    <a:pt x="405" y="690"/>
                  </a:lnTo>
                  <a:lnTo>
                    <a:pt x="417" y="685"/>
                  </a:lnTo>
                  <a:lnTo>
                    <a:pt x="430" y="696"/>
                  </a:lnTo>
                  <a:lnTo>
                    <a:pt x="458" y="697"/>
                  </a:lnTo>
                  <a:lnTo>
                    <a:pt x="496" y="712"/>
                  </a:lnTo>
                  <a:lnTo>
                    <a:pt x="535" y="731"/>
                  </a:lnTo>
                  <a:lnTo>
                    <a:pt x="537" y="771"/>
                  </a:lnTo>
                  <a:lnTo>
                    <a:pt x="616" y="663"/>
                  </a:lnTo>
                  <a:lnTo>
                    <a:pt x="907" y="576"/>
                  </a:lnTo>
                  <a:lnTo>
                    <a:pt x="914" y="480"/>
                  </a:lnTo>
                  <a:lnTo>
                    <a:pt x="904" y="445"/>
                  </a:lnTo>
                  <a:lnTo>
                    <a:pt x="904" y="444"/>
                  </a:lnTo>
                  <a:lnTo>
                    <a:pt x="889" y="458"/>
                  </a:lnTo>
                  <a:lnTo>
                    <a:pt x="760" y="438"/>
                  </a:lnTo>
                  <a:lnTo>
                    <a:pt x="751" y="404"/>
                  </a:lnTo>
                  <a:lnTo>
                    <a:pt x="740" y="391"/>
                  </a:lnTo>
                  <a:lnTo>
                    <a:pt x="741" y="376"/>
                  </a:lnTo>
                  <a:lnTo>
                    <a:pt x="740" y="376"/>
                  </a:lnTo>
                  <a:lnTo>
                    <a:pt x="738" y="377"/>
                  </a:lnTo>
                  <a:lnTo>
                    <a:pt x="734" y="370"/>
                  </a:lnTo>
                  <a:lnTo>
                    <a:pt x="734" y="366"/>
                  </a:lnTo>
                  <a:lnTo>
                    <a:pt x="738" y="361"/>
                  </a:lnTo>
                  <a:lnTo>
                    <a:pt x="731" y="362"/>
                  </a:lnTo>
                  <a:lnTo>
                    <a:pt x="730" y="360"/>
                  </a:lnTo>
                  <a:lnTo>
                    <a:pt x="723" y="360"/>
                  </a:lnTo>
                  <a:lnTo>
                    <a:pt x="708" y="352"/>
                  </a:lnTo>
                  <a:lnTo>
                    <a:pt x="706" y="348"/>
                  </a:lnTo>
                  <a:lnTo>
                    <a:pt x="704" y="349"/>
                  </a:lnTo>
                  <a:lnTo>
                    <a:pt x="697" y="339"/>
                  </a:lnTo>
                  <a:lnTo>
                    <a:pt x="695" y="328"/>
                  </a:lnTo>
                  <a:lnTo>
                    <a:pt x="673" y="300"/>
                  </a:lnTo>
                  <a:lnTo>
                    <a:pt x="667" y="289"/>
                  </a:lnTo>
                  <a:lnTo>
                    <a:pt x="672" y="290"/>
                  </a:lnTo>
                  <a:lnTo>
                    <a:pt x="672" y="285"/>
                  </a:lnTo>
                  <a:lnTo>
                    <a:pt x="664" y="264"/>
                  </a:lnTo>
                  <a:lnTo>
                    <a:pt x="664" y="259"/>
                  </a:lnTo>
                  <a:lnTo>
                    <a:pt x="658" y="251"/>
                  </a:lnTo>
                  <a:lnTo>
                    <a:pt x="654" y="251"/>
                  </a:lnTo>
                  <a:lnTo>
                    <a:pt x="640" y="230"/>
                  </a:lnTo>
                  <a:lnTo>
                    <a:pt x="635" y="230"/>
                  </a:lnTo>
                  <a:lnTo>
                    <a:pt x="628" y="223"/>
                  </a:lnTo>
                  <a:lnTo>
                    <a:pt x="629" y="220"/>
                  </a:lnTo>
                  <a:lnTo>
                    <a:pt x="632" y="219"/>
                  </a:lnTo>
                  <a:lnTo>
                    <a:pt x="635" y="221"/>
                  </a:lnTo>
                  <a:lnTo>
                    <a:pt x="632" y="216"/>
                  </a:lnTo>
                  <a:lnTo>
                    <a:pt x="624" y="215"/>
                  </a:lnTo>
                  <a:lnTo>
                    <a:pt x="609" y="211"/>
                  </a:lnTo>
                  <a:lnTo>
                    <a:pt x="601" y="189"/>
                  </a:lnTo>
                  <a:lnTo>
                    <a:pt x="596" y="178"/>
                  </a:lnTo>
                  <a:lnTo>
                    <a:pt x="591" y="175"/>
                  </a:lnTo>
                  <a:lnTo>
                    <a:pt x="591" y="168"/>
                  </a:lnTo>
                  <a:lnTo>
                    <a:pt x="588" y="170"/>
                  </a:lnTo>
                  <a:lnTo>
                    <a:pt x="584" y="16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B076090C-622D-65A8-BE61-D98DFCE2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860801"/>
              <a:ext cx="19050" cy="41275"/>
            </a:xfrm>
            <a:custGeom>
              <a:avLst/>
              <a:gdLst>
                <a:gd name="T0" fmla="*/ 26 w 34"/>
                <a:gd name="T1" fmla="*/ 75 h 75"/>
                <a:gd name="T2" fmla="*/ 19 w 34"/>
                <a:gd name="T3" fmla="*/ 75 h 75"/>
                <a:gd name="T4" fmla="*/ 4 w 34"/>
                <a:gd name="T5" fmla="*/ 67 h 75"/>
                <a:gd name="T6" fmla="*/ 2 w 34"/>
                <a:gd name="T7" fmla="*/ 63 h 75"/>
                <a:gd name="T8" fmla="*/ 5 w 34"/>
                <a:gd name="T9" fmla="*/ 61 h 75"/>
                <a:gd name="T10" fmla="*/ 5 w 34"/>
                <a:gd name="T11" fmla="*/ 52 h 75"/>
                <a:gd name="T12" fmla="*/ 2 w 34"/>
                <a:gd name="T13" fmla="*/ 49 h 75"/>
                <a:gd name="T14" fmla="*/ 0 w 34"/>
                <a:gd name="T15" fmla="*/ 42 h 75"/>
                <a:gd name="T16" fmla="*/ 1 w 34"/>
                <a:gd name="T17" fmla="*/ 29 h 75"/>
                <a:gd name="T18" fmla="*/ 5 w 34"/>
                <a:gd name="T19" fmla="*/ 29 h 75"/>
                <a:gd name="T20" fmla="*/ 7 w 34"/>
                <a:gd name="T21" fmla="*/ 31 h 75"/>
                <a:gd name="T22" fmla="*/ 5 w 34"/>
                <a:gd name="T23" fmla="*/ 17 h 75"/>
                <a:gd name="T24" fmla="*/ 7 w 34"/>
                <a:gd name="T25" fmla="*/ 17 h 75"/>
                <a:gd name="T26" fmla="*/ 5 w 34"/>
                <a:gd name="T27" fmla="*/ 10 h 75"/>
                <a:gd name="T28" fmla="*/ 8 w 34"/>
                <a:gd name="T29" fmla="*/ 8 h 75"/>
                <a:gd name="T30" fmla="*/ 8 w 34"/>
                <a:gd name="T31" fmla="*/ 4 h 75"/>
                <a:gd name="T32" fmla="*/ 11 w 34"/>
                <a:gd name="T33" fmla="*/ 4 h 75"/>
                <a:gd name="T34" fmla="*/ 13 w 34"/>
                <a:gd name="T35" fmla="*/ 0 h 75"/>
                <a:gd name="T36" fmla="*/ 16 w 34"/>
                <a:gd name="T37" fmla="*/ 0 h 75"/>
                <a:gd name="T38" fmla="*/ 24 w 34"/>
                <a:gd name="T39" fmla="*/ 6 h 75"/>
                <a:gd name="T40" fmla="*/ 24 w 34"/>
                <a:gd name="T41" fmla="*/ 11 h 75"/>
                <a:gd name="T42" fmla="*/ 28 w 34"/>
                <a:gd name="T43" fmla="*/ 11 h 75"/>
                <a:gd name="T44" fmla="*/ 30 w 34"/>
                <a:gd name="T45" fmla="*/ 14 h 75"/>
                <a:gd name="T46" fmla="*/ 27 w 34"/>
                <a:gd name="T47" fmla="*/ 28 h 75"/>
                <a:gd name="T48" fmla="*/ 25 w 34"/>
                <a:gd name="T49" fmla="*/ 28 h 75"/>
                <a:gd name="T50" fmla="*/ 26 w 34"/>
                <a:gd name="T51" fmla="*/ 43 h 75"/>
                <a:gd name="T52" fmla="*/ 29 w 34"/>
                <a:gd name="T53" fmla="*/ 43 h 75"/>
                <a:gd name="T54" fmla="*/ 34 w 34"/>
                <a:gd name="T55" fmla="*/ 52 h 75"/>
                <a:gd name="T56" fmla="*/ 31 w 34"/>
                <a:gd name="T57" fmla="*/ 73 h 75"/>
                <a:gd name="T58" fmla="*/ 26 w 34"/>
                <a:gd name="T59" fmla="*/ 74 h 75"/>
                <a:gd name="T60" fmla="*/ 26 w 34"/>
                <a:gd name="T6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75">
                  <a:moveTo>
                    <a:pt x="26" y="75"/>
                  </a:moveTo>
                  <a:lnTo>
                    <a:pt x="19" y="75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5" y="61"/>
                  </a:lnTo>
                  <a:lnTo>
                    <a:pt x="5" y="52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1" y="29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5" y="10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24" y="11"/>
                  </a:lnTo>
                  <a:lnTo>
                    <a:pt x="28" y="11"/>
                  </a:lnTo>
                  <a:lnTo>
                    <a:pt x="30" y="14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6" y="43"/>
                  </a:lnTo>
                  <a:lnTo>
                    <a:pt x="29" y="43"/>
                  </a:lnTo>
                  <a:lnTo>
                    <a:pt x="34" y="52"/>
                  </a:lnTo>
                  <a:lnTo>
                    <a:pt x="31" y="73"/>
                  </a:lnTo>
                  <a:lnTo>
                    <a:pt x="26" y="74"/>
                  </a:lnTo>
                  <a:lnTo>
                    <a:pt x="26" y="7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233477FA-9D2A-8793-9EB6-C86473834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3863976"/>
              <a:ext cx="117475" cy="93663"/>
            </a:xfrm>
            <a:custGeom>
              <a:avLst/>
              <a:gdLst>
                <a:gd name="T0" fmla="*/ 1 w 210"/>
                <a:gd name="T1" fmla="*/ 85 h 167"/>
                <a:gd name="T2" fmla="*/ 0 w 210"/>
                <a:gd name="T3" fmla="*/ 100 h 167"/>
                <a:gd name="T4" fmla="*/ 11 w 210"/>
                <a:gd name="T5" fmla="*/ 113 h 167"/>
                <a:gd name="T6" fmla="*/ 20 w 210"/>
                <a:gd name="T7" fmla="*/ 147 h 167"/>
                <a:gd name="T8" fmla="*/ 149 w 210"/>
                <a:gd name="T9" fmla="*/ 167 h 167"/>
                <a:gd name="T10" fmla="*/ 164 w 210"/>
                <a:gd name="T11" fmla="*/ 153 h 167"/>
                <a:gd name="T12" fmla="*/ 201 w 210"/>
                <a:gd name="T13" fmla="*/ 38 h 167"/>
                <a:gd name="T14" fmla="*/ 210 w 210"/>
                <a:gd name="T15" fmla="*/ 36 h 167"/>
                <a:gd name="T16" fmla="*/ 209 w 210"/>
                <a:gd name="T17" fmla="*/ 25 h 167"/>
                <a:gd name="T18" fmla="*/ 207 w 210"/>
                <a:gd name="T19" fmla="*/ 19 h 167"/>
                <a:gd name="T20" fmla="*/ 203 w 210"/>
                <a:gd name="T21" fmla="*/ 21 h 167"/>
                <a:gd name="T22" fmla="*/ 201 w 210"/>
                <a:gd name="T23" fmla="*/ 19 h 167"/>
                <a:gd name="T24" fmla="*/ 201 w 210"/>
                <a:gd name="T25" fmla="*/ 17 h 167"/>
                <a:gd name="T26" fmla="*/ 197 w 210"/>
                <a:gd name="T27" fmla="*/ 17 h 167"/>
                <a:gd name="T28" fmla="*/ 196 w 210"/>
                <a:gd name="T29" fmla="*/ 2 h 167"/>
                <a:gd name="T30" fmla="*/ 190 w 210"/>
                <a:gd name="T31" fmla="*/ 0 h 167"/>
                <a:gd name="T32" fmla="*/ 190 w 210"/>
                <a:gd name="T33" fmla="*/ 6 h 167"/>
                <a:gd name="T34" fmla="*/ 188 w 210"/>
                <a:gd name="T35" fmla="*/ 11 h 167"/>
                <a:gd name="T36" fmla="*/ 160 w 210"/>
                <a:gd name="T37" fmla="*/ 27 h 167"/>
                <a:gd name="T38" fmla="*/ 160 w 210"/>
                <a:gd name="T39" fmla="*/ 39 h 167"/>
                <a:gd name="T40" fmla="*/ 135 w 210"/>
                <a:gd name="T41" fmla="*/ 61 h 167"/>
                <a:gd name="T42" fmla="*/ 131 w 210"/>
                <a:gd name="T43" fmla="*/ 67 h 167"/>
                <a:gd name="T44" fmla="*/ 135 w 210"/>
                <a:gd name="T45" fmla="*/ 68 h 167"/>
                <a:gd name="T46" fmla="*/ 137 w 210"/>
                <a:gd name="T47" fmla="*/ 74 h 167"/>
                <a:gd name="T48" fmla="*/ 126 w 210"/>
                <a:gd name="T49" fmla="*/ 86 h 167"/>
                <a:gd name="T50" fmla="*/ 122 w 210"/>
                <a:gd name="T51" fmla="*/ 80 h 167"/>
                <a:gd name="T52" fmla="*/ 118 w 210"/>
                <a:gd name="T53" fmla="*/ 83 h 167"/>
                <a:gd name="T54" fmla="*/ 113 w 210"/>
                <a:gd name="T55" fmla="*/ 83 h 167"/>
                <a:gd name="T56" fmla="*/ 113 w 210"/>
                <a:gd name="T57" fmla="*/ 90 h 167"/>
                <a:gd name="T58" fmla="*/ 111 w 210"/>
                <a:gd name="T59" fmla="*/ 90 h 167"/>
                <a:gd name="T60" fmla="*/ 109 w 210"/>
                <a:gd name="T61" fmla="*/ 94 h 167"/>
                <a:gd name="T62" fmla="*/ 96 w 210"/>
                <a:gd name="T63" fmla="*/ 97 h 167"/>
                <a:gd name="T64" fmla="*/ 86 w 210"/>
                <a:gd name="T65" fmla="*/ 98 h 167"/>
                <a:gd name="T66" fmla="*/ 82 w 210"/>
                <a:gd name="T67" fmla="*/ 93 h 167"/>
                <a:gd name="T68" fmla="*/ 74 w 210"/>
                <a:gd name="T69" fmla="*/ 93 h 167"/>
                <a:gd name="T70" fmla="*/ 70 w 210"/>
                <a:gd name="T71" fmla="*/ 91 h 167"/>
                <a:gd name="T72" fmla="*/ 64 w 210"/>
                <a:gd name="T73" fmla="*/ 93 h 167"/>
                <a:gd name="T74" fmla="*/ 49 w 210"/>
                <a:gd name="T75" fmla="*/ 89 h 167"/>
                <a:gd name="T76" fmla="*/ 31 w 210"/>
                <a:gd name="T77" fmla="*/ 103 h 167"/>
                <a:gd name="T78" fmla="*/ 24 w 210"/>
                <a:gd name="T79" fmla="*/ 101 h 167"/>
                <a:gd name="T80" fmla="*/ 17 w 210"/>
                <a:gd name="T81" fmla="*/ 100 h 167"/>
                <a:gd name="T82" fmla="*/ 10 w 210"/>
                <a:gd name="T83" fmla="*/ 104 h 167"/>
                <a:gd name="T84" fmla="*/ 8 w 210"/>
                <a:gd name="T85" fmla="*/ 84 h 167"/>
                <a:gd name="T86" fmla="*/ 4 w 210"/>
                <a:gd name="T87" fmla="*/ 88 h 167"/>
                <a:gd name="T88" fmla="*/ 1 w 210"/>
                <a:gd name="T89" fmla="*/ 8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" h="167">
                  <a:moveTo>
                    <a:pt x="1" y="85"/>
                  </a:moveTo>
                  <a:lnTo>
                    <a:pt x="0" y="100"/>
                  </a:lnTo>
                  <a:lnTo>
                    <a:pt x="11" y="113"/>
                  </a:lnTo>
                  <a:lnTo>
                    <a:pt x="20" y="147"/>
                  </a:lnTo>
                  <a:lnTo>
                    <a:pt x="149" y="167"/>
                  </a:lnTo>
                  <a:lnTo>
                    <a:pt x="164" y="153"/>
                  </a:lnTo>
                  <a:lnTo>
                    <a:pt x="201" y="38"/>
                  </a:lnTo>
                  <a:lnTo>
                    <a:pt x="210" y="36"/>
                  </a:lnTo>
                  <a:lnTo>
                    <a:pt x="209" y="25"/>
                  </a:lnTo>
                  <a:lnTo>
                    <a:pt x="207" y="19"/>
                  </a:lnTo>
                  <a:lnTo>
                    <a:pt x="203" y="21"/>
                  </a:lnTo>
                  <a:lnTo>
                    <a:pt x="201" y="19"/>
                  </a:lnTo>
                  <a:lnTo>
                    <a:pt x="201" y="17"/>
                  </a:lnTo>
                  <a:lnTo>
                    <a:pt x="197" y="17"/>
                  </a:lnTo>
                  <a:lnTo>
                    <a:pt x="196" y="2"/>
                  </a:lnTo>
                  <a:lnTo>
                    <a:pt x="190" y="0"/>
                  </a:lnTo>
                  <a:lnTo>
                    <a:pt x="190" y="6"/>
                  </a:lnTo>
                  <a:lnTo>
                    <a:pt x="188" y="11"/>
                  </a:lnTo>
                  <a:lnTo>
                    <a:pt x="160" y="27"/>
                  </a:lnTo>
                  <a:lnTo>
                    <a:pt x="160" y="39"/>
                  </a:lnTo>
                  <a:lnTo>
                    <a:pt x="135" y="61"/>
                  </a:lnTo>
                  <a:lnTo>
                    <a:pt x="131" y="67"/>
                  </a:lnTo>
                  <a:lnTo>
                    <a:pt x="135" y="68"/>
                  </a:lnTo>
                  <a:lnTo>
                    <a:pt x="137" y="74"/>
                  </a:lnTo>
                  <a:lnTo>
                    <a:pt x="126" y="86"/>
                  </a:lnTo>
                  <a:lnTo>
                    <a:pt x="122" y="80"/>
                  </a:lnTo>
                  <a:lnTo>
                    <a:pt x="118" y="83"/>
                  </a:lnTo>
                  <a:lnTo>
                    <a:pt x="113" y="83"/>
                  </a:lnTo>
                  <a:lnTo>
                    <a:pt x="113" y="90"/>
                  </a:lnTo>
                  <a:lnTo>
                    <a:pt x="111" y="90"/>
                  </a:lnTo>
                  <a:lnTo>
                    <a:pt x="109" y="94"/>
                  </a:lnTo>
                  <a:lnTo>
                    <a:pt x="96" y="97"/>
                  </a:lnTo>
                  <a:lnTo>
                    <a:pt x="86" y="98"/>
                  </a:lnTo>
                  <a:lnTo>
                    <a:pt x="82" y="93"/>
                  </a:lnTo>
                  <a:lnTo>
                    <a:pt x="74" y="93"/>
                  </a:lnTo>
                  <a:lnTo>
                    <a:pt x="70" y="91"/>
                  </a:lnTo>
                  <a:lnTo>
                    <a:pt x="64" y="93"/>
                  </a:lnTo>
                  <a:lnTo>
                    <a:pt x="49" y="89"/>
                  </a:lnTo>
                  <a:lnTo>
                    <a:pt x="31" y="103"/>
                  </a:lnTo>
                  <a:lnTo>
                    <a:pt x="24" y="101"/>
                  </a:lnTo>
                  <a:lnTo>
                    <a:pt x="17" y="100"/>
                  </a:lnTo>
                  <a:lnTo>
                    <a:pt x="10" y="104"/>
                  </a:lnTo>
                  <a:lnTo>
                    <a:pt x="8" y="84"/>
                  </a:lnTo>
                  <a:lnTo>
                    <a:pt x="4" y="88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6E04265F-A536-62C2-178F-2D0D028BA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8713" y="3516314"/>
              <a:ext cx="71438" cy="31750"/>
            </a:xfrm>
            <a:custGeom>
              <a:avLst/>
              <a:gdLst>
                <a:gd name="T0" fmla="*/ 120 w 128"/>
                <a:gd name="T1" fmla="*/ 49 h 57"/>
                <a:gd name="T2" fmla="*/ 113 w 128"/>
                <a:gd name="T3" fmla="*/ 52 h 57"/>
                <a:gd name="T4" fmla="*/ 114 w 128"/>
                <a:gd name="T5" fmla="*/ 55 h 57"/>
                <a:gd name="T6" fmla="*/ 125 w 128"/>
                <a:gd name="T7" fmla="*/ 57 h 57"/>
                <a:gd name="T8" fmla="*/ 128 w 128"/>
                <a:gd name="T9" fmla="*/ 55 h 57"/>
                <a:gd name="T10" fmla="*/ 125 w 128"/>
                <a:gd name="T11" fmla="*/ 50 h 57"/>
                <a:gd name="T12" fmla="*/ 120 w 128"/>
                <a:gd name="T13" fmla="*/ 49 h 57"/>
                <a:gd name="T14" fmla="*/ 0 w 128"/>
                <a:gd name="T15" fmla="*/ 9 h 57"/>
                <a:gd name="T16" fmla="*/ 1 w 128"/>
                <a:gd name="T17" fmla="*/ 18 h 57"/>
                <a:gd name="T18" fmla="*/ 10 w 128"/>
                <a:gd name="T19" fmla="*/ 19 h 57"/>
                <a:gd name="T20" fmla="*/ 15 w 128"/>
                <a:gd name="T21" fmla="*/ 17 h 57"/>
                <a:gd name="T22" fmla="*/ 7 w 128"/>
                <a:gd name="T23" fmla="*/ 10 h 57"/>
                <a:gd name="T24" fmla="*/ 0 w 128"/>
                <a:gd name="T25" fmla="*/ 9 h 57"/>
                <a:gd name="T26" fmla="*/ 16 w 128"/>
                <a:gd name="T27" fmla="*/ 2 h 57"/>
                <a:gd name="T28" fmla="*/ 24 w 128"/>
                <a:gd name="T29" fmla="*/ 7 h 57"/>
                <a:gd name="T30" fmla="*/ 21 w 128"/>
                <a:gd name="T31" fmla="*/ 2 h 57"/>
                <a:gd name="T32" fmla="*/ 16 w 128"/>
                <a:gd name="T33" fmla="*/ 2 h 57"/>
                <a:gd name="T34" fmla="*/ 53 w 128"/>
                <a:gd name="T35" fmla="*/ 2 h 57"/>
                <a:gd name="T36" fmla="*/ 59 w 128"/>
                <a:gd name="T37" fmla="*/ 6 h 57"/>
                <a:gd name="T38" fmla="*/ 60 w 128"/>
                <a:gd name="T39" fmla="*/ 3 h 57"/>
                <a:gd name="T40" fmla="*/ 55 w 128"/>
                <a:gd name="T41" fmla="*/ 0 h 57"/>
                <a:gd name="T42" fmla="*/ 53 w 128"/>
                <a:gd name="T43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57">
                  <a:moveTo>
                    <a:pt x="120" y="49"/>
                  </a:moveTo>
                  <a:lnTo>
                    <a:pt x="113" y="52"/>
                  </a:lnTo>
                  <a:lnTo>
                    <a:pt x="114" y="55"/>
                  </a:lnTo>
                  <a:lnTo>
                    <a:pt x="125" y="57"/>
                  </a:lnTo>
                  <a:lnTo>
                    <a:pt x="128" y="55"/>
                  </a:lnTo>
                  <a:lnTo>
                    <a:pt x="125" y="50"/>
                  </a:lnTo>
                  <a:lnTo>
                    <a:pt x="120" y="49"/>
                  </a:lnTo>
                  <a:close/>
                  <a:moveTo>
                    <a:pt x="0" y="9"/>
                  </a:moveTo>
                  <a:lnTo>
                    <a:pt x="1" y="18"/>
                  </a:lnTo>
                  <a:lnTo>
                    <a:pt x="10" y="19"/>
                  </a:lnTo>
                  <a:lnTo>
                    <a:pt x="15" y="17"/>
                  </a:lnTo>
                  <a:lnTo>
                    <a:pt x="7" y="10"/>
                  </a:lnTo>
                  <a:lnTo>
                    <a:pt x="0" y="9"/>
                  </a:lnTo>
                  <a:close/>
                  <a:moveTo>
                    <a:pt x="16" y="2"/>
                  </a:moveTo>
                  <a:lnTo>
                    <a:pt x="24" y="7"/>
                  </a:lnTo>
                  <a:lnTo>
                    <a:pt x="21" y="2"/>
                  </a:lnTo>
                  <a:lnTo>
                    <a:pt x="16" y="2"/>
                  </a:lnTo>
                  <a:close/>
                  <a:moveTo>
                    <a:pt x="53" y="2"/>
                  </a:moveTo>
                  <a:lnTo>
                    <a:pt x="59" y="6"/>
                  </a:lnTo>
                  <a:lnTo>
                    <a:pt x="60" y="3"/>
                  </a:lnTo>
                  <a:lnTo>
                    <a:pt x="55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4F88C1D0-F5A8-C88F-4545-B9F425354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1" y="3687764"/>
              <a:ext cx="9525" cy="6350"/>
            </a:xfrm>
            <a:custGeom>
              <a:avLst/>
              <a:gdLst>
                <a:gd name="T0" fmla="*/ 11 w 17"/>
                <a:gd name="T1" fmla="*/ 10 h 10"/>
                <a:gd name="T2" fmla="*/ 3 w 17"/>
                <a:gd name="T3" fmla="*/ 7 h 10"/>
                <a:gd name="T4" fmla="*/ 0 w 17"/>
                <a:gd name="T5" fmla="*/ 2 h 10"/>
                <a:gd name="T6" fmla="*/ 12 w 17"/>
                <a:gd name="T7" fmla="*/ 0 h 10"/>
                <a:gd name="T8" fmla="*/ 17 w 17"/>
                <a:gd name="T9" fmla="*/ 7 h 10"/>
                <a:gd name="T10" fmla="*/ 11 w 1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1" y="10"/>
                  </a:moveTo>
                  <a:lnTo>
                    <a:pt x="3" y="7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7" y="7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D6EC40B6-E800-BF0B-9525-5C5608AD4C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6838" y="3790951"/>
              <a:ext cx="109538" cy="39688"/>
            </a:xfrm>
            <a:custGeom>
              <a:avLst/>
              <a:gdLst>
                <a:gd name="T0" fmla="*/ 153 w 198"/>
                <a:gd name="T1" fmla="*/ 47 h 69"/>
                <a:gd name="T2" fmla="*/ 163 w 198"/>
                <a:gd name="T3" fmla="*/ 36 h 69"/>
                <a:gd name="T4" fmla="*/ 163 w 198"/>
                <a:gd name="T5" fmla="*/ 30 h 69"/>
                <a:gd name="T6" fmla="*/ 177 w 198"/>
                <a:gd name="T7" fmla="*/ 23 h 69"/>
                <a:gd name="T8" fmla="*/ 177 w 198"/>
                <a:gd name="T9" fmla="*/ 33 h 69"/>
                <a:gd name="T10" fmla="*/ 168 w 198"/>
                <a:gd name="T11" fmla="*/ 46 h 69"/>
                <a:gd name="T12" fmla="*/ 159 w 198"/>
                <a:gd name="T13" fmla="*/ 49 h 69"/>
                <a:gd name="T14" fmla="*/ 153 w 198"/>
                <a:gd name="T15" fmla="*/ 47 h 69"/>
                <a:gd name="T16" fmla="*/ 180 w 198"/>
                <a:gd name="T17" fmla="*/ 11 h 69"/>
                <a:gd name="T18" fmla="*/ 184 w 198"/>
                <a:gd name="T19" fmla="*/ 0 h 69"/>
                <a:gd name="T20" fmla="*/ 191 w 198"/>
                <a:gd name="T21" fmla="*/ 0 h 69"/>
                <a:gd name="T22" fmla="*/ 198 w 198"/>
                <a:gd name="T23" fmla="*/ 5 h 69"/>
                <a:gd name="T24" fmla="*/ 189 w 198"/>
                <a:gd name="T25" fmla="*/ 6 h 69"/>
                <a:gd name="T26" fmla="*/ 180 w 198"/>
                <a:gd name="T27" fmla="*/ 11 h 69"/>
                <a:gd name="T28" fmla="*/ 97 w 198"/>
                <a:gd name="T29" fmla="*/ 44 h 69"/>
                <a:gd name="T30" fmla="*/ 93 w 198"/>
                <a:gd name="T31" fmla="*/ 57 h 69"/>
                <a:gd name="T32" fmla="*/ 101 w 198"/>
                <a:gd name="T33" fmla="*/ 63 h 69"/>
                <a:gd name="T34" fmla="*/ 109 w 198"/>
                <a:gd name="T35" fmla="*/ 58 h 69"/>
                <a:gd name="T36" fmla="*/ 114 w 198"/>
                <a:gd name="T37" fmla="*/ 57 h 69"/>
                <a:gd name="T38" fmla="*/ 113 w 198"/>
                <a:gd name="T39" fmla="*/ 46 h 69"/>
                <a:gd name="T40" fmla="*/ 105 w 198"/>
                <a:gd name="T41" fmla="*/ 44 h 69"/>
                <a:gd name="T42" fmla="*/ 97 w 198"/>
                <a:gd name="T43" fmla="*/ 44 h 69"/>
                <a:gd name="T44" fmla="*/ 79 w 198"/>
                <a:gd name="T45" fmla="*/ 43 h 69"/>
                <a:gd name="T46" fmla="*/ 70 w 198"/>
                <a:gd name="T47" fmla="*/ 42 h 69"/>
                <a:gd name="T48" fmla="*/ 56 w 198"/>
                <a:gd name="T49" fmla="*/ 52 h 69"/>
                <a:gd name="T50" fmla="*/ 49 w 198"/>
                <a:gd name="T51" fmla="*/ 48 h 69"/>
                <a:gd name="T52" fmla="*/ 45 w 198"/>
                <a:gd name="T53" fmla="*/ 41 h 69"/>
                <a:gd name="T54" fmla="*/ 51 w 198"/>
                <a:gd name="T55" fmla="*/ 35 h 69"/>
                <a:gd name="T56" fmla="*/ 59 w 198"/>
                <a:gd name="T57" fmla="*/ 36 h 69"/>
                <a:gd name="T58" fmla="*/ 69 w 198"/>
                <a:gd name="T59" fmla="*/ 32 h 69"/>
                <a:gd name="T60" fmla="*/ 73 w 198"/>
                <a:gd name="T61" fmla="*/ 29 h 69"/>
                <a:gd name="T62" fmla="*/ 82 w 198"/>
                <a:gd name="T63" fmla="*/ 31 h 69"/>
                <a:gd name="T64" fmla="*/ 79 w 198"/>
                <a:gd name="T65" fmla="*/ 43 h 69"/>
                <a:gd name="T66" fmla="*/ 11 w 198"/>
                <a:gd name="T67" fmla="*/ 30 h 69"/>
                <a:gd name="T68" fmla="*/ 11 w 198"/>
                <a:gd name="T69" fmla="*/ 20 h 69"/>
                <a:gd name="T70" fmla="*/ 8 w 198"/>
                <a:gd name="T71" fmla="*/ 15 h 69"/>
                <a:gd name="T72" fmla="*/ 11 w 198"/>
                <a:gd name="T73" fmla="*/ 10 h 69"/>
                <a:gd name="T74" fmla="*/ 17 w 198"/>
                <a:gd name="T75" fmla="*/ 13 h 69"/>
                <a:gd name="T76" fmla="*/ 16 w 198"/>
                <a:gd name="T77" fmla="*/ 26 h 69"/>
                <a:gd name="T78" fmla="*/ 11 w 198"/>
                <a:gd name="T79" fmla="*/ 30 h 69"/>
                <a:gd name="T80" fmla="*/ 2 w 198"/>
                <a:gd name="T81" fmla="*/ 68 h 69"/>
                <a:gd name="T82" fmla="*/ 0 w 198"/>
                <a:gd name="T83" fmla="*/ 64 h 69"/>
                <a:gd name="T84" fmla="*/ 5 w 198"/>
                <a:gd name="T85" fmla="*/ 60 h 69"/>
                <a:gd name="T86" fmla="*/ 7 w 198"/>
                <a:gd name="T87" fmla="*/ 61 h 69"/>
                <a:gd name="T88" fmla="*/ 7 w 198"/>
                <a:gd name="T89" fmla="*/ 67 h 69"/>
                <a:gd name="T90" fmla="*/ 4 w 198"/>
                <a:gd name="T91" fmla="*/ 69 h 69"/>
                <a:gd name="T92" fmla="*/ 2 w 198"/>
                <a:gd name="T93" fmla="*/ 68 h 69"/>
                <a:gd name="T94" fmla="*/ 34 w 198"/>
                <a:gd name="T95" fmla="*/ 50 h 69"/>
                <a:gd name="T96" fmla="*/ 31 w 198"/>
                <a:gd name="T97" fmla="*/ 48 h 69"/>
                <a:gd name="T98" fmla="*/ 32 w 198"/>
                <a:gd name="T99" fmla="*/ 44 h 69"/>
                <a:gd name="T100" fmla="*/ 35 w 198"/>
                <a:gd name="T101" fmla="*/ 45 h 69"/>
                <a:gd name="T102" fmla="*/ 37 w 198"/>
                <a:gd name="T103" fmla="*/ 48 h 69"/>
                <a:gd name="T104" fmla="*/ 34 w 198"/>
                <a:gd name="T105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69">
                  <a:moveTo>
                    <a:pt x="153" y="47"/>
                  </a:moveTo>
                  <a:lnTo>
                    <a:pt x="163" y="36"/>
                  </a:lnTo>
                  <a:lnTo>
                    <a:pt x="163" y="30"/>
                  </a:lnTo>
                  <a:lnTo>
                    <a:pt x="177" y="23"/>
                  </a:lnTo>
                  <a:lnTo>
                    <a:pt x="177" y="33"/>
                  </a:lnTo>
                  <a:lnTo>
                    <a:pt x="168" y="46"/>
                  </a:lnTo>
                  <a:lnTo>
                    <a:pt x="159" y="49"/>
                  </a:lnTo>
                  <a:lnTo>
                    <a:pt x="153" y="47"/>
                  </a:lnTo>
                  <a:close/>
                  <a:moveTo>
                    <a:pt x="180" y="11"/>
                  </a:moveTo>
                  <a:lnTo>
                    <a:pt x="184" y="0"/>
                  </a:lnTo>
                  <a:lnTo>
                    <a:pt x="191" y="0"/>
                  </a:lnTo>
                  <a:lnTo>
                    <a:pt x="198" y="5"/>
                  </a:lnTo>
                  <a:lnTo>
                    <a:pt x="189" y="6"/>
                  </a:lnTo>
                  <a:lnTo>
                    <a:pt x="180" y="11"/>
                  </a:lnTo>
                  <a:close/>
                  <a:moveTo>
                    <a:pt x="97" y="44"/>
                  </a:moveTo>
                  <a:lnTo>
                    <a:pt x="93" y="57"/>
                  </a:lnTo>
                  <a:lnTo>
                    <a:pt x="101" y="63"/>
                  </a:lnTo>
                  <a:lnTo>
                    <a:pt x="109" y="58"/>
                  </a:lnTo>
                  <a:lnTo>
                    <a:pt x="114" y="57"/>
                  </a:lnTo>
                  <a:lnTo>
                    <a:pt x="113" y="46"/>
                  </a:lnTo>
                  <a:lnTo>
                    <a:pt x="105" y="44"/>
                  </a:lnTo>
                  <a:lnTo>
                    <a:pt x="97" y="44"/>
                  </a:lnTo>
                  <a:close/>
                  <a:moveTo>
                    <a:pt x="79" y="43"/>
                  </a:moveTo>
                  <a:lnTo>
                    <a:pt x="70" y="42"/>
                  </a:lnTo>
                  <a:lnTo>
                    <a:pt x="56" y="52"/>
                  </a:lnTo>
                  <a:lnTo>
                    <a:pt x="49" y="48"/>
                  </a:lnTo>
                  <a:lnTo>
                    <a:pt x="45" y="41"/>
                  </a:lnTo>
                  <a:lnTo>
                    <a:pt x="51" y="35"/>
                  </a:lnTo>
                  <a:lnTo>
                    <a:pt x="59" y="36"/>
                  </a:lnTo>
                  <a:lnTo>
                    <a:pt x="69" y="32"/>
                  </a:lnTo>
                  <a:lnTo>
                    <a:pt x="73" y="29"/>
                  </a:lnTo>
                  <a:lnTo>
                    <a:pt x="82" y="31"/>
                  </a:lnTo>
                  <a:lnTo>
                    <a:pt x="79" y="43"/>
                  </a:lnTo>
                  <a:close/>
                  <a:moveTo>
                    <a:pt x="11" y="30"/>
                  </a:moveTo>
                  <a:lnTo>
                    <a:pt x="11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7" y="13"/>
                  </a:lnTo>
                  <a:lnTo>
                    <a:pt x="16" y="26"/>
                  </a:lnTo>
                  <a:lnTo>
                    <a:pt x="11" y="30"/>
                  </a:lnTo>
                  <a:close/>
                  <a:moveTo>
                    <a:pt x="2" y="68"/>
                  </a:moveTo>
                  <a:lnTo>
                    <a:pt x="0" y="64"/>
                  </a:lnTo>
                  <a:lnTo>
                    <a:pt x="5" y="60"/>
                  </a:lnTo>
                  <a:lnTo>
                    <a:pt x="7" y="61"/>
                  </a:lnTo>
                  <a:lnTo>
                    <a:pt x="7" y="67"/>
                  </a:lnTo>
                  <a:lnTo>
                    <a:pt x="4" y="69"/>
                  </a:lnTo>
                  <a:lnTo>
                    <a:pt x="2" y="68"/>
                  </a:lnTo>
                  <a:close/>
                  <a:moveTo>
                    <a:pt x="34" y="50"/>
                  </a:moveTo>
                  <a:lnTo>
                    <a:pt x="31" y="48"/>
                  </a:lnTo>
                  <a:lnTo>
                    <a:pt x="32" y="44"/>
                  </a:lnTo>
                  <a:lnTo>
                    <a:pt x="35" y="45"/>
                  </a:lnTo>
                  <a:lnTo>
                    <a:pt x="37" y="48"/>
                  </a:lnTo>
                  <a:lnTo>
                    <a:pt x="34" y="5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05AF7BC3-28E8-C82D-068C-547A5FF29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2688" y="4095751"/>
              <a:ext cx="63500" cy="58738"/>
            </a:xfrm>
            <a:custGeom>
              <a:avLst/>
              <a:gdLst>
                <a:gd name="T0" fmla="*/ 71 w 112"/>
                <a:gd name="T1" fmla="*/ 103 h 105"/>
                <a:gd name="T2" fmla="*/ 71 w 112"/>
                <a:gd name="T3" fmla="*/ 93 h 105"/>
                <a:gd name="T4" fmla="*/ 67 w 112"/>
                <a:gd name="T5" fmla="*/ 87 h 105"/>
                <a:gd name="T6" fmla="*/ 75 w 112"/>
                <a:gd name="T7" fmla="*/ 89 h 105"/>
                <a:gd name="T8" fmla="*/ 84 w 112"/>
                <a:gd name="T9" fmla="*/ 99 h 105"/>
                <a:gd name="T10" fmla="*/ 81 w 112"/>
                <a:gd name="T11" fmla="*/ 105 h 105"/>
                <a:gd name="T12" fmla="*/ 71 w 112"/>
                <a:gd name="T13" fmla="*/ 103 h 105"/>
                <a:gd name="T14" fmla="*/ 93 w 112"/>
                <a:gd name="T15" fmla="*/ 94 h 105"/>
                <a:gd name="T16" fmla="*/ 91 w 112"/>
                <a:gd name="T17" fmla="*/ 90 h 105"/>
                <a:gd name="T18" fmla="*/ 94 w 112"/>
                <a:gd name="T19" fmla="*/ 87 h 105"/>
                <a:gd name="T20" fmla="*/ 98 w 112"/>
                <a:gd name="T21" fmla="*/ 92 h 105"/>
                <a:gd name="T22" fmla="*/ 93 w 112"/>
                <a:gd name="T23" fmla="*/ 94 h 105"/>
                <a:gd name="T24" fmla="*/ 104 w 112"/>
                <a:gd name="T25" fmla="*/ 54 h 105"/>
                <a:gd name="T26" fmla="*/ 100 w 112"/>
                <a:gd name="T27" fmla="*/ 48 h 105"/>
                <a:gd name="T28" fmla="*/ 105 w 112"/>
                <a:gd name="T29" fmla="*/ 42 h 105"/>
                <a:gd name="T30" fmla="*/ 111 w 112"/>
                <a:gd name="T31" fmla="*/ 44 h 105"/>
                <a:gd name="T32" fmla="*/ 112 w 112"/>
                <a:gd name="T33" fmla="*/ 51 h 105"/>
                <a:gd name="T34" fmla="*/ 109 w 112"/>
                <a:gd name="T35" fmla="*/ 54 h 105"/>
                <a:gd name="T36" fmla="*/ 104 w 112"/>
                <a:gd name="T37" fmla="*/ 54 h 105"/>
                <a:gd name="T38" fmla="*/ 107 w 112"/>
                <a:gd name="T39" fmla="*/ 24 h 105"/>
                <a:gd name="T40" fmla="*/ 105 w 112"/>
                <a:gd name="T41" fmla="*/ 17 h 105"/>
                <a:gd name="T42" fmla="*/ 109 w 112"/>
                <a:gd name="T43" fmla="*/ 13 h 105"/>
                <a:gd name="T44" fmla="*/ 109 w 112"/>
                <a:gd name="T45" fmla="*/ 20 h 105"/>
                <a:gd name="T46" fmla="*/ 107 w 112"/>
                <a:gd name="T47" fmla="*/ 24 h 105"/>
                <a:gd name="T48" fmla="*/ 69 w 112"/>
                <a:gd name="T49" fmla="*/ 28 h 105"/>
                <a:gd name="T50" fmla="*/ 63 w 112"/>
                <a:gd name="T51" fmla="*/ 30 h 105"/>
                <a:gd name="T52" fmla="*/ 60 w 112"/>
                <a:gd name="T53" fmla="*/ 26 h 105"/>
                <a:gd name="T54" fmla="*/ 63 w 112"/>
                <a:gd name="T55" fmla="*/ 23 h 105"/>
                <a:gd name="T56" fmla="*/ 69 w 112"/>
                <a:gd name="T57" fmla="*/ 28 h 105"/>
                <a:gd name="T58" fmla="*/ 54 w 112"/>
                <a:gd name="T59" fmla="*/ 28 h 105"/>
                <a:gd name="T60" fmla="*/ 51 w 112"/>
                <a:gd name="T61" fmla="*/ 28 h 105"/>
                <a:gd name="T62" fmla="*/ 49 w 112"/>
                <a:gd name="T63" fmla="*/ 30 h 105"/>
                <a:gd name="T64" fmla="*/ 44 w 112"/>
                <a:gd name="T65" fmla="*/ 26 h 105"/>
                <a:gd name="T66" fmla="*/ 46 w 112"/>
                <a:gd name="T67" fmla="*/ 22 h 105"/>
                <a:gd name="T68" fmla="*/ 51 w 112"/>
                <a:gd name="T69" fmla="*/ 22 h 105"/>
                <a:gd name="T70" fmla="*/ 55 w 112"/>
                <a:gd name="T71" fmla="*/ 25 h 105"/>
                <a:gd name="T72" fmla="*/ 56 w 112"/>
                <a:gd name="T73" fmla="*/ 27 h 105"/>
                <a:gd name="T74" fmla="*/ 54 w 112"/>
                <a:gd name="T75" fmla="*/ 28 h 105"/>
                <a:gd name="T76" fmla="*/ 21 w 112"/>
                <a:gd name="T77" fmla="*/ 18 h 105"/>
                <a:gd name="T78" fmla="*/ 18 w 112"/>
                <a:gd name="T79" fmla="*/ 13 h 105"/>
                <a:gd name="T80" fmla="*/ 21 w 112"/>
                <a:gd name="T81" fmla="*/ 9 h 105"/>
                <a:gd name="T82" fmla="*/ 26 w 112"/>
                <a:gd name="T83" fmla="*/ 10 h 105"/>
                <a:gd name="T84" fmla="*/ 25 w 112"/>
                <a:gd name="T85" fmla="*/ 15 h 105"/>
                <a:gd name="T86" fmla="*/ 21 w 112"/>
                <a:gd name="T87" fmla="*/ 18 h 105"/>
                <a:gd name="T88" fmla="*/ 9 w 112"/>
                <a:gd name="T89" fmla="*/ 11 h 105"/>
                <a:gd name="T90" fmla="*/ 18 w 112"/>
                <a:gd name="T91" fmla="*/ 5 h 105"/>
                <a:gd name="T92" fmla="*/ 16 w 112"/>
                <a:gd name="T93" fmla="*/ 1 h 105"/>
                <a:gd name="T94" fmla="*/ 10 w 112"/>
                <a:gd name="T95" fmla="*/ 0 h 105"/>
                <a:gd name="T96" fmla="*/ 4 w 112"/>
                <a:gd name="T97" fmla="*/ 3 h 105"/>
                <a:gd name="T98" fmla="*/ 0 w 112"/>
                <a:gd name="T99" fmla="*/ 4 h 105"/>
                <a:gd name="T100" fmla="*/ 3 w 112"/>
                <a:gd name="T101" fmla="*/ 10 h 105"/>
                <a:gd name="T102" fmla="*/ 9 w 112"/>
                <a:gd name="T103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105">
                  <a:moveTo>
                    <a:pt x="71" y="103"/>
                  </a:moveTo>
                  <a:lnTo>
                    <a:pt x="71" y="93"/>
                  </a:lnTo>
                  <a:lnTo>
                    <a:pt x="67" y="87"/>
                  </a:lnTo>
                  <a:lnTo>
                    <a:pt x="75" y="89"/>
                  </a:lnTo>
                  <a:lnTo>
                    <a:pt x="84" y="99"/>
                  </a:lnTo>
                  <a:lnTo>
                    <a:pt x="81" y="105"/>
                  </a:lnTo>
                  <a:lnTo>
                    <a:pt x="71" y="103"/>
                  </a:lnTo>
                  <a:close/>
                  <a:moveTo>
                    <a:pt x="93" y="94"/>
                  </a:moveTo>
                  <a:lnTo>
                    <a:pt x="91" y="90"/>
                  </a:lnTo>
                  <a:lnTo>
                    <a:pt x="94" y="87"/>
                  </a:lnTo>
                  <a:lnTo>
                    <a:pt x="98" y="92"/>
                  </a:lnTo>
                  <a:lnTo>
                    <a:pt x="93" y="94"/>
                  </a:lnTo>
                  <a:close/>
                  <a:moveTo>
                    <a:pt x="104" y="54"/>
                  </a:moveTo>
                  <a:lnTo>
                    <a:pt x="100" y="48"/>
                  </a:lnTo>
                  <a:lnTo>
                    <a:pt x="105" y="42"/>
                  </a:lnTo>
                  <a:lnTo>
                    <a:pt x="111" y="44"/>
                  </a:lnTo>
                  <a:lnTo>
                    <a:pt x="112" y="51"/>
                  </a:lnTo>
                  <a:lnTo>
                    <a:pt x="109" y="54"/>
                  </a:lnTo>
                  <a:lnTo>
                    <a:pt x="104" y="54"/>
                  </a:lnTo>
                  <a:close/>
                  <a:moveTo>
                    <a:pt x="107" y="24"/>
                  </a:moveTo>
                  <a:lnTo>
                    <a:pt x="105" y="17"/>
                  </a:lnTo>
                  <a:lnTo>
                    <a:pt x="109" y="13"/>
                  </a:lnTo>
                  <a:lnTo>
                    <a:pt x="109" y="20"/>
                  </a:lnTo>
                  <a:lnTo>
                    <a:pt x="107" y="24"/>
                  </a:lnTo>
                  <a:close/>
                  <a:moveTo>
                    <a:pt x="69" y="28"/>
                  </a:moveTo>
                  <a:lnTo>
                    <a:pt x="63" y="30"/>
                  </a:lnTo>
                  <a:lnTo>
                    <a:pt x="60" y="26"/>
                  </a:lnTo>
                  <a:lnTo>
                    <a:pt x="63" y="23"/>
                  </a:lnTo>
                  <a:lnTo>
                    <a:pt x="69" y="28"/>
                  </a:lnTo>
                  <a:close/>
                  <a:moveTo>
                    <a:pt x="54" y="28"/>
                  </a:moveTo>
                  <a:lnTo>
                    <a:pt x="51" y="28"/>
                  </a:lnTo>
                  <a:lnTo>
                    <a:pt x="49" y="30"/>
                  </a:lnTo>
                  <a:lnTo>
                    <a:pt x="44" y="26"/>
                  </a:lnTo>
                  <a:lnTo>
                    <a:pt x="46" y="22"/>
                  </a:lnTo>
                  <a:lnTo>
                    <a:pt x="51" y="22"/>
                  </a:lnTo>
                  <a:lnTo>
                    <a:pt x="55" y="25"/>
                  </a:lnTo>
                  <a:lnTo>
                    <a:pt x="56" y="27"/>
                  </a:lnTo>
                  <a:lnTo>
                    <a:pt x="54" y="28"/>
                  </a:lnTo>
                  <a:close/>
                  <a:moveTo>
                    <a:pt x="21" y="18"/>
                  </a:moveTo>
                  <a:lnTo>
                    <a:pt x="18" y="13"/>
                  </a:lnTo>
                  <a:lnTo>
                    <a:pt x="21" y="9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1" y="18"/>
                  </a:lnTo>
                  <a:close/>
                  <a:moveTo>
                    <a:pt x="9" y="11"/>
                  </a:moveTo>
                  <a:lnTo>
                    <a:pt x="18" y="5"/>
                  </a:lnTo>
                  <a:lnTo>
                    <a:pt x="16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0" y="4"/>
                  </a:lnTo>
                  <a:lnTo>
                    <a:pt x="3" y="10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A5FFDB09-DD88-356E-D487-0092A0D7A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938" y="3851276"/>
              <a:ext cx="182563" cy="260350"/>
            </a:xfrm>
            <a:custGeom>
              <a:avLst/>
              <a:gdLst>
                <a:gd name="T0" fmla="*/ 161 w 328"/>
                <a:gd name="T1" fmla="*/ 33 h 465"/>
                <a:gd name="T2" fmla="*/ 166 w 328"/>
                <a:gd name="T3" fmla="*/ 14 h 465"/>
                <a:gd name="T4" fmla="*/ 166 w 328"/>
                <a:gd name="T5" fmla="*/ 8 h 465"/>
                <a:gd name="T6" fmla="*/ 165 w 328"/>
                <a:gd name="T7" fmla="*/ 4 h 465"/>
                <a:gd name="T8" fmla="*/ 165 w 328"/>
                <a:gd name="T9" fmla="*/ 0 h 465"/>
                <a:gd name="T10" fmla="*/ 159 w 328"/>
                <a:gd name="T11" fmla="*/ 1 h 465"/>
                <a:gd name="T12" fmla="*/ 154 w 328"/>
                <a:gd name="T13" fmla="*/ 16 h 465"/>
                <a:gd name="T14" fmla="*/ 150 w 328"/>
                <a:gd name="T15" fmla="*/ 17 h 465"/>
                <a:gd name="T16" fmla="*/ 156 w 328"/>
                <a:gd name="T17" fmla="*/ 23 h 465"/>
                <a:gd name="T18" fmla="*/ 161 w 328"/>
                <a:gd name="T19" fmla="*/ 38 h 465"/>
                <a:gd name="T20" fmla="*/ 127 w 328"/>
                <a:gd name="T21" fmla="*/ 306 h 465"/>
                <a:gd name="T22" fmla="*/ 124 w 328"/>
                <a:gd name="T23" fmla="*/ 175 h 465"/>
                <a:gd name="T24" fmla="*/ 170 w 328"/>
                <a:gd name="T25" fmla="*/ 57 h 465"/>
                <a:gd name="T26" fmla="*/ 187 w 328"/>
                <a:gd name="T27" fmla="*/ 102 h 465"/>
                <a:gd name="T28" fmla="*/ 213 w 328"/>
                <a:gd name="T29" fmla="*/ 128 h 465"/>
                <a:gd name="T30" fmla="*/ 229 w 328"/>
                <a:gd name="T31" fmla="*/ 128 h 465"/>
                <a:gd name="T32" fmla="*/ 257 w 328"/>
                <a:gd name="T33" fmla="*/ 132 h 465"/>
                <a:gd name="T34" fmla="*/ 274 w 328"/>
                <a:gd name="T35" fmla="*/ 130 h 465"/>
                <a:gd name="T36" fmla="*/ 290 w 328"/>
                <a:gd name="T37" fmla="*/ 157 h 465"/>
                <a:gd name="T38" fmla="*/ 301 w 328"/>
                <a:gd name="T39" fmla="*/ 172 h 465"/>
                <a:gd name="T40" fmla="*/ 326 w 328"/>
                <a:gd name="T41" fmla="*/ 187 h 465"/>
                <a:gd name="T42" fmla="*/ 328 w 328"/>
                <a:gd name="T43" fmla="*/ 199 h 465"/>
                <a:gd name="T44" fmla="*/ 323 w 328"/>
                <a:gd name="T45" fmla="*/ 214 h 465"/>
                <a:gd name="T46" fmla="*/ 306 w 328"/>
                <a:gd name="T47" fmla="*/ 246 h 465"/>
                <a:gd name="T48" fmla="*/ 290 w 328"/>
                <a:gd name="T49" fmla="*/ 266 h 465"/>
                <a:gd name="T50" fmla="*/ 280 w 328"/>
                <a:gd name="T51" fmla="*/ 287 h 465"/>
                <a:gd name="T52" fmla="*/ 270 w 328"/>
                <a:gd name="T53" fmla="*/ 285 h 465"/>
                <a:gd name="T54" fmla="*/ 273 w 328"/>
                <a:gd name="T55" fmla="*/ 275 h 465"/>
                <a:gd name="T56" fmla="*/ 265 w 328"/>
                <a:gd name="T57" fmla="*/ 277 h 465"/>
                <a:gd name="T58" fmla="*/ 258 w 328"/>
                <a:gd name="T59" fmla="*/ 287 h 465"/>
                <a:gd name="T60" fmla="*/ 256 w 328"/>
                <a:gd name="T61" fmla="*/ 294 h 465"/>
                <a:gd name="T62" fmla="*/ 248 w 328"/>
                <a:gd name="T63" fmla="*/ 316 h 465"/>
                <a:gd name="T64" fmla="*/ 247 w 328"/>
                <a:gd name="T65" fmla="*/ 324 h 465"/>
                <a:gd name="T66" fmla="*/ 249 w 328"/>
                <a:gd name="T67" fmla="*/ 332 h 465"/>
                <a:gd name="T68" fmla="*/ 258 w 328"/>
                <a:gd name="T69" fmla="*/ 351 h 465"/>
                <a:gd name="T70" fmla="*/ 234 w 328"/>
                <a:gd name="T71" fmla="*/ 357 h 465"/>
                <a:gd name="T72" fmla="*/ 224 w 328"/>
                <a:gd name="T73" fmla="*/ 358 h 465"/>
                <a:gd name="T74" fmla="*/ 198 w 328"/>
                <a:gd name="T75" fmla="*/ 380 h 465"/>
                <a:gd name="T76" fmla="*/ 194 w 328"/>
                <a:gd name="T77" fmla="*/ 397 h 465"/>
                <a:gd name="T78" fmla="*/ 180 w 328"/>
                <a:gd name="T79" fmla="*/ 403 h 465"/>
                <a:gd name="T80" fmla="*/ 154 w 328"/>
                <a:gd name="T81" fmla="*/ 405 h 465"/>
                <a:gd name="T82" fmla="*/ 144 w 328"/>
                <a:gd name="T83" fmla="*/ 415 h 465"/>
                <a:gd name="T84" fmla="*/ 144 w 328"/>
                <a:gd name="T85" fmla="*/ 425 h 465"/>
                <a:gd name="T86" fmla="*/ 148 w 328"/>
                <a:gd name="T87" fmla="*/ 432 h 465"/>
                <a:gd name="T88" fmla="*/ 146 w 328"/>
                <a:gd name="T89" fmla="*/ 435 h 465"/>
                <a:gd name="T90" fmla="*/ 130 w 328"/>
                <a:gd name="T91" fmla="*/ 451 h 465"/>
                <a:gd name="T92" fmla="*/ 116 w 328"/>
                <a:gd name="T93" fmla="*/ 448 h 465"/>
                <a:gd name="T94" fmla="*/ 92 w 328"/>
                <a:gd name="T95" fmla="*/ 456 h 465"/>
                <a:gd name="T96" fmla="*/ 76 w 328"/>
                <a:gd name="T97" fmla="*/ 465 h 465"/>
                <a:gd name="T98" fmla="*/ 65 w 328"/>
                <a:gd name="T99" fmla="*/ 463 h 465"/>
                <a:gd name="T100" fmla="*/ 34 w 328"/>
                <a:gd name="T101" fmla="*/ 435 h 465"/>
                <a:gd name="T102" fmla="*/ 0 w 328"/>
                <a:gd name="T103" fmla="*/ 3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465">
                  <a:moveTo>
                    <a:pt x="161" y="38"/>
                  </a:moveTo>
                  <a:lnTo>
                    <a:pt x="161" y="33"/>
                  </a:lnTo>
                  <a:lnTo>
                    <a:pt x="165" y="26"/>
                  </a:lnTo>
                  <a:lnTo>
                    <a:pt x="166" y="14"/>
                  </a:lnTo>
                  <a:lnTo>
                    <a:pt x="164" y="13"/>
                  </a:lnTo>
                  <a:lnTo>
                    <a:pt x="166" y="8"/>
                  </a:lnTo>
                  <a:lnTo>
                    <a:pt x="164" y="5"/>
                  </a:lnTo>
                  <a:lnTo>
                    <a:pt x="165" y="4"/>
                  </a:lnTo>
                  <a:lnTo>
                    <a:pt x="167" y="4"/>
                  </a:lnTo>
                  <a:lnTo>
                    <a:pt x="165" y="0"/>
                  </a:lnTo>
                  <a:lnTo>
                    <a:pt x="162" y="1"/>
                  </a:lnTo>
                  <a:lnTo>
                    <a:pt x="159" y="1"/>
                  </a:lnTo>
                  <a:lnTo>
                    <a:pt x="157" y="13"/>
                  </a:lnTo>
                  <a:lnTo>
                    <a:pt x="154" y="16"/>
                  </a:lnTo>
                  <a:lnTo>
                    <a:pt x="152" y="13"/>
                  </a:lnTo>
                  <a:lnTo>
                    <a:pt x="150" y="17"/>
                  </a:lnTo>
                  <a:lnTo>
                    <a:pt x="150" y="21"/>
                  </a:lnTo>
                  <a:lnTo>
                    <a:pt x="156" y="23"/>
                  </a:lnTo>
                  <a:lnTo>
                    <a:pt x="157" y="38"/>
                  </a:lnTo>
                  <a:lnTo>
                    <a:pt x="161" y="38"/>
                  </a:lnTo>
                  <a:close/>
                  <a:moveTo>
                    <a:pt x="3" y="343"/>
                  </a:moveTo>
                  <a:lnTo>
                    <a:pt x="127" y="306"/>
                  </a:lnTo>
                  <a:lnTo>
                    <a:pt x="134" y="210"/>
                  </a:lnTo>
                  <a:lnTo>
                    <a:pt x="124" y="175"/>
                  </a:lnTo>
                  <a:lnTo>
                    <a:pt x="161" y="59"/>
                  </a:lnTo>
                  <a:lnTo>
                    <a:pt x="170" y="57"/>
                  </a:lnTo>
                  <a:lnTo>
                    <a:pt x="172" y="84"/>
                  </a:lnTo>
                  <a:lnTo>
                    <a:pt x="187" y="102"/>
                  </a:lnTo>
                  <a:lnTo>
                    <a:pt x="188" y="108"/>
                  </a:lnTo>
                  <a:lnTo>
                    <a:pt x="213" y="128"/>
                  </a:lnTo>
                  <a:lnTo>
                    <a:pt x="223" y="131"/>
                  </a:lnTo>
                  <a:lnTo>
                    <a:pt x="229" y="128"/>
                  </a:lnTo>
                  <a:lnTo>
                    <a:pt x="237" y="128"/>
                  </a:lnTo>
                  <a:lnTo>
                    <a:pt x="257" y="132"/>
                  </a:lnTo>
                  <a:lnTo>
                    <a:pt x="268" y="129"/>
                  </a:lnTo>
                  <a:lnTo>
                    <a:pt x="274" y="130"/>
                  </a:lnTo>
                  <a:lnTo>
                    <a:pt x="286" y="146"/>
                  </a:lnTo>
                  <a:lnTo>
                    <a:pt x="290" y="157"/>
                  </a:lnTo>
                  <a:lnTo>
                    <a:pt x="297" y="164"/>
                  </a:lnTo>
                  <a:lnTo>
                    <a:pt x="301" y="172"/>
                  </a:lnTo>
                  <a:lnTo>
                    <a:pt x="318" y="186"/>
                  </a:lnTo>
                  <a:lnTo>
                    <a:pt x="326" y="187"/>
                  </a:lnTo>
                  <a:lnTo>
                    <a:pt x="328" y="190"/>
                  </a:lnTo>
                  <a:lnTo>
                    <a:pt x="328" y="199"/>
                  </a:lnTo>
                  <a:lnTo>
                    <a:pt x="323" y="208"/>
                  </a:lnTo>
                  <a:lnTo>
                    <a:pt x="323" y="214"/>
                  </a:lnTo>
                  <a:lnTo>
                    <a:pt x="322" y="221"/>
                  </a:lnTo>
                  <a:lnTo>
                    <a:pt x="306" y="246"/>
                  </a:lnTo>
                  <a:lnTo>
                    <a:pt x="295" y="256"/>
                  </a:lnTo>
                  <a:lnTo>
                    <a:pt x="290" y="266"/>
                  </a:lnTo>
                  <a:lnTo>
                    <a:pt x="285" y="271"/>
                  </a:lnTo>
                  <a:lnTo>
                    <a:pt x="280" y="287"/>
                  </a:lnTo>
                  <a:lnTo>
                    <a:pt x="275" y="287"/>
                  </a:lnTo>
                  <a:lnTo>
                    <a:pt x="270" y="285"/>
                  </a:lnTo>
                  <a:lnTo>
                    <a:pt x="271" y="280"/>
                  </a:lnTo>
                  <a:lnTo>
                    <a:pt x="273" y="275"/>
                  </a:lnTo>
                  <a:lnTo>
                    <a:pt x="269" y="274"/>
                  </a:lnTo>
                  <a:lnTo>
                    <a:pt x="265" y="277"/>
                  </a:lnTo>
                  <a:lnTo>
                    <a:pt x="260" y="287"/>
                  </a:lnTo>
                  <a:lnTo>
                    <a:pt x="258" y="287"/>
                  </a:lnTo>
                  <a:lnTo>
                    <a:pt x="261" y="293"/>
                  </a:lnTo>
                  <a:lnTo>
                    <a:pt x="256" y="294"/>
                  </a:lnTo>
                  <a:lnTo>
                    <a:pt x="248" y="309"/>
                  </a:lnTo>
                  <a:lnTo>
                    <a:pt x="248" y="316"/>
                  </a:lnTo>
                  <a:lnTo>
                    <a:pt x="245" y="323"/>
                  </a:lnTo>
                  <a:lnTo>
                    <a:pt x="247" y="324"/>
                  </a:lnTo>
                  <a:lnTo>
                    <a:pt x="251" y="332"/>
                  </a:lnTo>
                  <a:lnTo>
                    <a:pt x="249" y="332"/>
                  </a:lnTo>
                  <a:lnTo>
                    <a:pt x="254" y="348"/>
                  </a:lnTo>
                  <a:lnTo>
                    <a:pt x="258" y="351"/>
                  </a:lnTo>
                  <a:lnTo>
                    <a:pt x="256" y="356"/>
                  </a:lnTo>
                  <a:lnTo>
                    <a:pt x="234" y="357"/>
                  </a:lnTo>
                  <a:lnTo>
                    <a:pt x="230" y="361"/>
                  </a:lnTo>
                  <a:lnTo>
                    <a:pt x="224" y="358"/>
                  </a:lnTo>
                  <a:lnTo>
                    <a:pt x="214" y="360"/>
                  </a:lnTo>
                  <a:lnTo>
                    <a:pt x="198" y="380"/>
                  </a:lnTo>
                  <a:lnTo>
                    <a:pt x="198" y="393"/>
                  </a:lnTo>
                  <a:lnTo>
                    <a:pt x="194" y="397"/>
                  </a:lnTo>
                  <a:lnTo>
                    <a:pt x="186" y="405"/>
                  </a:lnTo>
                  <a:lnTo>
                    <a:pt x="180" y="403"/>
                  </a:lnTo>
                  <a:lnTo>
                    <a:pt x="169" y="405"/>
                  </a:lnTo>
                  <a:lnTo>
                    <a:pt x="154" y="405"/>
                  </a:lnTo>
                  <a:lnTo>
                    <a:pt x="150" y="409"/>
                  </a:lnTo>
                  <a:lnTo>
                    <a:pt x="144" y="415"/>
                  </a:lnTo>
                  <a:lnTo>
                    <a:pt x="145" y="419"/>
                  </a:lnTo>
                  <a:lnTo>
                    <a:pt x="144" y="425"/>
                  </a:lnTo>
                  <a:lnTo>
                    <a:pt x="148" y="427"/>
                  </a:lnTo>
                  <a:lnTo>
                    <a:pt x="148" y="432"/>
                  </a:lnTo>
                  <a:lnTo>
                    <a:pt x="146" y="433"/>
                  </a:lnTo>
                  <a:lnTo>
                    <a:pt x="146" y="435"/>
                  </a:lnTo>
                  <a:lnTo>
                    <a:pt x="136" y="450"/>
                  </a:lnTo>
                  <a:lnTo>
                    <a:pt x="130" y="451"/>
                  </a:lnTo>
                  <a:lnTo>
                    <a:pt x="123" y="447"/>
                  </a:lnTo>
                  <a:lnTo>
                    <a:pt x="116" y="448"/>
                  </a:lnTo>
                  <a:lnTo>
                    <a:pt x="107" y="447"/>
                  </a:lnTo>
                  <a:lnTo>
                    <a:pt x="92" y="456"/>
                  </a:lnTo>
                  <a:lnTo>
                    <a:pt x="82" y="455"/>
                  </a:lnTo>
                  <a:lnTo>
                    <a:pt x="76" y="465"/>
                  </a:lnTo>
                  <a:lnTo>
                    <a:pt x="68" y="465"/>
                  </a:lnTo>
                  <a:lnTo>
                    <a:pt x="65" y="463"/>
                  </a:lnTo>
                  <a:lnTo>
                    <a:pt x="59" y="465"/>
                  </a:lnTo>
                  <a:lnTo>
                    <a:pt x="34" y="435"/>
                  </a:lnTo>
                  <a:lnTo>
                    <a:pt x="40" y="416"/>
                  </a:lnTo>
                  <a:lnTo>
                    <a:pt x="0" y="365"/>
                  </a:lnTo>
                  <a:lnTo>
                    <a:pt x="3" y="34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938644CF-B184-BE76-6A56-F5525C8E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8926" y="4043364"/>
              <a:ext cx="296863" cy="184150"/>
            </a:xfrm>
            <a:custGeom>
              <a:avLst/>
              <a:gdLst>
                <a:gd name="T0" fmla="*/ 487 w 534"/>
                <a:gd name="T1" fmla="*/ 310 h 329"/>
                <a:gd name="T2" fmla="*/ 492 w 534"/>
                <a:gd name="T3" fmla="*/ 299 h 329"/>
                <a:gd name="T4" fmla="*/ 500 w 534"/>
                <a:gd name="T5" fmla="*/ 305 h 329"/>
                <a:gd name="T6" fmla="*/ 512 w 534"/>
                <a:gd name="T7" fmla="*/ 304 h 329"/>
                <a:gd name="T8" fmla="*/ 527 w 534"/>
                <a:gd name="T9" fmla="*/ 305 h 329"/>
                <a:gd name="T10" fmla="*/ 534 w 534"/>
                <a:gd name="T11" fmla="*/ 310 h 329"/>
                <a:gd name="T12" fmla="*/ 524 w 534"/>
                <a:gd name="T13" fmla="*/ 314 h 329"/>
                <a:gd name="T14" fmla="*/ 502 w 534"/>
                <a:gd name="T15" fmla="*/ 323 h 329"/>
                <a:gd name="T16" fmla="*/ 487 w 534"/>
                <a:gd name="T17" fmla="*/ 316 h 329"/>
                <a:gd name="T18" fmla="*/ 427 w 534"/>
                <a:gd name="T19" fmla="*/ 327 h 329"/>
                <a:gd name="T20" fmla="*/ 448 w 534"/>
                <a:gd name="T21" fmla="*/ 328 h 329"/>
                <a:gd name="T22" fmla="*/ 427 w 534"/>
                <a:gd name="T23" fmla="*/ 327 h 329"/>
                <a:gd name="T24" fmla="*/ 13 w 534"/>
                <a:gd name="T25" fmla="*/ 126 h 329"/>
                <a:gd name="T26" fmla="*/ 25 w 534"/>
                <a:gd name="T27" fmla="*/ 120 h 329"/>
                <a:gd name="T28" fmla="*/ 29 w 534"/>
                <a:gd name="T29" fmla="*/ 98 h 329"/>
                <a:gd name="T30" fmla="*/ 46 w 534"/>
                <a:gd name="T31" fmla="*/ 72 h 329"/>
                <a:gd name="T32" fmla="*/ 87 w 534"/>
                <a:gd name="T33" fmla="*/ 84 h 329"/>
                <a:gd name="T34" fmla="*/ 164 w 534"/>
                <a:gd name="T35" fmla="*/ 118 h 329"/>
                <a:gd name="T36" fmla="*/ 245 w 534"/>
                <a:gd name="T37" fmla="*/ 50 h 329"/>
                <a:gd name="T38" fmla="*/ 409 w 534"/>
                <a:gd name="T39" fmla="*/ 22 h 329"/>
                <a:gd name="T40" fmla="*/ 443 w 534"/>
                <a:gd name="T41" fmla="*/ 92 h 329"/>
                <a:gd name="T42" fmla="*/ 459 w 534"/>
                <a:gd name="T43" fmla="*/ 124 h 329"/>
                <a:gd name="T44" fmla="*/ 427 w 534"/>
                <a:gd name="T45" fmla="*/ 146 h 329"/>
                <a:gd name="T46" fmla="*/ 429 w 534"/>
                <a:gd name="T47" fmla="*/ 161 h 329"/>
                <a:gd name="T48" fmla="*/ 429 w 534"/>
                <a:gd name="T49" fmla="*/ 168 h 329"/>
                <a:gd name="T50" fmla="*/ 402 w 534"/>
                <a:gd name="T51" fmla="*/ 180 h 329"/>
                <a:gd name="T52" fmla="*/ 357 w 534"/>
                <a:gd name="T53" fmla="*/ 194 h 329"/>
                <a:gd name="T54" fmla="*/ 305 w 534"/>
                <a:gd name="T55" fmla="*/ 213 h 329"/>
                <a:gd name="T56" fmla="*/ 292 w 534"/>
                <a:gd name="T57" fmla="*/ 216 h 329"/>
                <a:gd name="T58" fmla="*/ 270 w 534"/>
                <a:gd name="T59" fmla="*/ 242 h 329"/>
                <a:gd name="T60" fmla="*/ 261 w 534"/>
                <a:gd name="T61" fmla="*/ 239 h 329"/>
                <a:gd name="T62" fmla="*/ 251 w 534"/>
                <a:gd name="T63" fmla="*/ 245 h 329"/>
                <a:gd name="T64" fmla="*/ 238 w 534"/>
                <a:gd name="T65" fmla="*/ 240 h 329"/>
                <a:gd name="T66" fmla="*/ 222 w 534"/>
                <a:gd name="T67" fmla="*/ 258 h 329"/>
                <a:gd name="T68" fmla="*/ 199 w 534"/>
                <a:gd name="T69" fmla="*/ 264 h 329"/>
                <a:gd name="T70" fmla="*/ 170 w 534"/>
                <a:gd name="T71" fmla="*/ 270 h 329"/>
                <a:gd name="T72" fmla="*/ 155 w 534"/>
                <a:gd name="T73" fmla="*/ 267 h 329"/>
                <a:gd name="T74" fmla="*/ 146 w 534"/>
                <a:gd name="T75" fmla="*/ 264 h 329"/>
                <a:gd name="T76" fmla="*/ 130 w 534"/>
                <a:gd name="T77" fmla="*/ 273 h 329"/>
                <a:gd name="T78" fmla="*/ 120 w 534"/>
                <a:gd name="T79" fmla="*/ 285 h 329"/>
                <a:gd name="T80" fmla="*/ 104 w 534"/>
                <a:gd name="T81" fmla="*/ 300 h 329"/>
                <a:gd name="T82" fmla="*/ 90 w 534"/>
                <a:gd name="T83" fmla="*/ 296 h 329"/>
                <a:gd name="T84" fmla="*/ 74 w 534"/>
                <a:gd name="T85" fmla="*/ 305 h 329"/>
                <a:gd name="T86" fmla="*/ 60 w 534"/>
                <a:gd name="T87" fmla="*/ 304 h 329"/>
                <a:gd name="T88" fmla="*/ 47 w 534"/>
                <a:gd name="T89" fmla="*/ 298 h 329"/>
                <a:gd name="T90" fmla="*/ 36 w 534"/>
                <a:gd name="T91" fmla="*/ 277 h 329"/>
                <a:gd name="T92" fmla="*/ 36 w 534"/>
                <a:gd name="T93" fmla="*/ 262 h 329"/>
                <a:gd name="T94" fmla="*/ 24 w 534"/>
                <a:gd name="T95" fmla="*/ 239 h 329"/>
                <a:gd name="T96" fmla="*/ 8 w 534"/>
                <a:gd name="T97" fmla="*/ 185 h 329"/>
                <a:gd name="T98" fmla="*/ 3 w 534"/>
                <a:gd name="T99" fmla="*/ 178 h 329"/>
                <a:gd name="T100" fmla="*/ 7 w 534"/>
                <a:gd name="T101" fmla="*/ 174 h 329"/>
                <a:gd name="T102" fmla="*/ 12 w 534"/>
                <a:gd name="T103" fmla="*/ 169 h 329"/>
                <a:gd name="T104" fmla="*/ 8 w 534"/>
                <a:gd name="T105" fmla="*/ 13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4" h="329">
                  <a:moveTo>
                    <a:pt x="481" y="313"/>
                  </a:moveTo>
                  <a:lnTo>
                    <a:pt x="487" y="310"/>
                  </a:lnTo>
                  <a:lnTo>
                    <a:pt x="487" y="304"/>
                  </a:lnTo>
                  <a:lnTo>
                    <a:pt x="492" y="299"/>
                  </a:lnTo>
                  <a:lnTo>
                    <a:pt x="498" y="300"/>
                  </a:lnTo>
                  <a:lnTo>
                    <a:pt x="500" y="305"/>
                  </a:lnTo>
                  <a:lnTo>
                    <a:pt x="506" y="306"/>
                  </a:lnTo>
                  <a:lnTo>
                    <a:pt x="512" y="304"/>
                  </a:lnTo>
                  <a:lnTo>
                    <a:pt x="521" y="302"/>
                  </a:lnTo>
                  <a:lnTo>
                    <a:pt x="527" y="305"/>
                  </a:lnTo>
                  <a:lnTo>
                    <a:pt x="534" y="307"/>
                  </a:lnTo>
                  <a:lnTo>
                    <a:pt x="534" y="310"/>
                  </a:lnTo>
                  <a:lnTo>
                    <a:pt x="531" y="314"/>
                  </a:lnTo>
                  <a:lnTo>
                    <a:pt x="524" y="314"/>
                  </a:lnTo>
                  <a:lnTo>
                    <a:pt x="515" y="321"/>
                  </a:lnTo>
                  <a:lnTo>
                    <a:pt x="502" y="323"/>
                  </a:lnTo>
                  <a:lnTo>
                    <a:pt x="492" y="321"/>
                  </a:lnTo>
                  <a:lnTo>
                    <a:pt x="487" y="316"/>
                  </a:lnTo>
                  <a:lnTo>
                    <a:pt x="481" y="313"/>
                  </a:lnTo>
                  <a:close/>
                  <a:moveTo>
                    <a:pt x="427" y="327"/>
                  </a:moveTo>
                  <a:lnTo>
                    <a:pt x="436" y="324"/>
                  </a:lnTo>
                  <a:lnTo>
                    <a:pt x="448" y="328"/>
                  </a:lnTo>
                  <a:lnTo>
                    <a:pt x="438" y="329"/>
                  </a:lnTo>
                  <a:lnTo>
                    <a:pt x="427" y="327"/>
                  </a:lnTo>
                  <a:close/>
                  <a:moveTo>
                    <a:pt x="6" y="126"/>
                  </a:moveTo>
                  <a:lnTo>
                    <a:pt x="13" y="126"/>
                  </a:lnTo>
                  <a:lnTo>
                    <a:pt x="20" y="129"/>
                  </a:lnTo>
                  <a:lnTo>
                    <a:pt x="25" y="120"/>
                  </a:lnTo>
                  <a:lnTo>
                    <a:pt x="37" y="113"/>
                  </a:lnTo>
                  <a:lnTo>
                    <a:pt x="29" y="98"/>
                  </a:lnTo>
                  <a:lnTo>
                    <a:pt x="34" y="77"/>
                  </a:lnTo>
                  <a:lnTo>
                    <a:pt x="46" y="72"/>
                  </a:lnTo>
                  <a:lnTo>
                    <a:pt x="59" y="83"/>
                  </a:lnTo>
                  <a:lnTo>
                    <a:pt x="87" y="84"/>
                  </a:lnTo>
                  <a:lnTo>
                    <a:pt x="125" y="99"/>
                  </a:lnTo>
                  <a:lnTo>
                    <a:pt x="164" y="118"/>
                  </a:lnTo>
                  <a:lnTo>
                    <a:pt x="166" y="158"/>
                  </a:lnTo>
                  <a:lnTo>
                    <a:pt x="245" y="50"/>
                  </a:lnTo>
                  <a:lnTo>
                    <a:pt x="412" y="0"/>
                  </a:lnTo>
                  <a:lnTo>
                    <a:pt x="409" y="22"/>
                  </a:lnTo>
                  <a:lnTo>
                    <a:pt x="449" y="73"/>
                  </a:lnTo>
                  <a:lnTo>
                    <a:pt x="443" y="92"/>
                  </a:lnTo>
                  <a:lnTo>
                    <a:pt x="468" y="122"/>
                  </a:lnTo>
                  <a:lnTo>
                    <a:pt x="459" y="124"/>
                  </a:lnTo>
                  <a:lnTo>
                    <a:pt x="442" y="128"/>
                  </a:lnTo>
                  <a:lnTo>
                    <a:pt x="427" y="146"/>
                  </a:lnTo>
                  <a:lnTo>
                    <a:pt x="425" y="157"/>
                  </a:lnTo>
                  <a:lnTo>
                    <a:pt x="429" y="161"/>
                  </a:lnTo>
                  <a:lnTo>
                    <a:pt x="428" y="163"/>
                  </a:lnTo>
                  <a:lnTo>
                    <a:pt x="429" y="168"/>
                  </a:lnTo>
                  <a:lnTo>
                    <a:pt x="411" y="172"/>
                  </a:lnTo>
                  <a:lnTo>
                    <a:pt x="402" y="180"/>
                  </a:lnTo>
                  <a:lnTo>
                    <a:pt x="385" y="189"/>
                  </a:lnTo>
                  <a:lnTo>
                    <a:pt x="357" y="194"/>
                  </a:lnTo>
                  <a:lnTo>
                    <a:pt x="353" y="199"/>
                  </a:lnTo>
                  <a:lnTo>
                    <a:pt x="305" y="213"/>
                  </a:lnTo>
                  <a:lnTo>
                    <a:pt x="300" y="212"/>
                  </a:lnTo>
                  <a:lnTo>
                    <a:pt x="292" y="216"/>
                  </a:lnTo>
                  <a:lnTo>
                    <a:pt x="283" y="231"/>
                  </a:lnTo>
                  <a:lnTo>
                    <a:pt x="270" y="242"/>
                  </a:lnTo>
                  <a:lnTo>
                    <a:pt x="264" y="242"/>
                  </a:lnTo>
                  <a:lnTo>
                    <a:pt x="261" y="239"/>
                  </a:lnTo>
                  <a:lnTo>
                    <a:pt x="257" y="243"/>
                  </a:lnTo>
                  <a:lnTo>
                    <a:pt x="251" y="245"/>
                  </a:lnTo>
                  <a:lnTo>
                    <a:pt x="245" y="240"/>
                  </a:lnTo>
                  <a:lnTo>
                    <a:pt x="238" y="240"/>
                  </a:lnTo>
                  <a:lnTo>
                    <a:pt x="223" y="252"/>
                  </a:lnTo>
                  <a:lnTo>
                    <a:pt x="222" y="258"/>
                  </a:lnTo>
                  <a:lnTo>
                    <a:pt x="216" y="262"/>
                  </a:lnTo>
                  <a:lnTo>
                    <a:pt x="199" y="264"/>
                  </a:lnTo>
                  <a:lnTo>
                    <a:pt x="179" y="272"/>
                  </a:lnTo>
                  <a:lnTo>
                    <a:pt x="170" y="270"/>
                  </a:lnTo>
                  <a:lnTo>
                    <a:pt x="168" y="267"/>
                  </a:lnTo>
                  <a:lnTo>
                    <a:pt x="155" y="267"/>
                  </a:lnTo>
                  <a:lnTo>
                    <a:pt x="153" y="265"/>
                  </a:lnTo>
                  <a:lnTo>
                    <a:pt x="146" y="264"/>
                  </a:lnTo>
                  <a:lnTo>
                    <a:pt x="141" y="266"/>
                  </a:lnTo>
                  <a:lnTo>
                    <a:pt x="130" y="273"/>
                  </a:lnTo>
                  <a:lnTo>
                    <a:pt x="125" y="285"/>
                  </a:lnTo>
                  <a:lnTo>
                    <a:pt x="120" y="285"/>
                  </a:lnTo>
                  <a:lnTo>
                    <a:pt x="112" y="297"/>
                  </a:lnTo>
                  <a:lnTo>
                    <a:pt x="104" y="300"/>
                  </a:lnTo>
                  <a:lnTo>
                    <a:pt x="99" y="296"/>
                  </a:lnTo>
                  <a:lnTo>
                    <a:pt x="90" y="296"/>
                  </a:lnTo>
                  <a:lnTo>
                    <a:pt x="82" y="303"/>
                  </a:lnTo>
                  <a:lnTo>
                    <a:pt x="74" y="305"/>
                  </a:lnTo>
                  <a:lnTo>
                    <a:pt x="62" y="301"/>
                  </a:lnTo>
                  <a:lnTo>
                    <a:pt x="60" y="304"/>
                  </a:lnTo>
                  <a:lnTo>
                    <a:pt x="51" y="305"/>
                  </a:lnTo>
                  <a:lnTo>
                    <a:pt x="47" y="298"/>
                  </a:lnTo>
                  <a:lnTo>
                    <a:pt x="45" y="287"/>
                  </a:lnTo>
                  <a:lnTo>
                    <a:pt x="36" y="277"/>
                  </a:lnTo>
                  <a:lnTo>
                    <a:pt x="31" y="265"/>
                  </a:lnTo>
                  <a:lnTo>
                    <a:pt x="36" y="262"/>
                  </a:lnTo>
                  <a:lnTo>
                    <a:pt x="35" y="250"/>
                  </a:lnTo>
                  <a:lnTo>
                    <a:pt x="24" y="239"/>
                  </a:lnTo>
                  <a:lnTo>
                    <a:pt x="18" y="199"/>
                  </a:lnTo>
                  <a:lnTo>
                    <a:pt x="8" y="185"/>
                  </a:lnTo>
                  <a:lnTo>
                    <a:pt x="7" y="178"/>
                  </a:lnTo>
                  <a:lnTo>
                    <a:pt x="3" y="178"/>
                  </a:lnTo>
                  <a:lnTo>
                    <a:pt x="0" y="172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12" y="169"/>
                  </a:lnTo>
                  <a:lnTo>
                    <a:pt x="12" y="156"/>
                  </a:lnTo>
                  <a:lnTo>
                    <a:pt x="8" y="134"/>
                  </a:lnTo>
                  <a:lnTo>
                    <a:pt x="6" y="1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F479345E-1ACE-AA3A-CFB9-08E26403C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3719514"/>
              <a:ext cx="306388" cy="257175"/>
            </a:xfrm>
            <a:custGeom>
              <a:avLst/>
              <a:gdLst>
                <a:gd name="T0" fmla="*/ 438 w 551"/>
                <a:gd name="T1" fmla="*/ 83 h 461"/>
                <a:gd name="T2" fmla="*/ 411 w 551"/>
                <a:gd name="T3" fmla="*/ 25 h 461"/>
                <a:gd name="T4" fmla="*/ 392 w 551"/>
                <a:gd name="T5" fmla="*/ 17 h 461"/>
                <a:gd name="T6" fmla="*/ 330 w 551"/>
                <a:gd name="T7" fmla="*/ 23 h 461"/>
                <a:gd name="T8" fmla="*/ 318 w 551"/>
                <a:gd name="T9" fmla="*/ 29 h 461"/>
                <a:gd name="T10" fmla="*/ 303 w 551"/>
                <a:gd name="T11" fmla="*/ 20 h 461"/>
                <a:gd name="T12" fmla="*/ 302 w 551"/>
                <a:gd name="T13" fmla="*/ 7 h 461"/>
                <a:gd name="T14" fmla="*/ 270 w 551"/>
                <a:gd name="T15" fmla="*/ 1 h 461"/>
                <a:gd name="T16" fmla="*/ 276 w 551"/>
                <a:gd name="T17" fmla="*/ 8 h 461"/>
                <a:gd name="T18" fmla="*/ 250 w 551"/>
                <a:gd name="T19" fmla="*/ 12 h 461"/>
                <a:gd name="T20" fmla="*/ 255 w 551"/>
                <a:gd name="T21" fmla="*/ 6 h 461"/>
                <a:gd name="T22" fmla="*/ 241 w 551"/>
                <a:gd name="T23" fmla="*/ 4 h 461"/>
                <a:gd name="T24" fmla="*/ 218 w 551"/>
                <a:gd name="T25" fmla="*/ 18 h 461"/>
                <a:gd name="T26" fmla="*/ 196 w 551"/>
                <a:gd name="T27" fmla="*/ 34 h 461"/>
                <a:gd name="T28" fmla="*/ 155 w 551"/>
                <a:gd name="T29" fmla="*/ 23 h 461"/>
                <a:gd name="T30" fmla="*/ 123 w 551"/>
                <a:gd name="T31" fmla="*/ 16 h 461"/>
                <a:gd name="T32" fmla="*/ 91 w 551"/>
                <a:gd name="T33" fmla="*/ 8 h 461"/>
                <a:gd name="T34" fmla="*/ 18 w 551"/>
                <a:gd name="T35" fmla="*/ 1 h 461"/>
                <a:gd name="T36" fmla="*/ 10 w 551"/>
                <a:gd name="T37" fmla="*/ 9 h 461"/>
                <a:gd name="T38" fmla="*/ 12 w 551"/>
                <a:gd name="T39" fmla="*/ 49 h 461"/>
                <a:gd name="T40" fmla="*/ 6 w 551"/>
                <a:gd name="T41" fmla="*/ 90 h 461"/>
                <a:gd name="T42" fmla="*/ 551 w 551"/>
                <a:gd name="T43" fmla="*/ 457 h 461"/>
                <a:gd name="T44" fmla="*/ 533 w 551"/>
                <a:gd name="T45" fmla="*/ 443 h 461"/>
                <a:gd name="T46" fmla="*/ 516 w 551"/>
                <a:gd name="T47" fmla="*/ 423 h 461"/>
                <a:gd name="T48" fmla="*/ 488 w 551"/>
                <a:gd name="T49" fmla="*/ 416 h 461"/>
                <a:gd name="T50" fmla="*/ 483 w 551"/>
                <a:gd name="T51" fmla="*/ 377 h 461"/>
                <a:gd name="T52" fmla="*/ 484 w 551"/>
                <a:gd name="T53" fmla="*/ 370 h 461"/>
                <a:gd name="T54" fmla="*/ 488 w 551"/>
                <a:gd name="T55" fmla="*/ 364 h 461"/>
                <a:gd name="T56" fmla="*/ 477 w 551"/>
                <a:gd name="T57" fmla="*/ 354 h 461"/>
                <a:gd name="T58" fmla="*/ 451 w 551"/>
                <a:gd name="T59" fmla="*/ 311 h 461"/>
                <a:gd name="T60" fmla="*/ 414 w 551"/>
                <a:gd name="T61" fmla="*/ 253 h 461"/>
                <a:gd name="T62" fmla="*/ 408 w 551"/>
                <a:gd name="T63" fmla="*/ 220 h 461"/>
                <a:gd name="T64" fmla="*/ 388 w 551"/>
                <a:gd name="T65" fmla="*/ 193 h 461"/>
                <a:gd name="T66" fmla="*/ 386 w 551"/>
                <a:gd name="T67" fmla="*/ 172 h 461"/>
                <a:gd name="T68" fmla="*/ 342 w 551"/>
                <a:gd name="T69" fmla="*/ 125 h 461"/>
                <a:gd name="T70" fmla="*/ 334 w 551"/>
                <a:gd name="T71" fmla="*/ 97 h 461"/>
                <a:gd name="T72" fmla="*/ 337 w 551"/>
                <a:gd name="T73" fmla="*/ 90 h 461"/>
                <a:gd name="T74" fmla="*/ 348 w 551"/>
                <a:gd name="T75" fmla="*/ 106 h 461"/>
                <a:gd name="T76" fmla="*/ 366 w 551"/>
                <a:gd name="T77" fmla="*/ 135 h 461"/>
                <a:gd name="T78" fmla="*/ 384 w 551"/>
                <a:gd name="T79" fmla="*/ 157 h 461"/>
                <a:gd name="T80" fmla="*/ 418 w 551"/>
                <a:gd name="T81" fmla="*/ 188 h 461"/>
                <a:gd name="T82" fmla="*/ 429 w 551"/>
                <a:gd name="T83" fmla="*/ 162 h 461"/>
                <a:gd name="T84" fmla="*/ 432 w 551"/>
                <a:gd name="T85" fmla="*/ 135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1" h="461">
                  <a:moveTo>
                    <a:pt x="440" y="108"/>
                  </a:moveTo>
                  <a:lnTo>
                    <a:pt x="434" y="93"/>
                  </a:lnTo>
                  <a:lnTo>
                    <a:pt x="438" y="83"/>
                  </a:lnTo>
                  <a:lnTo>
                    <a:pt x="428" y="60"/>
                  </a:lnTo>
                  <a:lnTo>
                    <a:pt x="416" y="41"/>
                  </a:lnTo>
                  <a:lnTo>
                    <a:pt x="411" y="25"/>
                  </a:lnTo>
                  <a:lnTo>
                    <a:pt x="403" y="12"/>
                  </a:lnTo>
                  <a:lnTo>
                    <a:pt x="398" y="10"/>
                  </a:lnTo>
                  <a:lnTo>
                    <a:pt x="392" y="17"/>
                  </a:lnTo>
                  <a:lnTo>
                    <a:pt x="380" y="22"/>
                  </a:lnTo>
                  <a:lnTo>
                    <a:pt x="352" y="17"/>
                  </a:lnTo>
                  <a:lnTo>
                    <a:pt x="330" y="23"/>
                  </a:lnTo>
                  <a:lnTo>
                    <a:pt x="314" y="12"/>
                  </a:lnTo>
                  <a:lnTo>
                    <a:pt x="312" y="20"/>
                  </a:lnTo>
                  <a:lnTo>
                    <a:pt x="318" y="29"/>
                  </a:lnTo>
                  <a:lnTo>
                    <a:pt x="318" y="34"/>
                  </a:lnTo>
                  <a:lnTo>
                    <a:pt x="312" y="25"/>
                  </a:lnTo>
                  <a:lnTo>
                    <a:pt x="303" y="20"/>
                  </a:lnTo>
                  <a:lnTo>
                    <a:pt x="301" y="13"/>
                  </a:lnTo>
                  <a:lnTo>
                    <a:pt x="305" y="11"/>
                  </a:lnTo>
                  <a:lnTo>
                    <a:pt x="302" y="7"/>
                  </a:lnTo>
                  <a:lnTo>
                    <a:pt x="294" y="8"/>
                  </a:lnTo>
                  <a:lnTo>
                    <a:pt x="285" y="5"/>
                  </a:lnTo>
                  <a:lnTo>
                    <a:pt x="270" y="1"/>
                  </a:lnTo>
                  <a:lnTo>
                    <a:pt x="268" y="4"/>
                  </a:lnTo>
                  <a:lnTo>
                    <a:pt x="274" y="5"/>
                  </a:lnTo>
                  <a:lnTo>
                    <a:pt x="276" y="8"/>
                  </a:lnTo>
                  <a:lnTo>
                    <a:pt x="267" y="9"/>
                  </a:lnTo>
                  <a:lnTo>
                    <a:pt x="259" y="8"/>
                  </a:lnTo>
                  <a:lnTo>
                    <a:pt x="250" y="12"/>
                  </a:lnTo>
                  <a:lnTo>
                    <a:pt x="247" y="9"/>
                  </a:lnTo>
                  <a:lnTo>
                    <a:pt x="247" y="7"/>
                  </a:lnTo>
                  <a:lnTo>
                    <a:pt x="255" y="6"/>
                  </a:lnTo>
                  <a:lnTo>
                    <a:pt x="262" y="3"/>
                  </a:lnTo>
                  <a:lnTo>
                    <a:pt x="253" y="4"/>
                  </a:lnTo>
                  <a:lnTo>
                    <a:pt x="241" y="4"/>
                  </a:lnTo>
                  <a:lnTo>
                    <a:pt x="236" y="8"/>
                  </a:lnTo>
                  <a:lnTo>
                    <a:pt x="224" y="15"/>
                  </a:lnTo>
                  <a:lnTo>
                    <a:pt x="218" y="18"/>
                  </a:lnTo>
                  <a:lnTo>
                    <a:pt x="207" y="21"/>
                  </a:lnTo>
                  <a:lnTo>
                    <a:pt x="198" y="30"/>
                  </a:lnTo>
                  <a:lnTo>
                    <a:pt x="196" y="34"/>
                  </a:lnTo>
                  <a:lnTo>
                    <a:pt x="181" y="34"/>
                  </a:lnTo>
                  <a:lnTo>
                    <a:pt x="165" y="24"/>
                  </a:lnTo>
                  <a:lnTo>
                    <a:pt x="155" y="23"/>
                  </a:lnTo>
                  <a:lnTo>
                    <a:pt x="140" y="24"/>
                  </a:lnTo>
                  <a:lnTo>
                    <a:pt x="128" y="16"/>
                  </a:lnTo>
                  <a:lnTo>
                    <a:pt x="123" y="16"/>
                  </a:lnTo>
                  <a:lnTo>
                    <a:pt x="117" y="20"/>
                  </a:lnTo>
                  <a:lnTo>
                    <a:pt x="105" y="11"/>
                  </a:lnTo>
                  <a:lnTo>
                    <a:pt x="91" y="8"/>
                  </a:lnTo>
                  <a:lnTo>
                    <a:pt x="56" y="5"/>
                  </a:lnTo>
                  <a:lnTo>
                    <a:pt x="40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0" y="9"/>
                  </a:lnTo>
                  <a:lnTo>
                    <a:pt x="7" y="28"/>
                  </a:lnTo>
                  <a:lnTo>
                    <a:pt x="12" y="40"/>
                  </a:lnTo>
                  <a:lnTo>
                    <a:pt x="12" y="49"/>
                  </a:lnTo>
                  <a:lnTo>
                    <a:pt x="5" y="65"/>
                  </a:lnTo>
                  <a:lnTo>
                    <a:pt x="0" y="79"/>
                  </a:lnTo>
                  <a:lnTo>
                    <a:pt x="6" y="90"/>
                  </a:lnTo>
                  <a:lnTo>
                    <a:pt x="10" y="113"/>
                  </a:lnTo>
                  <a:lnTo>
                    <a:pt x="26" y="461"/>
                  </a:lnTo>
                  <a:lnTo>
                    <a:pt x="551" y="457"/>
                  </a:lnTo>
                  <a:lnTo>
                    <a:pt x="551" y="456"/>
                  </a:lnTo>
                  <a:lnTo>
                    <a:pt x="543" y="453"/>
                  </a:lnTo>
                  <a:lnTo>
                    <a:pt x="533" y="443"/>
                  </a:lnTo>
                  <a:lnTo>
                    <a:pt x="530" y="437"/>
                  </a:lnTo>
                  <a:lnTo>
                    <a:pt x="521" y="435"/>
                  </a:lnTo>
                  <a:lnTo>
                    <a:pt x="516" y="423"/>
                  </a:lnTo>
                  <a:lnTo>
                    <a:pt x="510" y="426"/>
                  </a:lnTo>
                  <a:lnTo>
                    <a:pt x="502" y="425"/>
                  </a:lnTo>
                  <a:lnTo>
                    <a:pt x="488" y="416"/>
                  </a:lnTo>
                  <a:lnTo>
                    <a:pt x="482" y="394"/>
                  </a:lnTo>
                  <a:lnTo>
                    <a:pt x="483" y="387"/>
                  </a:lnTo>
                  <a:lnTo>
                    <a:pt x="483" y="377"/>
                  </a:lnTo>
                  <a:lnTo>
                    <a:pt x="480" y="371"/>
                  </a:lnTo>
                  <a:lnTo>
                    <a:pt x="481" y="367"/>
                  </a:lnTo>
                  <a:lnTo>
                    <a:pt x="484" y="370"/>
                  </a:lnTo>
                  <a:lnTo>
                    <a:pt x="497" y="370"/>
                  </a:lnTo>
                  <a:lnTo>
                    <a:pt x="492" y="365"/>
                  </a:lnTo>
                  <a:lnTo>
                    <a:pt x="488" y="364"/>
                  </a:lnTo>
                  <a:lnTo>
                    <a:pt x="481" y="353"/>
                  </a:lnTo>
                  <a:lnTo>
                    <a:pt x="478" y="351"/>
                  </a:lnTo>
                  <a:lnTo>
                    <a:pt x="477" y="354"/>
                  </a:lnTo>
                  <a:lnTo>
                    <a:pt x="472" y="348"/>
                  </a:lnTo>
                  <a:lnTo>
                    <a:pt x="468" y="336"/>
                  </a:lnTo>
                  <a:lnTo>
                    <a:pt x="451" y="311"/>
                  </a:lnTo>
                  <a:lnTo>
                    <a:pt x="444" y="306"/>
                  </a:lnTo>
                  <a:lnTo>
                    <a:pt x="442" y="294"/>
                  </a:lnTo>
                  <a:lnTo>
                    <a:pt x="414" y="253"/>
                  </a:lnTo>
                  <a:lnTo>
                    <a:pt x="414" y="244"/>
                  </a:lnTo>
                  <a:lnTo>
                    <a:pt x="410" y="237"/>
                  </a:lnTo>
                  <a:lnTo>
                    <a:pt x="408" y="220"/>
                  </a:lnTo>
                  <a:lnTo>
                    <a:pt x="403" y="214"/>
                  </a:lnTo>
                  <a:lnTo>
                    <a:pt x="403" y="209"/>
                  </a:lnTo>
                  <a:lnTo>
                    <a:pt x="388" y="193"/>
                  </a:lnTo>
                  <a:lnTo>
                    <a:pt x="388" y="186"/>
                  </a:lnTo>
                  <a:lnTo>
                    <a:pt x="389" y="179"/>
                  </a:lnTo>
                  <a:lnTo>
                    <a:pt x="386" y="172"/>
                  </a:lnTo>
                  <a:lnTo>
                    <a:pt x="360" y="151"/>
                  </a:lnTo>
                  <a:lnTo>
                    <a:pt x="358" y="144"/>
                  </a:lnTo>
                  <a:lnTo>
                    <a:pt x="342" y="125"/>
                  </a:lnTo>
                  <a:lnTo>
                    <a:pt x="342" y="115"/>
                  </a:lnTo>
                  <a:lnTo>
                    <a:pt x="333" y="103"/>
                  </a:lnTo>
                  <a:lnTo>
                    <a:pt x="334" y="97"/>
                  </a:lnTo>
                  <a:lnTo>
                    <a:pt x="333" y="91"/>
                  </a:lnTo>
                  <a:lnTo>
                    <a:pt x="335" y="88"/>
                  </a:lnTo>
                  <a:lnTo>
                    <a:pt x="337" y="90"/>
                  </a:lnTo>
                  <a:lnTo>
                    <a:pt x="341" y="90"/>
                  </a:lnTo>
                  <a:lnTo>
                    <a:pt x="344" y="102"/>
                  </a:lnTo>
                  <a:lnTo>
                    <a:pt x="348" y="106"/>
                  </a:lnTo>
                  <a:lnTo>
                    <a:pt x="349" y="112"/>
                  </a:lnTo>
                  <a:lnTo>
                    <a:pt x="366" y="126"/>
                  </a:lnTo>
                  <a:lnTo>
                    <a:pt x="366" y="135"/>
                  </a:lnTo>
                  <a:lnTo>
                    <a:pt x="370" y="143"/>
                  </a:lnTo>
                  <a:lnTo>
                    <a:pt x="382" y="149"/>
                  </a:lnTo>
                  <a:lnTo>
                    <a:pt x="384" y="157"/>
                  </a:lnTo>
                  <a:lnTo>
                    <a:pt x="405" y="179"/>
                  </a:lnTo>
                  <a:lnTo>
                    <a:pt x="417" y="186"/>
                  </a:lnTo>
                  <a:lnTo>
                    <a:pt x="418" y="188"/>
                  </a:lnTo>
                  <a:lnTo>
                    <a:pt x="420" y="183"/>
                  </a:lnTo>
                  <a:lnTo>
                    <a:pt x="426" y="177"/>
                  </a:lnTo>
                  <a:lnTo>
                    <a:pt x="429" y="162"/>
                  </a:lnTo>
                  <a:lnTo>
                    <a:pt x="425" y="158"/>
                  </a:lnTo>
                  <a:lnTo>
                    <a:pt x="431" y="144"/>
                  </a:lnTo>
                  <a:lnTo>
                    <a:pt x="432" y="135"/>
                  </a:lnTo>
                  <a:lnTo>
                    <a:pt x="438" y="111"/>
                  </a:lnTo>
                  <a:lnTo>
                    <a:pt x="440" y="10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742479B5-F9C6-F474-69EB-965761137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101" y="3975101"/>
              <a:ext cx="406400" cy="466725"/>
            </a:xfrm>
            <a:custGeom>
              <a:avLst/>
              <a:gdLst>
                <a:gd name="T0" fmla="*/ 650 w 728"/>
                <a:gd name="T1" fmla="*/ 11 h 835"/>
                <a:gd name="T2" fmla="*/ 655 w 728"/>
                <a:gd name="T3" fmla="*/ 32 h 835"/>
                <a:gd name="T4" fmla="*/ 656 w 728"/>
                <a:gd name="T5" fmla="*/ 39 h 835"/>
                <a:gd name="T6" fmla="*/ 666 w 728"/>
                <a:gd name="T7" fmla="*/ 114 h 835"/>
                <a:gd name="T8" fmla="*/ 707 w 728"/>
                <a:gd name="T9" fmla="*/ 171 h 835"/>
                <a:gd name="T10" fmla="*/ 722 w 728"/>
                <a:gd name="T11" fmla="*/ 191 h 835"/>
                <a:gd name="T12" fmla="*/ 689 w 728"/>
                <a:gd name="T13" fmla="*/ 206 h 835"/>
                <a:gd name="T14" fmla="*/ 669 w 728"/>
                <a:gd name="T15" fmla="*/ 221 h 835"/>
                <a:gd name="T16" fmla="*/ 666 w 728"/>
                <a:gd name="T17" fmla="*/ 250 h 835"/>
                <a:gd name="T18" fmla="*/ 647 w 728"/>
                <a:gd name="T19" fmla="*/ 308 h 835"/>
                <a:gd name="T20" fmla="*/ 651 w 728"/>
                <a:gd name="T21" fmla="*/ 352 h 835"/>
                <a:gd name="T22" fmla="*/ 627 w 728"/>
                <a:gd name="T23" fmla="*/ 418 h 835"/>
                <a:gd name="T24" fmla="*/ 603 w 728"/>
                <a:gd name="T25" fmla="*/ 451 h 835"/>
                <a:gd name="T26" fmla="*/ 568 w 728"/>
                <a:gd name="T27" fmla="*/ 506 h 835"/>
                <a:gd name="T28" fmla="*/ 557 w 728"/>
                <a:gd name="T29" fmla="*/ 547 h 835"/>
                <a:gd name="T30" fmla="*/ 540 w 728"/>
                <a:gd name="T31" fmla="*/ 612 h 835"/>
                <a:gd name="T32" fmla="*/ 509 w 728"/>
                <a:gd name="T33" fmla="*/ 613 h 835"/>
                <a:gd name="T34" fmla="*/ 509 w 728"/>
                <a:gd name="T35" fmla="*/ 643 h 835"/>
                <a:gd name="T36" fmla="*/ 544 w 728"/>
                <a:gd name="T37" fmla="*/ 664 h 835"/>
                <a:gd name="T38" fmla="*/ 572 w 728"/>
                <a:gd name="T39" fmla="*/ 690 h 835"/>
                <a:gd name="T40" fmla="*/ 594 w 728"/>
                <a:gd name="T41" fmla="*/ 733 h 835"/>
                <a:gd name="T42" fmla="*/ 559 w 728"/>
                <a:gd name="T43" fmla="*/ 788 h 835"/>
                <a:gd name="T44" fmla="*/ 536 w 728"/>
                <a:gd name="T45" fmla="*/ 809 h 835"/>
                <a:gd name="T46" fmla="*/ 485 w 728"/>
                <a:gd name="T47" fmla="*/ 822 h 835"/>
                <a:gd name="T48" fmla="*/ 464 w 728"/>
                <a:gd name="T49" fmla="*/ 835 h 835"/>
                <a:gd name="T50" fmla="*/ 433 w 728"/>
                <a:gd name="T51" fmla="*/ 825 h 835"/>
                <a:gd name="T52" fmla="*/ 409 w 728"/>
                <a:gd name="T53" fmla="*/ 832 h 835"/>
                <a:gd name="T54" fmla="*/ 392 w 728"/>
                <a:gd name="T55" fmla="*/ 827 h 835"/>
                <a:gd name="T56" fmla="*/ 367 w 728"/>
                <a:gd name="T57" fmla="*/ 802 h 835"/>
                <a:gd name="T58" fmla="*/ 341 w 728"/>
                <a:gd name="T59" fmla="*/ 779 h 835"/>
                <a:gd name="T60" fmla="*/ 318 w 728"/>
                <a:gd name="T61" fmla="*/ 789 h 835"/>
                <a:gd name="T62" fmla="*/ 289 w 728"/>
                <a:gd name="T63" fmla="*/ 799 h 835"/>
                <a:gd name="T64" fmla="*/ 256 w 728"/>
                <a:gd name="T65" fmla="*/ 776 h 835"/>
                <a:gd name="T66" fmla="*/ 242 w 728"/>
                <a:gd name="T67" fmla="*/ 756 h 835"/>
                <a:gd name="T68" fmla="*/ 215 w 728"/>
                <a:gd name="T69" fmla="*/ 726 h 835"/>
                <a:gd name="T70" fmla="*/ 196 w 728"/>
                <a:gd name="T71" fmla="*/ 702 h 835"/>
                <a:gd name="T72" fmla="*/ 167 w 728"/>
                <a:gd name="T73" fmla="*/ 673 h 835"/>
                <a:gd name="T74" fmla="*/ 152 w 728"/>
                <a:gd name="T75" fmla="*/ 657 h 835"/>
                <a:gd name="T76" fmla="*/ 140 w 728"/>
                <a:gd name="T77" fmla="*/ 637 h 835"/>
                <a:gd name="T78" fmla="*/ 106 w 728"/>
                <a:gd name="T79" fmla="*/ 616 h 835"/>
                <a:gd name="T80" fmla="*/ 87 w 728"/>
                <a:gd name="T81" fmla="*/ 602 h 835"/>
                <a:gd name="T82" fmla="*/ 75 w 728"/>
                <a:gd name="T83" fmla="*/ 571 h 835"/>
                <a:gd name="T84" fmla="*/ 53 w 728"/>
                <a:gd name="T85" fmla="*/ 518 h 835"/>
                <a:gd name="T86" fmla="*/ 43 w 728"/>
                <a:gd name="T87" fmla="*/ 494 h 835"/>
                <a:gd name="T88" fmla="*/ 24 w 728"/>
                <a:gd name="T89" fmla="*/ 462 h 835"/>
                <a:gd name="T90" fmla="*/ 22 w 728"/>
                <a:gd name="T91" fmla="*/ 430 h 835"/>
                <a:gd name="T92" fmla="*/ 0 w 728"/>
                <a:gd name="T93" fmla="*/ 414 h 835"/>
                <a:gd name="T94" fmla="*/ 12 w 728"/>
                <a:gd name="T95" fmla="*/ 373 h 835"/>
                <a:gd name="T96" fmla="*/ 27 w 728"/>
                <a:gd name="T97" fmla="*/ 339 h 835"/>
                <a:gd name="T98" fmla="*/ 47 w 728"/>
                <a:gd name="T99" fmla="*/ 294 h 835"/>
                <a:gd name="T100" fmla="*/ 88 w 728"/>
                <a:gd name="T101" fmla="*/ 284 h 835"/>
                <a:gd name="T102" fmla="*/ 124 w 728"/>
                <a:gd name="T103" fmla="*/ 4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8" h="835">
                  <a:moveTo>
                    <a:pt x="124" y="4"/>
                  </a:moveTo>
                  <a:lnTo>
                    <a:pt x="649" y="0"/>
                  </a:lnTo>
                  <a:lnTo>
                    <a:pt x="648" y="4"/>
                  </a:lnTo>
                  <a:lnTo>
                    <a:pt x="647" y="8"/>
                  </a:lnTo>
                  <a:lnTo>
                    <a:pt x="650" y="11"/>
                  </a:lnTo>
                  <a:lnTo>
                    <a:pt x="648" y="13"/>
                  </a:lnTo>
                  <a:lnTo>
                    <a:pt x="650" y="15"/>
                  </a:lnTo>
                  <a:lnTo>
                    <a:pt x="650" y="17"/>
                  </a:lnTo>
                  <a:lnTo>
                    <a:pt x="652" y="20"/>
                  </a:lnTo>
                  <a:lnTo>
                    <a:pt x="655" y="32"/>
                  </a:lnTo>
                  <a:lnTo>
                    <a:pt x="663" y="42"/>
                  </a:lnTo>
                  <a:lnTo>
                    <a:pt x="663" y="46"/>
                  </a:lnTo>
                  <a:lnTo>
                    <a:pt x="661" y="46"/>
                  </a:lnTo>
                  <a:lnTo>
                    <a:pt x="660" y="43"/>
                  </a:lnTo>
                  <a:lnTo>
                    <a:pt x="656" y="39"/>
                  </a:lnTo>
                  <a:lnTo>
                    <a:pt x="655" y="41"/>
                  </a:lnTo>
                  <a:lnTo>
                    <a:pt x="656" y="49"/>
                  </a:lnTo>
                  <a:lnTo>
                    <a:pt x="666" y="80"/>
                  </a:lnTo>
                  <a:lnTo>
                    <a:pt x="669" y="98"/>
                  </a:lnTo>
                  <a:lnTo>
                    <a:pt x="666" y="114"/>
                  </a:lnTo>
                  <a:lnTo>
                    <a:pt x="672" y="133"/>
                  </a:lnTo>
                  <a:lnTo>
                    <a:pt x="680" y="148"/>
                  </a:lnTo>
                  <a:lnTo>
                    <a:pt x="687" y="149"/>
                  </a:lnTo>
                  <a:lnTo>
                    <a:pt x="707" y="162"/>
                  </a:lnTo>
                  <a:lnTo>
                    <a:pt x="707" y="171"/>
                  </a:lnTo>
                  <a:lnTo>
                    <a:pt x="716" y="171"/>
                  </a:lnTo>
                  <a:lnTo>
                    <a:pt x="725" y="176"/>
                  </a:lnTo>
                  <a:lnTo>
                    <a:pt x="725" y="182"/>
                  </a:lnTo>
                  <a:lnTo>
                    <a:pt x="728" y="182"/>
                  </a:lnTo>
                  <a:lnTo>
                    <a:pt x="722" y="191"/>
                  </a:lnTo>
                  <a:lnTo>
                    <a:pt x="715" y="195"/>
                  </a:lnTo>
                  <a:lnTo>
                    <a:pt x="708" y="196"/>
                  </a:lnTo>
                  <a:lnTo>
                    <a:pt x="705" y="202"/>
                  </a:lnTo>
                  <a:lnTo>
                    <a:pt x="695" y="201"/>
                  </a:lnTo>
                  <a:lnTo>
                    <a:pt x="689" y="206"/>
                  </a:lnTo>
                  <a:lnTo>
                    <a:pt x="681" y="208"/>
                  </a:lnTo>
                  <a:lnTo>
                    <a:pt x="680" y="212"/>
                  </a:lnTo>
                  <a:lnTo>
                    <a:pt x="682" y="216"/>
                  </a:lnTo>
                  <a:lnTo>
                    <a:pt x="681" y="221"/>
                  </a:lnTo>
                  <a:lnTo>
                    <a:pt x="669" y="221"/>
                  </a:lnTo>
                  <a:lnTo>
                    <a:pt x="664" y="224"/>
                  </a:lnTo>
                  <a:lnTo>
                    <a:pt x="664" y="233"/>
                  </a:lnTo>
                  <a:lnTo>
                    <a:pt x="660" y="243"/>
                  </a:lnTo>
                  <a:lnTo>
                    <a:pt x="664" y="246"/>
                  </a:lnTo>
                  <a:lnTo>
                    <a:pt x="666" y="250"/>
                  </a:lnTo>
                  <a:lnTo>
                    <a:pt x="663" y="254"/>
                  </a:lnTo>
                  <a:lnTo>
                    <a:pt x="658" y="268"/>
                  </a:lnTo>
                  <a:lnTo>
                    <a:pt x="655" y="290"/>
                  </a:lnTo>
                  <a:lnTo>
                    <a:pt x="648" y="301"/>
                  </a:lnTo>
                  <a:lnTo>
                    <a:pt x="647" y="308"/>
                  </a:lnTo>
                  <a:lnTo>
                    <a:pt x="642" y="313"/>
                  </a:lnTo>
                  <a:lnTo>
                    <a:pt x="642" y="324"/>
                  </a:lnTo>
                  <a:lnTo>
                    <a:pt x="647" y="342"/>
                  </a:lnTo>
                  <a:lnTo>
                    <a:pt x="649" y="351"/>
                  </a:lnTo>
                  <a:lnTo>
                    <a:pt x="651" y="352"/>
                  </a:lnTo>
                  <a:lnTo>
                    <a:pt x="649" y="355"/>
                  </a:lnTo>
                  <a:lnTo>
                    <a:pt x="644" y="369"/>
                  </a:lnTo>
                  <a:lnTo>
                    <a:pt x="644" y="384"/>
                  </a:lnTo>
                  <a:lnTo>
                    <a:pt x="632" y="404"/>
                  </a:lnTo>
                  <a:lnTo>
                    <a:pt x="627" y="418"/>
                  </a:lnTo>
                  <a:lnTo>
                    <a:pt x="623" y="417"/>
                  </a:lnTo>
                  <a:lnTo>
                    <a:pt x="615" y="419"/>
                  </a:lnTo>
                  <a:lnTo>
                    <a:pt x="614" y="427"/>
                  </a:lnTo>
                  <a:lnTo>
                    <a:pt x="603" y="444"/>
                  </a:lnTo>
                  <a:lnTo>
                    <a:pt x="603" y="451"/>
                  </a:lnTo>
                  <a:lnTo>
                    <a:pt x="590" y="460"/>
                  </a:lnTo>
                  <a:lnTo>
                    <a:pt x="585" y="474"/>
                  </a:lnTo>
                  <a:lnTo>
                    <a:pt x="576" y="507"/>
                  </a:lnTo>
                  <a:lnTo>
                    <a:pt x="572" y="505"/>
                  </a:lnTo>
                  <a:lnTo>
                    <a:pt x="568" y="506"/>
                  </a:lnTo>
                  <a:lnTo>
                    <a:pt x="566" y="511"/>
                  </a:lnTo>
                  <a:lnTo>
                    <a:pt x="557" y="523"/>
                  </a:lnTo>
                  <a:lnTo>
                    <a:pt x="554" y="532"/>
                  </a:lnTo>
                  <a:lnTo>
                    <a:pt x="557" y="537"/>
                  </a:lnTo>
                  <a:lnTo>
                    <a:pt x="557" y="547"/>
                  </a:lnTo>
                  <a:lnTo>
                    <a:pt x="550" y="558"/>
                  </a:lnTo>
                  <a:lnTo>
                    <a:pt x="546" y="570"/>
                  </a:lnTo>
                  <a:lnTo>
                    <a:pt x="547" y="587"/>
                  </a:lnTo>
                  <a:lnTo>
                    <a:pt x="546" y="608"/>
                  </a:lnTo>
                  <a:lnTo>
                    <a:pt x="540" y="612"/>
                  </a:lnTo>
                  <a:lnTo>
                    <a:pt x="537" y="617"/>
                  </a:lnTo>
                  <a:lnTo>
                    <a:pt x="532" y="616"/>
                  </a:lnTo>
                  <a:lnTo>
                    <a:pt x="527" y="613"/>
                  </a:lnTo>
                  <a:lnTo>
                    <a:pt x="519" y="615"/>
                  </a:lnTo>
                  <a:lnTo>
                    <a:pt x="509" y="613"/>
                  </a:lnTo>
                  <a:lnTo>
                    <a:pt x="509" y="623"/>
                  </a:lnTo>
                  <a:lnTo>
                    <a:pt x="505" y="625"/>
                  </a:lnTo>
                  <a:lnTo>
                    <a:pt x="498" y="635"/>
                  </a:lnTo>
                  <a:lnTo>
                    <a:pt x="501" y="641"/>
                  </a:lnTo>
                  <a:lnTo>
                    <a:pt x="509" y="643"/>
                  </a:lnTo>
                  <a:lnTo>
                    <a:pt x="527" y="643"/>
                  </a:lnTo>
                  <a:lnTo>
                    <a:pt x="531" y="648"/>
                  </a:lnTo>
                  <a:lnTo>
                    <a:pt x="539" y="656"/>
                  </a:lnTo>
                  <a:lnTo>
                    <a:pt x="541" y="662"/>
                  </a:lnTo>
                  <a:lnTo>
                    <a:pt x="544" y="664"/>
                  </a:lnTo>
                  <a:lnTo>
                    <a:pt x="552" y="680"/>
                  </a:lnTo>
                  <a:lnTo>
                    <a:pt x="560" y="683"/>
                  </a:lnTo>
                  <a:lnTo>
                    <a:pt x="560" y="687"/>
                  </a:lnTo>
                  <a:lnTo>
                    <a:pt x="563" y="690"/>
                  </a:lnTo>
                  <a:lnTo>
                    <a:pt x="572" y="690"/>
                  </a:lnTo>
                  <a:lnTo>
                    <a:pt x="577" y="697"/>
                  </a:lnTo>
                  <a:lnTo>
                    <a:pt x="580" y="704"/>
                  </a:lnTo>
                  <a:lnTo>
                    <a:pt x="588" y="712"/>
                  </a:lnTo>
                  <a:lnTo>
                    <a:pt x="590" y="728"/>
                  </a:lnTo>
                  <a:lnTo>
                    <a:pt x="594" y="733"/>
                  </a:lnTo>
                  <a:lnTo>
                    <a:pt x="597" y="749"/>
                  </a:lnTo>
                  <a:lnTo>
                    <a:pt x="582" y="765"/>
                  </a:lnTo>
                  <a:lnTo>
                    <a:pt x="571" y="781"/>
                  </a:lnTo>
                  <a:lnTo>
                    <a:pt x="567" y="780"/>
                  </a:lnTo>
                  <a:lnTo>
                    <a:pt x="559" y="788"/>
                  </a:lnTo>
                  <a:lnTo>
                    <a:pt x="555" y="793"/>
                  </a:lnTo>
                  <a:lnTo>
                    <a:pt x="551" y="795"/>
                  </a:lnTo>
                  <a:lnTo>
                    <a:pt x="546" y="802"/>
                  </a:lnTo>
                  <a:lnTo>
                    <a:pt x="546" y="802"/>
                  </a:lnTo>
                  <a:lnTo>
                    <a:pt x="536" y="809"/>
                  </a:lnTo>
                  <a:lnTo>
                    <a:pt x="531" y="816"/>
                  </a:lnTo>
                  <a:lnTo>
                    <a:pt x="521" y="820"/>
                  </a:lnTo>
                  <a:lnTo>
                    <a:pt x="511" y="817"/>
                  </a:lnTo>
                  <a:lnTo>
                    <a:pt x="495" y="818"/>
                  </a:lnTo>
                  <a:lnTo>
                    <a:pt x="485" y="822"/>
                  </a:lnTo>
                  <a:lnTo>
                    <a:pt x="478" y="822"/>
                  </a:lnTo>
                  <a:lnTo>
                    <a:pt x="475" y="824"/>
                  </a:lnTo>
                  <a:lnTo>
                    <a:pt x="469" y="823"/>
                  </a:lnTo>
                  <a:lnTo>
                    <a:pt x="464" y="828"/>
                  </a:lnTo>
                  <a:lnTo>
                    <a:pt x="464" y="835"/>
                  </a:lnTo>
                  <a:lnTo>
                    <a:pt x="459" y="835"/>
                  </a:lnTo>
                  <a:lnTo>
                    <a:pt x="449" y="832"/>
                  </a:lnTo>
                  <a:lnTo>
                    <a:pt x="448" y="825"/>
                  </a:lnTo>
                  <a:lnTo>
                    <a:pt x="440" y="823"/>
                  </a:lnTo>
                  <a:lnTo>
                    <a:pt x="433" y="825"/>
                  </a:lnTo>
                  <a:lnTo>
                    <a:pt x="422" y="821"/>
                  </a:lnTo>
                  <a:lnTo>
                    <a:pt x="413" y="817"/>
                  </a:lnTo>
                  <a:lnTo>
                    <a:pt x="408" y="822"/>
                  </a:lnTo>
                  <a:lnTo>
                    <a:pt x="407" y="829"/>
                  </a:lnTo>
                  <a:lnTo>
                    <a:pt x="409" y="832"/>
                  </a:lnTo>
                  <a:lnTo>
                    <a:pt x="409" y="834"/>
                  </a:lnTo>
                  <a:lnTo>
                    <a:pt x="405" y="832"/>
                  </a:lnTo>
                  <a:lnTo>
                    <a:pt x="394" y="832"/>
                  </a:lnTo>
                  <a:lnTo>
                    <a:pt x="393" y="832"/>
                  </a:lnTo>
                  <a:lnTo>
                    <a:pt x="392" y="827"/>
                  </a:lnTo>
                  <a:lnTo>
                    <a:pt x="389" y="821"/>
                  </a:lnTo>
                  <a:lnTo>
                    <a:pt x="387" y="817"/>
                  </a:lnTo>
                  <a:lnTo>
                    <a:pt x="383" y="810"/>
                  </a:lnTo>
                  <a:lnTo>
                    <a:pt x="379" y="806"/>
                  </a:lnTo>
                  <a:lnTo>
                    <a:pt x="367" y="802"/>
                  </a:lnTo>
                  <a:lnTo>
                    <a:pt x="365" y="798"/>
                  </a:lnTo>
                  <a:lnTo>
                    <a:pt x="360" y="793"/>
                  </a:lnTo>
                  <a:lnTo>
                    <a:pt x="354" y="781"/>
                  </a:lnTo>
                  <a:lnTo>
                    <a:pt x="351" y="779"/>
                  </a:lnTo>
                  <a:lnTo>
                    <a:pt x="341" y="779"/>
                  </a:lnTo>
                  <a:lnTo>
                    <a:pt x="336" y="784"/>
                  </a:lnTo>
                  <a:lnTo>
                    <a:pt x="333" y="789"/>
                  </a:lnTo>
                  <a:lnTo>
                    <a:pt x="323" y="792"/>
                  </a:lnTo>
                  <a:lnTo>
                    <a:pt x="320" y="792"/>
                  </a:lnTo>
                  <a:lnTo>
                    <a:pt x="318" y="789"/>
                  </a:lnTo>
                  <a:lnTo>
                    <a:pt x="313" y="789"/>
                  </a:lnTo>
                  <a:lnTo>
                    <a:pt x="302" y="789"/>
                  </a:lnTo>
                  <a:lnTo>
                    <a:pt x="297" y="792"/>
                  </a:lnTo>
                  <a:lnTo>
                    <a:pt x="294" y="797"/>
                  </a:lnTo>
                  <a:lnTo>
                    <a:pt x="289" y="799"/>
                  </a:lnTo>
                  <a:lnTo>
                    <a:pt x="280" y="795"/>
                  </a:lnTo>
                  <a:lnTo>
                    <a:pt x="271" y="788"/>
                  </a:lnTo>
                  <a:lnTo>
                    <a:pt x="266" y="783"/>
                  </a:lnTo>
                  <a:lnTo>
                    <a:pt x="261" y="781"/>
                  </a:lnTo>
                  <a:lnTo>
                    <a:pt x="256" y="776"/>
                  </a:lnTo>
                  <a:lnTo>
                    <a:pt x="255" y="769"/>
                  </a:lnTo>
                  <a:lnTo>
                    <a:pt x="253" y="768"/>
                  </a:lnTo>
                  <a:lnTo>
                    <a:pt x="253" y="766"/>
                  </a:lnTo>
                  <a:lnTo>
                    <a:pt x="250" y="761"/>
                  </a:lnTo>
                  <a:lnTo>
                    <a:pt x="242" y="756"/>
                  </a:lnTo>
                  <a:lnTo>
                    <a:pt x="237" y="752"/>
                  </a:lnTo>
                  <a:lnTo>
                    <a:pt x="236" y="739"/>
                  </a:lnTo>
                  <a:lnTo>
                    <a:pt x="237" y="735"/>
                  </a:lnTo>
                  <a:lnTo>
                    <a:pt x="230" y="729"/>
                  </a:lnTo>
                  <a:lnTo>
                    <a:pt x="215" y="726"/>
                  </a:lnTo>
                  <a:lnTo>
                    <a:pt x="211" y="722"/>
                  </a:lnTo>
                  <a:lnTo>
                    <a:pt x="212" y="713"/>
                  </a:lnTo>
                  <a:lnTo>
                    <a:pt x="209" y="710"/>
                  </a:lnTo>
                  <a:lnTo>
                    <a:pt x="200" y="707"/>
                  </a:lnTo>
                  <a:lnTo>
                    <a:pt x="196" y="702"/>
                  </a:lnTo>
                  <a:lnTo>
                    <a:pt x="195" y="690"/>
                  </a:lnTo>
                  <a:lnTo>
                    <a:pt x="192" y="684"/>
                  </a:lnTo>
                  <a:lnTo>
                    <a:pt x="178" y="676"/>
                  </a:lnTo>
                  <a:lnTo>
                    <a:pt x="175" y="676"/>
                  </a:lnTo>
                  <a:lnTo>
                    <a:pt x="167" y="673"/>
                  </a:lnTo>
                  <a:lnTo>
                    <a:pt x="164" y="674"/>
                  </a:lnTo>
                  <a:lnTo>
                    <a:pt x="156" y="672"/>
                  </a:lnTo>
                  <a:lnTo>
                    <a:pt x="148" y="665"/>
                  </a:lnTo>
                  <a:lnTo>
                    <a:pt x="151" y="661"/>
                  </a:lnTo>
                  <a:lnTo>
                    <a:pt x="152" y="657"/>
                  </a:lnTo>
                  <a:lnTo>
                    <a:pt x="158" y="652"/>
                  </a:lnTo>
                  <a:lnTo>
                    <a:pt x="160" y="646"/>
                  </a:lnTo>
                  <a:lnTo>
                    <a:pt x="156" y="641"/>
                  </a:lnTo>
                  <a:lnTo>
                    <a:pt x="149" y="641"/>
                  </a:lnTo>
                  <a:lnTo>
                    <a:pt x="140" y="637"/>
                  </a:lnTo>
                  <a:lnTo>
                    <a:pt x="138" y="631"/>
                  </a:lnTo>
                  <a:lnTo>
                    <a:pt x="131" y="627"/>
                  </a:lnTo>
                  <a:lnTo>
                    <a:pt x="124" y="626"/>
                  </a:lnTo>
                  <a:lnTo>
                    <a:pt x="114" y="622"/>
                  </a:lnTo>
                  <a:lnTo>
                    <a:pt x="106" y="616"/>
                  </a:lnTo>
                  <a:lnTo>
                    <a:pt x="105" y="608"/>
                  </a:lnTo>
                  <a:lnTo>
                    <a:pt x="108" y="602"/>
                  </a:lnTo>
                  <a:lnTo>
                    <a:pt x="104" y="599"/>
                  </a:lnTo>
                  <a:lnTo>
                    <a:pt x="90" y="598"/>
                  </a:lnTo>
                  <a:lnTo>
                    <a:pt x="87" y="602"/>
                  </a:lnTo>
                  <a:lnTo>
                    <a:pt x="76" y="602"/>
                  </a:lnTo>
                  <a:lnTo>
                    <a:pt x="70" y="597"/>
                  </a:lnTo>
                  <a:lnTo>
                    <a:pt x="69" y="584"/>
                  </a:lnTo>
                  <a:lnTo>
                    <a:pt x="72" y="575"/>
                  </a:lnTo>
                  <a:lnTo>
                    <a:pt x="75" y="571"/>
                  </a:lnTo>
                  <a:lnTo>
                    <a:pt x="77" y="562"/>
                  </a:lnTo>
                  <a:lnTo>
                    <a:pt x="74" y="555"/>
                  </a:lnTo>
                  <a:lnTo>
                    <a:pt x="67" y="538"/>
                  </a:lnTo>
                  <a:lnTo>
                    <a:pt x="55" y="522"/>
                  </a:lnTo>
                  <a:lnTo>
                    <a:pt x="53" y="518"/>
                  </a:lnTo>
                  <a:lnTo>
                    <a:pt x="44" y="510"/>
                  </a:lnTo>
                  <a:lnTo>
                    <a:pt x="46" y="507"/>
                  </a:lnTo>
                  <a:lnTo>
                    <a:pt x="46" y="501"/>
                  </a:lnTo>
                  <a:lnTo>
                    <a:pt x="42" y="496"/>
                  </a:lnTo>
                  <a:lnTo>
                    <a:pt x="43" y="494"/>
                  </a:lnTo>
                  <a:lnTo>
                    <a:pt x="43" y="488"/>
                  </a:lnTo>
                  <a:lnTo>
                    <a:pt x="46" y="481"/>
                  </a:lnTo>
                  <a:lnTo>
                    <a:pt x="42" y="475"/>
                  </a:lnTo>
                  <a:lnTo>
                    <a:pt x="26" y="470"/>
                  </a:lnTo>
                  <a:lnTo>
                    <a:pt x="24" y="462"/>
                  </a:lnTo>
                  <a:lnTo>
                    <a:pt x="24" y="451"/>
                  </a:lnTo>
                  <a:lnTo>
                    <a:pt x="19" y="443"/>
                  </a:lnTo>
                  <a:lnTo>
                    <a:pt x="23" y="437"/>
                  </a:lnTo>
                  <a:lnTo>
                    <a:pt x="17" y="433"/>
                  </a:lnTo>
                  <a:lnTo>
                    <a:pt x="22" y="430"/>
                  </a:lnTo>
                  <a:lnTo>
                    <a:pt x="22" y="424"/>
                  </a:lnTo>
                  <a:lnTo>
                    <a:pt x="17" y="422"/>
                  </a:lnTo>
                  <a:lnTo>
                    <a:pt x="6" y="430"/>
                  </a:lnTo>
                  <a:lnTo>
                    <a:pt x="0" y="424"/>
                  </a:lnTo>
                  <a:lnTo>
                    <a:pt x="0" y="414"/>
                  </a:lnTo>
                  <a:lnTo>
                    <a:pt x="14" y="400"/>
                  </a:lnTo>
                  <a:lnTo>
                    <a:pt x="19" y="392"/>
                  </a:lnTo>
                  <a:lnTo>
                    <a:pt x="18" y="383"/>
                  </a:lnTo>
                  <a:lnTo>
                    <a:pt x="10" y="379"/>
                  </a:lnTo>
                  <a:lnTo>
                    <a:pt x="12" y="373"/>
                  </a:lnTo>
                  <a:lnTo>
                    <a:pt x="21" y="367"/>
                  </a:lnTo>
                  <a:lnTo>
                    <a:pt x="25" y="358"/>
                  </a:lnTo>
                  <a:lnTo>
                    <a:pt x="20" y="353"/>
                  </a:lnTo>
                  <a:lnTo>
                    <a:pt x="20" y="347"/>
                  </a:lnTo>
                  <a:lnTo>
                    <a:pt x="27" y="339"/>
                  </a:lnTo>
                  <a:lnTo>
                    <a:pt x="32" y="340"/>
                  </a:lnTo>
                  <a:lnTo>
                    <a:pt x="46" y="321"/>
                  </a:lnTo>
                  <a:lnTo>
                    <a:pt x="51" y="310"/>
                  </a:lnTo>
                  <a:lnTo>
                    <a:pt x="47" y="305"/>
                  </a:lnTo>
                  <a:lnTo>
                    <a:pt x="47" y="294"/>
                  </a:lnTo>
                  <a:lnTo>
                    <a:pt x="55" y="287"/>
                  </a:lnTo>
                  <a:lnTo>
                    <a:pt x="66" y="287"/>
                  </a:lnTo>
                  <a:lnTo>
                    <a:pt x="73" y="292"/>
                  </a:lnTo>
                  <a:lnTo>
                    <a:pt x="81" y="287"/>
                  </a:lnTo>
                  <a:lnTo>
                    <a:pt x="88" y="284"/>
                  </a:lnTo>
                  <a:lnTo>
                    <a:pt x="85" y="111"/>
                  </a:lnTo>
                  <a:lnTo>
                    <a:pt x="85" y="110"/>
                  </a:lnTo>
                  <a:lnTo>
                    <a:pt x="85" y="94"/>
                  </a:lnTo>
                  <a:lnTo>
                    <a:pt x="127" y="9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7ECA4F77-B13F-0A2D-45E6-C35450FF0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913" y="4156076"/>
              <a:ext cx="373063" cy="284163"/>
            </a:xfrm>
            <a:custGeom>
              <a:avLst/>
              <a:gdLst>
                <a:gd name="T0" fmla="*/ 92 w 671"/>
                <a:gd name="T1" fmla="*/ 404 h 509"/>
                <a:gd name="T2" fmla="*/ 79 w 671"/>
                <a:gd name="T3" fmla="*/ 373 h 509"/>
                <a:gd name="T4" fmla="*/ 62 w 671"/>
                <a:gd name="T5" fmla="*/ 363 h 509"/>
                <a:gd name="T6" fmla="*/ 46 w 671"/>
                <a:gd name="T7" fmla="*/ 340 h 509"/>
                <a:gd name="T8" fmla="*/ 33 w 671"/>
                <a:gd name="T9" fmla="*/ 324 h 509"/>
                <a:gd name="T10" fmla="*/ 3 w 671"/>
                <a:gd name="T11" fmla="*/ 317 h 509"/>
                <a:gd name="T12" fmla="*/ 11 w 671"/>
                <a:gd name="T13" fmla="*/ 299 h 509"/>
                <a:gd name="T14" fmla="*/ 29 w 671"/>
                <a:gd name="T15" fmla="*/ 289 h 509"/>
                <a:gd name="T16" fmla="*/ 42 w 671"/>
                <a:gd name="T17" fmla="*/ 288 h 509"/>
                <a:gd name="T18" fmla="*/ 48 w 671"/>
                <a:gd name="T19" fmla="*/ 246 h 509"/>
                <a:gd name="T20" fmla="*/ 59 w 671"/>
                <a:gd name="T21" fmla="*/ 213 h 509"/>
                <a:gd name="T22" fmla="*/ 68 w 671"/>
                <a:gd name="T23" fmla="*/ 187 h 509"/>
                <a:gd name="T24" fmla="*/ 78 w 671"/>
                <a:gd name="T25" fmla="*/ 183 h 509"/>
                <a:gd name="T26" fmla="*/ 105 w 671"/>
                <a:gd name="T27" fmla="*/ 127 h 509"/>
                <a:gd name="T28" fmla="*/ 117 w 671"/>
                <a:gd name="T29" fmla="*/ 95 h 509"/>
                <a:gd name="T30" fmla="*/ 134 w 671"/>
                <a:gd name="T31" fmla="*/ 80 h 509"/>
                <a:gd name="T32" fmla="*/ 151 w 671"/>
                <a:gd name="T33" fmla="*/ 31 h 509"/>
                <a:gd name="T34" fmla="*/ 168 w 671"/>
                <a:gd name="T35" fmla="*/ 31 h 509"/>
                <a:gd name="T36" fmla="*/ 190 w 671"/>
                <a:gd name="T37" fmla="*/ 0 h 509"/>
                <a:gd name="T38" fmla="*/ 215 w 671"/>
                <a:gd name="T39" fmla="*/ 14 h 509"/>
                <a:gd name="T40" fmla="*/ 240 w 671"/>
                <a:gd name="T41" fmla="*/ 6 h 509"/>
                <a:gd name="T42" fmla="*/ 257 w 671"/>
                <a:gd name="T43" fmla="*/ 8 h 509"/>
                <a:gd name="T44" fmla="*/ 279 w 671"/>
                <a:gd name="T45" fmla="*/ 16 h 509"/>
                <a:gd name="T46" fmla="*/ 303 w 671"/>
                <a:gd name="T47" fmla="*/ 26 h 509"/>
                <a:gd name="T48" fmla="*/ 334 w 671"/>
                <a:gd name="T49" fmla="*/ 49 h 509"/>
                <a:gd name="T50" fmla="*/ 347 w 671"/>
                <a:gd name="T51" fmla="*/ 57 h 509"/>
                <a:gd name="T52" fmla="*/ 378 w 671"/>
                <a:gd name="T53" fmla="*/ 77 h 509"/>
                <a:gd name="T54" fmla="*/ 390 w 671"/>
                <a:gd name="T55" fmla="*/ 103 h 509"/>
                <a:gd name="T56" fmla="*/ 400 w 671"/>
                <a:gd name="T57" fmla="*/ 122 h 509"/>
                <a:gd name="T58" fmla="*/ 395 w 671"/>
                <a:gd name="T59" fmla="*/ 151 h 509"/>
                <a:gd name="T60" fmla="*/ 383 w 671"/>
                <a:gd name="T61" fmla="*/ 177 h 509"/>
                <a:gd name="T62" fmla="*/ 414 w 671"/>
                <a:gd name="T63" fmla="*/ 175 h 509"/>
                <a:gd name="T64" fmla="*/ 431 w 671"/>
                <a:gd name="T65" fmla="*/ 182 h 509"/>
                <a:gd name="T66" fmla="*/ 453 w 671"/>
                <a:gd name="T67" fmla="*/ 228 h 509"/>
                <a:gd name="T68" fmla="*/ 474 w 671"/>
                <a:gd name="T69" fmla="*/ 258 h 509"/>
                <a:gd name="T70" fmla="*/ 671 w 671"/>
                <a:gd name="T71" fmla="*/ 306 h 509"/>
                <a:gd name="T72" fmla="*/ 479 w 671"/>
                <a:gd name="T73" fmla="*/ 443 h 509"/>
                <a:gd name="T74" fmla="*/ 452 w 671"/>
                <a:gd name="T75" fmla="*/ 454 h 509"/>
                <a:gd name="T76" fmla="*/ 428 w 671"/>
                <a:gd name="T77" fmla="*/ 475 h 509"/>
                <a:gd name="T78" fmla="*/ 397 w 671"/>
                <a:gd name="T79" fmla="*/ 490 h 509"/>
                <a:gd name="T80" fmla="*/ 368 w 671"/>
                <a:gd name="T81" fmla="*/ 493 h 509"/>
                <a:gd name="T82" fmla="*/ 349 w 671"/>
                <a:gd name="T83" fmla="*/ 476 h 509"/>
                <a:gd name="T84" fmla="*/ 317 w 671"/>
                <a:gd name="T85" fmla="*/ 481 h 509"/>
                <a:gd name="T86" fmla="*/ 292 w 671"/>
                <a:gd name="T87" fmla="*/ 508 h 509"/>
                <a:gd name="T88" fmla="*/ 269 w 671"/>
                <a:gd name="T89" fmla="*/ 506 h 509"/>
                <a:gd name="T90" fmla="*/ 232 w 671"/>
                <a:gd name="T91" fmla="*/ 504 h 509"/>
                <a:gd name="T92" fmla="*/ 207 w 671"/>
                <a:gd name="T93" fmla="*/ 486 h 509"/>
                <a:gd name="T94" fmla="*/ 159 w 671"/>
                <a:gd name="T95" fmla="*/ 464 h 509"/>
                <a:gd name="T96" fmla="*/ 130 w 671"/>
                <a:gd name="T97" fmla="*/ 463 h 509"/>
                <a:gd name="T98" fmla="*/ 116 w 671"/>
                <a:gd name="T99" fmla="*/ 427 h 509"/>
                <a:gd name="T100" fmla="*/ 99 w 671"/>
                <a:gd name="T101" fmla="*/ 42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1" h="509">
                  <a:moveTo>
                    <a:pt x="99" y="425"/>
                  </a:moveTo>
                  <a:lnTo>
                    <a:pt x="96" y="409"/>
                  </a:lnTo>
                  <a:lnTo>
                    <a:pt x="92" y="404"/>
                  </a:lnTo>
                  <a:lnTo>
                    <a:pt x="90" y="388"/>
                  </a:lnTo>
                  <a:lnTo>
                    <a:pt x="82" y="380"/>
                  </a:lnTo>
                  <a:lnTo>
                    <a:pt x="79" y="373"/>
                  </a:lnTo>
                  <a:lnTo>
                    <a:pt x="74" y="366"/>
                  </a:lnTo>
                  <a:lnTo>
                    <a:pt x="65" y="366"/>
                  </a:lnTo>
                  <a:lnTo>
                    <a:pt x="62" y="363"/>
                  </a:lnTo>
                  <a:lnTo>
                    <a:pt x="62" y="359"/>
                  </a:lnTo>
                  <a:lnTo>
                    <a:pt x="54" y="356"/>
                  </a:lnTo>
                  <a:lnTo>
                    <a:pt x="46" y="340"/>
                  </a:lnTo>
                  <a:lnTo>
                    <a:pt x="43" y="338"/>
                  </a:lnTo>
                  <a:lnTo>
                    <a:pt x="41" y="332"/>
                  </a:lnTo>
                  <a:lnTo>
                    <a:pt x="33" y="324"/>
                  </a:lnTo>
                  <a:lnTo>
                    <a:pt x="29" y="319"/>
                  </a:lnTo>
                  <a:lnTo>
                    <a:pt x="11" y="319"/>
                  </a:lnTo>
                  <a:lnTo>
                    <a:pt x="3" y="317"/>
                  </a:lnTo>
                  <a:lnTo>
                    <a:pt x="0" y="311"/>
                  </a:lnTo>
                  <a:lnTo>
                    <a:pt x="7" y="301"/>
                  </a:lnTo>
                  <a:lnTo>
                    <a:pt x="11" y="299"/>
                  </a:lnTo>
                  <a:lnTo>
                    <a:pt x="11" y="289"/>
                  </a:lnTo>
                  <a:lnTo>
                    <a:pt x="21" y="291"/>
                  </a:lnTo>
                  <a:lnTo>
                    <a:pt x="29" y="289"/>
                  </a:lnTo>
                  <a:lnTo>
                    <a:pt x="34" y="292"/>
                  </a:lnTo>
                  <a:lnTo>
                    <a:pt x="39" y="293"/>
                  </a:lnTo>
                  <a:lnTo>
                    <a:pt x="42" y="288"/>
                  </a:lnTo>
                  <a:lnTo>
                    <a:pt x="48" y="284"/>
                  </a:lnTo>
                  <a:lnTo>
                    <a:pt x="49" y="263"/>
                  </a:lnTo>
                  <a:lnTo>
                    <a:pt x="48" y="246"/>
                  </a:lnTo>
                  <a:lnTo>
                    <a:pt x="52" y="234"/>
                  </a:lnTo>
                  <a:lnTo>
                    <a:pt x="59" y="223"/>
                  </a:lnTo>
                  <a:lnTo>
                    <a:pt x="59" y="213"/>
                  </a:lnTo>
                  <a:lnTo>
                    <a:pt x="56" y="208"/>
                  </a:lnTo>
                  <a:lnTo>
                    <a:pt x="59" y="199"/>
                  </a:lnTo>
                  <a:lnTo>
                    <a:pt x="68" y="187"/>
                  </a:lnTo>
                  <a:lnTo>
                    <a:pt x="70" y="182"/>
                  </a:lnTo>
                  <a:lnTo>
                    <a:pt x="74" y="181"/>
                  </a:lnTo>
                  <a:lnTo>
                    <a:pt x="78" y="183"/>
                  </a:lnTo>
                  <a:lnTo>
                    <a:pt x="87" y="150"/>
                  </a:lnTo>
                  <a:lnTo>
                    <a:pt x="92" y="136"/>
                  </a:lnTo>
                  <a:lnTo>
                    <a:pt x="105" y="127"/>
                  </a:lnTo>
                  <a:lnTo>
                    <a:pt x="105" y="120"/>
                  </a:lnTo>
                  <a:lnTo>
                    <a:pt x="116" y="103"/>
                  </a:lnTo>
                  <a:lnTo>
                    <a:pt x="117" y="95"/>
                  </a:lnTo>
                  <a:lnTo>
                    <a:pt x="125" y="93"/>
                  </a:lnTo>
                  <a:lnTo>
                    <a:pt x="129" y="94"/>
                  </a:lnTo>
                  <a:lnTo>
                    <a:pt x="134" y="80"/>
                  </a:lnTo>
                  <a:lnTo>
                    <a:pt x="146" y="60"/>
                  </a:lnTo>
                  <a:lnTo>
                    <a:pt x="146" y="45"/>
                  </a:lnTo>
                  <a:lnTo>
                    <a:pt x="151" y="31"/>
                  </a:lnTo>
                  <a:lnTo>
                    <a:pt x="153" y="28"/>
                  </a:lnTo>
                  <a:lnTo>
                    <a:pt x="159" y="30"/>
                  </a:lnTo>
                  <a:lnTo>
                    <a:pt x="168" y="31"/>
                  </a:lnTo>
                  <a:lnTo>
                    <a:pt x="171" y="26"/>
                  </a:lnTo>
                  <a:lnTo>
                    <a:pt x="178" y="25"/>
                  </a:lnTo>
                  <a:lnTo>
                    <a:pt x="190" y="0"/>
                  </a:lnTo>
                  <a:lnTo>
                    <a:pt x="195" y="3"/>
                  </a:lnTo>
                  <a:lnTo>
                    <a:pt x="198" y="8"/>
                  </a:lnTo>
                  <a:lnTo>
                    <a:pt x="215" y="14"/>
                  </a:lnTo>
                  <a:lnTo>
                    <a:pt x="223" y="14"/>
                  </a:lnTo>
                  <a:lnTo>
                    <a:pt x="231" y="7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49" y="8"/>
                  </a:lnTo>
                  <a:lnTo>
                    <a:pt x="257" y="8"/>
                  </a:lnTo>
                  <a:lnTo>
                    <a:pt x="271" y="20"/>
                  </a:lnTo>
                  <a:lnTo>
                    <a:pt x="272" y="17"/>
                  </a:lnTo>
                  <a:lnTo>
                    <a:pt x="279" y="16"/>
                  </a:lnTo>
                  <a:lnTo>
                    <a:pt x="288" y="18"/>
                  </a:lnTo>
                  <a:lnTo>
                    <a:pt x="296" y="25"/>
                  </a:lnTo>
                  <a:lnTo>
                    <a:pt x="303" y="26"/>
                  </a:lnTo>
                  <a:lnTo>
                    <a:pt x="318" y="40"/>
                  </a:lnTo>
                  <a:lnTo>
                    <a:pt x="322" y="47"/>
                  </a:lnTo>
                  <a:lnTo>
                    <a:pt x="334" y="49"/>
                  </a:lnTo>
                  <a:lnTo>
                    <a:pt x="336" y="52"/>
                  </a:lnTo>
                  <a:lnTo>
                    <a:pt x="344" y="52"/>
                  </a:lnTo>
                  <a:lnTo>
                    <a:pt x="347" y="57"/>
                  </a:lnTo>
                  <a:lnTo>
                    <a:pt x="357" y="63"/>
                  </a:lnTo>
                  <a:lnTo>
                    <a:pt x="370" y="76"/>
                  </a:lnTo>
                  <a:lnTo>
                    <a:pt x="378" y="77"/>
                  </a:lnTo>
                  <a:lnTo>
                    <a:pt x="386" y="89"/>
                  </a:lnTo>
                  <a:lnTo>
                    <a:pt x="388" y="98"/>
                  </a:lnTo>
                  <a:lnTo>
                    <a:pt x="390" y="103"/>
                  </a:lnTo>
                  <a:lnTo>
                    <a:pt x="397" y="103"/>
                  </a:lnTo>
                  <a:lnTo>
                    <a:pt x="409" y="119"/>
                  </a:lnTo>
                  <a:lnTo>
                    <a:pt x="400" y="122"/>
                  </a:lnTo>
                  <a:lnTo>
                    <a:pt x="397" y="132"/>
                  </a:lnTo>
                  <a:lnTo>
                    <a:pt x="394" y="140"/>
                  </a:lnTo>
                  <a:lnTo>
                    <a:pt x="395" y="151"/>
                  </a:lnTo>
                  <a:lnTo>
                    <a:pt x="391" y="159"/>
                  </a:lnTo>
                  <a:lnTo>
                    <a:pt x="390" y="167"/>
                  </a:lnTo>
                  <a:lnTo>
                    <a:pt x="383" y="177"/>
                  </a:lnTo>
                  <a:lnTo>
                    <a:pt x="388" y="182"/>
                  </a:lnTo>
                  <a:lnTo>
                    <a:pt x="404" y="182"/>
                  </a:lnTo>
                  <a:lnTo>
                    <a:pt x="414" y="175"/>
                  </a:lnTo>
                  <a:lnTo>
                    <a:pt x="426" y="173"/>
                  </a:lnTo>
                  <a:lnTo>
                    <a:pt x="434" y="177"/>
                  </a:lnTo>
                  <a:lnTo>
                    <a:pt x="431" y="182"/>
                  </a:lnTo>
                  <a:lnTo>
                    <a:pt x="434" y="199"/>
                  </a:lnTo>
                  <a:lnTo>
                    <a:pt x="442" y="222"/>
                  </a:lnTo>
                  <a:lnTo>
                    <a:pt x="453" y="228"/>
                  </a:lnTo>
                  <a:lnTo>
                    <a:pt x="452" y="241"/>
                  </a:lnTo>
                  <a:lnTo>
                    <a:pt x="458" y="255"/>
                  </a:lnTo>
                  <a:lnTo>
                    <a:pt x="474" y="258"/>
                  </a:lnTo>
                  <a:lnTo>
                    <a:pt x="485" y="267"/>
                  </a:lnTo>
                  <a:lnTo>
                    <a:pt x="614" y="307"/>
                  </a:lnTo>
                  <a:lnTo>
                    <a:pt x="671" y="306"/>
                  </a:lnTo>
                  <a:lnTo>
                    <a:pt x="533" y="442"/>
                  </a:lnTo>
                  <a:lnTo>
                    <a:pt x="506" y="442"/>
                  </a:lnTo>
                  <a:lnTo>
                    <a:pt x="479" y="443"/>
                  </a:lnTo>
                  <a:lnTo>
                    <a:pt x="471" y="448"/>
                  </a:lnTo>
                  <a:lnTo>
                    <a:pt x="463" y="449"/>
                  </a:lnTo>
                  <a:lnTo>
                    <a:pt x="452" y="454"/>
                  </a:lnTo>
                  <a:lnTo>
                    <a:pt x="448" y="463"/>
                  </a:lnTo>
                  <a:lnTo>
                    <a:pt x="440" y="468"/>
                  </a:lnTo>
                  <a:lnTo>
                    <a:pt x="428" y="475"/>
                  </a:lnTo>
                  <a:lnTo>
                    <a:pt x="415" y="476"/>
                  </a:lnTo>
                  <a:lnTo>
                    <a:pt x="401" y="483"/>
                  </a:lnTo>
                  <a:lnTo>
                    <a:pt x="397" y="490"/>
                  </a:lnTo>
                  <a:lnTo>
                    <a:pt x="396" y="490"/>
                  </a:lnTo>
                  <a:lnTo>
                    <a:pt x="385" y="490"/>
                  </a:lnTo>
                  <a:lnTo>
                    <a:pt x="368" y="493"/>
                  </a:lnTo>
                  <a:lnTo>
                    <a:pt x="361" y="488"/>
                  </a:lnTo>
                  <a:lnTo>
                    <a:pt x="356" y="479"/>
                  </a:lnTo>
                  <a:lnTo>
                    <a:pt x="349" y="476"/>
                  </a:lnTo>
                  <a:lnTo>
                    <a:pt x="329" y="478"/>
                  </a:lnTo>
                  <a:lnTo>
                    <a:pt x="324" y="481"/>
                  </a:lnTo>
                  <a:lnTo>
                    <a:pt x="317" y="481"/>
                  </a:lnTo>
                  <a:lnTo>
                    <a:pt x="308" y="485"/>
                  </a:lnTo>
                  <a:lnTo>
                    <a:pt x="304" y="490"/>
                  </a:lnTo>
                  <a:lnTo>
                    <a:pt x="292" y="508"/>
                  </a:lnTo>
                  <a:lnTo>
                    <a:pt x="283" y="509"/>
                  </a:lnTo>
                  <a:lnTo>
                    <a:pt x="277" y="509"/>
                  </a:lnTo>
                  <a:lnTo>
                    <a:pt x="269" y="506"/>
                  </a:lnTo>
                  <a:lnTo>
                    <a:pt x="257" y="508"/>
                  </a:lnTo>
                  <a:lnTo>
                    <a:pt x="248" y="504"/>
                  </a:lnTo>
                  <a:lnTo>
                    <a:pt x="232" y="504"/>
                  </a:lnTo>
                  <a:lnTo>
                    <a:pt x="225" y="501"/>
                  </a:lnTo>
                  <a:lnTo>
                    <a:pt x="218" y="493"/>
                  </a:lnTo>
                  <a:lnTo>
                    <a:pt x="207" y="486"/>
                  </a:lnTo>
                  <a:lnTo>
                    <a:pt x="189" y="468"/>
                  </a:lnTo>
                  <a:lnTo>
                    <a:pt x="181" y="463"/>
                  </a:lnTo>
                  <a:lnTo>
                    <a:pt x="159" y="464"/>
                  </a:lnTo>
                  <a:lnTo>
                    <a:pt x="148" y="461"/>
                  </a:lnTo>
                  <a:lnTo>
                    <a:pt x="138" y="465"/>
                  </a:lnTo>
                  <a:lnTo>
                    <a:pt x="130" y="463"/>
                  </a:lnTo>
                  <a:lnTo>
                    <a:pt x="122" y="455"/>
                  </a:lnTo>
                  <a:lnTo>
                    <a:pt x="122" y="428"/>
                  </a:lnTo>
                  <a:lnTo>
                    <a:pt x="116" y="427"/>
                  </a:lnTo>
                  <a:lnTo>
                    <a:pt x="107" y="429"/>
                  </a:lnTo>
                  <a:lnTo>
                    <a:pt x="102" y="421"/>
                  </a:lnTo>
                  <a:lnTo>
                    <a:pt x="99" y="42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F85E3AFD-FD2D-1A5B-4549-E5A9130E9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4076701"/>
              <a:ext cx="163513" cy="146050"/>
            </a:xfrm>
            <a:custGeom>
              <a:avLst/>
              <a:gdLst>
                <a:gd name="T0" fmla="*/ 253 w 293"/>
                <a:gd name="T1" fmla="*/ 245 h 261"/>
                <a:gd name="T2" fmla="*/ 244 w 293"/>
                <a:gd name="T3" fmla="*/ 240 h 261"/>
                <a:gd name="T4" fmla="*/ 234 w 293"/>
                <a:gd name="T5" fmla="*/ 219 h 261"/>
                <a:gd name="T6" fmla="*/ 213 w 293"/>
                <a:gd name="T7" fmla="*/ 205 h 261"/>
                <a:gd name="T8" fmla="*/ 200 w 293"/>
                <a:gd name="T9" fmla="*/ 194 h 261"/>
                <a:gd name="T10" fmla="*/ 190 w 293"/>
                <a:gd name="T11" fmla="*/ 191 h 261"/>
                <a:gd name="T12" fmla="*/ 174 w 293"/>
                <a:gd name="T13" fmla="*/ 182 h 261"/>
                <a:gd name="T14" fmla="*/ 152 w 293"/>
                <a:gd name="T15" fmla="*/ 167 h 261"/>
                <a:gd name="T16" fmla="*/ 135 w 293"/>
                <a:gd name="T17" fmla="*/ 158 h 261"/>
                <a:gd name="T18" fmla="*/ 127 w 293"/>
                <a:gd name="T19" fmla="*/ 162 h 261"/>
                <a:gd name="T20" fmla="*/ 105 w 293"/>
                <a:gd name="T21" fmla="*/ 150 h 261"/>
                <a:gd name="T22" fmla="*/ 96 w 293"/>
                <a:gd name="T23" fmla="*/ 148 h 261"/>
                <a:gd name="T24" fmla="*/ 79 w 293"/>
                <a:gd name="T25" fmla="*/ 156 h 261"/>
                <a:gd name="T26" fmla="*/ 54 w 293"/>
                <a:gd name="T27" fmla="*/ 150 h 261"/>
                <a:gd name="T28" fmla="*/ 46 w 293"/>
                <a:gd name="T29" fmla="*/ 142 h 261"/>
                <a:gd name="T30" fmla="*/ 27 w 293"/>
                <a:gd name="T31" fmla="*/ 168 h 261"/>
                <a:gd name="T32" fmla="*/ 15 w 293"/>
                <a:gd name="T33" fmla="*/ 172 h 261"/>
                <a:gd name="T34" fmla="*/ 5 w 293"/>
                <a:gd name="T35" fmla="*/ 160 h 261"/>
                <a:gd name="T36" fmla="*/ 0 w 293"/>
                <a:gd name="T37" fmla="*/ 131 h 261"/>
                <a:gd name="T38" fmla="*/ 6 w 293"/>
                <a:gd name="T39" fmla="*/ 119 h 261"/>
                <a:gd name="T40" fmla="*/ 16 w 293"/>
                <a:gd name="T41" fmla="*/ 86 h 261"/>
                <a:gd name="T42" fmla="*/ 24 w 293"/>
                <a:gd name="T43" fmla="*/ 68 h 261"/>
                <a:gd name="T44" fmla="*/ 18 w 293"/>
                <a:gd name="T45" fmla="*/ 61 h 261"/>
                <a:gd name="T46" fmla="*/ 22 w 293"/>
                <a:gd name="T47" fmla="*/ 42 h 261"/>
                <a:gd name="T48" fmla="*/ 39 w 293"/>
                <a:gd name="T49" fmla="*/ 39 h 261"/>
                <a:gd name="T50" fmla="*/ 38 w 293"/>
                <a:gd name="T51" fmla="*/ 30 h 261"/>
                <a:gd name="T52" fmla="*/ 47 w 293"/>
                <a:gd name="T53" fmla="*/ 24 h 261"/>
                <a:gd name="T54" fmla="*/ 63 w 293"/>
                <a:gd name="T55" fmla="*/ 20 h 261"/>
                <a:gd name="T56" fmla="*/ 73 w 293"/>
                <a:gd name="T57" fmla="*/ 13 h 261"/>
                <a:gd name="T58" fmla="*/ 86 w 293"/>
                <a:gd name="T59" fmla="*/ 0 h 261"/>
                <a:gd name="T60" fmla="*/ 97 w 293"/>
                <a:gd name="T61" fmla="*/ 11 h 261"/>
                <a:gd name="T62" fmla="*/ 121 w 293"/>
                <a:gd name="T63" fmla="*/ 91 h 261"/>
                <a:gd name="T64" fmla="*/ 127 w 293"/>
                <a:gd name="T65" fmla="*/ 103 h 261"/>
                <a:gd name="T66" fmla="*/ 133 w 293"/>
                <a:gd name="T67" fmla="*/ 109 h 261"/>
                <a:gd name="T68" fmla="*/ 139 w 293"/>
                <a:gd name="T69" fmla="*/ 132 h 261"/>
                <a:gd name="T70" fmla="*/ 146 w 293"/>
                <a:gd name="T71" fmla="*/ 122 h 261"/>
                <a:gd name="T72" fmla="*/ 144 w 293"/>
                <a:gd name="T73" fmla="*/ 113 h 261"/>
                <a:gd name="T74" fmla="*/ 156 w 293"/>
                <a:gd name="T75" fmla="*/ 123 h 261"/>
                <a:gd name="T76" fmla="*/ 160 w 293"/>
                <a:gd name="T77" fmla="*/ 138 h 261"/>
                <a:gd name="T78" fmla="*/ 170 w 293"/>
                <a:gd name="T79" fmla="*/ 140 h 261"/>
                <a:gd name="T80" fmla="*/ 179 w 293"/>
                <a:gd name="T81" fmla="*/ 141 h 261"/>
                <a:gd name="T82" fmla="*/ 193 w 293"/>
                <a:gd name="T83" fmla="*/ 148 h 261"/>
                <a:gd name="T84" fmla="*/ 209 w 293"/>
                <a:gd name="T85" fmla="*/ 156 h 261"/>
                <a:gd name="T86" fmla="*/ 227 w 293"/>
                <a:gd name="T87" fmla="*/ 177 h 261"/>
                <a:gd name="T88" fmla="*/ 242 w 293"/>
                <a:gd name="T89" fmla="*/ 192 h 261"/>
                <a:gd name="T90" fmla="*/ 252 w 293"/>
                <a:gd name="T91" fmla="*/ 200 h 261"/>
                <a:gd name="T92" fmla="*/ 255 w 293"/>
                <a:gd name="T93" fmla="*/ 201 h 261"/>
                <a:gd name="T94" fmla="*/ 268 w 293"/>
                <a:gd name="T95" fmla="*/ 221 h 261"/>
                <a:gd name="T96" fmla="*/ 273 w 293"/>
                <a:gd name="T97" fmla="*/ 232 h 261"/>
                <a:gd name="T98" fmla="*/ 281 w 293"/>
                <a:gd name="T99" fmla="*/ 240 h 261"/>
                <a:gd name="T100" fmla="*/ 290 w 293"/>
                <a:gd name="T101" fmla="*/ 240 h 261"/>
                <a:gd name="T102" fmla="*/ 293 w 293"/>
                <a:gd name="T103" fmla="*/ 243 h 261"/>
                <a:gd name="T104" fmla="*/ 278 w 293"/>
                <a:gd name="T105" fmla="*/ 254 h 261"/>
                <a:gd name="T106" fmla="*/ 265 w 293"/>
                <a:gd name="T10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" h="261">
                  <a:moveTo>
                    <a:pt x="265" y="261"/>
                  </a:moveTo>
                  <a:lnTo>
                    <a:pt x="253" y="245"/>
                  </a:lnTo>
                  <a:lnTo>
                    <a:pt x="246" y="245"/>
                  </a:lnTo>
                  <a:lnTo>
                    <a:pt x="244" y="240"/>
                  </a:lnTo>
                  <a:lnTo>
                    <a:pt x="242" y="231"/>
                  </a:lnTo>
                  <a:lnTo>
                    <a:pt x="234" y="219"/>
                  </a:lnTo>
                  <a:lnTo>
                    <a:pt x="226" y="218"/>
                  </a:lnTo>
                  <a:lnTo>
                    <a:pt x="213" y="205"/>
                  </a:lnTo>
                  <a:lnTo>
                    <a:pt x="203" y="199"/>
                  </a:lnTo>
                  <a:lnTo>
                    <a:pt x="200" y="194"/>
                  </a:lnTo>
                  <a:lnTo>
                    <a:pt x="192" y="194"/>
                  </a:lnTo>
                  <a:lnTo>
                    <a:pt x="190" y="191"/>
                  </a:lnTo>
                  <a:lnTo>
                    <a:pt x="178" y="189"/>
                  </a:lnTo>
                  <a:lnTo>
                    <a:pt x="174" y="182"/>
                  </a:lnTo>
                  <a:lnTo>
                    <a:pt x="159" y="168"/>
                  </a:lnTo>
                  <a:lnTo>
                    <a:pt x="152" y="167"/>
                  </a:lnTo>
                  <a:lnTo>
                    <a:pt x="144" y="160"/>
                  </a:lnTo>
                  <a:lnTo>
                    <a:pt x="135" y="158"/>
                  </a:lnTo>
                  <a:lnTo>
                    <a:pt x="128" y="159"/>
                  </a:lnTo>
                  <a:lnTo>
                    <a:pt x="127" y="162"/>
                  </a:lnTo>
                  <a:lnTo>
                    <a:pt x="113" y="150"/>
                  </a:lnTo>
                  <a:lnTo>
                    <a:pt x="105" y="150"/>
                  </a:lnTo>
                  <a:lnTo>
                    <a:pt x="102" y="154"/>
                  </a:lnTo>
                  <a:lnTo>
                    <a:pt x="96" y="148"/>
                  </a:lnTo>
                  <a:lnTo>
                    <a:pt x="87" y="149"/>
                  </a:lnTo>
                  <a:lnTo>
                    <a:pt x="79" y="156"/>
                  </a:lnTo>
                  <a:lnTo>
                    <a:pt x="71" y="156"/>
                  </a:lnTo>
                  <a:lnTo>
                    <a:pt x="54" y="150"/>
                  </a:lnTo>
                  <a:lnTo>
                    <a:pt x="51" y="145"/>
                  </a:lnTo>
                  <a:lnTo>
                    <a:pt x="46" y="142"/>
                  </a:lnTo>
                  <a:lnTo>
                    <a:pt x="34" y="167"/>
                  </a:lnTo>
                  <a:lnTo>
                    <a:pt x="27" y="168"/>
                  </a:lnTo>
                  <a:lnTo>
                    <a:pt x="24" y="173"/>
                  </a:lnTo>
                  <a:lnTo>
                    <a:pt x="15" y="172"/>
                  </a:lnTo>
                  <a:lnTo>
                    <a:pt x="7" y="169"/>
                  </a:lnTo>
                  <a:lnTo>
                    <a:pt x="5" y="160"/>
                  </a:lnTo>
                  <a:lnTo>
                    <a:pt x="0" y="142"/>
                  </a:lnTo>
                  <a:lnTo>
                    <a:pt x="0" y="131"/>
                  </a:lnTo>
                  <a:lnTo>
                    <a:pt x="5" y="126"/>
                  </a:lnTo>
                  <a:lnTo>
                    <a:pt x="6" y="119"/>
                  </a:lnTo>
                  <a:lnTo>
                    <a:pt x="13" y="108"/>
                  </a:lnTo>
                  <a:lnTo>
                    <a:pt x="16" y="86"/>
                  </a:lnTo>
                  <a:lnTo>
                    <a:pt x="21" y="72"/>
                  </a:lnTo>
                  <a:lnTo>
                    <a:pt x="24" y="68"/>
                  </a:lnTo>
                  <a:lnTo>
                    <a:pt x="22" y="64"/>
                  </a:lnTo>
                  <a:lnTo>
                    <a:pt x="18" y="61"/>
                  </a:lnTo>
                  <a:lnTo>
                    <a:pt x="22" y="51"/>
                  </a:lnTo>
                  <a:lnTo>
                    <a:pt x="22" y="42"/>
                  </a:lnTo>
                  <a:lnTo>
                    <a:pt x="27" y="39"/>
                  </a:lnTo>
                  <a:lnTo>
                    <a:pt x="39" y="39"/>
                  </a:lnTo>
                  <a:lnTo>
                    <a:pt x="40" y="34"/>
                  </a:lnTo>
                  <a:lnTo>
                    <a:pt x="38" y="30"/>
                  </a:lnTo>
                  <a:lnTo>
                    <a:pt x="39" y="26"/>
                  </a:lnTo>
                  <a:lnTo>
                    <a:pt x="47" y="24"/>
                  </a:lnTo>
                  <a:lnTo>
                    <a:pt x="53" y="19"/>
                  </a:lnTo>
                  <a:lnTo>
                    <a:pt x="63" y="20"/>
                  </a:lnTo>
                  <a:lnTo>
                    <a:pt x="66" y="14"/>
                  </a:lnTo>
                  <a:lnTo>
                    <a:pt x="73" y="13"/>
                  </a:lnTo>
                  <a:lnTo>
                    <a:pt x="80" y="9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97" y="11"/>
                  </a:lnTo>
                  <a:lnTo>
                    <a:pt x="115" y="59"/>
                  </a:lnTo>
                  <a:lnTo>
                    <a:pt x="121" y="91"/>
                  </a:lnTo>
                  <a:lnTo>
                    <a:pt x="125" y="92"/>
                  </a:lnTo>
                  <a:lnTo>
                    <a:pt x="127" y="103"/>
                  </a:lnTo>
                  <a:lnTo>
                    <a:pt x="127" y="107"/>
                  </a:lnTo>
                  <a:lnTo>
                    <a:pt x="133" y="109"/>
                  </a:lnTo>
                  <a:lnTo>
                    <a:pt x="136" y="119"/>
                  </a:lnTo>
                  <a:lnTo>
                    <a:pt x="139" y="132"/>
                  </a:lnTo>
                  <a:lnTo>
                    <a:pt x="146" y="134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4" y="113"/>
                  </a:lnTo>
                  <a:lnTo>
                    <a:pt x="148" y="112"/>
                  </a:lnTo>
                  <a:lnTo>
                    <a:pt x="156" y="123"/>
                  </a:lnTo>
                  <a:lnTo>
                    <a:pt x="153" y="127"/>
                  </a:lnTo>
                  <a:lnTo>
                    <a:pt x="160" y="138"/>
                  </a:lnTo>
                  <a:lnTo>
                    <a:pt x="165" y="143"/>
                  </a:lnTo>
                  <a:lnTo>
                    <a:pt x="170" y="140"/>
                  </a:lnTo>
                  <a:lnTo>
                    <a:pt x="176" y="139"/>
                  </a:lnTo>
                  <a:lnTo>
                    <a:pt x="179" y="141"/>
                  </a:lnTo>
                  <a:lnTo>
                    <a:pt x="184" y="139"/>
                  </a:lnTo>
                  <a:lnTo>
                    <a:pt x="193" y="148"/>
                  </a:lnTo>
                  <a:lnTo>
                    <a:pt x="197" y="153"/>
                  </a:lnTo>
                  <a:lnTo>
                    <a:pt x="209" y="156"/>
                  </a:lnTo>
                  <a:lnTo>
                    <a:pt x="212" y="160"/>
                  </a:lnTo>
                  <a:lnTo>
                    <a:pt x="227" y="177"/>
                  </a:lnTo>
                  <a:lnTo>
                    <a:pt x="233" y="188"/>
                  </a:lnTo>
                  <a:lnTo>
                    <a:pt x="242" y="192"/>
                  </a:lnTo>
                  <a:lnTo>
                    <a:pt x="248" y="200"/>
                  </a:lnTo>
                  <a:lnTo>
                    <a:pt x="252" y="200"/>
                  </a:lnTo>
                  <a:lnTo>
                    <a:pt x="252" y="197"/>
                  </a:lnTo>
                  <a:lnTo>
                    <a:pt x="255" y="201"/>
                  </a:lnTo>
                  <a:lnTo>
                    <a:pt x="263" y="219"/>
                  </a:lnTo>
                  <a:lnTo>
                    <a:pt x="268" y="221"/>
                  </a:lnTo>
                  <a:lnTo>
                    <a:pt x="274" y="229"/>
                  </a:lnTo>
                  <a:lnTo>
                    <a:pt x="273" y="232"/>
                  </a:lnTo>
                  <a:lnTo>
                    <a:pt x="277" y="240"/>
                  </a:lnTo>
                  <a:lnTo>
                    <a:pt x="281" y="240"/>
                  </a:lnTo>
                  <a:lnTo>
                    <a:pt x="286" y="243"/>
                  </a:lnTo>
                  <a:lnTo>
                    <a:pt x="290" y="240"/>
                  </a:lnTo>
                  <a:lnTo>
                    <a:pt x="291" y="242"/>
                  </a:lnTo>
                  <a:lnTo>
                    <a:pt x="293" y="243"/>
                  </a:lnTo>
                  <a:lnTo>
                    <a:pt x="285" y="252"/>
                  </a:lnTo>
                  <a:lnTo>
                    <a:pt x="278" y="254"/>
                  </a:lnTo>
                  <a:lnTo>
                    <a:pt x="274" y="258"/>
                  </a:lnTo>
                  <a:lnTo>
                    <a:pt x="265" y="26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AA64DF4F-E733-4A7E-D9D1-9908D61D9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4211639"/>
              <a:ext cx="38100" cy="46038"/>
            </a:xfrm>
            <a:custGeom>
              <a:avLst/>
              <a:gdLst>
                <a:gd name="T0" fmla="*/ 51 w 67"/>
                <a:gd name="T1" fmla="*/ 76 h 81"/>
                <a:gd name="T2" fmla="*/ 43 w 67"/>
                <a:gd name="T3" fmla="*/ 72 h 81"/>
                <a:gd name="T4" fmla="*/ 31 w 67"/>
                <a:gd name="T5" fmla="*/ 74 h 81"/>
                <a:gd name="T6" fmla="*/ 21 w 67"/>
                <a:gd name="T7" fmla="*/ 81 h 81"/>
                <a:gd name="T8" fmla="*/ 5 w 67"/>
                <a:gd name="T9" fmla="*/ 81 h 81"/>
                <a:gd name="T10" fmla="*/ 0 w 67"/>
                <a:gd name="T11" fmla="*/ 76 h 81"/>
                <a:gd name="T12" fmla="*/ 7 w 67"/>
                <a:gd name="T13" fmla="*/ 66 h 81"/>
                <a:gd name="T14" fmla="*/ 8 w 67"/>
                <a:gd name="T15" fmla="*/ 58 h 81"/>
                <a:gd name="T16" fmla="*/ 12 w 67"/>
                <a:gd name="T17" fmla="*/ 50 h 81"/>
                <a:gd name="T18" fmla="*/ 11 w 67"/>
                <a:gd name="T19" fmla="*/ 39 h 81"/>
                <a:gd name="T20" fmla="*/ 14 w 67"/>
                <a:gd name="T21" fmla="*/ 31 h 81"/>
                <a:gd name="T22" fmla="*/ 17 w 67"/>
                <a:gd name="T23" fmla="*/ 21 h 81"/>
                <a:gd name="T24" fmla="*/ 35 w 67"/>
                <a:gd name="T25" fmla="*/ 15 h 81"/>
                <a:gd name="T26" fmla="*/ 39 w 67"/>
                <a:gd name="T27" fmla="*/ 11 h 81"/>
                <a:gd name="T28" fmla="*/ 46 w 67"/>
                <a:gd name="T29" fmla="*/ 9 h 81"/>
                <a:gd name="T30" fmla="*/ 54 w 67"/>
                <a:gd name="T31" fmla="*/ 0 h 81"/>
                <a:gd name="T32" fmla="*/ 55 w 67"/>
                <a:gd name="T33" fmla="*/ 0 h 81"/>
                <a:gd name="T34" fmla="*/ 54 w 67"/>
                <a:gd name="T35" fmla="*/ 4 h 81"/>
                <a:gd name="T36" fmla="*/ 64 w 67"/>
                <a:gd name="T37" fmla="*/ 13 h 81"/>
                <a:gd name="T38" fmla="*/ 67 w 67"/>
                <a:gd name="T39" fmla="*/ 13 h 81"/>
                <a:gd name="T40" fmla="*/ 66 w 67"/>
                <a:gd name="T41" fmla="*/ 18 h 81"/>
                <a:gd name="T42" fmla="*/ 67 w 67"/>
                <a:gd name="T43" fmla="*/ 31 h 81"/>
                <a:gd name="T44" fmla="*/ 63 w 67"/>
                <a:gd name="T45" fmla="*/ 33 h 81"/>
                <a:gd name="T46" fmla="*/ 55 w 67"/>
                <a:gd name="T47" fmla="*/ 42 h 81"/>
                <a:gd name="T48" fmla="*/ 49 w 67"/>
                <a:gd name="T49" fmla="*/ 42 h 81"/>
                <a:gd name="T50" fmla="*/ 44 w 67"/>
                <a:gd name="T51" fmla="*/ 49 h 81"/>
                <a:gd name="T52" fmla="*/ 35 w 67"/>
                <a:gd name="T53" fmla="*/ 49 h 81"/>
                <a:gd name="T54" fmla="*/ 40 w 67"/>
                <a:gd name="T55" fmla="*/ 55 h 81"/>
                <a:gd name="T56" fmla="*/ 43 w 67"/>
                <a:gd name="T57" fmla="*/ 56 h 81"/>
                <a:gd name="T58" fmla="*/ 49 w 67"/>
                <a:gd name="T59" fmla="*/ 53 h 81"/>
                <a:gd name="T60" fmla="*/ 61 w 67"/>
                <a:gd name="T61" fmla="*/ 53 h 81"/>
                <a:gd name="T62" fmla="*/ 62 w 67"/>
                <a:gd name="T63" fmla="*/ 56 h 81"/>
                <a:gd name="T64" fmla="*/ 52 w 67"/>
                <a:gd name="T65" fmla="*/ 75 h 81"/>
                <a:gd name="T66" fmla="*/ 51 w 67"/>
                <a:gd name="T67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" h="81">
                  <a:moveTo>
                    <a:pt x="51" y="76"/>
                  </a:moveTo>
                  <a:lnTo>
                    <a:pt x="43" y="72"/>
                  </a:lnTo>
                  <a:lnTo>
                    <a:pt x="31" y="74"/>
                  </a:lnTo>
                  <a:lnTo>
                    <a:pt x="21" y="81"/>
                  </a:lnTo>
                  <a:lnTo>
                    <a:pt x="5" y="81"/>
                  </a:lnTo>
                  <a:lnTo>
                    <a:pt x="0" y="76"/>
                  </a:lnTo>
                  <a:lnTo>
                    <a:pt x="7" y="66"/>
                  </a:lnTo>
                  <a:lnTo>
                    <a:pt x="8" y="58"/>
                  </a:lnTo>
                  <a:lnTo>
                    <a:pt x="12" y="50"/>
                  </a:lnTo>
                  <a:lnTo>
                    <a:pt x="11" y="39"/>
                  </a:lnTo>
                  <a:lnTo>
                    <a:pt x="14" y="31"/>
                  </a:lnTo>
                  <a:lnTo>
                    <a:pt x="17" y="21"/>
                  </a:lnTo>
                  <a:lnTo>
                    <a:pt x="35" y="15"/>
                  </a:lnTo>
                  <a:lnTo>
                    <a:pt x="39" y="11"/>
                  </a:lnTo>
                  <a:lnTo>
                    <a:pt x="46" y="9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4" y="4"/>
                  </a:lnTo>
                  <a:lnTo>
                    <a:pt x="64" y="13"/>
                  </a:lnTo>
                  <a:lnTo>
                    <a:pt x="67" y="13"/>
                  </a:lnTo>
                  <a:lnTo>
                    <a:pt x="66" y="18"/>
                  </a:lnTo>
                  <a:lnTo>
                    <a:pt x="67" y="31"/>
                  </a:lnTo>
                  <a:lnTo>
                    <a:pt x="63" y="33"/>
                  </a:lnTo>
                  <a:lnTo>
                    <a:pt x="55" y="42"/>
                  </a:lnTo>
                  <a:lnTo>
                    <a:pt x="49" y="42"/>
                  </a:lnTo>
                  <a:lnTo>
                    <a:pt x="44" y="49"/>
                  </a:lnTo>
                  <a:lnTo>
                    <a:pt x="35" y="49"/>
                  </a:lnTo>
                  <a:lnTo>
                    <a:pt x="40" y="55"/>
                  </a:lnTo>
                  <a:lnTo>
                    <a:pt x="43" y="56"/>
                  </a:lnTo>
                  <a:lnTo>
                    <a:pt x="49" y="53"/>
                  </a:lnTo>
                  <a:lnTo>
                    <a:pt x="61" y="53"/>
                  </a:lnTo>
                  <a:lnTo>
                    <a:pt x="62" y="56"/>
                  </a:lnTo>
                  <a:lnTo>
                    <a:pt x="52" y="75"/>
                  </a:lnTo>
                  <a:lnTo>
                    <a:pt x="51" y="7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300FD654-68F3-C4EE-A93C-B608A1944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4230689"/>
              <a:ext cx="250825" cy="333375"/>
            </a:xfrm>
            <a:custGeom>
              <a:avLst/>
              <a:gdLst>
                <a:gd name="T0" fmla="*/ 46 w 450"/>
                <a:gd name="T1" fmla="*/ 349 h 597"/>
                <a:gd name="T2" fmla="*/ 85 w 450"/>
                <a:gd name="T3" fmla="*/ 334 h 597"/>
                <a:gd name="T4" fmla="*/ 108 w 450"/>
                <a:gd name="T5" fmla="*/ 315 h 597"/>
                <a:gd name="T6" fmla="*/ 151 w 450"/>
                <a:gd name="T7" fmla="*/ 308 h 597"/>
                <a:gd name="T8" fmla="*/ 259 w 450"/>
                <a:gd name="T9" fmla="*/ 173 h 597"/>
                <a:gd name="T10" fmla="*/ 103 w 450"/>
                <a:gd name="T11" fmla="*/ 121 h 597"/>
                <a:gd name="T12" fmla="*/ 87 w 450"/>
                <a:gd name="T13" fmla="*/ 88 h 597"/>
                <a:gd name="T14" fmla="*/ 80 w 450"/>
                <a:gd name="T15" fmla="*/ 42 h 597"/>
                <a:gd name="T16" fmla="*/ 96 w 450"/>
                <a:gd name="T17" fmla="*/ 29 h 597"/>
                <a:gd name="T18" fmla="*/ 130 w 450"/>
                <a:gd name="T19" fmla="*/ 66 h 597"/>
                <a:gd name="T20" fmla="*/ 164 w 450"/>
                <a:gd name="T21" fmla="*/ 77 h 597"/>
                <a:gd name="T22" fmla="*/ 187 w 450"/>
                <a:gd name="T23" fmla="*/ 65 h 597"/>
                <a:gd name="T24" fmla="*/ 209 w 450"/>
                <a:gd name="T25" fmla="*/ 55 h 597"/>
                <a:gd name="T26" fmla="*/ 233 w 450"/>
                <a:gd name="T27" fmla="*/ 58 h 597"/>
                <a:gd name="T28" fmla="*/ 282 w 450"/>
                <a:gd name="T29" fmla="*/ 38 h 597"/>
                <a:gd name="T30" fmla="*/ 309 w 450"/>
                <a:gd name="T31" fmla="*/ 40 h 597"/>
                <a:gd name="T32" fmla="*/ 339 w 450"/>
                <a:gd name="T33" fmla="*/ 35 h 597"/>
                <a:gd name="T34" fmla="*/ 373 w 450"/>
                <a:gd name="T35" fmla="*/ 25 h 597"/>
                <a:gd name="T36" fmla="*/ 391 w 450"/>
                <a:gd name="T37" fmla="*/ 23 h 597"/>
                <a:gd name="T38" fmla="*/ 414 w 450"/>
                <a:gd name="T39" fmla="*/ 15 h 597"/>
                <a:gd name="T40" fmla="*/ 421 w 450"/>
                <a:gd name="T41" fmla="*/ 2 h 597"/>
                <a:gd name="T42" fmla="*/ 430 w 450"/>
                <a:gd name="T43" fmla="*/ 4 h 597"/>
                <a:gd name="T44" fmla="*/ 448 w 450"/>
                <a:gd name="T45" fmla="*/ 9 h 597"/>
                <a:gd name="T46" fmla="*/ 440 w 450"/>
                <a:gd name="T47" fmla="*/ 30 h 597"/>
                <a:gd name="T48" fmla="*/ 446 w 450"/>
                <a:gd name="T49" fmla="*/ 38 h 597"/>
                <a:gd name="T50" fmla="*/ 437 w 450"/>
                <a:gd name="T51" fmla="*/ 54 h 597"/>
                <a:gd name="T52" fmla="*/ 440 w 450"/>
                <a:gd name="T53" fmla="*/ 73 h 597"/>
                <a:gd name="T54" fmla="*/ 448 w 450"/>
                <a:gd name="T55" fmla="*/ 71 h 597"/>
                <a:gd name="T56" fmla="*/ 446 w 450"/>
                <a:gd name="T57" fmla="*/ 76 h 597"/>
                <a:gd name="T58" fmla="*/ 430 w 450"/>
                <a:gd name="T59" fmla="*/ 88 h 597"/>
                <a:gd name="T60" fmla="*/ 429 w 450"/>
                <a:gd name="T61" fmla="*/ 109 h 597"/>
                <a:gd name="T62" fmla="*/ 405 w 450"/>
                <a:gd name="T63" fmla="*/ 164 h 597"/>
                <a:gd name="T64" fmla="*/ 385 w 450"/>
                <a:gd name="T65" fmla="*/ 181 h 597"/>
                <a:gd name="T66" fmla="*/ 383 w 450"/>
                <a:gd name="T67" fmla="*/ 198 h 597"/>
                <a:gd name="T68" fmla="*/ 341 w 450"/>
                <a:gd name="T69" fmla="*/ 281 h 597"/>
                <a:gd name="T70" fmla="*/ 308 w 450"/>
                <a:gd name="T71" fmla="*/ 338 h 597"/>
                <a:gd name="T72" fmla="*/ 222 w 450"/>
                <a:gd name="T73" fmla="*/ 423 h 597"/>
                <a:gd name="T74" fmla="*/ 174 w 450"/>
                <a:gd name="T75" fmla="*/ 453 h 597"/>
                <a:gd name="T76" fmla="*/ 122 w 450"/>
                <a:gd name="T77" fmla="*/ 498 h 597"/>
                <a:gd name="T78" fmla="*/ 90 w 450"/>
                <a:gd name="T79" fmla="*/ 534 h 597"/>
                <a:gd name="T80" fmla="*/ 67 w 450"/>
                <a:gd name="T81" fmla="*/ 555 h 597"/>
                <a:gd name="T82" fmla="*/ 0 w 450"/>
                <a:gd name="T83" fmla="*/ 56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0" h="597">
                  <a:moveTo>
                    <a:pt x="41" y="356"/>
                  </a:moveTo>
                  <a:lnTo>
                    <a:pt x="42" y="356"/>
                  </a:lnTo>
                  <a:lnTo>
                    <a:pt x="46" y="349"/>
                  </a:lnTo>
                  <a:lnTo>
                    <a:pt x="60" y="342"/>
                  </a:lnTo>
                  <a:lnTo>
                    <a:pt x="73" y="341"/>
                  </a:lnTo>
                  <a:lnTo>
                    <a:pt x="85" y="334"/>
                  </a:lnTo>
                  <a:lnTo>
                    <a:pt x="93" y="329"/>
                  </a:lnTo>
                  <a:lnTo>
                    <a:pt x="97" y="320"/>
                  </a:lnTo>
                  <a:lnTo>
                    <a:pt x="108" y="315"/>
                  </a:lnTo>
                  <a:lnTo>
                    <a:pt x="116" y="314"/>
                  </a:lnTo>
                  <a:lnTo>
                    <a:pt x="124" y="309"/>
                  </a:lnTo>
                  <a:lnTo>
                    <a:pt x="151" y="308"/>
                  </a:lnTo>
                  <a:lnTo>
                    <a:pt x="178" y="308"/>
                  </a:lnTo>
                  <a:lnTo>
                    <a:pt x="316" y="172"/>
                  </a:lnTo>
                  <a:lnTo>
                    <a:pt x="259" y="173"/>
                  </a:lnTo>
                  <a:lnTo>
                    <a:pt x="130" y="133"/>
                  </a:lnTo>
                  <a:lnTo>
                    <a:pt x="119" y="124"/>
                  </a:lnTo>
                  <a:lnTo>
                    <a:pt x="103" y="121"/>
                  </a:lnTo>
                  <a:lnTo>
                    <a:pt x="97" y="107"/>
                  </a:lnTo>
                  <a:lnTo>
                    <a:pt x="98" y="94"/>
                  </a:lnTo>
                  <a:lnTo>
                    <a:pt x="87" y="88"/>
                  </a:lnTo>
                  <a:lnTo>
                    <a:pt x="79" y="65"/>
                  </a:lnTo>
                  <a:lnTo>
                    <a:pt x="76" y="48"/>
                  </a:lnTo>
                  <a:lnTo>
                    <a:pt x="80" y="42"/>
                  </a:lnTo>
                  <a:lnTo>
                    <a:pt x="90" y="23"/>
                  </a:lnTo>
                  <a:lnTo>
                    <a:pt x="93" y="28"/>
                  </a:lnTo>
                  <a:lnTo>
                    <a:pt x="96" y="29"/>
                  </a:lnTo>
                  <a:lnTo>
                    <a:pt x="122" y="58"/>
                  </a:lnTo>
                  <a:lnTo>
                    <a:pt x="126" y="65"/>
                  </a:lnTo>
                  <a:lnTo>
                    <a:pt x="130" y="66"/>
                  </a:lnTo>
                  <a:lnTo>
                    <a:pt x="141" y="76"/>
                  </a:lnTo>
                  <a:lnTo>
                    <a:pt x="152" y="78"/>
                  </a:lnTo>
                  <a:lnTo>
                    <a:pt x="164" y="77"/>
                  </a:lnTo>
                  <a:lnTo>
                    <a:pt x="168" y="72"/>
                  </a:lnTo>
                  <a:lnTo>
                    <a:pt x="180" y="65"/>
                  </a:lnTo>
                  <a:lnTo>
                    <a:pt x="187" y="65"/>
                  </a:lnTo>
                  <a:lnTo>
                    <a:pt x="202" y="53"/>
                  </a:lnTo>
                  <a:lnTo>
                    <a:pt x="206" y="53"/>
                  </a:lnTo>
                  <a:lnTo>
                    <a:pt x="209" y="55"/>
                  </a:lnTo>
                  <a:lnTo>
                    <a:pt x="221" y="55"/>
                  </a:lnTo>
                  <a:lnTo>
                    <a:pt x="225" y="53"/>
                  </a:lnTo>
                  <a:lnTo>
                    <a:pt x="233" y="58"/>
                  </a:lnTo>
                  <a:lnTo>
                    <a:pt x="246" y="56"/>
                  </a:lnTo>
                  <a:lnTo>
                    <a:pt x="273" y="39"/>
                  </a:lnTo>
                  <a:lnTo>
                    <a:pt x="282" y="38"/>
                  </a:lnTo>
                  <a:lnTo>
                    <a:pt x="290" y="42"/>
                  </a:lnTo>
                  <a:lnTo>
                    <a:pt x="297" y="39"/>
                  </a:lnTo>
                  <a:lnTo>
                    <a:pt x="309" y="40"/>
                  </a:lnTo>
                  <a:lnTo>
                    <a:pt x="321" y="34"/>
                  </a:lnTo>
                  <a:lnTo>
                    <a:pt x="335" y="33"/>
                  </a:lnTo>
                  <a:lnTo>
                    <a:pt x="339" y="35"/>
                  </a:lnTo>
                  <a:lnTo>
                    <a:pt x="343" y="35"/>
                  </a:lnTo>
                  <a:lnTo>
                    <a:pt x="365" y="31"/>
                  </a:lnTo>
                  <a:lnTo>
                    <a:pt x="373" y="25"/>
                  </a:lnTo>
                  <a:lnTo>
                    <a:pt x="386" y="23"/>
                  </a:lnTo>
                  <a:lnTo>
                    <a:pt x="390" y="26"/>
                  </a:lnTo>
                  <a:lnTo>
                    <a:pt x="391" y="23"/>
                  </a:lnTo>
                  <a:lnTo>
                    <a:pt x="404" y="21"/>
                  </a:lnTo>
                  <a:lnTo>
                    <a:pt x="412" y="13"/>
                  </a:lnTo>
                  <a:lnTo>
                    <a:pt x="414" y="15"/>
                  </a:lnTo>
                  <a:lnTo>
                    <a:pt x="417" y="8"/>
                  </a:lnTo>
                  <a:lnTo>
                    <a:pt x="416" y="7"/>
                  </a:lnTo>
                  <a:lnTo>
                    <a:pt x="421" y="2"/>
                  </a:lnTo>
                  <a:lnTo>
                    <a:pt x="425" y="2"/>
                  </a:lnTo>
                  <a:lnTo>
                    <a:pt x="425" y="0"/>
                  </a:lnTo>
                  <a:lnTo>
                    <a:pt x="430" y="4"/>
                  </a:lnTo>
                  <a:lnTo>
                    <a:pt x="441" y="8"/>
                  </a:lnTo>
                  <a:lnTo>
                    <a:pt x="446" y="8"/>
                  </a:lnTo>
                  <a:lnTo>
                    <a:pt x="448" y="9"/>
                  </a:lnTo>
                  <a:lnTo>
                    <a:pt x="444" y="16"/>
                  </a:lnTo>
                  <a:lnTo>
                    <a:pt x="441" y="23"/>
                  </a:lnTo>
                  <a:lnTo>
                    <a:pt x="440" y="30"/>
                  </a:lnTo>
                  <a:lnTo>
                    <a:pt x="438" y="34"/>
                  </a:lnTo>
                  <a:lnTo>
                    <a:pt x="440" y="38"/>
                  </a:lnTo>
                  <a:lnTo>
                    <a:pt x="446" y="38"/>
                  </a:lnTo>
                  <a:lnTo>
                    <a:pt x="446" y="41"/>
                  </a:lnTo>
                  <a:lnTo>
                    <a:pt x="441" y="44"/>
                  </a:lnTo>
                  <a:lnTo>
                    <a:pt x="437" y="54"/>
                  </a:lnTo>
                  <a:lnTo>
                    <a:pt x="441" y="59"/>
                  </a:lnTo>
                  <a:lnTo>
                    <a:pt x="443" y="66"/>
                  </a:lnTo>
                  <a:lnTo>
                    <a:pt x="440" y="73"/>
                  </a:lnTo>
                  <a:lnTo>
                    <a:pt x="445" y="73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50" y="76"/>
                  </a:lnTo>
                  <a:lnTo>
                    <a:pt x="447" y="78"/>
                  </a:lnTo>
                  <a:lnTo>
                    <a:pt x="446" y="76"/>
                  </a:lnTo>
                  <a:lnTo>
                    <a:pt x="441" y="76"/>
                  </a:lnTo>
                  <a:lnTo>
                    <a:pt x="437" y="77"/>
                  </a:lnTo>
                  <a:lnTo>
                    <a:pt x="430" y="88"/>
                  </a:lnTo>
                  <a:lnTo>
                    <a:pt x="434" y="94"/>
                  </a:lnTo>
                  <a:lnTo>
                    <a:pt x="432" y="104"/>
                  </a:lnTo>
                  <a:lnTo>
                    <a:pt x="429" y="109"/>
                  </a:lnTo>
                  <a:lnTo>
                    <a:pt x="430" y="120"/>
                  </a:lnTo>
                  <a:lnTo>
                    <a:pt x="415" y="142"/>
                  </a:lnTo>
                  <a:lnTo>
                    <a:pt x="405" y="164"/>
                  </a:lnTo>
                  <a:lnTo>
                    <a:pt x="398" y="171"/>
                  </a:lnTo>
                  <a:lnTo>
                    <a:pt x="395" y="171"/>
                  </a:lnTo>
                  <a:lnTo>
                    <a:pt x="385" y="181"/>
                  </a:lnTo>
                  <a:lnTo>
                    <a:pt x="384" y="186"/>
                  </a:lnTo>
                  <a:lnTo>
                    <a:pt x="389" y="193"/>
                  </a:lnTo>
                  <a:lnTo>
                    <a:pt x="383" y="198"/>
                  </a:lnTo>
                  <a:lnTo>
                    <a:pt x="358" y="245"/>
                  </a:lnTo>
                  <a:lnTo>
                    <a:pt x="357" y="259"/>
                  </a:lnTo>
                  <a:lnTo>
                    <a:pt x="341" y="281"/>
                  </a:lnTo>
                  <a:lnTo>
                    <a:pt x="341" y="289"/>
                  </a:lnTo>
                  <a:lnTo>
                    <a:pt x="311" y="329"/>
                  </a:lnTo>
                  <a:lnTo>
                    <a:pt x="308" y="338"/>
                  </a:lnTo>
                  <a:lnTo>
                    <a:pt x="294" y="352"/>
                  </a:lnTo>
                  <a:lnTo>
                    <a:pt x="271" y="380"/>
                  </a:lnTo>
                  <a:lnTo>
                    <a:pt x="222" y="423"/>
                  </a:lnTo>
                  <a:lnTo>
                    <a:pt x="201" y="441"/>
                  </a:lnTo>
                  <a:lnTo>
                    <a:pt x="187" y="444"/>
                  </a:lnTo>
                  <a:lnTo>
                    <a:pt x="174" y="453"/>
                  </a:lnTo>
                  <a:lnTo>
                    <a:pt x="159" y="465"/>
                  </a:lnTo>
                  <a:lnTo>
                    <a:pt x="129" y="496"/>
                  </a:lnTo>
                  <a:lnTo>
                    <a:pt x="122" y="498"/>
                  </a:lnTo>
                  <a:lnTo>
                    <a:pt x="98" y="525"/>
                  </a:lnTo>
                  <a:lnTo>
                    <a:pt x="93" y="527"/>
                  </a:lnTo>
                  <a:lnTo>
                    <a:pt x="90" y="534"/>
                  </a:lnTo>
                  <a:lnTo>
                    <a:pt x="81" y="536"/>
                  </a:lnTo>
                  <a:lnTo>
                    <a:pt x="71" y="545"/>
                  </a:lnTo>
                  <a:lnTo>
                    <a:pt x="67" y="555"/>
                  </a:lnTo>
                  <a:lnTo>
                    <a:pt x="31" y="595"/>
                  </a:lnTo>
                  <a:lnTo>
                    <a:pt x="31" y="597"/>
                  </a:lnTo>
                  <a:lnTo>
                    <a:pt x="0" y="569"/>
                  </a:lnTo>
                  <a:lnTo>
                    <a:pt x="1" y="395"/>
                  </a:lnTo>
                  <a:lnTo>
                    <a:pt x="41" y="35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5190D30B-84BA-68CB-0295-503C059D5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5401" y="4391026"/>
              <a:ext cx="257175" cy="250825"/>
            </a:xfrm>
            <a:custGeom>
              <a:avLst/>
              <a:gdLst>
                <a:gd name="T0" fmla="*/ 17 w 462"/>
                <a:gd name="T1" fmla="*/ 291 h 448"/>
                <a:gd name="T2" fmla="*/ 1 w 462"/>
                <a:gd name="T3" fmla="*/ 291 h 448"/>
                <a:gd name="T4" fmla="*/ 114 w 462"/>
                <a:gd name="T5" fmla="*/ 57 h 448"/>
                <a:gd name="T6" fmla="*/ 123 w 462"/>
                <a:gd name="T7" fmla="*/ 48 h 448"/>
                <a:gd name="T8" fmla="*/ 135 w 462"/>
                <a:gd name="T9" fmla="*/ 35 h 448"/>
                <a:gd name="T10" fmla="*/ 150 w 462"/>
                <a:gd name="T11" fmla="*/ 20 h 448"/>
                <a:gd name="T12" fmla="*/ 173 w 462"/>
                <a:gd name="T13" fmla="*/ 8 h 448"/>
                <a:gd name="T14" fmla="*/ 188 w 462"/>
                <a:gd name="T15" fmla="*/ 7 h 448"/>
                <a:gd name="T16" fmla="*/ 196 w 462"/>
                <a:gd name="T17" fmla="*/ 42 h 448"/>
                <a:gd name="T18" fmla="*/ 214 w 462"/>
                <a:gd name="T19" fmla="*/ 40 h 448"/>
                <a:gd name="T20" fmla="*/ 247 w 462"/>
                <a:gd name="T21" fmla="*/ 42 h 448"/>
                <a:gd name="T22" fmla="*/ 273 w 462"/>
                <a:gd name="T23" fmla="*/ 65 h 448"/>
                <a:gd name="T24" fmla="*/ 291 w 462"/>
                <a:gd name="T25" fmla="*/ 80 h 448"/>
                <a:gd name="T26" fmla="*/ 314 w 462"/>
                <a:gd name="T27" fmla="*/ 83 h 448"/>
                <a:gd name="T28" fmla="*/ 335 w 462"/>
                <a:gd name="T29" fmla="*/ 85 h 448"/>
                <a:gd name="T30" fmla="*/ 349 w 462"/>
                <a:gd name="T31" fmla="*/ 88 h 448"/>
                <a:gd name="T32" fmla="*/ 370 w 462"/>
                <a:gd name="T33" fmla="*/ 69 h 448"/>
                <a:gd name="T34" fmla="*/ 383 w 462"/>
                <a:gd name="T35" fmla="*/ 60 h 448"/>
                <a:gd name="T36" fmla="*/ 395 w 462"/>
                <a:gd name="T37" fmla="*/ 57 h 448"/>
                <a:gd name="T38" fmla="*/ 422 w 462"/>
                <a:gd name="T39" fmla="*/ 58 h 448"/>
                <a:gd name="T40" fmla="*/ 434 w 462"/>
                <a:gd name="T41" fmla="*/ 72 h 448"/>
                <a:gd name="T42" fmla="*/ 462 w 462"/>
                <a:gd name="T43" fmla="*/ 69 h 448"/>
                <a:gd name="T44" fmla="*/ 421 w 462"/>
                <a:gd name="T45" fmla="*/ 282 h 448"/>
                <a:gd name="T46" fmla="*/ 451 w 462"/>
                <a:gd name="T47" fmla="*/ 313 h 448"/>
                <a:gd name="T48" fmla="*/ 433 w 462"/>
                <a:gd name="T49" fmla="*/ 331 h 448"/>
                <a:gd name="T50" fmla="*/ 431 w 462"/>
                <a:gd name="T51" fmla="*/ 341 h 448"/>
                <a:gd name="T52" fmla="*/ 408 w 462"/>
                <a:gd name="T53" fmla="*/ 358 h 448"/>
                <a:gd name="T54" fmla="*/ 389 w 462"/>
                <a:gd name="T55" fmla="*/ 360 h 448"/>
                <a:gd name="T56" fmla="*/ 382 w 462"/>
                <a:gd name="T57" fmla="*/ 370 h 448"/>
                <a:gd name="T58" fmla="*/ 385 w 462"/>
                <a:gd name="T59" fmla="*/ 377 h 448"/>
                <a:gd name="T60" fmla="*/ 370 w 462"/>
                <a:gd name="T61" fmla="*/ 397 h 448"/>
                <a:gd name="T62" fmla="*/ 364 w 462"/>
                <a:gd name="T63" fmla="*/ 421 h 448"/>
                <a:gd name="T64" fmla="*/ 338 w 462"/>
                <a:gd name="T65" fmla="*/ 448 h 448"/>
                <a:gd name="T66" fmla="*/ 280 w 462"/>
                <a:gd name="T67" fmla="*/ 410 h 448"/>
                <a:gd name="T68" fmla="*/ 275 w 462"/>
                <a:gd name="T69" fmla="*/ 400 h 448"/>
                <a:gd name="T70" fmla="*/ 268 w 462"/>
                <a:gd name="T71" fmla="*/ 381 h 448"/>
                <a:gd name="T72" fmla="*/ 94 w 462"/>
                <a:gd name="T73" fmla="*/ 287 h 448"/>
                <a:gd name="T74" fmla="*/ 107 w 462"/>
                <a:gd name="T75" fmla="*/ 232 h 448"/>
                <a:gd name="T76" fmla="*/ 121 w 462"/>
                <a:gd name="T77" fmla="*/ 214 h 448"/>
                <a:gd name="T78" fmla="*/ 131 w 462"/>
                <a:gd name="T79" fmla="*/ 199 h 448"/>
                <a:gd name="T80" fmla="*/ 136 w 462"/>
                <a:gd name="T81" fmla="*/ 191 h 448"/>
                <a:gd name="T82" fmla="*/ 155 w 462"/>
                <a:gd name="T83" fmla="*/ 180 h 448"/>
                <a:gd name="T84" fmla="*/ 165 w 462"/>
                <a:gd name="T85" fmla="*/ 162 h 448"/>
                <a:gd name="T86" fmla="*/ 163 w 462"/>
                <a:gd name="T87" fmla="*/ 143 h 448"/>
                <a:gd name="T88" fmla="*/ 161 w 462"/>
                <a:gd name="T89" fmla="*/ 132 h 448"/>
                <a:gd name="T90" fmla="*/ 150 w 462"/>
                <a:gd name="T91" fmla="*/ 126 h 448"/>
                <a:gd name="T92" fmla="*/ 134 w 462"/>
                <a:gd name="T93" fmla="*/ 103 h 448"/>
                <a:gd name="T94" fmla="*/ 131 w 462"/>
                <a:gd name="T95" fmla="*/ 84 h 448"/>
                <a:gd name="T96" fmla="*/ 126 w 462"/>
                <a:gd name="T97" fmla="*/ 75 h 448"/>
                <a:gd name="T98" fmla="*/ 119 w 462"/>
                <a:gd name="T99" fmla="*/ 61 h 448"/>
                <a:gd name="T100" fmla="*/ 114 w 462"/>
                <a:gd name="T101" fmla="*/ 5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448">
                  <a:moveTo>
                    <a:pt x="0" y="291"/>
                  </a:moveTo>
                  <a:lnTo>
                    <a:pt x="17" y="291"/>
                  </a:lnTo>
                  <a:lnTo>
                    <a:pt x="34" y="290"/>
                  </a:lnTo>
                  <a:lnTo>
                    <a:pt x="1" y="291"/>
                  </a:lnTo>
                  <a:lnTo>
                    <a:pt x="0" y="291"/>
                  </a:lnTo>
                  <a:close/>
                  <a:moveTo>
                    <a:pt x="114" y="57"/>
                  </a:moveTo>
                  <a:lnTo>
                    <a:pt x="119" y="50"/>
                  </a:lnTo>
                  <a:lnTo>
                    <a:pt x="123" y="48"/>
                  </a:lnTo>
                  <a:lnTo>
                    <a:pt x="127" y="43"/>
                  </a:lnTo>
                  <a:lnTo>
                    <a:pt x="135" y="35"/>
                  </a:lnTo>
                  <a:lnTo>
                    <a:pt x="139" y="36"/>
                  </a:lnTo>
                  <a:lnTo>
                    <a:pt x="150" y="20"/>
                  </a:lnTo>
                  <a:lnTo>
                    <a:pt x="168" y="0"/>
                  </a:lnTo>
                  <a:lnTo>
                    <a:pt x="173" y="8"/>
                  </a:lnTo>
                  <a:lnTo>
                    <a:pt x="182" y="6"/>
                  </a:lnTo>
                  <a:lnTo>
                    <a:pt x="188" y="7"/>
                  </a:lnTo>
                  <a:lnTo>
                    <a:pt x="188" y="34"/>
                  </a:lnTo>
                  <a:lnTo>
                    <a:pt x="196" y="42"/>
                  </a:lnTo>
                  <a:lnTo>
                    <a:pt x="204" y="44"/>
                  </a:lnTo>
                  <a:lnTo>
                    <a:pt x="214" y="40"/>
                  </a:lnTo>
                  <a:lnTo>
                    <a:pt x="225" y="43"/>
                  </a:lnTo>
                  <a:lnTo>
                    <a:pt x="247" y="42"/>
                  </a:lnTo>
                  <a:lnTo>
                    <a:pt x="255" y="47"/>
                  </a:lnTo>
                  <a:lnTo>
                    <a:pt x="273" y="65"/>
                  </a:lnTo>
                  <a:lnTo>
                    <a:pt x="284" y="72"/>
                  </a:lnTo>
                  <a:lnTo>
                    <a:pt x="291" y="80"/>
                  </a:lnTo>
                  <a:lnTo>
                    <a:pt x="298" y="83"/>
                  </a:lnTo>
                  <a:lnTo>
                    <a:pt x="314" y="83"/>
                  </a:lnTo>
                  <a:lnTo>
                    <a:pt x="323" y="87"/>
                  </a:lnTo>
                  <a:lnTo>
                    <a:pt x="335" y="85"/>
                  </a:lnTo>
                  <a:lnTo>
                    <a:pt x="343" y="88"/>
                  </a:lnTo>
                  <a:lnTo>
                    <a:pt x="349" y="88"/>
                  </a:lnTo>
                  <a:lnTo>
                    <a:pt x="358" y="87"/>
                  </a:lnTo>
                  <a:lnTo>
                    <a:pt x="370" y="69"/>
                  </a:lnTo>
                  <a:lnTo>
                    <a:pt x="374" y="64"/>
                  </a:lnTo>
                  <a:lnTo>
                    <a:pt x="383" y="60"/>
                  </a:lnTo>
                  <a:lnTo>
                    <a:pt x="390" y="60"/>
                  </a:lnTo>
                  <a:lnTo>
                    <a:pt x="395" y="57"/>
                  </a:lnTo>
                  <a:lnTo>
                    <a:pt x="415" y="55"/>
                  </a:lnTo>
                  <a:lnTo>
                    <a:pt x="422" y="58"/>
                  </a:lnTo>
                  <a:lnTo>
                    <a:pt x="427" y="67"/>
                  </a:lnTo>
                  <a:lnTo>
                    <a:pt x="434" y="72"/>
                  </a:lnTo>
                  <a:lnTo>
                    <a:pt x="451" y="69"/>
                  </a:lnTo>
                  <a:lnTo>
                    <a:pt x="462" y="69"/>
                  </a:lnTo>
                  <a:lnTo>
                    <a:pt x="422" y="108"/>
                  </a:lnTo>
                  <a:lnTo>
                    <a:pt x="421" y="282"/>
                  </a:lnTo>
                  <a:lnTo>
                    <a:pt x="452" y="310"/>
                  </a:lnTo>
                  <a:lnTo>
                    <a:pt x="451" y="313"/>
                  </a:lnTo>
                  <a:lnTo>
                    <a:pt x="437" y="330"/>
                  </a:lnTo>
                  <a:lnTo>
                    <a:pt x="433" y="331"/>
                  </a:lnTo>
                  <a:lnTo>
                    <a:pt x="428" y="337"/>
                  </a:lnTo>
                  <a:lnTo>
                    <a:pt x="431" y="341"/>
                  </a:lnTo>
                  <a:lnTo>
                    <a:pt x="416" y="347"/>
                  </a:lnTo>
                  <a:lnTo>
                    <a:pt x="408" y="358"/>
                  </a:lnTo>
                  <a:lnTo>
                    <a:pt x="395" y="358"/>
                  </a:lnTo>
                  <a:lnTo>
                    <a:pt x="389" y="360"/>
                  </a:lnTo>
                  <a:lnTo>
                    <a:pt x="388" y="363"/>
                  </a:lnTo>
                  <a:lnTo>
                    <a:pt x="382" y="370"/>
                  </a:lnTo>
                  <a:lnTo>
                    <a:pt x="382" y="375"/>
                  </a:lnTo>
                  <a:lnTo>
                    <a:pt x="385" y="377"/>
                  </a:lnTo>
                  <a:lnTo>
                    <a:pt x="377" y="389"/>
                  </a:lnTo>
                  <a:lnTo>
                    <a:pt x="370" y="397"/>
                  </a:lnTo>
                  <a:lnTo>
                    <a:pt x="370" y="407"/>
                  </a:lnTo>
                  <a:lnTo>
                    <a:pt x="364" y="421"/>
                  </a:lnTo>
                  <a:lnTo>
                    <a:pt x="348" y="445"/>
                  </a:lnTo>
                  <a:lnTo>
                    <a:pt x="338" y="448"/>
                  </a:lnTo>
                  <a:lnTo>
                    <a:pt x="335" y="448"/>
                  </a:lnTo>
                  <a:lnTo>
                    <a:pt x="280" y="410"/>
                  </a:lnTo>
                  <a:lnTo>
                    <a:pt x="276" y="405"/>
                  </a:lnTo>
                  <a:lnTo>
                    <a:pt x="275" y="400"/>
                  </a:lnTo>
                  <a:lnTo>
                    <a:pt x="277" y="395"/>
                  </a:lnTo>
                  <a:lnTo>
                    <a:pt x="268" y="381"/>
                  </a:lnTo>
                  <a:lnTo>
                    <a:pt x="107" y="286"/>
                  </a:lnTo>
                  <a:lnTo>
                    <a:pt x="94" y="287"/>
                  </a:lnTo>
                  <a:lnTo>
                    <a:pt x="106" y="244"/>
                  </a:lnTo>
                  <a:lnTo>
                    <a:pt x="107" y="232"/>
                  </a:lnTo>
                  <a:lnTo>
                    <a:pt x="116" y="224"/>
                  </a:lnTo>
                  <a:lnTo>
                    <a:pt x="121" y="214"/>
                  </a:lnTo>
                  <a:lnTo>
                    <a:pt x="128" y="207"/>
                  </a:lnTo>
                  <a:lnTo>
                    <a:pt x="131" y="199"/>
                  </a:lnTo>
                  <a:lnTo>
                    <a:pt x="136" y="194"/>
                  </a:lnTo>
                  <a:lnTo>
                    <a:pt x="136" y="191"/>
                  </a:lnTo>
                  <a:lnTo>
                    <a:pt x="151" y="191"/>
                  </a:lnTo>
                  <a:lnTo>
                    <a:pt x="155" y="180"/>
                  </a:lnTo>
                  <a:lnTo>
                    <a:pt x="155" y="174"/>
                  </a:lnTo>
                  <a:lnTo>
                    <a:pt x="165" y="162"/>
                  </a:lnTo>
                  <a:lnTo>
                    <a:pt x="166" y="153"/>
                  </a:lnTo>
                  <a:lnTo>
                    <a:pt x="163" y="143"/>
                  </a:lnTo>
                  <a:lnTo>
                    <a:pt x="157" y="138"/>
                  </a:lnTo>
                  <a:lnTo>
                    <a:pt x="161" y="132"/>
                  </a:lnTo>
                  <a:lnTo>
                    <a:pt x="156" y="129"/>
                  </a:lnTo>
                  <a:lnTo>
                    <a:pt x="150" y="126"/>
                  </a:lnTo>
                  <a:lnTo>
                    <a:pt x="144" y="112"/>
                  </a:lnTo>
                  <a:lnTo>
                    <a:pt x="134" y="103"/>
                  </a:lnTo>
                  <a:lnTo>
                    <a:pt x="134" y="94"/>
                  </a:lnTo>
                  <a:lnTo>
                    <a:pt x="131" y="84"/>
                  </a:lnTo>
                  <a:lnTo>
                    <a:pt x="125" y="83"/>
                  </a:lnTo>
                  <a:lnTo>
                    <a:pt x="126" y="75"/>
                  </a:lnTo>
                  <a:lnTo>
                    <a:pt x="122" y="73"/>
                  </a:lnTo>
                  <a:lnTo>
                    <a:pt x="119" y="61"/>
                  </a:lnTo>
                  <a:lnTo>
                    <a:pt x="115" y="56"/>
                  </a:lnTo>
                  <a:lnTo>
                    <a:pt x="114" y="5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2C67E035-2856-6F38-4727-AAEC9835E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1" y="4422776"/>
              <a:ext cx="142875" cy="141288"/>
            </a:xfrm>
            <a:custGeom>
              <a:avLst/>
              <a:gdLst>
                <a:gd name="T0" fmla="*/ 198 w 257"/>
                <a:gd name="T1" fmla="*/ 176 h 252"/>
                <a:gd name="T2" fmla="*/ 212 w 257"/>
                <a:gd name="T3" fmla="*/ 158 h 252"/>
                <a:gd name="T4" fmla="*/ 222 w 257"/>
                <a:gd name="T5" fmla="*/ 143 h 252"/>
                <a:gd name="T6" fmla="*/ 227 w 257"/>
                <a:gd name="T7" fmla="*/ 135 h 252"/>
                <a:gd name="T8" fmla="*/ 246 w 257"/>
                <a:gd name="T9" fmla="*/ 124 h 252"/>
                <a:gd name="T10" fmla="*/ 256 w 257"/>
                <a:gd name="T11" fmla="*/ 106 h 252"/>
                <a:gd name="T12" fmla="*/ 254 w 257"/>
                <a:gd name="T13" fmla="*/ 87 h 252"/>
                <a:gd name="T14" fmla="*/ 252 w 257"/>
                <a:gd name="T15" fmla="*/ 76 h 252"/>
                <a:gd name="T16" fmla="*/ 241 w 257"/>
                <a:gd name="T17" fmla="*/ 70 h 252"/>
                <a:gd name="T18" fmla="*/ 225 w 257"/>
                <a:gd name="T19" fmla="*/ 47 h 252"/>
                <a:gd name="T20" fmla="*/ 222 w 257"/>
                <a:gd name="T21" fmla="*/ 28 h 252"/>
                <a:gd name="T22" fmla="*/ 217 w 257"/>
                <a:gd name="T23" fmla="*/ 19 h 252"/>
                <a:gd name="T24" fmla="*/ 210 w 257"/>
                <a:gd name="T25" fmla="*/ 5 h 252"/>
                <a:gd name="T26" fmla="*/ 195 w 257"/>
                <a:gd name="T27" fmla="*/ 8 h 252"/>
                <a:gd name="T28" fmla="*/ 180 w 257"/>
                <a:gd name="T29" fmla="*/ 19 h 252"/>
                <a:gd name="T30" fmla="*/ 154 w 257"/>
                <a:gd name="T31" fmla="*/ 17 h 252"/>
                <a:gd name="T32" fmla="*/ 137 w 257"/>
                <a:gd name="T33" fmla="*/ 21 h 252"/>
                <a:gd name="T34" fmla="*/ 128 w 257"/>
                <a:gd name="T35" fmla="*/ 22 h 252"/>
                <a:gd name="T36" fmla="*/ 123 w 257"/>
                <a:gd name="T37" fmla="*/ 34 h 252"/>
                <a:gd name="T38" fmla="*/ 108 w 257"/>
                <a:gd name="T39" fmla="*/ 31 h 252"/>
                <a:gd name="T40" fmla="*/ 99 w 257"/>
                <a:gd name="T41" fmla="*/ 22 h 252"/>
                <a:gd name="T42" fmla="*/ 81 w 257"/>
                <a:gd name="T43" fmla="*/ 20 h 252"/>
                <a:gd name="T44" fmla="*/ 67 w 257"/>
                <a:gd name="T45" fmla="*/ 21 h 252"/>
                <a:gd name="T46" fmla="*/ 68 w 257"/>
                <a:gd name="T47" fmla="*/ 31 h 252"/>
                <a:gd name="T48" fmla="*/ 65 w 257"/>
                <a:gd name="T49" fmla="*/ 41 h 252"/>
                <a:gd name="T50" fmla="*/ 61 w 257"/>
                <a:gd name="T51" fmla="*/ 59 h 252"/>
                <a:gd name="T52" fmla="*/ 57 w 257"/>
                <a:gd name="T53" fmla="*/ 86 h 252"/>
                <a:gd name="T54" fmla="*/ 67 w 257"/>
                <a:gd name="T55" fmla="*/ 95 h 252"/>
                <a:gd name="T56" fmla="*/ 69 w 257"/>
                <a:gd name="T57" fmla="*/ 107 h 252"/>
                <a:gd name="T58" fmla="*/ 33 w 257"/>
                <a:gd name="T59" fmla="*/ 153 h 252"/>
                <a:gd name="T60" fmla="*/ 12 w 257"/>
                <a:gd name="T61" fmla="*/ 190 h 252"/>
                <a:gd name="T62" fmla="*/ 8 w 257"/>
                <a:gd name="T63" fmla="*/ 207 h 252"/>
                <a:gd name="T64" fmla="*/ 1 w 257"/>
                <a:gd name="T65" fmla="*/ 239 h 252"/>
                <a:gd name="T66" fmla="*/ 0 w 257"/>
                <a:gd name="T67" fmla="*/ 251 h 252"/>
                <a:gd name="T68" fmla="*/ 10 w 257"/>
                <a:gd name="T69" fmla="*/ 250 h 252"/>
                <a:gd name="T70" fmla="*/ 22 w 257"/>
                <a:gd name="T71" fmla="*/ 247 h 252"/>
                <a:gd name="T72" fmla="*/ 32 w 257"/>
                <a:gd name="T73" fmla="*/ 250 h 252"/>
                <a:gd name="T74" fmla="*/ 35 w 257"/>
                <a:gd name="T75" fmla="*/ 241 h 252"/>
                <a:gd name="T76" fmla="*/ 44 w 257"/>
                <a:gd name="T77" fmla="*/ 242 h 252"/>
                <a:gd name="T78" fmla="*/ 50 w 257"/>
                <a:gd name="T79" fmla="*/ 239 h 252"/>
                <a:gd name="T80" fmla="*/ 91 w 257"/>
                <a:gd name="T81" fmla="*/ 235 h 252"/>
                <a:gd name="T82" fmla="*/ 125 w 257"/>
                <a:gd name="T83" fmla="*/ 234 h 252"/>
                <a:gd name="T84" fmla="*/ 197 w 257"/>
                <a:gd name="T85" fmla="*/ 18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7" h="252">
                  <a:moveTo>
                    <a:pt x="197" y="188"/>
                  </a:moveTo>
                  <a:lnTo>
                    <a:pt x="198" y="176"/>
                  </a:lnTo>
                  <a:lnTo>
                    <a:pt x="207" y="168"/>
                  </a:lnTo>
                  <a:lnTo>
                    <a:pt x="212" y="158"/>
                  </a:lnTo>
                  <a:lnTo>
                    <a:pt x="219" y="151"/>
                  </a:lnTo>
                  <a:lnTo>
                    <a:pt x="222" y="143"/>
                  </a:lnTo>
                  <a:lnTo>
                    <a:pt x="227" y="138"/>
                  </a:lnTo>
                  <a:lnTo>
                    <a:pt x="227" y="135"/>
                  </a:lnTo>
                  <a:lnTo>
                    <a:pt x="242" y="135"/>
                  </a:lnTo>
                  <a:lnTo>
                    <a:pt x="246" y="124"/>
                  </a:lnTo>
                  <a:lnTo>
                    <a:pt x="246" y="118"/>
                  </a:lnTo>
                  <a:lnTo>
                    <a:pt x="256" y="106"/>
                  </a:lnTo>
                  <a:lnTo>
                    <a:pt x="257" y="97"/>
                  </a:lnTo>
                  <a:lnTo>
                    <a:pt x="254" y="87"/>
                  </a:lnTo>
                  <a:lnTo>
                    <a:pt x="248" y="82"/>
                  </a:lnTo>
                  <a:lnTo>
                    <a:pt x="252" y="76"/>
                  </a:lnTo>
                  <a:lnTo>
                    <a:pt x="247" y="73"/>
                  </a:lnTo>
                  <a:lnTo>
                    <a:pt x="241" y="70"/>
                  </a:lnTo>
                  <a:lnTo>
                    <a:pt x="235" y="56"/>
                  </a:lnTo>
                  <a:lnTo>
                    <a:pt x="225" y="47"/>
                  </a:lnTo>
                  <a:lnTo>
                    <a:pt x="225" y="38"/>
                  </a:lnTo>
                  <a:lnTo>
                    <a:pt x="222" y="28"/>
                  </a:lnTo>
                  <a:lnTo>
                    <a:pt x="216" y="27"/>
                  </a:lnTo>
                  <a:lnTo>
                    <a:pt x="217" y="19"/>
                  </a:lnTo>
                  <a:lnTo>
                    <a:pt x="213" y="17"/>
                  </a:lnTo>
                  <a:lnTo>
                    <a:pt x="210" y="5"/>
                  </a:lnTo>
                  <a:lnTo>
                    <a:pt x="206" y="0"/>
                  </a:lnTo>
                  <a:lnTo>
                    <a:pt x="195" y="8"/>
                  </a:lnTo>
                  <a:lnTo>
                    <a:pt x="190" y="15"/>
                  </a:lnTo>
                  <a:lnTo>
                    <a:pt x="180" y="19"/>
                  </a:lnTo>
                  <a:lnTo>
                    <a:pt x="170" y="16"/>
                  </a:lnTo>
                  <a:lnTo>
                    <a:pt x="154" y="17"/>
                  </a:lnTo>
                  <a:lnTo>
                    <a:pt x="144" y="21"/>
                  </a:lnTo>
                  <a:lnTo>
                    <a:pt x="137" y="21"/>
                  </a:lnTo>
                  <a:lnTo>
                    <a:pt x="134" y="23"/>
                  </a:lnTo>
                  <a:lnTo>
                    <a:pt x="128" y="22"/>
                  </a:lnTo>
                  <a:lnTo>
                    <a:pt x="123" y="27"/>
                  </a:lnTo>
                  <a:lnTo>
                    <a:pt x="123" y="34"/>
                  </a:lnTo>
                  <a:lnTo>
                    <a:pt x="118" y="34"/>
                  </a:lnTo>
                  <a:lnTo>
                    <a:pt x="108" y="31"/>
                  </a:lnTo>
                  <a:lnTo>
                    <a:pt x="107" y="24"/>
                  </a:lnTo>
                  <a:lnTo>
                    <a:pt x="99" y="22"/>
                  </a:lnTo>
                  <a:lnTo>
                    <a:pt x="92" y="24"/>
                  </a:lnTo>
                  <a:lnTo>
                    <a:pt x="81" y="20"/>
                  </a:lnTo>
                  <a:lnTo>
                    <a:pt x="72" y="16"/>
                  </a:lnTo>
                  <a:lnTo>
                    <a:pt x="67" y="21"/>
                  </a:lnTo>
                  <a:lnTo>
                    <a:pt x="66" y="28"/>
                  </a:lnTo>
                  <a:lnTo>
                    <a:pt x="68" y="31"/>
                  </a:lnTo>
                  <a:lnTo>
                    <a:pt x="68" y="33"/>
                  </a:lnTo>
                  <a:lnTo>
                    <a:pt x="65" y="41"/>
                  </a:lnTo>
                  <a:lnTo>
                    <a:pt x="61" y="47"/>
                  </a:lnTo>
                  <a:lnTo>
                    <a:pt x="61" y="59"/>
                  </a:lnTo>
                  <a:lnTo>
                    <a:pt x="58" y="74"/>
                  </a:lnTo>
                  <a:lnTo>
                    <a:pt x="57" y="86"/>
                  </a:lnTo>
                  <a:lnTo>
                    <a:pt x="62" y="89"/>
                  </a:lnTo>
                  <a:lnTo>
                    <a:pt x="67" y="95"/>
                  </a:lnTo>
                  <a:lnTo>
                    <a:pt x="70" y="102"/>
                  </a:lnTo>
                  <a:lnTo>
                    <a:pt x="69" y="107"/>
                  </a:lnTo>
                  <a:lnTo>
                    <a:pt x="47" y="137"/>
                  </a:lnTo>
                  <a:lnTo>
                    <a:pt x="33" y="153"/>
                  </a:lnTo>
                  <a:lnTo>
                    <a:pt x="29" y="159"/>
                  </a:lnTo>
                  <a:lnTo>
                    <a:pt x="12" y="190"/>
                  </a:lnTo>
                  <a:lnTo>
                    <a:pt x="9" y="195"/>
                  </a:lnTo>
                  <a:lnTo>
                    <a:pt x="8" y="207"/>
                  </a:lnTo>
                  <a:lnTo>
                    <a:pt x="7" y="223"/>
                  </a:lnTo>
                  <a:lnTo>
                    <a:pt x="1" y="239"/>
                  </a:lnTo>
                  <a:lnTo>
                    <a:pt x="3" y="249"/>
                  </a:lnTo>
                  <a:lnTo>
                    <a:pt x="0" y="251"/>
                  </a:lnTo>
                  <a:lnTo>
                    <a:pt x="3" y="252"/>
                  </a:lnTo>
                  <a:lnTo>
                    <a:pt x="10" y="250"/>
                  </a:lnTo>
                  <a:lnTo>
                    <a:pt x="17" y="245"/>
                  </a:lnTo>
                  <a:lnTo>
                    <a:pt x="22" y="247"/>
                  </a:lnTo>
                  <a:lnTo>
                    <a:pt x="26" y="250"/>
                  </a:lnTo>
                  <a:lnTo>
                    <a:pt x="32" y="250"/>
                  </a:lnTo>
                  <a:lnTo>
                    <a:pt x="35" y="247"/>
                  </a:lnTo>
                  <a:lnTo>
                    <a:pt x="35" y="241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6" y="238"/>
                  </a:lnTo>
                  <a:lnTo>
                    <a:pt x="50" y="239"/>
                  </a:lnTo>
                  <a:lnTo>
                    <a:pt x="54" y="235"/>
                  </a:lnTo>
                  <a:lnTo>
                    <a:pt x="91" y="235"/>
                  </a:lnTo>
                  <a:lnTo>
                    <a:pt x="92" y="235"/>
                  </a:lnTo>
                  <a:lnTo>
                    <a:pt x="125" y="234"/>
                  </a:lnTo>
                  <a:lnTo>
                    <a:pt x="185" y="231"/>
                  </a:lnTo>
                  <a:lnTo>
                    <a:pt x="197" y="18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F07A0663-7155-BCB0-E0B6-8E9604FB6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4251326"/>
              <a:ext cx="319088" cy="215900"/>
            </a:xfrm>
            <a:custGeom>
              <a:avLst/>
              <a:gdLst>
                <a:gd name="T0" fmla="*/ 364 w 573"/>
                <a:gd name="T1" fmla="*/ 14 h 386"/>
                <a:gd name="T2" fmla="*/ 394 w 573"/>
                <a:gd name="T3" fmla="*/ 59 h 386"/>
                <a:gd name="T4" fmla="*/ 389 w 573"/>
                <a:gd name="T5" fmla="*/ 88 h 386"/>
                <a:gd name="T6" fmla="*/ 410 w 573"/>
                <a:gd name="T7" fmla="*/ 102 h 386"/>
                <a:gd name="T8" fmla="*/ 426 w 573"/>
                <a:gd name="T9" fmla="*/ 120 h 386"/>
                <a:gd name="T10" fmla="*/ 458 w 573"/>
                <a:gd name="T11" fmla="*/ 135 h 386"/>
                <a:gd name="T12" fmla="*/ 480 w 573"/>
                <a:gd name="T13" fmla="*/ 150 h 386"/>
                <a:gd name="T14" fmla="*/ 468 w 573"/>
                <a:gd name="T15" fmla="*/ 169 h 386"/>
                <a:gd name="T16" fmla="*/ 495 w 573"/>
                <a:gd name="T17" fmla="*/ 180 h 386"/>
                <a:gd name="T18" fmla="*/ 516 w 573"/>
                <a:gd name="T19" fmla="*/ 206 h 386"/>
                <a:gd name="T20" fmla="*/ 531 w 573"/>
                <a:gd name="T21" fmla="*/ 226 h 386"/>
                <a:gd name="T22" fmla="*/ 556 w 573"/>
                <a:gd name="T23" fmla="*/ 243 h 386"/>
                <a:gd name="T24" fmla="*/ 573 w 573"/>
                <a:gd name="T25" fmla="*/ 270 h 386"/>
                <a:gd name="T26" fmla="*/ 554 w 573"/>
                <a:gd name="T27" fmla="*/ 266 h 386"/>
                <a:gd name="T28" fmla="*/ 515 w 573"/>
                <a:gd name="T29" fmla="*/ 266 h 386"/>
                <a:gd name="T30" fmla="*/ 490 w 573"/>
                <a:gd name="T31" fmla="*/ 262 h 386"/>
                <a:gd name="T32" fmla="*/ 480 w 573"/>
                <a:gd name="T33" fmla="*/ 265 h 386"/>
                <a:gd name="T34" fmla="*/ 453 w 573"/>
                <a:gd name="T35" fmla="*/ 275 h 386"/>
                <a:gd name="T36" fmla="*/ 439 w 573"/>
                <a:gd name="T37" fmla="*/ 273 h 386"/>
                <a:gd name="T38" fmla="*/ 407 w 573"/>
                <a:gd name="T39" fmla="*/ 280 h 386"/>
                <a:gd name="T40" fmla="*/ 374 w 573"/>
                <a:gd name="T41" fmla="*/ 283 h 386"/>
                <a:gd name="T42" fmla="*/ 344 w 573"/>
                <a:gd name="T43" fmla="*/ 296 h 386"/>
                <a:gd name="T44" fmla="*/ 337 w 573"/>
                <a:gd name="T45" fmla="*/ 311 h 386"/>
                <a:gd name="T46" fmla="*/ 309 w 573"/>
                <a:gd name="T47" fmla="*/ 303 h 386"/>
                <a:gd name="T48" fmla="*/ 278 w 573"/>
                <a:gd name="T49" fmla="*/ 299 h 386"/>
                <a:gd name="T50" fmla="*/ 247 w 573"/>
                <a:gd name="T51" fmla="*/ 285 h 386"/>
                <a:gd name="T52" fmla="*/ 218 w 573"/>
                <a:gd name="T53" fmla="*/ 268 h 386"/>
                <a:gd name="T54" fmla="*/ 198 w 573"/>
                <a:gd name="T55" fmla="*/ 278 h 386"/>
                <a:gd name="T56" fmla="*/ 189 w 573"/>
                <a:gd name="T57" fmla="*/ 296 h 386"/>
                <a:gd name="T58" fmla="*/ 187 w 573"/>
                <a:gd name="T59" fmla="*/ 314 h 386"/>
                <a:gd name="T60" fmla="*/ 176 w 573"/>
                <a:gd name="T61" fmla="*/ 333 h 386"/>
                <a:gd name="T62" fmla="*/ 148 w 573"/>
                <a:gd name="T63" fmla="*/ 326 h 386"/>
                <a:gd name="T64" fmla="*/ 114 w 573"/>
                <a:gd name="T65" fmla="*/ 341 h 386"/>
                <a:gd name="T66" fmla="*/ 74 w 573"/>
                <a:gd name="T67" fmla="*/ 385 h 386"/>
                <a:gd name="T68" fmla="*/ 57 w 573"/>
                <a:gd name="T69" fmla="*/ 356 h 386"/>
                <a:gd name="T70" fmla="*/ 32 w 573"/>
                <a:gd name="T71" fmla="*/ 312 h 386"/>
                <a:gd name="T72" fmla="*/ 8 w 573"/>
                <a:gd name="T73" fmla="*/ 277 h 386"/>
                <a:gd name="T74" fmla="*/ 2 w 573"/>
                <a:gd name="T75" fmla="*/ 233 h 386"/>
                <a:gd name="T76" fmla="*/ 18 w 573"/>
                <a:gd name="T77" fmla="*/ 204 h 386"/>
                <a:gd name="T78" fmla="*/ 41 w 573"/>
                <a:gd name="T79" fmla="*/ 166 h 386"/>
                <a:gd name="T80" fmla="*/ 56 w 573"/>
                <a:gd name="T81" fmla="*/ 166 h 386"/>
                <a:gd name="T82" fmla="*/ 89 w 573"/>
                <a:gd name="T83" fmla="*/ 154 h 386"/>
                <a:gd name="T84" fmla="*/ 101 w 573"/>
                <a:gd name="T85" fmla="*/ 155 h 386"/>
                <a:gd name="T86" fmla="*/ 137 w 573"/>
                <a:gd name="T87" fmla="*/ 144 h 386"/>
                <a:gd name="T88" fmla="*/ 191 w 573"/>
                <a:gd name="T89" fmla="*/ 124 h 386"/>
                <a:gd name="T90" fmla="*/ 190 w 573"/>
                <a:gd name="T91" fmla="*/ 100 h 386"/>
                <a:gd name="T92" fmla="*/ 214 w 573"/>
                <a:gd name="T93" fmla="*/ 90 h 386"/>
                <a:gd name="T94" fmla="*/ 261 w 573"/>
                <a:gd name="T95" fmla="*/ 90 h 386"/>
                <a:gd name="T96" fmla="*/ 277 w 573"/>
                <a:gd name="T97" fmla="*/ 68 h 386"/>
                <a:gd name="T98" fmla="*/ 291 w 573"/>
                <a:gd name="T99" fmla="*/ 42 h 386"/>
                <a:gd name="T100" fmla="*/ 312 w 573"/>
                <a:gd name="T101" fmla="*/ 29 h 386"/>
                <a:gd name="T102" fmla="*/ 333 w 573"/>
                <a:gd name="T103" fmla="*/ 5 h 386"/>
                <a:gd name="T104" fmla="*/ 362 w 573"/>
                <a:gd name="T10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" h="386">
                  <a:moveTo>
                    <a:pt x="362" y="0"/>
                  </a:moveTo>
                  <a:lnTo>
                    <a:pt x="366" y="5"/>
                  </a:lnTo>
                  <a:lnTo>
                    <a:pt x="366" y="11"/>
                  </a:lnTo>
                  <a:lnTo>
                    <a:pt x="364" y="14"/>
                  </a:lnTo>
                  <a:lnTo>
                    <a:pt x="373" y="22"/>
                  </a:lnTo>
                  <a:lnTo>
                    <a:pt x="375" y="26"/>
                  </a:lnTo>
                  <a:lnTo>
                    <a:pt x="387" y="42"/>
                  </a:lnTo>
                  <a:lnTo>
                    <a:pt x="394" y="59"/>
                  </a:lnTo>
                  <a:lnTo>
                    <a:pt x="397" y="66"/>
                  </a:lnTo>
                  <a:lnTo>
                    <a:pt x="395" y="75"/>
                  </a:lnTo>
                  <a:lnTo>
                    <a:pt x="392" y="79"/>
                  </a:lnTo>
                  <a:lnTo>
                    <a:pt x="389" y="88"/>
                  </a:lnTo>
                  <a:lnTo>
                    <a:pt x="390" y="101"/>
                  </a:lnTo>
                  <a:lnTo>
                    <a:pt x="396" y="106"/>
                  </a:lnTo>
                  <a:lnTo>
                    <a:pt x="407" y="106"/>
                  </a:lnTo>
                  <a:lnTo>
                    <a:pt x="410" y="102"/>
                  </a:lnTo>
                  <a:lnTo>
                    <a:pt x="424" y="103"/>
                  </a:lnTo>
                  <a:lnTo>
                    <a:pt x="428" y="106"/>
                  </a:lnTo>
                  <a:lnTo>
                    <a:pt x="425" y="112"/>
                  </a:lnTo>
                  <a:lnTo>
                    <a:pt x="426" y="120"/>
                  </a:lnTo>
                  <a:lnTo>
                    <a:pt x="434" y="126"/>
                  </a:lnTo>
                  <a:lnTo>
                    <a:pt x="444" y="130"/>
                  </a:lnTo>
                  <a:lnTo>
                    <a:pt x="451" y="131"/>
                  </a:lnTo>
                  <a:lnTo>
                    <a:pt x="458" y="135"/>
                  </a:lnTo>
                  <a:lnTo>
                    <a:pt x="460" y="141"/>
                  </a:lnTo>
                  <a:lnTo>
                    <a:pt x="469" y="145"/>
                  </a:lnTo>
                  <a:lnTo>
                    <a:pt x="476" y="145"/>
                  </a:lnTo>
                  <a:lnTo>
                    <a:pt x="480" y="150"/>
                  </a:lnTo>
                  <a:lnTo>
                    <a:pt x="478" y="156"/>
                  </a:lnTo>
                  <a:lnTo>
                    <a:pt x="472" y="161"/>
                  </a:lnTo>
                  <a:lnTo>
                    <a:pt x="471" y="165"/>
                  </a:lnTo>
                  <a:lnTo>
                    <a:pt x="468" y="169"/>
                  </a:lnTo>
                  <a:lnTo>
                    <a:pt x="476" y="176"/>
                  </a:lnTo>
                  <a:lnTo>
                    <a:pt x="484" y="178"/>
                  </a:lnTo>
                  <a:lnTo>
                    <a:pt x="487" y="177"/>
                  </a:lnTo>
                  <a:lnTo>
                    <a:pt x="495" y="180"/>
                  </a:lnTo>
                  <a:lnTo>
                    <a:pt x="498" y="180"/>
                  </a:lnTo>
                  <a:lnTo>
                    <a:pt x="512" y="188"/>
                  </a:lnTo>
                  <a:lnTo>
                    <a:pt x="515" y="194"/>
                  </a:lnTo>
                  <a:lnTo>
                    <a:pt x="516" y="206"/>
                  </a:lnTo>
                  <a:lnTo>
                    <a:pt x="520" y="211"/>
                  </a:lnTo>
                  <a:lnTo>
                    <a:pt x="529" y="214"/>
                  </a:lnTo>
                  <a:lnTo>
                    <a:pt x="532" y="217"/>
                  </a:lnTo>
                  <a:lnTo>
                    <a:pt x="531" y="226"/>
                  </a:lnTo>
                  <a:lnTo>
                    <a:pt x="535" y="230"/>
                  </a:lnTo>
                  <a:lnTo>
                    <a:pt x="550" y="233"/>
                  </a:lnTo>
                  <a:lnTo>
                    <a:pt x="557" y="239"/>
                  </a:lnTo>
                  <a:lnTo>
                    <a:pt x="556" y="243"/>
                  </a:lnTo>
                  <a:lnTo>
                    <a:pt x="557" y="256"/>
                  </a:lnTo>
                  <a:lnTo>
                    <a:pt x="562" y="260"/>
                  </a:lnTo>
                  <a:lnTo>
                    <a:pt x="570" y="265"/>
                  </a:lnTo>
                  <a:lnTo>
                    <a:pt x="573" y="270"/>
                  </a:lnTo>
                  <a:lnTo>
                    <a:pt x="573" y="272"/>
                  </a:lnTo>
                  <a:lnTo>
                    <a:pt x="572" y="271"/>
                  </a:lnTo>
                  <a:lnTo>
                    <a:pt x="564" y="267"/>
                  </a:lnTo>
                  <a:lnTo>
                    <a:pt x="554" y="266"/>
                  </a:lnTo>
                  <a:lnTo>
                    <a:pt x="540" y="272"/>
                  </a:lnTo>
                  <a:lnTo>
                    <a:pt x="538" y="270"/>
                  </a:lnTo>
                  <a:lnTo>
                    <a:pt x="521" y="270"/>
                  </a:lnTo>
                  <a:lnTo>
                    <a:pt x="515" y="266"/>
                  </a:lnTo>
                  <a:lnTo>
                    <a:pt x="508" y="265"/>
                  </a:lnTo>
                  <a:lnTo>
                    <a:pt x="504" y="263"/>
                  </a:lnTo>
                  <a:lnTo>
                    <a:pt x="499" y="263"/>
                  </a:lnTo>
                  <a:lnTo>
                    <a:pt x="490" y="262"/>
                  </a:lnTo>
                  <a:lnTo>
                    <a:pt x="486" y="258"/>
                  </a:lnTo>
                  <a:lnTo>
                    <a:pt x="479" y="258"/>
                  </a:lnTo>
                  <a:lnTo>
                    <a:pt x="478" y="262"/>
                  </a:lnTo>
                  <a:lnTo>
                    <a:pt x="480" y="265"/>
                  </a:lnTo>
                  <a:lnTo>
                    <a:pt x="475" y="273"/>
                  </a:lnTo>
                  <a:lnTo>
                    <a:pt x="470" y="273"/>
                  </a:lnTo>
                  <a:lnTo>
                    <a:pt x="464" y="274"/>
                  </a:lnTo>
                  <a:lnTo>
                    <a:pt x="453" y="275"/>
                  </a:lnTo>
                  <a:lnTo>
                    <a:pt x="447" y="279"/>
                  </a:lnTo>
                  <a:lnTo>
                    <a:pt x="444" y="279"/>
                  </a:lnTo>
                  <a:lnTo>
                    <a:pt x="442" y="274"/>
                  </a:lnTo>
                  <a:lnTo>
                    <a:pt x="439" y="273"/>
                  </a:lnTo>
                  <a:lnTo>
                    <a:pt x="438" y="270"/>
                  </a:lnTo>
                  <a:lnTo>
                    <a:pt x="432" y="269"/>
                  </a:lnTo>
                  <a:lnTo>
                    <a:pt x="414" y="277"/>
                  </a:lnTo>
                  <a:lnTo>
                    <a:pt x="407" y="280"/>
                  </a:lnTo>
                  <a:lnTo>
                    <a:pt x="403" y="284"/>
                  </a:lnTo>
                  <a:lnTo>
                    <a:pt x="385" y="286"/>
                  </a:lnTo>
                  <a:lnTo>
                    <a:pt x="379" y="289"/>
                  </a:lnTo>
                  <a:lnTo>
                    <a:pt x="374" y="283"/>
                  </a:lnTo>
                  <a:lnTo>
                    <a:pt x="366" y="281"/>
                  </a:lnTo>
                  <a:lnTo>
                    <a:pt x="357" y="281"/>
                  </a:lnTo>
                  <a:lnTo>
                    <a:pt x="351" y="289"/>
                  </a:lnTo>
                  <a:lnTo>
                    <a:pt x="344" y="296"/>
                  </a:lnTo>
                  <a:lnTo>
                    <a:pt x="344" y="301"/>
                  </a:lnTo>
                  <a:lnTo>
                    <a:pt x="349" y="305"/>
                  </a:lnTo>
                  <a:lnTo>
                    <a:pt x="347" y="309"/>
                  </a:lnTo>
                  <a:lnTo>
                    <a:pt x="337" y="311"/>
                  </a:lnTo>
                  <a:lnTo>
                    <a:pt x="333" y="308"/>
                  </a:lnTo>
                  <a:lnTo>
                    <a:pt x="322" y="306"/>
                  </a:lnTo>
                  <a:lnTo>
                    <a:pt x="315" y="303"/>
                  </a:lnTo>
                  <a:lnTo>
                    <a:pt x="309" y="303"/>
                  </a:lnTo>
                  <a:lnTo>
                    <a:pt x="303" y="306"/>
                  </a:lnTo>
                  <a:lnTo>
                    <a:pt x="297" y="305"/>
                  </a:lnTo>
                  <a:lnTo>
                    <a:pt x="286" y="304"/>
                  </a:lnTo>
                  <a:lnTo>
                    <a:pt x="278" y="299"/>
                  </a:lnTo>
                  <a:lnTo>
                    <a:pt x="268" y="300"/>
                  </a:lnTo>
                  <a:lnTo>
                    <a:pt x="265" y="297"/>
                  </a:lnTo>
                  <a:lnTo>
                    <a:pt x="254" y="287"/>
                  </a:lnTo>
                  <a:lnTo>
                    <a:pt x="247" y="285"/>
                  </a:lnTo>
                  <a:lnTo>
                    <a:pt x="234" y="274"/>
                  </a:lnTo>
                  <a:lnTo>
                    <a:pt x="229" y="273"/>
                  </a:lnTo>
                  <a:lnTo>
                    <a:pt x="223" y="268"/>
                  </a:lnTo>
                  <a:lnTo>
                    <a:pt x="218" y="268"/>
                  </a:lnTo>
                  <a:lnTo>
                    <a:pt x="217" y="272"/>
                  </a:lnTo>
                  <a:lnTo>
                    <a:pt x="209" y="271"/>
                  </a:lnTo>
                  <a:lnTo>
                    <a:pt x="203" y="278"/>
                  </a:lnTo>
                  <a:lnTo>
                    <a:pt x="198" y="278"/>
                  </a:lnTo>
                  <a:lnTo>
                    <a:pt x="194" y="281"/>
                  </a:lnTo>
                  <a:lnTo>
                    <a:pt x="193" y="287"/>
                  </a:lnTo>
                  <a:lnTo>
                    <a:pt x="189" y="292"/>
                  </a:lnTo>
                  <a:lnTo>
                    <a:pt x="189" y="296"/>
                  </a:lnTo>
                  <a:lnTo>
                    <a:pt x="186" y="300"/>
                  </a:lnTo>
                  <a:lnTo>
                    <a:pt x="180" y="300"/>
                  </a:lnTo>
                  <a:lnTo>
                    <a:pt x="180" y="305"/>
                  </a:lnTo>
                  <a:lnTo>
                    <a:pt x="187" y="314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81" y="331"/>
                  </a:lnTo>
                  <a:lnTo>
                    <a:pt x="176" y="333"/>
                  </a:lnTo>
                  <a:lnTo>
                    <a:pt x="172" y="334"/>
                  </a:lnTo>
                  <a:lnTo>
                    <a:pt x="164" y="330"/>
                  </a:lnTo>
                  <a:lnTo>
                    <a:pt x="161" y="326"/>
                  </a:lnTo>
                  <a:lnTo>
                    <a:pt x="148" y="326"/>
                  </a:lnTo>
                  <a:lnTo>
                    <a:pt x="143" y="330"/>
                  </a:lnTo>
                  <a:lnTo>
                    <a:pt x="136" y="329"/>
                  </a:lnTo>
                  <a:lnTo>
                    <a:pt x="117" y="337"/>
                  </a:lnTo>
                  <a:lnTo>
                    <a:pt x="114" y="341"/>
                  </a:lnTo>
                  <a:lnTo>
                    <a:pt x="106" y="343"/>
                  </a:lnTo>
                  <a:lnTo>
                    <a:pt x="95" y="353"/>
                  </a:lnTo>
                  <a:lnTo>
                    <a:pt x="75" y="386"/>
                  </a:lnTo>
                  <a:lnTo>
                    <a:pt x="74" y="385"/>
                  </a:lnTo>
                  <a:lnTo>
                    <a:pt x="72" y="382"/>
                  </a:lnTo>
                  <a:lnTo>
                    <a:pt x="73" y="375"/>
                  </a:lnTo>
                  <a:lnTo>
                    <a:pt x="71" y="366"/>
                  </a:lnTo>
                  <a:lnTo>
                    <a:pt x="57" y="356"/>
                  </a:lnTo>
                  <a:lnTo>
                    <a:pt x="52" y="350"/>
                  </a:lnTo>
                  <a:lnTo>
                    <a:pt x="46" y="338"/>
                  </a:lnTo>
                  <a:lnTo>
                    <a:pt x="35" y="322"/>
                  </a:lnTo>
                  <a:lnTo>
                    <a:pt x="32" y="312"/>
                  </a:lnTo>
                  <a:lnTo>
                    <a:pt x="25" y="304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8" y="277"/>
                  </a:lnTo>
                  <a:lnTo>
                    <a:pt x="7" y="267"/>
                  </a:lnTo>
                  <a:lnTo>
                    <a:pt x="3" y="255"/>
                  </a:lnTo>
                  <a:lnTo>
                    <a:pt x="5" y="245"/>
                  </a:lnTo>
                  <a:lnTo>
                    <a:pt x="2" y="233"/>
                  </a:lnTo>
                  <a:lnTo>
                    <a:pt x="0" y="224"/>
                  </a:lnTo>
                  <a:lnTo>
                    <a:pt x="5" y="218"/>
                  </a:lnTo>
                  <a:lnTo>
                    <a:pt x="9" y="216"/>
                  </a:lnTo>
                  <a:lnTo>
                    <a:pt x="18" y="204"/>
                  </a:lnTo>
                  <a:lnTo>
                    <a:pt x="23" y="193"/>
                  </a:lnTo>
                  <a:lnTo>
                    <a:pt x="31" y="178"/>
                  </a:lnTo>
                  <a:lnTo>
                    <a:pt x="35" y="169"/>
                  </a:lnTo>
                  <a:lnTo>
                    <a:pt x="41" y="166"/>
                  </a:lnTo>
                  <a:lnTo>
                    <a:pt x="49" y="155"/>
                  </a:lnTo>
                  <a:lnTo>
                    <a:pt x="49" y="152"/>
                  </a:lnTo>
                  <a:lnTo>
                    <a:pt x="54" y="158"/>
                  </a:lnTo>
                  <a:lnTo>
                    <a:pt x="56" y="166"/>
                  </a:lnTo>
                  <a:lnTo>
                    <a:pt x="64" y="166"/>
                  </a:lnTo>
                  <a:lnTo>
                    <a:pt x="71" y="165"/>
                  </a:lnTo>
                  <a:lnTo>
                    <a:pt x="83" y="164"/>
                  </a:lnTo>
                  <a:lnTo>
                    <a:pt x="89" y="154"/>
                  </a:lnTo>
                  <a:lnTo>
                    <a:pt x="89" y="146"/>
                  </a:lnTo>
                  <a:lnTo>
                    <a:pt x="94" y="141"/>
                  </a:lnTo>
                  <a:lnTo>
                    <a:pt x="98" y="145"/>
                  </a:lnTo>
                  <a:lnTo>
                    <a:pt x="101" y="155"/>
                  </a:lnTo>
                  <a:lnTo>
                    <a:pt x="105" y="159"/>
                  </a:lnTo>
                  <a:lnTo>
                    <a:pt x="113" y="158"/>
                  </a:lnTo>
                  <a:lnTo>
                    <a:pt x="125" y="149"/>
                  </a:lnTo>
                  <a:lnTo>
                    <a:pt x="137" y="144"/>
                  </a:lnTo>
                  <a:lnTo>
                    <a:pt x="148" y="137"/>
                  </a:lnTo>
                  <a:lnTo>
                    <a:pt x="174" y="131"/>
                  </a:lnTo>
                  <a:lnTo>
                    <a:pt x="185" y="131"/>
                  </a:lnTo>
                  <a:lnTo>
                    <a:pt x="191" y="124"/>
                  </a:lnTo>
                  <a:lnTo>
                    <a:pt x="204" y="115"/>
                  </a:lnTo>
                  <a:lnTo>
                    <a:pt x="202" y="110"/>
                  </a:lnTo>
                  <a:lnTo>
                    <a:pt x="197" y="110"/>
                  </a:lnTo>
                  <a:lnTo>
                    <a:pt x="190" y="100"/>
                  </a:lnTo>
                  <a:lnTo>
                    <a:pt x="191" y="93"/>
                  </a:lnTo>
                  <a:lnTo>
                    <a:pt x="197" y="89"/>
                  </a:lnTo>
                  <a:lnTo>
                    <a:pt x="203" y="91"/>
                  </a:lnTo>
                  <a:lnTo>
                    <a:pt x="214" y="90"/>
                  </a:lnTo>
                  <a:lnTo>
                    <a:pt x="221" y="93"/>
                  </a:lnTo>
                  <a:lnTo>
                    <a:pt x="232" y="94"/>
                  </a:lnTo>
                  <a:lnTo>
                    <a:pt x="244" y="93"/>
                  </a:lnTo>
                  <a:lnTo>
                    <a:pt x="261" y="90"/>
                  </a:lnTo>
                  <a:lnTo>
                    <a:pt x="269" y="84"/>
                  </a:lnTo>
                  <a:lnTo>
                    <a:pt x="276" y="80"/>
                  </a:lnTo>
                  <a:lnTo>
                    <a:pt x="279" y="74"/>
                  </a:lnTo>
                  <a:lnTo>
                    <a:pt x="277" y="68"/>
                  </a:lnTo>
                  <a:lnTo>
                    <a:pt x="279" y="60"/>
                  </a:lnTo>
                  <a:lnTo>
                    <a:pt x="285" y="56"/>
                  </a:lnTo>
                  <a:lnTo>
                    <a:pt x="285" y="49"/>
                  </a:lnTo>
                  <a:lnTo>
                    <a:pt x="291" y="42"/>
                  </a:lnTo>
                  <a:lnTo>
                    <a:pt x="295" y="44"/>
                  </a:lnTo>
                  <a:lnTo>
                    <a:pt x="299" y="44"/>
                  </a:lnTo>
                  <a:lnTo>
                    <a:pt x="307" y="31"/>
                  </a:lnTo>
                  <a:lnTo>
                    <a:pt x="312" y="29"/>
                  </a:lnTo>
                  <a:lnTo>
                    <a:pt x="312" y="23"/>
                  </a:lnTo>
                  <a:lnTo>
                    <a:pt x="314" y="17"/>
                  </a:lnTo>
                  <a:lnTo>
                    <a:pt x="325" y="11"/>
                  </a:lnTo>
                  <a:lnTo>
                    <a:pt x="333" y="5"/>
                  </a:lnTo>
                  <a:lnTo>
                    <a:pt x="343" y="5"/>
                  </a:lnTo>
                  <a:lnTo>
                    <a:pt x="349" y="9"/>
                  </a:lnTo>
                  <a:lnTo>
                    <a:pt x="360" y="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CD8E7BA8-F57E-C71A-0EE3-C9F095F98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6" y="3681414"/>
              <a:ext cx="379413" cy="355600"/>
            </a:xfrm>
            <a:custGeom>
              <a:avLst/>
              <a:gdLst>
                <a:gd name="T0" fmla="*/ 640 w 682"/>
                <a:gd name="T1" fmla="*/ 618 h 635"/>
                <a:gd name="T2" fmla="*/ 663 w 682"/>
                <a:gd name="T3" fmla="*/ 180 h 635"/>
                <a:gd name="T4" fmla="*/ 653 w 682"/>
                <a:gd name="T5" fmla="*/ 146 h 635"/>
                <a:gd name="T6" fmla="*/ 665 w 682"/>
                <a:gd name="T7" fmla="*/ 116 h 635"/>
                <a:gd name="T8" fmla="*/ 660 w 682"/>
                <a:gd name="T9" fmla="*/ 95 h 635"/>
                <a:gd name="T10" fmla="*/ 666 w 682"/>
                <a:gd name="T11" fmla="*/ 69 h 635"/>
                <a:gd name="T12" fmla="*/ 656 w 682"/>
                <a:gd name="T13" fmla="*/ 50 h 635"/>
                <a:gd name="T14" fmla="*/ 640 w 682"/>
                <a:gd name="T15" fmla="*/ 50 h 635"/>
                <a:gd name="T16" fmla="*/ 604 w 682"/>
                <a:gd name="T17" fmla="*/ 41 h 635"/>
                <a:gd name="T18" fmla="*/ 577 w 682"/>
                <a:gd name="T19" fmla="*/ 35 h 635"/>
                <a:gd name="T20" fmla="*/ 577 w 682"/>
                <a:gd name="T21" fmla="*/ 29 h 635"/>
                <a:gd name="T22" fmla="*/ 558 w 682"/>
                <a:gd name="T23" fmla="*/ 14 h 635"/>
                <a:gd name="T24" fmla="*/ 533 w 682"/>
                <a:gd name="T25" fmla="*/ 10 h 635"/>
                <a:gd name="T26" fmla="*/ 525 w 682"/>
                <a:gd name="T27" fmla="*/ 12 h 635"/>
                <a:gd name="T28" fmla="*/ 512 w 682"/>
                <a:gd name="T29" fmla="*/ 7 h 635"/>
                <a:gd name="T30" fmla="*/ 477 w 682"/>
                <a:gd name="T31" fmla="*/ 16 h 635"/>
                <a:gd name="T32" fmla="*/ 448 w 682"/>
                <a:gd name="T33" fmla="*/ 35 h 635"/>
                <a:gd name="T34" fmla="*/ 440 w 682"/>
                <a:gd name="T35" fmla="*/ 51 h 635"/>
                <a:gd name="T36" fmla="*/ 446 w 682"/>
                <a:gd name="T37" fmla="*/ 86 h 635"/>
                <a:gd name="T38" fmla="*/ 448 w 682"/>
                <a:gd name="T39" fmla="*/ 114 h 635"/>
                <a:gd name="T40" fmla="*/ 435 w 682"/>
                <a:gd name="T41" fmla="*/ 130 h 635"/>
                <a:gd name="T42" fmla="*/ 411 w 682"/>
                <a:gd name="T43" fmla="*/ 146 h 635"/>
                <a:gd name="T44" fmla="*/ 375 w 682"/>
                <a:gd name="T45" fmla="*/ 124 h 635"/>
                <a:gd name="T46" fmla="*/ 341 w 682"/>
                <a:gd name="T47" fmla="*/ 103 h 635"/>
                <a:gd name="T48" fmla="*/ 294 w 682"/>
                <a:gd name="T49" fmla="*/ 88 h 635"/>
                <a:gd name="T50" fmla="*/ 273 w 682"/>
                <a:gd name="T51" fmla="*/ 90 h 635"/>
                <a:gd name="T52" fmla="*/ 245 w 682"/>
                <a:gd name="T53" fmla="*/ 57 h 635"/>
                <a:gd name="T54" fmla="*/ 234 w 682"/>
                <a:gd name="T55" fmla="*/ 29 h 635"/>
                <a:gd name="T56" fmla="*/ 191 w 682"/>
                <a:gd name="T57" fmla="*/ 15 h 635"/>
                <a:gd name="T58" fmla="*/ 153 w 682"/>
                <a:gd name="T59" fmla="*/ 9 h 635"/>
                <a:gd name="T60" fmla="*/ 100 w 682"/>
                <a:gd name="T61" fmla="*/ 10 h 635"/>
                <a:gd name="T62" fmla="*/ 82 w 682"/>
                <a:gd name="T63" fmla="*/ 0 h 635"/>
                <a:gd name="T64" fmla="*/ 83 w 682"/>
                <a:gd name="T65" fmla="*/ 21 h 635"/>
                <a:gd name="T66" fmla="*/ 77 w 682"/>
                <a:gd name="T67" fmla="*/ 39 h 635"/>
                <a:gd name="T68" fmla="*/ 52 w 682"/>
                <a:gd name="T69" fmla="*/ 61 h 635"/>
                <a:gd name="T70" fmla="*/ 34 w 682"/>
                <a:gd name="T71" fmla="*/ 70 h 635"/>
                <a:gd name="T72" fmla="*/ 27 w 682"/>
                <a:gd name="T73" fmla="*/ 80 h 635"/>
                <a:gd name="T74" fmla="*/ 30 w 682"/>
                <a:gd name="T75" fmla="*/ 99 h 635"/>
                <a:gd name="T76" fmla="*/ 28 w 682"/>
                <a:gd name="T77" fmla="*/ 113 h 635"/>
                <a:gd name="T78" fmla="*/ 26 w 682"/>
                <a:gd name="T79" fmla="*/ 120 h 635"/>
                <a:gd name="T80" fmla="*/ 14 w 682"/>
                <a:gd name="T81" fmla="*/ 133 h 635"/>
                <a:gd name="T82" fmla="*/ 6 w 682"/>
                <a:gd name="T83" fmla="*/ 135 h 635"/>
                <a:gd name="T84" fmla="*/ 2 w 682"/>
                <a:gd name="T85" fmla="*/ 139 h 635"/>
                <a:gd name="T86" fmla="*/ 7 w 682"/>
                <a:gd name="T87" fmla="*/ 156 h 635"/>
                <a:gd name="T88" fmla="*/ 12 w 682"/>
                <a:gd name="T89" fmla="*/ 196 h 635"/>
                <a:gd name="T90" fmla="*/ 13 w 682"/>
                <a:gd name="T91" fmla="*/ 216 h 635"/>
                <a:gd name="T92" fmla="*/ 20 w 682"/>
                <a:gd name="T93" fmla="*/ 252 h 635"/>
                <a:gd name="T94" fmla="*/ 15 w 682"/>
                <a:gd name="T95" fmla="*/ 280 h 635"/>
                <a:gd name="T96" fmla="*/ 20 w 682"/>
                <a:gd name="T97" fmla="*/ 306 h 635"/>
                <a:gd name="T98" fmla="*/ 6 w 682"/>
                <a:gd name="T99" fmla="*/ 319 h 635"/>
                <a:gd name="T100" fmla="*/ 0 w 682"/>
                <a:gd name="T101" fmla="*/ 327 h 635"/>
                <a:gd name="T102" fmla="*/ 16 w 682"/>
                <a:gd name="T103" fmla="*/ 347 h 635"/>
                <a:gd name="T104" fmla="*/ 27 w 682"/>
                <a:gd name="T105" fmla="*/ 367 h 635"/>
                <a:gd name="T106" fmla="*/ 28 w 682"/>
                <a:gd name="T107" fmla="*/ 384 h 635"/>
                <a:gd name="T108" fmla="*/ 35 w 682"/>
                <a:gd name="T109" fmla="*/ 402 h 635"/>
                <a:gd name="T110" fmla="*/ 41 w 682"/>
                <a:gd name="T111" fmla="*/ 415 h 635"/>
                <a:gd name="T112" fmla="*/ 75 w 682"/>
                <a:gd name="T113" fmla="*/ 416 h 635"/>
                <a:gd name="T114" fmla="*/ 89 w 682"/>
                <a:gd name="T115" fmla="*/ 430 h 635"/>
                <a:gd name="T116" fmla="*/ 102 w 682"/>
                <a:gd name="T117" fmla="*/ 453 h 635"/>
                <a:gd name="T118" fmla="*/ 113 w 682"/>
                <a:gd name="T119" fmla="*/ 464 h 635"/>
                <a:gd name="T120" fmla="*/ 197 w 682"/>
                <a:gd name="T121" fmla="*/ 491 h 635"/>
                <a:gd name="T122" fmla="*/ 640 w 682"/>
                <a:gd name="T123" fmla="*/ 634 h 635"/>
                <a:gd name="T124" fmla="*/ 640 w 682"/>
                <a:gd name="T125" fmla="*/ 63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2" h="635">
                  <a:moveTo>
                    <a:pt x="640" y="634"/>
                  </a:moveTo>
                  <a:lnTo>
                    <a:pt x="640" y="618"/>
                  </a:lnTo>
                  <a:lnTo>
                    <a:pt x="682" y="614"/>
                  </a:lnTo>
                  <a:lnTo>
                    <a:pt x="663" y="180"/>
                  </a:lnTo>
                  <a:lnTo>
                    <a:pt x="659" y="157"/>
                  </a:lnTo>
                  <a:lnTo>
                    <a:pt x="653" y="146"/>
                  </a:lnTo>
                  <a:lnTo>
                    <a:pt x="658" y="132"/>
                  </a:lnTo>
                  <a:lnTo>
                    <a:pt x="665" y="116"/>
                  </a:lnTo>
                  <a:lnTo>
                    <a:pt x="665" y="107"/>
                  </a:lnTo>
                  <a:lnTo>
                    <a:pt x="660" y="95"/>
                  </a:lnTo>
                  <a:lnTo>
                    <a:pt x="663" y="76"/>
                  </a:lnTo>
                  <a:lnTo>
                    <a:pt x="666" y="69"/>
                  </a:lnTo>
                  <a:lnTo>
                    <a:pt x="662" y="57"/>
                  </a:lnTo>
                  <a:lnTo>
                    <a:pt x="656" y="50"/>
                  </a:lnTo>
                  <a:lnTo>
                    <a:pt x="648" y="48"/>
                  </a:lnTo>
                  <a:lnTo>
                    <a:pt x="640" y="50"/>
                  </a:lnTo>
                  <a:lnTo>
                    <a:pt x="610" y="46"/>
                  </a:lnTo>
                  <a:lnTo>
                    <a:pt x="604" y="41"/>
                  </a:lnTo>
                  <a:lnTo>
                    <a:pt x="593" y="40"/>
                  </a:lnTo>
                  <a:lnTo>
                    <a:pt x="577" y="35"/>
                  </a:lnTo>
                  <a:lnTo>
                    <a:pt x="574" y="30"/>
                  </a:lnTo>
                  <a:lnTo>
                    <a:pt x="577" y="29"/>
                  </a:lnTo>
                  <a:lnTo>
                    <a:pt x="577" y="24"/>
                  </a:lnTo>
                  <a:lnTo>
                    <a:pt x="558" y="14"/>
                  </a:lnTo>
                  <a:lnTo>
                    <a:pt x="549" y="14"/>
                  </a:lnTo>
                  <a:lnTo>
                    <a:pt x="533" y="10"/>
                  </a:lnTo>
                  <a:lnTo>
                    <a:pt x="530" y="8"/>
                  </a:lnTo>
                  <a:lnTo>
                    <a:pt x="525" y="12"/>
                  </a:lnTo>
                  <a:lnTo>
                    <a:pt x="516" y="7"/>
                  </a:lnTo>
                  <a:lnTo>
                    <a:pt x="512" y="7"/>
                  </a:lnTo>
                  <a:lnTo>
                    <a:pt x="499" y="14"/>
                  </a:lnTo>
                  <a:lnTo>
                    <a:pt x="477" y="16"/>
                  </a:lnTo>
                  <a:lnTo>
                    <a:pt x="459" y="25"/>
                  </a:lnTo>
                  <a:lnTo>
                    <a:pt x="448" y="35"/>
                  </a:lnTo>
                  <a:lnTo>
                    <a:pt x="445" y="47"/>
                  </a:lnTo>
                  <a:lnTo>
                    <a:pt x="440" y="51"/>
                  </a:lnTo>
                  <a:lnTo>
                    <a:pt x="438" y="74"/>
                  </a:lnTo>
                  <a:lnTo>
                    <a:pt x="446" y="86"/>
                  </a:lnTo>
                  <a:lnTo>
                    <a:pt x="452" y="104"/>
                  </a:lnTo>
                  <a:lnTo>
                    <a:pt x="448" y="114"/>
                  </a:lnTo>
                  <a:lnTo>
                    <a:pt x="436" y="125"/>
                  </a:lnTo>
                  <a:lnTo>
                    <a:pt x="435" y="130"/>
                  </a:lnTo>
                  <a:lnTo>
                    <a:pt x="420" y="142"/>
                  </a:lnTo>
                  <a:lnTo>
                    <a:pt x="411" y="146"/>
                  </a:lnTo>
                  <a:lnTo>
                    <a:pt x="392" y="138"/>
                  </a:lnTo>
                  <a:lnTo>
                    <a:pt x="375" y="124"/>
                  </a:lnTo>
                  <a:lnTo>
                    <a:pt x="362" y="113"/>
                  </a:lnTo>
                  <a:lnTo>
                    <a:pt x="341" y="103"/>
                  </a:lnTo>
                  <a:lnTo>
                    <a:pt x="309" y="89"/>
                  </a:lnTo>
                  <a:lnTo>
                    <a:pt x="294" y="88"/>
                  </a:lnTo>
                  <a:lnTo>
                    <a:pt x="290" y="90"/>
                  </a:lnTo>
                  <a:lnTo>
                    <a:pt x="273" y="90"/>
                  </a:lnTo>
                  <a:lnTo>
                    <a:pt x="258" y="83"/>
                  </a:lnTo>
                  <a:lnTo>
                    <a:pt x="245" y="57"/>
                  </a:lnTo>
                  <a:lnTo>
                    <a:pt x="245" y="43"/>
                  </a:lnTo>
                  <a:lnTo>
                    <a:pt x="234" y="29"/>
                  </a:lnTo>
                  <a:lnTo>
                    <a:pt x="206" y="25"/>
                  </a:lnTo>
                  <a:lnTo>
                    <a:pt x="191" y="15"/>
                  </a:lnTo>
                  <a:lnTo>
                    <a:pt x="166" y="14"/>
                  </a:lnTo>
                  <a:lnTo>
                    <a:pt x="153" y="9"/>
                  </a:lnTo>
                  <a:lnTo>
                    <a:pt x="122" y="15"/>
                  </a:lnTo>
                  <a:lnTo>
                    <a:pt x="100" y="10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83" y="21"/>
                  </a:lnTo>
                  <a:lnTo>
                    <a:pt x="87" y="24"/>
                  </a:lnTo>
                  <a:lnTo>
                    <a:pt x="77" y="39"/>
                  </a:lnTo>
                  <a:lnTo>
                    <a:pt x="52" y="55"/>
                  </a:lnTo>
                  <a:lnTo>
                    <a:pt x="52" y="61"/>
                  </a:lnTo>
                  <a:lnTo>
                    <a:pt x="44" y="71"/>
                  </a:lnTo>
                  <a:lnTo>
                    <a:pt x="34" y="70"/>
                  </a:lnTo>
                  <a:lnTo>
                    <a:pt x="27" y="75"/>
                  </a:lnTo>
                  <a:lnTo>
                    <a:pt x="27" y="80"/>
                  </a:lnTo>
                  <a:lnTo>
                    <a:pt x="25" y="86"/>
                  </a:lnTo>
                  <a:lnTo>
                    <a:pt x="30" y="99"/>
                  </a:lnTo>
                  <a:lnTo>
                    <a:pt x="31" y="110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26" y="120"/>
                  </a:lnTo>
                  <a:lnTo>
                    <a:pt x="21" y="128"/>
                  </a:lnTo>
                  <a:lnTo>
                    <a:pt x="14" y="133"/>
                  </a:lnTo>
                  <a:lnTo>
                    <a:pt x="11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2" y="139"/>
                  </a:lnTo>
                  <a:lnTo>
                    <a:pt x="2" y="153"/>
                  </a:lnTo>
                  <a:lnTo>
                    <a:pt x="7" y="156"/>
                  </a:lnTo>
                  <a:lnTo>
                    <a:pt x="12" y="167"/>
                  </a:lnTo>
                  <a:lnTo>
                    <a:pt x="12" y="196"/>
                  </a:lnTo>
                  <a:lnTo>
                    <a:pt x="13" y="212"/>
                  </a:lnTo>
                  <a:lnTo>
                    <a:pt x="13" y="216"/>
                  </a:lnTo>
                  <a:lnTo>
                    <a:pt x="15" y="239"/>
                  </a:lnTo>
                  <a:lnTo>
                    <a:pt x="20" y="252"/>
                  </a:lnTo>
                  <a:lnTo>
                    <a:pt x="16" y="276"/>
                  </a:lnTo>
                  <a:lnTo>
                    <a:pt x="15" y="280"/>
                  </a:lnTo>
                  <a:lnTo>
                    <a:pt x="19" y="290"/>
                  </a:lnTo>
                  <a:lnTo>
                    <a:pt x="20" y="306"/>
                  </a:lnTo>
                  <a:lnTo>
                    <a:pt x="16" y="312"/>
                  </a:lnTo>
                  <a:lnTo>
                    <a:pt x="6" y="319"/>
                  </a:lnTo>
                  <a:lnTo>
                    <a:pt x="3" y="324"/>
                  </a:lnTo>
                  <a:lnTo>
                    <a:pt x="0" y="327"/>
                  </a:lnTo>
                  <a:lnTo>
                    <a:pt x="6" y="334"/>
                  </a:lnTo>
                  <a:lnTo>
                    <a:pt x="16" y="347"/>
                  </a:lnTo>
                  <a:lnTo>
                    <a:pt x="24" y="365"/>
                  </a:lnTo>
                  <a:lnTo>
                    <a:pt x="27" y="367"/>
                  </a:lnTo>
                  <a:lnTo>
                    <a:pt x="30" y="378"/>
                  </a:lnTo>
                  <a:lnTo>
                    <a:pt x="28" y="384"/>
                  </a:lnTo>
                  <a:lnTo>
                    <a:pt x="29" y="396"/>
                  </a:lnTo>
                  <a:lnTo>
                    <a:pt x="35" y="402"/>
                  </a:lnTo>
                  <a:lnTo>
                    <a:pt x="36" y="410"/>
                  </a:lnTo>
                  <a:lnTo>
                    <a:pt x="41" y="415"/>
                  </a:lnTo>
                  <a:lnTo>
                    <a:pt x="59" y="415"/>
                  </a:lnTo>
                  <a:lnTo>
                    <a:pt x="75" y="416"/>
                  </a:lnTo>
                  <a:lnTo>
                    <a:pt x="83" y="421"/>
                  </a:lnTo>
                  <a:lnTo>
                    <a:pt x="89" y="430"/>
                  </a:lnTo>
                  <a:lnTo>
                    <a:pt x="97" y="448"/>
                  </a:lnTo>
                  <a:lnTo>
                    <a:pt x="102" y="453"/>
                  </a:lnTo>
                  <a:lnTo>
                    <a:pt x="107" y="459"/>
                  </a:lnTo>
                  <a:lnTo>
                    <a:pt x="113" y="464"/>
                  </a:lnTo>
                  <a:lnTo>
                    <a:pt x="190" y="484"/>
                  </a:lnTo>
                  <a:lnTo>
                    <a:pt x="197" y="491"/>
                  </a:lnTo>
                  <a:lnTo>
                    <a:pt x="286" y="454"/>
                  </a:lnTo>
                  <a:lnTo>
                    <a:pt x="640" y="634"/>
                  </a:lnTo>
                  <a:lnTo>
                    <a:pt x="640" y="635"/>
                  </a:lnTo>
                  <a:lnTo>
                    <a:pt x="640" y="63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08FC8665-5206-73B6-B366-995F69A3EC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8501" y="3567114"/>
              <a:ext cx="95250" cy="190500"/>
            </a:xfrm>
            <a:custGeom>
              <a:avLst/>
              <a:gdLst>
                <a:gd name="T0" fmla="*/ 132 w 173"/>
                <a:gd name="T1" fmla="*/ 172 h 341"/>
                <a:gd name="T2" fmla="*/ 143 w 173"/>
                <a:gd name="T3" fmla="*/ 176 h 341"/>
                <a:gd name="T4" fmla="*/ 131 w 173"/>
                <a:gd name="T5" fmla="*/ 175 h 341"/>
                <a:gd name="T6" fmla="*/ 97 w 173"/>
                <a:gd name="T7" fmla="*/ 341 h 341"/>
                <a:gd name="T8" fmla="*/ 107 w 173"/>
                <a:gd name="T9" fmla="*/ 334 h 341"/>
                <a:gd name="T10" fmla="*/ 114 w 173"/>
                <a:gd name="T11" fmla="*/ 323 h 341"/>
                <a:gd name="T12" fmla="*/ 117 w 173"/>
                <a:gd name="T13" fmla="*/ 316 h 341"/>
                <a:gd name="T14" fmla="*/ 111 w 173"/>
                <a:gd name="T15" fmla="*/ 292 h 341"/>
                <a:gd name="T16" fmla="*/ 113 w 173"/>
                <a:gd name="T17" fmla="*/ 281 h 341"/>
                <a:gd name="T18" fmla="*/ 130 w 173"/>
                <a:gd name="T19" fmla="*/ 277 h 341"/>
                <a:gd name="T20" fmla="*/ 138 w 173"/>
                <a:gd name="T21" fmla="*/ 261 h 341"/>
                <a:gd name="T22" fmla="*/ 173 w 173"/>
                <a:gd name="T23" fmla="*/ 230 h 341"/>
                <a:gd name="T24" fmla="*/ 166 w 173"/>
                <a:gd name="T25" fmla="*/ 210 h 341"/>
                <a:gd name="T26" fmla="*/ 163 w 173"/>
                <a:gd name="T27" fmla="*/ 205 h 341"/>
                <a:gd name="T28" fmla="*/ 148 w 173"/>
                <a:gd name="T29" fmla="*/ 192 h 341"/>
                <a:gd name="T30" fmla="*/ 141 w 173"/>
                <a:gd name="T31" fmla="*/ 182 h 341"/>
                <a:gd name="T32" fmla="*/ 139 w 173"/>
                <a:gd name="T33" fmla="*/ 188 h 341"/>
                <a:gd name="T34" fmla="*/ 130 w 173"/>
                <a:gd name="T35" fmla="*/ 188 h 341"/>
                <a:gd name="T36" fmla="*/ 122 w 173"/>
                <a:gd name="T37" fmla="*/ 182 h 341"/>
                <a:gd name="T38" fmla="*/ 101 w 173"/>
                <a:gd name="T39" fmla="*/ 160 h 341"/>
                <a:gd name="T40" fmla="*/ 127 w 173"/>
                <a:gd name="T41" fmla="*/ 132 h 341"/>
                <a:gd name="T42" fmla="*/ 143 w 173"/>
                <a:gd name="T43" fmla="*/ 115 h 341"/>
                <a:gd name="T44" fmla="*/ 144 w 173"/>
                <a:gd name="T45" fmla="*/ 105 h 341"/>
                <a:gd name="T46" fmla="*/ 139 w 173"/>
                <a:gd name="T47" fmla="*/ 97 h 341"/>
                <a:gd name="T48" fmla="*/ 127 w 173"/>
                <a:gd name="T49" fmla="*/ 77 h 341"/>
                <a:gd name="T50" fmla="*/ 118 w 173"/>
                <a:gd name="T51" fmla="*/ 51 h 341"/>
                <a:gd name="T52" fmla="*/ 129 w 173"/>
                <a:gd name="T53" fmla="*/ 36 h 341"/>
                <a:gd name="T54" fmla="*/ 138 w 173"/>
                <a:gd name="T55" fmla="*/ 15 h 341"/>
                <a:gd name="T56" fmla="*/ 118 w 173"/>
                <a:gd name="T57" fmla="*/ 26 h 341"/>
                <a:gd name="T58" fmla="*/ 109 w 173"/>
                <a:gd name="T59" fmla="*/ 29 h 341"/>
                <a:gd name="T60" fmla="*/ 98 w 173"/>
                <a:gd name="T61" fmla="*/ 12 h 341"/>
                <a:gd name="T62" fmla="*/ 93 w 173"/>
                <a:gd name="T63" fmla="*/ 0 h 341"/>
                <a:gd name="T64" fmla="*/ 83 w 173"/>
                <a:gd name="T65" fmla="*/ 7 h 341"/>
                <a:gd name="T66" fmla="*/ 67 w 173"/>
                <a:gd name="T67" fmla="*/ 3 h 341"/>
                <a:gd name="T68" fmla="*/ 39 w 173"/>
                <a:gd name="T69" fmla="*/ 21 h 341"/>
                <a:gd name="T70" fmla="*/ 38 w 173"/>
                <a:gd name="T71" fmla="*/ 27 h 341"/>
                <a:gd name="T72" fmla="*/ 38 w 173"/>
                <a:gd name="T73" fmla="*/ 46 h 341"/>
                <a:gd name="T74" fmla="*/ 30 w 173"/>
                <a:gd name="T75" fmla="*/ 80 h 341"/>
                <a:gd name="T76" fmla="*/ 39 w 173"/>
                <a:gd name="T77" fmla="*/ 98 h 341"/>
                <a:gd name="T78" fmla="*/ 36 w 173"/>
                <a:gd name="T79" fmla="*/ 104 h 341"/>
                <a:gd name="T80" fmla="*/ 38 w 173"/>
                <a:gd name="T81" fmla="*/ 117 h 341"/>
                <a:gd name="T82" fmla="*/ 31 w 173"/>
                <a:gd name="T83" fmla="*/ 137 h 341"/>
                <a:gd name="T84" fmla="*/ 22 w 173"/>
                <a:gd name="T85" fmla="*/ 146 h 341"/>
                <a:gd name="T86" fmla="*/ 6 w 173"/>
                <a:gd name="T87" fmla="*/ 160 h 341"/>
                <a:gd name="T88" fmla="*/ 3 w 173"/>
                <a:gd name="T89" fmla="*/ 183 h 341"/>
                <a:gd name="T90" fmla="*/ 7 w 173"/>
                <a:gd name="T91" fmla="*/ 199 h 341"/>
                <a:gd name="T92" fmla="*/ 17 w 173"/>
                <a:gd name="T93" fmla="*/ 209 h 341"/>
                <a:gd name="T94" fmla="*/ 32 w 173"/>
                <a:gd name="T95" fmla="*/ 231 h 341"/>
                <a:gd name="T96" fmla="*/ 47 w 173"/>
                <a:gd name="T97" fmla="*/ 239 h 341"/>
                <a:gd name="T98" fmla="*/ 65 w 173"/>
                <a:gd name="T99" fmla="*/ 25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341">
                  <a:moveTo>
                    <a:pt x="131" y="175"/>
                  </a:moveTo>
                  <a:lnTo>
                    <a:pt x="132" y="172"/>
                  </a:lnTo>
                  <a:lnTo>
                    <a:pt x="140" y="172"/>
                  </a:lnTo>
                  <a:lnTo>
                    <a:pt x="143" y="176"/>
                  </a:lnTo>
                  <a:lnTo>
                    <a:pt x="138" y="180"/>
                  </a:lnTo>
                  <a:lnTo>
                    <a:pt x="131" y="175"/>
                  </a:lnTo>
                  <a:close/>
                  <a:moveTo>
                    <a:pt x="92" y="341"/>
                  </a:moveTo>
                  <a:lnTo>
                    <a:pt x="97" y="341"/>
                  </a:lnTo>
                  <a:lnTo>
                    <a:pt x="100" y="339"/>
                  </a:lnTo>
                  <a:lnTo>
                    <a:pt x="107" y="334"/>
                  </a:lnTo>
                  <a:lnTo>
                    <a:pt x="112" y="326"/>
                  </a:lnTo>
                  <a:lnTo>
                    <a:pt x="114" y="323"/>
                  </a:lnTo>
                  <a:lnTo>
                    <a:pt x="114" y="319"/>
                  </a:lnTo>
                  <a:lnTo>
                    <a:pt x="117" y="316"/>
                  </a:lnTo>
                  <a:lnTo>
                    <a:pt x="116" y="305"/>
                  </a:lnTo>
                  <a:lnTo>
                    <a:pt x="111" y="292"/>
                  </a:lnTo>
                  <a:lnTo>
                    <a:pt x="113" y="286"/>
                  </a:lnTo>
                  <a:lnTo>
                    <a:pt x="113" y="281"/>
                  </a:lnTo>
                  <a:lnTo>
                    <a:pt x="120" y="276"/>
                  </a:lnTo>
                  <a:lnTo>
                    <a:pt x="130" y="277"/>
                  </a:lnTo>
                  <a:lnTo>
                    <a:pt x="138" y="267"/>
                  </a:lnTo>
                  <a:lnTo>
                    <a:pt x="138" y="261"/>
                  </a:lnTo>
                  <a:lnTo>
                    <a:pt x="163" y="245"/>
                  </a:lnTo>
                  <a:lnTo>
                    <a:pt x="173" y="230"/>
                  </a:lnTo>
                  <a:lnTo>
                    <a:pt x="169" y="227"/>
                  </a:lnTo>
                  <a:lnTo>
                    <a:pt x="166" y="210"/>
                  </a:lnTo>
                  <a:lnTo>
                    <a:pt x="168" y="206"/>
                  </a:lnTo>
                  <a:lnTo>
                    <a:pt x="163" y="205"/>
                  </a:lnTo>
                  <a:lnTo>
                    <a:pt x="150" y="197"/>
                  </a:lnTo>
                  <a:lnTo>
                    <a:pt x="148" y="192"/>
                  </a:lnTo>
                  <a:lnTo>
                    <a:pt x="148" y="186"/>
                  </a:lnTo>
                  <a:lnTo>
                    <a:pt x="141" y="182"/>
                  </a:lnTo>
                  <a:lnTo>
                    <a:pt x="139" y="184"/>
                  </a:lnTo>
                  <a:lnTo>
                    <a:pt x="139" y="188"/>
                  </a:lnTo>
                  <a:lnTo>
                    <a:pt x="136" y="190"/>
                  </a:lnTo>
                  <a:lnTo>
                    <a:pt x="130" y="188"/>
                  </a:lnTo>
                  <a:lnTo>
                    <a:pt x="128" y="181"/>
                  </a:lnTo>
                  <a:lnTo>
                    <a:pt x="122" y="182"/>
                  </a:lnTo>
                  <a:lnTo>
                    <a:pt x="108" y="173"/>
                  </a:lnTo>
                  <a:lnTo>
                    <a:pt x="101" y="160"/>
                  </a:lnTo>
                  <a:lnTo>
                    <a:pt x="105" y="147"/>
                  </a:lnTo>
                  <a:lnTo>
                    <a:pt x="127" y="132"/>
                  </a:lnTo>
                  <a:lnTo>
                    <a:pt x="140" y="119"/>
                  </a:lnTo>
                  <a:lnTo>
                    <a:pt x="143" y="115"/>
                  </a:lnTo>
                  <a:lnTo>
                    <a:pt x="139" y="110"/>
                  </a:lnTo>
                  <a:lnTo>
                    <a:pt x="144" y="105"/>
                  </a:lnTo>
                  <a:lnTo>
                    <a:pt x="142" y="99"/>
                  </a:lnTo>
                  <a:lnTo>
                    <a:pt x="139" y="97"/>
                  </a:lnTo>
                  <a:lnTo>
                    <a:pt x="139" y="82"/>
                  </a:lnTo>
                  <a:lnTo>
                    <a:pt x="127" y="77"/>
                  </a:lnTo>
                  <a:lnTo>
                    <a:pt x="116" y="63"/>
                  </a:lnTo>
                  <a:lnTo>
                    <a:pt x="118" y="51"/>
                  </a:lnTo>
                  <a:lnTo>
                    <a:pt x="129" y="44"/>
                  </a:lnTo>
                  <a:lnTo>
                    <a:pt x="129" y="36"/>
                  </a:lnTo>
                  <a:lnTo>
                    <a:pt x="138" y="23"/>
                  </a:lnTo>
                  <a:lnTo>
                    <a:pt x="138" y="15"/>
                  </a:lnTo>
                  <a:lnTo>
                    <a:pt x="134" y="12"/>
                  </a:lnTo>
                  <a:lnTo>
                    <a:pt x="118" y="26"/>
                  </a:lnTo>
                  <a:lnTo>
                    <a:pt x="113" y="31"/>
                  </a:lnTo>
                  <a:lnTo>
                    <a:pt x="109" y="29"/>
                  </a:lnTo>
                  <a:lnTo>
                    <a:pt x="102" y="14"/>
                  </a:lnTo>
                  <a:lnTo>
                    <a:pt x="98" y="12"/>
                  </a:lnTo>
                  <a:lnTo>
                    <a:pt x="99" y="5"/>
                  </a:lnTo>
                  <a:lnTo>
                    <a:pt x="93" y="0"/>
                  </a:lnTo>
                  <a:lnTo>
                    <a:pt x="83" y="2"/>
                  </a:lnTo>
                  <a:lnTo>
                    <a:pt x="83" y="7"/>
                  </a:lnTo>
                  <a:lnTo>
                    <a:pt x="78" y="1"/>
                  </a:lnTo>
                  <a:lnTo>
                    <a:pt x="67" y="3"/>
                  </a:lnTo>
                  <a:lnTo>
                    <a:pt x="51" y="1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8" y="27"/>
                  </a:lnTo>
                  <a:lnTo>
                    <a:pt x="40" y="32"/>
                  </a:lnTo>
                  <a:lnTo>
                    <a:pt x="38" y="46"/>
                  </a:lnTo>
                  <a:lnTo>
                    <a:pt x="38" y="60"/>
                  </a:lnTo>
                  <a:lnTo>
                    <a:pt x="30" y="80"/>
                  </a:lnTo>
                  <a:lnTo>
                    <a:pt x="33" y="92"/>
                  </a:lnTo>
                  <a:lnTo>
                    <a:pt x="39" y="98"/>
                  </a:lnTo>
                  <a:lnTo>
                    <a:pt x="40" y="101"/>
                  </a:lnTo>
                  <a:lnTo>
                    <a:pt x="36" y="104"/>
                  </a:lnTo>
                  <a:lnTo>
                    <a:pt x="32" y="111"/>
                  </a:lnTo>
                  <a:lnTo>
                    <a:pt x="38" y="117"/>
                  </a:lnTo>
                  <a:lnTo>
                    <a:pt x="34" y="121"/>
                  </a:lnTo>
                  <a:lnTo>
                    <a:pt x="31" y="137"/>
                  </a:lnTo>
                  <a:lnTo>
                    <a:pt x="26" y="140"/>
                  </a:lnTo>
                  <a:lnTo>
                    <a:pt x="22" y="146"/>
                  </a:lnTo>
                  <a:lnTo>
                    <a:pt x="16" y="148"/>
                  </a:lnTo>
                  <a:lnTo>
                    <a:pt x="6" y="160"/>
                  </a:lnTo>
                  <a:lnTo>
                    <a:pt x="0" y="181"/>
                  </a:lnTo>
                  <a:lnTo>
                    <a:pt x="3" y="183"/>
                  </a:lnTo>
                  <a:lnTo>
                    <a:pt x="9" y="194"/>
                  </a:lnTo>
                  <a:lnTo>
                    <a:pt x="7" y="199"/>
                  </a:lnTo>
                  <a:lnTo>
                    <a:pt x="12" y="208"/>
                  </a:lnTo>
                  <a:lnTo>
                    <a:pt x="17" y="209"/>
                  </a:lnTo>
                  <a:lnTo>
                    <a:pt x="29" y="220"/>
                  </a:lnTo>
                  <a:lnTo>
                    <a:pt x="32" y="231"/>
                  </a:lnTo>
                  <a:lnTo>
                    <a:pt x="43" y="235"/>
                  </a:lnTo>
                  <a:lnTo>
                    <a:pt x="47" y="239"/>
                  </a:lnTo>
                  <a:lnTo>
                    <a:pt x="54" y="241"/>
                  </a:lnTo>
                  <a:lnTo>
                    <a:pt x="65" y="253"/>
                  </a:lnTo>
                  <a:lnTo>
                    <a:pt x="92" y="3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F5332C66-8C76-E164-8069-A2FBF96DD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1" y="3573464"/>
              <a:ext cx="490538" cy="477838"/>
            </a:xfrm>
            <a:custGeom>
              <a:avLst/>
              <a:gdLst>
                <a:gd name="T0" fmla="*/ 871 w 882"/>
                <a:gd name="T1" fmla="*/ 648 h 855"/>
                <a:gd name="T2" fmla="*/ 852 w 882"/>
                <a:gd name="T3" fmla="*/ 616 h 855"/>
                <a:gd name="T4" fmla="*/ 810 w 882"/>
                <a:gd name="T5" fmla="*/ 610 h 855"/>
                <a:gd name="T6" fmla="*/ 798 w 882"/>
                <a:gd name="T7" fmla="*/ 591 h 855"/>
                <a:gd name="T8" fmla="*/ 796 w 882"/>
                <a:gd name="T9" fmla="*/ 562 h 855"/>
                <a:gd name="T10" fmla="*/ 775 w 882"/>
                <a:gd name="T11" fmla="*/ 529 h 855"/>
                <a:gd name="T12" fmla="*/ 775 w 882"/>
                <a:gd name="T13" fmla="*/ 514 h 855"/>
                <a:gd name="T14" fmla="*/ 788 w 882"/>
                <a:gd name="T15" fmla="*/ 485 h 855"/>
                <a:gd name="T16" fmla="*/ 789 w 882"/>
                <a:gd name="T17" fmla="*/ 447 h 855"/>
                <a:gd name="T18" fmla="*/ 782 w 882"/>
                <a:gd name="T19" fmla="*/ 407 h 855"/>
                <a:gd name="T20" fmla="*/ 776 w 882"/>
                <a:gd name="T21" fmla="*/ 351 h 855"/>
                <a:gd name="T22" fmla="*/ 775 w 882"/>
                <a:gd name="T23" fmla="*/ 330 h 855"/>
                <a:gd name="T24" fmla="*/ 730 w 882"/>
                <a:gd name="T25" fmla="*/ 228 h 855"/>
                <a:gd name="T26" fmla="*/ 712 w 882"/>
                <a:gd name="T27" fmla="*/ 209 h 855"/>
                <a:gd name="T28" fmla="*/ 690 w 882"/>
                <a:gd name="T29" fmla="*/ 188 h 855"/>
                <a:gd name="T30" fmla="*/ 683 w 882"/>
                <a:gd name="T31" fmla="*/ 170 h 855"/>
                <a:gd name="T32" fmla="*/ 705 w 882"/>
                <a:gd name="T33" fmla="*/ 135 h 855"/>
                <a:gd name="T34" fmla="*/ 717 w 882"/>
                <a:gd name="T35" fmla="*/ 110 h 855"/>
                <a:gd name="T36" fmla="*/ 719 w 882"/>
                <a:gd name="T37" fmla="*/ 93 h 855"/>
                <a:gd name="T38" fmla="*/ 716 w 882"/>
                <a:gd name="T39" fmla="*/ 81 h 855"/>
                <a:gd name="T40" fmla="*/ 721 w 882"/>
                <a:gd name="T41" fmla="*/ 35 h 855"/>
                <a:gd name="T42" fmla="*/ 722 w 882"/>
                <a:gd name="T43" fmla="*/ 10 h 855"/>
                <a:gd name="T44" fmla="*/ 701 w 882"/>
                <a:gd name="T45" fmla="*/ 9 h 855"/>
                <a:gd name="T46" fmla="*/ 661 w 882"/>
                <a:gd name="T47" fmla="*/ 1 h 855"/>
                <a:gd name="T48" fmla="*/ 638 w 882"/>
                <a:gd name="T49" fmla="*/ 11 h 855"/>
                <a:gd name="T50" fmla="*/ 620 w 882"/>
                <a:gd name="T51" fmla="*/ 2 h 855"/>
                <a:gd name="T52" fmla="*/ 607 w 882"/>
                <a:gd name="T53" fmla="*/ 16 h 855"/>
                <a:gd name="T54" fmla="*/ 585 w 882"/>
                <a:gd name="T55" fmla="*/ 21 h 855"/>
                <a:gd name="T56" fmla="*/ 558 w 882"/>
                <a:gd name="T57" fmla="*/ 11 h 855"/>
                <a:gd name="T58" fmla="*/ 531 w 882"/>
                <a:gd name="T59" fmla="*/ 11 h 855"/>
                <a:gd name="T60" fmla="*/ 513 w 882"/>
                <a:gd name="T61" fmla="*/ 10 h 855"/>
                <a:gd name="T62" fmla="*/ 492 w 882"/>
                <a:gd name="T63" fmla="*/ 16 h 855"/>
                <a:gd name="T64" fmla="*/ 463 w 882"/>
                <a:gd name="T65" fmla="*/ 21 h 855"/>
                <a:gd name="T66" fmla="*/ 427 w 882"/>
                <a:gd name="T67" fmla="*/ 23 h 855"/>
                <a:gd name="T68" fmla="*/ 388 w 882"/>
                <a:gd name="T69" fmla="*/ 42 h 855"/>
                <a:gd name="T70" fmla="*/ 371 w 882"/>
                <a:gd name="T71" fmla="*/ 62 h 855"/>
                <a:gd name="T72" fmla="*/ 357 w 882"/>
                <a:gd name="T73" fmla="*/ 60 h 855"/>
                <a:gd name="T74" fmla="*/ 338 w 882"/>
                <a:gd name="T75" fmla="*/ 67 h 855"/>
                <a:gd name="T76" fmla="*/ 320 w 882"/>
                <a:gd name="T77" fmla="*/ 83 h 855"/>
                <a:gd name="T78" fmla="*/ 287 w 882"/>
                <a:gd name="T79" fmla="*/ 97 h 855"/>
                <a:gd name="T80" fmla="*/ 297 w 882"/>
                <a:gd name="T81" fmla="*/ 113 h 855"/>
                <a:gd name="T82" fmla="*/ 300 w 882"/>
                <a:gd name="T83" fmla="*/ 138 h 855"/>
                <a:gd name="T84" fmla="*/ 305 w 882"/>
                <a:gd name="T85" fmla="*/ 195 h 855"/>
                <a:gd name="T86" fmla="*/ 321 w 882"/>
                <a:gd name="T87" fmla="*/ 218 h 855"/>
                <a:gd name="T88" fmla="*/ 334 w 882"/>
                <a:gd name="T89" fmla="*/ 226 h 855"/>
                <a:gd name="T90" fmla="*/ 324 w 882"/>
                <a:gd name="T91" fmla="*/ 249 h 855"/>
                <a:gd name="T92" fmla="*/ 251 w 882"/>
                <a:gd name="T93" fmla="*/ 268 h 855"/>
                <a:gd name="T94" fmla="*/ 238 w 882"/>
                <a:gd name="T95" fmla="*/ 300 h 855"/>
                <a:gd name="T96" fmla="*/ 157 w 882"/>
                <a:gd name="T97" fmla="*/ 357 h 855"/>
                <a:gd name="T98" fmla="*/ 87 w 882"/>
                <a:gd name="T99" fmla="*/ 382 h 855"/>
                <a:gd name="T100" fmla="*/ 43 w 882"/>
                <a:gd name="T101" fmla="*/ 389 h 855"/>
                <a:gd name="T102" fmla="*/ 1 w 882"/>
                <a:gd name="T103" fmla="*/ 423 h 855"/>
                <a:gd name="T104" fmla="*/ 0 w 882"/>
                <a:gd name="T105" fmla="*/ 473 h 855"/>
                <a:gd name="T106" fmla="*/ 160 w 882"/>
                <a:gd name="T107" fmla="*/ 580 h 855"/>
                <a:gd name="T108" fmla="*/ 452 w 882"/>
                <a:gd name="T109" fmla="*/ 792 h 855"/>
                <a:gd name="T110" fmla="*/ 490 w 882"/>
                <a:gd name="T111" fmla="*/ 804 h 855"/>
                <a:gd name="T112" fmla="*/ 517 w 882"/>
                <a:gd name="T113" fmla="*/ 824 h 855"/>
                <a:gd name="T114" fmla="*/ 516 w 882"/>
                <a:gd name="T115" fmla="*/ 851 h 855"/>
                <a:gd name="T116" fmla="*/ 563 w 882"/>
                <a:gd name="T117" fmla="*/ 847 h 855"/>
                <a:gd name="T118" fmla="*/ 684 w 882"/>
                <a:gd name="T119" fmla="*/ 78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2" h="855">
                  <a:moveTo>
                    <a:pt x="882" y="659"/>
                  </a:moveTo>
                  <a:lnTo>
                    <a:pt x="876" y="654"/>
                  </a:lnTo>
                  <a:lnTo>
                    <a:pt x="871" y="648"/>
                  </a:lnTo>
                  <a:lnTo>
                    <a:pt x="866" y="643"/>
                  </a:lnTo>
                  <a:lnTo>
                    <a:pt x="858" y="625"/>
                  </a:lnTo>
                  <a:lnTo>
                    <a:pt x="852" y="616"/>
                  </a:lnTo>
                  <a:lnTo>
                    <a:pt x="844" y="611"/>
                  </a:lnTo>
                  <a:lnTo>
                    <a:pt x="828" y="610"/>
                  </a:lnTo>
                  <a:lnTo>
                    <a:pt x="810" y="610"/>
                  </a:lnTo>
                  <a:lnTo>
                    <a:pt x="805" y="605"/>
                  </a:lnTo>
                  <a:lnTo>
                    <a:pt x="804" y="597"/>
                  </a:lnTo>
                  <a:lnTo>
                    <a:pt x="798" y="591"/>
                  </a:lnTo>
                  <a:lnTo>
                    <a:pt x="797" y="579"/>
                  </a:lnTo>
                  <a:lnTo>
                    <a:pt x="799" y="573"/>
                  </a:lnTo>
                  <a:lnTo>
                    <a:pt x="796" y="562"/>
                  </a:lnTo>
                  <a:lnTo>
                    <a:pt x="793" y="560"/>
                  </a:lnTo>
                  <a:lnTo>
                    <a:pt x="785" y="542"/>
                  </a:lnTo>
                  <a:lnTo>
                    <a:pt x="775" y="529"/>
                  </a:lnTo>
                  <a:lnTo>
                    <a:pt x="769" y="522"/>
                  </a:lnTo>
                  <a:lnTo>
                    <a:pt x="772" y="519"/>
                  </a:lnTo>
                  <a:lnTo>
                    <a:pt x="775" y="514"/>
                  </a:lnTo>
                  <a:lnTo>
                    <a:pt x="785" y="507"/>
                  </a:lnTo>
                  <a:lnTo>
                    <a:pt x="789" y="501"/>
                  </a:lnTo>
                  <a:lnTo>
                    <a:pt x="788" y="485"/>
                  </a:lnTo>
                  <a:lnTo>
                    <a:pt x="784" y="475"/>
                  </a:lnTo>
                  <a:lnTo>
                    <a:pt x="785" y="471"/>
                  </a:lnTo>
                  <a:lnTo>
                    <a:pt x="789" y="447"/>
                  </a:lnTo>
                  <a:lnTo>
                    <a:pt x="784" y="434"/>
                  </a:lnTo>
                  <a:lnTo>
                    <a:pt x="782" y="411"/>
                  </a:lnTo>
                  <a:lnTo>
                    <a:pt x="782" y="407"/>
                  </a:lnTo>
                  <a:lnTo>
                    <a:pt x="781" y="391"/>
                  </a:lnTo>
                  <a:lnTo>
                    <a:pt x="781" y="362"/>
                  </a:lnTo>
                  <a:lnTo>
                    <a:pt x="776" y="351"/>
                  </a:lnTo>
                  <a:lnTo>
                    <a:pt x="771" y="348"/>
                  </a:lnTo>
                  <a:lnTo>
                    <a:pt x="771" y="334"/>
                  </a:lnTo>
                  <a:lnTo>
                    <a:pt x="775" y="330"/>
                  </a:lnTo>
                  <a:lnTo>
                    <a:pt x="748" y="242"/>
                  </a:lnTo>
                  <a:lnTo>
                    <a:pt x="737" y="230"/>
                  </a:lnTo>
                  <a:lnTo>
                    <a:pt x="730" y="228"/>
                  </a:lnTo>
                  <a:lnTo>
                    <a:pt x="726" y="224"/>
                  </a:lnTo>
                  <a:lnTo>
                    <a:pt x="715" y="220"/>
                  </a:lnTo>
                  <a:lnTo>
                    <a:pt x="712" y="209"/>
                  </a:lnTo>
                  <a:lnTo>
                    <a:pt x="700" y="198"/>
                  </a:lnTo>
                  <a:lnTo>
                    <a:pt x="695" y="197"/>
                  </a:lnTo>
                  <a:lnTo>
                    <a:pt x="690" y="188"/>
                  </a:lnTo>
                  <a:lnTo>
                    <a:pt x="692" y="183"/>
                  </a:lnTo>
                  <a:lnTo>
                    <a:pt x="686" y="172"/>
                  </a:lnTo>
                  <a:lnTo>
                    <a:pt x="683" y="170"/>
                  </a:lnTo>
                  <a:lnTo>
                    <a:pt x="689" y="149"/>
                  </a:lnTo>
                  <a:lnTo>
                    <a:pt x="699" y="137"/>
                  </a:lnTo>
                  <a:lnTo>
                    <a:pt x="705" y="135"/>
                  </a:lnTo>
                  <a:lnTo>
                    <a:pt x="709" y="129"/>
                  </a:lnTo>
                  <a:lnTo>
                    <a:pt x="714" y="126"/>
                  </a:lnTo>
                  <a:lnTo>
                    <a:pt x="717" y="110"/>
                  </a:lnTo>
                  <a:lnTo>
                    <a:pt x="721" y="106"/>
                  </a:lnTo>
                  <a:lnTo>
                    <a:pt x="715" y="100"/>
                  </a:lnTo>
                  <a:lnTo>
                    <a:pt x="719" y="93"/>
                  </a:lnTo>
                  <a:lnTo>
                    <a:pt x="723" y="90"/>
                  </a:lnTo>
                  <a:lnTo>
                    <a:pt x="722" y="87"/>
                  </a:lnTo>
                  <a:lnTo>
                    <a:pt x="716" y="81"/>
                  </a:lnTo>
                  <a:lnTo>
                    <a:pt x="713" y="69"/>
                  </a:lnTo>
                  <a:lnTo>
                    <a:pt x="721" y="49"/>
                  </a:lnTo>
                  <a:lnTo>
                    <a:pt x="721" y="35"/>
                  </a:lnTo>
                  <a:lnTo>
                    <a:pt x="723" y="21"/>
                  </a:lnTo>
                  <a:lnTo>
                    <a:pt x="721" y="16"/>
                  </a:lnTo>
                  <a:lnTo>
                    <a:pt x="722" y="10"/>
                  </a:lnTo>
                  <a:lnTo>
                    <a:pt x="720" y="8"/>
                  </a:lnTo>
                  <a:lnTo>
                    <a:pt x="708" y="10"/>
                  </a:lnTo>
                  <a:lnTo>
                    <a:pt x="701" y="9"/>
                  </a:lnTo>
                  <a:lnTo>
                    <a:pt x="683" y="14"/>
                  </a:lnTo>
                  <a:lnTo>
                    <a:pt x="673" y="6"/>
                  </a:lnTo>
                  <a:lnTo>
                    <a:pt x="661" y="1"/>
                  </a:lnTo>
                  <a:lnTo>
                    <a:pt x="661" y="6"/>
                  </a:lnTo>
                  <a:lnTo>
                    <a:pt x="653" y="13"/>
                  </a:lnTo>
                  <a:lnTo>
                    <a:pt x="638" y="11"/>
                  </a:lnTo>
                  <a:lnTo>
                    <a:pt x="637" y="5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620" y="8"/>
                  </a:lnTo>
                  <a:lnTo>
                    <a:pt x="611" y="10"/>
                  </a:lnTo>
                  <a:lnTo>
                    <a:pt x="607" y="16"/>
                  </a:lnTo>
                  <a:lnTo>
                    <a:pt x="601" y="14"/>
                  </a:lnTo>
                  <a:lnTo>
                    <a:pt x="594" y="14"/>
                  </a:lnTo>
                  <a:lnTo>
                    <a:pt x="585" y="21"/>
                  </a:lnTo>
                  <a:lnTo>
                    <a:pt x="575" y="21"/>
                  </a:lnTo>
                  <a:lnTo>
                    <a:pt x="570" y="12"/>
                  </a:lnTo>
                  <a:lnTo>
                    <a:pt x="558" y="11"/>
                  </a:lnTo>
                  <a:lnTo>
                    <a:pt x="552" y="10"/>
                  </a:lnTo>
                  <a:lnTo>
                    <a:pt x="541" y="12"/>
                  </a:lnTo>
                  <a:lnTo>
                    <a:pt x="531" y="11"/>
                  </a:lnTo>
                  <a:lnTo>
                    <a:pt x="527" y="11"/>
                  </a:lnTo>
                  <a:lnTo>
                    <a:pt x="519" y="9"/>
                  </a:lnTo>
                  <a:lnTo>
                    <a:pt x="513" y="10"/>
                  </a:lnTo>
                  <a:lnTo>
                    <a:pt x="509" y="19"/>
                  </a:lnTo>
                  <a:lnTo>
                    <a:pt x="500" y="19"/>
                  </a:lnTo>
                  <a:lnTo>
                    <a:pt x="492" y="16"/>
                  </a:lnTo>
                  <a:lnTo>
                    <a:pt x="480" y="27"/>
                  </a:lnTo>
                  <a:lnTo>
                    <a:pt x="474" y="26"/>
                  </a:lnTo>
                  <a:lnTo>
                    <a:pt x="463" y="21"/>
                  </a:lnTo>
                  <a:lnTo>
                    <a:pt x="454" y="24"/>
                  </a:lnTo>
                  <a:lnTo>
                    <a:pt x="437" y="25"/>
                  </a:lnTo>
                  <a:lnTo>
                    <a:pt x="427" y="23"/>
                  </a:lnTo>
                  <a:lnTo>
                    <a:pt x="406" y="40"/>
                  </a:lnTo>
                  <a:lnTo>
                    <a:pt x="394" y="41"/>
                  </a:lnTo>
                  <a:lnTo>
                    <a:pt x="388" y="42"/>
                  </a:lnTo>
                  <a:lnTo>
                    <a:pt x="377" y="48"/>
                  </a:lnTo>
                  <a:lnTo>
                    <a:pt x="377" y="55"/>
                  </a:lnTo>
                  <a:lnTo>
                    <a:pt x="371" y="62"/>
                  </a:lnTo>
                  <a:lnTo>
                    <a:pt x="366" y="62"/>
                  </a:lnTo>
                  <a:lnTo>
                    <a:pt x="364" y="59"/>
                  </a:lnTo>
                  <a:lnTo>
                    <a:pt x="357" y="60"/>
                  </a:lnTo>
                  <a:lnTo>
                    <a:pt x="353" y="63"/>
                  </a:lnTo>
                  <a:lnTo>
                    <a:pt x="350" y="66"/>
                  </a:lnTo>
                  <a:lnTo>
                    <a:pt x="338" y="67"/>
                  </a:lnTo>
                  <a:lnTo>
                    <a:pt x="327" y="72"/>
                  </a:lnTo>
                  <a:lnTo>
                    <a:pt x="322" y="77"/>
                  </a:lnTo>
                  <a:lnTo>
                    <a:pt x="320" y="83"/>
                  </a:lnTo>
                  <a:lnTo>
                    <a:pt x="312" y="92"/>
                  </a:lnTo>
                  <a:lnTo>
                    <a:pt x="299" y="96"/>
                  </a:lnTo>
                  <a:lnTo>
                    <a:pt x="287" y="97"/>
                  </a:lnTo>
                  <a:lnTo>
                    <a:pt x="290" y="101"/>
                  </a:lnTo>
                  <a:lnTo>
                    <a:pt x="292" y="107"/>
                  </a:lnTo>
                  <a:lnTo>
                    <a:pt x="297" y="113"/>
                  </a:lnTo>
                  <a:lnTo>
                    <a:pt x="298" y="121"/>
                  </a:lnTo>
                  <a:lnTo>
                    <a:pt x="300" y="124"/>
                  </a:lnTo>
                  <a:lnTo>
                    <a:pt x="300" y="138"/>
                  </a:lnTo>
                  <a:lnTo>
                    <a:pt x="300" y="155"/>
                  </a:lnTo>
                  <a:lnTo>
                    <a:pt x="302" y="162"/>
                  </a:lnTo>
                  <a:lnTo>
                    <a:pt x="305" y="195"/>
                  </a:lnTo>
                  <a:lnTo>
                    <a:pt x="312" y="208"/>
                  </a:lnTo>
                  <a:lnTo>
                    <a:pt x="314" y="216"/>
                  </a:lnTo>
                  <a:lnTo>
                    <a:pt x="321" y="218"/>
                  </a:lnTo>
                  <a:lnTo>
                    <a:pt x="325" y="222"/>
                  </a:lnTo>
                  <a:lnTo>
                    <a:pt x="330" y="223"/>
                  </a:lnTo>
                  <a:lnTo>
                    <a:pt x="334" y="226"/>
                  </a:lnTo>
                  <a:lnTo>
                    <a:pt x="329" y="238"/>
                  </a:lnTo>
                  <a:lnTo>
                    <a:pt x="330" y="240"/>
                  </a:lnTo>
                  <a:lnTo>
                    <a:pt x="324" y="249"/>
                  </a:lnTo>
                  <a:lnTo>
                    <a:pt x="272" y="249"/>
                  </a:lnTo>
                  <a:lnTo>
                    <a:pt x="261" y="251"/>
                  </a:lnTo>
                  <a:lnTo>
                    <a:pt x="251" y="268"/>
                  </a:lnTo>
                  <a:lnTo>
                    <a:pt x="242" y="276"/>
                  </a:lnTo>
                  <a:lnTo>
                    <a:pt x="237" y="286"/>
                  </a:lnTo>
                  <a:lnTo>
                    <a:pt x="238" y="300"/>
                  </a:lnTo>
                  <a:lnTo>
                    <a:pt x="234" y="308"/>
                  </a:lnTo>
                  <a:lnTo>
                    <a:pt x="204" y="330"/>
                  </a:lnTo>
                  <a:lnTo>
                    <a:pt x="157" y="357"/>
                  </a:lnTo>
                  <a:lnTo>
                    <a:pt x="121" y="378"/>
                  </a:lnTo>
                  <a:lnTo>
                    <a:pt x="104" y="381"/>
                  </a:lnTo>
                  <a:lnTo>
                    <a:pt x="87" y="382"/>
                  </a:lnTo>
                  <a:lnTo>
                    <a:pt x="79" y="384"/>
                  </a:lnTo>
                  <a:lnTo>
                    <a:pt x="66" y="384"/>
                  </a:lnTo>
                  <a:lnTo>
                    <a:pt x="43" y="389"/>
                  </a:lnTo>
                  <a:lnTo>
                    <a:pt x="30" y="398"/>
                  </a:lnTo>
                  <a:lnTo>
                    <a:pt x="21" y="409"/>
                  </a:lnTo>
                  <a:lnTo>
                    <a:pt x="1" y="423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73"/>
                  </a:lnTo>
                  <a:lnTo>
                    <a:pt x="0" y="473"/>
                  </a:lnTo>
                  <a:lnTo>
                    <a:pt x="0" y="473"/>
                  </a:lnTo>
                  <a:lnTo>
                    <a:pt x="160" y="580"/>
                  </a:lnTo>
                  <a:lnTo>
                    <a:pt x="159" y="580"/>
                  </a:lnTo>
                  <a:lnTo>
                    <a:pt x="447" y="771"/>
                  </a:lnTo>
                  <a:lnTo>
                    <a:pt x="452" y="792"/>
                  </a:lnTo>
                  <a:lnTo>
                    <a:pt x="462" y="801"/>
                  </a:lnTo>
                  <a:lnTo>
                    <a:pt x="478" y="800"/>
                  </a:lnTo>
                  <a:lnTo>
                    <a:pt x="490" y="804"/>
                  </a:lnTo>
                  <a:lnTo>
                    <a:pt x="498" y="814"/>
                  </a:lnTo>
                  <a:lnTo>
                    <a:pt x="509" y="817"/>
                  </a:lnTo>
                  <a:lnTo>
                    <a:pt x="517" y="824"/>
                  </a:lnTo>
                  <a:lnTo>
                    <a:pt x="517" y="831"/>
                  </a:lnTo>
                  <a:lnTo>
                    <a:pt x="513" y="845"/>
                  </a:lnTo>
                  <a:lnTo>
                    <a:pt x="516" y="851"/>
                  </a:lnTo>
                  <a:lnTo>
                    <a:pt x="526" y="855"/>
                  </a:lnTo>
                  <a:lnTo>
                    <a:pt x="546" y="853"/>
                  </a:lnTo>
                  <a:lnTo>
                    <a:pt x="563" y="847"/>
                  </a:lnTo>
                  <a:lnTo>
                    <a:pt x="563" y="848"/>
                  </a:lnTo>
                  <a:lnTo>
                    <a:pt x="630" y="831"/>
                  </a:lnTo>
                  <a:lnTo>
                    <a:pt x="684" y="782"/>
                  </a:lnTo>
                  <a:lnTo>
                    <a:pt x="882" y="65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27867BB0-8DD4-B336-F752-FBF40B5B5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076" y="3605214"/>
              <a:ext cx="284163" cy="225425"/>
            </a:xfrm>
            <a:custGeom>
              <a:avLst/>
              <a:gdLst>
                <a:gd name="T0" fmla="*/ 178 w 511"/>
                <a:gd name="T1" fmla="*/ 365 h 403"/>
                <a:gd name="T2" fmla="*/ 207 w 511"/>
                <a:gd name="T3" fmla="*/ 340 h 403"/>
                <a:gd name="T4" fmla="*/ 243 w 511"/>
                <a:gd name="T5" fmla="*/ 326 h 403"/>
                <a:gd name="T6" fmla="*/ 264 w 511"/>
                <a:gd name="T7" fmla="*/ 324 h 403"/>
                <a:gd name="T8" fmla="*/ 298 w 511"/>
                <a:gd name="T9" fmla="*/ 320 h 403"/>
                <a:gd name="T10" fmla="*/ 381 w 511"/>
                <a:gd name="T11" fmla="*/ 272 h 403"/>
                <a:gd name="T12" fmla="*/ 415 w 511"/>
                <a:gd name="T13" fmla="*/ 242 h 403"/>
                <a:gd name="T14" fmla="*/ 419 w 511"/>
                <a:gd name="T15" fmla="*/ 218 h 403"/>
                <a:gd name="T16" fmla="*/ 438 w 511"/>
                <a:gd name="T17" fmla="*/ 193 h 403"/>
                <a:gd name="T18" fmla="*/ 501 w 511"/>
                <a:gd name="T19" fmla="*/ 191 h 403"/>
                <a:gd name="T20" fmla="*/ 506 w 511"/>
                <a:gd name="T21" fmla="*/ 180 h 403"/>
                <a:gd name="T22" fmla="*/ 507 w 511"/>
                <a:gd name="T23" fmla="*/ 165 h 403"/>
                <a:gd name="T24" fmla="*/ 498 w 511"/>
                <a:gd name="T25" fmla="*/ 160 h 403"/>
                <a:gd name="T26" fmla="*/ 489 w 511"/>
                <a:gd name="T27" fmla="*/ 150 h 403"/>
                <a:gd name="T28" fmla="*/ 479 w 511"/>
                <a:gd name="T29" fmla="*/ 104 h 403"/>
                <a:gd name="T30" fmla="*/ 477 w 511"/>
                <a:gd name="T31" fmla="*/ 80 h 403"/>
                <a:gd name="T32" fmla="*/ 475 w 511"/>
                <a:gd name="T33" fmla="*/ 63 h 403"/>
                <a:gd name="T34" fmla="*/ 469 w 511"/>
                <a:gd name="T35" fmla="*/ 49 h 403"/>
                <a:gd name="T36" fmla="*/ 464 w 511"/>
                <a:gd name="T37" fmla="*/ 39 h 403"/>
                <a:gd name="T38" fmla="*/ 433 w 511"/>
                <a:gd name="T39" fmla="*/ 37 h 403"/>
                <a:gd name="T40" fmla="*/ 425 w 511"/>
                <a:gd name="T41" fmla="*/ 23 h 403"/>
                <a:gd name="T42" fmla="*/ 421 w 511"/>
                <a:gd name="T43" fmla="*/ 22 h 403"/>
                <a:gd name="T44" fmla="*/ 399 w 511"/>
                <a:gd name="T45" fmla="*/ 33 h 403"/>
                <a:gd name="T46" fmla="*/ 378 w 511"/>
                <a:gd name="T47" fmla="*/ 29 h 403"/>
                <a:gd name="T48" fmla="*/ 356 w 511"/>
                <a:gd name="T49" fmla="*/ 36 h 403"/>
                <a:gd name="T50" fmla="*/ 334 w 511"/>
                <a:gd name="T51" fmla="*/ 21 h 403"/>
                <a:gd name="T52" fmla="*/ 327 w 511"/>
                <a:gd name="T53" fmla="*/ 10 h 403"/>
                <a:gd name="T54" fmla="*/ 329 w 511"/>
                <a:gd name="T55" fmla="*/ 3 h 403"/>
                <a:gd name="T56" fmla="*/ 318 w 511"/>
                <a:gd name="T57" fmla="*/ 3 h 403"/>
                <a:gd name="T58" fmla="*/ 307 w 511"/>
                <a:gd name="T59" fmla="*/ 5 h 403"/>
                <a:gd name="T60" fmla="*/ 297 w 511"/>
                <a:gd name="T61" fmla="*/ 38 h 403"/>
                <a:gd name="T62" fmla="*/ 285 w 511"/>
                <a:gd name="T63" fmla="*/ 69 h 403"/>
                <a:gd name="T64" fmla="*/ 259 w 511"/>
                <a:gd name="T65" fmla="*/ 99 h 403"/>
                <a:gd name="T66" fmla="*/ 245 w 511"/>
                <a:gd name="T67" fmla="*/ 106 h 403"/>
                <a:gd name="T68" fmla="*/ 217 w 511"/>
                <a:gd name="T69" fmla="*/ 124 h 403"/>
                <a:gd name="T70" fmla="*/ 195 w 511"/>
                <a:gd name="T71" fmla="*/ 136 h 403"/>
                <a:gd name="T72" fmla="*/ 178 w 511"/>
                <a:gd name="T73" fmla="*/ 149 h 403"/>
                <a:gd name="T74" fmla="*/ 165 w 511"/>
                <a:gd name="T75" fmla="*/ 179 h 403"/>
                <a:gd name="T76" fmla="*/ 146 w 511"/>
                <a:gd name="T77" fmla="*/ 205 h 403"/>
                <a:gd name="T78" fmla="*/ 134 w 511"/>
                <a:gd name="T79" fmla="*/ 238 h 403"/>
                <a:gd name="T80" fmla="*/ 136 w 511"/>
                <a:gd name="T81" fmla="*/ 269 h 403"/>
                <a:gd name="T82" fmla="*/ 144 w 511"/>
                <a:gd name="T83" fmla="*/ 279 h 403"/>
                <a:gd name="T84" fmla="*/ 114 w 511"/>
                <a:gd name="T85" fmla="*/ 323 h 403"/>
                <a:gd name="T86" fmla="*/ 98 w 511"/>
                <a:gd name="T87" fmla="*/ 349 h 403"/>
                <a:gd name="T88" fmla="*/ 54 w 511"/>
                <a:gd name="T89" fmla="*/ 378 h 403"/>
                <a:gd name="T90" fmla="*/ 0 w 511"/>
                <a:gd name="T91" fmla="*/ 401 h 403"/>
                <a:gd name="T92" fmla="*/ 177 w 511"/>
                <a:gd name="T9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1" h="403">
                  <a:moveTo>
                    <a:pt x="177" y="403"/>
                  </a:moveTo>
                  <a:lnTo>
                    <a:pt x="178" y="365"/>
                  </a:lnTo>
                  <a:lnTo>
                    <a:pt x="198" y="351"/>
                  </a:lnTo>
                  <a:lnTo>
                    <a:pt x="207" y="340"/>
                  </a:lnTo>
                  <a:lnTo>
                    <a:pt x="220" y="331"/>
                  </a:lnTo>
                  <a:lnTo>
                    <a:pt x="243" y="326"/>
                  </a:lnTo>
                  <a:lnTo>
                    <a:pt x="256" y="326"/>
                  </a:lnTo>
                  <a:lnTo>
                    <a:pt x="264" y="324"/>
                  </a:lnTo>
                  <a:lnTo>
                    <a:pt x="281" y="323"/>
                  </a:lnTo>
                  <a:lnTo>
                    <a:pt x="298" y="320"/>
                  </a:lnTo>
                  <a:lnTo>
                    <a:pt x="334" y="299"/>
                  </a:lnTo>
                  <a:lnTo>
                    <a:pt x="381" y="272"/>
                  </a:lnTo>
                  <a:lnTo>
                    <a:pt x="411" y="250"/>
                  </a:lnTo>
                  <a:lnTo>
                    <a:pt x="415" y="242"/>
                  </a:lnTo>
                  <a:lnTo>
                    <a:pt x="414" y="228"/>
                  </a:lnTo>
                  <a:lnTo>
                    <a:pt x="419" y="218"/>
                  </a:lnTo>
                  <a:lnTo>
                    <a:pt x="428" y="210"/>
                  </a:lnTo>
                  <a:lnTo>
                    <a:pt x="438" y="193"/>
                  </a:lnTo>
                  <a:lnTo>
                    <a:pt x="449" y="191"/>
                  </a:lnTo>
                  <a:lnTo>
                    <a:pt x="501" y="191"/>
                  </a:lnTo>
                  <a:lnTo>
                    <a:pt x="507" y="182"/>
                  </a:lnTo>
                  <a:lnTo>
                    <a:pt x="506" y="180"/>
                  </a:lnTo>
                  <a:lnTo>
                    <a:pt x="511" y="168"/>
                  </a:lnTo>
                  <a:lnTo>
                    <a:pt x="507" y="165"/>
                  </a:lnTo>
                  <a:lnTo>
                    <a:pt x="502" y="164"/>
                  </a:lnTo>
                  <a:lnTo>
                    <a:pt x="498" y="160"/>
                  </a:lnTo>
                  <a:lnTo>
                    <a:pt x="491" y="158"/>
                  </a:lnTo>
                  <a:lnTo>
                    <a:pt x="489" y="150"/>
                  </a:lnTo>
                  <a:lnTo>
                    <a:pt x="482" y="137"/>
                  </a:lnTo>
                  <a:lnTo>
                    <a:pt x="479" y="104"/>
                  </a:lnTo>
                  <a:lnTo>
                    <a:pt x="477" y="97"/>
                  </a:lnTo>
                  <a:lnTo>
                    <a:pt x="477" y="80"/>
                  </a:lnTo>
                  <a:lnTo>
                    <a:pt x="477" y="66"/>
                  </a:lnTo>
                  <a:lnTo>
                    <a:pt x="475" y="63"/>
                  </a:lnTo>
                  <a:lnTo>
                    <a:pt x="474" y="55"/>
                  </a:lnTo>
                  <a:lnTo>
                    <a:pt x="469" y="49"/>
                  </a:lnTo>
                  <a:lnTo>
                    <a:pt x="467" y="43"/>
                  </a:lnTo>
                  <a:lnTo>
                    <a:pt x="464" y="39"/>
                  </a:lnTo>
                  <a:lnTo>
                    <a:pt x="457" y="39"/>
                  </a:lnTo>
                  <a:lnTo>
                    <a:pt x="433" y="37"/>
                  </a:lnTo>
                  <a:lnTo>
                    <a:pt x="427" y="31"/>
                  </a:lnTo>
                  <a:lnTo>
                    <a:pt x="425" y="23"/>
                  </a:lnTo>
                  <a:lnTo>
                    <a:pt x="422" y="22"/>
                  </a:lnTo>
                  <a:lnTo>
                    <a:pt x="421" y="22"/>
                  </a:lnTo>
                  <a:lnTo>
                    <a:pt x="414" y="31"/>
                  </a:lnTo>
                  <a:lnTo>
                    <a:pt x="399" y="33"/>
                  </a:lnTo>
                  <a:lnTo>
                    <a:pt x="385" y="30"/>
                  </a:lnTo>
                  <a:lnTo>
                    <a:pt x="378" y="29"/>
                  </a:lnTo>
                  <a:lnTo>
                    <a:pt x="369" y="34"/>
                  </a:lnTo>
                  <a:lnTo>
                    <a:pt x="356" y="36"/>
                  </a:lnTo>
                  <a:lnTo>
                    <a:pt x="346" y="34"/>
                  </a:lnTo>
                  <a:lnTo>
                    <a:pt x="334" y="21"/>
                  </a:lnTo>
                  <a:lnTo>
                    <a:pt x="329" y="17"/>
                  </a:lnTo>
                  <a:lnTo>
                    <a:pt x="327" y="10"/>
                  </a:lnTo>
                  <a:lnTo>
                    <a:pt x="327" y="5"/>
                  </a:lnTo>
                  <a:lnTo>
                    <a:pt x="329" y="3"/>
                  </a:lnTo>
                  <a:lnTo>
                    <a:pt x="326" y="0"/>
                  </a:lnTo>
                  <a:lnTo>
                    <a:pt x="318" y="3"/>
                  </a:lnTo>
                  <a:lnTo>
                    <a:pt x="314" y="6"/>
                  </a:lnTo>
                  <a:lnTo>
                    <a:pt x="307" y="5"/>
                  </a:lnTo>
                  <a:lnTo>
                    <a:pt x="299" y="15"/>
                  </a:lnTo>
                  <a:lnTo>
                    <a:pt x="297" y="38"/>
                  </a:lnTo>
                  <a:lnTo>
                    <a:pt x="287" y="51"/>
                  </a:lnTo>
                  <a:lnTo>
                    <a:pt x="285" y="69"/>
                  </a:lnTo>
                  <a:lnTo>
                    <a:pt x="280" y="80"/>
                  </a:lnTo>
                  <a:lnTo>
                    <a:pt x="259" y="99"/>
                  </a:lnTo>
                  <a:lnTo>
                    <a:pt x="255" y="99"/>
                  </a:lnTo>
                  <a:lnTo>
                    <a:pt x="245" y="106"/>
                  </a:lnTo>
                  <a:lnTo>
                    <a:pt x="229" y="111"/>
                  </a:lnTo>
                  <a:lnTo>
                    <a:pt x="217" y="124"/>
                  </a:lnTo>
                  <a:lnTo>
                    <a:pt x="212" y="125"/>
                  </a:lnTo>
                  <a:lnTo>
                    <a:pt x="195" y="136"/>
                  </a:lnTo>
                  <a:lnTo>
                    <a:pt x="184" y="140"/>
                  </a:lnTo>
                  <a:lnTo>
                    <a:pt x="178" y="149"/>
                  </a:lnTo>
                  <a:lnTo>
                    <a:pt x="158" y="163"/>
                  </a:lnTo>
                  <a:lnTo>
                    <a:pt x="165" y="179"/>
                  </a:lnTo>
                  <a:lnTo>
                    <a:pt x="164" y="189"/>
                  </a:lnTo>
                  <a:lnTo>
                    <a:pt x="146" y="205"/>
                  </a:lnTo>
                  <a:lnTo>
                    <a:pt x="135" y="229"/>
                  </a:lnTo>
                  <a:lnTo>
                    <a:pt x="134" y="238"/>
                  </a:lnTo>
                  <a:lnTo>
                    <a:pt x="141" y="253"/>
                  </a:lnTo>
                  <a:lnTo>
                    <a:pt x="136" y="269"/>
                  </a:lnTo>
                  <a:lnTo>
                    <a:pt x="139" y="273"/>
                  </a:lnTo>
                  <a:lnTo>
                    <a:pt x="144" y="279"/>
                  </a:lnTo>
                  <a:lnTo>
                    <a:pt x="141" y="292"/>
                  </a:lnTo>
                  <a:lnTo>
                    <a:pt x="114" y="323"/>
                  </a:lnTo>
                  <a:lnTo>
                    <a:pt x="111" y="335"/>
                  </a:lnTo>
                  <a:lnTo>
                    <a:pt x="98" y="349"/>
                  </a:lnTo>
                  <a:lnTo>
                    <a:pt x="84" y="350"/>
                  </a:lnTo>
                  <a:lnTo>
                    <a:pt x="54" y="378"/>
                  </a:lnTo>
                  <a:lnTo>
                    <a:pt x="11" y="386"/>
                  </a:lnTo>
                  <a:lnTo>
                    <a:pt x="0" y="401"/>
                  </a:lnTo>
                  <a:lnTo>
                    <a:pt x="177" y="403"/>
                  </a:lnTo>
                  <a:lnTo>
                    <a:pt x="177" y="40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3DD0D1F1-D3E5-AE84-9363-7415FCDB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3829051"/>
              <a:ext cx="200025" cy="163513"/>
            </a:xfrm>
            <a:custGeom>
              <a:avLst/>
              <a:gdLst>
                <a:gd name="T0" fmla="*/ 359 w 359"/>
                <a:gd name="T1" fmla="*/ 14 h 292"/>
                <a:gd name="T2" fmla="*/ 359 w 359"/>
                <a:gd name="T3" fmla="*/ 2 h 292"/>
                <a:gd name="T4" fmla="*/ 182 w 359"/>
                <a:gd name="T5" fmla="*/ 0 h 292"/>
                <a:gd name="T6" fmla="*/ 165 w 359"/>
                <a:gd name="T7" fmla="*/ 23 h 292"/>
                <a:gd name="T8" fmla="*/ 165 w 359"/>
                <a:gd name="T9" fmla="*/ 41 h 292"/>
                <a:gd name="T10" fmla="*/ 157 w 359"/>
                <a:gd name="T11" fmla="*/ 41 h 292"/>
                <a:gd name="T12" fmla="*/ 127 w 359"/>
                <a:gd name="T13" fmla="*/ 57 h 292"/>
                <a:gd name="T14" fmla="*/ 124 w 359"/>
                <a:gd name="T15" fmla="*/ 65 h 292"/>
                <a:gd name="T16" fmla="*/ 112 w 359"/>
                <a:gd name="T17" fmla="*/ 72 h 292"/>
                <a:gd name="T18" fmla="*/ 115 w 359"/>
                <a:gd name="T19" fmla="*/ 84 h 292"/>
                <a:gd name="T20" fmla="*/ 88 w 359"/>
                <a:gd name="T21" fmla="*/ 123 h 292"/>
                <a:gd name="T22" fmla="*/ 87 w 359"/>
                <a:gd name="T23" fmla="*/ 136 h 292"/>
                <a:gd name="T24" fmla="*/ 66 w 359"/>
                <a:gd name="T25" fmla="*/ 155 h 292"/>
                <a:gd name="T26" fmla="*/ 60 w 359"/>
                <a:gd name="T27" fmla="*/ 158 h 292"/>
                <a:gd name="T28" fmla="*/ 49 w 359"/>
                <a:gd name="T29" fmla="*/ 182 h 292"/>
                <a:gd name="T30" fmla="*/ 50 w 359"/>
                <a:gd name="T31" fmla="*/ 189 h 292"/>
                <a:gd name="T32" fmla="*/ 32 w 359"/>
                <a:gd name="T33" fmla="*/ 212 h 292"/>
                <a:gd name="T34" fmla="*/ 32 w 359"/>
                <a:gd name="T35" fmla="*/ 216 h 292"/>
                <a:gd name="T36" fmla="*/ 37 w 359"/>
                <a:gd name="T37" fmla="*/ 220 h 292"/>
                <a:gd name="T38" fmla="*/ 29 w 359"/>
                <a:gd name="T39" fmla="*/ 223 h 292"/>
                <a:gd name="T40" fmla="*/ 15 w 359"/>
                <a:gd name="T41" fmla="*/ 249 h 292"/>
                <a:gd name="T42" fmla="*/ 10 w 359"/>
                <a:gd name="T43" fmla="*/ 250 h 292"/>
                <a:gd name="T44" fmla="*/ 4 w 359"/>
                <a:gd name="T45" fmla="*/ 257 h 292"/>
                <a:gd name="T46" fmla="*/ 4 w 359"/>
                <a:gd name="T47" fmla="*/ 268 h 292"/>
                <a:gd name="T48" fmla="*/ 0 w 359"/>
                <a:gd name="T49" fmla="*/ 277 h 292"/>
                <a:gd name="T50" fmla="*/ 1 w 359"/>
                <a:gd name="T51" fmla="*/ 292 h 292"/>
                <a:gd name="T52" fmla="*/ 177 w 359"/>
                <a:gd name="T53" fmla="*/ 290 h 292"/>
                <a:gd name="T54" fmla="*/ 175 w 359"/>
                <a:gd name="T55" fmla="*/ 210 h 292"/>
                <a:gd name="T56" fmla="*/ 180 w 359"/>
                <a:gd name="T57" fmla="*/ 198 h 292"/>
                <a:gd name="T58" fmla="*/ 190 w 359"/>
                <a:gd name="T59" fmla="*/ 191 h 292"/>
                <a:gd name="T60" fmla="*/ 201 w 359"/>
                <a:gd name="T61" fmla="*/ 190 h 292"/>
                <a:gd name="T62" fmla="*/ 216 w 359"/>
                <a:gd name="T63" fmla="*/ 190 h 292"/>
                <a:gd name="T64" fmla="*/ 218 w 359"/>
                <a:gd name="T65" fmla="*/ 74 h 292"/>
                <a:gd name="T66" fmla="*/ 357 w 359"/>
                <a:gd name="T67" fmla="*/ 76 h 292"/>
                <a:gd name="T68" fmla="*/ 359 w 359"/>
                <a:gd name="T69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9" h="292">
                  <a:moveTo>
                    <a:pt x="359" y="14"/>
                  </a:moveTo>
                  <a:lnTo>
                    <a:pt x="359" y="2"/>
                  </a:lnTo>
                  <a:lnTo>
                    <a:pt x="182" y="0"/>
                  </a:lnTo>
                  <a:lnTo>
                    <a:pt x="165" y="23"/>
                  </a:lnTo>
                  <a:lnTo>
                    <a:pt x="165" y="41"/>
                  </a:lnTo>
                  <a:lnTo>
                    <a:pt x="157" y="41"/>
                  </a:lnTo>
                  <a:lnTo>
                    <a:pt x="127" y="57"/>
                  </a:lnTo>
                  <a:lnTo>
                    <a:pt x="124" y="65"/>
                  </a:lnTo>
                  <a:lnTo>
                    <a:pt x="112" y="72"/>
                  </a:lnTo>
                  <a:lnTo>
                    <a:pt x="115" y="84"/>
                  </a:lnTo>
                  <a:lnTo>
                    <a:pt x="88" y="123"/>
                  </a:lnTo>
                  <a:lnTo>
                    <a:pt x="87" y="136"/>
                  </a:lnTo>
                  <a:lnTo>
                    <a:pt x="66" y="155"/>
                  </a:lnTo>
                  <a:lnTo>
                    <a:pt x="60" y="158"/>
                  </a:lnTo>
                  <a:lnTo>
                    <a:pt x="49" y="182"/>
                  </a:lnTo>
                  <a:lnTo>
                    <a:pt x="50" y="189"/>
                  </a:lnTo>
                  <a:lnTo>
                    <a:pt x="32" y="212"/>
                  </a:lnTo>
                  <a:lnTo>
                    <a:pt x="32" y="216"/>
                  </a:lnTo>
                  <a:lnTo>
                    <a:pt x="37" y="220"/>
                  </a:lnTo>
                  <a:lnTo>
                    <a:pt x="29" y="223"/>
                  </a:lnTo>
                  <a:lnTo>
                    <a:pt x="15" y="249"/>
                  </a:lnTo>
                  <a:lnTo>
                    <a:pt x="10" y="250"/>
                  </a:lnTo>
                  <a:lnTo>
                    <a:pt x="4" y="257"/>
                  </a:lnTo>
                  <a:lnTo>
                    <a:pt x="4" y="268"/>
                  </a:lnTo>
                  <a:lnTo>
                    <a:pt x="0" y="277"/>
                  </a:lnTo>
                  <a:lnTo>
                    <a:pt x="1" y="292"/>
                  </a:lnTo>
                  <a:lnTo>
                    <a:pt x="177" y="290"/>
                  </a:lnTo>
                  <a:lnTo>
                    <a:pt x="175" y="210"/>
                  </a:lnTo>
                  <a:lnTo>
                    <a:pt x="180" y="198"/>
                  </a:lnTo>
                  <a:lnTo>
                    <a:pt x="190" y="191"/>
                  </a:lnTo>
                  <a:lnTo>
                    <a:pt x="201" y="190"/>
                  </a:lnTo>
                  <a:lnTo>
                    <a:pt x="216" y="190"/>
                  </a:lnTo>
                  <a:lnTo>
                    <a:pt x="218" y="74"/>
                  </a:lnTo>
                  <a:lnTo>
                    <a:pt x="357" y="76"/>
                  </a:lnTo>
                  <a:lnTo>
                    <a:pt x="359" y="1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04B968CF-CAD0-50C3-6FF5-28EA54BB8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3836989"/>
              <a:ext cx="290513" cy="320675"/>
            </a:xfrm>
            <a:custGeom>
              <a:avLst/>
              <a:gdLst>
                <a:gd name="T0" fmla="*/ 181 w 523"/>
                <a:gd name="T1" fmla="*/ 276 h 573"/>
                <a:gd name="T2" fmla="*/ 184 w 523"/>
                <a:gd name="T3" fmla="*/ 184 h 573"/>
                <a:gd name="T4" fmla="*/ 205 w 523"/>
                <a:gd name="T5" fmla="*/ 176 h 573"/>
                <a:gd name="T6" fmla="*/ 222 w 523"/>
                <a:gd name="T7" fmla="*/ 60 h 573"/>
                <a:gd name="T8" fmla="*/ 363 w 523"/>
                <a:gd name="T9" fmla="*/ 0 h 573"/>
                <a:gd name="T10" fmla="*/ 522 w 523"/>
                <a:gd name="T11" fmla="*/ 107 h 573"/>
                <a:gd name="T12" fmla="*/ 469 w 523"/>
                <a:gd name="T13" fmla="*/ 108 h 573"/>
                <a:gd name="T14" fmla="*/ 516 w 523"/>
                <a:gd name="T15" fmla="*/ 504 h 573"/>
                <a:gd name="T16" fmla="*/ 345 w 523"/>
                <a:gd name="T17" fmla="*/ 545 h 573"/>
                <a:gd name="T18" fmla="*/ 336 w 523"/>
                <a:gd name="T19" fmla="*/ 536 h 573"/>
                <a:gd name="T20" fmla="*/ 323 w 523"/>
                <a:gd name="T21" fmla="*/ 545 h 573"/>
                <a:gd name="T22" fmla="*/ 317 w 523"/>
                <a:gd name="T23" fmla="*/ 526 h 573"/>
                <a:gd name="T24" fmla="*/ 285 w 523"/>
                <a:gd name="T25" fmla="*/ 532 h 573"/>
                <a:gd name="T26" fmla="*/ 269 w 523"/>
                <a:gd name="T27" fmla="*/ 550 h 573"/>
                <a:gd name="T28" fmla="*/ 261 w 523"/>
                <a:gd name="T29" fmla="*/ 525 h 573"/>
                <a:gd name="T30" fmla="*/ 237 w 523"/>
                <a:gd name="T31" fmla="*/ 529 h 573"/>
                <a:gd name="T32" fmla="*/ 237 w 523"/>
                <a:gd name="T33" fmla="*/ 551 h 573"/>
                <a:gd name="T34" fmla="*/ 219 w 523"/>
                <a:gd name="T35" fmla="*/ 564 h 573"/>
                <a:gd name="T36" fmla="*/ 208 w 523"/>
                <a:gd name="T37" fmla="*/ 572 h 573"/>
                <a:gd name="T38" fmla="*/ 194 w 523"/>
                <a:gd name="T39" fmla="*/ 559 h 573"/>
                <a:gd name="T40" fmla="*/ 184 w 523"/>
                <a:gd name="T41" fmla="*/ 546 h 573"/>
                <a:gd name="T42" fmla="*/ 174 w 523"/>
                <a:gd name="T43" fmla="*/ 534 h 573"/>
                <a:gd name="T44" fmla="*/ 163 w 523"/>
                <a:gd name="T45" fmla="*/ 516 h 573"/>
                <a:gd name="T46" fmla="*/ 152 w 523"/>
                <a:gd name="T47" fmla="*/ 513 h 573"/>
                <a:gd name="T48" fmla="*/ 142 w 523"/>
                <a:gd name="T49" fmla="*/ 514 h 573"/>
                <a:gd name="T50" fmla="*/ 136 w 523"/>
                <a:gd name="T51" fmla="*/ 507 h 573"/>
                <a:gd name="T52" fmla="*/ 115 w 523"/>
                <a:gd name="T53" fmla="*/ 492 h 573"/>
                <a:gd name="T54" fmla="*/ 87 w 523"/>
                <a:gd name="T55" fmla="*/ 486 h 573"/>
                <a:gd name="T56" fmla="*/ 41 w 523"/>
                <a:gd name="T57" fmla="*/ 498 h 573"/>
                <a:gd name="T58" fmla="*/ 25 w 523"/>
                <a:gd name="T59" fmla="*/ 507 h 573"/>
                <a:gd name="T60" fmla="*/ 20 w 523"/>
                <a:gd name="T61" fmla="*/ 494 h 573"/>
                <a:gd name="T62" fmla="*/ 38 w 523"/>
                <a:gd name="T63" fmla="*/ 452 h 573"/>
                <a:gd name="T64" fmla="*/ 32 w 523"/>
                <a:gd name="T65" fmla="*/ 375 h 573"/>
                <a:gd name="T66" fmla="*/ 25 w 523"/>
                <a:gd name="T67" fmla="*/ 352 h 573"/>
                <a:gd name="T68" fmla="*/ 34 w 523"/>
                <a:gd name="T69" fmla="*/ 337 h 573"/>
                <a:gd name="T70" fmla="*/ 36 w 523"/>
                <a:gd name="T71" fmla="*/ 322 h 573"/>
                <a:gd name="T72" fmla="*/ 18 w 523"/>
                <a:gd name="T73" fmla="*/ 308 h 573"/>
                <a:gd name="T74" fmla="*/ 11 w 523"/>
                <a:gd name="T75" fmla="*/ 295 h 573"/>
                <a:gd name="T76" fmla="*/ 0 w 523"/>
                <a:gd name="T77" fmla="*/ 289 h 573"/>
                <a:gd name="T78" fmla="*/ 5 w 523"/>
                <a:gd name="T79" fmla="*/ 27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3" h="573">
                  <a:moveTo>
                    <a:pt x="5" y="278"/>
                  </a:moveTo>
                  <a:lnTo>
                    <a:pt x="181" y="276"/>
                  </a:lnTo>
                  <a:lnTo>
                    <a:pt x="179" y="196"/>
                  </a:lnTo>
                  <a:lnTo>
                    <a:pt x="184" y="184"/>
                  </a:lnTo>
                  <a:lnTo>
                    <a:pt x="194" y="177"/>
                  </a:lnTo>
                  <a:lnTo>
                    <a:pt x="205" y="176"/>
                  </a:lnTo>
                  <a:lnTo>
                    <a:pt x="220" y="176"/>
                  </a:lnTo>
                  <a:lnTo>
                    <a:pt x="222" y="60"/>
                  </a:lnTo>
                  <a:lnTo>
                    <a:pt x="361" y="62"/>
                  </a:lnTo>
                  <a:lnTo>
                    <a:pt x="363" y="0"/>
                  </a:lnTo>
                  <a:lnTo>
                    <a:pt x="523" y="107"/>
                  </a:lnTo>
                  <a:lnTo>
                    <a:pt x="522" y="107"/>
                  </a:lnTo>
                  <a:lnTo>
                    <a:pt x="522" y="107"/>
                  </a:lnTo>
                  <a:lnTo>
                    <a:pt x="469" y="108"/>
                  </a:lnTo>
                  <a:lnTo>
                    <a:pt x="503" y="496"/>
                  </a:lnTo>
                  <a:lnTo>
                    <a:pt x="516" y="504"/>
                  </a:lnTo>
                  <a:lnTo>
                    <a:pt x="502" y="544"/>
                  </a:lnTo>
                  <a:lnTo>
                    <a:pt x="345" y="545"/>
                  </a:lnTo>
                  <a:lnTo>
                    <a:pt x="341" y="543"/>
                  </a:lnTo>
                  <a:lnTo>
                    <a:pt x="336" y="536"/>
                  </a:lnTo>
                  <a:lnTo>
                    <a:pt x="330" y="536"/>
                  </a:lnTo>
                  <a:lnTo>
                    <a:pt x="323" y="545"/>
                  </a:lnTo>
                  <a:lnTo>
                    <a:pt x="318" y="539"/>
                  </a:lnTo>
                  <a:lnTo>
                    <a:pt x="317" y="526"/>
                  </a:lnTo>
                  <a:lnTo>
                    <a:pt x="307" y="523"/>
                  </a:lnTo>
                  <a:lnTo>
                    <a:pt x="285" y="532"/>
                  </a:lnTo>
                  <a:lnTo>
                    <a:pt x="274" y="553"/>
                  </a:lnTo>
                  <a:lnTo>
                    <a:pt x="269" y="550"/>
                  </a:lnTo>
                  <a:lnTo>
                    <a:pt x="262" y="536"/>
                  </a:lnTo>
                  <a:lnTo>
                    <a:pt x="261" y="525"/>
                  </a:lnTo>
                  <a:lnTo>
                    <a:pt x="250" y="524"/>
                  </a:lnTo>
                  <a:lnTo>
                    <a:pt x="237" y="529"/>
                  </a:lnTo>
                  <a:lnTo>
                    <a:pt x="237" y="545"/>
                  </a:lnTo>
                  <a:lnTo>
                    <a:pt x="237" y="551"/>
                  </a:lnTo>
                  <a:lnTo>
                    <a:pt x="232" y="564"/>
                  </a:lnTo>
                  <a:lnTo>
                    <a:pt x="219" y="564"/>
                  </a:lnTo>
                  <a:lnTo>
                    <a:pt x="208" y="573"/>
                  </a:lnTo>
                  <a:lnTo>
                    <a:pt x="208" y="572"/>
                  </a:lnTo>
                  <a:lnTo>
                    <a:pt x="206" y="566"/>
                  </a:lnTo>
                  <a:lnTo>
                    <a:pt x="194" y="559"/>
                  </a:lnTo>
                  <a:lnTo>
                    <a:pt x="187" y="556"/>
                  </a:lnTo>
                  <a:lnTo>
                    <a:pt x="184" y="546"/>
                  </a:lnTo>
                  <a:lnTo>
                    <a:pt x="174" y="545"/>
                  </a:lnTo>
                  <a:lnTo>
                    <a:pt x="174" y="534"/>
                  </a:lnTo>
                  <a:lnTo>
                    <a:pt x="165" y="526"/>
                  </a:lnTo>
                  <a:lnTo>
                    <a:pt x="163" y="516"/>
                  </a:lnTo>
                  <a:lnTo>
                    <a:pt x="160" y="512"/>
                  </a:lnTo>
                  <a:lnTo>
                    <a:pt x="152" y="513"/>
                  </a:lnTo>
                  <a:lnTo>
                    <a:pt x="150" y="511"/>
                  </a:lnTo>
                  <a:lnTo>
                    <a:pt x="142" y="514"/>
                  </a:lnTo>
                  <a:lnTo>
                    <a:pt x="136" y="511"/>
                  </a:lnTo>
                  <a:lnTo>
                    <a:pt x="136" y="507"/>
                  </a:lnTo>
                  <a:lnTo>
                    <a:pt x="127" y="495"/>
                  </a:lnTo>
                  <a:lnTo>
                    <a:pt x="115" y="492"/>
                  </a:lnTo>
                  <a:lnTo>
                    <a:pt x="95" y="486"/>
                  </a:lnTo>
                  <a:lnTo>
                    <a:pt x="87" y="486"/>
                  </a:lnTo>
                  <a:lnTo>
                    <a:pt x="64" y="494"/>
                  </a:lnTo>
                  <a:lnTo>
                    <a:pt x="41" y="498"/>
                  </a:lnTo>
                  <a:lnTo>
                    <a:pt x="32" y="507"/>
                  </a:lnTo>
                  <a:lnTo>
                    <a:pt x="25" y="507"/>
                  </a:lnTo>
                  <a:lnTo>
                    <a:pt x="18" y="512"/>
                  </a:lnTo>
                  <a:lnTo>
                    <a:pt x="20" y="494"/>
                  </a:lnTo>
                  <a:lnTo>
                    <a:pt x="27" y="467"/>
                  </a:lnTo>
                  <a:lnTo>
                    <a:pt x="38" y="452"/>
                  </a:lnTo>
                  <a:lnTo>
                    <a:pt x="41" y="421"/>
                  </a:lnTo>
                  <a:lnTo>
                    <a:pt x="32" y="375"/>
                  </a:lnTo>
                  <a:lnTo>
                    <a:pt x="20" y="356"/>
                  </a:lnTo>
                  <a:lnTo>
                    <a:pt x="25" y="352"/>
                  </a:lnTo>
                  <a:lnTo>
                    <a:pt x="31" y="352"/>
                  </a:lnTo>
                  <a:lnTo>
                    <a:pt x="34" y="337"/>
                  </a:lnTo>
                  <a:lnTo>
                    <a:pt x="30" y="328"/>
                  </a:lnTo>
                  <a:lnTo>
                    <a:pt x="36" y="322"/>
                  </a:lnTo>
                  <a:lnTo>
                    <a:pt x="23" y="303"/>
                  </a:lnTo>
                  <a:lnTo>
                    <a:pt x="18" y="308"/>
                  </a:lnTo>
                  <a:lnTo>
                    <a:pt x="14" y="306"/>
                  </a:lnTo>
                  <a:lnTo>
                    <a:pt x="11" y="295"/>
                  </a:lnTo>
                  <a:lnTo>
                    <a:pt x="1" y="306"/>
                  </a:lnTo>
                  <a:lnTo>
                    <a:pt x="0" y="289"/>
                  </a:lnTo>
                  <a:lnTo>
                    <a:pt x="5" y="279"/>
                  </a:lnTo>
                  <a:lnTo>
                    <a:pt x="5" y="27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05">
              <a:extLst>
                <a:ext uri="{FF2B5EF4-FFF2-40B4-BE49-F238E27FC236}">
                  <a16:creationId xmlns:a16="http://schemas.microsoft.com/office/drawing/2014/main" id="{CBFFF371-F0AB-0575-8AF8-D6A6F2633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6" y="3897314"/>
              <a:ext cx="400050" cy="373063"/>
            </a:xfrm>
            <a:custGeom>
              <a:avLst/>
              <a:gdLst>
                <a:gd name="T0" fmla="*/ 24 w 718"/>
                <a:gd name="T1" fmla="*/ 457 h 667"/>
                <a:gd name="T2" fmla="*/ 29 w 718"/>
                <a:gd name="T3" fmla="*/ 422 h 667"/>
                <a:gd name="T4" fmla="*/ 54 w 718"/>
                <a:gd name="T5" fmla="*/ 429 h 667"/>
                <a:gd name="T6" fmla="*/ 77 w 718"/>
                <a:gd name="T7" fmla="*/ 425 h 667"/>
                <a:gd name="T8" fmla="*/ 110 w 718"/>
                <a:gd name="T9" fmla="*/ 432 h 667"/>
                <a:gd name="T10" fmla="*/ 128 w 718"/>
                <a:gd name="T11" fmla="*/ 429 h 667"/>
                <a:gd name="T12" fmla="*/ 294 w 718"/>
                <a:gd name="T13" fmla="*/ 437 h 667"/>
                <a:gd name="T14" fmla="*/ 261 w 718"/>
                <a:gd name="T15" fmla="*/ 1 h 667"/>
                <a:gd name="T16" fmla="*/ 607 w 718"/>
                <a:gd name="T17" fmla="*/ 212 h 667"/>
                <a:gd name="T18" fmla="*/ 645 w 718"/>
                <a:gd name="T19" fmla="*/ 224 h 667"/>
                <a:gd name="T20" fmla="*/ 672 w 718"/>
                <a:gd name="T21" fmla="*/ 244 h 667"/>
                <a:gd name="T22" fmla="*/ 671 w 718"/>
                <a:gd name="T23" fmla="*/ 271 h 667"/>
                <a:gd name="T24" fmla="*/ 718 w 718"/>
                <a:gd name="T25" fmla="*/ 267 h 667"/>
                <a:gd name="T26" fmla="*/ 713 w 718"/>
                <a:gd name="T27" fmla="*/ 392 h 667"/>
                <a:gd name="T28" fmla="*/ 701 w 718"/>
                <a:gd name="T29" fmla="*/ 421 h 667"/>
                <a:gd name="T30" fmla="*/ 653 w 718"/>
                <a:gd name="T31" fmla="*/ 441 h 667"/>
                <a:gd name="T32" fmla="*/ 601 w 718"/>
                <a:gd name="T33" fmla="*/ 455 h 667"/>
                <a:gd name="T34" fmla="*/ 551 w 718"/>
                <a:gd name="T35" fmla="*/ 455 h 667"/>
                <a:gd name="T36" fmla="*/ 538 w 718"/>
                <a:gd name="T37" fmla="*/ 453 h 667"/>
                <a:gd name="T38" fmla="*/ 494 w 718"/>
                <a:gd name="T39" fmla="*/ 454 h 667"/>
                <a:gd name="T40" fmla="*/ 435 w 718"/>
                <a:gd name="T41" fmla="*/ 489 h 667"/>
                <a:gd name="T42" fmla="*/ 385 w 718"/>
                <a:gd name="T43" fmla="*/ 521 h 667"/>
                <a:gd name="T44" fmla="*/ 365 w 718"/>
                <a:gd name="T45" fmla="*/ 526 h 667"/>
                <a:gd name="T46" fmla="*/ 348 w 718"/>
                <a:gd name="T47" fmla="*/ 552 h 667"/>
                <a:gd name="T48" fmla="*/ 316 w 718"/>
                <a:gd name="T49" fmla="*/ 596 h 667"/>
                <a:gd name="T50" fmla="*/ 312 w 718"/>
                <a:gd name="T51" fmla="*/ 623 h 667"/>
                <a:gd name="T52" fmla="*/ 307 w 718"/>
                <a:gd name="T53" fmla="*/ 640 h 667"/>
                <a:gd name="T54" fmla="*/ 291 w 718"/>
                <a:gd name="T55" fmla="*/ 667 h 667"/>
                <a:gd name="T56" fmla="*/ 276 w 718"/>
                <a:gd name="T57" fmla="*/ 655 h 667"/>
                <a:gd name="T58" fmla="*/ 249 w 718"/>
                <a:gd name="T59" fmla="*/ 660 h 667"/>
                <a:gd name="T60" fmla="*/ 217 w 718"/>
                <a:gd name="T61" fmla="*/ 657 h 667"/>
                <a:gd name="T62" fmla="*/ 199 w 718"/>
                <a:gd name="T63" fmla="*/ 658 h 667"/>
                <a:gd name="T64" fmla="*/ 183 w 718"/>
                <a:gd name="T65" fmla="*/ 648 h 667"/>
                <a:gd name="T66" fmla="*/ 174 w 718"/>
                <a:gd name="T67" fmla="*/ 635 h 667"/>
                <a:gd name="T68" fmla="*/ 166 w 718"/>
                <a:gd name="T69" fmla="*/ 630 h 667"/>
                <a:gd name="T70" fmla="*/ 164 w 718"/>
                <a:gd name="T71" fmla="*/ 612 h 667"/>
                <a:gd name="T72" fmla="*/ 158 w 718"/>
                <a:gd name="T73" fmla="*/ 587 h 667"/>
                <a:gd name="T74" fmla="*/ 139 w 718"/>
                <a:gd name="T75" fmla="*/ 576 h 667"/>
                <a:gd name="T76" fmla="*/ 115 w 718"/>
                <a:gd name="T77" fmla="*/ 575 h 667"/>
                <a:gd name="T78" fmla="*/ 92 w 718"/>
                <a:gd name="T79" fmla="*/ 594 h 667"/>
                <a:gd name="T80" fmla="*/ 65 w 718"/>
                <a:gd name="T81" fmla="*/ 585 h 667"/>
                <a:gd name="T82" fmla="*/ 50 w 718"/>
                <a:gd name="T83" fmla="*/ 586 h 667"/>
                <a:gd name="T84" fmla="*/ 42 w 718"/>
                <a:gd name="T85" fmla="*/ 567 h 667"/>
                <a:gd name="T86" fmla="*/ 44 w 718"/>
                <a:gd name="T87" fmla="*/ 550 h 667"/>
                <a:gd name="T88" fmla="*/ 31 w 718"/>
                <a:gd name="T89" fmla="*/ 533 h 667"/>
                <a:gd name="T90" fmla="*/ 16 w 718"/>
                <a:gd name="T91" fmla="*/ 518 h 667"/>
                <a:gd name="T92" fmla="*/ 9 w 718"/>
                <a:gd name="T93" fmla="*/ 485 h 667"/>
                <a:gd name="T94" fmla="*/ 0 w 718"/>
                <a:gd name="T95" fmla="*/ 466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8" h="667">
                  <a:moveTo>
                    <a:pt x="0" y="466"/>
                  </a:moveTo>
                  <a:lnTo>
                    <a:pt x="11" y="457"/>
                  </a:lnTo>
                  <a:lnTo>
                    <a:pt x="24" y="457"/>
                  </a:lnTo>
                  <a:lnTo>
                    <a:pt x="29" y="444"/>
                  </a:lnTo>
                  <a:lnTo>
                    <a:pt x="29" y="438"/>
                  </a:lnTo>
                  <a:lnTo>
                    <a:pt x="29" y="422"/>
                  </a:lnTo>
                  <a:lnTo>
                    <a:pt x="42" y="417"/>
                  </a:lnTo>
                  <a:lnTo>
                    <a:pt x="53" y="418"/>
                  </a:lnTo>
                  <a:lnTo>
                    <a:pt x="54" y="429"/>
                  </a:lnTo>
                  <a:lnTo>
                    <a:pt x="61" y="443"/>
                  </a:lnTo>
                  <a:lnTo>
                    <a:pt x="66" y="446"/>
                  </a:lnTo>
                  <a:lnTo>
                    <a:pt x="77" y="425"/>
                  </a:lnTo>
                  <a:lnTo>
                    <a:pt x="99" y="416"/>
                  </a:lnTo>
                  <a:lnTo>
                    <a:pt x="109" y="419"/>
                  </a:lnTo>
                  <a:lnTo>
                    <a:pt x="110" y="432"/>
                  </a:lnTo>
                  <a:lnTo>
                    <a:pt x="115" y="438"/>
                  </a:lnTo>
                  <a:lnTo>
                    <a:pt x="122" y="429"/>
                  </a:lnTo>
                  <a:lnTo>
                    <a:pt x="128" y="429"/>
                  </a:lnTo>
                  <a:lnTo>
                    <a:pt x="133" y="436"/>
                  </a:lnTo>
                  <a:lnTo>
                    <a:pt x="137" y="438"/>
                  </a:lnTo>
                  <a:lnTo>
                    <a:pt x="294" y="437"/>
                  </a:lnTo>
                  <a:lnTo>
                    <a:pt x="308" y="397"/>
                  </a:lnTo>
                  <a:lnTo>
                    <a:pt x="295" y="389"/>
                  </a:lnTo>
                  <a:lnTo>
                    <a:pt x="261" y="1"/>
                  </a:lnTo>
                  <a:lnTo>
                    <a:pt x="314" y="0"/>
                  </a:lnTo>
                  <a:lnTo>
                    <a:pt x="602" y="191"/>
                  </a:lnTo>
                  <a:lnTo>
                    <a:pt x="607" y="212"/>
                  </a:lnTo>
                  <a:lnTo>
                    <a:pt x="617" y="221"/>
                  </a:lnTo>
                  <a:lnTo>
                    <a:pt x="633" y="220"/>
                  </a:lnTo>
                  <a:lnTo>
                    <a:pt x="645" y="224"/>
                  </a:lnTo>
                  <a:lnTo>
                    <a:pt x="653" y="234"/>
                  </a:lnTo>
                  <a:lnTo>
                    <a:pt x="664" y="237"/>
                  </a:lnTo>
                  <a:lnTo>
                    <a:pt x="672" y="244"/>
                  </a:lnTo>
                  <a:lnTo>
                    <a:pt x="672" y="251"/>
                  </a:lnTo>
                  <a:lnTo>
                    <a:pt x="668" y="265"/>
                  </a:lnTo>
                  <a:lnTo>
                    <a:pt x="671" y="271"/>
                  </a:lnTo>
                  <a:lnTo>
                    <a:pt x="681" y="275"/>
                  </a:lnTo>
                  <a:lnTo>
                    <a:pt x="701" y="273"/>
                  </a:lnTo>
                  <a:lnTo>
                    <a:pt x="718" y="267"/>
                  </a:lnTo>
                  <a:lnTo>
                    <a:pt x="718" y="268"/>
                  </a:lnTo>
                  <a:lnTo>
                    <a:pt x="716" y="352"/>
                  </a:lnTo>
                  <a:lnTo>
                    <a:pt x="713" y="392"/>
                  </a:lnTo>
                  <a:lnTo>
                    <a:pt x="706" y="396"/>
                  </a:lnTo>
                  <a:lnTo>
                    <a:pt x="704" y="411"/>
                  </a:lnTo>
                  <a:lnTo>
                    <a:pt x="701" y="421"/>
                  </a:lnTo>
                  <a:lnTo>
                    <a:pt x="679" y="433"/>
                  </a:lnTo>
                  <a:lnTo>
                    <a:pt x="666" y="440"/>
                  </a:lnTo>
                  <a:lnTo>
                    <a:pt x="653" y="441"/>
                  </a:lnTo>
                  <a:lnTo>
                    <a:pt x="641" y="449"/>
                  </a:lnTo>
                  <a:lnTo>
                    <a:pt x="613" y="449"/>
                  </a:lnTo>
                  <a:lnTo>
                    <a:pt x="601" y="455"/>
                  </a:lnTo>
                  <a:lnTo>
                    <a:pt x="591" y="454"/>
                  </a:lnTo>
                  <a:lnTo>
                    <a:pt x="561" y="457"/>
                  </a:lnTo>
                  <a:lnTo>
                    <a:pt x="551" y="455"/>
                  </a:lnTo>
                  <a:lnTo>
                    <a:pt x="549" y="457"/>
                  </a:lnTo>
                  <a:lnTo>
                    <a:pt x="546" y="454"/>
                  </a:lnTo>
                  <a:lnTo>
                    <a:pt x="538" y="453"/>
                  </a:lnTo>
                  <a:lnTo>
                    <a:pt x="526" y="449"/>
                  </a:lnTo>
                  <a:lnTo>
                    <a:pt x="515" y="450"/>
                  </a:lnTo>
                  <a:lnTo>
                    <a:pt x="494" y="454"/>
                  </a:lnTo>
                  <a:lnTo>
                    <a:pt x="480" y="461"/>
                  </a:lnTo>
                  <a:lnTo>
                    <a:pt x="469" y="471"/>
                  </a:lnTo>
                  <a:lnTo>
                    <a:pt x="435" y="489"/>
                  </a:lnTo>
                  <a:lnTo>
                    <a:pt x="411" y="505"/>
                  </a:lnTo>
                  <a:lnTo>
                    <a:pt x="408" y="514"/>
                  </a:lnTo>
                  <a:lnTo>
                    <a:pt x="385" y="521"/>
                  </a:lnTo>
                  <a:lnTo>
                    <a:pt x="380" y="520"/>
                  </a:lnTo>
                  <a:lnTo>
                    <a:pt x="367" y="520"/>
                  </a:lnTo>
                  <a:lnTo>
                    <a:pt x="365" y="526"/>
                  </a:lnTo>
                  <a:lnTo>
                    <a:pt x="359" y="528"/>
                  </a:lnTo>
                  <a:lnTo>
                    <a:pt x="349" y="545"/>
                  </a:lnTo>
                  <a:lnTo>
                    <a:pt x="348" y="552"/>
                  </a:lnTo>
                  <a:lnTo>
                    <a:pt x="339" y="564"/>
                  </a:lnTo>
                  <a:lnTo>
                    <a:pt x="327" y="587"/>
                  </a:lnTo>
                  <a:lnTo>
                    <a:pt x="316" y="596"/>
                  </a:lnTo>
                  <a:lnTo>
                    <a:pt x="308" y="602"/>
                  </a:lnTo>
                  <a:lnTo>
                    <a:pt x="310" y="610"/>
                  </a:lnTo>
                  <a:lnTo>
                    <a:pt x="312" y="623"/>
                  </a:lnTo>
                  <a:lnTo>
                    <a:pt x="303" y="625"/>
                  </a:lnTo>
                  <a:lnTo>
                    <a:pt x="303" y="633"/>
                  </a:lnTo>
                  <a:lnTo>
                    <a:pt x="307" y="640"/>
                  </a:lnTo>
                  <a:lnTo>
                    <a:pt x="304" y="651"/>
                  </a:lnTo>
                  <a:lnTo>
                    <a:pt x="299" y="655"/>
                  </a:lnTo>
                  <a:lnTo>
                    <a:pt x="291" y="667"/>
                  </a:lnTo>
                  <a:lnTo>
                    <a:pt x="277" y="663"/>
                  </a:lnTo>
                  <a:lnTo>
                    <a:pt x="273" y="658"/>
                  </a:lnTo>
                  <a:lnTo>
                    <a:pt x="276" y="655"/>
                  </a:lnTo>
                  <a:lnTo>
                    <a:pt x="264" y="653"/>
                  </a:lnTo>
                  <a:lnTo>
                    <a:pt x="250" y="656"/>
                  </a:lnTo>
                  <a:lnTo>
                    <a:pt x="249" y="660"/>
                  </a:lnTo>
                  <a:lnTo>
                    <a:pt x="245" y="663"/>
                  </a:lnTo>
                  <a:lnTo>
                    <a:pt x="228" y="662"/>
                  </a:lnTo>
                  <a:lnTo>
                    <a:pt x="217" y="657"/>
                  </a:lnTo>
                  <a:lnTo>
                    <a:pt x="212" y="657"/>
                  </a:lnTo>
                  <a:lnTo>
                    <a:pt x="199" y="664"/>
                  </a:lnTo>
                  <a:lnTo>
                    <a:pt x="199" y="658"/>
                  </a:lnTo>
                  <a:lnTo>
                    <a:pt x="194" y="654"/>
                  </a:lnTo>
                  <a:lnTo>
                    <a:pt x="183" y="653"/>
                  </a:lnTo>
                  <a:lnTo>
                    <a:pt x="183" y="648"/>
                  </a:lnTo>
                  <a:lnTo>
                    <a:pt x="180" y="643"/>
                  </a:lnTo>
                  <a:lnTo>
                    <a:pt x="180" y="634"/>
                  </a:lnTo>
                  <a:lnTo>
                    <a:pt x="174" y="635"/>
                  </a:lnTo>
                  <a:lnTo>
                    <a:pt x="169" y="641"/>
                  </a:lnTo>
                  <a:lnTo>
                    <a:pt x="162" y="641"/>
                  </a:lnTo>
                  <a:lnTo>
                    <a:pt x="166" y="630"/>
                  </a:lnTo>
                  <a:lnTo>
                    <a:pt x="174" y="619"/>
                  </a:lnTo>
                  <a:lnTo>
                    <a:pt x="174" y="614"/>
                  </a:lnTo>
                  <a:lnTo>
                    <a:pt x="164" y="612"/>
                  </a:lnTo>
                  <a:lnTo>
                    <a:pt x="159" y="608"/>
                  </a:lnTo>
                  <a:lnTo>
                    <a:pt x="162" y="596"/>
                  </a:lnTo>
                  <a:lnTo>
                    <a:pt x="158" y="587"/>
                  </a:lnTo>
                  <a:lnTo>
                    <a:pt x="148" y="579"/>
                  </a:lnTo>
                  <a:lnTo>
                    <a:pt x="147" y="574"/>
                  </a:lnTo>
                  <a:lnTo>
                    <a:pt x="139" y="576"/>
                  </a:lnTo>
                  <a:lnTo>
                    <a:pt x="135" y="580"/>
                  </a:lnTo>
                  <a:lnTo>
                    <a:pt x="123" y="575"/>
                  </a:lnTo>
                  <a:lnTo>
                    <a:pt x="115" y="575"/>
                  </a:lnTo>
                  <a:lnTo>
                    <a:pt x="107" y="587"/>
                  </a:lnTo>
                  <a:lnTo>
                    <a:pt x="101" y="588"/>
                  </a:lnTo>
                  <a:lnTo>
                    <a:pt x="92" y="594"/>
                  </a:lnTo>
                  <a:lnTo>
                    <a:pt x="81" y="594"/>
                  </a:lnTo>
                  <a:lnTo>
                    <a:pt x="71" y="587"/>
                  </a:lnTo>
                  <a:lnTo>
                    <a:pt x="65" y="585"/>
                  </a:lnTo>
                  <a:lnTo>
                    <a:pt x="56" y="589"/>
                  </a:lnTo>
                  <a:lnTo>
                    <a:pt x="50" y="587"/>
                  </a:lnTo>
                  <a:lnTo>
                    <a:pt x="50" y="586"/>
                  </a:lnTo>
                  <a:lnTo>
                    <a:pt x="53" y="581"/>
                  </a:lnTo>
                  <a:lnTo>
                    <a:pt x="53" y="573"/>
                  </a:lnTo>
                  <a:lnTo>
                    <a:pt x="42" y="567"/>
                  </a:lnTo>
                  <a:lnTo>
                    <a:pt x="41" y="560"/>
                  </a:lnTo>
                  <a:lnTo>
                    <a:pt x="44" y="555"/>
                  </a:lnTo>
                  <a:lnTo>
                    <a:pt x="44" y="550"/>
                  </a:lnTo>
                  <a:lnTo>
                    <a:pt x="38" y="543"/>
                  </a:lnTo>
                  <a:lnTo>
                    <a:pt x="36" y="537"/>
                  </a:lnTo>
                  <a:lnTo>
                    <a:pt x="31" y="533"/>
                  </a:lnTo>
                  <a:lnTo>
                    <a:pt x="26" y="534"/>
                  </a:lnTo>
                  <a:lnTo>
                    <a:pt x="21" y="529"/>
                  </a:lnTo>
                  <a:lnTo>
                    <a:pt x="16" y="518"/>
                  </a:lnTo>
                  <a:lnTo>
                    <a:pt x="6" y="508"/>
                  </a:lnTo>
                  <a:lnTo>
                    <a:pt x="4" y="503"/>
                  </a:lnTo>
                  <a:lnTo>
                    <a:pt x="9" y="485"/>
                  </a:lnTo>
                  <a:lnTo>
                    <a:pt x="6" y="479"/>
                  </a:lnTo>
                  <a:lnTo>
                    <a:pt x="6" y="471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770CBF67-124B-7CE0-00DE-96B85AD17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51" y="4148139"/>
              <a:ext cx="185738" cy="134938"/>
            </a:xfrm>
            <a:custGeom>
              <a:avLst/>
              <a:gdLst>
                <a:gd name="T0" fmla="*/ 4 w 332"/>
                <a:gd name="T1" fmla="*/ 191 h 241"/>
                <a:gd name="T2" fmla="*/ 0 w 332"/>
                <a:gd name="T3" fmla="*/ 176 h 241"/>
                <a:gd name="T4" fmla="*/ 7 w 332"/>
                <a:gd name="T5" fmla="*/ 161 h 241"/>
                <a:gd name="T6" fmla="*/ 13 w 332"/>
                <a:gd name="T7" fmla="*/ 147 h 241"/>
                <a:gd name="T8" fmla="*/ 36 w 332"/>
                <a:gd name="T9" fmla="*/ 115 h 241"/>
                <a:gd name="T10" fmla="*/ 46 w 332"/>
                <a:gd name="T11" fmla="*/ 96 h 241"/>
                <a:gd name="T12" fmla="*/ 62 w 332"/>
                <a:gd name="T13" fmla="*/ 77 h 241"/>
                <a:gd name="T14" fmla="*/ 77 w 332"/>
                <a:gd name="T15" fmla="*/ 71 h 241"/>
                <a:gd name="T16" fmla="*/ 105 w 332"/>
                <a:gd name="T17" fmla="*/ 65 h 241"/>
                <a:gd name="T18" fmla="*/ 132 w 332"/>
                <a:gd name="T19" fmla="*/ 40 h 241"/>
                <a:gd name="T20" fmla="*/ 177 w 332"/>
                <a:gd name="T21" fmla="*/ 12 h 241"/>
                <a:gd name="T22" fmla="*/ 212 w 332"/>
                <a:gd name="T23" fmla="*/ 1 h 241"/>
                <a:gd name="T24" fmla="*/ 235 w 332"/>
                <a:gd name="T25" fmla="*/ 4 h 241"/>
                <a:gd name="T26" fmla="*/ 246 w 332"/>
                <a:gd name="T27" fmla="*/ 8 h 241"/>
                <a:gd name="T28" fmla="*/ 243 w 332"/>
                <a:gd name="T29" fmla="*/ 24 h 241"/>
                <a:gd name="T30" fmla="*/ 238 w 332"/>
                <a:gd name="T31" fmla="*/ 45 h 241"/>
                <a:gd name="T32" fmla="*/ 280 w 332"/>
                <a:gd name="T33" fmla="*/ 91 h 241"/>
                <a:gd name="T34" fmla="*/ 314 w 332"/>
                <a:gd name="T35" fmla="*/ 92 h 241"/>
                <a:gd name="T36" fmla="*/ 320 w 332"/>
                <a:gd name="T37" fmla="*/ 101 h 241"/>
                <a:gd name="T38" fmla="*/ 325 w 332"/>
                <a:gd name="T39" fmla="*/ 112 h 241"/>
                <a:gd name="T40" fmla="*/ 329 w 332"/>
                <a:gd name="T41" fmla="*/ 132 h 241"/>
                <a:gd name="T42" fmla="*/ 332 w 332"/>
                <a:gd name="T43" fmla="*/ 138 h 241"/>
                <a:gd name="T44" fmla="*/ 315 w 332"/>
                <a:gd name="T45" fmla="*/ 150 h 241"/>
                <a:gd name="T46" fmla="*/ 296 w 332"/>
                <a:gd name="T47" fmla="*/ 155 h 241"/>
                <a:gd name="T48" fmla="*/ 288 w 332"/>
                <a:gd name="T49" fmla="*/ 168 h 241"/>
                <a:gd name="T50" fmla="*/ 283 w 332"/>
                <a:gd name="T51" fmla="*/ 182 h 241"/>
                <a:gd name="T52" fmla="*/ 270 w 332"/>
                <a:gd name="T53" fmla="*/ 189 h 241"/>
                <a:gd name="T54" fmla="*/ 221 w 332"/>
                <a:gd name="T55" fmla="*/ 178 h 241"/>
                <a:gd name="T56" fmla="*/ 217 w 332"/>
                <a:gd name="T57" fmla="*/ 177 h 241"/>
                <a:gd name="T58" fmla="*/ 197 w 332"/>
                <a:gd name="T59" fmla="*/ 182 h 241"/>
                <a:gd name="T60" fmla="*/ 158 w 332"/>
                <a:gd name="T61" fmla="*/ 184 h 241"/>
                <a:gd name="T62" fmla="*/ 121 w 332"/>
                <a:gd name="T63" fmla="*/ 186 h 241"/>
                <a:gd name="T64" fmla="*/ 105 w 332"/>
                <a:gd name="T65" fmla="*/ 197 h 241"/>
                <a:gd name="T66" fmla="*/ 113 w 332"/>
                <a:gd name="T67" fmla="*/ 214 h 241"/>
                <a:gd name="T68" fmla="*/ 118 w 332"/>
                <a:gd name="T69" fmla="*/ 240 h 241"/>
                <a:gd name="T70" fmla="*/ 102 w 332"/>
                <a:gd name="T71" fmla="*/ 234 h 241"/>
                <a:gd name="T72" fmla="*/ 88 w 332"/>
                <a:gd name="T73" fmla="*/ 239 h 241"/>
                <a:gd name="T74" fmla="*/ 64 w 332"/>
                <a:gd name="T75" fmla="*/ 234 h 241"/>
                <a:gd name="T76" fmla="*/ 50 w 332"/>
                <a:gd name="T77" fmla="*/ 223 h 241"/>
                <a:gd name="T78" fmla="*/ 38 w 332"/>
                <a:gd name="T79" fmla="*/ 220 h 241"/>
                <a:gd name="T80" fmla="*/ 15 w 332"/>
                <a:gd name="T81" fmla="*/ 211 h 241"/>
                <a:gd name="T82" fmla="*/ 1 w 332"/>
                <a:gd name="T83" fmla="*/ 20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2" h="241">
                  <a:moveTo>
                    <a:pt x="1" y="202"/>
                  </a:moveTo>
                  <a:lnTo>
                    <a:pt x="4" y="191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9" y="174"/>
                  </a:lnTo>
                  <a:lnTo>
                    <a:pt x="7" y="161"/>
                  </a:lnTo>
                  <a:lnTo>
                    <a:pt x="5" y="153"/>
                  </a:lnTo>
                  <a:lnTo>
                    <a:pt x="13" y="147"/>
                  </a:lnTo>
                  <a:lnTo>
                    <a:pt x="24" y="138"/>
                  </a:lnTo>
                  <a:lnTo>
                    <a:pt x="36" y="115"/>
                  </a:lnTo>
                  <a:lnTo>
                    <a:pt x="45" y="103"/>
                  </a:lnTo>
                  <a:lnTo>
                    <a:pt x="46" y="96"/>
                  </a:lnTo>
                  <a:lnTo>
                    <a:pt x="56" y="79"/>
                  </a:lnTo>
                  <a:lnTo>
                    <a:pt x="62" y="77"/>
                  </a:lnTo>
                  <a:lnTo>
                    <a:pt x="64" y="71"/>
                  </a:lnTo>
                  <a:lnTo>
                    <a:pt x="77" y="71"/>
                  </a:lnTo>
                  <a:lnTo>
                    <a:pt x="82" y="72"/>
                  </a:lnTo>
                  <a:lnTo>
                    <a:pt x="105" y="65"/>
                  </a:lnTo>
                  <a:lnTo>
                    <a:pt x="108" y="56"/>
                  </a:lnTo>
                  <a:lnTo>
                    <a:pt x="132" y="40"/>
                  </a:lnTo>
                  <a:lnTo>
                    <a:pt x="166" y="22"/>
                  </a:lnTo>
                  <a:lnTo>
                    <a:pt x="177" y="12"/>
                  </a:lnTo>
                  <a:lnTo>
                    <a:pt x="191" y="5"/>
                  </a:lnTo>
                  <a:lnTo>
                    <a:pt x="212" y="1"/>
                  </a:lnTo>
                  <a:lnTo>
                    <a:pt x="223" y="0"/>
                  </a:lnTo>
                  <a:lnTo>
                    <a:pt x="235" y="4"/>
                  </a:lnTo>
                  <a:lnTo>
                    <a:pt x="243" y="5"/>
                  </a:lnTo>
                  <a:lnTo>
                    <a:pt x="246" y="8"/>
                  </a:lnTo>
                  <a:lnTo>
                    <a:pt x="245" y="11"/>
                  </a:lnTo>
                  <a:lnTo>
                    <a:pt x="243" y="24"/>
                  </a:lnTo>
                  <a:lnTo>
                    <a:pt x="238" y="33"/>
                  </a:lnTo>
                  <a:lnTo>
                    <a:pt x="238" y="45"/>
                  </a:lnTo>
                  <a:lnTo>
                    <a:pt x="279" y="73"/>
                  </a:lnTo>
                  <a:lnTo>
                    <a:pt x="280" y="91"/>
                  </a:lnTo>
                  <a:lnTo>
                    <a:pt x="295" y="103"/>
                  </a:lnTo>
                  <a:lnTo>
                    <a:pt x="314" y="92"/>
                  </a:lnTo>
                  <a:lnTo>
                    <a:pt x="319" y="95"/>
                  </a:lnTo>
                  <a:lnTo>
                    <a:pt x="320" y="101"/>
                  </a:lnTo>
                  <a:lnTo>
                    <a:pt x="324" y="104"/>
                  </a:lnTo>
                  <a:lnTo>
                    <a:pt x="325" y="112"/>
                  </a:lnTo>
                  <a:lnTo>
                    <a:pt x="319" y="119"/>
                  </a:lnTo>
                  <a:lnTo>
                    <a:pt x="329" y="132"/>
                  </a:lnTo>
                  <a:lnTo>
                    <a:pt x="332" y="131"/>
                  </a:lnTo>
                  <a:lnTo>
                    <a:pt x="332" y="138"/>
                  </a:lnTo>
                  <a:lnTo>
                    <a:pt x="322" y="150"/>
                  </a:lnTo>
                  <a:lnTo>
                    <a:pt x="315" y="150"/>
                  </a:lnTo>
                  <a:lnTo>
                    <a:pt x="301" y="157"/>
                  </a:lnTo>
                  <a:lnTo>
                    <a:pt x="296" y="155"/>
                  </a:lnTo>
                  <a:lnTo>
                    <a:pt x="287" y="160"/>
                  </a:lnTo>
                  <a:lnTo>
                    <a:pt x="288" y="168"/>
                  </a:lnTo>
                  <a:lnTo>
                    <a:pt x="281" y="173"/>
                  </a:lnTo>
                  <a:lnTo>
                    <a:pt x="283" y="182"/>
                  </a:lnTo>
                  <a:lnTo>
                    <a:pt x="271" y="184"/>
                  </a:lnTo>
                  <a:lnTo>
                    <a:pt x="270" y="189"/>
                  </a:lnTo>
                  <a:lnTo>
                    <a:pt x="224" y="177"/>
                  </a:lnTo>
                  <a:lnTo>
                    <a:pt x="221" y="178"/>
                  </a:lnTo>
                  <a:lnTo>
                    <a:pt x="221" y="178"/>
                  </a:lnTo>
                  <a:lnTo>
                    <a:pt x="217" y="177"/>
                  </a:lnTo>
                  <a:lnTo>
                    <a:pt x="207" y="182"/>
                  </a:lnTo>
                  <a:lnTo>
                    <a:pt x="197" y="182"/>
                  </a:lnTo>
                  <a:lnTo>
                    <a:pt x="181" y="184"/>
                  </a:lnTo>
                  <a:lnTo>
                    <a:pt x="158" y="184"/>
                  </a:lnTo>
                  <a:lnTo>
                    <a:pt x="154" y="186"/>
                  </a:lnTo>
                  <a:lnTo>
                    <a:pt x="121" y="186"/>
                  </a:lnTo>
                  <a:lnTo>
                    <a:pt x="106" y="187"/>
                  </a:lnTo>
                  <a:lnTo>
                    <a:pt x="105" y="197"/>
                  </a:lnTo>
                  <a:lnTo>
                    <a:pt x="108" y="211"/>
                  </a:lnTo>
                  <a:lnTo>
                    <a:pt x="113" y="214"/>
                  </a:lnTo>
                  <a:lnTo>
                    <a:pt x="118" y="227"/>
                  </a:lnTo>
                  <a:lnTo>
                    <a:pt x="118" y="240"/>
                  </a:lnTo>
                  <a:lnTo>
                    <a:pt x="108" y="23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88" y="239"/>
                  </a:lnTo>
                  <a:lnTo>
                    <a:pt x="78" y="241"/>
                  </a:lnTo>
                  <a:lnTo>
                    <a:pt x="64" y="234"/>
                  </a:lnTo>
                  <a:lnTo>
                    <a:pt x="59" y="228"/>
                  </a:lnTo>
                  <a:lnTo>
                    <a:pt x="50" y="223"/>
                  </a:lnTo>
                  <a:lnTo>
                    <a:pt x="43" y="223"/>
                  </a:lnTo>
                  <a:lnTo>
                    <a:pt x="38" y="220"/>
                  </a:lnTo>
                  <a:lnTo>
                    <a:pt x="32" y="220"/>
                  </a:lnTo>
                  <a:lnTo>
                    <a:pt x="15" y="211"/>
                  </a:lnTo>
                  <a:lnTo>
                    <a:pt x="2" y="201"/>
                  </a:lnTo>
                  <a:lnTo>
                    <a:pt x="1" y="20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107">
              <a:extLst>
                <a:ext uri="{FF2B5EF4-FFF2-40B4-BE49-F238E27FC236}">
                  <a16:creationId xmlns:a16="http://schemas.microsoft.com/office/drawing/2014/main" id="{BF55A529-3EC4-F157-54ED-6D146AAE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188" y="4108451"/>
              <a:ext cx="157163" cy="115888"/>
            </a:xfrm>
            <a:custGeom>
              <a:avLst/>
              <a:gdLst>
                <a:gd name="T0" fmla="*/ 48 w 284"/>
                <a:gd name="T1" fmla="*/ 21 h 207"/>
                <a:gd name="T2" fmla="*/ 64 w 284"/>
                <a:gd name="T3" fmla="*/ 12 h 207"/>
                <a:gd name="T4" fmla="*/ 110 w 284"/>
                <a:gd name="T5" fmla="*/ 0 h 207"/>
                <a:gd name="T6" fmla="*/ 138 w 284"/>
                <a:gd name="T7" fmla="*/ 6 h 207"/>
                <a:gd name="T8" fmla="*/ 159 w 284"/>
                <a:gd name="T9" fmla="*/ 21 h 207"/>
                <a:gd name="T10" fmla="*/ 165 w 284"/>
                <a:gd name="T11" fmla="*/ 28 h 207"/>
                <a:gd name="T12" fmla="*/ 175 w 284"/>
                <a:gd name="T13" fmla="*/ 27 h 207"/>
                <a:gd name="T14" fmla="*/ 186 w 284"/>
                <a:gd name="T15" fmla="*/ 30 h 207"/>
                <a:gd name="T16" fmla="*/ 197 w 284"/>
                <a:gd name="T17" fmla="*/ 48 h 207"/>
                <a:gd name="T18" fmla="*/ 207 w 284"/>
                <a:gd name="T19" fmla="*/ 60 h 207"/>
                <a:gd name="T20" fmla="*/ 217 w 284"/>
                <a:gd name="T21" fmla="*/ 73 h 207"/>
                <a:gd name="T22" fmla="*/ 231 w 284"/>
                <a:gd name="T23" fmla="*/ 86 h 207"/>
                <a:gd name="T24" fmla="*/ 237 w 284"/>
                <a:gd name="T25" fmla="*/ 100 h 207"/>
                <a:gd name="T26" fmla="*/ 235 w 284"/>
                <a:gd name="T27" fmla="*/ 124 h 207"/>
                <a:gd name="T28" fmla="*/ 247 w 284"/>
                <a:gd name="T29" fmla="*/ 139 h 207"/>
                <a:gd name="T30" fmla="*/ 257 w 284"/>
                <a:gd name="T31" fmla="*/ 155 h 207"/>
                <a:gd name="T32" fmla="*/ 267 w 284"/>
                <a:gd name="T33" fmla="*/ 158 h 207"/>
                <a:gd name="T34" fmla="*/ 275 w 284"/>
                <a:gd name="T35" fmla="*/ 171 h 207"/>
                <a:gd name="T36" fmla="*/ 272 w 284"/>
                <a:gd name="T37" fmla="*/ 181 h 207"/>
                <a:gd name="T38" fmla="*/ 284 w 284"/>
                <a:gd name="T39" fmla="*/ 194 h 207"/>
                <a:gd name="T40" fmla="*/ 281 w 284"/>
                <a:gd name="T41" fmla="*/ 207 h 207"/>
                <a:gd name="T42" fmla="*/ 271 w 284"/>
                <a:gd name="T43" fmla="*/ 200 h 207"/>
                <a:gd name="T44" fmla="*/ 259 w 284"/>
                <a:gd name="T45" fmla="*/ 195 h 207"/>
                <a:gd name="T46" fmla="*/ 238 w 284"/>
                <a:gd name="T47" fmla="*/ 193 h 207"/>
                <a:gd name="T48" fmla="*/ 216 w 284"/>
                <a:gd name="T49" fmla="*/ 188 h 207"/>
                <a:gd name="T50" fmla="*/ 171 w 284"/>
                <a:gd name="T51" fmla="*/ 179 h 207"/>
                <a:gd name="T52" fmla="*/ 162 w 284"/>
                <a:gd name="T53" fmla="*/ 181 h 207"/>
                <a:gd name="T54" fmla="*/ 112 w 284"/>
                <a:gd name="T55" fmla="*/ 177 h 207"/>
                <a:gd name="T56" fmla="*/ 88 w 284"/>
                <a:gd name="T57" fmla="*/ 194 h 207"/>
                <a:gd name="T58" fmla="*/ 44 w 284"/>
                <a:gd name="T59" fmla="*/ 199 h 207"/>
                <a:gd name="T60" fmla="*/ 33 w 284"/>
                <a:gd name="T61" fmla="*/ 187 h 207"/>
                <a:gd name="T62" fmla="*/ 37 w 284"/>
                <a:gd name="T63" fmla="*/ 186 h 207"/>
                <a:gd name="T64" fmla="*/ 52 w 284"/>
                <a:gd name="T65" fmla="*/ 182 h 207"/>
                <a:gd name="T66" fmla="*/ 27 w 284"/>
                <a:gd name="T67" fmla="*/ 182 h 207"/>
                <a:gd name="T68" fmla="*/ 29 w 284"/>
                <a:gd name="T69" fmla="*/ 174 h 207"/>
                <a:gd name="T70" fmla="*/ 33 w 284"/>
                <a:gd name="T71" fmla="*/ 159 h 207"/>
                <a:gd name="T72" fmla="*/ 68 w 284"/>
                <a:gd name="T73" fmla="*/ 150 h 207"/>
                <a:gd name="T74" fmla="*/ 85 w 284"/>
                <a:gd name="T75" fmla="*/ 142 h 207"/>
                <a:gd name="T76" fmla="*/ 94 w 284"/>
                <a:gd name="T77" fmla="*/ 145 h 207"/>
                <a:gd name="T78" fmla="*/ 105 w 284"/>
                <a:gd name="T79" fmla="*/ 138 h 207"/>
                <a:gd name="T80" fmla="*/ 125 w 284"/>
                <a:gd name="T81" fmla="*/ 145 h 207"/>
                <a:gd name="T82" fmla="*/ 150 w 284"/>
                <a:gd name="T83" fmla="*/ 155 h 207"/>
                <a:gd name="T84" fmla="*/ 163 w 284"/>
                <a:gd name="T85" fmla="*/ 150 h 207"/>
                <a:gd name="T86" fmla="*/ 156 w 284"/>
                <a:gd name="T87" fmla="*/ 145 h 207"/>
                <a:gd name="T88" fmla="*/ 129 w 284"/>
                <a:gd name="T89" fmla="*/ 133 h 207"/>
                <a:gd name="T90" fmla="*/ 104 w 284"/>
                <a:gd name="T91" fmla="*/ 124 h 207"/>
                <a:gd name="T92" fmla="*/ 84 w 284"/>
                <a:gd name="T93" fmla="*/ 127 h 207"/>
                <a:gd name="T94" fmla="*/ 60 w 284"/>
                <a:gd name="T95" fmla="*/ 139 h 207"/>
                <a:gd name="T96" fmla="*/ 36 w 284"/>
                <a:gd name="T97" fmla="*/ 141 h 207"/>
                <a:gd name="T98" fmla="*/ 40 w 284"/>
                <a:gd name="T99" fmla="*/ 133 h 207"/>
                <a:gd name="T100" fmla="*/ 33 w 284"/>
                <a:gd name="T101" fmla="*/ 126 h 207"/>
                <a:gd name="T102" fmla="*/ 25 w 284"/>
                <a:gd name="T103" fmla="*/ 115 h 207"/>
                <a:gd name="T104" fmla="*/ 0 w 284"/>
                <a:gd name="T105" fmla="*/ 87 h 207"/>
                <a:gd name="T106" fmla="*/ 39 w 284"/>
                <a:gd name="T107" fmla="*/ 4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4" h="207">
                  <a:moveTo>
                    <a:pt x="41" y="26"/>
                  </a:moveTo>
                  <a:lnTo>
                    <a:pt x="48" y="21"/>
                  </a:lnTo>
                  <a:lnTo>
                    <a:pt x="55" y="21"/>
                  </a:lnTo>
                  <a:lnTo>
                    <a:pt x="64" y="12"/>
                  </a:lnTo>
                  <a:lnTo>
                    <a:pt x="87" y="8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38" y="6"/>
                  </a:lnTo>
                  <a:lnTo>
                    <a:pt x="150" y="9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65" y="28"/>
                  </a:lnTo>
                  <a:lnTo>
                    <a:pt x="173" y="25"/>
                  </a:lnTo>
                  <a:lnTo>
                    <a:pt x="175" y="27"/>
                  </a:lnTo>
                  <a:lnTo>
                    <a:pt x="183" y="26"/>
                  </a:lnTo>
                  <a:lnTo>
                    <a:pt x="186" y="30"/>
                  </a:lnTo>
                  <a:lnTo>
                    <a:pt x="188" y="40"/>
                  </a:lnTo>
                  <a:lnTo>
                    <a:pt x="197" y="48"/>
                  </a:lnTo>
                  <a:lnTo>
                    <a:pt x="197" y="59"/>
                  </a:lnTo>
                  <a:lnTo>
                    <a:pt x="207" y="60"/>
                  </a:lnTo>
                  <a:lnTo>
                    <a:pt x="210" y="70"/>
                  </a:lnTo>
                  <a:lnTo>
                    <a:pt x="217" y="73"/>
                  </a:lnTo>
                  <a:lnTo>
                    <a:pt x="229" y="80"/>
                  </a:lnTo>
                  <a:lnTo>
                    <a:pt x="231" y="86"/>
                  </a:lnTo>
                  <a:lnTo>
                    <a:pt x="237" y="92"/>
                  </a:lnTo>
                  <a:lnTo>
                    <a:pt x="237" y="100"/>
                  </a:lnTo>
                  <a:lnTo>
                    <a:pt x="240" y="106"/>
                  </a:lnTo>
                  <a:lnTo>
                    <a:pt x="235" y="124"/>
                  </a:lnTo>
                  <a:lnTo>
                    <a:pt x="237" y="129"/>
                  </a:lnTo>
                  <a:lnTo>
                    <a:pt x="247" y="139"/>
                  </a:lnTo>
                  <a:lnTo>
                    <a:pt x="252" y="150"/>
                  </a:lnTo>
                  <a:lnTo>
                    <a:pt x="257" y="155"/>
                  </a:lnTo>
                  <a:lnTo>
                    <a:pt x="262" y="154"/>
                  </a:lnTo>
                  <a:lnTo>
                    <a:pt x="267" y="158"/>
                  </a:lnTo>
                  <a:lnTo>
                    <a:pt x="269" y="164"/>
                  </a:lnTo>
                  <a:lnTo>
                    <a:pt x="275" y="171"/>
                  </a:lnTo>
                  <a:lnTo>
                    <a:pt x="275" y="176"/>
                  </a:lnTo>
                  <a:lnTo>
                    <a:pt x="272" y="181"/>
                  </a:lnTo>
                  <a:lnTo>
                    <a:pt x="273" y="188"/>
                  </a:lnTo>
                  <a:lnTo>
                    <a:pt x="284" y="194"/>
                  </a:lnTo>
                  <a:lnTo>
                    <a:pt x="284" y="202"/>
                  </a:lnTo>
                  <a:lnTo>
                    <a:pt x="281" y="207"/>
                  </a:lnTo>
                  <a:lnTo>
                    <a:pt x="281" y="200"/>
                  </a:lnTo>
                  <a:lnTo>
                    <a:pt x="271" y="200"/>
                  </a:lnTo>
                  <a:lnTo>
                    <a:pt x="267" y="195"/>
                  </a:lnTo>
                  <a:lnTo>
                    <a:pt x="259" y="195"/>
                  </a:lnTo>
                  <a:lnTo>
                    <a:pt x="251" y="199"/>
                  </a:lnTo>
                  <a:lnTo>
                    <a:pt x="238" y="193"/>
                  </a:lnTo>
                  <a:lnTo>
                    <a:pt x="224" y="194"/>
                  </a:lnTo>
                  <a:lnTo>
                    <a:pt x="216" y="188"/>
                  </a:lnTo>
                  <a:lnTo>
                    <a:pt x="199" y="179"/>
                  </a:lnTo>
                  <a:lnTo>
                    <a:pt x="171" y="179"/>
                  </a:lnTo>
                  <a:lnTo>
                    <a:pt x="162" y="180"/>
                  </a:lnTo>
                  <a:lnTo>
                    <a:pt x="162" y="181"/>
                  </a:lnTo>
                  <a:lnTo>
                    <a:pt x="151" y="178"/>
                  </a:lnTo>
                  <a:lnTo>
                    <a:pt x="112" y="177"/>
                  </a:lnTo>
                  <a:lnTo>
                    <a:pt x="96" y="184"/>
                  </a:lnTo>
                  <a:lnTo>
                    <a:pt x="88" y="194"/>
                  </a:lnTo>
                  <a:lnTo>
                    <a:pt x="58" y="192"/>
                  </a:lnTo>
                  <a:lnTo>
                    <a:pt x="44" y="199"/>
                  </a:lnTo>
                  <a:lnTo>
                    <a:pt x="33" y="195"/>
                  </a:lnTo>
                  <a:lnTo>
                    <a:pt x="33" y="187"/>
                  </a:lnTo>
                  <a:lnTo>
                    <a:pt x="30" y="184"/>
                  </a:lnTo>
                  <a:lnTo>
                    <a:pt x="37" y="186"/>
                  </a:lnTo>
                  <a:lnTo>
                    <a:pt x="42" y="188"/>
                  </a:lnTo>
                  <a:lnTo>
                    <a:pt x="52" y="182"/>
                  </a:lnTo>
                  <a:lnTo>
                    <a:pt x="37" y="176"/>
                  </a:lnTo>
                  <a:lnTo>
                    <a:pt x="27" y="182"/>
                  </a:lnTo>
                  <a:lnTo>
                    <a:pt x="24" y="178"/>
                  </a:lnTo>
                  <a:lnTo>
                    <a:pt x="29" y="174"/>
                  </a:lnTo>
                  <a:lnTo>
                    <a:pt x="29" y="164"/>
                  </a:lnTo>
                  <a:lnTo>
                    <a:pt x="33" y="159"/>
                  </a:lnTo>
                  <a:lnTo>
                    <a:pt x="60" y="159"/>
                  </a:lnTo>
                  <a:lnTo>
                    <a:pt x="68" y="150"/>
                  </a:lnTo>
                  <a:lnTo>
                    <a:pt x="76" y="148"/>
                  </a:lnTo>
                  <a:lnTo>
                    <a:pt x="85" y="142"/>
                  </a:lnTo>
                  <a:lnTo>
                    <a:pt x="92" y="143"/>
                  </a:lnTo>
                  <a:lnTo>
                    <a:pt x="94" y="145"/>
                  </a:lnTo>
                  <a:lnTo>
                    <a:pt x="101" y="140"/>
                  </a:lnTo>
                  <a:lnTo>
                    <a:pt x="105" y="138"/>
                  </a:lnTo>
                  <a:lnTo>
                    <a:pt x="115" y="145"/>
                  </a:lnTo>
                  <a:lnTo>
                    <a:pt x="125" y="145"/>
                  </a:lnTo>
                  <a:lnTo>
                    <a:pt x="136" y="149"/>
                  </a:lnTo>
                  <a:lnTo>
                    <a:pt x="150" y="155"/>
                  </a:lnTo>
                  <a:lnTo>
                    <a:pt x="160" y="156"/>
                  </a:lnTo>
                  <a:lnTo>
                    <a:pt x="163" y="150"/>
                  </a:lnTo>
                  <a:lnTo>
                    <a:pt x="160" y="144"/>
                  </a:lnTo>
                  <a:lnTo>
                    <a:pt x="156" y="145"/>
                  </a:lnTo>
                  <a:lnTo>
                    <a:pt x="137" y="133"/>
                  </a:lnTo>
                  <a:lnTo>
                    <a:pt x="129" y="133"/>
                  </a:lnTo>
                  <a:lnTo>
                    <a:pt x="115" y="125"/>
                  </a:lnTo>
                  <a:lnTo>
                    <a:pt x="104" y="124"/>
                  </a:lnTo>
                  <a:lnTo>
                    <a:pt x="96" y="122"/>
                  </a:lnTo>
                  <a:lnTo>
                    <a:pt x="84" y="127"/>
                  </a:lnTo>
                  <a:lnTo>
                    <a:pt x="68" y="139"/>
                  </a:lnTo>
                  <a:lnTo>
                    <a:pt x="60" y="139"/>
                  </a:lnTo>
                  <a:lnTo>
                    <a:pt x="56" y="142"/>
                  </a:lnTo>
                  <a:lnTo>
                    <a:pt x="36" y="141"/>
                  </a:lnTo>
                  <a:lnTo>
                    <a:pt x="34" y="138"/>
                  </a:lnTo>
                  <a:lnTo>
                    <a:pt x="40" y="133"/>
                  </a:lnTo>
                  <a:lnTo>
                    <a:pt x="29" y="126"/>
                  </a:lnTo>
                  <a:lnTo>
                    <a:pt x="33" y="126"/>
                  </a:lnTo>
                  <a:lnTo>
                    <a:pt x="33" y="117"/>
                  </a:lnTo>
                  <a:lnTo>
                    <a:pt x="25" y="115"/>
                  </a:lnTo>
                  <a:lnTo>
                    <a:pt x="15" y="99"/>
                  </a:lnTo>
                  <a:lnTo>
                    <a:pt x="0" y="87"/>
                  </a:lnTo>
                  <a:lnTo>
                    <a:pt x="28" y="61"/>
                  </a:lnTo>
                  <a:lnTo>
                    <a:pt x="39" y="41"/>
                  </a:lnTo>
                  <a:lnTo>
                    <a:pt x="41" y="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C89C535C-CED0-5F75-02E0-BBB52E26C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4176714"/>
              <a:ext cx="77788" cy="23813"/>
            </a:xfrm>
            <a:custGeom>
              <a:avLst/>
              <a:gdLst>
                <a:gd name="T0" fmla="*/ 5 w 139"/>
                <a:gd name="T1" fmla="*/ 42 h 42"/>
                <a:gd name="T2" fmla="*/ 9 w 139"/>
                <a:gd name="T3" fmla="*/ 37 h 42"/>
                <a:gd name="T4" fmla="*/ 36 w 139"/>
                <a:gd name="T5" fmla="*/ 37 h 42"/>
                <a:gd name="T6" fmla="*/ 44 w 139"/>
                <a:gd name="T7" fmla="*/ 28 h 42"/>
                <a:gd name="T8" fmla="*/ 52 w 139"/>
                <a:gd name="T9" fmla="*/ 26 h 42"/>
                <a:gd name="T10" fmla="*/ 61 w 139"/>
                <a:gd name="T11" fmla="*/ 20 h 42"/>
                <a:gd name="T12" fmla="*/ 68 w 139"/>
                <a:gd name="T13" fmla="*/ 21 h 42"/>
                <a:gd name="T14" fmla="*/ 70 w 139"/>
                <a:gd name="T15" fmla="*/ 23 h 42"/>
                <a:gd name="T16" fmla="*/ 77 w 139"/>
                <a:gd name="T17" fmla="*/ 18 h 42"/>
                <a:gd name="T18" fmla="*/ 81 w 139"/>
                <a:gd name="T19" fmla="*/ 16 h 42"/>
                <a:gd name="T20" fmla="*/ 91 w 139"/>
                <a:gd name="T21" fmla="*/ 23 h 42"/>
                <a:gd name="T22" fmla="*/ 101 w 139"/>
                <a:gd name="T23" fmla="*/ 23 h 42"/>
                <a:gd name="T24" fmla="*/ 112 w 139"/>
                <a:gd name="T25" fmla="*/ 27 h 42"/>
                <a:gd name="T26" fmla="*/ 126 w 139"/>
                <a:gd name="T27" fmla="*/ 33 h 42"/>
                <a:gd name="T28" fmla="*/ 136 w 139"/>
                <a:gd name="T29" fmla="*/ 34 h 42"/>
                <a:gd name="T30" fmla="*/ 139 w 139"/>
                <a:gd name="T31" fmla="*/ 28 h 42"/>
                <a:gd name="T32" fmla="*/ 136 w 139"/>
                <a:gd name="T33" fmla="*/ 22 h 42"/>
                <a:gd name="T34" fmla="*/ 132 w 139"/>
                <a:gd name="T35" fmla="*/ 23 h 42"/>
                <a:gd name="T36" fmla="*/ 113 w 139"/>
                <a:gd name="T37" fmla="*/ 11 h 42"/>
                <a:gd name="T38" fmla="*/ 105 w 139"/>
                <a:gd name="T39" fmla="*/ 11 h 42"/>
                <a:gd name="T40" fmla="*/ 91 w 139"/>
                <a:gd name="T41" fmla="*/ 3 h 42"/>
                <a:gd name="T42" fmla="*/ 80 w 139"/>
                <a:gd name="T43" fmla="*/ 2 h 42"/>
                <a:gd name="T44" fmla="*/ 72 w 139"/>
                <a:gd name="T45" fmla="*/ 0 h 42"/>
                <a:gd name="T46" fmla="*/ 60 w 139"/>
                <a:gd name="T47" fmla="*/ 5 h 42"/>
                <a:gd name="T48" fmla="*/ 44 w 139"/>
                <a:gd name="T49" fmla="*/ 17 h 42"/>
                <a:gd name="T50" fmla="*/ 36 w 139"/>
                <a:gd name="T51" fmla="*/ 17 h 42"/>
                <a:gd name="T52" fmla="*/ 32 w 139"/>
                <a:gd name="T53" fmla="*/ 20 h 42"/>
                <a:gd name="T54" fmla="*/ 12 w 139"/>
                <a:gd name="T55" fmla="*/ 19 h 42"/>
                <a:gd name="T56" fmla="*/ 14 w 139"/>
                <a:gd name="T57" fmla="*/ 26 h 42"/>
                <a:gd name="T58" fmla="*/ 25 w 139"/>
                <a:gd name="T59" fmla="*/ 32 h 42"/>
                <a:gd name="T60" fmla="*/ 35 w 139"/>
                <a:gd name="T61" fmla="*/ 29 h 42"/>
                <a:gd name="T62" fmla="*/ 28 w 139"/>
                <a:gd name="T63" fmla="*/ 35 h 42"/>
                <a:gd name="T64" fmla="*/ 16 w 139"/>
                <a:gd name="T65" fmla="*/ 36 h 42"/>
                <a:gd name="T66" fmla="*/ 7 w 139"/>
                <a:gd name="T67" fmla="*/ 24 h 42"/>
                <a:gd name="T68" fmla="*/ 0 w 139"/>
                <a:gd name="T69" fmla="*/ 32 h 42"/>
                <a:gd name="T70" fmla="*/ 5 w 139"/>
                <a:gd name="T71" fmla="*/ 38 h 42"/>
                <a:gd name="T72" fmla="*/ 5 w 139"/>
                <a:gd name="T7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42">
                  <a:moveTo>
                    <a:pt x="5" y="42"/>
                  </a:moveTo>
                  <a:lnTo>
                    <a:pt x="9" y="37"/>
                  </a:lnTo>
                  <a:lnTo>
                    <a:pt x="36" y="37"/>
                  </a:lnTo>
                  <a:lnTo>
                    <a:pt x="44" y="28"/>
                  </a:lnTo>
                  <a:lnTo>
                    <a:pt x="52" y="26"/>
                  </a:lnTo>
                  <a:lnTo>
                    <a:pt x="61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7" y="18"/>
                  </a:lnTo>
                  <a:lnTo>
                    <a:pt x="81" y="16"/>
                  </a:lnTo>
                  <a:lnTo>
                    <a:pt x="91" y="23"/>
                  </a:lnTo>
                  <a:lnTo>
                    <a:pt x="101" y="23"/>
                  </a:lnTo>
                  <a:lnTo>
                    <a:pt x="112" y="27"/>
                  </a:lnTo>
                  <a:lnTo>
                    <a:pt x="126" y="33"/>
                  </a:lnTo>
                  <a:lnTo>
                    <a:pt x="136" y="34"/>
                  </a:lnTo>
                  <a:lnTo>
                    <a:pt x="139" y="28"/>
                  </a:lnTo>
                  <a:lnTo>
                    <a:pt x="136" y="22"/>
                  </a:lnTo>
                  <a:lnTo>
                    <a:pt x="132" y="23"/>
                  </a:lnTo>
                  <a:lnTo>
                    <a:pt x="113" y="11"/>
                  </a:lnTo>
                  <a:lnTo>
                    <a:pt x="105" y="11"/>
                  </a:lnTo>
                  <a:lnTo>
                    <a:pt x="91" y="3"/>
                  </a:lnTo>
                  <a:lnTo>
                    <a:pt x="80" y="2"/>
                  </a:lnTo>
                  <a:lnTo>
                    <a:pt x="72" y="0"/>
                  </a:lnTo>
                  <a:lnTo>
                    <a:pt x="60" y="5"/>
                  </a:lnTo>
                  <a:lnTo>
                    <a:pt x="44" y="17"/>
                  </a:lnTo>
                  <a:lnTo>
                    <a:pt x="36" y="17"/>
                  </a:lnTo>
                  <a:lnTo>
                    <a:pt x="32" y="20"/>
                  </a:lnTo>
                  <a:lnTo>
                    <a:pt x="12" y="19"/>
                  </a:lnTo>
                  <a:lnTo>
                    <a:pt x="14" y="26"/>
                  </a:lnTo>
                  <a:lnTo>
                    <a:pt x="25" y="32"/>
                  </a:lnTo>
                  <a:lnTo>
                    <a:pt x="35" y="29"/>
                  </a:lnTo>
                  <a:lnTo>
                    <a:pt x="28" y="35"/>
                  </a:lnTo>
                  <a:lnTo>
                    <a:pt x="16" y="36"/>
                  </a:lnTo>
                  <a:lnTo>
                    <a:pt x="7" y="24"/>
                  </a:lnTo>
                  <a:lnTo>
                    <a:pt x="0" y="32"/>
                  </a:lnTo>
                  <a:lnTo>
                    <a:pt x="5" y="38"/>
                  </a:lnTo>
                  <a:lnTo>
                    <a:pt x="5" y="4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09">
              <a:extLst>
                <a:ext uri="{FF2B5EF4-FFF2-40B4-BE49-F238E27FC236}">
                  <a16:creationId xmlns:a16="http://schemas.microsoft.com/office/drawing/2014/main" id="{7E059168-8ADC-CDCB-056D-8278348F2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4208464"/>
              <a:ext cx="73025" cy="46038"/>
            </a:xfrm>
            <a:custGeom>
              <a:avLst/>
              <a:gdLst>
                <a:gd name="T0" fmla="*/ 0 w 134"/>
                <a:gd name="T1" fmla="*/ 18 h 83"/>
                <a:gd name="T2" fmla="*/ 11 w 134"/>
                <a:gd name="T3" fmla="*/ 22 h 83"/>
                <a:gd name="T4" fmla="*/ 25 w 134"/>
                <a:gd name="T5" fmla="*/ 15 h 83"/>
                <a:gd name="T6" fmla="*/ 55 w 134"/>
                <a:gd name="T7" fmla="*/ 17 h 83"/>
                <a:gd name="T8" fmla="*/ 63 w 134"/>
                <a:gd name="T9" fmla="*/ 7 h 83"/>
                <a:gd name="T10" fmla="*/ 79 w 134"/>
                <a:gd name="T11" fmla="*/ 0 h 83"/>
                <a:gd name="T12" fmla="*/ 118 w 134"/>
                <a:gd name="T13" fmla="*/ 1 h 83"/>
                <a:gd name="T14" fmla="*/ 129 w 134"/>
                <a:gd name="T15" fmla="*/ 4 h 83"/>
                <a:gd name="T16" fmla="*/ 131 w 134"/>
                <a:gd name="T17" fmla="*/ 17 h 83"/>
                <a:gd name="T18" fmla="*/ 129 w 134"/>
                <a:gd name="T19" fmla="*/ 24 h 83"/>
                <a:gd name="T20" fmla="*/ 129 w 134"/>
                <a:gd name="T21" fmla="*/ 39 h 83"/>
                <a:gd name="T22" fmla="*/ 134 w 134"/>
                <a:gd name="T23" fmla="*/ 44 h 83"/>
                <a:gd name="T24" fmla="*/ 134 w 134"/>
                <a:gd name="T25" fmla="*/ 52 h 83"/>
                <a:gd name="T26" fmla="*/ 126 w 134"/>
                <a:gd name="T27" fmla="*/ 57 h 83"/>
                <a:gd name="T28" fmla="*/ 111 w 134"/>
                <a:gd name="T29" fmla="*/ 60 h 83"/>
                <a:gd name="T30" fmla="*/ 99 w 134"/>
                <a:gd name="T31" fmla="*/ 67 h 83"/>
                <a:gd name="T32" fmla="*/ 91 w 134"/>
                <a:gd name="T33" fmla="*/ 69 h 83"/>
                <a:gd name="T34" fmla="*/ 85 w 134"/>
                <a:gd name="T35" fmla="*/ 80 h 83"/>
                <a:gd name="T36" fmla="*/ 75 w 134"/>
                <a:gd name="T37" fmla="*/ 83 h 83"/>
                <a:gd name="T38" fmla="*/ 73 w 134"/>
                <a:gd name="T39" fmla="*/ 80 h 83"/>
                <a:gd name="T40" fmla="*/ 74 w 134"/>
                <a:gd name="T41" fmla="*/ 73 h 83"/>
                <a:gd name="T42" fmla="*/ 55 w 134"/>
                <a:gd name="T43" fmla="*/ 75 h 83"/>
                <a:gd name="T44" fmla="*/ 65 w 134"/>
                <a:gd name="T45" fmla="*/ 63 h 83"/>
                <a:gd name="T46" fmla="*/ 60 w 134"/>
                <a:gd name="T47" fmla="*/ 63 h 83"/>
                <a:gd name="T48" fmla="*/ 63 w 134"/>
                <a:gd name="T49" fmla="*/ 59 h 83"/>
                <a:gd name="T50" fmla="*/ 59 w 134"/>
                <a:gd name="T51" fmla="*/ 55 h 83"/>
                <a:gd name="T52" fmla="*/ 52 w 134"/>
                <a:gd name="T53" fmla="*/ 54 h 83"/>
                <a:gd name="T54" fmla="*/ 49 w 134"/>
                <a:gd name="T55" fmla="*/ 50 h 83"/>
                <a:gd name="T56" fmla="*/ 71 w 134"/>
                <a:gd name="T57" fmla="*/ 50 h 83"/>
                <a:gd name="T58" fmla="*/ 74 w 134"/>
                <a:gd name="T59" fmla="*/ 47 h 83"/>
                <a:gd name="T60" fmla="*/ 63 w 134"/>
                <a:gd name="T61" fmla="*/ 40 h 83"/>
                <a:gd name="T62" fmla="*/ 52 w 134"/>
                <a:gd name="T63" fmla="*/ 43 h 83"/>
                <a:gd name="T64" fmla="*/ 41 w 134"/>
                <a:gd name="T65" fmla="*/ 47 h 83"/>
                <a:gd name="T66" fmla="*/ 36 w 134"/>
                <a:gd name="T67" fmla="*/ 46 h 83"/>
                <a:gd name="T68" fmla="*/ 33 w 134"/>
                <a:gd name="T69" fmla="*/ 41 h 83"/>
                <a:gd name="T70" fmla="*/ 24 w 134"/>
                <a:gd name="T71" fmla="*/ 40 h 83"/>
                <a:gd name="T72" fmla="*/ 16 w 134"/>
                <a:gd name="T73" fmla="*/ 32 h 83"/>
                <a:gd name="T74" fmla="*/ 24 w 134"/>
                <a:gd name="T75" fmla="*/ 26 h 83"/>
                <a:gd name="T76" fmla="*/ 18 w 134"/>
                <a:gd name="T77" fmla="*/ 26 h 83"/>
                <a:gd name="T78" fmla="*/ 4 w 134"/>
                <a:gd name="T79" fmla="*/ 25 h 83"/>
                <a:gd name="T80" fmla="*/ 0 w 134"/>
                <a:gd name="T81" fmla="*/ 19 h 83"/>
                <a:gd name="T82" fmla="*/ 0 w 134"/>
                <a:gd name="T83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83">
                  <a:moveTo>
                    <a:pt x="0" y="18"/>
                  </a:moveTo>
                  <a:lnTo>
                    <a:pt x="11" y="22"/>
                  </a:lnTo>
                  <a:lnTo>
                    <a:pt x="25" y="15"/>
                  </a:lnTo>
                  <a:lnTo>
                    <a:pt x="55" y="17"/>
                  </a:lnTo>
                  <a:lnTo>
                    <a:pt x="63" y="7"/>
                  </a:lnTo>
                  <a:lnTo>
                    <a:pt x="79" y="0"/>
                  </a:lnTo>
                  <a:lnTo>
                    <a:pt x="118" y="1"/>
                  </a:lnTo>
                  <a:lnTo>
                    <a:pt x="129" y="4"/>
                  </a:lnTo>
                  <a:lnTo>
                    <a:pt x="131" y="17"/>
                  </a:lnTo>
                  <a:lnTo>
                    <a:pt x="129" y="24"/>
                  </a:lnTo>
                  <a:lnTo>
                    <a:pt x="129" y="39"/>
                  </a:lnTo>
                  <a:lnTo>
                    <a:pt x="134" y="44"/>
                  </a:lnTo>
                  <a:lnTo>
                    <a:pt x="134" y="52"/>
                  </a:lnTo>
                  <a:lnTo>
                    <a:pt x="126" y="57"/>
                  </a:lnTo>
                  <a:lnTo>
                    <a:pt x="111" y="60"/>
                  </a:lnTo>
                  <a:lnTo>
                    <a:pt x="99" y="67"/>
                  </a:lnTo>
                  <a:lnTo>
                    <a:pt x="91" y="69"/>
                  </a:lnTo>
                  <a:lnTo>
                    <a:pt x="85" y="80"/>
                  </a:lnTo>
                  <a:lnTo>
                    <a:pt x="75" y="83"/>
                  </a:lnTo>
                  <a:lnTo>
                    <a:pt x="73" y="80"/>
                  </a:lnTo>
                  <a:lnTo>
                    <a:pt x="74" y="73"/>
                  </a:lnTo>
                  <a:lnTo>
                    <a:pt x="55" y="75"/>
                  </a:lnTo>
                  <a:lnTo>
                    <a:pt x="65" y="63"/>
                  </a:lnTo>
                  <a:lnTo>
                    <a:pt x="60" y="63"/>
                  </a:lnTo>
                  <a:lnTo>
                    <a:pt x="63" y="59"/>
                  </a:lnTo>
                  <a:lnTo>
                    <a:pt x="59" y="55"/>
                  </a:lnTo>
                  <a:lnTo>
                    <a:pt x="52" y="54"/>
                  </a:lnTo>
                  <a:lnTo>
                    <a:pt x="49" y="50"/>
                  </a:lnTo>
                  <a:lnTo>
                    <a:pt x="71" y="50"/>
                  </a:lnTo>
                  <a:lnTo>
                    <a:pt x="74" y="47"/>
                  </a:lnTo>
                  <a:lnTo>
                    <a:pt x="63" y="40"/>
                  </a:lnTo>
                  <a:lnTo>
                    <a:pt x="52" y="43"/>
                  </a:lnTo>
                  <a:lnTo>
                    <a:pt x="41" y="47"/>
                  </a:lnTo>
                  <a:lnTo>
                    <a:pt x="36" y="46"/>
                  </a:lnTo>
                  <a:lnTo>
                    <a:pt x="33" y="41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24" y="26"/>
                  </a:lnTo>
                  <a:lnTo>
                    <a:pt x="18" y="26"/>
                  </a:lnTo>
                  <a:lnTo>
                    <a:pt x="4" y="25"/>
                  </a:lnTo>
                  <a:lnTo>
                    <a:pt x="0" y="1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0">
              <a:extLst>
                <a:ext uri="{FF2B5EF4-FFF2-40B4-BE49-F238E27FC236}">
                  <a16:creationId xmlns:a16="http://schemas.microsoft.com/office/drawing/2014/main" id="{75AF3274-02D4-20B7-4A20-03E44C1D5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6" y="4208464"/>
              <a:ext cx="174625" cy="171450"/>
            </a:xfrm>
            <a:custGeom>
              <a:avLst/>
              <a:gdLst>
                <a:gd name="T0" fmla="*/ 6 w 312"/>
                <a:gd name="T1" fmla="*/ 67 h 307"/>
                <a:gd name="T2" fmla="*/ 26 w 312"/>
                <a:gd name="T3" fmla="*/ 58 h 307"/>
                <a:gd name="T4" fmla="*/ 49 w 312"/>
                <a:gd name="T5" fmla="*/ 50 h 307"/>
                <a:gd name="T6" fmla="*/ 44 w 312"/>
                <a:gd name="T7" fmla="*/ 37 h 307"/>
                <a:gd name="T8" fmla="*/ 46 w 312"/>
                <a:gd name="T9" fmla="*/ 15 h 307"/>
                <a:gd name="T10" fmla="*/ 53 w 312"/>
                <a:gd name="T11" fmla="*/ 0 h 307"/>
                <a:gd name="T12" fmla="*/ 98 w 312"/>
                <a:gd name="T13" fmla="*/ 9 h 307"/>
                <a:gd name="T14" fmla="*/ 120 w 312"/>
                <a:gd name="T15" fmla="*/ 14 h 307"/>
                <a:gd name="T16" fmla="*/ 141 w 312"/>
                <a:gd name="T17" fmla="*/ 16 h 307"/>
                <a:gd name="T18" fmla="*/ 153 w 312"/>
                <a:gd name="T19" fmla="*/ 21 h 307"/>
                <a:gd name="T20" fmla="*/ 163 w 312"/>
                <a:gd name="T21" fmla="*/ 29 h 307"/>
                <a:gd name="T22" fmla="*/ 178 w 312"/>
                <a:gd name="T23" fmla="*/ 27 h 307"/>
                <a:gd name="T24" fmla="*/ 194 w 312"/>
                <a:gd name="T25" fmla="*/ 36 h 307"/>
                <a:gd name="T26" fmla="*/ 214 w 312"/>
                <a:gd name="T27" fmla="*/ 30 h 307"/>
                <a:gd name="T28" fmla="*/ 228 w 312"/>
                <a:gd name="T29" fmla="*/ 17 h 307"/>
                <a:gd name="T30" fmla="*/ 248 w 312"/>
                <a:gd name="T31" fmla="*/ 22 h 307"/>
                <a:gd name="T32" fmla="*/ 260 w 312"/>
                <a:gd name="T33" fmla="*/ 16 h 307"/>
                <a:gd name="T34" fmla="*/ 271 w 312"/>
                <a:gd name="T35" fmla="*/ 29 h 307"/>
                <a:gd name="T36" fmla="*/ 272 w 312"/>
                <a:gd name="T37" fmla="*/ 50 h 307"/>
                <a:gd name="T38" fmla="*/ 287 w 312"/>
                <a:gd name="T39" fmla="*/ 56 h 307"/>
                <a:gd name="T40" fmla="*/ 279 w 312"/>
                <a:gd name="T41" fmla="*/ 72 h 307"/>
                <a:gd name="T42" fmla="*/ 282 w 312"/>
                <a:gd name="T43" fmla="*/ 83 h 307"/>
                <a:gd name="T44" fmla="*/ 293 w 312"/>
                <a:gd name="T45" fmla="*/ 76 h 307"/>
                <a:gd name="T46" fmla="*/ 296 w 312"/>
                <a:gd name="T47" fmla="*/ 90 h 307"/>
                <a:gd name="T48" fmla="*/ 307 w 312"/>
                <a:gd name="T49" fmla="*/ 96 h 307"/>
                <a:gd name="T50" fmla="*/ 312 w 312"/>
                <a:gd name="T51" fmla="*/ 106 h 307"/>
                <a:gd name="T52" fmla="*/ 292 w 312"/>
                <a:gd name="T53" fmla="*/ 115 h 307"/>
                <a:gd name="T54" fmla="*/ 295 w 312"/>
                <a:gd name="T55" fmla="*/ 125 h 307"/>
                <a:gd name="T56" fmla="*/ 294 w 312"/>
                <a:gd name="T57" fmla="*/ 152 h 307"/>
                <a:gd name="T58" fmla="*/ 301 w 312"/>
                <a:gd name="T59" fmla="*/ 171 h 307"/>
                <a:gd name="T60" fmla="*/ 305 w 312"/>
                <a:gd name="T61" fmla="*/ 186 h 307"/>
                <a:gd name="T62" fmla="*/ 293 w 312"/>
                <a:gd name="T63" fmla="*/ 188 h 307"/>
                <a:gd name="T64" fmla="*/ 301 w 312"/>
                <a:gd name="T65" fmla="*/ 203 h 307"/>
                <a:gd name="T66" fmla="*/ 303 w 312"/>
                <a:gd name="T67" fmla="*/ 216 h 307"/>
                <a:gd name="T68" fmla="*/ 283 w 312"/>
                <a:gd name="T69" fmla="*/ 244 h 307"/>
                <a:gd name="T70" fmla="*/ 284 w 312"/>
                <a:gd name="T71" fmla="*/ 258 h 307"/>
                <a:gd name="T72" fmla="*/ 271 w 312"/>
                <a:gd name="T73" fmla="*/ 281 h 307"/>
                <a:gd name="T74" fmla="*/ 205 w 312"/>
                <a:gd name="T75" fmla="*/ 307 h 307"/>
                <a:gd name="T76" fmla="*/ 182 w 312"/>
                <a:gd name="T77" fmla="*/ 296 h 307"/>
                <a:gd name="T78" fmla="*/ 163 w 312"/>
                <a:gd name="T79" fmla="*/ 277 h 307"/>
                <a:gd name="T80" fmla="*/ 165 w 312"/>
                <a:gd name="T81" fmla="*/ 270 h 307"/>
                <a:gd name="T82" fmla="*/ 187 w 312"/>
                <a:gd name="T83" fmla="*/ 199 h 307"/>
                <a:gd name="T84" fmla="*/ 183 w 312"/>
                <a:gd name="T85" fmla="*/ 189 h 307"/>
                <a:gd name="T86" fmla="*/ 190 w 312"/>
                <a:gd name="T87" fmla="*/ 179 h 307"/>
                <a:gd name="T88" fmla="*/ 182 w 312"/>
                <a:gd name="T89" fmla="*/ 165 h 307"/>
                <a:gd name="T90" fmla="*/ 172 w 312"/>
                <a:gd name="T91" fmla="*/ 138 h 307"/>
                <a:gd name="T92" fmla="*/ 161 w 312"/>
                <a:gd name="T93" fmla="*/ 119 h 307"/>
                <a:gd name="T94" fmla="*/ 113 w 312"/>
                <a:gd name="T95" fmla="*/ 124 h 307"/>
                <a:gd name="T96" fmla="*/ 94 w 312"/>
                <a:gd name="T97" fmla="*/ 142 h 307"/>
                <a:gd name="T98" fmla="*/ 80 w 312"/>
                <a:gd name="T99" fmla="*/ 155 h 307"/>
                <a:gd name="T100" fmla="*/ 67 w 312"/>
                <a:gd name="T101" fmla="*/ 150 h 307"/>
                <a:gd name="T102" fmla="*/ 52 w 312"/>
                <a:gd name="T103" fmla="*/ 130 h 307"/>
                <a:gd name="T104" fmla="*/ 38 w 312"/>
                <a:gd name="T105" fmla="*/ 126 h 307"/>
                <a:gd name="T106" fmla="*/ 42 w 312"/>
                <a:gd name="T107" fmla="*/ 116 h 307"/>
                <a:gd name="T108" fmla="*/ 31 w 312"/>
                <a:gd name="T109" fmla="*/ 118 h 307"/>
                <a:gd name="T110" fmla="*/ 14 w 312"/>
                <a:gd name="T111" fmla="*/ 115 h 307"/>
                <a:gd name="T112" fmla="*/ 8 w 312"/>
                <a:gd name="T113" fmla="*/ 85 h 307"/>
                <a:gd name="T114" fmla="*/ 0 w 312"/>
                <a:gd name="T115" fmla="*/ 7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2" h="307">
                  <a:moveTo>
                    <a:pt x="0" y="78"/>
                  </a:moveTo>
                  <a:lnTo>
                    <a:pt x="6" y="67"/>
                  </a:lnTo>
                  <a:lnTo>
                    <a:pt x="14" y="65"/>
                  </a:lnTo>
                  <a:lnTo>
                    <a:pt x="26" y="58"/>
                  </a:lnTo>
                  <a:lnTo>
                    <a:pt x="41" y="55"/>
                  </a:lnTo>
                  <a:lnTo>
                    <a:pt x="49" y="50"/>
                  </a:lnTo>
                  <a:lnTo>
                    <a:pt x="49" y="42"/>
                  </a:lnTo>
                  <a:lnTo>
                    <a:pt x="44" y="37"/>
                  </a:lnTo>
                  <a:lnTo>
                    <a:pt x="44" y="22"/>
                  </a:lnTo>
                  <a:lnTo>
                    <a:pt x="46" y="15"/>
                  </a:lnTo>
                  <a:lnTo>
                    <a:pt x="44" y="1"/>
                  </a:lnTo>
                  <a:lnTo>
                    <a:pt x="53" y="0"/>
                  </a:lnTo>
                  <a:lnTo>
                    <a:pt x="81" y="0"/>
                  </a:lnTo>
                  <a:lnTo>
                    <a:pt x="98" y="9"/>
                  </a:lnTo>
                  <a:lnTo>
                    <a:pt x="106" y="15"/>
                  </a:lnTo>
                  <a:lnTo>
                    <a:pt x="120" y="14"/>
                  </a:lnTo>
                  <a:lnTo>
                    <a:pt x="133" y="20"/>
                  </a:lnTo>
                  <a:lnTo>
                    <a:pt x="141" y="16"/>
                  </a:lnTo>
                  <a:lnTo>
                    <a:pt x="149" y="16"/>
                  </a:lnTo>
                  <a:lnTo>
                    <a:pt x="153" y="21"/>
                  </a:lnTo>
                  <a:lnTo>
                    <a:pt x="163" y="21"/>
                  </a:lnTo>
                  <a:lnTo>
                    <a:pt x="163" y="29"/>
                  </a:lnTo>
                  <a:lnTo>
                    <a:pt x="169" y="31"/>
                  </a:lnTo>
                  <a:lnTo>
                    <a:pt x="178" y="27"/>
                  </a:lnTo>
                  <a:lnTo>
                    <a:pt x="184" y="29"/>
                  </a:lnTo>
                  <a:lnTo>
                    <a:pt x="194" y="36"/>
                  </a:lnTo>
                  <a:lnTo>
                    <a:pt x="205" y="36"/>
                  </a:lnTo>
                  <a:lnTo>
                    <a:pt x="214" y="30"/>
                  </a:lnTo>
                  <a:lnTo>
                    <a:pt x="220" y="29"/>
                  </a:lnTo>
                  <a:lnTo>
                    <a:pt x="228" y="17"/>
                  </a:lnTo>
                  <a:lnTo>
                    <a:pt x="236" y="17"/>
                  </a:lnTo>
                  <a:lnTo>
                    <a:pt x="248" y="22"/>
                  </a:lnTo>
                  <a:lnTo>
                    <a:pt x="252" y="18"/>
                  </a:lnTo>
                  <a:lnTo>
                    <a:pt x="260" y="16"/>
                  </a:lnTo>
                  <a:lnTo>
                    <a:pt x="261" y="21"/>
                  </a:lnTo>
                  <a:lnTo>
                    <a:pt x="271" y="29"/>
                  </a:lnTo>
                  <a:lnTo>
                    <a:pt x="275" y="38"/>
                  </a:lnTo>
                  <a:lnTo>
                    <a:pt x="272" y="50"/>
                  </a:lnTo>
                  <a:lnTo>
                    <a:pt x="277" y="54"/>
                  </a:lnTo>
                  <a:lnTo>
                    <a:pt x="287" y="56"/>
                  </a:lnTo>
                  <a:lnTo>
                    <a:pt x="287" y="61"/>
                  </a:lnTo>
                  <a:lnTo>
                    <a:pt x="279" y="72"/>
                  </a:lnTo>
                  <a:lnTo>
                    <a:pt x="275" y="83"/>
                  </a:lnTo>
                  <a:lnTo>
                    <a:pt x="282" y="83"/>
                  </a:lnTo>
                  <a:lnTo>
                    <a:pt x="287" y="77"/>
                  </a:lnTo>
                  <a:lnTo>
                    <a:pt x="293" y="76"/>
                  </a:lnTo>
                  <a:lnTo>
                    <a:pt x="293" y="85"/>
                  </a:lnTo>
                  <a:lnTo>
                    <a:pt x="296" y="90"/>
                  </a:lnTo>
                  <a:lnTo>
                    <a:pt x="296" y="95"/>
                  </a:lnTo>
                  <a:lnTo>
                    <a:pt x="307" y="96"/>
                  </a:lnTo>
                  <a:lnTo>
                    <a:pt x="312" y="100"/>
                  </a:lnTo>
                  <a:lnTo>
                    <a:pt x="312" y="106"/>
                  </a:lnTo>
                  <a:lnTo>
                    <a:pt x="308" y="108"/>
                  </a:lnTo>
                  <a:lnTo>
                    <a:pt x="292" y="115"/>
                  </a:lnTo>
                  <a:lnTo>
                    <a:pt x="292" y="122"/>
                  </a:lnTo>
                  <a:lnTo>
                    <a:pt x="295" y="125"/>
                  </a:lnTo>
                  <a:lnTo>
                    <a:pt x="297" y="146"/>
                  </a:lnTo>
                  <a:lnTo>
                    <a:pt x="294" y="152"/>
                  </a:lnTo>
                  <a:lnTo>
                    <a:pt x="296" y="167"/>
                  </a:lnTo>
                  <a:lnTo>
                    <a:pt x="301" y="171"/>
                  </a:lnTo>
                  <a:lnTo>
                    <a:pt x="306" y="180"/>
                  </a:lnTo>
                  <a:lnTo>
                    <a:pt x="305" y="186"/>
                  </a:lnTo>
                  <a:lnTo>
                    <a:pt x="298" y="185"/>
                  </a:lnTo>
                  <a:lnTo>
                    <a:pt x="293" y="188"/>
                  </a:lnTo>
                  <a:lnTo>
                    <a:pt x="293" y="194"/>
                  </a:lnTo>
                  <a:lnTo>
                    <a:pt x="301" y="203"/>
                  </a:lnTo>
                  <a:lnTo>
                    <a:pt x="304" y="207"/>
                  </a:lnTo>
                  <a:lnTo>
                    <a:pt x="303" y="216"/>
                  </a:lnTo>
                  <a:lnTo>
                    <a:pt x="291" y="242"/>
                  </a:lnTo>
                  <a:lnTo>
                    <a:pt x="283" y="244"/>
                  </a:lnTo>
                  <a:lnTo>
                    <a:pt x="281" y="249"/>
                  </a:lnTo>
                  <a:lnTo>
                    <a:pt x="284" y="258"/>
                  </a:lnTo>
                  <a:lnTo>
                    <a:pt x="277" y="274"/>
                  </a:lnTo>
                  <a:lnTo>
                    <a:pt x="271" y="281"/>
                  </a:lnTo>
                  <a:lnTo>
                    <a:pt x="272" y="285"/>
                  </a:lnTo>
                  <a:lnTo>
                    <a:pt x="205" y="307"/>
                  </a:lnTo>
                  <a:lnTo>
                    <a:pt x="188" y="296"/>
                  </a:lnTo>
                  <a:lnTo>
                    <a:pt x="182" y="296"/>
                  </a:lnTo>
                  <a:lnTo>
                    <a:pt x="170" y="280"/>
                  </a:lnTo>
                  <a:lnTo>
                    <a:pt x="163" y="277"/>
                  </a:lnTo>
                  <a:lnTo>
                    <a:pt x="166" y="270"/>
                  </a:lnTo>
                  <a:lnTo>
                    <a:pt x="165" y="270"/>
                  </a:lnTo>
                  <a:lnTo>
                    <a:pt x="184" y="257"/>
                  </a:lnTo>
                  <a:lnTo>
                    <a:pt x="187" y="199"/>
                  </a:lnTo>
                  <a:lnTo>
                    <a:pt x="188" y="192"/>
                  </a:lnTo>
                  <a:lnTo>
                    <a:pt x="183" y="189"/>
                  </a:lnTo>
                  <a:lnTo>
                    <a:pt x="184" y="182"/>
                  </a:lnTo>
                  <a:lnTo>
                    <a:pt x="190" y="179"/>
                  </a:lnTo>
                  <a:lnTo>
                    <a:pt x="190" y="173"/>
                  </a:lnTo>
                  <a:lnTo>
                    <a:pt x="182" y="165"/>
                  </a:lnTo>
                  <a:lnTo>
                    <a:pt x="183" y="157"/>
                  </a:lnTo>
                  <a:lnTo>
                    <a:pt x="172" y="138"/>
                  </a:lnTo>
                  <a:lnTo>
                    <a:pt x="167" y="130"/>
                  </a:lnTo>
                  <a:lnTo>
                    <a:pt x="161" y="119"/>
                  </a:lnTo>
                  <a:lnTo>
                    <a:pt x="124" y="119"/>
                  </a:lnTo>
                  <a:lnTo>
                    <a:pt x="113" y="124"/>
                  </a:lnTo>
                  <a:lnTo>
                    <a:pt x="106" y="131"/>
                  </a:lnTo>
                  <a:lnTo>
                    <a:pt x="94" y="142"/>
                  </a:lnTo>
                  <a:lnTo>
                    <a:pt x="94" y="148"/>
                  </a:lnTo>
                  <a:lnTo>
                    <a:pt x="80" y="155"/>
                  </a:lnTo>
                  <a:lnTo>
                    <a:pt x="73" y="155"/>
                  </a:lnTo>
                  <a:lnTo>
                    <a:pt x="67" y="150"/>
                  </a:lnTo>
                  <a:lnTo>
                    <a:pt x="55" y="144"/>
                  </a:lnTo>
                  <a:lnTo>
                    <a:pt x="52" y="130"/>
                  </a:lnTo>
                  <a:lnTo>
                    <a:pt x="42" y="130"/>
                  </a:lnTo>
                  <a:lnTo>
                    <a:pt x="38" y="126"/>
                  </a:lnTo>
                  <a:lnTo>
                    <a:pt x="39" y="119"/>
                  </a:lnTo>
                  <a:lnTo>
                    <a:pt x="42" y="116"/>
                  </a:lnTo>
                  <a:lnTo>
                    <a:pt x="35" y="113"/>
                  </a:lnTo>
                  <a:lnTo>
                    <a:pt x="31" y="118"/>
                  </a:lnTo>
                  <a:lnTo>
                    <a:pt x="24" y="116"/>
                  </a:lnTo>
                  <a:lnTo>
                    <a:pt x="14" y="115"/>
                  </a:lnTo>
                  <a:lnTo>
                    <a:pt x="4" y="101"/>
                  </a:lnTo>
                  <a:lnTo>
                    <a:pt x="8" y="85"/>
                  </a:lnTo>
                  <a:lnTo>
                    <a:pt x="1" y="77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902D9449-2755-654C-098F-DDE09529F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76" y="4275139"/>
              <a:ext cx="68263" cy="84138"/>
            </a:xfrm>
            <a:custGeom>
              <a:avLst/>
              <a:gdLst>
                <a:gd name="T0" fmla="*/ 4 w 121"/>
                <a:gd name="T1" fmla="*/ 36 h 151"/>
                <a:gd name="T2" fmla="*/ 11 w 121"/>
                <a:gd name="T3" fmla="*/ 36 h 151"/>
                <a:gd name="T4" fmla="*/ 25 w 121"/>
                <a:gd name="T5" fmla="*/ 29 h 151"/>
                <a:gd name="T6" fmla="*/ 25 w 121"/>
                <a:gd name="T7" fmla="*/ 23 h 151"/>
                <a:gd name="T8" fmla="*/ 37 w 121"/>
                <a:gd name="T9" fmla="*/ 12 h 151"/>
                <a:gd name="T10" fmla="*/ 44 w 121"/>
                <a:gd name="T11" fmla="*/ 5 h 151"/>
                <a:gd name="T12" fmla="*/ 55 w 121"/>
                <a:gd name="T13" fmla="*/ 0 h 151"/>
                <a:gd name="T14" fmla="*/ 92 w 121"/>
                <a:gd name="T15" fmla="*/ 0 h 151"/>
                <a:gd name="T16" fmla="*/ 98 w 121"/>
                <a:gd name="T17" fmla="*/ 11 h 151"/>
                <a:gd name="T18" fmla="*/ 103 w 121"/>
                <a:gd name="T19" fmla="*/ 19 h 151"/>
                <a:gd name="T20" fmla="*/ 114 w 121"/>
                <a:gd name="T21" fmla="*/ 38 h 151"/>
                <a:gd name="T22" fmla="*/ 113 w 121"/>
                <a:gd name="T23" fmla="*/ 46 h 151"/>
                <a:gd name="T24" fmla="*/ 121 w 121"/>
                <a:gd name="T25" fmla="*/ 54 h 151"/>
                <a:gd name="T26" fmla="*/ 121 w 121"/>
                <a:gd name="T27" fmla="*/ 60 h 151"/>
                <a:gd name="T28" fmla="*/ 115 w 121"/>
                <a:gd name="T29" fmla="*/ 63 h 151"/>
                <a:gd name="T30" fmla="*/ 114 w 121"/>
                <a:gd name="T31" fmla="*/ 70 h 151"/>
                <a:gd name="T32" fmla="*/ 119 w 121"/>
                <a:gd name="T33" fmla="*/ 73 h 151"/>
                <a:gd name="T34" fmla="*/ 118 w 121"/>
                <a:gd name="T35" fmla="*/ 80 h 151"/>
                <a:gd name="T36" fmla="*/ 115 w 121"/>
                <a:gd name="T37" fmla="*/ 138 h 151"/>
                <a:gd name="T38" fmla="*/ 96 w 121"/>
                <a:gd name="T39" fmla="*/ 151 h 151"/>
                <a:gd name="T40" fmla="*/ 91 w 121"/>
                <a:gd name="T41" fmla="*/ 148 h 151"/>
                <a:gd name="T42" fmla="*/ 74 w 121"/>
                <a:gd name="T43" fmla="*/ 148 h 151"/>
                <a:gd name="T44" fmla="*/ 51 w 121"/>
                <a:gd name="T45" fmla="*/ 136 h 151"/>
                <a:gd name="T46" fmla="*/ 41 w 121"/>
                <a:gd name="T47" fmla="*/ 133 h 151"/>
                <a:gd name="T48" fmla="*/ 43 w 121"/>
                <a:gd name="T49" fmla="*/ 128 h 151"/>
                <a:gd name="T50" fmla="*/ 37 w 121"/>
                <a:gd name="T51" fmla="*/ 121 h 151"/>
                <a:gd name="T52" fmla="*/ 31 w 121"/>
                <a:gd name="T53" fmla="*/ 115 h 151"/>
                <a:gd name="T54" fmla="*/ 35 w 121"/>
                <a:gd name="T55" fmla="*/ 108 h 151"/>
                <a:gd name="T56" fmla="*/ 35 w 121"/>
                <a:gd name="T57" fmla="*/ 106 h 151"/>
                <a:gd name="T58" fmla="*/ 26 w 121"/>
                <a:gd name="T59" fmla="*/ 109 h 151"/>
                <a:gd name="T60" fmla="*/ 16 w 121"/>
                <a:gd name="T61" fmla="*/ 98 h 151"/>
                <a:gd name="T62" fmla="*/ 16 w 121"/>
                <a:gd name="T63" fmla="*/ 89 h 151"/>
                <a:gd name="T64" fmla="*/ 12 w 121"/>
                <a:gd name="T65" fmla="*/ 75 h 151"/>
                <a:gd name="T66" fmla="*/ 3 w 121"/>
                <a:gd name="T67" fmla="*/ 73 h 151"/>
                <a:gd name="T68" fmla="*/ 0 w 121"/>
                <a:gd name="T69" fmla="*/ 66 h 151"/>
                <a:gd name="T70" fmla="*/ 6 w 121"/>
                <a:gd name="T71" fmla="*/ 55 h 151"/>
                <a:gd name="T72" fmla="*/ 0 w 121"/>
                <a:gd name="T73" fmla="*/ 52 h 151"/>
                <a:gd name="T74" fmla="*/ 0 w 121"/>
                <a:gd name="T75" fmla="*/ 45 h 151"/>
                <a:gd name="T76" fmla="*/ 5 w 121"/>
                <a:gd name="T77" fmla="*/ 37 h 151"/>
                <a:gd name="T78" fmla="*/ 4 w 121"/>
                <a:gd name="T79" fmla="*/ 36 h 151"/>
                <a:gd name="T80" fmla="*/ 32 w 121"/>
                <a:gd name="T81" fmla="*/ 128 h 151"/>
                <a:gd name="T82" fmla="*/ 32 w 121"/>
                <a:gd name="T83" fmla="*/ 122 h 151"/>
                <a:gd name="T84" fmla="*/ 28 w 121"/>
                <a:gd name="T85" fmla="*/ 118 h 151"/>
                <a:gd name="T86" fmla="*/ 23 w 121"/>
                <a:gd name="T87" fmla="*/ 117 h 151"/>
                <a:gd name="T88" fmla="*/ 22 w 121"/>
                <a:gd name="T89" fmla="*/ 120 h 151"/>
                <a:gd name="T90" fmla="*/ 23 w 121"/>
                <a:gd name="T91" fmla="*/ 124 h 151"/>
                <a:gd name="T92" fmla="*/ 29 w 121"/>
                <a:gd name="T93" fmla="*/ 128 h 151"/>
                <a:gd name="T94" fmla="*/ 32 w 121"/>
                <a:gd name="T95" fmla="*/ 1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1" h="151">
                  <a:moveTo>
                    <a:pt x="4" y="36"/>
                  </a:moveTo>
                  <a:lnTo>
                    <a:pt x="11" y="36"/>
                  </a:lnTo>
                  <a:lnTo>
                    <a:pt x="25" y="29"/>
                  </a:lnTo>
                  <a:lnTo>
                    <a:pt x="25" y="23"/>
                  </a:lnTo>
                  <a:lnTo>
                    <a:pt x="37" y="12"/>
                  </a:lnTo>
                  <a:lnTo>
                    <a:pt x="44" y="5"/>
                  </a:lnTo>
                  <a:lnTo>
                    <a:pt x="55" y="0"/>
                  </a:lnTo>
                  <a:lnTo>
                    <a:pt x="92" y="0"/>
                  </a:lnTo>
                  <a:lnTo>
                    <a:pt x="98" y="11"/>
                  </a:lnTo>
                  <a:lnTo>
                    <a:pt x="103" y="19"/>
                  </a:lnTo>
                  <a:lnTo>
                    <a:pt x="114" y="38"/>
                  </a:lnTo>
                  <a:lnTo>
                    <a:pt x="113" y="46"/>
                  </a:lnTo>
                  <a:lnTo>
                    <a:pt x="121" y="54"/>
                  </a:lnTo>
                  <a:lnTo>
                    <a:pt x="121" y="60"/>
                  </a:lnTo>
                  <a:lnTo>
                    <a:pt x="115" y="63"/>
                  </a:lnTo>
                  <a:lnTo>
                    <a:pt x="114" y="70"/>
                  </a:lnTo>
                  <a:lnTo>
                    <a:pt x="119" y="73"/>
                  </a:lnTo>
                  <a:lnTo>
                    <a:pt x="118" y="80"/>
                  </a:lnTo>
                  <a:lnTo>
                    <a:pt x="115" y="138"/>
                  </a:lnTo>
                  <a:lnTo>
                    <a:pt x="96" y="151"/>
                  </a:lnTo>
                  <a:lnTo>
                    <a:pt x="91" y="148"/>
                  </a:lnTo>
                  <a:lnTo>
                    <a:pt x="74" y="148"/>
                  </a:lnTo>
                  <a:lnTo>
                    <a:pt x="51" y="136"/>
                  </a:lnTo>
                  <a:lnTo>
                    <a:pt x="41" y="133"/>
                  </a:lnTo>
                  <a:lnTo>
                    <a:pt x="43" y="128"/>
                  </a:lnTo>
                  <a:lnTo>
                    <a:pt x="37" y="121"/>
                  </a:lnTo>
                  <a:lnTo>
                    <a:pt x="31" y="115"/>
                  </a:lnTo>
                  <a:lnTo>
                    <a:pt x="35" y="108"/>
                  </a:lnTo>
                  <a:lnTo>
                    <a:pt x="35" y="106"/>
                  </a:lnTo>
                  <a:lnTo>
                    <a:pt x="26" y="109"/>
                  </a:lnTo>
                  <a:lnTo>
                    <a:pt x="16" y="98"/>
                  </a:lnTo>
                  <a:lnTo>
                    <a:pt x="16" y="89"/>
                  </a:lnTo>
                  <a:lnTo>
                    <a:pt x="12" y="75"/>
                  </a:lnTo>
                  <a:lnTo>
                    <a:pt x="3" y="73"/>
                  </a:lnTo>
                  <a:lnTo>
                    <a:pt x="0" y="66"/>
                  </a:lnTo>
                  <a:lnTo>
                    <a:pt x="6" y="55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4" y="36"/>
                  </a:lnTo>
                  <a:close/>
                  <a:moveTo>
                    <a:pt x="32" y="128"/>
                  </a:moveTo>
                  <a:lnTo>
                    <a:pt x="32" y="122"/>
                  </a:lnTo>
                  <a:lnTo>
                    <a:pt x="28" y="118"/>
                  </a:lnTo>
                  <a:lnTo>
                    <a:pt x="23" y="117"/>
                  </a:lnTo>
                  <a:lnTo>
                    <a:pt x="22" y="120"/>
                  </a:lnTo>
                  <a:lnTo>
                    <a:pt x="23" y="124"/>
                  </a:lnTo>
                  <a:lnTo>
                    <a:pt x="29" y="128"/>
                  </a:lnTo>
                  <a:lnTo>
                    <a:pt x="32" y="12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72314F75-B305-123D-F2EC-E99C99864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6" y="4313239"/>
              <a:ext cx="98425" cy="106363"/>
            </a:xfrm>
            <a:custGeom>
              <a:avLst/>
              <a:gdLst>
                <a:gd name="T0" fmla="*/ 0 w 177"/>
                <a:gd name="T1" fmla="*/ 80 h 191"/>
                <a:gd name="T2" fmla="*/ 2 w 177"/>
                <a:gd name="T3" fmla="*/ 73 h 191"/>
                <a:gd name="T4" fmla="*/ 7 w 177"/>
                <a:gd name="T5" fmla="*/ 62 h 191"/>
                <a:gd name="T6" fmla="*/ 17 w 177"/>
                <a:gd name="T7" fmla="*/ 56 h 191"/>
                <a:gd name="T8" fmla="*/ 26 w 177"/>
                <a:gd name="T9" fmla="*/ 46 h 191"/>
                <a:gd name="T10" fmla="*/ 25 w 177"/>
                <a:gd name="T11" fmla="*/ 39 h 191"/>
                <a:gd name="T12" fmla="*/ 29 w 177"/>
                <a:gd name="T13" fmla="*/ 27 h 191"/>
                <a:gd name="T14" fmla="*/ 35 w 177"/>
                <a:gd name="T15" fmla="*/ 24 h 191"/>
                <a:gd name="T16" fmla="*/ 35 w 177"/>
                <a:gd name="T17" fmla="*/ 18 h 191"/>
                <a:gd name="T18" fmla="*/ 38 w 177"/>
                <a:gd name="T19" fmla="*/ 9 h 191"/>
                <a:gd name="T20" fmla="*/ 50 w 177"/>
                <a:gd name="T21" fmla="*/ 4 h 191"/>
                <a:gd name="T22" fmla="*/ 53 w 177"/>
                <a:gd name="T23" fmla="*/ 5 h 191"/>
                <a:gd name="T24" fmla="*/ 72 w 177"/>
                <a:gd name="T25" fmla="*/ 0 h 191"/>
                <a:gd name="T26" fmla="*/ 80 w 177"/>
                <a:gd name="T27" fmla="*/ 3 h 191"/>
                <a:gd name="T28" fmla="*/ 86 w 177"/>
                <a:gd name="T29" fmla="*/ 13 h 191"/>
                <a:gd name="T30" fmla="*/ 94 w 177"/>
                <a:gd name="T31" fmla="*/ 18 h 191"/>
                <a:gd name="T32" fmla="*/ 94 w 177"/>
                <a:gd name="T33" fmla="*/ 35 h 191"/>
                <a:gd name="T34" fmla="*/ 92 w 177"/>
                <a:gd name="T35" fmla="*/ 45 h 191"/>
                <a:gd name="T36" fmla="*/ 103 w 177"/>
                <a:gd name="T37" fmla="*/ 58 h 191"/>
                <a:gd name="T38" fmla="*/ 108 w 177"/>
                <a:gd name="T39" fmla="*/ 56 h 191"/>
                <a:gd name="T40" fmla="*/ 121 w 177"/>
                <a:gd name="T41" fmla="*/ 46 h 191"/>
                <a:gd name="T42" fmla="*/ 126 w 177"/>
                <a:gd name="T43" fmla="*/ 48 h 191"/>
                <a:gd name="T44" fmla="*/ 133 w 177"/>
                <a:gd name="T45" fmla="*/ 54 h 191"/>
                <a:gd name="T46" fmla="*/ 135 w 177"/>
                <a:gd name="T47" fmla="*/ 59 h 191"/>
                <a:gd name="T48" fmla="*/ 133 w 177"/>
                <a:gd name="T49" fmla="*/ 62 h 191"/>
                <a:gd name="T50" fmla="*/ 136 w 177"/>
                <a:gd name="T51" fmla="*/ 71 h 191"/>
                <a:gd name="T52" fmla="*/ 129 w 177"/>
                <a:gd name="T53" fmla="*/ 87 h 191"/>
                <a:gd name="T54" fmla="*/ 123 w 177"/>
                <a:gd name="T55" fmla="*/ 94 h 191"/>
                <a:gd name="T56" fmla="*/ 125 w 177"/>
                <a:gd name="T57" fmla="*/ 102 h 191"/>
                <a:gd name="T58" fmla="*/ 132 w 177"/>
                <a:gd name="T59" fmla="*/ 105 h 191"/>
                <a:gd name="T60" fmla="*/ 136 w 177"/>
                <a:gd name="T61" fmla="*/ 103 h 191"/>
                <a:gd name="T62" fmla="*/ 143 w 177"/>
                <a:gd name="T63" fmla="*/ 103 h 191"/>
                <a:gd name="T64" fmla="*/ 148 w 177"/>
                <a:gd name="T65" fmla="*/ 109 h 191"/>
                <a:gd name="T66" fmla="*/ 154 w 177"/>
                <a:gd name="T67" fmla="*/ 108 h 191"/>
                <a:gd name="T68" fmla="*/ 159 w 177"/>
                <a:gd name="T69" fmla="*/ 111 h 191"/>
                <a:gd name="T70" fmla="*/ 162 w 177"/>
                <a:gd name="T71" fmla="*/ 119 h 191"/>
                <a:gd name="T72" fmla="*/ 169 w 177"/>
                <a:gd name="T73" fmla="*/ 124 h 191"/>
                <a:gd name="T74" fmla="*/ 175 w 177"/>
                <a:gd name="T75" fmla="*/ 124 h 191"/>
                <a:gd name="T76" fmla="*/ 177 w 177"/>
                <a:gd name="T77" fmla="*/ 133 h 191"/>
                <a:gd name="T78" fmla="*/ 171 w 177"/>
                <a:gd name="T79" fmla="*/ 138 h 191"/>
                <a:gd name="T80" fmla="*/ 174 w 177"/>
                <a:gd name="T81" fmla="*/ 143 h 191"/>
                <a:gd name="T82" fmla="*/ 170 w 177"/>
                <a:gd name="T83" fmla="*/ 149 h 191"/>
                <a:gd name="T84" fmla="*/ 168 w 177"/>
                <a:gd name="T85" fmla="*/ 156 h 191"/>
                <a:gd name="T86" fmla="*/ 171 w 177"/>
                <a:gd name="T87" fmla="*/ 163 h 191"/>
                <a:gd name="T88" fmla="*/ 167 w 177"/>
                <a:gd name="T89" fmla="*/ 173 h 191"/>
                <a:gd name="T90" fmla="*/ 172 w 177"/>
                <a:gd name="T91" fmla="*/ 180 h 191"/>
                <a:gd name="T92" fmla="*/ 172 w 177"/>
                <a:gd name="T93" fmla="*/ 191 h 191"/>
                <a:gd name="T94" fmla="*/ 129 w 177"/>
                <a:gd name="T95" fmla="*/ 175 h 191"/>
                <a:gd name="T96" fmla="*/ 95 w 177"/>
                <a:gd name="T97" fmla="*/ 150 h 191"/>
                <a:gd name="T98" fmla="*/ 86 w 177"/>
                <a:gd name="T99" fmla="*/ 149 h 191"/>
                <a:gd name="T100" fmla="*/ 59 w 177"/>
                <a:gd name="T101" fmla="*/ 122 h 191"/>
                <a:gd name="T102" fmla="*/ 40 w 177"/>
                <a:gd name="T103" fmla="*/ 109 h 191"/>
                <a:gd name="T104" fmla="*/ 34 w 177"/>
                <a:gd name="T105" fmla="*/ 109 h 191"/>
                <a:gd name="T106" fmla="*/ 22 w 177"/>
                <a:gd name="T107" fmla="*/ 93 h 191"/>
                <a:gd name="T108" fmla="*/ 15 w 177"/>
                <a:gd name="T109" fmla="*/ 90 h 191"/>
                <a:gd name="T110" fmla="*/ 18 w 177"/>
                <a:gd name="T111" fmla="*/ 83 h 191"/>
                <a:gd name="T112" fmla="*/ 12 w 177"/>
                <a:gd name="T113" fmla="*/ 80 h 191"/>
                <a:gd name="T114" fmla="*/ 0 w 177"/>
                <a:gd name="T115" fmla="*/ 8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7" h="191">
                  <a:moveTo>
                    <a:pt x="0" y="80"/>
                  </a:moveTo>
                  <a:lnTo>
                    <a:pt x="2" y="73"/>
                  </a:lnTo>
                  <a:lnTo>
                    <a:pt x="7" y="62"/>
                  </a:lnTo>
                  <a:lnTo>
                    <a:pt x="17" y="56"/>
                  </a:lnTo>
                  <a:lnTo>
                    <a:pt x="26" y="46"/>
                  </a:lnTo>
                  <a:lnTo>
                    <a:pt x="25" y="39"/>
                  </a:lnTo>
                  <a:lnTo>
                    <a:pt x="29" y="27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8" y="9"/>
                  </a:lnTo>
                  <a:lnTo>
                    <a:pt x="50" y="4"/>
                  </a:lnTo>
                  <a:lnTo>
                    <a:pt x="53" y="5"/>
                  </a:lnTo>
                  <a:lnTo>
                    <a:pt x="72" y="0"/>
                  </a:lnTo>
                  <a:lnTo>
                    <a:pt x="80" y="3"/>
                  </a:lnTo>
                  <a:lnTo>
                    <a:pt x="86" y="13"/>
                  </a:lnTo>
                  <a:lnTo>
                    <a:pt x="94" y="18"/>
                  </a:lnTo>
                  <a:lnTo>
                    <a:pt x="94" y="35"/>
                  </a:lnTo>
                  <a:lnTo>
                    <a:pt x="92" y="45"/>
                  </a:lnTo>
                  <a:lnTo>
                    <a:pt x="103" y="58"/>
                  </a:lnTo>
                  <a:lnTo>
                    <a:pt x="108" y="56"/>
                  </a:lnTo>
                  <a:lnTo>
                    <a:pt x="121" y="46"/>
                  </a:lnTo>
                  <a:lnTo>
                    <a:pt x="126" y="48"/>
                  </a:lnTo>
                  <a:lnTo>
                    <a:pt x="133" y="54"/>
                  </a:lnTo>
                  <a:lnTo>
                    <a:pt x="135" y="59"/>
                  </a:lnTo>
                  <a:lnTo>
                    <a:pt x="133" y="62"/>
                  </a:lnTo>
                  <a:lnTo>
                    <a:pt x="136" y="71"/>
                  </a:lnTo>
                  <a:lnTo>
                    <a:pt x="129" y="87"/>
                  </a:lnTo>
                  <a:lnTo>
                    <a:pt x="123" y="94"/>
                  </a:lnTo>
                  <a:lnTo>
                    <a:pt x="125" y="102"/>
                  </a:lnTo>
                  <a:lnTo>
                    <a:pt x="132" y="105"/>
                  </a:lnTo>
                  <a:lnTo>
                    <a:pt x="136" y="103"/>
                  </a:lnTo>
                  <a:lnTo>
                    <a:pt x="143" y="103"/>
                  </a:lnTo>
                  <a:lnTo>
                    <a:pt x="148" y="109"/>
                  </a:lnTo>
                  <a:lnTo>
                    <a:pt x="154" y="108"/>
                  </a:lnTo>
                  <a:lnTo>
                    <a:pt x="159" y="111"/>
                  </a:lnTo>
                  <a:lnTo>
                    <a:pt x="162" y="119"/>
                  </a:lnTo>
                  <a:lnTo>
                    <a:pt x="169" y="124"/>
                  </a:lnTo>
                  <a:lnTo>
                    <a:pt x="175" y="124"/>
                  </a:lnTo>
                  <a:lnTo>
                    <a:pt x="177" y="133"/>
                  </a:lnTo>
                  <a:lnTo>
                    <a:pt x="171" y="138"/>
                  </a:lnTo>
                  <a:lnTo>
                    <a:pt x="174" y="143"/>
                  </a:lnTo>
                  <a:lnTo>
                    <a:pt x="170" y="149"/>
                  </a:lnTo>
                  <a:lnTo>
                    <a:pt x="168" y="156"/>
                  </a:lnTo>
                  <a:lnTo>
                    <a:pt x="171" y="163"/>
                  </a:lnTo>
                  <a:lnTo>
                    <a:pt x="167" y="173"/>
                  </a:lnTo>
                  <a:lnTo>
                    <a:pt x="172" y="180"/>
                  </a:lnTo>
                  <a:lnTo>
                    <a:pt x="172" y="191"/>
                  </a:lnTo>
                  <a:lnTo>
                    <a:pt x="129" y="175"/>
                  </a:lnTo>
                  <a:lnTo>
                    <a:pt x="95" y="150"/>
                  </a:lnTo>
                  <a:lnTo>
                    <a:pt x="86" y="149"/>
                  </a:lnTo>
                  <a:lnTo>
                    <a:pt x="59" y="122"/>
                  </a:lnTo>
                  <a:lnTo>
                    <a:pt x="40" y="109"/>
                  </a:lnTo>
                  <a:lnTo>
                    <a:pt x="34" y="109"/>
                  </a:lnTo>
                  <a:lnTo>
                    <a:pt x="22" y="93"/>
                  </a:lnTo>
                  <a:lnTo>
                    <a:pt x="15" y="90"/>
                  </a:lnTo>
                  <a:lnTo>
                    <a:pt x="18" y="83"/>
                  </a:lnTo>
                  <a:lnTo>
                    <a:pt x="12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CB5A2DB2-B4D8-11B7-DAA3-EF922E913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260851"/>
              <a:ext cx="152400" cy="160338"/>
            </a:xfrm>
            <a:custGeom>
              <a:avLst/>
              <a:gdLst>
                <a:gd name="T0" fmla="*/ 49 w 274"/>
                <a:gd name="T1" fmla="*/ 275 h 287"/>
                <a:gd name="T2" fmla="*/ 48 w 274"/>
                <a:gd name="T3" fmla="*/ 258 h 287"/>
                <a:gd name="T4" fmla="*/ 47 w 274"/>
                <a:gd name="T5" fmla="*/ 244 h 287"/>
                <a:gd name="T6" fmla="*/ 48 w 274"/>
                <a:gd name="T7" fmla="*/ 233 h 287"/>
                <a:gd name="T8" fmla="*/ 52 w 274"/>
                <a:gd name="T9" fmla="*/ 219 h 287"/>
                <a:gd name="T10" fmla="*/ 39 w 274"/>
                <a:gd name="T11" fmla="*/ 214 h 287"/>
                <a:gd name="T12" fmla="*/ 31 w 274"/>
                <a:gd name="T13" fmla="*/ 203 h 287"/>
                <a:gd name="T14" fmla="*/ 20 w 274"/>
                <a:gd name="T15" fmla="*/ 198 h 287"/>
                <a:gd name="T16" fmla="*/ 9 w 274"/>
                <a:gd name="T17" fmla="*/ 200 h 287"/>
                <a:gd name="T18" fmla="*/ 0 w 274"/>
                <a:gd name="T19" fmla="*/ 189 h 287"/>
                <a:gd name="T20" fmla="*/ 13 w 274"/>
                <a:gd name="T21" fmla="*/ 166 h 287"/>
                <a:gd name="T22" fmla="*/ 12 w 274"/>
                <a:gd name="T23" fmla="*/ 152 h 287"/>
                <a:gd name="T24" fmla="*/ 32 w 274"/>
                <a:gd name="T25" fmla="*/ 124 h 287"/>
                <a:gd name="T26" fmla="*/ 30 w 274"/>
                <a:gd name="T27" fmla="*/ 111 h 287"/>
                <a:gd name="T28" fmla="*/ 22 w 274"/>
                <a:gd name="T29" fmla="*/ 96 h 287"/>
                <a:gd name="T30" fmla="*/ 34 w 274"/>
                <a:gd name="T31" fmla="*/ 94 h 287"/>
                <a:gd name="T32" fmla="*/ 30 w 274"/>
                <a:gd name="T33" fmla="*/ 79 h 287"/>
                <a:gd name="T34" fmla="*/ 23 w 274"/>
                <a:gd name="T35" fmla="*/ 60 h 287"/>
                <a:gd name="T36" fmla="*/ 24 w 274"/>
                <a:gd name="T37" fmla="*/ 33 h 287"/>
                <a:gd name="T38" fmla="*/ 21 w 274"/>
                <a:gd name="T39" fmla="*/ 23 h 287"/>
                <a:gd name="T40" fmla="*/ 54 w 274"/>
                <a:gd name="T41" fmla="*/ 7 h 287"/>
                <a:gd name="T42" fmla="*/ 70 w 274"/>
                <a:gd name="T43" fmla="*/ 12 h 287"/>
                <a:gd name="T44" fmla="*/ 91 w 274"/>
                <a:gd name="T45" fmla="*/ 10 h 287"/>
                <a:gd name="T46" fmla="*/ 106 w 274"/>
                <a:gd name="T47" fmla="*/ 3 h 287"/>
                <a:gd name="T48" fmla="*/ 115 w 274"/>
                <a:gd name="T49" fmla="*/ 8 h 287"/>
                <a:gd name="T50" fmla="*/ 133 w 274"/>
                <a:gd name="T51" fmla="*/ 17 h 287"/>
                <a:gd name="T52" fmla="*/ 147 w 274"/>
                <a:gd name="T53" fmla="*/ 0 h 287"/>
                <a:gd name="T54" fmla="*/ 177 w 274"/>
                <a:gd name="T55" fmla="*/ 19 h 287"/>
                <a:gd name="T56" fmla="*/ 188 w 274"/>
                <a:gd name="T57" fmla="*/ 22 h 287"/>
                <a:gd name="T58" fmla="*/ 204 w 274"/>
                <a:gd name="T59" fmla="*/ 27 h 287"/>
                <a:gd name="T60" fmla="*/ 223 w 274"/>
                <a:gd name="T61" fmla="*/ 40 h 287"/>
                <a:gd name="T62" fmla="*/ 241 w 274"/>
                <a:gd name="T63" fmla="*/ 33 h 287"/>
                <a:gd name="T64" fmla="*/ 253 w 274"/>
                <a:gd name="T65" fmla="*/ 37 h 287"/>
                <a:gd name="T66" fmla="*/ 263 w 274"/>
                <a:gd name="T67" fmla="*/ 42 h 287"/>
                <a:gd name="T68" fmla="*/ 263 w 274"/>
                <a:gd name="T69" fmla="*/ 65 h 287"/>
                <a:gd name="T70" fmla="*/ 270 w 274"/>
                <a:gd name="T71" fmla="*/ 79 h 287"/>
                <a:gd name="T72" fmla="*/ 270 w 274"/>
                <a:gd name="T73" fmla="*/ 100 h 287"/>
                <a:gd name="T74" fmla="*/ 261 w 274"/>
                <a:gd name="T75" fmla="*/ 114 h 287"/>
                <a:gd name="T76" fmla="*/ 248 w 274"/>
                <a:gd name="T77" fmla="*/ 143 h 287"/>
                <a:gd name="T78" fmla="*/ 244 w 274"/>
                <a:gd name="T79" fmla="*/ 160 h 287"/>
                <a:gd name="T80" fmla="*/ 240 w 274"/>
                <a:gd name="T81" fmla="*/ 186 h 287"/>
                <a:gd name="T82" fmla="*/ 236 w 274"/>
                <a:gd name="T83" fmla="*/ 192 h 287"/>
                <a:gd name="T84" fmla="*/ 248 w 274"/>
                <a:gd name="T85" fmla="*/ 214 h 287"/>
                <a:gd name="T86" fmla="*/ 259 w 274"/>
                <a:gd name="T87" fmla="*/ 228 h 287"/>
                <a:gd name="T88" fmla="*/ 263 w 274"/>
                <a:gd name="T89" fmla="*/ 248 h 287"/>
                <a:gd name="T90" fmla="*/ 247 w 274"/>
                <a:gd name="T91" fmla="*/ 249 h 287"/>
                <a:gd name="T92" fmla="*/ 239 w 274"/>
                <a:gd name="T93" fmla="*/ 241 h 287"/>
                <a:gd name="T94" fmla="*/ 229 w 274"/>
                <a:gd name="T95" fmla="*/ 254 h 287"/>
                <a:gd name="T96" fmla="*/ 187 w 274"/>
                <a:gd name="T97" fmla="*/ 251 h 287"/>
                <a:gd name="T98" fmla="*/ 112 w 274"/>
                <a:gd name="T99" fmla="*/ 254 h 287"/>
                <a:gd name="T100" fmla="*/ 81 w 274"/>
                <a:gd name="T101" fmla="*/ 269 h 287"/>
                <a:gd name="T102" fmla="*/ 68 w 274"/>
                <a:gd name="T103" fmla="*/ 274 h 287"/>
                <a:gd name="T104" fmla="*/ 49 w 274"/>
                <a:gd name="T105" fmla="*/ 28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4" h="287">
                  <a:moveTo>
                    <a:pt x="49" y="286"/>
                  </a:moveTo>
                  <a:lnTo>
                    <a:pt x="49" y="275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45" y="251"/>
                  </a:lnTo>
                  <a:lnTo>
                    <a:pt x="47" y="244"/>
                  </a:lnTo>
                  <a:lnTo>
                    <a:pt x="51" y="238"/>
                  </a:lnTo>
                  <a:lnTo>
                    <a:pt x="48" y="233"/>
                  </a:lnTo>
                  <a:lnTo>
                    <a:pt x="54" y="228"/>
                  </a:lnTo>
                  <a:lnTo>
                    <a:pt x="52" y="219"/>
                  </a:lnTo>
                  <a:lnTo>
                    <a:pt x="46" y="219"/>
                  </a:lnTo>
                  <a:lnTo>
                    <a:pt x="39" y="214"/>
                  </a:lnTo>
                  <a:lnTo>
                    <a:pt x="36" y="206"/>
                  </a:lnTo>
                  <a:lnTo>
                    <a:pt x="31" y="203"/>
                  </a:lnTo>
                  <a:lnTo>
                    <a:pt x="25" y="204"/>
                  </a:lnTo>
                  <a:lnTo>
                    <a:pt x="20" y="198"/>
                  </a:lnTo>
                  <a:lnTo>
                    <a:pt x="13" y="198"/>
                  </a:lnTo>
                  <a:lnTo>
                    <a:pt x="9" y="200"/>
                  </a:lnTo>
                  <a:lnTo>
                    <a:pt x="2" y="197"/>
                  </a:lnTo>
                  <a:lnTo>
                    <a:pt x="0" y="189"/>
                  </a:lnTo>
                  <a:lnTo>
                    <a:pt x="6" y="182"/>
                  </a:lnTo>
                  <a:lnTo>
                    <a:pt x="13" y="166"/>
                  </a:lnTo>
                  <a:lnTo>
                    <a:pt x="10" y="157"/>
                  </a:lnTo>
                  <a:lnTo>
                    <a:pt x="12" y="152"/>
                  </a:lnTo>
                  <a:lnTo>
                    <a:pt x="20" y="150"/>
                  </a:lnTo>
                  <a:lnTo>
                    <a:pt x="32" y="124"/>
                  </a:lnTo>
                  <a:lnTo>
                    <a:pt x="33" y="115"/>
                  </a:lnTo>
                  <a:lnTo>
                    <a:pt x="30" y="111"/>
                  </a:lnTo>
                  <a:lnTo>
                    <a:pt x="22" y="102"/>
                  </a:lnTo>
                  <a:lnTo>
                    <a:pt x="22" y="96"/>
                  </a:lnTo>
                  <a:lnTo>
                    <a:pt x="27" y="93"/>
                  </a:lnTo>
                  <a:lnTo>
                    <a:pt x="34" y="94"/>
                  </a:lnTo>
                  <a:lnTo>
                    <a:pt x="35" y="88"/>
                  </a:lnTo>
                  <a:lnTo>
                    <a:pt x="30" y="79"/>
                  </a:lnTo>
                  <a:lnTo>
                    <a:pt x="25" y="75"/>
                  </a:lnTo>
                  <a:lnTo>
                    <a:pt x="23" y="60"/>
                  </a:lnTo>
                  <a:lnTo>
                    <a:pt x="26" y="54"/>
                  </a:lnTo>
                  <a:lnTo>
                    <a:pt x="24" y="33"/>
                  </a:lnTo>
                  <a:lnTo>
                    <a:pt x="21" y="30"/>
                  </a:lnTo>
                  <a:lnTo>
                    <a:pt x="21" y="23"/>
                  </a:lnTo>
                  <a:lnTo>
                    <a:pt x="37" y="16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70" y="12"/>
                  </a:lnTo>
                  <a:lnTo>
                    <a:pt x="87" y="13"/>
                  </a:lnTo>
                  <a:lnTo>
                    <a:pt x="91" y="10"/>
                  </a:lnTo>
                  <a:lnTo>
                    <a:pt x="92" y="6"/>
                  </a:lnTo>
                  <a:lnTo>
                    <a:pt x="106" y="3"/>
                  </a:lnTo>
                  <a:lnTo>
                    <a:pt x="118" y="5"/>
                  </a:lnTo>
                  <a:lnTo>
                    <a:pt x="115" y="8"/>
                  </a:lnTo>
                  <a:lnTo>
                    <a:pt x="119" y="13"/>
                  </a:lnTo>
                  <a:lnTo>
                    <a:pt x="133" y="17"/>
                  </a:lnTo>
                  <a:lnTo>
                    <a:pt x="141" y="5"/>
                  </a:lnTo>
                  <a:lnTo>
                    <a:pt x="147" y="0"/>
                  </a:lnTo>
                  <a:lnTo>
                    <a:pt x="160" y="10"/>
                  </a:lnTo>
                  <a:lnTo>
                    <a:pt x="177" y="19"/>
                  </a:lnTo>
                  <a:lnTo>
                    <a:pt x="183" y="19"/>
                  </a:lnTo>
                  <a:lnTo>
                    <a:pt x="188" y="22"/>
                  </a:lnTo>
                  <a:lnTo>
                    <a:pt x="195" y="22"/>
                  </a:lnTo>
                  <a:lnTo>
                    <a:pt x="204" y="27"/>
                  </a:lnTo>
                  <a:lnTo>
                    <a:pt x="209" y="33"/>
                  </a:lnTo>
                  <a:lnTo>
                    <a:pt x="223" y="40"/>
                  </a:lnTo>
                  <a:lnTo>
                    <a:pt x="233" y="38"/>
                  </a:lnTo>
                  <a:lnTo>
                    <a:pt x="241" y="33"/>
                  </a:lnTo>
                  <a:lnTo>
                    <a:pt x="247" y="33"/>
                  </a:lnTo>
                  <a:lnTo>
                    <a:pt x="253" y="37"/>
                  </a:lnTo>
                  <a:lnTo>
                    <a:pt x="263" y="39"/>
                  </a:lnTo>
                  <a:lnTo>
                    <a:pt x="263" y="42"/>
                  </a:lnTo>
                  <a:lnTo>
                    <a:pt x="260" y="56"/>
                  </a:lnTo>
                  <a:lnTo>
                    <a:pt x="263" y="65"/>
                  </a:lnTo>
                  <a:lnTo>
                    <a:pt x="263" y="73"/>
                  </a:lnTo>
                  <a:lnTo>
                    <a:pt x="270" y="79"/>
                  </a:lnTo>
                  <a:lnTo>
                    <a:pt x="274" y="90"/>
                  </a:lnTo>
                  <a:lnTo>
                    <a:pt x="270" y="100"/>
                  </a:lnTo>
                  <a:lnTo>
                    <a:pt x="270" y="108"/>
                  </a:lnTo>
                  <a:lnTo>
                    <a:pt x="261" y="114"/>
                  </a:lnTo>
                  <a:lnTo>
                    <a:pt x="247" y="135"/>
                  </a:lnTo>
                  <a:lnTo>
                    <a:pt x="248" y="143"/>
                  </a:lnTo>
                  <a:lnTo>
                    <a:pt x="245" y="150"/>
                  </a:lnTo>
                  <a:lnTo>
                    <a:pt x="244" y="160"/>
                  </a:lnTo>
                  <a:lnTo>
                    <a:pt x="240" y="166"/>
                  </a:lnTo>
                  <a:lnTo>
                    <a:pt x="240" y="186"/>
                  </a:lnTo>
                  <a:lnTo>
                    <a:pt x="237" y="188"/>
                  </a:lnTo>
                  <a:lnTo>
                    <a:pt x="236" y="192"/>
                  </a:lnTo>
                  <a:lnTo>
                    <a:pt x="241" y="198"/>
                  </a:lnTo>
                  <a:lnTo>
                    <a:pt x="248" y="214"/>
                  </a:lnTo>
                  <a:lnTo>
                    <a:pt x="249" y="225"/>
                  </a:lnTo>
                  <a:lnTo>
                    <a:pt x="259" y="228"/>
                  </a:lnTo>
                  <a:lnTo>
                    <a:pt x="263" y="235"/>
                  </a:lnTo>
                  <a:lnTo>
                    <a:pt x="263" y="248"/>
                  </a:lnTo>
                  <a:lnTo>
                    <a:pt x="256" y="249"/>
                  </a:lnTo>
                  <a:lnTo>
                    <a:pt x="247" y="249"/>
                  </a:lnTo>
                  <a:lnTo>
                    <a:pt x="246" y="252"/>
                  </a:lnTo>
                  <a:lnTo>
                    <a:pt x="239" y="241"/>
                  </a:lnTo>
                  <a:lnTo>
                    <a:pt x="231" y="243"/>
                  </a:lnTo>
                  <a:lnTo>
                    <a:pt x="229" y="254"/>
                  </a:lnTo>
                  <a:lnTo>
                    <a:pt x="209" y="244"/>
                  </a:lnTo>
                  <a:lnTo>
                    <a:pt x="187" y="251"/>
                  </a:lnTo>
                  <a:lnTo>
                    <a:pt x="129" y="252"/>
                  </a:lnTo>
                  <a:lnTo>
                    <a:pt x="112" y="254"/>
                  </a:lnTo>
                  <a:lnTo>
                    <a:pt x="112" y="258"/>
                  </a:lnTo>
                  <a:lnTo>
                    <a:pt x="81" y="269"/>
                  </a:lnTo>
                  <a:lnTo>
                    <a:pt x="78" y="274"/>
                  </a:lnTo>
                  <a:lnTo>
                    <a:pt x="68" y="274"/>
                  </a:lnTo>
                  <a:lnTo>
                    <a:pt x="53" y="287"/>
                  </a:lnTo>
                  <a:lnTo>
                    <a:pt x="49" y="28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14">
              <a:extLst>
                <a:ext uri="{FF2B5EF4-FFF2-40B4-BE49-F238E27FC236}">
                  <a16:creationId xmlns:a16="http://schemas.microsoft.com/office/drawing/2014/main" id="{D1DF1937-09B0-00B6-E6B0-D23D88692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1" y="4246564"/>
              <a:ext cx="103188" cy="163513"/>
            </a:xfrm>
            <a:custGeom>
              <a:avLst/>
              <a:gdLst>
                <a:gd name="T0" fmla="*/ 11 w 185"/>
                <a:gd name="T1" fmla="*/ 273 h 291"/>
                <a:gd name="T2" fmla="*/ 27 w 185"/>
                <a:gd name="T3" fmla="*/ 272 h 291"/>
                <a:gd name="T4" fmla="*/ 23 w 185"/>
                <a:gd name="T5" fmla="*/ 252 h 291"/>
                <a:gd name="T6" fmla="*/ 12 w 185"/>
                <a:gd name="T7" fmla="*/ 238 h 291"/>
                <a:gd name="T8" fmla="*/ 0 w 185"/>
                <a:gd name="T9" fmla="*/ 216 h 291"/>
                <a:gd name="T10" fmla="*/ 4 w 185"/>
                <a:gd name="T11" fmla="*/ 210 h 291"/>
                <a:gd name="T12" fmla="*/ 8 w 185"/>
                <a:gd name="T13" fmla="*/ 184 h 291"/>
                <a:gd name="T14" fmla="*/ 12 w 185"/>
                <a:gd name="T15" fmla="*/ 167 h 291"/>
                <a:gd name="T16" fmla="*/ 25 w 185"/>
                <a:gd name="T17" fmla="*/ 138 h 291"/>
                <a:gd name="T18" fmla="*/ 34 w 185"/>
                <a:gd name="T19" fmla="*/ 124 h 291"/>
                <a:gd name="T20" fmla="*/ 34 w 185"/>
                <a:gd name="T21" fmla="*/ 103 h 291"/>
                <a:gd name="T22" fmla="*/ 27 w 185"/>
                <a:gd name="T23" fmla="*/ 89 h 291"/>
                <a:gd name="T24" fmla="*/ 27 w 185"/>
                <a:gd name="T25" fmla="*/ 66 h 291"/>
                <a:gd name="T26" fmla="*/ 22 w 185"/>
                <a:gd name="T27" fmla="*/ 37 h 291"/>
                <a:gd name="T28" fmla="*/ 14 w 185"/>
                <a:gd name="T29" fmla="*/ 20 h 291"/>
                <a:gd name="T30" fmla="*/ 30 w 185"/>
                <a:gd name="T31" fmla="*/ 9 h 291"/>
                <a:gd name="T32" fmla="*/ 67 w 185"/>
                <a:gd name="T33" fmla="*/ 7 h 291"/>
                <a:gd name="T34" fmla="*/ 106 w 185"/>
                <a:gd name="T35" fmla="*/ 5 h 291"/>
                <a:gd name="T36" fmla="*/ 126 w 185"/>
                <a:gd name="T37" fmla="*/ 0 h 291"/>
                <a:gd name="T38" fmla="*/ 133 w 185"/>
                <a:gd name="T39" fmla="*/ 13 h 291"/>
                <a:gd name="T40" fmla="*/ 138 w 185"/>
                <a:gd name="T41" fmla="*/ 23 h 291"/>
                <a:gd name="T42" fmla="*/ 151 w 185"/>
                <a:gd name="T43" fmla="*/ 37 h 291"/>
                <a:gd name="T44" fmla="*/ 158 w 185"/>
                <a:gd name="T45" fmla="*/ 56 h 291"/>
                <a:gd name="T46" fmla="*/ 163 w 185"/>
                <a:gd name="T47" fmla="*/ 75 h 291"/>
                <a:gd name="T48" fmla="*/ 167 w 185"/>
                <a:gd name="T49" fmla="*/ 92 h 291"/>
                <a:gd name="T50" fmla="*/ 163 w 185"/>
                <a:gd name="T51" fmla="*/ 105 h 291"/>
                <a:gd name="T52" fmla="*/ 169 w 185"/>
                <a:gd name="T53" fmla="*/ 117 h 291"/>
                <a:gd name="T54" fmla="*/ 168 w 185"/>
                <a:gd name="T55" fmla="*/ 128 h 291"/>
                <a:gd name="T56" fmla="*/ 170 w 185"/>
                <a:gd name="T57" fmla="*/ 150 h 291"/>
                <a:gd name="T58" fmla="*/ 167 w 185"/>
                <a:gd name="T59" fmla="*/ 185 h 291"/>
                <a:gd name="T60" fmla="*/ 164 w 185"/>
                <a:gd name="T61" fmla="*/ 203 h 291"/>
                <a:gd name="T62" fmla="*/ 171 w 185"/>
                <a:gd name="T63" fmla="*/ 225 h 291"/>
                <a:gd name="T64" fmla="*/ 180 w 185"/>
                <a:gd name="T65" fmla="*/ 231 h 291"/>
                <a:gd name="T66" fmla="*/ 161 w 185"/>
                <a:gd name="T67" fmla="*/ 242 h 291"/>
                <a:gd name="T68" fmla="*/ 117 w 185"/>
                <a:gd name="T69" fmla="*/ 271 h 291"/>
                <a:gd name="T70" fmla="*/ 53 w 185"/>
                <a:gd name="T71" fmla="*/ 291 h 291"/>
                <a:gd name="T72" fmla="*/ 12 w 185"/>
                <a:gd name="T73" fmla="*/ 28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5" h="291">
                  <a:moveTo>
                    <a:pt x="10" y="276"/>
                  </a:moveTo>
                  <a:lnTo>
                    <a:pt x="11" y="273"/>
                  </a:lnTo>
                  <a:lnTo>
                    <a:pt x="20" y="273"/>
                  </a:lnTo>
                  <a:lnTo>
                    <a:pt x="27" y="272"/>
                  </a:lnTo>
                  <a:lnTo>
                    <a:pt x="27" y="259"/>
                  </a:lnTo>
                  <a:lnTo>
                    <a:pt x="23" y="252"/>
                  </a:lnTo>
                  <a:lnTo>
                    <a:pt x="13" y="249"/>
                  </a:lnTo>
                  <a:lnTo>
                    <a:pt x="12" y="238"/>
                  </a:lnTo>
                  <a:lnTo>
                    <a:pt x="5" y="222"/>
                  </a:lnTo>
                  <a:lnTo>
                    <a:pt x="0" y="216"/>
                  </a:lnTo>
                  <a:lnTo>
                    <a:pt x="1" y="212"/>
                  </a:lnTo>
                  <a:lnTo>
                    <a:pt x="4" y="210"/>
                  </a:lnTo>
                  <a:lnTo>
                    <a:pt x="4" y="190"/>
                  </a:lnTo>
                  <a:lnTo>
                    <a:pt x="8" y="184"/>
                  </a:lnTo>
                  <a:lnTo>
                    <a:pt x="9" y="174"/>
                  </a:lnTo>
                  <a:lnTo>
                    <a:pt x="12" y="167"/>
                  </a:lnTo>
                  <a:lnTo>
                    <a:pt x="11" y="159"/>
                  </a:lnTo>
                  <a:lnTo>
                    <a:pt x="25" y="138"/>
                  </a:lnTo>
                  <a:lnTo>
                    <a:pt x="34" y="132"/>
                  </a:lnTo>
                  <a:lnTo>
                    <a:pt x="34" y="124"/>
                  </a:lnTo>
                  <a:lnTo>
                    <a:pt x="38" y="114"/>
                  </a:lnTo>
                  <a:lnTo>
                    <a:pt x="34" y="103"/>
                  </a:lnTo>
                  <a:lnTo>
                    <a:pt x="27" y="97"/>
                  </a:lnTo>
                  <a:lnTo>
                    <a:pt x="27" y="89"/>
                  </a:lnTo>
                  <a:lnTo>
                    <a:pt x="24" y="80"/>
                  </a:lnTo>
                  <a:lnTo>
                    <a:pt x="27" y="66"/>
                  </a:lnTo>
                  <a:lnTo>
                    <a:pt x="27" y="50"/>
                  </a:lnTo>
                  <a:lnTo>
                    <a:pt x="22" y="37"/>
                  </a:lnTo>
                  <a:lnTo>
                    <a:pt x="17" y="34"/>
                  </a:lnTo>
                  <a:lnTo>
                    <a:pt x="14" y="20"/>
                  </a:lnTo>
                  <a:lnTo>
                    <a:pt x="15" y="10"/>
                  </a:lnTo>
                  <a:lnTo>
                    <a:pt x="30" y="9"/>
                  </a:lnTo>
                  <a:lnTo>
                    <a:pt x="63" y="9"/>
                  </a:lnTo>
                  <a:lnTo>
                    <a:pt x="67" y="7"/>
                  </a:lnTo>
                  <a:lnTo>
                    <a:pt x="90" y="7"/>
                  </a:lnTo>
                  <a:lnTo>
                    <a:pt x="106" y="5"/>
                  </a:lnTo>
                  <a:lnTo>
                    <a:pt x="116" y="5"/>
                  </a:lnTo>
                  <a:lnTo>
                    <a:pt x="126" y="0"/>
                  </a:lnTo>
                  <a:lnTo>
                    <a:pt x="130" y="1"/>
                  </a:lnTo>
                  <a:lnTo>
                    <a:pt x="133" y="13"/>
                  </a:lnTo>
                  <a:lnTo>
                    <a:pt x="137" y="17"/>
                  </a:lnTo>
                  <a:lnTo>
                    <a:pt x="138" y="23"/>
                  </a:lnTo>
                  <a:lnTo>
                    <a:pt x="148" y="32"/>
                  </a:lnTo>
                  <a:lnTo>
                    <a:pt x="151" y="37"/>
                  </a:lnTo>
                  <a:lnTo>
                    <a:pt x="161" y="44"/>
                  </a:lnTo>
                  <a:lnTo>
                    <a:pt x="158" y="56"/>
                  </a:lnTo>
                  <a:lnTo>
                    <a:pt x="159" y="72"/>
                  </a:lnTo>
                  <a:lnTo>
                    <a:pt x="163" y="75"/>
                  </a:lnTo>
                  <a:lnTo>
                    <a:pt x="167" y="77"/>
                  </a:lnTo>
                  <a:lnTo>
                    <a:pt x="167" y="92"/>
                  </a:lnTo>
                  <a:lnTo>
                    <a:pt x="164" y="98"/>
                  </a:lnTo>
                  <a:lnTo>
                    <a:pt x="163" y="105"/>
                  </a:lnTo>
                  <a:lnTo>
                    <a:pt x="167" y="108"/>
                  </a:lnTo>
                  <a:lnTo>
                    <a:pt x="169" y="117"/>
                  </a:lnTo>
                  <a:lnTo>
                    <a:pt x="165" y="122"/>
                  </a:lnTo>
                  <a:lnTo>
                    <a:pt x="168" y="128"/>
                  </a:lnTo>
                  <a:lnTo>
                    <a:pt x="167" y="143"/>
                  </a:lnTo>
                  <a:lnTo>
                    <a:pt x="170" y="150"/>
                  </a:lnTo>
                  <a:lnTo>
                    <a:pt x="172" y="176"/>
                  </a:lnTo>
                  <a:lnTo>
                    <a:pt x="167" y="185"/>
                  </a:lnTo>
                  <a:lnTo>
                    <a:pt x="167" y="191"/>
                  </a:lnTo>
                  <a:lnTo>
                    <a:pt x="164" y="203"/>
                  </a:lnTo>
                  <a:lnTo>
                    <a:pt x="167" y="213"/>
                  </a:lnTo>
                  <a:lnTo>
                    <a:pt x="171" y="225"/>
                  </a:lnTo>
                  <a:lnTo>
                    <a:pt x="175" y="226"/>
                  </a:lnTo>
                  <a:lnTo>
                    <a:pt x="180" y="231"/>
                  </a:lnTo>
                  <a:lnTo>
                    <a:pt x="185" y="238"/>
                  </a:lnTo>
                  <a:lnTo>
                    <a:pt x="161" y="242"/>
                  </a:lnTo>
                  <a:lnTo>
                    <a:pt x="140" y="252"/>
                  </a:lnTo>
                  <a:lnTo>
                    <a:pt x="117" y="271"/>
                  </a:lnTo>
                  <a:lnTo>
                    <a:pt x="91" y="273"/>
                  </a:lnTo>
                  <a:lnTo>
                    <a:pt x="53" y="291"/>
                  </a:lnTo>
                  <a:lnTo>
                    <a:pt x="35" y="284"/>
                  </a:lnTo>
                  <a:lnTo>
                    <a:pt x="12" y="280"/>
                  </a:lnTo>
                  <a:lnTo>
                    <a:pt x="10" y="27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8C800F75-A943-E913-895D-8546C919E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76" y="4246564"/>
              <a:ext cx="47625" cy="133350"/>
            </a:xfrm>
            <a:custGeom>
              <a:avLst/>
              <a:gdLst>
                <a:gd name="T0" fmla="*/ 49 w 88"/>
                <a:gd name="T1" fmla="*/ 12 h 238"/>
                <a:gd name="T2" fmla="*/ 3 w 88"/>
                <a:gd name="T3" fmla="*/ 0 h 238"/>
                <a:gd name="T4" fmla="*/ 0 w 88"/>
                <a:gd name="T5" fmla="*/ 1 h 238"/>
                <a:gd name="T6" fmla="*/ 3 w 88"/>
                <a:gd name="T7" fmla="*/ 13 h 238"/>
                <a:gd name="T8" fmla="*/ 7 w 88"/>
                <a:gd name="T9" fmla="*/ 17 h 238"/>
                <a:gd name="T10" fmla="*/ 8 w 88"/>
                <a:gd name="T11" fmla="*/ 23 h 238"/>
                <a:gd name="T12" fmla="*/ 18 w 88"/>
                <a:gd name="T13" fmla="*/ 32 h 238"/>
                <a:gd name="T14" fmla="*/ 21 w 88"/>
                <a:gd name="T15" fmla="*/ 37 h 238"/>
                <a:gd name="T16" fmla="*/ 31 w 88"/>
                <a:gd name="T17" fmla="*/ 44 h 238"/>
                <a:gd name="T18" fmla="*/ 28 w 88"/>
                <a:gd name="T19" fmla="*/ 56 h 238"/>
                <a:gd name="T20" fmla="*/ 29 w 88"/>
                <a:gd name="T21" fmla="*/ 72 h 238"/>
                <a:gd name="T22" fmla="*/ 33 w 88"/>
                <a:gd name="T23" fmla="*/ 75 h 238"/>
                <a:gd name="T24" fmla="*/ 37 w 88"/>
                <a:gd name="T25" fmla="*/ 77 h 238"/>
                <a:gd name="T26" fmla="*/ 37 w 88"/>
                <a:gd name="T27" fmla="*/ 92 h 238"/>
                <a:gd name="T28" fmla="*/ 34 w 88"/>
                <a:gd name="T29" fmla="*/ 98 h 238"/>
                <a:gd name="T30" fmla="*/ 33 w 88"/>
                <a:gd name="T31" fmla="*/ 105 h 238"/>
                <a:gd name="T32" fmla="*/ 37 w 88"/>
                <a:gd name="T33" fmla="*/ 108 h 238"/>
                <a:gd name="T34" fmla="*/ 39 w 88"/>
                <a:gd name="T35" fmla="*/ 117 h 238"/>
                <a:gd name="T36" fmla="*/ 35 w 88"/>
                <a:gd name="T37" fmla="*/ 122 h 238"/>
                <a:gd name="T38" fmla="*/ 38 w 88"/>
                <a:gd name="T39" fmla="*/ 128 h 238"/>
                <a:gd name="T40" fmla="*/ 37 w 88"/>
                <a:gd name="T41" fmla="*/ 143 h 238"/>
                <a:gd name="T42" fmla="*/ 40 w 88"/>
                <a:gd name="T43" fmla="*/ 150 h 238"/>
                <a:gd name="T44" fmla="*/ 42 w 88"/>
                <a:gd name="T45" fmla="*/ 176 h 238"/>
                <a:gd name="T46" fmla="*/ 37 w 88"/>
                <a:gd name="T47" fmla="*/ 185 h 238"/>
                <a:gd name="T48" fmla="*/ 37 w 88"/>
                <a:gd name="T49" fmla="*/ 191 h 238"/>
                <a:gd name="T50" fmla="*/ 34 w 88"/>
                <a:gd name="T51" fmla="*/ 203 h 238"/>
                <a:gd name="T52" fmla="*/ 37 w 88"/>
                <a:gd name="T53" fmla="*/ 213 h 238"/>
                <a:gd name="T54" fmla="*/ 41 w 88"/>
                <a:gd name="T55" fmla="*/ 225 h 238"/>
                <a:gd name="T56" fmla="*/ 45 w 88"/>
                <a:gd name="T57" fmla="*/ 226 h 238"/>
                <a:gd name="T58" fmla="*/ 50 w 88"/>
                <a:gd name="T59" fmla="*/ 231 h 238"/>
                <a:gd name="T60" fmla="*/ 55 w 88"/>
                <a:gd name="T61" fmla="*/ 238 h 238"/>
                <a:gd name="T62" fmla="*/ 59 w 88"/>
                <a:gd name="T63" fmla="*/ 238 h 238"/>
                <a:gd name="T64" fmla="*/ 82 w 88"/>
                <a:gd name="T65" fmla="*/ 223 h 238"/>
                <a:gd name="T66" fmla="*/ 87 w 88"/>
                <a:gd name="T67" fmla="*/ 224 h 238"/>
                <a:gd name="T68" fmla="*/ 88 w 88"/>
                <a:gd name="T69" fmla="*/ 216 h 238"/>
                <a:gd name="T70" fmla="*/ 82 w 88"/>
                <a:gd name="T71" fmla="*/ 205 h 238"/>
                <a:gd name="T72" fmla="*/ 82 w 88"/>
                <a:gd name="T73" fmla="*/ 193 h 238"/>
                <a:gd name="T74" fmla="*/ 79 w 88"/>
                <a:gd name="T75" fmla="*/ 182 h 238"/>
                <a:gd name="T76" fmla="*/ 80 w 88"/>
                <a:gd name="T77" fmla="*/ 129 h 238"/>
                <a:gd name="T78" fmla="*/ 81 w 88"/>
                <a:gd name="T79" fmla="*/ 122 h 238"/>
                <a:gd name="T80" fmla="*/ 85 w 88"/>
                <a:gd name="T81" fmla="*/ 116 h 238"/>
                <a:gd name="T82" fmla="*/ 85 w 88"/>
                <a:gd name="T83" fmla="*/ 105 h 238"/>
                <a:gd name="T84" fmla="*/ 82 w 88"/>
                <a:gd name="T85" fmla="*/ 99 h 238"/>
                <a:gd name="T86" fmla="*/ 82 w 88"/>
                <a:gd name="T87" fmla="*/ 86 h 238"/>
                <a:gd name="T88" fmla="*/ 79 w 88"/>
                <a:gd name="T89" fmla="*/ 68 h 238"/>
                <a:gd name="T90" fmla="*/ 70 w 88"/>
                <a:gd name="T91" fmla="*/ 45 h 238"/>
                <a:gd name="T92" fmla="*/ 65 w 88"/>
                <a:gd name="T93" fmla="*/ 42 h 238"/>
                <a:gd name="T94" fmla="*/ 60 w 88"/>
                <a:gd name="T95" fmla="*/ 36 h 238"/>
                <a:gd name="T96" fmla="*/ 49 w 88"/>
                <a:gd name="T97" fmla="*/ 31 h 238"/>
                <a:gd name="T98" fmla="*/ 46 w 88"/>
                <a:gd name="T99" fmla="*/ 17 h 238"/>
                <a:gd name="T100" fmla="*/ 49 w 88"/>
                <a:gd name="T101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238">
                  <a:moveTo>
                    <a:pt x="49" y="12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3" y="13"/>
                  </a:lnTo>
                  <a:lnTo>
                    <a:pt x="7" y="17"/>
                  </a:lnTo>
                  <a:lnTo>
                    <a:pt x="8" y="23"/>
                  </a:lnTo>
                  <a:lnTo>
                    <a:pt x="18" y="32"/>
                  </a:lnTo>
                  <a:lnTo>
                    <a:pt x="21" y="37"/>
                  </a:lnTo>
                  <a:lnTo>
                    <a:pt x="31" y="44"/>
                  </a:lnTo>
                  <a:lnTo>
                    <a:pt x="28" y="56"/>
                  </a:lnTo>
                  <a:lnTo>
                    <a:pt x="29" y="72"/>
                  </a:lnTo>
                  <a:lnTo>
                    <a:pt x="33" y="75"/>
                  </a:lnTo>
                  <a:lnTo>
                    <a:pt x="37" y="77"/>
                  </a:lnTo>
                  <a:lnTo>
                    <a:pt x="37" y="92"/>
                  </a:lnTo>
                  <a:lnTo>
                    <a:pt x="34" y="98"/>
                  </a:lnTo>
                  <a:lnTo>
                    <a:pt x="33" y="105"/>
                  </a:lnTo>
                  <a:lnTo>
                    <a:pt x="37" y="108"/>
                  </a:lnTo>
                  <a:lnTo>
                    <a:pt x="39" y="117"/>
                  </a:lnTo>
                  <a:lnTo>
                    <a:pt x="35" y="122"/>
                  </a:lnTo>
                  <a:lnTo>
                    <a:pt x="38" y="128"/>
                  </a:lnTo>
                  <a:lnTo>
                    <a:pt x="37" y="143"/>
                  </a:lnTo>
                  <a:lnTo>
                    <a:pt x="40" y="150"/>
                  </a:lnTo>
                  <a:lnTo>
                    <a:pt x="42" y="176"/>
                  </a:lnTo>
                  <a:lnTo>
                    <a:pt x="37" y="185"/>
                  </a:lnTo>
                  <a:lnTo>
                    <a:pt x="37" y="191"/>
                  </a:lnTo>
                  <a:lnTo>
                    <a:pt x="34" y="203"/>
                  </a:lnTo>
                  <a:lnTo>
                    <a:pt x="37" y="213"/>
                  </a:lnTo>
                  <a:lnTo>
                    <a:pt x="41" y="225"/>
                  </a:lnTo>
                  <a:lnTo>
                    <a:pt x="45" y="226"/>
                  </a:lnTo>
                  <a:lnTo>
                    <a:pt x="50" y="231"/>
                  </a:lnTo>
                  <a:lnTo>
                    <a:pt x="55" y="238"/>
                  </a:lnTo>
                  <a:lnTo>
                    <a:pt x="59" y="238"/>
                  </a:lnTo>
                  <a:lnTo>
                    <a:pt x="82" y="223"/>
                  </a:lnTo>
                  <a:lnTo>
                    <a:pt x="87" y="224"/>
                  </a:lnTo>
                  <a:lnTo>
                    <a:pt x="88" y="216"/>
                  </a:lnTo>
                  <a:lnTo>
                    <a:pt x="82" y="205"/>
                  </a:lnTo>
                  <a:lnTo>
                    <a:pt x="82" y="193"/>
                  </a:lnTo>
                  <a:lnTo>
                    <a:pt x="79" y="182"/>
                  </a:lnTo>
                  <a:lnTo>
                    <a:pt x="80" y="129"/>
                  </a:lnTo>
                  <a:lnTo>
                    <a:pt x="81" y="122"/>
                  </a:lnTo>
                  <a:lnTo>
                    <a:pt x="85" y="116"/>
                  </a:lnTo>
                  <a:lnTo>
                    <a:pt x="85" y="105"/>
                  </a:lnTo>
                  <a:lnTo>
                    <a:pt x="82" y="99"/>
                  </a:lnTo>
                  <a:lnTo>
                    <a:pt x="82" y="86"/>
                  </a:lnTo>
                  <a:lnTo>
                    <a:pt x="79" y="68"/>
                  </a:lnTo>
                  <a:lnTo>
                    <a:pt x="70" y="45"/>
                  </a:lnTo>
                  <a:lnTo>
                    <a:pt x="65" y="42"/>
                  </a:lnTo>
                  <a:lnTo>
                    <a:pt x="60" y="36"/>
                  </a:lnTo>
                  <a:lnTo>
                    <a:pt x="49" y="31"/>
                  </a:lnTo>
                  <a:lnTo>
                    <a:pt x="46" y="17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3C09BA36-49AB-40CC-383F-C1381F7AB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6" y="4211639"/>
              <a:ext cx="76200" cy="161925"/>
            </a:xfrm>
            <a:custGeom>
              <a:avLst/>
              <a:gdLst>
                <a:gd name="T0" fmla="*/ 65 w 138"/>
                <a:gd name="T1" fmla="*/ 23 h 288"/>
                <a:gd name="T2" fmla="*/ 48 w 138"/>
                <a:gd name="T3" fmla="*/ 35 h 288"/>
                <a:gd name="T4" fmla="*/ 29 w 138"/>
                <a:gd name="T5" fmla="*/ 40 h 288"/>
                <a:gd name="T6" fmla="*/ 21 w 138"/>
                <a:gd name="T7" fmla="*/ 53 h 288"/>
                <a:gd name="T8" fmla="*/ 16 w 138"/>
                <a:gd name="T9" fmla="*/ 67 h 288"/>
                <a:gd name="T10" fmla="*/ 0 w 138"/>
                <a:gd name="T11" fmla="*/ 79 h 288"/>
                <a:gd name="T12" fmla="*/ 14 w 138"/>
                <a:gd name="T13" fmla="*/ 98 h 288"/>
                <a:gd name="T14" fmla="*/ 24 w 138"/>
                <a:gd name="T15" fmla="*/ 107 h 288"/>
                <a:gd name="T16" fmla="*/ 36 w 138"/>
                <a:gd name="T17" fmla="*/ 148 h 288"/>
                <a:gd name="T18" fmla="*/ 39 w 138"/>
                <a:gd name="T19" fmla="*/ 167 h 288"/>
                <a:gd name="T20" fmla="*/ 35 w 138"/>
                <a:gd name="T21" fmla="*/ 184 h 288"/>
                <a:gd name="T22" fmla="*/ 33 w 138"/>
                <a:gd name="T23" fmla="*/ 244 h 288"/>
                <a:gd name="T24" fmla="*/ 36 w 138"/>
                <a:gd name="T25" fmla="*/ 267 h 288"/>
                <a:gd name="T26" fmla="*/ 41 w 138"/>
                <a:gd name="T27" fmla="*/ 286 h 288"/>
                <a:gd name="T28" fmla="*/ 87 w 138"/>
                <a:gd name="T29" fmla="*/ 278 h 288"/>
                <a:gd name="T30" fmla="*/ 87 w 138"/>
                <a:gd name="T31" fmla="*/ 269 h 288"/>
                <a:gd name="T32" fmla="*/ 87 w 138"/>
                <a:gd name="T33" fmla="*/ 240 h 288"/>
                <a:gd name="T34" fmla="*/ 86 w 138"/>
                <a:gd name="T35" fmla="*/ 215 h 288"/>
                <a:gd name="T36" fmla="*/ 87 w 138"/>
                <a:gd name="T37" fmla="*/ 203 h 288"/>
                <a:gd name="T38" fmla="*/ 86 w 138"/>
                <a:gd name="T39" fmla="*/ 197 h 288"/>
                <a:gd name="T40" fmla="*/ 85 w 138"/>
                <a:gd name="T41" fmla="*/ 186 h 288"/>
                <a:gd name="T42" fmla="*/ 86 w 138"/>
                <a:gd name="T43" fmla="*/ 171 h 288"/>
                <a:gd name="T44" fmla="*/ 89 w 138"/>
                <a:gd name="T45" fmla="*/ 157 h 288"/>
                <a:gd name="T46" fmla="*/ 101 w 138"/>
                <a:gd name="T47" fmla="*/ 154 h 288"/>
                <a:gd name="T48" fmla="*/ 109 w 138"/>
                <a:gd name="T49" fmla="*/ 142 h 288"/>
                <a:gd name="T50" fmla="*/ 118 w 138"/>
                <a:gd name="T51" fmla="*/ 125 h 288"/>
                <a:gd name="T52" fmla="*/ 130 w 138"/>
                <a:gd name="T53" fmla="*/ 120 h 288"/>
                <a:gd name="T54" fmla="*/ 123 w 138"/>
                <a:gd name="T55" fmla="*/ 106 h 288"/>
                <a:gd name="T56" fmla="*/ 127 w 138"/>
                <a:gd name="T57" fmla="*/ 96 h 288"/>
                <a:gd name="T58" fmla="*/ 138 w 138"/>
                <a:gd name="T59" fmla="*/ 91 h 288"/>
                <a:gd name="T60" fmla="*/ 133 w 138"/>
                <a:gd name="T61" fmla="*/ 64 h 288"/>
                <a:gd name="T62" fmla="*/ 119 w 138"/>
                <a:gd name="T63" fmla="*/ 48 h 288"/>
                <a:gd name="T64" fmla="*/ 122 w 138"/>
                <a:gd name="T65" fmla="*/ 38 h 288"/>
                <a:gd name="T66" fmla="*/ 103 w 138"/>
                <a:gd name="T67" fmla="*/ 23 h 288"/>
                <a:gd name="T68" fmla="*/ 80 w 138"/>
                <a:gd name="T69" fmla="*/ 0 h 288"/>
                <a:gd name="T70" fmla="*/ 78 w 138"/>
                <a:gd name="T71" fmla="*/ 13 h 288"/>
                <a:gd name="T72" fmla="*/ 65 w 138"/>
                <a:gd name="T73" fmla="*/ 1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288">
                  <a:moveTo>
                    <a:pt x="65" y="16"/>
                  </a:moveTo>
                  <a:lnTo>
                    <a:pt x="65" y="23"/>
                  </a:lnTo>
                  <a:lnTo>
                    <a:pt x="55" y="35"/>
                  </a:lnTo>
                  <a:lnTo>
                    <a:pt x="48" y="35"/>
                  </a:lnTo>
                  <a:lnTo>
                    <a:pt x="34" y="42"/>
                  </a:lnTo>
                  <a:lnTo>
                    <a:pt x="29" y="40"/>
                  </a:lnTo>
                  <a:lnTo>
                    <a:pt x="20" y="45"/>
                  </a:lnTo>
                  <a:lnTo>
                    <a:pt x="21" y="53"/>
                  </a:lnTo>
                  <a:lnTo>
                    <a:pt x="14" y="58"/>
                  </a:lnTo>
                  <a:lnTo>
                    <a:pt x="16" y="67"/>
                  </a:lnTo>
                  <a:lnTo>
                    <a:pt x="4" y="69"/>
                  </a:lnTo>
                  <a:lnTo>
                    <a:pt x="0" y="79"/>
                  </a:lnTo>
                  <a:lnTo>
                    <a:pt x="3" y="93"/>
                  </a:lnTo>
                  <a:lnTo>
                    <a:pt x="14" y="98"/>
                  </a:lnTo>
                  <a:lnTo>
                    <a:pt x="19" y="104"/>
                  </a:lnTo>
                  <a:lnTo>
                    <a:pt x="24" y="107"/>
                  </a:lnTo>
                  <a:lnTo>
                    <a:pt x="33" y="130"/>
                  </a:lnTo>
                  <a:lnTo>
                    <a:pt x="36" y="148"/>
                  </a:lnTo>
                  <a:lnTo>
                    <a:pt x="36" y="161"/>
                  </a:lnTo>
                  <a:lnTo>
                    <a:pt x="39" y="167"/>
                  </a:lnTo>
                  <a:lnTo>
                    <a:pt x="39" y="178"/>
                  </a:lnTo>
                  <a:lnTo>
                    <a:pt x="35" y="184"/>
                  </a:lnTo>
                  <a:lnTo>
                    <a:pt x="34" y="191"/>
                  </a:lnTo>
                  <a:lnTo>
                    <a:pt x="33" y="244"/>
                  </a:lnTo>
                  <a:lnTo>
                    <a:pt x="36" y="255"/>
                  </a:lnTo>
                  <a:lnTo>
                    <a:pt x="36" y="267"/>
                  </a:lnTo>
                  <a:lnTo>
                    <a:pt x="42" y="278"/>
                  </a:lnTo>
                  <a:lnTo>
                    <a:pt x="41" y="286"/>
                  </a:lnTo>
                  <a:lnTo>
                    <a:pt x="57" y="288"/>
                  </a:lnTo>
                  <a:lnTo>
                    <a:pt x="87" y="278"/>
                  </a:lnTo>
                  <a:lnTo>
                    <a:pt x="89" y="278"/>
                  </a:lnTo>
                  <a:lnTo>
                    <a:pt x="87" y="269"/>
                  </a:lnTo>
                  <a:lnTo>
                    <a:pt x="89" y="247"/>
                  </a:lnTo>
                  <a:lnTo>
                    <a:pt x="87" y="240"/>
                  </a:lnTo>
                  <a:lnTo>
                    <a:pt x="88" y="234"/>
                  </a:lnTo>
                  <a:lnTo>
                    <a:pt x="86" y="215"/>
                  </a:lnTo>
                  <a:lnTo>
                    <a:pt x="87" y="208"/>
                  </a:lnTo>
                  <a:lnTo>
                    <a:pt x="87" y="203"/>
                  </a:lnTo>
                  <a:lnTo>
                    <a:pt x="85" y="200"/>
                  </a:lnTo>
                  <a:lnTo>
                    <a:pt x="86" y="197"/>
                  </a:lnTo>
                  <a:lnTo>
                    <a:pt x="85" y="190"/>
                  </a:lnTo>
                  <a:lnTo>
                    <a:pt x="85" y="186"/>
                  </a:lnTo>
                  <a:lnTo>
                    <a:pt x="86" y="177"/>
                  </a:lnTo>
                  <a:lnTo>
                    <a:pt x="86" y="171"/>
                  </a:lnTo>
                  <a:lnTo>
                    <a:pt x="86" y="162"/>
                  </a:lnTo>
                  <a:lnTo>
                    <a:pt x="89" y="157"/>
                  </a:lnTo>
                  <a:lnTo>
                    <a:pt x="96" y="155"/>
                  </a:lnTo>
                  <a:lnTo>
                    <a:pt x="101" y="154"/>
                  </a:lnTo>
                  <a:lnTo>
                    <a:pt x="105" y="150"/>
                  </a:lnTo>
                  <a:lnTo>
                    <a:pt x="109" y="142"/>
                  </a:lnTo>
                  <a:lnTo>
                    <a:pt x="115" y="132"/>
                  </a:lnTo>
                  <a:lnTo>
                    <a:pt x="118" y="125"/>
                  </a:lnTo>
                  <a:lnTo>
                    <a:pt x="124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23" y="106"/>
                  </a:lnTo>
                  <a:lnTo>
                    <a:pt x="123" y="102"/>
                  </a:lnTo>
                  <a:lnTo>
                    <a:pt x="127" y="96"/>
                  </a:lnTo>
                  <a:lnTo>
                    <a:pt x="136" y="96"/>
                  </a:lnTo>
                  <a:lnTo>
                    <a:pt x="138" y="91"/>
                  </a:lnTo>
                  <a:lnTo>
                    <a:pt x="134" y="75"/>
                  </a:lnTo>
                  <a:lnTo>
                    <a:pt x="133" y="64"/>
                  </a:lnTo>
                  <a:lnTo>
                    <a:pt x="121" y="55"/>
                  </a:lnTo>
                  <a:lnTo>
                    <a:pt x="119" y="48"/>
                  </a:lnTo>
                  <a:lnTo>
                    <a:pt x="121" y="39"/>
                  </a:lnTo>
                  <a:lnTo>
                    <a:pt x="122" y="38"/>
                  </a:lnTo>
                  <a:lnTo>
                    <a:pt x="113" y="25"/>
                  </a:lnTo>
                  <a:lnTo>
                    <a:pt x="103" y="23"/>
                  </a:lnTo>
                  <a:lnTo>
                    <a:pt x="95" y="12"/>
                  </a:lnTo>
                  <a:lnTo>
                    <a:pt x="80" y="0"/>
                  </a:lnTo>
                  <a:lnTo>
                    <a:pt x="76" y="8"/>
                  </a:lnTo>
                  <a:lnTo>
                    <a:pt x="78" y="13"/>
                  </a:lnTo>
                  <a:lnTo>
                    <a:pt x="70" y="16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17">
              <a:extLst>
                <a:ext uri="{FF2B5EF4-FFF2-40B4-BE49-F238E27FC236}">
                  <a16:creationId xmlns:a16="http://schemas.microsoft.com/office/drawing/2014/main" id="{DCA3B650-D5D1-B5DB-FDF3-366BB81E95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7563" y="3935414"/>
              <a:ext cx="285750" cy="409575"/>
            </a:xfrm>
            <a:custGeom>
              <a:avLst/>
              <a:gdLst>
                <a:gd name="T0" fmla="*/ 4 w 513"/>
                <a:gd name="T1" fmla="*/ 481 h 732"/>
                <a:gd name="T2" fmla="*/ 106 w 513"/>
                <a:gd name="T3" fmla="*/ 21 h 732"/>
                <a:gd name="T4" fmla="*/ 513 w 513"/>
                <a:gd name="T5" fmla="*/ 354 h 732"/>
                <a:gd name="T6" fmla="*/ 491 w 513"/>
                <a:gd name="T7" fmla="*/ 357 h 732"/>
                <a:gd name="T8" fmla="*/ 472 w 513"/>
                <a:gd name="T9" fmla="*/ 375 h 732"/>
                <a:gd name="T10" fmla="*/ 457 w 513"/>
                <a:gd name="T11" fmla="*/ 410 h 732"/>
                <a:gd name="T12" fmla="*/ 445 w 513"/>
                <a:gd name="T13" fmla="*/ 423 h 732"/>
                <a:gd name="T14" fmla="*/ 437 w 513"/>
                <a:gd name="T15" fmla="*/ 443 h 732"/>
                <a:gd name="T16" fmla="*/ 444 w 513"/>
                <a:gd name="T17" fmla="*/ 462 h 732"/>
                <a:gd name="T18" fmla="*/ 425 w 513"/>
                <a:gd name="T19" fmla="*/ 494 h 732"/>
                <a:gd name="T20" fmla="*/ 447 w 513"/>
                <a:gd name="T21" fmla="*/ 494 h 732"/>
                <a:gd name="T22" fmla="*/ 448 w 513"/>
                <a:gd name="T23" fmla="*/ 507 h 732"/>
                <a:gd name="T24" fmla="*/ 449 w 513"/>
                <a:gd name="T25" fmla="*/ 532 h 732"/>
                <a:gd name="T26" fmla="*/ 471 w 513"/>
                <a:gd name="T27" fmla="*/ 551 h 732"/>
                <a:gd name="T28" fmla="*/ 465 w 513"/>
                <a:gd name="T29" fmla="*/ 570 h 732"/>
                <a:gd name="T30" fmla="*/ 438 w 513"/>
                <a:gd name="T31" fmla="*/ 571 h 732"/>
                <a:gd name="T32" fmla="*/ 417 w 513"/>
                <a:gd name="T33" fmla="*/ 589 h 732"/>
                <a:gd name="T34" fmla="*/ 404 w 513"/>
                <a:gd name="T35" fmla="*/ 610 h 732"/>
                <a:gd name="T36" fmla="*/ 390 w 513"/>
                <a:gd name="T37" fmla="*/ 615 h 732"/>
                <a:gd name="T38" fmla="*/ 382 w 513"/>
                <a:gd name="T39" fmla="*/ 634 h 732"/>
                <a:gd name="T40" fmla="*/ 374 w 513"/>
                <a:gd name="T41" fmla="*/ 650 h 732"/>
                <a:gd name="T42" fmla="*/ 337 w 513"/>
                <a:gd name="T43" fmla="*/ 660 h 732"/>
                <a:gd name="T44" fmla="*/ 308 w 513"/>
                <a:gd name="T45" fmla="*/ 657 h 732"/>
                <a:gd name="T46" fmla="*/ 295 w 513"/>
                <a:gd name="T47" fmla="*/ 666 h 732"/>
                <a:gd name="T48" fmla="*/ 309 w 513"/>
                <a:gd name="T49" fmla="*/ 681 h 732"/>
                <a:gd name="T50" fmla="*/ 279 w 513"/>
                <a:gd name="T51" fmla="*/ 697 h 732"/>
                <a:gd name="T52" fmla="*/ 230 w 513"/>
                <a:gd name="T53" fmla="*/ 715 h 732"/>
                <a:gd name="T54" fmla="*/ 206 w 513"/>
                <a:gd name="T55" fmla="*/ 721 h 732"/>
                <a:gd name="T56" fmla="*/ 194 w 513"/>
                <a:gd name="T57" fmla="*/ 712 h 732"/>
                <a:gd name="T58" fmla="*/ 176 w 513"/>
                <a:gd name="T59" fmla="*/ 731 h 732"/>
                <a:gd name="T60" fmla="*/ 159 w 513"/>
                <a:gd name="T61" fmla="*/ 724 h 732"/>
                <a:gd name="T62" fmla="*/ 146 w 513"/>
                <a:gd name="T63" fmla="*/ 699 h 732"/>
                <a:gd name="T64" fmla="*/ 118 w 513"/>
                <a:gd name="T65" fmla="*/ 665 h 732"/>
                <a:gd name="T66" fmla="*/ 92 w 513"/>
                <a:gd name="T67" fmla="*/ 643 h 732"/>
                <a:gd name="T68" fmla="*/ 86 w 513"/>
                <a:gd name="T69" fmla="*/ 628 h 732"/>
                <a:gd name="T70" fmla="*/ 96 w 513"/>
                <a:gd name="T71" fmla="*/ 615 h 732"/>
                <a:gd name="T72" fmla="*/ 116 w 513"/>
                <a:gd name="T73" fmla="*/ 615 h 732"/>
                <a:gd name="T74" fmla="*/ 137 w 513"/>
                <a:gd name="T75" fmla="*/ 617 h 732"/>
                <a:gd name="T76" fmla="*/ 153 w 513"/>
                <a:gd name="T77" fmla="*/ 617 h 732"/>
                <a:gd name="T78" fmla="*/ 135 w 513"/>
                <a:gd name="T79" fmla="*/ 596 h 732"/>
                <a:gd name="T80" fmla="*/ 120 w 513"/>
                <a:gd name="T81" fmla="*/ 574 h 732"/>
                <a:gd name="T82" fmla="*/ 124 w 513"/>
                <a:gd name="T83" fmla="*/ 551 h 732"/>
                <a:gd name="T84" fmla="*/ 126 w 513"/>
                <a:gd name="T85" fmla="*/ 537 h 732"/>
                <a:gd name="T86" fmla="*/ 116 w 513"/>
                <a:gd name="T87" fmla="*/ 513 h 732"/>
                <a:gd name="T88" fmla="*/ 82 w 513"/>
                <a:gd name="T89" fmla="*/ 480 h 732"/>
                <a:gd name="T90" fmla="*/ 64 w 513"/>
                <a:gd name="T91" fmla="*/ 454 h 732"/>
                <a:gd name="T92" fmla="*/ 56 w 513"/>
                <a:gd name="T93" fmla="*/ 391 h 732"/>
                <a:gd name="T94" fmla="*/ 68 w 513"/>
                <a:gd name="T95" fmla="*/ 384 h 732"/>
                <a:gd name="T96" fmla="*/ 151 w 513"/>
                <a:gd name="T97" fmla="*/ 163 h 732"/>
                <a:gd name="T98" fmla="*/ 129 w 513"/>
                <a:gd name="T99" fmla="*/ 104 h 732"/>
                <a:gd name="T100" fmla="*/ 111 w 513"/>
                <a:gd name="T101" fmla="*/ 27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3" h="732">
                  <a:moveTo>
                    <a:pt x="14" y="474"/>
                  </a:moveTo>
                  <a:lnTo>
                    <a:pt x="11" y="480"/>
                  </a:lnTo>
                  <a:lnTo>
                    <a:pt x="4" y="481"/>
                  </a:lnTo>
                  <a:lnTo>
                    <a:pt x="0" y="479"/>
                  </a:lnTo>
                  <a:lnTo>
                    <a:pt x="14" y="474"/>
                  </a:lnTo>
                  <a:close/>
                  <a:moveTo>
                    <a:pt x="106" y="21"/>
                  </a:moveTo>
                  <a:lnTo>
                    <a:pt x="156" y="0"/>
                  </a:lnTo>
                  <a:lnTo>
                    <a:pt x="510" y="180"/>
                  </a:lnTo>
                  <a:lnTo>
                    <a:pt x="513" y="354"/>
                  </a:lnTo>
                  <a:lnTo>
                    <a:pt x="506" y="357"/>
                  </a:lnTo>
                  <a:lnTo>
                    <a:pt x="498" y="362"/>
                  </a:lnTo>
                  <a:lnTo>
                    <a:pt x="491" y="357"/>
                  </a:lnTo>
                  <a:lnTo>
                    <a:pt x="480" y="357"/>
                  </a:lnTo>
                  <a:lnTo>
                    <a:pt x="472" y="364"/>
                  </a:lnTo>
                  <a:lnTo>
                    <a:pt x="472" y="375"/>
                  </a:lnTo>
                  <a:lnTo>
                    <a:pt x="476" y="380"/>
                  </a:lnTo>
                  <a:lnTo>
                    <a:pt x="471" y="391"/>
                  </a:lnTo>
                  <a:lnTo>
                    <a:pt x="457" y="410"/>
                  </a:lnTo>
                  <a:lnTo>
                    <a:pt x="452" y="409"/>
                  </a:lnTo>
                  <a:lnTo>
                    <a:pt x="445" y="417"/>
                  </a:lnTo>
                  <a:lnTo>
                    <a:pt x="445" y="423"/>
                  </a:lnTo>
                  <a:lnTo>
                    <a:pt x="450" y="428"/>
                  </a:lnTo>
                  <a:lnTo>
                    <a:pt x="446" y="437"/>
                  </a:lnTo>
                  <a:lnTo>
                    <a:pt x="437" y="443"/>
                  </a:lnTo>
                  <a:lnTo>
                    <a:pt x="435" y="449"/>
                  </a:lnTo>
                  <a:lnTo>
                    <a:pt x="443" y="453"/>
                  </a:lnTo>
                  <a:lnTo>
                    <a:pt x="444" y="462"/>
                  </a:lnTo>
                  <a:lnTo>
                    <a:pt x="439" y="470"/>
                  </a:lnTo>
                  <a:lnTo>
                    <a:pt x="425" y="484"/>
                  </a:lnTo>
                  <a:lnTo>
                    <a:pt x="425" y="494"/>
                  </a:lnTo>
                  <a:lnTo>
                    <a:pt x="431" y="500"/>
                  </a:lnTo>
                  <a:lnTo>
                    <a:pt x="442" y="492"/>
                  </a:lnTo>
                  <a:lnTo>
                    <a:pt x="447" y="494"/>
                  </a:lnTo>
                  <a:lnTo>
                    <a:pt x="447" y="500"/>
                  </a:lnTo>
                  <a:lnTo>
                    <a:pt x="442" y="503"/>
                  </a:lnTo>
                  <a:lnTo>
                    <a:pt x="448" y="507"/>
                  </a:lnTo>
                  <a:lnTo>
                    <a:pt x="444" y="513"/>
                  </a:lnTo>
                  <a:lnTo>
                    <a:pt x="449" y="521"/>
                  </a:lnTo>
                  <a:lnTo>
                    <a:pt x="449" y="532"/>
                  </a:lnTo>
                  <a:lnTo>
                    <a:pt x="451" y="540"/>
                  </a:lnTo>
                  <a:lnTo>
                    <a:pt x="467" y="545"/>
                  </a:lnTo>
                  <a:lnTo>
                    <a:pt x="471" y="551"/>
                  </a:lnTo>
                  <a:lnTo>
                    <a:pt x="468" y="558"/>
                  </a:lnTo>
                  <a:lnTo>
                    <a:pt x="468" y="564"/>
                  </a:lnTo>
                  <a:lnTo>
                    <a:pt x="465" y="570"/>
                  </a:lnTo>
                  <a:lnTo>
                    <a:pt x="454" y="575"/>
                  </a:lnTo>
                  <a:lnTo>
                    <a:pt x="448" y="571"/>
                  </a:lnTo>
                  <a:lnTo>
                    <a:pt x="438" y="571"/>
                  </a:lnTo>
                  <a:lnTo>
                    <a:pt x="430" y="577"/>
                  </a:lnTo>
                  <a:lnTo>
                    <a:pt x="419" y="583"/>
                  </a:lnTo>
                  <a:lnTo>
                    <a:pt x="417" y="589"/>
                  </a:lnTo>
                  <a:lnTo>
                    <a:pt x="417" y="595"/>
                  </a:lnTo>
                  <a:lnTo>
                    <a:pt x="412" y="597"/>
                  </a:lnTo>
                  <a:lnTo>
                    <a:pt x="404" y="610"/>
                  </a:lnTo>
                  <a:lnTo>
                    <a:pt x="400" y="610"/>
                  </a:lnTo>
                  <a:lnTo>
                    <a:pt x="396" y="608"/>
                  </a:lnTo>
                  <a:lnTo>
                    <a:pt x="390" y="615"/>
                  </a:lnTo>
                  <a:lnTo>
                    <a:pt x="390" y="622"/>
                  </a:lnTo>
                  <a:lnTo>
                    <a:pt x="384" y="626"/>
                  </a:lnTo>
                  <a:lnTo>
                    <a:pt x="382" y="634"/>
                  </a:lnTo>
                  <a:lnTo>
                    <a:pt x="384" y="640"/>
                  </a:lnTo>
                  <a:lnTo>
                    <a:pt x="381" y="646"/>
                  </a:lnTo>
                  <a:lnTo>
                    <a:pt x="374" y="650"/>
                  </a:lnTo>
                  <a:lnTo>
                    <a:pt x="366" y="656"/>
                  </a:lnTo>
                  <a:lnTo>
                    <a:pt x="349" y="659"/>
                  </a:lnTo>
                  <a:lnTo>
                    <a:pt x="337" y="660"/>
                  </a:lnTo>
                  <a:lnTo>
                    <a:pt x="326" y="659"/>
                  </a:lnTo>
                  <a:lnTo>
                    <a:pt x="319" y="656"/>
                  </a:lnTo>
                  <a:lnTo>
                    <a:pt x="308" y="657"/>
                  </a:lnTo>
                  <a:lnTo>
                    <a:pt x="302" y="655"/>
                  </a:lnTo>
                  <a:lnTo>
                    <a:pt x="296" y="659"/>
                  </a:lnTo>
                  <a:lnTo>
                    <a:pt x="295" y="666"/>
                  </a:lnTo>
                  <a:lnTo>
                    <a:pt x="302" y="676"/>
                  </a:lnTo>
                  <a:lnTo>
                    <a:pt x="307" y="676"/>
                  </a:lnTo>
                  <a:lnTo>
                    <a:pt x="309" y="681"/>
                  </a:lnTo>
                  <a:lnTo>
                    <a:pt x="296" y="690"/>
                  </a:lnTo>
                  <a:lnTo>
                    <a:pt x="290" y="697"/>
                  </a:lnTo>
                  <a:lnTo>
                    <a:pt x="279" y="697"/>
                  </a:lnTo>
                  <a:lnTo>
                    <a:pt x="253" y="703"/>
                  </a:lnTo>
                  <a:lnTo>
                    <a:pt x="242" y="710"/>
                  </a:lnTo>
                  <a:lnTo>
                    <a:pt x="230" y="715"/>
                  </a:lnTo>
                  <a:lnTo>
                    <a:pt x="218" y="724"/>
                  </a:lnTo>
                  <a:lnTo>
                    <a:pt x="210" y="725"/>
                  </a:lnTo>
                  <a:lnTo>
                    <a:pt x="206" y="721"/>
                  </a:lnTo>
                  <a:lnTo>
                    <a:pt x="203" y="711"/>
                  </a:lnTo>
                  <a:lnTo>
                    <a:pt x="199" y="707"/>
                  </a:lnTo>
                  <a:lnTo>
                    <a:pt x="194" y="712"/>
                  </a:lnTo>
                  <a:lnTo>
                    <a:pt x="194" y="720"/>
                  </a:lnTo>
                  <a:lnTo>
                    <a:pt x="188" y="730"/>
                  </a:lnTo>
                  <a:lnTo>
                    <a:pt x="176" y="731"/>
                  </a:lnTo>
                  <a:lnTo>
                    <a:pt x="169" y="732"/>
                  </a:lnTo>
                  <a:lnTo>
                    <a:pt x="161" y="732"/>
                  </a:lnTo>
                  <a:lnTo>
                    <a:pt x="159" y="724"/>
                  </a:lnTo>
                  <a:lnTo>
                    <a:pt x="154" y="718"/>
                  </a:lnTo>
                  <a:lnTo>
                    <a:pt x="154" y="711"/>
                  </a:lnTo>
                  <a:lnTo>
                    <a:pt x="146" y="699"/>
                  </a:lnTo>
                  <a:lnTo>
                    <a:pt x="140" y="688"/>
                  </a:lnTo>
                  <a:lnTo>
                    <a:pt x="133" y="682"/>
                  </a:lnTo>
                  <a:lnTo>
                    <a:pt x="118" y="665"/>
                  </a:lnTo>
                  <a:lnTo>
                    <a:pt x="101" y="651"/>
                  </a:lnTo>
                  <a:lnTo>
                    <a:pt x="94" y="648"/>
                  </a:lnTo>
                  <a:lnTo>
                    <a:pt x="92" y="643"/>
                  </a:lnTo>
                  <a:lnTo>
                    <a:pt x="88" y="640"/>
                  </a:lnTo>
                  <a:lnTo>
                    <a:pt x="86" y="635"/>
                  </a:lnTo>
                  <a:lnTo>
                    <a:pt x="86" y="628"/>
                  </a:lnTo>
                  <a:lnTo>
                    <a:pt x="89" y="624"/>
                  </a:lnTo>
                  <a:lnTo>
                    <a:pt x="89" y="616"/>
                  </a:lnTo>
                  <a:lnTo>
                    <a:pt x="96" y="615"/>
                  </a:lnTo>
                  <a:lnTo>
                    <a:pt x="103" y="615"/>
                  </a:lnTo>
                  <a:lnTo>
                    <a:pt x="108" y="617"/>
                  </a:lnTo>
                  <a:lnTo>
                    <a:pt x="116" y="615"/>
                  </a:lnTo>
                  <a:lnTo>
                    <a:pt x="122" y="617"/>
                  </a:lnTo>
                  <a:lnTo>
                    <a:pt x="128" y="616"/>
                  </a:lnTo>
                  <a:lnTo>
                    <a:pt x="137" y="617"/>
                  </a:lnTo>
                  <a:lnTo>
                    <a:pt x="142" y="620"/>
                  </a:lnTo>
                  <a:lnTo>
                    <a:pt x="148" y="621"/>
                  </a:lnTo>
                  <a:lnTo>
                    <a:pt x="153" y="617"/>
                  </a:lnTo>
                  <a:lnTo>
                    <a:pt x="149" y="616"/>
                  </a:lnTo>
                  <a:lnTo>
                    <a:pt x="138" y="606"/>
                  </a:lnTo>
                  <a:lnTo>
                    <a:pt x="135" y="596"/>
                  </a:lnTo>
                  <a:lnTo>
                    <a:pt x="128" y="593"/>
                  </a:lnTo>
                  <a:lnTo>
                    <a:pt x="120" y="582"/>
                  </a:lnTo>
                  <a:lnTo>
                    <a:pt x="120" y="574"/>
                  </a:lnTo>
                  <a:lnTo>
                    <a:pt x="125" y="568"/>
                  </a:lnTo>
                  <a:lnTo>
                    <a:pt x="129" y="557"/>
                  </a:lnTo>
                  <a:lnTo>
                    <a:pt x="124" y="551"/>
                  </a:lnTo>
                  <a:lnTo>
                    <a:pt x="124" y="547"/>
                  </a:lnTo>
                  <a:lnTo>
                    <a:pt x="126" y="543"/>
                  </a:lnTo>
                  <a:lnTo>
                    <a:pt x="126" y="537"/>
                  </a:lnTo>
                  <a:lnTo>
                    <a:pt x="121" y="525"/>
                  </a:lnTo>
                  <a:lnTo>
                    <a:pt x="119" y="517"/>
                  </a:lnTo>
                  <a:lnTo>
                    <a:pt x="116" y="513"/>
                  </a:lnTo>
                  <a:lnTo>
                    <a:pt x="114" y="500"/>
                  </a:lnTo>
                  <a:lnTo>
                    <a:pt x="104" y="491"/>
                  </a:lnTo>
                  <a:lnTo>
                    <a:pt x="82" y="480"/>
                  </a:lnTo>
                  <a:lnTo>
                    <a:pt x="82" y="479"/>
                  </a:lnTo>
                  <a:lnTo>
                    <a:pt x="75" y="469"/>
                  </a:lnTo>
                  <a:lnTo>
                    <a:pt x="64" y="454"/>
                  </a:lnTo>
                  <a:lnTo>
                    <a:pt x="58" y="452"/>
                  </a:lnTo>
                  <a:lnTo>
                    <a:pt x="55" y="396"/>
                  </a:lnTo>
                  <a:lnTo>
                    <a:pt x="56" y="391"/>
                  </a:lnTo>
                  <a:lnTo>
                    <a:pt x="61" y="391"/>
                  </a:lnTo>
                  <a:lnTo>
                    <a:pt x="66" y="389"/>
                  </a:lnTo>
                  <a:lnTo>
                    <a:pt x="68" y="384"/>
                  </a:lnTo>
                  <a:lnTo>
                    <a:pt x="141" y="310"/>
                  </a:lnTo>
                  <a:lnTo>
                    <a:pt x="139" y="245"/>
                  </a:lnTo>
                  <a:lnTo>
                    <a:pt x="151" y="163"/>
                  </a:lnTo>
                  <a:lnTo>
                    <a:pt x="158" y="156"/>
                  </a:lnTo>
                  <a:lnTo>
                    <a:pt x="158" y="140"/>
                  </a:lnTo>
                  <a:lnTo>
                    <a:pt x="129" y="104"/>
                  </a:lnTo>
                  <a:lnTo>
                    <a:pt x="131" y="99"/>
                  </a:lnTo>
                  <a:lnTo>
                    <a:pt x="132" y="87"/>
                  </a:lnTo>
                  <a:lnTo>
                    <a:pt x="111" y="27"/>
                  </a:lnTo>
                  <a:lnTo>
                    <a:pt x="106" y="2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FBF34BF7-1F0C-8264-59AA-8C504031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1" y="3941764"/>
              <a:ext cx="373063" cy="292100"/>
            </a:xfrm>
            <a:custGeom>
              <a:avLst/>
              <a:gdLst>
                <a:gd name="T0" fmla="*/ 142 w 671"/>
                <a:gd name="T1" fmla="*/ 510 h 523"/>
                <a:gd name="T2" fmla="*/ 124 w 671"/>
                <a:gd name="T3" fmla="*/ 497 h 523"/>
                <a:gd name="T4" fmla="*/ 105 w 671"/>
                <a:gd name="T5" fmla="*/ 493 h 523"/>
                <a:gd name="T6" fmla="*/ 99 w 671"/>
                <a:gd name="T7" fmla="*/ 501 h 523"/>
                <a:gd name="T8" fmla="*/ 81 w 671"/>
                <a:gd name="T9" fmla="*/ 489 h 523"/>
                <a:gd name="T10" fmla="*/ 86 w 671"/>
                <a:gd name="T11" fmla="*/ 474 h 523"/>
                <a:gd name="T12" fmla="*/ 81 w 671"/>
                <a:gd name="T13" fmla="*/ 465 h 523"/>
                <a:gd name="T14" fmla="*/ 57 w 671"/>
                <a:gd name="T15" fmla="*/ 473 h 523"/>
                <a:gd name="T16" fmla="*/ 41 w 671"/>
                <a:gd name="T17" fmla="*/ 443 h 523"/>
                <a:gd name="T18" fmla="*/ 0 w 671"/>
                <a:gd name="T19" fmla="*/ 403 h 523"/>
                <a:gd name="T20" fmla="*/ 7 w 671"/>
                <a:gd name="T21" fmla="*/ 381 h 523"/>
                <a:gd name="T22" fmla="*/ 20 w 671"/>
                <a:gd name="T23" fmla="*/ 378 h 523"/>
                <a:gd name="T24" fmla="*/ 60 w 671"/>
                <a:gd name="T25" fmla="*/ 376 h 523"/>
                <a:gd name="T26" fmla="*/ 100 w 671"/>
                <a:gd name="T27" fmla="*/ 370 h 523"/>
                <a:gd name="T28" fmla="*/ 125 w 671"/>
                <a:gd name="T29" fmla="*/ 361 h 523"/>
                <a:gd name="T30" fmla="*/ 160 w 671"/>
                <a:gd name="T31" fmla="*/ 342 h 523"/>
                <a:gd name="T32" fmla="*/ 165 w 671"/>
                <a:gd name="T33" fmla="*/ 317 h 523"/>
                <a:gd name="T34" fmla="*/ 175 w 671"/>
                <a:gd name="T35" fmla="*/ 273 h 523"/>
                <a:gd name="T36" fmla="*/ 244 w 671"/>
                <a:gd name="T37" fmla="*/ 172 h 523"/>
                <a:gd name="T38" fmla="*/ 496 w 671"/>
                <a:gd name="T39" fmla="*/ 0 h 523"/>
                <a:gd name="T40" fmla="*/ 580 w 671"/>
                <a:gd name="T41" fmla="*/ 27 h 523"/>
                <a:gd name="T42" fmla="*/ 624 w 671"/>
                <a:gd name="T43" fmla="*/ 17 h 523"/>
                <a:gd name="T44" fmla="*/ 644 w 671"/>
                <a:gd name="T45" fmla="*/ 89 h 523"/>
                <a:gd name="T46" fmla="*/ 671 w 671"/>
                <a:gd name="T47" fmla="*/ 130 h 523"/>
                <a:gd name="T48" fmla="*/ 664 w 671"/>
                <a:gd name="T49" fmla="*/ 153 h 523"/>
                <a:gd name="T50" fmla="*/ 654 w 671"/>
                <a:gd name="T51" fmla="*/ 300 h 523"/>
                <a:gd name="T52" fmla="*/ 579 w 671"/>
                <a:gd name="T53" fmla="*/ 379 h 523"/>
                <a:gd name="T54" fmla="*/ 569 w 671"/>
                <a:gd name="T55" fmla="*/ 381 h 523"/>
                <a:gd name="T56" fmla="*/ 571 w 671"/>
                <a:gd name="T57" fmla="*/ 442 h 523"/>
                <a:gd name="T58" fmla="*/ 558 w 671"/>
                <a:gd name="T59" fmla="*/ 447 h 523"/>
                <a:gd name="T60" fmla="*/ 552 w 671"/>
                <a:gd name="T61" fmla="*/ 454 h 523"/>
                <a:gd name="T62" fmla="*/ 540 w 671"/>
                <a:gd name="T63" fmla="*/ 453 h 523"/>
                <a:gd name="T64" fmla="*/ 528 w 671"/>
                <a:gd name="T65" fmla="*/ 461 h 523"/>
                <a:gd name="T66" fmla="*/ 513 w 671"/>
                <a:gd name="T67" fmla="*/ 469 h 523"/>
                <a:gd name="T68" fmla="*/ 496 w 671"/>
                <a:gd name="T69" fmla="*/ 464 h 523"/>
                <a:gd name="T70" fmla="*/ 462 w 671"/>
                <a:gd name="T71" fmla="*/ 455 h 523"/>
                <a:gd name="T72" fmla="*/ 430 w 671"/>
                <a:gd name="T73" fmla="*/ 459 h 523"/>
                <a:gd name="T74" fmla="*/ 409 w 671"/>
                <a:gd name="T75" fmla="*/ 477 h 523"/>
                <a:gd name="T76" fmla="*/ 390 w 671"/>
                <a:gd name="T77" fmla="*/ 482 h 523"/>
                <a:gd name="T78" fmla="*/ 363 w 671"/>
                <a:gd name="T79" fmla="*/ 474 h 523"/>
                <a:gd name="T80" fmla="*/ 340 w 671"/>
                <a:gd name="T81" fmla="*/ 463 h 523"/>
                <a:gd name="T82" fmla="*/ 333 w 671"/>
                <a:gd name="T83" fmla="*/ 454 h 523"/>
                <a:gd name="T84" fmla="*/ 324 w 671"/>
                <a:gd name="T85" fmla="*/ 455 h 523"/>
                <a:gd name="T86" fmla="*/ 305 w 671"/>
                <a:gd name="T87" fmla="*/ 461 h 523"/>
                <a:gd name="T88" fmla="*/ 294 w 671"/>
                <a:gd name="T89" fmla="*/ 467 h 523"/>
                <a:gd name="T90" fmla="*/ 281 w 671"/>
                <a:gd name="T91" fmla="*/ 464 h 523"/>
                <a:gd name="T92" fmla="*/ 267 w 671"/>
                <a:gd name="T93" fmla="*/ 445 h 523"/>
                <a:gd name="T94" fmla="*/ 247 w 671"/>
                <a:gd name="T95" fmla="*/ 438 h 523"/>
                <a:gd name="T96" fmla="*/ 229 w 671"/>
                <a:gd name="T97" fmla="*/ 434 h 523"/>
                <a:gd name="T98" fmla="*/ 217 w 671"/>
                <a:gd name="T99" fmla="*/ 432 h 523"/>
                <a:gd name="T100" fmla="*/ 200 w 671"/>
                <a:gd name="T101" fmla="*/ 435 h 523"/>
                <a:gd name="T102" fmla="*/ 189 w 671"/>
                <a:gd name="T103" fmla="*/ 435 h 523"/>
                <a:gd name="T104" fmla="*/ 177 w 671"/>
                <a:gd name="T105" fmla="*/ 439 h 523"/>
                <a:gd name="T106" fmla="*/ 162 w 671"/>
                <a:gd name="T107" fmla="*/ 449 h 523"/>
                <a:gd name="T108" fmla="*/ 163 w 671"/>
                <a:gd name="T109" fmla="*/ 457 h 523"/>
                <a:gd name="T110" fmla="*/ 161 w 671"/>
                <a:gd name="T111" fmla="*/ 463 h 523"/>
                <a:gd name="T112" fmla="*/ 165 w 671"/>
                <a:gd name="T113" fmla="*/ 475 h 523"/>
                <a:gd name="T114" fmla="*/ 158 w 671"/>
                <a:gd name="T115" fmla="*/ 481 h 523"/>
                <a:gd name="T116" fmla="*/ 150 w 671"/>
                <a:gd name="T117" fmla="*/ 495 h 523"/>
                <a:gd name="T118" fmla="*/ 153 w 671"/>
                <a:gd name="T119" fmla="*/ 512 h 523"/>
                <a:gd name="T120" fmla="*/ 158 w 671"/>
                <a:gd name="T121" fmla="*/ 51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1" h="523">
                  <a:moveTo>
                    <a:pt x="151" y="523"/>
                  </a:moveTo>
                  <a:lnTo>
                    <a:pt x="142" y="510"/>
                  </a:lnTo>
                  <a:lnTo>
                    <a:pt x="132" y="508"/>
                  </a:lnTo>
                  <a:lnTo>
                    <a:pt x="124" y="497"/>
                  </a:lnTo>
                  <a:lnTo>
                    <a:pt x="109" y="485"/>
                  </a:lnTo>
                  <a:lnTo>
                    <a:pt x="105" y="493"/>
                  </a:lnTo>
                  <a:lnTo>
                    <a:pt x="107" y="498"/>
                  </a:lnTo>
                  <a:lnTo>
                    <a:pt x="99" y="501"/>
                  </a:lnTo>
                  <a:lnTo>
                    <a:pt x="91" y="502"/>
                  </a:lnTo>
                  <a:lnTo>
                    <a:pt x="81" y="489"/>
                  </a:lnTo>
                  <a:lnTo>
                    <a:pt x="87" y="482"/>
                  </a:lnTo>
                  <a:lnTo>
                    <a:pt x="86" y="474"/>
                  </a:lnTo>
                  <a:lnTo>
                    <a:pt x="82" y="471"/>
                  </a:lnTo>
                  <a:lnTo>
                    <a:pt x="81" y="465"/>
                  </a:lnTo>
                  <a:lnTo>
                    <a:pt x="76" y="462"/>
                  </a:lnTo>
                  <a:lnTo>
                    <a:pt x="57" y="473"/>
                  </a:lnTo>
                  <a:lnTo>
                    <a:pt x="42" y="461"/>
                  </a:lnTo>
                  <a:lnTo>
                    <a:pt x="41" y="443"/>
                  </a:lnTo>
                  <a:lnTo>
                    <a:pt x="0" y="415"/>
                  </a:lnTo>
                  <a:lnTo>
                    <a:pt x="0" y="403"/>
                  </a:lnTo>
                  <a:lnTo>
                    <a:pt x="5" y="394"/>
                  </a:lnTo>
                  <a:lnTo>
                    <a:pt x="7" y="381"/>
                  </a:lnTo>
                  <a:lnTo>
                    <a:pt x="10" y="376"/>
                  </a:lnTo>
                  <a:lnTo>
                    <a:pt x="20" y="378"/>
                  </a:lnTo>
                  <a:lnTo>
                    <a:pt x="50" y="375"/>
                  </a:lnTo>
                  <a:lnTo>
                    <a:pt x="60" y="376"/>
                  </a:lnTo>
                  <a:lnTo>
                    <a:pt x="72" y="370"/>
                  </a:lnTo>
                  <a:lnTo>
                    <a:pt x="100" y="370"/>
                  </a:lnTo>
                  <a:lnTo>
                    <a:pt x="112" y="362"/>
                  </a:lnTo>
                  <a:lnTo>
                    <a:pt x="125" y="361"/>
                  </a:lnTo>
                  <a:lnTo>
                    <a:pt x="138" y="354"/>
                  </a:lnTo>
                  <a:lnTo>
                    <a:pt x="160" y="342"/>
                  </a:lnTo>
                  <a:lnTo>
                    <a:pt x="163" y="332"/>
                  </a:lnTo>
                  <a:lnTo>
                    <a:pt x="165" y="317"/>
                  </a:lnTo>
                  <a:lnTo>
                    <a:pt x="172" y="313"/>
                  </a:lnTo>
                  <a:lnTo>
                    <a:pt x="175" y="273"/>
                  </a:lnTo>
                  <a:lnTo>
                    <a:pt x="177" y="189"/>
                  </a:lnTo>
                  <a:lnTo>
                    <a:pt x="244" y="172"/>
                  </a:lnTo>
                  <a:lnTo>
                    <a:pt x="298" y="123"/>
                  </a:lnTo>
                  <a:lnTo>
                    <a:pt x="496" y="0"/>
                  </a:lnTo>
                  <a:lnTo>
                    <a:pt x="573" y="20"/>
                  </a:lnTo>
                  <a:lnTo>
                    <a:pt x="580" y="27"/>
                  </a:lnTo>
                  <a:lnTo>
                    <a:pt x="619" y="11"/>
                  </a:lnTo>
                  <a:lnTo>
                    <a:pt x="624" y="17"/>
                  </a:lnTo>
                  <a:lnTo>
                    <a:pt x="645" y="77"/>
                  </a:lnTo>
                  <a:lnTo>
                    <a:pt x="644" y="89"/>
                  </a:lnTo>
                  <a:lnTo>
                    <a:pt x="642" y="94"/>
                  </a:lnTo>
                  <a:lnTo>
                    <a:pt x="671" y="130"/>
                  </a:lnTo>
                  <a:lnTo>
                    <a:pt x="671" y="146"/>
                  </a:lnTo>
                  <a:lnTo>
                    <a:pt x="664" y="153"/>
                  </a:lnTo>
                  <a:lnTo>
                    <a:pt x="652" y="235"/>
                  </a:lnTo>
                  <a:lnTo>
                    <a:pt x="654" y="300"/>
                  </a:lnTo>
                  <a:lnTo>
                    <a:pt x="581" y="374"/>
                  </a:lnTo>
                  <a:lnTo>
                    <a:pt x="579" y="379"/>
                  </a:lnTo>
                  <a:lnTo>
                    <a:pt x="574" y="381"/>
                  </a:lnTo>
                  <a:lnTo>
                    <a:pt x="569" y="381"/>
                  </a:lnTo>
                  <a:lnTo>
                    <a:pt x="568" y="386"/>
                  </a:lnTo>
                  <a:lnTo>
                    <a:pt x="571" y="442"/>
                  </a:lnTo>
                  <a:lnTo>
                    <a:pt x="563" y="439"/>
                  </a:lnTo>
                  <a:lnTo>
                    <a:pt x="558" y="447"/>
                  </a:lnTo>
                  <a:lnTo>
                    <a:pt x="556" y="452"/>
                  </a:lnTo>
                  <a:lnTo>
                    <a:pt x="552" y="454"/>
                  </a:lnTo>
                  <a:lnTo>
                    <a:pt x="546" y="451"/>
                  </a:lnTo>
                  <a:lnTo>
                    <a:pt x="540" y="453"/>
                  </a:lnTo>
                  <a:lnTo>
                    <a:pt x="537" y="458"/>
                  </a:lnTo>
                  <a:lnTo>
                    <a:pt x="528" y="461"/>
                  </a:lnTo>
                  <a:lnTo>
                    <a:pt x="527" y="464"/>
                  </a:lnTo>
                  <a:lnTo>
                    <a:pt x="513" y="469"/>
                  </a:lnTo>
                  <a:lnTo>
                    <a:pt x="508" y="465"/>
                  </a:lnTo>
                  <a:lnTo>
                    <a:pt x="496" y="464"/>
                  </a:lnTo>
                  <a:lnTo>
                    <a:pt x="482" y="458"/>
                  </a:lnTo>
                  <a:lnTo>
                    <a:pt x="462" y="455"/>
                  </a:lnTo>
                  <a:lnTo>
                    <a:pt x="453" y="460"/>
                  </a:lnTo>
                  <a:lnTo>
                    <a:pt x="430" y="459"/>
                  </a:lnTo>
                  <a:lnTo>
                    <a:pt x="420" y="461"/>
                  </a:lnTo>
                  <a:lnTo>
                    <a:pt x="409" y="477"/>
                  </a:lnTo>
                  <a:lnTo>
                    <a:pt x="398" y="484"/>
                  </a:lnTo>
                  <a:lnTo>
                    <a:pt x="390" y="482"/>
                  </a:lnTo>
                  <a:lnTo>
                    <a:pt x="373" y="475"/>
                  </a:lnTo>
                  <a:lnTo>
                    <a:pt x="363" y="474"/>
                  </a:lnTo>
                  <a:lnTo>
                    <a:pt x="349" y="466"/>
                  </a:lnTo>
                  <a:lnTo>
                    <a:pt x="340" y="463"/>
                  </a:lnTo>
                  <a:lnTo>
                    <a:pt x="340" y="460"/>
                  </a:lnTo>
                  <a:lnTo>
                    <a:pt x="333" y="454"/>
                  </a:lnTo>
                  <a:lnTo>
                    <a:pt x="325" y="453"/>
                  </a:lnTo>
                  <a:lnTo>
                    <a:pt x="324" y="455"/>
                  </a:lnTo>
                  <a:lnTo>
                    <a:pt x="311" y="457"/>
                  </a:lnTo>
                  <a:lnTo>
                    <a:pt x="305" y="461"/>
                  </a:lnTo>
                  <a:lnTo>
                    <a:pt x="299" y="461"/>
                  </a:lnTo>
                  <a:lnTo>
                    <a:pt x="294" y="467"/>
                  </a:lnTo>
                  <a:lnTo>
                    <a:pt x="289" y="469"/>
                  </a:lnTo>
                  <a:lnTo>
                    <a:pt x="281" y="464"/>
                  </a:lnTo>
                  <a:lnTo>
                    <a:pt x="271" y="449"/>
                  </a:lnTo>
                  <a:lnTo>
                    <a:pt x="267" y="445"/>
                  </a:lnTo>
                  <a:lnTo>
                    <a:pt x="254" y="440"/>
                  </a:lnTo>
                  <a:lnTo>
                    <a:pt x="247" y="438"/>
                  </a:lnTo>
                  <a:lnTo>
                    <a:pt x="241" y="435"/>
                  </a:lnTo>
                  <a:lnTo>
                    <a:pt x="229" y="434"/>
                  </a:lnTo>
                  <a:lnTo>
                    <a:pt x="224" y="432"/>
                  </a:lnTo>
                  <a:lnTo>
                    <a:pt x="217" y="432"/>
                  </a:lnTo>
                  <a:lnTo>
                    <a:pt x="213" y="436"/>
                  </a:lnTo>
                  <a:lnTo>
                    <a:pt x="200" y="435"/>
                  </a:lnTo>
                  <a:lnTo>
                    <a:pt x="196" y="436"/>
                  </a:lnTo>
                  <a:lnTo>
                    <a:pt x="189" y="435"/>
                  </a:lnTo>
                  <a:lnTo>
                    <a:pt x="181" y="437"/>
                  </a:lnTo>
                  <a:lnTo>
                    <a:pt x="177" y="439"/>
                  </a:lnTo>
                  <a:lnTo>
                    <a:pt x="172" y="441"/>
                  </a:lnTo>
                  <a:lnTo>
                    <a:pt x="162" y="449"/>
                  </a:lnTo>
                  <a:lnTo>
                    <a:pt x="161" y="454"/>
                  </a:lnTo>
                  <a:lnTo>
                    <a:pt x="163" y="457"/>
                  </a:lnTo>
                  <a:lnTo>
                    <a:pt x="162" y="460"/>
                  </a:lnTo>
                  <a:lnTo>
                    <a:pt x="161" y="463"/>
                  </a:lnTo>
                  <a:lnTo>
                    <a:pt x="162" y="471"/>
                  </a:lnTo>
                  <a:lnTo>
                    <a:pt x="165" y="475"/>
                  </a:lnTo>
                  <a:lnTo>
                    <a:pt x="166" y="481"/>
                  </a:lnTo>
                  <a:lnTo>
                    <a:pt x="158" y="481"/>
                  </a:lnTo>
                  <a:lnTo>
                    <a:pt x="149" y="491"/>
                  </a:lnTo>
                  <a:lnTo>
                    <a:pt x="150" y="495"/>
                  </a:lnTo>
                  <a:lnTo>
                    <a:pt x="148" y="500"/>
                  </a:lnTo>
                  <a:lnTo>
                    <a:pt x="153" y="512"/>
                  </a:lnTo>
                  <a:lnTo>
                    <a:pt x="158" y="513"/>
                  </a:lnTo>
                  <a:lnTo>
                    <a:pt x="158" y="517"/>
                  </a:lnTo>
                  <a:lnTo>
                    <a:pt x="151" y="52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CD2C337E-D250-B838-151C-615B0E844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4183064"/>
              <a:ext cx="279400" cy="241300"/>
            </a:xfrm>
            <a:custGeom>
              <a:avLst/>
              <a:gdLst>
                <a:gd name="T0" fmla="*/ 474 w 504"/>
                <a:gd name="T1" fmla="*/ 27 h 432"/>
                <a:gd name="T2" fmla="*/ 444 w 504"/>
                <a:gd name="T3" fmla="*/ 15 h 432"/>
                <a:gd name="T4" fmla="*/ 432 w 504"/>
                <a:gd name="T5" fmla="*/ 19 h 432"/>
                <a:gd name="T6" fmla="*/ 414 w 504"/>
                <a:gd name="T7" fmla="*/ 29 h 432"/>
                <a:gd name="T8" fmla="*/ 394 w 504"/>
                <a:gd name="T9" fmla="*/ 33 h 432"/>
                <a:gd name="T10" fmla="*/ 348 w 504"/>
                <a:gd name="T11" fmla="*/ 23 h 432"/>
                <a:gd name="T12" fmla="*/ 306 w 504"/>
                <a:gd name="T13" fmla="*/ 29 h 432"/>
                <a:gd name="T14" fmla="*/ 276 w 504"/>
                <a:gd name="T15" fmla="*/ 50 h 432"/>
                <a:gd name="T16" fmla="*/ 235 w 504"/>
                <a:gd name="T17" fmla="*/ 34 h 432"/>
                <a:gd name="T18" fmla="*/ 219 w 504"/>
                <a:gd name="T19" fmla="*/ 22 h 432"/>
                <a:gd name="T20" fmla="*/ 197 w 504"/>
                <a:gd name="T21" fmla="*/ 25 h 432"/>
                <a:gd name="T22" fmla="*/ 180 w 504"/>
                <a:gd name="T23" fmla="*/ 35 h 432"/>
                <a:gd name="T24" fmla="*/ 157 w 504"/>
                <a:gd name="T25" fmla="*/ 17 h 432"/>
                <a:gd name="T26" fmla="*/ 133 w 504"/>
                <a:gd name="T27" fmla="*/ 6 h 432"/>
                <a:gd name="T28" fmla="*/ 110 w 504"/>
                <a:gd name="T29" fmla="*/ 0 h 432"/>
                <a:gd name="T30" fmla="*/ 86 w 504"/>
                <a:gd name="T31" fmla="*/ 3 h 432"/>
                <a:gd name="T32" fmla="*/ 67 w 504"/>
                <a:gd name="T33" fmla="*/ 5 h 432"/>
                <a:gd name="T34" fmla="*/ 48 w 504"/>
                <a:gd name="T35" fmla="*/ 17 h 432"/>
                <a:gd name="T36" fmla="*/ 48 w 504"/>
                <a:gd name="T37" fmla="*/ 28 h 432"/>
                <a:gd name="T38" fmla="*/ 51 w 504"/>
                <a:gd name="T39" fmla="*/ 43 h 432"/>
                <a:gd name="T40" fmla="*/ 35 w 504"/>
                <a:gd name="T41" fmla="*/ 59 h 432"/>
                <a:gd name="T42" fmla="*/ 39 w 504"/>
                <a:gd name="T43" fmla="*/ 80 h 432"/>
                <a:gd name="T44" fmla="*/ 36 w 504"/>
                <a:gd name="T45" fmla="*/ 92 h 432"/>
                <a:gd name="T46" fmla="*/ 48 w 504"/>
                <a:gd name="T47" fmla="*/ 117 h 432"/>
                <a:gd name="T48" fmla="*/ 51 w 504"/>
                <a:gd name="T49" fmla="*/ 149 h 432"/>
                <a:gd name="T50" fmla="*/ 38 w 504"/>
                <a:gd name="T51" fmla="*/ 159 h 432"/>
                <a:gd name="T52" fmla="*/ 39 w 504"/>
                <a:gd name="T53" fmla="*/ 173 h 432"/>
                <a:gd name="T54" fmla="*/ 24 w 504"/>
                <a:gd name="T55" fmla="*/ 195 h 432"/>
                <a:gd name="T56" fmla="*/ 11 w 504"/>
                <a:gd name="T57" fmla="*/ 208 h 432"/>
                <a:gd name="T58" fmla="*/ 1 w 504"/>
                <a:gd name="T59" fmla="*/ 224 h 432"/>
                <a:gd name="T60" fmla="*/ 0 w 504"/>
                <a:gd name="T61" fmla="*/ 243 h 432"/>
                <a:gd name="T62" fmla="*/ 2 w 504"/>
                <a:gd name="T63" fmla="*/ 256 h 432"/>
                <a:gd name="T64" fmla="*/ 3 w 504"/>
                <a:gd name="T65" fmla="*/ 287 h 432"/>
                <a:gd name="T66" fmla="*/ 2 w 504"/>
                <a:gd name="T67" fmla="*/ 322 h 432"/>
                <a:gd name="T68" fmla="*/ 35 w 504"/>
                <a:gd name="T69" fmla="*/ 329 h 432"/>
                <a:gd name="T70" fmla="*/ 96 w 504"/>
                <a:gd name="T71" fmla="*/ 385 h 432"/>
                <a:gd name="T72" fmla="*/ 106 w 504"/>
                <a:gd name="T73" fmla="*/ 417 h 432"/>
                <a:gd name="T74" fmla="*/ 176 w 504"/>
                <a:gd name="T75" fmla="*/ 429 h 432"/>
                <a:gd name="T76" fmla="*/ 211 w 504"/>
                <a:gd name="T77" fmla="*/ 419 h 432"/>
                <a:gd name="T78" fmla="*/ 234 w 504"/>
                <a:gd name="T79" fmla="*/ 408 h 432"/>
                <a:gd name="T80" fmla="*/ 245 w 504"/>
                <a:gd name="T81" fmla="*/ 414 h 432"/>
                <a:gd name="T82" fmla="*/ 262 w 504"/>
                <a:gd name="T83" fmla="*/ 385 h 432"/>
                <a:gd name="T84" fmla="*/ 265 w 504"/>
                <a:gd name="T85" fmla="*/ 361 h 432"/>
                <a:gd name="T86" fmla="*/ 279 w 504"/>
                <a:gd name="T87" fmla="*/ 343 h 432"/>
                <a:gd name="T88" fmla="*/ 295 w 504"/>
                <a:gd name="T89" fmla="*/ 320 h 432"/>
                <a:gd name="T90" fmla="*/ 311 w 504"/>
                <a:gd name="T91" fmla="*/ 309 h 432"/>
                <a:gd name="T92" fmla="*/ 330 w 504"/>
                <a:gd name="T93" fmla="*/ 315 h 432"/>
                <a:gd name="T94" fmla="*/ 351 w 504"/>
                <a:gd name="T95" fmla="*/ 334 h 432"/>
                <a:gd name="T96" fmla="*/ 371 w 504"/>
                <a:gd name="T97" fmla="*/ 320 h 432"/>
                <a:gd name="T98" fmla="*/ 381 w 504"/>
                <a:gd name="T99" fmla="*/ 309 h 432"/>
                <a:gd name="T100" fmla="*/ 389 w 504"/>
                <a:gd name="T101" fmla="*/ 285 h 432"/>
                <a:gd name="T102" fmla="*/ 402 w 504"/>
                <a:gd name="T103" fmla="*/ 258 h 432"/>
                <a:gd name="T104" fmla="*/ 427 w 504"/>
                <a:gd name="T105" fmla="*/ 233 h 432"/>
                <a:gd name="T106" fmla="*/ 429 w 504"/>
                <a:gd name="T107" fmla="*/ 204 h 432"/>
                <a:gd name="T108" fmla="*/ 455 w 504"/>
                <a:gd name="T109" fmla="*/ 185 h 432"/>
                <a:gd name="T110" fmla="*/ 455 w 504"/>
                <a:gd name="T111" fmla="*/ 156 h 432"/>
                <a:gd name="T112" fmla="*/ 472 w 504"/>
                <a:gd name="T113" fmla="*/ 129 h 432"/>
                <a:gd name="T114" fmla="*/ 487 w 504"/>
                <a:gd name="T115" fmla="*/ 119 h 432"/>
                <a:gd name="T116" fmla="*/ 504 w 504"/>
                <a:gd name="T117" fmla="*/ 102 h 432"/>
                <a:gd name="T118" fmla="*/ 497 w 504"/>
                <a:gd name="T119" fmla="*/ 79 h 432"/>
                <a:gd name="T120" fmla="*/ 486 w 504"/>
                <a:gd name="T121" fmla="*/ 5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4" h="432">
                  <a:moveTo>
                    <a:pt x="481" y="38"/>
                  </a:moveTo>
                  <a:lnTo>
                    <a:pt x="481" y="37"/>
                  </a:lnTo>
                  <a:lnTo>
                    <a:pt x="474" y="27"/>
                  </a:lnTo>
                  <a:lnTo>
                    <a:pt x="463" y="12"/>
                  </a:lnTo>
                  <a:lnTo>
                    <a:pt x="449" y="7"/>
                  </a:lnTo>
                  <a:lnTo>
                    <a:pt x="444" y="15"/>
                  </a:lnTo>
                  <a:lnTo>
                    <a:pt x="442" y="20"/>
                  </a:lnTo>
                  <a:lnTo>
                    <a:pt x="438" y="22"/>
                  </a:lnTo>
                  <a:lnTo>
                    <a:pt x="432" y="19"/>
                  </a:lnTo>
                  <a:lnTo>
                    <a:pt x="426" y="21"/>
                  </a:lnTo>
                  <a:lnTo>
                    <a:pt x="423" y="26"/>
                  </a:lnTo>
                  <a:lnTo>
                    <a:pt x="414" y="29"/>
                  </a:lnTo>
                  <a:lnTo>
                    <a:pt x="410" y="38"/>
                  </a:lnTo>
                  <a:lnTo>
                    <a:pt x="403" y="39"/>
                  </a:lnTo>
                  <a:lnTo>
                    <a:pt x="394" y="33"/>
                  </a:lnTo>
                  <a:lnTo>
                    <a:pt x="382" y="32"/>
                  </a:lnTo>
                  <a:lnTo>
                    <a:pt x="368" y="26"/>
                  </a:lnTo>
                  <a:lnTo>
                    <a:pt x="348" y="23"/>
                  </a:lnTo>
                  <a:lnTo>
                    <a:pt x="339" y="28"/>
                  </a:lnTo>
                  <a:lnTo>
                    <a:pt x="316" y="27"/>
                  </a:lnTo>
                  <a:lnTo>
                    <a:pt x="306" y="29"/>
                  </a:lnTo>
                  <a:lnTo>
                    <a:pt x="295" y="45"/>
                  </a:lnTo>
                  <a:lnTo>
                    <a:pt x="284" y="52"/>
                  </a:lnTo>
                  <a:lnTo>
                    <a:pt x="276" y="50"/>
                  </a:lnTo>
                  <a:lnTo>
                    <a:pt x="259" y="43"/>
                  </a:lnTo>
                  <a:lnTo>
                    <a:pt x="249" y="42"/>
                  </a:lnTo>
                  <a:lnTo>
                    <a:pt x="235" y="34"/>
                  </a:lnTo>
                  <a:lnTo>
                    <a:pt x="226" y="31"/>
                  </a:lnTo>
                  <a:lnTo>
                    <a:pt x="226" y="28"/>
                  </a:lnTo>
                  <a:lnTo>
                    <a:pt x="219" y="22"/>
                  </a:lnTo>
                  <a:lnTo>
                    <a:pt x="211" y="21"/>
                  </a:lnTo>
                  <a:lnTo>
                    <a:pt x="210" y="23"/>
                  </a:lnTo>
                  <a:lnTo>
                    <a:pt x="197" y="25"/>
                  </a:lnTo>
                  <a:lnTo>
                    <a:pt x="191" y="29"/>
                  </a:lnTo>
                  <a:lnTo>
                    <a:pt x="185" y="29"/>
                  </a:lnTo>
                  <a:lnTo>
                    <a:pt x="180" y="35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7" y="17"/>
                  </a:lnTo>
                  <a:lnTo>
                    <a:pt x="153" y="13"/>
                  </a:lnTo>
                  <a:lnTo>
                    <a:pt x="140" y="8"/>
                  </a:lnTo>
                  <a:lnTo>
                    <a:pt x="133" y="6"/>
                  </a:lnTo>
                  <a:lnTo>
                    <a:pt x="127" y="3"/>
                  </a:lnTo>
                  <a:lnTo>
                    <a:pt x="115" y="2"/>
                  </a:lnTo>
                  <a:lnTo>
                    <a:pt x="110" y="0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86" y="3"/>
                  </a:lnTo>
                  <a:lnTo>
                    <a:pt x="82" y="4"/>
                  </a:lnTo>
                  <a:lnTo>
                    <a:pt x="75" y="3"/>
                  </a:lnTo>
                  <a:lnTo>
                    <a:pt x="67" y="5"/>
                  </a:lnTo>
                  <a:lnTo>
                    <a:pt x="63" y="7"/>
                  </a:lnTo>
                  <a:lnTo>
                    <a:pt x="58" y="9"/>
                  </a:lnTo>
                  <a:lnTo>
                    <a:pt x="48" y="17"/>
                  </a:lnTo>
                  <a:lnTo>
                    <a:pt x="47" y="22"/>
                  </a:lnTo>
                  <a:lnTo>
                    <a:pt x="49" y="25"/>
                  </a:lnTo>
                  <a:lnTo>
                    <a:pt x="48" y="28"/>
                  </a:lnTo>
                  <a:lnTo>
                    <a:pt x="47" y="31"/>
                  </a:lnTo>
                  <a:lnTo>
                    <a:pt x="48" y="39"/>
                  </a:lnTo>
                  <a:lnTo>
                    <a:pt x="51" y="43"/>
                  </a:lnTo>
                  <a:lnTo>
                    <a:pt x="52" y="49"/>
                  </a:lnTo>
                  <a:lnTo>
                    <a:pt x="44" y="49"/>
                  </a:lnTo>
                  <a:lnTo>
                    <a:pt x="35" y="59"/>
                  </a:lnTo>
                  <a:lnTo>
                    <a:pt x="36" y="63"/>
                  </a:lnTo>
                  <a:lnTo>
                    <a:pt x="34" y="68"/>
                  </a:lnTo>
                  <a:lnTo>
                    <a:pt x="39" y="80"/>
                  </a:lnTo>
                  <a:lnTo>
                    <a:pt x="44" y="81"/>
                  </a:lnTo>
                  <a:lnTo>
                    <a:pt x="44" y="85"/>
                  </a:lnTo>
                  <a:lnTo>
                    <a:pt x="36" y="92"/>
                  </a:lnTo>
                  <a:lnTo>
                    <a:pt x="34" y="101"/>
                  </a:lnTo>
                  <a:lnTo>
                    <a:pt x="36" y="108"/>
                  </a:lnTo>
                  <a:lnTo>
                    <a:pt x="48" y="117"/>
                  </a:lnTo>
                  <a:lnTo>
                    <a:pt x="49" y="128"/>
                  </a:lnTo>
                  <a:lnTo>
                    <a:pt x="53" y="144"/>
                  </a:lnTo>
                  <a:lnTo>
                    <a:pt x="51" y="149"/>
                  </a:lnTo>
                  <a:lnTo>
                    <a:pt x="42" y="149"/>
                  </a:lnTo>
                  <a:lnTo>
                    <a:pt x="38" y="155"/>
                  </a:lnTo>
                  <a:lnTo>
                    <a:pt x="38" y="159"/>
                  </a:lnTo>
                  <a:lnTo>
                    <a:pt x="47" y="169"/>
                  </a:lnTo>
                  <a:lnTo>
                    <a:pt x="45" y="173"/>
                  </a:lnTo>
                  <a:lnTo>
                    <a:pt x="39" y="173"/>
                  </a:lnTo>
                  <a:lnTo>
                    <a:pt x="33" y="178"/>
                  </a:lnTo>
                  <a:lnTo>
                    <a:pt x="30" y="185"/>
                  </a:lnTo>
                  <a:lnTo>
                    <a:pt x="24" y="195"/>
                  </a:lnTo>
                  <a:lnTo>
                    <a:pt x="20" y="203"/>
                  </a:lnTo>
                  <a:lnTo>
                    <a:pt x="16" y="207"/>
                  </a:lnTo>
                  <a:lnTo>
                    <a:pt x="11" y="208"/>
                  </a:lnTo>
                  <a:lnTo>
                    <a:pt x="4" y="210"/>
                  </a:lnTo>
                  <a:lnTo>
                    <a:pt x="1" y="215"/>
                  </a:lnTo>
                  <a:lnTo>
                    <a:pt x="1" y="224"/>
                  </a:lnTo>
                  <a:lnTo>
                    <a:pt x="1" y="230"/>
                  </a:lnTo>
                  <a:lnTo>
                    <a:pt x="0" y="239"/>
                  </a:lnTo>
                  <a:lnTo>
                    <a:pt x="0" y="243"/>
                  </a:lnTo>
                  <a:lnTo>
                    <a:pt x="1" y="250"/>
                  </a:lnTo>
                  <a:lnTo>
                    <a:pt x="0" y="253"/>
                  </a:lnTo>
                  <a:lnTo>
                    <a:pt x="2" y="256"/>
                  </a:lnTo>
                  <a:lnTo>
                    <a:pt x="2" y="261"/>
                  </a:lnTo>
                  <a:lnTo>
                    <a:pt x="1" y="268"/>
                  </a:lnTo>
                  <a:lnTo>
                    <a:pt x="3" y="287"/>
                  </a:lnTo>
                  <a:lnTo>
                    <a:pt x="2" y="293"/>
                  </a:lnTo>
                  <a:lnTo>
                    <a:pt x="4" y="300"/>
                  </a:lnTo>
                  <a:lnTo>
                    <a:pt x="2" y="322"/>
                  </a:lnTo>
                  <a:lnTo>
                    <a:pt x="4" y="331"/>
                  </a:lnTo>
                  <a:lnTo>
                    <a:pt x="21" y="335"/>
                  </a:lnTo>
                  <a:lnTo>
                    <a:pt x="35" y="329"/>
                  </a:lnTo>
                  <a:lnTo>
                    <a:pt x="67" y="346"/>
                  </a:lnTo>
                  <a:lnTo>
                    <a:pt x="85" y="364"/>
                  </a:lnTo>
                  <a:lnTo>
                    <a:pt x="96" y="385"/>
                  </a:lnTo>
                  <a:lnTo>
                    <a:pt x="95" y="399"/>
                  </a:lnTo>
                  <a:lnTo>
                    <a:pt x="101" y="402"/>
                  </a:lnTo>
                  <a:lnTo>
                    <a:pt x="106" y="417"/>
                  </a:lnTo>
                  <a:lnTo>
                    <a:pt x="118" y="427"/>
                  </a:lnTo>
                  <a:lnTo>
                    <a:pt x="134" y="432"/>
                  </a:lnTo>
                  <a:lnTo>
                    <a:pt x="176" y="429"/>
                  </a:lnTo>
                  <a:lnTo>
                    <a:pt x="185" y="424"/>
                  </a:lnTo>
                  <a:lnTo>
                    <a:pt x="191" y="427"/>
                  </a:lnTo>
                  <a:lnTo>
                    <a:pt x="211" y="419"/>
                  </a:lnTo>
                  <a:lnTo>
                    <a:pt x="218" y="422"/>
                  </a:lnTo>
                  <a:lnTo>
                    <a:pt x="229" y="420"/>
                  </a:lnTo>
                  <a:lnTo>
                    <a:pt x="234" y="408"/>
                  </a:lnTo>
                  <a:lnTo>
                    <a:pt x="242" y="416"/>
                  </a:lnTo>
                  <a:lnTo>
                    <a:pt x="245" y="414"/>
                  </a:lnTo>
                  <a:lnTo>
                    <a:pt x="245" y="414"/>
                  </a:lnTo>
                  <a:lnTo>
                    <a:pt x="246" y="409"/>
                  </a:lnTo>
                  <a:lnTo>
                    <a:pt x="257" y="396"/>
                  </a:lnTo>
                  <a:lnTo>
                    <a:pt x="262" y="385"/>
                  </a:lnTo>
                  <a:lnTo>
                    <a:pt x="260" y="374"/>
                  </a:lnTo>
                  <a:lnTo>
                    <a:pt x="260" y="365"/>
                  </a:lnTo>
                  <a:lnTo>
                    <a:pt x="265" y="361"/>
                  </a:lnTo>
                  <a:lnTo>
                    <a:pt x="265" y="355"/>
                  </a:lnTo>
                  <a:lnTo>
                    <a:pt x="272" y="348"/>
                  </a:lnTo>
                  <a:lnTo>
                    <a:pt x="279" y="343"/>
                  </a:lnTo>
                  <a:lnTo>
                    <a:pt x="283" y="339"/>
                  </a:lnTo>
                  <a:lnTo>
                    <a:pt x="296" y="329"/>
                  </a:lnTo>
                  <a:lnTo>
                    <a:pt x="295" y="320"/>
                  </a:lnTo>
                  <a:lnTo>
                    <a:pt x="298" y="315"/>
                  </a:lnTo>
                  <a:lnTo>
                    <a:pt x="307" y="315"/>
                  </a:lnTo>
                  <a:lnTo>
                    <a:pt x="311" y="309"/>
                  </a:lnTo>
                  <a:lnTo>
                    <a:pt x="314" y="312"/>
                  </a:lnTo>
                  <a:lnTo>
                    <a:pt x="325" y="315"/>
                  </a:lnTo>
                  <a:lnTo>
                    <a:pt x="330" y="315"/>
                  </a:lnTo>
                  <a:lnTo>
                    <a:pt x="338" y="319"/>
                  </a:lnTo>
                  <a:lnTo>
                    <a:pt x="343" y="328"/>
                  </a:lnTo>
                  <a:lnTo>
                    <a:pt x="351" y="334"/>
                  </a:lnTo>
                  <a:lnTo>
                    <a:pt x="356" y="336"/>
                  </a:lnTo>
                  <a:lnTo>
                    <a:pt x="365" y="330"/>
                  </a:lnTo>
                  <a:lnTo>
                    <a:pt x="371" y="320"/>
                  </a:lnTo>
                  <a:lnTo>
                    <a:pt x="371" y="317"/>
                  </a:lnTo>
                  <a:lnTo>
                    <a:pt x="374" y="312"/>
                  </a:lnTo>
                  <a:lnTo>
                    <a:pt x="381" y="309"/>
                  </a:lnTo>
                  <a:lnTo>
                    <a:pt x="386" y="301"/>
                  </a:lnTo>
                  <a:lnTo>
                    <a:pt x="386" y="295"/>
                  </a:lnTo>
                  <a:lnTo>
                    <a:pt x="389" y="285"/>
                  </a:lnTo>
                  <a:lnTo>
                    <a:pt x="403" y="271"/>
                  </a:lnTo>
                  <a:lnTo>
                    <a:pt x="404" y="264"/>
                  </a:lnTo>
                  <a:lnTo>
                    <a:pt x="402" y="258"/>
                  </a:lnTo>
                  <a:lnTo>
                    <a:pt x="406" y="251"/>
                  </a:lnTo>
                  <a:lnTo>
                    <a:pt x="418" y="239"/>
                  </a:lnTo>
                  <a:lnTo>
                    <a:pt x="427" y="233"/>
                  </a:lnTo>
                  <a:lnTo>
                    <a:pt x="428" y="223"/>
                  </a:lnTo>
                  <a:lnTo>
                    <a:pt x="431" y="217"/>
                  </a:lnTo>
                  <a:lnTo>
                    <a:pt x="429" y="204"/>
                  </a:lnTo>
                  <a:lnTo>
                    <a:pt x="436" y="198"/>
                  </a:lnTo>
                  <a:lnTo>
                    <a:pt x="447" y="194"/>
                  </a:lnTo>
                  <a:lnTo>
                    <a:pt x="455" y="185"/>
                  </a:lnTo>
                  <a:lnTo>
                    <a:pt x="457" y="174"/>
                  </a:lnTo>
                  <a:lnTo>
                    <a:pt x="457" y="163"/>
                  </a:lnTo>
                  <a:lnTo>
                    <a:pt x="455" y="156"/>
                  </a:lnTo>
                  <a:lnTo>
                    <a:pt x="460" y="148"/>
                  </a:lnTo>
                  <a:lnTo>
                    <a:pt x="468" y="133"/>
                  </a:lnTo>
                  <a:lnTo>
                    <a:pt x="472" y="129"/>
                  </a:lnTo>
                  <a:lnTo>
                    <a:pt x="474" y="125"/>
                  </a:lnTo>
                  <a:lnTo>
                    <a:pt x="482" y="119"/>
                  </a:lnTo>
                  <a:lnTo>
                    <a:pt x="487" y="119"/>
                  </a:lnTo>
                  <a:lnTo>
                    <a:pt x="493" y="112"/>
                  </a:lnTo>
                  <a:lnTo>
                    <a:pt x="503" y="108"/>
                  </a:lnTo>
                  <a:lnTo>
                    <a:pt x="504" y="102"/>
                  </a:lnTo>
                  <a:lnTo>
                    <a:pt x="501" y="91"/>
                  </a:lnTo>
                  <a:lnTo>
                    <a:pt x="500" y="86"/>
                  </a:lnTo>
                  <a:lnTo>
                    <a:pt x="497" y="79"/>
                  </a:lnTo>
                  <a:lnTo>
                    <a:pt x="489" y="77"/>
                  </a:lnTo>
                  <a:lnTo>
                    <a:pt x="486" y="69"/>
                  </a:lnTo>
                  <a:lnTo>
                    <a:pt x="486" y="55"/>
                  </a:lnTo>
                  <a:lnTo>
                    <a:pt x="485" y="49"/>
                  </a:lnTo>
                  <a:lnTo>
                    <a:pt x="481" y="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20">
              <a:extLst>
                <a:ext uri="{FF2B5EF4-FFF2-40B4-BE49-F238E27FC236}">
                  <a16:creationId xmlns:a16="http://schemas.microsoft.com/office/drawing/2014/main" id="{1ED81827-721E-36D6-7460-CD394EBC7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1" y="4519614"/>
              <a:ext cx="6350" cy="7938"/>
            </a:xfrm>
            <a:custGeom>
              <a:avLst/>
              <a:gdLst>
                <a:gd name="T0" fmla="*/ 2 w 13"/>
                <a:gd name="T1" fmla="*/ 13 h 14"/>
                <a:gd name="T2" fmla="*/ 0 w 13"/>
                <a:gd name="T3" fmla="*/ 5 h 14"/>
                <a:gd name="T4" fmla="*/ 6 w 13"/>
                <a:gd name="T5" fmla="*/ 0 h 14"/>
                <a:gd name="T6" fmla="*/ 13 w 13"/>
                <a:gd name="T7" fmla="*/ 4 h 14"/>
                <a:gd name="T8" fmla="*/ 10 w 13"/>
                <a:gd name="T9" fmla="*/ 11 h 14"/>
                <a:gd name="T10" fmla="*/ 5 w 13"/>
                <a:gd name="T11" fmla="*/ 14 h 14"/>
                <a:gd name="T12" fmla="*/ 2 w 1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2" y="13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3" y="4"/>
                  </a:lnTo>
                  <a:lnTo>
                    <a:pt x="10" y="11"/>
                  </a:lnTo>
                  <a:lnTo>
                    <a:pt x="5" y="14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5C5CFF62-EB5D-7270-62C4-CA95B4E37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4433889"/>
              <a:ext cx="12700" cy="17463"/>
            </a:xfrm>
            <a:custGeom>
              <a:avLst/>
              <a:gdLst>
                <a:gd name="T0" fmla="*/ 0 w 23"/>
                <a:gd name="T1" fmla="*/ 26 h 32"/>
                <a:gd name="T2" fmla="*/ 0 w 23"/>
                <a:gd name="T3" fmla="*/ 20 h 32"/>
                <a:gd name="T4" fmla="*/ 6 w 23"/>
                <a:gd name="T5" fmla="*/ 19 h 32"/>
                <a:gd name="T6" fmla="*/ 9 w 23"/>
                <a:gd name="T7" fmla="*/ 9 h 32"/>
                <a:gd name="T8" fmla="*/ 19 w 23"/>
                <a:gd name="T9" fmla="*/ 0 h 32"/>
                <a:gd name="T10" fmla="*/ 22 w 23"/>
                <a:gd name="T11" fmla="*/ 3 h 32"/>
                <a:gd name="T12" fmla="*/ 23 w 23"/>
                <a:gd name="T13" fmla="*/ 15 h 32"/>
                <a:gd name="T14" fmla="*/ 16 w 23"/>
                <a:gd name="T15" fmla="*/ 32 h 32"/>
                <a:gd name="T16" fmla="*/ 8 w 23"/>
                <a:gd name="T17" fmla="*/ 31 h 32"/>
                <a:gd name="T18" fmla="*/ 0 w 23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2">
                  <a:moveTo>
                    <a:pt x="0" y="26"/>
                  </a:moveTo>
                  <a:lnTo>
                    <a:pt x="0" y="20"/>
                  </a:lnTo>
                  <a:lnTo>
                    <a:pt x="6" y="19"/>
                  </a:lnTo>
                  <a:lnTo>
                    <a:pt x="9" y="9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23" y="15"/>
                  </a:lnTo>
                  <a:lnTo>
                    <a:pt x="16" y="32"/>
                  </a:lnTo>
                  <a:lnTo>
                    <a:pt x="8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F4104441-6FC8-15F5-1638-574486B24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4203701"/>
              <a:ext cx="187325" cy="280988"/>
            </a:xfrm>
            <a:custGeom>
              <a:avLst/>
              <a:gdLst>
                <a:gd name="T0" fmla="*/ 12 w 334"/>
                <a:gd name="T1" fmla="*/ 358 h 503"/>
                <a:gd name="T2" fmla="*/ 15 w 334"/>
                <a:gd name="T3" fmla="*/ 327 h 503"/>
                <a:gd name="T4" fmla="*/ 27 w 334"/>
                <a:gd name="T5" fmla="*/ 310 h 503"/>
                <a:gd name="T6" fmla="*/ 51 w 334"/>
                <a:gd name="T7" fmla="*/ 291 h 503"/>
                <a:gd name="T8" fmla="*/ 62 w 334"/>
                <a:gd name="T9" fmla="*/ 277 h 503"/>
                <a:gd name="T10" fmla="*/ 80 w 334"/>
                <a:gd name="T11" fmla="*/ 277 h 503"/>
                <a:gd name="T12" fmla="*/ 98 w 334"/>
                <a:gd name="T13" fmla="*/ 290 h 503"/>
                <a:gd name="T14" fmla="*/ 120 w 334"/>
                <a:gd name="T15" fmla="*/ 292 h 503"/>
                <a:gd name="T16" fmla="*/ 129 w 334"/>
                <a:gd name="T17" fmla="*/ 274 h 503"/>
                <a:gd name="T18" fmla="*/ 141 w 334"/>
                <a:gd name="T19" fmla="*/ 257 h 503"/>
                <a:gd name="T20" fmla="*/ 159 w 334"/>
                <a:gd name="T21" fmla="*/ 226 h 503"/>
                <a:gd name="T22" fmla="*/ 173 w 334"/>
                <a:gd name="T23" fmla="*/ 201 h 503"/>
                <a:gd name="T24" fmla="*/ 186 w 334"/>
                <a:gd name="T25" fmla="*/ 179 h 503"/>
                <a:gd name="T26" fmla="*/ 202 w 334"/>
                <a:gd name="T27" fmla="*/ 156 h 503"/>
                <a:gd name="T28" fmla="*/ 212 w 334"/>
                <a:gd name="T29" fmla="*/ 125 h 503"/>
                <a:gd name="T30" fmla="*/ 223 w 334"/>
                <a:gd name="T31" fmla="*/ 95 h 503"/>
                <a:gd name="T32" fmla="*/ 237 w 334"/>
                <a:gd name="T33" fmla="*/ 81 h 503"/>
                <a:gd name="T34" fmla="*/ 258 w 334"/>
                <a:gd name="T35" fmla="*/ 70 h 503"/>
                <a:gd name="T36" fmla="*/ 255 w 334"/>
                <a:gd name="T37" fmla="*/ 48 h 503"/>
                <a:gd name="T38" fmla="*/ 241 w 334"/>
                <a:gd name="T39" fmla="*/ 31 h 503"/>
                <a:gd name="T40" fmla="*/ 236 w 334"/>
                <a:gd name="T41" fmla="*/ 0 h 503"/>
                <a:gd name="T42" fmla="*/ 270 w 334"/>
                <a:gd name="T43" fmla="*/ 33 h 503"/>
                <a:gd name="T44" fmla="*/ 280 w 334"/>
                <a:gd name="T45" fmla="*/ 57 h 503"/>
                <a:gd name="T46" fmla="*/ 278 w 334"/>
                <a:gd name="T47" fmla="*/ 71 h 503"/>
                <a:gd name="T48" fmla="*/ 274 w 334"/>
                <a:gd name="T49" fmla="*/ 94 h 503"/>
                <a:gd name="T50" fmla="*/ 289 w 334"/>
                <a:gd name="T51" fmla="*/ 116 h 503"/>
                <a:gd name="T52" fmla="*/ 307 w 334"/>
                <a:gd name="T53" fmla="*/ 137 h 503"/>
                <a:gd name="T54" fmla="*/ 291 w 334"/>
                <a:gd name="T55" fmla="*/ 137 h 503"/>
                <a:gd name="T56" fmla="*/ 270 w 334"/>
                <a:gd name="T57" fmla="*/ 135 h 503"/>
                <a:gd name="T58" fmla="*/ 250 w 334"/>
                <a:gd name="T59" fmla="*/ 135 h 503"/>
                <a:gd name="T60" fmla="*/ 240 w 334"/>
                <a:gd name="T61" fmla="*/ 148 h 503"/>
                <a:gd name="T62" fmla="*/ 246 w 334"/>
                <a:gd name="T63" fmla="*/ 163 h 503"/>
                <a:gd name="T64" fmla="*/ 272 w 334"/>
                <a:gd name="T65" fmla="*/ 185 h 503"/>
                <a:gd name="T66" fmla="*/ 300 w 334"/>
                <a:gd name="T67" fmla="*/ 219 h 503"/>
                <a:gd name="T68" fmla="*/ 300 w 334"/>
                <a:gd name="T69" fmla="*/ 252 h 503"/>
                <a:gd name="T70" fmla="*/ 282 w 334"/>
                <a:gd name="T71" fmla="*/ 279 h 503"/>
                <a:gd name="T72" fmla="*/ 264 w 334"/>
                <a:gd name="T73" fmla="*/ 304 h 503"/>
                <a:gd name="T74" fmla="*/ 264 w 334"/>
                <a:gd name="T75" fmla="*/ 331 h 503"/>
                <a:gd name="T76" fmla="*/ 267 w 334"/>
                <a:gd name="T77" fmla="*/ 363 h 503"/>
                <a:gd name="T78" fmla="*/ 284 w 334"/>
                <a:gd name="T79" fmla="*/ 390 h 503"/>
                <a:gd name="T80" fmla="*/ 305 w 334"/>
                <a:gd name="T81" fmla="*/ 424 h 503"/>
                <a:gd name="T82" fmla="*/ 330 w 334"/>
                <a:gd name="T83" fmla="*/ 452 h 503"/>
                <a:gd name="T84" fmla="*/ 333 w 334"/>
                <a:gd name="T85" fmla="*/ 471 h 503"/>
                <a:gd name="T86" fmla="*/ 331 w 334"/>
                <a:gd name="T87" fmla="*/ 480 h 503"/>
                <a:gd name="T88" fmla="*/ 328 w 334"/>
                <a:gd name="T89" fmla="*/ 498 h 503"/>
                <a:gd name="T90" fmla="*/ 321 w 334"/>
                <a:gd name="T91" fmla="*/ 500 h 503"/>
                <a:gd name="T92" fmla="*/ 310 w 334"/>
                <a:gd name="T93" fmla="*/ 498 h 503"/>
                <a:gd name="T94" fmla="*/ 290 w 334"/>
                <a:gd name="T95" fmla="*/ 495 h 503"/>
                <a:gd name="T96" fmla="*/ 281 w 334"/>
                <a:gd name="T97" fmla="*/ 498 h 503"/>
                <a:gd name="T98" fmla="*/ 269 w 334"/>
                <a:gd name="T99" fmla="*/ 494 h 503"/>
                <a:gd name="T100" fmla="*/ 258 w 334"/>
                <a:gd name="T101" fmla="*/ 491 h 503"/>
                <a:gd name="T102" fmla="*/ 195 w 334"/>
                <a:gd name="T103" fmla="*/ 485 h 503"/>
                <a:gd name="T104" fmla="*/ 178 w 334"/>
                <a:gd name="T105" fmla="*/ 485 h 503"/>
                <a:gd name="T106" fmla="*/ 164 w 334"/>
                <a:gd name="T107" fmla="*/ 485 h 503"/>
                <a:gd name="T108" fmla="*/ 142 w 334"/>
                <a:gd name="T109" fmla="*/ 484 h 503"/>
                <a:gd name="T110" fmla="*/ 121 w 334"/>
                <a:gd name="T111" fmla="*/ 485 h 503"/>
                <a:gd name="T112" fmla="*/ 116 w 334"/>
                <a:gd name="T113" fmla="*/ 489 h 503"/>
                <a:gd name="T114" fmla="*/ 56 w 334"/>
                <a:gd name="T115" fmla="*/ 487 h 503"/>
                <a:gd name="T116" fmla="*/ 51 w 334"/>
                <a:gd name="T117" fmla="*/ 474 h 503"/>
                <a:gd name="T118" fmla="*/ 47 w 334"/>
                <a:gd name="T119" fmla="*/ 431 h 503"/>
                <a:gd name="T120" fmla="*/ 43 w 334"/>
                <a:gd name="T121" fmla="*/ 402 h 503"/>
                <a:gd name="T122" fmla="*/ 19 w 334"/>
                <a:gd name="T123" fmla="*/ 402 h 503"/>
                <a:gd name="T124" fmla="*/ 0 w 334"/>
                <a:gd name="T125" fmla="*/ 37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4" h="503">
                  <a:moveTo>
                    <a:pt x="0" y="376"/>
                  </a:moveTo>
                  <a:lnTo>
                    <a:pt x="1" y="371"/>
                  </a:lnTo>
                  <a:lnTo>
                    <a:pt x="12" y="358"/>
                  </a:lnTo>
                  <a:lnTo>
                    <a:pt x="17" y="347"/>
                  </a:lnTo>
                  <a:lnTo>
                    <a:pt x="15" y="336"/>
                  </a:lnTo>
                  <a:lnTo>
                    <a:pt x="15" y="327"/>
                  </a:lnTo>
                  <a:lnTo>
                    <a:pt x="20" y="323"/>
                  </a:lnTo>
                  <a:lnTo>
                    <a:pt x="20" y="317"/>
                  </a:lnTo>
                  <a:lnTo>
                    <a:pt x="27" y="310"/>
                  </a:lnTo>
                  <a:lnTo>
                    <a:pt x="34" y="305"/>
                  </a:lnTo>
                  <a:lnTo>
                    <a:pt x="38" y="301"/>
                  </a:lnTo>
                  <a:lnTo>
                    <a:pt x="51" y="291"/>
                  </a:lnTo>
                  <a:lnTo>
                    <a:pt x="50" y="282"/>
                  </a:lnTo>
                  <a:lnTo>
                    <a:pt x="53" y="277"/>
                  </a:lnTo>
                  <a:lnTo>
                    <a:pt x="62" y="277"/>
                  </a:lnTo>
                  <a:lnTo>
                    <a:pt x="66" y="271"/>
                  </a:lnTo>
                  <a:lnTo>
                    <a:pt x="69" y="274"/>
                  </a:lnTo>
                  <a:lnTo>
                    <a:pt x="80" y="277"/>
                  </a:lnTo>
                  <a:lnTo>
                    <a:pt x="85" y="277"/>
                  </a:lnTo>
                  <a:lnTo>
                    <a:pt x="93" y="281"/>
                  </a:lnTo>
                  <a:lnTo>
                    <a:pt x="98" y="290"/>
                  </a:lnTo>
                  <a:lnTo>
                    <a:pt x="106" y="296"/>
                  </a:lnTo>
                  <a:lnTo>
                    <a:pt x="111" y="298"/>
                  </a:lnTo>
                  <a:lnTo>
                    <a:pt x="120" y="292"/>
                  </a:lnTo>
                  <a:lnTo>
                    <a:pt x="126" y="282"/>
                  </a:lnTo>
                  <a:lnTo>
                    <a:pt x="126" y="279"/>
                  </a:lnTo>
                  <a:lnTo>
                    <a:pt x="129" y="274"/>
                  </a:lnTo>
                  <a:lnTo>
                    <a:pt x="136" y="271"/>
                  </a:lnTo>
                  <a:lnTo>
                    <a:pt x="141" y="263"/>
                  </a:lnTo>
                  <a:lnTo>
                    <a:pt x="141" y="257"/>
                  </a:lnTo>
                  <a:lnTo>
                    <a:pt x="144" y="247"/>
                  </a:lnTo>
                  <a:lnTo>
                    <a:pt x="158" y="233"/>
                  </a:lnTo>
                  <a:lnTo>
                    <a:pt x="159" y="226"/>
                  </a:lnTo>
                  <a:lnTo>
                    <a:pt x="157" y="220"/>
                  </a:lnTo>
                  <a:lnTo>
                    <a:pt x="161" y="213"/>
                  </a:lnTo>
                  <a:lnTo>
                    <a:pt x="173" y="201"/>
                  </a:lnTo>
                  <a:lnTo>
                    <a:pt x="182" y="195"/>
                  </a:lnTo>
                  <a:lnTo>
                    <a:pt x="183" y="185"/>
                  </a:lnTo>
                  <a:lnTo>
                    <a:pt x="186" y="179"/>
                  </a:lnTo>
                  <a:lnTo>
                    <a:pt x="184" y="166"/>
                  </a:lnTo>
                  <a:lnTo>
                    <a:pt x="191" y="160"/>
                  </a:lnTo>
                  <a:lnTo>
                    <a:pt x="202" y="156"/>
                  </a:lnTo>
                  <a:lnTo>
                    <a:pt x="210" y="147"/>
                  </a:lnTo>
                  <a:lnTo>
                    <a:pt x="212" y="136"/>
                  </a:lnTo>
                  <a:lnTo>
                    <a:pt x="212" y="125"/>
                  </a:lnTo>
                  <a:lnTo>
                    <a:pt x="210" y="118"/>
                  </a:lnTo>
                  <a:lnTo>
                    <a:pt x="215" y="110"/>
                  </a:lnTo>
                  <a:lnTo>
                    <a:pt x="223" y="95"/>
                  </a:lnTo>
                  <a:lnTo>
                    <a:pt x="227" y="91"/>
                  </a:lnTo>
                  <a:lnTo>
                    <a:pt x="229" y="87"/>
                  </a:lnTo>
                  <a:lnTo>
                    <a:pt x="237" y="81"/>
                  </a:lnTo>
                  <a:lnTo>
                    <a:pt x="242" y="81"/>
                  </a:lnTo>
                  <a:lnTo>
                    <a:pt x="248" y="74"/>
                  </a:lnTo>
                  <a:lnTo>
                    <a:pt x="258" y="70"/>
                  </a:lnTo>
                  <a:lnTo>
                    <a:pt x="259" y="64"/>
                  </a:lnTo>
                  <a:lnTo>
                    <a:pt x="256" y="53"/>
                  </a:lnTo>
                  <a:lnTo>
                    <a:pt x="255" y="48"/>
                  </a:lnTo>
                  <a:lnTo>
                    <a:pt x="252" y="41"/>
                  </a:lnTo>
                  <a:lnTo>
                    <a:pt x="244" y="39"/>
                  </a:lnTo>
                  <a:lnTo>
                    <a:pt x="241" y="31"/>
                  </a:lnTo>
                  <a:lnTo>
                    <a:pt x="241" y="17"/>
                  </a:lnTo>
                  <a:lnTo>
                    <a:pt x="240" y="11"/>
                  </a:lnTo>
                  <a:lnTo>
                    <a:pt x="236" y="0"/>
                  </a:lnTo>
                  <a:lnTo>
                    <a:pt x="258" y="11"/>
                  </a:lnTo>
                  <a:lnTo>
                    <a:pt x="268" y="20"/>
                  </a:lnTo>
                  <a:lnTo>
                    <a:pt x="270" y="33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0" y="57"/>
                  </a:lnTo>
                  <a:lnTo>
                    <a:pt x="280" y="63"/>
                  </a:lnTo>
                  <a:lnTo>
                    <a:pt x="278" y="67"/>
                  </a:lnTo>
                  <a:lnTo>
                    <a:pt x="278" y="71"/>
                  </a:lnTo>
                  <a:lnTo>
                    <a:pt x="283" y="77"/>
                  </a:lnTo>
                  <a:lnTo>
                    <a:pt x="279" y="88"/>
                  </a:lnTo>
                  <a:lnTo>
                    <a:pt x="274" y="94"/>
                  </a:lnTo>
                  <a:lnTo>
                    <a:pt x="274" y="102"/>
                  </a:lnTo>
                  <a:lnTo>
                    <a:pt x="282" y="113"/>
                  </a:lnTo>
                  <a:lnTo>
                    <a:pt x="289" y="116"/>
                  </a:lnTo>
                  <a:lnTo>
                    <a:pt x="292" y="126"/>
                  </a:lnTo>
                  <a:lnTo>
                    <a:pt x="303" y="136"/>
                  </a:lnTo>
                  <a:lnTo>
                    <a:pt x="307" y="137"/>
                  </a:lnTo>
                  <a:lnTo>
                    <a:pt x="302" y="141"/>
                  </a:lnTo>
                  <a:lnTo>
                    <a:pt x="296" y="140"/>
                  </a:lnTo>
                  <a:lnTo>
                    <a:pt x="291" y="137"/>
                  </a:lnTo>
                  <a:lnTo>
                    <a:pt x="282" y="136"/>
                  </a:lnTo>
                  <a:lnTo>
                    <a:pt x="276" y="137"/>
                  </a:lnTo>
                  <a:lnTo>
                    <a:pt x="270" y="135"/>
                  </a:lnTo>
                  <a:lnTo>
                    <a:pt x="262" y="137"/>
                  </a:lnTo>
                  <a:lnTo>
                    <a:pt x="257" y="135"/>
                  </a:lnTo>
                  <a:lnTo>
                    <a:pt x="250" y="135"/>
                  </a:lnTo>
                  <a:lnTo>
                    <a:pt x="243" y="136"/>
                  </a:lnTo>
                  <a:lnTo>
                    <a:pt x="243" y="144"/>
                  </a:lnTo>
                  <a:lnTo>
                    <a:pt x="240" y="148"/>
                  </a:lnTo>
                  <a:lnTo>
                    <a:pt x="240" y="155"/>
                  </a:lnTo>
                  <a:lnTo>
                    <a:pt x="242" y="160"/>
                  </a:lnTo>
                  <a:lnTo>
                    <a:pt x="246" y="163"/>
                  </a:lnTo>
                  <a:lnTo>
                    <a:pt x="248" y="168"/>
                  </a:lnTo>
                  <a:lnTo>
                    <a:pt x="255" y="171"/>
                  </a:lnTo>
                  <a:lnTo>
                    <a:pt x="272" y="185"/>
                  </a:lnTo>
                  <a:lnTo>
                    <a:pt x="287" y="202"/>
                  </a:lnTo>
                  <a:lnTo>
                    <a:pt x="294" y="208"/>
                  </a:lnTo>
                  <a:lnTo>
                    <a:pt x="300" y="219"/>
                  </a:lnTo>
                  <a:lnTo>
                    <a:pt x="308" y="231"/>
                  </a:lnTo>
                  <a:lnTo>
                    <a:pt x="308" y="241"/>
                  </a:lnTo>
                  <a:lnTo>
                    <a:pt x="300" y="252"/>
                  </a:lnTo>
                  <a:lnTo>
                    <a:pt x="294" y="255"/>
                  </a:lnTo>
                  <a:lnTo>
                    <a:pt x="290" y="264"/>
                  </a:lnTo>
                  <a:lnTo>
                    <a:pt x="282" y="279"/>
                  </a:lnTo>
                  <a:lnTo>
                    <a:pt x="277" y="290"/>
                  </a:lnTo>
                  <a:lnTo>
                    <a:pt x="268" y="302"/>
                  </a:lnTo>
                  <a:lnTo>
                    <a:pt x="264" y="304"/>
                  </a:lnTo>
                  <a:lnTo>
                    <a:pt x="259" y="310"/>
                  </a:lnTo>
                  <a:lnTo>
                    <a:pt x="261" y="319"/>
                  </a:lnTo>
                  <a:lnTo>
                    <a:pt x="264" y="331"/>
                  </a:lnTo>
                  <a:lnTo>
                    <a:pt x="262" y="341"/>
                  </a:lnTo>
                  <a:lnTo>
                    <a:pt x="266" y="353"/>
                  </a:lnTo>
                  <a:lnTo>
                    <a:pt x="267" y="363"/>
                  </a:lnTo>
                  <a:lnTo>
                    <a:pt x="267" y="380"/>
                  </a:lnTo>
                  <a:lnTo>
                    <a:pt x="271" y="384"/>
                  </a:lnTo>
                  <a:lnTo>
                    <a:pt x="284" y="390"/>
                  </a:lnTo>
                  <a:lnTo>
                    <a:pt x="291" y="398"/>
                  </a:lnTo>
                  <a:lnTo>
                    <a:pt x="294" y="408"/>
                  </a:lnTo>
                  <a:lnTo>
                    <a:pt x="305" y="424"/>
                  </a:lnTo>
                  <a:lnTo>
                    <a:pt x="311" y="436"/>
                  </a:lnTo>
                  <a:lnTo>
                    <a:pt x="316" y="442"/>
                  </a:lnTo>
                  <a:lnTo>
                    <a:pt x="330" y="452"/>
                  </a:lnTo>
                  <a:lnTo>
                    <a:pt x="332" y="461"/>
                  </a:lnTo>
                  <a:lnTo>
                    <a:pt x="331" y="468"/>
                  </a:lnTo>
                  <a:lnTo>
                    <a:pt x="333" y="471"/>
                  </a:lnTo>
                  <a:lnTo>
                    <a:pt x="334" y="472"/>
                  </a:lnTo>
                  <a:lnTo>
                    <a:pt x="333" y="474"/>
                  </a:lnTo>
                  <a:lnTo>
                    <a:pt x="331" y="480"/>
                  </a:lnTo>
                  <a:lnTo>
                    <a:pt x="326" y="487"/>
                  </a:lnTo>
                  <a:lnTo>
                    <a:pt x="324" y="491"/>
                  </a:lnTo>
                  <a:lnTo>
                    <a:pt x="328" y="498"/>
                  </a:lnTo>
                  <a:lnTo>
                    <a:pt x="327" y="502"/>
                  </a:lnTo>
                  <a:lnTo>
                    <a:pt x="322" y="503"/>
                  </a:lnTo>
                  <a:lnTo>
                    <a:pt x="321" y="500"/>
                  </a:lnTo>
                  <a:lnTo>
                    <a:pt x="317" y="501"/>
                  </a:lnTo>
                  <a:lnTo>
                    <a:pt x="313" y="500"/>
                  </a:lnTo>
                  <a:lnTo>
                    <a:pt x="310" y="498"/>
                  </a:lnTo>
                  <a:lnTo>
                    <a:pt x="300" y="498"/>
                  </a:lnTo>
                  <a:lnTo>
                    <a:pt x="297" y="499"/>
                  </a:lnTo>
                  <a:lnTo>
                    <a:pt x="290" y="495"/>
                  </a:lnTo>
                  <a:lnTo>
                    <a:pt x="287" y="494"/>
                  </a:lnTo>
                  <a:lnTo>
                    <a:pt x="286" y="497"/>
                  </a:lnTo>
                  <a:lnTo>
                    <a:pt x="281" y="498"/>
                  </a:lnTo>
                  <a:lnTo>
                    <a:pt x="278" y="494"/>
                  </a:lnTo>
                  <a:lnTo>
                    <a:pt x="273" y="493"/>
                  </a:lnTo>
                  <a:lnTo>
                    <a:pt x="269" y="494"/>
                  </a:lnTo>
                  <a:lnTo>
                    <a:pt x="264" y="489"/>
                  </a:lnTo>
                  <a:lnTo>
                    <a:pt x="260" y="489"/>
                  </a:lnTo>
                  <a:lnTo>
                    <a:pt x="258" y="491"/>
                  </a:lnTo>
                  <a:lnTo>
                    <a:pt x="253" y="489"/>
                  </a:lnTo>
                  <a:lnTo>
                    <a:pt x="198" y="488"/>
                  </a:lnTo>
                  <a:lnTo>
                    <a:pt x="195" y="485"/>
                  </a:lnTo>
                  <a:lnTo>
                    <a:pt x="191" y="485"/>
                  </a:lnTo>
                  <a:lnTo>
                    <a:pt x="189" y="486"/>
                  </a:lnTo>
                  <a:lnTo>
                    <a:pt x="178" y="485"/>
                  </a:lnTo>
                  <a:lnTo>
                    <a:pt x="177" y="483"/>
                  </a:lnTo>
                  <a:lnTo>
                    <a:pt x="171" y="483"/>
                  </a:lnTo>
                  <a:lnTo>
                    <a:pt x="164" y="485"/>
                  </a:lnTo>
                  <a:lnTo>
                    <a:pt x="160" y="483"/>
                  </a:lnTo>
                  <a:lnTo>
                    <a:pt x="146" y="482"/>
                  </a:lnTo>
                  <a:lnTo>
                    <a:pt x="142" y="484"/>
                  </a:lnTo>
                  <a:lnTo>
                    <a:pt x="130" y="483"/>
                  </a:lnTo>
                  <a:lnTo>
                    <a:pt x="125" y="485"/>
                  </a:lnTo>
                  <a:lnTo>
                    <a:pt x="121" y="485"/>
                  </a:lnTo>
                  <a:lnTo>
                    <a:pt x="117" y="487"/>
                  </a:lnTo>
                  <a:lnTo>
                    <a:pt x="116" y="489"/>
                  </a:lnTo>
                  <a:lnTo>
                    <a:pt x="116" y="489"/>
                  </a:lnTo>
                  <a:lnTo>
                    <a:pt x="63" y="489"/>
                  </a:lnTo>
                  <a:lnTo>
                    <a:pt x="61" y="487"/>
                  </a:lnTo>
                  <a:lnTo>
                    <a:pt x="56" y="487"/>
                  </a:lnTo>
                  <a:lnTo>
                    <a:pt x="50" y="488"/>
                  </a:lnTo>
                  <a:lnTo>
                    <a:pt x="57" y="481"/>
                  </a:lnTo>
                  <a:lnTo>
                    <a:pt x="51" y="474"/>
                  </a:lnTo>
                  <a:lnTo>
                    <a:pt x="57" y="459"/>
                  </a:lnTo>
                  <a:lnTo>
                    <a:pt x="55" y="442"/>
                  </a:lnTo>
                  <a:lnTo>
                    <a:pt x="47" y="431"/>
                  </a:lnTo>
                  <a:lnTo>
                    <a:pt x="47" y="419"/>
                  </a:lnTo>
                  <a:lnTo>
                    <a:pt x="50" y="413"/>
                  </a:lnTo>
                  <a:lnTo>
                    <a:pt x="43" y="402"/>
                  </a:lnTo>
                  <a:lnTo>
                    <a:pt x="30" y="408"/>
                  </a:lnTo>
                  <a:lnTo>
                    <a:pt x="26" y="403"/>
                  </a:lnTo>
                  <a:lnTo>
                    <a:pt x="19" y="402"/>
                  </a:lnTo>
                  <a:lnTo>
                    <a:pt x="13" y="375"/>
                  </a:lnTo>
                  <a:lnTo>
                    <a:pt x="6" y="379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3">
              <a:extLst>
                <a:ext uri="{FF2B5EF4-FFF2-40B4-BE49-F238E27FC236}">
                  <a16:creationId xmlns:a16="http://schemas.microsoft.com/office/drawing/2014/main" id="{E5AEC3D7-64B5-C05F-CF9F-C2CEEF0B5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6" y="4473576"/>
              <a:ext cx="139700" cy="152400"/>
            </a:xfrm>
            <a:custGeom>
              <a:avLst/>
              <a:gdLst>
                <a:gd name="T0" fmla="*/ 114 w 251"/>
                <a:gd name="T1" fmla="*/ 5 h 274"/>
                <a:gd name="T2" fmla="*/ 122 w 251"/>
                <a:gd name="T3" fmla="*/ 3 h 274"/>
                <a:gd name="T4" fmla="*/ 139 w 251"/>
                <a:gd name="T5" fmla="*/ 2 h 274"/>
                <a:gd name="T6" fmla="*/ 157 w 251"/>
                <a:gd name="T7" fmla="*/ 1 h 274"/>
                <a:gd name="T8" fmla="*/ 168 w 251"/>
                <a:gd name="T9" fmla="*/ 1 h 274"/>
                <a:gd name="T10" fmla="*/ 175 w 251"/>
                <a:gd name="T11" fmla="*/ 3 h 274"/>
                <a:gd name="T12" fmla="*/ 188 w 251"/>
                <a:gd name="T13" fmla="*/ 3 h 274"/>
                <a:gd name="T14" fmla="*/ 195 w 251"/>
                <a:gd name="T15" fmla="*/ 6 h 274"/>
                <a:gd name="T16" fmla="*/ 192 w 251"/>
                <a:gd name="T17" fmla="*/ 15 h 274"/>
                <a:gd name="T18" fmla="*/ 194 w 251"/>
                <a:gd name="T19" fmla="*/ 34 h 274"/>
                <a:gd name="T20" fmla="*/ 195 w 251"/>
                <a:gd name="T21" fmla="*/ 47 h 274"/>
                <a:gd name="T22" fmla="*/ 206 w 251"/>
                <a:gd name="T23" fmla="*/ 45 h 274"/>
                <a:gd name="T24" fmla="*/ 222 w 251"/>
                <a:gd name="T25" fmla="*/ 45 h 274"/>
                <a:gd name="T26" fmla="*/ 245 w 251"/>
                <a:gd name="T27" fmla="*/ 41 h 274"/>
                <a:gd name="T28" fmla="*/ 251 w 251"/>
                <a:gd name="T29" fmla="*/ 58 h 274"/>
                <a:gd name="T30" fmla="*/ 251 w 251"/>
                <a:gd name="T31" fmla="*/ 68 h 274"/>
                <a:gd name="T32" fmla="*/ 241 w 251"/>
                <a:gd name="T33" fmla="*/ 78 h 274"/>
                <a:gd name="T34" fmla="*/ 231 w 251"/>
                <a:gd name="T35" fmla="*/ 89 h 274"/>
                <a:gd name="T36" fmla="*/ 236 w 251"/>
                <a:gd name="T37" fmla="*/ 98 h 274"/>
                <a:gd name="T38" fmla="*/ 231 w 251"/>
                <a:gd name="T39" fmla="*/ 101 h 274"/>
                <a:gd name="T40" fmla="*/ 226 w 251"/>
                <a:gd name="T41" fmla="*/ 106 h 274"/>
                <a:gd name="T42" fmla="*/ 230 w 251"/>
                <a:gd name="T43" fmla="*/ 113 h 274"/>
                <a:gd name="T44" fmla="*/ 237 w 251"/>
                <a:gd name="T45" fmla="*/ 120 h 274"/>
                <a:gd name="T46" fmla="*/ 246 w 251"/>
                <a:gd name="T47" fmla="*/ 130 h 274"/>
                <a:gd name="T48" fmla="*/ 250 w 251"/>
                <a:gd name="T49" fmla="*/ 144 h 274"/>
                <a:gd name="T50" fmla="*/ 235 w 251"/>
                <a:gd name="T51" fmla="*/ 193 h 274"/>
                <a:gd name="T52" fmla="*/ 237 w 251"/>
                <a:gd name="T53" fmla="*/ 210 h 274"/>
                <a:gd name="T54" fmla="*/ 230 w 251"/>
                <a:gd name="T55" fmla="*/ 204 h 274"/>
                <a:gd name="T56" fmla="*/ 212 w 251"/>
                <a:gd name="T57" fmla="*/ 200 h 274"/>
                <a:gd name="T58" fmla="*/ 201 w 251"/>
                <a:gd name="T59" fmla="*/ 202 h 274"/>
                <a:gd name="T60" fmla="*/ 185 w 251"/>
                <a:gd name="T61" fmla="*/ 198 h 274"/>
                <a:gd name="T62" fmla="*/ 169 w 251"/>
                <a:gd name="T63" fmla="*/ 180 h 274"/>
                <a:gd name="T64" fmla="*/ 166 w 251"/>
                <a:gd name="T65" fmla="*/ 195 h 274"/>
                <a:gd name="T66" fmla="*/ 149 w 251"/>
                <a:gd name="T67" fmla="*/ 203 h 274"/>
                <a:gd name="T68" fmla="*/ 140 w 251"/>
                <a:gd name="T69" fmla="*/ 208 h 274"/>
                <a:gd name="T70" fmla="*/ 127 w 251"/>
                <a:gd name="T71" fmla="*/ 207 h 274"/>
                <a:gd name="T72" fmla="*/ 114 w 251"/>
                <a:gd name="T73" fmla="*/ 212 h 274"/>
                <a:gd name="T74" fmla="*/ 116 w 251"/>
                <a:gd name="T75" fmla="*/ 227 h 274"/>
                <a:gd name="T76" fmla="*/ 129 w 251"/>
                <a:gd name="T77" fmla="*/ 223 h 274"/>
                <a:gd name="T78" fmla="*/ 141 w 251"/>
                <a:gd name="T79" fmla="*/ 232 h 274"/>
                <a:gd name="T80" fmla="*/ 142 w 251"/>
                <a:gd name="T81" fmla="*/ 261 h 274"/>
                <a:gd name="T82" fmla="*/ 126 w 251"/>
                <a:gd name="T83" fmla="*/ 252 h 274"/>
                <a:gd name="T84" fmla="*/ 115 w 251"/>
                <a:gd name="T85" fmla="*/ 257 h 274"/>
                <a:gd name="T86" fmla="*/ 110 w 251"/>
                <a:gd name="T87" fmla="*/ 265 h 274"/>
                <a:gd name="T88" fmla="*/ 102 w 251"/>
                <a:gd name="T89" fmla="*/ 272 h 274"/>
                <a:gd name="T90" fmla="*/ 93 w 251"/>
                <a:gd name="T91" fmla="*/ 262 h 274"/>
                <a:gd name="T92" fmla="*/ 73 w 251"/>
                <a:gd name="T93" fmla="*/ 244 h 274"/>
                <a:gd name="T94" fmla="*/ 41 w 251"/>
                <a:gd name="T95" fmla="*/ 216 h 274"/>
                <a:gd name="T96" fmla="*/ 33 w 251"/>
                <a:gd name="T97" fmla="*/ 204 h 274"/>
                <a:gd name="T98" fmla="*/ 22 w 251"/>
                <a:gd name="T99" fmla="*/ 187 h 274"/>
                <a:gd name="T100" fmla="*/ 14 w 251"/>
                <a:gd name="T101" fmla="*/ 164 h 274"/>
                <a:gd name="T102" fmla="*/ 9 w 251"/>
                <a:gd name="T103" fmla="*/ 153 h 274"/>
                <a:gd name="T104" fmla="*/ 0 w 251"/>
                <a:gd name="T105" fmla="*/ 129 h 274"/>
                <a:gd name="T106" fmla="*/ 19 w 251"/>
                <a:gd name="T107" fmla="*/ 125 h 274"/>
                <a:gd name="T108" fmla="*/ 23 w 251"/>
                <a:gd name="T109" fmla="*/ 89 h 274"/>
                <a:gd name="T110" fmla="*/ 47 w 251"/>
                <a:gd name="T111" fmla="*/ 89 h 274"/>
                <a:gd name="T112" fmla="*/ 25 w 251"/>
                <a:gd name="T113" fmla="*/ 72 h 274"/>
                <a:gd name="T114" fmla="*/ 34 w 251"/>
                <a:gd name="T115" fmla="*/ 60 h 274"/>
                <a:gd name="T116" fmla="*/ 45 w 251"/>
                <a:gd name="T117" fmla="*/ 57 h 274"/>
                <a:gd name="T118" fmla="*/ 53 w 251"/>
                <a:gd name="T119" fmla="*/ 58 h 274"/>
                <a:gd name="T120" fmla="*/ 113 w 251"/>
                <a:gd name="T121" fmla="*/ 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274">
                  <a:moveTo>
                    <a:pt x="113" y="7"/>
                  </a:moveTo>
                  <a:lnTo>
                    <a:pt x="114" y="5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43" y="0"/>
                  </a:lnTo>
                  <a:lnTo>
                    <a:pt x="157" y="1"/>
                  </a:lnTo>
                  <a:lnTo>
                    <a:pt x="161" y="3"/>
                  </a:lnTo>
                  <a:lnTo>
                    <a:pt x="168" y="1"/>
                  </a:lnTo>
                  <a:lnTo>
                    <a:pt x="174" y="1"/>
                  </a:lnTo>
                  <a:lnTo>
                    <a:pt x="175" y="3"/>
                  </a:lnTo>
                  <a:lnTo>
                    <a:pt x="186" y="4"/>
                  </a:lnTo>
                  <a:lnTo>
                    <a:pt x="188" y="3"/>
                  </a:lnTo>
                  <a:lnTo>
                    <a:pt x="192" y="3"/>
                  </a:lnTo>
                  <a:lnTo>
                    <a:pt x="195" y="6"/>
                  </a:lnTo>
                  <a:lnTo>
                    <a:pt x="194" y="6"/>
                  </a:lnTo>
                  <a:lnTo>
                    <a:pt x="192" y="15"/>
                  </a:lnTo>
                  <a:lnTo>
                    <a:pt x="195" y="23"/>
                  </a:lnTo>
                  <a:lnTo>
                    <a:pt x="194" y="34"/>
                  </a:lnTo>
                  <a:lnTo>
                    <a:pt x="196" y="41"/>
                  </a:lnTo>
                  <a:lnTo>
                    <a:pt x="195" y="47"/>
                  </a:lnTo>
                  <a:lnTo>
                    <a:pt x="199" y="49"/>
                  </a:lnTo>
                  <a:lnTo>
                    <a:pt x="206" y="45"/>
                  </a:lnTo>
                  <a:lnTo>
                    <a:pt x="212" y="47"/>
                  </a:lnTo>
                  <a:lnTo>
                    <a:pt x="222" y="45"/>
                  </a:lnTo>
                  <a:lnTo>
                    <a:pt x="231" y="41"/>
                  </a:lnTo>
                  <a:lnTo>
                    <a:pt x="245" y="41"/>
                  </a:lnTo>
                  <a:lnTo>
                    <a:pt x="250" y="45"/>
                  </a:lnTo>
                  <a:lnTo>
                    <a:pt x="251" y="58"/>
                  </a:lnTo>
                  <a:lnTo>
                    <a:pt x="248" y="63"/>
                  </a:lnTo>
                  <a:lnTo>
                    <a:pt x="251" y="68"/>
                  </a:lnTo>
                  <a:lnTo>
                    <a:pt x="249" y="76"/>
                  </a:lnTo>
                  <a:lnTo>
                    <a:pt x="241" y="78"/>
                  </a:lnTo>
                  <a:lnTo>
                    <a:pt x="232" y="83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6" y="98"/>
                  </a:lnTo>
                  <a:lnTo>
                    <a:pt x="233" y="98"/>
                  </a:lnTo>
                  <a:lnTo>
                    <a:pt x="231" y="101"/>
                  </a:lnTo>
                  <a:lnTo>
                    <a:pt x="226" y="103"/>
                  </a:lnTo>
                  <a:lnTo>
                    <a:pt x="226" y="106"/>
                  </a:lnTo>
                  <a:lnTo>
                    <a:pt x="229" y="110"/>
                  </a:lnTo>
                  <a:lnTo>
                    <a:pt x="230" y="113"/>
                  </a:lnTo>
                  <a:lnTo>
                    <a:pt x="236" y="116"/>
                  </a:lnTo>
                  <a:lnTo>
                    <a:pt x="237" y="120"/>
                  </a:lnTo>
                  <a:lnTo>
                    <a:pt x="244" y="125"/>
                  </a:lnTo>
                  <a:lnTo>
                    <a:pt x="246" y="130"/>
                  </a:lnTo>
                  <a:lnTo>
                    <a:pt x="250" y="135"/>
                  </a:lnTo>
                  <a:lnTo>
                    <a:pt x="250" y="144"/>
                  </a:lnTo>
                  <a:lnTo>
                    <a:pt x="246" y="161"/>
                  </a:lnTo>
                  <a:lnTo>
                    <a:pt x="235" y="193"/>
                  </a:lnTo>
                  <a:lnTo>
                    <a:pt x="237" y="201"/>
                  </a:lnTo>
                  <a:lnTo>
                    <a:pt x="237" y="210"/>
                  </a:lnTo>
                  <a:lnTo>
                    <a:pt x="232" y="210"/>
                  </a:lnTo>
                  <a:lnTo>
                    <a:pt x="230" y="204"/>
                  </a:lnTo>
                  <a:lnTo>
                    <a:pt x="221" y="200"/>
                  </a:lnTo>
                  <a:lnTo>
                    <a:pt x="212" y="200"/>
                  </a:lnTo>
                  <a:lnTo>
                    <a:pt x="207" y="204"/>
                  </a:lnTo>
                  <a:lnTo>
                    <a:pt x="201" y="202"/>
                  </a:lnTo>
                  <a:lnTo>
                    <a:pt x="191" y="205"/>
                  </a:lnTo>
                  <a:lnTo>
                    <a:pt x="185" y="198"/>
                  </a:lnTo>
                  <a:lnTo>
                    <a:pt x="177" y="180"/>
                  </a:lnTo>
                  <a:lnTo>
                    <a:pt x="169" y="180"/>
                  </a:lnTo>
                  <a:lnTo>
                    <a:pt x="165" y="185"/>
                  </a:lnTo>
                  <a:lnTo>
                    <a:pt x="166" y="195"/>
                  </a:lnTo>
                  <a:lnTo>
                    <a:pt x="164" y="202"/>
                  </a:lnTo>
                  <a:lnTo>
                    <a:pt x="149" y="203"/>
                  </a:lnTo>
                  <a:lnTo>
                    <a:pt x="142" y="203"/>
                  </a:lnTo>
                  <a:lnTo>
                    <a:pt x="140" y="208"/>
                  </a:lnTo>
                  <a:lnTo>
                    <a:pt x="136" y="212"/>
                  </a:lnTo>
                  <a:lnTo>
                    <a:pt x="127" y="207"/>
                  </a:lnTo>
                  <a:lnTo>
                    <a:pt x="118" y="208"/>
                  </a:lnTo>
                  <a:lnTo>
                    <a:pt x="114" y="212"/>
                  </a:lnTo>
                  <a:lnTo>
                    <a:pt x="117" y="218"/>
                  </a:lnTo>
                  <a:lnTo>
                    <a:pt x="116" y="227"/>
                  </a:lnTo>
                  <a:lnTo>
                    <a:pt x="123" y="225"/>
                  </a:lnTo>
                  <a:lnTo>
                    <a:pt x="129" y="223"/>
                  </a:lnTo>
                  <a:lnTo>
                    <a:pt x="134" y="226"/>
                  </a:lnTo>
                  <a:lnTo>
                    <a:pt x="141" y="232"/>
                  </a:lnTo>
                  <a:lnTo>
                    <a:pt x="142" y="254"/>
                  </a:lnTo>
                  <a:lnTo>
                    <a:pt x="142" y="261"/>
                  </a:lnTo>
                  <a:lnTo>
                    <a:pt x="129" y="252"/>
                  </a:lnTo>
                  <a:lnTo>
                    <a:pt x="126" y="252"/>
                  </a:lnTo>
                  <a:lnTo>
                    <a:pt x="123" y="256"/>
                  </a:lnTo>
                  <a:lnTo>
                    <a:pt x="115" y="257"/>
                  </a:lnTo>
                  <a:lnTo>
                    <a:pt x="111" y="259"/>
                  </a:lnTo>
                  <a:lnTo>
                    <a:pt x="110" y="265"/>
                  </a:lnTo>
                  <a:lnTo>
                    <a:pt x="104" y="274"/>
                  </a:lnTo>
                  <a:lnTo>
                    <a:pt x="102" y="272"/>
                  </a:lnTo>
                  <a:lnTo>
                    <a:pt x="94" y="269"/>
                  </a:lnTo>
                  <a:lnTo>
                    <a:pt x="93" y="262"/>
                  </a:lnTo>
                  <a:lnTo>
                    <a:pt x="77" y="254"/>
                  </a:lnTo>
                  <a:lnTo>
                    <a:pt x="73" y="244"/>
                  </a:lnTo>
                  <a:lnTo>
                    <a:pt x="53" y="228"/>
                  </a:lnTo>
                  <a:lnTo>
                    <a:pt x="41" y="216"/>
                  </a:lnTo>
                  <a:lnTo>
                    <a:pt x="45" y="213"/>
                  </a:lnTo>
                  <a:lnTo>
                    <a:pt x="33" y="204"/>
                  </a:lnTo>
                  <a:lnTo>
                    <a:pt x="29" y="194"/>
                  </a:lnTo>
                  <a:lnTo>
                    <a:pt x="22" y="187"/>
                  </a:lnTo>
                  <a:lnTo>
                    <a:pt x="22" y="174"/>
                  </a:lnTo>
                  <a:lnTo>
                    <a:pt x="14" y="164"/>
                  </a:lnTo>
                  <a:lnTo>
                    <a:pt x="14" y="157"/>
                  </a:lnTo>
                  <a:lnTo>
                    <a:pt x="9" y="153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11" y="132"/>
                  </a:lnTo>
                  <a:lnTo>
                    <a:pt x="19" y="125"/>
                  </a:lnTo>
                  <a:lnTo>
                    <a:pt x="21" y="101"/>
                  </a:lnTo>
                  <a:lnTo>
                    <a:pt x="23" y="89"/>
                  </a:lnTo>
                  <a:lnTo>
                    <a:pt x="28" y="94"/>
                  </a:lnTo>
                  <a:lnTo>
                    <a:pt x="47" y="89"/>
                  </a:lnTo>
                  <a:lnTo>
                    <a:pt x="33" y="86"/>
                  </a:lnTo>
                  <a:lnTo>
                    <a:pt x="25" y="72"/>
                  </a:lnTo>
                  <a:lnTo>
                    <a:pt x="34" y="71"/>
                  </a:lnTo>
                  <a:lnTo>
                    <a:pt x="34" y="60"/>
                  </a:lnTo>
                  <a:lnTo>
                    <a:pt x="40" y="61"/>
                  </a:lnTo>
                  <a:lnTo>
                    <a:pt x="45" y="57"/>
                  </a:lnTo>
                  <a:lnTo>
                    <a:pt x="50" y="56"/>
                  </a:lnTo>
                  <a:lnTo>
                    <a:pt x="53" y="58"/>
                  </a:lnTo>
                  <a:lnTo>
                    <a:pt x="113" y="59"/>
                  </a:lnTo>
                  <a:lnTo>
                    <a:pt x="113" y="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4">
              <a:extLst>
                <a:ext uri="{FF2B5EF4-FFF2-40B4-BE49-F238E27FC236}">
                  <a16:creationId xmlns:a16="http://schemas.microsoft.com/office/drawing/2014/main" id="{D60EBCF0-8E32-6DBE-DFA4-12001090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4476751"/>
              <a:ext cx="49213" cy="30163"/>
            </a:xfrm>
            <a:custGeom>
              <a:avLst/>
              <a:gdLst>
                <a:gd name="T0" fmla="*/ 10 w 89"/>
                <a:gd name="T1" fmla="*/ 55 h 56"/>
                <a:gd name="T2" fmla="*/ 16 w 89"/>
                <a:gd name="T3" fmla="*/ 56 h 56"/>
                <a:gd name="T4" fmla="*/ 21 w 89"/>
                <a:gd name="T5" fmla="*/ 52 h 56"/>
                <a:gd name="T6" fmla="*/ 26 w 89"/>
                <a:gd name="T7" fmla="*/ 51 h 56"/>
                <a:gd name="T8" fmla="*/ 29 w 89"/>
                <a:gd name="T9" fmla="*/ 53 h 56"/>
                <a:gd name="T10" fmla="*/ 89 w 89"/>
                <a:gd name="T11" fmla="*/ 54 h 56"/>
                <a:gd name="T12" fmla="*/ 89 w 89"/>
                <a:gd name="T13" fmla="*/ 2 h 56"/>
                <a:gd name="T14" fmla="*/ 36 w 89"/>
                <a:gd name="T15" fmla="*/ 2 h 56"/>
                <a:gd name="T16" fmla="*/ 34 w 89"/>
                <a:gd name="T17" fmla="*/ 0 h 56"/>
                <a:gd name="T18" fmla="*/ 29 w 89"/>
                <a:gd name="T19" fmla="*/ 0 h 56"/>
                <a:gd name="T20" fmla="*/ 23 w 89"/>
                <a:gd name="T21" fmla="*/ 1 h 56"/>
                <a:gd name="T22" fmla="*/ 21 w 89"/>
                <a:gd name="T23" fmla="*/ 3 h 56"/>
                <a:gd name="T24" fmla="*/ 25 w 89"/>
                <a:gd name="T25" fmla="*/ 10 h 56"/>
                <a:gd name="T26" fmla="*/ 11 w 89"/>
                <a:gd name="T27" fmla="*/ 26 h 56"/>
                <a:gd name="T28" fmla="*/ 0 w 89"/>
                <a:gd name="T29" fmla="*/ 47 h 56"/>
                <a:gd name="T30" fmla="*/ 11 w 89"/>
                <a:gd name="T31" fmla="*/ 53 h 56"/>
                <a:gd name="T32" fmla="*/ 10 w 89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56">
                  <a:moveTo>
                    <a:pt x="10" y="55"/>
                  </a:moveTo>
                  <a:lnTo>
                    <a:pt x="16" y="56"/>
                  </a:lnTo>
                  <a:lnTo>
                    <a:pt x="21" y="52"/>
                  </a:lnTo>
                  <a:lnTo>
                    <a:pt x="26" y="51"/>
                  </a:lnTo>
                  <a:lnTo>
                    <a:pt x="29" y="53"/>
                  </a:lnTo>
                  <a:lnTo>
                    <a:pt x="89" y="54"/>
                  </a:lnTo>
                  <a:lnTo>
                    <a:pt x="89" y="2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21" y="3"/>
                  </a:lnTo>
                  <a:lnTo>
                    <a:pt x="25" y="10"/>
                  </a:lnTo>
                  <a:lnTo>
                    <a:pt x="11" y="26"/>
                  </a:lnTo>
                  <a:lnTo>
                    <a:pt x="0" y="47"/>
                  </a:lnTo>
                  <a:lnTo>
                    <a:pt x="11" y="53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97FE7754-C435-889C-1CAE-29ACF8D99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4433889"/>
              <a:ext cx="187325" cy="222250"/>
            </a:xfrm>
            <a:custGeom>
              <a:avLst/>
              <a:gdLst>
                <a:gd name="T0" fmla="*/ 7 w 337"/>
                <a:gd name="T1" fmla="*/ 329 h 396"/>
                <a:gd name="T2" fmla="*/ 22 w 337"/>
                <a:gd name="T3" fmla="*/ 322 h 396"/>
                <a:gd name="T4" fmla="*/ 38 w 337"/>
                <a:gd name="T5" fmla="*/ 324 h 396"/>
                <a:gd name="T6" fmla="*/ 25 w 337"/>
                <a:gd name="T7" fmla="*/ 293 h 396"/>
                <a:gd name="T8" fmla="*/ 13 w 337"/>
                <a:gd name="T9" fmla="*/ 288 h 396"/>
                <a:gd name="T10" fmla="*/ 23 w 337"/>
                <a:gd name="T11" fmla="*/ 277 h 396"/>
                <a:gd name="T12" fmla="*/ 38 w 337"/>
                <a:gd name="T13" fmla="*/ 273 h 396"/>
                <a:gd name="T14" fmla="*/ 62 w 337"/>
                <a:gd name="T15" fmla="*/ 265 h 396"/>
                <a:gd name="T16" fmla="*/ 73 w 337"/>
                <a:gd name="T17" fmla="*/ 250 h 396"/>
                <a:gd name="T18" fmla="*/ 97 w 337"/>
                <a:gd name="T19" fmla="*/ 272 h 396"/>
                <a:gd name="T20" fmla="*/ 117 w 337"/>
                <a:gd name="T21" fmla="*/ 270 h 396"/>
                <a:gd name="T22" fmla="*/ 133 w 337"/>
                <a:gd name="T23" fmla="*/ 280 h 396"/>
                <a:gd name="T24" fmla="*/ 142 w 337"/>
                <a:gd name="T25" fmla="*/ 231 h 396"/>
                <a:gd name="T26" fmla="*/ 142 w 337"/>
                <a:gd name="T27" fmla="*/ 200 h 396"/>
                <a:gd name="T28" fmla="*/ 132 w 337"/>
                <a:gd name="T29" fmla="*/ 186 h 396"/>
                <a:gd name="T30" fmla="*/ 122 w 337"/>
                <a:gd name="T31" fmla="*/ 176 h 396"/>
                <a:gd name="T32" fmla="*/ 129 w 337"/>
                <a:gd name="T33" fmla="*/ 168 h 396"/>
                <a:gd name="T34" fmla="*/ 127 w 337"/>
                <a:gd name="T35" fmla="*/ 159 h 396"/>
                <a:gd name="T36" fmla="*/ 145 w 337"/>
                <a:gd name="T37" fmla="*/ 146 h 396"/>
                <a:gd name="T38" fmla="*/ 147 w 337"/>
                <a:gd name="T39" fmla="*/ 128 h 396"/>
                <a:gd name="T40" fmla="*/ 127 w 337"/>
                <a:gd name="T41" fmla="*/ 111 h 396"/>
                <a:gd name="T42" fmla="*/ 102 w 337"/>
                <a:gd name="T43" fmla="*/ 115 h 396"/>
                <a:gd name="T44" fmla="*/ 92 w 337"/>
                <a:gd name="T45" fmla="*/ 111 h 396"/>
                <a:gd name="T46" fmla="*/ 88 w 337"/>
                <a:gd name="T47" fmla="*/ 85 h 396"/>
                <a:gd name="T48" fmla="*/ 151 w 337"/>
                <a:gd name="T49" fmla="*/ 79 h 396"/>
                <a:gd name="T50" fmla="*/ 162 w 337"/>
                <a:gd name="T51" fmla="*/ 82 h 396"/>
                <a:gd name="T52" fmla="*/ 174 w 337"/>
                <a:gd name="T53" fmla="*/ 86 h 396"/>
                <a:gd name="T54" fmla="*/ 183 w 337"/>
                <a:gd name="T55" fmla="*/ 83 h 396"/>
                <a:gd name="T56" fmla="*/ 203 w 337"/>
                <a:gd name="T57" fmla="*/ 86 h 396"/>
                <a:gd name="T58" fmla="*/ 214 w 337"/>
                <a:gd name="T59" fmla="*/ 88 h 396"/>
                <a:gd name="T60" fmla="*/ 221 w 337"/>
                <a:gd name="T61" fmla="*/ 86 h 396"/>
                <a:gd name="T62" fmla="*/ 224 w 337"/>
                <a:gd name="T63" fmla="*/ 68 h 396"/>
                <a:gd name="T64" fmla="*/ 258 w 337"/>
                <a:gd name="T65" fmla="*/ 17 h 396"/>
                <a:gd name="T66" fmla="*/ 288 w 337"/>
                <a:gd name="T67" fmla="*/ 3 h 396"/>
                <a:gd name="T68" fmla="*/ 313 w 337"/>
                <a:gd name="T69" fmla="*/ 0 h 396"/>
                <a:gd name="T70" fmla="*/ 328 w 337"/>
                <a:gd name="T71" fmla="*/ 7 h 396"/>
                <a:gd name="T72" fmla="*/ 337 w 337"/>
                <a:gd name="T73" fmla="*/ 16 h 396"/>
                <a:gd name="T74" fmla="*/ 327 w 337"/>
                <a:gd name="T75" fmla="*/ 46 h 396"/>
                <a:gd name="T76" fmla="*/ 309 w 337"/>
                <a:gd name="T77" fmla="*/ 95 h 396"/>
                <a:gd name="T78" fmla="*/ 301 w 337"/>
                <a:gd name="T79" fmla="*/ 126 h 396"/>
                <a:gd name="T80" fmla="*/ 302 w 337"/>
                <a:gd name="T81" fmla="*/ 148 h 396"/>
                <a:gd name="T82" fmla="*/ 290 w 337"/>
                <a:gd name="T83" fmla="*/ 177 h 396"/>
                <a:gd name="T84" fmla="*/ 268 w 337"/>
                <a:gd name="T85" fmla="*/ 218 h 396"/>
                <a:gd name="T86" fmla="*/ 244 w 337"/>
                <a:gd name="T87" fmla="*/ 229 h 396"/>
                <a:gd name="T88" fmla="*/ 222 w 337"/>
                <a:gd name="T89" fmla="*/ 263 h 396"/>
                <a:gd name="T90" fmla="*/ 222 w 337"/>
                <a:gd name="T91" fmla="*/ 288 h 396"/>
                <a:gd name="T92" fmla="*/ 217 w 337"/>
                <a:gd name="T93" fmla="*/ 332 h 396"/>
                <a:gd name="T94" fmla="*/ 195 w 337"/>
                <a:gd name="T95" fmla="*/ 351 h 396"/>
                <a:gd name="T96" fmla="*/ 168 w 337"/>
                <a:gd name="T97" fmla="*/ 384 h 396"/>
                <a:gd name="T98" fmla="*/ 145 w 337"/>
                <a:gd name="T99" fmla="*/ 375 h 396"/>
                <a:gd name="T100" fmla="*/ 148 w 337"/>
                <a:gd name="T101" fmla="*/ 359 h 396"/>
                <a:gd name="T102" fmla="*/ 120 w 337"/>
                <a:gd name="T103" fmla="*/ 370 h 396"/>
                <a:gd name="T104" fmla="*/ 108 w 337"/>
                <a:gd name="T105" fmla="*/ 386 h 396"/>
                <a:gd name="T106" fmla="*/ 98 w 337"/>
                <a:gd name="T107" fmla="*/ 377 h 396"/>
                <a:gd name="T108" fmla="*/ 85 w 337"/>
                <a:gd name="T109" fmla="*/ 381 h 396"/>
                <a:gd name="T110" fmla="*/ 76 w 337"/>
                <a:gd name="T111" fmla="*/ 364 h 396"/>
                <a:gd name="T112" fmla="*/ 58 w 337"/>
                <a:gd name="T113" fmla="*/ 371 h 396"/>
                <a:gd name="T114" fmla="*/ 45 w 337"/>
                <a:gd name="T115" fmla="*/ 383 h 396"/>
                <a:gd name="T116" fmla="*/ 32 w 337"/>
                <a:gd name="T117" fmla="*/ 390 h 396"/>
                <a:gd name="T118" fmla="*/ 25 w 337"/>
                <a:gd name="T119" fmla="*/ 366 h 396"/>
                <a:gd name="T120" fmla="*/ 0 w 337"/>
                <a:gd name="T121" fmla="*/ 34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" h="396">
                  <a:moveTo>
                    <a:pt x="0" y="344"/>
                  </a:moveTo>
                  <a:lnTo>
                    <a:pt x="6" y="335"/>
                  </a:lnTo>
                  <a:lnTo>
                    <a:pt x="7" y="329"/>
                  </a:lnTo>
                  <a:lnTo>
                    <a:pt x="11" y="327"/>
                  </a:lnTo>
                  <a:lnTo>
                    <a:pt x="19" y="326"/>
                  </a:lnTo>
                  <a:lnTo>
                    <a:pt x="22" y="322"/>
                  </a:lnTo>
                  <a:lnTo>
                    <a:pt x="25" y="322"/>
                  </a:lnTo>
                  <a:lnTo>
                    <a:pt x="38" y="331"/>
                  </a:lnTo>
                  <a:lnTo>
                    <a:pt x="38" y="324"/>
                  </a:lnTo>
                  <a:lnTo>
                    <a:pt x="37" y="302"/>
                  </a:lnTo>
                  <a:lnTo>
                    <a:pt x="30" y="296"/>
                  </a:lnTo>
                  <a:lnTo>
                    <a:pt x="25" y="293"/>
                  </a:lnTo>
                  <a:lnTo>
                    <a:pt x="19" y="295"/>
                  </a:lnTo>
                  <a:lnTo>
                    <a:pt x="12" y="297"/>
                  </a:lnTo>
                  <a:lnTo>
                    <a:pt x="13" y="288"/>
                  </a:lnTo>
                  <a:lnTo>
                    <a:pt x="10" y="282"/>
                  </a:lnTo>
                  <a:lnTo>
                    <a:pt x="14" y="278"/>
                  </a:lnTo>
                  <a:lnTo>
                    <a:pt x="23" y="277"/>
                  </a:lnTo>
                  <a:lnTo>
                    <a:pt x="32" y="282"/>
                  </a:lnTo>
                  <a:lnTo>
                    <a:pt x="36" y="278"/>
                  </a:lnTo>
                  <a:lnTo>
                    <a:pt x="38" y="273"/>
                  </a:lnTo>
                  <a:lnTo>
                    <a:pt x="45" y="273"/>
                  </a:lnTo>
                  <a:lnTo>
                    <a:pt x="60" y="272"/>
                  </a:lnTo>
                  <a:lnTo>
                    <a:pt x="62" y="265"/>
                  </a:lnTo>
                  <a:lnTo>
                    <a:pt x="61" y="255"/>
                  </a:lnTo>
                  <a:lnTo>
                    <a:pt x="65" y="250"/>
                  </a:lnTo>
                  <a:lnTo>
                    <a:pt x="73" y="250"/>
                  </a:lnTo>
                  <a:lnTo>
                    <a:pt x="81" y="268"/>
                  </a:lnTo>
                  <a:lnTo>
                    <a:pt x="87" y="275"/>
                  </a:lnTo>
                  <a:lnTo>
                    <a:pt x="97" y="272"/>
                  </a:lnTo>
                  <a:lnTo>
                    <a:pt x="103" y="274"/>
                  </a:lnTo>
                  <a:lnTo>
                    <a:pt x="108" y="270"/>
                  </a:lnTo>
                  <a:lnTo>
                    <a:pt x="117" y="270"/>
                  </a:lnTo>
                  <a:lnTo>
                    <a:pt x="126" y="274"/>
                  </a:lnTo>
                  <a:lnTo>
                    <a:pt x="128" y="280"/>
                  </a:lnTo>
                  <a:lnTo>
                    <a:pt x="133" y="280"/>
                  </a:lnTo>
                  <a:lnTo>
                    <a:pt x="133" y="271"/>
                  </a:lnTo>
                  <a:lnTo>
                    <a:pt x="131" y="263"/>
                  </a:lnTo>
                  <a:lnTo>
                    <a:pt x="142" y="231"/>
                  </a:lnTo>
                  <a:lnTo>
                    <a:pt x="146" y="214"/>
                  </a:lnTo>
                  <a:lnTo>
                    <a:pt x="146" y="205"/>
                  </a:lnTo>
                  <a:lnTo>
                    <a:pt x="142" y="200"/>
                  </a:lnTo>
                  <a:lnTo>
                    <a:pt x="140" y="195"/>
                  </a:lnTo>
                  <a:lnTo>
                    <a:pt x="133" y="190"/>
                  </a:lnTo>
                  <a:lnTo>
                    <a:pt x="132" y="186"/>
                  </a:lnTo>
                  <a:lnTo>
                    <a:pt x="126" y="183"/>
                  </a:lnTo>
                  <a:lnTo>
                    <a:pt x="125" y="180"/>
                  </a:lnTo>
                  <a:lnTo>
                    <a:pt x="122" y="176"/>
                  </a:lnTo>
                  <a:lnTo>
                    <a:pt x="122" y="173"/>
                  </a:lnTo>
                  <a:lnTo>
                    <a:pt x="127" y="171"/>
                  </a:lnTo>
                  <a:lnTo>
                    <a:pt x="129" y="168"/>
                  </a:lnTo>
                  <a:lnTo>
                    <a:pt x="132" y="168"/>
                  </a:lnTo>
                  <a:lnTo>
                    <a:pt x="130" y="162"/>
                  </a:lnTo>
                  <a:lnTo>
                    <a:pt x="127" y="159"/>
                  </a:lnTo>
                  <a:lnTo>
                    <a:pt x="128" y="153"/>
                  </a:lnTo>
                  <a:lnTo>
                    <a:pt x="137" y="148"/>
                  </a:lnTo>
                  <a:lnTo>
                    <a:pt x="145" y="146"/>
                  </a:lnTo>
                  <a:lnTo>
                    <a:pt x="147" y="138"/>
                  </a:lnTo>
                  <a:lnTo>
                    <a:pt x="144" y="133"/>
                  </a:lnTo>
                  <a:lnTo>
                    <a:pt x="147" y="128"/>
                  </a:lnTo>
                  <a:lnTo>
                    <a:pt x="146" y="115"/>
                  </a:lnTo>
                  <a:lnTo>
                    <a:pt x="141" y="111"/>
                  </a:lnTo>
                  <a:lnTo>
                    <a:pt x="127" y="111"/>
                  </a:lnTo>
                  <a:lnTo>
                    <a:pt x="118" y="115"/>
                  </a:lnTo>
                  <a:lnTo>
                    <a:pt x="108" y="117"/>
                  </a:lnTo>
                  <a:lnTo>
                    <a:pt x="102" y="115"/>
                  </a:lnTo>
                  <a:lnTo>
                    <a:pt x="95" y="119"/>
                  </a:lnTo>
                  <a:lnTo>
                    <a:pt x="91" y="117"/>
                  </a:lnTo>
                  <a:lnTo>
                    <a:pt x="92" y="111"/>
                  </a:lnTo>
                  <a:lnTo>
                    <a:pt x="90" y="104"/>
                  </a:lnTo>
                  <a:lnTo>
                    <a:pt x="91" y="93"/>
                  </a:lnTo>
                  <a:lnTo>
                    <a:pt x="88" y="85"/>
                  </a:lnTo>
                  <a:lnTo>
                    <a:pt x="90" y="76"/>
                  </a:lnTo>
                  <a:lnTo>
                    <a:pt x="146" y="77"/>
                  </a:lnTo>
                  <a:lnTo>
                    <a:pt x="151" y="79"/>
                  </a:lnTo>
                  <a:lnTo>
                    <a:pt x="153" y="77"/>
                  </a:lnTo>
                  <a:lnTo>
                    <a:pt x="157" y="77"/>
                  </a:lnTo>
                  <a:lnTo>
                    <a:pt x="162" y="82"/>
                  </a:lnTo>
                  <a:lnTo>
                    <a:pt x="166" y="81"/>
                  </a:lnTo>
                  <a:lnTo>
                    <a:pt x="171" y="82"/>
                  </a:lnTo>
                  <a:lnTo>
                    <a:pt x="174" y="86"/>
                  </a:lnTo>
                  <a:lnTo>
                    <a:pt x="179" y="85"/>
                  </a:lnTo>
                  <a:lnTo>
                    <a:pt x="180" y="82"/>
                  </a:lnTo>
                  <a:lnTo>
                    <a:pt x="183" y="83"/>
                  </a:lnTo>
                  <a:lnTo>
                    <a:pt x="190" y="87"/>
                  </a:lnTo>
                  <a:lnTo>
                    <a:pt x="193" y="86"/>
                  </a:lnTo>
                  <a:lnTo>
                    <a:pt x="203" y="86"/>
                  </a:lnTo>
                  <a:lnTo>
                    <a:pt x="206" y="88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5" y="91"/>
                  </a:lnTo>
                  <a:lnTo>
                    <a:pt x="220" y="90"/>
                  </a:lnTo>
                  <a:lnTo>
                    <a:pt x="221" y="86"/>
                  </a:lnTo>
                  <a:lnTo>
                    <a:pt x="217" y="79"/>
                  </a:lnTo>
                  <a:lnTo>
                    <a:pt x="219" y="75"/>
                  </a:lnTo>
                  <a:lnTo>
                    <a:pt x="224" y="68"/>
                  </a:lnTo>
                  <a:lnTo>
                    <a:pt x="226" y="62"/>
                  </a:lnTo>
                  <a:lnTo>
                    <a:pt x="247" y="27"/>
                  </a:lnTo>
                  <a:lnTo>
                    <a:pt x="258" y="17"/>
                  </a:lnTo>
                  <a:lnTo>
                    <a:pt x="266" y="15"/>
                  </a:lnTo>
                  <a:lnTo>
                    <a:pt x="269" y="11"/>
                  </a:lnTo>
                  <a:lnTo>
                    <a:pt x="288" y="3"/>
                  </a:lnTo>
                  <a:lnTo>
                    <a:pt x="295" y="4"/>
                  </a:lnTo>
                  <a:lnTo>
                    <a:pt x="300" y="0"/>
                  </a:lnTo>
                  <a:lnTo>
                    <a:pt x="313" y="0"/>
                  </a:lnTo>
                  <a:lnTo>
                    <a:pt x="316" y="4"/>
                  </a:lnTo>
                  <a:lnTo>
                    <a:pt x="324" y="8"/>
                  </a:lnTo>
                  <a:lnTo>
                    <a:pt x="328" y="7"/>
                  </a:lnTo>
                  <a:lnTo>
                    <a:pt x="333" y="5"/>
                  </a:lnTo>
                  <a:lnTo>
                    <a:pt x="333" y="8"/>
                  </a:lnTo>
                  <a:lnTo>
                    <a:pt x="337" y="16"/>
                  </a:lnTo>
                  <a:lnTo>
                    <a:pt x="337" y="34"/>
                  </a:lnTo>
                  <a:lnTo>
                    <a:pt x="329" y="38"/>
                  </a:lnTo>
                  <a:lnTo>
                    <a:pt x="327" y="46"/>
                  </a:lnTo>
                  <a:lnTo>
                    <a:pt x="308" y="71"/>
                  </a:lnTo>
                  <a:lnTo>
                    <a:pt x="312" y="86"/>
                  </a:lnTo>
                  <a:lnTo>
                    <a:pt x="309" y="95"/>
                  </a:lnTo>
                  <a:lnTo>
                    <a:pt x="309" y="105"/>
                  </a:lnTo>
                  <a:lnTo>
                    <a:pt x="302" y="114"/>
                  </a:lnTo>
                  <a:lnTo>
                    <a:pt x="301" y="126"/>
                  </a:lnTo>
                  <a:lnTo>
                    <a:pt x="302" y="132"/>
                  </a:lnTo>
                  <a:lnTo>
                    <a:pt x="300" y="145"/>
                  </a:lnTo>
                  <a:lnTo>
                    <a:pt x="302" y="148"/>
                  </a:lnTo>
                  <a:lnTo>
                    <a:pt x="300" y="160"/>
                  </a:lnTo>
                  <a:lnTo>
                    <a:pt x="294" y="163"/>
                  </a:lnTo>
                  <a:lnTo>
                    <a:pt x="290" y="177"/>
                  </a:lnTo>
                  <a:lnTo>
                    <a:pt x="290" y="192"/>
                  </a:lnTo>
                  <a:lnTo>
                    <a:pt x="276" y="215"/>
                  </a:lnTo>
                  <a:lnTo>
                    <a:pt x="268" y="218"/>
                  </a:lnTo>
                  <a:lnTo>
                    <a:pt x="260" y="224"/>
                  </a:lnTo>
                  <a:lnTo>
                    <a:pt x="254" y="222"/>
                  </a:lnTo>
                  <a:lnTo>
                    <a:pt x="244" y="229"/>
                  </a:lnTo>
                  <a:lnTo>
                    <a:pt x="236" y="240"/>
                  </a:lnTo>
                  <a:lnTo>
                    <a:pt x="235" y="249"/>
                  </a:lnTo>
                  <a:lnTo>
                    <a:pt x="222" y="263"/>
                  </a:lnTo>
                  <a:lnTo>
                    <a:pt x="217" y="272"/>
                  </a:lnTo>
                  <a:lnTo>
                    <a:pt x="219" y="285"/>
                  </a:lnTo>
                  <a:lnTo>
                    <a:pt x="222" y="288"/>
                  </a:lnTo>
                  <a:lnTo>
                    <a:pt x="220" y="312"/>
                  </a:lnTo>
                  <a:lnTo>
                    <a:pt x="217" y="324"/>
                  </a:lnTo>
                  <a:lnTo>
                    <a:pt x="217" y="332"/>
                  </a:lnTo>
                  <a:lnTo>
                    <a:pt x="210" y="344"/>
                  </a:lnTo>
                  <a:lnTo>
                    <a:pt x="202" y="346"/>
                  </a:lnTo>
                  <a:lnTo>
                    <a:pt x="195" y="351"/>
                  </a:lnTo>
                  <a:lnTo>
                    <a:pt x="192" y="357"/>
                  </a:lnTo>
                  <a:lnTo>
                    <a:pt x="174" y="375"/>
                  </a:lnTo>
                  <a:lnTo>
                    <a:pt x="168" y="384"/>
                  </a:lnTo>
                  <a:lnTo>
                    <a:pt x="158" y="389"/>
                  </a:lnTo>
                  <a:lnTo>
                    <a:pt x="147" y="383"/>
                  </a:lnTo>
                  <a:lnTo>
                    <a:pt x="145" y="375"/>
                  </a:lnTo>
                  <a:lnTo>
                    <a:pt x="143" y="373"/>
                  </a:lnTo>
                  <a:lnTo>
                    <a:pt x="148" y="363"/>
                  </a:lnTo>
                  <a:lnTo>
                    <a:pt x="148" y="359"/>
                  </a:lnTo>
                  <a:lnTo>
                    <a:pt x="135" y="364"/>
                  </a:lnTo>
                  <a:lnTo>
                    <a:pt x="126" y="372"/>
                  </a:lnTo>
                  <a:lnTo>
                    <a:pt x="120" y="370"/>
                  </a:lnTo>
                  <a:lnTo>
                    <a:pt x="114" y="370"/>
                  </a:lnTo>
                  <a:lnTo>
                    <a:pt x="113" y="380"/>
                  </a:lnTo>
                  <a:lnTo>
                    <a:pt x="108" y="386"/>
                  </a:lnTo>
                  <a:lnTo>
                    <a:pt x="100" y="386"/>
                  </a:lnTo>
                  <a:lnTo>
                    <a:pt x="100" y="382"/>
                  </a:lnTo>
                  <a:lnTo>
                    <a:pt x="98" y="377"/>
                  </a:lnTo>
                  <a:lnTo>
                    <a:pt x="91" y="380"/>
                  </a:lnTo>
                  <a:lnTo>
                    <a:pt x="86" y="380"/>
                  </a:lnTo>
                  <a:lnTo>
                    <a:pt x="85" y="381"/>
                  </a:lnTo>
                  <a:lnTo>
                    <a:pt x="84" y="374"/>
                  </a:lnTo>
                  <a:lnTo>
                    <a:pt x="80" y="368"/>
                  </a:lnTo>
                  <a:lnTo>
                    <a:pt x="76" y="364"/>
                  </a:lnTo>
                  <a:lnTo>
                    <a:pt x="72" y="364"/>
                  </a:lnTo>
                  <a:lnTo>
                    <a:pt x="64" y="370"/>
                  </a:lnTo>
                  <a:lnTo>
                    <a:pt x="58" y="371"/>
                  </a:lnTo>
                  <a:lnTo>
                    <a:pt x="55" y="379"/>
                  </a:lnTo>
                  <a:lnTo>
                    <a:pt x="48" y="383"/>
                  </a:lnTo>
                  <a:lnTo>
                    <a:pt x="45" y="383"/>
                  </a:lnTo>
                  <a:lnTo>
                    <a:pt x="41" y="393"/>
                  </a:lnTo>
                  <a:lnTo>
                    <a:pt x="37" y="396"/>
                  </a:lnTo>
                  <a:lnTo>
                    <a:pt x="32" y="390"/>
                  </a:lnTo>
                  <a:lnTo>
                    <a:pt x="32" y="382"/>
                  </a:lnTo>
                  <a:lnTo>
                    <a:pt x="25" y="374"/>
                  </a:lnTo>
                  <a:lnTo>
                    <a:pt x="25" y="366"/>
                  </a:lnTo>
                  <a:lnTo>
                    <a:pt x="12" y="358"/>
                  </a:lnTo>
                  <a:lnTo>
                    <a:pt x="9" y="352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26">
              <a:extLst>
                <a:ext uri="{FF2B5EF4-FFF2-40B4-BE49-F238E27FC236}">
                  <a16:creationId xmlns:a16="http://schemas.microsoft.com/office/drawing/2014/main" id="{9D195295-01F3-E7BC-B045-A8C03CB5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4637089"/>
              <a:ext cx="26988" cy="36513"/>
            </a:xfrm>
            <a:custGeom>
              <a:avLst/>
              <a:gdLst>
                <a:gd name="T0" fmla="*/ 48 w 48"/>
                <a:gd name="T1" fmla="*/ 17 h 65"/>
                <a:gd name="T2" fmla="*/ 47 w 48"/>
                <a:gd name="T3" fmla="*/ 10 h 65"/>
                <a:gd name="T4" fmla="*/ 43 w 48"/>
                <a:gd name="T5" fmla="*/ 4 h 65"/>
                <a:gd name="T6" fmla="*/ 39 w 48"/>
                <a:gd name="T7" fmla="*/ 0 h 65"/>
                <a:gd name="T8" fmla="*/ 35 w 48"/>
                <a:gd name="T9" fmla="*/ 0 h 65"/>
                <a:gd name="T10" fmla="*/ 27 w 48"/>
                <a:gd name="T11" fmla="*/ 6 h 65"/>
                <a:gd name="T12" fmla="*/ 21 w 48"/>
                <a:gd name="T13" fmla="*/ 7 h 65"/>
                <a:gd name="T14" fmla="*/ 18 w 48"/>
                <a:gd name="T15" fmla="*/ 15 h 65"/>
                <a:gd name="T16" fmla="*/ 11 w 48"/>
                <a:gd name="T17" fmla="*/ 19 h 65"/>
                <a:gd name="T18" fmla="*/ 8 w 48"/>
                <a:gd name="T19" fmla="*/ 19 h 65"/>
                <a:gd name="T20" fmla="*/ 4 w 48"/>
                <a:gd name="T21" fmla="*/ 29 h 65"/>
                <a:gd name="T22" fmla="*/ 0 w 48"/>
                <a:gd name="T23" fmla="*/ 32 h 65"/>
                <a:gd name="T24" fmla="*/ 5 w 48"/>
                <a:gd name="T25" fmla="*/ 38 h 65"/>
                <a:gd name="T26" fmla="*/ 8 w 48"/>
                <a:gd name="T27" fmla="*/ 50 h 65"/>
                <a:gd name="T28" fmla="*/ 3 w 48"/>
                <a:gd name="T29" fmla="*/ 60 h 65"/>
                <a:gd name="T30" fmla="*/ 6 w 48"/>
                <a:gd name="T31" fmla="*/ 65 h 65"/>
                <a:gd name="T32" fmla="*/ 14 w 48"/>
                <a:gd name="T33" fmla="*/ 59 h 65"/>
                <a:gd name="T34" fmla="*/ 22 w 48"/>
                <a:gd name="T35" fmla="*/ 58 h 65"/>
                <a:gd name="T36" fmla="*/ 27 w 48"/>
                <a:gd name="T37" fmla="*/ 53 h 65"/>
                <a:gd name="T38" fmla="*/ 26 w 48"/>
                <a:gd name="T39" fmla="*/ 37 h 65"/>
                <a:gd name="T40" fmla="*/ 30 w 48"/>
                <a:gd name="T41" fmla="*/ 33 h 65"/>
                <a:gd name="T42" fmla="*/ 39 w 48"/>
                <a:gd name="T43" fmla="*/ 25 h 65"/>
                <a:gd name="T44" fmla="*/ 48 w 48"/>
                <a:gd name="T45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65">
                  <a:moveTo>
                    <a:pt x="48" y="17"/>
                  </a:moveTo>
                  <a:lnTo>
                    <a:pt x="47" y="10"/>
                  </a:lnTo>
                  <a:lnTo>
                    <a:pt x="43" y="4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7" y="6"/>
                  </a:lnTo>
                  <a:lnTo>
                    <a:pt x="21" y="7"/>
                  </a:lnTo>
                  <a:lnTo>
                    <a:pt x="18" y="15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5" y="38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6" y="65"/>
                  </a:lnTo>
                  <a:lnTo>
                    <a:pt x="14" y="59"/>
                  </a:lnTo>
                  <a:lnTo>
                    <a:pt x="22" y="58"/>
                  </a:lnTo>
                  <a:lnTo>
                    <a:pt x="27" y="53"/>
                  </a:lnTo>
                  <a:lnTo>
                    <a:pt x="26" y="37"/>
                  </a:lnTo>
                  <a:lnTo>
                    <a:pt x="30" y="33"/>
                  </a:lnTo>
                  <a:lnTo>
                    <a:pt x="39" y="25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7">
              <a:extLst>
                <a:ext uri="{FF2B5EF4-FFF2-40B4-BE49-F238E27FC236}">
                  <a16:creationId xmlns:a16="http://schemas.microsoft.com/office/drawing/2014/main" id="{F86E8329-4352-F8F3-569D-0114ECA4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4551364"/>
              <a:ext cx="274638" cy="280988"/>
            </a:xfrm>
            <a:custGeom>
              <a:avLst/>
              <a:gdLst>
                <a:gd name="T0" fmla="*/ 61 w 492"/>
                <a:gd name="T1" fmla="*/ 9 h 504"/>
                <a:gd name="T2" fmla="*/ 209 w 492"/>
                <a:gd name="T3" fmla="*/ 0 h 504"/>
                <a:gd name="T4" fmla="*/ 377 w 492"/>
                <a:gd name="T5" fmla="*/ 114 h 504"/>
                <a:gd name="T6" fmla="*/ 437 w 492"/>
                <a:gd name="T7" fmla="*/ 162 h 504"/>
                <a:gd name="T8" fmla="*/ 438 w 492"/>
                <a:gd name="T9" fmla="*/ 171 h 504"/>
                <a:gd name="T10" fmla="*/ 418 w 492"/>
                <a:gd name="T11" fmla="*/ 223 h 504"/>
                <a:gd name="T12" fmla="*/ 440 w 492"/>
                <a:gd name="T13" fmla="*/ 255 h 504"/>
                <a:gd name="T14" fmla="*/ 450 w 492"/>
                <a:gd name="T15" fmla="*/ 275 h 504"/>
                <a:gd name="T16" fmla="*/ 438 w 492"/>
                <a:gd name="T17" fmla="*/ 288 h 504"/>
                <a:gd name="T18" fmla="*/ 444 w 492"/>
                <a:gd name="T19" fmla="*/ 321 h 504"/>
                <a:gd name="T20" fmla="*/ 445 w 492"/>
                <a:gd name="T21" fmla="*/ 347 h 504"/>
                <a:gd name="T22" fmla="*/ 447 w 492"/>
                <a:gd name="T23" fmla="*/ 362 h 504"/>
                <a:gd name="T24" fmla="*/ 452 w 492"/>
                <a:gd name="T25" fmla="*/ 379 h 504"/>
                <a:gd name="T26" fmla="*/ 470 w 492"/>
                <a:gd name="T27" fmla="*/ 413 h 504"/>
                <a:gd name="T28" fmla="*/ 491 w 492"/>
                <a:gd name="T29" fmla="*/ 427 h 504"/>
                <a:gd name="T30" fmla="*/ 487 w 492"/>
                <a:gd name="T31" fmla="*/ 433 h 504"/>
                <a:gd name="T32" fmla="*/ 467 w 492"/>
                <a:gd name="T33" fmla="*/ 443 h 504"/>
                <a:gd name="T34" fmla="*/ 442 w 492"/>
                <a:gd name="T35" fmla="*/ 452 h 504"/>
                <a:gd name="T36" fmla="*/ 425 w 492"/>
                <a:gd name="T37" fmla="*/ 456 h 504"/>
                <a:gd name="T38" fmla="*/ 397 w 492"/>
                <a:gd name="T39" fmla="*/ 465 h 504"/>
                <a:gd name="T40" fmla="*/ 377 w 492"/>
                <a:gd name="T41" fmla="*/ 459 h 504"/>
                <a:gd name="T42" fmla="*/ 373 w 492"/>
                <a:gd name="T43" fmla="*/ 474 h 504"/>
                <a:gd name="T44" fmla="*/ 346 w 492"/>
                <a:gd name="T45" fmla="*/ 475 h 504"/>
                <a:gd name="T46" fmla="*/ 334 w 492"/>
                <a:gd name="T47" fmla="*/ 470 h 504"/>
                <a:gd name="T48" fmla="*/ 317 w 492"/>
                <a:gd name="T49" fmla="*/ 480 h 504"/>
                <a:gd name="T50" fmla="*/ 300 w 492"/>
                <a:gd name="T51" fmla="*/ 476 h 504"/>
                <a:gd name="T52" fmla="*/ 284 w 492"/>
                <a:gd name="T53" fmla="*/ 470 h 504"/>
                <a:gd name="T54" fmla="*/ 275 w 492"/>
                <a:gd name="T55" fmla="*/ 470 h 504"/>
                <a:gd name="T56" fmla="*/ 217 w 492"/>
                <a:gd name="T57" fmla="*/ 504 h 504"/>
                <a:gd name="T58" fmla="*/ 201 w 492"/>
                <a:gd name="T59" fmla="*/ 397 h 504"/>
                <a:gd name="T60" fmla="*/ 189 w 492"/>
                <a:gd name="T61" fmla="*/ 386 h 504"/>
                <a:gd name="T62" fmla="*/ 178 w 492"/>
                <a:gd name="T63" fmla="*/ 383 h 504"/>
                <a:gd name="T64" fmla="*/ 168 w 492"/>
                <a:gd name="T65" fmla="*/ 381 h 504"/>
                <a:gd name="T66" fmla="*/ 159 w 492"/>
                <a:gd name="T67" fmla="*/ 377 h 504"/>
                <a:gd name="T68" fmla="*/ 147 w 492"/>
                <a:gd name="T69" fmla="*/ 368 h 504"/>
                <a:gd name="T70" fmla="*/ 135 w 492"/>
                <a:gd name="T71" fmla="*/ 356 h 504"/>
                <a:gd name="T72" fmla="*/ 102 w 492"/>
                <a:gd name="T73" fmla="*/ 349 h 504"/>
                <a:gd name="T74" fmla="*/ 90 w 492"/>
                <a:gd name="T75" fmla="*/ 336 h 504"/>
                <a:gd name="T76" fmla="*/ 72 w 492"/>
                <a:gd name="T77" fmla="*/ 333 h 504"/>
                <a:gd name="T78" fmla="*/ 16 w 492"/>
                <a:gd name="T79" fmla="*/ 249 h 504"/>
                <a:gd name="T80" fmla="*/ 22 w 492"/>
                <a:gd name="T81" fmla="*/ 160 h 504"/>
                <a:gd name="T82" fmla="*/ 56 w 492"/>
                <a:gd name="T83" fmla="*/ 133 h 504"/>
                <a:gd name="T84" fmla="*/ 74 w 492"/>
                <a:gd name="T85" fmla="*/ 115 h 504"/>
                <a:gd name="T86" fmla="*/ 67 w 492"/>
                <a:gd name="T87" fmla="*/ 95 h 504"/>
                <a:gd name="T88" fmla="*/ 59 w 492"/>
                <a:gd name="T89" fmla="*/ 80 h 504"/>
                <a:gd name="T90" fmla="*/ 58 w 492"/>
                <a:gd name="T91" fmla="*/ 74 h 504"/>
                <a:gd name="T92" fmla="*/ 71 w 492"/>
                <a:gd name="T93" fmla="*/ 68 h 504"/>
                <a:gd name="T94" fmla="*/ 74 w 492"/>
                <a:gd name="T95" fmla="*/ 48 h 504"/>
                <a:gd name="T96" fmla="*/ 65 w 492"/>
                <a:gd name="T97" fmla="*/ 2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2" h="504">
                  <a:moveTo>
                    <a:pt x="55" y="12"/>
                  </a:moveTo>
                  <a:lnTo>
                    <a:pt x="57" y="8"/>
                  </a:lnTo>
                  <a:lnTo>
                    <a:pt x="61" y="9"/>
                  </a:lnTo>
                  <a:lnTo>
                    <a:pt x="65" y="5"/>
                  </a:lnTo>
                  <a:lnTo>
                    <a:pt x="119" y="5"/>
                  </a:lnTo>
                  <a:lnTo>
                    <a:pt x="209" y="0"/>
                  </a:lnTo>
                  <a:lnTo>
                    <a:pt x="370" y="95"/>
                  </a:lnTo>
                  <a:lnTo>
                    <a:pt x="379" y="109"/>
                  </a:lnTo>
                  <a:lnTo>
                    <a:pt x="377" y="114"/>
                  </a:lnTo>
                  <a:lnTo>
                    <a:pt x="378" y="119"/>
                  </a:lnTo>
                  <a:lnTo>
                    <a:pt x="382" y="124"/>
                  </a:lnTo>
                  <a:lnTo>
                    <a:pt x="437" y="162"/>
                  </a:lnTo>
                  <a:lnTo>
                    <a:pt x="435" y="162"/>
                  </a:lnTo>
                  <a:lnTo>
                    <a:pt x="437" y="165"/>
                  </a:lnTo>
                  <a:lnTo>
                    <a:pt x="438" y="171"/>
                  </a:lnTo>
                  <a:lnTo>
                    <a:pt x="435" y="176"/>
                  </a:lnTo>
                  <a:lnTo>
                    <a:pt x="426" y="205"/>
                  </a:lnTo>
                  <a:lnTo>
                    <a:pt x="418" y="223"/>
                  </a:lnTo>
                  <a:lnTo>
                    <a:pt x="419" y="233"/>
                  </a:lnTo>
                  <a:lnTo>
                    <a:pt x="431" y="244"/>
                  </a:lnTo>
                  <a:lnTo>
                    <a:pt x="440" y="255"/>
                  </a:lnTo>
                  <a:lnTo>
                    <a:pt x="446" y="254"/>
                  </a:lnTo>
                  <a:lnTo>
                    <a:pt x="452" y="270"/>
                  </a:lnTo>
                  <a:lnTo>
                    <a:pt x="450" y="275"/>
                  </a:lnTo>
                  <a:lnTo>
                    <a:pt x="446" y="274"/>
                  </a:lnTo>
                  <a:lnTo>
                    <a:pt x="441" y="277"/>
                  </a:lnTo>
                  <a:lnTo>
                    <a:pt x="438" y="288"/>
                  </a:lnTo>
                  <a:lnTo>
                    <a:pt x="439" y="304"/>
                  </a:lnTo>
                  <a:lnTo>
                    <a:pt x="445" y="311"/>
                  </a:lnTo>
                  <a:lnTo>
                    <a:pt x="444" y="321"/>
                  </a:lnTo>
                  <a:lnTo>
                    <a:pt x="438" y="326"/>
                  </a:lnTo>
                  <a:lnTo>
                    <a:pt x="440" y="336"/>
                  </a:lnTo>
                  <a:lnTo>
                    <a:pt x="445" y="347"/>
                  </a:lnTo>
                  <a:lnTo>
                    <a:pt x="442" y="348"/>
                  </a:lnTo>
                  <a:lnTo>
                    <a:pt x="445" y="353"/>
                  </a:lnTo>
                  <a:lnTo>
                    <a:pt x="447" y="362"/>
                  </a:lnTo>
                  <a:lnTo>
                    <a:pt x="452" y="366"/>
                  </a:lnTo>
                  <a:lnTo>
                    <a:pt x="447" y="374"/>
                  </a:lnTo>
                  <a:lnTo>
                    <a:pt x="452" y="379"/>
                  </a:lnTo>
                  <a:lnTo>
                    <a:pt x="456" y="392"/>
                  </a:lnTo>
                  <a:lnTo>
                    <a:pt x="455" y="398"/>
                  </a:lnTo>
                  <a:lnTo>
                    <a:pt x="470" y="413"/>
                  </a:lnTo>
                  <a:lnTo>
                    <a:pt x="482" y="415"/>
                  </a:lnTo>
                  <a:lnTo>
                    <a:pt x="491" y="423"/>
                  </a:lnTo>
                  <a:lnTo>
                    <a:pt x="491" y="427"/>
                  </a:lnTo>
                  <a:lnTo>
                    <a:pt x="492" y="428"/>
                  </a:lnTo>
                  <a:lnTo>
                    <a:pt x="491" y="429"/>
                  </a:lnTo>
                  <a:lnTo>
                    <a:pt x="487" y="433"/>
                  </a:lnTo>
                  <a:lnTo>
                    <a:pt x="479" y="431"/>
                  </a:lnTo>
                  <a:lnTo>
                    <a:pt x="474" y="438"/>
                  </a:lnTo>
                  <a:lnTo>
                    <a:pt x="467" y="443"/>
                  </a:lnTo>
                  <a:lnTo>
                    <a:pt x="458" y="445"/>
                  </a:lnTo>
                  <a:lnTo>
                    <a:pt x="452" y="451"/>
                  </a:lnTo>
                  <a:lnTo>
                    <a:pt x="442" y="452"/>
                  </a:lnTo>
                  <a:lnTo>
                    <a:pt x="438" y="456"/>
                  </a:lnTo>
                  <a:lnTo>
                    <a:pt x="431" y="458"/>
                  </a:lnTo>
                  <a:lnTo>
                    <a:pt x="425" y="456"/>
                  </a:lnTo>
                  <a:lnTo>
                    <a:pt x="409" y="461"/>
                  </a:lnTo>
                  <a:lnTo>
                    <a:pt x="405" y="464"/>
                  </a:lnTo>
                  <a:lnTo>
                    <a:pt x="397" y="465"/>
                  </a:lnTo>
                  <a:lnTo>
                    <a:pt x="391" y="461"/>
                  </a:lnTo>
                  <a:lnTo>
                    <a:pt x="385" y="462"/>
                  </a:lnTo>
                  <a:lnTo>
                    <a:pt x="377" y="459"/>
                  </a:lnTo>
                  <a:lnTo>
                    <a:pt x="374" y="462"/>
                  </a:lnTo>
                  <a:lnTo>
                    <a:pt x="376" y="467"/>
                  </a:lnTo>
                  <a:lnTo>
                    <a:pt x="373" y="474"/>
                  </a:lnTo>
                  <a:lnTo>
                    <a:pt x="360" y="475"/>
                  </a:lnTo>
                  <a:lnTo>
                    <a:pt x="351" y="478"/>
                  </a:lnTo>
                  <a:lnTo>
                    <a:pt x="346" y="475"/>
                  </a:lnTo>
                  <a:lnTo>
                    <a:pt x="340" y="475"/>
                  </a:lnTo>
                  <a:lnTo>
                    <a:pt x="339" y="472"/>
                  </a:lnTo>
                  <a:lnTo>
                    <a:pt x="334" y="470"/>
                  </a:lnTo>
                  <a:lnTo>
                    <a:pt x="331" y="472"/>
                  </a:lnTo>
                  <a:lnTo>
                    <a:pt x="326" y="474"/>
                  </a:lnTo>
                  <a:lnTo>
                    <a:pt x="317" y="480"/>
                  </a:lnTo>
                  <a:lnTo>
                    <a:pt x="304" y="484"/>
                  </a:lnTo>
                  <a:lnTo>
                    <a:pt x="305" y="480"/>
                  </a:lnTo>
                  <a:lnTo>
                    <a:pt x="300" y="476"/>
                  </a:lnTo>
                  <a:lnTo>
                    <a:pt x="295" y="475"/>
                  </a:lnTo>
                  <a:lnTo>
                    <a:pt x="289" y="471"/>
                  </a:lnTo>
                  <a:lnTo>
                    <a:pt x="284" y="470"/>
                  </a:lnTo>
                  <a:lnTo>
                    <a:pt x="283" y="466"/>
                  </a:lnTo>
                  <a:lnTo>
                    <a:pt x="277" y="467"/>
                  </a:lnTo>
                  <a:lnTo>
                    <a:pt x="275" y="470"/>
                  </a:lnTo>
                  <a:lnTo>
                    <a:pt x="268" y="472"/>
                  </a:lnTo>
                  <a:lnTo>
                    <a:pt x="226" y="472"/>
                  </a:lnTo>
                  <a:lnTo>
                    <a:pt x="217" y="504"/>
                  </a:lnTo>
                  <a:lnTo>
                    <a:pt x="218" y="430"/>
                  </a:lnTo>
                  <a:lnTo>
                    <a:pt x="216" y="413"/>
                  </a:lnTo>
                  <a:lnTo>
                    <a:pt x="201" y="397"/>
                  </a:lnTo>
                  <a:lnTo>
                    <a:pt x="196" y="392"/>
                  </a:lnTo>
                  <a:lnTo>
                    <a:pt x="191" y="389"/>
                  </a:lnTo>
                  <a:lnTo>
                    <a:pt x="189" y="386"/>
                  </a:lnTo>
                  <a:lnTo>
                    <a:pt x="186" y="386"/>
                  </a:lnTo>
                  <a:lnTo>
                    <a:pt x="183" y="383"/>
                  </a:lnTo>
                  <a:lnTo>
                    <a:pt x="178" y="383"/>
                  </a:lnTo>
                  <a:lnTo>
                    <a:pt x="176" y="384"/>
                  </a:lnTo>
                  <a:lnTo>
                    <a:pt x="173" y="381"/>
                  </a:lnTo>
                  <a:lnTo>
                    <a:pt x="168" y="381"/>
                  </a:lnTo>
                  <a:lnTo>
                    <a:pt x="165" y="376"/>
                  </a:lnTo>
                  <a:lnTo>
                    <a:pt x="161" y="375"/>
                  </a:lnTo>
                  <a:lnTo>
                    <a:pt x="159" y="377"/>
                  </a:lnTo>
                  <a:lnTo>
                    <a:pt x="159" y="376"/>
                  </a:lnTo>
                  <a:lnTo>
                    <a:pt x="155" y="376"/>
                  </a:lnTo>
                  <a:lnTo>
                    <a:pt x="147" y="368"/>
                  </a:lnTo>
                  <a:lnTo>
                    <a:pt x="145" y="361"/>
                  </a:lnTo>
                  <a:lnTo>
                    <a:pt x="139" y="360"/>
                  </a:lnTo>
                  <a:lnTo>
                    <a:pt x="135" y="356"/>
                  </a:lnTo>
                  <a:lnTo>
                    <a:pt x="130" y="356"/>
                  </a:lnTo>
                  <a:lnTo>
                    <a:pt x="110" y="349"/>
                  </a:lnTo>
                  <a:lnTo>
                    <a:pt x="102" y="349"/>
                  </a:lnTo>
                  <a:lnTo>
                    <a:pt x="97" y="344"/>
                  </a:lnTo>
                  <a:lnTo>
                    <a:pt x="96" y="340"/>
                  </a:lnTo>
                  <a:lnTo>
                    <a:pt x="90" y="336"/>
                  </a:lnTo>
                  <a:lnTo>
                    <a:pt x="85" y="336"/>
                  </a:lnTo>
                  <a:lnTo>
                    <a:pt x="79" y="333"/>
                  </a:lnTo>
                  <a:lnTo>
                    <a:pt x="72" y="333"/>
                  </a:lnTo>
                  <a:lnTo>
                    <a:pt x="58" y="326"/>
                  </a:lnTo>
                  <a:lnTo>
                    <a:pt x="47" y="291"/>
                  </a:lnTo>
                  <a:lnTo>
                    <a:pt x="16" y="249"/>
                  </a:lnTo>
                  <a:lnTo>
                    <a:pt x="6" y="197"/>
                  </a:lnTo>
                  <a:lnTo>
                    <a:pt x="0" y="160"/>
                  </a:lnTo>
                  <a:lnTo>
                    <a:pt x="22" y="160"/>
                  </a:lnTo>
                  <a:lnTo>
                    <a:pt x="37" y="156"/>
                  </a:lnTo>
                  <a:lnTo>
                    <a:pt x="44" y="145"/>
                  </a:lnTo>
                  <a:lnTo>
                    <a:pt x="56" y="133"/>
                  </a:lnTo>
                  <a:lnTo>
                    <a:pt x="61" y="128"/>
                  </a:lnTo>
                  <a:lnTo>
                    <a:pt x="67" y="122"/>
                  </a:lnTo>
                  <a:lnTo>
                    <a:pt x="74" y="115"/>
                  </a:lnTo>
                  <a:lnTo>
                    <a:pt x="75" y="108"/>
                  </a:lnTo>
                  <a:lnTo>
                    <a:pt x="72" y="95"/>
                  </a:lnTo>
                  <a:lnTo>
                    <a:pt x="67" y="95"/>
                  </a:lnTo>
                  <a:lnTo>
                    <a:pt x="65" y="89"/>
                  </a:lnTo>
                  <a:lnTo>
                    <a:pt x="59" y="86"/>
                  </a:lnTo>
                  <a:lnTo>
                    <a:pt x="59" y="80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8" y="74"/>
                  </a:lnTo>
                  <a:lnTo>
                    <a:pt x="63" y="75"/>
                  </a:lnTo>
                  <a:lnTo>
                    <a:pt x="67" y="72"/>
                  </a:lnTo>
                  <a:lnTo>
                    <a:pt x="71" y="68"/>
                  </a:lnTo>
                  <a:lnTo>
                    <a:pt x="72" y="63"/>
                  </a:lnTo>
                  <a:lnTo>
                    <a:pt x="75" y="57"/>
                  </a:lnTo>
                  <a:lnTo>
                    <a:pt x="74" y="48"/>
                  </a:lnTo>
                  <a:lnTo>
                    <a:pt x="70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0" y="19"/>
                  </a:lnTo>
                  <a:lnTo>
                    <a:pt x="55" y="1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8">
              <a:extLst>
                <a:ext uri="{FF2B5EF4-FFF2-40B4-BE49-F238E27FC236}">
                  <a16:creationId xmlns:a16="http://schemas.microsoft.com/office/drawing/2014/main" id="{2234A2F1-B46D-D195-CD99-73A62FA91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4556126"/>
              <a:ext cx="49213" cy="41275"/>
            </a:xfrm>
            <a:custGeom>
              <a:avLst/>
              <a:gdLst>
                <a:gd name="T0" fmla="*/ 25 w 89"/>
                <a:gd name="T1" fmla="*/ 11 h 74"/>
                <a:gd name="T2" fmla="*/ 28 w 89"/>
                <a:gd name="T3" fmla="*/ 12 h 74"/>
                <a:gd name="T4" fmla="*/ 35 w 89"/>
                <a:gd name="T5" fmla="*/ 10 h 74"/>
                <a:gd name="T6" fmla="*/ 42 w 89"/>
                <a:gd name="T7" fmla="*/ 5 h 74"/>
                <a:gd name="T8" fmla="*/ 47 w 89"/>
                <a:gd name="T9" fmla="*/ 7 h 74"/>
                <a:gd name="T10" fmla="*/ 51 w 89"/>
                <a:gd name="T11" fmla="*/ 10 h 74"/>
                <a:gd name="T12" fmla="*/ 57 w 89"/>
                <a:gd name="T13" fmla="*/ 10 h 74"/>
                <a:gd name="T14" fmla="*/ 60 w 89"/>
                <a:gd name="T15" fmla="*/ 7 h 74"/>
                <a:gd name="T16" fmla="*/ 60 w 89"/>
                <a:gd name="T17" fmla="*/ 1 h 74"/>
                <a:gd name="T18" fmla="*/ 67 w 89"/>
                <a:gd name="T19" fmla="*/ 0 h 74"/>
                <a:gd name="T20" fmla="*/ 74 w 89"/>
                <a:gd name="T21" fmla="*/ 9 h 74"/>
                <a:gd name="T22" fmla="*/ 79 w 89"/>
                <a:gd name="T23" fmla="*/ 14 h 74"/>
                <a:gd name="T24" fmla="*/ 80 w 89"/>
                <a:gd name="T25" fmla="*/ 19 h 74"/>
                <a:gd name="T26" fmla="*/ 84 w 89"/>
                <a:gd name="T27" fmla="*/ 25 h 74"/>
                <a:gd name="T28" fmla="*/ 88 w 89"/>
                <a:gd name="T29" fmla="*/ 38 h 74"/>
                <a:gd name="T30" fmla="*/ 89 w 89"/>
                <a:gd name="T31" fmla="*/ 47 h 74"/>
                <a:gd name="T32" fmla="*/ 86 w 89"/>
                <a:gd name="T33" fmla="*/ 53 h 74"/>
                <a:gd name="T34" fmla="*/ 85 w 89"/>
                <a:gd name="T35" fmla="*/ 58 h 74"/>
                <a:gd name="T36" fmla="*/ 81 w 89"/>
                <a:gd name="T37" fmla="*/ 62 h 74"/>
                <a:gd name="T38" fmla="*/ 77 w 89"/>
                <a:gd name="T39" fmla="*/ 65 h 74"/>
                <a:gd name="T40" fmla="*/ 72 w 89"/>
                <a:gd name="T41" fmla="*/ 64 h 74"/>
                <a:gd name="T42" fmla="*/ 70 w 89"/>
                <a:gd name="T43" fmla="*/ 62 h 74"/>
                <a:gd name="T44" fmla="*/ 70 w 89"/>
                <a:gd name="T45" fmla="*/ 59 h 74"/>
                <a:gd name="T46" fmla="*/ 65 w 89"/>
                <a:gd name="T47" fmla="*/ 56 h 74"/>
                <a:gd name="T48" fmla="*/ 63 w 89"/>
                <a:gd name="T49" fmla="*/ 50 h 74"/>
                <a:gd name="T50" fmla="*/ 58 w 89"/>
                <a:gd name="T51" fmla="*/ 49 h 74"/>
                <a:gd name="T52" fmla="*/ 54 w 89"/>
                <a:gd name="T53" fmla="*/ 45 h 74"/>
                <a:gd name="T54" fmla="*/ 50 w 89"/>
                <a:gd name="T55" fmla="*/ 45 h 74"/>
                <a:gd name="T56" fmla="*/ 51 w 89"/>
                <a:gd name="T57" fmla="*/ 53 h 74"/>
                <a:gd name="T58" fmla="*/ 46 w 89"/>
                <a:gd name="T59" fmla="*/ 67 h 74"/>
                <a:gd name="T60" fmla="*/ 46 w 89"/>
                <a:gd name="T61" fmla="*/ 71 h 74"/>
                <a:gd name="T62" fmla="*/ 37 w 89"/>
                <a:gd name="T63" fmla="*/ 74 h 74"/>
                <a:gd name="T64" fmla="*/ 33 w 89"/>
                <a:gd name="T65" fmla="*/ 70 h 74"/>
                <a:gd name="T66" fmla="*/ 30 w 89"/>
                <a:gd name="T67" fmla="*/ 71 h 74"/>
                <a:gd name="T68" fmla="*/ 27 w 89"/>
                <a:gd name="T69" fmla="*/ 74 h 74"/>
                <a:gd name="T70" fmla="*/ 20 w 89"/>
                <a:gd name="T71" fmla="*/ 71 h 74"/>
                <a:gd name="T72" fmla="*/ 16 w 89"/>
                <a:gd name="T73" fmla="*/ 63 h 74"/>
                <a:gd name="T74" fmla="*/ 11 w 89"/>
                <a:gd name="T75" fmla="*/ 62 h 74"/>
                <a:gd name="T76" fmla="*/ 4 w 89"/>
                <a:gd name="T77" fmla="*/ 62 h 74"/>
                <a:gd name="T78" fmla="*/ 0 w 89"/>
                <a:gd name="T79" fmla="*/ 63 h 74"/>
                <a:gd name="T80" fmla="*/ 1 w 89"/>
                <a:gd name="T81" fmla="*/ 56 h 74"/>
                <a:gd name="T82" fmla="*/ 8 w 89"/>
                <a:gd name="T83" fmla="*/ 29 h 74"/>
                <a:gd name="T84" fmla="*/ 16 w 89"/>
                <a:gd name="T85" fmla="*/ 20 h 74"/>
                <a:gd name="T86" fmla="*/ 25 w 89"/>
                <a:gd name="T87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" h="74">
                  <a:moveTo>
                    <a:pt x="25" y="11"/>
                  </a:moveTo>
                  <a:lnTo>
                    <a:pt x="28" y="12"/>
                  </a:lnTo>
                  <a:lnTo>
                    <a:pt x="35" y="10"/>
                  </a:lnTo>
                  <a:lnTo>
                    <a:pt x="42" y="5"/>
                  </a:lnTo>
                  <a:lnTo>
                    <a:pt x="47" y="7"/>
                  </a:lnTo>
                  <a:lnTo>
                    <a:pt x="51" y="10"/>
                  </a:lnTo>
                  <a:lnTo>
                    <a:pt x="57" y="10"/>
                  </a:lnTo>
                  <a:lnTo>
                    <a:pt x="60" y="7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4" y="9"/>
                  </a:lnTo>
                  <a:lnTo>
                    <a:pt x="79" y="14"/>
                  </a:lnTo>
                  <a:lnTo>
                    <a:pt x="80" y="19"/>
                  </a:lnTo>
                  <a:lnTo>
                    <a:pt x="84" y="25"/>
                  </a:lnTo>
                  <a:lnTo>
                    <a:pt x="88" y="38"/>
                  </a:lnTo>
                  <a:lnTo>
                    <a:pt x="89" y="47"/>
                  </a:lnTo>
                  <a:lnTo>
                    <a:pt x="86" y="53"/>
                  </a:lnTo>
                  <a:lnTo>
                    <a:pt x="85" y="58"/>
                  </a:lnTo>
                  <a:lnTo>
                    <a:pt x="81" y="62"/>
                  </a:lnTo>
                  <a:lnTo>
                    <a:pt x="77" y="65"/>
                  </a:lnTo>
                  <a:lnTo>
                    <a:pt x="72" y="64"/>
                  </a:lnTo>
                  <a:lnTo>
                    <a:pt x="70" y="62"/>
                  </a:lnTo>
                  <a:lnTo>
                    <a:pt x="70" y="59"/>
                  </a:lnTo>
                  <a:lnTo>
                    <a:pt x="65" y="56"/>
                  </a:lnTo>
                  <a:lnTo>
                    <a:pt x="63" y="50"/>
                  </a:lnTo>
                  <a:lnTo>
                    <a:pt x="58" y="49"/>
                  </a:lnTo>
                  <a:lnTo>
                    <a:pt x="54" y="45"/>
                  </a:lnTo>
                  <a:lnTo>
                    <a:pt x="50" y="45"/>
                  </a:lnTo>
                  <a:lnTo>
                    <a:pt x="51" y="53"/>
                  </a:lnTo>
                  <a:lnTo>
                    <a:pt x="46" y="67"/>
                  </a:lnTo>
                  <a:lnTo>
                    <a:pt x="46" y="71"/>
                  </a:lnTo>
                  <a:lnTo>
                    <a:pt x="37" y="74"/>
                  </a:lnTo>
                  <a:lnTo>
                    <a:pt x="33" y="70"/>
                  </a:lnTo>
                  <a:lnTo>
                    <a:pt x="30" y="71"/>
                  </a:lnTo>
                  <a:lnTo>
                    <a:pt x="27" y="74"/>
                  </a:lnTo>
                  <a:lnTo>
                    <a:pt x="20" y="71"/>
                  </a:lnTo>
                  <a:lnTo>
                    <a:pt x="16" y="63"/>
                  </a:lnTo>
                  <a:lnTo>
                    <a:pt x="11" y="62"/>
                  </a:lnTo>
                  <a:lnTo>
                    <a:pt x="4" y="6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8" y="29"/>
                  </a:lnTo>
                  <a:lnTo>
                    <a:pt x="16" y="20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9">
              <a:extLst>
                <a:ext uri="{FF2B5EF4-FFF2-40B4-BE49-F238E27FC236}">
                  <a16:creationId xmlns:a16="http://schemas.microsoft.com/office/drawing/2014/main" id="{C500CE12-A40E-0F70-2B99-C9358F8D2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4581526"/>
              <a:ext cx="49213" cy="58738"/>
            </a:xfrm>
            <a:custGeom>
              <a:avLst/>
              <a:gdLst>
                <a:gd name="T0" fmla="*/ 15 w 90"/>
                <a:gd name="T1" fmla="*/ 105 h 105"/>
                <a:gd name="T2" fmla="*/ 37 w 90"/>
                <a:gd name="T3" fmla="*/ 105 h 105"/>
                <a:gd name="T4" fmla="*/ 52 w 90"/>
                <a:gd name="T5" fmla="*/ 101 h 105"/>
                <a:gd name="T6" fmla="*/ 59 w 90"/>
                <a:gd name="T7" fmla="*/ 90 h 105"/>
                <a:gd name="T8" fmla="*/ 71 w 90"/>
                <a:gd name="T9" fmla="*/ 78 h 105"/>
                <a:gd name="T10" fmla="*/ 76 w 90"/>
                <a:gd name="T11" fmla="*/ 73 h 105"/>
                <a:gd name="T12" fmla="*/ 82 w 90"/>
                <a:gd name="T13" fmla="*/ 67 h 105"/>
                <a:gd name="T14" fmla="*/ 89 w 90"/>
                <a:gd name="T15" fmla="*/ 60 h 105"/>
                <a:gd name="T16" fmla="*/ 90 w 90"/>
                <a:gd name="T17" fmla="*/ 53 h 105"/>
                <a:gd name="T18" fmla="*/ 87 w 90"/>
                <a:gd name="T19" fmla="*/ 40 h 105"/>
                <a:gd name="T20" fmla="*/ 82 w 90"/>
                <a:gd name="T21" fmla="*/ 40 h 105"/>
                <a:gd name="T22" fmla="*/ 80 w 90"/>
                <a:gd name="T23" fmla="*/ 34 h 105"/>
                <a:gd name="T24" fmla="*/ 74 w 90"/>
                <a:gd name="T25" fmla="*/ 31 h 105"/>
                <a:gd name="T26" fmla="*/ 74 w 90"/>
                <a:gd name="T27" fmla="*/ 25 h 105"/>
                <a:gd name="T28" fmla="*/ 71 w 90"/>
                <a:gd name="T29" fmla="*/ 21 h 105"/>
                <a:gd name="T30" fmla="*/ 71 w 90"/>
                <a:gd name="T31" fmla="*/ 14 h 105"/>
                <a:gd name="T32" fmla="*/ 66 w 90"/>
                <a:gd name="T33" fmla="*/ 11 h 105"/>
                <a:gd name="T34" fmla="*/ 64 w 90"/>
                <a:gd name="T35" fmla="*/ 5 h 105"/>
                <a:gd name="T36" fmla="*/ 59 w 90"/>
                <a:gd name="T37" fmla="*/ 4 h 105"/>
                <a:gd name="T38" fmla="*/ 55 w 90"/>
                <a:gd name="T39" fmla="*/ 0 h 105"/>
                <a:gd name="T40" fmla="*/ 51 w 90"/>
                <a:gd name="T41" fmla="*/ 0 h 105"/>
                <a:gd name="T42" fmla="*/ 52 w 90"/>
                <a:gd name="T43" fmla="*/ 8 h 105"/>
                <a:gd name="T44" fmla="*/ 47 w 90"/>
                <a:gd name="T45" fmla="*/ 22 h 105"/>
                <a:gd name="T46" fmla="*/ 47 w 90"/>
                <a:gd name="T47" fmla="*/ 26 h 105"/>
                <a:gd name="T48" fmla="*/ 38 w 90"/>
                <a:gd name="T49" fmla="*/ 29 h 105"/>
                <a:gd name="T50" fmla="*/ 34 w 90"/>
                <a:gd name="T51" fmla="*/ 25 h 105"/>
                <a:gd name="T52" fmla="*/ 31 w 90"/>
                <a:gd name="T53" fmla="*/ 26 h 105"/>
                <a:gd name="T54" fmla="*/ 28 w 90"/>
                <a:gd name="T55" fmla="*/ 29 h 105"/>
                <a:gd name="T56" fmla="*/ 21 w 90"/>
                <a:gd name="T57" fmla="*/ 26 h 105"/>
                <a:gd name="T58" fmla="*/ 17 w 90"/>
                <a:gd name="T59" fmla="*/ 18 h 105"/>
                <a:gd name="T60" fmla="*/ 12 w 90"/>
                <a:gd name="T61" fmla="*/ 17 h 105"/>
                <a:gd name="T62" fmla="*/ 5 w 90"/>
                <a:gd name="T63" fmla="*/ 17 h 105"/>
                <a:gd name="T64" fmla="*/ 1 w 90"/>
                <a:gd name="T65" fmla="*/ 18 h 105"/>
                <a:gd name="T66" fmla="*/ 0 w 90"/>
                <a:gd name="T67" fmla="*/ 23 h 105"/>
                <a:gd name="T68" fmla="*/ 6 w 90"/>
                <a:gd name="T69" fmla="*/ 32 h 105"/>
                <a:gd name="T70" fmla="*/ 7 w 90"/>
                <a:gd name="T71" fmla="*/ 42 h 105"/>
                <a:gd name="T72" fmla="*/ 7 w 90"/>
                <a:gd name="T73" fmla="*/ 53 h 105"/>
                <a:gd name="T74" fmla="*/ 15 w 90"/>
                <a:gd name="T7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105">
                  <a:moveTo>
                    <a:pt x="15" y="105"/>
                  </a:moveTo>
                  <a:lnTo>
                    <a:pt x="37" y="105"/>
                  </a:lnTo>
                  <a:lnTo>
                    <a:pt x="52" y="101"/>
                  </a:lnTo>
                  <a:lnTo>
                    <a:pt x="59" y="90"/>
                  </a:lnTo>
                  <a:lnTo>
                    <a:pt x="71" y="78"/>
                  </a:lnTo>
                  <a:lnTo>
                    <a:pt x="76" y="73"/>
                  </a:lnTo>
                  <a:lnTo>
                    <a:pt x="82" y="67"/>
                  </a:lnTo>
                  <a:lnTo>
                    <a:pt x="89" y="60"/>
                  </a:lnTo>
                  <a:lnTo>
                    <a:pt x="90" y="53"/>
                  </a:lnTo>
                  <a:lnTo>
                    <a:pt x="87" y="40"/>
                  </a:lnTo>
                  <a:lnTo>
                    <a:pt x="82" y="40"/>
                  </a:lnTo>
                  <a:lnTo>
                    <a:pt x="80" y="34"/>
                  </a:lnTo>
                  <a:lnTo>
                    <a:pt x="74" y="31"/>
                  </a:lnTo>
                  <a:lnTo>
                    <a:pt x="74" y="25"/>
                  </a:lnTo>
                  <a:lnTo>
                    <a:pt x="71" y="21"/>
                  </a:lnTo>
                  <a:lnTo>
                    <a:pt x="71" y="14"/>
                  </a:lnTo>
                  <a:lnTo>
                    <a:pt x="66" y="11"/>
                  </a:lnTo>
                  <a:lnTo>
                    <a:pt x="64" y="5"/>
                  </a:lnTo>
                  <a:lnTo>
                    <a:pt x="59" y="4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52" y="8"/>
                  </a:lnTo>
                  <a:lnTo>
                    <a:pt x="47" y="22"/>
                  </a:lnTo>
                  <a:lnTo>
                    <a:pt x="47" y="26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31" y="26"/>
                  </a:lnTo>
                  <a:lnTo>
                    <a:pt x="28" y="29"/>
                  </a:lnTo>
                  <a:lnTo>
                    <a:pt x="21" y="26"/>
                  </a:lnTo>
                  <a:lnTo>
                    <a:pt x="17" y="18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6" y="32"/>
                  </a:lnTo>
                  <a:lnTo>
                    <a:pt x="7" y="42"/>
                  </a:lnTo>
                  <a:lnTo>
                    <a:pt x="7" y="53"/>
                  </a:lnTo>
                  <a:lnTo>
                    <a:pt x="15" y="10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30">
              <a:extLst>
                <a:ext uri="{FF2B5EF4-FFF2-40B4-BE49-F238E27FC236}">
                  <a16:creationId xmlns:a16="http://schemas.microsoft.com/office/drawing/2014/main" id="{AFBBDE0E-6009-B7E7-5D3F-755C5ED8B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976" y="4395789"/>
              <a:ext cx="466725" cy="466725"/>
            </a:xfrm>
            <a:custGeom>
              <a:avLst/>
              <a:gdLst>
                <a:gd name="T0" fmla="*/ 24 w 840"/>
                <a:gd name="T1" fmla="*/ 465 h 833"/>
                <a:gd name="T2" fmla="*/ 57 w 840"/>
                <a:gd name="T3" fmla="*/ 454 h 833"/>
                <a:gd name="T4" fmla="*/ 92 w 840"/>
                <a:gd name="T5" fmla="*/ 432 h 833"/>
                <a:gd name="T6" fmla="*/ 115 w 840"/>
                <a:gd name="T7" fmla="*/ 457 h 833"/>
                <a:gd name="T8" fmla="*/ 167 w 840"/>
                <a:gd name="T9" fmla="*/ 412 h 833"/>
                <a:gd name="T10" fmla="*/ 174 w 840"/>
                <a:gd name="T11" fmla="*/ 340 h 833"/>
                <a:gd name="T12" fmla="*/ 217 w 840"/>
                <a:gd name="T13" fmla="*/ 292 h 833"/>
                <a:gd name="T14" fmla="*/ 257 w 840"/>
                <a:gd name="T15" fmla="*/ 228 h 833"/>
                <a:gd name="T16" fmla="*/ 266 w 840"/>
                <a:gd name="T17" fmla="*/ 173 h 833"/>
                <a:gd name="T18" fmla="*/ 294 w 840"/>
                <a:gd name="T19" fmla="*/ 102 h 833"/>
                <a:gd name="T20" fmla="*/ 289 w 840"/>
                <a:gd name="T21" fmla="*/ 47 h 833"/>
                <a:gd name="T22" fmla="*/ 303 w 840"/>
                <a:gd name="T23" fmla="*/ 23 h 833"/>
                <a:gd name="T24" fmla="*/ 332 w 840"/>
                <a:gd name="T25" fmla="*/ 10 h 833"/>
                <a:gd name="T26" fmla="*/ 377 w 840"/>
                <a:gd name="T27" fmla="*/ 42 h 833"/>
                <a:gd name="T28" fmla="*/ 424 w 840"/>
                <a:gd name="T29" fmla="*/ 45 h 833"/>
                <a:gd name="T30" fmla="*/ 453 w 840"/>
                <a:gd name="T31" fmla="*/ 43 h 833"/>
                <a:gd name="T32" fmla="*/ 488 w 840"/>
                <a:gd name="T33" fmla="*/ 31 h 833"/>
                <a:gd name="T34" fmla="*/ 547 w 840"/>
                <a:gd name="T35" fmla="*/ 12 h 833"/>
                <a:gd name="T36" fmla="*/ 573 w 840"/>
                <a:gd name="T37" fmla="*/ 16 h 833"/>
                <a:gd name="T38" fmla="*/ 595 w 840"/>
                <a:gd name="T39" fmla="*/ 0 h 833"/>
                <a:gd name="T40" fmla="*/ 630 w 840"/>
                <a:gd name="T41" fmla="*/ 12 h 833"/>
                <a:gd name="T42" fmla="*/ 684 w 840"/>
                <a:gd name="T43" fmla="*/ 15 h 833"/>
                <a:gd name="T44" fmla="*/ 718 w 840"/>
                <a:gd name="T45" fmla="*/ 45 h 833"/>
                <a:gd name="T46" fmla="*/ 749 w 840"/>
                <a:gd name="T47" fmla="*/ 38 h 833"/>
                <a:gd name="T48" fmla="*/ 783 w 840"/>
                <a:gd name="T49" fmla="*/ 27 h 833"/>
                <a:gd name="T50" fmla="*/ 816 w 840"/>
                <a:gd name="T51" fmla="*/ 63 h 833"/>
                <a:gd name="T52" fmla="*/ 838 w 840"/>
                <a:gd name="T53" fmla="*/ 80 h 833"/>
                <a:gd name="T54" fmla="*/ 832 w 840"/>
                <a:gd name="T55" fmla="*/ 136 h 833"/>
                <a:gd name="T56" fmla="*/ 799 w 840"/>
                <a:gd name="T57" fmla="*/ 206 h 833"/>
                <a:gd name="T58" fmla="*/ 773 w 840"/>
                <a:gd name="T59" fmla="*/ 296 h 833"/>
                <a:gd name="T60" fmla="*/ 751 w 840"/>
                <a:gd name="T61" fmla="*/ 374 h 833"/>
                <a:gd name="T62" fmla="*/ 811 w 840"/>
                <a:gd name="T63" fmla="*/ 600 h 833"/>
                <a:gd name="T64" fmla="*/ 732 w 840"/>
                <a:gd name="T65" fmla="*/ 674 h 833"/>
                <a:gd name="T66" fmla="*/ 725 w 840"/>
                <a:gd name="T67" fmla="*/ 706 h 833"/>
                <a:gd name="T68" fmla="*/ 716 w 840"/>
                <a:gd name="T69" fmla="*/ 763 h 833"/>
                <a:gd name="T70" fmla="*/ 760 w 840"/>
                <a:gd name="T71" fmla="*/ 792 h 833"/>
                <a:gd name="T72" fmla="*/ 772 w 840"/>
                <a:gd name="T73" fmla="*/ 833 h 833"/>
                <a:gd name="T74" fmla="*/ 742 w 840"/>
                <a:gd name="T75" fmla="*/ 833 h 833"/>
                <a:gd name="T76" fmla="*/ 680 w 840"/>
                <a:gd name="T77" fmla="*/ 784 h 833"/>
                <a:gd name="T78" fmla="*/ 654 w 840"/>
                <a:gd name="T79" fmla="*/ 753 h 833"/>
                <a:gd name="T80" fmla="*/ 623 w 840"/>
                <a:gd name="T81" fmla="*/ 772 h 833"/>
                <a:gd name="T82" fmla="*/ 578 w 840"/>
                <a:gd name="T83" fmla="*/ 758 h 833"/>
                <a:gd name="T84" fmla="*/ 561 w 840"/>
                <a:gd name="T85" fmla="*/ 738 h 833"/>
                <a:gd name="T86" fmla="*/ 536 w 840"/>
                <a:gd name="T87" fmla="*/ 744 h 833"/>
                <a:gd name="T88" fmla="*/ 518 w 840"/>
                <a:gd name="T89" fmla="*/ 728 h 833"/>
                <a:gd name="T90" fmla="*/ 482 w 840"/>
                <a:gd name="T91" fmla="*/ 737 h 833"/>
                <a:gd name="T92" fmla="*/ 449 w 840"/>
                <a:gd name="T93" fmla="*/ 733 h 833"/>
                <a:gd name="T94" fmla="*/ 443 w 840"/>
                <a:gd name="T95" fmla="*/ 720 h 833"/>
                <a:gd name="T96" fmla="*/ 436 w 840"/>
                <a:gd name="T97" fmla="*/ 688 h 833"/>
                <a:gd name="T98" fmla="*/ 427 w 840"/>
                <a:gd name="T99" fmla="*/ 664 h 833"/>
                <a:gd name="T100" fmla="*/ 423 w 840"/>
                <a:gd name="T101" fmla="*/ 621 h 833"/>
                <a:gd name="T102" fmla="*/ 421 w 840"/>
                <a:gd name="T103" fmla="*/ 589 h 833"/>
                <a:gd name="T104" fmla="*/ 372 w 840"/>
                <a:gd name="T105" fmla="*/ 555 h 833"/>
                <a:gd name="T106" fmla="*/ 318 w 840"/>
                <a:gd name="T107" fmla="*/ 561 h 833"/>
                <a:gd name="T108" fmla="*/ 274 w 840"/>
                <a:gd name="T109" fmla="*/ 596 h 833"/>
                <a:gd name="T110" fmla="*/ 226 w 840"/>
                <a:gd name="T111" fmla="*/ 577 h 833"/>
                <a:gd name="T112" fmla="*/ 209 w 840"/>
                <a:gd name="T113" fmla="*/ 541 h 833"/>
                <a:gd name="T114" fmla="*/ 200 w 840"/>
                <a:gd name="T115" fmla="*/ 508 h 833"/>
                <a:gd name="T116" fmla="*/ 95 w 840"/>
                <a:gd name="T117" fmla="*/ 500 h 833"/>
                <a:gd name="T118" fmla="*/ 44 w 840"/>
                <a:gd name="T119" fmla="*/ 499 h 833"/>
                <a:gd name="T120" fmla="*/ 21 w 840"/>
                <a:gd name="T121" fmla="*/ 506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0" h="833">
                  <a:moveTo>
                    <a:pt x="0" y="497"/>
                  </a:moveTo>
                  <a:lnTo>
                    <a:pt x="8" y="491"/>
                  </a:lnTo>
                  <a:lnTo>
                    <a:pt x="16" y="490"/>
                  </a:lnTo>
                  <a:lnTo>
                    <a:pt x="21" y="485"/>
                  </a:lnTo>
                  <a:lnTo>
                    <a:pt x="20" y="469"/>
                  </a:lnTo>
                  <a:lnTo>
                    <a:pt x="24" y="465"/>
                  </a:lnTo>
                  <a:lnTo>
                    <a:pt x="33" y="457"/>
                  </a:lnTo>
                  <a:lnTo>
                    <a:pt x="43" y="448"/>
                  </a:lnTo>
                  <a:lnTo>
                    <a:pt x="48" y="448"/>
                  </a:lnTo>
                  <a:lnTo>
                    <a:pt x="55" y="445"/>
                  </a:lnTo>
                  <a:lnTo>
                    <a:pt x="57" y="450"/>
                  </a:lnTo>
                  <a:lnTo>
                    <a:pt x="57" y="454"/>
                  </a:lnTo>
                  <a:lnTo>
                    <a:pt x="65" y="454"/>
                  </a:lnTo>
                  <a:lnTo>
                    <a:pt x="70" y="448"/>
                  </a:lnTo>
                  <a:lnTo>
                    <a:pt x="71" y="438"/>
                  </a:lnTo>
                  <a:lnTo>
                    <a:pt x="77" y="438"/>
                  </a:lnTo>
                  <a:lnTo>
                    <a:pt x="83" y="440"/>
                  </a:lnTo>
                  <a:lnTo>
                    <a:pt x="92" y="432"/>
                  </a:lnTo>
                  <a:lnTo>
                    <a:pt x="105" y="427"/>
                  </a:lnTo>
                  <a:lnTo>
                    <a:pt x="105" y="431"/>
                  </a:lnTo>
                  <a:lnTo>
                    <a:pt x="100" y="441"/>
                  </a:lnTo>
                  <a:lnTo>
                    <a:pt x="102" y="443"/>
                  </a:lnTo>
                  <a:lnTo>
                    <a:pt x="104" y="451"/>
                  </a:lnTo>
                  <a:lnTo>
                    <a:pt x="115" y="457"/>
                  </a:lnTo>
                  <a:lnTo>
                    <a:pt x="125" y="452"/>
                  </a:lnTo>
                  <a:lnTo>
                    <a:pt x="131" y="443"/>
                  </a:lnTo>
                  <a:lnTo>
                    <a:pt x="149" y="425"/>
                  </a:lnTo>
                  <a:lnTo>
                    <a:pt x="152" y="419"/>
                  </a:lnTo>
                  <a:lnTo>
                    <a:pt x="159" y="414"/>
                  </a:lnTo>
                  <a:lnTo>
                    <a:pt x="167" y="412"/>
                  </a:lnTo>
                  <a:lnTo>
                    <a:pt x="174" y="400"/>
                  </a:lnTo>
                  <a:lnTo>
                    <a:pt x="174" y="392"/>
                  </a:lnTo>
                  <a:lnTo>
                    <a:pt x="177" y="380"/>
                  </a:lnTo>
                  <a:lnTo>
                    <a:pt x="179" y="356"/>
                  </a:lnTo>
                  <a:lnTo>
                    <a:pt x="176" y="353"/>
                  </a:lnTo>
                  <a:lnTo>
                    <a:pt x="174" y="340"/>
                  </a:lnTo>
                  <a:lnTo>
                    <a:pt x="179" y="331"/>
                  </a:lnTo>
                  <a:lnTo>
                    <a:pt x="192" y="317"/>
                  </a:lnTo>
                  <a:lnTo>
                    <a:pt x="193" y="308"/>
                  </a:lnTo>
                  <a:lnTo>
                    <a:pt x="201" y="297"/>
                  </a:lnTo>
                  <a:lnTo>
                    <a:pt x="211" y="290"/>
                  </a:lnTo>
                  <a:lnTo>
                    <a:pt x="217" y="292"/>
                  </a:lnTo>
                  <a:lnTo>
                    <a:pt x="225" y="286"/>
                  </a:lnTo>
                  <a:lnTo>
                    <a:pt x="233" y="283"/>
                  </a:lnTo>
                  <a:lnTo>
                    <a:pt x="247" y="260"/>
                  </a:lnTo>
                  <a:lnTo>
                    <a:pt x="247" y="245"/>
                  </a:lnTo>
                  <a:lnTo>
                    <a:pt x="251" y="231"/>
                  </a:lnTo>
                  <a:lnTo>
                    <a:pt x="257" y="228"/>
                  </a:lnTo>
                  <a:lnTo>
                    <a:pt x="259" y="216"/>
                  </a:lnTo>
                  <a:lnTo>
                    <a:pt x="257" y="213"/>
                  </a:lnTo>
                  <a:lnTo>
                    <a:pt x="259" y="200"/>
                  </a:lnTo>
                  <a:lnTo>
                    <a:pt x="258" y="194"/>
                  </a:lnTo>
                  <a:lnTo>
                    <a:pt x="259" y="182"/>
                  </a:lnTo>
                  <a:lnTo>
                    <a:pt x="266" y="173"/>
                  </a:lnTo>
                  <a:lnTo>
                    <a:pt x="266" y="163"/>
                  </a:lnTo>
                  <a:lnTo>
                    <a:pt x="269" y="154"/>
                  </a:lnTo>
                  <a:lnTo>
                    <a:pt x="265" y="139"/>
                  </a:lnTo>
                  <a:lnTo>
                    <a:pt x="284" y="114"/>
                  </a:lnTo>
                  <a:lnTo>
                    <a:pt x="286" y="106"/>
                  </a:lnTo>
                  <a:lnTo>
                    <a:pt x="294" y="102"/>
                  </a:lnTo>
                  <a:lnTo>
                    <a:pt x="294" y="84"/>
                  </a:lnTo>
                  <a:lnTo>
                    <a:pt x="290" y="76"/>
                  </a:lnTo>
                  <a:lnTo>
                    <a:pt x="291" y="66"/>
                  </a:lnTo>
                  <a:lnTo>
                    <a:pt x="293" y="60"/>
                  </a:lnTo>
                  <a:lnTo>
                    <a:pt x="296" y="56"/>
                  </a:lnTo>
                  <a:lnTo>
                    <a:pt x="289" y="47"/>
                  </a:lnTo>
                  <a:lnTo>
                    <a:pt x="289" y="42"/>
                  </a:lnTo>
                  <a:lnTo>
                    <a:pt x="295" y="42"/>
                  </a:lnTo>
                  <a:lnTo>
                    <a:pt x="298" y="38"/>
                  </a:lnTo>
                  <a:lnTo>
                    <a:pt x="298" y="34"/>
                  </a:lnTo>
                  <a:lnTo>
                    <a:pt x="302" y="29"/>
                  </a:lnTo>
                  <a:lnTo>
                    <a:pt x="303" y="23"/>
                  </a:lnTo>
                  <a:lnTo>
                    <a:pt x="307" y="20"/>
                  </a:lnTo>
                  <a:lnTo>
                    <a:pt x="312" y="20"/>
                  </a:lnTo>
                  <a:lnTo>
                    <a:pt x="318" y="13"/>
                  </a:lnTo>
                  <a:lnTo>
                    <a:pt x="326" y="14"/>
                  </a:lnTo>
                  <a:lnTo>
                    <a:pt x="327" y="10"/>
                  </a:lnTo>
                  <a:lnTo>
                    <a:pt x="332" y="10"/>
                  </a:lnTo>
                  <a:lnTo>
                    <a:pt x="338" y="15"/>
                  </a:lnTo>
                  <a:lnTo>
                    <a:pt x="343" y="16"/>
                  </a:lnTo>
                  <a:lnTo>
                    <a:pt x="356" y="27"/>
                  </a:lnTo>
                  <a:lnTo>
                    <a:pt x="363" y="29"/>
                  </a:lnTo>
                  <a:lnTo>
                    <a:pt x="374" y="39"/>
                  </a:lnTo>
                  <a:lnTo>
                    <a:pt x="377" y="42"/>
                  </a:lnTo>
                  <a:lnTo>
                    <a:pt x="387" y="41"/>
                  </a:lnTo>
                  <a:lnTo>
                    <a:pt x="395" y="46"/>
                  </a:lnTo>
                  <a:lnTo>
                    <a:pt x="406" y="47"/>
                  </a:lnTo>
                  <a:lnTo>
                    <a:pt x="412" y="48"/>
                  </a:lnTo>
                  <a:lnTo>
                    <a:pt x="418" y="45"/>
                  </a:lnTo>
                  <a:lnTo>
                    <a:pt x="424" y="45"/>
                  </a:lnTo>
                  <a:lnTo>
                    <a:pt x="431" y="48"/>
                  </a:lnTo>
                  <a:lnTo>
                    <a:pt x="442" y="50"/>
                  </a:lnTo>
                  <a:lnTo>
                    <a:pt x="446" y="53"/>
                  </a:lnTo>
                  <a:lnTo>
                    <a:pt x="456" y="51"/>
                  </a:lnTo>
                  <a:lnTo>
                    <a:pt x="458" y="47"/>
                  </a:lnTo>
                  <a:lnTo>
                    <a:pt x="453" y="43"/>
                  </a:lnTo>
                  <a:lnTo>
                    <a:pt x="453" y="38"/>
                  </a:lnTo>
                  <a:lnTo>
                    <a:pt x="460" y="31"/>
                  </a:lnTo>
                  <a:lnTo>
                    <a:pt x="466" y="23"/>
                  </a:lnTo>
                  <a:lnTo>
                    <a:pt x="475" y="23"/>
                  </a:lnTo>
                  <a:lnTo>
                    <a:pt x="483" y="25"/>
                  </a:lnTo>
                  <a:lnTo>
                    <a:pt x="488" y="31"/>
                  </a:lnTo>
                  <a:lnTo>
                    <a:pt x="494" y="28"/>
                  </a:lnTo>
                  <a:lnTo>
                    <a:pt x="512" y="26"/>
                  </a:lnTo>
                  <a:lnTo>
                    <a:pt x="516" y="22"/>
                  </a:lnTo>
                  <a:lnTo>
                    <a:pt x="523" y="19"/>
                  </a:lnTo>
                  <a:lnTo>
                    <a:pt x="541" y="11"/>
                  </a:lnTo>
                  <a:lnTo>
                    <a:pt x="547" y="12"/>
                  </a:lnTo>
                  <a:lnTo>
                    <a:pt x="548" y="15"/>
                  </a:lnTo>
                  <a:lnTo>
                    <a:pt x="551" y="16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62" y="17"/>
                  </a:lnTo>
                  <a:lnTo>
                    <a:pt x="573" y="16"/>
                  </a:lnTo>
                  <a:lnTo>
                    <a:pt x="579" y="15"/>
                  </a:lnTo>
                  <a:lnTo>
                    <a:pt x="584" y="15"/>
                  </a:lnTo>
                  <a:lnTo>
                    <a:pt x="589" y="7"/>
                  </a:lnTo>
                  <a:lnTo>
                    <a:pt x="587" y="4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599" y="4"/>
                  </a:lnTo>
                  <a:lnTo>
                    <a:pt x="608" y="5"/>
                  </a:lnTo>
                  <a:lnTo>
                    <a:pt x="613" y="5"/>
                  </a:lnTo>
                  <a:lnTo>
                    <a:pt x="617" y="7"/>
                  </a:lnTo>
                  <a:lnTo>
                    <a:pt x="624" y="8"/>
                  </a:lnTo>
                  <a:lnTo>
                    <a:pt x="630" y="12"/>
                  </a:lnTo>
                  <a:lnTo>
                    <a:pt x="647" y="12"/>
                  </a:lnTo>
                  <a:lnTo>
                    <a:pt x="649" y="14"/>
                  </a:lnTo>
                  <a:lnTo>
                    <a:pt x="663" y="8"/>
                  </a:lnTo>
                  <a:lnTo>
                    <a:pt x="673" y="9"/>
                  </a:lnTo>
                  <a:lnTo>
                    <a:pt x="681" y="13"/>
                  </a:lnTo>
                  <a:lnTo>
                    <a:pt x="684" y="15"/>
                  </a:lnTo>
                  <a:lnTo>
                    <a:pt x="685" y="22"/>
                  </a:lnTo>
                  <a:lnTo>
                    <a:pt x="690" y="27"/>
                  </a:lnTo>
                  <a:lnTo>
                    <a:pt x="695" y="29"/>
                  </a:lnTo>
                  <a:lnTo>
                    <a:pt x="700" y="34"/>
                  </a:lnTo>
                  <a:lnTo>
                    <a:pt x="709" y="41"/>
                  </a:lnTo>
                  <a:lnTo>
                    <a:pt x="718" y="45"/>
                  </a:lnTo>
                  <a:lnTo>
                    <a:pt x="723" y="43"/>
                  </a:lnTo>
                  <a:lnTo>
                    <a:pt x="726" y="38"/>
                  </a:lnTo>
                  <a:lnTo>
                    <a:pt x="731" y="35"/>
                  </a:lnTo>
                  <a:lnTo>
                    <a:pt x="742" y="35"/>
                  </a:lnTo>
                  <a:lnTo>
                    <a:pt x="747" y="35"/>
                  </a:lnTo>
                  <a:lnTo>
                    <a:pt x="749" y="38"/>
                  </a:lnTo>
                  <a:lnTo>
                    <a:pt x="752" y="38"/>
                  </a:lnTo>
                  <a:lnTo>
                    <a:pt x="762" y="35"/>
                  </a:lnTo>
                  <a:lnTo>
                    <a:pt x="765" y="30"/>
                  </a:lnTo>
                  <a:lnTo>
                    <a:pt x="770" y="25"/>
                  </a:lnTo>
                  <a:lnTo>
                    <a:pt x="780" y="25"/>
                  </a:lnTo>
                  <a:lnTo>
                    <a:pt x="783" y="27"/>
                  </a:lnTo>
                  <a:lnTo>
                    <a:pt x="789" y="39"/>
                  </a:lnTo>
                  <a:lnTo>
                    <a:pt x="794" y="44"/>
                  </a:lnTo>
                  <a:lnTo>
                    <a:pt x="796" y="48"/>
                  </a:lnTo>
                  <a:lnTo>
                    <a:pt x="808" y="52"/>
                  </a:lnTo>
                  <a:lnTo>
                    <a:pt x="812" y="56"/>
                  </a:lnTo>
                  <a:lnTo>
                    <a:pt x="816" y="63"/>
                  </a:lnTo>
                  <a:lnTo>
                    <a:pt x="818" y="67"/>
                  </a:lnTo>
                  <a:lnTo>
                    <a:pt x="821" y="73"/>
                  </a:lnTo>
                  <a:lnTo>
                    <a:pt x="822" y="78"/>
                  </a:lnTo>
                  <a:lnTo>
                    <a:pt x="823" y="78"/>
                  </a:lnTo>
                  <a:lnTo>
                    <a:pt x="834" y="78"/>
                  </a:lnTo>
                  <a:lnTo>
                    <a:pt x="838" y="80"/>
                  </a:lnTo>
                  <a:lnTo>
                    <a:pt x="835" y="88"/>
                  </a:lnTo>
                  <a:lnTo>
                    <a:pt x="831" y="94"/>
                  </a:lnTo>
                  <a:lnTo>
                    <a:pt x="831" y="106"/>
                  </a:lnTo>
                  <a:lnTo>
                    <a:pt x="828" y="121"/>
                  </a:lnTo>
                  <a:lnTo>
                    <a:pt x="827" y="133"/>
                  </a:lnTo>
                  <a:lnTo>
                    <a:pt x="832" y="136"/>
                  </a:lnTo>
                  <a:lnTo>
                    <a:pt x="837" y="142"/>
                  </a:lnTo>
                  <a:lnTo>
                    <a:pt x="840" y="149"/>
                  </a:lnTo>
                  <a:lnTo>
                    <a:pt x="839" y="154"/>
                  </a:lnTo>
                  <a:lnTo>
                    <a:pt x="817" y="184"/>
                  </a:lnTo>
                  <a:lnTo>
                    <a:pt x="803" y="200"/>
                  </a:lnTo>
                  <a:lnTo>
                    <a:pt x="799" y="206"/>
                  </a:lnTo>
                  <a:lnTo>
                    <a:pt x="782" y="237"/>
                  </a:lnTo>
                  <a:lnTo>
                    <a:pt x="779" y="242"/>
                  </a:lnTo>
                  <a:lnTo>
                    <a:pt x="778" y="254"/>
                  </a:lnTo>
                  <a:lnTo>
                    <a:pt x="777" y="270"/>
                  </a:lnTo>
                  <a:lnTo>
                    <a:pt x="771" y="286"/>
                  </a:lnTo>
                  <a:lnTo>
                    <a:pt x="773" y="296"/>
                  </a:lnTo>
                  <a:lnTo>
                    <a:pt x="761" y="307"/>
                  </a:lnTo>
                  <a:lnTo>
                    <a:pt x="753" y="316"/>
                  </a:lnTo>
                  <a:lnTo>
                    <a:pt x="746" y="343"/>
                  </a:lnTo>
                  <a:lnTo>
                    <a:pt x="744" y="355"/>
                  </a:lnTo>
                  <a:lnTo>
                    <a:pt x="750" y="364"/>
                  </a:lnTo>
                  <a:lnTo>
                    <a:pt x="751" y="374"/>
                  </a:lnTo>
                  <a:lnTo>
                    <a:pt x="751" y="385"/>
                  </a:lnTo>
                  <a:lnTo>
                    <a:pt x="765" y="474"/>
                  </a:lnTo>
                  <a:lnTo>
                    <a:pt x="775" y="526"/>
                  </a:lnTo>
                  <a:lnTo>
                    <a:pt x="806" y="568"/>
                  </a:lnTo>
                  <a:lnTo>
                    <a:pt x="817" y="603"/>
                  </a:lnTo>
                  <a:lnTo>
                    <a:pt x="811" y="600"/>
                  </a:lnTo>
                  <a:lnTo>
                    <a:pt x="739" y="617"/>
                  </a:lnTo>
                  <a:lnTo>
                    <a:pt x="721" y="652"/>
                  </a:lnTo>
                  <a:lnTo>
                    <a:pt x="723" y="661"/>
                  </a:lnTo>
                  <a:lnTo>
                    <a:pt x="728" y="666"/>
                  </a:lnTo>
                  <a:lnTo>
                    <a:pt x="733" y="668"/>
                  </a:lnTo>
                  <a:lnTo>
                    <a:pt x="732" y="674"/>
                  </a:lnTo>
                  <a:lnTo>
                    <a:pt x="729" y="676"/>
                  </a:lnTo>
                  <a:lnTo>
                    <a:pt x="730" y="682"/>
                  </a:lnTo>
                  <a:lnTo>
                    <a:pt x="729" y="688"/>
                  </a:lnTo>
                  <a:lnTo>
                    <a:pt x="730" y="695"/>
                  </a:lnTo>
                  <a:lnTo>
                    <a:pt x="729" y="704"/>
                  </a:lnTo>
                  <a:lnTo>
                    <a:pt x="725" y="706"/>
                  </a:lnTo>
                  <a:lnTo>
                    <a:pt x="727" y="709"/>
                  </a:lnTo>
                  <a:lnTo>
                    <a:pt x="724" y="713"/>
                  </a:lnTo>
                  <a:lnTo>
                    <a:pt x="716" y="721"/>
                  </a:lnTo>
                  <a:lnTo>
                    <a:pt x="715" y="727"/>
                  </a:lnTo>
                  <a:lnTo>
                    <a:pt x="715" y="752"/>
                  </a:lnTo>
                  <a:lnTo>
                    <a:pt x="716" y="763"/>
                  </a:lnTo>
                  <a:lnTo>
                    <a:pt x="722" y="768"/>
                  </a:lnTo>
                  <a:lnTo>
                    <a:pt x="733" y="780"/>
                  </a:lnTo>
                  <a:lnTo>
                    <a:pt x="736" y="787"/>
                  </a:lnTo>
                  <a:lnTo>
                    <a:pt x="740" y="793"/>
                  </a:lnTo>
                  <a:lnTo>
                    <a:pt x="758" y="793"/>
                  </a:lnTo>
                  <a:lnTo>
                    <a:pt x="760" y="792"/>
                  </a:lnTo>
                  <a:lnTo>
                    <a:pt x="758" y="787"/>
                  </a:lnTo>
                  <a:lnTo>
                    <a:pt x="757" y="782"/>
                  </a:lnTo>
                  <a:lnTo>
                    <a:pt x="766" y="781"/>
                  </a:lnTo>
                  <a:lnTo>
                    <a:pt x="772" y="783"/>
                  </a:lnTo>
                  <a:lnTo>
                    <a:pt x="774" y="830"/>
                  </a:lnTo>
                  <a:lnTo>
                    <a:pt x="772" y="833"/>
                  </a:lnTo>
                  <a:lnTo>
                    <a:pt x="765" y="832"/>
                  </a:lnTo>
                  <a:lnTo>
                    <a:pt x="764" y="830"/>
                  </a:lnTo>
                  <a:lnTo>
                    <a:pt x="761" y="829"/>
                  </a:lnTo>
                  <a:lnTo>
                    <a:pt x="754" y="832"/>
                  </a:lnTo>
                  <a:lnTo>
                    <a:pt x="747" y="833"/>
                  </a:lnTo>
                  <a:lnTo>
                    <a:pt x="742" y="833"/>
                  </a:lnTo>
                  <a:lnTo>
                    <a:pt x="732" y="825"/>
                  </a:lnTo>
                  <a:lnTo>
                    <a:pt x="723" y="815"/>
                  </a:lnTo>
                  <a:lnTo>
                    <a:pt x="716" y="808"/>
                  </a:lnTo>
                  <a:lnTo>
                    <a:pt x="706" y="795"/>
                  </a:lnTo>
                  <a:lnTo>
                    <a:pt x="697" y="789"/>
                  </a:lnTo>
                  <a:lnTo>
                    <a:pt x="680" y="784"/>
                  </a:lnTo>
                  <a:lnTo>
                    <a:pt x="670" y="778"/>
                  </a:lnTo>
                  <a:lnTo>
                    <a:pt x="669" y="773"/>
                  </a:lnTo>
                  <a:lnTo>
                    <a:pt x="662" y="765"/>
                  </a:lnTo>
                  <a:lnTo>
                    <a:pt x="662" y="752"/>
                  </a:lnTo>
                  <a:lnTo>
                    <a:pt x="658" y="751"/>
                  </a:lnTo>
                  <a:lnTo>
                    <a:pt x="654" y="753"/>
                  </a:lnTo>
                  <a:lnTo>
                    <a:pt x="649" y="754"/>
                  </a:lnTo>
                  <a:lnTo>
                    <a:pt x="645" y="766"/>
                  </a:lnTo>
                  <a:lnTo>
                    <a:pt x="644" y="770"/>
                  </a:lnTo>
                  <a:lnTo>
                    <a:pt x="631" y="775"/>
                  </a:lnTo>
                  <a:lnTo>
                    <a:pt x="624" y="775"/>
                  </a:lnTo>
                  <a:lnTo>
                    <a:pt x="623" y="772"/>
                  </a:lnTo>
                  <a:lnTo>
                    <a:pt x="613" y="770"/>
                  </a:lnTo>
                  <a:lnTo>
                    <a:pt x="604" y="768"/>
                  </a:lnTo>
                  <a:lnTo>
                    <a:pt x="594" y="762"/>
                  </a:lnTo>
                  <a:lnTo>
                    <a:pt x="590" y="762"/>
                  </a:lnTo>
                  <a:lnTo>
                    <a:pt x="581" y="758"/>
                  </a:lnTo>
                  <a:lnTo>
                    <a:pt x="578" y="758"/>
                  </a:lnTo>
                  <a:lnTo>
                    <a:pt x="578" y="754"/>
                  </a:lnTo>
                  <a:lnTo>
                    <a:pt x="577" y="748"/>
                  </a:lnTo>
                  <a:lnTo>
                    <a:pt x="575" y="744"/>
                  </a:lnTo>
                  <a:lnTo>
                    <a:pt x="575" y="735"/>
                  </a:lnTo>
                  <a:lnTo>
                    <a:pt x="572" y="734"/>
                  </a:lnTo>
                  <a:lnTo>
                    <a:pt x="561" y="738"/>
                  </a:lnTo>
                  <a:lnTo>
                    <a:pt x="558" y="741"/>
                  </a:lnTo>
                  <a:lnTo>
                    <a:pt x="551" y="741"/>
                  </a:lnTo>
                  <a:lnTo>
                    <a:pt x="545" y="744"/>
                  </a:lnTo>
                  <a:lnTo>
                    <a:pt x="540" y="748"/>
                  </a:lnTo>
                  <a:lnTo>
                    <a:pt x="537" y="747"/>
                  </a:lnTo>
                  <a:lnTo>
                    <a:pt x="536" y="744"/>
                  </a:lnTo>
                  <a:lnTo>
                    <a:pt x="535" y="736"/>
                  </a:lnTo>
                  <a:lnTo>
                    <a:pt x="533" y="734"/>
                  </a:lnTo>
                  <a:lnTo>
                    <a:pt x="526" y="731"/>
                  </a:lnTo>
                  <a:lnTo>
                    <a:pt x="521" y="731"/>
                  </a:lnTo>
                  <a:lnTo>
                    <a:pt x="518" y="729"/>
                  </a:lnTo>
                  <a:lnTo>
                    <a:pt x="518" y="728"/>
                  </a:lnTo>
                  <a:lnTo>
                    <a:pt x="510" y="729"/>
                  </a:lnTo>
                  <a:lnTo>
                    <a:pt x="503" y="731"/>
                  </a:lnTo>
                  <a:lnTo>
                    <a:pt x="495" y="735"/>
                  </a:lnTo>
                  <a:lnTo>
                    <a:pt x="491" y="737"/>
                  </a:lnTo>
                  <a:lnTo>
                    <a:pt x="486" y="738"/>
                  </a:lnTo>
                  <a:lnTo>
                    <a:pt x="482" y="737"/>
                  </a:lnTo>
                  <a:lnTo>
                    <a:pt x="471" y="737"/>
                  </a:lnTo>
                  <a:lnTo>
                    <a:pt x="466" y="735"/>
                  </a:lnTo>
                  <a:lnTo>
                    <a:pt x="460" y="731"/>
                  </a:lnTo>
                  <a:lnTo>
                    <a:pt x="456" y="731"/>
                  </a:lnTo>
                  <a:lnTo>
                    <a:pt x="453" y="732"/>
                  </a:lnTo>
                  <a:lnTo>
                    <a:pt x="449" y="733"/>
                  </a:lnTo>
                  <a:lnTo>
                    <a:pt x="447" y="736"/>
                  </a:lnTo>
                  <a:lnTo>
                    <a:pt x="442" y="737"/>
                  </a:lnTo>
                  <a:lnTo>
                    <a:pt x="441" y="734"/>
                  </a:lnTo>
                  <a:lnTo>
                    <a:pt x="441" y="725"/>
                  </a:lnTo>
                  <a:lnTo>
                    <a:pt x="444" y="723"/>
                  </a:lnTo>
                  <a:lnTo>
                    <a:pt x="443" y="720"/>
                  </a:lnTo>
                  <a:lnTo>
                    <a:pt x="446" y="714"/>
                  </a:lnTo>
                  <a:lnTo>
                    <a:pt x="441" y="710"/>
                  </a:lnTo>
                  <a:lnTo>
                    <a:pt x="439" y="701"/>
                  </a:lnTo>
                  <a:lnTo>
                    <a:pt x="441" y="698"/>
                  </a:lnTo>
                  <a:lnTo>
                    <a:pt x="441" y="693"/>
                  </a:lnTo>
                  <a:lnTo>
                    <a:pt x="436" y="688"/>
                  </a:lnTo>
                  <a:lnTo>
                    <a:pt x="436" y="683"/>
                  </a:lnTo>
                  <a:lnTo>
                    <a:pt x="437" y="677"/>
                  </a:lnTo>
                  <a:lnTo>
                    <a:pt x="437" y="672"/>
                  </a:lnTo>
                  <a:lnTo>
                    <a:pt x="433" y="671"/>
                  </a:lnTo>
                  <a:lnTo>
                    <a:pt x="430" y="666"/>
                  </a:lnTo>
                  <a:lnTo>
                    <a:pt x="427" y="664"/>
                  </a:lnTo>
                  <a:lnTo>
                    <a:pt x="427" y="659"/>
                  </a:lnTo>
                  <a:lnTo>
                    <a:pt x="424" y="654"/>
                  </a:lnTo>
                  <a:lnTo>
                    <a:pt x="423" y="649"/>
                  </a:lnTo>
                  <a:lnTo>
                    <a:pt x="421" y="646"/>
                  </a:lnTo>
                  <a:lnTo>
                    <a:pt x="425" y="637"/>
                  </a:lnTo>
                  <a:lnTo>
                    <a:pt x="423" y="621"/>
                  </a:lnTo>
                  <a:lnTo>
                    <a:pt x="421" y="616"/>
                  </a:lnTo>
                  <a:lnTo>
                    <a:pt x="422" y="612"/>
                  </a:lnTo>
                  <a:lnTo>
                    <a:pt x="425" y="609"/>
                  </a:lnTo>
                  <a:lnTo>
                    <a:pt x="425" y="603"/>
                  </a:lnTo>
                  <a:lnTo>
                    <a:pt x="420" y="596"/>
                  </a:lnTo>
                  <a:lnTo>
                    <a:pt x="421" y="589"/>
                  </a:lnTo>
                  <a:lnTo>
                    <a:pt x="425" y="581"/>
                  </a:lnTo>
                  <a:lnTo>
                    <a:pt x="425" y="575"/>
                  </a:lnTo>
                  <a:lnTo>
                    <a:pt x="426" y="568"/>
                  </a:lnTo>
                  <a:lnTo>
                    <a:pt x="425" y="563"/>
                  </a:lnTo>
                  <a:lnTo>
                    <a:pt x="374" y="559"/>
                  </a:lnTo>
                  <a:lnTo>
                    <a:pt x="372" y="555"/>
                  </a:lnTo>
                  <a:lnTo>
                    <a:pt x="375" y="550"/>
                  </a:lnTo>
                  <a:lnTo>
                    <a:pt x="376" y="545"/>
                  </a:lnTo>
                  <a:lnTo>
                    <a:pt x="362" y="544"/>
                  </a:lnTo>
                  <a:lnTo>
                    <a:pt x="362" y="548"/>
                  </a:lnTo>
                  <a:lnTo>
                    <a:pt x="319" y="548"/>
                  </a:lnTo>
                  <a:lnTo>
                    <a:pt x="318" y="561"/>
                  </a:lnTo>
                  <a:lnTo>
                    <a:pt x="315" y="568"/>
                  </a:lnTo>
                  <a:lnTo>
                    <a:pt x="311" y="570"/>
                  </a:lnTo>
                  <a:lnTo>
                    <a:pt x="312" y="579"/>
                  </a:lnTo>
                  <a:lnTo>
                    <a:pt x="313" y="591"/>
                  </a:lnTo>
                  <a:lnTo>
                    <a:pt x="279" y="593"/>
                  </a:lnTo>
                  <a:lnTo>
                    <a:pt x="274" y="596"/>
                  </a:lnTo>
                  <a:lnTo>
                    <a:pt x="258" y="595"/>
                  </a:lnTo>
                  <a:lnTo>
                    <a:pt x="254" y="593"/>
                  </a:lnTo>
                  <a:lnTo>
                    <a:pt x="245" y="595"/>
                  </a:lnTo>
                  <a:lnTo>
                    <a:pt x="234" y="596"/>
                  </a:lnTo>
                  <a:lnTo>
                    <a:pt x="229" y="593"/>
                  </a:lnTo>
                  <a:lnTo>
                    <a:pt x="226" y="577"/>
                  </a:lnTo>
                  <a:lnTo>
                    <a:pt x="221" y="569"/>
                  </a:lnTo>
                  <a:lnTo>
                    <a:pt x="217" y="563"/>
                  </a:lnTo>
                  <a:lnTo>
                    <a:pt x="213" y="560"/>
                  </a:lnTo>
                  <a:lnTo>
                    <a:pt x="213" y="555"/>
                  </a:lnTo>
                  <a:lnTo>
                    <a:pt x="211" y="552"/>
                  </a:lnTo>
                  <a:lnTo>
                    <a:pt x="209" y="541"/>
                  </a:lnTo>
                  <a:lnTo>
                    <a:pt x="204" y="533"/>
                  </a:lnTo>
                  <a:lnTo>
                    <a:pt x="204" y="527"/>
                  </a:lnTo>
                  <a:lnTo>
                    <a:pt x="206" y="523"/>
                  </a:lnTo>
                  <a:lnTo>
                    <a:pt x="205" y="517"/>
                  </a:lnTo>
                  <a:lnTo>
                    <a:pt x="202" y="513"/>
                  </a:lnTo>
                  <a:lnTo>
                    <a:pt x="200" y="508"/>
                  </a:lnTo>
                  <a:lnTo>
                    <a:pt x="201" y="506"/>
                  </a:lnTo>
                  <a:lnTo>
                    <a:pt x="201" y="499"/>
                  </a:lnTo>
                  <a:lnTo>
                    <a:pt x="155" y="499"/>
                  </a:lnTo>
                  <a:lnTo>
                    <a:pt x="124" y="499"/>
                  </a:lnTo>
                  <a:lnTo>
                    <a:pt x="109" y="500"/>
                  </a:lnTo>
                  <a:lnTo>
                    <a:pt x="95" y="500"/>
                  </a:lnTo>
                  <a:lnTo>
                    <a:pt x="88" y="499"/>
                  </a:lnTo>
                  <a:lnTo>
                    <a:pt x="75" y="500"/>
                  </a:lnTo>
                  <a:lnTo>
                    <a:pt x="65" y="500"/>
                  </a:lnTo>
                  <a:lnTo>
                    <a:pt x="56" y="500"/>
                  </a:lnTo>
                  <a:lnTo>
                    <a:pt x="50" y="499"/>
                  </a:lnTo>
                  <a:lnTo>
                    <a:pt x="44" y="499"/>
                  </a:lnTo>
                  <a:lnTo>
                    <a:pt x="37" y="500"/>
                  </a:lnTo>
                  <a:lnTo>
                    <a:pt x="29" y="502"/>
                  </a:lnTo>
                  <a:lnTo>
                    <a:pt x="26" y="504"/>
                  </a:lnTo>
                  <a:lnTo>
                    <a:pt x="23" y="504"/>
                  </a:lnTo>
                  <a:lnTo>
                    <a:pt x="21" y="506"/>
                  </a:lnTo>
                  <a:lnTo>
                    <a:pt x="21" y="506"/>
                  </a:lnTo>
                  <a:lnTo>
                    <a:pt x="20" y="506"/>
                  </a:lnTo>
                  <a:lnTo>
                    <a:pt x="14" y="502"/>
                  </a:lnTo>
                  <a:lnTo>
                    <a:pt x="2" y="502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31">
              <a:extLst>
                <a:ext uri="{FF2B5EF4-FFF2-40B4-BE49-F238E27FC236}">
                  <a16:creationId xmlns:a16="http://schemas.microsoft.com/office/drawing/2014/main" id="{A3A54A13-93DC-EE31-298F-FD3B3767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3" y="4760914"/>
              <a:ext cx="77788" cy="198438"/>
            </a:xfrm>
            <a:custGeom>
              <a:avLst/>
              <a:gdLst>
                <a:gd name="T0" fmla="*/ 16 w 140"/>
                <a:gd name="T1" fmla="*/ 0 h 355"/>
                <a:gd name="T2" fmla="*/ 23 w 140"/>
                <a:gd name="T3" fmla="*/ 6 h 355"/>
                <a:gd name="T4" fmla="*/ 31 w 140"/>
                <a:gd name="T5" fmla="*/ 9 h 355"/>
                <a:gd name="T6" fmla="*/ 38 w 140"/>
                <a:gd name="T7" fmla="*/ 8 h 355"/>
                <a:gd name="T8" fmla="*/ 44 w 140"/>
                <a:gd name="T9" fmla="*/ 11 h 355"/>
                <a:gd name="T10" fmla="*/ 51 w 140"/>
                <a:gd name="T11" fmla="*/ 17 h 355"/>
                <a:gd name="T12" fmla="*/ 71 w 140"/>
                <a:gd name="T13" fmla="*/ 38 h 355"/>
                <a:gd name="T14" fmla="*/ 72 w 140"/>
                <a:gd name="T15" fmla="*/ 129 h 355"/>
                <a:gd name="T16" fmla="*/ 77 w 140"/>
                <a:gd name="T17" fmla="*/ 177 h 355"/>
                <a:gd name="T18" fmla="*/ 97 w 140"/>
                <a:gd name="T19" fmla="*/ 191 h 355"/>
                <a:gd name="T20" fmla="*/ 105 w 140"/>
                <a:gd name="T21" fmla="*/ 196 h 355"/>
                <a:gd name="T22" fmla="*/ 123 w 140"/>
                <a:gd name="T23" fmla="*/ 218 h 355"/>
                <a:gd name="T24" fmla="*/ 137 w 140"/>
                <a:gd name="T25" fmla="*/ 242 h 355"/>
                <a:gd name="T26" fmla="*/ 140 w 140"/>
                <a:gd name="T27" fmla="*/ 253 h 355"/>
                <a:gd name="T28" fmla="*/ 132 w 140"/>
                <a:gd name="T29" fmla="*/ 259 h 355"/>
                <a:gd name="T30" fmla="*/ 126 w 140"/>
                <a:gd name="T31" fmla="*/ 263 h 355"/>
                <a:gd name="T32" fmla="*/ 127 w 140"/>
                <a:gd name="T33" fmla="*/ 271 h 355"/>
                <a:gd name="T34" fmla="*/ 131 w 140"/>
                <a:gd name="T35" fmla="*/ 292 h 355"/>
                <a:gd name="T36" fmla="*/ 122 w 140"/>
                <a:gd name="T37" fmla="*/ 304 h 355"/>
                <a:gd name="T38" fmla="*/ 109 w 140"/>
                <a:gd name="T39" fmla="*/ 318 h 355"/>
                <a:gd name="T40" fmla="*/ 103 w 140"/>
                <a:gd name="T41" fmla="*/ 334 h 355"/>
                <a:gd name="T42" fmla="*/ 105 w 140"/>
                <a:gd name="T43" fmla="*/ 353 h 355"/>
                <a:gd name="T44" fmla="*/ 94 w 140"/>
                <a:gd name="T45" fmla="*/ 349 h 355"/>
                <a:gd name="T46" fmla="*/ 91 w 140"/>
                <a:gd name="T47" fmla="*/ 335 h 355"/>
                <a:gd name="T48" fmla="*/ 80 w 140"/>
                <a:gd name="T49" fmla="*/ 328 h 355"/>
                <a:gd name="T50" fmla="*/ 65 w 140"/>
                <a:gd name="T51" fmla="*/ 312 h 355"/>
                <a:gd name="T52" fmla="*/ 61 w 140"/>
                <a:gd name="T53" fmla="*/ 295 h 355"/>
                <a:gd name="T54" fmla="*/ 65 w 140"/>
                <a:gd name="T55" fmla="*/ 280 h 355"/>
                <a:gd name="T56" fmla="*/ 77 w 140"/>
                <a:gd name="T57" fmla="*/ 260 h 355"/>
                <a:gd name="T58" fmla="*/ 78 w 140"/>
                <a:gd name="T59" fmla="*/ 238 h 355"/>
                <a:gd name="T60" fmla="*/ 62 w 140"/>
                <a:gd name="T61" fmla="*/ 228 h 355"/>
                <a:gd name="T62" fmla="*/ 49 w 140"/>
                <a:gd name="T63" fmla="*/ 232 h 355"/>
                <a:gd name="T64" fmla="*/ 40 w 140"/>
                <a:gd name="T65" fmla="*/ 234 h 355"/>
                <a:gd name="T66" fmla="*/ 32 w 140"/>
                <a:gd name="T67" fmla="*/ 224 h 355"/>
                <a:gd name="T68" fmla="*/ 27 w 140"/>
                <a:gd name="T69" fmla="*/ 216 h 355"/>
                <a:gd name="T70" fmla="*/ 12 w 140"/>
                <a:gd name="T71" fmla="*/ 214 h 355"/>
                <a:gd name="T72" fmla="*/ 8 w 140"/>
                <a:gd name="T73" fmla="*/ 201 h 355"/>
                <a:gd name="T74" fmla="*/ 0 w 140"/>
                <a:gd name="T75" fmla="*/ 190 h 355"/>
                <a:gd name="T76" fmla="*/ 11 w 140"/>
                <a:gd name="T77" fmla="*/ 180 h 355"/>
                <a:gd name="T78" fmla="*/ 13 w 140"/>
                <a:gd name="T79" fmla="*/ 169 h 355"/>
                <a:gd name="T80" fmla="*/ 11 w 140"/>
                <a:gd name="T81" fmla="*/ 159 h 355"/>
                <a:gd name="T82" fmla="*/ 23 w 140"/>
                <a:gd name="T83" fmla="*/ 148 h 355"/>
                <a:gd name="T84" fmla="*/ 31 w 140"/>
                <a:gd name="T85" fmla="*/ 141 h 355"/>
                <a:gd name="T86" fmla="*/ 35 w 140"/>
                <a:gd name="T87" fmla="*/ 137 h 355"/>
                <a:gd name="T88" fmla="*/ 29 w 140"/>
                <a:gd name="T89" fmla="*/ 129 h 355"/>
                <a:gd name="T90" fmla="*/ 30 w 140"/>
                <a:gd name="T91" fmla="*/ 122 h 355"/>
                <a:gd name="T92" fmla="*/ 28 w 140"/>
                <a:gd name="T93" fmla="*/ 110 h 355"/>
                <a:gd name="T94" fmla="*/ 29 w 140"/>
                <a:gd name="T95" fmla="*/ 99 h 355"/>
                <a:gd name="T96" fmla="*/ 26 w 140"/>
                <a:gd name="T97" fmla="*/ 85 h 355"/>
                <a:gd name="T98" fmla="*/ 37 w 140"/>
                <a:gd name="T99" fmla="*/ 67 h 355"/>
                <a:gd name="T100" fmla="*/ 39 w 140"/>
                <a:gd name="T101" fmla="*/ 62 h 355"/>
                <a:gd name="T102" fmla="*/ 36 w 140"/>
                <a:gd name="T103" fmla="*/ 46 h 355"/>
                <a:gd name="T104" fmla="*/ 28 w 140"/>
                <a:gd name="T105" fmla="*/ 36 h 355"/>
                <a:gd name="T106" fmla="*/ 33 w 140"/>
                <a:gd name="T107" fmla="*/ 22 h 355"/>
                <a:gd name="T108" fmla="*/ 22 w 140"/>
                <a:gd name="T109" fmla="*/ 17 h 355"/>
                <a:gd name="T110" fmla="*/ 16 w 140"/>
                <a:gd name="T111" fmla="*/ 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355">
                  <a:moveTo>
                    <a:pt x="14" y="2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23" y="6"/>
                  </a:lnTo>
                  <a:lnTo>
                    <a:pt x="28" y="6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8" y="8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6" y="14"/>
                  </a:lnTo>
                  <a:lnTo>
                    <a:pt x="51" y="17"/>
                  </a:lnTo>
                  <a:lnTo>
                    <a:pt x="56" y="22"/>
                  </a:lnTo>
                  <a:lnTo>
                    <a:pt x="71" y="38"/>
                  </a:lnTo>
                  <a:lnTo>
                    <a:pt x="73" y="55"/>
                  </a:lnTo>
                  <a:lnTo>
                    <a:pt x="72" y="129"/>
                  </a:lnTo>
                  <a:lnTo>
                    <a:pt x="70" y="137"/>
                  </a:lnTo>
                  <a:lnTo>
                    <a:pt x="77" y="177"/>
                  </a:lnTo>
                  <a:lnTo>
                    <a:pt x="91" y="185"/>
                  </a:lnTo>
                  <a:lnTo>
                    <a:pt x="97" y="191"/>
                  </a:lnTo>
                  <a:lnTo>
                    <a:pt x="101" y="195"/>
                  </a:lnTo>
                  <a:lnTo>
                    <a:pt x="105" y="196"/>
                  </a:lnTo>
                  <a:lnTo>
                    <a:pt x="120" y="211"/>
                  </a:lnTo>
                  <a:lnTo>
                    <a:pt x="123" y="218"/>
                  </a:lnTo>
                  <a:lnTo>
                    <a:pt x="133" y="231"/>
                  </a:lnTo>
                  <a:lnTo>
                    <a:pt x="137" y="242"/>
                  </a:lnTo>
                  <a:lnTo>
                    <a:pt x="140" y="248"/>
                  </a:lnTo>
                  <a:lnTo>
                    <a:pt x="140" y="253"/>
                  </a:lnTo>
                  <a:lnTo>
                    <a:pt x="134" y="255"/>
                  </a:lnTo>
                  <a:lnTo>
                    <a:pt x="132" y="259"/>
                  </a:lnTo>
                  <a:lnTo>
                    <a:pt x="127" y="260"/>
                  </a:lnTo>
                  <a:lnTo>
                    <a:pt x="126" y="263"/>
                  </a:lnTo>
                  <a:lnTo>
                    <a:pt x="128" y="267"/>
                  </a:lnTo>
                  <a:lnTo>
                    <a:pt x="127" y="271"/>
                  </a:lnTo>
                  <a:lnTo>
                    <a:pt x="132" y="276"/>
                  </a:lnTo>
                  <a:lnTo>
                    <a:pt x="131" y="292"/>
                  </a:lnTo>
                  <a:lnTo>
                    <a:pt x="128" y="299"/>
                  </a:lnTo>
                  <a:lnTo>
                    <a:pt x="122" y="304"/>
                  </a:lnTo>
                  <a:lnTo>
                    <a:pt x="114" y="306"/>
                  </a:lnTo>
                  <a:lnTo>
                    <a:pt x="109" y="318"/>
                  </a:lnTo>
                  <a:lnTo>
                    <a:pt x="108" y="326"/>
                  </a:lnTo>
                  <a:lnTo>
                    <a:pt x="103" y="334"/>
                  </a:lnTo>
                  <a:lnTo>
                    <a:pt x="107" y="344"/>
                  </a:lnTo>
                  <a:lnTo>
                    <a:pt x="105" y="353"/>
                  </a:lnTo>
                  <a:lnTo>
                    <a:pt x="96" y="355"/>
                  </a:lnTo>
                  <a:lnTo>
                    <a:pt x="94" y="349"/>
                  </a:lnTo>
                  <a:lnTo>
                    <a:pt x="97" y="343"/>
                  </a:lnTo>
                  <a:lnTo>
                    <a:pt x="91" y="335"/>
                  </a:lnTo>
                  <a:lnTo>
                    <a:pt x="86" y="331"/>
                  </a:lnTo>
                  <a:lnTo>
                    <a:pt x="80" y="328"/>
                  </a:lnTo>
                  <a:lnTo>
                    <a:pt x="73" y="321"/>
                  </a:lnTo>
                  <a:lnTo>
                    <a:pt x="65" y="312"/>
                  </a:lnTo>
                  <a:lnTo>
                    <a:pt x="65" y="305"/>
                  </a:lnTo>
                  <a:lnTo>
                    <a:pt x="61" y="295"/>
                  </a:lnTo>
                  <a:lnTo>
                    <a:pt x="60" y="288"/>
                  </a:lnTo>
                  <a:lnTo>
                    <a:pt x="65" y="280"/>
                  </a:lnTo>
                  <a:lnTo>
                    <a:pt x="68" y="270"/>
                  </a:lnTo>
                  <a:lnTo>
                    <a:pt x="77" y="260"/>
                  </a:lnTo>
                  <a:lnTo>
                    <a:pt x="78" y="250"/>
                  </a:lnTo>
                  <a:lnTo>
                    <a:pt x="78" y="238"/>
                  </a:lnTo>
                  <a:lnTo>
                    <a:pt x="74" y="231"/>
                  </a:lnTo>
                  <a:lnTo>
                    <a:pt x="62" y="228"/>
                  </a:lnTo>
                  <a:lnTo>
                    <a:pt x="53" y="228"/>
                  </a:lnTo>
                  <a:lnTo>
                    <a:pt x="49" y="232"/>
                  </a:lnTo>
                  <a:lnTo>
                    <a:pt x="44" y="232"/>
                  </a:lnTo>
                  <a:lnTo>
                    <a:pt x="40" y="234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28" y="220"/>
                  </a:lnTo>
                  <a:lnTo>
                    <a:pt x="27" y="216"/>
                  </a:lnTo>
                  <a:lnTo>
                    <a:pt x="24" y="211"/>
                  </a:lnTo>
                  <a:lnTo>
                    <a:pt x="12" y="214"/>
                  </a:lnTo>
                  <a:lnTo>
                    <a:pt x="11" y="210"/>
                  </a:lnTo>
                  <a:lnTo>
                    <a:pt x="8" y="201"/>
                  </a:lnTo>
                  <a:lnTo>
                    <a:pt x="2" y="194"/>
                  </a:lnTo>
                  <a:lnTo>
                    <a:pt x="0" y="190"/>
                  </a:lnTo>
                  <a:lnTo>
                    <a:pt x="5" y="187"/>
                  </a:lnTo>
                  <a:lnTo>
                    <a:pt x="11" y="180"/>
                  </a:lnTo>
                  <a:lnTo>
                    <a:pt x="11" y="173"/>
                  </a:lnTo>
                  <a:lnTo>
                    <a:pt x="13" y="169"/>
                  </a:lnTo>
                  <a:lnTo>
                    <a:pt x="12" y="165"/>
                  </a:lnTo>
                  <a:lnTo>
                    <a:pt x="11" y="159"/>
                  </a:lnTo>
                  <a:lnTo>
                    <a:pt x="13" y="155"/>
                  </a:lnTo>
                  <a:lnTo>
                    <a:pt x="23" y="148"/>
                  </a:lnTo>
                  <a:lnTo>
                    <a:pt x="29" y="145"/>
                  </a:lnTo>
                  <a:lnTo>
                    <a:pt x="31" y="141"/>
                  </a:lnTo>
                  <a:lnTo>
                    <a:pt x="36" y="140"/>
                  </a:lnTo>
                  <a:lnTo>
                    <a:pt x="35" y="137"/>
                  </a:lnTo>
                  <a:lnTo>
                    <a:pt x="30" y="133"/>
                  </a:lnTo>
                  <a:lnTo>
                    <a:pt x="29" y="129"/>
                  </a:lnTo>
                  <a:lnTo>
                    <a:pt x="28" y="124"/>
                  </a:lnTo>
                  <a:lnTo>
                    <a:pt x="30" y="122"/>
                  </a:lnTo>
                  <a:lnTo>
                    <a:pt x="32" y="117"/>
                  </a:lnTo>
                  <a:lnTo>
                    <a:pt x="28" y="110"/>
                  </a:lnTo>
                  <a:lnTo>
                    <a:pt x="31" y="104"/>
                  </a:lnTo>
                  <a:lnTo>
                    <a:pt x="29" y="99"/>
                  </a:lnTo>
                  <a:lnTo>
                    <a:pt x="29" y="93"/>
                  </a:lnTo>
                  <a:lnTo>
                    <a:pt x="26" y="85"/>
                  </a:lnTo>
                  <a:lnTo>
                    <a:pt x="27" y="78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9" y="62"/>
                  </a:lnTo>
                  <a:lnTo>
                    <a:pt x="39" y="53"/>
                  </a:lnTo>
                  <a:lnTo>
                    <a:pt x="36" y="46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28" y="20"/>
                  </a:lnTo>
                  <a:lnTo>
                    <a:pt x="22" y="17"/>
                  </a:lnTo>
                  <a:lnTo>
                    <a:pt x="19" y="11"/>
                  </a:lnTo>
                  <a:lnTo>
                    <a:pt x="16" y="8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32">
              <a:extLst>
                <a:ext uri="{FF2B5EF4-FFF2-40B4-BE49-F238E27FC236}">
                  <a16:creationId xmlns:a16="http://schemas.microsoft.com/office/drawing/2014/main" id="{BEFA3A94-1527-FA9D-FF1D-5926CCCB3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6" y="4732339"/>
              <a:ext cx="290513" cy="247650"/>
            </a:xfrm>
            <a:custGeom>
              <a:avLst/>
              <a:gdLst>
                <a:gd name="T0" fmla="*/ 110 w 520"/>
                <a:gd name="T1" fmla="*/ 134 h 443"/>
                <a:gd name="T2" fmla="*/ 117 w 520"/>
                <a:gd name="T3" fmla="*/ 148 h 443"/>
                <a:gd name="T4" fmla="*/ 138 w 520"/>
                <a:gd name="T5" fmla="*/ 138 h 443"/>
                <a:gd name="T6" fmla="*/ 154 w 520"/>
                <a:gd name="T7" fmla="*/ 148 h 443"/>
                <a:gd name="T8" fmla="*/ 167 w 520"/>
                <a:gd name="T9" fmla="*/ 162 h 443"/>
                <a:gd name="T10" fmla="*/ 200 w 520"/>
                <a:gd name="T11" fmla="*/ 172 h 443"/>
                <a:gd name="T12" fmla="*/ 222 w 520"/>
                <a:gd name="T13" fmla="*/ 166 h 443"/>
                <a:gd name="T14" fmla="*/ 239 w 520"/>
                <a:gd name="T15" fmla="*/ 152 h 443"/>
                <a:gd name="T16" fmla="*/ 257 w 520"/>
                <a:gd name="T17" fmla="*/ 184 h 443"/>
                <a:gd name="T18" fmla="*/ 300 w 520"/>
                <a:gd name="T19" fmla="*/ 215 h 443"/>
                <a:gd name="T20" fmla="*/ 331 w 520"/>
                <a:gd name="T21" fmla="*/ 232 h 443"/>
                <a:gd name="T22" fmla="*/ 349 w 520"/>
                <a:gd name="T23" fmla="*/ 233 h 443"/>
                <a:gd name="T24" fmla="*/ 334 w 520"/>
                <a:gd name="T25" fmla="*/ 182 h 443"/>
                <a:gd name="T26" fmla="*/ 317 w 520"/>
                <a:gd name="T27" fmla="*/ 193 h 443"/>
                <a:gd name="T28" fmla="*/ 293 w 520"/>
                <a:gd name="T29" fmla="*/ 163 h 443"/>
                <a:gd name="T30" fmla="*/ 301 w 520"/>
                <a:gd name="T31" fmla="*/ 113 h 443"/>
                <a:gd name="T32" fmla="*/ 307 w 520"/>
                <a:gd name="T33" fmla="*/ 95 h 443"/>
                <a:gd name="T34" fmla="*/ 309 w 520"/>
                <a:gd name="T35" fmla="*/ 74 h 443"/>
                <a:gd name="T36" fmla="*/ 298 w 520"/>
                <a:gd name="T37" fmla="*/ 52 h 443"/>
                <a:gd name="T38" fmla="*/ 415 w 520"/>
                <a:gd name="T39" fmla="*/ 10 h 443"/>
                <a:gd name="T40" fmla="*/ 433 w 520"/>
                <a:gd name="T41" fmla="*/ 21 h 443"/>
                <a:gd name="T42" fmla="*/ 471 w 520"/>
                <a:gd name="T43" fmla="*/ 33 h 443"/>
                <a:gd name="T44" fmla="*/ 491 w 520"/>
                <a:gd name="T45" fmla="*/ 53 h 443"/>
                <a:gd name="T46" fmla="*/ 503 w 520"/>
                <a:gd name="T47" fmla="*/ 69 h 443"/>
                <a:gd name="T48" fmla="*/ 509 w 520"/>
                <a:gd name="T49" fmla="*/ 88 h 443"/>
                <a:gd name="T50" fmla="*/ 520 w 520"/>
                <a:gd name="T51" fmla="*/ 114 h 443"/>
                <a:gd name="T52" fmla="*/ 507 w 520"/>
                <a:gd name="T53" fmla="*/ 137 h 443"/>
                <a:gd name="T54" fmla="*/ 509 w 520"/>
                <a:gd name="T55" fmla="*/ 162 h 443"/>
                <a:gd name="T56" fmla="*/ 510 w 520"/>
                <a:gd name="T57" fmla="*/ 181 h 443"/>
                <a:gd name="T58" fmla="*/ 512 w 520"/>
                <a:gd name="T59" fmla="*/ 193 h 443"/>
                <a:gd name="T60" fmla="*/ 492 w 520"/>
                <a:gd name="T61" fmla="*/ 211 h 443"/>
                <a:gd name="T62" fmla="*/ 492 w 520"/>
                <a:gd name="T63" fmla="*/ 232 h 443"/>
                <a:gd name="T64" fmla="*/ 489 w 520"/>
                <a:gd name="T65" fmla="*/ 253 h 443"/>
                <a:gd name="T66" fmla="*/ 480 w 520"/>
                <a:gd name="T67" fmla="*/ 270 h 443"/>
                <a:gd name="T68" fmla="*/ 392 w 520"/>
                <a:gd name="T69" fmla="*/ 301 h 443"/>
                <a:gd name="T70" fmla="*/ 375 w 520"/>
                <a:gd name="T71" fmla="*/ 335 h 443"/>
                <a:gd name="T72" fmla="*/ 356 w 520"/>
                <a:gd name="T73" fmla="*/ 335 h 443"/>
                <a:gd name="T74" fmla="*/ 327 w 520"/>
                <a:gd name="T75" fmla="*/ 338 h 443"/>
                <a:gd name="T76" fmla="*/ 305 w 520"/>
                <a:gd name="T77" fmla="*/ 357 h 443"/>
                <a:gd name="T78" fmla="*/ 300 w 520"/>
                <a:gd name="T79" fmla="*/ 372 h 443"/>
                <a:gd name="T80" fmla="*/ 225 w 520"/>
                <a:gd name="T81" fmla="*/ 439 h 443"/>
                <a:gd name="T82" fmla="*/ 197 w 520"/>
                <a:gd name="T83" fmla="*/ 435 h 443"/>
                <a:gd name="T84" fmla="*/ 179 w 520"/>
                <a:gd name="T85" fmla="*/ 434 h 443"/>
                <a:gd name="T86" fmla="*/ 154 w 520"/>
                <a:gd name="T87" fmla="*/ 431 h 443"/>
                <a:gd name="T88" fmla="*/ 131 w 520"/>
                <a:gd name="T89" fmla="*/ 421 h 443"/>
                <a:gd name="T90" fmla="*/ 119 w 520"/>
                <a:gd name="T91" fmla="*/ 417 h 443"/>
                <a:gd name="T92" fmla="*/ 60 w 520"/>
                <a:gd name="T93" fmla="*/ 427 h 443"/>
                <a:gd name="T94" fmla="*/ 43 w 520"/>
                <a:gd name="T95" fmla="*/ 407 h 443"/>
                <a:gd name="T96" fmla="*/ 16 w 520"/>
                <a:gd name="T97" fmla="*/ 385 h 443"/>
                <a:gd name="T98" fmla="*/ 0 w 520"/>
                <a:gd name="T99" fmla="*/ 363 h 443"/>
                <a:gd name="T100" fmla="*/ 96 w 520"/>
                <a:gd name="T101" fmla="*/ 200 h 443"/>
                <a:gd name="T102" fmla="*/ 94 w 520"/>
                <a:gd name="T103" fmla="*/ 171 h 443"/>
                <a:gd name="T104" fmla="*/ 95 w 520"/>
                <a:gd name="T105" fmla="*/ 13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0" h="443">
                  <a:moveTo>
                    <a:pt x="95" y="129"/>
                  </a:moveTo>
                  <a:lnTo>
                    <a:pt x="98" y="131"/>
                  </a:lnTo>
                  <a:lnTo>
                    <a:pt x="103" y="131"/>
                  </a:lnTo>
                  <a:lnTo>
                    <a:pt x="110" y="134"/>
                  </a:lnTo>
                  <a:lnTo>
                    <a:pt x="112" y="136"/>
                  </a:lnTo>
                  <a:lnTo>
                    <a:pt x="113" y="144"/>
                  </a:lnTo>
                  <a:lnTo>
                    <a:pt x="114" y="147"/>
                  </a:lnTo>
                  <a:lnTo>
                    <a:pt x="117" y="148"/>
                  </a:lnTo>
                  <a:lnTo>
                    <a:pt x="122" y="144"/>
                  </a:lnTo>
                  <a:lnTo>
                    <a:pt x="128" y="141"/>
                  </a:lnTo>
                  <a:lnTo>
                    <a:pt x="135" y="141"/>
                  </a:lnTo>
                  <a:lnTo>
                    <a:pt x="138" y="138"/>
                  </a:lnTo>
                  <a:lnTo>
                    <a:pt x="149" y="134"/>
                  </a:lnTo>
                  <a:lnTo>
                    <a:pt x="152" y="135"/>
                  </a:lnTo>
                  <a:lnTo>
                    <a:pt x="152" y="144"/>
                  </a:lnTo>
                  <a:lnTo>
                    <a:pt x="154" y="148"/>
                  </a:lnTo>
                  <a:lnTo>
                    <a:pt x="155" y="154"/>
                  </a:lnTo>
                  <a:lnTo>
                    <a:pt x="155" y="158"/>
                  </a:lnTo>
                  <a:lnTo>
                    <a:pt x="158" y="158"/>
                  </a:lnTo>
                  <a:lnTo>
                    <a:pt x="167" y="162"/>
                  </a:lnTo>
                  <a:lnTo>
                    <a:pt x="171" y="162"/>
                  </a:lnTo>
                  <a:lnTo>
                    <a:pt x="181" y="168"/>
                  </a:lnTo>
                  <a:lnTo>
                    <a:pt x="190" y="170"/>
                  </a:lnTo>
                  <a:lnTo>
                    <a:pt x="200" y="172"/>
                  </a:lnTo>
                  <a:lnTo>
                    <a:pt x="201" y="175"/>
                  </a:lnTo>
                  <a:lnTo>
                    <a:pt x="208" y="175"/>
                  </a:lnTo>
                  <a:lnTo>
                    <a:pt x="221" y="170"/>
                  </a:lnTo>
                  <a:lnTo>
                    <a:pt x="222" y="166"/>
                  </a:lnTo>
                  <a:lnTo>
                    <a:pt x="226" y="154"/>
                  </a:lnTo>
                  <a:lnTo>
                    <a:pt x="231" y="153"/>
                  </a:lnTo>
                  <a:lnTo>
                    <a:pt x="235" y="151"/>
                  </a:lnTo>
                  <a:lnTo>
                    <a:pt x="239" y="152"/>
                  </a:lnTo>
                  <a:lnTo>
                    <a:pt x="239" y="165"/>
                  </a:lnTo>
                  <a:lnTo>
                    <a:pt x="246" y="173"/>
                  </a:lnTo>
                  <a:lnTo>
                    <a:pt x="247" y="178"/>
                  </a:lnTo>
                  <a:lnTo>
                    <a:pt x="257" y="184"/>
                  </a:lnTo>
                  <a:lnTo>
                    <a:pt x="274" y="189"/>
                  </a:lnTo>
                  <a:lnTo>
                    <a:pt x="283" y="195"/>
                  </a:lnTo>
                  <a:lnTo>
                    <a:pt x="293" y="208"/>
                  </a:lnTo>
                  <a:lnTo>
                    <a:pt x="300" y="215"/>
                  </a:lnTo>
                  <a:lnTo>
                    <a:pt x="309" y="225"/>
                  </a:lnTo>
                  <a:lnTo>
                    <a:pt x="319" y="233"/>
                  </a:lnTo>
                  <a:lnTo>
                    <a:pt x="324" y="233"/>
                  </a:lnTo>
                  <a:lnTo>
                    <a:pt x="331" y="232"/>
                  </a:lnTo>
                  <a:lnTo>
                    <a:pt x="338" y="229"/>
                  </a:lnTo>
                  <a:lnTo>
                    <a:pt x="341" y="230"/>
                  </a:lnTo>
                  <a:lnTo>
                    <a:pt x="342" y="232"/>
                  </a:lnTo>
                  <a:lnTo>
                    <a:pt x="349" y="233"/>
                  </a:lnTo>
                  <a:lnTo>
                    <a:pt x="351" y="230"/>
                  </a:lnTo>
                  <a:lnTo>
                    <a:pt x="349" y="183"/>
                  </a:lnTo>
                  <a:lnTo>
                    <a:pt x="343" y="181"/>
                  </a:lnTo>
                  <a:lnTo>
                    <a:pt x="334" y="182"/>
                  </a:lnTo>
                  <a:lnTo>
                    <a:pt x="335" y="187"/>
                  </a:lnTo>
                  <a:lnTo>
                    <a:pt x="337" y="192"/>
                  </a:lnTo>
                  <a:lnTo>
                    <a:pt x="335" y="193"/>
                  </a:lnTo>
                  <a:lnTo>
                    <a:pt x="317" y="193"/>
                  </a:lnTo>
                  <a:lnTo>
                    <a:pt x="313" y="187"/>
                  </a:lnTo>
                  <a:lnTo>
                    <a:pt x="310" y="180"/>
                  </a:lnTo>
                  <a:lnTo>
                    <a:pt x="299" y="168"/>
                  </a:lnTo>
                  <a:lnTo>
                    <a:pt x="293" y="163"/>
                  </a:lnTo>
                  <a:lnTo>
                    <a:pt x="292" y="152"/>
                  </a:lnTo>
                  <a:lnTo>
                    <a:pt x="292" y="127"/>
                  </a:lnTo>
                  <a:lnTo>
                    <a:pt x="293" y="121"/>
                  </a:lnTo>
                  <a:lnTo>
                    <a:pt x="301" y="113"/>
                  </a:lnTo>
                  <a:lnTo>
                    <a:pt x="304" y="109"/>
                  </a:lnTo>
                  <a:lnTo>
                    <a:pt x="302" y="106"/>
                  </a:lnTo>
                  <a:lnTo>
                    <a:pt x="306" y="104"/>
                  </a:lnTo>
                  <a:lnTo>
                    <a:pt x="307" y="95"/>
                  </a:lnTo>
                  <a:lnTo>
                    <a:pt x="306" y="88"/>
                  </a:lnTo>
                  <a:lnTo>
                    <a:pt x="307" y="82"/>
                  </a:lnTo>
                  <a:lnTo>
                    <a:pt x="306" y="76"/>
                  </a:lnTo>
                  <a:lnTo>
                    <a:pt x="309" y="74"/>
                  </a:lnTo>
                  <a:lnTo>
                    <a:pt x="310" y="68"/>
                  </a:lnTo>
                  <a:lnTo>
                    <a:pt x="305" y="66"/>
                  </a:lnTo>
                  <a:lnTo>
                    <a:pt x="300" y="61"/>
                  </a:lnTo>
                  <a:lnTo>
                    <a:pt x="298" y="52"/>
                  </a:lnTo>
                  <a:lnTo>
                    <a:pt x="316" y="17"/>
                  </a:lnTo>
                  <a:lnTo>
                    <a:pt x="388" y="0"/>
                  </a:lnTo>
                  <a:lnTo>
                    <a:pt x="408" y="10"/>
                  </a:lnTo>
                  <a:lnTo>
                    <a:pt x="415" y="10"/>
                  </a:lnTo>
                  <a:lnTo>
                    <a:pt x="421" y="13"/>
                  </a:lnTo>
                  <a:lnTo>
                    <a:pt x="426" y="13"/>
                  </a:lnTo>
                  <a:lnTo>
                    <a:pt x="432" y="17"/>
                  </a:lnTo>
                  <a:lnTo>
                    <a:pt x="433" y="21"/>
                  </a:lnTo>
                  <a:lnTo>
                    <a:pt x="438" y="26"/>
                  </a:lnTo>
                  <a:lnTo>
                    <a:pt x="446" y="26"/>
                  </a:lnTo>
                  <a:lnTo>
                    <a:pt x="466" y="33"/>
                  </a:lnTo>
                  <a:lnTo>
                    <a:pt x="471" y="33"/>
                  </a:lnTo>
                  <a:lnTo>
                    <a:pt x="475" y="37"/>
                  </a:lnTo>
                  <a:lnTo>
                    <a:pt x="481" y="38"/>
                  </a:lnTo>
                  <a:lnTo>
                    <a:pt x="483" y="45"/>
                  </a:lnTo>
                  <a:lnTo>
                    <a:pt x="491" y="53"/>
                  </a:lnTo>
                  <a:lnTo>
                    <a:pt x="495" y="53"/>
                  </a:lnTo>
                  <a:lnTo>
                    <a:pt x="497" y="60"/>
                  </a:lnTo>
                  <a:lnTo>
                    <a:pt x="500" y="63"/>
                  </a:lnTo>
                  <a:lnTo>
                    <a:pt x="503" y="69"/>
                  </a:lnTo>
                  <a:lnTo>
                    <a:pt x="509" y="72"/>
                  </a:lnTo>
                  <a:lnTo>
                    <a:pt x="514" y="74"/>
                  </a:lnTo>
                  <a:lnTo>
                    <a:pt x="514" y="77"/>
                  </a:lnTo>
                  <a:lnTo>
                    <a:pt x="509" y="88"/>
                  </a:lnTo>
                  <a:lnTo>
                    <a:pt x="510" y="93"/>
                  </a:lnTo>
                  <a:lnTo>
                    <a:pt x="517" y="98"/>
                  </a:lnTo>
                  <a:lnTo>
                    <a:pt x="520" y="105"/>
                  </a:lnTo>
                  <a:lnTo>
                    <a:pt x="520" y="114"/>
                  </a:lnTo>
                  <a:lnTo>
                    <a:pt x="518" y="117"/>
                  </a:lnTo>
                  <a:lnTo>
                    <a:pt x="518" y="119"/>
                  </a:lnTo>
                  <a:lnTo>
                    <a:pt x="508" y="130"/>
                  </a:lnTo>
                  <a:lnTo>
                    <a:pt x="507" y="137"/>
                  </a:lnTo>
                  <a:lnTo>
                    <a:pt x="510" y="145"/>
                  </a:lnTo>
                  <a:lnTo>
                    <a:pt x="510" y="151"/>
                  </a:lnTo>
                  <a:lnTo>
                    <a:pt x="512" y="156"/>
                  </a:lnTo>
                  <a:lnTo>
                    <a:pt x="509" y="162"/>
                  </a:lnTo>
                  <a:lnTo>
                    <a:pt x="513" y="169"/>
                  </a:lnTo>
                  <a:lnTo>
                    <a:pt x="511" y="174"/>
                  </a:lnTo>
                  <a:lnTo>
                    <a:pt x="509" y="176"/>
                  </a:lnTo>
                  <a:lnTo>
                    <a:pt x="510" y="181"/>
                  </a:lnTo>
                  <a:lnTo>
                    <a:pt x="511" y="185"/>
                  </a:lnTo>
                  <a:lnTo>
                    <a:pt x="516" y="189"/>
                  </a:lnTo>
                  <a:lnTo>
                    <a:pt x="517" y="192"/>
                  </a:lnTo>
                  <a:lnTo>
                    <a:pt x="512" y="193"/>
                  </a:lnTo>
                  <a:lnTo>
                    <a:pt x="510" y="197"/>
                  </a:lnTo>
                  <a:lnTo>
                    <a:pt x="504" y="200"/>
                  </a:lnTo>
                  <a:lnTo>
                    <a:pt x="494" y="207"/>
                  </a:lnTo>
                  <a:lnTo>
                    <a:pt x="492" y="211"/>
                  </a:lnTo>
                  <a:lnTo>
                    <a:pt x="493" y="217"/>
                  </a:lnTo>
                  <a:lnTo>
                    <a:pt x="494" y="221"/>
                  </a:lnTo>
                  <a:lnTo>
                    <a:pt x="492" y="225"/>
                  </a:lnTo>
                  <a:lnTo>
                    <a:pt x="492" y="232"/>
                  </a:lnTo>
                  <a:lnTo>
                    <a:pt x="486" y="239"/>
                  </a:lnTo>
                  <a:lnTo>
                    <a:pt x="481" y="242"/>
                  </a:lnTo>
                  <a:lnTo>
                    <a:pt x="483" y="246"/>
                  </a:lnTo>
                  <a:lnTo>
                    <a:pt x="489" y="253"/>
                  </a:lnTo>
                  <a:lnTo>
                    <a:pt x="492" y="262"/>
                  </a:lnTo>
                  <a:lnTo>
                    <a:pt x="493" y="266"/>
                  </a:lnTo>
                  <a:lnTo>
                    <a:pt x="493" y="266"/>
                  </a:lnTo>
                  <a:lnTo>
                    <a:pt x="480" y="270"/>
                  </a:lnTo>
                  <a:lnTo>
                    <a:pt x="454" y="281"/>
                  </a:lnTo>
                  <a:lnTo>
                    <a:pt x="446" y="282"/>
                  </a:lnTo>
                  <a:lnTo>
                    <a:pt x="401" y="301"/>
                  </a:lnTo>
                  <a:lnTo>
                    <a:pt x="392" y="301"/>
                  </a:lnTo>
                  <a:lnTo>
                    <a:pt x="375" y="310"/>
                  </a:lnTo>
                  <a:lnTo>
                    <a:pt x="371" y="317"/>
                  </a:lnTo>
                  <a:lnTo>
                    <a:pt x="375" y="330"/>
                  </a:lnTo>
                  <a:lnTo>
                    <a:pt x="375" y="335"/>
                  </a:lnTo>
                  <a:lnTo>
                    <a:pt x="373" y="335"/>
                  </a:lnTo>
                  <a:lnTo>
                    <a:pt x="369" y="336"/>
                  </a:lnTo>
                  <a:lnTo>
                    <a:pt x="360" y="334"/>
                  </a:lnTo>
                  <a:lnTo>
                    <a:pt x="356" y="335"/>
                  </a:lnTo>
                  <a:lnTo>
                    <a:pt x="354" y="332"/>
                  </a:lnTo>
                  <a:lnTo>
                    <a:pt x="342" y="332"/>
                  </a:lnTo>
                  <a:lnTo>
                    <a:pt x="333" y="335"/>
                  </a:lnTo>
                  <a:lnTo>
                    <a:pt x="327" y="338"/>
                  </a:lnTo>
                  <a:lnTo>
                    <a:pt x="320" y="340"/>
                  </a:lnTo>
                  <a:lnTo>
                    <a:pt x="308" y="347"/>
                  </a:lnTo>
                  <a:lnTo>
                    <a:pt x="304" y="353"/>
                  </a:lnTo>
                  <a:lnTo>
                    <a:pt x="305" y="357"/>
                  </a:lnTo>
                  <a:lnTo>
                    <a:pt x="303" y="362"/>
                  </a:lnTo>
                  <a:lnTo>
                    <a:pt x="304" y="366"/>
                  </a:lnTo>
                  <a:lnTo>
                    <a:pt x="303" y="369"/>
                  </a:lnTo>
                  <a:lnTo>
                    <a:pt x="300" y="372"/>
                  </a:lnTo>
                  <a:lnTo>
                    <a:pt x="285" y="377"/>
                  </a:lnTo>
                  <a:lnTo>
                    <a:pt x="259" y="395"/>
                  </a:lnTo>
                  <a:lnTo>
                    <a:pt x="238" y="420"/>
                  </a:lnTo>
                  <a:lnTo>
                    <a:pt x="225" y="439"/>
                  </a:lnTo>
                  <a:lnTo>
                    <a:pt x="213" y="443"/>
                  </a:lnTo>
                  <a:lnTo>
                    <a:pt x="205" y="441"/>
                  </a:lnTo>
                  <a:lnTo>
                    <a:pt x="198" y="436"/>
                  </a:lnTo>
                  <a:lnTo>
                    <a:pt x="197" y="435"/>
                  </a:lnTo>
                  <a:lnTo>
                    <a:pt x="195" y="434"/>
                  </a:lnTo>
                  <a:lnTo>
                    <a:pt x="193" y="434"/>
                  </a:lnTo>
                  <a:lnTo>
                    <a:pt x="188" y="432"/>
                  </a:lnTo>
                  <a:lnTo>
                    <a:pt x="179" y="434"/>
                  </a:lnTo>
                  <a:lnTo>
                    <a:pt x="171" y="439"/>
                  </a:lnTo>
                  <a:lnTo>
                    <a:pt x="166" y="439"/>
                  </a:lnTo>
                  <a:lnTo>
                    <a:pt x="162" y="435"/>
                  </a:lnTo>
                  <a:lnTo>
                    <a:pt x="154" y="431"/>
                  </a:lnTo>
                  <a:lnTo>
                    <a:pt x="144" y="430"/>
                  </a:lnTo>
                  <a:lnTo>
                    <a:pt x="139" y="430"/>
                  </a:lnTo>
                  <a:lnTo>
                    <a:pt x="133" y="422"/>
                  </a:lnTo>
                  <a:lnTo>
                    <a:pt x="131" y="421"/>
                  </a:lnTo>
                  <a:lnTo>
                    <a:pt x="128" y="420"/>
                  </a:lnTo>
                  <a:lnTo>
                    <a:pt x="124" y="420"/>
                  </a:lnTo>
                  <a:lnTo>
                    <a:pt x="121" y="417"/>
                  </a:lnTo>
                  <a:lnTo>
                    <a:pt x="119" y="417"/>
                  </a:lnTo>
                  <a:lnTo>
                    <a:pt x="116" y="416"/>
                  </a:lnTo>
                  <a:lnTo>
                    <a:pt x="106" y="419"/>
                  </a:lnTo>
                  <a:lnTo>
                    <a:pt x="101" y="418"/>
                  </a:lnTo>
                  <a:lnTo>
                    <a:pt x="60" y="427"/>
                  </a:lnTo>
                  <a:lnTo>
                    <a:pt x="57" y="420"/>
                  </a:lnTo>
                  <a:lnTo>
                    <a:pt x="52" y="418"/>
                  </a:lnTo>
                  <a:lnTo>
                    <a:pt x="47" y="412"/>
                  </a:lnTo>
                  <a:lnTo>
                    <a:pt x="43" y="407"/>
                  </a:lnTo>
                  <a:lnTo>
                    <a:pt x="37" y="404"/>
                  </a:lnTo>
                  <a:lnTo>
                    <a:pt x="31" y="399"/>
                  </a:lnTo>
                  <a:lnTo>
                    <a:pt x="22" y="389"/>
                  </a:lnTo>
                  <a:lnTo>
                    <a:pt x="16" y="385"/>
                  </a:lnTo>
                  <a:lnTo>
                    <a:pt x="13" y="381"/>
                  </a:lnTo>
                  <a:lnTo>
                    <a:pt x="8" y="376"/>
                  </a:lnTo>
                  <a:lnTo>
                    <a:pt x="2" y="369"/>
                  </a:lnTo>
                  <a:lnTo>
                    <a:pt x="0" y="363"/>
                  </a:lnTo>
                  <a:lnTo>
                    <a:pt x="3" y="217"/>
                  </a:lnTo>
                  <a:lnTo>
                    <a:pt x="97" y="217"/>
                  </a:lnTo>
                  <a:lnTo>
                    <a:pt x="94" y="212"/>
                  </a:lnTo>
                  <a:lnTo>
                    <a:pt x="96" y="200"/>
                  </a:lnTo>
                  <a:lnTo>
                    <a:pt x="100" y="196"/>
                  </a:lnTo>
                  <a:lnTo>
                    <a:pt x="99" y="189"/>
                  </a:lnTo>
                  <a:lnTo>
                    <a:pt x="94" y="181"/>
                  </a:lnTo>
                  <a:lnTo>
                    <a:pt x="94" y="171"/>
                  </a:lnTo>
                  <a:lnTo>
                    <a:pt x="95" y="155"/>
                  </a:lnTo>
                  <a:lnTo>
                    <a:pt x="92" y="137"/>
                  </a:lnTo>
                  <a:lnTo>
                    <a:pt x="94" y="133"/>
                  </a:lnTo>
                  <a:lnTo>
                    <a:pt x="95" y="130"/>
                  </a:lnTo>
                  <a:lnTo>
                    <a:pt x="95" y="12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33">
              <a:extLst>
                <a:ext uri="{FF2B5EF4-FFF2-40B4-BE49-F238E27FC236}">
                  <a16:creationId xmlns:a16="http://schemas.microsoft.com/office/drawing/2014/main" id="{8E3C694F-D559-083B-7617-3FF775E8F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4675189"/>
              <a:ext cx="307975" cy="304800"/>
            </a:xfrm>
            <a:custGeom>
              <a:avLst/>
              <a:gdLst>
                <a:gd name="T0" fmla="*/ 500 w 553"/>
                <a:gd name="T1" fmla="*/ 513 h 544"/>
                <a:gd name="T2" fmla="*/ 475 w 553"/>
                <a:gd name="T3" fmla="*/ 490 h 544"/>
                <a:gd name="T4" fmla="*/ 455 w 553"/>
                <a:gd name="T5" fmla="*/ 470 h 544"/>
                <a:gd name="T6" fmla="*/ 547 w 553"/>
                <a:gd name="T7" fmla="*/ 313 h 544"/>
                <a:gd name="T8" fmla="*/ 547 w 553"/>
                <a:gd name="T9" fmla="*/ 282 h 544"/>
                <a:gd name="T10" fmla="*/ 547 w 553"/>
                <a:gd name="T11" fmla="*/ 234 h 544"/>
                <a:gd name="T12" fmla="*/ 533 w 553"/>
                <a:gd name="T13" fmla="*/ 232 h 544"/>
                <a:gd name="T14" fmla="*/ 512 w 553"/>
                <a:gd name="T15" fmla="*/ 238 h 544"/>
                <a:gd name="T16" fmla="*/ 486 w 553"/>
                <a:gd name="T17" fmla="*/ 232 h 544"/>
                <a:gd name="T18" fmla="*/ 472 w 553"/>
                <a:gd name="T19" fmla="*/ 238 h 544"/>
                <a:gd name="T20" fmla="*/ 473 w 553"/>
                <a:gd name="T21" fmla="*/ 221 h 544"/>
                <a:gd name="T22" fmla="*/ 471 w 553"/>
                <a:gd name="T23" fmla="*/ 199 h 544"/>
                <a:gd name="T24" fmla="*/ 467 w 553"/>
                <a:gd name="T25" fmla="*/ 178 h 544"/>
                <a:gd name="T26" fmla="*/ 457 w 553"/>
                <a:gd name="T27" fmla="*/ 165 h 544"/>
                <a:gd name="T28" fmla="*/ 451 w 553"/>
                <a:gd name="T29" fmla="*/ 147 h 544"/>
                <a:gd name="T30" fmla="*/ 452 w 553"/>
                <a:gd name="T31" fmla="*/ 113 h 544"/>
                <a:gd name="T32" fmla="*/ 451 w 553"/>
                <a:gd name="T33" fmla="*/ 90 h 544"/>
                <a:gd name="T34" fmla="*/ 455 w 553"/>
                <a:gd name="T35" fmla="*/ 64 h 544"/>
                <a:gd name="T36" fmla="*/ 406 w 553"/>
                <a:gd name="T37" fmla="*/ 46 h 544"/>
                <a:gd name="T38" fmla="*/ 348 w 553"/>
                <a:gd name="T39" fmla="*/ 62 h 544"/>
                <a:gd name="T40" fmla="*/ 343 w 553"/>
                <a:gd name="T41" fmla="*/ 92 h 544"/>
                <a:gd name="T42" fmla="*/ 284 w 553"/>
                <a:gd name="T43" fmla="*/ 94 h 544"/>
                <a:gd name="T44" fmla="*/ 256 w 553"/>
                <a:gd name="T45" fmla="*/ 78 h 544"/>
                <a:gd name="T46" fmla="*/ 243 w 553"/>
                <a:gd name="T47" fmla="*/ 56 h 544"/>
                <a:gd name="T48" fmla="*/ 234 w 553"/>
                <a:gd name="T49" fmla="*/ 28 h 544"/>
                <a:gd name="T50" fmla="*/ 230 w 553"/>
                <a:gd name="T51" fmla="*/ 9 h 544"/>
                <a:gd name="T52" fmla="*/ 154 w 553"/>
                <a:gd name="T53" fmla="*/ 0 h 544"/>
                <a:gd name="T54" fmla="*/ 105 w 553"/>
                <a:gd name="T55" fmla="*/ 1 h 544"/>
                <a:gd name="T56" fmla="*/ 74 w 553"/>
                <a:gd name="T57" fmla="*/ 0 h 544"/>
                <a:gd name="T58" fmla="*/ 53 w 553"/>
                <a:gd name="T59" fmla="*/ 5 h 544"/>
                <a:gd name="T60" fmla="*/ 37 w 553"/>
                <a:gd name="T61" fmla="*/ 14 h 544"/>
                <a:gd name="T62" fmla="*/ 67 w 553"/>
                <a:gd name="T63" fmla="*/ 88 h 544"/>
                <a:gd name="T64" fmla="*/ 72 w 553"/>
                <a:gd name="T65" fmla="*/ 146 h 544"/>
                <a:gd name="T66" fmla="*/ 96 w 553"/>
                <a:gd name="T67" fmla="*/ 211 h 544"/>
                <a:gd name="T68" fmla="*/ 83 w 553"/>
                <a:gd name="T69" fmla="*/ 296 h 544"/>
                <a:gd name="T70" fmla="*/ 34 w 553"/>
                <a:gd name="T71" fmla="*/ 343 h 544"/>
                <a:gd name="T72" fmla="*/ 18 w 553"/>
                <a:gd name="T73" fmla="*/ 410 h 544"/>
                <a:gd name="T74" fmla="*/ 2 w 553"/>
                <a:gd name="T75" fmla="*/ 471 h 544"/>
                <a:gd name="T76" fmla="*/ 1 w 553"/>
                <a:gd name="T77" fmla="*/ 511 h 544"/>
                <a:gd name="T78" fmla="*/ 15 w 553"/>
                <a:gd name="T79" fmla="*/ 507 h 544"/>
                <a:gd name="T80" fmla="*/ 38 w 553"/>
                <a:gd name="T81" fmla="*/ 508 h 544"/>
                <a:gd name="T82" fmla="*/ 65 w 553"/>
                <a:gd name="T83" fmla="*/ 496 h 544"/>
                <a:gd name="T84" fmla="*/ 79 w 553"/>
                <a:gd name="T85" fmla="*/ 497 h 544"/>
                <a:gd name="T86" fmla="*/ 86 w 553"/>
                <a:gd name="T87" fmla="*/ 507 h 544"/>
                <a:gd name="T88" fmla="*/ 115 w 553"/>
                <a:gd name="T89" fmla="*/ 515 h 544"/>
                <a:gd name="T90" fmla="*/ 292 w 553"/>
                <a:gd name="T91" fmla="*/ 513 h 544"/>
                <a:gd name="T92" fmla="*/ 312 w 553"/>
                <a:gd name="T93" fmla="*/ 530 h 544"/>
                <a:gd name="T94" fmla="*/ 334 w 553"/>
                <a:gd name="T95" fmla="*/ 536 h 544"/>
                <a:gd name="T96" fmla="*/ 365 w 553"/>
                <a:gd name="T97" fmla="*/ 535 h 544"/>
                <a:gd name="T98" fmla="*/ 379 w 553"/>
                <a:gd name="T99" fmla="*/ 531 h 544"/>
                <a:gd name="T100" fmla="*/ 409 w 553"/>
                <a:gd name="T101" fmla="*/ 542 h 544"/>
                <a:gd name="T102" fmla="*/ 422 w 553"/>
                <a:gd name="T103" fmla="*/ 541 h 544"/>
                <a:gd name="T104" fmla="*/ 433 w 553"/>
                <a:gd name="T105" fmla="*/ 544 h 544"/>
                <a:gd name="T106" fmla="*/ 513 w 553"/>
                <a:gd name="T107" fmla="*/ 52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3" h="544">
                  <a:moveTo>
                    <a:pt x="513" y="528"/>
                  </a:moveTo>
                  <a:lnTo>
                    <a:pt x="510" y="521"/>
                  </a:lnTo>
                  <a:lnTo>
                    <a:pt x="505" y="519"/>
                  </a:lnTo>
                  <a:lnTo>
                    <a:pt x="500" y="513"/>
                  </a:lnTo>
                  <a:lnTo>
                    <a:pt x="496" y="508"/>
                  </a:lnTo>
                  <a:lnTo>
                    <a:pt x="490" y="505"/>
                  </a:lnTo>
                  <a:lnTo>
                    <a:pt x="484" y="500"/>
                  </a:lnTo>
                  <a:lnTo>
                    <a:pt x="475" y="490"/>
                  </a:lnTo>
                  <a:lnTo>
                    <a:pt x="469" y="486"/>
                  </a:lnTo>
                  <a:lnTo>
                    <a:pt x="466" y="482"/>
                  </a:lnTo>
                  <a:lnTo>
                    <a:pt x="461" y="477"/>
                  </a:lnTo>
                  <a:lnTo>
                    <a:pt x="455" y="470"/>
                  </a:lnTo>
                  <a:lnTo>
                    <a:pt x="453" y="464"/>
                  </a:lnTo>
                  <a:lnTo>
                    <a:pt x="456" y="318"/>
                  </a:lnTo>
                  <a:lnTo>
                    <a:pt x="550" y="318"/>
                  </a:lnTo>
                  <a:lnTo>
                    <a:pt x="547" y="313"/>
                  </a:lnTo>
                  <a:lnTo>
                    <a:pt x="549" y="301"/>
                  </a:lnTo>
                  <a:lnTo>
                    <a:pt x="553" y="297"/>
                  </a:lnTo>
                  <a:lnTo>
                    <a:pt x="552" y="290"/>
                  </a:lnTo>
                  <a:lnTo>
                    <a:pt x="547" y="282"/>
                  </a:lnTo>
                  <a:lnTo>
                    <a:pt x="547" y="272"/>
                  </a:lnTo>
                  <a:lnTo>
                    <a:pt x="548" y="256"/>
                  </a:lnTo>
                  <a:lnTo>
                    <a:pt x="545" y="238"/>
                  </a:lnTo>
                  <a:lnTo>
                    <a:pt x="547" y="234"/>
                  </a:lnTo>
                  <a:lnTo>
                    <a:pt x="548" y="231"/>
                  </a:lnTo>
                  <a:lnTo>
                    <a:pt x="548" y="229"/>
                  </a:lnTo>
                  <a:lnTo>
                    <a:pt x="540" y="230"/>
                  </a:lnTo>
                  <a:lnTo>
                    <a:pt x="533" y="232"/>
                  </a:lnTo>
                  <a:lnTo>
                    <a:pt x="525" y="236"/>
                  </a:lnTo>
                  <a:lnTo>
                    <a:pt x="521" y="238"/>
                  </a:lnTo>
                  <a:lnTo>
                    <a:pt x="516" y="239"/>
                  </a:lnTo>
                  <a:lnTo>
                    <a:pt x="512" y="238"/>
                  </a:lnTo>
                  <a:lnTo>
                    <a:pt x="501" y="238"/>
                  </a:lnTo>
                  <a:lnTo>
                    <a:pt x="496" y="236"/>
                  </a:lnTo>
                  <a:lnTo>
                    <a:pt x="490" y="232"/>
                  </a:lnTo>
                  <a:lnTo>
                    <a:pt x="486" y="232"/>
                  </a:lnTo>
                  <a:lnTo>
                    <a:pt x="483" y="233"/>
                  </a:lnTo>
                  <a:lnTo>
                    <a:pt x="479" y="234"/>
                  </a:lnTo>
                  <a:lnTo>
                    <a:pt x="477" y="237"/>
                  </a:lnTo>
                  <a:lnTo>
                    <a:pt x="472" y="238"/>
                  </a:lnTo>
                  <a:lnTo>
                    <a:pt x="471" y="235"/>
                  </a:lnTo>
                  <a:lnTo>
                    <a:pt x="471" y="226"/>
                  </a:lnTo>
                  <a:lnTo>
                    <a:pt x="474" y="224"/>
                  </a:lnTo>
                  <a:lnTo>
                    <a:pt x="473" y="221"/>
                  </a:lnTo>
                  <a:lnTo>
                    <a:pt x="476" y="215"/>
                  </a:lnTo>
                  <a:lnTo>
                    <a:pt x="471" y="211"/>
                  </a:lnTo>
                  <a:lnTo>
                    <a:pt x="469" y="202"/>
                  </a:lnTo>
                  <a:lnTo>
                    <a:pt x="471" y="199"/>
                  </a:lnTo>
                  <a:lnTo>
                    <a:pt x="471" y="194"/>
                  </a:lnTo>
                  <a:lnTo>
                    <a:pt x="466" y="189"/>
                  </a:lnTo>
                  <a:lnTo>
                    <a:pt x="466" y="184"/>
                  </a:lnTo>
                  <a:lnTo>
                    <a:pt x="467" y="178"/>
                  </a:lnTo>
                  <a:lnTo>
                    <a:pt x="467" y="173"/>
                  </a:lnTo>
                  <a:lnTo>
                    <a:pt x="463" y="172"/>
                  </a:lnTo>
                  <a:lnTo>
                    <a:pt x="460" y="167"/>
                  </a:lnTo>
                  <a:lnTo>
                    <a:pt x="457" y="165"/>
                  </a:lnTo>
                  <a:lnTo>
                    <a:pt x="457" y="160"/>
                  </a:lnTo>
                  <a:lnTo>
                    <a:pt x="454" y="155"/>
                  </a:lnTo>
                  <a:lnTo>
                    <a:pt x="453" y="150"/>
                  </a:lnTo>
                  <a:lnTo>
                    <a:pt x="451" y="147"/>
                  </a:lnTo>
                  <a:lnTo>
                    <a:pt x="455" y="138"/>
                  </a:lnTo>
                  <a:lnTo>
                    <a:pt x="453" y="122"/>
                  </a:lnTo>
                  <a:lnTo>
                    <a:pt x="451" y="117"/>
                  </a:lnTo>
                  <a:lnTo>
                    <a:pt x="452" y="113"/>
                  </a:lnTo>
                  <a:lnTo>
                    <a:pt x="455" y="110"/>
                  </a:lnTo>
                  <a:lnTo>
                    <a:pt x="455" y="104"/>
                  </a:lnTo>
                  <a:lnTo>
                    <a:pt x="450" y="97"/>
                  </a:lnTo>
                  <a:lnTo>
                    <a:pt x="451" y="90"/>
                  </a:lnTo>
                  <a:lnTo>
                    <a:pt x="455" y="82"/>
                  </a:lnTo>
                  <a:lnTo>
                    <a:pt x="455" y="76"/>
                  </a:lnTo>
                  <a:lnTo>
                    <a:pt x="456" y="69"/>
                  </a:lnTo>
                  <a:lnTo>
                    <a:pt x="455" y="64"/>
                  </a:lnTo>
                  <a:lnTo>
                    <a:pt x="404" y="60"/>
                  </a:lnTo>
                  <a:lnTo>
                    <a:pt x="402" y="56"/>
                  </a:lnTo>
                  <a:lnTo>
                    <a:pt x="405" y="51"/>
                  </a:lnTo>
                  <a:lnTo>
                    <a:pt x="406" y="46"/>
                  </a:lnTo>
                  <a:lnTo>
                    <a:pt x="392" y="45"/>
                  </a:lnTo>
                  <a:lnTo>
                    <a:pt x="392" y="49"/>
                  </a:lnTo>
                  <a:lnTo>
                    <a:pt x="349" y="49"/>
                  </a:lnTo>
                  <a:lnTo>
                    <a:pt x="348" y="62"/>
                  </a:lnTo>
                  <a:lnTo>
                    <a:pt x="345" y="69"/>
                  </a:lnTo>
                  <a:lnTo>
                    <a:pt x="341" y="71"/>
                  </a:lnTo>
                  <a:lnTo>
                    <a:pt x="342" y="80"/>
                  </a:lnTo>
                  <a:lnTo>
                    <a:pt x="343" y="92"/>
                  </a:lnTo>
                  <a:lnTo>
                    <a:pt x="309" y="94"/>
                  </a:lnTo>
                  <a:lnTo>
                    <a:pt x="304" y="97"/>
                  </a:lnTo>
                  <a:lnTo>
                    <a:pt x="288" y="96"/>
                  </a:lnTo>
                  <a:lnTo>
                    <a:pt x="284" y="94"/>
                  </a:lnTo>
                  <a:lnTo>
                    <a:pt x="275" y="96"/>
                  </a:lnTo>
                  <a:lnTo>
                    <a:pt x="264" y="97"/>
                  </a:lnTo>
                  <a:lnTo>
                    <a:pt x="259" y="94"/>
                  </a:lnTo>
                  <a:lnTo>
                    <a:pt x="256" y="78"/>
                  </a:lnTo>
                  <a:lnTo>
                    <a:pt x="251" y="70"/>
                  </a:lnTo>
                  <a:lnTo>
                    <a:pt x="247" y="64"/>
                  </a:lnTo>
                  <a:lnTo>
                    <a:pt x="243" y="61"/>
                  </a:lnTo>
                  <a:lnTo>
                    <a:pt x="243" y="56"/>
                  </a:lnTo>
                  <a:lnTo>
                    <a:pt x="241" y="53"/>
                  </a:lnTo>
                  <a:lnTo>
                    <a:pt x="239" y="42"/>
                  </a:lnTo>
                  <a:lnTo>
                    <a:pt x="234" y="34"/>
                  </a:lnTo>
                  <a:lnTo>
                    <a:pt x="234" y="28"/>
                  </a:lnTo>
                  <a:lnTo>
                    <a:pt x="236" y="24"/>
                  </a:lnTo>
                  <a:lnTo>
                    <a:pt x="235" y="18"/>
                  </a:lnTo>
                  <a:lnTo>
                    <a:pt x="232" y="14"/>
                  </a:lnTo>
                  <a:lnTo>
                    <a:pt x="230" y="9"/>
                  </a:lnTo>
                  <a:lnTo>
                    <a:pt x="231" y="7"/>
                  </a:lnTo>
                  <a:lnTo>
                    <a:pt x="231" y="0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39" y="1"/>
                  </a:lnTo>
                  <a:lnTo>
                    <a:pt x="125" y="1"/>
                  </a:lnTo>
                  <a:lnTo>
                    <a:pt x="118" y="0"/>
                  </a:lnTo>
                  <a:lnTo>
                    <a:pt x="105" y="1"/>
                  </a:lnTo>
                  <a:lnTo>
                    <a:pt x="95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59" y="3"/>
                  </a:lnTo>
                  <a:lnTo>
                    <a:pt x="56" y="5"/>
                  </a:lnTo>
                  <a:lnTo>
                    <a:pt x="53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37" y="14"/>
                  </a:lnTo>
                  <a:lnTo>
                    <a:pt x="42" y="20"/>
                  </a:lnTo>
                  <a:lnTo>
                    <a:pt x="42" y="26"/>
                  </a:lnTo>
                  <a:lnTo>
                    <a:pt x="66" y="53"/>
                  </a:lnTo>
                  <a:lnTo>
                    <a:pt x="67" y="88"/>
                  </a:lnTo>
                  <a:lnTo>
                    <a:pt x="80" y="106"/>
                  </a:lnTo>
                  <a:lnTo>
                    <a:pt x="78" y="124"/>
                  </a:lnTo>
                  <a:lnTo>
                    <a:pt x="64" y="142"/>
                  </a:lnTo>
                  <a:lnTo>
                    <a:pt x="72" y="146"/>
                  </a:lnTo>
                  <a:lnTo>
                    <a:pt x="72" y="162"/>
                  </a:lnTo>
                  <a:lnTo>
                    <a:pt x="79" y="172"/>
                  </a:lnTo>
                  <a:lnTo>
                    <a:pt x="79" y="184"/>
                  </a:lnTo>
                  <a:lnTo>
                    <a:pt x="96" y="211"/>
                  </a:lnTo>
                  <a:lnTo>
                    <a:pt x="95" y="218"/>
                  </a:lnTo>
                  <a:lnTo>
                    <a:pt x="100" y="225"/>
                  </a:lnTo>
                  <a:lnTo>
                    <a:pt x="100" y="263"/>
                  </a:lnTo>
                  <a:lnTo>
                    <a:pt x="83" y="296"/>
                  </a:lnTo>
                  <a:lnTo>
                    <a:pt x="78" y="296"/>
                  </a:lnTo>
                  <a:lnTo>
                    <a:pt x="58" y="311"/>
                  </a:lnTo>
                  <a:lnTo>
                    <a:pt x="58" y="321"/>
                  </a:lnTo>
                  <a:lnTo>
                    <a:pt x="34" y="343"/>
                  </a:lnTo>
                  <a:lnTo>
                    <a:pt x="33" y="357"/>
                  </a:lnTo>
                  <a:lnTo>
                    <a:pt x="29" y="361"/>
                  </a:lnTo>
                  <a:lnTo>
                    <a:pt x="29" y="396"/>
                  </a:lnTo>
                  <a:lnTo>
                    <a:pt x="18" y="410"/>
                  </a:lnTo>
                  <a:lnTo>
                    <a:pt x="16" y="426"/>
                  </a:lnTo>
                  <a:lnTo>
                    <a:pt x="4" y="441"/>
                  </a:lnTo>
                  <a:lnTo>
                    <a:pt x="4" y="457"/>
                  </a:lnTo>
                  <a:lnTo>
                    <a:pt x="2" y="471"/>
                  </a:lnTo>
                  <a:lnTo>
                    <a:pt x="2" y="492"/>
                  </a:lnTo>
                  <a:lnTo>
                    <a:pt x="0" y="506"/>
                  </a:lnTo>
                  <a:lnTo>
                    <a:pt x="1" y="511"/>
                  </a:lnTo>
                  <a:lnTo>
                    <a:pt x="1" y="511"/>
                  </a:lnTo>
                  <a:lnTo>
                    <a:pt x="8" y="512"/>
                  </a:lnTo>
                  <a:lnTo>
                    <a:pt x="10" y="514"/>
                  </a:lnTo>
                  <a:lnTo>
                    <a:pt x="14" y="513"/>
                  </a:lnTo>
                  <a:lnTo>
                    <a:pt x="15" y="507"/>
                  </a:lnTo>
                  <a:lnTo>
                    <a:pt x="18" y="506"/>
                  </a:lnTo>
                  <a:lnTo>
                    <a:pt x="29" y="507"/>
                  </a:lnTo>
                  <a:lnTo>
                    <a:pt x="35" y="511"/>
                  </a:lnTo>
                  <a:lnTo>
                    <a:pt x="38" y="508"/>
                  </a:lnTo>
                  <a:lnTo>
                    <a:pt x="40" y="502"/>
                  </a:lnTo>
                  <a:lnTo>
                    <a:pt x="52" y="493"/>
                  </a:lnTo>
                  <a:lnTo>
                    <a:pt x="58" y="492"/>
                  </a:lnTo>
                  <a:lnTo>
                    <a:pt x="65" y="496"/>
                  </a:lnTo>
                  <a:lnTo>
                    <a:pt x="67" y="497"/>
                  </a:lnTo>
                  <a:lnTo>
                    <a:pt x="70" y="495"/>
                  </a:lnTo>
                  <a:lnTo>
                    <a:pt x="73" y="494"/>
                  </a:lnTo>
                  <a:lnTo>
                    <a:pt x="79" y="497"/>
                  </a:lnTo>
                  <a:lnTo>
                    <a:pt x="80" y="499"/>
                  </a:lnTo>
                  <a:lnTo>
                    <a:pt x="85" y="501"/>
                  </a:lnTo>
                  <a:lnTo>
                    <a:pt x="84" y="505"/>
                  </a:lnTo>
                  <a:lnTo>
                    <a:pt x="86" y="507"/>
                  </a:lnTo>
                  <a:lnTo>
                    <a:pt x="96" y="515"/>
                  </a:lnTo>
                  <a:lnTo>
                    <a:pt x="106" y="519"/>
                  </a:lnTo>
                  <a:lnTo>
                    <a:pt x="113" y="515"/>
                  </a:lnTo>
                  <a:lnTo>
                    <a:pt x="115" y="515"/>
                  </a:lnTo>
                  <a:lnTo>
                    <a:pt x="121" y="511"/>
                  </a:lnTo>
                  <a:lnTo>
                    <a:pt x="125" y="511"/>
                  </a:lnTo>
                  <a:lnTo>
                    <a:pt x="128" y="513"/>
                  </a:lnTo>
                  <a:lnTo>
                    <a:pt x="292" y="513"/>
                  </a:lnTo>
                  <a:lnTo>
                    <a:pt x="295" y="514"/>
                  </a:lnTo>
                  <a:lnTo>
                    <a:pt x="299" y="523"/>
                  </a:lnTo>
                  <a:lnTo>
                    <a:pt x="303" y="526"/>
                  </a:lnTo>
                  <a:lnTo>
                    <a:pt x="312" y="530"/>
                  </a:lnTo>
                  <a:lnTo>
                    <a:pt x="321" y="532"/>
                  </a:lnTo>
                  <a:lnTo>
                    <a:pt x="328" y="531"/>
                  </a:lnTo>
                  <a:lnTo>
                    <a:pt x="333" y="533"/>
                  </a:lnTo>
                  <a:lnTo>
                    <a:pt x="334" y="536"/>
                  </a:lnTo>
                  <a:lnTo>
                    <a:pt x="340" y="538"/>
                  </a:lnTo>
                  <a:lnTo>
                    <a:pt x="346" y="534"/>
                  </a:lnTo>
                  <a:lnTo>
                    <a:pt x="354" y="532"/>
                  </a:lnTo>
                  <a:lnTo>
                    <a:pt x="365" y="535"/>
                  </a:lnTo>
                  <a:lnTo>
                    <a:pt x="371" y="534"/>
                  </a:lnTo>
                  <a:lnTo>
                    <a:pt x="372" y="529"/>
                  </a:lnTo>
                  <a:lnTo>
                    <a:pt x="374" y="530"/>
                  </a:lnTo>
                  <a:lnTo>
                    <a:pt x="379" y="531"/>
                  </a:lnTo>
                  <a:lnTo>
                    <a:pt x="389" y="540"/>
                  </a:lnTo>
                  <a:lnTo>
                    <a:pt x="396" y="543"/>
                  </a:lnTo>
                  <a:lnTo>
                    <a:pt x="405" y="543"/>
                  </a:lnTo>
                  <a:lnTo>
                    <a:pt x="409" y="542"/>
                  </a:lnTo>
                  <a:lnTo>
                    <a:pt x="409" y="539"/>
                  </a:lnTo>
                  <a:lnTo>
                    <a:pt x="414" y="537"/>
                  </a:lnTo>
                  <a:lnTo>
                    <a:pt x="419" y="538"/>
                  </a:lnTo>
                  <a:lnTo>
                    <a:pt x="422" y="541"/>
                  </a:lnTo>
                  <a:lnTo>
                    <a:pt x="425" y="539"/>
                  </a:lnTo>
                  <a:lnTo>
                    <a:pt x="428" y="542"/>
                  </a:lnTo>
                  <a:lnTo>
                    <a:pt x="431" y="543"/>
                  </a:lnTo>
                  <a:lnTo>
                    <a:pt x="433" y="544"/>
                  </a:lnTo>
                  <a:lnTo>
                    <a:pt x="437" y="544"/>
                  </a:lnTo>
                  <a:lnTo>
                    <a:pt x="441" y="544"/>
                  </a:lnTo>
                  <a:lnTo>
                    <a:pt x="444" y="544"/>
                  </a:lnTo>
                  <a:lnTo>
                    <a:pt x="513" y="52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34">
              <a:extLst>
                <a:ext uri="{FF2B5EF4-FFF2-40B4-BE49-F238E27FC236}">
                  <a16:creationId xmlns:a16="http://schemas.microsoft.com/office/drawing/2014/main" id="{C2A27BC5-6810-D323-D716-7704025AF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4916489"/>
              <a:ext cx="192088" cy="176213"/>
            </a:xfrm>
            <a:custGeom>
              <a:avLst/>
              <a:gdLst>
                <a:gd name="T0" fmla="*/ 15 w 345"/>
                <a:gd name="T1" fmla="*/ 99 h 314"/>
                <a:gd name="T2" fmla="*/ 32 w 345"/>
                <a:gd name="T3" fmla="*/ 107 h 314"/>
                <a:gd name="T4" fmla="*/ 54 w 345"/>
                <a:gd name="T5" fmla="*/ 102 h 314"/>
                <a:gd name="T6" fmla="*/ 59 w 345"/>
                <a:gd name="T7" fmla="*/ 104 h 314"/>
                <a:gd name="T8" fmla="*/ 86 w 345"/>
                <a:gd name="T9" fmla="*/ 107 h 314"/>
                <a:gd name="T10" fmla="*/ 146 w 345"/>
                <a:gd name="T11" fmla="*/ 45 h 314"/>
                <a:gd name="T12" fmla="*/ 165 w 345"/>
                <a:gd name="T13" fmla="*/ 34 h 314"/>
                <a:gd name="T14" fmla="*/ 165 w 345"/>
                <a:gd name="T15" fmla="*/ 21 h 314"/>
                <a:gd name="T16" fmla="*/ 188 w 345"/>
                <a:gd name="T17" fmla="*/ 6 h 314"/>
                <a:gd name="T18" fmla="*/ 215 w 345"/>
                <a:gd name="T19" fmla="*/ 0 h 314"/>
                <a:gd name="T20" fmla="*/ 230 w 345"/>
                <a:gd name="T21" fmla="*/ 4 h 314"/>
                <a:gd name="T22" fmla="*/ 237 w 345"/>
                <a:gd name="T23" fmla="*/ 18 h 314"/>
                <a:gd name="T24" fmla="*/ 261 w 345"/>
                <a:gd name="T25" fmla="*/ 25 h 314"/>
                <a:gd name="T26" fmla="*/ 281 w 345"/>
                <a:gd name="T27" fmla="*/ 23 h 314"/>
                <a:gd name="T28" fmla="*/ 309 w 345"/>
                <a:gd name="T29" fmla="*/ 41 h 314"/>
                <a:gd name="T30" fmla="*/ 335 w 345"/>
                <a:gd name="T31" fmla="*/ 54 h 314"/>
                <a:gd name="T32" fmla="*/ 341 w 345"/>
                <a:gd name="T33" fmla="*/ 69 h 314"/>
                <a:gd name="T34" fmla="*/ 342 w 345"/>
                <a:gd name="T35" fmla="*/ 87 h 314"/>
                <a:gd name="T36" fmla="*/ 338 w 345"/>
                <a:gd name="T37" fmla="*/ 112 h 314"/>
                <a:gd name="T38" fmla="*/ 344 w 345"/>
                <a:gd name="T39" fmla="*/ 123 h 314"/>
                <a:gd name="T40" fmla="*/ 334 w 345"/>
                <a:gd name="T41" fmla="*/ 142 h 314"/>
                <a:gd name="T42" fmla="*/ 327 w 345"/>
                <a:gd name="T43" fmla="*/ 158 h 314"/>
                <a:gd name="T44" fmla="*/ 332 w 345"/>
                <a:gd name="T45" fmla="*/ 175 h 314"/>
                <a:gd name="T46" fmla="*/ 339 w 345"/>
                <a:gd name="T47" fmla="*/ 194 h 314"/>
                <a:gd name="T48" fmla="*/ 322 w 345"/>
                <a:gd name="T49" fmla="*/ 213 h 314"/>
                <a:gd name="T50" fmla="*/ 317 w 345"/>
                <a:gd name="T51" fmla="*/ 227 h 314"/>
                <a:gd name="T52" fmla="*/ 312 w 345"/>
                <a:gd name="T53" fmla="*/ 251 h 314"/>
                <a:gd name="T54" fmla="*/ 255 w 345"/>
                <a:gd name="T55" fmla="*/ 308 h 314"/>
                <a:gd name="T56" fmla="*/ 222 w 345"/>
                <a:gd name="T57" fmla="*/ 309 h 314"/>
                <a:gd name="T58" fmla="*/ 203 w 345"/>
                <a:gd name="T59" fmla="*/ 303 h 314"/>
                <a:gd name="T60" fmla="*/ 175 w 345"/>
                <a:gd name="T61" fmla="*/ 297 h 314"/>
                <a:gd name="T62" fmla="*/ 168 w 345"/>
                <a:gd name="T63" fmla="*/ 284 h 314"/>
                <a:gd name="T64" fmla="*/ 150 w 345"/>
                <a:gd name="T65" fmla="*/ 275 h 314"/>
                <a:gd name="T66" fmla="*/ 128 w 345"/>
                <a:gd name="T67" fmla="*/ 273 h 314"/>
                <a:gd name="T68" fmla="*/ 105 w 345"/>
                <a:gd name="T69" fmla="*/ 257 h 314"/>
                <a:gd name="T70" fmla="*/ 100 w 345"/>
                <a:gd name="T71" fmla="*/ 233 h 314"/>
                <a:gd name="T72" fmla="*/ 87 w 345"/>
                <a:gd name="T73" fmla="*/ 219 h 314"/>
                <a:gd name="T74" fmla="*/ 86 w 345"/>
                <a:gd name="T75" fmla="*/ 210 h 314"/>
                <a:gd name="T76" fmla="*/ 68 w 345"/>
                <a:gd name="T77" fmla="*/ 196 h 314"/>
                <a:gd name="T78" fmla="*/ 44 w 345"/>
                <a:gd name="T79" fmla="*/ 166 h 314"/>
                <a:gd name="T80" fmla="*/ 35 w 345"/>
                <a:gd name="T81" fmla="*/ 156 h 314"/>
                <a:gd name="T82" fmla="*/ 24 w 345"/>
                <a:gd name="T83" fmla="*/ 136 h 314"/>
                <a:gd name="T84" fmla="*/ 17 w 345"/>
                <a:gd name="T85" fmla="*/ 125 h 314"/>
                <a:gd name="T86" fmla="*/ 2 w 345"/>
                <a:gd name="T87" fmla="*/ 114 h 314"/>
                <a:gd name="T88" fmla="*/ 2 w 345"/>
                <a:gd name="T89" fmla="*/ 10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5" h="314">
                  <a:moveTo>
                    <a:pt x="0" y="98"/>
                  </a:moveTo>
                  <a:lnTo>
                    <a:pt x="5" y="98"/>
                  </a:lnTo>
                  <a:lnTo>
                    <a:pt x="15" y="99"/>
                  </a:lnTo>
                  <a:lnTo>
                    <a:pt x="23" y="103"/>
                  </a:lnTo>
                  <a:lnTo>
                    <a:pt x="27" y="107"/>
                  </a:lnTo>
                  <a:lnTo>
                    <a:pt x="32" y="107"/>
                  </a:lnTo>
                  <a:lnTo>
                    <a:pt x="40" y="102"/>
                  </a:lnTo>
                  <a:lnTo>
                    <a:pt x="49" y="100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8" y="103"/>
                  </a:lnTo>
                  <a:lnTo>
                    <a:pt x="59" y="104"/>
                  </a:lnTo>
                  <a:lnTo>
                    <a:pt x="66" y="109"/>
                  </a:lnTo>
                  <a:lnTo>
                    <a:pt x="74" y="111"/>
                  </a:lnTo>
                  <a:lnTo>
                    <a:pt x="86" y="107"/>
                  </a:lnTo>
                  <a:lnTo>
                    <a:pt x="99" y="88"/>
                  </a:lnTo>
                  <a:lnTo>
                    <a:pt x="120" y="63"/>
                  </a:lnTo>
                  <a:lnTo>
                    <a:pt x="146" y="45"/>
                  </a:lnTo>
                  <a:lnTo>
                    <a:pt x="161" y="40"/>
                  </a:lnTo>
                  <a:lnTo>
                    <a:pt x="164" y="37"/>
                  </a:lnTo>
                  <a:lnTo>
                    <a:pt x="165" y="34"/>
                  </a:lnTo>
                  <a:lnTo>
                    <a:pt x="164" y="30"/>
                  </a:lnTo>
                  <a:lnTo>
                    <a:pt x="166" y="25"/>
                  </a:lnTo>
                  <a:lnTo>
                    <a:pt x="165" y="21"/>
                  </a:lnTo>
                  <a:lnTo>
                    <a:pt x="169" y="15"/>
                  </a:lnTo>
                  <a:lnTo>
                    <a:pt x="181" y="8"/>
                  </a:lnTo>
                  <a:lnTo>
                    <a:pt x="188" y="6"/>
                  </a:lnTo>
                  <a:lnTo>
                    <a:pt x="194" y="3"/>
                  </a:lnTo>
                  <a:lnTo>
                    <a:pt x="203" y="0"/>
                  </a:lnTo>
                  <a:lnTo>
                    <a:pt x="215" y="0"/>
                  </a:lnTo>
                  <a:lnTo>
                    <a:pt x="217" y="3"/>
                  </a:lnTo>
                  <a:lnTo>
                    <a:pt x="221" y="2"/>
                  </a:lnTo>
                  <a:lnTo>
                    <a:pt x="230" y="4"/>
                  </a:lnTo>
                  <a:lnTo>
                    <a:pt x="234" y="3"/>
                  </a:lnTo>
                  <a:lnTo>
                    <a:pt x="236" y="3"/>
                  </a:lnTo>
                  <a:lnTo>
                    <a:pt x="237" y="18"/>
                  </a:lnTo>
                  <a:lnTo>
                    <a:pt x="252" y="19"/>
                  </a:lnTo>
                  <a:lnTo>
                    <a:pt x="259" y="20"/>
                  </a:lnTo>
                  <a:lnTo>
                    <a:pt x="261" y="25"/>
                  </a:lnTo>
                  <a:lnTo>
                    <a:pt x="266" y="24"/>
                  </a:lnTo>
                  <a:lnTo>
                    <a:pt x="269" y="19"/>
                  </a:lnTo>
                  <a:lnTo>
                    <a:pt x="281" y="23"/>
                  </a:lnTo>
                  <a:lnTo>
                    <a:pt x="293" y="29"/>
                  </a:lnTo>
                  <a:lnTo>
                    <a:pt x="301" y="40"/>
                  </a:lnTo>
                  <a:lnTo>
                    <a:pt x="309" y="41"/>
                  </a:lnTo>
                  <a:lnTo>
                    <a:pt x="322" y="42"/>
                  </a:lnTo>
                  <a:lnTo>
                    <a:pt x="330" y="49"/>
                  </a:lnTo>
                  <a:lnTo>
                    <a:pt x="335" y="54"/>
                  </a:lnTo>
                  <a:lnTo>
                    <a:pt x="345" y="55"/>
                  </a:lnTo>
                  <a:lnTo>
                    <a:pt x="345" y="63"/>
                  </a:lnTo>
                  <a:lnTo>
                    <a:pt x="341" y="69"/>
                  </a:lnTo>
                  <a:lnTo>
                    <a:pt x="343" y="76"/>
                  </a:lnTo>
                  <a:lnTo>
                    <a:pt x="341" y="82"/>
                  </a:lnTo>
                  <a:lnTo>
                    <a:pt x="342" y="87"/>
                  </a:lnTo>
                  <a:lnTo>
                    <a:pt x="342" y="93"/>
                  </a:lnTo>
                  <a:lnTo>
                    <a:pt x="338" y="99"/>
                  </a:lnTo>
                  <a:lnTo>
                    <a:pt x="338" y="112"/>
                  </a:lnTo>
                  <a:lnTo>
                    <a:pt x="333" y="120"/>
                  </a:lnTo>
                  <a:lnTo>
                    <a:pt x="336" y="124"/>
                  </a:lnTo>
                  <a:lnTo>
                    <a:pt x="344" y="123"/>
                  </a:lnTo>
                  <a:lnTo>
                    <a:pt x="340" y="129"/>
                  </a:lnTo>
                  <a:lnTo>
                    <a:pt x="334" y="134"/>
                  </a:lnTo>
                  <a:lnTo>
                    <a:pt x="334" y="142"/>
                  </a:lnTo>
                  <a:lnTo>
                    <a:pt x="333" y="151"/>
                  </a:lnTo>
                  <a:lnTo>
                    <a:pt x="327" y="152"/>
                  </a:lnTo>
                  <a:lnTo>
                    <a:pt x="327" y="158"/>
                  </a:lnTo>
                  <a:lnTo>
                    <a:pt x="335" y="164"/>
                  </a:lnTo>
                  <a:lnTo>
                    <a:pt x="337" y="171"/>
                  </a:lnTo>
                  <a:lnTo>
                    <a:pt x="332" y="175"/>
                  </a:lnTo>
                  <a:lnTo>
                    <a:pt x="332" y="183"/>
                  </a:lnTo>
                  <a:lnTo>
                    <a:pt x="337" y="187"/>
                  </a:lnTo>
                  <a:lnTo>
                    <a:pt x="339" y="194"/>
                  </a:lnTo>
                  <a:lnTo>
                    <a:pt x="333" y="202"/>
                  </a:lnTo>
                  <a:lnTo>
                    <a:pt x="325" y="208"/>
                  </a:lnTo>
                  <a:lnTo>
                    <a:pt x="322" y="213"/>
                  </a:lnTo>
                  <a:lnTo>
                    <a:pt x="316" y="214"/>
                  </a:lnTo>
                  <a:lnTo>
                    <a:pt x="315" y="220"/>
                  </a:lnTo>
                  <a:lnTo>
                    <a:pt x="317" y="227"/>
                  </a:lnTo>
                  <a:lnTo>
                    <a:pt x="314" y="233"/>
                  </a:lnTo>
                  <a:lnTo>
                    <a:pt x="314" y="246"/>
                  </a:lnTo>
                  <a:lnTo>
                    <a:pt x="312" y="251"/>
                  </a:lnTo>
                  <a:lnTo>
                    <a:pt x="311" y="266"/>
                  </a:lnTo>
                  <a:lnTo>
                    <a:pt x="262" y="314"/>
                  </a:lnTo>
                  <a:lnTo>
                    <a:pt x="255" y="308"/>
                  </a:lnTo>
                  <a:lnTo>
                    <a:pt x="240" y="305"/>
                  </a:lnTo>
                  <a:lnTo>
                    <a:pt x="228" y="307"/>
                  </a:lnTo>
                  <a:lnTo>
                    <a:pt x="222" y="309"/>
                  </a:lnTo>
                  <a:lnTo>
                    <a:pt x="219" y="307"/>
                  </a:lnTo>
                  <a:lnTo>
                    <a:pt x="210" y="302"/>
                  </a:lnTo>
                  <a:lnTo>
                    <a:pt x="203" y="303"/>
                  </a:lnTo>
                  <a:lnTo>
                    <a:pt x="200" y="297"/>
                  </a:lnTo>
                  <a:lnTo>
                    <a:pt x="190" y="295"/>
                  </a:lnTo>
                  <a:lnTo>
                    <a:pt x="175" y="297"/>
                  </a:lnTo>
                  <a:lnTo>
                    <a:pt x="171" y="293"/>
                  </a:lnTo>
                  <a:lnTo>
                    <a:pt x="168" y="289"/>
                  </a:lnTo>
                  <a:lnTo>
                    <a:pt x="168" y="284"/>
                  </a:lnTo>
                  <a:lnTo>
                    <a:pt x="164" y="281"/>
                  </a:lnTo>
                  <a:lnTo>
                    <a:pt x="158" y="280"/>
                  </a:lnTo>
                  <a:lnTo>
                    <a:pt x="150" y="275"/>
                  </a:lnTo>
                  <a:lnTo>
                    <a:pt x="144" y="275"/>
                  </a:lnTo>
                  <a:lnTo>
                    <a:pt x="133" y="271"/>
                  </a:lnTo>
                  <a:lnTo>
                    <a:pt x="128" y="273"/>
                  </a:lnTo>
                  <a:lnTo>
                    <a:pt x="118" y="271"/>
                  </a:lnTo>
                  <a:lnTo>
                    <a:pt x="113" y="264"/>
                  </a:lnTo>
                  <a:lnTo>
                    <a:pt x="105" y="257"/>
                  </a:lnTo>
                  <a:lnTo>
                    <a:pt x="102" y="250"/>
                  </a:lnTo>
                  <a:lnTo>
                    <a:pt x="102" y="243"/>
                  </a:lnTo>
                  <a:lnTo>
                    <a:pt x="100" y="233"/>
                  </a:lnTo>
                  <a:lnTo>
                    <a:pt x="102" y="227"/>
                  </a:lnTo>
                  <a:lnTo>
                    <a:pt x="95" y="222"/>
                  </a:lnTo>
                  <a:lnTo>
                    <a:pt x="87" y="219"/>
                  </a:lnTo>
                  <a:lnTo>
                    <a:pt x="86" y="215"/>
                  </a:lnTo>
                  <a:lnTo>
                    <a:pt x="86" y="212"/>
                  </a:lnTo>
                  <a:lnTo>
                    <a:pt x="86" y="210"/>
                  </a:lnTo>
                  <a:lnTo>
                    <a:pt x="80" y="206"/>
                  </a:lnTo>
                  <a:lnTo>
                    <a:pt x="76" y="202"/>
                  </a:lnTo>
                  <a:lnTo>
                    <a:pt x="68" y="196"/>
                  </a:lnTo>
                  <a:lnTo>
                    <a:pt x="60" y="191"/>
                  </a:lnTo>
                  <a:lnTo>
                    <a:pt x="47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37" y="162"/>
                  </a:lnTo>
                  <a:lnTo>
                    <a:pt x="35" y="156"/>
                  </a:lnTo>
                  <a:lnTo>
                    <a:pt x="30" y="151"/>
                  </a:lnTo>
                  <a:lnTo>
                    <a:pt x="29" y="144"/>
                  </a:lnTo>
                  <a:lnTo>
                    <a:pt x="24" y="136"/>
                  </a:lnTo>
                  <a:lnTo>
                    <a:pt x="22" y="135"/>
                  </a:lnTo>
                  <a:lnTo>
                    <a:pt x="21" y="130"/>
                  </a:lnTo>
                  <a:lnTo>
                    <a:pt x="17" y="125"/>
                  </a:lnTo>
                  <a:lnTo>
                    <a:pt x="12" y="122"/>
                  </a:lnTo>
                  <a:lnTo>
                    <a:pt x="9" y="118"/>
                  </a:lnTo>
                  <a:lnTo>
                    <a:pt x="2" y="114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2" y="102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35">
              <a:extLst>
                <a:ext uri="{FF2B5EF4-FFF2-40B4-BE49-F238E27FC236}">
                  <a16:creationId xmlns:a16="http://schemas.microsoft.com/office/drawing/2014/main" id="{C3D3419C-CF06-1F1D-CD82-E7771026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1" y="4972051"/>
              <a:ext cx="228600" cy="230188"/>
            </a:xfrm>
            <a:custGeom>
              <a:avLst/>
              <a:gdLst>
                <a:gd name="T0" fmla="*/ 238 w 412"/>
                <a:gd name="T1" fmla="*/ 8 h 411"/>
                <a:gd name="T2" fmla="*/ 246 w 412"/>
                <a:gd name="T3" fmla="*/ 20 h 411"/>
                <a:gd name="T4" fmla="*/ 258 w 412"/>
                <a:gd name="T5" fmla="*/ 32 h 411"/>
                <a:gd name="T6" fmla="*/ 266 w 412"/>
                <a:gd name="T7" fmla="*/ 46 h 411"/>
                <a:gd name="T8" fmla="*/ 274 w 412"/>
                <a:gd name="T9" fmla="*/ 64 h 411"/>
                <a:gd name="T10" fmla="*/ 284 w 412"/>
                <a:gd name="T11" fmla="*/ 74 h 411"/>
                <a:gd name="T12" fmla="*/ 313 w 412"/>
                <a:gd name="T13" fmla="*/ 104 h 411"/>
                <a:gd name="T14" fmla="*/ 323 w 412"/>
                <a:gd name="T15" fmla="*/ 114 h 411"/>
                <a:gd name="T16" fmla="*/ 332 w 412"/>
                <a:gd name="T17" fmla="*/ 124 h 411"/>
                <a:gd name="T18" fmla="*/ 339 w 412"/>
                <a:gd name="T19" fmla="*/ 145 h 411"/>
                <a:gd name="T20" fmla="*/ 350 w 412"/>
                <a:gd name="T21" fmla="*/ 166 h 411"/>
                <a:gd name="T22" fmla="*/ 370 w 412"/>
                <a:gd name="T23" fmla="*/ 173 h 411"/>
                <a:gd name="T24" fmla="*/ 395 w 412"/>
                <a:gd name="T25" fmla="*/ 182 h 411"/>
                <a:gd name="T26" fmla="*/ 405 w 412"/>
                <a:gd name="T27" fmla="*/ 191 h 411"/>
                <a:gd name="T28" fmla="*/ 407 w 412"/>
                <a:gd name="T29" fmla="*/ 200 h 411"/>
                <a:gd name="T30" fmla="*/ 390 w 412"/>
                <a:gd name="T31" fmla="*/ 207 h 411"/>
                <a:gd name="T32" fmla="*/ 382 w 412"/>
                <a:gd name="T33" fmla="*/ 220 h 411"/>
                <a:gd name="T34" fmla="*/ 365 w 412"/>
                <a:gd name="T35" fmla="*/ 227 h 411"/>
                <a:gd name="T36" fmla="*/ 344 w 412"/>
                <a:gd name="T37" fmla="*/ 234 h 411"/>
                <a:gd name="T38" fmla="*/ 332 w 412"/>
                <a:gd name="T39" fmla="*/ 246 h 411"/>
                <a:gd name="T40" fmla="*/ 318 w 412"/>
                <a:gd name="T41" fmla="*/ 254 h 411"/>
                <a:gd name="T42" fmla="*/ 298 w 412"/>
                <a:gd name="T43" fmla="*/ 283 h 411"/>
                <a:gd name="T44" fmla="*/ 295 w 412"/>
                <a:gd name="T45" fmla="*/ 295 h 411"/>
                <a:gd name="T46" fmla="*/ 281 w 412"/>
                <a:gd name="T47" fmla="*/ 305 h 411"/>
                <a:gd name="T48" fmla="*/ 273 w 412"/>
                <a:gd name="T49" fmla="*/ 316 h 411"/>
                <a:gd name="T50" fmla="*/ 252 w 412"/>
                <a:gd name="T51" fmla="*/ 323 h 411"/>
                <a:gd name="T52" fmla="*/ 245 w 412"/>
                <a:gd name="T53" fmla="*/ 346 h 411"/>
                <a:gd name="T54" fmla="*/ 245 w 412"/>
                <a:gd name="T55" fmla="*/ 363 h 411"/>
                <a:gd name="T56" fmla="*/ 226 w 412"/>
                <a:gd name="T57" fmla="*/ 363 h 411"/>
                <a:gd name="T58" fmla="*/ 199 w 412"/>
                <a:gd name="T59" fmla="*/ 366 h 411"/>
                <a:gd name="T60" fmla="*/ 169 w 412"/>
                <a:gd name="T61" fmla="*/ 356 h 411"/>
                <a:gd name="T62" fmla="*/ 144 w 412"/>
                <a:gd name="T63" fmla="*/ 347 h 411"/>
                <a:gd name="T64" fmla="*/ 115 w 412"/>
                <a:gd name="T65" fmla="*/ 376 h 411"/>
                <a:gd name="T66" fmla="*/ 89 w 412"/>
                <a:gd name="T67" fmla="*/ 396 h 411"/>
                <a:gd name="T68" fmla="*/ 64 w 412"/>
                <a:gd name="T69" fmla="*/ 410 h 411"/>
                <a:gd name="T70" fmla="*/ 35 w 412"/>
                <a:gd name="T71" fmla="*/ 409 h 411"/>
                <a:gd name="T72" fmla="*/ 30 w 412"/>
                <a:gd name="T73" fmla="*/ 388 h 411"/>
                <a:gd name="T74" fmla="*/ 15 w 412"/>
                <a:gd name="T75" fmla="*/ 339 h 411"/>
                <a:gd name="T76" fmla="*/ 0 w 412"/>
                <a:gd name="T77" fmla="*/ 329 h 411"/>
                <a:gd name="T78" fmla="*/ 47 w 412"/>
                <a:gd name="T79" fmla="*/ 188 h 411"/>
                <a:gd name="T80" fmla="*/ 130 w 412"/>
                <a:gd name="T81" fmla="*/ 22 h 411"/>
                <a:gd name="T82" fmla="*/ 151 w 412"/>
                <a:gd name="T83" fmla="*/ 17 h 411"/>
                <a:gd name="T84" fmla="*/ 159 w 412"/>
                <a:gd name="T85" fmla="*/ 28 h 411"/>
                <a:gd name="T86" fmla="*/ 159 w 412"/>
                <a:gd name="T87" fmla="*/ 38 h 411"/>
                <a:gd name="T88" fmla="*/ 191 w 412"/>
                <a:gd name="T89" fmla="*/ 8 h 411"/>
                <a:gd name="T90" fmla="*/ 208 w 412"/>
                <a:gd name="T91" fmla="*/ 11 h 411"/>
                <a:gd name="T92" fmla="*/ 237 w 412"/>
                <a:gd name="T9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2" h="411">
                  <a:moveTo>
                    <a:pt x="237" y="0"/>
                  </a:moveTo>
                  <a:lnTo>
                    <a:pt x="239" y="4"/>
                  </a:lnTo>
                  <a:lnTo>
                    <a:pt x="238" y="8"/>
                  </a:lnTo>
                  <a:lnTo>
                    <a:pt x="239" y="11"/>
                  </a:lnTo>
                  <a:lnTo>
                    <a:pt x="239" y="16"/>
                  </a:lnTo>
                  <a:lnTo>
                    <a:pt x="246" y="20"/>
                  </a:lnTo>
                  <a:lnTo>
                    <a:pt x="249" y="24"/>
                  </a:lnTo>
                  <a:lnTo>
                    <a:pt x="254" y="27"/>
                  </a:lnTo>
                  <a:lnTo>
                    <a:pt x="258" y="32"/>
                  </a:lnTo>
                  <a:lnTo>
                    <a:pt x="259" y="37"/>
                  </a:lnTo>
                  <a:lnTo>
                    <a:pt x="261" y="38"/>
                  </a:lnTo>
                  <a:lnTo>
                    <a:pt x="266" y="46"/>
                  </a:lnTo>
                  <a:lnTo>
                    <a:pt x="267" y="53"/>
                  </a:lnTo>
                  <a:lnTo>
                    <a:pt x="272" y="58"/>
                  </a:lnTo>
                  <a:lnTo>
                    <a:pt x="274" y="64"/>
                  </a:lnTo>
                  <a:lnTo>
                    <a:pt x="279" y="68"/>
                  </a:lnTo>
                  <a:lnTo>
                    <a:pt x="281" y="68"/>
                  </a:lnTo>
                  <a:lnTo>
                    <a:pt x="284" y="74"/>
                  </a:lnTo>
                  <a:lnTo>
                    <a:pt x="297" y="93"/>
                  </a:lnTo>
                  <a:lnTo>
                    <a:pt x="305" y="98"/>
                  </a:lnTo>
                  <a:lnTo>
                    <a:pt x="313" y="104"/>
                  </a:lnTo>
                  <a:lnTo>
                    <a:pt x="317" y="108"/>
                  </a:lnTo>
                  <a:lnTo>
                    <a:pt x="323" y="112"/>
                  </a:lnTo>
                  <a:lnTo>
                    <a:pt x="323" y="114"/>
                  </a:lnTo>
                  <a:lnTo>
                    <a:pt x="323" y="117"/>
                  </a:lnTo>
                  <a:lnTo>
                    <a:pt x="324" y="121"/>
                  </a:lnTo>
                  <a:lnTo>
                    <a:pt x="332" y="124"/>
                  </a:lnTo>
                  <a:lnTo>
                    <a:pt x="339" y="129"/>
                  </a:lnTo>
                  <a:lnTo>
                    <a:pt x="337" y="135"/>
                  </a:lnTo>
                  <a:lnTo>
                    <a:pt x="339" y="145"/>
                  </a:lnTo>
                  <a:lnTo>
                    <a:pt x="339" y="152"/>
                  </a:lnTo>
                  <a:lnTo>
                    <a:pt x="342" y="159"/>
                  </a:lnTo>
                  <a:lnTo>
                    <a:pt x="350" y="166"/>
                  </a:lnTo>
                  <a:lnTo>
                    <a:pt x="355" y="173"/>
                  </a:lnTo>
                  <a:lnTo>
                    <a:pt x="365" y="175"/>
                  </a:lnTo>
                  <a:lnTo>
                    <a:pt x="370" y="173"/>
                  </a:lnTo>
                  <a:lnTo>
                    <a:pt x="381" y="177"/>
                  </a:lnTo>
                  <a:lnTo>
                    <a:pt x="387" y="177"/>
                  </a:lnTo>
                  <a:lnTo>
                    <a:pt x="395" y="182"/>
                  </a:lnTo>
                  <a:lnTo>
                    <a:pt x="401" y="183"/>
                  </a:lnTo>
                  <a:lnTo>
                    <a:pt x="405" y="186"/>
                  </a:lnTo>
                  <a:lnTo>
                    <a:pt x="405" y="191"/>
                  </a:lnTo>
                  <a:lnTo>
                    <a:pt x="408" y="195"/>
                  </a:lnTo>
                  <a:lnTo>
                    <a:pt x="412" y="199"/>
                  </a:lnTo>
                  <a:lnTo>
                    <a:pt x="407" y="200"/>
                  </a:lnTo>
                  <a:lnTo>
                    <a:pt x="402" y="203"/>
                  </a:lnTo>
                  <a:lnTo>
                    <a:pt x="395" y="203"/>
                  </a:lnTo>
                  <a:lnTo>
                    <a:pt x="390" y="207"/>
                  </a:lnTo>
                  <a:lnTo>
                    <a:pt x="391" y="212"/>
                  </a:lnTo>
                  <a:lnTo>
                    <a:pt x="389" y="218"/>
                  </a:lnTo>
                  <a:lnTo>
                    <a:pt x="382" y="220"/>
                  </a:lnTo>
                  <a:lnTo>
                    <a:pt x="376" y="225"/>
                  </a:lnTo>
                  <a:lnTo>
                    <a:pt x="369" y="226"/>
                  </a:lnTo>
                  <a:lnTo>
                    <a:pt x="365" y="227"/>
                  </a:lnTo>
                  <a:lnTo>
                    <a:pt x="362" y="225"/>
                  </a:lnTo>
                  <a:lnTo>
                    <a:pt x="353" y="226"/>
                  </a:lnTo>
                  <a:lnTo>
                    <a:pt x="344" y="234"/>
                  </a:lnTo>
                  <a:lnTo>
                    <a:pt x="339" y="239"/>
                  </a:lnTo>
                  <a:lnTo>
                    <a:pt x="334" y="242"/>
                  </a:lnTo>
                  <a:lnTo>
                    <a:pt x="332" y="246"/>
                  </a:lnTo>
                  <a:lnTo>
                    <a:pt x="326" y="248"/>
                  </a:lnTo>
                  <a:lnTo>
                    <a:pt x="322" y="252"/>
                  </a:lnTo>
                  <a:lnTo>
                    <a:pt x="318" y="254"/>
                  </a:lnTo>
                  <a:lnTo>
                    <a:pt x="311" y="256"/>
                  </a:lnTo>
                  <a:lnTo>
                    <a:pt x="300" y="272"/>
                  </a:lnTo>
                  <a:lnTo>
                    <a:pt x="298" y="283"/>
                  </a:lnTo>
                  <a:lnTo>
                    <a:pt x="301" y="287"/>
                  </a:lnTo>
                  <a:lnTo>
                    <a:pt x="301" y="293"/>
                  </a:lnTo>
                  <a:lnTo>
                    <a:pt x="295" y="295"/>
                  </a:lnTo>
                  <a:lnTo>
                    <a:pt x="292" y="298"/>
                  </a:lnTo>
                  <a:lnTo>
                    <a:pt x="287" y="300"/>
                  </a:lnTo>
                  <a:lnTo>
                    <a:pt x="281" y="305"/>
                  </a:lnTo>
                  <a:lnTo>
                    <a:pt x="279" y="311"/>
                  </a:lnTo>
                  <a:lnTo>
                    <a:pt x="276" y="313"/>
                  </a:lnTo>
                  <a:lnTo>
                    <a:pt x="273" y="316"/>
                  </a:lnTo>
                  <a:lnTo>
                    <a:pt x="267" y="317"/>
                  </a:lnTo>
                  <a:lnTo>
                    <a:pt x="261" y="321"/>
                  </a:lnTo>
                  <a:lnTo>
                    <a:pt x="252" y="323"/>
                  </a:lnTo>
                  <a:lnTo>
                    <a:pt x="248" y="330"/>
                  </a:lnTo>
                  <a:lnTo>
                    <a:pt x="249" y="342"/>
                  </a:lnTo>
                  <a:lnTo>
                    <a:pt x="245" y="346"/>
                  </a:lnTo>
                  <a:lnTo>
                    <a:pt x="245" y="352"/>
                  </a:lnTo>
                  <a:lnTo>
                    <a:pt x="242" y="360"/>
                  </a:lnTo>
                  <a:lnTo>
                    <a:pt x="245" y="363"/>
                  </a:lnTo>
                  <a:lnTo>
                    <a:pt x="235" y="369"/>
                  </a:lnTo>
                  <a:lnTo>
                    <a:pt x="229" y="367"/>
                  </a:lnTo>
                  <a:lnTo>
                    <a:pt x="226" y="363"/>
                  </a:lnTo>
                  <a:lnTo>
                    <a:pt x="219" y="364"/>
                  </a:lnTo>
                  <a:lnTo>
                    <a:pt x="209" y="364"/>
                  </a:lnTo>
                  <a:lnTo>
                    <a:pt x="199" y="366"/>
                  </a:lnTo>
                  <a:lnTo>
                    <a:pt x="192" y="363"/>
                  </a:lnTo>
                  <a:lnTo>
                    <a:pt x="185" y="365"/>
                  </a:lnTo>
                  <a:lnTo>
                    <a:pt x="169" y="356"/>
                  </a:lnTo>
                  <a:lnTo>
                    <a:pt x="164" y="355"/>
                  </a:lnTo>
                  <a:lnTo>
                    <a:pt x="159" y="349"/>
                  </a:lnTo>
                  <a:lnTo>
                    <a:pt x="144" y="347"/>
                  </a:lnTo>
                  <a:lnTo>
                    <a:pt x="133" y="349"/>
                  </a:lnTo>
                  <a:lnTo>
                    <a:pt x="122" y="359"/>
                  </a:lnTo>
                  <a:lnTo>
                    <a:pt x="115" y="376"/>
                  </a:lnTo>
                  <a:lnTo>
                    <a:pt x="107" y="385"/>
                  </a:lnTo>
                  <a:lnTo>
                    <a:pt x="92" y="391"/>
                  </a:lnTo>
                  <a:lnTo>
                    <a:pt x="89" y="396"/>
                  </a:lnTo>
                  <a:lnTo>
                    <a:pt x="81" y="403"/>
                  </a:lnTo>
                  <a:lnTo>
                    <a:pt x="71" y="405"/>
                  </a:lnTo>
                  <a:lnTo>
                    <a:pt x="64" y="410"/>
                  </a:lnTo>
                  <a:lnTo>
                    <a:pt x="54" y="408"/>
                  </a:lnTo>
                  <a:lnTo>
                    <a:pt x="47" y="411"/>
                  </a:lnTo>
                  <a:lnTo>
                    <a:pt x="35" y="409"/>
                  </a:lnTo>
                  <a:lnTo>
                    <a:pt x="24" y="411"/>
                  </a:lnTo>
                  <a:lnTo>
                    <a:pt x="24" y="402"/>
                  </a:lnTo>
                  <a:lnTo>
                    <a:pt x="30" y="388"/>
                  </a:lnTo>
                  <a:lnTo>
                    <a:pt x="31" y="376"/>
                  </a:lnTo>
                  <a:lnTo>
                    <a:pt x="19" y="351"/>
                  </a:lnTo>
                  <a:lnTo>
                    <a:pt x="15" y="33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8"/>
                  </a:lnTo>
                  <a:lnTo>
                    <a:pt x="8" y="189"/>
                  </a:lnTo>
                  <a:lnTo>
                    <a:pt x="47" y="188"/>
                  </a:lnTo>
                  <a:lnTo>
                    <a:pt x="55" y="30"/>
                  </a:lnTo>
                  <a:lnTo>
                    <a:pt x="88" y="32"/>
                  </a:lnTo>
                  <a:lnTo>
                    <a:pt x="130" y="2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51" y="17"/>
                  </a:lnTo>
                  <a:lnTo>
                    <a:pt x="153" y="18"/>
                  </a:lnTo>
                  <a:lnTo>
                    <a:pt x="156" y="25"/>
                  </a:lnTo>
                  <a:lnTo>
                    <a:pt x="159" y="28"/>
                  </a:lnTo>
                  <a:lnTo>
                    <a:pt x="157" y="31"/>
                  </a:lnTo>
                  <a:lnTo>
                    <a:pt x="156" y="37"/>
                  </a:lnTo>
                  <a:lnTo>
                    <a:pt x="159" y="38"/>
                  </a:lnTo>
                  <a:lnTo>
                    <a:pt x="174" y="28"/>
                  </a:lnTo>
                  <a:lnTo>
                    <a:pt x="182" y="17"/>
                  </a:lnTo>
                  <a:lnTo>
                    <a:pt x="191" y="8"/>
                  </a:lnTo>
                  <a:lnTo>
                    <a:pt x="201" y="7"/>
                  </a:lnTo>
                  <a:lnTo>
                    <a:pt x="203" y="10"/>
                  </a:lnTo>
                  <a:lnTo>
                    <a:pt x="208" y="11"/>
                  </a:lnTo>
                  <a:lnTo>
                    <a:pt x="214" y="7"/>
                  </a:lnTo>
                  <a:lnTo>
                    <a:pt x="228" y="2"/>
                  </a:lnTo>
                  <a:lnTo>
                    <a:pt x="237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36">
              <a:extLst>
                <a:ext uri="{FF2B5EF4-FFF2-40B4-BE49-F238E27FC236}">
                  <a16:creationId xmlns:a16="http://schemas.microsoft.com/office/drawing/2014/main" id="{0EE4D8C6-350D-7157-CB7E-6F7C9FBF9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1" y="4949826"/>
              <a:ext cx="328613" cy="311150"/>
            </a:xfrm>
            <a:custGeom>
              <a:avLst/>
              <a:gdLst>
                <a:gd name="T0" fmla="*/ 362 w 591"/>
                <a:gd name="T1" fmla="*/ 228 h 555"/>
                <a:gd name="T2" fmla="*/ 442 w 591"/>
                <a:gd name="T3" fmla="*/ 71 h 555"/>
                <a:gd name="T4" fmla="*/ 503 w 591"/>
                <a:gd name="T5" fmla="*/ 57 h 555"/>
                <a:gd name="T6" fmla="*/ 510 w 591"/>
                <a:gd name="T7" fmla="*/ 64 h 555"/>
                <a:gd name="T8" fmla="*/ 510 w 591"/>
                <a:gd name="T9" fmla="*/ 76 h 555"/>
                <a:gd name="T10" fmla="*/ 536 w 591"/>
                <a:gd name="T11" fmla="*/ 56 h 555"/>
                <a:gd name="T12" fmla="*/ 557 w 591"/>
                <a:gd name="T13" fmla="*/ 49 h 555"/>
                <a:gd name="T14" fmla="*/ 582 w 591"/>
                <a:gd name="T15" fmla="*/ 41 h 555"/>
                <a:gd name="T16" fmla="*/ 583 w 591"/>
                <a:gd name="T17" fmla="*/ 30 h 555"/>
                <a:gd name="T18" fmla="*/ 573 w 591"/>
                <a:gd name="T19" fmla="*/ 26 h 555"/>
                <a:gd name="T20" fmla="*/ 558 w 591"/>
                <a:gd name="T21" fmla="*/ 28 h 555"/>
                <a:gd name="T22" fmla="*/ 440 w 591"/>
                <a:gd name="T23" fmla="*/ 52 h 555"/>
                <a:gd name="T24" fmla="*/ 430 w 591"/>
                <a:gd name="T25" fmla="*/ 51 h 555"/>
                <a:gd name="T26" fmla="*/ 421 w 591"/>
                <a:gd name="T27" fmla="*/ 49 h 555"/>
                <a:gd name="T28" fmla="*/ 408 w 591"/>
                <a:gd name="T29" fmla="*/ 47 h 555"/>
                <a:gd name="T30" fmla="*/ 395 w 591"/>
                <a:gd name="T31" fmla="*/ 51 h 555"/>
                <a:gd name="T32" fmla="*/ 373 w 591"/>
                <a:gd name="T33" fmla="*/ 38 h 555"/>
                <a:gd name="T34" fmla="*/ 364 w 591"/>
                <a:gd name="T35" fmla="*/ 43 h 555"/>
                <a:gd name="T36" fmla="*/ 339 w 591"/>
                <a:gd name="T37" fmla="*/ 46 h 555"/>
                <a:gd name="T38" fmla="*/ 327 w 591"/>
                <a:gd name="T39" fmla="*/ 39 h 555"/>
                <a:gd name="T40" fmla="*/ 302 w 591"/>
                <a:gd name="T41" fmla="*/ 34 h 555"/>
                <a:gd name="T42" fmla="*/ 291 w 591"/>
                <a:gd name="T43" fmla="*/ 21 h 555"/>
                <a:gd name="T44" fmla="*/ 120 w 591"/>
                <a:gd name="T45" fmla="*/ 19 h 555"/>
                <a:gd name="T46" fmla="*/ 105 w 591"/>
                <a:gd name="T47" fmla="*/ 27 h 555"/>
                <a:gd name="T48" fmla="*/ 83 w 591"/>
                <a:gd name="T49" fmla="*/ 13 h 555"/>
                <a:gd name="T50" fmla="*/ 78 w 591"/>
                <a:gd name="T51" fmla="*/ 5 h 555"/>
                <a:gd name="T52" fmla="*/ 66 w 591"/>
                <a:gd name="T53" fmla="*/ 5 h 555"/>
                <a:gd name="T54" fmla="*/ 51 w 591"/>
                <a:gd name="T55" fmla="*/ 1 h 555"/>
                <a:gd name="T56" fmla="*/ 34 w 591"/>
                <a:gd name="T57" fmla="*/ 19 h 555"/>
                <a:gd name="T58" fmla="*/ 14 w 591"/>
                <a:gd name="T59" fmla="*/ 15 h 555"/>
                <a:gd name="T60" fmla="*/ 7 w 591"/>
                <a:gd name="T61" fmla="*/ 20 h 555"/>
                <a:gd name="T62" fmla="*/ 2 w 591"/>
                <a:gd name="T63" fmla="*/ 56 h 555"/>
                <a:gd name="T64" fmla="*/ 64 w 591"/>
                <a:gd name="T65" fmla="*/ 156 h 555"/>
                <a:gd name="T66" fmla="*/ 89 w 591"/>
                <a:gd name="T67" fmla="*/ 219 h 555"/>
                <a:gd name="T68" fmla="*/ 107 w 591"/>
                <a:gd name="T69" fmla="*/ 273 h 555"/>
                <a:gd name="T70" fmla="*/ 127 w 591"/>
                <a:gd name="T71" fmla="*/ 364 h 555"/>
                <a:gd name="T72" fmla="*/ 124 w 591"/>
                <a:gd name="T73" fmla="*/ 399 h 555"/>
                <a:gd name="T74" fmla="*/ 138 w 591"/>
                <a:gd name="T75" fmla="*/ 432 h 555"/>
                <a:gd name="T76" fmla="*/ 137 w 591"/>
                <a:gd name="T77" fmla="*/ 452 h 555"/>
                <a:gd name="T78" fmla="*/ 153 w 591"/>
                <a:gd name="T79" fmla="*/ 488 h 555"/>
                <a:gd name="T80" fmla="*/ 177 w 591"/>
                <a:gd name="T81" fmla="*/ 526 h 555"/>
                <a:gd name="T82" fmla="*/ 207 w 591"/>
                <a:gd name="T83" fmla="*/ 531 h 555"/>
                <a:gd name="T84" fmla="*/ 209 w 591"/>
                <a:gd name="T85" fmla="*/ 515 h 555"/>
                <a:gd name="T86" fmla="*/ 233 w 591"/>
                <a:gd name="T87" fmla="*/ 520 h 555"/>
                <a:gd name="T88" fmla="*/ 251 w 591"/>
                <a:gd name="T89" fmla="*/ 546 h 555"/>
                <a:gd name="T90" fmla="*/ 272 w 591"/>
                <a:gd name="T91" fmla="*/ 551 h 555"/>
                <a:gd name="T92" fmla="*/ 290 w 591"/>
                <a:gd name="T93" fmla="*/ 549 h 555"/>
                <a:gd name="T94" fmla="*/ 304 w 591"/>
                <a:gd name="T95" fmla="*/ 555 h 555"/>
                <a:gd name="T96" fmla="*/ 314 w 591"/>
                <a:gd name="T97" fmla="*/ 540 h 555"/>
                <a:gd name="T98" fmla="*/ 344 w 591"/>
                <a:gd name="T99" fmla="*/ 5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1" h="555">
                  <a:moveTo>
                    <a:pt x="354" y="368"/>
                  </a:moveTo>
                  <a:lnTo>
                    <a:pt x="354" y="367"/>
                  </a:lnTo>
                  <a:lnTo>
                    <a:pt x="362" y="228"/>
                  </a:lnTo>
                  <a:lnTo>
                    <a:pt x="401" y="227"/>
                  </a:lnTo>
                  <a:lnTo>
                    <a:pt x="409" y="69"/>
                  </a:lnTo>
                  <a:lnTo>
                    <a:pt x="442" y="71"/>
                  </a:lnTo>
                  <a:lnTo>
                    <a:pt x="484" y="61"/>
                  </a:lnTo>
                  <a:lnTo>
                    <a:pt x="497" y="57"/>
                  </a:lnTo>
                  <a:lnTo>
                    <a:pt x="503" y="57"/>
                  </a:lnTo>
                  <a:lnTo>
                    <a:pt x="505" y="56"/>
                  </a:lnTo>
                  <a:lnTo>
                    <a:pt x="507" y="57"/>
                  </a:lnTo>
                  <a:lnTo>
                    <a:pt x="510" y="64"/>
                  </a:lnTo>
                  <a:lnTo>
                    <a:pt x="513" y="67"/>
                  </a:lnTo>
                  <a:lnTo>
                    <a:pt x="511" y="70"/>
                  </a:lnTo>
                  <a:lnTo>
                    <a:pt x="510" y="76"/>
                  </a:lnTo>
                  <a:lnTo>
                    <a:pt x="513" y="77"/>
                  </a:lnTo>
                  <a:lnTo>
                    <a:pt x="528" y="67"/>
                  </a:lnTo>
                  <a:lnTo>
                    <a:pt x="536" y="56"/>
                  </a:lnTo>
                  <a:lnTo>
                    <a:pt x="545" y="47"/>
                  </a:lnTo>
                  <a:lnTo>
                    <a:pt x="555" y="46"/>
                  </a:lnTo>
                  <a:lnTo>
                    <a:pt x="557" y="49"/>
                  </a:lnTo>
                  <a:lnTo>
                    <a:pt x="562" y="50"/>
                  </a:lnTo>
                  <a:lnTo>
                    <a:pt x="568" y="46"/>
                  </a:lnTo>
                  <a:lnTo>
                    <a:pt x="582" y="41"/>
                  </a:lnTo>
                  <a:lnTo>
                    <a:pt x="591" y="39"/>
                  </a:lnTo>
                  <a:lnTo>
                    <a:pt x="585" y="31"/>
                  </a:lnTo>
                  <a:lnTo>
                    <a:pt x="583" y="30"/>
                  </a:lnTo>
                  <a:lnTo>
                    <a:pt x="580" y="29"/>
                  </a:lnTo>
                  <a:lnTo>
                    <a:pt x="576" y="29"/>
                  </a:lnTo>
                  <a:lnTo>
                    <a:pt x="573" y="26"/>
                  </a:lnTo>
                  <a:lnTo>
                    <a:pt x="571" y="26"/>
                  </a:lnTo>
                  <a:lnTo>
                    <a:pt x="568" y="25"/>
                  </a:lnTo>
                  <a:lnTo>
                    <a:pt x="558" y="28"/>
                  </a:lnTo>
                  <a:lnTo>
                    <a:pt x="553" y="27"/>
                  </a:lnTo>
                  <a:lnTo>
                    <a:pt x="443" y="52"/>
                  </a:lnTo>
                  <a:lnTo>
                    <a:pt x="440" y="52"/>
                  </a:lnTo>
                  <a:lnTo>
                    <a:pt x="436" y="52"/>
                  </a:lnTo>
                  <a:lnTo>
                    <a:pt x="432" y="52"/>
                  </a:lnTo>
                  <a:lnTo>
                    <a:pt x="430" y="51"/>
                  </a:lnTo>
                  <a:lnTo>
                    <a:pt x="427" y="50"/>
                  </a:lnTo>
                  <a:lnTo>
                    <a:pt x="424" y="47"/>
                  </a:lnTo>
                  <a:lnTo>
                    <a:pt x="421" y="49"/>
                  </a:lnTo>
                  <a:lnTo>
                    <a:pt x="418" y="46"/>
                  </a:lnTo>
                  <a:lnTo>
                    <a:pt x="413" y="45"/>
                  </a:lnTo>
                  <a:lnTo>
                    <a:pt x="408" y="47"/>
                  </a:lnTo>
                  <a:lnTo>
                    <a:pt x="408" y="50"/>
                  </a:lnTo>
                  <a:lnTo>
                    <a:pt x="404" y="51"/>
                  </a:lnTo>
                  <a:lnTo>
                    <a:pt x="395" y="51"/>
                  </a:lnTo>
                  <a:lnTo>
                    <a:pt x="388" y="48"/>
                  </a:lnTo>
                  <a:lnTo>
                    <a:pt x="378" y="39"/>
                  </a:lnTo>
                  <a:lnTo>
                    <a:pt x="373" y="38"/>
                  </a:lnTo>
                  <a:lnTo>
                    <a:pt x="371" y="37"/>
                  </a:lnTo>
                  <a:lnTo>
                    <a:pt x="370" y="42"/>
                  </a:lnTo>
                  <a:lnTo>
                    <a:pt x="364" y="43"/>
                  </a:lnTo>
                  <a:lnTo>
                    <a:pt x="353" y="40"/>
                  </a:lnTo>
                  <a:lnTo>
                    <a:pt x="345" y="42"/>
                  </a:lnTo>
                  <a:lnTo>
                    <a:pt x="339" y="46"/>
                  </a:lnTo>
                  <a:lnTo>
                    <a:pt x="333" y="44"/>
                  </a:lnTo>
                  <a:lnTo>
                    <a:pt x="332" y="41"/>
                  </a:lnTo>
                  <a:lnTo>
                    <a:pt x="327" y="39"/>
                  </a:lnTo>
                  <a:lnTo>
                    <a:pt x="320" y="40"/>
                  </a:lnTo>
                  <a:lnTo>
                    <a:pt x="311" y="38"/>
                  </a:lnTo>
                  <a:lnTo>
                    <a:pt x="302" y="34"/>
                  </a:lnTo>
                  <a:lnTo>
                    <a:pt x="298" y="31"/>
                  </a:lnTo>
                  <a:lnTo>
                    <a:pt x="294" y="22"/>
                  </a:lnTo>
                  <a:lnTo>
                    <a:pt x="291" y="21"/>
                  </a:lnTo>
                  <a:lnTo>
                    <a:pt x="127" y="21"/>
                  </a:lnTo>
                  <a:lnTo>
                    <a:pt x="124" y="19"/>
                  </a:lnTo>
                  <a:lnTo>
                    <a:pt x="120" y="19"/>
                  </a:lnTo>
                  <a:lnTo>
                    <a:pt x="114" y="23"/>
                  </a:lnTo>
                  <a:lnTo>
                    <a:pt x="112" y="23"/>
                  </a:lnTo>
                  <a:lnTo>
                    <a:pt x="105" y="27"/>
                  </a:lnTo>
                  <a:lnTo>
                    <a:pt x="95" y="23"/>
                  </a:lnTo>
                  <a:lnTo>
                    <a:pt x="85" y="15"/>
                  </a:lnTo>
                  <a:lnTo>
                    <a:pt x="83" y="13"/>
                  </a:lnTo>
                  <a:lnTo>
                    <a:pt x="84" y="9"/>
                  </a:lnTo>
                  <a:lnTo>
                    <a:pt x="79" y="7"/>
                  </a:lnTo>
                  <a:lnTo>
                    <a:pt x="78" y="5"/>
                  </a:lnTo>
                  <a:lnTo>
                    <a:pt x="72" y="2"/>
                  </a:lnTo>
                  <a:lnTo>
                    <a:pt x="69" y="3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57" y="0"/>
                  </a:lnTo>
                  <a:lnTo>
                    <a:pt x="51" y="1"/>
                  </a:lnTo>
                  <a:lnTo>
                    <a:pt x="39" y="10"/>
                  </a:lnTo>
                  <a:lnTo>
                    <a:pt x="37" y="16"/>
                  </a:lnTo>
                  <a:lnTo>
                    <a:pt x="34" y="19"/>
                  </a:lnTo>
                  <a:lnTo>
                    <a:pt x="28" y="15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3" y="21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56"/>
                  </a:lnTo>
                  <a:lnTo>
                    <a:pt x="28" y="83"/>
                  </a:lnTo>
                  <a:lnTo>
                    <a:pt x="42" y="107"/>
                  </a:lnTo>
                  <a:lnTo>
                    <a:pt x="64" y="156"/>
                  </a:lnTo>
                  <a:lnTo>
                    <a:pt x="67" y="175"/>
                  </a:lnTo>
                  <a:lnTo>
                    <a:pt x="89" y="207"/>
                  </a:lnTo>
                  <a:lnTo>
                    <a:pt x="89" y="219"/>
                  </a:lnTo>
                  <a:lnTo>
                    <a:pt x="112" y="252"/>
                  </a:lnTo>
                  <a:lnTo>
                    <a:pt x="112" y="271"/>
                  </a:lnTo>
                  <a:lnTo>
                    <a:pt x="107" y="273"/>
                  </a:lnTo>
                  <a:lnTo>
                    <a:pt x="113" y="296"/>
                  </a:lnTo>
                  <a:lnTo>
                    <a:pt x="114" y="330"/>
                  </a:lnTo>
                  <a:lnTo>
                    <a:pt x="127" y="364"/>
                  </a:lnTo>
                  <a:lnTo>
                    <a:pt x="126" y="383"/>
                  </a:lnTo>
                  <a:lnTo>
                    <a:pt x="130" y="395"/>
                  </a:lnTo>
                  <a:lnTo>
                    <a:pt x="124" y="399"/>
                  </a:lnTo>
                  <a:lnTo>
                    <a:pt x="129" y="406"/>
                  </a:lnTo>
                  <a:lnTo>
                    <a:pt x="132" y="429"/>
                  </a:lnTo>
                  <a:lnTo>
                    <a:pt x="138" y="432"/>
                  </a:lnTo>
                  <a:lnTo>
                    <a:pt x="142" y="440"/>
                  </a:lnTo>
                  <a:lnTo>
                    <a:pt x="137" y="443"/>
                  </a:lnTo>
                  <a:lnTo>
                    <a:pt x="137" y="452"/>
                  </a:lnTo>
                  <a:lnTo>
                    <a:pt x="144" y="460"/>
                  </a:lnTo>
                  <a:lnTo>
                    <a:pt x="145" y="477"/>
                  </a:lnTo>
                  <a:lnTo>
                    <a:pt x="153" y="488"/>
                  </a:lnTo>
                  <a:lnTo>
                    <a:pt x="164" y="509"/>
                  </a:lnTo>
                  <a:lnTo>
                    <a:pt x="174" y="520"/>
                  </a:lnTo>
                  <a:lnTo>
                    <a:pt x="177" y="526"/>
                  </a:lnTo>
                  <a:lnTo>
                    <a:pt x="192" y="536"/>
                  </a:lnTo>
                  <a:lnTo>
                    <a:pt x="198" y="533"/>
                  </a:lnTo>
                  <a:lnTo>
                    <a:pt x="207" y="531"/>
                  </a:lnTo>
                  <a:lnTo>
                    <a:pt x="207" y="525"/>
                  </a:lnTo>
                  <a:lnTo>
                    <a:pt x="204" y="523"/>
                  </a:lnTo>
                  <a:lnTo>
                    <a:pt x="209" y="515"/>
                  </a:lnTo>
                  <a:lnTo>
                    <a:pt x="220" y="511"/>
                  </a:lnTo>
                  <a:lnTo>
                    <a:pt x="225" y="520"/>
                  </a:lnTo>
                  <a:lnTo>
                    <a:pt x="233" y="520"/>
                  </a:lnTo>
                  <a:lnTo>
                    <a:pt x="229" y="530"/>
                  </a:lnTo>
                  <a:lnTo>
                    <a:pt x="236" y="543"/>
                  </a:lnTo>
                  <a:lnTo>
                    <a:pt x="251" y="546"/>
                  </a:lnTo>
                  <a:lnTo>
                    <a:pt x="260" y="551"/>
                  </a:lnTo>
                  <a:lnTo>
                    <a:pt x="267" y="549"/>
                  </a:lnTo>
                  <a:lnTo>
                    <a:pt x="272" y="551"/>
                  </a:lnTo>
                  <a:lnTo>
                    <a:pt x="279" y="552"/>
                  </a:lnTo>
                  <a:lnTo>
                    <a:pt x="283" y="549"/>
                  </a:lnTo>
                  <a:lnTo>
                    <a:pt x="290" y="549"/>
                  </a:lnTo>
                  <a:lnTo>
                    <a:pt x="293" y="555"/>
                  </a:lnTo>
                  <a:lnTo>
                    <a:pt x="299" y="554"/>
                  </a:lnTo>
                  <a:lnTo>
                    <a:pt x="304" y="555"/>
                  </a:lnTo>
                  <a:lnTo>
                    <a:pt x="305" y="546"/>
                  </a:lnTo>
                  <a:lnTo>
                    <a:pt x="309" y="542"/>
                  </a:lnTo>
                  <a:lnTo>
                    <a:pt x="314" y="540"/>
                  </a:lnTo>
                  <a:lnTo>
                    <a:pt x="318" y="532"/>
                  </a:lnTo>
                  <a:lnTo>
                    <a:pt x="330" y="526"/>
                  </a:lnTo>
                  <a:lnTo>
                    <a:pt x="344" y="527"/>
                  </a:lnTo>
                  <a:lnTo>
                    <a:pt x="348" y="527"/>
                  </a:lnTo>
                  <a:lnTo>
                    <a:pt x="354" y="36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37">
              <a:extLst>
                <a:ext uri="{FF2B5EF4-FFF2-40B4-BE49-F238E27FC236}">
                  <a16:creationId xmlns:a16="http://schemas.microsoft.com/office/drawing/2014/main" id="{1C1C383C-01D5-9385-5334-9037E0049F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1201" y="5076826"/>
              <a:ext cx="96838" cy="73025"/>
            </a:xfrm>
            <a:custGeom>
              <a:avLst/>
              <a:gdLst>
                <a:gd name="T0" fmla="*/ 110 w 174"/>
                <a:gd name="T1" fmla="*/ 22 h 128"/>
                <a:gd name="T2" fmla="*/ 109 w 174"/>
                <a:gd name="T3" fmla="*/ 28 h 128"/>
                <a:gd name="T4" fmla="*/ 104 w 174"/>
                <a:gd name="T5" fmla="*/ 35 h 128"/>
                <a:gd name="T6" fmla="*/ 112 w 174"/>
                <a:gd name="T7" fmla="*/ 35 h 128"/>
                <a:gd name="T8" fmla="*/ 117 w 174"/>
                <a:gd name="T9" fmla="*/ 27 h 128"/>
                <a:gd name="T10" fmla="*/ 115 w 174"/>
                <a:gd name="T11" fmla="*/ 22 h 128"/>
                <a:gd name="T12" fmla="*/ 110 w 174"/>
                <a:gd name="T13" fmla="*/ 22 h 128"/>
                <a:gd name="T14" fmla="*/ 138 w 174"/>
                <a:gd name="T15" fmla="*/ 33 h 128"/>
                <a:gd name="T16" fmla="*/ 130 w 174"/>
                <a:gd name="T17" fmla="*/ 39 h 128"/>
                <a:gd name="T18" fmla="*/ 131 w 174"/>
                <a:gd name="T19" fmla="*/ 43 h 128"/>
                <a:gd name="T20" fmla="*/ 129 w 174"/>
                <a:gd name="T21" fmla="*/ 48 h 128"/>
                <a:gd name="T22" fmla="*/ 134 w 174"/>
                <a:gd name="T23" fmla="*/ 56 h 128"/>
                <a:gd name="T24" fmla="*/ 144 w 174"/>
                <a:gd name="T25" fmla="*/ 61 h 128"/>
                <a:gd name="T26" fmla="*/ 147 w 174"/>
                <a:gd name="T27" fmla="*/ 57 h 128"/>
                <a:gd name="T28" fmla="*/ 139 w 174"/>
                <a:gd name="T29" fmla="*/ 50 h 128"/>
                <a:gd name="T30" fmla="*/ 142 w 174"/>
                <a:gd name="T31" fmla="*/ 43 h 128"/>
                <a:gd name="T32" fmla="*/ 142 w 174"/>
                <a:gd name="T33" fmla="*/ 35 h 128"/>
                <a:gd name="T34" fmla="*/ 138 w 174"/>
                <a:gd name="T35" fmla="*/ 33 h 128"/>
                <a:gd name="T36" fmla="*/ 156 w 174"/>
                <a:gd name="T37" fmla="*/ 76 h 128"/>
                <a:gd name="T38" fmla="*/ 167 w 174"/>
                <a:gd name="T39" fmla="*/ 75 h 128"/>
                <a:gd name="T40" fmla="*/ 174 w 174"/>
                <a:gd name="T41" fmla="*/ 79 h 128"/>
                <a:gd name="T42" fmla="*/ 174 w 174"/>
                <a:gd name="T43" fmla="*/ 88 h 128"/>
                <a:gd name="T44" fmla="*/ 169 w 174"/>
                <a:gd name="T45" fmla="*/ 88 h 128"/>
                <a:gd name="T46" fmla="*/ 165 w 174"/>
                <a:gd name="T47" fmla="*/ 93 h 128"/>
                <a:gd name="T48" fmla="*/ 157 w 174"/>
                <a:gd name="T49" fmla="*/ 85 h 128"/>
                <a:gd name="T50" fmla="*/ 156 w 174"/>
                <a:gd name="T51" fmla="*/ 76 h 128"/>
                <a:gd name="T52" fmla="*/ 2 w 174"/>
                <a:gd name="T53" fmla="*/ 0 h 128"/>
                <a:gd name="T54" fmla="*/ 14 w 174"/>
                <a:gd name="T55" fmla="*/ 16 h 128"/>
                <a:gd name="T56" fmla="*/ 16 w 174"/>
                <a:gd name="T57" fmla="*/ 9 h 128"/>
                <a:gd name="T58" fmla="*/ 22 w 174"/>
                <a:gd name="T59" fmla="*/ 15 h 128"/>
                <a:gd name="T60" fmla="*/ 23 w 174"/>
                <a:gd name="T61" fmla="*/ 22 h 128"/>
                <a:gd name="T62" fmla="*/ 35 w 174"/>
                <a:gd name="T63" fmla="*/ 30 h 128"/>
                <a:gd name="T64" fmla="*/ 40 w 174"/>
                <a:gd name="T65" fmla="*/ 38 h 128"/>
                <a:gd name="T66" fmla="*/ 44 w 174"/>
                <a:gd name="T67" fmla="*/ 39 h 128"/>
                <a:gd name="T68" fmla="*/ 62 w 174"/>
                <a:gd name="T69" fmla="*/ 62 h 128"/>
                <a:gd name="T70" fmla="*/ 69 w 174"/>
                <a:gd name="T71" fmla="*/ 78 h 128"/>
                <a:gd name="T72" fmla="*/ 75 w 174"/>
                <a:gd name="T73" fmla="*/ 76 h 128"/>
                <a:gd name="T74" fmla="*/ 83 w 174"/>
                <a:gd name="T75" fmla="*/ 82 h 128"/>
                <a:gd name="T76" fmla="*/ 94 w 174"/>
                <a:gd name="T77" fmla="*/ 100 h 128"/>
                <a:gd name="T78" fmla="*/ 109 w 174"/>
                <a:gd name="T79" fmla="*/ 112 h 128"/>
                <a:gd name="T80" fmla="*/ 116 w 174"/>
                <a:gd name="T81" fmla="*/ 113 h 128"/>
                <a:gd name="T82" fmla="*/ 116 w 174"/>
                <a:gd name="T83" fmla="*/ 128 h 128"/>
                <a:gd name="T84" fmla="*/ 109 w 174"/>
                <a:gd name="T85" fmla="*/ 123 h 128"/>
                <a:gd name="T86" fmla="*/ 105 w 174"/>
                <a:gd name="T87" fmla="*/ 125 h 128"/>
                <a:gd name="T88" fmla="*/ 97 w 174"/>
                <a:gd name="T89" fmla="*/ 118 h 128"/>
                <a:gd name="T90" fmla="*/ 88 w 174"/>
                <a:gd name="T91" fmla="*/ 121 h 128"/>
                <a:gd name="T92" fmla="*/ 80 w 174"/>
                <a:gd name="T93" fmla="*/ 115 h 128"/>
                <a:gd name="T94" fmla="*/ 78 w 174"/>
                <a:gd name="T95" fmla="*/ 106 h 128"/>
                <a:gd name="T96" fmla="*/ 68 w 174"/>
                <a:gd name="T97" fmla="*/ 105 h 128"/>
                <a:gd name="T98" fmla="*/ 64 w 174"/>
                <a:gd name="T99" fmla="*/ 93 h 128"/>
                <a:gd name="T100" fmla="*/ 59 w 174"/>
                <a:gd name="T101" fmla="*/ 92 h 128"/>
                <a:gd name="T102" fmla="*/ 55 w 174"/>
                <a:gd name="T103" fmla="*/ 94 h 128"/>
                <a:gd name="T104" fmla="*/ 50 w 174"/>
                <a:gd name="T105" fmla="*/ 81 h 128"/>
                <a:gd name="T106" fmla="*/ 39 w 174"/>
                <a:gd name="T107" fmla="*/ 73 h 128"/>
                <a:gd name="T108" fmla="*/ 37 w 174"/>
                <a:gd name="T109" fmla="*/ 67 h 128"/>
                <a:gd name="T110" fmla="*/ 31 w 174"/>
                <a:gd name="T111" fmla="*/ 66 h 128"/>
                <a:gd name="T112" fmla="*/ 26 w 174"/>
                <a:gd name="T113" fmla="*/ 59 h 128"/>
                <a:gd name="T114" fmla="*/ 26 w 174"/>
                <a:gd name="T115" fmla="*/ 51 h 128"/>
                <a:gd name="T116" fmla="*/ 17 w 174"/>
                <a:gd name="T117" fmla="*/ 46 h 128"/>
                <a:gd name="T118" fmla="*/ 5 w 174"/>
                <a:gd name="T119" fmla="*/ 22 h 128"/>
                <a:gd name="T120" fmla="*/ 4 w 174"/>
                <a:gd name="T121" fmla="*/ 13 h 128"/>
                <a:gd name="T122" fmla="*/ 0 w 174"/>
                <a:gd name="T123" fmla="*/ 8 h 128"/>
                <a:gd name="T124" fmla="*/ 2 w 174"/>
                <a:gd name="T1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28">
                  <a:moveTo>
                    <a:pt x="110" y="22"/>
                  </a:moveTo>
                  <a:lnTo>
                    <a:pt x="109" y="28"/>
                  </a:lnTo>
                  <a:lnTo>
                    <a:pt x="104" y="35"/>
                  </a:lnTo>
                  <a:lnTo>
                    <a:pt x="112" y="35"/>
                  </a:lnTo>
                  <a:lnTo>
                    <a:pt x="117" y="27"/>
                  </a:lnTo>
                  <a:lnTo>
                    <a:pt x="115" y="22"/>
                  </a:lnTo>
                  <a:lnTo>
                    <a:pt x="110" y="22"/>
                  </a:lnTo>
                  <a:close/>
                  <a:moveTo>
                    <a:pt x="138" y="33"/>
                  </a:moveTo>
                  <a:lnTo>
                    <a:pt x="130" y="39"/>
                  </a:lnTo>
                  <a:lnTo>
                    <a:pt x="131" y="43"/>
                  </a:lnTo>
                  <a:lnTo>
                    <a:pt x="129" y="48"/>
                  </a:lnTo>
                  <a:lnTo>
                    <a:pt x="134" y="56"/>
                  </a:lnTo>
                  <a:lnTo>
                    <a:pt x="144" y="61"/>
                  </a:lnTo>
                  <a:lnTo>
                    <a:pt x="147" y="57"/>
                  </a:lnTo>
                  <a:lnTo>
                    <a:pt x="139" y="50"/>
                  </a:lnTo>
                  <a:lnTo>
                    <a:pt x="142" y="43"/>
                  </a:lnTo>
                  <a:lnTo>
                    <a:pt x="142" y="35"/>
                  </a:lnTo>
                  <a:lnTo>
                    <a:pt x="138" y="33"/>
                  </a:lnTo>
                  <a:close/>
                  <a:moveTo>
                    <a:pt x="156" y="76"/>
                  </a:moveTo>
                  <a:lnTo>
                    <a:pt x="167" y="75"/>
                  </a:lnTo>
                  <a:lnTo>
                    <a:pt x="174" y="79"/>
                  </a:lnTo>
                  <a:lnTo>
                    <a:pt x="174" y="88"/>
                  </a:lnTo>
                  <a:lnTo>
                    <a:pt x="169" y="88"/>
                  </a:lnTo>
                  <a:lnTo>
                    <a:pt x="165" y="93"/>
                  </a:lnTo>
                  <a:lnTo>
                    <a:pt x="157" y="85"/>
                  </a:lnTo>
                  <a:lnTo>
                    <a:pt x="156" y="76"/>
                  </a:lnTo>
                  <a:close/>
                  <a:moveTo>
                    <a:pt x="2" y="0"/>
                  </a:moveTo>
                  <a:lnTo>
                    <a:pt x="14" y="16"/>
                  </a:lnTo>
                  <a:lnTo>
                    <a:pt x="16" y="9"/>
                  </a:lnTo>
                  <a:lnTo>
                    <a:pt x="22" y="15"/>
                  </a:lnTo>
                  <a:lnTo>
                    <a:pt x="23" y="22"/>
                  </a:lnTo>
                  <a:lnTo>
                    <a:pt x="35" y="30"/>
                  </a:lnTo>
                  <a:lnTo>
                    <a:pt x="40" y="38"/>
                  </a:lnTo>
                  <a:lnTo>
                    <a:pt x="44" y="39"/>
                  </a:lnTo>
                  <a:lnTo>
                    <a:pt x="62" y="62"/>
                  </a:lnTo>
                  <a:lnTo>
                    <a:pt x="69" y="78"/>
                  </a:lnTo>
                  <a:lnTo>
                    <a:pt x="75" y="76"/>
                  </a:lnTo>
                  <a:lnTo>
                    <a:pt x="83" y="82"/>
                  </a:lnTo>
                  <a:lnTo>
                    <a:pt x="94" y="100"/>
                  </a:lnTo>
                  <a:lnTo>
                    <a:pt x="109" y="112"/>
                  </a:lnTo>
                  <a:lnTo>
                    <a:pt x="116" y="113"/>
                  </a:lnTo>
                  <a:lnTo>
                    <a:pt x="116" y="128"/>
                  </a:lnTo>
                  <a:lnTo>
                    <a:pt x="109" y="123"/>
                  </a:lnTo>
                  <a:lnTo>
                    <a:pt x="105" y="125"/>
                  </a:lnTo>
                  <a:lnTo>
                    <a:pt x="97" y="118"/>
                  </a:lnTo>
                  <a:lnTo>
                    <a:pt x="88" y="121"/>
                  </a:lnTo>
                  <a:lnTo>
                    <a:pt x="80" y="115"/>
                  </a:lnTo>
                  <a:lnTo>
                    <a:pt x="78" y="106"/>
                  </a:lnTo>
                  <a:lnTo>
                    <a:pt x="68" y="105"/>
                  </a:lnTo>
                  <a:lnTo>
                    <a:pt x="64" y="93"/>
                  </a:lnTo>
                  <a:lnTo>
                    <a:pt x="59" y="92"/>
                  </a:lnTo>
                  <a:lnTo>
                    <a:pt x="55" y="94"/>
                  </a:lnTo>
                  <a:lnTo>
                    <a:pt x="50" y="81"/>
                  </a:lnTo>
                  <a:lnTo>
                    <a:pt x="39" y="73"/>
                  </a:lnTo>
                  <a:lnTo>
                    <a:pt x="37" y="67"/>
                  </a:lnTo>
                  <a:lnTo>
                    <a:pt x="31" y="66"/>
                  </a:lnTo>
                  <a:lnTo>
                    <a:pt x="26" y="59"/>
                  </a:lnTo>
                  <a:lnTo>
                    <a:pt x="26" y="51"/>
                  </a:lnTo>
                  <a:lnTo>
                    <a:pt x="17" y="46"/>
                  </a:lnTo>
                  <a:lnTo>
                    <a:pt x="5" y="22"/>
                  </a:lnTo>
                  <a:lnTo>
                    <a:pt x="4" y="1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8">
              <a:extLst>
                <a:ext uri="{FF2B5EF4-FFF2-40B4-BE49-F238E27FC236}">
                  <a16:creationId xmlns:a16="http://schemas.microsoft.com/office/drawing/2014/main" id="{5275D20C-8097-233A-4004-3383F442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1" y="6037264"/>
              <a:ext cx="7938" cy="9525"/>
            </a:xfrm>
            <a:custGeom>
              <a:avLst/>
              <a:gdLst>
                <a:gd name="T0" fmla="*/ 0 w 16"/>
                <a:gd name="T1" fmla="*/ 2 h 17"/>
                <a:gd name="T2" fmla="*/ 2 w 16"/>
                <a:gd name="T3" fmla="*/ 9 h 17"/>
                <a:gd name="T4" fmla="*/ 3 w 16"/>
                <a:gd name="T5" fmla="*/ 13 h 17"/>
                <a:gd name="T6" fmla="*/ 9 w 16"/>
                <a:gd name="T7" fmla="*/ 13 h 17"/>
                <a:gd name="T8" fmla="*/ 13 w 16"/>
                <a:gd name="T9" fmla="*/ 17 h 17"/>
                <a:gd name="T10" fmla="*/ 16 w 16"/>
                <a:gd name="T11" fmla="*/ 17 h 17"/>
                <a:gd name="T12" fmla="*/ 8 w 16"/>
                <a:gd name="T13" fmla="*/ 4 h 17"/>
                <a:gd name="T14" fmla="*/ 3 w 16"/>
                <a:gd name="T15" fmla="*/ 0 h 17"/>
                <a:gd name="T16" fmla="*/ 0 w 16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0" y="2"/>
                  </a:moveTo>
                  <a:lnTo>
                    <a:pt x="2" y="9"/>
                  </a:lnTo>
                  <a:lnTo>
                    <a:pt x="3" y="13"/>
                  </a:lnTo>
                  <a:lnTo>
                    <a:pt x="9" y="13"/>
                  </a:lnTo>
                  <a:lnTo>
                    <a:pt x="13" y="17"/>
                  </a:lnTo>
                  <a:lnTo>
                    <a:pt x="16" y="17"/>
                  </a:lnTo>
                  <a:lnTo>
                    <a:pt x="8" y="4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39">
              <a:extLst>
                <a:ext uri="{FF2B5EF4-FFF2-40B4-BE49-F238E27FC236}">
                  <a16:creationId xmlns:a16="http://schemas.microsoft.com/office/drawing/2014/main" id="{F66E2118-C8D2-8052-EE5A-54D44B1B00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6" y="5883276"/>
              <a:ext cx="39688" cy="31750"/>
            </a:xfrm>
            <a:custGeom>
              <a:avLst/>
              <a:gdLst>
                <a:gd name="T0" fmla="*/ 2 w 71"/>
                <a:gd name="T1" fmla="*/ 52 h 57"/>
                <a:gd name="T2" fmla="*/ 8 w 71"/>
                <a:gd name="T3" fmla="*/ 51 h 57"/>
                <a:gd name="T4" fmla="*/ 16 w 71"/>
                <a:gd name="T5" fmla="*/ 45 h 57"/>
                <a:gd name="T6" fmla="*/ 23 w 71"/>
                <a:gd name="T7" fmla="*/ 43 h 57"/>
                <a:gd name="T8" fmla="*/ 25 w 71"/>
                <a:gd name="T9" fmla="*/ 47 h 57"/>
                <a:gd name="T10" fmla="*/ 31 w 71"/>
                <a:gd name="T11" fmla="*/ 53 h 57"/>
                <a:gd name="T12" fmla="*/ 37 w 71"/>
                <a:gd name="T13" fmla="*/ 52 h 57"/>
                <a:gd name="T14" fmla="*/ 41 w 71"/>
                <a:gd name="T15" fmla="*/ 44 h 57"/>
                <a:gd name="T16" fmla="*/ 43 w 71"/>
                <a:gd name="T17" fmla="*/ 48 h 57"/>
                <a:gd name="T18" fmla="*/ 44 w 71"/>
                <a:gd name="T19" fmla="*/ 53 h 57"/>
                <a:gd name="T20" fmla="*/ 49 w 71"/>
                <a:gd name="T21" fmla="*/ 57 h 57"/>
                <a:gd name="T22" fmla="*/ 57 w 71"/>
                <a:gd name="T23" fmla="*/ 57 h 57"/>
                <a:gd name="T24" fmla="*/ 65 w 71"/>
                <a:gd name="T25" fmla="*/ 51 h 57"/>
                <a:gd name="T26" fmla="*/ 65 w 71"/>
                <a:gd name="T27" fmla="*/ 48 h 57"/>
                <a:gd name="T28" fmla="*/ 53 w 71"/>
                <a:gd name="T29" fmla="*/ 50 h 57"/>
                <a:gd name="T30" fmla="*/ 49 w 71"/>
                <a:gd name="T31" fmla="*/ 43 h 57"/>
                <a:gd name="T32" fmla="*/ 53 w 71"/>
                <a:gd name="T33" fmla="*/ 38 h 57"/>
                <a:gd name="T34" fmla="*/ 59 w 71"/>
                <a:gd name="T35" fmla="*/ 35 h 57"/>
                <a:gd name="T36" fmla="*/ 68 w 71"/>
                <a:gd name="T37" fmla="*/ 38 h 57"/>
                <a:gd name="T38" fmla="*/ 71 w 71"/>
                <a:gd name="T39" fmla="*/ 32 h 57"/>
                <a:gd name="T40" fmla="*/ 69 w 71"/>
                <a:gd name="T41" fmla="*/ 25 h 57"/>
                <a:gd name="T42" fmla="*/ 63 w 71"/>
                <a:gd name="T43" fmla="*/ 27 h 57"/>
                <a:gd name="T44" fmla="*/ 58 w 71"/>
                <a:gd name="T45" fmla="*/ 25 h 57"/>
                <a:gd name="T46" fmla="*/ 49 w 71"/>
                <a:gd name="T47" fmla="*/ 34 h 57"/>
                <a:gd name="T48" fmla="*/ 44 w 71"/>
                <a:gd name="T49" fmla="*/ 34 h 57"/>
                <a:gd name="T50" fmla="*/ 40 w 71"/>
                <a:gd name="T51" fmla="*/ 25 h 57"/>
                <a:gd name="T52" fmla="*/ 44 w 71"/>
                <a:gd name="T53" fmla="*/ 22 h 57"/>
                <a:gd name="T54" fmla="*/ 44 w 71"/>
                <a:gd name="T55" fmla="*/ 12 h 57"/>
                <a:gd name="T56" fmla="*/ 40 w 71"/>
                <a:gd name="T57" fmla="*/ 16 h 57"/>
                <a:gd name="T58" fmla="*/ 37 w 71"/>
                <a:gd name="T59" fmla="*/ 23 h 57"/>
                <a:gd name="T60" fmla="*/ 32 w 71"/>
                <a:gd name="T61" fmla="*/ 27 h 57"/>
                <a:gd name="T62" fmla="*/ 26 w 71"/>
                <a:gd name="T63" fmla="*/ 25 h 57"/>
                <a:gd name="T64" fmla="*/ 19 w 71"/>
                <a:gd name="T65" fmla="*/ 21 h 57"/>
                <a:gd name="T66" fmla="*/ 14 w 71"/>
                <a:gd name="T67" fmla="*/ 18 h 57"/>
                <a:gd name="T68" fmla="*/ 16 w 71"/>
                <a:gd name="T69" fmla="*/ 10 h 57"/>
                <a:gd name="T70" fmla="*/ 14 w 71"/>
                <a:gd name="T71" fmla="*/ 5 h 57"/>
                <a:gd name="T72" fmla="*/ 17 w 71"/>
                <a:gd name="T73" fmla="*/ 2 h 57"/>
                <a:gd name="T74" fmla="*/ 17 w 71"/>
                <a:gd name="T75" fmla="*/ 0 h 57"/>
                <a:gd name="T76" fmla="*/ 13 w 71"/>
                <a:gd name="T77" fmla="*/ 4 h 57"/>
                <a:gd name="T78" fmla="*/ 9 w 71"/>
                <a:gd name="T79" fmla="*/ 9 h 57"/>
                <a:gd name="T80" fmla="*/ 10 w 71"/>
                <a:gd name="T81" fmla="*/ 15 h 57"/>
                <a:gd name="T82" fmla="*/ 10 w 71"/>
                <a:gd name="T83" fmla="*/ 24 h 57"/>
                <a:gd name="T84" fmla="*/ 13 w 71"/>
                <a:gd name="T85" fmla="*/ 25 h 57"/>
                <a:gd name="T86" fmla="*/ 15 w 71"/>
                <a:gd name="T87" fmla="*/ 27 h 57"/>
                <a:gd name="T88" fmla="*/ 6 w 71"/>
                <a:gd name="T89" fmla="*/ 36 h 57"/>
                <a:gd name="T90" fmla="*/ 0 w 71"/>
                <a:gd name="T91" fmla="*/ 44 h 57"/>
                <a:gd name="T92" fmla="*/ 2 w 71"/>
                <a:gd name="T93" fmla="*/ 52 h 57"/>
                <a:gd name="T94" fmla="*/ 24 w 71"/>
                <a:gd name="T95" fmla="*/ 16 h 57"/>
                <a:gd name="T96" fmla="*/ 27 w 71"/>
                <a:gd name="T97" fmla="*/ 12 h 57"/>
                <a:gd name="T98" fmla="*/ 35 w 71"/>
                <a:gd name="T99" fmla="*/ 10 h 57"/>
                <a:gd name="T100" fmla="*/ 35 w 71"/>
                <a:gd name="T101" fmla="*/ 13 h 57"/>
                <a:gd name="T102" fmla="*/ 29 w 71"/>
                <a:gd name="T103" fmla="*/ 18 h 57"/>
                <a:gd name="T104" fmla="*/ 25 w 71"/>
                <a:gd name="T105" fmla="*/ 19 h 57"/>
                <a:gd name="T106" fmla="*/ 24 w 71"/>
                <a:gd name="T107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" h="57">
                  <a:moveTo>
                    <a:pt x="2" y="52"/>
                  </a:moveTo>
                  <a:lnTo>
                    <a:pt x="8" y="51"/>
                  </a:lnTo>
                  <a:lnTo>
                    <a:pt x="16" y="45"/>
                  </a:lnTo>
                  <a:lnTo>
                    <a:pt x="23" y="43"/>
                  </a:lnTo>
                  <a:lnTo>
                    <a:pt x="25" y="47"/>
                  </a:lnTo>
                  <a:lnTo>
                    <a:pt x="31" y="53"/>
                  </a:lnTo>
                  <a:lnTo>
                    <a:pt x="37" y="52"/>
                  </a:lnTo>
                  <a:lnTo>
                    <a:pt x="41" y="44"/>
                  </a:lnTo>
                  <a:lnTo>
                    <a:pt x="43" y="48"/>
                  </a:lnTo>
                  <a:lnTo>
                    <a:pt x="44" y="53"/>
                  </a:lnTo>
                  <a:lnTo>
                    <a:pt x="49" y="57"/>
                  </a:lnTo>
                  <a:lnTo>
                    <a:pt x="57" y="57"/>
                  </a:lnTo>
                  <a:lnTo>
                    <a:pt x="65" y="51"/>
                  </a:lnTo>
                  <a:lnTo>
                    <a:pt x="65" y="48"/>
                  </a:lnTo>
                  <a:lnTo>
                    <a:pt x="53" y="50"/>
                  </a:lnTo>
                  <a:lnTo>
                    <a:pt x="49" y="43"/>
                  </a:lnTo>
                  <a:lnTo>
                    <a:pt x="53" y="38"/>
                  </a:lnTo>
                  <a:lnTo>
                    <a:pt x="59" y="35"/>
                  </a:lnTo>
                  <a:lnTo>
                    <a:pt x="68" y="38"/>
                  </a:lnTo>
                  <a:lnTo>
                    <a:pt x="71" y="32"/>
                  </a:lnTo>
                  <a:lnTo>
                    <a:pt x="69" y="25"/>
                  </a:lnTo>
                  <a:lnTo>
                    <a:pt x="63" y="27"/>
                  </a:lnTo>
                  <a:lnTo>
                    <a:pt x="58" y="25"/>
                  </a:lnTo>
                  <a:lnTo>
                    <a:pt x="49" y="34"/>
                  </a:lnTo>
                  <a:lnTo>
                    <a:pt x="44" y="34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6" y="25"/>
                  </a:lnTo>
                  <a:lnTo>
                    <a:pt x="19" y="21"/>
                  </a:lnTo>
                  <a:lnTo>
                    <a:pt x="14" y="18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10" y="15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5" y="27"/>
                  </a:lnTo>
                  <a:lnTo>
                    <a:pt x="6" y="36"/>
                  </a:lnTo>
                  <a:lnTo>
                    <a:pt x="0" y="44"/>
                  </a:lnTo>
                  <a:lnTo>
                    <a:pt x="2" y="52"/>
                  </a:lnTo>
                  <a:close/>
                  <a:moveTo>
                    <a:pt x="24" y="16"/>
                  </a:moveTo>
                  <a:lnTo>
                    <a:pt x="27" y="12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5" y="19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40">
              <a:extLst>
                <a:ext uri="{FF2B5EF4-FFF2-40B4-BE49-F238E27FC236}">
                  <a16:creationId xmlns:a16="http://schemas.microsoft.com/office/drawing/2014/main" id="{F5F3FB27-BF2C-B918-8A62-6A2EC3B59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1" y="5032376"/>
              <a:ext cx="14288" cy="15875"/>
            </a:xfrm>
            <a:custGeom>
              <a:avLst/>
              <a:gdLst>
                <a:gd name="T0" fmla="*/ 8 w 26"/>
                <a:gd name="T1" fmla="*/ 2 h 29"/>
                <a:gd name="T2" fmla="*/ 6 w 26"/>
                <a:gd name="T3" fmla="*/ 13 h 29"/>
                <a:gd name="T4" fmla="*/ 0 w 26"/>
                <a:gd name="T5" fmla="*/ 17 h 29"/>
                <a:gd name="T6" fmla="*/ 12 w 26"/>
                <a:gd name="T7" fmla="*/ 29 h 29"/>
                <a:gd name="T8" fmla="*/ 22 w 26"/>
                <a:gd name="T9" fmla="*/ 23 h 29"/>
                <a:gd name="T10" fmla="*/ 21 w 26"/>
                <a:gd name="T11" fmla="*/ 14 h 29"/>
                <a:gd name="T12" fmla="*/ 26 w 26"/>
                <a:gd name="T13" fmla="*/ 10 h 29"/>
                <a:gd name="T14" fmla="*/ 25 w 26"/>
                <a:gd name="T15" fmla="*/ 3 h 29"/>
                <a:gd name="T16" fmla="*/ 19 w 26"/>
                <a:gd name="T17" fmla="*/ 0 h 29"/>
                <a:gd name="T18" fmla="*/ 14 w 26"/>
                <a:gd name="T19" fmla="*/ 3 h 29"/>
                <a:gd name="T20" fmla="*/ 8 w 26"/>
                <a:gd name="T2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9">
                  <a:moveTo>
                    <a:pt x="8" y="2"/>
                  </a:moveTo>
                  <a:lnTo>
                    <a:pt x="6" y="13"/>
                  </a:lnTo>
                  <a:lnTo>
                    <a:pt x="0" y="17"/>
                  </a:lnTo>
                  <a:lnTo>
                    <a:pt x="12" y="29"/>
                  </a:lnTo>
                  <a:lnTo>
                    <a:pt x="22" y="23"/>
                  </a:lnTo>
                  <a:lnTo>
                    <a:pt x="21" y="14"/>
                  </a:lnTo>
                  <a:lnTo>
                    <a:pt x="26" y="10"/>
                  </a:lnTo>
                  <a:lnTo>
                    <a:pt x="25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973E8840-07B8-182B-E775-FDCAA7139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8" y="5051426"/>
              <a:ext cx="14288" cy="15875"/>
            </a:xfrm>
            <a:custGeom>
              <a:avLst/>
              <a:gdLst>
                <a:gd name="T0" fmla="*/ 1 w 26"/>
                <a:gd name="T1" fmla="*/ 2 h 29"/>
                <a:gd name="T2" fmla="*/ 0 w 26"/>
                <a:gd name="T3" fmla="*/ 15 h 29"/>
                <a:gd name="T4" fmla="*/ 9 w 26"/>
                <a:gd name="T5" fmla="*/ 26 h 29"/>
                <a:gd name="T6" fmla="*/ 14 w 26"/>
                <a:gd name="T7" fmla="*/ 29 h 29"/>
                <a:gd name="T8" fmla="*/ 26 w 26"/>
                <a:gd name="T9" fmla="*/ 19 h 29"/>
                <a:gd name="T10" fmla="*/ 21 w 26"/>
                <a:gd name="T11" fmla="*/ 16 h 29"/>
                <a:gd name="T12" fmla="*/ 15 w 26"/>
                <a:gd name="T13" fmla="*/ 4 h 29"/>
                <a:gd name="T14" fmla="*/ 6 w 26"/>
                <a:gd name="T15" fmla="*/ 0 h 29"/>
                <a:gd name="T16" fmla="*/ 1 w 26"/>
                <a:gd name="T1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9">
                  <a:moveTo>
                    <a:pt x="1" y="2"/>
                  </a:moveTo>
                  <a:lnTo>
                    <a:pt x="0" y="15"/>
                  </a:lnTo>
                  <a:lnTo>
                    <a:pt x="9" y="26"/>
                  </a:lnTo>
                  <a:lnTo>
                    <a:pt x="14" y="29"/>
                  </a:lnTo>
                  <a:lnTo>
                    <a:pt x="26" y="19"/>
                  </a:lnTo>
                  <a:lnTo>
                    <a:pt x="21" y="16"/>
                  </a:lnTo>
                  <a:lnTo>
                    <a:pt x="15" y="4"/>
                  </a:lnTo>
                  <a:lnTo>
                    <a:pt x="6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42">
              <a:extLst>
                <a:ext uri="{FF2B5EF4-FFF2-40B4-BE49-F238E27FC236}">
                  <a16:creationId xmlns:a16="http://schemas.microsoft.com/office/drawing/2014/main" id="{0ED8F6A6-BE60-4E8A-615E-10490AEFA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0513" y="4827589"/>
              <a:ext cx="185738" cy="347663"/>
            </a:xfrm>
            <a:custGeom>
              <a:avLst/>
              <a:gdLst>
                <a:gd name="T0" fmla="*/ 308 w 335"/>
                <a:gd name="T1" fmla="*/ 217 h 624"/>
                <a:gd name="T2" fmla="*/ 309 w 335"/>
                <a:gd name="T3" fmla="*/ 224 h 624"/>
                <a:gd name="T4" fmla="*/ 248 w 335"/>
                <a:gd name="T5" fmla="*/ 57 h 624"/>
                <a:gd name="T6" fmla="*/ 241 w 335"/>
                <a:gd name="T7" fmla="*/ 63 h 624"/>
                <a:gd name="T8" fmla="*/ 262 w 335"/>
                <a:gd name="T9" fmla="*/ 60 h 624"/>
                <a:gd name="T10" fmla="*/ 260 w 335"/>
                <a:gd name="T11" fmla="*/ 42 h 624"/>
                <a:gd name="T12" fmla="*/ 71 w 335"/>
                <a:gd name="T13" fmla="*/ 624 h 624"/>
                <a:gd name="T14" fmla="*/ 105 w 335"/>
                <a:gd name="T15" fmla="*/ 605 h 624"/>
                <a:gd name="T16" fmla="*/ 159 w 335"/>
                <a:gd name="T17" fmla="*/ 591 h 624"/>
                <a:gd name="T18" fmla="*/ 178 w 335"/>
                <a:gd name="T19" fmla="*/ 557 h 624"/>
                <a:gd name="T20" fmla="*/ 190 w 335"/>
                <a:gd name="T21" fmla="*/ 532 h 624"/>
                <a:gd name="T22" fmla="*/ 204 w 335"/>
                <a:gd name="T23" fmla="*/ 503 h 624"/>
                <a:gd name="T24" fmla="*/ 225 w 335"/>
                <a:gd name="T25" fmla="*/ 432 h 624"/>
                <a:gd name="T26" fmla="*/ 257 w 335"/>
                <a:gd name="T27" fmla="*/ 347 h 624"/>
                <a:gd name="T28" fmla="*/ 282 w 335"/>
                <a:gd name="T29" fmla="*/ 285 h 624"/>
                <a:gd name="T30" fmla="*/ 289 w 335"/>
                <a:gd name="T31" fmla="*/ 243 h 624"/>
                <a:gd name="T32" fmla="*/ 305 w 335"/>
                <a:gd name="T33" fmla="*/ 206 h 624"/>
                <a:gd name="T34" fmla="*/ 303 w 335"/>
                <a:gd name="T35" fmla="*/ 173 h 624"/>
                <a:gd name="T36" fmla="*/ 310 w 335"/>
                <a:gd name="T37" fmla="*/ 161 h 624"/>
                <a:gd name="T38" fmla="*/ 328 w 335"/>
                <a:gd name="T39" fmla="*/ 176 h 624"/>
                <a:gd name="T40" fmla="*/ 335 w 335"/>
                <a:gd name="T41" fmla="*/ 154 h 624"/>
                <a:gd name="T42" fmla="*/ 326 w 335"/>
                <a:gd name="T43" fmla="*/ 122 h 624"/>
                <a:gd name="T44" fmla="*/ 326 w 335"/>
                <a:gd name="T45" fmla="*/ 73 h 624"/>
                <a:gd name="T46" fmla="*/ 312 w 335"/>
                <a:gd name="T47" fmla="*/ 40 h 624"/>
                <a:gd name="T48" fmla="*/ 300 w 335"/>
                <a:gd name="T49" fmla="*/ 9 h 624"/>
                <a:gd name="T50" fmla="*/ 281 w 335"/>
                <a:gd name="T51" fmla="*/ 21 h 624"/>
                <a:gd name="T52" fmla="*/ 276 w 335"/>
                <a:gd name="T53" fmla="*/ 32 h 624"/>
                <a:gd name="T54" fmla="*/ 273 w 335"/>
                <a:gd name="T55" fmla="*/ 61 h 624"/>
                <a:gd name="T56" fmla="*/ 253 w 335"/>
                <a:gd name="T57" fmla="*/ 83 h 624"/>
                <a:gd name="T58" fmla="*/ 238 w 335"/>
                <a:gd name="T59" fmla="*/ 73 h 624"/>
                <a:gd name="T60" fmla="*/ 242 w 335"/>
                <a:gd name="T61" fmla="*/ 102 h 624"/>
                <a:gd name="T62" fmla="*/ 227 w 335"/>
                <a:gd name="T63" fmla="*/ 114 h 624"/>
                <a:gd name="T64" fmla="*/ 229 w 335"/>
                <a:gd name="T65" fmla="*/ 121 h 624"/>
                <a:gd name="T66" fmla="*/ 208 w 335"/>
                <a:gd name="T67" fmla="*/ 130 h 624"/>
                <a:gd name="T68" fmla="*/ 204 w 335"/>
                <a:gd name="T69" fmla="*/ 132 h 624"/>
                <a:gd name="T70" fmla="*/ 202 w 335"/>
                <a:gd name="T71" fmla="*/ 152 h 624"/>
                <a:gd name="T72" fmla="*/ 188 w 335"/>
                <a:gd name="T73" fmla="*/ 157 h 624"/>
                <a:gd name="T74" fmla="*/ 168 w 335"/>
                <a:gd name="T75" fmla="*/ 160 h 624"/>
                <a:gd name="T76" fmla="*/ 159 w 335"/>
                <a:gd name="T77" fmla="*/ 182 h 624"/>
                <a:gd name="T78" fmla="*/ 141 w 335"/>
                <a:gd name="T79" fmla="*/ 177 h 624"/>
                <a:gd name="T80" fmla="*/ 125 w 335"/>
                <a:gd name="T81" fmla="*/ 185 h 624"/>
                <a:gd name="T82" fmla="*/ 114 w 335"/>
                <a:gd name="T83" fmla="*/ 177 h 624"/>
                <a:gd name="T84" fmla="*/ 83 w 335"/>
                <a:gd name="T85" fmla="*/ 193 h 624"/>
                <a:gd name="T86" fmla="*/ 68 w 335"/>
                <a:gd name="T87" fmla="*/ 210 h 624"/>
                <a:gd name="T88" fmla="*/ 43 w 335"/>
                <a:gd name="T89" fmla="*/ 253 h 624"/>
                <a:gd name="T90" fmla="*/ 48 w 335"/>
                <a:gd name="T91" fmla="*/ 291 h 624"/>
                <a:gd name="T92" fmla="*/ 67 w 335"/>
                <a:gd name="T93" fmla="*/ 333 h 624"/>
                <a:gd name="T94" fmla="*/ 50 w 335"/>
                <a:gd name="T95" fmla="*/ 371 h 624"/>
                <a:gd name="T96" fmla="*/ 32 w 335"/>
                <a:gd name="T97" fmla="*/ 397 h 624"/>
                <a:gd name="T98" fmla="*/ 10 w 335"/>
                <a:gd name="T99" fmla="*/ 427 h 624"/>
                <a:gd name="T100" fmla="*/ 0 w 335"/>
                <a:gd name="T101" fmla="*/ 469 h 624"/>
                <a:gd name="T102" fmla="*/ 12 w 335"/>
                <a:gd name="T103" fmla="*/ 512 h 624"/>
                <a:gd name="T104" fmla="*/ 20 w 335"/>
                <a:gd name="T105" fmla="*/ 524 h 624"/>
                <a:gd name="T106" fmla="*/ 11 w 335"/>
                <a:gd name="T107" fmla="*/ 568 h 624"/>
                <a:gd name="T108" fmla="*/ 26 w 335"/>
                <a:gd name="T109" fmla="*/ 590 h 624"/>
                <a:gd name="T110" fmla="*/ 46 w 335"/>
                <a:gd name="T111" fmla="*/ 603 h 624"/>
                <a:gd name="T112" fmla="*/ 68 w 335"/>
                <a:gd name="T113" fmla="*/ 61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5" h="624">
                  <a:moveTo>
                    <a:pt x="305" y="233"/>
                  </a:moveTo>
                  <a:lnTo>
                    <a:pt x="305" y="227"/>
                  </a:lnTo>
                  <a:lnTo>
                    <a:pt x="306" y="221"/>
                  </a:lnTo>
                  <a:lnTo>
                    <a:pt x="308" y="217"/>
                  </a:lnTo>
                  <a:lnTo>
                    <a:pt x="311" y="217"/>
                  </a:lnTo>
                  <a:lnTo>
                    <a:pt x="314" y="212"/>
                  </a:lnTo>
                  <a:lnTo>
                    <a:pt x="312" y="219"/>
                  </a:lnTo>
                  <a:lnTo>
                    <a:pt x="309" y="224"/>
                  </a:lnTo>
                  <a:lnTo>
                    <a:pt x="305" y="233"/>
                  </a:lnTo>
                  <a:close/>
                  <a:moveTo>
                    <a:pt x="245" y="57"/>
                  </a:moveTo>
                  <a:lnTo>
                    <a:pt x="247" y="55"/>
                  </a:lnTo>
                  <a:lnTo>
                    <a:pt x="248" y="57"/>
                  </a:lnTo>
                  <a:lnTo>
                    <a:pt x="253" y="60"/>
                  </a:lnTo>
                  <a:lnTo>
                    <a:pt x="251" y="68"/>
                  </a:lnTo>
                  <a:lnTo>
                    <a:pt x="247" y="64"/>
                  </a:lnTo>
                  <a:lnTo>
                    <a:pt x="241" y="63"/>
                  </a:lnTo>
                  <a:lnTo>
                    <a:pt x="245" y="57"/>
                  </a:lnTo>
                  <a:close/>
                  <a:moveTo>
                    <a:pt x="259" y="59"/>
                  </a:moveTo>
                  <a:lnTo>
                    <a:pt x="260" y="56"/>
                  </a:lnTo>
                  <a:lnTo>
                    <a:pt x="262" y="60"/>
                  </a:lnTo>
                  <a:lnTo>
                    <a:pt x="260" y="63"/>
                  </a:lnTo>
                  <a:lnTo>
                    <a:pt x="259" y="59"/>
                  </a:lnTo>
                  <a:close/>
                  <a:moveTo>
                    <a:pt x="262" y="45"/>
                  </a:moveTo>
                  <a:lnTo>
                    <a:pt x="260" y="42"/>
                  </a:lnTo>
                  <a:lnTo>
                    <a:pt x="268" y="34"/>
                  </a:lnTo>
                  <a:lnTo>
                    <a:pt x="267" y="37"/>
                  </a:lnTo>
                  <a:lnTo>
                    <a:pt x="262" y="45"/>
                  </a:lnTo>
                  <a:close/>
                  <a:moveTo>
                    <a:pt x="71" y="624"/>
                  </a:moveTo>
                  <a:lnTo>
                    <a:pt x="76" y="621"/>
                  </a:lnTo>
                  <a:lnTo>
                    <a:pt x="86" y="622"/>
                  </a:lnTo>
                  <a:lnTo>
                    <a:pt x="96" y="615"/>
                  </a:lnTo>
                  <a:lnTo>
                    <a:pt x="105" y="605"/>
                  </a:lnTo>
                  <a:lnTo>
                    <a:pt x="132" y="603"/>
                  </a:lnTo>
                  <a:lnTo>
                    <a:pt x="141" y="605"/>
                  </a:lnTo>
                  <a:lnTo>
                    <a:pt x="155" y="599"/>
                  </a:lnTo>
                  <a:lnTo>
                    <a:pt x="159" y="591"/>
                  </a:lnTo>
                  <a:lnTo>
                    <a:pt x="166" y="590"/>
                  </a:lnTo>
                  <a:lnTo>
                    <a:pt x="171" y="577"/>
                  </a:lnTo>
                  <a:lnTo>
                    <a:pt x="177" y="565"/>
                  </a:lnTo>
                  <a:lnTo>
                    <a:pt x="178" y="557"/>
                  </a:lnTo>
                  <a:lnTo>
                    <a:pt x="187" y="552"/>
                  </a:lnTo>
                  <a:lnTo>
                    <a:pt x="186" y="539"/>
                  </a:lnTo>
                  <a:lnTo>
                    <a:pt x="184" y="537"/>
                  </a:lnTo>
                  <a:lnTo>
                    <a:pt x="190" y="532"/>
                  </a:lnTo>
                  <a:lnTo>
                    <a:pt x="194" y="518"/>
                  </a:lnTo>
                  <a:lnTo>
                    <a:pt x="193" y="516"/>
                  </a:lnTo>
                  <a:lnTo>
                    <a:pt x="196" y="516"/>
                  </a:lnTo>
                  <a:lnTo>
                    <a:pt x="204" y="503"/>
                  </a:lnTo>
                  <a:lnTo>
                    <a:pt x="210" y="473"/>
                  </a:lnTo>
                  <a:lnTo>
                    <a:pt x="215" y="457"/>
                  </a:lnTo>
                  <a:lnTo>
                    <a:pt x="222" y="450"/>
                  </a:lnTo>
                  <a:lnTo>
                    <a:pt x="225" y="432"/>
                  </a:lnTo>
                  <a:lnTo>
                    <a:pt x="237" y="411"/>
                  </a:lnTo>
                  <a:lnTo>
                    <a:pt x="249" y="376"/>
                  </a:lnTo>
                  <a:lnTo>
                    <a:pt x="257" y="363"/>
                  </a:lnTo>
                  <a:lnTo>
                    <a:pt x="257" y="347"/>
                  </a:lnTo>
                  <a:lnTo>
                    <a:pt x="266" y="331"/>
                  </a:lnTo>
                  <a:lnTo>
                    <a:pt x="267" y="325"/>
                  </a:lnTo>
                  <a:lnTo>
                    <a:pt x="277" y="309"/>
                  </a:lnTo>
                  <a:lnTo>
                    <a:pt x="282" y="285"/>
                  </a:lnTo>
                  <a:lnTo>
                    <a:pt x="286" y="267"/>
                  </a:lnTo>
                  <a:lnTo>
                    <a:pt x="290" y="262"/>
                  </a:lnTo>
                  <a:lnTo>
                    <a:pt x="292" y="249"/>
                  </a:lnTo>
                  <a:lnTo>
                    <a:pt x="289" y="243"/>
                  </a:lnTo>
                  <a:lnTo>
                    <a:pt x="291" y="232"/>
                  </a:lnTo>
                  <a:lnTo>
                    <a:pt x="300" y="219"/>
                  </a:lnTo>
                  <a:lnTo>
                    <a:pt x="299" y="213"/>
                  </a:lnTo>
                  <a:lnTo>
                    <a:pt x="305" y="206"/>
                  </a:lnTo>
                  <a:lnTo>
                    <a:pt x="304" y="195"/>
                  </a:lnTo>
                  <a:lnTo>
                    <a:pt x="300" y="191"/>
                  </a:lnTo>
                  <a:lnTo>
                    <a:pt x="304" y="184"/>
                  </a:lnTo>
                  <a:lnTo>
                    <a:pt x="303" y="173"/>
                  </a:lnTo>
                  <a:lnTo>
                    <a:pt x="300" y="171"/>
                  </a:lnTo>
                  <a:lnTo>
                    <a:pt x="300" y="160"/>
                  </a:lnTo>
                  <a:lnTo>
                    <a:pt x="306" y="158"/>
                  </a:lnTo>
                  <a:lnTo>
                    <a:pt x="310" y="161"/>
                  </a:lnTo>
                  <a:lnTo>
                    <a:pt x="312" y="170"/>
                  </a:lnTo>
                  <a:lnTo>
                    <a:pt x="319" y="180"/>
                  </a:lnTo>
                  <a:lnTo>
                    <a:pt x="325" y="181"/>
                  </a:lnTo>
                  <a:lnTo>
                    <a:pt x="328" y="176"/>
                  </a:lnTo>
                  <a:lnTo>
                    <a:pt x="328" y="168"/>
                  </a:lnTo>
                  <a:lnTo>
                    <a:pt x="331" y="165"/>
                  </a:lnTo>
                  <a:lnTo>
                    <a:pt x="332" y="157"/>
                  </a:lnTo>
                  <a:lnTo>
                    <a:pt x="335" y="154"/>
                  </a:lnTo>
                  <a:lnTo>
                    <a:pt x="334" y="146"/>
                  </a:lnTo>
                  <a:lnTo>
                    <a:pt x="326" y="134"/>
                  </a:lnTo>
                  <a:lnTo>
                    <a:pt x="324" y="126"/>
                  </a:lnTo>
                  <a:lnTo>
                    <a:pt x="326" y="122"/>
                  </a:lnTo>
                  <a:lnTo>
                    <a:pt x="326" y="113"/>
                  </a:lnTo>
                  <a:lnTo>
                    <a:pt x="323" y="100"/>
                  </a:lnTo>
                  <a:lnTo>
                    <a:pt x="325" y="96"/>
                  </a:lnTo>
                  <a:lnTo>
                    <a:pt x="326" y="73"/>
                  </a:lnTo>
                  <a:lnTo>
                    <a:pt x="320" y="65"/>
                  </a:lnTo>
                  <a:lnTo>
                    <a:pt x="319" y="45"/>
                  </a:lnTo>
                  <a:lnTo>
                    <a:pt x="315" y="38"/>
                  </a:lnTo>
                  <a:lnTo>
                    <a:pt x="312" y="40"/>
                  </a:lnTo>
                  <a:lnTo>
                    <a:pt x="304" y="30"/>
                  </a:lnTo>
                  <a:lnTo>
                    <a:pt x="303" y="21"/>
                  </a:lnTo>
                  <a:lnTo>
                    <a:pt x="296" y="18"/>
                  </a:lnTo>
                  <a:lnTo>
                    <a:pt x="300" y="9"/>
                  </a:lnTo>
                  <a:lnTo>
                    <a:pt x="297" y="0"/>
                  </a:lnTo>
                  <a:lnTo>
                    <a:pt x="286" y="10"/>
                  </a:lnTo>
                  <a:lnTo>
                    <a:pt x="289" y="16"/>
                  </a:lnTo>
                  <a:lnTo>
                    <a:pt x="281" y="21"/>
                  </a:lnTo>
                  <a:lnTo>
                    <a:pt x="274" y="16"/>
                  </a:lnTo>
                  <a:lnTo>
                    <a:pt x="269" y="17"/>
                  </a:lnTo>
                  <a:lnTo>
                    <a:pt x="276" y="26"/>
                  </a:lnTo>
                  <a:lnTo>
                    <a:pt x="276" y="32"/>
                  </a:lnTo>
                  <a:lnTo>
                    <a:pt x="281" y="37"/>
                  </a:lnTo>
                  <a:lnTo>
                    <a:pt x="281" y="40"/>
                  </a:lnTo>
                  <a:lnTo>
                    <a:pt x="273" y="48"/>
                  </a:lnTo>
                  <a:lnTo>
                    <a:pt x="273" y="61"/>
                  </a:lnTo>
                  <a:lnTo>
                    <a:pt x="267" y="70"/>
                  </a:lnTo>
                  <a:lnTo>
                    <a:pt x="261" y="68"/>
                  </a:lnTo>
                  <a:lnTo>
                    <a:pt x="254" y="76"/>
                  </a:lnTo>
                  <a:lnTo>
                    <a:pt x="253" y="83"/>
                  </a:lnTo>
                  <a:lnTo>
                    <a:pt x="247" y="88"/>
                  </a:lnTo>
                  <a:lnTo>
                    <a:pt x="243" y="85"/>
                  </a:lnTo>
                  <a:lnTo>
                    <a:pt x="242" y="75"/>
                  </a:lnTo>
                  <a:lnTo>
                    <a:pt x="238" y="73"/>
                  </a:lnTo>
                  <a:lnTo>
                    <a:pt x="232" y="79"/>
                  </a:lnTo>
                  <a:lnTo>
                    <a:pt x="231" y="89"/>
                  </a:lnTo>
                  <a:lnTo>
                    <a:pt x="240" y="98"/>
                  </a:lnTo>
                  <a:lnTo>
                    <a:pt x="242" y="102"/>
                  </a:lnTo>
                  <a:lnTo>
                    <a:pt x="239" y="105"/>
                  </a:lnTo>
                  <a:lnTo>
                    <a:pt x="234" y="103"/>
                  </a:lnTo>
                  <a:lnTo>
                    <a:pt x="225" y="105"/>
                  </a:lnTo>
                  <a:lnTo>
                    <a:pt x="227" y="114"/>
                  </a:lnTo>
                  <a:lnTo>
                    <a:pt x="235" y="116"/>
                  </a:lnTo>
                  <a:lnTo>
                    <a:pt x="237" y="122"/>
                  </a:lnTo>
                  <a:lnTo>
                    <a:pt x="233" y="126"/>
                  </a:lnTo>
                  <a:lnTo>
                    <a:pt x="229" y="121"/>
                  </a:lnTo>
                  <a:lnTo>
                    <a:pt x="222" y="124"/>
                  </a:lnTo>
                  <a:lnTo>
                    <a:pt x="221" y="129"/>
                  </a:lnTo>
                  <a:lnTo>
                    <a:pt x="208" y="139"/>
                  </a:lnTo>
                  <a:lnTo>
                    <a:pt x="208" y="130"/>
                  </a:lnTo>
                  <a:lnTo>
                    <a:pt x="210" y="127"/>
                  </a:lnTo>
                  <a:lnTo>
                    <a:pt x="207" y="122"/>
                  </a:lnTo>
                  <a:lnTo>
                    <a:pt x="199" y="129"/>
                  </a:lnTo>
                  <a:lnTo>
                    <a:pt x="204" y="132"/>
                  </a:lnTo>
                  <a:lnTo>
                    <a:pt x="202" y="136"/>
                  </a:lnTo>
                  <a:lnTo>
                    <a:pt x="192" y="142"/>
                  </a:lnTo>
                  <a:lnTo>
                    <a:pt x="196" y="150"/>
                  </a:lnTo>
                  <a:lnTo>
                    <a:pt x="202" y="152"/>
                  </a:lnTo>
                  <a:lnTo>
                    <a:pt x="201" y="156"/>
                  </a:lnTo>
                  <a:lnTo>
                    <a:pt x="196" y="158"/>
                  </a:lnTo>
                  <a:lnTo>
                    <a:pt x="189" y="163"/>
                  </a:lnTo>
                  <a:lnTo>
                    <a:pt x="188" y="157"/>
                  </a:lnTo>
                  <a:lnTo>
                    <a:pt x="184" y="156"/>
                  </a:lnTo>
                  <a:lnTo>
                    <a:pt x="188" y="149"/>
                  </a:lnTo>
                  <a:lnTo>
                    <a:pt x="184" y="147"/>
                  </a:lnTo>
                  <a:lnTo>
                    <a:pt x="168" y="160"/>
                  </a:lnTo>
                  <a:lnTo>
                    <a:pt x="165" y="173"/>
                  </a:lnTo>
                  <a:lnTo>
                    <a:pt x="167" y="178"/>
                  </a:lnTo>
                  <a:lnTo>
                    <a:pt x="165" y="183"/>
                  </a:lnTo>
                  <a:lnTo>
                    <a:pt x="159" y="182"/>
                  </a:lnTo>
                  <a:lnTo>
                    <a:pt x="156" y="178"/>
                  </a:lnTo>
                  <a:lnTo>
                    <a:pt x="156" y="167"/>
                  </a:lnTo>
                  <a:lnTo>
                    <a:pt x="152" y="166"/>
                  </a:lnTo>
                  <a:lnTo>
                    <a:pt x="141" y="177"/>
                  </a:lnTo>
                  <a:lnTo>
                    <a:pt x="130" y="169"/>
                  </a:lnTo>
                  <a:lnTo>
                    <a:pt x="128" y="172"/>
                  </a:lnTo>
                  <a:lnTo>
                    <a:pt x="124" y="173"/>
                  </a:lnTo>
                  <a:lnTo>
                    <a:pt x="125" y="185"/>
                  </a:lnTo>
                  <a:lnTo>
                    <a:pt x="122" y="185"/>
                  </a:lnTo>
                  <a:lnTo>
                    <a:pt x="119" y="186"/>
                  </a:lnTo>
                  <a:lnTo>
                    <a:pt x="119" y="179"/>
                  </a:lnTo>
                  <a:lnTo>
                    <a:pt x="114" y="177"/>
                  </a:lnTo>
                  <a:lnTo>
                    <a:pt x="110" y="184"/>
                  </a:lnTo>
                  <a:lnTo>
                    <a:pt x="105" y="177"/>
                  </a:lnTo>
                  <a:lnTo>
                    <a:pt x="88" y="193"/>
                  </a:lnTo>
                  <a:lnTo>
                    <a:pt x="83" y="193"/>
                  </a:lnTo>
                  <a:lnTo>
                    <a:pt x="80" y="190"/>
                  </a:lnTo>
                  <a:lnTo>
                    <a:pt x="71" y="190"/>
                  </a:lnTo>
                  <a:lnTo>
                    <a:pt x="67" y="196"/>
                  </a:lnTo>
                  <a:lnTo>
                    <a:pt x="68" y="210"/>
                  </a:lnTo>
                  <a:lnTo>
                    <a:pt x="55" y="230"/>
                  </a:lnTo>
                  <a:lnTo>
                    <a:pt x="56" y="234"/>
                  </a:lnTo>
                  <a:lnTo>
                    <a:pt x="43" y="247"/>
                  </a:lnTo>
                  <a:lnTo>
                    <a:pt x="43" y="253"/>
                  </a:lnTo>
                  <a:lnTo>
                    <a:pt x="50" y="259"/>
                  </a:lnTo>
                  <a:lnTo>
                    <a:pt x="44" y="267"/>
                  </a:lnTo>
                  <a:lnTo>
                    <a:pt x="49" y="280"/>
                  </a:lnTo>
                  <a:lnTo>
                    <a:pt x="48" y="291"/>
                  </a:lnTo>
                  <a:lnTo>
                    <a:pt x="60" y="314"/>
                  </a:lnTo>
                  <a:lnTo>
                    <a:pt x="59" y="321"/>
                  </a:lnTo>
                  <a:lnTo>
                    <a:pt x="67" y="329"/>
                  </a:lnTo>
                  <a:lnTo>
                    <a:pt x="67" y="333"/>
                  </a:lnTo>
                  <a:lnTo>
                    <a:pt x="61" y="339"/>
                  </a:lnTo>
                  <a:lnTo>
                    <a:pt x="63" y="345"/>
                  </a:lnTo>
                  <a:lnTo>
                    <a:pt x="59" y="365"/>
                  </a:lnTo>
                  <a:lnTo>
                    <a:pt x="50" y="371"/>
                  </a:lnTo>
                  <a:lnTo>
                    <a:pt x="48" y="382"/>
                  </a:lnTo>
                  <a:lnTo>
                    <a:pt x="43" y="383"/>
                  </a:lnTo>
                  <a:lnTo>
                    <a:pt x="40" y="391"/>
                  </a:lnTo>
                  <a:lnTo>
                    <a:pt x="32" y="397"/>
                  </a:lnTo>
                  <a:lnTo>
                    <a:pt x="31" y="413"/>
                  </a:lnTo>
                  <a:lnTo>
                    <a:pt x="26" y="419"/>
                  </a:lnTo>
                  <a:lnTo>
                    <a:pt x="13" y="422"/>
                  </a:lnTo>
                  <a:lnTo>
                    <a:pt x="10" y="427"/>
                  </a:lnTo>
                  <a:lnTo>
                    <a:pt x="11" y="441"/>
                  </a:lnTo>
                  <a:lnTo>
                    <a:pt x="1" y="451"/>
                  </a:lnTo>
                  <a:lnTo>
                    <a:pt x="2" y="463"/>
                  </a:lnTo>
                  <a:lnTo>
                    <a:pt x="0" y="469"/>
                  </a:lnTo>
                  <a:lnTo>
                    <a:pt x="2" y="475"/>
                  </a:lnTo>
                  <a:lnTo>
                    <a:pt x="2" y="489"/>
                  </a:lnTo>
                  <a:lnTo>
                    <a:pt x="13" y="502"/>
                  </a:lnTo>
                  <a:lnTo>
                    <a:pt x="12" y="512"/>
                  </a:lnTo>
                  <a:lnTo>
                    <a:pt x="14" y="519"/>
                  </a:lnTo>
                  <a:lnTo>
                    <a:pt x="19" y="522"/>
                  </a:lnTo>
                  <a:lnTo>
                    <a:pt x="22" y="521"/>
                  </a:lnTo>
                  <a:lnTo>
                    <a:pt x="20" y="524"/>
                  </a:lnTo>
                  <a:lnTo>
                    <a:pt x="11" y="526"/>
                  </a:lnTo>
                  <a:lnTo>
                    <a:pt x="11" y="535"/>
                  </a:lnTo>
                  <a:lnTo>
                    <a:pt x="13" y="550"/>
                  </a:lnTo>
                  <a:lnTo>
                    <a:pt x="11" y="568"/>
                  </a:lnTo>
                  <a:lnTo>
                    <a:pt x="14" y="572"/>
                  </a:lnTo>
                  <a:lnTo>
                    <a:pt x="15" y="578"/>
                  </a:lnTo>
                  <a:lnTo>
                    <a:pt x="20" y="581"/>
                  </a:lnTo>
                  <a:lnTo>
                    <a:pt x="26" y="590"/>
                  </a:lnTo>
                  <a:lnTo>
                    <a:pt x="30" y="592"/>
                  </a:lnTo>
                  <a:lnTo>
                    <a:pt x="34" y="598"/>
                  </a:lnTo>
                  <a:lnTo>
                    <a:pt x="40" y="605"/>
                  </a:lnTo>
                  <a:lnTo>
                    <a:pt x="46" y="603"/>
                  </a:lnTo>
                  <a:lnTo>
                    <a:pt x="48" y="606"/>
                  </a:lnTo>
                  <a:lnTo>
                    <a:pt x="55" y="607"/>
                  </a:lnTo>
                  <a:lnTo>
                    <a:pt x="63" y="617"/>
                  </a:lnTo>
                  <a:lnTo>
                    <a:pt x="68" y="618"/>
                  </a:lnTo>
                  <a:lnTo>
                    <a:pt x="68" y="622"/>
                  </a:lnTo>
                  <a:lnTo>
                    <a:pt x="71" y="62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43">
              <a:extLst>
                <a:ext uri="{FF2B5EF4-FFF2-40B4-BE49-F238E27FC236}">
                  <a16:creationId xmlns:a16="http://schemas.microsoft.com/office/drawing/2014/main" id="{464A10AD-32F5-99EA-4E40-66DA2B44E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1" y="4791076"/>
              <a:ext cx="257175" cy="411163"/>
            </a:xfrm>
            <a:custGeom>
              <a:avLst/>
              <a:gdLst>
                <a:gd name="T0" fmla="*/ 82 w 460"/>
                <a:gd name="T1" fmla="*/ 460 h 738"/>
                <a:gd name="T2" fmla="*/ 93 w 460"/>
                <a:gd name="T3" fmla="*/ 435 h 738"/>
                <a:gd name="T4" fmla="*/ 100 w 460"/>
                <a:gd name="T5" fmla="*/ 402 h 738"/>
                <a:gd name="T6" fmla="*/ 101 w 460"/>
                <a:gd name="T7" fmla="*/ 378 h 738"/>
                <a:gd name="T8" fmla="*/ 104 w 460"/>
                <a:gd name="T9" fmla="*/ 351 h 738"/>
                <a:gd name="T10" fmla="*/ 110 w 460"/>
                <a:gd name="T11" fmla="*/ 314 h 738"/>
                <a:gd name="T12" fmla="*/ 113 w 460"/>
                <a:gd name="T13" fmla="*/ 282 h 738"/>
                <a:gd name="T14" fmla="*/ 69 w 460"/>
                <a:gd name="T15" fmla="*/ 267 h 738"/>
                <a:gd name="T16" fmla="*/ 29 w 460"/>
                <a:gd name="T17" fmla="*/ 252 h 738"/>
                <a:gd name="T18" fmla="*/ 0 w 460"/>
                <a:gd name="T19" fmla="*/ 212 h 738"/>
                <a:gd name="T20" fmla="*/ 83 w 460"/>
                <a:gd name="T21" fmla="*/ 176 h 738"/>
                <a:gd name="T22" fmla="*/ 138 w 460"/>
                <a:gd name="T23" fmla="*/ 167 h 738"/>
                <a:gd name="T24" fmla="*/ 159 w 460"/>
                <a:gd name="T25" fmla="*/ 179 h 738"/>
                <a:gd name="T26" fmla="*/ 188 w 460"/>
                <a:gd name="T27" fmla="*/ 197 h 738"/>
                <a:gd name="T28" fmla="*/ 171 w 460"/>
                <a:gd name="T29" fmla="*/ 242 h 738"/>
                <a:gd name="T30" fmla="*/ 196 w 460"/>
                <a:gd name="T31" fmla="*/ 278 h 738"/>
                <a:gd name="T32" fmla="*/ 215 w 460"/>
                <a:gd name="T33" fmla="*/ 300 h 738"/>
                <a:gd name="T34" fmla="*/ 224 w 460"/>
                <a:gd name="T35" fmla="*/ 253 h 738"/>
                <a:gd name="T36" fmla="*/ 237 w 460"/>
                <a:gd name="T37" fmla="*/ 218 h 738"/>
                <a:gd name="T38" fmla="*/ 244 w 460"/>
                <a:gd name="T39" fmla="*/ 202 h 738"/>
                <a:gd name="T40" fmla="*/ 233 w 460"/>
                <a:gd name="T41" fmla="*/ 165 h 738"/>
                <a:gd name="T42" fmla="*/ 201 w 460"/>
                <a:gd name="T43" fmla="*/ 132 h 738"/>
                <a:gd name="T44" fmla="*/ 240 w 460"/>
                <a:gd name="T45" fmla="*/ 42 h 738"/>
                <a:gd name="T46" fmla="*/ 260 w 460"/>
                <a:gd name="T47" fmla="*/ 47 h 738"/>
                <a:gd name="T48" fmla="*/ 291 w 460"/>
                <a:gd name="T49" fmla="*/ 46 h 738"/>
                <a:gd name="T50" fmla="*/ 311 w 460"/>
                <a:gd name="T51" fmla="*/ 47 h 738"/>
                <a:gd name="T52" fmla="*/ 339 w 460"/>
                <a:gd name="T53" fmla="*/ 34 h 738"/>
                <a:gd name="T54" fmla="*/ 370 w 460"/>
                <a:gd name="T55" fmla="*/ 36 h 738"/>
                <a:gd name="T56" fmla="*/ 407 w 460"/>
                <a:gd name="T57" fmla="*/ 24 h 738"/>
                <a:gd name="T58" fmla="*/ 444 w 460"/>
                <a:gd name="T59" fmla="*/ 3 h 738"/>
                <a:gd name="T60" fmla="*/ 459 w 460"/>
                <a:gd name="T61" fmla="*/ 12 h 738"/>
                <a:gd name="T62" fmla="*/ 450 w 460"/>
                <a:gd name="T63" fmla="*/ 41 h 738"/>
                <a:gd name="T64" fmla="*/ 452 w 460"/>
                <a:gd name="T65" fmla="*/ 74 h 738"/>
                <a:gd name="T66" fmla="*/ 452 w 460"/>
                <a:gd name="T67" fmla="*/ 115 h 738"/>
                <a:gd name="T68" fmla="*/ 443 w 460"/>
                <a:gd name="T69" fmla="*/ 162 h 738"/>
                <a:gd name="T70" fmla="*/ 458 w 460"/>
                <a:gd name="T71" fmla="*/ 186 h 738"/>
                <a:gd name="T72" fmla="*/ 445 w 460"/>
                <a:gd name="T73" fmla="*/ 203 h 738"/>
                <a:gd name="T74" fmla="*/ 444 w 460"/>
                <a:gd name="T75" fmla="*/ 217 h 738"/>
                <a:gd name="T76" fmla="*/ 419 w 460"/>
                <a:gd name="T77" fmla="*/ 256 h 738"/>
                <a:gd name="T78" fmla="*/ 376 w 460"/>
                <a:gd name="T79" fmla="*/ 288 h 738"/>
                <a:gd name="T80" fmla="*/ 307 w 460"/>
                <a:gd name="T81" fmla="*/ 322 h 738"/>
                <a:gd name="T82" fmla="*/ 283 w 460"/>
                <a:gd name="T83" fmla="*/ 333 h 738"/>
                <a:gd name="T84" fmla="*/ 256 w 460"/>
                <a:gd name="T85" fmla="*/ 367 h 738"/>
                <a:gd name="T86" fmla="*/ 214 w 460"/>
                <a:gd name="T87" fmla="*/ 394 h 738"/>
                <a:gd name="T88" fmla="*/ 185 w 460"/>
                <a:gd name="T89" fmla="*/ 410 h 738"/>
                <a:gd name="T90" fmla="*/ 181 w 460"/>
                <a:gd name="T91" fmla="*/ 431 h 738"/>
                <a:gd name="T92" fmla="*/ 185 w 460"/>
                <a:gd name="T93" fmla="*/ 472 h 738"/>
                <a:gd name="T94" fmla="*/ 197 w 460"/>
                <a:gd name="T95" fmla="*/ 529 h 738"/>
                <a:gd name="T96" fmla="*/ 208 w 460"/>
                <a:gd name="T97" fmla="*/ 530 h 738"/>
                <a:gd name="T98" fmla="*/ 207 w 460"/>
                <a:gd name="T99" fmla="*/ 559 h 738"/>
                <a:gd name="T100" fmla="*/ 195 w 460"/>
                <a:gd name="T101" fmla="*/ 595 h 738"/>
                <a:gd name="T102" fmla="*/ 197 w 460"/>
                <a:gd name="T103" fmla="*/ 623 h 738"/>
                <a:gd name="T104" fmla="*/ 88 w 460"/>
                <a:gd name="T105" fmla="*/ 677 h 738"/>
                <a:gd name="T106" fmla="*/ 67 w 460"/>
                <a:gd name="T107" fmla="*/ 700 h 738"/>
                <a:gd name="T108" fmla="*/ 83 w 460"/>
                <a:gd name="T109" fmla="*/ 716 h 738"/>
                <a:gd name="T110" fmla="*/ 82 w 460"/>
                <a:gd name="T111" fmla="*/ 731 h 738"/>
                <a:gd name="T112" fmla="*/ 53 w 460"/>
                <a:gd name="T113" fmla="*/ 732 h 738"/>
                <a:gd name="T114" fmla="*/ 48 w 460"/>
                <a:gd name="T115" fmla="*/ 706 h 738"/>
                <a:gd name="T116" fmla="*/ 47 w 460"/>
                <a:gd name="T117" fmla="*/ 661 h 738"/>
                <a:gd name="T118" fmla="*/ 42 w 460"/>
                <a:gd name="T119" fmla="*/ 597 h 738"/>
                <a:gd name="T120" fmla="*/ 30 w 460"/>
                <a:gd name="T121" fmla="*/ 541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0" h="738">
                  <a:moveTo>
                    <a:pt x="30" y="541"/>
                  </a:moveTo>
                  <a:lnTo>
                    <a:pt x="79" y="493"/>
                  </a:lnTo>
                  <a:lnTo>
                    <a:pt x="80" y="478"/>
                  </a:lnTo>
                  <a:lnTo>
                    <a:pt x="82" y="473"/>
                  </a:lnTo>
                  <a:lnTo>
                    <a:pt x="82" y="460"/>
                  </a:lnTo>
                  <a:lnTo>
                    <a:pt x="85" y="454"/>
                  </a:lnTo>
                  <a:lnTo>
                    <a:pt x="83" y="447"/>
                  </a:lnTo>
                  <a:lnTo>
                    <a:pt x="84" y="441"/>
                  </a:lnTo>
                  <a:lnTo>
                    <a:pt x="90" y="440"/>
                  </a:lnTo>
                  <a:lnTo>
                    <a:pt x="93" y="435"/>
                  </a:lnTo>
                  <a:lnTo>
                    <a:pt x="101" y="429"/>
                  </a:lnTo>
                  <a:lnTo>
                    <a:pt x="107" y="421"/>
                  </a:lnTo>
                  <a:lnTo>
                    <a:pt x="105" y="414"/>
                  </a:lnTo>
                  <a:lnTo>
                    <a:pt x="100" y="410"/>
                  </a:lnTo>
                  <a:lnTo>
                    <a:pt x="100" y="402"/>
                  </a:lnTo>
                  <a:lnTo>
                    <a:pt x="105" y="398"/>
                  </a:lnTo>
                  <a:lnTo>
                    <a:pt x="103" y="391"/>
                  </a:lnTo>
                  <a:lnTo>
                    <a:pt x="95" y="385"/>
                  </a:lnTo>
                  <a:lnTo>
                    <a:pt x="95" y="379"/>
                  </a:lnTo>
                  <a:lnTo>
                    <a:pt x="101" y="378"/>
                  </a:lnTo>
                  <a:lnTo>
                    <a:pt x="102" y="369"/>
                  </a:lnTo>
                  <a:lnTo>
                    <a:pt x="102" y="361"/>
                  </a:lnTo>
                  <a:lnTo>
                    <a:pt x="108" y="356"/>
                  </a:lnTo>
                  <a:lnTo>
                    <a:pt x="112" y="350"/>
                  </a:lnTo>
                  <a:lnTo>
                    <a:pt x="104" y="351"/>
                  </a:lnTo>
                  <a:lnTo>
                    <a:pt x="101" y="347"/>
                  </a:lnTo>
                  <a:lnTo>
                    <a:pt x="106" y="339"/>
                  </a:lnTo>
                  <a:lnTo>
                    <a:pt x="106" y="326"/>
                  </a:lnTo>
                  <a:lnTo>
                    <a:pt x="110" y="320"/>
                  </a:lnTo>
                  <a:lnTo>
                    <a:pt x="110" y="314"/>
                  </a:lnTo>
                  <a:lnTo>
                    <a:pt x="109" y="309"/>
                  </a:lnTo>
                  <a:lnTo>
                    <a:pt x="111" y="303"/>
                  </a:lnTo>
                  <a:lnTo>
                    <a:pt x="109" y="296"/>
                  </a:lnTo>
                  <a:lnTo>
                    <a:pt x="113" y="290"/>
                  </a:lnTo>
                  <a:lnTo>
                    <a:pt x="113" y="282"/>
                  </a:lnTo>
                  <a:lnTo>
                    <a:pt x="103" y="281"/>
                  </a:lnTo>
                  <a:lnTo>
                    <a:pt x="98" y="276"/>
                  </a:lnTo>
                  <a:lnTo>
                    <a:pt x="90" y="269"/>
                  </a:lnTo>
                  <a:lnTo>
                    <a:pt x="77" y="268"/>
                  </a:lnTo>
                  <a:lnTo>
                    <a:pt x="69" y="267"/>
                  </a:lnTo>
                  <a:lnTo>
                    <a:pt x="61" y="256"/>
                  </a:lnTo>
                  <a:lnTo>
                    <a:pt x="49" y="250"/>
                  </a:lnTo>
                  <a:lnTo>
                    <a:pt x="37" y="246"/>
                  </a:lnTo>
                  <a:lnTo>
                    <a:pt x="34" y="251"/>
                  </a:lnTo>
                  <a:lnTo>
                    <a:pt x="29" y="252"/>
                  </a:lnTo>
                  <a:lnTo>
                    <a:pt x="27" y="247"/>
                  </a:lnTo>
                  <a:lnTo>
                    <a:pt x="20" y="246"/>
                  </a:lnTo>
                  <a:lnTo>
                    <a:pt x="5" y="245"/>
                  </a:lnTo>
                  <a:lnTo>
                    <a:pt x="4" y="225"/>
                  </a:lnTo>
                  <a:lnTo>
                    <a:pt x="0" y="212"/>
                  </a:lnTo>
                  <a:lnTo>
                    <a:pt x="4" y="205"/>
                  </a:lnTo>
                  <a:lnTo>
                    <a:pt x="21" y="196"/>
                  </a:lnTo>
                  <a:lnTo>
                    <a:pt x="30" y="196"/>
                  </a:lnTo>
                  <a:lnTo>
                    <a:pt x="75" y="177"/>
                  </a:lnTo>
                  <a:lnTo>
                    <a:pt x="83" y="176"/>
                  </a:lnTo>
                  <a:lnTo>
                    <a:pt x="109" y="165"/>
                  </a:lnTo>
                  <a:lnTo>
                    <a:pt x="122" y="161"/>
                  </a:lnTo>
                  <a:lnTo>
                    <a:pt x="134" y="158"/>
                  </a:lnTo>
                  <a:lnTo>
                    <a:pt x="137" y="163"/>
                  </a:lnTo>
                  <a:lnTo>
                    <a:pt x="138" y="167"/>
                  </a:lnTo>
                  <a:lnTo>
                    <a:pt x="142" y="171"/>
                  </a:lnTo>
                  <a:lnTo>
                    <a:pt x="143" y="177"/>
                  </a:lnTo>
                  <a:lnTo>
                    <a:pt x="150" y="181"/>
                  </a:lnTo>
                  <a:lnTo>
                    <a:pt x="154" y="179"/>
                  </a:lnTo>
                  <a:lnTo>
                    <a:pt x="159" y="179"/>
                  </a:lnTo>
                  <a:lnTo>
                    <a:pt x="163" y="175"/>
                  </a:lnTo>
                  <a:lnTo>
                    <a:pt x="172" y="175"/>
                  </a:lnTo>
                  <a:lnTo>
                    <a:pt x="184" y="178"/>
                  </a:lnTo>
                  <a:lnTo>
                    <a:pt x="188" y="185"/>
                  </a:lnTo>
                  <a:lnTo>
                    <a:pt x="188" y="197"/>
                  </a:lnTo>
                  <a:lnTo>
                    <a:pt x="187" y="207"/>
                  </a:lnTo>
                  <a:lnTo>
                    <a:pt x="178" y="217"/>
                  </a:lnTo>
                  <a:lnTo>
                    <a:pt x="175" y="227"/>
                  </a:lnTo>
                  <a:lnTo>
                    <a:pt x="170" y="235"/>
                  </a:lnTo>
                  <a:lnTo>
                    <a:pt x="171" y="242"/>
                  </a:lnTo>
                  <a:lnTo>
                    <a:pt x="175" y="252"/>
                  </a:lnTo>
                  <a:lnTo>
                    <a:pt x="175" y="259"/>
                  </a:lnTo>
                  <a:lnTo>
                    <a:pt x="183" y="268"/>
                  </a:lnTo>
                  <a:lnTo>
                    <a:pt x="190" y="275"/>
                  </a:lnTo>
                  <a:lnTo>
                    <a:pt x="196" y="278"/>
                  </a:lnTo>
                  <a:lnTo>
                    <a:pt x="201" y="282"/>
                  </a:lnTo>
                  <a:lnTo>
                    <a:pt x="207" y="290"/>
                  </a:lnTo>
                  <a:lnTo>
                    <a:pt x="204" y="296"/>
                  </a:lnTo>
                  <a:lnTo>
                    <a:pt x="206" y="302"/>
                  </a:lnTo>
                  <a:lnTo>
                    <a:pt x="215" y="300"/>
                  </a:lnTo>
                  <a:lnTo>
                    <a:pt x="217" y="291"/>
                  </a:lnTo>
                  <a:lnTo>
                    <a:pt x="213" y="281"/>
                  </a:lnTo>
                  <a:lnTo>
                    <a:pt x="218" y="273"/>
                  </a:lnTo>
                  <a:lnTo>
                    <a:pt x="219" y="265"/>
                  </a:lnTo>
                  <a:lnTo>
                    <a:pt x="224" y="253"/>
                  </a:lnTo>
                  <a:lnTo>
                    <a:pt x="232" y="251"/>
                  </a:lnTo>
                  <a:lnTo>
                    <a:pt x="238" y="246"/>
                  </a:lnTo>
                  <a:lnTo>
                    <a:pt x="241" y="239"/>
                  </a:lnTo>
                  <a:lnTo>
                    <a:pt x="242" y="223"/>
                  </a:lnTo>
                  <a:lnTo>
                    <a:pt x="237" y="218"/>
                  </a:lnTo>
                  <a:lnTo>
                    <a:pt x="238" y="214"/>
                  </a:lnTo>
                  <a:lnTo>
                    <a:pt x="236" y="210"/>
                  </a:lnTo>
                  <a:lnTo>
                    <a:pt x="237" y="207"/>
                  </a:lnTo>
                  <a:lnTo>
                    <a:pt x="242" y="206"/>
                  </a:lnTo>
                  <a:lnTo>
                    <a:pt x="244" y="202"/>
                  </a:lnTo>
                  <a:lnTo>
                    <a:pt x="250" y="200"/>
                  </a:lnTo>
                  <a:lnTo>
                    <a:pt x="250" y="195"/>
                  </a:lnTo>
                  <a:lnTo>
                    <a:pt x="247" y="189"/>
                  </a:lnTo>
                  <a:lnTo>
                    <a:pt x="243" y="178"/>
                  </a:lnTo>
                  <a:lnTo>
                    <a:pt x="233" y="165"/>
                  </a:lnTo>
                  <a:lnTo>
                    <a:pt x="230" y="158"/>
                  </a:lnTo>
                  <a:lnTo>
                    <a:pt x="215" y="143"/>
                  </a:lnTo>
                  <a:lnTo>
                    <a:pt x="211" y="142"/>
                  </a:lnTo>
                  <a:lnTo>
                    <a:pt x="207" y="138"/>
                  </a:lnTo>
                  <a:lnTo>
                    <a:pt x="201" y="132"/>
                  </a:lnTo>
                  <a:lnTo>
                    <a:pt x="187" y="124"/>
                  </a:lnTo>
                  <a:lnTo>
                    <a:pt x="180" y="84"/>
                  </a:lnTo>
                  <a:lnTo>
                    <a:pt x="191" y="44"/>
                  </a:lnTo>
                  <a:lnTo>
                    <a:pt x="233" y="44"/>
                  </a:lnTo>
                  <a:lnTo>
                    <a:pt x="240" y="42"/>
                  </a:lnTo>
                  <a:lnTo>
                    <a:pt x="242" y="39"/>
                  </a:lnTo>
                  <a:lnTo>
                    <a:pt x="248" y="38"/>
                  </a:lnTo>
                  <a:lnTo>
                    <a:pt x="249" y="42"/>
                  </a:lnTo>
                  <a:lnTo>
                    <a:pt x="254" y="43"/>
                  </a:lnTo>
                  <a:lnTo>
                    <a:pt x="260" y="47"/>
                  </a:lnTo>
                  <a:lnTo>
                    <a:pt x="265" y="48"/>
                  </a:lnTo>
                  <a:lnTo>
                    <a:pt x="270" y="52"/>
                  </a:lnTo>
                  <a:lnTo>
                    <a:pt x="269" y="56"/>
                  </a:lnTo>
                  <a:lnTo>
                    <a:pt x="282" y="52"/>
                  </a:lnTo>
                  <a:lnTo>
                    <a:pt x="291" y="46"/>
                  </a:lnTo>
                  <a:lnTo>
                    <a:pt x="296" y="44"/>
                  </a:lnTo>
                  <a:lnTo>
                    <a:pt x="299" y="42"/>
                  </a:lnTo>
                  <a:lnTo>
                    <a:pt x="304" y="44"/>
                  </a:lnTo>
                  <a:lnTo>
                    <a:pt x="305" y="47"/>
                  </a:lnTo>
                  <a:lnTo>
                    <a:pt x="311" y="47"/>
                  </a:lnTo>
                  <a:lnTo>
                    <a:pt x="316" y="50"/>
                  </a:lnTo>
                  <a:lnTo>
                    <a:pt x="325" y="47"/>
                  </a:lnTo>
                  <a:lnTo>
                    <a:pt x="338" y="46"/>
                  </a:lnTo>
                  <a:lnTo>
                    <a:pt x="341" y="39"/>
                  </a:lnTo>
                  <a:lnTo>
                    <a:pt x="339" y="34"/>
                  </a:lnTo>
                  <a:lnTo>
                    <a:pt x="342" y="31"/>
                  </a:lnTo>
                  <a:lnTo>
                    <a:pt x="350" y="34"/>
                  </a:lnTo>
                  <a:lnTo>
                    <a:pt x="356" y="33"/>
                  </a:lnTo>
                  <a:lnTo>
                    <a:pt x="362" y="37"/>
                  </a:lnTo>
                  <a:lnTo>
                    <a:pt x="370" y="36"/>
                  </a:lnTo>
                  <a:lnTo>
                    <a:pt x="374" y="33"/>
                  </a:lnTo>
                  <a:lnTo>
                    <a:pt x="390" y="28"/>
                  </a:lnTo>
                  <a:lnTo>
                    <a:pt x="396" y="30"/>
                  </a:lnTo>
                  <a:lnTo>
                    <a:pt x="403" y="28"/>
                  </a:lnTo>
                  <a:lnTo>
                    <a:pt x="407" y="24"/>
                  </a:lnTo>
                  <a:lnTo>
                    <a:pt x="417" y="23"/>
                  </a:lnTo>
                  <a:lnTo>
                    <a:pt x="423" y="17"/>
                  </a:lnTo>
                  <a:lnTo>
                    <a:pt x="432" y="15"/>
                  </a:lnTo>
                  <a:lnTo>
                    <a:pt x="439" y="10"/>
                  </a:lnTo>
                  <a:lnTo>
                    <a:pt x="444" y="3"/>
                  </a:lnTo>
                  <a:lnTo>
                    <a:pt x="452" y="5"/>
                  </a:lnTo>
                  <a:lnTo>
                    <a:pt x="456" y="1"/>
                  </a:lnTo>
                  <a:lnTo>
                    <a:pt x="457" y="0"/>
                  </a:lnTo>
                  <a:lnTo>
                    <a:pt x="460" y="2"/>
                  </a:lnTo>
                  <a:lnTo>
                    <a:pt x="459" y="12"/>
                  </a:lnTo>
                  <a:lnTo>
                    <a:pt x="456" y="18"/>
                  </a:lnTo>
                  <a:lnTo>
                    <a:pt x="459" y="20"/>
                  </a:lnTo>
                  <a:lnTo>
                    <a:pt x="450" y="33"/>
                  </a:lnTo>
                  <a:lnTo>
                    <a:pt x="449" y="37"/>
                  </a:lnTo>
                  <a:lnTo>
                    <a:pt x="450" y="41"/>
                  </a:lnTo>
                  <a:lnTo>
                    <a:pt x="451" y="43"/>
                  </a:lnTo>
                  <a:lnTo>
                    <a:pt x="448" y="47"/>
                  </a:lnTo>
                  <a:lnTo>
                    <a:pt x="450" y="62"/>
                  </a:lnTo>
                  <a:lnTo>
                    <a:pt x="455" y="71"/>
                  </a:lnTo>
                  <a:lnTo>
                    <a:pt x="452" y="74"/>
                  </a:lnTo>
                  <a:lnTo>
                    <a:pt x="452" y="85"/>
                  </a:lnTo>
                  <a:lnTo>
                    <a:pt x="455" y="88"/>
                  </a:lnTo>
                  <a:lnTo>
                    <a:pt x="455" y="99"/>
                  </a:lnTo>
                  <a:lnTo>
                    <a:pt x="450" y="104"/>
                  </a:lnTo>
                  <a:lnTo>
                    <a:pt x="452" y="115"/>
                  </a:lnTo>
                  <a:lnTo>
                    <a:pt x="449" y="137"/>
                  </a:lnTo>
                  <a:lnTo>
                    <a:pt x="447" y="137"/>
                  </a:lnTo>
                  <a:lnTo>
                    <a:pt x="449" y="141"/>
                  </a:lnTo>
                  <a:lnTo>
                    <a:pt x="450" y="161"/>
                  </a:lnTo>
                  <a:lnTo>
                    <a:pt x="443" y="162"/>
                  </a:lnTo>
                  <a:lnTo>
                    <a:pt x="443" y="164"/>
                  </a:lnTo>
                  <a:lnTo>
                    <a:pt x="445" y="167"/>
                  </a:lnTo>
                  <a:lnTo>
                    <a:pt x="454" y="168"/>
                  </a:lnTo>
                  <a:lnTo>
                    <a:pt x="456" y="169"/>
                  </a:lnTo>
                  <a:lnTo>
                    <a:pt x="458" y="186"/>
                  </a:lnTo>
                  <a:lnTo>
                    <a:pt x="454" y="193"/>
                  </a:lnTo>
                  <a:lnTo>
                    <a:pt x="449" y="195"/>
                  </a:lnTo>
                  <a:lnTo>
                    <a:pt x="452" y="199"/>
                  </a:lnTo>
                  <a:lnTo>
                    <a:pt x="450" y="203"/>
                  </a:lnTo>
                  <a:lnTo>
                    <a:pt x="445" y="203"/>
                  </a:lnTo>
                  <a:lnTo>
                    <a:pt x="438" y="210"/>
                  </a:lnTo>
                  <a:lnTo>
                    <a:pt x="440" y="212"/>
                  </a:lnTo>
                  <a:lnTo>
                    <a:pt x="442" y="210"/>
                  </a:lnTo>
                  <a:lnTo>
                    <a:pt x="448" y="211"/>
                  </a:lnTo>
                  <a:lnTo>
                    <a:pt x="444" y="217"/>
                  </a:lnTo>
                  <a:lnTo>
                    <a:pt x="443" y="226"/>
                  </a:lnTo>
                  <a:lnTo>
                    <a:pt x="437" y="227"/>
                  </a:lnTo>
                  <a:lnTo>
                    <a:pt x="427" y="239"/>
                  </a:lnTo>
                  <a:lnTo>
                    <a:pt x="427" y="244"/>
                  </a:lnTo>
                  <a:lnTo>
                    <a:pt x="419" y="256"/>
                  </a:lnTo>
                  <a:lnTo>
                    <a:pt x="412" y="257"/>
                  </a:lnTo>
                  <a:lnTo>
                    <a:pt x="412" y="266"/>
                  </a:lnTo>
                  <a:lnTo>
                    <a:pt x="383" y="282"/>
                  </a:lnTo>
                  <a:lnTo>
                    <a:pt x="379" y="282"/>
                  </a:lnTo>
                  <a:lnTo>
                    <a:pt x="376" y="288"/>
                  </a:lnTo>
                  <a:lnTo>
                    <a:pt x="348" y="303"/>
                  </a:lnTo>
                  <a:lnTo>
                    <a:pt x="338" y="302"/>
                  </a:lnTo>
                  <a:lnTo>
                    <a:pt x="337" y="304"/>
                  </a:lnTo>
                  <a:lnTo>
                    <a:pt x="324" y="310"/>
                  </a:lnTo>
                  <a:lnTo>
                    <a:pt x="307" y="322"/>
                  </a:lnTo>
                  <a:lnTo>
                    <a:pt x="302" y="319"/>
                  </a:lnTo>
                  <a:lnTo>
                    <a:pt x="302" y="324"/>
                  </a:lnTo>
                  <a:lnTo>
                    <a:pt x="291" y="337"/>
                  </a:lnTo>
                  <a:lnTo>
                    <a:pt x="286" y="340"/>
                  </a:lnTo>
                  <a:lnTo>
                    <a:pt x="283" y="333"/>
                  </a:lnTo>
                  <a:lnTo>
                    <a:pt x="281" y="344"/>
                  </a:lnTo>
                  <a:lnTo>
                    <a:pt x="276" y="345"/>
                  </a:lnTo>
                  <a:lnTo>
                    <a:pt x="274" y="352"/>
                  </a:lnTo>
                  <a:lnTo>
                    <a:pt x="257" y="362"/>
                  </a:lnTo>
                  <a:lnTo>
                    <a:pt x="256" y="367"/>
                  </a:lnTo>
                  <a:lnTo>
                    <a:pt x="252" y="371"/>
                  </a:lnTo>
                  <a:lnTo>
                    <a:pt x="247" y="372"/>
                  </a:lnTo>
                  <a:lnTo>
                    <a:pt x="248" y="378"/>
                  </a:lnTo>
                  <a:lnTo>
                    <a:pt x="238" y="379"/>
                  </a:lnTo>
                  <a:lnTo>
                    <a:pt x="214" y="394"/>
                  </a:lnTo>
                  <a:lnTo>
                    <a:pt x="215" y="404"/>
                  </a:lnTo>
                  <a:lnTo>
                    <a:pt x="208" y="410"/>
                  </a:lnTo>
                  <a:lnTo>
                    <a:pt x="197" y="410"/>
                  </a:lnTo>
                  <a:lnTo>
                    <a:pt x="193" y="416"/>
                  </a:lnTo>
                  <a:lnTo>
                    <a:pt x="185" y="410"/>
                  </a:lnTo>
                  <a:lnTo>
                    <a:pt x="180" y="411"/>
                  </a:lnTo>
                  <a:lnTo>
                    <a:pt x="180" y="415"/>
                  </a:lnTo>
                  <a:lnTo>
                    <a:pt x="184" y="420"/>
                  </a:lnTo>
                  <a:lnTo>
                    <a:pt x="184" y="427"/>
                  </a:lnTo>
                  <a:lnTo>
                    <a:pt x="181" y="431"/>
                  </a:lnTo>
                  <a:lnTo>
                    <a:pt x="182" y="438"/>
                  </a:lnTo>
                  <a:lnTo>
                    <a:pt x="177" y="445"/>
                  </a:lnTo>
                  <a:lnTo>
                    <a:pt x="190" y="462"/>
                  </a:lnTo>
                  <a:lnTo>
                    <a:pt x="190" y="468"/>
                  </a:lnTo>
                  <a:lnTo>
                    <a:pt x="185" y="472"/>
                  </a:lnTo>
                  <a:lnTo>
                    <a:pt x="189" y="474"/>
                  </a:lnTo>
                  <a:lnTo>
                    <a:pt x="193" y="482"/>
                  </a:lnTo>
                  <a:lnTo>
                    <a:pt x="194" y="492"/>
                  </a:lnTo>
                  <a:lnTo>
                    <a:pt x="199" y="502"/>
                  </a:lnTo>
                  <a:lnTo>
                    <a:pt x="197" y="529"/>
                  </a:lnTo>
                  <a:lnTo>
                    <a:pt x="199" y="539"/>
                  </a:lnTo>
                  <a:lnTo>
                    <a:pt x="203" y="538"/>
                  </a:lnTo>
                  <a:lnTo>
                    <a:pt x="203" y="531"/>
                  </a:lnTo>
                  <a:lnTo>
                    <a:pt x="207" y="520"/>
                  </a:lnTo>
                  <a:lnTo>
                    <a:pt x="208" y="530"/>
                  </a:lnTo>
                  <a:lnTo>
                    <a:pt x="210" y="529"/>
                  </a:lnTo>
                  <a:lnTo>
                    <a:pt x="210" y="541"/>
                  </a:lnTo>
                  <a:lnTo>
                    <a:pt x="206" y="546"/>
                  </a:lnTo>
                  <a:lnTo>
                    <a:pt x="205" y="558"/>
                  </a:lnTo>
                  <a:lnTo>
                    <a:pt x="207" y="559"/>
                  </a:lnTo>
                  <a:lnTo>
                    <a:pt x="202" y="573"/>
                  </a:lnTo>
                  <a:lnTo>
                    <a:pt x="202" y="581"/>
                  </a:lnTo>
                  <a:lnTo>
                    <a:pt x="198" y="586"/>
                  </a:lnTo>
                  <a:lnTo>
                    <a:pt x="197" y="595"/>
                  </a:lnTo>
                  <a:lnTo>
                    <a:pt x="195" y="595"/>
                  </a:lnTo>
                  <a:lnTo>
                    <a:pt x="197" y="602"/>
                  </a:lnTo>
                  <a:lnTo>
                    <a:pt x="203" y="598"/>
                  </a:lnTo>
                  <a:lnTo>
                    <a:pt x="205" y="603"/>
                  </a:lnTo>
                  <a:lnTo>
                    <a:pt x="200" y="612"/>
                  </a:lnTo>
                  <a:lnTo>
                    <a:pt x="197" y="623"/>
                  </a:lnTo>
                  <a:lnTo>
                    <a:pt x="181" y="640"/>
                  </a:lnTo>
                  <a:lnTo>
                    <a:pt x="152" y="653"/>
                  </a:lnTo>
                  <a:lnTo>
                    <a:pt x="114" y="660"/>
                  </a:lnTo>
                  <a:lnTo>
                    <a:pt x="99" y="674"/>
                  </a:lnTo>
                  <a:lnTo>
                    <a:pt x="88" y="677"/>
                  </a:lnTo>
                  <a:lnTo>
                    <a:pt x="84" y="683"/>
                  </a:lnTo>
                  <a:lnTo>
                    <a:pt x="79" y="687"/>
                  </a:lnTo>
                  <a:lnTo>
                    <a:pt x="76" y="698"/>
                  </a:lnTo>
                  <a:lnTo>
                    <a:pt x="71" y="698"/>
                  </a:lnTo>
                  <a:lnTo>
                    <a:pt x="67" y="700"/>
                  </a:lnTo>
                  <a:lnTo>
                    <a:pt x="69" y="703"/>
                  </a:lnTo>
                  <a:lnTo>
                    <a:pt x="73" y="711"/>
                  </a:lnTo>
                  <a:lnTo>
                    <a:pt x="73" y="719"/>
                  </a:lnTo>
                  <a:lnTo>
                    <a:pt x="77" y="714"/>
                  </a:lnTo>
                  <a:lnTo>
                    <a:pt x="83" y="716"/>
                  </a:lnTo>
                  <a:lnTo>
                    <a:pt x="85" y="708"/>
                  </a:lnTo>
                  <a:lnTo>
                    <a:pt x="88" y="708"/>
                  </a:lnTo>
                  <a:lnTo>
                    <a:pt x="88" y="712"/>
                  </a:lnTo>
                  <a:lnTo>
                    <a:pt x="86" y="724"/>
                  </a:lnTo>
                  <a:lnTo>
                    <a:pt x="82" y="731"/>
                  </a:lnTo>
                  <a:lnTo>
                    <a:pt x="82" y="738"/>
                  </a:lnTo>
                  <a:lnTo>
                    <a:pt x="73" y="738"/>
                  </a:lnTo>
                  <a:lnTo>
                    <a:pt x="58" y="735"/>
                  </a:lnTo>
                  <a:lnTo>
                    <a:pt x="54" y="736"/>
                  </a:lnTo>
                  <a:lnTo>
                    <a:pt x="53" y="732"/>
                  </a:lnTo>
                  <a:lnTo>
                    <a:pt x="55" y="725"/>
                  </a:lnTo>
                  <a:lnTo>
                    <a:pt x="55" y="719"/>
                  </a:lnTo>
                  <a:lnTo>
                    <a:pt x="57" y="716"/>
                  </a:lnTo>
                  <a:lnTo>
                    <a:pt x="53" y="710"/>
                  </a:lnTo>
                  <a:lnTo>
                    <a:pt x="48" y="706"/>
                  </a:lnTo>
                  <a:lnTo>
                    <a:pt x="44" y="703"/>
                  </a:lnTo>
                  <a:lnTo>
                    <a:pt x="43" y="702"/>
                  </a:lnTo>
                  <a:lnTo>
                    <a:pt x="43" y="687"/>
                  </a:lnTo>
                  <a:lnTo>
                    <a:pt x="44" y="674"/>
                  </a:lnTo>
                  <a:lnTo>
                    <a:pt x="47" y="661"/>
                  </a:lnTo>
                  <a:lnTo>
                    <a:pt x="47" y="626"/>
                  </a:lnTo>
                  <a:lnTo>
                    <a:pt x="45" y="616"/>
                  </a:lnTo>
                  <a:lnTo>
                    <a:pt x="42" y="608"/>
                  </a:lnTo>
                  <a:lnTo>
                    <a:pt x="41" y="599"/>
                  </a:lnTo>
                  <a:lnTo>
                    <a:pt x="42" y="597"/>
                  </a:lnTo>
                  <a:lnTo>
                    <a:pt x="42" y="576"/>
                  </a:lnTo>
                  <a:lnTo>
                    <a:pt x="37" y="566"/>
                  </a:lnTo>
                  <a:lnTo>
                    <a:pt x="34" y="554"/>
                  </a:lnTo>
                  <a:lnTo>
                    <a:pt x="32" y="542"/>
                  </a:lnTo>
                  <a:lnTo>
                    <a:pt x="30" y="5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44">
              <a:extLst>
                <a:ext uri="{FF2B5EF4-FFF2-40B4-BE49-F238E27FC236}">
                  <a16:creationId xmlns:a16="http://schemas.microsoft.com/office/drawing/2014/main" id="{C83E6E44-F73A-E656-CFCE-B3ABA5A80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6" y="5173664"/>
              <a:ext cx="34925" cy="39688"/>
            </a:xfrm>
            <a:custGeom>
              <a:avLst/>
              <a:gdLst>
                <a:gd name="T0" fmla="*/ 50 w 64"/>
                <a:gd name="T1" fmla="*/ 16 h 71"/>
                <a:gd name="T2" fmla="*/ 51 w 64"/>
                <a:gd name="T3" fmla="*/ 17 h 71"/>
                <a:gd name="T4" fmla="*/ 55 w 64"/>
                <a:gd name="T5" fmla="*/ 20 h 71"/>
                <a:gd name="T6" fmla="*/ 60 w 64"/>
                <a:gd name="T7" fmla="*/ 24 h 71"/>
                <a:gd name="T8" fmla="*/ 64 w 64"/>
                <a:gd name="T9" fmla="*/ 30 h 71"/>
                <a:gd name="T10" fmla="*/ 62 w 64"/>
                <a:gd name="T11" fmla="*/ 33 h 71"/>
                <a:gd name="T12" fmla="*/ 62 w 64"/>
                <a:gd name="T13" fmla="*/ 39 h 71"/>
                <a:gd name="T14" fmla="*/ 60 w 64"/>
                <a:gd name="T15" fmla="*/ 46 h 71"/>
                <a:gd name="T16" fmla="*/ 61 w 64"/>
                <a:gd name="T17" fmla="*/ 50 h 71"/>
                <a:gd name="T18" fmla="*/ 57 w 64"/>
                <a:gd name="T19" fmla="*/ 50 h 71"/>
                <a:gd name="T20" fmla="*/ 52 w 64"/>
                <a:gd name="T21" fmla="*/ 54 h 71"/>
                <a:gd name="T22" fmla="*/ 53 w 64"/>
                <a:gd name="T23" fmla="*/ 61 h 71"/>
                <a:gd name="T24" fmla="*/ 51 w 64"/>
                <a:gd name="T25" fmla="*/ 68 h 71"/>
                <a:gd name="T26" fmla="*/ 44 w 64"/>
                <a:gd name="T27" fmla="*/ 71 h 71"/>
                <a:gd name="T28" fmla="*/ 27 w 64"/>
                <a:gd name="T29" fmla="*/ 70 h 71"/>
                <a:gd name="T30" fmla="*/ 13 w 64"/>
                <a:gd name="T31" fmla="*/ 62 h 71"/>
                <a:gd name="T32" fmla="*/ 8 w 64"/>
                <a:gd name="T33" fmla="*/ 53 h 71"/>
                <a:gd name="T34" fmla="*/ 3 w 64"/>
                <a:gd name="T35" fmla="*/ 48 h 71"/>
                <a:gd name="T36" fmla="*/ 0 w 64"/>
                <a:gd name="T37" fmla="*/ 43 h 71"/>
                <a:gd name="T38" fmla="*/ 4 w 64"/>
                <a:gd name="T39" fmla="*/ 33 h 71"/>
                <a:gd name="T40" fmla="*/ 15 w 64"/>
                <a:gd name="T41" fmla="*/ 13 h 71"/>
                <a:gd name="T42" fmla="*/ 17 w 64"/>
                <a:gd name="T43" fmla="*/ 4 h 71"/>
                <a:gd name="T44" fmla="*/ 24 w 64"/>
                <a:gd name="T45" fmla="*/ 0 h 71"/>
                <a:gd name="T46" fmla="*/ 36 w 64"/>
                <a:gd name="T47" fmla="*/ 7 h 71"/>
                <a:gd name="T48" fmla="*/ 43 w 64"/>
                <a:gd name="T49" fmla="*/ 13 h 71"/>
                <a:gd name="T50" fmla="*/ 50 w 64"/>
                <a:gd name="T51" fmla="*/ 1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71">
                  <a:moveTo>
                    <a:pt x="50" y="16"/>
                  </a:moveTo>
                  <a:lnTo>
                    <a:pt x="51" y="17"/>
                  </a:lnTo>
                  <a:lnTo>
                    <a:pt x="55" y="20"/>
                  </a:lnTo>
                  <a:lnTo>
                    <a:pt x="60" y="24"/>
                  </a:lnTo>
                  <a:lnTo>
                    <a:pt x="64" y="30"/>
                  </a:lnTo>
                  <a:lnTo>
                    <a:pt x="62" y="33"/>
                  </a:lnTo>
                  <a:lnTo>
                    <a:pt x="62" y="39"/>
                  </a:lnTo>
                  <a:lnTo>
                    <a:pt x="60" y="46"/>
                  </a:lnTo>
                  <a:lnTo>
                    <a:pt x="61" y="50"/>
                  </a:lnTo>
                  <a:lnTo>
                    <a:pt x="57" y="50"/>
                  </a:lnTo>
                  <a:lnTo>
                    <a:pt x="52" y="54"/>
                  </a:lnTo>
                  <a:lnTo>
                    <a:pt x="53" y="61"/>
                  </a:lnTo>
                  <a:lnTo>
                    <a:pt x="51" y="68"/>
                  </a:lnTo>
                  <a:lnTo>
                    <a:pt x="44" y="71"/>
                  </a:lnTo>
                  <a:lnTo>
                    <a:pt x="27" y="70"/>
                  </a:lnTo>
                  <a:lnTo>
                    <a:pt x="13" y="62"/>
                  </a:lnTo>
                  <a:lnTo>
                    <a:pt x="8" y="53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15" y="13"/>
                  </a:lnTo>
                  <a:lnTo>
                    <a:pt x="17" y="4"/>
                  </a:lnTo>
                  <a:lnTo>
                    <a:pt x="24" y="0"/>
                  </a:lnTo>
                  <a:lnTo>
                    <a:pt x="36" y="7"/>
                  </a:lnTo>
                  <a:lnTo>
                    <a:pt x="43" y="13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45">
              <a:extLst>
                <a:ext uri="{FF2B5EF4-FFF2-40B4-BE49-F238E27FC236}">
                  <a16:creationId xmlns:a16="http://schemas.microsoft.com/office/drawing/2014/main" id="{8EF88FFE-5EA5-2665-8B8C-C8CC600E81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6463" y="5081589"/>
              <a:ext cx="396875" cy="339725"/>
            </a:xfrm>
            <a:custGeom>
              <a:avLst/>
              <a:gdLst>
                <a:gd name="T0" fmla="*/ 498 w 713"/>
                <a:gd name="T1" fmla="*/ 401 h 607"/>
                <a:gd name="T2" fmla="*/ 521 w 713"/>
                <a:gd name="T3" fmla="*/ 376 h 607"/>
                <a:gd name="T4" fmla="*/ 540 w 713"/>
                <a:gd name="T5" fmla="*/ 361 h 607"/>
                <a:gd name="T6" fmla="*/ 547 w 713"/>
                <a:gd name="T7" fmla="*/ 317 h 607"/>
                <a:gd name="T8" fmla="*/ 518 w 713"/>
                <a:gd name="T9" fmla="*/ 306 h 607"/>
                <a:gd name="T10" fmla="*/ 485 w 713"/>
                <a:gd name="T11" fmla="*/ 320 h 607"/>
                <a:gd name="T12" fmla="*/ 457 w 713"/>
                <a:gd name="T13" fmla="*/ 361 h 607"/>
                <a:gd name="T14" fmla="*/ 0 w 713"/>
                <a:gd name="T15" fmla="*/ 300 h 607"/>
                <a:gd name="T16" fmla="*/ 17 w 713"/>
                <a:gd name="T17" fmla="*/ 279 h 607"/>
                <a:gd name="T18" fmla="*/ 44 w 713"/>
                <a:gd name="T19" fmla="*/ 307 h 607"/>
                <a:gd name="T20" fmla="*/ 87 w 713"/>
                <a:gd name="T21" fmla="*/ 316 h 607"/>
                <a:gd name="T22" fmla="*/ 112 w 713"/>
                <a:gd name="T23" fmla="*/ 319 h 607"/>
                <a:gd name="T24" fmla="*/ 138 w 713"/>
                <a:gd name="T25" fmla="*/ 290 h 607"/>
                <a:gd name="T26" fmla="*/ 181 w 713"/>
                <a:gd name="T27" fmla="*/ 154 h 607"/>
                <a:gd name="T28" fmla="*/ 197 w 713"/>
                <a:gd name="T29" fmla="*/ 212 h 607"/>
                <a:gd name="T30" fmla="*/ 243 w 713"/>
                <a:gd name="T31" fmla="*/ 206 h 607"/>
                <a:gd name="T32" fmla="*/ 284 w 713"/>
                <a:gd name="T33" fmla="*/ 162 h 607"/>
                <a:gd name="T34" fmla="*/ 331 w 713"/>
                <a:gd name="T35" fmla="*/ 159 h 607"/>
                <a:gd name="T36" fmla="*/ 381 w 713"/>
                <a:gd name="T37" fmla="*/ 167 h 607"/>
                <a:gd name="T38" fmla="*/ 404 w 713"/>
                <a:gd name="T39" fmla="*/ 163 h 607"/>
                <a:gd name="T40" fmla="*/ 414 w 713"/>
                <a:gd name="T41" fmla="*/ 126 h 607"/>
                <a:gd name="T42" fmla="*/ 441 w 713"/>
                <a:gd name="T43" fmla="*/ 114 h 607"/>
                <a:gd name="T44" fmla="*/ 463 w 713"/>
                <a:gd name="T45" fmla="*/ 96 h 607"/>
                <a:gd name="T46" fmla="*/ 480 w 713"/>
                <a:gd name="T47" fmla="*/ 57 h 607"/>
                <a:gd name="T48" fmla="*/ 501 w 713"/>
                <a:gd name="T49" fmla="*/ 42 h 607"/>
                <a:gd name="T50" fmla="*/ 531 w 713"/>
                <a:gd name="T51" fmla="*/ 29 h 607"/>
                <a:gd name="T52" fmla="*/ 552 w 713"/>
                <a:gd name="T53" fmla="*/ 10 h 607"/>
                <a:gd name="T54" fmla="*/ 599 w 713"/>
                <a:gd name="T55" fmla="*/ 2 h 607"/>
                <a:gd name="T56" fmla="*/ 627 w 713"/>
                <a:gd name="T57" fmla="*/ 12 h 607"/>
                <a:gd name="T58" fmla="*/ 668 w 713"/>
                <a:gd name="T59" fmla="*/ 44 h 607"/>
                <a:gd name="T60" fmla="*/ 676 w 713"/>
                <a:gd name="T61" fmla="*/ 94 h 607"/>
                <a:gd name="T62" fmla="*/ 674 w 713"/>
                <a:gd name="T63" fmla="*/ 180 h 607"/>
                <a:gd name="T64" fmla="*/ 639 w 713"/>
                <a:gd name="T65" fmla="*/ 177 h 607"/>
                <a:gd name="T66" fmla="*/ 637 w 713"/>
                <a:gd name="T67" fmla="*/ 226 h 607"/>
                <a:gd name="T68" fmla="*/ 676 w 713"/>
                <a:gd name="T69" fmla="*/ 218 h 607"/>
                <a:gd name="T70" fmla="*/ 713 w 713"/>
                <a:gd name="T71" fmla="*/ 218 h 607"/>
                <a:gd name="T72" fmla="*/ 697 w 713"/>
                <a:gd name="T73" fmla="*/ 269 h 607"/>
                <a:gd name="T74" fmla="*/ 668 w 713"/>
                <a:gd name="T75" fmla="*/ 316 h 607"/>
                <a:gd name="T76" fmla="*/ 636 w 713"/>
                <a:gd name="T77" fmla="*/ 346 h 607"/>
                <a:gd name="T78" fmla="*/ 608 w 713"/>
                <a:gd name="T79" fmla="*/ 383 h 607"/>
                <a:gd name="T80" fmla="*/ 557 w 713"/>
                <a:gd name="T81" fmla="*/ 452 h 607"/>
                <a:gd name="T82" fmla="*/ 499 w 713"/>
                <a:gd name="T83" fmla="*/ 504 h 607"/>
                <a:gd name="T84" fmla="*/ 445 w 713"/>
                <a:gd name="T85" fmla="*/ 545 h 607"/>
                <a:gd name="T86" fmla="*/ 390 w 713"/>
                <a:gd name="T87" fmla="*/ 553 h 607"/>
                <a:gd name="T88" fmla="*/ 365 w 713"/>
                <a:gd name="T89" fmla="*/ 573 h 607"/>
                <a:gd name="T90" fmla="*/ 343 w 713"/>
                <a:gd name="T91" fmla="*/ 582 h 607"/>
                <a:gd name="T92" fmla="*/ 282 w 713"/>
                <a:gd name="T93" fmla="*/ 573 h 607"/>
                <a:gd name="T94" fmla="*/ 232 w 713"/>
                <a:gd name="T95" fmla="*/ 581 h 607"/>
                <a:gd name="T96" fmla="*/ 204 w 713"/>
                <a:gd name="T97" fmla="*/ 588 h 607"/>
                <a:gd name="T98" fmla="*/ 161 w 713"/>
                <a:gd name="T99" fmla="*/ 588 h 607"/>
                <a:gd name="T100" fmla="*/ 132 w 713"/>
                <a:gd name="T101" fmla="*/ 607 h 607"/>
                <a:gd name="T102" fmla="*/ 90 w 713"/>
                <a:gd name="T103" fmla="*/ 587 h 607"/>
                <a:gd name="T104" fmla="*/ 70 w 713"/>
                <a:gd name="T105" fmla="*/ 578 h 607"/>
                <a:gd name="T106" fmla="*/ 65 w 713"/>
                <a:gd name="T107" fmla="*/ 555 h 607"/>
                <a:gd name="T108" fmla="*/ 49 w 713"/>
                <a:gd name="T109" fmla="*/ 501 h 607"/>
                <a:gd name="T110" fmla="*/ 70 w 713"/>
                <a:gd name="T111" fmla="*/ 482 h 607"/>
                <a:gd name="T112" fmla="*/ 41 w 713"/>
                <a:gd name="T113" fmla="*/ 414 h 607"/>
                <a:gd name="T114" fmla="*/ 2 w 713"/>
                <a:gd name="T115" fmla="*/ 315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3" h="607">
                  <a:moveTo>
                    <a:pt x="469" y="386"/>
                  </a:moveTo>
                  <a:lnTo>
                    <a:pt x="475" y="391"/>
                  </a:lnTo>
                  <a:lnTo>
                    <a:pt x="480" y="397"/>
                  </a:lnTo>
                  <a:lnTo>
                    <a:pt x="490" y="401"/>
                  </a:lnTo>
                  <a:lnTo>
                    <a:pt x="498" y="401"/>
                  </a:lnTo>
                  <a:lnTo>
                    <a:pt x="501" y="397"/>
                  </a:lnTo>
                  <a:lnTo>
                    <a:pt x="504" y="393"/>
                  </a:lnTo>
                  <a:lnTo>
                    <a:pt x="507" y="382"/>
                  </a:lnTo>
                  <a:lnTo>
                    <a:pt x="515" y="380"/>
                  </a:lnTo>
                  <a:lnTo>
                    <a:pt x="521" y="376"/>
                  </a:lnTo>
                  <a:lnTo>
                    <a:pt x="528" y="375"/>
                  </a:lnTo>
                  <a:lnTo>
                    <a:pt x="534" y="376"/>
                  </a:lnTo>
                  <a:lnTo>
                    <a:pt x="541" y="371"/>
                  </a:lnTo>
                  <a:lnTo>
                    <a:pt x="544" y="364"/>
                  </a:lnTo>
                  <a:lnTo>
                    <a:pt x="540" y="361"/>
                  </a:lnTo>
                  <a:lnTo>
                    <a:pt x="539" y="356"/>
                  </a:lnTo>
                  <a:lnTo>
                    <a:pt x="547" y="352"/>
                  </a:lnTo>
                  <a:lnTo>
                    <a:pt x="555" y="345"/>
                  </a:lnTo>
                  <a:lnTo>
                    <a:pt x="554" y="334"/>
                  </a:lnTo>
                  <a:lnTo>
                    <a:pt x="547" y="317"/>
                  </a:lnTo>
                  <a:lnTo>
                    <a:pt x="538" y="310"/>
                  </a:lnTo>
                  <a:lnTo>
                    <a:pt x="531" y="312"/>
                  </a:lnTo>
                  <a:lnTo>
                    <a:pt x="525" y="307"/>
                  </a:lnTo>
                  <a:lnTo>
                    <a:pt x="522" y="309"/>
                  </a:lnTo>
                  <a:lnTo>
                    <a:pt x="518" y="306"/>
                  </a:lnTo>
                  <a:lnTo>
                    <a:pt x="512" y="306"/>
                  </a:lnTo>
                  <a:lnTo>
                    <a:pt x="510" y="309"/>
                  </a:lnTo>
                  <a:lnTo>
                    <a:pt x="505" y="313"/>
                  </a:lnTo>
                  <a:lnTo>
                    <a:pt x="501" y="317"/>
                  </a:lnTo>
                  <a:lnTo>
                    <a:pt x="485" y="320"/>
                  </a:lnTo>
                  <a:lnTo>
                    <a:pt x="475" y="328"/>
                  </a:lnTo>
                  <a:lnTo>
                    <a:pt x="471" y="340"/>
                  </a:lnTo>
                  <a:lnTo>
                    <a:pt x="459" y="349"/>
                  </a:lnTo>
                  <a:lnTo>
                    <a:pt x="453" y="353"/>
                  </a:lnTo>
                  <a:lnTo>
                    <a:pt x="457" y="361"/>
                  </a:lnTo>
                  <a:lnTo>
                    <a:pt x="462" y="366"/>
                  </a:lnTo>
                  <a:lnTo>
                    <a:pt x="463" y="371"/>
                  </a:lnTo>
                  <a:lnTo>
                    <a:pt x="468" y="377"/>
                  </a:lnTo>
                  <a:lnTo>
                    <a:pt x="469" y="386"/>
                  </a:lnTo>
                  <a:close/>
                  <a:moveTo>
                    <a:pt x="0" y="300"/>
                  </a:moveTo>
                  <a:lnTo>
                    <a:pt x="6" y="297"/>
                  </a:lnTo>
                  <a:lnTo>
                    <a:pt x="15" y="295"/>
                  </a:lnTo>
                  <a:lnTo>
                    <a:pt x="15" y="289"/>
                  </a:lnTo>
                  <a:lnTo>
                    <a:pt x="12" y="287"/>
                  </a:lnTo>
                  <a:lnTo>
                    <a:pt x="17" y="279"/>
                  </a:lnTo>
                  <a:lnTo>
                    <a:pt x="28" y="275"/>
                  </a:lnTo>
                  <a:lnTo>
                    <a:pt x="33" y="284"/>
                  </a:lnTo>
                  <a:lnTo>
                    <a:pt x="41" y="284"/>
                  </a:lnTo>
                  <a:lnTo>
                    <a:pt x="37" y="294"/>
                  </a:lnTo>
                  <a:lnTo>
                    <a:pt x="44" y="307"/>
                  </a:lnTo>
                  <a:lnTo>
                    <a:pt x="59" y="310"/>
                  </a:lnTo>
                  <a:lnTo>
                    <a:pt x="68" y="315"/>
                  </a:lnTo>
                  <a:lnTo>
                    <a:pt x="75" y="313"/>
                  </a:lnTo>
                  <a:lnTo>
                    <a:pt x="80" y="315"/>
                  </a:lnTo>
                  <a:lnTo>
                    <a:pt x="87" y="316"/>
                  </a:lnTo>
                  <a:lnTo>
                    <a:pt x="91" y="313"/>
                  </a:lnTo>
                  <a:lnTo>
                    <a:pt x="98" y="313"/>
                  </a:lnTo>
                  <a:lnTo>
                    <a:pt x="101" y="319"/>
                  </a:lnTo>
                  <a:lnTo>
                    <a:pt x="107" y="318"/>
                  </a:lnTo>
                  <a:lnTo>
                    <a:pt x="112" y="319"/>
                  </a:lnTo>
                  <a:lnTo>
                    <a:pt x="113" y="310"/>
                  </a:lnTo>
                  <a:lnTo>
                    <a:pt x="117" y="306"/>
                  </a:lnTo>
                  <a:lnTo>
                    <a:pt x="122" y="304"/>
                  </a:lnTo>
                  <a:lnTo>
                    <a:pt x="126" y="296"/>
                  </a:lnTo>
                  <a:lnTo>
                    <a:pt x="138" y="290"/>
                  </a:lnTo>
                  <a:lnTo>
                    <a:pt x="152" y="291"/>
                  </a:lnTo>
                  <a:lnTo>
                    <a:pt x="156" y="291"/>
                  </a:lnTo>
                  <a:lnTo>
                    <a:pt x="162" y="132"/>
                  </a:lnTo>
                  <a:lnTo>
                    <a:pt x="177" y="142"/>
                  </a:lnTo>
                  <a:lnTo>
                    <a:pt x="181" y="154"/>
                  </a:lnTo>
                  <a:lnTo>
                    <a:pt x="193" y="179"/>
                  </a:lnTo>
                  <a:lnTo>
                    <a:pt x="192" y="191"/>
                  </a:lnTo>
                  <a:lnTo>
                    <a:pt x="186" y="205"/>
                  </a:lnTo>
                  <a:lnTo>
                    <a:pt x="186" y="214"/>
                  </a:lnTo>
                  <a:lnTo>
                    <a:pt x="197" y="212"/>
                  </a:lnTo>
                  <a:lnTo>
                    <a:pt x="209" y="214"/>
                  </a:lnTo>
                  <a:lnTo>
                    <a:pt x="216" y="211"/>
                  </a:lnTo>
                  <a:lnTo>
                    <a:pt x="226" y="213"/>
                  </a:lnTo>
                  <a:lnTo>
                    <a:pt x="233" y="208"/>
                  </a:lnTo>
                  <a:lnTo>
                    <a:pt x="243" y="206"/>
                  </a:lnTo>
                  <a:lnTo>
                    <a:pt x="251" y="199"/>
                  </a:lnTo>
                  <a:lnTo>
                    <a:pt x="254" y="194"/>
                  </a:lnTo>
                  <a:lnTo>
                    <a:pt x="269" y="188"/>
                  </a:lnTo>
                  <a:lnTo>
                    <a:pt x="277" y="179"/>
                  </a:lnTo>
                  <a:lnTo>
                    <a:pt x="284" y="162"/>
                  </a:lnTo>
                  <a:lnTo>
                    <a:pt x="295" y="152"/>
                  </a:lnTo>
                  <a:lnTo>
                    <a:pt x="306" y="150"/>
                  </a:lnTo>
                  <a:lnTo>
                    <a:pt x="321" y="152"/>
                  </a:lnTo>
                  <a:lnTo>
                    <a:pt x="326" y="158"/>
                  </a:lnTo>
                  <a:lnTo>
                    <a:pt x="331" y="159"/>
                  </a:lnTo>
                  <a:lnTo>
                    <a:pt x="347" y="168"/>
                  </a:lnTo>
                  <a:lnTo>
                    <a:pt x="354" y="166"/>
                  </a:lnTo>
                  <a:lnTo>
                    <a:pt x="361" y="169"/>
                  </a:lnTo>
                  <a:lnTo>
                    <a:pt x="371" y="167"/>
                  </a:lnTo>
                  <a:lnTo>
                    <a:pt x="381" y="167"/>
                  </a:lnTo>
                  <a:lnTo>
                    <a:pt x="388" y="166"/>
                  </a:lnTo>
                  <a:lnTo>
                    <a:pt x="391" y="170"/>
                  </a:lnTo>
                  <a:lnTo>
                    <a:pt x="397" y="172"/>
                  </a:lnTo>
                  <a:lnTo>
                    <a:pt x="407" y="166"/>
                  </a:lnTo>
                  <a:lnTo>
                    <a:pt x="404" y="163"/>
                  </a:lnTo>
                  <a:lnTo>
                    <a:pt x="407" y="155"/>
                  </a:lnTo>
                  <a:lnTo>
                    <a:pt x="407" y="149"/>
                  </a:lnTo>
                  <a:lnTo>
                    <a:pt x="411" y="145"/>
                  </a:lnTo>
                  <a:lnTo>
                    <a:pt x="410" y="133"/>
                  </a:lnTo>
                  <a:lnTo>
                    <a:pt x="414" y="126"/>
                  </a:lnTo>
                  <a:lnTo>
                    <a:pt x="423" y="124"/>
                  </a:lnTo>
                  <a:lnTo>
                    <a:pt x="429" y="120"/>
                  </a:lnTo>
                  <a:lnTo>
                    <a:pt x="435" y="119"/>
                  </a:lnTo>
                  <a:lnTo>
                    <a:pt x="438" y="116"/>
                  </a:lnTo>
                  <a:lnTo>
                    <a:pt x="441" y="114"/>
                  </a:lnTo>
                  <a:lnTo>
                    <a:pt x="443" y="108"/>
                  </a:lnTo>
                  <a:lnTo>
                    <a:pt x="449" y="103"/>
                  </a:lnTo>
                  <a:lnTo>
                    <a:pt x="454" y="101"/>
                  </a:lnTo>
                  <a:lnTo>
                    <a:pt x="457" y="98"/>
                  </a:lnTo>
                  <a:lnTo>
                    <a:pt x="463" y="96"/>
                  </a:lnTo>
                  <a:lnTo>
                    <a:pt x="463" y="90"/>
                  </a:lnTo>
                  <a:lnTo>
                    <a:pt x="460" y="86"/>
                  </a:lnTo>
                  <a:lnTo>
                    <a:pt x="462" y="75"/>
                  </a:lnTo>
                  <a:lnTo>
                    <a:pt x="473" y="59"/>
                  </a:lnTo>
                  <a:lnTo>
                    <a:pt x="480" y="57"/>
                  </a:lnTo>
                  <a:lnTo>
                    <a:pt x="484" y="55"/>
                  </a:lnTo>
                  <a:lnTo>
                    <a:pt x="488" y="51"/>
                  </a:lnTo>
                  <a:lnTo>
                    <a:pt x="494" y="49"/>
                  </a:lnTo>
                  <a:lnTo>
                    <a:pt x="496" y="45"/>
                  </a:lnTo>
                  <a:lnTo>
                    <a:pt x="501" y="42"/>
                  </a:lnTo>
                  <a:lnTo>
                    <a:pt x="506" y="37"/>
                  </a:lnTo>
                  <a:lnTo>
                    <a:pt x="515" y="29"/>
                  </a:lnTo>
                  <a:lnTo>
                    <a:pt x="524" y="28"/>
                  </a:lnTo>
                  <a:lnTo>
                    <a:pt x="527" y="30"/>
                  </a:lnTo>
                  <a:lnTo>
                    <a:pt x="531" y="29"/>
                  </a:lnTo>
                  <a:lnTo>
                    <a:pt x="538" y="28"/>
                  </a:lnTo>
                  <a:lnTo>
                    <a:pt x="544" y="23"/>
                  </a:lnTo>
                  <a:lnTo>
                    <a:pt x="551" y="21"/>
                  </a:lnTo>
                  <a:lnTo>
                    <a:pt x="553" y="15"/>
                  </a:lnTo>
                  <a:lnTo>
                    <a:pt x="552" y="10"/>
                  </a:lnTo>
                  <a:lnTo>
                    <a:pt x="557" y="6"/>
                  </a:lnTo>
                  <a:lnTo>
                    <a:pt x="564" y="6"/>
                  </a:lnTo>
                  <a:lnTo>
                    <a:pt x="569" y="3"/>
                  </a:lnTo>
                  <a:lnTo>
                    <a:pt x="589" y="0"/>
                  </a:lnTo>
                  <a:lnTo>
                    <a:pt x="599" y="2"/>
                  </a:lnTo>
                  <a:lnTo>
                    <a:pt x="602" y="8"/>
                  </a:lnTo>
                  <a:lnTo>
                    <a:pt x="609" y="7"/>
                  </a:lnTo>
                  <a:lnTo>
                    <a:pt x="618" y="12"/>
                  </a:lnTo>
                  <a:lnTo>
                    <a:pt x="621" y="14"/>
                  </a:lnTo>
                  <a:lnTo>
                    <a:pt x="627" y="12"/>
                  </a:lnTo>
                  <a:lnTo>
                    <a:pt x="639" y="10"/>
                  </a:lnTo>
                  <a:lnTo>
                    <a:pt x="654" y="13"/>
                  </a:lnTo>
                  <a:lnTo>
                    <a:pt x="663" y="20"/>
                  </a:lnTo>
                  <a:lnTo>
                    <a:pt x="665" y="32"/>
                  </a:lnTo>
                  <a:lnTo>
                    <a:pt x="668" y="44"/>
                  </a:lnTo>
                  <a:lnTo>
                    <a:pt x="673" y="54"/>
                  </a:lnTo>
                  <a:lnTo>
                    <a:pt x="673" y="75"/>
                  </a:lnTo>
                  <a:lnTo>
                    <a:pt x="672" y="77"/>
                  </a:lnTo>
                  <a:lnTo>
                    <a:pt x="673" y="86"/>
                  </a:lnTo>
                  <a:lnTo>
                    <a:pt x="676" y="94"/>
                  </a:lnTo>
                  <a:lnTo>
                    <a:pt x="678" y="104"/>
                  </a:lnTo>
                  <a:lnTo>
                    <a:pt x="678" y="139"/>
                  </a:lnTo>
                  <a:lnTo>
                    <a:pt x="675" y="152"/>
                  </a:lnTo>
                  <a:lnTo>
                    <a:pt x="674" y="165"/>
                  </a:lnTo>
                  <a:lnTo>
                    <a:pt x="674" y="180"/>
                  </a:lnTo>
                  <a:lnTo>
                    <a:pt x="667" y="177"/>
                  </a:lnTo>
                  <a:lnTo>
                    <a:pt x="660" y="171"/>
                  </a:lnTo>
                  <a:lnTo>
                    <a:pt x="648" y="164"/>
                  </a:lnTo>
                  <a:lnTo>
                    <a:pt x="641" y="168"/>
                  </a:lnTo>
                  <a:lnTo>
                    <a:pt x="639" y="177"/>
                  </a:lnTo>
                  <a:lnTo>
                    <a:pt x="628" y="197"/>
                  </a:lnTo>
                  <a:lnTo>
                    <a:pt x="624" y="207"/>
                  </a:lnTo>
                  <a:lnTo>
                    <a:pt x="627" y="212"/>
                  </a:lnTo>
                  <a:lnTo>
                    <a:pt x="632" y="217"/>
                  </a:lnTo>
                  <a:lnTo>
                    <a:pt x="637" y="226"/>
                  </a:lnTo>
                  <a:lnTo>
                    <a:pt x="651" y="234"/>
                  </a:lnTo>
                  <a:lnTo>
                    <a:pt x="668" y="235"/>
                  </a:lnTo>
                  <a:lnTo>
                    <a:pt x="675" y="232"/>
                  </a:lnTo>
                  <a:lnTo>
                    <a:pt x="677" y="225"/>
                  </a:lnTo>
                  <a:lnTo>
                    <a:pt x="676" y="218"/>
                  </a:lnTo>
                  <a:lnTo>
                    <a:pt x="681" y="214"/>
                  </a:lnTo>
                  <a:lnTo>
                    <a:pt x="689" y="213"/>
                  </a:lnTo>
                  <a:lnTo>
                    <a:pt x="704" y="216"/>
                  </a:lnTo>
                  <a:lnTo>
                    <a:pt x="713" y="216"/>
                  </a:lnTo>
                  <a:lnTo>
                    <a:pt x="713" y="218"/>
                  </a:lnTo>
                  <a:lnTo>
                    <a:pt x="707" y="225"/>
                  </a:lnTo>
                  <a:lnTo>
                    <a:pt x="710" y="226"/>
                  </a:lnTo>
                  <a:lnTo>
                    <a:pt x="705" y="242"/>
                  </a:lnTo>
                  <a:lnTo>
                    <a:pt x="703" y="256"/>
                  </a:lnTo>
                  <a:lnTo>
                    <a:pt x="697" y="269"/>
                  </a:lnTo>
                  <a:lnTo>
                    <a:pt x="692" y="286"/>
                  </a:lnTo>
                  <a:lnTo>
                    <a:pt x="686" y="294"/>
                  </a:lnTo>
                  <a:lnTo>
                    <a:pt x="684" y="301"/>
                  </a:lnTo>
                  <a:lnTo>
                    <a:pt x="672" y="316"/>
                  </a:lnTo>
                  <a:lnTo>
                    <a:pt x="668" y="316"/>
                  </a:lnTo>
                  <a:lnTo>
                    <a:pt x="665" y="320"/>
                  </a:lnTo>
                  <a:lnTo>
                    <a:pt x="657" y="324"/>
                  </a:lnTo>
                  <a:lnTo>
                    <a:pt x="652" y="329"/>
                  </a:lnTo>
                  <a:lnTo>
                    <a:pt x="642" y="336"/>
                  </a:lnTo>
                  <a:lnTo>
                    <a:pt x="636" y="346"/>
                  </a:lnTo>
                  <a:lnTo>
                    <a:pt x="628" y="356"/>
                  </a:lnTo>
                  <a:lnTo>
                    <a:pt x="628" y="360"/>
                  </a:lnTo>
                  <a:lnTo>
                    <a:pt x="623" y="370"/>
                  </a:lnTo>
                  <a:lnTo>
                    <a:pt x="614" y="370"/>
                  </a:lnTo>
                  <a:lnTo>
                    <a:pt x="608" y="383"/>
                  </a:lnTo>
                  <a:lnTo>
                    <a:pt x="590" y="413"/>
                  </a:lnTo>
                  <a:lnTo>
                    <a:pt x="576" y="427"/>
                  </a:lnTo>
                  <a:lnTo>
                    <a:pt x="573" y="439"/>
                  </a:lnTo>
                  <a:lnTo>
                    <a:pt x="565" y="443"/>
                  </a:lnTo>
                  <a:lnTo>
                    <a:pt x="557" y="452"/>
                  </a:lnTo>
                  <a:lnTo>
                    <a:pt x="553" y="452"/>
                  </a:lnTo>
                  <a:lnTo>
                    <a:pt x="551" y="456"/>
                  </a:lnTo>
                  <a:lnTo>
                    <a:pt x="505" y="501"/>
                  </a:lnTo>
                  <a:lnTo>
                    <a:pt x="499" y="502"/>
                  </a:lnTo>
                  <a:lnTo>
                    <a:pt x="499" y="504"/>
                  </a:lnTo>
                  <a:lnTo>
                    <a:pt x="492" y="512"/>
                  </a:lnTo>
                  <a:lnTo>
                    <a:pt x="462" y="532"/>
                  </a:lnTo>
                  <a:lnTo>
                    <a:pt x="455" y="539"/>
                  </a:lnTo>
                  <a:lnTo>
                    <a:pt x="445" y="542"/>
                  </a:lnTo>
                  <a:lnTo>
                    <a:pt x="445" y="545"/>
                  </a:lnTo>
                  <a:lnTo>
                    <a:pt x="428" y="549"/>
                  </a:lnTo>
                  <a:lnTo>
                    <a:pt x="418" y="555"/>
                  </a:lnTo>
                  <a:lnTo>
                    <a:pt x="408" y="556"/>
                  </a:lnTo>
                  <a:lnTo>
                    <a:pt x="404" y="553"/>
                  </a:lnTo>
                  <a:lnTo>
                    <a:pt x="390" y="553"/>
                  </a:lnTo>
                  <a:lnTo>
                    <a:pt x="379" y="556"/>
                  </a:lnTo>
                  <a:lnTo>
                    <a:pt x="374" y="564"/>
                  </a:lnTo>
                  <a:lnTo>
                    <a:pt x="381" y="570"/>
                  </a:lnTo>
                  <a:lnTo>
                    <a:pt x="380" y="572"/>
                  </a:lnTo>
                  <a:lnTo>
                    <a:pt x="365" y="573"/>
                  </a:lnTo>
                  <a:lnTo>
                    <a:pt x="356" y="568"/>
                  </a:lnTo>
                  <a:lnTo>
                    <a:pt x="349" y="567"/>
                  </a:lnTo>
                  <a:lnTo>
                    <a:pt x="343" y="573"/>
                  </a:lnTo>
                  <a:lnTo>
                    <a:pt x="345" y="579"/>
                  </a:lnTo>
                  <a:lnTo>
                    <a:pt x="343" y="582"/>
                  </a:lnTo>
                  <a:lnTo>
                    <a:pt x="322" y="577"/>
                  </a:lnTo>
                  <a:lnTo>
                    <a:pt x="316" y="573"/>
                  </a:lnTo>
                  <a:lnTo>
                    <a:pt x="295" y="568"/>
                  </a:lnTo>
                  <a:lnTo>
                    <a:pt x="282" y="570"/>
                  </a:lnTo>
                  <a:lnTo>
                    <a:pt x="282" y="573"/>
                  </a:lnTo>
                  <a:lnTo>
                    <a:pt x="275" y="576"/>
                  </a:lnTo>
                  <a:lnTo>
                    <a:pt x="265" y="570"/>
                  </a:lnTo>
                  <a:lnTo>
                    <a:pt x="241" y="570"/>
                  </a:lnTo>
                  <a:lnTo>
                    <a:pt x="234" y="573"/>
                  </a:lnTo>
                  <a:lnTo>
                    <a:pt x="232" y="581"/>
                  </a:lnTo>
                  <a:lnTo>
                    <a:pt x="227" y="578"/>
                  </a:lnTo>
                  <a:lnTo>
                    <a:pt x="222" y="580"/>
                  </a:lnTo>
                  <a:lnTo>
                    <a:pt x="217" y="584"/>
                  </a:lnTo>
                  <a:lnTo>
                    <a:pt x="214" y="587"/>
                  </a:lnTo>
                  <a:lnTo>
                    <a:pt x="204" y="588"/>
                  </a:lnTo>
                  <a:lnTo>
                    <a:pt x="197" y="591"/>
                  </a:lnTo>
                  <a:lnTo>
                    <a:pt x="184" y="586"/>
                  </a:lnTo>
                  <a:lnTo>
                    <a:pt x="173" y="587"/>
                  </a:lnTo>
                  <a:lnTo>
                    <a:pt x="171" y="590"/>
                  </a:lnTo>
                  <a:lnTo>
                    <a:pt x="161" y="588"/>
                  </a:lnTo>
                  <a:lnTo>
                    <a:pt x="151" y="599"/>
                  </a:lnTo>
                  <a:lnTo>
                    <a:pt x="143" y="600"/>
                  </a:lnTo>
                  <a:lnTo>
                    <a:pt x="140" y="606"/>
                  </a:lnTo>
                  <a:lnTo>
                    <a:pt x="136" y="605"/>
                  </a:lnTo>
                  <a:lnTo>
                    <a:pt x="132" y="607"/>
                  </a:lnTo>
                  <a:lnTo>
                    <a:pt x="110" y="597"/>
                  </a:lnTo>
                  <a:lnTo>
                    <a:pt x="105" y="599"/>
                  </a:lnTo>
                  <a:lnTo>
                    <a:pt x="105" y="589"/>
                  </a:lnTo>
                  <a:lnTo>
                    <a:pt x="97" y="584"/>
                  </a:lnTo>
                  <a:lnTo>
                    <a:pt x="90" y="587"/>
                  </a:lnTo>
                  <a:lnTo>
                    <a:pt x="86" y="586"/>
                  </a:lnTo>
                  <a:lnTo>
                    <a:pt x="90" y="583"/>
                  </a:lnTo>
                  <a:lnTo>
                    <a:pt x="87" y="574"/>
                  </a:lnTo>
                  <a:lnTo>
                    <a:pt x="77" y="572"/>
                  </a:lnTo>
                  <a:lnTo>
                    <a:pt x="70" y="578"/>
                  </a:lnTo>
                  <a:lnTo>
                    <a:pt x="70" y="586"/>
                  </a:lnTo>
                  <a:lnTo>
                    <a:pt x="65" y="582"/>
                  </a:lnTo>
                  <a:lnTo>
                    <a:pt x="64" y="573"/>
                  </a:lnTo>
                  <a:lnTo>
                    <a:pt x="67" y="566"/>
                  </a:lnTo>
                  <a:lnTo>
                    <a:pt x="65" y="555"/>
                  </a:lnTo>
                  <a:lnTo>
                    <a:pt x="71" y="545"/>
                  </a:lnTo>
                  <a:lnTo>
                    <a:pt x="64" y="531"/>
                  </a:lnTo>
                  <a:lnTo>
                    <a:pt x="56" y="524"/>
                  </a:lnTo>
                  <a:lnTo>
                    <a:pt x="49" y="512"/>
                  </a:lnTo>
                  <a:lnTo>
                    <a:pt x="49" y="501"/>
                  </a:lnTo>
                  <a:lnTo>
                    <a:pt x="54" y="497"/>
                  </a:lnTo>
                  <a:lnTo>
                    <a:pt x="58" y="501"/>
                  </a:lnTo>
                  <a:lnTo>
                    <a:pt x="62" y="501"/>
                  </a:lnTo>
                  <a:lnTo>
                    <a:pt x="67" y="496"/>
                  </a:lnTo>
                  <a:lnTo>
                    <a:pt x="70" y="482"/>
                  </a:lnTo>
                  <a:lnTo>
                    <a:pt x="65" y="467"/>
                  </a:lnTo>
                  <a:lnTo>
                    <a:pt x="66" y="461"/>
                  </a:lnTo>
                  <a:lnTo>
                    <a:pt x="53" y="440"/>
                  </a:lnTo>
                  <a:lnTo>
                    <a:pt x="53" y="430"/>
                  </a:lnTo>
                  <a:lnTo>
                    <a:pt x="41" y="414"/>
                  </a:lnTo>
                  <a:lnTo>
                    <a:pt x="35" y="389"/>
                  </a:lnTo>
                  <a:lnTo>
                    <a:pt x="26" y="364"/>
                  </a:lnTo>
                  <a:lnTo>
                    <a:pt x="26" y="352"/>
                  </a:lnTo>
                  <a:lnTo>
                    <a:pt x="17" y="325"/>
                  </a:lnTo>
                  <a:lnTo>
                    <a:pt x="2" y="315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46">
              <a:extLst>
                <a:ext uri="{FF2B5EF4-FFF2-40B4-BE49-F238E27FC236}">
                  <a16:creationId xmlns:a16="http://schemas.microsoft.com/office/drawing/2014/main" id="{C946887E-EA23-667F-0F9B-FE6D2DB67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6" y="5253039"/>
              <a:ext cx="57150" cy="52388"/>
            </a:xfrm>
            <a:custGeom>
              <a:avLst/>
              <a:gdLst>
                <a:gd name="T0" fmla="*/ 16 w 102"/>
                <a:gd name="T1" fmla="*/ 80 h 95"/>
                <a:gd name="T2" fmla="*/ 15 w 102"/>
                <a:gd name="T3" fmla="*/ 71 h 95"/>
                <a:gd name="T4" fmla="*/ 10 w 102"/>
                <a:gd name="T5" fmla="*/ 65 h 95"/>
                <a:gd name="T6" fmla="*/ 9 w 102"/>
                <a:gd name="T7" fmla="*/ 60 h 95"/>
                <a:gd name="T8" fmla="*/ 4 w 102"/>
                <a:gd name="T9" fmla="*/ 55 h 95"/>
                <a:gd name="T10" fmla="*/ 0 w 102"/>
                <a:gd name="T11" fmla="*/ 47 h 95"/>
                <a:gd name="T12" fmla="*/ 6 w 102"/>
                <a:gd name="T13" fmla="*/ 43 h 95"/>
                <a:gd name="T14" fmla="*/ 18 w 102"/>
                <a:gd name="T15" fmla="*/ 34 h 95"/>
                <a:gd name="T16" fmla="*/ 22 w 102"/>
                <a:gd name="T17" fmla="*/ 22 h 95"/>
                <a:gd name="T18" fmla="*/ 32 w 102"/>
                <a:gd name="T19" fmla="*/ 14 h 95"/>
                <a:gd name="T20" fmla="*/ 48 w 102"/>
                <a:gd name="T21" fmla="*/ 11 h 95"/>
                <a:gd name="T22" fmla="*/ 52 w 102"/>
                <a:gd name="T23" fmla="*/ 7 h 95"/>
                <a:gd name="T24" fmla="*/ 57 w 102"/>
                <a:gd name="T25" fmla="*/ 3 h 95"/>
                <a:gd name="T26" fmla="*/ 59 w 102"/>
                <a:gd name="T27" fmla="*/ 0 h 95"/>
                <a:gd name="T28" fmla="*/ 65 w 102"/>
                <a:gd name="T29" fmla="*/ 0 h 95"/>
                <a:gd name="T30" fmla="*/ 69 w 102"/>
                <a:gd name="T31" fmla="*/ 3 h 95"/>
                <a:gd name="T32" fmla="*/ 72 w 102"/>
                <a:gd name="T33" fmla="*/ 1 h 95"/>
                <a:gd name="T34" fmla="*/ 78 w 102"/>
                <a:gd name="T35" fmla="*/ 6 h 95"/>
                <a:gd name="T36" fmla="*/ 85 w 102"/>
                <a:gd name="T37" fmla="*/ 4 h 95"/>
                <a:gd name="T38" fmla="*/ 94 w 102"/>
                <a:gd name="T39" fmla="*/ 11 h 95"/>
                <a:gd name="T40" fmla="*/ 101 w 102"/>
                <a:gd name="T41" fmla="*/ 28 h 95"/>
                <a:gd name="T42" fmla="*/ 102 w 102"/>
                <a:gd name="T43" fmla="*/ 39 h 95"/>
                <a:gd name="T44" fmla="*/ 94 w 102"/>
                <a:gd name="T45" fmla="*/ 46 h 95"/>
                <a:gd name="T46" fmla="*/ 86 w 102"/>
                <a:gd name="T47" fmla="*/ 50 h 95"/>
                <a:gd name="T48" fmla="*/ 87 w 102"/>
                <a:gd name="T49" fmla="*/ 55 h 95"/>
                <a:gd name="T50" fmla="*/ 91 w 102"/>
                <a:gd name="T51" fmla="*/ 58 h 95"/>
                <a:gd name="T52" fmla="*/ 88 w 102"/>
                <a:gd name="T53" fmla="*/ 65 h 95"/>
                <a:gd name="T54" fmla="*/ 81 w 102"/>
                <a:gd name="T55" fmla="*/ 70 h 95"/>
                <a:gd name="T56" fmla="*/ 75 w 102"/>
                <a:gd name="T57" fmla="*/ 69 h 95"/>
                <a:gd name="T58" fmla="*/ 68 w 102"/>
                <a:gd name="T59" fmla="*/ 70 h 95"/>
                <a:gd name="T60" fmla="*/ 62 w 102"/>
                <a:gd name="T61" fmla="*/ 74 h 95"/>
                <a:gd name="T62" fmla="*/ 54 w 102"/>
                <a:gd name="T63" fmla="*/ 76 h 95"/>
                <a:gd name="T64" fmla="*/ 51 w 102"/>
                <a:gd name="T65" fmla="*/ 87 h 95"/>
                <a:gd name="T66" fmla="*/ 48 w 102"/>
                <a:gd name="T67" fmla="*/ 91 h 95"/>
                <a:gd name="T68" fmla="*/ 45 w 102"/>
                <a:gd name="T69" fmla="*/ 95 h 95"/>
                <a:gd name="T70" fmla="*/ 37 w 102"/>
                <a:gd name="T71" fmla="*/ 95 h 95"/>
                <a:gd name="T72" fmla="*/ 27 w 102"/>
                <a:gd name="T73" fmla="*/ 91 h 95"/>
                <a:gd name="T74" fmla="*/ 22 w 102"/>
                <a:gd name="T75" fmla="*/ 85 h 95"/>
                <a:gd name="T76" fmla="*/ 16 w 102"/>
                <a:gd name="T77" fmla="*/ 8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5">
                  <a:moveTo>
                    <a:pt x="16" y="80"/>
                  </a:moveTo>
                  <a:lnTo>
                    <a:pt x="15" y="71"/>
                  </a:lnTo>
                  <a:lnTo>
                    <a:pt x="10" y="65"/>
                  </a:lnTo>
                  <a:lnTo>
                    <a:pt x="9" y="60"/>
                  </a:lnTo>
                  <a:lnTo>
                    <a:pt x="4" y="55"/>
                  </a:lnTo>
                  <a:lnTo>
                    <a:pt x="0" y="47"/>
                  </a:lnTo>
                  <a:lnTo>
                    <a:pt x="6" y="43"/>
                  </a:lnTo>
                  <a:lnTo>
                    <a:pt x="18" y="34"/>
                  </a:lnTo>
                  <a:lnTo>
                    <a:pt x="22" y="22"/>
                  </a:lnTo>
                  <a:lnTo>
                    <a:pt x="32" y="14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57" y="3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8" y="6"/>
                  </a:lnTo>
                  <a:lnTo>
                    <a:pt x="85" y="4"/>
                  </a:lnTo>
                  <a:lnTo>
                    <a:pt x="94" y="11"/>
                  </a:lnTo>
                  <a:lnTo>
                    <a:pt x="101" y="28"/>
                  </a:lnTo>
                  <a:lnTo>
                    <a:pt x="102" y="39"/>
                  </a:lnTo>
                  <a:lnTo>
                    <a:pt x="94" y="46"/>
                  </a:lnTo>
                  <a:lnTo>
                    <a:pt x="86" y="50"/>
                  </a:lnTo>
                  <a:lnTo>
                    <a:pt x="87" y="55"/>
                  </a:lnTo>
                  <a:lnTo>
                    <a:pt x="91" y="58"/>
                  </a:lnTo>
                  <a:lnTo>
                    <a:pt x="88" y="65"/>
                  </a:lnTo>
                  <a:lnTo>
                    <a:pt x="81" y="70"/>
                  </a:lnTo>
                  <a:lnTo>
                    <a:pt x="75" y="69"/>
                  </a:lnTo>
                  <a:lnTo>
                    <a:pt x="68" y="70"/>
                  </a:lnTo>
                  <a:lnTo>
                    <a:pt x="62" y="74"/>
                  </a:lnTo>
                  <a:lnTo>
                    <a:pt x="54" y="76"/>
                  </a:lnTo>
                  <a:lnTo>
                    <a:pt x="51" y="87"/>
                  </a:lnTo>
                  <a:lnTo>
                    <a:pt x="48" y="91"/>
                  </a:lnTo>
                  <a:lnTo>
                    <a:pt x="45" y="95"/>
                  </a:lnTo>
                  <a:lnTo>
                    <a:pt x="37" y="95"/>
                  </a:lnTo>
                  <a:lnTo>
                    <a:pt x="27" y="91"/>
                  </a:lnTo>
                  <a:lnTo>
                    <a:pt x="22" y="85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47">
              <a:extLst>
                <a:ext uri="{FF2B5EF4-FFF2-40B4-BE49-F238E27FC236}">
                  <a16:creationId xmlns:a16="http://schemas.microsoft.com/office/drawing/2014/main" id="{92F7F053-DF71-902E-A6C4-D259D6DC1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8026" y="4794251"/>
              <a:ext cx="993775" cy="1071563"/>
            </a:xfrm>
            <a:custGeom>
              <a:avLst/>
              <a:gdLst>
                <a:gd name="T0" fmla="*/ 145 w 1786"/>
                <a:gd name="T1" fmla="*/ 1257 h 1916"/>
                <a:gd name="T2" fmla="*/ 304 w 1786"/>
                <a:gd name="T3" fmla="*/ 1204 h 1916"/>
                <a:gd name="T4" fmla="*/ 443 w 1786"/>
                <a:gd name="T5" fmla="*/ 1152 h 1916"/>
                <a:gd name="T6" fmla="*/ 726 w 1786"/>
                <a:gd name="T7" fmla="*/ 1093 h 1916"/>
                <a:gd name="T8" fmla="*/ 873 w 1786"/>
                <a:gd name="T9" fmla="*/ 1167 h 1916"/>
                <a:gd name="T10" fmla="*/ 919 w 1786"/>
                <a:gd name="T11" fmla="*/ 1300 h 1916"/>
                <a:gd name="T12" fmla="*/ 1023 w 1786"/>
                <a:gd name="T13" fmla="*/ 1159 h 1916"/>
                <a:gd name="T14" fmla="*/ 990 w 1786"/>
                <a:gd name="T15" fmla="*/ 1320 h 1916"/>
                <a:gd name="T16" fmla="*/ 1056 w 1786"/>
                <a:gd name="T17" fmla="*/ 1344 h 1916"/>
                <a:gd name="T18" fmla="*/ 1112 w 1786"/>
                <a:gd name="T19" fmla="*/ 1533 h 1916"/>
                <a:gd name="T20" fmla="*/ 1234 w 1786"/>
                <a:gd name="T21" fmla="*/ 1533 h 1916"/>
                <a:gd name="T22" fmla="*/ 1300 w 1786"/>
                <a:gd name="T23" fmla="*/ 1607 h 1916"/>
                <a:gd name="T24" fmla="*/ 1429 w 1786"/>
                <a:gd name="T25" fmla="*/ 1524 h 1916"/>
                <a:gd name="T26" fmla="*/ 1577 w 1786"/>
                <a:gd name="T27" fmla="*/ 1302 h 1916"/>
                <a:gd name="T28" fmla="*/ 1688 w 1786"/>
                <a:gd name="T29" fmla="*/ 1156 h 1916"/>
                <a:gd name="T30" fmla="*/ 1757 w 1786"/>
                <a:gd name="T31" fmla="*/ 899 h 1916"/>
                <a:gd name="T32" fmla="*/ 1732 w 1786"/>
                <a:gd name="T33" fmla="*/ 721 h 1916"/>
                <a:gd name="T34" fmla="*/ 1683 w 1786"/>
                <a:gd name="T35" fmla="*/ 628 h 1916"/>
                <a:gd name="T36" fmla="*/ 1613 w 1786"/>
                <a:gd name="T37" fmla="*/ 526 h 1916"/>
                <a:gd name="T38" fmla="*/ 1549 w 1786"/>
                <a:gd name="T39" fmla="*/ 459 h 1916"/>
                <a:gd name="T40" fmla="*/ 1491 w 1786"/>
                <a:gd name="T41" fmla="*/ 281 h 1916"/>
                <a:gd name="T42" fmla="*/ 1419 w 1786"/>
                <a:gd name="T43" fmla="*/ 140 h 1916"/>
                <a:gd name="T44" fmla="*/ 1364 w 1786"/>
                <a:gd name="T45" fmla="*/ 76 h 1916"/>
                <a:gd name="T46" fmla="*/ 1336 w 1786"/>
                <a:gd name="T47" fmla="*/ 228 h 1916"/>
                <a:gd name="T48" fmla="*/ 1210 w 1786"/>
                <a:gd name="T49" fmla="*/ 331 h 1916"/>
                <a:gd name="T50" fmla="*/ 1064 w 1786"/>
                <a:gd name="T51" fmla="*/ 232 h 1916"/>
                <a:gd name="T52" fmla="*/ 1121 w 1786"/>
                <a:gd name="T53" fmla="*/ 128 h 1916"/>
                <a:gd name="T54" fmla="*/ 1075 w 1786"/>
                <a:gd name="T55" fmla="*/ 98 h 1916"/>
                <a:gd name="T56" fmla="*/ 989 w 1786"/>
                <a:gd name="T57" fmla="*/ 79 h 1916"/>
                <a:gd name="T58" fmla="*/ 943 w 1786"/>
                <a:gd name="T59" fmla="*/ 78 h 1916"/>
                <a:gd name="T60" fmla="*/ 841 w 1786"/>
                <a:gd name="T61" fmla="*/ 122 h 1916"/>
                <a:gd name="T62" fmla="*/ 797 w 1786"/>
                <a:gd name="T63" fmla="*/ 218 h 1916"/>
                <a:gd name="T64" fmla="*/ 739 w 1786"/>
                <a:gd name="T65" fmla="*/ 229 h 1916"/>
                <a:gd name="T66" fmla="*/ 681 w 1786"/>
                <a:gd name="T67" fmla="*/ 173 h 1916"/>
                <a:gd name="T68" fmla="*/ 621 w 1786"/>
                <a:gd name="T69" fmla="*/ 204 h 1916"/>
                <a:gd name="T70" fmla="*/ 568 w 1786"/>
                <a:gd name="T71" fmla="*/ 268 h 1916"/>
                <a:gd name="T72" fmla="*/ 522 w 1786"/>
                <a:gd name="T73" fmla="*/ 312 h 1916"/>
                <a:gd name="T74" fmla="*/ 467 w 1786"/>
                <a:gd name="T75" fmla="*/ 326 h 1916"/>
                <a:gd name="T76" fmla="*/ 325 w 1786"/>
                <a:gd name="T77" fmla="*/ 471 h 1916"/>
                <a:gd name="T78" fmla="*/ 131 w 1786"/>
                <a:gd name="T79" fmla="*/ 541 h 1916"/>
                <a:gd name="T80" fmla="*/ 38 w 1786"/>
                <a:gd name="T81" fmla="*/ 724 h 1916"/>
                <a:gd name="T82" fmla="*/ 19 w 1786"/>
                <a:gd name="T83" fmla="*/ 776 h 1916"/>
                <a:gd name="T84" fmla="*/ 67 w 1786"/>
                <a:gd name="T85" fmla="*/ 1105 h 1916"/>
                <a:gd name="T86" fmla="*/ 1187 w 1786"/>
                <a:gd name="T87" fmla="*/ 1838 h 1916"/>
                <a:gd name="T88" fmla="*/ 1211 w 1786"/>
                <a:gd name="T89" fmla="*/ 1711 h 1916"/>
                <a:gd name="T90" fmla="*/ 1337 w 1786"/>
                <a:gd name="T91" fmla="*/ 1723 h 1916"/>
                <a:gd name="T92" fmla="*/ 1289 w 1786"/>
                <a:gd name="T93" fmla="*/ 1862 h 1916"/>
                <a:gd name="T94" fmla="*/ 1238 w 1786"/>
                <a:gd name="T95" fmla="*/ 1903 h 1916"/>
                <a:gd name="T96" fmla="*/ 1306 w 1786"/>
                <a:gd name="T97" fmla="*/ 1854 h 1916"/>
                <a:gd name="T98" fmla="*/ 1347 w 1786"/>
                <a:gd name="T99" fmla="*/ 1664 h 1916"/>
                <a:gd name="T100" fmla="*/ 1197 w 1786"/>
                <a:gd name="T101" fmla="*/ 1690 h 1916"/>
                <a:gd name="T102" fmla="*/ 1310 w 1786"/>
                <a:gd name="T103" fmla="*/ 1583 h 1916"/>
                <a:gd name="T104" fmla="*/ 967 w 1786"/>
                <a:gd name="T105" fmla="*/ 1371 h 1916"/>
                <a:gd name="T106" fmla="*/ 11 w 1786"/>
                <a:gd name="T107" fmla="*/ 734 h 1916"/>
                <a:gd name="T108" fmla="*/ 574 w 1786"/>
                <a:gd name="T109" fmla="*/ 248 h 1916"/>
                <a:gd name="T110" fmla="*/ 849 w 1786"/>
                <a:gd name="T111" fmla="*/ 64 h 1916"/>
                <a:gd name="T112" fmla="*/ 848 w 1786"/>
                <a:gd name="T113" fmla="*/ 54 h 1916"/>
                <a:gd name="T114" fmla="*/ 1082 w 1786"/>
                <a:gd name="T115" fmla="*/ 78 h 1916"/>
                <a:gd name="T116" fmla="*/ 1108 w 1786"/>
                <a:gd name="T117" fmla="*/ 194 h 1916"/>
                <a:gd name="T118" fmla="*/ 1097 w 1786"/>
                <a:gd name="T119" fmla="*/ 183 h 1916"/>
                <a:gd name="T120" fmla="*/ 1217 w 1786"/>
                <a:gd name="T121" fmla="*/ 314 h 1916"/>
                <a:gd name="T122" fmla="*/ 1513 w 1786"/>
                <a:gd name="T123" fmla="*/ 402 h 1916"/>
                <a:gd name="T124" fmla="*/ 1769 w 1786"/>
                <a:gd name="T125" fmla="*/ 804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86" h="1916">
                  <a:moveTo>
                    <a:pt x="20" y="1215"/>
                  </a:moveTo>
                  <a:lnTo>
                    <a:pt x="26" y="1220"/>
                  </a:lnTo>
                  <a:lnTo>
                    <a:pt x="33" y="1220"/>
                  </a:lnTo>
                  <a:lnTo>
                    <a:pt x="52" y="1239"/>
                  </a:lnTo>
                  <a:lnTo>
                    <a:pt x="51" y="1246"/>
                  </a:lnTo>
                  <a:lnTo>
                    <a:pt x="55" y="1250"/>
                  </a:lnTo>
                  <a:lnTo>
                    <a:pt x="64" y="1252"/>
                  </a:lnTo>
                  <a:lnTo>
                    <a:pt x="69" y="1257"/>
                  </a:lnTo>
                  <a:lnTo>
                    <a:pt x="81" y="1259"/>
                  </a:lnTo>
                  <a:lnTo>
                    <a:pt x="86" y="1258"/>
                  </a:lnTo>
                  <a:lnTo>
                    <a:pt x="89" y="1262"/>
                  </a:lnTo>
                  <a:lnTo>
                    <a:pt x="98" y="1263"/>
                  </a:lnTo>
                  <a:lnTo>
                    <a:pt x="110" y="1261"/>
                  </a:lnTo>
                  <a:lnTo>
                    <a:pt x="113" y="1267"/>
                  </a:lnTo>
                  <a:lnTo>
                    <a:pt x="118" y="1263"/>
                  </a:lnTo>
                  <a:lnTo>
                    <a:pt x="120" y="1265"/>
                  </a:lnTo>
                  <a:lnTo>
                    <a:pt x="133" y="1263"/>
                  </a:lnTo>
                  <a:lnTo>
                    <a:pt x="144" y="1262"/>
                  </a:lnTo>
                  <a:lnTo>
                    <a:pt x="145" y="1257"/>
                  </a:lnTo>
                  <a:lnTo>
                    <a:pt x="152" y="1255"/>
                  </a:lnTo>
                  <a:lnTo>
                    <a:pt x="159" y="1244"/>
                  </a:lnTo>
                  <a:lnTo>
                    <a:pt x="172" y="1246"/>
                  </a:lnTo>
                  <a:lnTo>
                    <a:pt x="172" y="1238"/>
                  </a:lnTo>
                  <a:lnTo>
                    <a:pt x="181" y="1234"/>
                  </a:lnTo>
                  <a:lnTo>
                    <a:pt x="187" y="1234"/>
                  </a:lnTo>
                  <a:lnTo>
                    <a:pt x="194" y="1241"/>
                  </a:lnTo>
                  <a:lnTo>
                    <a:pt x="201" y="1231"/>
                  </a:lnTo>
                  <a:lnTo>
                    <a:pt x="205" y="1233"/>
                  </a:lnTo>
                  <a:lnTo>
                    <a:pt x="209" y="1230"/>
                  </a:lnTo>
                  <a:lnTo>
                    <a:pt x="211" y="1220"/>
                  </a:lnTo>
                  <a:lnTo>
                    <a:pt x="235" y="1205"/>
                  </a:lnTo>
                  <a:lnTo>
                    <a:pt x="245" y="1206"/>
                  </a:lnTo>
                  <a:lnTo>
                    <a:pt x="251" y="1210"/>
                  </a:lnTo>
                  <a:lnTo>
                    <a:pt x="259" y="1204"/>
                  </a:lnTo>
                  <a:lnTo>
                    <a:pt x="282" y="1199"/>
                  </a:lnTo>
                  <a:lnTo>
                    <a:pt x="285" y="1204"/>
                  </a:lnTo>
                  <a:lnTo>
                    <a:pt x="300" y="1201"/>
                  </a:lnTo>
                  <a:lnTo>
                    <a:pt x="304" y="1204"/>
                  </a:lnTo>
                  <a:lnTo>
                    <a:pt x="311" y="1204"/>
                  </a:lnTo>
                  <a:lnTo>
                    <a:pt x="320" y="1201"/>
                  </a:lnTo>
                  <a:lnTo>
                    <a:pt x="323" y="1210"/>
                  </a:lnTo>
                  <a:lnTo>
                    <a:pt x="329" y="1210"/>
                  </a:lnTo>
                  <a:lnTo>
                    <a:pt x="336" y="1207"/>
                  </a:lnTo>
                  <a:lnTo>
                    <a:pt x="340" y="1211"/>
                  </a:lnTo>
                  <a:lnTo>
                    <a:pt x="347" y="1207"/>
                  </a:lnTo>
                  <a:lnTo>
                    <a:pt x="364" y="1207"/>
                  </a:lnTo>
                  <a:lnTo>
                    <a:pt x="363" y="1214"/>
                  </a:lnTo>
                  <a:lnTo>
                    <a:pt x="366" y="1215"/>
                  </a:lnTo>
                  <a:lnTo>
                    <a:pt x="376" y="1206"/>
                  </a:lnTo>
                  <a:lnTo>
                    <a:pt x="385" y="1209"/>
                  </a:lnTo>
                  <a:lnTo>
                    <a:pt x="397" y="1201"/>
                  </a:lnTo>
                  <a:lnTo>
                    <a:pt x="401" y="1190"/>
                  </a:lnTo>
                  <a:lnTo>
                    <a:pt x="406" y="1189"/>
                  </a:lnTo>
                  <a:lnTo>
                    <a:pt x="415" y="1180"/>
                  </a:lnTo>
                  <a:lnTo>
                    <a:pt x="420" y="1164"/>
                  </a:lnTo>
                  <a:lnTo>
                    <a:pt x="431" y="1156"/>
                  </a:lnTo>
                  <a:lnTo>
                    <a:pt x="443" y="1152"/>
                  </a:lnTo>
                  <a:lnTo>
                    <a:pt x="448" y="1155"/>
                  </a:lnTo>
                  <a:lnTo>
                    <a:pt x="466" y="1149"/>
                  </a:lnTo>
                  <a:lnTo>
                    <a:pt x="490" y="1134"/>
                  </a:lnTo>
                  <a:lnTo>
                    <a:pt x="504" y="1121"/>
                  </a:lnTo>
                  <a:lnTo>
                    <a:pt x="511" y="1118"/>
                  </a:lnTo>
                  <a:lnTo>
                    <a:pt x="517" y="1119"/>
                  </a:lnTo>
                  <a:lnTo>
                    <a:pt x="525" y="1118"/>
                  </a:lnTo>
                  <a:lnTo>
                    <a:pt x="537" y="1124"/>
                  </a:lnTo>
                  <a:lnTo>
                    <a:pt x="549" y="1125"/>
                  </a:lnTo>
                  <a:lnTo>
                    <a:pt x="558" y="1122"/>
                  </a:lnTo>
                  <a:lnTo>
                    <a:pt x="575" y="1123"/>
                  </a:lnTo>
                  <a:lnTo>
                    <a:pt x="600" y="1114"/>
                  </a:lnTo>
                  <a:lnTo>
                    <a:pt x="614" y="1111"/>
                  </a:lnTo>
                  <a:lnTo>
                    <a:pt x="625" y="1103"/>
                  </a:lnTo>
                  <a:lnTo>
                    <a:pt x="631" y="1103"/>
                  </a:lnTo>
                  <a:lnTo>
                    <a:pt x="643" y="1094"/>
                  </a:lnTo>
                  <a:lnTo>
                    <a:pt x="662" y="1093"/>
                  </a:lnTo>
                  <a:lnTo>
                    <a:pt x="710" y="1089"/>
                  </a:lnTo>
                  <a:lnTo>
                    <a:pt x="726" y="1093"/>
                  </a:lnTo>
                  <a:lnTo>
                    <a:pt x="736" y="1094"/>
                  </a:lnTo>
                  <a:lnTo>
                    <a:pt x="749" y="1089"/>
                  </a:lnTo>
                  <a:lnTo>
                    <a:pt x="760" y="1090"/>
                  </a:lnTo>
                  <a:lnTo>
                    <a:pt x="773" y="1103"/>
                  </a:lnTo>
                  <a:lnTo>
                    <a:pt x="784" y="1121"/>
                  </a:lnTo>
                  <a:lnTo>
                    <a:pt x="792" y="1123"/>
                  </a:lnTo>
                  <a:lnTo>
                    <a:pt x="797" y="1119"/>
                  </a:lnTo>
                  <a:lnTo>
                    <a:pt x="803" y="1117"/>
                  </a:lnTo>
                  <a:lnTo>
                    <a:pt x="807" y="1121"/>
                  </a:lnTo>
                  <a:lnTo>
                    <a:pt x="812" y="1119"/>
                  </a:lnTo>
                  <a:lnTo>
                    <a:pt x="821" y="1121"/>
                  </a:lnTo>
                  <a:lnTo>
                    <a:pt x="829" y="1132"/>
                  </a:lnTo>
                  <a:lnTo>
                    <a:pt x="841" y="1134"/>
                  </a:lnTo>
                  <a:lnTo>
                    <a:pt x="845" y="1131"/>
                  </a:lnTo>
                  <a:lnTo>
                    <a:pt x="864" y="1145"/>
                  </a:lnTo>
                  <a:lnTo>
                    <a:pt x="863" y="1153"/>
                  </a:lnTo>
                  <a:lnTo>
                    <a:pt x="869" y="1153"/>
                  </a:lnTo>
                  <a:lnTo>
                    <a:pt x="875" y="1160"/>
                  </a:lnTo>
                  <a:lnTo>
                    <a:pt x="873" y="1167"/>
                  </a:lnTo>
                  <a:lnTo>
                    <a:pt x="865" y="1167"/>
                  </a:lnTo>
                  <a:lnTo>
                    <a:pt x="864" y="1173"/>
                  </a:lnTo>
                  <a:lnTo>
                    <a:pt x="871" y="1189"/>
                  </a:lnTo>
                  <a:lnTo>
                    <a:pt x="879" y="1190"/>
                  </a:lnTo>
                  <a:lnTo>
                    <a:pt x="888" y="1200"/>
                  </a:lnTo>
                  <a:lnTo>
                    <a:pt x="891" y="1212"/>
                  </a:lnTo>
                  <a:lnTo>
                    <a:pt x="890" y="1221"/>
                  </a:lnTo>
                  <a:lnTo>
                    <a:pt x="899" y="1243"/>
                  </a:lnTo>
                  <a:lnTo>
                    <a:pt x="896" y="1252"/>
                  </a:lnTo>
                  <a:lnTo>
                    <a:pt x="900" y="1258"/>
                  </a:lnTo>
                  <a:lnTo>
                    <a:pt x="898" y="1269"/>
                  </a:lnTo>
                  <a:lnTo>
                    <a:pt x="895" y="1276"/>
                  </a:lnTo>
                  <a:lnTo>
                    <a:pt x="889" y="1272"/>
                  </a:lnTo>
                  <a:lnTo>
                    <a:pt x="887" y="1275"/>
                  </a:lnTo>
                  <a:lnTo>
                    <a:pt x="894" y="1284"/>
                  </a:lnTo>
                  <a:lnTo>
                    <a:pt x="900" y="1288"/>
                  </a:lnTo>
                  <a:lnTo>
                    <a:pt x="904" y="1296"/>
                  </a:lnTo>
                  <a:lnTo>
                    <a:pt x="911" y="1294"/>
                  </a:lnTo>
                  <a:lnTo>
                    <a:pt x="919" y="1300"/>
                  </a:lnTo>
                  <a:lnTo>
                    <a:pt x="919" y="1292"/>
                  </a:lnTo>
                  <a:lnTo>
                    <a:pt x="915" y="1285"/>
                  </a:lnTo>
                  <a:lnTo>
                    <a:pt x="920" y="1280"/>
                  </a:lnTo>
                  <a:lnTo>
                    <a:pt x="924" y="1271"/>
                  </a:lnTo>
                  <a:lnTo>
                    <a:pt x="931" y="1270"/>
                  </a:lnTo>
                  <a:lnTo>
                    <a:pt x="935" y="1263"/>
                  </a:lnTo>
                  <a:lnTo>
                    <a:pt x="943" y="1259"/>
                  </a:lnTo>
                  <a:lnTo>
                    <a:pt x="945" y="1252"/>
                  </a:lnTo>
                  <a:lnTo>
                    <a:pt x="953" y="1241"/>
                  </a:lnTo>
                  <a:lnTo>
                    <a:pt x="971" y="1232"/>
                  </a:lnTo>
                  <a:lnTo>
                    <a:pt x="973" y="1226"/>
                  </a:lnTo>
                  <a:lnTo>
                    <a:pt x="977" y="1226"/>
                  </a:lnTo>
                  <a:lnTo>
                    <a:pt x="992" y="1219"/>
                  </a:lnTo>
                  <a:lnTo>
                    <a:pt x="995" y="1207"/>
                  </a:lnTo>
                  <a:lnTo>
                    <a:pt x="1007" y="1189"/>
                  </a:lnTo>
                  <a:lnTo>
                    <a:pt x="1020" y="1186"/>
                  </a:lnTo>
                  <a:lnTo>
                    <a:pt x="1025" y="1179"/>
                  </a:lnTo>
                  <a:lnTo>
                    <a:pt x="1021" y="1170"/>
                  </a:lnTo>
                  <a:lnTo>
                    <a:pt x="1023" y="1159"/>
                  </a:lnTo>
                  <a:lnTo>
                    <a:pt x="1029" y="1172"/>
                  </a:lnTo>
                  <a:lnTo>
                    <a:pt x="1029" y="1183"/>
                  </a:lnTo>
                  <a:lnTo>
                    <a:pt x="1029" y="1194"/>
                  </a:lnTo>
                  <a:lnTo>
                    <a:pt x="1024" y="1201"/>
                  </a:lnTo>
                  <a:lnTo>
                    <a:pt x="1021" y="1223"/>
                  </a:lnTo>
                  <a:lnTo>
                    <a:pt x="1003" y="1235"/>
                  </a:lnTo>
                  <a:lnTo>
                    <a:pt x="1000" y="1245"/>
                  </a:lnTo>
                  <a:lnTo>
                    <a:pt x="995" y="1252"/>
                  </a:lnTo>
                  <a:lnTo>
                    <a:pt x="995" y="1262"/>
                  </a:lnTo>
                  <a:lnTo>
                    <a:pt x="985" y="1277"/>
                  </a:lnTo>
                  <a:lnTo>
                    <a:pt x="988" y="1281"/>
                  </a:lnTo>
                  <a:lnTo>
                    <a:pt x="980" y="1302"/>
                  </a:lnTo>
                  <a:lnTo>
                    <a:pt x="959" y="1300"/>
                  </a:lnTo>
                  <a:lnTo>
                    <a:pt x="955" y="1311"/>
                  </a:lnTo>
                  <a:lnTo>
                    <a:pt x="950" y="1321"/>
                  </a:lnTo>
                  <a:lnTo>
                    <a:pt x="950" y="1324"/>
                  </a:lnTo>
                  <a:lnTo>
                    <a:pt x="963" y="1321"/>
                  </a:lnTo>
                  <a:lnTo>
                    <a:pt x="975" y="1315"/>
                  </a:lnTo>
                  <a:lnTo>
                    <a:pt x="990" y="1320"/>
                  </a:lnTo>
                  <a:lnTo>
                    <a:pt x="1005" y="1296"/>
                  </a:lnTo>
                  <a:lnTo>
                    <a:pt x="1009" y="1273"/>
                  </a:lnTo>
                  <a:lnTo>
                    <a:pt x="1021" y="1261"/>
                  </a:lnTo>
                  <a:lnTo>
                    <a:pt x="1025" y="1265"/>
                  </a:lnTo>
                  <a:lnTo>
                    <a:pt x="1025" y="1286"/>
                  </a:lnTo>
                  <a:lnTo>
                    <a:pt x="1030" y="1298"/>
                  </a:lnTo>
                  <a:lnTo>
                    <a:pt x="1026" y="1299"/>
                  </a:lnTo>
                  <a:lnTo>
                    <a:pt x="1027" y="1320"/>
                  </a:lnTo>
                  <a:lnTo>
                    <a:pt x="1017" y="1338"/>
                  </a:lnTo>
                  <a:lnTo>
                    <a:pt x="1001" y="1345"/>
                  </a:lnTo>
                  <a:lnTo>
                    <a:pt x="1003" y="1351"/>
                  </a:lnTo>
                  <a:lnTo>
                    <a:pt x="1014" y="1349"/>
                  </a:lnTo>
                  <a:lnTo>
                    <a:pt x="1025" y="1350"/>
                  </a:lnTo>
                  <a:lnTo>
                    <a:pt x="1030" y="1344"/>
                  </a:lnTo>
                  <a:lnTo>
                    <a:pt x="1038" y="1343"/>
                  </a:lnTo>
                  <a:lnTo>
                    <a:pt x="1047" y="1335"/>
                  </a:lnTo>
                  <a:lnTo>
                    <a:pt x="1055" y="1337"/>
                  </a:lnTo>
                  <a:lnTo>
                    <a:pt x="1060" y="1336"/>
                  </a:lnTo>
                  <a:lnTo>
                    <a:pt x="1056" y="1344"/>
                  </a:lnTo>
                  <a:lnTo>
                    <a:pt x="1052" y="1351"/>
                  </a:lnTo>
                  <a:lnTo>
                    <a:pt x="1044" y="1351"/>
                  </a:lnTo>
                  <a:lnTo>
                    <a:pt x="1041" y="1355"/>
                  </a:lnTo>
                  <a:lnTo>
                    <a:pt x="1049" y="1367"/>
                  </a:lnTo>
                  <a:lnTo>
                    <a:pt x="1053" y="1376"/>
                  </a:lnTo>
                  <a:lnTo>
                    <a:pt x="1058" y="1390"/>
                  </a:lnTo>
                  <a:lnTo>
                    <a:pt x="1059" y="1406"/>
                  </a:lnTo>
                  <a:lnTo>
                    <a:pt x="1057" y="1427"/>
                  </a:lnTo>
                  <a:lnTo>
                    <a:pt x="1046" y="1438"/>
                  </a:lnTo>
                  <a:lnTo>
                    <a:pt x="1048" y="1444"/>
                  </a:lnTo>
                  <a:lnTo>
                    <a:pt x="1047" y="1459"/>
                  </a:lnTo>
                  <a:lnTo>
                    <a:pt x="1054" y="1466"/>
                  </a:lnTo>
                  <a:lnTo>
                    <a:pt x="1061" y="1478"/>
                  </a:lnTo>
                  <a:lnTo>
                    <a:pt x="1063" y="1492"/>
                  </a:lnTo>
                  <a:lnTo>
                    <a:pt x="1078" y="1513"/>
                  </a:lnTo>
                  <a:lnTo>
                    <a:pt x="1090" y="1516"/>
                  </a:lnTo>
                  <a:lnTo>
                    <a:pt x="1099" y="1522"/>
                  </a:lnTo>
                  <a:lnTo>
                    <a:pt x="1103" y="1532"/>
                  </a:lnTo>
                  <a:lnTo>
                    <a:pt x="1112" y="1533"/>
                  </a:lnTo>
                  <a:lnTo>
                    <a:pt x="1114" y="1529"/>
                  </a:lnTo>
                  <a:lnTo>
                    <a:pt x="1119" y="1527"/>
                  </a:lnTo>
                  <a:lnTo>
                    <a:pt x="1131" y="1531"/>
                  </a:lnTo>
                  <a:lnTo>
                    <a:pt x="1140" y="1542"/>
                  </a:lnTo>
                  <a:lnTo>
                    <a:pt x="1150" y="1543"/>
                  </a:lnTo>
                  <a:lnTo>
                    <a:pt x="1161" y="1553"/>
                  </a:lnTo>
                  <a:lnTo>
                    <a:pt x="1162" y="1562"/>
                  </a:lnTo>
                  <a:lnTo>
                    <a:pt x="1171" y="1565"/>
                  </a:lnTo>
                  <a:lnTo>
                    <a:pt x="1180" y="1576"/>
                  </a:lnTo>
                  <a:lnTo>
                    <a:pt x="1186" y="1576"/>
                  </a:lnTo>
                  <a:lnTo>
                    <a:pt x="1189" y="1570"/>
                  </a:lnTo>
                  <a:lnTo>
                    <a:pt x="1206" y="1562"/>
                  </a:lnTo>
                  <a:lnTo>
                    <a:pt x="1212" y="1554"/>
                  </a:lnTo>
                  <a:lnTo>
                    <a:pt x="1222" y="1554"/>
                  </a:lnTo>
                  <a:lnTo>
                    <a:pt x="1234" y="1543"/>
                  </a:lnTo>
                  <a:lnTo>
                    <a:pt x="1242" y="1544"/>
                  </a:lnTo>
                  <a:lnTo>
                    <a:pt x="1245" y="1540"/>
                  </a:lnTo>
                  <a:lnTo>
                    <a:pt x="1243" y="1536"/>
                  </a:lnTo>
                  <a:lnTo>
                    <a:pt x="1234" y="1533"/>
                  </a:lnTo>
                  <a:lnTo>
                    <a:pt x="1237" y="1527"/>
                  </a:lnTo>
                  <a:lnTo>
                    <a:pt x="1254" y="1516"/>
                  </a:lnTo>
                  <a:lnTo>
                    <a:pt x="1268" y="1526"/>
                  </a:lnTo>
                  <a:lnTo>
                    <a:pt x="1268" y="1535"/>
                  </a:lnTo>
                  <a:lnTo>
                    <a:pt x="1250" y="1545"/>
                  </a:lnTo>
                  <a:lnTo>
                    <a:pt x="1254" y="1553"/>
                  </a:lnTo>
                  <a:lnTo>
                    <a:pt x="1260" y="1555"/>
                  </a:lnTo>
                  <a:lnTo>
                    <a:pt x="1266" y="1548"/>
                  </a:lnTo>
                  <a:lnTo>
                    <a:pt x="1273" y="1542"/>
                  </a:lnTo>
                  <a:lnTo>
                    <a:pt x="1282" y="1547"/>
                  </a:lnTo>
                  <a:lnTo>
                    <a:pt x="1282" y="1556"/>
                  </a:lnTo>
                  <a:lnTo>
                    <a:pt x="1276" y="1556"/>
                  </a:lnTo>
                  <a:lnTo>
                    <a:pt x="1269" y="1563"/>
                  </a:lnTo>
                  <a:lnTo>
                    <a:pt x="1281" y="1576"/>
                  </a:lnTo>
                  <a:lnTo>
                    <a:pt x="1283" y="1591"/>
                  </a:lnTo>
                  <a:lnTo>
                    <a:pt x="1288" y="1589"/>
                  </a:lnTo>
                  <a:lnTo>
                    <a:pt x="1293" y="1589"/>
                  </a:lnTo>
                  <a:lnTo>
                    <a:pt x="1294" y="1598"/>
                  </a:lnTo>
                  <a:lnTo>
                    <a:pt x="1300" y="1607"/>
                  </a:lnTo>
                  <a:lnTo>
                    <a:pt x="1307" y="1597"/>
                  </a:lnTo>
                  <a:lnTo>
                    <a:pt x="1306" y="1585"/>
                  </a:lnTo>
                  <a:lnTo>
                    <a:pt x="1299" y="1590"/>
                  </a:lnTo>
                  <a:lnTo>
                    <a:pt x="1297" y="1585"/>
                  </a:lnTo>
                  <a:lnTo>
                    <a:pt x="1303" y="1579"/>
                  </a:lnTo>
                  <a:lnTo>
                    <a:pt x="1324" y="1580"/>
                  </a:lnTo>
                  <a:lnTo>
                    <a:pt x="1327" y="1584"/>
                  </a:lnTo>
                  <a:lnTo>
                    <a:pt x="1330" y="1579"/>
                  </a:lnTo>
                  <a:lnTo>
                    <a:pt x="1341" y="1564"/>
                  </a:lnTo>
                  <a:lnTo>
                    <a:pt x="1364" y="1550"/>
                  </a:lnTo>
                  <a:lnTo>
                    <a:pt x="1376" y="1539"/>
                  </a:lnTo>
                  <a:lnTo>
                    <a:pt x="1370" y="1539"/>
                  </a:lnTo>
                  <a:lnTo>
                    <a:pt x="1365" y="1542"/>
                  </a:lnTo>
                  <a:lnTo>
                    <a:pt x="1367" y="1539"/>
                  </a:lnTo>
                  <a:lnTo>
                    <a:pt x="1359" y="1537"/>
                  </a:lnTo>
                  <a:lnTo>
                    <a:pt x="1367" y="1536"/>
                  </a:lnTo>
                  <a:lnTo>
                    <a:pt x="1379" y="1536"/>
                  </a:lnTo>
                  <a:lnTo>
                    <a:pt x="1395" y="1531"/>
                  </a:lnTo>
                  <a:lnTo>
                    <a:pt x="1429" y="1524"/>
                  </a:lnTo>
                  <a:lnTo>
                    <a:pt x="1456" y="1530"/>
                  </a:lnTo>
                  <a:lnTo>
                    <a:pt x="1468" y="1523"/>
                  </a:lnTo>
                  <a:lnTo>
                    <a:pt x="1468" y="1516"/>
                  </a:lnTo>
                  <a:lnTo>
                    <a:pt x="1476" y="1516"/>
                  </a:lnTo>
                  <a:lnTo>
                    <a:pt x="1484" y="1510"/>
                  </a:lnTo>
                  <a:lnTo>
                    <a:pt x="1492" y="1495"/>
                  </a:lnTo>
                  <a:lnTo>
                    <a:pt x="1488" y="1477"/>
                  </a:lnTo>
                  <a:lnTo>
                    <a:pt x="1488" y="1468"/>
                  </a:lnTo>
                  <a:lnTo>
                    <a:pt x="1503" y="1453"/>
                  </a:lnTo>
                  <a:lnTo>
                    <a:pt x="1503" y="1427"/>
                  </a:lnTo>
                  <a:lnTo>
                    <a:pt x="1510" y="1417"/>
                  </a:lnTo>
                  <a:lnTo>
                    <a:pt x="1513" y="1400"/>
                  </a:lnTo>
                  <a:lnTo>
                    <a:pt x="1522" y="1396"/>
                  </a:lnTo>
                  <a:lnTo>
                    <a:pt x="1521" y="1387"/>
                  </a:lnTo>
                  <a:lnTo>
                    <a:pt x="1547" y="1354"/>
                  </a:lnTo>
                  <a:lnTo>
                    <a:pt x="1555" y="1352"/>
                  </a:lnTo>
                  <a:lnTo>
                    <a:pt x="1559" y="1334"/>
                  </a:lnTo>
                  <a:lnTo>
                    <a:pt x="1570" y="1320"/>
                  </a:lnTo>
                  <a:lnTo>
                    <a:pt x="1577" y="1302"/>
                  </a:lnTo>
                  <a:lnTo>
                    <a:pt x="1587" y="1291"/>
                  </a:lnTo>
                  <a:lnTo>
                    <a:pt x="1586" y="1282"/>
                  </a:lnTo>
                  <a:lnTo>
                    <a:pt x="1594" y="1278"/>
                  </a:lnTo>
                  <a:lnTo>
                    <a:pt x="1601" y="1261"/>
                  </a:lnTo>
                  <a:lnTo>
                    <a:pt x="1595" y="1255"/>
                  </a:lnTo>
                  <a:lnTo>
                    <a:pt x="1609" y="1249"/>
                  </a:lnTo>
                  <a:lnTo>
                    <a:pt x="1618" y="1235"/>
                  </a:lnTo>
                  <a:lnTo>
                    <a:pt x="1624" y="1229"/>
                  </a:lnTo>
                  <a:lnTo>
                    <a:pt x="1630" y="1215"/>
                  </a:lnTo>
                  <a:lnTo>
                    <a:pt x="1643" y="1211"/>
                  </a:lnTo>
                  <a:lnTo>
                    <a:pt x="1651" y="1207"/>
                  </a:lnTo>
                  <a:lnTo>
                    <a:pt x="1638" y="1207"/>
                  </a:lnTo>
                  <a:lnTo>
                    <a:pt x="1641" y="1203"/>
                  </a:lnTo>
                  <a:lnTo>
                    <a:pt x="1657" y="1202"/>
                  </a:lnTo>
                  <a:lnTo>
                    <a:pt x="1671" y="1192"/>
                  </a:lnTo>
                  <a:lnTo>
                    <a:pt x="1674" y="1181"/>
                  </a:lnTo>
                  <a:lnTo>
                    <a:pt x="1672" y="1176"/>
                  </a:lnTo>
                  <a:lnTo>
                    <a:pt x="1674" y="1167"/>
                  </a:lnTo>
                  <a:lnTo>
                    <a:pt x="1688" y="1156"/>
                  </a:lnTo>
                  <a:lnTo>
                    <a:pt x="1689" y="1147"/>
                  </a:lnTo>
                  <a:lnTo>
                    <a:pt x="1699" y="1143"/>
                  </a:lnTo>
                  <a:lnTo>
                    <a:pt x="1708" y="1127"/>
                  </a:lnTo>
                  <a:lnTo>
                    <a:pt x="1707" y="1118"/>
                  </a:lnTo>
                  <a:lnTo>
                    <a:pt x="1712" y="1105"/>
                  </a:lnTo>
                  <a:lnTo>
                    <a:pt x="1708" y="1101"/>
                  </a:lnTo>
                  <a:lnTo>
                    <a:pt x="1710" y="1094"/>
                  </a:lnTo>
                  <a:lnTo>
                    <a:pt x="1722" y="1065"/>
                  </a:lnTo>
                  <a:lnTo>
                    <a:pt x="1725" y="1050"/>
                  </a:lnTo>
                  <a:lnTo>
                    <a:pt x="1741" y="1021"/>
                  </a:lnTo>
                  <a:lnTo>
                    <a:pt x="1740" y="1011"/>
                  </a:lnTo>
                  <a:lnTo>
                    <a:pt x="1748" y="990"/>
                  </a:lnTo>
                  <a:lnTo>
                    <a:pt x="1760" y="980"/>
                  </a:lnTo>
                  <a:lnTo>
                    <a:pt x="1765" y="968"/>
                  </a:lnTo>
                  <a:lnTo>
                    <a:pt x="1761" y="955"/>
                  </a:lnTo>
                  <a:lnTo>
                    <a:pt x="1769" y="946"/>
                  </a:lnTo>
                  <a:lnTo>
                    <a:pt x="1762" y="926"/>
                  </a:lnTo>
                  <a:lnTo>
                    <a:pt x="1763" y="916"/>
                  </a:lnTo>
                  <a:lnTo>
                    <a:pt x="1757" y="899"/>
                  </a:lnTo>
                  <a:lnTo>
                    <a:pt x="1754" y="894"/>
                  </a:lnTo>
                  <a:lnTo>
                    <a:pt x="1754" y="885"/>
                  </a:lnTo>
                  <a:lnTo>
                    <a:pt x="1757" y="881"/>
                  </a:lnTo>
                  <a:lnTo>
                    <a:pt x="1757" y="870"/>
                  </a:lnTo>
                  <a:lnTo>
                    <a:pt x="1765" y="857"/>
                  </a:lnTo>
                  <a:lnTo>
                    <a:pt x="1764" y="853"/>
                  </a:lnTo>
                  <a:lnTo>
                    <a:pt x="1763" y="828"/>
                  </a:lnTo>
                  <a:lnTo>
                    <a:pt x="1768" y="819"/>
                  </a:lnTo>
                  <a:lnTo>
                    <a:pt x="1765" y="814"/>
                  </a:lnTo>
                  <a:lnTo>
                    <a:pt x="1762" y="805"/>
                  </a:lnTo>
                  <a:lnTo>
                    <a:pt x="1763" y="788"/>
                  </a:lnTo>
                  <a:lnTo>
                    <a:pt x="1759" y="786"/>
                  </a:lnTo>
                  <a:lnTo>
                    <a:pt x="1764" y="777"/>
                  </a:lnTo>
                  <a:lnTo>
                    <a:pt x="1755" y="773"/>
                  </a:lnTo>
                  <a:lnTo>
                    <a:pt x="1751" y="764"/>
                  </a:lnTo>
                  <a:lnTo>
                    <a:pt x="1751" y="754"/>
                  </a:lnTo>
                  <a:lnTo>
                    <a:pt x="1741" y="746"/>
                  </a:lnTo>
                  <a:lnTo>
                    <a:pt x="1735" y="733"/>
                  </a:lnTo>
                  <a:lnTo>
                    <a:pt x="1732" y="721"/>
                  </a:lnTo>
                  <a:lnTo>
                    <a:pt x="1726" y="710"/>
                  </a:lnTo>
                  <a:lnTo>
                    <a:pt x="1721" y="710"/>
                  </a:lnTo>
                  <a:lnTo>
                    <a:pt x="1714" y="713"/>
                  </a:lnTo>
                  <a:lnTo>
                    <a:pt x="1708" y="707"/>
                  </a:lnTo>
                  <a:lnTo>
                    <a:pt x="1707" y="696"/>
                  </a:lnTo>
                  <a:lnTo>
                    <a:pt x="1703" y="694"/>
                  </a:lnTo>
                  <a:lnTo>
                    <a:pt x="1702" y="688"/>
                  </a:lnTo>
                  <a:lnTo>
                    <a:pt x="1691" y="678"/>
                  </a:lnTo>
                  <a:lnTo>
                    <a:pt x="1686" y="674"/>
                  </a:lnTo>
                  <a:lnTo>
                    <a:pt x="1688" y="667"/>
                  </a:lnTo>
                  <a:lnTo>
                    <a:pt x="1682" y="656"/>
                  </a:lnTo>
                  <a:lnTo>
                    <a:pt x="1691" y="646"/>
                  </a:lnTo>
                  <a:lnTo>
                    <a:pt x="1693" y="633"/>
                  </a:lnTo>
                  <a:lnTo>
                    <a:pt x="1690" y="626"/>
                  </a:lnTo>
                  <a:lnTo>
                    <a:pt x="1691" y="618"/>
                  </a:lnTo>
                  <a:lnTo>
                    <a:pt x="1685" y="614"/>
                  </a:lnTo>
                  <a:lnTo>
                    <a:pt x="1684" y="619"/>
                  </a:lnTo>
                  <a:lnTo>
                    <a:pt x="1686" y="623"/>
                  </a:lnTo>
                  <a:lnTo>
                    <a:pt x="1683" y="628"/>
                  </a:lnTo>
                  <a:lnTo>
                    <a:pt x="1663" y="610"/>
                  </a:lnTo>
                  <a:lnTo>
                    <a:pt x="1659" y="599"/>
                  </a:lnTo>
                  <a:lnTo>
                    <a:pt x="1655" y="601"/>
                  </a:lnTo>
                  <a:lnTo>
                    <a:pt x="1655" y="607"/>
                  </a:lnTo>
                  <a:lnTo>
                    <a:pt x="1653" y="614"/>
                  </a:lnTo>
                  <a:lnTo>
                    <a:pt x="1658" y="628"/>
                  </a:lnTo>
                  <a:lnTo>
                    <a:pt x="1648" y="616"/>
                  </a:lnTo>
                  <a:lnTo>
                    <a:pt x="1643" y="621"/>
                  </a:lnTo>
                  <a:lnTo>
                    <a:pt x="1643" y="613"/>
                  </a:lnTo>
                  <a:lnTo>
                    <a:pt x="1640" y="606"/>
                  </a:lnTo>
                  <a:lnTo>
                    <a:pt x="1638" y="581"/>
                  </a:lnTo>
                  <a:lnTo>
                    <a:pt x="1641" y="579"/>
                  </a:lnTo>
                  <a:lnTo>
                    <a:pt x="1641" y="573"/>
                  </a:lnTo>
                  <a:lnTo>
                    <a:pt x="1632" y="567"/>
                  </a:lnTo>
                  <a:lnTo>
                    <a:pt x="1636" y="560"/>
                  </a:lnTo>
                  <a:lnTo>
                    <a:pt x="1629" y="555"/>
                  </a:lnTo>
                  <a:lnTo>
                    <a:pt x="1631" y="547"/>
                  </a:lnTo>
                  <a:lnTo>
                    <a:pt x="1617" y="535"/>
                  </a:lnTo>
                  <a:lnTo>
                    <a:pt x="1613" y="526"/>
                  </a:lnTo>
                  <a:lnTo>
                    <a:pt x="1612" y="516"/>
                  </a:lnTo>
                  <a:lnTo>
                    <a:pt x="1620" y="518"/>
                  </a:lnTo>
                  <a:lnTo>
                    <a:pt x="1620" y="510"/>
                  </a:lnTo>
                  <a:lnTo>
                    <a:pt x="1613" y="497"/>
                  </a:lnTo>
                  <a:lnTo>
                    <a:pt x="1610" y="499"/>
                  </a:lnTo>
                  <a:lnTo>
                    <a:pt x="1602" y="498"/>
                  </a:lnTo>
                  <a:lnTo>
                    <a:pt x="1594" y="486"/>
                  </a:lnTo>
                  <a:lnTo>
                    <a:pt x="1587" y="485"/>
                  </a:lnTo>
                  <a:lnTo>
                    <a:pt x="1579" y="478"/>
                  </a:lnTo>
                  <a:lnTo>
                    <a:pt x="1574" y="483"/>
                  </a:lnTo>
                  <a:lnTo>
                    <a:pt x="1571" y="478"/>
                  </a:lnTo>
                  <a:lnTo>
                    <a:pt x="1561" y="475"/>
                  </a:lnTo>
                  <a:lnTo>
                    <a:pt x="1555" y="481"/>
                  </a:lnTo>
                  <a:lnTo>
                    <a:pt x="1560" y="473"/>
                  </a:lnTo>
                  <a:lnTo>
                    <a:pt x="1569" y="470"/>
                  </a:lnTo>
                  <a:lnTo>
                    <a:pt x="1569" y="464"/>
                  </a:lnTo>
                  <a:lnTo>
                    <a:pt x="1567" y="459"/>
                  </a:lnTo>
                  <a:lnTo>
                    <a:pt x="1557" y="460"/>
                  </a:lnTo>
                  <a:lnTo>
                    <a:pt x="1549" y="459"/>
                  </a:lnTo>
                  <a:lnTo>
                    <a:pt x="1547" y="454"/>
                  </a:lnTo>
                  <a:lnTo>
                    <a:pt x="1542" y="454"/>
                  </a:lnTo>
                  <a:lnTo>
                    <a:pt x="1524" y="444"/>
                  </a:lnTo>
                  <a:lnTo>
                    <a:pt x="1516" y="428"/>
                  </a:lnTo>
                  <a:lnTo>
                    <a:pt x="1514" y="412"/>
                  </a:lnTo>
                  <a:lnTo>
                    <a:pt x="1509" y="402"/>
                  </a:lnTo>
                  <a:lnTo>
                    <a:pt x="1509" y="393"/>
                  </a:lnTo>
                  <a:lnTo>
                    <a:pt x="1514" y="392"/>
                  </a:lnTo>
                  <a:lnTo>
                    <a:pt x="1517" y="374"/>
                  </a:lnTo>
                  <a:lnTo>
                    <a:pt x="1512" y="351"/>
                  </a:lnTo>
                  <a:lnTo>
                    <a:pt x="1507" y="340"/>
                  </a:lnTo>
                  <a:lnTo>
                    <a:pt x="1512" y="338"/>
                  </a:lnTo>
                  <a:lnTo>
                    <a:pt x="1506" y="332"/>
                  </a:lnTo>
                  <a:lnTo>
                    <a:pt x="1500" y="332"/>
                  </a:lnTo>
                  <a:lnTo>
                    <a:pt x="1491" y="315"/>
                  </a:lnTo>
                  <a:lnTo>
                    <a:pt x="1491" y="294"/>
                  </a:lnTo>
                  <a:lnTo>
                    <a:pt x="1494" y="291"/>
                  </a:lnTo>
                  <a:lnTo>
                    <a:pt x="1495" y="286"/>
                  </a:lnTo>
                  <a:lnTo>
                    <a:pt x="1491" y="281"/>
                  </a:lnTo>
                  <a:lnTo>
                    <a:pt x="1489" y="254"/>
                  </a:lnTo>
                  <a:lnTo>
                    <a:pt x="1491" y="247"/>
                  </a:lnTo>
                  <a:lnTo>
                    <a:pt x="1489" y="238"/>
                  </a:lnTo>
                  <a:lnTo>
                    <a:pt x="1492" y="235"/>
                  </a:lnTo>
                  <a:lnTo>
                    <a:pt x="1493" y="229"/>
                  </a:lnTo>
                  <a:lnTo>
                    <a:pt x="1477" y="214"/>
                  </a:lnTo>
                  <a:lnTo>
                    <a:pt x="1468" y="209"/>
                  </a:lnTo>
                  <a:lnTo>
                    <a:pt x="1471" y="205"/>
                  </a:lnTo>
                  <a:lnTo>
                    <a:pt x="1461" y="195"/>
                  </a:lnTo>
                  <a:lnTo>
                    <a:pt x="1452" y="201"/>
                  </a:lnTo>
                  <a:lnTo>
                    <a:pt x="1447" y="198"/>
                  </a:lnTo>
                  <a:lnTo>
                    <a:pt x="1442" y="207"/>
                  </a:lnTo>
                  <a:lnTo>
                    <a:pt x="1435" y="208"/>
                  </a:lnTo>
                  <a:lnTo>
                    <a:pt x="1426" y="194"/>
                  </a:lnTo>
                  <a:lnTo>
                    <a:pt x="1427" y="187"/>
                  </a:lnTo>
                  <a:lnTo>
                    <a:pt x="1421" y="175"/>
                  </a:lnTo>
                  <a:lnTo>
                    <a:pt x="1425" y="158"/>
                  </a:lnTo>
                  <a:lnTo>
                    <a:pt x="1423" y="139"/>
                  </a:lnTo>
                  <a:lnTo>
                    <a:pt x="1419" y="140"/>
                  </a:lnTo>
                  <a:lnTo>
                    <a:pt x="1416" y="132"/>
                  </a:lnTo>
                  <a:lnTo>
                    <a:pt x="1420" y="125"/>
                  </a:lnTo>
                  <a:lnTo>
                    <a:pt x="1413" y="116"/>
                  </a:lnTo>
                  <a:lnTo>
                    <a:pt x="1413" y="108"/>
                  </a:lnTo>
                  <a:lnTo>
                    <a:pt x="1408" y="105"/>
                  </a:lnTo>
                  <a:lnTo>
                    <a:pt x="1408" y="94"/>
                  </a:lnTo>
                  <a:lnTo>
                    <a:pt x="1414" y="89"/>
                  </a:lnTo>
                  <a:lnTo>
                    <a:pt x="1408" y="86"/>
                  </a:lnTo>
                  <a:lnTo>
                    <a:pt x="1400" y="87"/>
                  </a:lnTo>
                  <a:lnTo>
                    <a:pt x="1395" y="82"/>
                  </a:lnTo>
                  <a:lnTo>
                    <a:pt x="1398" y="61"/>
                  </a:lnTo>
                  <a:lnTo>
                    <a:pt x="1396" y="56"/>
                  </a:lnTo>
                  <a:lnTo>
                    <a:pt x="1393" y="44"/>
                  </a:lnTo>
                  <a:lnTo>
                    <a:pt x="1384" y="42"/>
                  </a:lnTo>
                  <a:lnTo>
                    <a:pt x="1384" y="36"/>
                  </a:lnTo>
                  <a:lnTo>
                    <a:pt x="1374" y="40"/>
                  </a:lnTo>
                  <a:lnTo>
                    <a:pt x="1369" y="47"/>
                  </a:lnTo>
                  <a:lnTo>
                    <a:pt x="1369" y="63"/>
                  </a:lnTo>
                  <a:lnTo>
                    <a:pt x="1364" y="76"/>
                  </a:lnTo>
                  <a:lnTo>
                    <a:pt x="1364" y="80"/>
                  </a:lnTo>
                  <a:lnTo>
                    <a:pt x="1362" y="89"/>
                  </a:lnTo>
                  <a:lnTo>
                    <a:pt x="1357" y="88"/>
                  </a:lnTo>
                  <a:lnTo>
                    <a:pt x="1351" y="102"/>
                  </a:lnTo>
                  <a:lnTo>
                    <a:pt x="1344" y="113"/>
                  </a:lnTo>
                  <a:lnTo>
                    <a:pt x="1350" y="119"/>
                  </a:lnTo>
                  <a:lnTo>
                    <a:pt x="1359" y="126"/>
                  </a:lnTo>
                  <a:lnTo>
                    <a:pt x="1353" y="130"/>
                  </a:lnTo>
                  <a:lnTo>
                    <a:pt x="1348" y="129"/>
                  </a:lnTo>
                  <a:lnTo>
                    <a:pt x="1344" y="137"/>
                  </a:lnTo>
                  <a:lnTo>
                    <a:pt x="1339" y="146"/>
                  </a:lnTo>
                  <a:lnTo>
                    <a:pt x="1346" y="156"/>
                  </a:lnTo>
                  <a:lnTo>
                    <a:pt x="1347" y="164"/>
                  </a:lnTo>
                  <a:lnTo>
                    <a:pt x="1340" y="161"/>
                  </a:lnTo>
                  <a:lnTo>
                    <a:pt x="1335" y="165"/>
                  </a:lnTo>
                  <a:lnTo>
                    <a:pt x="1331" y="186"/>
                  </a:lnTo>
                  <a:lnTo>
                    <a:pt x="1335" y="201"/>
                  </a:lnTo>
                  <a:lnTo>
                    <a:pt x="1332" y="217"/>
                  </a:lnTo>
                  <a:lnTo>
                    <a:pt x="1336" y="228"/>
                  </a:lnTo>
                  <a:lnTo>
                    <a:pt x="1335" y="241"/>
                  </a:lnTo>
                  <a:lnTo>
                    <a:pt x="1327" y="249"/>
                  </a:lnTo>
                  <a:lnTo>
                    <a:pt x="1327" y="256"/>
                  </a:lnTo>
                  <a:lnTo>
                    <a:pt x="1318" y="273"/>
                  </a:lnTo>
                  <a:lnTo>
                    <a:pt x="1316" y="298"/>
                  </a:lnTo>
                  <a:lnTo>
                    <a:pt x="1309" y="306"/>
                  </a:lnTo>
                  <a:lnTo>
                    <a:pt x="1311" y="315"/>
                  </a:lnTo>
                  <a:lnTo>
                    <a:pt x="1306" y="329"/>
                  </a:lnTo>
                  <a:lnTo>
                    <a:pt x="1298" y="337"/>
                  </a:lnTo>
                  <a:lnTo>
                    <a:pt x="1297" y="354"/>
                  </a:lnTo>
                  <a:lnTo>
                    <a:pt x="1284" y="364"/>
                  </a:lnTo>
                  <a:lnTo>
                    <a:pt x="1256" y="375"/>
                  </a:lnTo>
                  <a:lnTo>
                    <a:pt x="1245" y="367"/>
                  </a:lnTo>
                  <a:lnTo>
                    <a:pt x="1233" y="366"/>
                  </a:lnTo>
                  <a:lnTo>
                    <a:pt x="1227" y="358"/>
                  </a:lnTo>
                  <a:lnTo>
                    <a:pt x="1216" y="350"/>
                  </a:lnTo>
                  <a:lnTo>
                    <a:pt x="1216" y="344"/>
                  </a:lnTo>
                  <a:lnTo>
                    <a:pt x="1213" y="340"/>
                  </a:lnTo>
                  <a:lnTo>
                    <a:pt x="1210" y="331"/>
                  </a:lnTo>
                  <a:lnTo>
                    <a:pt x="1200" y="329"/>
                  </a:lnTo>
                  <a:lnTo>
                    <a:pt x="1191" y="325"/>
                  </a:lnTo>
                  <a:lnTo>
                    <a:pt x="1178" y="324"/>
                  </a:lnTo>
                  <a:lnTo>
                    <a:pt x="1165" y="316"/>
                  </a:lnTo>
                  <a:lnTo>
                    <a:pt x="1163" y="309"/>
                  </a:lnTo>
                  <a:lnTo>
                    <a:pt x="1153" y="297"/>
                  </a:lnTo>
                  <a:lnTo>
                    <a:pt x="1142" y="296"/>
                  </a:lnTo>
                  <a:lnTo>
                    <a:pt x="1131" y="289"/>
                  </a:lnTo>
                  <a:lnTo>
                    <a:pt x="1131" y="284"/>
                  </a:lnTo>
                  <a:lnTo>
                    <a:pt x="1125" y="283"/>
                  </a:lnTo>
                  <a:lnTo>
                    <a:pt x="1120" y="279"/>
                  </a:lnTo>
                  <a:lnTo>
                    <a:pt x="1110" y="279"/>
                  </a:lnTo>
                  <a:lnTo>
                    <a:pt x="1102" y="277"/>
                  </a:lnTo>
                  <a:lnTo>
                    <a:pt x="1105" y="274"/>
                  </a:lnTo>
                  <a:lnTo>
                    <a:pt x="1094" y="265"/>
                  </a:lnTo>
                  <a:lnTo>
                    <a:pt x="1092" y="256"/>
                  </a:lnTo>
                  <a:lnTo>
                    <a:pt x="1080" y="244"/>
                  </a:lnTo>
                  <a:lnTo>
                    <a:pt x="1073" y="243"/>
                  </a:lnTo>
                  <a:lnTo>
                    <a:pt x="1064" y="232"/>
                  </a:lnTo>
                  <a:lnTo>
                    <a:pt x="1063" y="221"/>
                  </a:lnTo>
                  <a:lnTo>
                    <a:pt x="1071" y="208"/>
                  </a:lnTo>
                  <a:lnTo>
                    <a:pt x="1073" y="197"/>
                  </a:lnTo>
                  <a:lnTo>
                    <a:pt x="1082" y="191"/>
                  </a:lnTo>
                  <a:lnTo>
                    <a:pt x="1085" y="179"/>
                  </a:lnTo>
                  <a:lnTo>
                    <a:pt x="1088" y="171"/>
                  </a:lnTo>
                  <a:lnTo>
                    <a:pt x="1081" y="177"/>
                  </a:lnTo>
                  <a:lnTo>
                    <a:pt x="1074" y="165"/>
                  </a:lnTo>
                  <a:lnTo>
                    <a:pt x="1083" y="159"/>
                  </a:lnTo>
                  <a:lnTo>
                    <a:pt x="1082" y="149"/>
                  </a:lnTo>
                  <a:lnTo>
                    <a:pt x="1086" y="150"/>
                  </a:lnTo>
                  <a:lnTo>
                    <a:pt x="1092" y="147"/>
                  </a:lnTo>
                  <a:lnTo>
                    <a:pt x="1094" y="151"/>
                  </a:lnTo>
                  <a:lnTo>
                    <a:pt x="1102" y="152"/>
                  </a:lnTo>
                  <a:lnTo>
                    <a:pt x="1113" y="147"/>
                  </a:lnTo>
                  <a:lnTo>
                    <a:pt x="1117" y="137"/>
                  </a:lnTo>
                  <a:lnTo>
                    <a:pt x="1109" y="131"/>
                  </a:lnTo>
                  <a:lnTo>
                    <a:pt x="1115" y="126"/>
                  </a:lnTo>
                  <a:lnTo>
                    <a:pt x="1121" y="128"/>
                  </a:lnTo>
                  <a:lnTo>
                    <a:pt x="1126" y="113"/>
                  </a:lnTo>
                  <a:lnTo>
                    <a:pt x="1131" y="110"/>
                  </a:lnTo>
                  <a:lnTo>
                    <a:pt x="1137" y="102"/>
                  </a:lnTo>
                  <a:lnTo>
                    <a:pt x="1138" y="98"/>
                  </a:lnTo>
                  <a:lnTo>
                    <a:pt x="1129" y="94"/>
                  </a:lnTo>
                  <a:lnTo>
                    <a:pt x="1123" y="100"/>
                  </a:lnTo>
                  <a:lnTo>
                    <a:pt x="1117" y="98"/>
                  </a:lnTo>
                  <a:lnTo>
                    <a:pt x="1116" y="83"/>
                  </a:lnTo>
                  <a:lnTo>
                    <a:pt x="1109" y="86"/>
                  </a:lnTo>
                  <a:lnTo>
                    <a:pt x="1098" y="98"/>
                  </a:lnTo>
                  <a:lnTo>
                    <a:pt x="1104" y="101"/>
                  </a:lnTo>
                  <a:lnTo>
                    <a:pt x="1104" y="107"/>
                  </a:lnTo>
                  <a:lnTo>
                    <a:pt x="1096" y="110"/>
                  </a:lnTo>
                  <a:lnTo>
                    <a:pt x="1089" y="106"/>
                  </a:lnTo>
                  <a:lnTo>
                    <a:pt x="1088" y="101"/>
                  </a:lnTo>
                  <a:lnTo>
                    <a:pt x="1084" y="96"/>
                  </a:lnTo>
                  <a:lnTo>
                    <a:pt x="1081" y="101"/>
                  </a:lnTo>
                  <a:lnTo>
                    <a:pt x="1075" y="103"/>
                  </a:lnTo>
                  <a:lnTo>
                    <a:pt x="1075" y="98"/>
                  </a:lnTo>
                  <a:lnTo>
                    <a:pt x="1080" y="92"/>
                  </a:lnTo>
                  <a:lnTo>
                    <a:pt x="1082" y="88"/>
                  </a:lnTo>
                  <a:lnTo>
                    <a:pt x="1076" y="91"/>
                  </a:lnTo>
                  <a:lnTo>
                    <a:pt x="1071" y="96"/>
                  </a:lnTo>
                  <a:lnTo>
                    <a:pt x="1062" y="99"/>
                  </a:lnTo>
                  <a:lnTo>
                    <a:pt x="1060" y="103"/>
                  </a:lnTo>
                  <a:lnTo>
                    <a:pt x="1055" y="104"/>
                  </a:lnTo>
                  <a:lnTo>
                    <a:pt x="1052" y="100"/>
                  </a:lnTo>
                  <a:lnTo>
                    <a:pt x="1044" y="99"/>
                  </a:lnTo>
                  <a:lnTo>
                    <a:pt x="1044" y="95"/>
                  </a:lnTo>
                  <a:lnTo>
                    <a:pt x="1037" y="86"/>
                  </a:lnTo>
                  <a:lnTo>
                    <a:pt x="1033" y="85"/>
                  </a:lnTo>
                  <a:lnTo>
                    <a:pt x="1023" y="91"/>
                  </a:lnTo>
                  <a:lnTo>
                    <a:pt x="1016" y="88"/>
                  </a:lnTo>
                  <a:lnTo>
                    <a:pt x="1011" y="91"/>
                  </a:lnTo>
                  <a:lnTo>
                    <a:pt x="1008" y="84"/>
                  </a:lnTo>
                  <a:lnTo>
                    <a:pt x="1004" y="83"/>
                  </a:lnTo>
                  <a:lnTo>
                    <a:pt x="999" y="74"/>
                  </a:lnTo>
                  <a:lnTo>
                    <a:pt x="989" y="79"/>
                  </a:lnTo>
                  <a:lnTo>
                    <a:pt x="978" y="77"/>
                  </a:lnTo>
                  <a:lnTo>
                    <a:pt x="969" y="73"/>
                  </a:lnTo>
                  <a:lnTo>
                    <a:pt x="969" y="66"/>
                  </a:lnTo>
                  <a:lnTo>
                    <a:pt x="963" y="58"/>
                  </a:lnTo>
                  <a:lnTo>
                    <a:pt x="959" y="59"/>
                  </a:lnTo>
                  <a:lnTo>
                    <a:pt x="960" y="63"/>
                  </a:lnTo>
                  <a:lnTo>
                    <a:pt x="947" y="67"/>
                  </a:lnTo>
                  <a:lnTo>
                    <a:pt x="943" y="59"/>
                  </a:lnTo>
                  <a:lnTo>
                    <a:pt x="936" y="56"/>
                  </a:lnTo>
                  <a:lnTo>
                    <a:pt x="924" y="49"/>
                  </a:lnTo>
                  <a:lnTo>
                    <a:pt x="923" y="53"/>
                  </a:lnTo>
                  <a:lnTo>
                    <a:pt x="917" y="48"/>
                  </a:lnTo>
                  <a:lnTo>
                    <a:pt x="909" y="54"/>
                  </a:lnTo>
                  <a:lnTo>
                    <a:pt x="918" y="61"/>
                  </a:lnTo>
                  <a:lnTo>
                    <a:pt x="915" y="63"/>
                  </a:lnTo>
                  <a:lnTo>
                    <a:pt x="924" y="65"/>
                  </a:lnTo>
                  <a:lnTo>
                    <a:pt x="931" y="62"/>
                  </a:lnTo>
                  <a:lnTo>
                    <a:pt x="944" y="72"/>
                  </a:lnTo>
                  <a:lnTo>
                    <a:pt x="943" y="78"/>
                  </a:lnTo>
                  <a:lnTo>
                    <a:pt x="945" y="92"/>
                  </a:lnTo>
                  <a:lnTo>
                    <a:pt x="936" y="93"/>
                  </a:lnTo>
                  <a:lnTo>
                    <a:pt x="933" y="103"/>
                  </a:lnTo>
                  <a:lnTo>
                    <a:pt x="930" y="97"/>
                  </a:lnTo>
                  <a:lnTo>
                    <a:pt x="923" y="95"/>
                  </a:lnTo>
                  <a:lnTo>
                    <a:pt x="916" y="99"/>
                  </a:lnTo>
                  <a:lnTo>
                    <a:pt x="891" y="101"/>
                  </a:lnTo>
                  <a:lnTo>
                    <a:pt x="881" y="92"/>
                  </a:lnTo>
                  <a:lnTo>
                    <a:pt x="880" y="96"/>
                  </a:lnTo>
                  <a:lnTo>
                    <a:pt x="870" y="100"/>
                  </a:lnTo>
                  <a:lnTo>
                    <a:pt x="871" y="108"/>
                  </a:lnTo>
                  <a:lnTo>
                    <a:pt x="863" y="106"/>
                  </a:lnTo>
                  <a:lnTo>
                    <a:pt x="865" y="118"/>
                  </a:lnTo>
                  <a:lnTo>
                    <a:pt x="862" y="114"/>
                  </a:lnTo>
                  <a:lnTo>
                    <a:pt x="852" y="110"/>
                  </a:lnTo>
                  <a:lnTo>
                    <a:pt x="848" y="116"/>
                  </a:lnTo>
                  <a:lnTo>
                    <a:pt x="852" y="122"/>
                  </a:lnTo>
                  <a:lnTo>
                    <a:pt x="852" y="126"/>
                  </a:lnTo>
                  <a:lnTo>
                    <a:pt x="841" y="122"/>
                  </a:lnTo>
                  <a:lnTo>
                    <a:pt x="835" y="128"/>
                  </a:lnTo>
                  <a:lnTo>
                    <a:pt x="839" y="133"/>
                  </a:lnTo>
                  <a:lnTo>
                    <a:pt x="835" y="135"/>
                  </a:lnTo>
                  <a:lnTo>
                    <a:pt x="827" y="139"/>
                  </a:lnTo>
                  <a:lnTo>
                    <a:pt x="828" y="145"/>
                  </a:lnTo>
                  <a:lnTo>
                    <a:pt x="835" y="151"/>
                  </a:lnTo>
                  <a:lnTo>
                    <a:pt x="836" y="156"/>
                  </a:lnTo>
                  <a:lnTo>
                    <a:pt x="829" y="152"/>
                  </a:lnTo>
                  <a:lnTo>
                    <a:pt x="822" y="157"/>
                  </a:lnTo>
                  <a:lnTo>
                    <a:pt x="815" y="157"/>
                  </a:lnTo>
                  <a:lnTo>
                    <a:pt x="807" y="170"/>
                  </a:lnTo>
                  <a:lnTo>
                    <a:pt x="800" y="184"/>
                  </a:lnTo>
                  <a:lnTo>
                    <a:pt x="794" y="185"/>
                  </a:lnTo>
                  <a:lnTo>
                    <a:pt x="792" y="197"/>
                  </a:lnTo>
                  <a:lnTo>
                    <a:pt x="785" y="201"/>
                  </a:lnTo>
                  <a:lnTo>
                    <a:pt x="791" y="207"/>
                  </a:lnTo>
                  <a:lnTo>
                    <a:pt x="806" y="210"/>
                  </a:lnTo>
                  <a:lnTo>
                    <a:pt x="800" y="212"/>
                  </a:lnTo>
                  <a:lnTo>
                    <a:pt x="797" y="218"/>
                  </a:lnTo>
                  <a:lnTo>
                    <a:pt x="815" y="224"/>
                  </a:lnTo>
                  <a:lnTo>
                    <a:pt x="808" y="227"/>
                  </a:lnTo>
                  <a:lnTo>
                    <a:pt x="796" y="226"/>
                  </a:lnTo>
                  <a:lnTo>
                    <a:pt x="793" y="220"/>
                  </a:lnTo>
                  <a:lnTo>
                    <a:pt x="793" y="226"/>
                  </a:lnTo>
                  <a:lnTo>
                    <a:pt x="800" y="231"/>
                  </a:lnTo>
                  <a:lnTo>
                    <a:pt x="800" y="241"/>
                  </a:lnTo>
                  <a:lnTo>
                    <a:pt x="808" y="251"/>
                  </a:lnTo>
                  <a:lnTo>
                    <a:pt x="796" y="242"/>
                  </a:lnTo>
                  <a:lnTo>
                    <a:pt x="789" y="229"/>
                  </a:lnTo>
                  <a:lnTo>
                    <a:pt x="781" y="228"/>
                  </a:lnTo>
                  <a:lnTo>
                    <a:pt x="781" y="234"/>
                  </a:lnTo>
                  <a:lnTo>
                    <a:pt x="777" y="240"/>
                  </a:lnTo>
                  <a:lnTo>
                    <a:pt x="776" y="233"/>
                  </a:lnTo>
                  <a:lnTo>
                    <a:pt x="758" y="221"/>
                  </a:lnTo>
                  <a:lnTo>
                    <a:pt x="744" y="223"/>
                  </a:lnTo>
                  <a:lnTo>
                    <a:pt x="748" y="228"/>
                  </a:lnTo>
                  <a:lnTo>
                    <a:pt x="744" y="233"/>
                  </a:lnTo>
                  <a:lnTo>
                    <a:pt x="739" y="229"/>
                  </a:lnTo>
                  <a:lnTo>
                    <a:pt x="736" y="229"/>
                  </a:lnTo>
                  <a:lnTo>
                    <a:pt x="732" y="234"/>
                  </a:lnTo>
                  <a:lnTo>
                    <a:pt x="738" y="243"/>
                  </a:lnTo>
                  <a:lnTo>
                    <a:pt x="736" y="248"/>
                  </a:lnTo>
                  <a:lnTo>
                    <a:pt x="735" y="244"/>
                  </a:lnTo>
                  <a:lnTo>
                    <a:pt x="731" y="245"/>
                  </a:lnTo>
                  <a:lnTo>
                    <a:pt x="731" y="249"/>
                  </a:lnTo>
                  <a:lnTo>
                    <a:pt x="722" y="254"/>
                  </a:lnTo>
                  <a:lnTo>
                    <a:pt x="709" y="257"/>
                  </a:lnTo>
                  <a:lnTo>
                    <a:pt x="719" y="252"/>
                  </a:lnTo>
                  <a:lnTo>
                    <a:pt x="726" y="243"/>
                  </a:lnTo>
                  <a:lnTo>
                    <a:pt x="725" y="229"/>
                  </a:lnTo>
                  <a:lnTo>
                    <a:pt x="732" y="221"/>
                  </a:lnTo>
                  <a:lnTo>
                    <a:pt x="728" y="215"/>
                  </a:lnTo>
                  <a:lnTo>
                    <a:pt x="721" y="214"/>
                  </a:lnTo>
                  <a:lnTo>
                    <a:pt x="708" y="191"/>
                  </a:lnTo>
                  <a:lnTo>
                    <a:pt x="701" y="181"/>
                  </a:lnTo>
                  <a:lnTo>
                    <a:pt x="689" y="178"/>
                  </a:lnTo>
                  <a:lnTo>
                    <a:pt x="681" y="173"/>
                  </a:lnTo>
                  <a:lnTo>
                    <a:pt x="675" y="176"/>
                  </a:lnTo>
                  <a:lnTo>
                    <a:pt x="680" y="181"/>
                  </a:lnTo>
                  <a:lnTo>
                    <a:pt x="675" y="182"/>
                  </a:lnTo>
                  <a:lnTo>
                    <a:pt x="669" y="191"/>
                  </a:lnTo>
                  <a:lnTo>
                    <a:pt x="663" y="190"/>
                  </a:lnTo>
                  <a:lnTo>
                    <a:pt x="665" y="185"/>
                  </a:lnTo>
                  <a:lnTo>
                    <a:pt x="657" y="188"/>
                  </a:lnTo>
                  <a:lnTo>
                    <a:pt x="655" y="193"/>
                  </a:lnTo>
                  <a:lnTo>
                    <a:pt x="649" y="180"/>
                  </a:lnTo>
                  <a:lnTo>
                    <a:pt x="644" y="179"/>
                  </a:lnTo>
                  <a:lnTo>
                    <a:pt x="642" y="186"/>
                  </a:lnTo>
                  <a:lnTo>
                    <a:pt x="649" y="190"/>
                  </a:lnTo>
                  <a:lnTo>
                    <a:pt x="640" y="196"/>
                  </a:lnTo>
                  <a:lnTo>
                    <a:pt x="637" y="205"/>
                  </a:lnTo>
                  <a:lnTo>
                    <a:pt x="640" y="210"/>
                  </a:lnTo>
                  <a:lnTo>
                    <a:pt x="631" y="216"/>
                  </a:lnTo>
                  <a:lnTo>
                    <a:pt x="627" y="209"/>
                  </a:lnTo>
                  <a:lnTo>
                    <a:pt x="622" y="209"/>
                  </a:lnTo>
                  <a:lnTo>
                    <a:pt x="621" y="204"/>
                  </a:lnTo>
                  <a:lnTo>
                    <a:pt x="627" y="197"/>
                  </a:lnTo>
                  <a:lnTo>
                    <a:pt x="620" y="197"/>
                  </a:lnTo>
                  <a:lnTo>
                    <a:pt x="617" y="207"/>
                  </a:lnTo>
                  <a:lnTo>
                    <a:pt x="608" y="209"/>
                  </a:lnTo>
                  <a:lnTo>
                    <a:pt x="604" y="214"/>
                  </a:lnTo>
                  <a:lnTo>
                    <a:pt x="602" y="224"/>
                  </a:lnTo>
                  <a:lnTo>
                    <a:pt x="616" y="228"/>
                  </a:lnTo>
                  <a:lnTo>
                    <a:pt x="604" y="237"/>
                  </a:lnTo>
                  <a:lnTo>
                    <a:pt x="596" y="233"/>
                  </a:lnTo>
                  <a:lnTo>
                    <a:pt x="585" y="240"/>
                  </a:lnTo>
                  <a:lnTo>
                    <a:pt x="587" y="246"/>
                  </a:lnTo>
                  <a:lnTo>
                    <a:pt x="600" y="248"/>
                  </a:lnTo>
                  <a:lnTo>
                    <a:pt x="595" y="255"/>
                  </a:lnTo>
                  <a:lnTo>
                    <a:pt x="589" y="256"/>
                  </a:lnTo>
                  <a:lnTo>
                    <a:pt x="581" y="246"/>
                  </a:lnTo>
                  <a:lnTo>
                    <a:pt x="573" y="254"/>
                  </a:lnTo>
                  <a:lnTo>
                    <a:pt x="565" y="255"/>
                  </a:lnTo>
                  <a:lnTo>
                    <a:pt x="566" y="262"/>
                  </a:lnTo>
                  <a:lnTo>
                    <a:pt x="568" y="268"/>
                  </a:lnTo>
                  <a:lnTo>
                    <a:pt x="569" y="273"/>
                  </a:lnTo>
                  <a:lnTo>
                    <a:pt x="574" y="272"/>
                  </a:lnTo>
                  <a:lnTo>
                    <a:pt x="568" y="280"/>
                  </a:lnTo>
                  <a:lnTo>
                    <a:pt x="572" y="287"/>
                  </a:lnTo>
                  <a:lnTo>
                    <a:pt x="565" y="290"/>
                  </a:lnTo>
                  <a:lnTo>
                    <a:pt x="560" y="296"/>
                  </a:lnTo>
                  <a:lnTo>
                    <a:pt x="575" y="299"/>
                  </a:lnTo>
                  <a:lnTo>
                    <a:pt x="566" y="304"/>
                  </a:lnTo>
                  <a:lnTo>
                    <a:pt x="564" y="308"/>
                  </a:lnTo>
                  <a:lnTo>
                    <a:pt x="555" y="306"/>
                  </a:lnTo>
                  <a:lnTo>
                    <a:pt x="551" y="300"/>
                  </a:lnTo>
                  <a:lnTo>
                    <a:pt x="544" y="295"/>
                  </a:lnTo>
                  <a:lnTo>
                    <a:pt x="537" y="301"/>
                  </a:lnTo>
                  <a:lnTo>
                    <a:pt x="534" y="294"/>
                  </a:lnTo>
                  <a:lnTo>
                    <a:pt x="526" y="289"/>
                  </a:lnTo>
                  <a:lnTo>
                    <a:pt x="520" y="294"/>
                  </a:lnTo>
                  <a:lnTo>
                    <a:pt x="531" y="302"/>
                  </a:lnTo>
                  <a:lnTo>
                    <a:pt x="527" y="304"/>
                  </a:lnTo>
                  <a:lnTo>
                    <a:pt x="522" y="312"/>
                  </a:lnTo>
                  <a:lnTo>
                    <a:pt x="531" y="320"/>
                  </a:lnTo>
                  <a:lnTo>
                    <a:pt x="540" y="320"/>
                  </a:lnTo>
                  <a:lnTo>
                    <a:pt x="536" y="327"/>
                  </a:lnTo>
                  <a:lnTo>
                    <a:pt x="536" y="335"/>
                  </a:lnTo>
                  <a:lnTo>
                    <a:pt x="532" y="332"/>
                  </a:lnTo>
                  <a:lnTo>
                    <a:pt x="528" y="332"/>
                  </a:lnTo>
                  <a:lnTo>
                    <a:pt x="529" y="341"/>
                  </a:lnTo>
                  <a:lnTo>
                    <a:pt x="526" y="351"/>
                  </a:lnTo>
                  <a:lnTo>
                    <a:pt x="524" y="362"/>
                  </a:lnTo>
                  <a:lnTo>
                    <a:pt x="510" y="332"/>
                  </a:lnTo>
                  <a:lnTo>
                    <a:pt x="501" y="314"/>
                  </a:lnTo>
                  <a:lnTo>
                    <a:pt x="496" y="307"/>
                  </a:lnTo>
                  <a:lnTo>
                    <a:pt x="498" y="296"/>
                  </a:lnTo>
                  <a:lnTo>
                    <a:pt x="495" y="301"/>
                  </a:lnTo>
                  <a:lnTo>
                    <a:pt x="486" y="308"/>
                  </a:lnTo>
                  <a:lnTo>
                    <a:pt x="483" y="320"/>
                  </a:lnTo>
                  <a:lnTo>
                    <a:pt x="476" y="321"/>
                  </a:lnTo>
                  <a:lnTo>
                    <a:pt x="475" y="326"/>
                  </a:lnTo>
                  <a:lnTo>
                    <a:pt x="467" y="326"/>
                  </a:lnTo>
                  <a:lnTo>
                    <a:pt x="462" y="332"/>
                  </a:lnTo>
                  <a:lnTo>
                    <a:pt x="454" y="339"/>
                  </a:lnTo>
                  <a:lnTo>
                    <a:pt x="456" y="350"/>
                  </a:lnTo>
                  <a:lnTo>
                    <a:pt x="456" y="373"/>
                  </a:lnTo>
                  <a:lnTo>
                    <a:pt x="460" y="375"/>
                  </a:lnTo>
                  <a:lnTo>
                    <a:pt x="460" y="383"/>
                  </a:lnTo>
                  <a:lnTo>
                    <a:pt x="452" y="388"/>
                  </a:lnTo>
                  <a:lnTo>
                    <a:pt x="448" y="396"/>
                  </a:lnTo>
                  <a:lnTo>
                    <a:pt x="436" y="400"/>
                  </a:lnTo>
                  <a:lnTo>
                    <a:pt x="437" y="405"/>
                  </a:lnTo>
                  <a:lnTo>
                    <a:pt x="426" y="411"/>
                  </a:lnTo>
                  <a:lnTo>
                    <a:pt x="427" y="422"/>
                  </a:lnTo>
                  <a:lnTo>
                    <a:pt x="421" y="428"/>
                  </a:lnTo>
                  <a:lnTo>
                    <a:pt x="408" y="447"/>
                  </a:lnTo>
                  <a:lnTo>
                    <a:pt x="381" y="462"/>
                  </a:lnTo>
                  <a:lnTo>
                    <a:pt x="358" y="464"/>
                  </a:lnTo>
                  <a:lnTo>
                    <a:pt x="349" y="468"/>
                  </a:lnTo>
                  <a:lnTo>
                    <a:pt x="336" y="469"/>
                  </a:lnTo>
                  <a:lnTo>
                    <a:pt x="325" y="471"/>
                  </a:lnTo>
                  <a:lnTo>
                    <a:pt x="315" y="469"/>
                  </a:lnTo>
                  <a:lnTo>
                    <a:pt x="301" y="474"/>
                  </a:lnTo>
                  <a:lnTo>
                    <a:pt x="300" y="482"/>
                  </a:lnTo>
                  <a:lnTo>
                    <a:pt x="291" y="486"/>
                  </a:lnTo>
                  <a:lnTo>
                    <a:pt x="262" y="485"/>
                  </a:lnTo>
                  <a:lnTo>
                    <a:pt x="255" y="490"/>
                  </a:lnTo>
                  <a:lnTo>
                    <a:pt x="252" y="497"/>
                  </a:lnTo>
                  <a:lnTo>
                    <a:pt x="234" y="505"/>
                  </a:lnTo>
                  <a:lnTo>
                    <a:pt x="221" y="505"/>
                  </a:lnTo>
                  <a:lnTo>
                    <a:pt x="213" y="502"/>
                  </a:lnTo>
                  <a:lnTo>
                    <a:pt x="207" y="502"/>
                  </a:lnTo>
                  <a:lnTo>
                    <a:pt x="204" y="497"/>
                  </a:lnTo>
                  <a:lnTo>
                    <a:pt x="197" y="501"/>
                  </a:lnTo>
                  <a:lnTo>
                    <a:pt x="190" y="512"/>
                  </a:lnTo>
                  <a:lnTo>
                    <a:pt x="171" y="515"/>
                  </a:lnTo>
                  <a:lnTo>
                    <a:pt x="169" y="519"/>
                  </a:lnTo>
                  <a:lnTo>
                    <a:pt x="164" y="519"/>
                  </a:lnTo>
                  <a:lnTo>
                    <a:pt x="150" y="532"/>
                  </a:lnTo>
                  <a:lnTo>
                    <a:pt x="131" y="541"/>
                  </a:lnTo>
                  <a:lnTo>
                    <a:pt x="106" y="548"/>
                  </a:lnTo>
                  <a:lnTo>
                    <a:pt x="95" y="564"/>
                  </a:lnTo>
                  <a:lnTo>
                    <a:pt x="94" y="578"/>
                  </a:lnTo>
                  <a:lnTo>
                    <a:pt x="85" y="586"/>
                  </a:lnTo>
                  <a:lnTo>
                    <a:pt x="78" y="582"/>
                  </a:lnTo>
                  <a:lnTo>
                    <a:pt x="81" y="577"/>
                  </a:lnTo>
                  <a:lnTo>
                    <a:pt x="80" y="570"/>
                  </a:lnTo>
                  <a:lnTo>
                    <a:pt x="84" y="559"/>
                  </a:lnTo>
                  <a:lnTo>
                    <a:pt x="84" y="551"/>
                  </a:lnTo>
                  <a:lnTo>
                    <a:pt x="70" y="561"/>
                  </a:lnTo>
                  <a:lnTo>
                    <a:pt x="67" y="574"/>
                  </a:lnTo>
                  <a:lnTo>
                    <a:pt x="57" y="593"/>
                  </a:lnTo>
                  <a:lnTo>
                    <a:pt x="63" y="607"/>
                  </a:lnTo>
                  <a:lnTo>
                    <a:pt x="59" y="618"/>
                  </a:lnTo>
                  <a:lnTo>
                    <a:pt x="59" y="638"/>
                  </a:lnTo>
                  <a:lnTo>
                    <a:pt x="42" y="659"/>
                  </a:lnTo>
                  <a:lnTo>
                    <a:pt x="36" y="688"/>
                  </a:lnTo>
                  <a:lnTo>
                    <a:pt x="40" y="703"/>
                  </a:lnTo>
                  <a:lnTo>
                    <a:pt x="38" y="724"/>
                  </a:lnTo>
                  <a:lnTo>
                    <a:pt x="53" y="750"/>
                  </a:lnTo>
                  <a:lnTo>
                    <a:pt x="54" y="760"/>
                  </a:lnTo>
                  <a:lnTo>
                    <a:pt x="60" y="767"/>
                  </a:lnTo>
                  <a:lnTo>
                    <a:pt x="55" y="780"/>
                  </a:lnTo>
                  <a:lnTo>
                    <a:pt x="58" y="792"/>
                  </a:lnTo>
                  <a:lnTo>
                    <a:pt x="49" y="795"/>
                  </a:lnTo>
                  <a:lnTo>
                    <a:pt x="45" y="788"/>
                  </a:lnTo>
                  <a:lnTo>
                    <a:pt x="44" y="773"/>
                  </a:lnTo>
                  <a:lnTo>
                    <a:pt x="38" y="781"/>
                  </a:lnTo>
                  <a:lnTo>
                    <a:pt x="36" y="778"/>
                  </a:lnTo>
                  <a:lnTo>
                    <a:pt x="36" y="764"/>
                  </a:lnTo>
                  <a:lnTo>
                    <a:pt x="27" y="745"/>
                  </a:lnTo>
                  <a:lnTo>
                    <a:pt x="22" y="755"/>
                  </a:lnTo>
                  <a:lnTo>
                    <a:pt x="24" y="774"/>
                  </a:lnTo>
                  <a:lnTo>
                    <a:pt x="36" y="786"/>
                  </a:lnTo>
                  <a:lnTo>
                    <a:pt x="44" y="803"/>
                  </a:lnTo>
                  <a:lnTo>
                    <a:pt x="32" y="805"/>
                  </a:lnTo>
                  <a:lnTo>
                    <a:pt x="22" y="791"/>
                  </a:lnTo>
                  <a:lnTo>
                    <a:pt x="19" y="776"/>
                  </a:lnTo>
                  <a:lnTo>
                    <a:pt x="15" y="782"/>
                  </a:lnTo>
                  <a:lnTo>
                    <a:pt x="10" y="785"/>
                  </a:lnTo>
                  <a:lnTo>
                    <a:pt x="18" y="800"/>
                  </a:lnTo>
                  <a:lnTo>
                    <a:pt x="33" y="819"/>
                  </a:lnTo>
                  <a:lnTo>
                    <a:pt x="42" y="844"/>
                  </a:lnTo>
                  <a:lnTo>
                    <a:pt x="41" y="888"/>
                  </a:lnTo>
                  <a:lnTo>
                    <a:pt x="47" y="896"/>
                  </a:lnTo>
                  <a:lnTo>
                    <a:pt x="52" y="921"/>
                  </a:lnTo>
                  <a:lnTo>
                    <a:pt x="65" y="954"/>
                  </a:lnTo>
                  <a:lnTo>
                    <a:pt x="60" y="966"/>
                  </a:lnTo>
                  <a:lnTo>
                    <a:pt x="62" y="1015"/>
                  </a:lnTo>
                  <a:lnTo>
                    <a:pt x="60" y="1022"/>
                  </a:lnTo>
                  <a:lnTo>
                    <a:pt x="64" y="1035"/>
                  </a:lnTo>
                  <a:lnTo>
                    <a:pt x="64" y="1051"/>
                  </a:lnTo>
                  <a:lnTo>
                    <a:pt x="73" y="1072"/>
                  </a:lnTo>
                  <a:lnTo>
                    <a:pt x="74" y="1083"/>
                  </a:lnTo>
                  <a:lnTo>
                    <a:pt x="65" y="1089"/>
                  </a:lnTo>
                  <a:lnTo>
                    <a:pt x="70" y="1093"/>
                  </a:lnTo>
                  <a:lnTo>
                    <a:pt x="67" y="1105"/>
                  </a:lnTo>
                  <a:lnTo>
                    <a:pt x="65" y="1124"/>
                  </a:lnTo>
                  <a:lnTo>
                    <a:pt x="57" y="1131"/>
                  </a:lnTo>
                  <a:lnTo>
                    <a:pt x="60" y="1137"/>
                  </a:lnTo>
                  <a:lnTo>
                    <a:pt x="57" y="1149"/>
                  </a:lnTo>
                  <a:lnTo>
                    <a:pt x="50" y="1154"/>
                  </a:lnTo>
                  <a:lnTo>
                    <a:pt x="51" y="1166"/>
                  </a:lnTo>
                  <a:lnTo>
                    <a:pt x="37" y="1177"/>
                  </a:lnTo>
                  <a:lnTo>
                    <a:pt x="31" y="1171"/>
                  </a:lnTo>
                  <a:lnTo>
                    <a:pt x="20" y="1187"/>
                  </a:lnTo>
                  <a:lnTo>
                    <a:pt x="20" y="1215"/>
                  </a:lnTo>
                  <a:close/>
                  <a:moveTo>
                    <a:pt x="1193" y="1904"/>
                  </a:moveTo>
                  <a:lnTo>
                    <a:pt x="1193" y="1894"/>
                  </a:lnTo>
                  <a:lnTo>
                    <a:pt x="1198" y="1889"/>
                  </a:lnTo>
                  <a:lnTo>
                    <a:pt x="1190" y="1886"/>
                  </a:lnTo>
                  <a:lnTo>
                    <a:pt x="1188" y="1874"/>
                  </a:lnTo>
                  <a:lnTo>
                    <a:pt x="1190" y="1871"/>
                  </a:lnTo>
                  <a:lnTo>
                    <a:pt x="1185" y="1867"/>
                  </a:lnTo>
                  <a:lnTo>
                    <a:pt x="1185" y="1842"/>
                  </a:lnTo>
                  <a:lnTo>
                    <a:pt x="1187" y="1838"/>
                  </a:lnTo>
                  <a:lnTo>
                    <a:pt x="1181" y="1833"/>
                  </a:lnTo>
                  <a:lnTo>
                    <a:pt x="1181" y="1818"/>
                  </a:lnTo>
                  <a:lnTo>
                    <a:pt x="1184" y="1809"/>
                  </a:lnTo>
                  <a:lnTo>
                    <a:pt x="1191" y="1817"/>
                  </a:lnTo>
                  <a:lnTo>
                    <a:pt x="1201" y="1818"/>
                  </a:lnTo>
                  <a:lnTo>
                    <a:pt x="1193" y="1810"/>
                  </a:lnTo>
                  <a:lnTo>
                    <a:pt x="1192" y="1804"/>
                  </a:lnTo>
                  <a:lnTo>
                    <a:pt x="1188" y="1802"/>
                  </a:lnTo>
                  <a:lnTo>
                    <a:pt x="1191" y="1789"/>
                  </a:lnTo>
                  <a:lnTo>
                    <a:pt x="1189" y="1774"/>
                  </a:lnTo>
                  <a:lnTo>
                    <a:pt x="1188" y="1754"/>
                  </a:lnTo>
                  <a:lnTo>
                    <a:pt x="1190" y="1743"/>
                  </a:lnTo>
                  <a:lnTo>
                    <a:pt x="1188" y="1726"/>
                  </a:lnTo>
                  <a:lnTo>
                    <a:pt x="1188" y="1717"/>
                  </a:lnTo>
                  <a:lnTo>
                    <a:pt x="1191" y="1715"/>
                  </a:lnTo>
                  <a:lnTo>
                    <a:pt x="1191" y="1705"/>
                  </a:lnTo>
                  <a:lnTo>
                    <a:pt x="1194" y="1701"/>
                  </a:lnTo>
                  <a:lnTo>
                    <a:pt x="1203" y="1707"/>
                  </a:lnTo>
                  <a:lnTo>
                    <a:pt x="1211" y="1711"/>
                  </a:lnTo>
                  <a:lnTo>
                    <a:pt x="1217" y="1716"/>
                  </a:lnTo>
                  <a:lnTo>
                    <a:pt x="1219" y="1712"/>
                  </a:lnTo>
                  <a:lnTo>
                    <a:pt x="1222" y="1707"/>
                  </a:lnTo>
                  <a:lnTo>
                    <a:pt x="1222" y="1720"/>
                  </a:lnTo>
                  <a:lnTo>
                    <a:pt x="1237" y="1728"/>
                  </a:lnTo>
                  <a:lnTo>
                    <a:pt x="1249" y="1739"/>
                  </a:lnTo>
                  <a:lnTo>
                    <a:pt x="1258" y="1745"/>
                  </a:lnTo>
                  <a:lnTo>
                    <a:pt x="1263" y="1741"/>
                  </a:lnTo>
                  <a:lnTo>
                    <a:pt x="1272" y="1741"/>
                  </a:lnTo>
                  <a:lnTo>
                    <a:pt x="1279" y="1747"/>
                  </a:lnTo>
                  <a:lnTo>
                    <a:pt x="1278" y="1739"/>
                  </a:lnTo>
                  <a:lnTo>
                    <a:pt x="1284" y="1735"/>
                  </a:lnTo>
                  <a:lnTo>
                    <a:pt x="1310" y="1737"/>
                  </a:lnTo>
                  <a:lnTo>
                    <a:pt x="1315" y="1734"/>
                  </a:lnTo>
                  <a:lnTo>
                    <a:pt x="1321" y="1729"/>
                  </a:lnTo>
                  <a:lnTo>
                    <a:pt x="1326" y="1730"/>
                  </a:lnTo>
                  <a:lnTo>
                    <a:pt x="1328" y="1731"/>
                  </a:lnTo>
                  <a:lnTo>
                    <a:pt x="1333" y="1723"/>
                  </a:lnTo>
                  <a:lnTo>
                    <a:pt x="1337" y="1723"/>
                  </a:lnTo>
                  <a:lnTo>
                    <a:pt x="1347" y="1731"/>
                  </a:lnTo>
                  <a:lnTo>
                    <a:pt x="1344" y="1738"/>
                  </a:lnTo>
                  <a:lnTo>
                    <a:pt x="1340" y="1761"/>
                  </a:lnTo>
                  <a:lnTo>
                    <a:pt x="1333" y="1770"/>
                  </a:lnTo>
                  <a:lnTo>
                    <a:pt x="1332" y="1787"/>
                  </a:lnTo>
                  <a:lnTo>
                    <a:pt x="1326" y="1796"/>
                  </a:lnTo>
                  <a:lnTo>
                    <a:pt x="1328" y="1807"/>
                  </a:lnTo>
                  <a:lnTo>
                    <a:pt x="1326" y="1811"/>
                  </a:lnTo>
                  <a:lnTo>
                    <a:pt x="1326" y="1819"/>
                  </a:lnTo>
                  <a:lnTo>
                    <a:pt x="1322" y="1828"/>
                  </a:lnTo>
                  <a:lnTo>
                    <a:pt x="1320" y="1822"/>
                  </a:lnTo>
                  <a:lnTo>
                    <a:pt x="1317" y="1810"/>
                  </a:lnTo>
                  <a:lnTo>
                    <a:pt x="1313" y="1818"/>
                  </a:lnTo>
                  <a:lnTo>
                    <a:pt x="1307" y="1822"/>
                  </a:lnTo>
                  <a:lnTo>
                    <a:pt x="1306" y="1841"/>
                  </a:lnTo>
                  <a:lnTo>
                    <a:pt x="1302" y="1844"/>
                  </a:lnTo>
                  <a:lnTo>
                    <a:pt x="1295" y="1844"/>
                  </a:lnTo>
                  <a:lnTo>
                    <a:pt x="1296" y="1854"/>
                  </a:lnTo>
                  <a:lnTo>
                    <a:pt x="1289" y="1862"/>
                  </a:lnTo>
                  <a:lnTo>
                    <a:pt x="1296" y="1867"/>
                  </a:lnTo>
                  <a:lnTo>
                    <a:pt x="1296" y="1872"/>
                  </a:lnTo>
                  <a:lnTo>
                    <a:pt x="1287" y="1887"/>
                  </a:lnTo>
                  <a:lnTo>
                    <a:pt x="1283" y="1885"/>
                  </a:lnTo>
                  <a:lnTo>
                    <a:pt x="1275" y="1889"/>
                  </a:lnTo>
                  <a:lnTo>
                    <a:pt x="1275" y="1876"/>
                  </a:lnTo>
                  <a:lnTo>
                    <a:pt x="1284" y="1880"/>
                  </a:lnTo>
                  <a:lnTo>
                    <a:pt x="1285" y="1873"/>
                  </a:lnTo>
                  <a:lnTo>
                    <a:pt x="1280" y="1868"/>
                  </a:lnTo>
                  <a:lnTo>
                    <a:pt x="1273" y="1870"/>
                  </a:lnTo>
                  <a:lnTo>
                    <a:pt x="1268" y="1877"/>
                  </a:lnTo>
                  <a:lnTo>
                    <a:pt x="1263" y="1875"/>
                  </a:lnTo>
                  <a:lnTo>
                    <a:pt x="1263" y="1866"/>
                  </a:lnTo>
                  <a:lnTo>
                    <a:pt x="1259" y="1875"/>
                  </a:lnTo>
                  <a:lnTo>
                    <a:pt x="1251" y="1882"/>
                  </a:lnTo>
                  <a:lnTo>
                    <a:pt x="1249" y="1886"/>
                  </a:lnTo>
                  <a:lnTo>
                    <a:pt x="1243" y="1881"/>
                  </a:lnTo>
                  <a:lnTo>
                    <a:pt x="1239" y="1895"/>
                  </a:lnTo>
                  <a:lnTo>
                    <a:pt x="1238" y="1903"/>
                  </a:lnTo>
                  <a:lnTo>
                    <a:pt x="1229" y="1916"/>
                  </a:lnTo>
                  <a:lnTo>
                    <a:pt x="1222" y="1916"/>
                  </a:lnTo>
                  <a:lnTo>
                    <a:pt x="1218" y="1908"/>
                  </a:lnTo>
                  <a:lnTo>
                    <a:pt x="1218" y="1900"/>
                  </a:lnTo>
                  <a:lnTo>
                    <a:pt x="1211" y="1910"/>
                  </a:lnTo>
                  <a:lnTo>
                    <a:pt x="1205" y="1904"/>
                  </a:lnTo>
                  <a:lnTo>
                    <a:pt x="1197" y="1905"/>
                  </a:lnTo>
                  <a:lnTo>
                    <a:pt x="1193" y="1904"/>
                  </a:lnTo>
                  <a:close/>
                  <a:moveTo>
                    <a:pt x="1251" y="1908"/>
                  </a:moveTo>
                  <a:lnTo>
                    <a:pt x="1245" y="1905"/>
                  </a:lnTo>
                  <a:lnTo>
                    <a:pt x="1252" y="1895"/>
                  </a:lnTo>
                  <a:lnTo>
                    <a:pt x="1252" y="1887"/>
                  </a:lnTo>
                  <a:lnTo>
                    <a:pt x="1256" y="1885"/>
                  </a:lnTo>
                  <a:lnTo>
                    <a:pt x="1258" y="1890"/>
                  </a:lnTo>
                  <a:lnTo>
                    <a:pt x="1254" y="1896"/>
                  </a:lnTo>
                  <a:lnTo>
                    <a:pt x="1251" y="1908"/>
                  </a:lnTo>
                  <a:close/>
                  <a:moveTo>
                    <a:pt x="1301" y="1856"/>
                  </a:moveTo>
                  <a:lnTo>
                    <a:pt x="1301" y="1849"/>
                  </a:lnTo>
                  <a:lnTo>
                    <a:pt x="1306" y="1854"/>
                  </a:lnTo>
                  <a:lnTo>
                    <a:pt x="1301" y="1856"/>
                  </a:lnTo>
                  <a:close/>
                  <a:moveTo>
                    <a:pt x="1349" y="1715"/>
                  </a:moveTo>
                  <a:lnTo>
                    <a:pt x="1345" y="1710"/>
                  </a:lnTo>
                  <a:lnTo>
                    <a:pt x="1351" y="1708"/>
                  </a:lnTo>
                  <a:lnTo>
                    <a:pt x="1349" y="1715"/>
                  </a:lnTo>
                  <a:close/>
                  <a:moveTo>
                    <a:pt x="1341" y="1694"/>
                  </a:moveTo>
                  <a:lnTo>
                    <a:pt x="1343" y="1699"/>
                  </a:lnTo>
                  <a:lnTo>
                    <a:pt x="1357" y="1700"/>
                  </a:lnTo>
                  <a:lnTo>
                    <a:pt x="1363" y="1703"/>
                  </a:lnTo>
                  <a:lnTo>
                    <a:pt x="1365" y="1698"/>
                  </a:lnTo>
                  <a:lnTo>
                    <a:pt x="1356" y="1689"/>
                  </a:lnTo>
                  <a:lnTo>
                    <a:pt x="1346" y="1690"/>
                  </a:lnTo>
                  <a:lnTo>
                    <a:pt x="1341" y="1694"/>
                  </a:lnTo>
                  <a:close/>
                  <a:moveTo>
                    <a:pt x="1349" y="1684"/>
                  </a:moveTo>
                  <a:lnTo>
                    <a:pt x="1365" y="1677"/>
                  </a:lnTo>
                  <a:lnTo>
                    <a:pt x="1365" y="1669"/>
                  </a:lnTo>
                  <a:lnTo>
                    <a:pt x="1350" y="1655"/>
                  </a:lnTo>
                  <a:lnTo>
                    <a:pt x="1344" y="1657"/>
                  </a:lnTo>
                  <a:lnTo>
                    <a:pt x="1347" y="1664"/>
                  </a:lnTo>
                  <a:lnTo>
                    <a:pt x="1343" y="1672"/>
                  </a:lnTo>
                  <a:lnTo>
                    <a:pt x="1346" y="1678"/>
                  </a:lnTo>
                  <a:lnTo>
                    <a:pt x="1349" y="1684"/>
                  </a:lnTo>
                  <a:close/>
                  <a:moveTo>
                    <a:pt x="1174" y="1662"/>
                  </a:moveTo>
                  <a:lnTo>
                    <a:pt x="1175" y="1656"/>
                  </a:lnTo>
                  <a:lnTo>
                    <a:pt x="1173" y="1648"/>
                  </a:lnTo>
                  <a:lnTo>
                    <a:pt x="1179" y="1641"/>
                  </a:lnTo>
                  <a:lnTo>
                    <a:pt x="1178" y="1633"/>
                  </a:lnTo>
                  <a:lnTo>
                    <a:pt x="1184" y="1626"/>
                  </a:lnTo>
                  <a:lnTo>
                    <a:pt x="1189" y="1622"/>
                  </a:lnTo>
                  <a:lnTo>
                    <a:pt x="1194" y="1626"/>
                  </a:lnTo>
                  <a:lnTo>
                    <a:pt x="1192" y="1639"/>
                  </a:lnTo>
                  <a:lnTo>
                    <a:pt x="1195" y="1645"/>
                  </a:lnTo>
                  <a:lnTo>
                    <a:pt x="1189" y="1654"/>
                  </a:lnTo>
                  <a:lnTo>
                    <a:pt x="1187" y="1659"/>
                  </a:lnTo>
                  <a:lnTo>
                    <a:pt x="1180" y="1665"/>
                  </a:lnTo>
                  <a:lnTo>
                    <a:pt x="1174" y="1662"/>
                  </a:lnTo>
                  <a:close/>
                  <a:moveTo>
                    <a:pt x="1203" y="1694"/>
                  </a:moveTo>
                  <a:lnTo>
                    <a:pt x="1197" y="1690"/>
                  </a:lnTo>
                  <a:lnTo>
                    <a:pt x="1199" y="1684"/>
                  </a:lnTo>
                  <a:lnTo>
                    <a:pt x="1205" y="1680"/>
                  </a:lnTo>
                  <a:lnTo>
                    <a:pt x="1206" y="1688"/>
                  </a:lnTo>
                  <a:lnTo>
                    <a:pt x="1203" y="1694"/>
                  </a:lnTo>
                  <a:close/>
                  <a:moveTo>
                    <a:pt x="1209" y="1683"/>
                  </a:moveTo>
                  <a:lnTo>
                    <a:pt x="1210" y="1690"/>
                  </a:lnTo>
                  <a:lnTo>
                    <a:pt x="1215" y="1689"/>
                  </a:lnTo>
                  <a:lnTo>
                    <a:pt x="1214" y="1681"/>
                  </a:lnTo>
                  <a:lnTo>
                    <a:pt x="1209" y="1683"/>
                  </a:lnTo>
                  <a:close/>
                  <a:moveTo>
                    <a:pt x="1206" y="1700"/>
                  </a:moveTo>
                  <a:lnTo>
                    <a:pt x="1207" y="1706"/>
                  </a:lnTo>
                  <a:lnTo>
                    <a:pt x="1213" y="1708"/>
                  </a:lnTo>
                  <a:lnTo>
                    <a:pt x="1217" y="1704"/>
                  </a:lnTo>
                  <a:lnTo>
                    <a:pt x="1211" y="1698"/>
                  </a:lnTo>
                  <a:lnTo>
                    <a:pt x="1206" y="1700"/>
                  </a:lnTo>
                  <a:close/>
                  <a:moveTo>
                    <a:pt x="1310" y="1583"/>
                  </a:moveTo>
                  <a:lnTo>
                    <a:pt x="1315" y="1586"/>
                  </a:lnTo>
                  <a:lnTo>
                    <a:pt x="1318" y="1582"/>
                  </a:lnTo>
                  <a:lnTo>
                    <a:pt x="1310" y="1583"/>
                  </a:lnTo>
                  <a:close/>
                  <a:moveTo>
                    <a:pt x="1266" y="1553"/>
                  </a:moveTo>
                  <a:lnTo>
                    <a:pt x="1271" y="1551"/>
                  </a:lnTo>
                  <a:lnTo>
                    <a:pt x="1273" y="1555"/>
                  </a:lnTo>
                  <a:lnTo>
                    <a:pt x="1271" y="1558"/>
                  </a:lnTo>
                  <a:lnTo>
                    <a:pt x="1266" y="1553"/>
                  </a:lnTo>
                  <a:close/>
                  <a:moveTo>
                    <a:pt x="979" y="1344"/>
                  </a:moveTo>
                  <a:lnTo>
                    <a:pt x="978" y="1351"/>
                  </a:lnTo>
                  <a:lnTo>
                    <a:pt x="980" y="1356"/>
                  </a:lnTo>
                  <a:lnTo>
                    <a:pt x="985" y="1356"/>
                  </a:lnTo>
                  <a:lnTo>
                    <a:pt x="982" y="1359"/>
                  </a:lnTo>
                  <a:lnTo>
                    <a:pt x="990" y="1360"/>
                  </a:lnTo>
                  <a:lnTo>
                    <a:pt x="995" y="1358"/>
                  </a:lnTo>
                  <a:lnTo>
                    <a:pt x="1001" y="1361"/>
                  </a:lnTo>
                  <a:lnTo>
                    <a:pt x="995" y="1366"/>
                  </a:lnTo>
                  <a:lnTo>
                    <a:pt x="979" y="1363"/>
                  </a:lnTo>
                  <a:lnTo>
                    <a:pt x="976" y="1368"/>
                  </a:lnTo>
                  <a:lnTo>
                    <a:pt x="972" y="1368"/>
                  </a:lnTo>
                  <a:lnTo>
                    <a:pt x="971" y="1370"/>
                  </a:lnTo>
                  <a:lnTo>
                    <a:pt x="967" y="1371"/>
                  </a:lnTo>
                  <a:lnTo>
                    <a:pt x="963" y="1366"/>
                  </a:lnTo>
                  <a:lnTo>
                    <a:pt x="958" y="1368"/>
                  </a:lnTo>
                  <a:lnTo>
                    <a:pt x="950" y="1367"/>
                  </a:lnTo>
                  <a:lnTo>
                    <a:pt x="947" y="1368"/>
                  </a:lnTo>
                  <a:lnTo>
                    <a:pt x="937" y="1367"/>
                  </a:lnTo>
                  <a:lnTo>
                    <a:pt x="930" y="1363"/>
                  </a:lnTo>
                  <a:lnTo>
                    <a:pt x="931" y="1358"/>
                  </a:lnTo>
                  <a:lnTo>
                    <a:pt x="941" y="1352"/>
                  </a:lnTo>
                  <a:lnTo>
                    <a:pt x="965" y="1346"/>
                  </a:lnTo>
                  <a:lnTo>
                    <a:pt x="973" y="1347"/>
                  </a:lnTo>
                  <a:lnTo>
                    <a:pt x="979" y="1344"/>
                  </a:lnTo>
                  <a:close/>
                  <a:moveTo>
                    <a:pt x="6" y="775"/>
                  </a:moveTo>
                  <a:lnTo>
                    <a:pt x="0" y="757"/>
                  </a:lnTo>
                  <a:lnTo>
                    <a:pt x="4" y="747"/>
                  </a:lnTo>
                  <a:lnTo>
                    <a:pt x="9" y="762"/>
                  </a:lnTo>
                  <a:lnTo>
                    <a:pt x="6" y="775"/>
                  </a:lnTo>
                  <a:close/>
                  <a:moveTo>
                    <a:pt x="6" y="741"/>
                  </a:moveTo>
                  <a:lnTo>
                    <a:pt x="10" y="722"/>
                  </a:lnTo>
                  <a:lnTo>
                    <a:pt x="11" y="734"/>
                  </a:lnTo>
                  <a:lnTo>
                    <a:pt x="6" y="741"/>
                  </a:lnTo>
                  <a:close/>
                  <a:moveTo>
                    <a:pt x="137" y="512"/>
                  </a:moveTo>
                  <a:lnTo>
                    <a:pt x="135" y="508"/>
                  </a:lnTo>
                  <a:lnTo>
                    <a:pt x="143" y="497"/>
                  </a:lnTo>
                  <a:lnTo>
                    <a:pt x="142" y="506"/>
                  </a:lnTo>
                  <a:lnTo>
                    <a:pt x="137" y="512"/>
                  </a:lnTo>
                  <a:close/>
                  <a:moveTo>
                    <a:pt x="603" y="211"/>
                  </a:moveTo>
                  <a:lnTo>
                    <a:pt x="598" y="210"/>
                  </a:lnTo>
                  <a:lnTo>
                    <a:pt x="600" y="206"/>
                  </a:lnTo>
                  <a:lnTo>
                    <a:pt x="604" y="206"/>
                  </a:lnTo>
                  <a:lnTo>
                    <a:pt x="603" y="211"/>
                  </a:lnTo>
                  <a:close/>
                  <a:moveTo>
                    <a:pt x="566" y="275"/>
                  </a:moveTo>
                  <a:lnTo>
                    <a:pt x="565" y="266"/>
                  </a:lnTo>
                  <a:lnTo>
                    <a:pt x="561" y="259"/>
                  </a:lnTo>
                  <a:lnTo>
                    <a:pt x="562" y="272"/>
                  </a:lnTo>
                  <a:lnTo>
                    <a:pt x="566" y="275"/>
                  </a:lnTo>
                  <a:close/>
                  <a:moveTo>
                    <a:pt x="564" y="245"/>
                  </a:moveTo>
                  <a:lnTo>
                    <a:pt x="567" y="250"/>
                  </a:lnTo>
                  <a:lnTo>
                    <a:pt x="574" y="248"/>
                  </a:lnTo>
                  <a:lnTo>
                    <a:pt x="568" y="240"/>
                  </a:lnTo>
                  <a:lnTo>
                    <a:pt x="564" y="245"/>
                  </a:lnTo>
                  <a:close/>
                  <a:moveTo>
                    <a:pt x="845" y="56"/>
                  </a:moveTo>
                  <a:lnTo>
                    <a:pt x="848" y="72"/>
                  </a:lnTo>
                  <a:lnTo>
                    <a:pt x="856" y="74"/>
                  </a:lnTo>
                  <a:lnTo>
                    <a:pt x="857" y="77"/>
                  </a:lnTo>
                  <a:lnTo>
                    <a:pt x="847" y="75"/>
                  </a:lnTo>
                  <a:lnTo>
                    <a:pt x="843" y="75"/>
                  </a:lnTo>
                  <a:lnTo>
                    <a:pt x="834" y="72"/>
                  </a:lnTo>
                  <a:lnTo>
                    <a:pt x="834" y="68"/>
                  </a:lnTo>
                  <a:lnTo>
                    <a:pt x="837" y="67"/>
                  </a:lnTo>
                  <a:lnTo>
                    <a:pt x="841" y="68"/>
                  </a:lnTo>
                  <a:lnTo>
                    <a:pt x="841" y="66"/>
                  </a:lnTo>
                  <a:lnTo>
                    <a:pt x="839" y="65"/>
                  </a:lnTo>
                  <a:lnTo>
                    <a:pt x="840" y="60"/>
                  </a:lnTo>
                  <a:lnTo>
                    <a:pt x="839" y="59"/>
                  </a:lnTo>
                  <a:lnTo>
                    <a:pt x="845" y="56"/>
                  </a:lnTo>
                  <a:close/>
                  <a:moveTo>
                    <a:pt x="848" y="54"/>
                  </a:moveTo>
                  <a:lnTo>
                    <a:pt x="849" y="64"/>
                  </a:lnTo>
                  <a:lnTo>
                    <a:pt x="856" y="72"/>
                  </a:lnTo>
                  <a:lnTo>
                    <a:pt x="862" y="80"/>
                  </a:lnTo>
                  <a:lnTo>
                    <a:pt x="874" y="86"/>
                  </a:lnTo>
                  <a:lnTo>
                    <a:pt x="889" y="70"/>
                  </a:lnTo>
                  <a:lnTo>
                    <a:pt x="893" y="70"/>
                  </a:lnTo>
                  <a:lnTo>
                    <a:pt x="894" y="66"/>
                  </a:lnTo>
                  <a:lnTo>
                    <a:pt x="898" y="62"/>
                  </a:lnTo>
                  <a:lnTo>
                    <a:pt x="894" y="60"/>
                  </a:lnTo>
                  <a:lnTo>
                    <a:pt x="892" y="54"/>
                  </a:lnTo>
                  <a:lnTo>
                    <a:pt x="888" y="54"/>
                  </a:lnTo>
                  <a:lnTo>
                    <a:pt x="883" y="56"/>
                  </a:lnTo>
                  <a:lnTo>
                    <a:pt x="871" y="57"/>
                  </a:lnTo>
                  <a:lnTo>
                    <a:pt x="866" y="63"/>
                  </a:lnTo>
                  <a:lnTo>
                    <a:pt x="861" y="60"/>
                  </a:lnTo>
                  <a:lnTo>
                    <a:pt x="860" y="57"/>
                  </a:lnTo>
                  <a:lnTo>
                    <a:pt x="854" y="56"/>
                  </a:lnTo>
                  <a:lnTo>
                    <a:pt x="849" y="51"/>
                  </a:lnTo>
                  <a:lnTo>
                    <a:pt x="846" y="51"/>
                  </a:lnTo>
                  <a:lnTo>
                    <a:pt x="848" y="54"/>
                  </a:lnTo>
                  <a:close/>
                  <a:moveTo>
                    <a:pt x="945" y="58"/>
                  </a:moveTo>
                  <a:lnTo>
                    <a:pt x="940" y="49"/>
                  </a:lnTo>
                  <a:lnTo>
                    <a:pt x="942" y="43"/>
                  </a:lnTo>
                  <a:lnTo>
                    <a:pt x="949" y="42"/>
                  </a:lnTo>
                  <a:lnTo>
                    <a:pt x="946" y="50"/>
                  </a:lnTo>
                  <a:lnTo>
                    <a:pt x="945" y="58"/>
                  </a:lnTo>
                  <a:close/>
                  <a:moveTo>
                    <a:pt x="1057" y="94"/>
                  </a:moveTo>
                  <a:lnTo>
                    <a:pt x="1060" y="96"/>
                  </a:lnTo>
                  <a:lnTo>
                    <a:pt x="1068" y="93"/>
                  </a:lnTo>
                  <a:lnTo>
                    <a:pt x="1067" y="90"/>
                  </a:lnTo>
                  <a:lnTo>
                    <a:pt x="1057" y="94"/>
                  </a:lnTo>
                  <a:close/>
                  <a:moveTo>
                    <a:pt x="1071" y="91"/>
                  </a:moveTo>
                  <a:lnTo>
                    <a:pt x="1070" y="85"/>
                  </a:lnTo>
                  <a:lnTo>
                    <a:pt x="1078" y="81"/>
                  </a:lnTo>
                  <a:lnTo>
                    <a:pt x="1086" y="80"/>
                  </a:lnTo>
                  <a:lnTo>
                    <a:pt x="1083" y="85"/>
                  </a:lnTo>
                  <a:lnTo>
                    <a:pt x="1076" y="86"/>
                  </a:lnTo>
                  <a:lnTo>
                    <a:pt x="1071" y="91"/>
                  </a:lnTo>
                  <a:close/>
                  <a:moveTo>
                    <a:pt x="1082" y="78"/>
                  </a:moveTo>
                  <a:lnTo>
                    <a:pt x="1087" y="78"/>
                  </a:lnTo>
                  <a:lnTo>
                    <a:pt x="1087" y="74"/>
                  </a:lnTo>
                  <a:lnTo>
                    <a:pt x="1082" y="78"/>
                  </a:lnTo>
                  <a:close/>
                  <a:moveTo>
                    <a:pt x="1098" y="69"/>
                  </a:moveTo>
                  <a:lnTo>
                    <a:pt x="1100" y="73"/>
                  </a:lnTo>
                  <a:lnTo>
                    <a:pt x="1103" y="69"/>
                  </a:lnTo>
                  <a:lnTo>
                    <a:pt x="1098" y="69"/>
                  </a:lnTo>
                  <a:close/>
                  <a:moveTo>
                    <a:pt x="1105" y="66"/>
                  </a:moveTo>
                  <a:lnTo>
                    <a:pt x="1110" y="69"/>
                  </a:lnTo>
                  <a:lnTo>
                    <a:pt x="1109" y="64"/>
                  </a:lnTo>
                  <a:lnTo>
                    <a:pt x="1105" y="66"/>
                  </a:lnTo>
                  <a:close/>
                  <a:moveTo>
                    <a:pt x="1114" y="59"/>
                  </a:moveTo>
                  <a:lnTo>
                    <a:pt x="1120" y="62"/>
                  </a:lnTo>
                  <a:lnTo>
                    <a:pt x="1122" y="55"/>
                  </a:lnTo>
                  <a:lnTo>
                    <a:pt x="1129" y="48"/>
                  </a:lnTo>
                  <a:lnTo>
                    <a:pt x="1126" y="44"/>
                  </a:lnTo>
                  <a:lnTo>
                    <a:pt x="1117" y="53"/>
                  </a:lnTo>
                  <a:lnTo>
                    <a:pt x="1114" y="59"/>
                  </a:lnTo>
                  <a:close/>
                  <a:moveTo>
                    <a:pt x="1108" y="194"/>
                  </a:moveTo>
                  <a:lnTo>
                    <a:pt x="1103" y="198"/>
                  </a:lnTo>
                  <a:lnTo>
                    <a:pt x="1107" y="198"/>
                  </a:lnTo>
                  <a:lnTo>
                    <a:pt x="1114" y="195"/>
                  </a:lnTo>
                  <a:lnTo>
                    <a:pt x="1125" y="197"/>
                  </a:lnTo>
                  <a:lnTo>
                    <a:pt x="1128" y="190"/>
                  </a:lnTo>
                  <a:lnTo>
                    <a:pt x="1125" y="189"/>
                  </a:lnTo>
                  <a:lnTo>
                    <a:pt x="1121" y="190"/>
                  </a:lnTo>
                  <a:lnTo>
                    <a:pt x="1119" y="188"/>
                  </a:lnTo>
                  <a:lnTo>
                    <a:pt x="1126" y="181"/>
                  </a:lnTo>
                  <a:lnTo>
                    <a:pt x="1125" y="179"/>
                  </a:lnTo>
                  <a:lnTo>
                    <a:pt x="1118" y="181"/>
                  </a:lnTo>
                  <a:lnTo>
                    <a:pt x="1118" y="174"/>
                  </a:lnTo>
                  <a:lnTo>
                    <a:pt x="1113" y="176"/>
                  </a:lnTo>
                  <a:lnTo>
                    <a:pt x="1112" y="180"/>
                  </a:lnTo>
                  <a:lnTo>
                    <a:pt x="1105" y="180"/>
                  </a:lnTo>
                  <a:lnTo>
                    <a:pt x="1107" y="182"/>
                  </a:lnTo>
                  <a:lnTo>
                    <a:pt x="1105" y="184"/>
                  </a:lnTo>
                  <a:lnTo>
                    <a:pt x="1108" y="194"/>
                  </a:lnTo>
                  <a:close/>
                  <a:moveTo>
                    <a:pt x="1097" y="183"/>
                  </a:moveTo>
                  <a:lnTo>
                    <a:pt x="1095" y="179"/>
                  </a:lnTo>
                  <a:lnTo>
                    <a:pt x="1093" y="181"/>
                  </a:lnTo>
                  <a:lnTo>
                    <a:pt x="1092" y="176"/>
                  </a:lnTo>
                  <a:lnTo>
                    <a:pt x="1097" y="172"/>
                  </a:lnTo>
                  <a:lnTo>
                    <a:pt x="1102" y="178"/>
                  </a:lnTo>
                  <a:lnTo>
                    <a:pt x="1097" y="183"/>
                  </a:lnTo>
                  <a:close/>
                  <a:moveTo>
                    <a:pt x="1125" y="277"/>
                  </a:moveTo>
                  <a:lnTo>
                    <a:pt x="1122" y="272"/>
                  </a:lnTo>
                  <a:lnTo>
                    <a:pt x="1125" y="265"/>
                  </a:lnTo>
                  <a:lnTo>
                    <a:pt x="1130" y="271"/>
                  </a:lnTo>
                  <a:lnTo>
                    <a:pt x="1125" y="277"/>
                  </a:lnTo>
                  <a:close/>
                  <a:moveTo>
                    <a:pt x="1215" y="320"/>
                  </a:moveTo>
                  <a:lnTo>
                    <a:pt x="1219" y="324"/>
                  </a:lnTo>
                  <a:lnTo>
                    <a:pt x="1224" y="322"/>
                  </a:lnTo>
                  <a:lnTo>
                    <a:pt x="1229" y="315"/>
                  </a:lnTo>
                  <a:lnTo>
                    <a:pt x="1239" y="314"/>
                  </a:lnTo>
                  <a:lnTo>
                    <a:pt x="1239" y="311"/>
                  </a:lnTo>
                  <a:lnTo>
                    <a:pt x="1228" y="308"/>
                  </a:lnTo>
                  <a:lnTo>
                    <a:pt x="1217" y="314"/>
                  </a:lnTo>
                  <a:lnTo>
                    <a:pt x="1215" y="320"/>
                  </a:lnTo>
                  <a:close/>
                  <a:moveTo>
                    <a:pt x="1225" y="339"/>
                  </a:moveTo>
                  <a:lnTo>
                    <a:pt x="1228" y="343"/>
                  </a:lnTo>
                  <a:lnTo>
                    <a:pt x="1232" y="340"/>
                  </a:lnTo>
                  <a:lnTo>
                    <a:pt x="1232" y="336"/>
                  </a:lnTo>
                  <a:lnTo>
                    <a:pt x="1225" y="339"/>
                  </a:lnTo>
                  <a:close/>
                  <a:moveTo>
                    <a:pt x="1367" y="22"/>
                  </a:moveTo>
                  <a:lnTo>
                    <a:pt x="1367" y="33"/>
                  </a:lnTo>
                  <a:lnTo>
                    <a:pt x="1371" y="31"/>
                  </a:lnTo>
                  <a:lnTo>
                    <a:pt x="1375" y="30"/>
                  </a:lnTo>
                  <a:lnTo>
                    <a:pt x="1372" y="23"/>
                  </a:lnTo>
                  <a:lnTo>
                    <a:pt x="1367" y="22"/>
                  </a:lnTo>
                  <a:close/>
                  <a:moveTo>
                    <a:pt x="1373" y="0"/>
                  </a:moveTo>
                  <a:lnTo>
                    <a:pt x="1375" y="5"/>
                  </a:lnTo>
                  <a:lnTo>
                    <a:pt x="1379" y="1"/>
                  </a:lnTo>
                  <a:lnTo>
                    <a:pt x="1373" y="0"/>
                  </a:lnTo>
                  <a:close/>
                  <a:moveTo>
                    <a:pt x="1517" y="417"/>
                  </a:moveTo>
                  <a:lnTo>
                    <a:pt x="1520" y="410"/>
                  </a:lnTo>
                  <a:lnTo>
                    <a:pt x="1513" y="402"/>
                  </a:lnTo>
                  <a:lnTo>
                    <a:pt x="1521" y="401"/>
                  </a:lnTo>
                  <a:lnTo>
                    <a:pt x="1524" y="399"/>
                  </a:lnTo>
                  <a:lnTo>
                    <a:pt x="1525" y="413"/>
                  </a:lnTo>
                  <a:lnTo>
                    <a:pt x="1521" y="422"/>
                  </a:lnTo>
                  <a:lnTo>
                    <a:pt x="1517" y="417"/>
                  </a:lnTo>
                  <a:close/>
                  <a:moveTo>
                    <a:pt x="1684" y="611"/>
                  </a:moveTo>
                  <a:lnTo>
                    <a:pt x="1683" y="606"/>
                  </a:lnTo>
                  <a:lnTo>
                    <a:pt x="1680" y="610"/>
                  </a:lnTo>
                  <a:lnTo>
                    <a:pt x="1684" y="611"/>
                  </a:lnTo>
                  <a:close/>
                  <a:moveTo>
                    <a:pt x="1696" y="673"/>
                  </a:moveTo>
                  <a:lnTo>
                    <a:pt x="1704" y="684"/>
                  </a:lnTo>
                  <a:lnTo>
                    <a:pt x="1708" y="692"/>
                  </a:lnTo>
                  <a:lnTo>
                    <a:pt x="1710" y="684"/>
                  </a:lnTo>
                  <a:lnTo>
                    <a:pt x="1706" y="680"/>
                  </a:lnTo>
                  <a:lnTo>
                    <a:pt x="1707" y="675"/>
                  </a:lnTo>
                  <a:lnTo>
                    <a:pt x="1702" y="674"/>
                  </a:lnTo>
                  <a:lnTo>
                    <a:pt x="1698" y="671"/>
                  </a:lnTo>
                  <a:lnTo>
                    <a:pt x="1696" y="673"/>
                  </a:lnTo>
                  <a:close/>
                  <a:moveTo>
                    <a:pt x="1769" y="804"/>
                  </a:moveTo>
                  <a:lnTo>
                    <a:pt x="1765" y="791"/>
                  </a:lnTo>
                  <a:lnTo>
                    <a:pt x="1767" y="782"/>
                  </a:lnTo>
                  <a:lnTo>
                    <a:pt x="1768" y="774"/>
                  </a:lnTo>
                  <a:lnTo>
                    <a:pt x="1775" y="765"/>
                  </a:lnTo>
                  <a:lnTo>
                    <a:pt x="1780" y="756"/>
                  </a:lnTo>
                  <a:lnTo>
                    <a:pt x="1777" y="750"/>
                  </a:lnTo>
                  <a:lnTo>
                    <a:pt x="1780" y="743"/>
                  </a:lnTo>
                  <a:lnTo>
                    <a:pt x="1784" y="743"/>
                  </a:lnTo>
                  <a:lnTo>
                    <a:pt x="1786" y="753"/>
                  </a:lnTo>
                  <a:lnTo>
                    <a:pt x="1784" y="766"/>
                  </a:lnTo>
                  <a:lnTo>
                    <a:pt x="1774" y="779"/>
                  </a:lnTo>
                  <a:lnTo>
                    <a:pt x="1772" y="797"/>
                  </a:lnTo>
                  <a:lnTo>
                    <a:pt x="1774" y="805"/>
                  </a:lnTo>
                  <a:lnTo>
                    <a:pt x="1769" y="804"/>
                  </a:lnTo>
                  <a:close/>
                  <a:moveTo>
                    <a:pt x="1765" y="914"/>
                  </a:moveTo>
                  <a:lnTo>
                    <a:pt x="1768" y="898"/>
                  </a:lnTo>
                  <a:lnTo>
                    <a:pt x="1770" y="908"/>
                  </a:lnTo>
                  <a:lnTo>
                    <a:pt x="1765" y="91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48">
              <a:extLst>
                <a:ext uri="{FF2B5EF4-FFF2-40B4-BE49-F238E27FC236}">
                  <a16:creationId xmlns:a16="http://schemas.microsoft.com/office/drawing/2014/main" id="{52EFB977-36B3-2B36-4058-172D51211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0851" y="5564189"/>
              <a:ext cx="495300" cy="757238"/>
            </a:xfrm>
            <a:custGeom>
              <a:avLst/>
              <a:gdLst>
                <a:gd name="T0" fmla="*/ 208 w 889"/>
                <a:gd name="T1" fmla="*/ 796 h 1355"/>
                <a:gd name="T2" fmla="*/ 222 w 889"/>
                <a:gd name="T3" fmla="*/ 766 h 1355"/>
                <a:gd name="T4" fmla="*/ 259 w 889"/>
                <a:gd name="T5" fmla="*/ 712 h 1355"/>
                <a:gd name="T6" fmla="*/ 316 w 889"/>
                <a:gd name="T7" fmla="*/ 666 h 1355"/>
                <a:gd name="T8" fmla="*/ 349 w 889"/>
                <a:gd name="T9" fmla="*/ 652 h 1355"/>
                <a:gd name="T10" fmla="*/ 450 w 889"/>
                <a:gd name="T11" fmla="*/ 594 h 1355"/>
                <a:gd name="T12" fmla="*/ 493 w 889"/>
                <a:gd name="T13" fmla="*/ 521 h 1355"/>
                <a:gd name="T14" fmla="*/ 551 w 889"/>
                <a:gd name="T15" fmla="*/ 451 h 1355"/>
                <a:gd name="T16" fmla="*/ 584 w 889"/>
                <a:gd name="T17" fmla="*/ 460 h 1355"/>
                <a:gd name="T18" fmla="*/ 598 w 889"/>
                <a:gd name="T19" fmla="*/ 480 h 1355"/>
                <a:gd name="T20" fmla="*/ 624 w 889"/>
                <a:gd name="T21" fmla="*/ 474 h 1355"/>
                <a:gd name="T22" fmla="*/ 612 w 889"/>
                <a:gd name="T23" fmla="*/ 509 h 1355"/>
                <a:gd name="T24" fmla="*/ 574 w 889"/>
                <a:gd name="T25" fmla="*/ 584 h 1355"/>
                <a:gd name="T26" fmla="*/ 510 w 889"/>
                <a:gd name="T27" fmla="*/ 646 h 1355"/>
                <a:gd name="T28" fmla="*/ 509 w 889"/>
                <a:gd name="T29" fmla="*/ 669 h 1355"/>
                <a:gd name="T30" fmla="*/ 485 w 889"/>
                <a:gd name="T31" fmla="*/ 674 h 1355"/>
                <a:gd name="T32" fmla="*/ 461 w 889"/>
                <a:gd name="T33" fmla="*/ 688 h 1355"/>
                <a:gd name="T34" fmla="*/ 419 w 889"/>
                <a:gd name="T35" fmla="*/ 725 h 1355"/>
                <a:gd name="T36" fmla="*/ 362 w 889"/>
                <a:gd name="T37" fmla="*/ 815 h 1355"/>
                <a:gd name="T38" fmla="*/ 328 w 889"/>
                <a:gd name="T39" fmla="*/ 848 h 1355"/>
                <a:gd name="T40" fmla="*/ 268 w 889"/>
                <a:gd name="T41" fmla="*/ 875 h 1355"/>
                <a:gd name="T42" fmla="*/ 235 w 889"/>
                <a:gd name="T43" fmla="*/ 845 h 1355"/>
                <a:gd name="T44" fmla="*/ 206 w 889"/>
                <a:gd name="T45" fmla="*/ 831 h 1355"/>
                <a:gd name="T46" fmla="*/ 198 w 889"/>
                <a:gd name="T47" fmla="*/ 889 h 1355"/>
                <a:gd name="T48" fmla="*/ 227 w 889"/>
                <a:gd name="T49" fmla="*/ 885 h 1355"/>
                <a:gd name="T50" fmla="*/ 222 w 889"/>
                <a:gd name="T51" fmla="*/ 897 h 1355"/>
                <a:gd name="T52" fmla="*/ 239 w 889"/>
                <a:gd name="T53" fmla="*/ 885 h 1355"/>
                <a:gd name="T54" fmla="*/ 611 w 889"/>
                <a:gd name="T55" fmla="*/ 479 h 1355"/>
                <a:gd name="T56" fmla="*/ 608 w 889"/>
                <a:gd name="T57" fmla="*/ 470 h 1355"/>
                <a:gd name="T58" fmla="*/ 658 w 889"/>
                <a:gd name="T59" fmla="*/ 509 h 1355"/>
                <a:gd name="T60" fmla="*/ 739 w 889"/>
                <a:gd name="T61" fmla="*/ 452 h 1355"/>
                <a:gd name="T62" fmla="*/ 783 w 889"/>
                <a:gd name="T63" fmla="*/ 392 h 1355"/>
                <a:gd name="T64" fmla="*/ 822 w 889"/>
                <a:gd name="T65" fmla="*/ 353 h 1355"/>
                <a:gd name="T66" fmla="*/ 842 w 889"/>
                <a:gd name="T67" fmla="*/ 323 h 1355"/>
                <a:gd name="T68" fmla="*/ 881 w 889"/>
                <a:gd name="T69" fmla="*/ 267 h 1355"/>
                <a:gd name="T70" fmla="*/ 842 w 889"/>
                <a:gd name="T71" fmla="*/ 269 h 1355"/>
                <a:gd name="T72" fmla="*/ 792 w 889"/>
                <a:gd name="T73" fmla="*/ 222 h 1355"/>
                <a:gd name="T74" fmla="*/ 774 w 889"/>
                <a:gd name="T75" fmla="*/ 168 h 1355"/>
                <a:gd name="T76" fmla="*/ 772 w 889"/>
                <a:gd name="T77" fmla="*/ 210 h 1355"/>
                <a:gd name="T78" fmla="*/ 744 w 889"/>
                <a:gd name="T79" fmla="*/ 184 h 1355"/>
                <a:gd name="T80" fmla="*/ 750 w 889"/>
                <a:gd name="T81" fmla="*/ 123 h 1355"/>
                <a:gd name="T82" fmla="*/ 757 w 889"/>
                <a:gd name="T83" fmla="*/ 70 h 1355"/>
                <a:gd name="T84" fmla="*/ 740 w 889"/>
                <a:gd name="T85" fmla="*/ 46 h 1355"/>
                <a:gd name="T86" fmla="*/ 717 w 889"/>
                <a:gd name="T87" fmla="*/ 36 h 1355"/>
                <a:gd name="T88" fmla="*/ 704 w 889"/>
                <a:gd name="T89" fmla="*/ 0 h 1355"/>
                <a:gd name="T90" fmla="*/ 695 w 889"/>
                <a:gd name="T91" fmla="*/ 60 h 1355"/>
                <a:gd name="T92" fmla="*/ 712 w 889"/>
                <a:gd name="T93" fmla="*/ 110 h 1355"/>
                <a:gd name="T94" fmla="*/ 724 w 889"/>
                <a:gd name="T95" fmla="*/ 150 h 1355"/>
                <a:gd name="T96" fmla="*/ 721 w 889"/>
                <a:gd name="T97" fmla="*/ 169 h 1355"/>
                <a:gd name="T98" fmla="*/ 737 w 889"/>
                <a:gd name="T99" fmla="*/ 207 h 1355"/>
                <a:gd name="T100" fmla="*/ 724 w 889"/>
                <a:gd name="T101" fmla="*/ 258 h 1355"/>
                <a:gd name="T102" fmla="*/ 698 w 889"/>
                <a:gd name="T103" fmla="*/ 326 h 1355"/>
                <a:gd name="T104" fmla="*/ 652 w 889"/>
                <a:gd name="T105" fmla="*/ 376 h 1355"/>
                <a:gd name="T106" fmla="*/ 684 w 889"/>
                <a:gd name="T107" fmla="*/ 445 h 1355"/>
                <a:gd name="T108" fmla="*/ 781 w 889"/>
                <a:gd name="T109" fmla="*/ 146 h 1355"/>
                <a:gd name="T110" fmla="*/ 754 w 889"/>
                <a:gd name="T111" fmla="*/ 191 h 1355"/>
                <a:gd name="T112" fmla="*/ 19 w 889"/>
                <a:gd name="T113" fmla="*/ 1175 h 1355"/>
                <a:gd name="T114" fmla="*/ 82 w 889"/>
                <a:gd name="T115" fmla="*/ 1343 h 1355"/>
                <a:gd name="T116" fmla="*/ 189 w 889"/>
                <a:gd name="T117" fmla="*/ 782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9" h="1355">
                  <a:moveTo>
                    <a:pt x="191" y="828"/>
                  </a:moveTo>
                  <a:lnTo>
                    <a:pt x="185" y="821"/>
                  </a:lnTo>
                  <a:lnTo>
                    <a:pt x="186" y="813"/>
                  </a:lnTo>
                  <a:lnTo>
                    <a:pt x="191" y="810"/>
                  </a:lnTo>
                  <a:lnTo>
                    <a:pt x="187" y="809"/>
                  </a:lnTo>
                  <a:lnTo>
                    <a:pt x="182" y="808"/>
                  </a:lnTo>
                  <a:lnTo>
                    <a:pt x="192" y="797"/>
                  </a:lnTo>
                  <a:lnTo>
                    <a:pt x="201" y="796"/>
                  </a:lnTo>
                  <a:lnTo>
                    <a:pt x="208" y="796"/>
                  </a:lnTo>
                  <a:lnTo>
                    <a:pt x="212" y="793"/>
                  </a:lnTo>
                  <a:lnTo>
                    <a:pt x="208" y="789"/>
                  </a:lnTo>
                  <a:lnTo>
                    <a:pt x="202" y="783"/>
                  </a:lnTo>
                  <a:lnTo>
                    <a:pt x="201" y="777"/>
                  </a:lnTo>
                  <a:lnTo>
                    <a:pt x="209" y="764"/>
                  </a:lnTo>
                  <a:lnTo>
                    <a:pt x="212" y="762"/>
                  </a:lnTo>
                  <a:lnTo>
                    <a:pt x="215" y="757"/>
                  </a:lnTo>
                  <a:lnTo>
                    <a:pt x="218" y="759"/>
                  </a:lnTo>
                  <a:lnTo>
                    <a:pt x="222" y="766"/>
                  </a:lnTo>
                  <a:lnTo>
                    <a:pt x="225" y="762"/>
                  </a:lnTo>
                  <a:lnTo>
                    <a:pt x="226" y="747"/>
                  </a:lnTo>
                  <a:lnTo>
                    <a:pt x="230" y="742"/>
                  </a:lnTo>
                  <a:lnTo>
                    <a:pt x="233" y="742"/>
                  </a:lnTo>
                  <a:lnTo>
                    <a:pt x="246" y="727"/>
                  </a:lnTo>
                  <a:lnTo>
                    <a:pt x="250" y="730"/>
                  </a:lnTo>
                  <a:lnTo>
                    <a:pt x="254" y="726"/>
                  </a:lnTo>
                  <a:lnTo>
                    <a:pt x="254" y="715"/>
                  </a:lnTo>
                  <a:lnTo>
                    <a:pt x="259" y="712"/>
                  </a:lnTo>
                  <a:lnTo>
                    <a:pt x="265" y="707"/>
                  </a:lnTo>
                  <a:lnTo>
                    <a:pt x="269" y="710"/>
                  </a:lnTo>
                  <a:lnTo>
                    <a:pt x="270" y="715"/>
                  </a:lnTo>
                  <a:lnTo>
                    <a:pt x="272" y="705"/>
                  </a:lnTo>
                  <a:lnTo>
                    <a:pt x="279" y="695"/>
                  </a:lnTo>
                  <a:lnTo>
                    <a:pt x="286" y="693"/>
                  </a:lnTo>
                  <a:lnTo>
                    <a:pt x="297" y="685"/>
                  </a:lnTo>
                  <a:lnTo>
                    <a:pt x="302" y="678"/>
                  </a:lnTo>
                  <a:lnTo>
                    <a:pt x="316" y="666"/>
                  </a:lnTo>
                  <a:lnTo>
                    <a:pt x="322" y="666"/>
                  </a:lnTo>
                  <a:lnTo>
                    <a:pt x="326" y="669"/>
                  </a:lnTo>
                  <a:lnTo>
                    <a:pt x="334" y="667"/>
                  </a:lnTo>
                  <a:lnTo>
                    <a:pt x="341" y="665"/>
                  </a:lnTo>
                  <a:lnTo>
                    <a:pt x="344" y="666"/>
                  </a:lnTo>
                  <a:lnTo>
                    <a:pt x="352" y="673"/>
                  </a:lnTo>
                  <a:lnTo>
                    <a:pt x="351" y="664"/>
                  </a:lnTo>
                  <a:lnTo>
                    <a:pt x="348" y="657"/>
                  </a:lnTo>
                  <a:lnTo>
                    <a:pt x="349" y="652"/>
                  </a:lnTo>
                  <a:lnTo>
                    <a:pt x="365" y="643"/>
                  </a:lnTo>
                  <a:lnTo>
                    <a:pt x="373" y="641"/>
                  </a:lnTo>
                  <a:lnTo>
                    <a:pt x="387" y="628"/>
                  </a:lnTo>
                  <a:lnTo>
                    <a:pt x="404" y="619"/>
                  </a:lnTo>
                  <a:lnTo>
                    <a:pt x="411" y="620"/>
                  </a:lnTo>
                  <a:lnTo>
                    <a:pt x="412" y="613"/>
                  </a:lnTo>
                  <a:lnTo>
                    <a:pt x="423" y="608"/>
                  </a:lnTo>
                  <a:lnTo>
                    <a:pt x="432" y="606"/>
                  </a:lnTo>
                  <a:lnTo>
                    <a:pt x="450" y="594"/>
                  </a:lnTo>
                  <a:lnTo>
                    <a:pt x="466" y="575"/>
                  </a:lnTo>
                  <a:lnTo>
                    <a:pt x="467" y="568"/>
                  </a:lnTo>
                  <a:lnTo>
                    <a:pt x="471" y="563"/>
                  </a:lnTo>
                  <a:lnTo>
                    <a:pt x="471" y="553"/>
                  </a:lnTo>
                  <a:lnTo>
                    <a:pt x="478" y="545"/>
                  </a:lnTo>
                  <a:lnTo>
                    <a:pt x="483" y="543"/>
                  </a:lnTo>
                  <a:lnTo>
                    <a:pt x="484" y="534"/>
                  </a:lnTo>
                  <a:lnTo>
                    <a:pt x="486" y="526"/>
                  </a:lnTo>
                  <a:lnTo>
                    <a:pt x="493" y="521"/>
                  </a:lnTo>
                  <a:lnTo>
                    <a:pt x="502" y="522"/>
                  </a:lnTo>
                  <a:lnTo>
                    <a:pt x="509" y="519"/>
                  </a:lnTo>
                  <a:lnTo>
                    <a:pt x="512" y="512"/>
                  </a:lnTo>
                  <a:lnTo>
                    <a:pt x="522" y="500"/>
                  </a:lnTo>
                  <a:lnTo>
                    <a:pt x="526" y="499"/>
                  </a:lnTo>
                  <a:lnTo>
                    <a:pt x="534" y="488"/>
                  </a:lnTo>
                  <a:lnTo>
                    <a:pt x="542" y="468"/>
                  </a:lnTo>
                  <a:lnTo>
                    <a:pt x="544" y="457"/>
                  </a:lnTo>
                  <a:lnTo>
                    <a:pt x="551" y="451"/>
                  </a:lnTo>
                  <a:lnTo>
                    <a:pt x="557" y="448"/>
                  </a:lnTo>
                  <a:lnTo>
                    <a:pt x="569" y="441"/>
                  </a:lnTo>
                  <a:lnTo>
                    <a:pt x="576" y="442"/>
                  </a:lnTo>
                  <a:lnTo>
                    <a:pt x="571" y="449"/>
                  </a:lnTo>
                  <a:lnTo>
                    <a:pt x="570" y="455"/>
                  </a:lnTo>
                  <a:lnTo>
                    <a:pt x="574" y="459"/>
                  </a:lnTo>
                  <a:lnTo>
                    <a:pt x="577" y="461"/>
                  </a:lnTo>
                  <a:lnTo>
                    <a:pt x="581" y="457"/>
                  </a:lnTo>
                  <a:lnTo>
                    <a:pt x="584" y="460"/>
                  </a:lnTo>
                  <a:lnTo>
                    <a:pt x="583" y="464"/>
                  </a:lnTo>
                  <a:lnTo>
                    <a:pt x="586" y="465"/>
                  </a:lnTo>
                  <a:lnTo>
                    <a:pt x="584" y="469"/>
                  </a:lnTo>
                  <a:lnTo>
                    <a:pt x="580" y="474"/>
                  </a:lnTo>
                  <a:lnTo>
                    <a:pt x="576" y="477"/>
                  </a:lnTo>
                  <a:lnTo>
                    <a:pt x="580" y="489"/>
                  </a:lnTo>
                  <a:lnTo>
                    <a:pt x="586" y="492"/>
                  </a:lnTo>
                  <a:lnTo>
                    <a:pt x="592" y="484"/>
                  </a:lnTo>
                  <a:lnTo>
                    <a:pt x="598" y="480"/>
                  </a:lnTo>
                  <a:lnTo>
                    <a:pt x="603" y="482"/>
                  </a:lnTo>
                  <a:lnTo>
                    <a:pt x="607" y="482"/>
                  </a:lnTo>
                  <a:lnTo>
                    <a:pt x="606" y="487"/>
                  </a:lnTo>
                  <a:lnTo>
                    <a:pt x="610" y="491"/>
                  </a:lnTo>
                  <a:lnTo>
                    <a:pt x="618" y="486"/>
                  </a:lnTo>
                  <a:lnTo>
                    <a:pt x="614" y="485"/>
                  </a:lnTo>
                  <a:lnTo>
                    <a:pt x="612" y="482"/>
                  </a:lnTo>
                  <a:lnTo>
                    <a:pt x="618" y="472"/>
                  </a:lnTo>
                  <a:lnTo>
                    <a:pt x="624" y="474"/>
                  </a:lnTo>
                  <a:lnTo>
                    <a:pt x="624" y="479"/>
                  </a:lnTo>
                  <a:lnTo>
                    <a:pt x="627" y="479"/>
                  </a:lnTo>
                  <a:lnTo>
                    <a:pt x="622" y="488"/>
                  </a:lnTo>
                  <a:lnTo>
                    <a:pt x="613" y="494"/>
                  </a:lnTo>
                  <a:lnTo>
                    <a:pt x="619" y="493"/>
                  </a:lnTo>
                  <a:lnTo>
                    <a:pt x="625" y="491"/>
                  </a:lnTo>
                  <a:lnTo>
                    <a:pt x="617" y="502"/>
                  </a:lnTo>
                  <a:lnTo>
                    <a:pt x="614" y="501"/>
                  </a:lnTo>
                  <a:lnTo>
                    <a:pt x="612" y="509"/>
                  </a:lnTo>
                  <a:lnTo>
                    <a:pt x="611" y="516"/>
                  </a:lnTo>
                  <a:lnTo>
                    <a:pt x="615" y="525"/>
                  </a:lnTo>
                  <a:lnTo>
                    <a:pt x="616" y="533"/>
                  </a:lnTo>
                  <a:lnTo>
                    <a:pt x="620" y="535"/>
                  </a:lnTo>
                  <a:lnTo>
                    <a:pt x="613" y="539"/>
                  </a:lnTo>
                  <a:lnTo>
                    <a:pt x="590" y="559"/>
                  </a:lnTo>
                  <a:lnTo>
                    <a:pt x="588" y="564"/>
                  </a:lnTo>
                  <a:lnTo>
                    <a:pt x="573" y="580"/>
                  </a:lnTo>
                  <a:lnTo>
                    <a:pt x="574" y="584"/>
                  </a:lnTo>
                  <a:lnTo>
                    <a:pt x="567" y="583"/>
                  </a:lnTo>
                  <a:lnTo>
                    <a:pt x="558" y="592"/>
                  </a:lnTo>
                  <a:lnTo>
                    <a:pt x="556" y="601"/>
                  </a:lnTo>
                  <a:lnTo>
                    <a:pt x="547" y="612"/>
                  </a:lnTo>
                  <a:lnTo>
                    <a:pt x="545" y="617"/>
                  </a:lnTo>
                  <a:lnTo>
                    <a:pt x="532" y="626"/>
                  </a:lnTo>
                  <a:lnTo>
                    <a:pt x="520" y="629"/>
                  </a:lnTo>
                  <a:lnTo>
                    <a:pt x="513" y="632"/>
                  </a:lnTo>
                  <a:lnTo>
                    <a:pt x="510" y="646"/>
                  </a:lnTo>
                  <a:lnTo>
                    <a:pt x="511" y="656"/>
                  </a:lnTo>
                  <a:lnTo>
                    <a:pt x="509" y="660"/>
                  </a:lnTo>
                  <a:lnTo>
                    <a:pt x="515" y="661"/>
                  </a:lnTo>
                  <a:lnTo>
                    <a:pt x="518" y="667"/>
                  </a:lnTo>
                  <a:lnTo>
                    <a:pt x="517" y="679"/>
                  </a:lnTo>
                  <a:lnTo>
                    <a:pt x="513" y="682"/>
                  </a:lnTo>
                  <a:lnTo>
                    <a:pt x="510" y="680"/>
                  </a:lnTo>
                  <a:lnTo>
                    <a:pt x="511" y="671"/>
                  </a:lnTo>
                  <a:lnTo>
                    <a:pt x="509" y="669"/>
                  </a:lnTo>
                  <a:lnTo>
                    <a:pt x="506" y="672"/>
                  </a:lnTo>
                  <a:lnTo>
                    <a:pt x="507" y="678"/>
                  </a:lnTo>
                  <a:lnTo>
                    <a:pt x="504" y="682"/>
                  </a:lnTo>
                  <a:lnTo>
                    <a:pt x="498" y="679"/>
                  </a:lnTo>
                  <a:lnTo>
                    <a:pt x="488" y="679"/>
                  </a:lnTo>
                  <a:lnTo>
                    <a:pt x="496" y="676"/>
                  </a:lnTo>
                  <a:lnTo>
                    <a:pt x="496" y="673"/>
                  </a:lnTo>
                  <a:lnTo>
                    <a:pt x="490" y="670"/>
                  </a:lnTo>
                  <a:lnTo>
                    <a:pt x="485" y="674"/>
                  </a:lnTo>
                  <a:lnTo>
                    <a:pt x="484" y="678"/>
                  </a:lnTo>
                  <a:lnTo>
                    <a:pt x="479" y="680"/>
                  </a:lnTo>
                  <a:lnTo>
                    <a:pt x="476" y="679"/>
                  </a:lnTo>
                  <a:lnTo>
                    <a:pt x="473" y="670"/>
                  </a:lnTo>
                  <a:lnTo>
                    <a:pt x="465" y="667"/>
                  </a:lnTo>
                  <a:lnTo>
                    <a:pt x="471" y="673"/>
                  </a:lnTo>
                  <a:lnTo>
                    <a:pt x="472" y="680"/>
                  </a:lnTo>
                  <a:lnTo>
                    <a:pt x="466" y="687"/>
                  </a:lnTo>
                  <a:lnTo>
                    <a:pt x="461" y="688"/>
                  </a:lnTo>
                  <a:lnTo>
                    <a:pt x="454" y="689"/>
                  </a:lnTo>
                  <a:lnTo>
                    <a:pt x="452" y="695"/>
                  </a:lnTo>
                  <a:lnTo>
                    <a:pt x="447" y="695"/>
                  </a:lnTo>
                  <a:lnTo>
                    <a:pt x="441" y="691"/>
                  </a:lnTo>
                  <a:lnTo>
                    <a:pt x="439" y="699"/>
                  </a:lnTo>
                  <a:lnTo>
                    <a:pt x="432" y="702"/>
                  </a:lnTo>
                  <a:lnTo>
                    <a:pt x="424" y="711"/>
                  </a:lnTo>
                  <a:lnTo>
                    <a:pt x="424" y="718"/>
                  </a:lnTo>
                  <a:lnTo>
                    <a:pt x="419" y="725"/>
                  </a:lnTo>
                  <a:lnTo>
                    <a:pt x="411" y="739"/>
                  </a:lnTo>
                  <a:lnTo>
                    <a:pt x="409" y="749"/>
                  </a:lnTo>
                  <a:lnTo>
                    <a:pt x="405" y="756"/>
                  </a:lnTo>
                  <a:lnTo>
                    <a:pt x="386" y="770"/>
                  </a:lnTo>
                  <a:lnTo>
                    <a:pt x="379" y="777"/>
                  </a:lnTo>
                  <a:lnTo>
                    <a:pt x="376" y="790"/>
                  </a:lnTo>
                  <a:lnTo>
                    <a:pt x="369" y="803"/>
                  </a:lnTo>
                  <a:lnTo>
                    <a:pt x="360" y="814"/>
                  </a:lnTo>
                  <a:lnTo>
                    <a:pt x="362" y="815"/>
                  </a:lnTo>
                  <a:lnTo>
                    <a:pt x="360" y="818"/>
                  </a:lnTo>
                  <a:lnTo>
                    <a:pt x="356" y="821"/>
                  </a:lnTo>
                  <a:lnTo>
                    <a:pt x="363" y="819"/>
                  </a:lnTo>
                  <a:lnTo>
                    <a:pt x="364" y="822"/>
                  </a:lnTo>
                  <a:lnTo>
                    <a:pt x="360" y="824"/>
                  </a:lnTo>
                  <a:lnTo>
                    <a:pt x="349" y="824"/>
                  </a:lnTo>
                  <a:lnTo>
                    <a:pt x="336" y="830"/>
                  </a:lnTo>
                  <a:lnTo>
                    <a:pt x="331" y="838"/>
                  </a:lnTo>
                  <a:lnTo>
                    <a:pt x="328" y="848"/>
                  </a:lnTo>
                  <a:lnTo>
                    <a:pt x="317" y="852"/>
                  </a:lnTo>
                  <a:lnTo>
                    <a:pt x="319" y="846"/>
                  </a:lnTo>
                  <a:lnTo>
                    <a:pt x="313" y="842"/>
                  </a:lnTo>
                  <a:lnTo>
                    <a:pt x="315" y="849"/>
                  </a:lnTo>
                  <a:lnTo>
                    <a:pt x="315" y="853"/>
                  </a:lnTo>
                  <a:lnTo>
                    <a:pt x="306" y="857"/>
                  </a:lnTo>
                  <a:lnTo>
                    <a:pt x="294" y="868"/>
                  </a:lnTo>
                  <a:lnTo>
                    <a:pt x="279" y="874"/>
                  </a:lnTo>
                  <a:lnTo>
                    <a:pt x="268" y="875"/>
                  </a:lnTo>
                  <a:lnTo>
                    <a:pt x="261" y="873"/>
                  </a:lnTo>
                  <a:lnTo>
                    <a:pt x="261" y="869"/>
                  </a:lnTo>
                  <a:lnTo>
                    <a:pt x="249" y="874"/>
                  </a:lnTo>
                  <a:lnTo>
                    <a:pt x="245" y="873"/>
                  </a:lnTo>
                  <a:lnTo>
                    <a:pt x="253" y="868"/>
                  </a:lnTo>
                  <a:lnTo>
                    <a:pt x="248" y="864"/>
                  </a:lnTo>
                  <a:lnTo>
                    <a:pt x="239" y="857"/>
                  </a:lnTo>
                  <a:lnTo>
                    <a:pt x="238" y="849"/>
                  </a:lnTo>
                  <a:lnTo>
                    <a:pt x="235" y="845"/>
                  </a:lnTo>
                  <a:lnTo>
                    <a:pt x="228" y="845"/>
                  </a:lnTo>
                  <a:lnTo>
                    <a:pt x="223" y="841"/>
                  </a:lnTo>
                  <a:lnTo>
                    <a:pt x="226" y="838"/>
                  </a:lnTo>
                  <a:lnTo>
                    <a:pt x="223" y="831"/>
                  </a:lnTo>
                  <a:lnTo>
                    <a:pt x="216" y="828"/>
                  </a:lnTo>
                  <a:lnTo>
                    <a:pt x="212" y="828"/>
                  </a:lnTo>
                  <a:lnTo>
                    <a:pt x="211" y="834"/>
                  </a:lnTo>
                  <a:lnTo>
                    <a:pt x="207" y="833"/>
                  </a:lnTo>
                  <a:lnTo>
                    <a:pt x="206" y="831"/>
                  </a:lnTo>
                  <a:lnTo>
                    <a:pt x="195" y="830"/>
                  </a:lnTo>
                  <a:lnTo>
                    <a:pt x="191" y="828"/>
                  </a:lnTo>
                  <a:close/>
                  <a:moveTo>
                    <a:pt x="198" y="902"/>
                  </a:moveTo>
                  <a:lnTo>
                    <a:pt x="191" y="909"/>
                  </a:lnTo>
                  <a:lnTo>
                    <a:pt x="187" y="909"/>
                  </a:lnTo>
                  <a:lnTo>
                    <a:pt x="186" y="905"/>
                  </a:lnTo>
                  <a:lnTo>
                    <a:pt x="194" y="897"/>
                  </a:lnTo>
                  <a:lnTo>
                    <a:pt x="198" y="894"/>
                  </a:lnTo>
                  <a:lnTo>
                    <a:pt x="198" y="889"/>
                  </a:lnTo>
                  <a:lnTo>
                    <a:pt x="204" y="888"/>
                  </a:lnTo>
                  <a:lnTo>
                    <a:pt x="207" y="880"/>
                  </a:lnTo>
                  <a:lnTo>
                    <a:pt x="206" y="871"/>
                  </a:lnTo>
                  <a:lnTo>
                    <a:pt x="207" y="865"/>
                  </a:lnTo>
                  <a:lnTo>
                    <a:pt x="215" y="863"/>
                  </a:lnTo>
                  <a:lnTo>
                    <a:pt x="223" y="871"/>
                  </a:lnTo>
                  <a:lnTo>
                    <a:pt x="226" y="880"/>
                  </a:lnTo>
                  <a:lnTo>
                    <a:pt x="228" y="883"/>
                  </a:lnTo>
                  <a:lnTo>
                    <a:pt x="227" y="885"/>
                  </a:lnTo>
                  <a:lnTo>
                    <a:pt x="223" y="886"/>
                  </a:lnTo>
                  <a:lnTo>
                    <a:pt x="221" y="884"/>
                  </a:lnTo>
                  <a:lnTo>
                    <a:pt x="217" y="885"/>
                  </a:lnTo>
                  <a:lnTo>
                    <a:pt x="220" y="886"/>
                  </a:lnTo>
                  <a:lnTo>
                    <a:pt x="223" y="889"/>
                  </a:lnTo>
                  <a:lnTo>
                    <a:pt x="227" y="891"/>
                  </a:lnTo>
                  <a:lnTo>
                    <a:pt x="228" y="895"/>
                  </a:lnTo>
                  <a:lnTo>
                    <a:pt x="225" y="898"/>
                  </a:lnTo>
                  <a:lnTo>
                    <a:pt x="222" y="897"/>
                  </a:lnTo>
                  <a:lnTo>
                    <a:pt x="212" y="900"/>
                  </a:lnTo>
                  <a:lnTo>
                    <a:pt x="208" y="903"/>
                  </a:lnTo>
                  <a:lnTo>
                    <a:pt x="203" y="903"/>
                  </a:lnTo>
                  <a:lnTo>
                    <a:pt x="201" y="901"/>
                  </a:lnTo>
                  <a:lnTo>
                    <a:pt x="198" y="902"/>
                  </a:lnTo>
                  <a:close/>
                  <a:moveTo>
                    <a:pt x="239" y="885"/>
                  </a:moveTo>
                  <a:lnTo>
                    <a:pt x="244" y="882"/>
                  </a:lnTo>
                  <a:lnTo>
                    <a:pt x="243" y="886"/>
                  </a:lnTo>
                  <a:lnTo>
                    <a:pt x="239" y="885"/>
                  </a:lnTo>
                  <a:close/>
                  <a:moveTo>
                    <a:pt x="600" y="477"/>
                  </a:moveTo>
                  <a:lnTo>
                    <a:pt x="604" y="477"/>
                  </a:lnTo>
                  <a:lnTo>
                    <a:pt x="608" y="475"/>
                  </a:lnTo>
                  <a:lnTo>
                    <a:pt x="609" y="472"/>
                  </a:lnTo>
                  <a:lnTo>
                    <a:pt x="600" y="477"/>
                  </a:lnTo>
                  <a:close/>
                  <a:moveTo>
                    <a:pt x="607" y="479"/>
                  </a:moveTo>
                  <a:lnTo>
                    <a:pt x="610" y="475"/>
                  </a:lnTo>
                  <a:lnTo>
                    <a:pt x="614" y="474"/>
                  </a:lnTo>
                  <a:lnTo>
                    <a:pt x="611" y="479"/>
                  </a:lnTo>
                  <a:lnTo>
                    <a:pt x="607" y="479"/>
                  </a:lnTo>
                  <a:close/>
                  <a:moveTo>
                    <a:pt x="609" y="467"/>
                  </a:moveTo>
                  <a:lnTo>
                    <a:pt x="610" y="461"/>
                  </a:lnTo>
                  <a:lnTo>
                    <a:pt x="615" y="454"/>
                  </a:lnTo>
                  <a:lnTo>
                    <a:pt x="622" y="456"/>
                  </a:lnTo>
                  <a:lnTo>
                    <a:pt x="620" y="460"/>
                  </a:lnTo>
                  <a:lnTo>
                    <a:pt x="614" y="463"/>
                  </a:lnTo>
                  <a:lnTo>
                    <a:pt x="610" y="469"/>
                  </a:lnTo>
                  <a:lnTo>
                    <a:pt x="608" y="470"/>
                  </a:lnTo>
                  <a:lnTo>
                    <a:pt x="609" y="467"/>
                  </a:lnTo>
                  <a:close/>
                  <a:moveTo>
                    <a:pt x="638" y="501"/>
                  </a:moveTo>
                  <a:lnTo>
                    <a:pt x="647" y="503"/>
                  </a:lnTo>
                  <a:lnTo>
                    <a:pt x="649" y="498"/>
                  </a:lnTo>
                  <a:lnTo>
                    <a:pt x="653" y="499"/>
                  </a:lnTo>
                  <a:lnTo>
                    <a:pt x="653" y="505"/>
                  </a:lnTo>
                  <a:lnTo>
                    <a:pt x="652" y="509"/>
                  </a:lnTo>
                  <a:lnTo>
                    <a:pt x="655" y="510"/>
                  </a:lnTo>
                  <a:lnTo>
                    <a:pt x="658" y="509"/>
                  </a:lnTo>
                  <a:lnTo>
                    <a:pt x="661" y="512"/>
                  </a:lnTo>
                  <a:lnTo>
                    <a:pt x="660" y="519"/>
                  </a:lnTo>
                  <a:lnTo>
                    <a:pt x="662" y="522"/>
                  </a:lnTo>
                  <a:lnTo>
                    <a:pt x="669" y="521"/>
                  </a:lnTo>
                  <a:lnTo>
                    <a:pt x="685" y="509"/>
                  </a:lnTo>
                  <a:lnTo>
                    <a:pt x="699" y="498"/>
                  </a:lnTo>
                  <a:lnTo>
                    <a:pt x="712" y="484"/>
                  </a:lnTo>
                  <a:lnTo>
                    <a:pt x="724" y="470"/>
                  </a:lnTo>
                  <a:lnTo>
                    <a:pt x="739" y="452"/>
                  </a:lnTo>
                  <a:lnTo>
                    <a:pt x="747" y="447"/>
                  </a:lnTo>
                  <a:lnTo>
                    <a:pt x="752" y="446"/>
                  </a:lnTo>
                  <a:lnTo>
                    <a:pt x="756" y="442"/>
                  </a:lnTo>
                  <a:lnTo>
                    <a:pt x="757" y="435"/>
                  </a:lnTo>
                  <a:lnTo>
                    <a:pt x="760" y="430"/>
                  </a:lnTo>
                  <a:lnTo>
                    <a:pt x="769" y="427"/>
                  </a:lnTo>
                  <a:lnTo>
                    <a:pt x="774" y="409"/>
                  </a:lnTo>
                  <a:lnTo>
                    <a:pt x="783" y="396"/>
                  </a:lnTo>
                  <a:lnTo>
                    <a:pt x="783" y="392"/>
                  </a:lnTo>
                  <a:lnTo>
                    <a:pt x="788" y="388"/>
                  </a:lnTo>
                  <a:lnTo>
                    <a:pt x="781" y="382"/>
                  </a:lnTo>
                  <a:lnTo>
                    <a:pt x="774" y="381"/>
                  </a:lnTo>
                  <a:lnTo>
                    <a:pt x="768" y="382"/>
                  </a:lnTo>
                  <a:lnTo>
                    <a:pt x="774" y="377"/>
                  </a:lnTo>
                  <a:lnTo>
                    <a:pt x="779" y="375"/>
                  </a:lnTo>
                  <a:lnTo>
                    <a:pt x="799" y="354"/>
                  </a:lnTo>
                  <a:lnTo>
                    <a:pt x="808" y="351"/>
                  </a:lnTo>
                  <a:lnTo>
                    <a:pt x="822" y="353"/>
                  </a:lnTo>
                  <a:lnTo>
                    <a:pt x="829" y="354"/>
                  </a:lnTo>
                  <a:lnTo>
                    <a:pt x="828" y="359"/>
                  </a:lnTo>
                  <a:lnTo>
                    <a:pt x="829" y="365"/>
                  </a:lnTo>
                  <a:lnTo>
                    <a:pt x="836" y="358"/>
                  </a:lnTo>
                  <a:lnTo>
                    <a:pt x="841" y="355"/>
                  </a:lnTo>
                  <a:lnTo>
                    <a:pt x="831" y="351"/>
                  </a:lnTo>
                  <a:lnTo>
                    <a:pt x="832" y="343"/>
                  </a:lnTo>
                  <a:lnTo>
                    <a:pt x="837" y="329"/>
                  </a:lnTo>
                  <a:lnTo>
                    <a:pt x="842" y="323"/>
                  </a:lnTo>
                  <a:lnTo>
                    <a:pt x="850" y="324"/>
                  </a:lnTo>
                  <a:lnTo>
                    <a:pt x="852" y="327"/>
                  </a:lnTo>
                  <a:lnTo>
                    <a:pt x="855" y="323"/>
                  </a:lnTo>
                  <a:lnTo>
                    <a:pt x="860" y="316"/>
                  </a:lnTo>
                  <a:lnTo>
                    <a:pt x="872" y="298"/>
                  </a:lnTo>
                  <a:lnTo>
                    <a:pt x="871" y="292"/>
                  </a:lnTo>
                  <a:lnTo>
                    <a:pt x="871" y="286"/>
                  </a:lnTo>
                  <a:lnTo>
                    <a:pt x="874" y="275"/>
                  </a:lnTo>
                  <a:lnTo>
                    <a:pt x="881" y="267"/>
                  </a:lnTo>
                  <a:lnTo>
                    <a:pt x="889" y="263"/>
                  </a:lnTo>
                  <a:lnTo>
                    <a:pt x="888" y="261"/>
                  </a:lnTo>
                  <a:lnTo>
                    <a:pt x="877" y="257"/>
                  </a:lnTo>
                  <a:lnTo>
                    <a:pt x="873" y="252"/>
                  </a:lnTo>
                  <a:lnTo>
                    <a:pt x="877" y="251"/>
                  </a:lnTo>
                  <a:lnTo>
                    <a:pt x="877" y="248"/>
                  </a:lnTo>
                  <a:lnTo>
                    <a:pt x="867" y="246"/>
                  </a:lnTo>
                  <a:lnTo>
                    <a:pt x="858" y="252"/>
                  </a:lnTo>
                  <a:lnTo>
                    <a:pt x="842" y="269"/>
                  </a:lnTo>
                  <a:lnTo>
                    <a:pt x="832" y="270"/>
                  </a:lnTo>
                  <a:lnTo>
                    <a:pt x="826" y="273"/>
                  </a:lnTo>
                  <a:lnTo>
                    <a:pt x="818" y="270"/>
                  </a:lnTo>
                  <a:lnTo>
                    <a:pt x="800" y="251"/>
                  </a:lnTo>
                  <a:lnTo>
                    <a:pt x="795" y="252"/>
                  </a:lnTo>
                  <a:lnTo>
                    <a:pt x="788" y="243"/>
                  </a:lnTo>
                  <a:lnTo>
                    <a:pt x="786" y="237"/>
                  </a:lnTo>
                  <a:lnTo>
                    <a:pt x="790" y="232"/>
                  </a:lnTo>
                  <a:lnTo>
                    <a:pt x="792" y="222"/>
                  </a:lnTo>
                  <a:lnTo>
                    <a:pt x="785" y="208"/>
                  </a:lnTo>
                  <a:lnTo>
                    <a:pt x="785" y="201"/>
                  </a:lnTo>
                  <a:lnTo>
                    <a:pt x="782" y="197"/>
                  </a:lnTo>
                  <a:lnTo>
                    <a:pt x="783" y="188"/>
                  </a:lnTo>
                  <a:lnTo>
                    <a:pt x="785" y="182"/>
                  </a:lnTo>
                  <a:lnTo>
                    <a:pt x="781" y="181"/>
                  </a:lnTo>
                  <a:lnTo>
                    <a:pt x="780" y="171"/>
                  </a:lnTo>
                  <a:lnTo>
                    <a:pt x="777" y="166"/>
                  </a:lnTo>
                  <a:lnTo>
                    <a:pt x="774" y="168"/>
                  </a:lnTo>
                  <a:lnTo>
                    <a:pt x="767" y="164"/>
                  </a:lnTo>
                  <a:lnTo>
                    <a:pt x="765" y="168"/>
                  </a:lnTo>
                  <a:lnTo>
                    <a:pt x="771" y="174"/>
                  </a:lnTo>
                  <a:lnTo>
                    <a:pt x="771" y="183"/>
                  </a:lnTo>
                  <a:lnTo>
                    <a:pt x="772" y="186"/>
                  </a:lnTo>
                  <a:lnTo>
                    <a:pt x="766" y="192"/>
                  </a:lnTo>
                  <a:lnTo>
                    <a:pt x="766" y="198"/>
                  </a:lnTo>
                  <a:lnTo>
                    <a:pt x="772" y="205"/>
                  </a:lnTo>
                  <a:lnTo>
                    <a:pt x="772" y="210"/>
                  </a:lnTo>
                  <a:lnTo>
                    <a:pt x="765" y="213"/>
                  </a:lnTo>
                  <a:lnTo>
                    <a:pt x="760" y="207"/>
                  </a:lnTo>
                  <a:lnTo>
                    <a:pt x="759" y="200"/>
                  </a:lnTo>
                  <a:lnTo>
                    <a:pt x="750" y="198"/>
                  </a:lnTo>
                  <a:lnTo>
                    <a:pt x="750" y="194"/>
                  </a:lnTo>
                  <a:lnTo>
                    <a:pt x="743" y="191"/>
                  </a:lnTo>
                  <a:lnTo>
                    <a:pt x="738" y="192"/>
                  </a:lnTo>
                  <a:lnTo>
                    <a:pt x="737" y="188"/>
                  </a:lnTo>
                  <a:lnTo>
                    <a:pt x="744" y="184"/>
                  </a:lnTo>
                  <a:lnTo>
                    <a:pt x="746" y="178"/>
                  </a:lnTo>
                  <a:lnTo>
                    <a:pt x="739" y="172"/>
                  </a:lnTo>
                  <a:lnTo>
                    <a:pt x="744" y="162"/>
                  </a:lnTo>
                  <a:lnTo>
                    <a:pt x="751" y="161"/>
                  </a:lnTo>
                  <a:lnTo>
                    <a:pt x="753" y="152"/>
                  </a:lnTo>
                  <a:lnTo>
                    <a:pt x="750" y="145"/>
                  </a:lnTo>
                  <a:lnTo>
                    <a:pt x="752" y="140"/>
                  </a:lnTo>
                  <a:lnTo>
                    <a:pt x="749" y="133"/>
                  </a:lnTo>
                  <a:lnTo>
                    <a:pt x="750" y="123"/>
                  </a:lnTo>
                  <a:lnTo>
                    <a:pt x="740" y="117"/>
                  </a:lnTo>
                  <a:lnTo>
                    <a:pt x="741" y="112"/>
                  </a:lnTo>
                  <a:lnTo>
                    <a:pt x="747" y="115"/>
                  </a:lnTo>
                  <a:lnTo>
                    <a:pt x="754" y="114"/>
                  </a:lnTo>
                  <a:lnTo>
                    <a:pt x="756" y="104"/>
                  </a:lnTo>
                  <a:lnTo>
                    <a:pt x="759" y="101"/>
                  </a:lnTo>
                  <a:lnTo>
                    <a:pt x="759" y="89"/>
                  </a:lnTo>
                  <a:lnTo>
                    <a:pt x="756" y="77"/>
                  </a:lnTo>
                  <a:lnTo>
                    <a:pt x="757" y="70"/>
                  </a:lnTo>
                  <a:lnTo>
                    <a:pt x="753" y="72"/>
                  </a:lnTo>
                  <a:lnTo>
                    <a:pt x="743" y="76"/>
                  </a:lnTo>
                  <a:lnTo>
                    <a:pt x="735" y="68"/>
                  </a:lnTo>
                  <a:lnTo>
                    <a:pt x="739" y="64"/>
                  </a:lnTo>
                  <a:lnTo>
                    <a:pt x="735" y="60"/>
                  </a:lnTo>
                  <a:lnTo>
                    <a:pt x="731" y="59"/>
                  </a:lnTo>
                  <a:lnTo>
                    <a:pt x="734" y="54"/>
                  </a:lnTo>
                  <a:lnTo>
                    <a:pt x="741" y="51"/>
                  </a:lnTo>
                  <a:lnTo>
                    <a:pt x="740" y="46"/>
                  </a:lnTo>
                  <a:lnTo>
                    <a:pt x="732" y="44"/>
                  </a:lnTo>
                  <a:lnTo>
                    <a:pt x="726" y="39"/>
                  </a:lnTo>
                  <a:lnTo>
                    <a:pt x="721" y="41"/>
                  </a:lnTo>
                  <a:lnTo>
                    <a:pt x="720" y="34"/>
                  </a:lnTo>
                  <a:lnTo>
                    <a:pt x="723" y="34"/>
                  </a:lnTo>
                  <a:lnTo>
                    <a:pt x="726" y="29"/>
                  </a:lnTo>
                  <a:lnTo>
                    <a:pt x="722" y="28"/>
                  </a:lnTo>
                  <a:lnTo>
                    <a:pt x="717" y="31"/>
                  </a:lnTo>
                  <a:lnTo>
                    <a:pt x="717" y="36"/>
                  </a:lnTo>
                  <a:lnTo>
                    <a:pt x="714" y="42"/>
                  </a:lnTo>
                  <a:lnTo>
                    <a:pt x="708" y="39"/>
                  </a:lnTo>
                  <a:lnTo>
                    <a:pt x="710" y="32"/>
                  </a:lnTo>
                  <a:lnTo>
                    <a:pt x="707" y="27"/>
                  </a:lnTo>
                  <a:lnTo>
                    <a:pt x="705" y="15"/>
                  </a:lnTo>
                  <a:lnTo>
                    <a:pt x="705" y="8"/>
                  </a:lnTo>
                  <a:lnTo>
                    <a:pt x="705" y="5"/>
                  </a:lnTo>
                  <a:lnTo>
                    <a:pt x="708" y="4"/>
                  </a:lnTo>
                  <a:lnTo>
                    <a:pt x="704" y="0"/>
                  </a:lnTo>
                  <a:lnTo>
                    <a:pt x="699" y="3"/>
                  </a:lnTo>
                  <a:lnTo>
                    <a:pt x="687" y="2"/>
                  </a:lnTo>
                  <a:lnTo>
                    <a:pt x="687" y="4"/>
                  </a:lnTo>
                  <a:lnTo>
                    <a:pt x="693" y="11"/>
                  </a:lnTo>
                  <a:lnTo>
                    <a:pt x="702" y="33"/>
                  </a:lnTo>
                  <a:lnTo>
                    <a:pt x="703" y="42"/>
                  </a:lnTo>
                  <a:lnTo>
                    <a:pt x="702" y="56"/>
                  </a:lnTo>
                  <a:lnTo>
                    <a:pt x="699" y="60"/>
                  </a:lnTo>
                  <a:lnTo>
                    <a:pt x="695" y="60"/>
                  </a:lnTo>
                  <a:lnTo>
                    <a:pt x="694" y="62"/>
                  </a:lnTo>
                  <a:lnTo>
                    <a:pt x="699" y="80"/>
                  </a:lnTo>
                  <a:lnTo>
                    <a:pt x="701" y="83"/>
                  </a:lnTo>
                  <a:lnTo>
                    <a:pt x="708" y="78"/>
                  </a:lnTo>
                  <a:lnTo>
                    <a:pt x="717" y="78"/>
                  </a:lnTo>
                  <a:lnTo>
                    <a:pt x="711" y="80"/>
                  </a:lnTo>
                  <a:lnTo>
                    <a:pt x="705" y="88"/>
                  </a:lnTo>
                  <a:lnTo>
                    <a:pt x="707" y="98"/>
                  </a:lnTo>
                  <a:lnTo>
                    <a:pt x="712" y="110"/>
                  </a:lnTo>
                  <a:lnTo>
                    <a:pt x="714" y="133"/>
                  </a:lnTo>
                  <a:lnTo>
                    <a:pt x="714" y="146"/>
                  </a:lnTo>
                  <a:lnTo>
                    <a:pt x="714" y="155"/>
                  </a:lnTo>
                  <a:lnTo>
                    <a:pt x="719" y="153"/>
                  </a:lnTo>
                  <a:lnTo>
                    <a:pt x="721" y="145"/>
                  </a:lnTo>
                  <a:lnTo>
                    <a:pt x="718" y="140"/>
                  </a:lnTo>
                  <a:lnTo>
                    <a:pt x="721" y="137"/>
                  </a:lnTo>
                  <a:lnTo>
                    <a:pt x="724" y="142"/>
                  </a:lnTo>
                  <a:lnTo>
                    <a:pt x="724" y="150"/>
                  </a:lnTo>
                  <a:lnTo>
                    <a:pt x="729" y="149"/>
                  </a:lnTo>
                  <a:lnTo>
                    <a:pt x="730" y="145"/>
                  </a:lnTo>
                  <a:lnTo>
                    <a:pt x="729" y="143"/>
                  </a:lnTo>
                  <a:lnTo>
                    <a:pt x="731" y="142"/>
                  </a:lnTo>
                  <a:lnTo>
                    <a:pt x="732" y="148"/>
                  </a:lnTo>
                  <a:lnTo>
                    <a:pt x="727" y="157"/>
                  </a:lnTo>
                  <a:lnTo>
                    <a:pt x="725" y="164"/>
                  </a:lnTo>
                  <a:lnTo>
                    <a:pt x="725" y="168"/>
                  </a:lnTo>
                  <a:lnTo>
                    <a:pt x="721" y="169"/>
                  </a:lnTo>
                  <a:lnTo>
                    <a:pt x="718" y="164"/>
                  </a:lnTo>
                  <a:lnTo>
                    <a:pt x="715" y="164"/>
                  </a:lnTo>
                  <a:lnTo>
                    <a:pt x="716" y="177"/>
                  </a:lnTo>
                  <a:lnTo>
                    <a:pt x="722" y="194"/>
                  </a:lnTo>
                  <a:lnTo>
                    <a:pt x="726" y="195"/>
                  </a:lnTo>
                  <a:lnTo>
                    <a:pt x="729" y="194"/>
                  </a:lnTo>
                  <a:lnTo>
                    <a:pt x="732" y="199"/>
                  </a:lnTo>
                  <a:lnTo>
                    <a:pt x="733" y="204"/>
                  </a:lnTo>
                  <a:lnTo>
                    <a:pt x="737" y="207"/>
                  </a:lnTo>
                  <a:lnTo>
                    <a:pt x="728" y="212"/>
                  </a:lnTo>
                  <a:lnTo>
                    <a:pt x="728" y="216"/>
                  </a:lnTo>
                  <a:lnTo>
                    <a:pt x="731" y="219"/>
                  </a:lnTo>
                  <a:lnTo>
                    <a:pt x="728" y="225"/>
                  </a:lnTo>
                  <a:lnTo>
                    <a:pt x="723" y="240"/>
                  </a:lnTo>
                  <a:lnTo>
                    <a:pt x="724" y="247"/>
                  </a:lnTo>
                  <a:lnTo>
                    <a:pt x="721" y="250"/>
                  </a:lnTo>
                  <a:lnTo>
                    <a:pt x="726" y="255"/>
                  </a:lnTo>
                  <a:lnTo>
                    <a:pt x="724" y="258"/>
                  </a:lnTo>
                  <a:lnTo>
                    <a:pt x="718" y="258"/>
                  </a:lnTo>
                  <a:lnTo>
                    <a:pt x="714" y="265"/>
                  </a:lnTo>
                  <a:lnTo>
                    <a:pt x="714" y="269"/>
                  </a:lnTo>
                  <a:lnTo>
                    <a:pt x="719" y="274"/>
                  </a:lnTo>
                  <a:lnTo>
                    <a:pt x="714" y="277"/>
                  </a:lnTo>
                  <a:lnTo>
                    <a:pt x="708" y="278"/>
                  </a:lnTo>
                  <a:lnTo>
                    <a:pt x="705" y="287"/>
                  </a:lnTo>
                  <a:lnTo>
                    <a:pt x="699" y="318"/>
                  </a:lnTo>
                  <a:lnTo>
                    <a:pt x="698" y="326"/>
                  </a:lnTo>
                  <a:lnTo>
                    <a:pt x="692" y="330"/>
                  </a:lnTo>
                  <a:lnTo>
                    <a:pt x="685" y="331"/>
                  </a:lnTo>
                  <a:lnTo>
                    <a:pt x="678" y="328"/>
                  </a:lnTo>
                  <a:lnTo>
                    <a:pt x="669" y="329"/>
                  </a:lnTo>
                  <a:lnTo>
                    <a:pt x="653" y="337"/>
                  </a:lnTo>
                  <a:lnTo>
                    <a:pt x="645" y="345"/>
                  </a:lnTo>
                  <a:lnTo>
                    <a:pt x="643" y="355"/>
                  </a:lnTo>
                  <a:lnTo>
                    <a:pt x="645" y="369"/>
                  </a:lnTo>
                  <a:lnTo>
                    <a:pt x="652" y="376"/>
                  </a:lnTo>
                  <a:lnTo>
                    <a:pt x="665" y="383"/>
                  </a:lnTo>
                  <a:lnTo>
                    <a:pt x="671" y="395"/>
                  </a:lnTo>
                  <a:lnTo>
                    <a:pt x="682" y="398"/>
                  </a:lnTo>
                  <a:lnTo>
                    <a:pt x="687" y="403"/>
                  </a:lnTo>
                  <a:lnTo>
                    <a:pt x="689" y="422"/>
                  </a:lnTo>
                  <a:lnTo>
                    <a:pt x="690" y="424"/>
                  </a:lnTo>
                  <a:lnTo>
                    <a:pt x="688" y="426"/>
                  </a:lnTo>
                  <a:lnTo>
                    <a:pt x="688" y="436"/>
                  </a:lnTo>
                  <a:lnTo>
                    <a:pt x="684" y="445"/>
                  </a:lnTo>
                  <a:lnTo>
                    <a:pt x="667" y="467"/>
                  </a:lnTo>
                  <a:lnTo>
                    <a:pt x="654" y="479"/>
                  </a:lnTo>
                  <a:lnTo>
                    <a:pt x="641" y="491"/>
                  </a:lnTo>
                  <a:lnTo>
                    <a:pt x="637" y="497"/>
                  </a:lnTo>
                  <a:lnTo>
                    <a:pt x="638" y="501"/>
                  </a:lnTo>
                  <a:close/>
                  <a:moveTo>
                    <a:pt x="780" y="157"/>
                  </a:moveTo>
                  <a:lnTo>
                    <a:pt x="775" y="151"/>
                  </a:lnTo>
                  <a:lnTo>
                    <a:pt x="780" y="139"/>
                  </a:lnTo>
                  <a:lnTo>
                    <a:pt x="781" y="146"/>
                  </a:lnTo>
                  <a:lnTo>
                    <a:pt x="784" y="150"/>
                  </a:lnTo>
                  <a:lnTo>
                    <a:pt x="781" y="152"/>
                  </a:lnTo>
                  <a:lnTo>
                    <a:pt x="782" y="156"/>
                  </a:lnTo>
                  <a:lnTo>
                    <a:pt x="780" y="157"/>
                  </a:lnTo>
                  <a:close/>
                  <a:moveTo>
                    <a:pt x="766" y="153"/>
                  </a:moveTo>
                  <a:lnTo>
                    <a:pt x="764" y="151"/>
                  </a:lnTo>
                  <a:lnTo>
                    <a:pt x="768" y="149"/>
                  </a:lnTo>
                  <a:lnTo>
                    <a:pt x="766" y="153"/>
                  </a:lnTo>
                  <a:close/>
                  <a:moveTo>
                    <a:pt x="754" y="191"/>
                  </a:moveTo>
                  <a:lnTo>
                    <a:pt x="760" y="191"/>
                  </a:lnTo>
                  <a:lnTo>
                    <a:pt x="760" y="195"/>
                  </a:lnTo>
                  <a:lnTo>
                    <a:pt x="756" y="194"/>
                  </a:lnTo>
                  <a:lnTo>
                    <a:pt x="754" y="191"/>
                  </a:lnTo>
                  <a:close/>
                  <a:moveTo>
                    <a:pt x="0" y="1181"/>
                  </a:moveTo>
                  <a:lnTo>
                    <a:pt x="21" y="1159"/>
                  </a:lnTo>
                  <a:lnTo>
                    <a:pt x="26" y="1160"/>
                  </a:lnTo>
                  <a:lnTo>
                    <a:pt x="24" y="1168"/>
                  </a:lnTo>
                  <a:lnTo>
                    <a:pt x="19" y="1175"/>
                  </a:lnTo>
                  <a:lnTo>
                    <a:pt x="23" y="1183"/>
                  </a:lnTo>
                  <a:lnTo>
                    <a:pt x="21" y="1188"/>
                  </a:lnTo>
                  <a:lnTo>
                    <a:pt x="12" y="1184"/>
                  </a:lnTo>
                  <a:lnTo>
                    <a:pt x="4" y="1187"/>
                  </a:lnTo>
                  <a:lnTo>
                    <a:pt x="0" y="1181"/>
                  </a:lnTo>
                  <a:close/>
                  <a:moveTo>
                    <a:pt x="60" y="1349"/>
                  </a:moveTo>
                  <a:lnTo>
                    <a:pt x="67" y="1355"/>
                  </a:lnTo>
                  <a:lnTo>
                    <a:pt x="76" y="1355"/>
                  </a:lnTo>
                  <a:lnTo>
                    <a:pt x="82" y="1343"/>
                  </a:lnTo>
                  <a:lnTo>
                    <a:pt x="76" y="1338"/>
                  </a:lnTo>
                  <a:lnTo>
                    <a:pt x="71" y="1347"/>
                  </a:lnTo>
                  <a:lnTo>
                    <a:pt x="63" y="1346"/>
                  </a:lnTo>
                  <a:lnTo>
                    <a:pt x="60" y="1349"/>
                  </a:lnTo>
                  <a:close/>
                  <a:moveTo>
                    <a:pt x="188" y="786"/>
                  </a:moveTo>
                  <a:lnTo>
                    <a:pt x="192" y="789"/>
                  </a:lnTo>
                  <a:lnTo>
                    <a:pt x="196" y="788"/>
                  </a:lnTo>
                  <a:lnTo>
                    <a:pt x="196" y="783"/>
                  </a:lnTo>
                  <a:lnTo>
                    <a:pt x="189" y="782"/>
                  </a:lnTo>
                  <a:lnTo>
                    <a:pt x="187" y="785"/>
                  </a:lnTo>
                  <a:lnTo>
                    <a:pt x="188" y="78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9">
              <a:extLst>
                <a:ext uri="{FF2B5EF4-FFF2-40B4-BE49-F238E27FC236}">
                  <a16:creationId xmlns:a16="http://schemas.microsoft.com/office/drawing/2014/main" id="{6DBB0D94-363D-5F9C-D548-2D058AF2E6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0163" y="2559051"/>
              <a:ext cx="215900" cy="138113"/>
            </a:xfrm>
            <a:custGeom>
              <a:avLst/>
              <a:gdLst>
                <a:gd name="T0" fmla="*/ 141 w 388"/>
                <a:gd name="T1" fmla="*/ 227 h 246"/>
                <a:gd name="T2" fmla="*/ 196 w 388"/>
                <a:gd name="T3" fmla="*/ 237 h 246"/>
                <a:gd name="T4" fmla="*/ 221 w 388"/>
                <a:gd name="T5" fmla="*/ 228 h 246"/>
                <a:gd name="T6" fmla="*/ 241 w 388"/>
                <a:gd name="T7" fmla="*/ 216 h 246"/>
                <a:gd name="T8" fmla="*/ 266 w 388"/>
                <a:gd name="T9" fmla="*/ 202 h 246"/>
                <a:gd name="T10" fmla="*/ 303 w 388"/>
                <a:gd name="T11" fmla="*/ 177 h 246"/>
                <a:gd name="T12" fmla="*/ 332 w 388"/>
                <a:gd name="T13" fmla="*/ 158 h 246"/>
                <a:gd name="T14" fmla="*/ 350 w 388"/>
                <a:gd name="T15" fmla="*/ 153 h 246"/>
                <a:gd name="T16" fmla="*/ 363 w 388"/>
                <a:gd name="T17" fmla="*/ 135 h 246"/>
                <a:gd name="T18" fmla="*/ 366 w 388"/>
                <a:gd name="T19" fmla="*/ 116 h 246"/>
                <a:gd name="T20" fmla="*/ 384 w 388"/>
                <a:gd name="T21" fmla="*/ 91 h 246"/>
                <a:gd name="T22" fmla="*/ 363 w 388"/>
                <a:gd name="T23" fmla="*/ 73 h 246"/>
                <a:gd name="T24" fmla="*/ 352 w 388"/>
                <a:gd name="T25" fmla="*/ 52 h 246"/>
                <a:gd name="T26" fmla="*/ 340 w 388"/>
                <a:gd name="T27" fmla="*/ 38 h 246"/>
                <a:gd name="T28" fmla="*/ 358 w 388"/>
                <a:gd name="T29" fmla="*/ 14 h 246"/>
                <a:gd name="T30" fmla="*/ 320 w 388"/>
                <a:gd name="T31" fmla="*/ 33 h 246"/>
                <a:gd name="T32" fmla="*/ 304 w 388"/>
                <a:gd name="T33" fmla="*/ 5 h 246"/>
                <a:gd name="T34" fmla="*/ 288 w 388"/>
                <a:gd name="T35" fmla="*/ 29 h 246"/>
                <a:gd name="T36" fmla="*/ 261 w 388"/>
                <a:gd name="T37" fmla="*/ 30 h 246"/>
                <a:gd name="T38" fmla="*/ 230 w 388"/>
                <a:gd name="T39" fmla="*/ 26 h 246"/>
                <a:gd name="T40" fmla="*/ 223 w 388"/>
                <a:gd name="T41" fmla="*/ 60 h 246"/>
                <a:gd name="T42" fmla="*/ 203 w 388"/>
                <a:gd name="T43" fmla="*/ 22 h 246"/>
                <a:gd name="T44" fmla="*/ 172 w 388"/>
                <a:gd name="T45" fmla="*/ 62 h 246"/>
                <a:gd name="T46" fmla="*/ 147 w 388"/>
                <a:gd name="T47" fmla="*/ 33 h 246"/>
                <a:gd name="T48" fmla="*/ 140 w 388"/>
                <a:gd name="T49" fmla="*/ 80 h 246"/>
                <a:gd name="T50" fmla="*/ 121 w 388"/>
                <a:gd name="T51" fmla="*/ 102 h 246"/>
                <a:gd name="T52" fmla="*/ 116 w 388"/>
                <a:gd name="T53" fmla="*/ 66 h 246"/>
                <a:gd name="T54" fmla="*/ 119 w 388"/>
                <a:gd name="T55" fmla="*/ 47 h 246"/>
                <a:gd name="T56" fmla="*/ 105 w 388"/>
                <a:gd name="T57" fmla="*/ 29 h 246"/>
                <a:gd name="T58" fmla="*/ 77 w 388"/>
                <a:gd name="T59" fmla="*/ 3 h 246"/>
                <a:gd name="T60" fmla="*/ 63 w 388"/>
                <a:gd name="T61" fmla="*/ 10 h 246"/>
                <a:gd name="T62" fmla="*/ 79 w 388"/>
                <a:gd name="T63" fmla="*/ 16 h 246"/>
                <a:gd name="T64" fmla="*/ 84 w 388"/>
                <a:gd name="T65" fmla="*/ 34 h 246"/>
                <a:gd name="T66" fmla="*/ 63 w 388"/>
                <a:gd name="T67" fmla="*/ 35 h 246"/>
                <a:gd name="T68" fmla="*/ 39 w 388"/>
                <a:gd name="T69" fmla="*/ 19 h 246"/>
                <a:gd name="T70" fmla="*/ 29 w 388"/>
                <a:gd name="T71" fmla="*/ 27 h 246"/>
                <a:gd name="T72" fmla="*/ 26 w 388"/>
                <a:gd name="T73" fmla="*/ 41 h 246"/>
                <a:gd name="T74" fmla="*/ 37 w 388"/>
                <a:gd name="T75" fmla="*/ 59 h 246"/>
                <a:gd name="T76" fmla="*/ 19 w 388"/>
                <a:gd name="T77" fmla="*/ 62 h 246"/>
                <a:gd name="T78" fmla="*/ 0 w 388"/>
                <a:gd name="T79" fmla="*/ 66 h 246"/>
                <a:gd name="T80" fmla="*/ 42 w 388"/>
                <a:gd name="T81" fmla="*/ 69 h 246"/>
                <a:gd name="T82" fmla="*/ 59 w 388"/>
                <a:gd name="T83" fmla="*/ 66 h 246"/>
                <a:gd name="T84" fmla="*/ 74 w 388"/>
                <a:gd name="T85" fmla="*/ 73 h 246"/>
                <a:gd name="T86" fmla="*/ 86 w 388"/>
                <a:gd name="T87" fmla="*/ 80 h 246"/>
                <a:gd name="T88" fmla="*/ 85 w 388"/>
                <a:gd name="T89" fmla="*/ 87 h 246"/>
                <a:gd name="T90" fmla="*/ 88 w 388"/>
                <a:gd name="T91" fmla="*/ 99 h 246"/>
                <a:gd name="T92" fmla="*/ 76 w 388"/>
                <a:gd name="T93" fmla="*/ 107 h 246"/>
                <a:gd name="T94" fmla="*/ 58 w 388"/>
                <a:gd name="T95" fmla="*/ 102 h 246"/>
                <a:gd name="T96" fmla="*/ 42 w 388"/>
                <a:gd name="T97" fmla="*/ 108 h 246"/>
                <a:gd name="T98" fmla="*/ 8 w 388"/>
                <a:gd name="T99" fmla="*/ 111 h 246"/>
                <a:gd name="T100" fmla="*/ 43 w 388"/>
                <a:gd name="T101" fmla="*/ 130 h 246"/>
                <a:gd name="T102" fmla="*/ 62 w 388"/>
                <a:gd name="T103" fmla="*/ 142 h 246"/>
                <a:gd name="T104" fmla="*/ 86 w 388"/>
                <a:gd name="T105" fmla="*/ 150 h 246"/>
                <a:gd name="T106" fmla="*/ 102 w 388"/>
                <a:gd name="T107" fmla="*/ 160 h 246"/>
                <a:gd name="T108" fmla="*/ 76 w 388"/>
                <a:gd name="T109" fmla="*/ 171 h 246"/>
                <a:gd name="T110" fmla="*/ 58 w 388"/>
                <a:gd name="T111" fmla="*/ 178 h 246"/>
                <a:gd name="T112" fmla="*/ 53 w 388"/>
                <a:gd name="T113" fmla="*/ 189 h 246"/>
                <a:gd name="T114" fmla="*/ 69 w 388"/>
                <a:gd name="T115" fmla="*/ 207 h 246"/>
                <a:gd name="T116" fmla="*/ 110 w 388"/>
                <a:gd name="T117" fmla="*/ 206 h 246"/>
                <a:gd name="T118" fmla="*/ 140 w 388"/>
                <a:gd name="T119" fmla="*/ 23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246">
                  <a:moveTo>
                    <a:pt x="116" y="207"/>
                  </a:moveTo>
                  <a:lnTo>
                    <a:pt x="125" y="204"/>
                  </a:lnTo>
                  <a:lnTo>
                    <a:pt x="124" y="214"/>
                  </a:lnTo>
                  <a:lnTo>
                    <a:pt x="134" y="223"/>
                  </a:lnTo>
                  <a:lnTo>
                    <a:pt x="141" y="227"/>
                  </a:lnTo>
                  <a:lnTo>
                    <a:pt x="148" y="221"/>
                  </a:lnTo>
                  <a:lnTo>
                    <a:pt x="156" y="221"/>
                  </a:lnTo>
                  <a:lnTo>
                    <a:pt x="170" y="235"/>
                  </a:lnTo>
                  <a:lnTo>
                    <a:pt x="188" y="234"/>
                  </a:lnTo>
                  <a:lnTo>
                    <a:pt x="196" y="237"/>
                  </a:lnTo>
                  <a:lnTo>
                    <a:pt x="207" y="234"/>
                  </a:lnTo>
                  <a:lnTo>
                    <a:pt x="206" y="224"/>
                  </a:lnTo>
                  <a:lnTo>
                    <a:pt x="209" y="220"/>
                  </a:lnTo>
                  <a:lnTo>
                    <a:pt x="211" y="225"/>
                  </a:lnTo>
                  <a:lnTo>
                    <a:pt x="221" y="228"/>
                  </a:lnTo>
                  <a:lnTo>
                    <a:pt x="230" y="219"/>
                  </a:lnTo>
                  <a:lnTo>
                    <a:pt x="231" y="208"/>
                  </a:lnTo>
                  <a:lnTo>
                    <a:pt x="242" y="207"/>
                  </a:lnTo>
                  <a:lnTo>
                    <a:pt x="238" y="212"/>
                  </a:lnTo>
                  <a:lnTo>
                    <a:pt x="241" y="216"/>
                  </a:lnTo>
                  <a:lnTo>
                    <a:pt x="245" y="212"/>
                  </a:lnTo>
                  <a:lnTo>
                    <a:pt x="251" y="211"/>
                  </a:lnTo>
                  <a:lnTo>
                    <a:pt x="259" y="200"/>
                  </a:lnTo>
                  <a:lnTo>
                    <a:pt x="263" y="203"/>
                  </a:lnTo>
                  <a:lnTo>
                    <a:pt x="266" y="202"/>
                  </a:lnTo>
                  <a:lnTo>
                    <a:pt x="274" y="202"/>
                  </a:lnTo>
                  <a:lnTo>
                    <a:pt x="274" y="204"/>
                  </a:lnTo>
                  <a:lnTo>
                    <a:pt x="277" y="202"/>
                  </a:lnTo>
                  <a:lnTo>
                    <a:pt x="296" y="186"/>
                  </a:lnTo>
                  <a:lnTo>
                    <a:pt x="303" y="177"/>
                  </a:lnTo>
                  <a:lnTo>
                    <a:pt x="325" y="172"/>
                  </a:lnTo>
                  <a:lnTo>
                    <a:pt x="329" y="167"/>
                  </a:lnTo>
                  <a:lnTo>
                    <a:pt x="327" y="163"/>
                  </a:lnTo>
                  <a:lnTo>
                    <a:pt x="328" y="157"/>
                  </a:lnTo>
                  <a:lnTo>
                    <a:pt x="332" y="158"/>
                  </a:lnTo>
                  <a:lnTo>
                    <a:pt x="334" y="164"/>
                  </a:lnTo>
                  <a:lnTo>
                    <a:pt x="345" y="168"/>
                  </a:lnTo>
                  <a:lnTo>
                    <a:pt x="351" y="161"/>
                  </a:lnTo>
                  <a:lnTo>
                    <a:pt x="352" y="156"/>
                  </a:lnTo>
                  <a:lnTo>
                    <a:pt x="350" y="153"/>
                  </a:lnTo>
                  <a:lnTo>
                    <a:pt x="351" y="147"/>
                  </a:lnTo>
                  <a:lnTo>
                    <a:pt x="356" y="146"/>
                  </a:lnTo>
                  <a:lnTo>
                    <a:pt x="352" y="135"/>
                  </a:lnTo>
                  <a:lnTo>
                    <a:pt x="355" y="131"/>
                  </a:lnTo>
                  <a:lnTo>
                    <a:pt x="363" y="135"/>
                  </a:lnTo>
                  <a:lnTo>
                    <a:pt x="364" y="142"/>
                  </a:lnTo>
                  <a:lnTo>
                    <a:pt x="371" y="141"/>
                  </a:lnTo>
                  <a:lnTo>
                    <a:pt x="376" y="132"/>
                  </a:lnTo>
                  <a:lnTo>
                    <a:pt x="374" y="124"/>
                  </a:lnTo>
                  <a:lnTo>
                    <a:pt x="366" y="116"/>
                  </a:lnTo>
                  <a:lnTo>
                    <a:pt x="366" y="107"/>
                  </a:lnTo>
                  <a:lnTo>
                    <a:pt x="370" y="103"/>
                  </a:lnTo>
                  <a:lnTo>
                    <a:pt x="370" y="95"/>
                  </a:lnTo>
                  <a:lnTo>
                    <a:pt x="377" y="91"/>
                  </a:lnTo>
                  <a:lnTo>
                    <a:pt x="384" y="91"/>
                  </a:lnTo>
                  <a:lnTo>
                    <a:pt x="388" y="85"/>
                  </a:lnTo>
                  <a:lnTo>
                    <a:pt x="381" y="78"/>
                  </a:lnTo>
                  <a:lnTo>
                    <a:pt x="364" y="76"/>
                  </a:lnTo>
                  <a:lnTo>
                    <a:pt x="358" y="81"/>
                  </a:lnTo>
                  <a:lnTo>
                    <a:pt x="363" y="73"/>
                  </a:lnTo>
                  <a:lnTo>
                    <a:pt x="361" y="66"/>
                  </a:lnTo>
                  <a:lnTo>
                    <a:pt x="352" y="65"/>
                  </a:lnTo>
                  <a:lnTo>
                    <a:pt x="349" y="68"/>
                  </a:lnTo>
                  <a:lnTo>
                    <a:pt x="346" y="60"/>
                  </a:lnTo>
                  <a:lnTo>
                    <a:pt x="352" y="52"/>
                  </a:lnTo>
                  <a:lnTo>
                    <a:pt x="359" y="50"/>
                  </a:lnTo>
                  <a:lnTo>
                    <a:pt x="357" y="38"/>
                  </a:lnTo>
                  <a:lnTo>
                    <a:pt x="353" y="36"/>
                  </a:lnTo>
                  <a:lnTo>
                    <a:pt x="347" y="41"/>
                  </a:lnTo>
                  <a:lnTo>
                    <a:pt x="340" y="38"/>
                  </a:lnTo>
                  <a:lnTo>
                    <a:pt x="336" y="29"/>
                  </a:lnTo>
                  <a:lnTo>
                    <a:pt x="344" y="26"/>
                  </a:lnTo>
                  <a:lnTo>
                    <a:pt x="345" y="19"/>
                  </a:lnTo>
                  <a:lnTo>
                    <a:pt x="349" y="16"/>
                  </a:lnTo>
                  <a:lnTo>
                    <a:pt x="358" y="14"/>
                  </a:lnTo>
                  <a:lnTo>
                    <a:pt x="349" y="10"/>
                  </a:lnTo>
                  <a:lnTo>
                    <a:pt x="342" y="12"/>
                  </a:lnTo>
                  <a:lnTo>
                    <a:pt x="328" y="25"/>
                  </a:lnTo>
                  <a:lnTo>
                    <a:pt x="325" y="32"/>
                  </a:lnTo>
                  <a:lnTo>
                    <a:pt x="320" y="33"/>
                  </a:lnTo>
                  <a:lnTo>
                    <a:pt x="315" y="24"/>
                  </a:lnTo>
                  <a:lnTo>
                    <a:pt x="318" y="19"/>
                  </a:lnTo>
                  <a:lnTo>
                    <a:pt x="314" y="15"/>
                  </a:lnTo>
                  <a:lnTo>
                    <a:pt x="312" y="7"/>
                  </a:lnTo>
                  <a:lnTo>
                    <a:pt x="304" y="5"/>
                  </a:lnTo>
                  <a:lnTo>
                    <a:pt x="297" y="9"/>
                  </a:lnTo>
                  <a:lnTo>
                    <a:pt x="292" y="7"/>
                  </a:lnTo>
                  <a:lnTo>
                    <a:pt x="288" y="14"/>
                  </a:lnTo>
                  <a:lnTo>
                    <a:pt x="292" y="23"/>
                  </a:lnTo>
                  <a:lnTo>
                    <a:pt x="288" y="29"/>
                  </a:lnTo>
                  <a:lnTo>
                    <a:pt x="280" y="29"/>
                  </a:lnTo>
                  <a:lnTo>
                    <a:pt x="271" y="33"/>
                  </a:lnTo>
                  <a:lnTo>
                    <a:pt x="271" y="26"/>
                  </a:lnTo>
                  <a:lnTo>
                    <a:pt x="266" y="23"/>
                  </a:lnTo>
                  <a:lnTo>
                    <a:pt x="261" y="30"/>
                  </a:lnTo>
                  <a:lnTo>
                    <a:pt x="256" y="41"/>
                  </a:lnTo>
                  <a:lnTo>
                    <a:pt x="248" y="41"/>
                  </a:lnTo>
                  <a:lnTo>
                    <a:pt x="240" y="27"/>
                  </a:lnTo>
                  <a:lnTo>
                    <a:pt x="233" y="28"/>
                  </a:lnTo>
                  <a:lnTo>
                    <a:pt x="230" y="26"/>
                  </a:lnTo>
                  <a:lnTo>
                    <a:pt x="224" y="27"/>
                  </a:lnTo>
                  <a:lnTo>
                    <a:pt x="221" y="41"/>
                  </a:lnTo>
                  <a:lnTo>
                    <a:pt x="229" y="57"/>
                  </a:lnTo>
                  <a:lnTo>
                    <a:pt x="219" y="79"/>
                  </a:lnTo>
                  <a:lnTo>
                    <a:pt x="223" y="60"/>
                  </a:lnTo>
                  <a:lnTo>
                    <a:pt x="214" y="47"/>
                  </a:lnTo>
                  <a:lnTo>
                    <a:pt x="214" y="40"/>
                  </a:lnTo>
                  <a:lnTo>
                    <a:pt x="211" y="37"/>
                  </a:lnTo>
                  <a:lnTo>
                    <a:pt x="212" y="28"/>
                  </a:lnTo>
                  <a:lnTo>
                    <a:pt x="203" y="22"/>
                  </a:lnTo>
                  <a:lnTo>
                    <a:pt x="186" y="33"/>
                  </a:lnTo>
                  <a:lnTo>
                    <a:pt x="183" y="43"/>
                  </a:lnTo>
                  <a:lnTo>
                    <a:pt x="186" y="50"/>
                  </a:lnTo>
                  <a:lnTo>
                    <a:pt x="179" y="62"/>
                  </a:lnTo>
                  <a:lnTo>
                    <a:pt x="172" y="62"/>
                  </a:lnTo>
                  <a:lnTo>
                    <a:pt x="171" y="49"/>
                  </a:lnTo>
                  <a:lnTo>
                    <a:pt x="165" y="46"/>
                  </a:lnTo>
                  <a:lnTo>
                    <a:pt x="164" y="28"/>
                  </a:lnTo>
                  <a:lnTo>
                    <a:pt x="158" y="24"/>
                  </a:lnTo>
                  <a:lnTo>
                    <a:pt x="147" y="33"/>
                  </a:lnTo>
                  <a:lnTo>
                    <a:pt x="149" y="53"/>
                  </a:lnTo>
                  <a:lnTo>
                    <a:pt x="153" y="59"/>
                  </a:lnTo>
                  <a:lnTo>
                    <a:pt x="153" y="73"/>
                  </a:lnTo>
                  <a:lnTo>
                    <a:pt x="147" y="80"/>
                  </a:lnTo>
                  <a:lnTo>
                    <a:pt x="140" y="80"/>
                  </a:lnTo>
                  <a:lnTo>
                    <a:pt x="139" y="69"/>
                  </a:lnTo>
                  <a:lnTo>
                    <a:pt x="130" y="74"/>
                  </a:lnTo>
                  <a:lnTo>
                    <a:pt x="127" y="84"/>
                  </a:lnTo>
                  <a:lnTo>
                    <a:pt x="122" y="88"/>
                  </a:lnTo>
                  <a:lnTo>
                    <a:pt x="121" y="102"/>
                  </a:lnTo>
                  <a:lnTo>
                    <a:pt x="115" y="88"/>
                  </a:lnTo>
                  <a:lnTo>
                    <a:pt x="109" y="88"/>
                  </a:lnTo>
                  <a:lnTo>
                    <a:pt x="110" y="81"/>
                  </a:lnTo>
                  <a:lnTo>
                    <a:pt x="116" y="73"/>
                  </a:lnTo>
                  <a:lnTo>
                    <a:pt x="116" y="66"/>
                  </a:lnTo>
                  <a:lnTo>
                    <a:pt x="107" y="66"/>
                  </a:lnTo>
                  <a:lnTo>
                    <a:pt x="111" y="60"/>
                  </a:lnTo>
                  <a:lnTo>
                    <a:pt x="106" y="50"/>
                  </a:lnTo>
                  <a:lnTo>
                    <a:pt x="112" y="54"/>
                  </a:lnTo>
                  <a:lnTo>
                    <a:pt x="119" y="47"/>
                  </a:lnTo>
                  <a:lnTo>
                    <a:pt x="117" y="42"/>
                  </a:lnTo>
                  <a:lnTo>
                    <a:pt x="109" y="38"/>
                  </a:lnTo>
                  <a:lnTo>
                    <a:pt x="116" y="33"/>
                  </a:lnTo>
                  <a:lnTo>
                    <a:pt x="109" y="25"/>
                  </a:lnTo>
                  <a:lnTo>
                    <a:pt x="105" y="29"/>
                  </a:lnTo>
                  <a:lnTo>
                    <a:pt x="101" y="23"/>
                  </a:lnTo>
                  <a:lnTo>
                    <a:pt x="90" y="17"/>
                  </a:lnTo>
                  <a:lnTo>
                    <a:pt x="90" y="9"/>
                  </a:lnTo>
                  <a:lnTo>
                    <a:pt x="85" y="1"/>
                  </a:lnTo>
                  <a:lnTo>
                    <a:pt x="77" y="3"/>
                  </a:lnTo>
                  <a:lnTo>
                    <a:pt x="68" y="0"/>
                  </a:lnTo>
                  <a:lnTo>
                    <a:pt x="55" y="1"/>
                  </a:lnTo>
                  <a:lnTo>
                    <a:pt x="54" y="5"/>
                  </a:lnTo>
                  <a:lnTo>
                    <a:pt x="58" y="10"/>
                  </a:lnTo>
                  <a:lnTo>
                    <a:pt x="63" y="10"/>
                  </a:lnTo>
                  <a:lnTo>
                    <a:pt x="64" y="6"/>
                  </a:lnTo>
                  <a:lnTo>
                    <a:pt x="70" y="6"/>
                  </a:lnTo>
                  <a:lnTo>
                    <a:pt x="75" y="9"/>
                  </a:lnTo>
                  <a:lnTo>
                    <a:pt x="82" y="12"/>
                  </a:lnTo>
                  <a:lnTo>
                    <a:pt x="79" y="16"/>
                  </a:lnTo>
                  <a:lnTo>
                    <a:pt x="71" y="14"/>
                  </a:lnTo>
                  <a:lnTo>
                    <a:pt x="63" y="14"/>
                  </a:lnTo>
                  <a:lnTo>
                    <a:pt x="64" y="17"/>
                  </a:lnTo>
                  <a:lnTo>
                    <a:pt x="76" y="24"/>
                  </a:lnTo>
                  <a:lnTo>
                    <a:pt x="84" y="34"/>
                  </a:lnTo>
                  <a:lnTo>
                    <a:pt x="82" y="40"/>
                  </a:lnTo>
                  <a:lnTo>
                    <a:pt x="78" y="41"/>
                  </a:lnTo>
                  <a:lnTo>
                    <a:pt x="78" y="36"/>
                  </a:lnTo>
                  <a:lnTo>
                    <a:pt x="69" y="29"/>
                  </a:lnTo>
                  <a:lnTo>
                    <a:pt x="63" y="35"/>
                  </a:lnTo>
                  <a:lnTo>
                    <a:pt x="58" y="33"/>
                  </a:lnTo>
                  <a:lnTo>
                    <a:pt x="61" y="28"/>
                  </a:lnTo>
                  <a:lnTo>
                    <a:pt x="53" y="19"/>
                  </a:lnTo>
                  <a:lnTo>
                    <a:pt x="45" y="15"/>
                  </a:lnTo>
                  <a:lnTo>
                    <a:pt x="39" y="19"/>
                  </a:lnTo>
                  <a:lnTo>
                    <a:pt x="45" y="27"/>
                  </a:lnTo>
                  <a:lnTo>
                    <a:pt x="43" y="32"/>
                  </a:lnTo>
                  <a:lnTo>
                    <a:pt x="38" y="24"/>
                  </a:lnTo>
                  <a:lnTo>
                    <a:pt x="31" y="22"/>
                  </a:lnTo>
                  <a:lnTo>
                    <a:pt x="29" y="27"/>
                  </a:lnTo>
                  <a:lnTo>
                    <a:pt x="34" y="34"/>
                  </a:lnTo>
                  <a:lnTo>
                    <a:pt x="39" y="37"/>
                  </a:lnTo>
                  <a:lnTo>
                    <a:pt x="42" y="41"/>
                  </a:lnTo>
                  <a:lnTo>
                    <a:pt x="34" y="38"/>
                  </a:lnTo>
                  <a:lnTo>
                    <a:pt x="26" y="41"/>
                  </a:lnTo>
                  <a:lnTo>
                    <a:pt x="31" y="48"/>
                  </a:lnTo>
                  <a:lnTo>
                    <a:pt x="42" y="51"/>
                  </a:lnTo>
                  <a:lnTo>
                    <a:pt x="37" y="52"/>
                  </a:lnTo>
                  <a:lnTo>
                    <a:pt x="34" y="55"/>
                  </a:lnTo>
                  <a:lnTo>
                    <a:pt x="37" y="59"/>
                  </a:lnTo>
                  <a:lnTo>
                    <a:pt x="34" y="60"/>
                  </a:lnTo>
                  <a:lnTo>
                    <a:pt x="21" y="49"/>
                  </a:lnTo>
                  <a:lnTo>
                    <a:pt x="18" y="48"/>
                  </a:lnTo>
                  <a:lnTo>
                    <a:pt x="14" y="52"/>
                  </a:lnTo>
                  <a:lnTo>
                    <a:pt x="19" y="62"/>
                  </a:lnTo>
                  <a:lnTo>
                    <a:pt x="22" y="68"/>
                  </a:lnTo>
                  <a:lnTo>
                    <a:pt x="19" y="70"/>
                  </a:lnTo>
                  <a:lnTo>
                    <a:pt x="11" y="60"/>
                  </a:lnTo>
                  <a:lnTo>
                    <a:pt x="4" y="58"/>
                  </a:lnTo>
                  <a:lnTo>
                    <a:pt x="0" y="66"/>
                  </a:lnTo>
                  <a:lnTo>
                    <a:pt x="9" y="70"/>
                  </a:lnTo>
                  <a:lnTo>
                    <a:pt x="16" y="78"/>
                  </a:lnTo>
                  <a:lnTo>
                    <a:pt x="27" y="80"/>
                  </a:lnTo>
                  <a:lnTo>
                    <a:pt x="32" y="72"/>
                  </a:lnTo>
                  <a:lnTo>
                    <a:pt x="42" y="69"/>
                  </a:lnTo>
                  <a:lnTo>
                    <a:pt x="46" y="61"/>
                  </a:lnTo>
                  <a:lnTo>
                    <a:pt x="49" y="66"/>
                  </a:lnTo>
                  <a:lnTo>
                    <a:pt x="49" y="70"/>
                  </a:lnTo>
                  <a:lnTo>
                    <a:pt x="53" y="70"/>
                  </a:lnTo>
                  <a:lnTo>
                    <a:pt x="59" y="66"/>
                  </a:lnTo>
                  <a:lnTo>
                    <a:pt x="61" y="75"/>
                  </a:lnTo>
                  <a:lnTo>
                    <a:pt x="64" y="75"/>
                  </a:lnTo>
                  <a:lnTo>
                    <a:pt x="71" y="69"/>
                  </a:lnTo>
                  <a:lnTo>
                    <a:pt x="73" y="65"/>
                  </a:lnTo>
                  <a:lnTo>
                    <a:pt x="74" y="73"/>
                  </a:lnTo>
                  <a:lnTo>
                    <a:pt x="77" y="73"/>
                  </a:lnTo>
                  <a:lnTo>
                    <a:pt x="86" y="66"/>
                  </a:lnTo>
                  <a:lnTo>
                    <a:pt x="85" y="70"/>
                  </a:lnTo>
                  <a:lnTo>
                    <a:pt x="83" y="77"/>
                  </a:lnTo>
                  <a:lnTo>
                    <a:pt x="86" y="80"/>
                  </a:lnTo>
                  <a:lnTo>
                    <a:pt x="92" y="75"/>
                  </a:lnTo>
                  <a:lnTo>
                    <a:pt x="102" y="80"/>
                  </a:lnTo>
                  <a:lnTo>
                    <a:pt x="96" y="82"/>
                  </a:lnTo>
                  <a:lnTo>
                    <a:pt x="91" y="83"/>
                  </a:lnTo>
                  <a:lnTo>
                    <a:pt x="85" y="87"/>
                  </a:lnTo>
                  <a:lnTo>
                    <a:pt x="78" y="88"/>
                  </a:lnTo>
                  <a:lnTo>
                    <a:pt x="67" y="93"/>
                  </a:lnTo>
                  <a:lnTo>
                    <a:pt x="66" y="96"/>
                  </a:lnTo>
                  <a:lnTo>
                    <a:pt x="80" y="100"/>
                  </a:lnTo>
                  <a:lnTo>
                    <a:pt x="88" y="99"/>
                  </a:lnTo>
                  <a:lnTo>
                    <a:pt x="92" y="94"/>
                  </a:lnTo>
                  <a:lnTo>
                    <a:pt x="97" y="92"/>
                  </a:lnTo>
                  <a:lnTo>
                    <a:pt x="96" y="99"/>
                  </a:lnTo>
                  <a:lnTo>
                    <a:pt x="91" y="105"/>
                  </a:lnTo>
                  <a:lnTo>
                    <a:pt x="76" y="107"/>
                  </a:lnTo>
                  <a:lnTo>
                    <a:pt x="71" y="106"/>
                  </a:lnTo>
                  <a:lnTo>
                    <a:pt x="64" y="112"/>
                  </a:lnTo>
                  <a:lnTo>
                    <a:pt x="61" y="108"/>
                  </a:lnTo>
                  <a:lnTo>
                    <a:pt x="58" y="105"/>
                  </a:lnTo>
                  <a:lnTo>
                    <a:pt x="58" y="102"/>
                  </a:lnTo>
                  <a:lnTo>
                    <a:pt x="53" y="100"/>
                  </a:lnTo>
                  <a:lnTo>
                    <a:pt x="52" y="102"/>
                  </a:lnTo>
                  <a:lnTo>
                    <a:pt x="54" y="106"/>
                  </a:lnTo>
                  <a:lnTo>
                    <a:pt x="47" y="111"/>
                  </a:lnTo>
                  <a:lnTo>
                    <a:pt x="42" y="108"/>
                  </a:lnTo>
                  <a:lnTo>
                    <a:pt x="34" y="109"/>
                  </a:lnTo>
                  <a:lnTo>
                    <a:pt x="27" y="113"/>
                  </a:lnTo>
                  <a:lnTo>
                    <a:pt x="18" y="109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14" y="120"/>
                  </a:lnTo>
                  <a:lnTo>
                    <a:pt x="17" y="128"/>
                  </a:lnTo>
                  <a:lnTo>
                    <a:pt x="28" y="129"/>
                  </a:lnTo>
                  <a:lnTo>
                    <a:pt x="28" y="126"/>
                  </a:lnTo>
                  <a:lnTo>
                    <a:pt x="43" y="130"/>
                  </a:lnTo>
                  <a:lnTo>
                    <a:pt x="59" y="129"/>
                  </a:lnTo>
                  <a:lnTo>
                    <a:pt x="69" y="129"/>
                  </a:lnTo>
                  <a:lnTo>
                    <a:pt x="68" y="133"/>
                  </a:lnTo>
                  <a:lnTo>
                    <a:pt x="62" y="137"/>
                  </a:lnTo>
                  <a:lnTo>
                    <a:pt x="62" y="142"/>
                  </a:lnTo>
                  <a:lnTo>
                    <a:pt x="70" y="147"/>
                  </a:lnTo>
                  <a:lnTo>
                    <a:pt x="72" y="153"/>
                  </a:lnTo>
                  <a:lnTo>
                    <a:pt x="77" y="152"/>
                  </a:lnTo>
                  <a:lnTo>
                    <a:pt x="88" y="145"/>
                  </a:lnTo>
                  <a:lnTo>
                    <a:pt x="86" y="150"/>
                  </a:lnTo>
                  <a:lnTo>
                    <a:pt x="78" y="156"/>
                  </a:lnTo>
                  <a:lnTo>
                    <a:pt x="74" y="162"/>
                  </a:lnTo>
                  <a:lnTo>
                    <a:pt x="81" y="167"/>
                  </a:lnTo>
                  <a:lnTo>
                    <a:pt x="92" y="158"/>
                  </a:lnTo>
                  <a:lnTo>
                    <a:pt x="102" y="160"/>
                  </a:lnTo>
                  <a:lnTo>
                    <a:pt x="104" y="166"/>
                  </a:lnTo>
                  <a:lnTo>
                    <a:pt x="98" y="162"/>
                  </a:lnTo>
                  <a:lnTo>
                    <a:pt x="90" y="165"/>
                  </a:lnTo>
                  <a:lnTo>
                    <a:pt x="84" y="170"/>
                  </a:lnTo>
                  <a:lnTo>
                    <a:pt x="76" y="171"/>
                  </a:lnTo>
                  <a:lnTo>
                    <a:pt x="75" y="177"/>
                  </a:lnTo>
                  <a:lnTo>
                    <a:pt x="71" y="182"/>
                  </a:lnTo>
                  <a:lnTo>
                    <a:pt x="66" y="181"/>
                  </a:lnTo>
                  <a:lnTo>
                    <a:pt x="61" y="184"/>
                  </a:lnTo>
                  <a:lnTo>
                    <a:pt x="58" y="178"/>
                  </a:lnTo>
                  <a:lnTo>
                    <a:pt x="51" y="173"/>
                  </a:lnTo>
                  <a:lnTo>
                    <a:pt x="50" y="177"/>
                  </a:lnTo>
                  <a:lnTo>
                    <a:pt x="47" y="177"/>
                  </a:lnTo>
                  <a:lnTo>
                    <a:pt x="49" y="187"/>
                  </a:lnTo>
                  <a:lnTo>
                    <a:pt x="53" y="189"/>
                  </a:lnTo>
                  <a:lnTo>
                    <a:pt x="50" y="192"/>
                  </a:lnTo>
                  <a:lnTo>
                    <a:pt x="49" y="206"/>
                  </a:lnTo>
                  <a:lnTo>
                    <a:pt x="59" y="206"/>
                  </a:lnTo>
                  <a:lnTo>
                    <a:pt x="62" y="203"/>
                  </a:lnTo>
                  <a:lnTo>
                    <a:pt x="69" y="207"/>
                  </a:lnTo>
                  <a:lnTo>
                    <a:pt x="83" y="208"/>
                  </a:lnTo>
                  <a:lnTo>
                    <a:pt x="93" y="200"/>
                  </a:lnTo>
                  <a:lnTo>
                    <a:pt x="102" y="205"/>
                  </a:lnTo>
                  <a:lnTo>
                    <a:pt x="109" y="201"/>
                  </a:lnTo>
                  <a:lnTo>
                    <a:pt x="110" y="206"/>
                  </a:lnTo>
                  <a:lnTo>
                    <a:pt x="116" y="207"/>
                  </a:lnTo>
                  <a:close/>
                  <a:moveTo>
                    <a:pt x="136" y="246"/>
                  </a:moveTo>
                  <a:lnTo>
                    <a:pt x="133" y="240"/>
                  </a:lnTo>
                  <a:lnTo>
                    <a:pt x="136" y="234"/>
                  </a:lnTo>
                  <a:lnTo>
                    <a:pt x="140" y="233"/>
                  </a:lnTo>
                  <a:lnTo>
                    <a:pt x="142" y="242"/>
                  </a:lnTo>
                  <a:lnTo>
                    <a:pt x="136" y="24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0">
              <a:extLst>
                <a:ext uri="{FF2B5EF4-FFF2-40B4-BE49-F238E27FC236}">
                  <a16:creationId xmlns:a16="http://schemas.microsoft.com/office/drawing/2014/main" id="{7E85ED39-2104-154D-3BCE-C6C329CA9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3363" y="4067176"/>
              <a:ext cx="76200" cy="31750"/>
            </a:xfrm>
            <a:custGeom>
              <a:avLst/>
              <a:gdLst>
                <a:gd name="T0" fmla="*/ 9 w 137"/>
                <a:gd name="T1" fmla="*/ 19 h 58"/>
                <a:gd name="T2" fmla="*/ 13 w 137"/>
                <a:gd name="T3" fmla="*/ 24 h 58"/>
                <a:gd name="T4" fmla="*/ 0 w 137"/>
                <a:gd name="T5" fmla="*/ 26 h 58"/>
                <a:gd name="T6" fmla="*/ 9 w 137"/>
                <a:gd name="T7" fmla="*/ 19 h 58"/>
                <a:gd name="T8" fmla="*/ 67 w 137"/>
                <a:gd name="T9" fmla="*/ 6 h 58"/>
                <a:gd name="T10" fmla="*/ 74 w 137"/>
                <a:gd name="T11" fmla="*/ 1 h 58"/>
                <a:gd name="T12" fmla="*/ 85 w 137"/>
                <a:gd name="T13" fmla="*/ 0 h 58"/>
                <a:gd name="T14" fmla="*/ 79 w 137"/>
                <a:gd name="T15" fmla="*/ 8 h 58"/>
                <a:gd name="T16" fmla="*/ 78 w 137"/>
                <a:gd name="T17" fmla="*/ 18 h 58"/>
                <a:gd name="T18" fmla="*/ 68 w 137"/>
                <a:gd name="T19" fmla="*/ 10 h 58"/>
                <a:gd name="T20" fmla="*/ 67 w 137"/>
                <a:gd name="T21" fmla="*/ 6 h 58"/>
                <a:gd name="T22" fmla="*/ 88 w 137"/>
                <a:gd name="T23" fmla="*/ 35 h 58"/>
                <a:gd name="T24" fmla="*/ 81 w 137"/>
                <a:gd name="T25" fmla="*/ 39 h 58"/>
                <a:gd name="T26" fmla="*/ 86 w 137"/>
                <a:gd name="T27" fmla="*/ 46 h 58"/>
                <a:gd name="T28" fmla="*/ 95 w 137"/>
                <a:gd name="T29" fmla="*/ 47 h 58"/>
                <a:gd name="T30" fmla="*/ 88 w 137"/>
                <a:gd name="T31" fmla="*/ 35 h 58"/>
                <a:gd name="T32" fmla="*/ 130 w 137"/>
                <a:gd name="T33" fmla="*/ 20 h 58"/>
                <a:gd name="T34" fmla="*/ 124 w 137"/>
                <a:gd name="T35" fmla="*/ 28 h 58"/>
                <a:gd name="T36" fmla="*/ 132 w 137"/>
                <a:gd name="T37" fmla="*/ 35 h 58"/>
                <a:gd name="T38" fmla="*/ 134 w 137"/>
                <a:gd name="T39" fmla="*/ 27 h 58"/>
                <a:gd name="T40" fmla="*/ 130 w 137"/>
                <a:gd name="T41" fmla="*/ 20 h 58"/>
                <a:gd name="T42" fmla="*/ 124 w 137"/>
                <a:gd name="T43" fmla="*/ 46 h 58"/>
                <a:gd name="T44" fmla="*/ 137 w 137"/>
                <a:gd name="T45" fmla="*/ 54 h 58"/>
                <a:gd name="T46" fmla="*/ 127 w 137"/>
                <a:gd name="T47" fmla="*/ 58 h 58"/>
                <a:gd name="T48" fmla="*/ 123 w 137"/>
                <a:gd name="T49" fmla="*/ 53 h 58"/>
                <a:gd name="T50" fmla="*/ 124 w 137"/>
                <a:gd name="T51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7" h="58">
                  <a:moveTo>
                    <a:pt x="9" y="19"/>
                  </a:moveTo>
                  <a:lnTo>
                    <a:pt x="13" y="24"/>
                  </a:lnTo>
                  <a:lnTo>
                    <a:pt x="0" y="26"/>
                  </a:lnTo>
                  <a:lnTo>
                    <a:pt x="9" y="19"/>
                  </a:lnTo>
                  <a:close/>
                  <a:moveTo>
                    <a:pt x="67" y="6"/>
                  </a:moveTo>
                  <a:lnTo>
                    <a:pt x="74" y="1"/>
                  </a:lnTo>
                  <a:lnTo>
                    <a:pt x="85" y="0"/>
                  </a:lnTo>
                  <a:lnTo>
                    <a:pt x="79" y="8"/>
                  </a:lnTo>
                  <a:lnTo>
                    <a:pt x="78" y="18"/>
                  </a:lnTo>
                  <a:lnTo>
                    <a:pt x="68" y="10"/>
                  </a:lnTo>
                  <a:lnTo>
                    <a:pt x="67" y="6"/>
                  </a:lnTo>
                  <a:close/>
                  <a:moveTo>
                    <a:pt x="88" y="35"/>
                  </a:moveTo>
                  <a:lnTo>
                    <a:pt x="81" y="39"/>
                  </a:lnTo>
                  <a:lnTo>
                    <a:pt x="86" y="46"/>
                  </a:lnTo>
                  <a:lnTo>
                    <a:pt x="95" y="47"/>
                  </a:lnTo>
                  <a:lnTo>
                    <a:pt x="88" y="35"/>
                  </a:lnTo>
                  <a:close/>
                  <a:moveTo>
                    <a:pt x="130" y="20"/>
                  </a:moveTo>
                  <a:lnTo>
                    <a:pt x="124" y="28"/>
                  </a:lnTo>
                  <a:lnTo>
                    <a:pt x="132" y="35"/>
                  </a:lnTo>
                  <a:lnTo>
                    <a:pt x="134" y="27"/>
                  </a:lnTo>
                  <a:lnTo>
                    <a:pt x="130" y="20"/>
                  </a:lnTo>
                  <a:close/>
                  <a:moveTo>
                    <a:pt x="124" y="46"/>
                  </a:moveTo>
                  <a:lnTo>
                    <a:pt x="137" y="54"/>
                  </a:lnTo>
                  <a:lnTo>
                    <a:pt x="127" y="58"/>
                  </a:lnTo>
                  <a:lnTo>
                    <a:pt x="123" y="53"/>
                  </a:lnTo>
                  <a:lnTo>
                    <a:pt x="124" y="4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51">
              <a:extLst>
                <a:ext uri="{FF2B5EF4-FFF2-40B4-BE49-F238E27FC236}">
                  <a16:creationId xmlns:a16="http://schemas.microsoft.com/office/drawing/2014/main" id="{AE5E3F98-656E-C549-0B59-3456F8E70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4626" y="4060826"/>
              <a:ext cx="52388" cy="17463"/>
            </a:xfrm>
            <a:custGeom>
              <a:avLst/>
              <a:gdLst>
                <a:gd name="T0" fmla="*/ 67 w 95"/>
                <a:gd name="T1" fmla="*/ 3 h 31"/>
                <a:gd name="T2" fmla="*/ 62 w 95"/>
                <a:gd name="T3" fmla="*/ 1 h 31"/>
                <a:gd name="T4" fmla="*/ 44 w 95"/>
                <a:gd name="T5" fmla="*/ 3 h 31"/>
                <a:gd name="T6" fmla="*/ 12 w 95"/>
                <a:gd name="T7" fmla="*/ 0 h 31"/>
                <a:gd name="T8" fmla="*/ 8 w 95"/>
                <a:gd name="T9" fmla="*/ 7 h 31"/>
                <a:gd name="T10" fmla="*/ 1 w 95"/>
                <a:gd name="T11" fmla="*/ 10 h 31"/>
                <a:gd name="T12" fmla="*/ 2 w 95"/>
                <a:gd name="T13" fmla="*/ 16 h 31"/>
                <a:gd name="T14" fmla="*/ 0 w 95"/>
                <a:gd name="T15" fmla="*/ 21 h 31"/>
                <a:gd name="T16" fmla="*/ 4 w 95"/>
                <a:gd name="T17" fmla="*/ 28 h 31"/>
                <a:gd name="T18" fmla="*/ 25 w 95"/>
                <a:gd name="T19" fmla="*/ 29 h 31"/>
                <a:gd name="T20" fmla="*/ 31 w 95"/>
                <a:gd name="T21" fmla="*/ 31 h 31"/>
                <a:gd name="T22" fmla="*/ 46 w 95"/>
                <a:gd name="T23" fmla="*/ 27 h 31"/>
                <a:gd name="T24" fmla="*/ 52 w 95"/>
                <a:gd name="T25" fmla="*/ 30 h 31"/>
                <a:gd name="T26" fmla="*/ 66 w 95"/>
                <a:gd name="T27" fmla="*/ 23 h 31"/>
                <a:gd name="T28" fmla="*/ 78 w 95"/>
                <a:gd name="T29" fmla="*/ 11 h 31"/>
                <a:gd name="T30" fmla="*/ 69 w 95"/>
                <a:gd name="T31" fmla="*/ 9 h 31"/>
                <a:gd name="T32" fmla="*/ 67 w 95"/>
                <a:gd name="T33" fmla="*/ 3 h 31"/>
                <a:gd name="T34" fmla="*/ 76 w 95"/>
                <a:gd name="T35" fmla="*/ 26 h 31"/>
                <a:gd name="T36" fmla="*/ 83 w 95"/>
                <a:gd name="T37" fmla="*/ 19 h 31"/>
                <a:gd name="T38" fmla="*/ 95 w 95"/>
                <a:gd name="T39" fmla="*/ 22 h 31"/>
                <a:gd name="T40" fmla="*/ 92 w 95"/>
                <a:gd name="T41" fmla="*/ 25 h 31"/>
                <a:gd name="T42" fmla="*/ 76 w 95"/>
                <a:gd name="T43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31">
                  <a:moveTo>
                    <a:pt x="67" y="3"/>
                  </a:moveTo>
                  <a:lnTo>
                    <a:pt x="62" y="1"/>
                  </a:lnTo>
                  <a:lnTo>
                    <a:pt x="44" y="3"/>
                  </a:lnTo>
                  <a:lnTo>
                    <a:pt x="12" y="0"/>
                  </a:lnTo>
                  <a:lnTo>
                    <a:pt x="8" y="7"/>
                  </a:lnTo>
                  <a:lnTo>
                    <a:pt x="1" y="10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25" y="29"/>
                  </a:lnTo>
                  <a:lnTo>
                    <a:pt x="31" y="31"/>
                  </a:lnTo>
                  <a:lnTo>
                    <a:pt x="46" y="27"/>
                  </a:lnTo>
                  <a:lnTo>
                    <a:pt x="52" y="30"/>
                  </a:lnTo>
                  <a:lnTo>
                    <a:pt x="66" y="23"/>
                  </a:lnTo>
                  <a:lnTo>
                    <a:pt x="78" y="11"/>
                  </a:lnTo>
                  <a:lnTo>
                    <a:pt x="69" y="9"/>
                  </a:lnTo>
                  <a:lnTo>
                    <a:pt x="67" y="3"/>
                  </a:lnTo>
                  <a:close/>
                  <a:moveTo>
                    <a:pt x="76" y="26"/>
                  </a:moveTo>
                  <a:lnTo>
                    <a:pt x="83" y="19"/>
                  </a:lnTo>
                  <a:lnTo>
                    <a:pt x="95" y="22"/>
                  </a:lnTo>
                  <a:lnTo>
                    <a:pt x="92" y="25"/>
                  </a:lnTo>
                  <a:lnTo>
                    <a:pt x="76" y="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52">
              <a:extLst>
                <a:ext uri="{FF2B5EF4-FFF2-40B4-BE49-F238E27FC236}">
                  <a16:creationId xmlns:a16="http://schemas.microsoft.com/office/drawing/2014/main" id="{75B78EDB-ADBC-9FF6-61CC-740A85EF14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4024314"/>
              <a:ext cx="93663" cy="63500"/>
            </a:xfrm>
            <a:custGeom>
              <a:avLst/>
              <a:gdLst>
                <a:gd name="T0" fmla="*/ 19 w 169"/>
                <a:gd name="T1" fmla="*/ 16 h 113"/>
                <a:gd name="T2" fmla="*/ 18 w 169"/>
                <a:gd name="T3" fmla="*/ 31 h 113"/>
                <a:gd name="T4" fmla="*/ 8 w 169"/>
                <a:gd name="T5" fmla="*/ 44 h 113"/>
                <a:gd name="T6" fmla="*/ 11 w 169"/>
                <a:gd name="T7" fmla="*/ 57 h 113"/>
                <a:gd name="T8" fmla="*/ 10 w 169"/>
                <a:gd name="T9" fmla="*/ 69 h 113"/>
                <a:gd name="T10" fmla="*/ 1 w 169"/>
                <a:gd name="T11" fmla="*/ 85 h 113"/>
                <a:gd name="T12" fmla="*/ 10 w 169"/>
                <a:gd name="T13" fmla="*/ 95 h 113"/>
                <a:gd name="T14" fmla="*/ 15 w 169"/>
                <a:gd name="T15" fmla="*/ 106 h 113"/>
                <a:gd name="T16" fmla="*/ 23 w 169"/>
                <a:gd name="T17" fmla="*/ 113 h 113"/>
                <a:gd name="T18" fmla="*/ 39 w 169"/>
                <a:gd name="T19" fmla="*/ 86 h 113"/>
                <a:gd name="T20" fmla="*/ 42 w 169"/>
                <a:gd name="T21" fmla="*/ 75 h 113"/>
                <a:gd name="T22" fmla="*/ 53 w 169"/>
                <a:gd name="T23" fmla="*/ 81 h 113"/>
                <a:gd name="T24" fmla="*/ 65 w 169"/>
                <a:gd name="T25" fmla="*/ 74 h 113"/>
                <a:gd name="T26" fmla="*/ 70 w 169"/>
                <a:gd name="T27" fmla="*/ 85 h 113"/>
                <a:gd name="T28" fmla="*/ 94 w 169"/>
                <a:gd name="T29" fmla="*/ 71 h 113"/>
                <a:gd name="T30" fmla="*/ 120 w 169"/>
                <a:gd name="T31" fmla="*/ 71 h 113"/>
                <a:gd name="T32" fmla="*/ 135 w 169"/>
                <a:gd name="T33" fmla="*/ 73 h 113"/>
                <a:gd name="T34" fmla="*/ 157 w 169"/>
                <a:gd name="T35" fmla="*/ 77 h 113"/>
                <a:gd name="T36" fmla="*/ 165 w 169"/>
                <a:gd name="T37" fmla="*/ 70 h 113"/>
                <a:gd name="T38" fmla="*/ 166 w 169"/>
                <a:gd name="T39" fmla="*/ 57 h 113"/>
                <a:gd name="T40" fmla="*/ 141 w 169"/>
                <a:gd name="T41" fmla="*/ 46 h 113"/>
                <a:gd name="T42" fmla="*/ 123 w 169"/>
                <a:gd name="T43" fmla="*/ 43 h 113"/>
                <a:gd name="T44" fmla="*/ 99 w 169"/>
                <a:gd name="T45" fmla="*/ 30 h 113"/>
                <a:gd name="T46" fmla="*/ 97 w 169"/>
                <a:gd name="T47" fmla="*/ 28 h 113"/>
                <a:gd name="T48" fmla="*/ 128 w 169"/>
                <a:gd name="T49" fmla="*/ 33 h 113"/>
                <a:gd name="T50" fmla="*/ 130 w 169"/>
                <a:gd name="T51" fmla="*/ 26 h 113"/>
                <a:gd name="T52" fmla="*/ 111 w 169"/>
                <a:gd name="T53" fmla="*/ 24 h 113"/>
                <a:gd name="T54" fmla="*/ 96 w 169"/>
                <a:gd name="T55" fmla="*/ 11 h 113"/>
                <a:gd name="T56" fmla="*/ 86 w 169"/>
                <a:gd name="T57" fmla="*/ 8 h 113"/>
                <a:gd name="T58" fmla="*/ 45 w 169"/>
                <a:gd name="T59" fmla="*/ 3 h 113"/>
                <a:gd name="T60" fmla="*/ 23 w 169"/>
                <a:gd name="T61" fmla="*/ 3 h 113"/>
                <a:gd name="T62" fmla="*/ 151 w 169"/>
                <a:gd name="T63" fmla="*/ 79 h 113"/>
                <a:gd name="T64" fmla="*/ 163 w 169"/>
                <a:gd name="T65" fmla="*/ 85 h 113"/>
                <a:gd name="T66" fmla="*/ 152 w 169"/>
                <a:gd name="T67" fmla="*/ 87 h 113"/>
                <a:gd name="T68" fmla="*/ 151 w 169"/>
                <a:gd name="T69" fmla="*/ 7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9" h="113">
                  <a:moveTo>
                    <a:pt x="18" y="11"/>
                  </a:moveTo>
                  <a:lnTo>
                    <a:pt x="19" y="16"/>
                  </a:lnTo>
                  <a:lnTo>
                    <a:pt x="15" y="24"/>
                  </a:lnTo>
                  <a:lnTo>
                    <a:pt x="18" y="31"/>
                  </a:lnTo>
                  <a:lnTo>
                    <a:pt x="15" y="41"/>
                  </a:lnTo>
                  <a:lnTo>
                    <a:pt x="8" y="44"/>
                  </a:lnTo>
                  <a:lnTo>
                    <a:pt x="7" y="47"/>
                  </a:lnTo>
                  <a:lnTo>
                    <a:pt x="11" y="57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0" y="80"/>
                  </a:lnTo>
                  <a:lnTo>
                    <a:pt x="1" y="85"/>
                  </a:lnTo>
                  <a:lnTo>
                    <a:pt x="6" y="86"/>
                  </a:lnTo>
                  <a:lnTo>
                    <a:pt x="10" y="95"/>
                  </a:lnTo>
                  <a:lnTo>
                    <a:pt x="7" y="103"/>
                  </a:lnTo>
                  <a:lnTo>
                    <a:pt x="15" y="106"/>
                  </a:lnTo>
                  <a:lnTo>
                    <a:pt x="18" y="110"/>
                  </a:lnTo>
                  <a:lnTo>
                    <a:pt x="23" y="113"/>
                  </a:lnTo>
                  <a:lnTo>
                    <a:pt x="29" y="100"/>
                  </a:lnTo>
                  <a:lnTo>
                    <a:pt x="39" y="86"/>
                  </a:lnTo>
                  <a:lnTo>
                    <a:pt x="38" y="82"/>
                  </a:lnTo>
                  <a:lnTo>
                    <a:pt x="42" y="75"/>
                  </a:lnTo>
                  <a:lnTo>
                    <a:pt x="47" y="80"/>
                  </a:lnTo>
                  <a:lnTo>
                    <a:pt x="53" y="81"/>
                  </a:lnTo>
                  <a:lnTo>
                    <a:pt x="58" y="70"/>
                  </a:lnTo>
                  <a:lnTo>
                    <a:pt x="65" y="74"/>
                  </a:lnTo>
                  <a:lnTo>
                    <a:pt x="65" y="82"/>
                  </a:lnTo>
                  <a:lnTo>
                    <a:pt x="70" y="85"/>
                  </a:lnTo>
                  <a:lnTo>
                    <a:pt x="82" y="82"/>
                  </a:lnTo>
                  <a:lnTo>
                    <a:pt x="94" y="71"/>
                  </a:lnTo>
                  <a:lnTo>
                    <a:pt x="106" y="69"/>
                  </a:lnTo>
                  <a:lnTo>
                    <a:pt x="120" y="71"/>
                  </a:lnTo>
                  <a:lnTo>
                    <a:pt x="129" y="68"/>
                  </a:lnTo>
                  <a:lnTo>
                    <a:pt x="135" y="73"/>
                  </a:lnTo>
                  <a:lnTo>
                    <a:pt x="145" y="74"/>
                  </a:lnTo>
                  <a:lnTo>
                    <a:pt x="157" y="77"/>
                  </a:lnTo>
                  <a:lnTo>
                    <a:pt x="160" y="70"/>
                  </a:lnTo>
                  <a:lnTo>
                    <a:pt x="165" y="70"/>
                  </a:lnTo>
                  <a:lnTo>
                    <a:pt x="169" y="63"/>
                  </a:lnTo>
                  <a:lnTo>
                    <a:pt x="166" y="57"/>
                  </a:lnTo>
                  <a:lnTo>
                    <a:pt x="148" y="46"/>
                  </a:lnTo>
                  <a:lnTo>
                    <a:pt x="141" y="46"/>
                  </a:lnTo>
                  <a:lnTo>
                    <a:pt x="131" y="43"/>
                  </a:lnTo>
                  <a:lnTo>
                    <a:pt x="123" y="43"/>
                  </a:lnTo>
                  <a:lnTo>
                    <a:pt x="112" y="38"/>
                  </a:lnTo>
                  <a:lnTo>
                    <a:pt x="99" y="30"/>
                  </a:lnTo>
                  <a:lnTo>
                    <a:pt x="91" y="30"/>
                  </a:lnTo>
                  <a:lnTo>
                    <a:pt x="97" y="28"/>
                  </a:lnTo>
                  <a:lnTo>
                    <a:pt x="109" y="32"/>
                  </a:lnTo>
                  <a:lnTo>
                    <a:pt x="128" y="33"/>
                  </a:lnTo>
                  <a:lnTo>
                    <a:pt x="136" y="31"/>
                  </a:lnTo>
                  <a:lnTo>
                    <a:pt x="130" y="26"/>
                  </a:lnTo>
                  <a:lnTo>
                    <a:pt x="125" y="27"/>
                  </a:lnTo>
                  <a:lnTo>
                    <a:pt x="111" y="24"/>
                  </a:lnTo>
                  <a:lnTo>
                    <a:pt x="104" y="11"/>
                  </a:lnTo>
                  <a:lnTo>
                    <a:pt x="96" y="11"/>
                  </a:lnTo>
                  <a:lnTo>
                    <a:pt x="92" y="12"/>
                  </a:lnTo>
                  <a:lnTo>
                    <a:pt x="86" y="8"/>
                  </a:lnTo>
                  <a:lnTo>
                    <a:pt x="50" y="0"/>
                  </a:lnTo>
                  <a:lnTo>
                    <a:pt x="45" y="3"/>
                  </a:lnTo>
                  <a:lnTo>
                    <a:pt x="37" y="1"/>
                  </a:lnTo>
                  <a:lnTo>
                    <a:pt x="23" y="3"/>
                  </a:lnTo>
                  <a:lnTo>
                    <a:pt x="18" y="11"/>
                  </a:lnTo>
                  <a:close/>
                  <a:moveTo>
                    <a:pt x="151" y="79"/>
                  </a:moveTo>
                  <a:lnTo>
                    <a:pt x="156" y="84"/>
                  </a:lnTo>
                  <a:lnTo>
                    <a:pt x="163" y="85"/>
                  </a:lnTo>
                  <a:lnTo>
                    <a:pt x="158" y="89"/>
                  </a:lnTo>
                  <a:lnTo>
                    <a:pt x="152" y="87"/>
                  </a:lnTo>
                  <a:lnTo>
                    <a:pt x="148" y="81"/>
                  </a:lnTo>
                  <a:lnTo>
                    <a:pt x="151" y="7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53">
              <a:extLst>
                <a:ext uri="{FF2B5EF4-FFF2-40B4-BE49-F238E27FC236}">
                  <a16:creationId xmlns:a16="http://schemas.microsoft.com/office/drawing/2014/main" id="{5DE2215E-8B16-FC7D-FB6B-0AA9F787E0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263" y="1474789"/>
              <a:ext cx="1035050" cy="1335088"/>
            </a:xfrm>
            <a:custGeom>
              <a:avLst/>
              <a:gdLst>
                <a:gd name="T0" fmla="*/ 392 w 1860"/>
                <a:gd name="T1" fmla="*/ 1456 h 2388"/>
                <a:gd name="T2" fmla="*/ 265 w 1860"/>
                <a:gd name="T3" fmla="*/ 1827 h 2388"/>
                <a:gd name="T4" fmla="*/ 469 w 1860"/>
                <a:gd name="T5" fmla="*/ 2359 h 2388"/>
                <a:gd name="T6" fmla="*/ 352 w 1860"/>
                <a:gd name="T7" fmla="*/ 1259 h 2388"/>
                <a:gd name="T8" fmla="*/ 339 w 1860"/>
                <a:gd name="T9" fmla="*/ 1058 h 2388"/>
                <a:gd name="T10" fmla="*/ 964 w 1860"/>
                <a:gd name="T11" fmla="*/ 235 h 2388"/>
                <a:gd name="T12" fmla="*/ 1181 w 1860"/>
                <a:gd name="T13" fmla="*/ 28 h 2388"/>
                <a:gd name="T14" fmla="*/ 1658 w 1860"/>
                <a:gd name="T15" fmla="*/ 699 h 2388"/>
                <a:gd name="T16" fmla="*/ 1596 w 1860"/>
                <a:gd name="T17" fmla="*/ 999 h 2388"/>
                <a:gd name="T18" fmla="*/ 1360 w 1860"/>
                <a:gd name="T19" fmla="*/ 1345 h 2388"/>
                <a:gd name="T20" fmla="*/ 1442 w 1860"/>
                <a:gd name="T21" fmla="*/ 1448 h 2388"/>
                <a:gd name="T22" fmla="*/ 830 w 1860"/>
                <a:gd name="T23" fmla="*/ 1974 h 2388"/>
                <a:gd name="T24" fmla="*/ 1229 w 1860"/>
                <a:gd name="T25" fmla="*/ 1599 h 2388"/>
                <a:gd name="T26" fmla="*/ 474 w 1860"/>
                <a:gd name="T27" fmla="*/ 2329 h 2388"/>
                <a:gd name="T28" fmla="*/ 359 w 1860"/>
                <a:gd name="T29" fmla="*/ 2257 h 2388"/>
                <a:gd name="T30" fmla="*/ 308 w 1860"/>
                <a:gd name="T31" fmla="*/ 2117 h 2388"/>
                <a:gd name="T32" fmla="*/ 345 w 1860"/>
                <a:gd name="T33" fmla="*/ 2013 h 2388"/>
                <a:gd name="T34" fmla="*/ 346 w 1860"/>
                <a:gd name="T35" fmla="*/ 1920 h 2388"/>
                <a:gd name="T36" fmla="*/ 281 w 1860"/>
                <a:gd name="T37" fmla="*/ 1864 h 2388"/>
                <a:gd name="T38" fmla="*/ 338 w 1860"/>
                <a:gd name="T39" fmla="*/ 1760 h 2388"/>
                <a:gd name="T40" fmla="*/ 347 w 1860"/>
                <a:gd name="T41" fmla="*/ 1740 h 2388"/>
                <a:gd name="T42" fmla="*/ 410 w 1860"/>
                <a:gd name="T43" fmla="*/ 1669 h 2388"/>
                <a:gd name="T44" fmla="*/ 383 w 1860"/>
                <a:gd name="T45" fmla="*/ 1551 h 2388"/>
                <a:gd name="T46" fmla="*/ 446 w 1860"/>
                <a:gd name="T47" fmla="*/ 1456 h 2388"/>
                <a:gd name="T48" fmla="*/ 383 w 1860"/>
                <a:gd name="T49" fmla="*/ 1396 h 2388"/>
                <a:gd name="T50" fmla="*/ 385 w 1860"/>
                <a:gd name="T51" fmla="*/ 1285 h 2388"/>
                <a:gd name="T52" fmla="*/ 338 w 1860"/>
                <a:gd name="T53" fmla="*/ 1018 h 2388"/>
                <a:gd name="T54" fmla="*/ 127 w 1860"/>
                <a:gd name="T55" fmla="*/ 882 h 2388"/>
                <a:gd name="T56" fmla="*/ 113 w 1860"/>
                <a:gd name="T57" fmla="*/ 740 h 2388"/>
                <a:gd name="T58" fmla="*/ 59 w 1860"/>
                <a:gd name="T59" fmla="*/ 654 h 2388"/>
                <a:gd name="T60" fmla="*/ 329 w 1860"/>
                <a:gd name="T61" fmla="*/ 492 h 2388"/>
                <a:gd name="T62" fmla="*/ 408 w 1860"/>
                <a:gd name="T63" fmla="*/ 302 h 2388"/>
                <a:gd name="T64" fmla="*/ 618 w 1860"/>
                <a:gd name="T65" fmla="*/ 247 h 2388"/>
                <a:gd name="T66" fmla="*/ 770 w 1860"/>
                <a:gd name="T67" fmla="*/ 244 h 2388"/>
                <a:gd name="T68" fmla="*/ 968 w 1860"/>
                <a:gd name="T69" fmla="*/ 307 h 2388"/>
                <a:gd name="T70" fmla="*/ 1109 w 1860"/>
                <a:gd name="T71" fmla="*/ 201 h 2388"/>
                <a:gd name="T72" fmla="*/ 1169 w 1860"/>
                <a:gd name="T73" fmla="*/ 74 h 2388"/>
                <a:gd name="T74" fmla="*/ 1488 w 1860"/>
                <a:gd name="T75" fmla="*/ 52 h 2388"/>
                <a:gd name="T76" fmla="*/ 1281 w 1860"/>
                <a:gd name="T77" fmla="*/ 147 h 2388"/>
                <a:gd name="T78" fmla="*/ 1555 w 1860"/>
                <a:gd name="T79" fmla="*/ 171 h 2388"/>
                <a:gd name="T80" fmla="*/ 1399 w 1860"/>
                <a:gd name="T81" fmla="*/ 268 h 2388"/>
                <a:gd name="T82" fmla="*/ 1511 w 1860"/>
                <a:gd name="T83" fmla="*/ 319 h 2388"/>
                <a:gd name="T84" fmla="*/ 1450 w 1860"/>
                <a:gd name="T85" fmla="*/ 513 h 2388"/>
                <a:gd name="T86" fmla="*/ 1757 w 1860"/>
                <a:gd name="T87" fmla="*/ 350 h 2388"/>
                <a:gd name="T88" fmla="*/ 1657 w 1860"/>
                <a:gd name="T89" fmla="*/ 526 h 2388"/>
                <a:gd name="T90" fmla="*/ 1614 w 1860"/>
                <a:gd name="T91" fmla="*/ 749 h 2388"/>
                <a:gd name="T92" fmla="*/ 1614 w 1860"/>
                <a:gd name="T93" fmla="*/ 927 h 2388"/>
                <a:gd name="T94" fmla="*/ 1535 w 1860"/>
                <a:gd name="T95" fmla="*/ 1046 h 2388"/>
                <a:gd name="T96" fmla="*/ 1474 w 1860"/>
                <a:gd name="T97" fmla="*/ 1107 h 2388"/>
                <a:gd name="T98" fmla="*/ 1477 w 1860"/>
                <a:gd name="T99" fmla="*/ 1230 h 2388"/>
                <a:gd name="T100" fmla="*/ 1447 w 1860"/>
                <a:gd name="T101" fmla="*/ 1305 h 2388"/>
                <a:gd name="T102" fmla="*/ 1315 w 1860"/>
                <a:gd name="T103" fmla="*/ 1341 h 2388"/>
                <a:gd name="T104" fmla="*/ 1390 w 1860"/>
                <a:gd name="T105" fmla="*/ 1439 h 2388"/>
                <a:gd name="T106" fmla="*/ 1434 w 1860"/>
                <a:gd name="T107" fmla="*/ 1614 h 2388"/>
                <a:gd name="T108" fmla="*/ 1242 w 1860"/>
                <a:gd name="T109" fmla="*/ 1508 h 2388"/>
                <a:gd name="T110" fmla="*/ 1262 w 1860"/>
                <a:gd name="T111" fmla="*/ 1619 h 2388"/>
                <a:gd name="T112" fmla="*/ 1340 w 1860"/>
                <a:gd name="T113" fmla="*/ 1700 h 2388"/>
                <a:gd name="T114" fmla="*/ 1122 w 1860"/>
                <a:gd name="T115" fmla="*/ 1783 h 2388"/>
                <a:gd name="T116" fmla="*/ 956 w 1860"/>
                <a:gd name="T117" fmla="*/ 1901 h 2388"/>
                <a:gd name="T118" fmla="*/ 803 w 1860"/>
                <a:gd name="T119" fmla="*/ 1938 h 2388"/>
                <a:gd name="T120" fmla="*/ 694 w 1860"/>
                <a:gd name="T121" fmla="*/ 2086 h 2388"/>
                <a:gd name="T122" fmla="*/ 616 w 1860"/>
                <a:gd name="T123" fmla="*/ 2160 h 2388"/>
                <a:gd name="T124" fmla="*/ 568 w 1860"/>
                <a:gd name="T125" fmla="*/ 2304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0" h="2388">
                  <a:moveTo>
                    <a:pt x="310" y="1612"/>
                  </a:moveTo>
                  <a:lnTo>
                    <a:pt x="315" y="1615"/>
                  </a:lnTo>
                  <a:lnTo>
                    <a:pt x="328" y="1617"/>
                  </a:lnTo>
                  <a:lnTo>
                    <a:pt x="330" y="1623"/>
                  </a:lnTo>
                  <a:lnTo>
                    <a:pt x="338" y="1625"/>
                  </a:lnTo>
                  <a:lnTo>
                    <a:pt x="344" y="1621"/>
                  </a:lnTo>
                  <a:lnTo>
                    <a:pt x="367" y="1617"/>
                  </a:lnTo>
                  <a:lnTo>
                    <a:pt x="380" y="1617"/>
                  </a:lnTo>
                  <a:lnTo>
                    <a:pt x="395" y="1603"/>
                  </a:lnTo>
                  <a:lnTo>
                    <a:pt x="393" y="1590"/>
                  </a:lnTo>
                  <a:lnTo>
                    <a:pt x="388" y="1579"/>
                  </a:lnTo>
                  <a:lnTo>
                    <a:pt x="379" y="1579"/>
                  </a:lnTo>
                  <a:lnTo>
                    <a:pt x="371" y="1575"/>
                  </a:lnTo>
                  <a:lnTo>
                    <a:pt x="365" y="1554"/>
                  </a:lnTo>
                  <a:lnTo>
                    <a:pt x="357" y="1540"/>
                  </a:lnTo>
                  <a:lnTo>
                    <a:pt x="344" y="1537"/>
                  </a:lnTo>
                  <a:lnTo>
                    <a:pt x="335" y="1527"/>
                  </a:lnTo>
                  <a:lnTo>
                    <a:pt x="322" y="1526"/>
                  </a:lnTo>
                  <a:lnTo>
                    <a:pt x="313" y="1522"/>
                  </a:lnTo>
                  <a:lnTo>
                    <a:pt x="312" y="1528"/>
                  </a:lnTo>
                  <a:lnTo>
                    <a:pt x="302" y="1537"/>
                  </a:lnTo>
                  <a:lnTo>
                    <a:pt x="302" y="1548"/>
                  </a:lnTo>
                  <a:lnTo>
                    <a:pt x="312" y="1553"/>
                  </a:lnTo>
                  <a:lnTo>
                    <a:pt x="315" y="1562"/>
                  </a:lnTo>
                  <a:lnTo>
                    <a:pt x="307" y="1557"/>
                  </a:lnTo>
                  <a:lnTo>
                    <a:pt x="300" y="1560"/>
                  </a:lnTo>
                  <a:lnTo>
                    <a:pt x="300" y="1566"/>
                  </a:lnTo>
                  <a:lnTo>
                    <a:pt x="297" y="1573"/>
                  </a:lnTo>
                  <a:lnTo>
                    <a:pt x="309" y="1580"/>
                  </a:lnTo>
                  <a:lnTo>
                    <a:pt x="301" y="1582"/>
                  </a:lnTo>
                  <a:lnTo>
                    <a:pt x="299" y="1585"/>
                  </a:lnTo>
                  <a:lnTo>
                    <a:pt x="302" y="1592"/>
                  </a:lnTo>
                  <a:lnTo>
                    <a:pt x="323" y="1597"/>
                  </a:lnTo>
                  <a:lnTo>
                    <a:pt x="326" y="1601"/>
                  </a:lnTo>
                  <a:lnTo>
                    <a:pt x="332" y="1603"/>
                  </a:lnTo>
                  <a:lnTo>
                    <a:pt x="345" y="1595"/>
                  </a:lnTo>
                  <a:lnTo>
                    <a:pt x="336" y="1607"/>
                  </a:lnTo>
                  <a:lnTo>
                    <a:pt x="328" y="1607"/>
                  </a:lnTo>
                  <a:lnTo>
                    <a:pt x="316" y="1603"/>
                  </a:lnTo>
                  <a:lnTo>
                    <a:pt x="311" y="1604"/>
                  </a:lnTo>
                  <a:lnTo>
                    <a:pt x="310" y="1612"/>
                  </a:lnTo>
                  <a:close/>
                  <a:moveTo>
                    <a:pt x="414" y="1583"/>
                  </a:moveTo>
                  <a:lnTo>
                    <a:pt x="414" y="1586"/>
                  </a:lnTo>
                  <a:lnTo>
                    <a:pt x="419" y="1585"/>
                  </a:lnTo>
                  <a:lnTo>
                    <a:pt x="419" y="1590"/>
                  </a:lnTo>
                  <a:lnTo>
                    <a:pt x="417" y="1599"/>
                  </a:lnTo>
                  <a:lnTo>
                    <a:pt x="420" y="1603"/>
                  </a:lnTo>
                  <a:lnTo>
                    <a:pt x="426" y="1599"/>
                  </a:lnTo>
                  <a:lnTo>
                    <a:pt x="429" y="1586"/>
                  </a:lnTo>
                  <a:lnTo>
                    <a:pt x="435" y="1580"/>
                  </a:lnTo>
                  <a:lnTo>
                    <a:pt x="433" y="1577"/>
                  </a:lnTo>
                  <a:lnTo>
                    <a:pt x="429" y="1578"/>
                  </a:lnTo>
                  <a:lnTo>
                    <a:pt x="421" y="1577"/>
                  </a:lnTo>
                  <a:lnTo>
                    <a:pt x="414" y="1583"/>
                  </a:lnTo>
                  <a:close/>
                  <a:moveTo>
                    <a:pt x="311" y="1500"/>
                  </a:moveTo>
                  <a:lnTo>
                    <a:pt x="309" y="1504"/>
                  </a:lnTo>
                  <a:lnTo>
                    <a:pt x="313" y="1511"/>
                  </a:lnTo>
                  <a:lnTo>
                    <a:pt x="319" y="1513"/>
                  </a:lnTo>
                  <a:lnTo>
                    <a:pt x="321" y="1508"/>
                  </a:lnTo>
                  <a:lnTo>
                    <a:pt x="316" y="1500"/>
                  </a:lnTo>
                  <a:lnTo>
                    <a:pt x="311" y="1500"/>
                  </a:lnTo>
                  <a:close/>
                  <a:moveTo>
                    <a:pt x="364" y="1458"/>
                  </a:moveTo>
                  <a:lnTo>
                    <a:pt x="371" y="1462"/>
                  </a:lnTo>
                  <a:lnTo>
                    <a:pt x="377" y="1455"/>
                  </a:lnTo>
                  <a:lnTo>
                    <a:pt x="376" y="1450"/>
                  </a:lnTo>
                  <a:lnTo>
                    <a:pt x="379" y="1438"/>
                  </a:lnTo>
                  <a:lnTo>
                    <a:pt x="367" y="1443"/>
                  </a:lnTo>
                  <a:lnTo>
                    <a:pt x="364" y="1449"/>
                  </a:lnTo>
                  <a:lnTo>
                    <a:pt x="364" y="1458"/>
                  </a:lnTo>
                  <a:close/>
                  <a:moveTo>
                    <a:pt x="392" y="1456"/>
                  </a:moveTo>
                  <a:lnTo>
                    <a:pt x="395" y="1459"/>
                  </a:lnTo>
                  <a:lnTo>
                    <a:pt x="403" y="1458"/>
                  </a:lnTo>
                  <a:lnTo>
                    <a:pt x="410" y="1451"/>
                  </a:lnTo>
                  <a:lnTo>
                    <a:pt x="408" y="1442"/>
                  </a:lnTo>
                  <a:lnTo>
                    <a:pt x="400" y="1439"/>
                  </a:lnTo>
                  <a:lnTo>
                    <a:pt x="395" y="1441"/>
                  </a:lnTo>
                  <a:lnTo>
                    <a:pt x="392" y="1456"/>
                  </a:lnTo>
                  <a:close/>
                  <a:moveTo>
                    <a:pt x="391" y="1423"/>
                  </a:moveTo>
                  <a:lnTo>
                    <a:pt x="397" y="1423"/>
                  </a:lnTo>
                  <a:lnTo>
                    <a:pt x="403" y="1417"/>
                  </a:lnTo>
                  <a:lnTo>
                    <a:pt x="410" y="1414"/>
                  </a:lnTo>
                  <a:lnTo>
                    <a:pt x="410" y="1411"/>
                  </a:lnTo>
                  <a:lnTo>
                    <a:pt x="403" y="1410"/>
                  </a:lnTo>
                  <a:lnTo>
                    <a:pt x="397" y="1407"/>
                  </a:lnTo>
                  <a:lnTo>
                    <a:pt x="391" y="1411"/>
                  </a:lnTo>
                  <a:lnTo>
                    <a:pt x="389" y="1417"/>
                  </a:lnTo>
                  <a:lnTo>
                    <a:pt x="391" y="1423"/>
                  </a:lnTo>
                  <a:close/>
                  <a:moveTo>
                    <a:pt x="415" y="1482"/>
                  </a:moveTo>
                  <a:lnTo>
                    <a:pt x="413" y="1486"/>
                  </a:lnTo>
                  <a:lnTo>
                    <a:pt x="422" y="1492"/>
                  </a:lnTo>
                  <a:lnTo>
                    <a:pt x="426" y="1491"/>
                  </a:lnTo>
                  <a:lnTo>
                    <a:pt x="423" y="1484"/>
                  </a:lnTo>
                  <a:lnTo>
                    <a:pt x="415" y="1482"/>
                  </a:lnTo>
                  <a:close/>
                  <a:moveTo>
                    <a:pt x="421" y="1502"/>
                  </a:moveTo>
                  <a:lnTo>
                    <a:pt x="422" y="1509"/>
                  </a:lnTo>
                  <a:lnTo>
                    <a:pt x="426" y="1513"/>
                  </a:lnTo>
                  <a:lnTo>
                    <a:pt x="428" y="1508"/>
                  </a:lnTo>
                  <a:lnTo>
                    <a:pt x="425" y="1504"/>
                  </a:lnTo>
                  <a:lnTo>
                    <a:pt x="421" y="1502"/>
                  </a:lnTo>
                  <a:close/>
                  <a:moveTo>
                    <a:pt x="343" y="1673"/>
                  </a:moveTo>
                  <a:lnTo>
                    <a:pt x="354" y="1678"/>
                  </a:lnTo>
                  <a:lnTo>
                    <a:pt x="360" y="1677"/>
                  </a:lnTo>
                  <a:lnTo>
                    <a:pt x="365" y="1673"/>
                  </a:lnTo>
                  <a:lnTo>
                    <a:pt x="360" y="1670"/>
                  </a:lnTo>
                  <a:lnTo>
                    <a:pt x="352" y="1668"/>
                  </a:lnTo>
                  <a:lnTo>
                    <a:pt x="344" y="1671"/>
                  </a:lnTo>
                  <a:lnTo>
                    <a:pt x="343" y="1673"/>
                  </a:lnTo>
                  <a:close/>
                  <a:moveTo>
                    <a:pt x="363" y="1679"/>
                  </a:moveTo>
                  <a:lnTo>
                    <a:pt x="366" y="1683"/>
                  </a:lnTo>
                  <a:lnTo>
                    <a:pt x="373" y="1683"/>
                  </a:lnTo>
                  <a:lnTo>
                    <a:pt x="378" y="1680"/>
                  </a:lnTo>
                  <a:lnTo>
                    <a:pt x="370" y="1677"/>
                  </a:lnTo>
                  <a:lnTo>
                    <a:pt x="363" y="1679"/>
                  </a:lnTo>
                  <a:close/>
                  <a:moveTo>
                    <a:pt x="329" y="1682"/>
                  </a:moveTo>
                  <a:lnTo>
                    <a:pt x="328" y="1686"/>
                  </a:lnTo>
                  <a:lnTo>
                    <a:pt x="330" y="1689"/>
                  </a:lnTo>
                  <a:lnTo>
                    <a:pt x="343" y="1686"/>
                  </a:lnTo>
                  <a:lnTo>
                    <a:pt x="341" y="1682"/>
                  </a:lnTo>
                  <a:lnTo>
                    <a:pt x="334" y="1681"/>
                  </a:lnTo>
                  <a:lnTo>
                    <a:pt x="329" y="1682"/>
                  </a:lnTo>
                  <a:close/>
                  <a:moveTo>
                    <a:pt x="357" y="1722"/>
                  </a:moveTo>
                  <a:lnTo>
                    <a:pt x="363" y="1725"/>
                  </a:lnTo>
                  <a:lnTo>
                    <a:pt x="374" y="1724"/>
                  </a:lnTo>
                  <a:lnTo>
                    <a:pt x="373" y="1719"/>
                  </a:lnTo>
                  <a:lnTo>
                    <a:pt x="363" y="1717"/>
                  </a:lnTo>
                  <a:lnTo>
                    <a:pt x="357" y="1719"/>
                  </a:lnTo>
                  <a:lnTo>
                    <a:pt x="357" y="1722"/>
                  </a:lnTo>
                  <a:close/>
                  <a:moveTo>
                    <a:pt x="286" y="1753"/>
                  </a:moveTo>
                  <a:lnTo>
                    <a:pt x="284" y="1755"/>
                  </a:lnTo>
                  <a:lnTo>
                    <a:pt x="286" y="1757"/>
                  </a:lnTo>
                  <a:lnTo>
                    <a:pt x="290" y="1757"/>
                  </a:lnTo>
                  <a:lnTo>
                    <a:pt x="295" y="1751"/>
                  </a:lnTo>
                  <a:lnTo>
                    <a:pt x="296" y="1747"/>
                  </a:lnTo>
                  <a:lnTo>
                    <a:pt x="291" y="1747"/>
                  </a:lnTo>
                  <a:lnTo>
                    <a:pt x="286" y="1753"/>
                  </a:lnTo>
                  <a:close/>
                  <a:moveTo>
                    <a:pt x="263" y="1828"/>
                  </a:moveTo>
                  <a:lnTo>
                    <a:pt x="265" y="1832"/>
                  </a:lnTo>
                  <a:lnTo>
                    <a:pt x="269" y="1831"/>
                  </a:lnTo>
                  <a:lnTo>
                    <a:pt x="268" y="1828"/>
                  </a:lnTo>
                  <a:lnTo>
                    <a:pt x="265" y="1827"/>
                  </a:lnTo>
                  <a:lnTo>
                    <a:pt x="263" y="1828"/>
                  </a:lnTo>
                  <a:close/>
                  <a:moveTo>
                    <a:pt x="279" y="1831"/>
                  </a:moveTo>
                  <a:lnTo>
                    <a:pt x="283" y="1833"/>
                  </a:lnTo>
                  <a:lnTo>
                    <a:pt x="289" y="1833"/>
                  </a:lnTo>
                  <a:lnTo>
                    <a:pt x="294" y="1830"/>
                  </a:lnTo>
                  <a:lnTo>
                    <a:pt x="286" y="1828"/>
                  </a:lnTo>
                  <a:lnTo>
                    <a:pt x="280" y="1829"/>
                  </a:lnTo>
                  <a:lnTo>
                    <a:pt x="279" y="1831"/>
                  </a:lnTo>
                  <a:close/>
                  <a:moveTo>
                    <a:pt x="275" y="1840"/>
                  </a:moveTo>
                  <a:lnTo>
                    <a:pt x="283" y="1842"/>
                  </a:lnTo>
                  <a:lnTo>
                    <a:pt x="286" y="1838"/>
                  </a:lnTo>
                  <a:lnTo>
                    <a:pt x="282" y="1837"/>
                  </a:lnTo>
                  <a:lnTo>
                    <a:pt x="275" y="1840"/>
                  </a:lnTo>
                  <a:close/>
                  <a:moveTo>
                    <a:pt x="269" y="1926"/>
                  </a:moveTo>
                  <a:lnTo>
                    <a:pt x="272" y="1930"/>
                  </a:lnTo>
                  <a:lnTo>
                    <a:pt x="279" y="1931"/>
                  </a:lnTo>
                  <a:lnTo>
                    <a:pt x="279" y="1925"/>
                  </a:lnTo>
                  <a:lnTo>
                    <a:pt x="275" y="1923"/>
                  </a:lnTo>
                  <a:lnTo>
                    <a:pt x="269" y="1926"/>
                  </a:lnTo>
                  <a:close/>
                  <a:moveTo>
                    <a:pt x="274" y="1937"/>
                  </a:moveTo>
                  <a:lnTo>
                    <a:pt x="271" y="1942"/>
                  </a:lnTo>
                  <a:lnTo>
                    <a:pt x="273" y="1942"/>
                  </a:lnTo>
                  <a:lnTo>
                    <a:pt x="281" y="1940"/>
                  </a:lnTo>
                  <a:lnTo>
                    <a:pt x="279" y="1937"/>
                  </a:lnTo>
                  <a:lnTo>
                    <a:pt x="276" y="1936"/>
                  </a:lnTo>
                  <a:lnTo>
                    <a:pt x="274" y="1937"/>
                  </a:lnTo>
                  <a:close/>
                  <a:moveTo>
                    <a:pt x="311" y="2027"/>
                  </a:moveTo>
                  <a:lnTo>
                    <a:pt x="311" y="2029"/>
                  </a:lnTo>
                  <a:lnTo>
                    <a:pt x="314" y="2028"/>
                  </a:lnTo>
                  <a:lnTo>
                    <a:pt x="318" y="2024"/>
                  </a:lnTo>
                  <a:lnTo>
                    <a:pt x="321" y="2019"/>
                  </a:lnTo>
                  <a:lnTo>
                    <a:pt x="318" y="2019"/>
                  </a:lnTo>
                  <a:lnTo>
                    <a:pt x="311" y="2027"/>
                  </a:lnTo>
                  <a:close/>
                  <a:moveTo>
                    <a:pt x="311" y="2036"/>
                  </a:moveTo>
                  <a:lnTo>
                    <a:pt x="315" y="2035"/>
                  </a:lnTo>
                  <a:lnTo>
                    <a:pt x="322" y="2030"/>
                  </a:lnTo>
                  <a:lnTo>
                    <a:pt x="328" y="2021"/>
                  </a:lnTo>
                  <a:lnTo>
                    <a:pt x="324" y="2022"/>
                  </a:lnTo>
                  <a:lnTo>
                    <a:pt x="320" y="2028"/>
                  </a:lnTo>
                  <a:lnTo>
                    <a:pt x="311" y="2036"/>
                  </a:lnTo>
                  <a:close/>
                  <a:moveTo>
                    <a:pt x="372" y="2305"/>
                  </a:moveTo>
                  <a:lnTo>
                    <a:pt x="373" y="2308"/>
                  </a:lnTo>
                  <a:lnTo>
                    <a:pt x="377" y="2309"/>
                  </a:lnTo>
                  <a:lnTo>
                    <a:pt x="379" y="2313"/>
                  </a:lnTo>
                  <a:lnTo>
                    <a:pt x="385" y="2310"/>
                  </a:lnTo>
                  <a:lnTo>
                    <a:pt x="382" y="2304"/>
                  </a:lnTo>
                  <a:lnTo>
                    <a:pt x="376" y="2303"/>
                  </a:lnTo>
                  <a:lnTo>
                    <a:pt x="372" y="2305"/>
                  </a:lnTo>
                  <a:close/>
                  <a:moveTo>
                    <a:pt x="419" y="2300"/>
                  </a:moveTo>
                  <a:lnTo>
                    <a:pt x="421" y="2305"/>
                  </a:lnTo>
                  <a:lnTo>
                    <a:pt x="426" y="2304"/>
                  </a:lnTo>
                  <a:lnTo>
                    <a:pt x="426" y="2300"/>
                  </a:lnTo>
                  <a:lnTo>
                    <a:pt x="423" y="2298"/>
                  </a:lnTo>
                  <a:lnTo>
                    <a:pt x="419" y="2300"/>
                  </a:lnTo>
                  <a:close/>
                  <a:moveTo>
                    <a:pt x="436" y="2302"/>
                  </a:moveTo>
                  <a:lnTo>
                    <a:pt x="438" y="2303"/>
                  </a:lnTo>
                  <a:lnTo>
                    <a:pt x="443" y="2303"/>
                  </a:lnTo>
                  <a:lnTo>
                    <a:pt x="449" y="2300"/>
                  </a:lnTo>
                  <a:lnTo>
                    <a:pt x="448" y="2297"/>
                  </a:lnTo>
                  <a:lnTo>
                    <a:pt x="441" y="2297"/>
                  </a:lnTo>
                  <a:lnTo>
                    <a:pt x="436" y="2302"/>
                  </a:lnTo>
                  <a:close/>
                  <a:moveTo>
                    <a:pt x="469" y="2359"/>
                  </a:moveTo>
                  <a:lnTo>
                    <a:pt x="472" y="2359"/>
                  </a:lnTo>
                  <a:lnTo>
                    <a:pt x="473" y="2356"/>
                  </a:lnTo>
                  <a:lnTo>
                    <a:pt x="477" y="2350"/>
                  </a:lnTo>
                  <a:lnTo>
                    <a:pt x="477" y="2344"/>
                  </a:lnTo>
                  <a:lnTo>
                    <a:pt x="473" y="2344"/>
                  </a:lnTo>
                  <a:lnTo>
                    <a:pt x="471" y="2348"/>
                  </a:lnTo>
                  <a:lnTo>
                    <a:pt x="468" y="2351"/>
                  </a:lnTo>
                  <a:lnTo>
                    <a:pt x="469" y="2359"/>
                  </a:lnTo>
                  <a:close/>
                  <a:moveTo>
                    <a:pt x="515" y="2387"/>
                  </a:moveTo>
                  <a:lnTo>
                    <a:pt x="521" y="2380"/>
                  </a:lnTo>
                  <a:lnTo>
                    <a:pt x="528" y="2379"/>
                  </a:lnTo>
                  <a:lnTo>
                    <a:pt x="531" y="2381"/>
                  </a:lnTo>
                  <a:lnTo>
                    <a:pt x="528" y="2386"/>
                  </a:lnTo>
                  <a:lnTo>
                    <a:pt x="522" y="2386"/>
                  </a:lnTo>
                  <a:lnTo>
                    <a:pt x="519" y="2388"/>
                  </a:lnTo>
                  <a:lnTo>
                    <a:pt x="515" y="2387"/>
                  </a:lnTo>
                  <a:close/>
                  <a:moveTo>
                    <a:pt x="322" y="1371"/>
                  </a:moveTo>
                  <a:lnTo>
                    <a:pt x="324" y="1378"/>
                  </a:lnTo>
                  <a:lnTo>
                    <a:pt x="329" y="1380"/>
                  </a:lnTo>
                  <a:lnTo>
                    <a:pt x="332" y="1376"/>
                  </a:lnTo>
                  <a:lnTo>
                    <a:pt x="326" y="1370"/>
                  </a:lnTo>
                  <a:lnTo>
                    <a:pt x="322" y="1371"/>
                  </a:lnTo>
                  <a:close/>
                  <a:moveTo>
                    <a:pt x="329" y="1345"/>
                  </a:moveTo>
                  <a:lnTo>
                    <a:pt x="329" y="1352"/>
                  </a:lnTo>
                  <a:lnTo>
                    <a:pt x="334" y="1352"/>
                  </a:lnTo>
                  <a:lnTo>
                    <a:pt x="341" y="1344"/>
                  </a:lnTo>
                  <a:lnTo>
                    <a:pt x="349" y="1341"/>
                  </a:lnTo>
                  <a:lnTo>
                    <a:pt x="351" y="1336"/>
                  </a:lnTo>
                  <a:lnTo>
                    <a:pt x="348" y="1334"/>
                  </a:lnTo>
                  <a:lnTo>
                    <a:pt x="344" y="1337"/>
                  </a:lnTo>
                  <a:lnTo>
                    <a:pt x="335" y="1337"/>
                  </a:lnTo>
                  <a:lnTo>
                    <a:pt x="333" y="1343"/>
                  </a:lnTo>
                  <a:lnTo>
                    <a:pt x="329" y="1345"/>
                  </a:lnTo>
                  <a:close/>
                  <a:moveTo>
                    <a:pt x="344" y="1316"/>
                  </a:moveTo>
                  <a:lnTo>
                    <a:pt x="348" y="1311"/>
                  </a:lnTo>
                  <a:lnTo>
                    <a:pt x="344" y="1309"/>
                  </a:lnTo>
                  <a:lnTo>
                    <a:pt x="341" y="1311"/>
                  </a:lnTo>
                  <a:lnTo>
                    <a:pt x="341" y="1315"/>
                  </a:lnTo>
                  <a:lnTo>
                    <a:pt x="344" y="1316"/>
                  </a:lnTo>
                  <a:close/>
                  <a:moveTo>
                    <a:pt x="356" y="1311"/>
                  </a:moveTo>
                  <a:lnTo>
                    <a:pt x="360" y="1310"/>
                  </a:lnTo>
                  <a:lnTo>
                    <a:pt x="359" y="1306"/>
                  </a:lnTo>
                  <a:lnTo>
                    <a:pt x="355" y="1308"/>
                  </a:lnTo>
                  <a:lnTo>
                    <a:pt x="356" y="1311"/>
                  </a:lnTo>
                  <a:close/>
                  <a:moveTo>
                    <a:pt x="361" y="1303"/>
                  </a:moveTo>
                  <a:lnTo>
                    <a:pt x="364" y="1303"/>
                  </a:lnTo>
                  <a:lnTo>
                    <a:pt x="367" y="1300"/>
                  </a:lnTo>
                  <a:lnTo>
                    <a:pt x="368" y="1297"/>
                  </a:lnTo>
                  <a:lnTo>
                    <a:pt x="361" y="1303"/>
                  </a:lnTo>
                  <a:close/>
                  <a:moveTo>
                    <a:pt x="347" y="1305"/>
                  </a:moveTo>
                  <a:lnTo>
                    <a:pt x="361" y="1294"/>
                  </a:lnTo>
                  <a:lnTo>
                    <a:pt x="369" y="1287"/>
                  </a:lnTo>
                  <a:lnTo>
                    <a:pt x="369" y="1283"/>
                  </a:lnTo>
                  <a:lnTo>
                    <a:pt x="362" y="1283"/>
                  </a:lnTo>
                  <a:lnTo>
                    <a:pt x="354" y="1289"/>
                  </a:lnTo>
                  <a:lnTo>
                    <a:pt x="349" y="1290"/>
                  </a:lnTo>
                  <a:lnTo>
                    <a:pt x="345" y="1295"/>
                  </a:lnTo>
                  <a:lnTo>
                    <a:pt x="342" y="1298"/>
                  </a:lnTo>
                  <a:lnTo>
                    <a:pt x="343" y="1303"/>
                  </a:lnTo>
                  <a:lnTo>
                    <a:pt x="343" y="1307"/>
                  </a:lnTo>
                  <a:lnTo>
                    <a:pt x="345" y="1307"/>
                  </a:lnTo>
                  <a:lnTo>
                    <a:pt x="347" y="1305"/>
                  </a:lnTo>
                  <a:close/>
                  <a:moveTo>
                    <a:pt x="334" y="1291"/>
                  </a:moveTo>
                  <a:lnTo>
                    <a:pt x="340" y="1288"/>
                  </a:lnTo>
                  <a:lnTo>
                    <a:pt x="343" y="1288"/>
                  </a:lnTo>
                  <a:lnTo>
                    <a:pt x="342" y="1284"/>
                  </a:lnTo>
                  <a:lnTo>
                    <a:pt x="334" y="1284"/>
                  </a:lnTo>
                  <a:lnTo>
                    <a:pt x="330" y="1288"/>
                  </a:lnTo>
                  <a:lnTo>
                    <a:pt x="334" y="1291"/>
                  </a:lnTo>
                  <a:close/>
                  <a:moveTo>
                    <a:pt x="361" y="1269"/>
                  </a:moveTo>
                  <a:lnTo>
                    <a:pt x="365" y="1268"/>
                  </a:lnTo>
                  <a:lnTo>
                    <a:pt x="367" y="1264"/>
                  </a:lnTo>
                  <a:lnTo>
                    <a:pt x="363" y="1262"/>
                  </a:lnTo>
                  <a:lnTo>
                    <a:pt x="357" y="1267"/>
                  </a:lnTo>
                  <a:lnTo>
                    <a:pt x="361" y="1269"/>
                  </a:lnTo>
                  <a:close/>
                  <a:moveTo>
                    <a:pt x="354" y="1262"/>
                  </a:moveTo>
                  <a:lnTo>
                    <a:pt x="356" y="1259"/>
                  </a:lnTo>
                  <a:lnTo>
                    <a:pt x="352" y="1259"/>
                  </a:lnTo>
                  <a:lnTo>
                    <a:pt x="346" y="1258"/>
                  </a:lnTo>
                  <a:lnTo>
                    <a:pt x="347" y="1262"/>
                  </a:lnTo>
                  <a:lnTo>
                    <a:pt x="354" y="1262"/>
                  </a:lnTo>
                  <a:close/>
                  <a:moveTo>
                    <a:pt x="348" y="1247"/>
                  </a:moveTo>
                  <a:lnTo>
                    <a:pt x="352" y="1245"/>
                  </a:lnTo>
                  <a:lnTo>
                    <a:pt x="353" y="1242"/>
                  </a:lnTo>
                  <a:lnTo>
                    <a:pt x="349" y="1243"/>
                  </a:lnTo>
                  <a:lnTo>
                    <a:pt x="348" y="1247"/>
                  </a:lnTo>
                  <a:close/>
                  <a:moveTo>
                    <a:pt x="352" y="1235"/>
                  </a:moveTo>
                  <a:lnTo>
                    <a:pt x="354" y="1237"/>
                  </a:lnTo>
                  <a:lnTo>
                    <a:pt x="357" y="1234"/>
                  </a:lnTo>
                  <a:lnTo>
                    <a:pt x="353" y="1232"/>
                  </a:lnTo>
                  <a:lnTo>
                    <a:pt x="352" y="1235"/>
                  </a:lnTo>
                  <a:close/>
                  <a:moveTo>
                    <a:pt x="340" y="1238"/>
                  </a:moveTo>
                  <a:lnTo>
                    <a:pt x="343" y="1235"/>
                  </a:lnTo>
                  <a:lnTo>
                    <a:pt x="341" y="1231"/>
                  </a:lnTo>
                  <a:lnTo>
                    <a:pt x="339" y="1235"/>
                  </a:lnTo>
                  <a:lnTo>
                    <a:pt x="340" y="1238"/>
                  </a:lnTo>
                  <a:close/>
                  <a:moveTo>
                    <a:pt x="365" y="1232"/>
                  </a:moveTo>
                  <a:lnTo>
                    <a:pt x="367" y="1235"/>
                  </a:lnTo>
                  <a:lnTo>
                    <a:pt x="368" y="1235"/>
                  </a:lnTo>
                  <a:lnTo>
                    <a:pt x="368" y="1233"/>
                  </a:lnTo>
                  <a:lnTo>
                    <a:pt x="365" y="1232"/>
                  </a:lnTo>
                  <a:close/>
                  <a:moveTo>
                    <a:pt x="354" y="1223"/>
                  </a:moveTo>
                  <a:lnTo>
                    <a:pt x="357" y="1223"/>
                  </a:lnTo>
                  <a:lnTo>
                    <a:pt x="360" y="1221"/>
                  </a:lnTo>
                  <a:lnTo>
                    <a:pt x="357" y="1215"/>
                  </a:lnTo>
                  <a:lnTo>
                    <a:pt x="355" y="1210"/>
                  </a:lnTo>
                  <a:lnTo>
                    <a:pt x="354" y="1213"/>
                  </a:lnTo>
                  <a:lnTo>
                    <a:pt x="354" y="1223"/>
                  </a:lnTo>
                  <a:close/>
                  <a:moveTo>
                    <a:pt x="342" y="1188"/>
                  </a:moveTo>
                  <a:lnTo>
                    <a:pt x="344" y="1192"/>
                  </a:lnTo>
                  <a:lnTo>
                    <a:pt x="351" y="1193"/>
                  </a:lnTo>
                  <a:lnTo>
                    <a:pt x="356" y="1188"/>
                  </a:lnTo>
                  <a:lnTo>
                    <a:pt x="347" y="1187"/>
                  </a:lnTo>
                  <a:lnTo>
                    <a:pt x="344" y="1185"/>
                  </a:lnTo>
                  <a:lnTo>
                    <a:pt x="342" y="1188"/>
                  </a:lnTo>
                  <a:close/>
                  <a:moveTo>
                    <a:pt x="351" y="1167"/>
                  </a:moveTo>
                  <a:lnTo>
                    <a:pt x="353" y="1171"/>
                  </a:lnTo>
                  <a:lnTo>
                    <a:pt x="359" y="1171"/>
                  </a:lnTo>
                  <a:lnTo>
                    <a:pt x="363" y="1176"/>
                  </a:lnTo>
                  <a:lnTo>
                    <a:pt x="368" y="1174"/>
                  </a:lnTo>
                  <a:lnTo>
                    <a:pt x="365" y="1168"/>
                  </a:lnTo>
                  <a:lnTo>
                    <a:pt x="357" y="1163"/>
                  </a:lnTo>
                  <a:lnTo>
                    <a:pt x="352" y="1164"/>
                  </a:lnTo>
                  <a:lnTo>
                    <a:pt x="351" y="1167"/>
                  </a:lnTo>
                  <a:close/>
                  <a:moveTo>
                    <a:pt x="348" y="1110"/>
                  </a:moveTo>
                  <a:lnTo>
                    <a:pt x="351" y="1113"/>
                  </a:lnTo>
                  <a:lnTo>
                    <a:pt x="354" y="1113"/>
                  </a:lnTo>
                  <a:lnTo>
                    <a:pt x="353" y="1110"/>
                  </a:lnTo>
                  <a:lnTo>
                    <a:pt x="348" y="1110"/>
                  </a:lnTo>
                  <a:close/>
                  <a:moveTo>
                    <a:pt x="337" y="1098"/>
                  </a:moveTo>
                  <a:lnTo>
                    <a:pt x="344" y="1099"/>
                  </a:lnTo>
                  <a:lnTo>
                    <a:pt x="348" y="1101"/>
                  </a:lnTo>
                  <a:lnTo>
                    <a:pt x="363" y="1101"/>
                  </a:lnTo>
                  <a:lnTo>
                    <a:pt x="369" y="1104"/>
                  </a:lnTo>
                  <a:lnTo>
                    <a:pt x="371" y="1107"/>
                  </a:lnTo>
                  <a:lnTo>
                    <a:pt x="373" y="1101"/>
                  </a:lnTo>
                  <a:lnTo>
                    <a:pt x="367" y="1095"/>
                  </a:lnTo>
                  <a:lnTo>
                    <a:pt x="356" y="1093"/>
                  </a:lnTo>
                  <a:lnTo>
                    <a:pt x="353" y="1095"/>
                  </a:lnTo>
                  <a:lnTo>
                    <a:pt x="344" y="1090"/>
                  </a:lnTo>
                  <a:lnTo>
                    <a:pt x="339" y="1090"/>
                  </a:lnTo>
                  <a:lnTo>
                    <a:pt x="336" y="1094"/>
                  </a:lnTo>
                  <a:lnTo>
                    <a:pt x="337" y="1098"/>
                  </a:lnTo>
                  <a:close/>
                  <a:moveTo>
                    <a:pt x="336" y="1060"/>
                  </a:moveTo>
                  <a:lnTo>
                    <a:pt x="335" y="1065"/>
                  </a:lnTo>
                  <a:lnTo>
                    <a:pt x="338" y="1067"/>
                  </a:lnTo>
                  <a:lnTo>
                    <a:pt x="342" y="1062"/>
                  </a:lnTo>
                  <a:lnTo>
                    <a:pt x="339" y="1058"/>
                  </a:lnTo>
                  <a:lnTo>
                    <a:pt x="336" y="1060"/>
                  </a:lnTo>
                  <a:close/>
                  <a:moveTo>
                    <a:pt x="0" y="695"/>
                  </a:moveTo>
                  <a:lnTo>
                    <a:pt x="8" y="705"/>
                  </a:lnTo>
                  <a:lnTo>
                    <a:pt x="18" y="705"/>
                  </a:lnTo>
                  <a:lnTo>
                    <a:pt x="26" y="710"/>
                  </a:lnTo>
                  <a:lnTo>
                    <a:pt x="36" y="704"/>
                  </a:lnTo>
                  <a:lnTo>
                    <a:pt x="26" y="695"/>
                  </a:lnTo>
                  <a:lnTo>
                    <a:pt x="13" y="690"/>
                  </a:lnTo>
                  <a:lnTo>
                    <a:pt x="3" y="691"/>
                  </a:lnTo>
                  <a:lnTo>
                    <a:pt x="0" y="695"/>
                  </a:lnTo>
                  <a:close/>
                  <a:moveTo>
                    <a:pt x="42" y="694"/>
                  </a:moveTo>
                  <a:lnTo>
                    <a:pt x="48" y="701"/>
                  </a:lnTo>
                  <a:lnTo>
                    <a:pt x="60" y="702"/>
                  </a:lnTo>
                  <a:lnTo>
                    <a:pt x="67" y="706"/>
                  </a:lnTo>
                  <a:lnTo>
                    <a:pt x="74" y="706"/>
                  </a:lnTo>
                  <a:lnTo>
                    <a:pt x="69" y="698"/>
                  </a:lnTo>
                  <a:lnTo>
                    <a:pt x="64" y="698"/>
                  </a:lnTo>
                  <a:lnTo>
                    <a:pt x="57" y="690"/>
                  </a:lnTo>
                  <a:lnTo>
                    <a:pt x="49" y="692"/>
                  </a:lnTo>
                  <a:lnTo>
                    <a:pt x="43" y="690"/>
                  </a:lnTo>
                  <a:lnTo>
                    <a:pt x="42" y="694"/>
                  </a:lnTo>
                  <a:close/>
                  <a:moveTo>
                    <a:pt x="342" y="311"/>
                  </a:moveTo>
                  <a:lnTo>
                    <a:pt x="346" y="316"/>
                  </a:lnTo>
                  <a:lnTo>
                    <a:pt x="348" y="322"/>
                  </a:lnTo>
                  <a:lnTo>
                    <a:pt x="355" y="325"/>
                  </a:lnTo>
                  <a:lnTo>
                    <a:pt x="356" y="316"/>
                  </a:lnTo>
                  <a:lnTo>
                    <a:pt x="350" y="310"/>
                  </a:lnTo>
                  <a:lnTo>
                    <a:pt x="342" y="311"/>
                  </a:lnTo>
                  <a:close/>
                  <a:moveTo>
                    <a:pt x="816" y="239"/>
                  </a:moveTo>
                  <a:lnTo>
                    <a:pt x="820" y="243"/>
                  </a:lnTo>
                  <a:lnTo>
                    <a:pt x="824" y="233"/>
                  </a:lnTo>
                  <a:lnTo>
                    <a:pt x="823" y="223"/>
                  </a:lnTo>
                  <a:lnTo>
                    <a:pt x="813" y="212"/>
                  </a:lnTo>
                  <a:lnTo>
                    <a:pt x="812" y="198"/>
                  </a:lnTo>
                  <a:lnTo>
                    <a:pt x="816" y="185"/>
                  </a:lnTo>
                  <a:lnTo>
                    <a:pt x="817" y="172"/>
                  </a:lnTo>
                  <a:lnTo>
                    <a:pt x="813" y="163"/>
                  </a:lnTo>
                  <a:lnTo>
                    <a:pt x="813" y="150"/>
                  </a:lnTo>
                  <a:lnTo>
                    <a:pt x="810" y="144"/>
                  </a:lnTo>
                  <a:lnTo>
                    <a:pt x="801" y="152"/>
                  </a:lnTo>
                  <a:lnTo>
                    <a:pt x="802" y="174"/>
                  </a:lnTo>
                  <a:lnTo>
                    <a:pt x="797" y="183"/>
                  </a:lnTo>
                  <a:lnTo>
                    <a:pt x="797" y="193"/>
                  </a:lnTo>
                  <a:lnTo>
                    <a:pt x="807" y="212"/>
                  </a:lnTo>
                  <a:lnTo>
                    <a:pt x="809" y="225"/>
                  </a:lnTo>
                  <a:lnTo>
                    <a:pt x="816" y="239"/>
                  </a:lnTo>
                  <a:close/>
                  <a:moveTo>
                    <a:pt x="835" y="185"/>
                  </a:moveTo>
                  <a:lnTo>
                    <a:pt x="837" y="181"/>
                  </a:lnTo>
                  <a:lnTo>
                    <a:pt x="834" y="179"/>
                  </a:lnTo>
                  <a:lnTo>
                    <a:pt x="834" y="172"/>
                  </a:lnTo>
                  <a:lnTo>
                    <a:pt x="833" y="168"/>
                  </a:lnTo>
                  <a:lnTo>
                    <a:pt x="829" y="171"/>
                  </a:lnTo>
                  <a:lnTo>
                    <a:pt x="828" y="177"/>
                  </a:lnTo>
                  <a:lnTo>
                    <a:pt x="835" y="185"/>
                  </a:lnTo>
                  <a:close/>
                  <a:moveTo>
                    <a:pt x="957" y="269"/>
                  </a:moveTo>
                  <a:lnTo>
                    <a:pt x="956" y="276"/>
                  </a:lnTo>
                  <a:lnTo>
                    <a:pt x="957" y="282"/>
                  </a:lnTo>
                  <a:lnTo>
                    <a:pt x="956" y="291"/>
                  </a:lnTo>
                  <a:lnTo>
                    <a:pt x="969" y="300"/>
                  </a:lnTo>
                  <a:lnTo>
                    <a:pt x="974" y="296"/>
                  </a:lnTo>
                  <a:lnTo>
                    <a:pt x="973" y="276"/>
                  </a:lnTo>
                  <a:lnTo>
                    <a:pt x="967" y="268"/>
                  </a:lnTo>
                  <a:lnTo>
                    <a:pt x="962" y="267"/>
                  </a:lnTo>
                  <a:lnTo>
                    <a:pt x="957" y="269"/>
                  </a:lnTo>
                  <a:close/>
                  <a:moveTo>
                    <a:pt x="957" y="259"/>
                  </a:moveTo>
                  <a:lnTo>
                    <a:pt x="969" y="258"/>
                  </a:lnTo>
                  <a:lnTo>
                    <a:pt x="972" y="253"/>
                  </a:lnTo>
                  <a:lnTo>
                    <a:pt x="970" y="246"/>
                  </a:lnTo>
                  <a:lnTo>
                    <a:pt x="965" y="242"/>
                  </a:lnTo>
                  <a:lnTo>
                    <a:pt x="964" y="235"/>
                  </a:lnTo>
                  <a:lnTo>
                    <a:pt x="960" y="232"/>
                  </a:lnTo>
                  <a:lnTo>
                    <a:pt x="952" y="234"/>
                  </a:lnTo>
                  <a:lnTo>
                    <a:pt x="948" y="243"/>
                  </a:lnTo>
                  <a:lnTo>
                    <a:pt x="949" y="249"/>
                  </a:lnTo>
                  <a:lnTo>
                    <a:pt x="954" y="257"/>
                  </a:lnTo>
                  <a:lnTo>
                    <a:pt x="957" y="259"/>
                  </a:lnTo>
                  <a:close/>
                  <a:moveTo>
                    <a:pt x="945" y="175"/>
                  </a:moveTo>
                  <a:lnTo>
                    <a:pt x="949" y="176"/>
                  </a:lnTo>
                  <a:lnTo>
                    <a:pt x="954" y="174"/>
                  </a:lnTo>
                  <a:lnTo>
                    <a:pt x="956" y="168"/>
                  </a:lnTo>
                  <a:lnTo>
                    <a:pt x="951" y="160"/>
                  </a:lnTo>
                  <a:lnTo>
                    <a:pt x="948" y="150"/>
                  </a:lnTo>
                  <a:lnTo>
                    <a:pt x="942" y="144"/>
                  </a:lnTo>
                  <a:lnTo>
                    <a:pt x="937" y="145"/>
                  </a:lnTo>
                  <a:lnTo>
                    <a:pt x="936" y="152"/>
                  </a:lnTo>
                  <a:lnTo>
                    <a:pt x="941" y="159"/>
                  </a:lnTo>
                  <a:lnTo>
                    <a:pt x="941" y="170"/>
                  </a:lnTo>
                  <a:lnTo>
                    <a:pt x="945" y="175"/>
                  </a:lnTo>
                  <a:close/>
                  <a:moveTo>
                    <a:pt x="971" y="93"/>
                  </a:moveTo>
                  <a:lnTo>
                    <a:pt x="973" y="99"/>
                  </a:lnTo>
                  <a:lnTo>
                    <a:pt x="983" y="100"/>
                  </a:lnTo>
                  <a:lnTo>
                    <a:pt x="986" y="104"/>
                  </a:lnTo>
                  <a:lnTo>
                    <a:pt x="993" y="104"/>
                  </a:lnTo>
                  <a:lnTo>
                    <a:pt x="993" y="100"/>
                  </a:lnTo>
                  <a:lnTo>
                    <a:pt x="988" y="95"/>
                  </a:lnTo>
                  <a:lnTo>
                    <a:pt x="984" y="94"/>
                  </a:lnTo>
                  <a:lnTo>
                    <a:pt x="983" y="86"/>
                  </a:lnTo>
                  <a:lnTo>
                    <a:pt x="978" y="83"/>
                  </a:lnTo>
                  <a:lnTo>
                    <a:pt x="971" y="89"/>
                  </a:lnTo>
                  <a:lnTo>
                    <a:pt x="971" y="93"/>
                  </a:lnTo>
                  <a:close/>
                  <a:moveTo>
                    <a:pt x="1014" y="94"/>
                  </a:moveTo>
                  <a:lnTo>
                    <a:pt x="1019" y="107"/>
                  </a:lnTo>
                  <a:lnTo>
                    <a:pt x="1023" y="108"/>
                  </a:lnTo>
                  <a:lnTo>
                    <a:pt x="1023" y="98"/>
                  </a:lnTo>
                  <a:lnTo>
                    <a:pt x="1016" y="92"/>
                  </a:lnTo>
                  <a:lnTo>
                    <a:pt x="1014" y="94"/>
                  </a:lnTo>
                  <a:close/>
                  <a:moveTo>
                    <a:pt x="1022" y="87"/>
                  </a:moveTo>
                  <a:lnTo>
                    <a:pt x="1025" y="95"/>
                  </a:lnTo>
                  <a:lnTo>
                    <a:pt x="1032" y="99"/>
                  </a:lnTo>
                  <a:lnTo>
                    <a:pt x="1042" y="110"/>
                  </a:lnTo>
                  <a:lnTo>
                    <a:pt x="1049" y="112"/>
                  </a:lnTo>
                  <a:lnTo>
                    <a:pt x="1052" y="102"/>
                  </a:lnTo>
                  <a:lnTo>
                    <a:pt x="1053" y="92"/>
                  </a:lnTo>
                  <a:lnTo>
                    <a:pt x="1055" y="90"/>
                  </a:lnTo>
                  <a:lnTo>
                    <a:pt x="1055" y="84"/>
                  </a:lnTo>
                  <a:lnTo>
                    <a:pt x="1049" y="83"/>
                  </a:lnTo>
                  <a:lnTo>
                    <a:pt x="1041" y="73"/>
                  </a:lnTo>
                  <a:lnTo>
                    <a:pt x="1036" y="71"/>
                  </a:lnTo>
                  <a:lnTo>
                    <a:pt x="1032" y="76"/>
                  </a:lnTo>
                  <a:lnTo>
                    <a:pt x="1033" y="83"/>
                  </a:lnTo>
                  <a:lnTo>
                    <a:pt x="1035" y="88"/>
                  </a:lnTo>
                  <a:lnTo>
                    <a:pt x="1032" y="92"/>
                  </a:lnTo>
                  <a:lnTo>
                    <a:pt x="1027" y="87"/>
                  </a:lnTo>
                  <a:lnTo>
                    <a:pt x="1022" y="87"/>
                  </a:lnTo>
                  <a:close/>
                  <a:moveTo>
                    <a:pt x="1154" y="53"/>
                  </a:moveTo>
                  <a:lnTo>
                    <a:pt x="1154" y="58"/>
                  </a:lnTo>
                  <a:lnTo>
                    <a:pt x="1158" y="60"/>
                  </a:lnTo>
                  <a:lnTo>
                    <a:pt x="1162" y="58"/>
                  </a:lnTo>
                  <a:lnTo>
                    <a:pt x="1162" y="54"/>
                  </a:lnTo>
                  <a:lnTo>
                    <a:pt x="1156" y="51"/>
                  </a:lnTo>
                  <a:lnTo>
                    <a:pt x="1154" y="53"/>
                  </a:lnTo>
                  <a:close/>
                  <a:moveTo>
                    <a:pt x="1177" y="44"/>
                  </a:moveTo>
                  <a:lnTo>
                    <a:pt x="1182" y="54"/>
                  </a:lnTo>
                  <a:lnTo>
                    <a:pt x="1184" y="60"/>
                  </a:lnTo>
                  <a:lnTo>
                    <a:pt x="1190" y="59"/>
                  </a:lnTo>
                  <a:lnTo>
                    <a:pt x="1194" y="53"/>
                  </a:lnTo>
                  <a:lnTo>
                    <a:pt x="1199" y="50"/>
                  </a:lnTo>
                  <a:lnTo>
                    <a:pt x="1187" y="40"/>
                  </a:lnTo>
                  <a:lnTo>
                    <a:pt x="1186" y="33"/>
                  </a:lnTo>
                  <a:lnTo>
                    <a:pt x="1181" y="28"/>
                  </a:lnTo>
                  <a:lnTo>
                    <a:pt x="1179" y="31"/>
                  </a:lnTo>
                  <a:lnTo>
                    <a:pt x="1177" y="37"/>
                  </a:lnTo>
                  <a:lnTo>
                    <a:pt x="1174" y="39"/>
                  </a:lnTo>
                  <a:lnTo>
                    <a:pt x="1177" y="44"/>
                  </a:lnTo>
                  <a:close/>
                  <a:moveTo>
                    <a:pt x="1213" y="43"/>
                  </a:moveTo>
                  <a:lnTo>
                    <a:pt x="1215" y="46"/>
                  </a:lnTo>
                  <a:lnTo>
                    <a:pt x="1221" y="46"/>
                  </a:lnTo>
                  <a:lnTo>
                    <a:pt x="1225" y="40"/>
                  </a:lnTo>
                  <a:lnTo>
                    <a:pt x="1225" y="33"/>
                  </a:lnTo>
                  <a:lnTo>
                    <a:pt x="1220" y="33"/>
                  </a:lnTo>
                  <a:lnTo>
                    <a:pt x="1213" y="37"/>
                  </a:lnTo>
                  <a:lnTo>
                    <a:pt x="1213" y="43"/>
                  </a:lnTo>
                  <a:close/>
                  <a:moveTo>
                    <a:pt x="1212" y="27"/>
                  </a:moveTo>
                  <a:lnTo>
                    <a:pt x="1215" y="28"/>
                  </a:lnTo>
                  <a:lnTo>
                    <a:pt x="1217" y="25"/>
                  </a:lnTo>
                  <a:lnTo>
                    <a:pt x="1219" y="17"/>
                  </a:lnTo>
                  <a:lnTo>
                    <a:pt x="1216" y="12"/>
                  </a:lnTo>
                  <a:lnTo>
                    <a:pt x="1211" y="12"/>
                  </a:lnTo>
                  <a:lnTo>
                    <a:pt x="1208" y="20"/>
                  </a:lnTo>
                  <a:lnTo>
                    <a:pt x="1212" y="27"/>
                  </a:lnTo>
                  <a:close/>
                  <a:moveTo>
                    <a:pt x="1673" y="351"/>
                  </a:moveTo>
                  <a:lnTo>
                    <a:pt x="1676" y="354"/>
                  </a:lnTo>
                  <a:lnTo>
                    <a:pt x="1683" y="348"/>
                  </a:lnTo>
                  <a:lnTo>
                    <a:pt x="1684" y="338"/>
                  </a:lnTo>
                  <a:lnTo>
                    <a:pt x="1686" y="335"/>
                  </a:lnTo>
                  <a:lnTo>
                    <a:pt x="1687" y="326"/>
                  </a:lnTo>
                  <a:lnTo>
                    <a:pt x="1683" y="323"/>
                  </a:lnTo>
                  <a:lnTo>
                    <a:pt x="1677" y="325"/>
                  </a:lnTo>
                  <a:lnTo>
                    <a:pt x="1672" y="334"/>
                  </a:lnTo>
                  <a:lnTo>
                    <a:pt x="1674" y="340"/>
                  </a:lnTo>
                  <a:lnTo>
                    <a:pt x="1673" y="351"/>
                  </a:lnTo>
                  <a:close/>
                  <a:moveTo>
                    <a:pt x="1689" y="376"/>
                  </a:moveTo>
                  <a:lnTo>
                    <a:pt x="1692" y="377"/>
                  </a:lnTo>
                  <a:lnTo>
                    <a:pt x="1694" y="371"/>
                  </a:lnTo>
                  <a:lnTo>
                    <a:pt x="1695" y="356"/>
                  </a:lnTo>
                  <a:lnTo>
                    <a:pt x="1692" y="352"/>
                  </a:lnTo>
                  <a:lnTo>
                    <a:pt x="1687" y="357"/>
                  </a:lnTo>
                  <a:lnTo>
                    <a:pt x="1684" y="365"/>
                  </a:lnTo>
                  <a:lnTo>
                    <a:pt x="1689" y="376"/>
                  </a:lnTo>
                  <a:close/>
                  <a:moveTo>
                    <a:pt x="1714" y="348"/>
                  </a:moveTo>
                  <a:lnTo>
                    <a:pt x="1719" y="344"/>
                  </a:lnTo>
                  <a:lnTo>
                    <a:pt x="1720" y="335"/>
                  </a:lnTo>
                  <a:lnTo>
                    <a:pt x="1719" y="321"/>
                  </a:lnTo>
                  <a:lnTo>
                    <a:pt x="1720" y="316"/>
                  </a:lnTo>
                  <a:lnTo>
                    <a:pt x="1719" y="308"/>
                  </a:lnTo>
                  <a:lnTo>
                    <a:pt x="1712" y="311"/>
                  </a:lnTo>
                  <a:lnTo>
                    <a:pt x="1711" y="316"/>
                  </a:lnTo>
                  <a:lnTo>
                    <a:pt x="1713" y="319"/>
                  </a:lnTo>
                  <a:lnTo>
                    <a:pt x="1713" y="327"/>
                  </a:lnTo>
                  <a:lnTo>
                    <a:pt x="1710" y="335"/>
                  </a:lnTo>
                  <a:lnTo>
                    <a:pt x="1714" y="348"/>
                  </a:lnTo>
                  <a:close/>
                  <a:moveTo>
                    <a:pt x="1625" y="591"/>
                  </a:moveTo>
                  <a:lnTo>
                    <a:pt x="1628" y="590"/>
                  </a:lnTo>
                  <a:lnTo>
                    <a:pt x="1631" y="587"/>
                  </a:lnTo>
                  <a:lnTo>
                    <a:pt x="1642" y="588"/>
                  </a:lnTo>
                  <a:lnTo>
                    <a:pt x="1648" y="581"/>
                  </a:lnTo>
                  <a:lnTo>
                    <a:pt x="1648" y="571"/>
                  </a:lnTo>
                  <a:lnTo>
                    <a:pt x="1642" y="565"/>
                  </a:lnTo>
                  <a:lnTo>
                    <a:pt x="1628" y="571"/>
                  </a:lnTo>
                  <a:lnTo>
                    <a:pt x="1624" y="583"/>
                  </a:lnTo>
                  <a:lnTo>
                    <a:pt x="1625" y="591"/>
                  </a:lnTo>
                  <a:close/>
                  <a:moveTo>
                    <a:pt x="1650" y="719"/>
                  </a:moveTo>
                  <a:lnTo>
                    <a:pt x="1654" y="726"/>
                  </a:lnTo>
                  <a:lnTo>
                    <a:pt x="1655" y="730"/>
                  </a:lnTo>
                  <a:lnTo>
                    <a:pt x="1663" y="725"/>
                  </a:lnTo>
                  <a:lnTo>
                    <a:pt x="1666" y="713"/>
                  </a:lnTo>
                  <a:lnTo>
                    <a:pt x="1666" y="704"/>
                  </a:lnTo>
                  <a:lnTo>
                    <a:pt x="1668" y="698"/>
                  </a:lnTo>
                  <a:lnTo>
                    <a:pt x="1664" y="695"/>
                  </a:lnTo>
                  <a:lnTo>
                    <a:pt x="1658" y="699"/>
                  </a:lnTo>
                  <a:lnTo>
                    <a:pt x="1656" y="706"/>
                  </a:lnTo>
                  <a:lnTo>
                    <a:pt x="1650" y="719"/>
                  </a:lnTo>
                  <a:close/>
                  <a:moveTo>
                    <a:pt x="1612" y="813"/>
                  </a:moveTo>
                  <a:lnTo>
                    <a:pt x="1610" y="816"/>
                  </a:lnTo>
                  <a:lnTo>
                    <a:pt x="1614" y="819"/>
                  </a:lnTo>
                  <a:lnTo>
                    <a:pt x="1616" y="817"/>
                  </a:lnTo>
                  <a:lnTo>
                    <a:pt x="1616" y="813"/>
                  </a:lnTo>
                  <a:lnTo>
                    <a:pt x="1612" y="813"/>
                  </a:lnTo>
                  <a:close/>
                  <a:moveTo>
                    <a:pt x="1607" y="845"/>
                  </a:moveTo>
                  <a:lnTo>
                    <a:pt x="1609" y="846"/>
                  </a:lnTo>
                  <a:lnTo>
                    <a:pt x="1613" y="845"/>
                  </a:lnTo>
                  <a:lnTo>
                    <a:pt x="1615" y="836"/>
                  </a:lnTo>
                  <a:lnTo>
                    <a:pt x="1615" y="830"/>
                  </a:lnTo>
                  <a:lnTo>
                    <a:pt x="1612" y="833"/>
                  </a:lnTo>
                  <a:lnTo>
                    <a:pt x="1607" y="845"/>
                  </a:lnTo>
                  <a:close/>
                  <a:moveTo>
                    <a:pt x="1632" y="895"/>
                  </a:moveTo>
                  <a:lnTo>
                    <a:pt x="1634" y="900"/>
                  </a:lnTo>
                  <a:lnTo>
                    <a:pt x="1640" y="900"/>
                  </a:lnTo>
                  <a:lnTo>
                    <a:pt x="1643" y="895"/>
                  </a:lnTo>
                  <a:lnTo>
                    <a:pt x="1642" y="890"/>
                  </a:lnTo>
                  <a:lnTo>
                    <a:pt x="1643" y="882"/>
                  </a:lnTo>
                  <a:lnTo>
                    <a:pt x="1647" y="877"/>
                  </a:lnTo>
                  <a:lnTo>
                    <a:pt x="1646" y="868"/>
                  </a:lnTo>
                  <a:lnTo>
                    <a:pt x="1637" y="879"/>
                  </a:lnTo>
                  <a:lnTo>
                    <a:pt x="1637" y="888"/>
                  </a:lnTo>
                  <a:lnTo>
                    <a:pt x="1632" y="895"/>
                  </a:lnTo>
                  <a:close/>
                  <a:moveTo>
                    <a:pt x="1577" y="861"/>
                  </a:moveTo>
                  <a:lnTo>
                    <a:pt x="1583" y="872"/>
                  </a:lnTo>
                  <a:lnTo>
                    <a:pt x="1589" y="876"/>
                  </a:lnTo>
                  <a:lnTo>
                    <a:pt x="1595" y="876"/>
                  </a:lnTo>
                  <a:lnTo>
                    <a:pt x="1594" y="871"/>
                  </a:lnTo>
                  <a:lnTo>
                    <a:pt x="1588" y="868"/>
                  </a:lnTo>
                  <a:lnTo>
                    <a:pt x="1582" y="859"/>
                  </a:lnTo>
                  <a:lnTo>
                    <a:pt x="1578" y="859"/>
                  </a:lnTo>
                  <a:lnTo>
                    <a:pt x="1577" y="861"/>
                  </a:lnTo>
                  <a:close/>
                  <a:moveTo>
                    <a:pt x="1520" y="1006"/>
                  </a:moveTo>
                  <a:lnTo>
                    <a:pt x="1524" y="1012"/>
                  </a:lnTo>
                  <a:lnTo>
                    <a:pt x="1529" y="1009"/>
                  </a:lnTo>
                  <a:lnTo>
                    <a:pt x="1526" y="1003"/>
                  </a:lnTo>
                  <a:lnTo>
                    <a:pt x="1522" y="1004"/>
                  </a:lnTo>
                  <a:lnTo>
                    <a:pt x="1520" y="1006"/>
                  </a:lnTo>
                  <a:close/>
                  <a:moveTo>
                    <a:pt x="1530" y="1020"/>
                  </a:moveTo>
                  <a:lnTo>
                    <a:pt x="1528" y="1026"/>
                  </a:lnTo>
                  <a:lnTo>
                    <a:pt x="1531" y="1029"/>
                  </a:lnTo>
                  <a:lnTo>
                    <a:pt x="1540" y="1029"/>
                  </a:lnTo>
                  <a:lnTo>
                    <a:pt x="1545" y="1023"/>
                  </a:lnTo>
                  <a:lnTo>
                    <a:pt x="1541" y="1018"/>
                  </a:lnTo>
                  <a:lnTo>
                    <a:pt x="1533" y="1017"/>
                  </a:lnTo>
                  <a:lnTo>
                    <a:pt x="1530" y="1020"/>
                  </a:lnTo>
                  <a:close/>
                  <a:moveTo>
                    <a:pt x="1596" y="999"/>
                  </a:moveTo>
                  <a:lnTo>
                    <a:pt x="1589" y="1004"/>
                  </a:lnTo>
                  <a:lnTo>
                    <a:pt x="1590" y="1008"/>
                  </a:lnTo>
                  <a:lnTo>
                    <a:pt x="1595" y="1012"/>
                  </a:lnTo>
                  <a:lnTo>
                    <a:pt x="1596" y="1017"/>
                  </a:lnTo>
                  <a:lnTo>
                    <a:pt x="1592" y="1021"/>
                  </a:lnTo>
                  <a:lnTo>
                    <a:pt x="1592" y="1033"/>
                  </a:lnTo>
                  <a:lnTo>
                    <a:pt x="1598" y="1042"/>
                  </a:lnTo>
                  <a:lnTo>
                    <a:pt x="1598" y="1056"/>
                  </a:lnTo>
                  <a:lnTo>
                    <a:pt x="1595" y="1066"/>
                  </a:lnTo>
                  <a:lnTo>
                    <a:pt x="1595" y="1075"/>
                  </a:lnTo>
                  <a:lnTo>
                    <a:pt x="1598" y="1079"/>
                  </a:lnTo>
                  <a:lnTo>
                    <a:pt x="1602" y="1075"/>
                  </a:lnTo>
                  <a:lnTo>
                    <a:pt x="1603" y="1063"/>
                  </a:lnTo>
                  <a:lnTo>
                    <a:pt x="1607" y="1058"/>
                  </a:lnTo>
                  <a:lnTo>
                    <a:pt x="1606" y="1046"/>
                  </a:lnTo>
                  <a:lnTo>
                    <a:pt x="1601" y="1037"/>
                  </a:lnTo>
                  <a:lnTo>
                    <a:pt x="1599" y="1020"/>
                  </a:lnTo>
                  <a:lnTo>
                    <a:pt x="1602" y="1010"/>
                  </a:lnTo>
                  <a:lnTo>
                    <a:pt x="1600" y="1003"/>
                  </a:lnTo>
                  <a:lnTo>
                    <a:pt x="1596" y="999"/>
                  </a:lnTo>
                  <a:close/>
                  <a:moveTo>
                    <a:pt x="1585" y="1138"/>
                  </a:moveTo>
                  <a:lnTo>
                    <a:pt x="1585" y="1157"/>
                  </a:lnTo>
                  <a:lnTo>
                    <a:pt x="1582" y="1166"/>
                  </a:lnTo>
                  <a:lnTo>
                    <a:pt x="1584" y="1174"/>
                  </a:lnTo>
                  <a:lnTo>
                    <a:pt x="1592" y="1180"/>
                  </a:lnTo>
                  <a:lnTo>
                    <a:pt x="1601" y="1178"/>
                  </a:lnTo>
                  <a:lnTo>
                    <a:pt x="1610" y="1178"/>
                  </a:lnTo>
                  <a:lnTo>
                    <a:pt x="1614" y="1175"/>
                  </a:lnTo>
                  <a:lnTo>
                    <a:pt x="1616" y="1181"/>
                  </a:lnTo>
                  <a:lnTo>
                    <a:pt x="1622" y="1184"/>
                  </a:lnTo>
                  <a:lnTo>
                    <a:pt x="1626" y="1175"/>
                  </a:lnTo>
                  <a:lnTo>
                    <a:pt x="1629" y="1173"/>
                  </a:lnTo>
                  <a:lnTo>
                    <a:pt x="1629" y="1160"/>
                  </a:lnTo>
                  <a:lnTo>
                    <a:pt x="1624" y="1157"/>
                  </a:lnTo>
                  <a:lnTo>
                    <a:pt x="1622" y="1162"/>
                  </a:lnTo>
                  <a:lnTo>
                    <a:pt x="1622" y="1168"/>
                  </a:lnTo>
                  <a:lnTo>
                    <a:pt x="1616" y="1165"/>
                  </a:lnTo>
                  <a:lnTo>
                    <a:pt x="1611" y="1156"/>
                  </a:lnTo>
                  <a:lnTo>
                    <a:pt x="1612" y="1150"/>
                  </a:lnTo>
                  <a:lnTo>
                    <a:pt x="1606" y="1143"/>
                  </a:lnTo>
                  <a:lnTo>
                    <a:pt x="1610" y="1140"/>
                  </a:lnTo>
                  <a:lnTo>
                    <a:pt x="1614" y="1140"/>
                  </a:lnTo>
                  <a:lnTo>
                    <a:pt x="1615" y="1133"/>
                  </a:lnTo>
                  <a:lnTo>
                    <a:pt x="1609" y="1130"/>
                  </a:lnTo>
                  <a:lnTo>
                    <a:pt x="1602" y="1137"/>
                  </a:lnTo>
                  <a:lnTo>
                    <a:pt x="1595" y="1135"/>
                  </a:lnTo>
                  <a:lnTo>
                    <a:pt x="1592" y="1137"/>
                  </a:lnTo>
                  <a:lnTo>
                    <a:pt x="1585" y="1138"/>
                  </a:lnTo>
                  <a:close/>
                  <a:moveTo>
                    <a:pt x="1531" y="1172"/>
                  </a:moveTo>
                  <a:lnTo>
                    <a:pt x="1528" y="1178"/>
                  </a:lnTo>
                  <a:lnTo>
                    <a:pt x="1528" y="1189"/>
                  </a:lnTo>
                  <a:lnTo>
                    <a:pt x="1531" y="1196"/>
                  </a:lnTo>
                  <a:lnTo>
                    <a:pt x="1538" y="1201"/>
                  </a:lnTo>
                  <a:lnTo>
                    <a:pt x="1542" y="1198"/>
                  </a:lnTo>
                  <a:lnTo>
                    <a:pt x="1543" y="1191"/>
                  </a:lnTo>
                  <a:lnTo>
                    <a:pt x="1546" y="1186"/>
                  </a:lnTo>
                  <a:lnTo>
                    <a:pt x="1545" y="1179"/>
                  </a:lnTo>
                  <a:lnTo>
                    <a:pt x="1537" y="1173"/>
                  </a:lnTo>
                  <a:lnTo>
                    <a:pt x="1531" y="1172"/>
                  </a:lnTo>
                  <a:close/>
                  <a:moveTo>
                    <a:pt x="1568" y="1221"/>
                  </a:moveTo>
                  <a:lnTo>
                    <a:pt x="1572" y="1222"/>
                  </a:lnTo>
                  <a:lnTo>
                    <a:pt x="1579" y="1215"/>
                  </a:lnTo>
                  <a:lnTo>
                    <a:pt x="1578" y="1210"/>
                  </a:lnTo>
                  <a:lnTo>
                    <a:pt x="1573" y="1211"/>
                  </a:lnTo>
                  <a:lnTo>
                    <a:pt x="1568" y="1215"/>
                  </a:lnTo>
                  <a:lnTo>
                    <a:pt x="1568" y="1221"/>
                  </a:lnTo>
                  <a:close/>
                  <a:moveTo>
                    <a:pt x="1485" y="1229"/>
                  </a:moveTo>
                  <a:lnTo>
                    <a:pt x="1478" y="1241"/>
                  </a:lnTo>
                  <a:lnTo>
                    <a:pt x="1478" y="1248"/>
                  </a:lnTo>
                  <a:lnTo>
                    <a:pt x="1484" y="1252"/>
                  </a:lnTo>
                  <a:lnTo>
                    <a:pt x="1491" y="1255"/>
                  </a:lnTo>
                  <a:lnTo>
                    <a:pt x="1499" y="1262"/>
                  </a:lnTo>
                  <a:lnTo>
                    <a:pt x="1505" y="1262"/>
                  </a:lnTo>
                  <a:lnTo>
                    <a:pt x="1515" y="1264"/>
                  </a:lnTo>
                  <a:lnTo>
                    <a:pt x="1522" y="1259"/>
                  </a:lnTo>
                  <a:lnTo>
                    <a:pt x="1524" y="1251"/>
                  </a:lnTo>
                  <a:lnTo>
                    <a:pt x="1527" y="1246"/>
                  </a:lnTo>
                  <a:lnTo>
                    <a:pt x="1527" y="1235"/>
                  </a:lnTo>
                  <a:lnTo>
                    <a:pt x="1509" y="1224"/>
                  </a:lnTo>
                  <a:lnTo>
                    <a:pt x="1497" y="1226"/>
                  </a:lnTo>
                  <a:lnTo>
                    <a:pt x="1485" y="1229"/>
                  </a:lnTo>
                  <a:close/>
                  <a:moveTo>
                    <a:pt x="1477" y="1360"/>
                  </a:moveTo>
                  <a:lnTo>
                    <a:pt x="1481" y="1362"/>
                  </a:lnTo>
                  <a:lnTo>
                    <a:pt x="1486" y="1360"/>
                  </a:lnTo>
                  <a:lnTo>
                    <a:pt x="1485" y="1355"/>
                  </a:lnTo>
                  <a:lnTo>
                    <a:pt x="1480" y="1356"/>
                  </a:lnTo>
                  <a:lnTo>
                    <a:pt x="1477" y="1360"/>
                  </a:lnTo>
                  <a:close/>
                  <a:moveTo>
                    <a:pt x="1343" y="1338"/>
                  </a:moveTo>
                  <a:lnTo>
                    <a:pt x="1348" y="1344"/>
                  </a:lnTo>
                  <a:lnTo>
                    <a:pt x="1360" y="1345"/>
                  </a:lnTo>
                  <a:lnTo>
                    <a:pt x="1370" y="1356"/>
                  </a:lnTo>
                  <a:lnTo>
                    <a:pt x="1382" y="1361"/>
                  </a:lnTo>
                  <a:lnTo>
                    <a:pt x="1399" y="1359"/>
                  </a:lnTo>
                  <a:lnTo>
                    <a:pt x="1425" y="1360"/>
                  </a:lnTo>
                  <a:lnTo>
                    <a:pt x="1435" y="1358"/>
                  </a:lnTo>
                  <a:lnTo>
                    <a:pt x="1435" y="1354"/>
                  </a:lnTo>
                  <a:lnTo>
                    <a:pt x="1425" y="1352"/>
                  </a:lnTo>
                  <a:lnTo>
                    <a:pt x="1404" y="1353"/>
                  </a:lnTo>
                  <a:lnTo>
                    <a:pt x="1395" y="1349"/>
                  </a:lnTo>
                  <a:lnTo>
                    <a:pt x="1384" y="1343"/>
                  </a:lnTo>
                  <a:lnTo>
                    <a:pt x="1375" y="1342"/>
                  </a:lnTo>
                  <a:lnTo>
                    <a:pt x="1371" y="1337"/>
                  </a:lnTo>
                  <a:lnTo>
                    <a:pt x="1375" y="1334"/>
                  </a:lnTo>
                  <a:lnTo>
                    <a:pt x="1381" y="1334"/>
                  </a:lnTo>
                  <a:lnTo>
                    <a:pt x="1395" y="1344"/>
                  </a:lnTo>
                  <a:lnTo>
                    <a:pt x="1410" y="1346"/>
                  </a:lnTo>
                  <a:lnTo>
                    <a:pt x="1415" y="1346"/>
                  </a:lnTo>
                  <a:lnTo>
                    <a:pt x="1411" y="1341"/>
                  </a:lnTo>
                  <a:lnTo>
                    <a:pt x="1392" y="1327"/>
                  </a:lnTo>
                  <a:lnTo>
                    <a:pt x="1366" y="1323"/>
                  </a:lnTo>
                  <a:lnTo>
                    <a:pt x="1359" y="1325"/>
                  </a:lnTo>
                  <a:lnTo>
                    <a:pt x="1359" y="1330"/>
                  </a:lnTo>
                  <a:lnTo>
                    <a:pt x="1348" y="1334"/>
                  </a:lnTo>
                  <a:lnTo>
                    <a:pt x="1343" y="1338"/>
                  </a:lnTo>
                  <a:close/>
                  <a:moveTo>
                    <a:pt x="1377" y="1368"/>
                  </a:moveTo>
                  <a:lnTo>
                    <a:pt x="1383" y="1373"/>
                  </a:lnTo>
                  <a:lnTo>
                    <a:pt x="1397" y="1373"/>
                  </a:lnTo>
                  <a:lnTo>
                    <a:pt x="1405" y="1377"/>
                  </a:lnTo>
                  <a:lnTo>
                    <a:pt x="1416" y="1379"/>
                  </a:lnTo>
                  <a:lnTo>
                    <a:pt x="1426" y="1385"/>
                  </a:lnTo>
                  <a:lnTo>
                    <a:pt x="1433" y="1384"/>
                  </a:lnTo>
                  <a:lnTo>
                    <a:pt x="1436" y="1386"/>
                  </a:lnTo>
                  <a:lnTo>
                    <a:pt x="1436" y="1391"/>
                  </a:lnTo>
                  <a:lnTo>
                    <a:pt x="1441" y="1395"/>
                  </a:lnTo>
                  <a:lnTo>
                    <a:pt x="1450" y="1394"/>
                  </a:lnTo>
                  <a:lnTo>
                    <a:pt x="1455" y="1396"/>
                  </a:lnTo>
                  <a:lnTo>
                    <a:pt x="1461" y="1395"/>
                  </a:lnTo>
                  <a:lnTo>
                    <a:pt x="1461" y="1390"/>
                  </a:lnTo>
                  <a:lnTo>
                    <a:pt x="1458" y="1386"/>
                  </a:lnTo>
                  <a:lnTo>
                    <a:pt x="1460" y="1380"/>
                  </a:lnTo>
                  <a:lnTo>
                    <a:pt x="1464" y="1378"/>
                  </a:lnTo>
                  <a:lnTo>
                    <a:pt x="1454" y="1370"/>
                  </a:lnTo>
                  <a:lnTo>
                    <a:pt x="1446" y="1369"/>
                  </a:lnTo>
                  <a:lnTo>
                    <a:pt x="1435" y="1362"/>
                  </a:lnTo>
                  <a:lnTo>
                    <a:pt x="1425" y="1362"/>
                  </a:lnTo>
                  <a:lnTo>
                    <a:pt x="1410" y="1366"/>
                  </a:lnTo>
                  <a:lnTo>
                    <a:pt x="1401" y="1363"/>
                  </a:lnTo>
                  <a:lnTo>
                    <a:pt x="1388" y="1364"/>
                  </a:lnTo>
                  <a:lnTo>
                    <a:pt x="1381" y="1364"/>
                  </a:lnTo>
                  <a:lnTo>
                    <a:pt x="1377" y="1368"/>
                  </a:lnTo>
                  <a:close/>
                  <a:moveTo>
                    <a:pt x="1359" y="1384"/>
                  </a:moveTo>
                  <a:lnTo>
                    <a:pt x="1363" y="1381"/>
                  </a:lnTo>
                  <a:lnTo>
                    <a:pt x="1362" y="1376"/>
                  </a:lnTo>
                  <a:lnTo>
                    <a:pt x="1366" y="1371"/>
                  </a:lnTo>
                  <a:lnTo>
                    <a:pt x="1355" y="1376"/>
                  </a:lnTo>
                  <a:lnTo>
                    <a:pt x="1354" y="1381"/>
                  </a:lnTo>
                  <a:lnTo>
                    <a:pt x="1359" y="1384"/>
                  </a:lnTo>
                  <a:close/>
                  <a:moveTo>
                    <a:pt x="1378" y="1380"/>
                  </a:moveTo>
                  <a:lnTo>
                    <a:pt x="1378" y="1386"/>
                  </a:lnTo>
                  <a:lnTo>
                    <a:pt x="1380" y="1388"/>
                  </a:lnTo>
                  <a:lnTo>
                    <a:pt x="1380" y="1395"/>
                  </a:lnTo>
                  <a:lnTo>
                    <a:pt x="1386" y="1406"/>
                  </a:lnTo>
                  <a:lnTo>
                    <a:pt x="1390" y="1415"/>
                  </a:lnTo>
                  <a:lnTo>
                    <a:pt x="1401" y="1418"/>
                  </a:lnTo>
                  <a:lnTo>
                    <a:pt x="1411" y="1426"/>
                  </a:lnTo>
                  <a:lnTo>
                    <a:pt x="1417" y="1436"/>
                  </a:lnTo>
                  <a:lnTo>
                    <a:pt x="1426" y="1440"/>
                  </a:lnTo>
                  <a:lnTo>
                    <a:pt x="1431" y="1440"/>
                  </a:lnTo>
                  <a:lnTo>
                    <a:pt x="1433" y="1445"/>
                  </a:lnTo>
                  <a:lnTo>
                    <a:pt x="1442" y="1448"/>
                  </a:lnTo>
                  <a:lnTo>
                    <a:pt x="1444" y="1445"/>
                  </a:lnTo>
                  <a:lnTo>
                    <a:pt x="1443" y="1440"/>
                  </a:lnTo>
                  <a:lnTo>
                    <a:pt x="1448" y="1436"/>
                  </a:lnTo>
                  <a:lnTo>
                    <a:pt x="1442" y="1428"/>
                  </a:lnTo>
                  <a:lnTo>
                    <a:pt x="1433" y="1424"/>
                  </a:lnTo>
                  <a:lnTo>
                    <a:pt x="1429" y="1424"/>
                  </a:lnTo>
                  <a:lnTo>
                    <a:pt x="1425" y="1418"/>
                  </a:lnTo>
                  <a:lnTo>
                    <a:pt x="1428" y="1416"/>
                  </a:lnTo>
                  <a:lnTo>
                    <a:pt x="1430" y="1412"/>
                  </a:lnTo>
                  <a:lnTo>
                    <a:pt x="1435" y="1413"/>
                  </a:lnTo>
                  <a:lnTo>
                    <a:pt x="1442" y="1419"/>
                  </a:lnTo>
                  <a:lnTo>
                    <a:pt x="1451" y="1420"/>
                  </a:lnTo>
                  <a:lnTo>
                    <a:pt x="1454" y="1422"/>
                  </a:lnTo>
                  <a:lnTo>
                    <a:pt x="1457" y="1419"/>
                  </a:lnTo>
                  <a:lnTo>
                    <a:pt x="1453" y="1411"/>
                  </a:lnTo>
                  <a:lnTo>
                    <a:pt x="1432" y="1401"/>
                  </a:lnTo>
                  <a:lnTo>
                    <a:pt x="1425" y="1389"/>
                  </a:lnTo>
                  <a:lnTo>
                    <a:pt x="1421" y="1387"/>
                  </a:lnTo>
                  <a:lnTo>
                    <a:pt x="1413" y="1387"/>
                  </a:lnTo>
                  <a:lnTo>
                    <a:pt x="1402" y="1380"/>
                  </a:lnTo>
                  <a:lnTo>
                    <a:pt x="1395" y="1380"/>
                  </a:lnTo>
                  <a:lnTo>
                    <a:pt x="1392" y="1378"/>
                  </a:lnTo>
                  <a:lnTo>
                    <a:pt x="1382" y="1377"/>
                  </a:lnTo>
                  <a:lnTo>
                    <a:pt x="1378" y="1380"/>
                  </a:lnTo>
                  <a:close/>
                  <a:moveTo>
                    <a:pt x="1326" y="1546"/>
                  </a:moveTo>
                  <a:lnTo>
                    <a:pt x="1325" y="1552"/>
                  </a:lnTo>
                  <a:lnTo>
                    <a:pt x="1329" y="1555"/>
                  </a:lnTo>
                  <a:lnTo>
                    <a:pt x="1331" y="1552"/>
                  </a:lnTo>
                  <a:lnTo>
                    <a:pt x="1331" y="1546"/>
                  </a:lnTo>
                  <a:lnTo>
                    <a:pt x="1327" y="1544"/>
                  </a:lnTo>
                  <a:lnTo>
                    <a:pt x="1326" y="1546"/>
                  </a:lnTo>
                  <a:close/>
                  <a:moveTo>
                    <a:pt x="1246" y="1569"/>
                  </a:moveTo>
                  <a:lnTo>
                    <a:pt x="1249" y="1570"/>
                  </a:lnTo>
                  <a:lnTo>
                    <a:pt x="1254" y="1568"/>
                  </a:lnTo>
                  <a:lnTo>
                    <a:pt x="1256" y="1564"/>
                  </a:lnTo>
                  <a:lnTo>
                    <a:pt x="1251" y="1565"/>
                  </a:lnTo>
                  <a:lnTo>
                    <a:pt x="1246" y="1569"/>
                  </a:lnTo>
                  <a:close/>
                  <a:moveTo>
                    <a:pt x="1285" y="1604"/>
                  </a:moveTo>
                  <a:lnTo>
                    <a:pt x="1289" y="1606"/>
                  </a:lnTo>
                  <a:lnTo>
                    <a:pt x="1295" y="1605"/>
                  </a:lnTo>
                  <a:lnTo>
                    <a:pt x="1295" y="1602"/>
                  </a:lnTo>
                  <a:lnTo>
                    <a:pt x="1289" y="1600"/>
                  </a:lnTo>
                  <a:lnTo>
                    <a:pt x="1285" y="1604"/>
                  </a:lnTo>
                  <a:close/>
                  <a:moveTo>
                    <a:pt x="1377" y="1680"/>
                  </a:moveTo>
                  <a:lnTo>
                    <a:pt x="1380" y="1680"/>
                  </a:lnTo>
                  <a:lnTo>
                    <a:pt x="1385" y="1677"/>
                  </a:lnTo>
                  <a:lnTo>
                    <a:pt x="1384" y="1673"/>
                  </a:lnTo>
                  <a:lnTo>
                    <a:pt x="1378" y="1676"/>
                  </a:lnTo>
                  <a:lnTo>
                    <a:pt x="1377" y="1680"/>
                  </a:lnTo>
                  <a:close/>
                  <a:moveTo>
                    <a:pt x="858" y="1970"/>
                  </a:moveTo>
                  <a:lnTo>
                    <a:pt x="855" y="1965"/>
                  </a:lnTo>
                  <a:lnTo>
                    <a:pt x="858" y="1961"/>
                  </a:lnTo>
                  <a:lnTo>
                    <a:pt x="853" y="1964"/>
                  </a:lnTo>
                  <a:lnTo>
                    <a:pt x="853" y="1969"/>
                  </a:lnTo>
                  <a:lnTo>
                    <a:pt x="856" y="1972"/>
                  </a:lnTo>
                  <a:lnTo>
                    <a:pt x="858" y="1970"/>
                  </a:lnTo>
                  <a:close/>
                  <a:moveTo>
                    <a:pt x="830" y="1974"/>
                  </a:moveTo>
                  <a:lnTo>
                    <a:pt x="835" y="1970"/>
                  </a:lnTo>
                  <a:lnTo>
                    <a:pt x="842" y="1970"/>
                  </a:lnTo>
                  <a:lnTo>
                    <a:pt x="843" y="1966"/>
                  </a:lnTo>
                  <a:lnTo>
                    <a:pt x="838" y="1956"/>
                  </a:lnTo>
                  <a:lnTo>
                    <a:pt x="835" y="1954"/>
                  </a:lnTo>
                  <a:lnTo>
                    <a:pt x="832" y="1949"/>
                  </a:lnTo>
                  <a:lnTo>
                    <a:pt x="827" y="1950"/>
                  </a:lnTo>
                  <a:lnTo>
                    <a:pt x="822" y="1956"/>
                  </a:lnTo>
                  <a:lnTo>
                    <a:pt x="821" y="1961"/>
                  </a:lnTo>
                  <a:lnTo>
                    <a:pt x="819" y="1965"/>
                  </a:lnTo>
                  <a:lnTo>
                    <a:pt x="825" y="1970"/>
                  </a:lnTo>
                  <a:lnTo>
                    <a:pt x="826" y="1974"/>
                  </a:lnTo>
                  <a:lnTo>
                    <a:pt x="830" y="1974"/>
                  </a:lnTo>
                  <a:close/>
                  <a:moveTo>
                    <a:pt x="760" y="1981"/>
                  </a:moveTo>
                  <a:lnTo>
                    <a:pt x="763" y="1984"/>
                  </a:lnTo>
                  <a:lnTo>
                    <a:pt x="764" y="1981"/>
                  </a:lnTo>
                  <a:lnTo>
                    <a:pt x="760" y="1978"/>
                  </a:lnTo>
                  <a:lnTo>
                    <a:pt x="760" y="1981"/>
                  </a:lnTo>
                  <a:close/>
                  <a:moveTo>
                    <a:pt x="748" y="1991"/>
                  </a:moveTo>
                  <a:lnTo>
                    <a:pt x="749" y="1995"/>
                  </a:lnTo>
                  <a:lnTo>
                    <a:pt x="754" y="1997"/>
                  </a:lnTo>
                  <a:lnTo>
                    <a:pt x="755" y="1994"/>
                  </a:lnTo>
                  <a:lnTo>
                    <a:pt x="751" y="1990"/>
                  </a:lnTo>
                  <a:lnTo>
                    <a:pt x="748" y="1991"/>
                  </a:lnTo>
                  <a:close/>
                  <a:moveTo>
                    <a:pt x="707" y="2017"/>
                  </a:moveTo>
                  <a:lnTo>
                    <a:pt x="708" y="2024"/>
                  </a:lnTo>
                  <a:lnTo>
                    <a:pt x="712" y="2030"/>
                  </a:lnTo>
                  <a:lnTo>
                    <a:pt x="711" y="2040"/>
                  </a:lnTo>
                  <a:lnTo>
                    <a:pt x="714" y="2047"/>
                  </a:lnTo>
                  <a:lnTo>
                    <a:pt x="718" y="2048"/>
                  </a:lnTo>
                  <a:lnTo>
                    <a:pt x="717" y="2039"/>
                  </a:lnTo>
                  <a:lnTo>
                    <a:pt x="718" y="2030"/>
                  </a:lnTo>
                  <a:lnTo>
                    <a:pt x="714" y="2025"/>
                  </a:lnTo>
                  <a:lnTo>
                    <a:pt x="711" y="2017"/>
                  </a:lnTo>
                  <a:lnTo>
                    <a:pt x="708" y="2014"/>
                  </a:lnTo>
                  <a:lnTo>
                    <a:pt x="707" y="2017"/>
                  </a:lnTo>
                  <a:close/>
                  <a:moveTo>
                    <a:pt x="651" y="2117"/>
                  </a:moveTo>
                  <a:lnTo>
                    <a:pt x="651" y="2120"/>
                  </a:lnTo>
                  <a:lnTo>
                    <a:pt x="658" y="2127"/>
                  </a:lnTo>
                  <a:lnTo>
                    <a:pt x="666" y="2132"/>
                  </a:lnTo>
                  <a:lnTo>
                    <a:pt x="668" y="2134"/>
                  </a:lnTo>
                  <a:lnTo>
                    <a:pt x="670" y="2132"/>
                  </a:lnTo>
                  <a:lnTo>
                    <a:pt x="667" y="2126"/>
                  </a:lnTo>
                  <a:lnTo>
                    <a:pt x="658" y="2122"/>
                  </a:lnTo>
                  <a:lnTo>
                    <a:pt x="654" y="2117"/>
                  </a:lnTo>
                  <a:lnTo>
                    <a:pt x="651" y="2117"/>
                  </a:lnTo>
                  <a:close/>
                  <a:moveTo>
                    <a:pt x="655" y="2172"/>
                  </a:moveTo>
                  <a:lnTo>
                    <a:pt x="658" y="2168"/>
                  </a:lnTo>
                  <a:lnTo>
                    <a:pt x="657" y="2162"/>
                  </a:lnTo>
                  <a:lnTo>
                    <a:pt x="655" y="2165"/>
                  </a:lnTo>
                  <a:lnTo>
                    <a:pt x="655" y="2172"/>
                  </a:lnTo>
                  <a:close/>
                  <a:moveTo>
                    <a:pt x="617" y="2177"/>
                  </a:moveTo>
                  <a:lnTo>
                    <a:pt x="619" y="2182"/>
                  </a:lnTo>
                  <a:lnTo>
                    <a:pt x="625" y="2183"/>
                  </a:lnTo>
                  <a:lnTo>
                    <a:pt x="627" y="2185"/>
                  </a:lnTo>
                  <a:lnTo>
                    <a:pt x="636" y="2185"/>
                  </a:lnTo>
                  <a:lnTo>
                    <a:pt x="637" y="2182"/>
                  </a:lnTo>
                  <a:lnTo>
                    <a:pt x="633" y="2179"/>
                  </a:lnTo>
                  <a:lnTo>
                    <a:pt x="626" y="2179"/>
                  </a:lnTo>
                  <a:lnTo>
                    <a:pt x="621" y="2175"/>
                  </a:lnTo>
                  <a:lnTo>
                    <a:pt x="617" y="2177"/>
                  </a:lnTo>
                  <a:close/>
                  <a:moveTo>
                    <a:pt x="625" y="2195"/>
                  </a:moveTo>
                  <a:lnTo>
                    <a:pt x="626" y="2198"/>
                  </a:lnTo>
                  <a:lnTo>
                    <a:pt x="628" y="2198"/>
                  </a:lnTo>
                  <a:lnTo>
                    <a:pt x="629" y="2194"/>
                  </a:lnTo>
                  <a:lnTo>
                    <a:pt x="626" y="2194"/>
                  </a:lnTo>
                  <a:lnTo>
                    <a:pt x="625" y="2195"/>
                  </a:lnTo>
                  <a:close/>
                  <a:moveTo>
                    <a:pt x="621" y="2210"/>
                  </a:moveTo>
                  <a:lnTo>
                    <a:pt x="621" y="2215"/>
                  </a:lnTo>
                  <a:lnTo>
                    <a:pt x="623" y="2213"/>
                  </a:lnTo>
                  <a:lnTo>
                    <a:pt x="624" y="2209"/>
                  </a:lnTo>
                  <a:lnTo>
                    <a:pt x="621" y="2210"/>
                  </a:lnTo>
                  <a:close/>
                  <a:moveTo>
                    <a:pt x="617" y="2221"/>
                  </a:moveTo>
                  <a:lnTo>
                    <a:pt x="618" y="2224"/>
                  </a:lnTo>
                  <a:lnTo>
                    <a:pt x="619" y="2221"/>
                  </a:lnTo>
                  <a:lnTo>
                    <a:pt x="617" y="2221"/>
                  </a:lnTo>
                  <a:close/>
                  <a:moveTo>
                    <a:pt x="573" y="2309"/>
                  </a:moveTo>
                  <a:lnTo>
                    <a:pt x="579" y="2313"/>
                  </a:lnTo>
                  <a:lnTo>
                    <a:pt x="582" y="2311"/>
                  </a:lnTo>
                  <a:lnTo>
                    <a:pt x="580" y="2308"/>
                  </a:lnTo>
                  <a:lnTo>
                    <a:pt x="576" y="2308"/>
                  </a:lnTo>
                  <a:lnTo>
                    <a:pt x="573" y="2309"/>
                  </a:lnTo>
                  <a:close/>
                  <a:moveTo>
                    <a:pt x="1229" y="1599"/>
                  </a:moveTo>
                  <a:lnTo>
                    <a:pt x="1231" y="1603"/>
                  </a:lnTo>
                  <a:lnTo>
                    <a:pt x="1241" y="1601"/>
                  </a:lnTo>
                  <a:lnTo>
                    <a:pt x="1261" y="1597"/>
                  </a:lnTo>
                  <a:lnTo>
                    <a:pt x="1280" y="1601"/>
                  </a:lnTo>
                  <a:lnTo>
                    <a:pt x="1285" y="1595"/>
                  </a:lnTo>
                  <a:lnTo>
                    <a:pt x="1294" y="1593"/>
                  </a:lnTo>
                  <a:lnTo>
                    <a:pt x="1303" y="1599"/>
                  </a:lnTo>
                  <a:lnTo>
                    <a:pt x="1313" y="1595"/>
                  </a:lnTo>
                  <a:lnTo>
                    <a:pt x="1318" y="1596"/>
                  </a:lnTo>
                  <a:lnTo>
                    <a:pt x="1328" y="1588"/>
                  </a:lnTo>
                  <a:lnTo>
                    <a:pt x="1329" y="1565"/>
                  </a:lnTo>
                  <a:lnTo>
                    <a:pt x="1323" y="1559"/>
                  </a:lnTo>
                  <a:lnTo>
                    <a:pt x="1320" y="1551"/>
                  </a:lnTo>
                  <a:lnTo>
                    <a:pt x="1313" y="1551"/>
                  </a:lnTo>
                  <a:lnTo>
                    <a:pt x="1287" y="1562"/>
                  </a:lnTo>
                  <a:lnTo>
                    <a:pt x="1263" y="1565"/>
                  </a:lnTo>
                  <a:lnTo>
                    <a:pt x="1257" y="1572"/>
                  </a:lnTo>
                  <a:lnTo>
                    <a:pt x="1248" y="1576"/>
                  </a:lnTo>
                  <a:lnTo>
                    <a:pt x="1243" y="1585"/>
                  </a:lnTo>
                  <a:lnTo>
                    <a:pt x="1234" y="1587"/>
                  </a:lnTo>
                  <a:lnTo>
                    <a:pt x="1232" y="1593"/>
                  </a:lnTo>
                  <a:lnTo>
                    <a:pt x="1229" y="1599"/>
                  </a:lnTo>
                  <a:close/>
                  <a:moveTo>
                    <a:pt x="543" y="2368"/>
                  </a:moveTo>
                  <a:lnTo>
                    <a:pt x="529" y="2360"/>
                  </a:lnTo>
                  <a:lnTo>
                    <a:pt x="522" y="2359"/>
                  </a:lnTo>
                  <a:lnTo>
                    <a:pt x="522" y="2361"/>
                  </a:lnTo>
                  <a:lnTo>
                    <a:pt x="531" y="2371"/>
                  </a:lnTo>
                  <a:lnTo>
                    <a:pt x="536" y="2371"/>
                  </a:lnTo>
                  <a:lnTo>
                    <a:pt x="543" y="2368"/>
                  </a:lnTo>
                  <a:close/>
                  <a:moveTo>
                    <a:pt x="552" y="2365"/>
                  </a:moveTo>
                  <a:lnTo>
                    <a:pt x="532" y="2355"/>
                  </a:lnTo>
                  <a:lnTo>
                    <a:pt x="521" y="2355"/>
                  </a:lnTo>
                  <a:lnTo>
                    <a:pt x="520" y="2351"/>
                  </a:lnTo>
                  <a:lnTo>
                    <a:pt x="521" y="2344"/>
                  </a:lnTo>
                  <a:lnTo>
                    <a:pt x="524" y="2344"/>
                  </a:lnTo>
                  <a:lnTo>
                    <a:pt x="523" y="2340"/>
                  </a:lnTo>
                  <a:lnTo>
                    <a:pt x="520" y="2340"/>
                  </a:lnTo>
                  <a:lnTo>
                    <a:pt x="516" y="2345"/>
                  </a:lnTo>
                  <a:lnTo>
                    <a:pt x="512" y="2345"/>
                  </a:lnTo>
                  <a:lnTo>
                    <a:pt x="512" y="2357"/>
                  </a:lnTo>
                  <a:lnTo>
                    <a:pt x="506" y="2354"/>
                  </a:lnTo>
                  <a:lnTo>
                    <a:pt x="503" y="2354"/>
                  </a:lnTo>
                  <a:lnTo>
                    <a:pt x="502" y="2358"/>
                  </a:lnTo>
                  <a:lnTo>
                    <a:pt x="502" y="2364"/>
                  </a:lnTo>
                  <a:lnTo>
                    <a:pt x="499" y="2367"/>
                  </a:lnTo>
                  <a:lnTo>
                    <a:pt x="494" y="2365"/>
                  </a:lnTo>
                  <a:lnTo>
                    <a:pt x="497" y="2357"/>
                  </a:lnTo>
                  <a:lnTo>
                    <a:pt x="500" y="2352"/>
                  </a:lnTo>
                  <a:lnTo>
                    <a:pt x="499" y="2345"/>
                  </a:lnTo>
                  <a:lnTo>
                    <a:pt x="507" y="2334"/>
                  </a:lnTo>
                  <a:lnTo>
                    <a:pt x="506" y="2332"/>
                  </a:lnTo>
                  <a:lnTo>
                    <a:pt x="500" y="2336"/>
                  </a:lnTo>
                  <a:lnTo>
                    <a:pt x="494" y="2351"/>
                  </a:lnTo>
                  <a:lnTo>
                    <a:pt x="487" y="2357"/>
                  </a:lnTo>
                  <a:lnTo>
                    <a:pt x="484" y="2356"/>
                  </a:lnTo>
                  <a:lnTo>
                    <a:pt x="485" y="2350"/>
                  </a:lnTo>
                  <a:lnTo>
                    <a:pt x="493" y="2343"/>
                  </a:lnTo>
                  <a:lnTo>
                    <a:pt x="494" y="2335"/>
                  </a:lnTo>
                  <a:lnTo>
                    <a:pt x="499" y="2327"/>
                  </a:lnTo>
                  <a:lnTo>
                    <a:pt x="494" y="2328"/>
                  </a:lnTo>
                  <a:lnTo>
                    <a:pt x="490" y="2328"/>
                  </a:lnTo>
                  <a:lnTo>
                    <a:pt x="487" y="2335"/>
                  </a:lnTo>
                  <a:lnTo>
                    <a:pt x="481" y="2337"/>
                  </a:lnTo>
                  <a:lnTo>
                    <a:pt x="479" y="2334"/>
                  </a:lnTo>
                  <a:lnTo>
                    <a:pt x="481" y="2327"/>
                  </a:lnTo>
                  <a:lnTo>
                    <a:pt x="487" y="2322"/>
                  </a:lnTo>
                  <a:lnTo>
                    <a:pt x="485" y="2320"/>
                  </a:lnTo>
                  <a:lnTo>
                    <a:pt x="481" y="2321"/>
                  </a:lnTo>
                  <a:lnTo>
                    <a:pt x="479" y="2326"/>
                  </a:lnTo>
                  <a:lnTo>
                    <a:pt x="474" y="2329"/>
                  </a:lnTo>
                  <a:lnTo>
                    <a:pt x="472" y="2334"/>
                  </a:lnTo>
                  <a:lnTo>
                    <a:pt x="469" y="2327"/>
                  </a:lnTo>
                  <a:lnTo>
                    <a:pt x="468" y="2324"/>
                  </a:lnTo>
                  <a:lnTo>
                    <a:pt x="465" y="2324"/>
                  </a:lnTo>
                  <a:lnTo>
                    <a:pt x="461" y="2328"/>
                  </a:lnTo>
                  <a:lnTo>
                    <a:pt x="457" y="2328"/>
                  </a:lnTo>
                  <a:lnTo>
                    <a:pt x="459" y="2325"/>
                  </a:lnTo>
                  <a:lnTo>
                    <a:pt x="471" y="2316"/>
                  </a:lnTo>
                  <a:lnTo>
                    <a:pt x="472" y="2309"/>
                  </a:lnTo>
                  <a:lnTo>
                    <a:pt x="477" y="2307"/>
                  </a:lnTo>
                  <a:lnTo>
                    <a:pt x="486" y="2300"/>
                  </a:lnTo>
                  <a:lnTo>
                    <a:pt x="485" y="2298"/>
                  </a:lnTo>
                  <a:lnTo>
                    <a:pt x="475" y="2304"/>
                  </a:lnTo>
                  <a:lnTo>
                    <a:pt x="468" y="2307"/>
                  </a:lnTo>
                  <a:lnTo>
                    <a:pt x="466" y="2305"/>
                  </a:lnTo>
                  <a:lnTo>
                    <a:pt x="468" y="2303"/>
                  </a:lnTo>
                  <a:lnTo>
                    <a:pt x="476" y="2301"/>
                  </a:lnTo>
                  <a:lnTo>
                    <a:pt x="482" y="2295"/>
                  </a:lnTo>
                  <a:lnTo>
                    <a:pt x="489" y="2291"/>
                  </a:lnTo>
                  <a:lnTo>
                    <a:pt x="495" y="2289"/>
                  </a:lnTo>
                  <a:lnTo>
                    <a:pt x="495" y="2282"/>
                  </a:lnTo>
                  <a:lnTo>
                    <a:pt x="492" y="2276"/>
                  </a:lnTo>
                  <a:lnTo>
                    <a:pt x="489" y="2276"/>
                  </a:lnTo>
                  <a:lnTo>
                    <a:pt x="481" y="2288"/>
                  </a:lnTo>
                  <a:lnTo>
                    <a:pt x="467" y="2296"/>
                  </a:lnTo>
                  <a:lnTo>
                    <a:pt x="458" y="2299"/>
                  </a:lnTo>
                  <a:lnTo>
                    <a:pt x="457" y="2296"/>
                  </a:lnTo>
                  <a:lnTo>
                    <a:pt x="461" y="2293"/>
                  </a:lnTo>
                  <a:lnTo>
                    <a:pt x="466" y="2291"/>
                  </a:lnTo>
                  <a:lnTo>
                    <a:pt x="472" y="2285"/>
                  </a:lnTo>
                  <a:lnTo>
                    <a:pt x="473" y="2276"/>
                  </a:lnTo>
                  <a:lnTo>
                    <a:pt x="469" y="2270"/>
                  </a:lnTo>
                  <a:lnTo>
                    <a:pt x="465" y="2268"/>
                  </a:lnTo>
                  <a:lnTo>
                    <a:pt x="462" y="2270"/>
                  </a:lnTo>
                  <a:lnTo>
                    <a:pt x="462" y="2275"/>
                  </a:lnTo>
                  <a:lnTo>
                    <a:pt x="465" y="2278"/>
                  </a:lnTo>
                  <a:lnTo>
                    <a:pt x="464" y="2282"/>
                  </a:lnTo>
                  <a:lnTo>
                    <a:pt x="459" y="2287"/>
                  </a:lnTo>
                  <a:lnTo>
                    <a:pt x="454" y="2284"/>
                  </a:lnTo>
                  <a:lnTo>
                    <a:pt x="448" y="2285"/>
                  </a:lnTo>
                  <a:lnTo>
                    <a:pt x="443" y="2286"/>
                  </a:lnTo>
                  <a:lnTo>
                    <a:pt x="438" y="2289"/>
                  </a:lnTo>
                  <a:lnTo>
                    <a:pt x="434" y="2295"/>
                  </a:lnTo>
                  <a:lnTo>
                    <a:pt x="430" y="2296"/>
                  </a:lnTo>
                  <a:lnTo>
                    <a:pt x="425" y="2295"/>
                  </a:lnTo>
                  <a:lnTo>
                    <a:pt x="421" y="2291"/>
                  </a:lnTo>
                  <a:lnTo>
                    <a:pt x="415" y="2292"/>
                  </a:lnTo>
                  <a:lnTo>
                    <a:pt x="410" y="2297"/>
                  </a:lnTo>
                  <a:lnTo>
                    <a:pt x="405" y="2294"/>
                  </a:lnTo>
                  <a:lnTo>
                    <a:pt x="401" y="2297"/>
                  </a:lnTo>
                  <a:lnTo>
                    <a:pt x="400" y="2300"/>
                  </a:lnTo>
                  <a:lnTo>
                    <a:pt x="403" y="2304"/>
                  </a:lnTo>
                  <a:lnTo>
                    <a:pt x="399" y="2306"/>
                  </a:lnTo>
                  <a:lnTo>
                    <a:pt x="386" y="2303"/>
                  </a:lnTo>
                  <a:lnTo>
                    <a:pt x="385" y="2299"/>
                  </a:lnTo>
                  <a:lnTo>
                    <a:pt x="389" y="2293"/>
                  </a:lnTo>
                  <a:lnTo>
                    <a:pt x="396" y="2292"/>
                  </a:lnTo>
                  <a:lnTo>
                    <a:pt x="400" y="2288"/>
                  </a:lnTo>
                  <a:lnTo>
                    <a:pt x="399" y="2285"/>
                  </a:lnTo>
                  <a:lnTo>
                    <a:pt x="393" y="2282"/>
                  </a:lnTo>
                  <a:lnTo>
                    <a:pt x="392" y="2273"/>
                  </a:lnTo>
                  <a:lnTo>
                    <a:pt x="386" y="2268"/>
                  </a:lnTo>
                  <a:lnTo>
                    <a:pt x="384" y="2266"/>
                  </a:lnTo>
                  <a:lnTo>
                    <a:pt x="380" y="2267"/>
                  </a:lnTo>
                  <a:lnTo>
                    <a:pt x="369" y="2275"/>
                  </a:lnTo>
                  <a:lnTo>
                    <a:pt x="363" y="2273"/>
                  </a:lnTo>
                  <a:lnTo>
                    <a:pt x="361" y="2267"/>
                  </a:lnTo>
                  <a:lnTo>
                    <a:pt x="367" y="2261"/>
                  </a:lnTo>
                  <a:lnTo>
                    <a:pt x="365" y="2257"/>
                  </a:lnTo>
                  <a:lnTo>
                    <a:pt x="359" y="2257"/>
                  </a:lnTo>
                  <a:lnTo>
                    <a:pt x="360" y="2254"/>
                  </a:lnTo>
                  <a:lnTo>
                    <a:pt x="369" y="2250"/>
                  </a:lnTo>
                  <a:lnTo>
                    <a:pt x="375" y="2250"/>
                  </a:lnTo>
                  <a:lnTo>
                    <a:pt x="377" y="2246"/>
                  </a:lnTo>
                  <a:lnTo>
                    <a:pt x="376" y="2242"/>
                  </a:lnTo>
                  <a:lnTo>
                    <a:pt x="370" y="2242"/>
                  </a:lnTo>
                  <a:lnTo>
                    <a:pt x="362" y="2244"/>
                  </a:lnTo>
                  <a:lnTo>
                    <a:pt x="356" y="2249"/>
                  </a:lnTo>
                  <a:lnTo>
                    <a:pt x="346" y="2251"/>
                  </a:lnTo>
                  <a:lnTo>
                    <a:pt x="340" y="2247"/>
                  </a:lnTo>
                  <a:lnTo>
                    <a:pt x="341" y="2243"/>
                  </a:lnTo>
                  <a:lnTo>
                    <a:pt x="348" y="2241"/>
                  </a:lnTo>
                  <a:lnTo>
                    <a:pt x="352" y="2238"/>
                  </a:lnTo>
                  <a:lnTo>
                    <a:pt x="352" y="2230"/>
                  </a:lnTo>
                  <a:lnTo>
                    <a:pt x="361" y="2226"/>
                  </a:lnTo>
                  <a:lnTo>
                    <a:pt x="364" y="2223"/>
                  </a:lnTo>
                  <a:lnTo>
                    <a:pt x="363" y="2221"/>
                  </a:lnTo>
                  <a:lnTo>
                    <a:pt x="355" y="2219"/>
                  </a:lnTo>
                  <a:lnTo>
                    <a:pt x="350" y="2222"/>
                  </a:lnTo>
                  <a:lnTo>
                    <a:pt x="344" y="2225"/>
                  </a:lnTo>
                  <a:lnTo>
                    <a:pt x="339" y="2221"/>
                  </a:lnTo>
                  <a:lnTo>
                    <a:pt x="343" y="2217"/>
                  </a:lnTo>
                  <a:lnTo>
                    <a:pt x="348" y="2215"/>
                  </a:lnTo>
                  <a:lnTo>
                    <a:pt x="354" y="2216"/>
                  </a:lnTo>
                  <a:lnTo>
                    <a:pt x="357" y="2212"/>
                  </a:lnTo>
                  <a:lnTo>
                    <a:pt x="363" y="2208"/>
                  </a:lnTo>
                  <a:lnTo>
                    <a:pt x="361" y="2204"/>
                  </a:lnTo>
                  <a:lnTo>
                    <a:pt x="365" y="2200"/>
                  </a:lnTo>
                  <a:lnTo>
                    <a:pt x="362" y="2197"/>
                  </a:lnTo>
                  <a:lnTo>
                    <a:pt x="351" y="2201"/>
                  </a:lnTo>
                  <a:lnTo>
                    <a:pt x="349" y="2204"/>
                  </a:lnTo>
                  <a:lnTo>
                    <a:pt x="346" y="2208"/>
                  </a:lnTo>
                  <a:lnTo>
                    <a:pt x="338" y="2209"/>
                  </a:lnTo>
                  <a:lnTo>
                    <a:pt x="340" y="2205"/>
                  </a:lnTo>
                  <a:lnTo>
                    <a:pt x="346" y="2202"/>
                  </a:lnTo>
                  <a:lnTo>
                    <a:pt x="347" y="2197"/>
                  </a:lnTo>
                  <a:lnTo>
                    <a:pt x="344" y="2193"/>
                  </a:lnTo>
                  <a:lnTo>
                    <a:pt x="348" y="2190"/>
                  </a:lnTo>
                  <a:lnTo>
                    <a:pt x="348" y="2187"/>
                  </a:lnTo>
                  <a:lnTo>
                    <a:pt x="344" y="2184"/>
                  </a:lnTo>
                  <a:lnTo>
                    <a:pt x="338" y="2184"/>
                  </a:lnTo>
                  <a:lnTo>
                    <a:pt x="338" y="2182"/>
                  </a:lnTo>
                  <a:lnTo>
                    <a:pt x="341" y="2179"/>
                  </a:lnTo>
                  <a:lnTo>
                    <a:pt x="340" y="2173"/>
                  </a:lnTo>
                  <a:lnTo>
                    <a:pt x="335" y="2171"/>
                  </a:lnTo>
                  <a:lnTo>
                    <a:pt x="332" y="2174"/>
                  </a:lnTo>
                  <a:lnTo>
                    <a:pt x="325" y="2175"/>
                  </a:lnTo>
                  <a:lnTo>
                    <a:pt x="324" y="2172"/>
                  </a:lnTo>
                  <a:lnTo>
                    <a:pt x="328" y="2166"/>
                  </a:lnTo>
                  <a:lnTo>
                    <a:pt x="333" y="2160"/>
                  </a:lnTo>
                  <a:lnTo>
                    <a:pt x="336" y="2160"/>
                  </a:lnTo>
                  <a:lnTo>
                    <a:pt x="343" y="2150"/>
                  </a:lnTo>
                  <a:lnTo>
                    <a:pt x="339" y="2146"/>
                  </a:lnTo>
                  <a:lnTo>
                    <a:pt x="340" y="2141"/>
                  </a:lnTo>
                  <a:lnTo>
                    <a:pt x="343" y="2137"/>
                  </a:lnTo>
                  <a:lnTo>
                    <a:pt x="340" y="2135"/>
                  </a:lnTo>
                  <a:lnTo>
                    <a:pt x="338" y="2136"/>
                  </a:lnTo>
                  <a:lnTo>
                    <a:pt x="336" y="2140"/>
                  </a:lnTo>
                  <a:lnTo>
                    <a:pt x="332" y="2134"/>
                  </a:lnTo>
                  <a:lnTo>
                    <a:pt x="327" y="2135"/>
                  </a:lnTo>
                  <a:lnTo>
                    <a:pt x="325" y="2138"/>
                  </a:lnTo>
                  <a:lnTo>
                    <a:pt x="321" y="2137"/>
                  </a:lnTo>
                  <a:lnTo>
                    <a:pt x="318" y="2129"/>
                  </a:lnTo>
                  <a:lnTo>
                    <a:pt x="319" y="2124"/>
                  </a:lnTo>
                  <a:lnTo>
                    <a:pt x="331" y="2120"/>
                  </a:lnTo>
                  <a:lnTo>
                    <a:pt x="332" y="2117"/>
                  </a:lnTo>
                  <a:lnTo>
                    <a:pt x="325" y="2114"/>
                  </a:lnTo>
                  <a:lnTo>
                    <a:pt x="319" y="2114"/>
                  </a:lnTo>
                  <a:lnTo>
                    <a:pt x="312" y="2118"/>
                  </a:lnTo>
                  <a:lnTo>
                    <a:pt x="308" y="2117"/>
                  </a:lnTo>
                  <a:lnTo>
                    <a:pt x="305" y="2113"/>
                  </a:lnTo>
                  <a:lnTo>
                    <a:pt x="307" y="2108"/>
                  </a:lnTo>
                  <a:lnTo>
                    <a:pt x="313" y="2107"/>
                  </a:lnTo>
                  <a:lnTo>
                    <a:pt x="320" y="2109"/>
                  </a:lnTo>
                  <a:lnTo>
                    <a:pt x="331" y="2107"/>
                  </a:lnTo>
                  <a:lnTo>
                    <a:pt x="334" y="2103"/>
                  </a:lnTo>
                  <a:lnTo>
                    <a:pt x="331" y="2103"/>
                  </a:lnTo>
                  <a:lnTo>
                    <a:pt x="327" y="2101"/>
                  </a:lnTo>
                  <a:lnTo>
                    <a:pt x="317" y="2101"/>
                  </a:lnTo>
                  <a:lnTo>
                    <a:pt x="313" y="2104"/>
                  </a:lnTo>
                  <a:lnTo>
                    <a:pt x="308" y="2103"/>
                  </a:lnTo>
                  <a:lnTo>
                    <a:pt x="304" y="2099"/>
                  </a:lnTo>
                  <a:lnTo>
                    <a:pt x="312" y="2093"/>
                  </a:lnTo>
                  <a:lnTo>
                    <a:pt x="322" y="2093"/>
                  </a:lnTo>
                  <a:lnTo>
                    <a:pt x="326" y="2090"/>
                  </a:lnTo>
                  <a:lnTo>
                    <a:pt x="323" y="2089"/>
                  </a:lnTo>
                  <a:lnTo>
                    <a:pt x="317" y="2089"/>
                  </a:lnTo>
                  <a:lnTo>
                    <a:pt x="312" y="2085"/>
                  </a:lnTo>
                  <a:lnTo>
                    <a:pt x="315" y="2084"/>
                  </a:lnTo>
                  <a:lnTo>
                    <a:pt x="321" y="2085"/>
                  </a:lnTo>
                  <a:lnTo>
                    <a:pt x="325" y="2087"/>
                  </a:lnTo>
                  <a:lnTo>
                    <a:pt x="335" y="2083"/>
                  </a:lnTo>
                  <a:lnTo>
                    <a:pt x="339" y="2079"/>
                  </a:lnTo>
                  <a:lnTo>
                    <a:pt x="337" y="2077"/>
                  </a:lnTo>
                  <a:lnTo>
                    <a:pt x="333" y="2078"/>
                  </a:lnTo>
                  <a:lnTo>
                    <a:pt x="328" y="2080"/>
                  </a:lnTo>
                  <a:lnTo>
                    <a:pt x="322" y="2079"/>
                  </a:lnTo>
                  <a:lnTo>
                    <a:pt x="319" y="2078"/>
                  </a:lnTo>
                  <a:lnTo>
                    <a:pt x="312" y="2079"/>
                  </a:lnTo>
                  <a:lnTo>
                    <a:pt x="309" y="2083"/>
                  </a:lnTo>
                  <a:lnTo>
                    <a:pt x="305" y="2086"/>
                  </a:lnTo>
                  <a:lnTo>
                    <a:pt x="299" y="2082"/>
                  </a:lnTo>
                  <a:lnTo>
                    <a:pt x="298" y="2077"/>
                  </a:lnTo>
                  <a:lnTo>
                    <a:pt x="302" y="2071"/>
                  </a:lnTo>
                  <a:lnTo>
                    <a:pt x="311" y="2070"/>
                  </a:lnTo>
                  <a:lnTo>
                    <a:pt x="318" y="2065"/>
                  </a:lnTo>
                  <a:lnTo>
                    <a:pt x="316" y="2064"/>
                  </a:lnTo>
                  <a:lnTo>
                    <a:pt x="307" y="2065"/>
                  </a:lnTo>
                  <a:lnTo>
                    <a:pt x="300" y="2064"/>
                  </a:lnTo>
                  <a:lnTo>
                    <a:pt x="298" y="2058"/>
                  </a:lnTo>
                  <a:lnTo>
                    <a:pt x="300" y="2052"/>
                  </a:lnTo>
                  <a:lnTo>
                    <a:pt x="308" y="2050"/>
                  </a:lnTo>
                  <a:lnTo>
                    <a:pt x="324" y="2051"/>
                  </a:lnTo>
                  <a:lnTo>
                    <a:pt x="334" y="2048"/>
                  </a:lnTo>
                  <a:lnTo>
                    <a:pt x="344" y="2048"/>
                  </a:lnTo>
                  <a:lnTo>
                    <a:pt x="351" y="2042"/>
                  </a:lnTo>
                  <a:lnTo>
                    <a:pt x="352" y="2040"/>
                  </a:lnTo>
                  <a:lnTo>
                    <a:pt x="345" y="2041"/>
                  </a:lnTo>
                  <a:lnTo>
                    <a:pt x="339" y="2039"/>
                  </a:lnTo>
                  <a:lnTo>
                    <a:pt x="331" y="2043"/>
                  </a:lnTo>
                  <a:lnTo>
                    <a:pt x="319" y="2045"/>
                  </a:lnTo>
                  <a:lnTo>
                    <a:pt x="313" y="2048"/>
                  </a:lnTo>
                  <a:lnTo>
                    <a:pt x="305" y="2048"/>
                  </a:lnTo>
                  <a:lnTo>
                    <a:pt x="301" y="2045"/>
                  </a:lnTo>
                  <a:lnTo>
                    <a:pt x="303" y="2043"/>
                  </a:lnTo>
                  <a:lnTo>
                    <a:pt x="317" y="2044"/>
                  </a:lnTo>
                  <a:lnTo>
                    <a:pt x="323" y="2040"/>
                  </a:lnTo>
                  <a:lnTo>
                    <a:pt x="331" y="2029"/>
                  </a:lnTo>
                  <a:lnTo>
                    <a:pt x="338" y="2028"/>
                  </a:lnTo>
                  <a:lnTo>
                    <a:pt x="341" y="2030"/>
                  </a:lnTo>
                  <a:lnTo>
                    <a:pt x="347" y="2035"/>
                  </a:lnTo>
                  <a:lnTo>
                    <a:pt x="352" y="2035"/>
                  </a:lnTo>
                  <a:lnTo>
                    <a:pt x="353" y="2032"/>
                  </a:lnTo>
                  <a:lnTo>
                    <a:pt x="350" y="2031"/>
                  </a:lnTo>
                  <a:lnTo>
                    <a:pt x="343" y="2023"/>
                  </a:lnTo>
                  <a:lnTo>
                    <a:pt x="339" y="2023"/>
                  </a:lnTo>
                  <a:lnTo>
                    <a:pt x="336" y="2020"/>
                  </a:lnTo>
                  <a:lnTo>
                    <a:pt x="337" y="2016"/>
                  </a:lnTo>
                  <a:lnTo>
                    <a:pt x="342" y="2016"/>
                  </a:lnTo>
                  <a:lnTo>
                    <a:pt x="345" y="2013"/>
                  </a:lnTo>
                  <a:lnTo>
                    <a:pt x="348" y="2014"/>
                  </a:lnTo>
                  <a:lnTo>
                    <a:pt x="352" y="2020"/>
                  </a:lnTo>
                  <a:lnTo>
                    <a:pt x="359" y="2028"/>
                  </a:lnTo>
                  <a:lnTo>
                    <a:pt x="364" y="2031"/>
                  </a:lnTo>
                  <a:lnTo>
                    <a:pt x="367" y="2030"/>
                  </a:lnTo>
                  <a:lnTo>
                    <a:pt x="363" y="2023"/>
                  </a:lnTo>
                  <a:lnTo>
                    <a:pt x="359" y="2020"/>
                  </a:lnTo>
                  <a:lnTo>
                    <a:pt x="359" y="2006"/>
                  </a:lnTo>
                  <a:lnTo>
                    <a:pt x="364" y="2001"/>
                  </a:lnTo>
                  <a:lnTo>
                    <a:pt x="364" y="1999"/>
                  </a:lnTo>
                  <a:lnTo>
                    <a:pt x="359" y="1998"/>
                  </a:lnTo>
                  <a:lnTo>
                    <a:pt x="354" y="2003"/>
                  </a:lnTo>
                  <a:lnTo>
                    <a:pt x="350" y="2003"/>
                  </a:lnTo>
                  <a:lnTo>
                    <a:pt x="346" y="1997"/>
                  </a:lnTo>
                  <a:lnTo>
                    <a:pt x="344" y="2001"/>
                  </a:lnTo>
                  <a:lnTo>
                    <a:pt x="334" y="2011"/>
                  </a:lnTo>
                  <a:lnTo>
                    <a:pt x="328" y="2014"/>
                  </a:lnTo>
                  <a:lnTo>
                    <a:pt x="325" y="2012"/>
                  </a:lnTo>
                  <a:lnTo>
                    <a:pt x="326" y="2007"/>
                  </a:lnTo>
                  <a:lnTo>
                    <a:pt x="330" y="2004"/>
                  </a:lnTo>
                  <a:lnTo>
                    <a:pt x="329" y="2003"/>
                  </a:lnTo>
                  <a:lnTo>
                    <a:pt x="324" y="2005"/>
                  </a:lnTo>
                  <a:lnTo>
                    <a:pt x="320" y="2011"/>
                  </a:lnTo>
                  <a:lnTo>
                    <a:pt x="317" y="2012"/>
                  </a:lnTo>
                  <a:lnTo>
                    <a:pt x="307" y="2021"/>
                  </a:lnTo>
                  <a:lnTo>
                    <a:pt x="302" y="2023"/>
                  </a:lnTo>
                  <a:lnTo>
                    <a:pt x="296" y="2035"/>
                  </a:lnTo>
                  <a:lnTo>
                    <a:pt x="293" y="2035"/>
                  </a:lnTo>
                  <a:lnTo>
                    <a:pt x="290" y="2025"/>
                  </a:lnTo>
                  <a:lnTo>
                    <a:pt x="291" y="2017"/>
                  </a:lnTo>
                  <a:lnTo>
                    <a:pt x="295" y="2012"/>
                  </a:lnTo>
                  <a:lnTo>
                    <a:pt x="290" y="2008"/>
                  </a:lnTo>
                  <a:lnTo>
                    <a:pt x="291" y="2001"/>
                  </a:lnTo>
                  <a:lnTo>
                    <a:pt x="291" y="1996"/>
                  </a:lnTo>
                  <a:lnTo>
                    <a:pt x="297" y="1993"/>
                  </a:lnTo>
                  <a:lnTo>
                    <a:pt x="310" y="1989"/>
                  </a:lnTo>
                  <a:lnTo>
                    <a:pt x="315" y="1990"/>
                  </a:lnTo>
                  <a:lnTo>
                    <a:pt x="322" y="1983"/>
                  </a:lnTo>
                  <a:lnTo>
                    <a:pt x="325" y="1982"/>
                  </a:lnTo>
                  <a:lnTo>
                    <a:pt x="322" y="1978"/>
                  </a:lnTo>
                  <a:lnTo>
                    <a:pt x="317" y="1978"/>
                  </a:lnTo>
                  <a:lnTo>
                    <a:pt x="313" y="1982"/>
                  </a:lnTo>
                  <a:lnTo>
                    <a:pt x="308" y="1981"/>
                  </a:lnTo>
                  <a:lnTo>
                    <a:pt x="306" y="1986"/>
                  </a:lnTo>
                  <a:lnTo>
                    <a:pt x="301" y="1990"/>
                  </a:lnTo>
                  <a:lnTo>
                    <a:pt x="295" y="1989"/>
                  </a:lnTo>
                  <a:lnTo>
                    <a:pt x="291" y="1983"/>
                  </a:lnTo>
                  <a:lnTo>
                    <a:pt x="291" y="1972"/>
                  </a:lnTo>
                  <a:lnTo>
                    <a:pt x="296" y="1968"/>
                  </a:lnTo>
                  <a:lnTo>
                    <a:pt x="297" y="1962"/>
                  </a:lnTo>
                  <a:lnTo>
                    <a:pt x="294" y="1955"/>
                  </a:lnTo>
                  <a:lnTo>
                    <a:pt x="291" y="1955"/>
                  </a:lnTo>
                  <a:lnTo>
                    <a:pt x="287" y="1960"/>
                  </a:lnTo>
                  <a:lnTo>
                    <a:pt x="283" y="1959"/>
                  </a:lnTo>
                  <a:lnTo>
                    <a:pt x="281" y="1954"/>
                  </a:lnTo>
                  <a:lnTo>
                    <a:pt x="287" y="1948"/>
                  </a:lnTo>
                  <a:lnTo>
                    <a:pt x="295" y="1947"/>
                  </a:lnTo>
                  <a:lnTo>
                    <a:pt x="301" y="1943"/>
                  </a:lnTo>
                  <a:lnTo>
                    <a:pt x="311" y="1941"/>
                  </a:lnTo>
                  <a:lnTo>
                    <a:pt x="315" y="1937"/>
                  </a:lnTo>
                  <a:lnTo>
                    <a:pt x="320" y="1934"/>
                  </a:lnTo>
                  <a:lnTo>
                    <a:pt x="322" y="1927"/>
                  </a:lnTo>
                  <a:lnTo>
                    <a:pt x="325" y="1926"/>
                  </a:lnTo>
                  <a:lnTo>
                    <a:pt x="328" y="1929"/>
                  </a:lnTo>
                  <a:lnTo>
                    <a:pt x="331" y="1925"/>
                  </a:lnTo>
                  <a:lnTo>
                    <a:pt x="345" y="1924"/>
                  </a:lnTo>
                  <a:lnTo>
                    <a:pt x="349" y="1927"/>
                  </a:lnTo>
                  <a:lnTo>
                    <a:pt x="355" y="1927"/>
                  </a:lnTo>
                  <a:lnTo>
                    <a:pt x="353" y="1922"/>
                  </a:lnTo>
                  <a:lnTo>
                    <a:pt x="346" y="1920"/>
                  </a:lnTo>
                  <a:lnTo>
                    <a:pt x="344" y="1915"/>
                  </a:lnTo>
                  <a:lnTo>
                    <a:pt x="339" y="1914"/>
                  </a:lnTo>
                  <a:lnTo>
                    <a:pt x="323" y="1923"/>
                  </a:lnTo>
                  <a:lnTo>
                    <a:pt x="318" y="1923"/>
                  </a:lnTo>
                  <a:lnTo>
                    <a:pt x="313" y="1926"/>
                  </a:lnTo>
                  <a:lnTo>
                    <a:pt x="312" y="1932"/>
                  </a:lnTo>
                  <a:lnTo>
                    <a:pt x="307" y="1935"/>
                  </a:lnTo>
                  <a:lnTo>
                    <a:pt x="300" y="1937"/>
                  </a:lnTo>
                  <a:lnTo>
                    <a:pt x="294" y="1944"/>
                  </a:lnTo>
                  <a:lnTo>
                    <a:pt x="291" y="1944"/>
                  </a:lnTo>
                  <a:lnTo>
                    <a:pt x="289" y="1940"/>
                  </a:lnTo>
                  <a:lnTo>
                    <a:pt x="290" y="1935"/>
                  </a:lnTo>
                  <a:lnTo>
                    <a:pt x="285" y="1934"/>
                  </a:lnTo>
                  <a:lnTo>
                    <a:pt x="286" y="1931"/>
                  </a:lnTo>
                  <a:lnTo>
                    <a:pt x="291" y="1924"/>
                  </a:lnTo>
                  <a:lnTo>
                    <a:pt x="284" y="1920"/>
                  </a:lnTo>
                  <a:lnTo>
                    <a:pt x="280" y="1920"/>
                  </a:lnTo>
                  <a:lnTo>
                    <a:pt x="274" y="1915"/>
                  </a:lnTo>
                  <a:lnTo>
                    <a:pt x="275" y="1913"/>
                  </a:lnTo>
                  <a:lnTo>
                    <a:pt x="285" y="1909"/>
                  </a:lnTo>
                  <a:lnTo>
                    <a:pt x="290" y="1904"/>
                  </a:lnTo>
                  <a:lnTo>
                    <a:pt x="294" y="1903"/>
                  </a:lnTo>
                  <a:lnTo>
                    <a:pt x="297" y="1906"/>
                  </a:lnTo>
                  <a:lnTo>
                    <a:pt x="304" y="1907"/>
                  </a:lnTo>
                  <a:lnTo>
                    <a:pt x="311" y="1904"/>
                  </a:lnTo>
                  <a:lnTo>
                    <a:pt x="318" y="1899"/>
                  </a:lnTo>
                  <a:lnTo>
                    <a:pt x="324" y="1900"/>
                  </a:lnTo>
                  <a:lnTo>
                    <a:pt x="326" y="1895"/>
                  </a:lnTo>
                  <a:lnTo>
                    <a:pt x="324" y="1893"/>
                  </a:lnTo>
                  <a:lnTo>
                    <a:pt x="318" y="1892"/>
                  </a:lnTo>
                  <a:lnTo>
                    <a:pt x="310" y="1897"/>
                  </a:lnTo>
                  <a:lnTo>
                    <a:pt x="304" y="1901"/>
                  </a:lnTo>
                  <a:lnTo>
                    <a:pt x="300" y="1900"/>
                  </a:lnTo>
                  <a:lnTo>
                    <a:pt x="295" y="1894"/>
                  </a:lnTo>
                  <a:lnTo>
                    <a:pt x="291" y="1894"/>
                  </a:lnTo>
                  <a:lnTo>
                    <a:pt x="288" y="1898"/>
                  </a:lnTo>
                  <a:lnTo>
                    <a:pt x="279" y="1903"/>
                  </a:lnTo>
                  <a:lnTo>
                    <a:pt x="280" y="1900"/>
                  </a:lnTo>
                  <a:lnTo>
                    <a:pt x="275" y="1899"/>
                  </a:lnTo>
                  <a:lnTo>
                    <a:pt x="271" y="1900"/>
                  </a:lnTo>
                  <a:lnTo>
                    <a:pt x="265" y="1899"/>
                  </a:lnTo>
                  <a:lnTo>
                    <a:pt x="267" y="1896"/>
                  </a:lnTo>
                  <a:lnTo>
                    <a:pt x="272" y="1895"/>
                  </a:lnTo>
                  <a:lnTo>
                    <a:pt x="285" y="1891"/>
                  </a:lnTo>
                  <a:lnTo>
                    <a:pt x="297" y="1883"/>
                  </a:lnTo>
                  <a:lnTo>
                    <a:pt x="303" y="1881"/>
                  </a:lnTo>
                  <a:lnTo>
                    <a:pt x="315" y="1878"/>
                  </a:lnTo>
                  <a:lnTo>
                    <a:pt x="322" y="1870"/>
                  </a:lnTo>
                  <a:lnTo>
                    <a:pt x="336" y="1855"/>
                  </a:lnTo>
                  <a:lnTo>
                    <a:pt x="350" y="1848"/>
                  </a:lnTo>
                  <a:lnTo>
                    <a:pt x="361" y="1844"/>
                  </a:lnTo>
                  <a:lnTo>
                    <a:pt x="367" y="1844"/>
                  </a:lnTo>
                  <a:lnTo>
                    <a:pt x="371" y="1841"/>
                  </a:lnTo>
                  <a:lnTo>
                    <a:pt x="370" y="1838"/>
                  </a:lnTo>
                  <a:lnTo>
                    <a:pt x="364" y="1836"/>
                  </a:lnTo>
                  <a:lnTo>
                    <a:pt x="354" y="1839"/>
                  </a:lnTo>
                  <a:lnTo>
                    <a:pt x="332" y="1850"/>
                  </a:lnTo>
                  <a:lnTo>
                    <a:pt x="322" y="1860"/>
                  </a:lnTo>
                  <a:lnTo>
                    <a:pt x="315" y="1870"/>
                  </a:lnTo>
                  <a:lnTo>
                    <a:pt x="307" y="1874"/>
                  </a:lnTo>
                  <a:lnTo>
                    <a:pt x="292" y="1877"/>
                  </a:lnTo>
                  <a:lnTo>
                    <a:pt x="288" y="1880"/>
                  </a:lnTo>
                  <a:lnTo>
                    <a:pt x="271" y="1887"/>
                  </a:lnTo>
                  <a:lnTo>
                    <a:pt x="265" y="1888"/>
                  </a:lnTo>
                  <a:lnTo>
                    <a:pt x="263" y="1884"/>
                  </a:lnTo>
                  <a:lnTo>
                    <a:pt x="266" y="1880"/>
                  </a:lnTo>
                  <a:lnTo>
                    <a:pt x="265" y="1865"/>
                  </a:lnTo>
                  <a:lnTo>
                    <a:pt x="270" y="1859"/>
                  </a:lnTo>
                  <a:lnTo>
                    <a:pt x="275" y="1859"/>
                  </a:lnTo>
                  <a:lnTo>
                    <a:pt x="281" y="1864"/>
                  </a:lnTo>
                  <a:lnTo>
                    <a:pt x="286" y="1862"/>
                  </a:lnTo>
                  <a:lnTo>
                    <a:pt x="296" y="1862"/>
                  </a:lnTo>
                  <a:lnTo>
                    <a:pt x="304" y="1861"/>
                  </a:lnTo>
                  <a:lnTo>
                    <a:pt x="302" y="1858"/>
                  </a:lnTo>
                  <a:lnTo>
                    <a:pt x="296" y="1855"/>
                  </a:lnTo>
                  <a:lnTo>
                    <a:pt x="288" y="1855"/>
                  </a:lnTo>
                  <a:lnTo>
                    <a:pt x="284" y="1857"/>
                  </a:lnTo>
                  <a:lnTo>
                    <a:pt x="279" y="1856"/>
                  </a:lnTo>
                  <a:lnTo>
                    <a:pt x="276" y="1850"/>
                  </a:lnTo>
                  <a:lnTo>
                    <a:pt x="277" y="1846"/>
                  </a:lnTo>
                  <a:lnTo>
                    <a:pt x="285" y="1845"/>
                  </a:lnTo>
                  <a:lnTo>
                    <a:pt x="292" y="1850"/>
                  </a:lnTo>
                  <a:lnTo>
                    <a:pt x="299" y="1850"/>
                  </a:lnTo>
                  <a:lnTo>
                    <a:pt x="307" y="1847"/>
                  </a:lnTo>
                  <a:lnTo>
                    <a:pt x="306" y="1844"/>
                  </a:lnTo>
                  <a:lnTo>
                    <a:pt x="300" y="1842"/>
                  </a:lnTo>
                  <a:lnTo>
                    <a:pt x="297" y="1843"/>
                  </a:lnTo>
                  <a:lnTo>
                    <a:pt x="295" y="1841"/>
                  </a:lnTo>
                  <a:lnTo>
                    <a:pt x="295" y="1837"/>
                  </a:lnTo>
                  <a:lnTo>
                    <a:pt x="303" y="1835"/>
                  </a:lnTo>
                  <a:lnTo>
                    <a:pt x="305" y="1836"/>
                  </a:lnTo>
                  <a:lnTo>
                    <a:pt x="308" y="1835"/>
                  </a:lnTo>
                  <a:lnTo>
                    <a:pt x="315" y="1837"/>
                  </a:lnTo>
                  <a:lnTo>
                    <a:pt x="318" y="1835"/>
                  </a:lnTo>
                  <a:lnTo>
                    <a:pt x="317" y="1830"/>
                  </a:lnTo>
                  <a:lnTo>
                    <a:pt x="317" y="1824"/>
                  </a:lnTo>
                  <a:lnTo>
                    <a:pt x="315" y="1823"/>
                  </a:lnTo>
                  <a:lnTo>
                    <a:pt x="310" y="1822"/>
                  </a:lnTo>
                  <a:lnTo>
                    <a:pt x="307" y="1825"/>
                  </a:lnTo>
                  <a:lnTo>
                    <a:pt x="300" y="1826"/>
                  </a:lnTo>
                  <a:lnTo>
                    <a:pt x="281" y="1820"/>
                  </a:lnTo>
                  <a:lnTo>
                    <a:pt x="273" y="1819"/>
                  </a:lnTo>
                  <a:lnTo>
                    <a:pt x="269" y="1816"/>
                  </a:lnTo>
                  <a:lnTo>
                    <a:pt x="269" y="1813"/>
                  </a:lnTo>
                  <a:lnTo>
                    <a:pt x="278" y="1813"/>
                  </a:lnTo>
                  <a:lnTo>
                    <a:pt x="283" y="1815"/>
                  </a:lnTo>
                  <a:lnTo>
                    <a:pt x="287" y="1813"/>
                  </a:lnTo>
                  <a:lnTo>
                    <a:pt x="284" y="1811"/>
                  </a:lnTo>
                  <a:lnTo>
                    <a:pt x="277" y="1811"/>
                  </a:lnTo>
                  <a:lnTo>
                    <a:pt x="275" y="1808"/>
                  </a:lnTo>
                  <a:lnTo>
                    <a:pt x="275" y="1804"/>
                  </a:lnTo>
                  <a:lnTo>
                    <a:pt x="287" y="1803"/>
                  </a:lnTo>
                  <a:lnTo>
                    <a:pt x="289" y="1801"/>
                  </a:lnTo>
                  <a:lnTo>
                    <a:pt x="298" y="1800"/>
                  </a:lnTo>
                  <a:lnTo>
                    <a:pt x="326" y="1802"/>
                  </a:lnTo>
                  <a:lnTo>
                    <a:pt x="332" y="1800"/>
                  </a:lnTo>
                  <a:lnTo>
                    <a:pt x="343" y="1802"/>
                  </a:lnTo>
                  <a:lnTo>
                    <a:pt x="347" y="1800"/>
                  </a:lnTo>
                  <a:lnTo>
                    <a:pt x="346" y="1796"/>
                  </a:lnTo>
                  <a:lnTo>
                    <a:pt x="335" y="1792"/>
                  </a:lnTo>
                  <a:lnTo>
                    <a:pt x="323" y="1792"/>
                  </a:lnTo>
                  <a:lnTo>
                    <a:pt x="308" y="1795"/>
                  </a:lnTo>
                  <a:lnTo>
                    <a:pt x="299" y="1796"/>
                  </a:lnTo>
                  <a:lnTo>
                    <a:pt x="298" y="1794"/>
                  </a:lnTo>
                  <a:lnTo>
                    <a:pt x="293" y="1793"/>
                  </a:lnTo>
                  <a:lnTo>
                    <a:pt x="284" y="1795"/>
                  </a:lnTo>
                  <a:lnTo>
                    <a:pt x="278" y="1799"/>
                  </a:lnTo>
                  <a:lnTo>
                    <a:pt x="276" y="1797"/>
                  </a:lnTo>
                  <a:lnTo>
                    <a:pt x="277" y="1791"/>
                  </a:lnTo>
                  <a:lnTo>
                    <a:pt x="282" y="1784"/>
                  </a:lnTo>
                  <a:lnTo>
                    <a:pt x="289" y="1781"/>
                  </a:lnTo>
                  <a:lnTo>
                    <a:pt x="295" y="1777"/>
                  </a:lnTo>
                  <a:lnTo>
                    <a:pt x="303" y="1773"/>
                  </a:lnTo>
                  <a:lnTo>
                    <a:pt x="306" y="1766"/>
                  </a:lnTo>
                  <a:lnTo>
                    <a:pt x="314" y="1760"/>
                  </a:lnTo>
                  <a:lnTo>
                    <a:pt x="318" y="1760"/>
                  </a:lnTo>
                  <a:lnTo>
                    <a:pt x="320" y="1762"/>
                  </a:lnTo>
                  <a:lnTo>
                    <a:pt x="328" y="1762"/>
                  </a:lnTo>
                  <a:lnTo>
                    <a:pt x="333" y="1760"/>
                  </a:lnTo>
                  <a:lnTo>
                    <a:pt x="338" y="1760"/>
                  </a:lnTo>
                  <a:lnTo>
                    <a:pt x="340" y="1762"/>
                  </a:lnTo>
                  <a:lnTo>
                    <a:pt x="350" y="1766"/>
                  </a:lnTo>
                  <a:lnTo>
                    <a:pt x="358" y="1773"/>
                  </a:lnTo>
                  <a:lnTo>
                    <a:pt x="366" y="1772"/>
                  </a:lnTo>
                  <a:lnTo>
                    <a:pt x="374" y="1776"/>
                  </a:lnTo>
                  <a:lnTo>
                    <a:pt x="383" y="1785"/>
                  </a:lnTo>
                  <a:lnTo>
                    <a:pt x="393" y="1790"/>
                  </a:lnTo>
                  <a:lnTo>
                    <a:pt x="404" y="1794"/>
                  </a:lnTo>
                  <a:lnTo>
                    <a:pt x="409" y="1791"/>
                  </a:lnTo>
                  <a:lnTo>
                    <a:pt x="413" y="1791"/>
                  </a:lnTo>
                  <a:lnTo>
                    <a:pt x="415" y="1789"/>
                  </a:lnTo>
                  <a:lnTo>
                    <a:pt x="414" y="1785"/>
                  </a:lnTo>
                  <a:lnTo>
                    <a:pt x="406" y="1786"/>
                  </a:lnTo>
                  <a:lnTo>
                    <a:pt x="404" y="1789"/>
                  </a:lnTo>
                  <a:lnTo>
                    <a:pt x="397" y="1788"/>
                  </a:lnTo>
                  <a:lnTo>
                    <a:pt x="388" y="1782"/>
                  </a:lnTo>
                  <a:lnTo>
                    <a:pt x="380" y="1770"/>
                  </a:lnTo>
                  <a:lnTo>
                    <a:pt x="380" y="1767"/>
                  </a:lnTo>
                  <a:lnTo>
                    <a:pt x="385" y="1767"/>
                  </a:lnTo>
                  <a:lnTo>
                    <a:pt x="397" y="1767"/>
                  </a:lnTo>
                  <a:lnTo>
                    <a:pt x="409" y="1763"/>
                  </a:lnTo>
                  <a:lnTo>
                    <a:pt x="413" y="1758"/>
                  </a:lnTo>
                  <a:lnTo>
                    <a:pt x="410" y="1754"/>
                  </a:lnTo>
                  <a:lnTo>
                    <a:pt x="400" y="1752"/>
                  </a:lnTo>
                  <a:lnTo>
                    <a:pt x="396" y="1753"/>
                  </a:lnTo>
                  <a:lnTo>
                    <a:pt x="396" y="1756"/>
                  </a:lnTo>
                  <a:lnTo>
                    <a:pt x="398" y="1760"/>
                  </a:lnTo>
                  <a:lnTo>
                    <a:pt x="396" y="1761"/>
                  </a:lnTo>
                  <a:lnTo>
                    <a:pt x="385" y="1761"/>
                  </a:lnTo>
                  <a:lnTo>
                    <a:pt x="380" y="1758"/>
                  </a:lnTo>
                  <a:lnTo>
                    <a:pt x="378" y="1752"/>
                  </a:lnTo>
                  <a:lnTo>
                    <a:pt x="383" y="1751"/>
                  </a:lnTo>
                  <a:lnTo>
                    <a:pt x="387" y="1751"/>
                  </a:lnTo>
                  <a:lnTo>
                    <a:pt x="389" y="1748"/>
                  </a:lnTo>
                  <a:lnTo>
                    <a:pt x="385" y="1743"/>
                  </a:lnTo>
                  <a:lnTo>
                    <a:pt x="381" y="1743"/>
                  </a:lnTo>
                  <a:lnTo>
                    <a:pt x="379" y="1745"/>
                  </a:lnTo>
                  <a:lnTo>
                    <a:pt x="374" y="1744"/>
                  </a:lnTo>
                  <a:lnTo>
                    <a:pt x="370" y="1745"/>
                  </a:lnTo>
                  <a:lnTo>
                    <a:pt x="370" y="1748"/>
                  </a:lnTo>
                  <a:lnTo>
                    <a:pt x="372" y="1753"/>
                  </a:lnTo>
                  <a:lnTo>
                    <a:pt x="372" y="1758"/>
                  </a:lnTo>
                  <a:lnTo>
                    <a:pt x="367" y="1764"/>
                  </a:lnTo>
                  <a:lnTo>
                    <a:pt x="361" y="1767"/>
                  </a:lnTo>
                  <a:lnTo>
                    <a:pt x="357" y="1765"/>
                  </a:lnTo>
                  <a:lnTo>
                    <a:pt x="348" y="1755"/>
                  </a:lnTo>
                  <a:lnTo>
                    <a:pt x="341" y="1755"/>
                  </a:lnTo>
                  <a:lnTo>
                    <a:pt x="337" y="1752"/>
                  </a:lnTo>
                  <a:lnTo>
                    <a:pt x="336" y="1748"/>
                  </a:lnTo>
                  <a:lnTo>
                    <a:pt x="333" y="1749"/>
                  </a:lnTo>
                  <a:lnTo>
                    <a:pt x="330" y="1752"/>
                  </a:lnTo>
                  <a:lnTo>
                    <a:pt x="319" y="1754"/>
                  </a:lnTo>
                  <a:lnTo>
                    <a:pt x="313" y="1754"/>
                  </a:lnTo>
                  <a:lnTo>
                    <a:pt x="307" y="1759"/>
                  </a:lnTo>
                  <a:lnTo>
                    <a:pt x="298" y="1768"/>
                  </a:lnTo>
                  <a:lnTo>
                    <a:pt x="292" y="1770"/>
                  </a:lnTo>
                  <a:lnTo>
                    <a:pt x="289" y="1769"/>
                  </a:lnTo>
                  <a:lnTo>
                    <a:pt x="289" y="1765"/>
                  </a:lnTo>
                  <a:lnTo>
                    <a:pt x="299" y="1753"/>
                  </a:lnTo>
                  <a:lnTo>
                    <a:pt x="303" y="1752"/>
                  </a:lnTo>
                  <a:lnTo>
                    <a:pt x="306" y="1748"/>
                  </a:lnTo>
                  <a:lnTo>
                    <a:pt x="306" y="1745"/>
                  </a:lnTo>
                  <a:lnTo>
                    <a:pt x="309" y="1744"/>
                  </a:lnTo>
                  <a:lnTo>
                    <a:pt x="313" y="1740"/>
                  </a:lnTo>
                  <a:lnTo>
                    <a:pt x="313" y="1736"/>
                  </a:lnTo>
                  <a:lnTo>
                    <a:pt x="316" y="1731"/>
                  </a:lnTo>
                  <a:lnTo>
                    <a:pt x="320" y="1731"/>
                  </a:lnTo>
                  <a:lnTo>
                    <a:pt x="326" y="1736"/>
                  </a:lnTo>
                  <a:lnTo>
                    <a:pt x="335" y="1740"/>
                  </a:lnTo>
                  <a:lnTo>
                    <a:pt x="347" y="1740"/>
                  </a:lnTo>
                  <a:lnTo>
                    <a:pt x="346" y="1737"/>
                  </a:lnTo>
                  <a:lnTo>
                    <a:pt x="340" y="1736"/>
                  </a:lnTo>
                  <a:lnTo>
                    <a:pt x="336" y="1736"/>
                  </a:lnTo>
                  <a:lnTo>
                    <a:pt x="331" y="1732"/>
                  </a:lnTo>
                  <a:lnTo>
                    <a:pt x="320" y="1723"/>
                  </a:lnTo>
                  <a:lnTo>
                    <a:pt x="319" y="1716"/>
                  </a:lnTo>
                  <a:lnTo>
                    <a:pt x="314" y="1714"/>
                  </a:lnTo>
                  <a:lnTo>
                    <a:pt x="312" y="1710"/>
                  </a:lnTo>
                  <a:lnTo>
                    <a:pt x="316" y="1709"/>
                  </a:lnTo>
                  <a:lnTo>
                    <a:pt x="326" y="1712"/>
                  </a:lnTo>
                  <a:lnTo>
                    <a:pt x="334" y="1723"/>
                  </a:lnTo>
                  <a:lnTo>
                    <a:pt x="342" y="1730"/>
                  </a:lnTo>
                  <a:lnTo>
                    <a:pt x="343" y="1727"/>
                  </a:lnTo>
                  <a:lnTo>
                    <a:pt x="340" y="1722"/>
                  </a:lnTo>
                  <a:lnTo>
                    <a:pt x="338" y="1715"/>
                  </a:lnTo>
                  <a:lnTo>
                    <a:pt x="341" y="1715"/>
                  </a:lnTo>
                  <a:lnTo>
                    <a:pt x="346" y="1721"/>
                  </a:lnTo>
                  <a:lnTo>
                    <a:pt x="348" y="1726"/>
                  </a:lnTo>
                  <a:lnTo>
                    <a:pt x="363" y="1735"/>
                  </a:lnTo>
                  <a:lnTo>
                    <a:pt x="369" y="1734"/>
                  </a:lnTo>
                  <a:lnTo>
                    <a:pt x="372" y="1732"/>
                  </a:lnTo>
                  <a:lnTo>
                    <a:pt x="380" y="1732"/>
                  </a:lnTo>
                  <a:lnTo>
                    <a:pt x="384" y="1736"/>
                  </a:lnTo>
                  <a:lnTo>
                    <a:pt x="393" y="1741"/>
                  </a:lnTo>
                  <a:lnTo>
                    <a:pt x="401" y="1745"/>
                  </a:lnTo>
                  <a:lnTo>
                    <a:pt x="402" y="1747"/>
                  </a:lnTo>
                  <a:lnTo>
                    <a:pt x="408" y="1747"/>
                  </a:lnTo>
                  <a:lnTo>
                    <a:pt x="408" y="1744"/>
                  </a:lnTo>
                  <a:lnTo>
                    <a:pt x="401" y="1737"/>
                  </a:lnTo>
                  <a:lnTo>
                    <a:pt x="383" y="1723"/>
                  </a:lnTo>
                  <a:lnTo>
                    <a:pt x="382" y="1719"/>
                  </a:lnTo>
                  <a:lnTo>
                    <a:pt x="382" y="1716"/>
                  </a:lnTo>
                  <a:lnTo>
                    <a:pt x="393" y="1712"/>
                  </a:lnTo>
                  <a:lnTo>
                    <a:pt x="393" y="1707"/>
                  </a:lnTo>
                  <a:lnTo>
                    <a:pt x="396" y="1701"/>
                  </a:lnTo>
                  <a:lnTo>
                    <a:pt x="400" y="1700"/>
                  </a:lnTo>
                  <a:lnTo>
                    <a:pt x="400" y="1698"/>
                  </a:lnTo>
                  <a:lnTo>
                    <a:pt x="394" y="1697"/>
                  </a:lnTo>
                  <a:lnTo>
                    <a:pt x="388" y="1699"/>
                  </a:lnTo>
                  <a:lnTo>
                    <a:pt x="377" y="1699"/>
                  </a:lnTo>
                  <a:lnTo>
                    <a:pt x="374" y="1702"/>
                  </a:lnTo>
                  <a:lnTo>
                    <a:pt x="376" y="1705"/>
                  </a:lnTo>
                  <a:lnTo>
                    <a:pt x="382" y="1710"/>
                  </a:lnTo>
                  <a:lnTo>
                    <a:pt x="379" y="1713"/>
                  </a:lnTo>
                  <a:lnTo>
                    <a:pt x="369" y="1713"/>
                  </a:lnTo>
                  <a:lnTo>
                    <a:pt x="366" y="1714"/>
                  </a:lnTo>
                  <a:lnTo>
                    <a:pt x="359" y="1712"/>
                  </a:lnTo>
                  <a:lnTo>
                    <a:pt x="351" y="1715"/>
                  </a:lnTo>
                  <a:lnTo>
                    <a:pt x="347" y="1709"/>
                  </a:lnTo>
                  <a:lnTo>
                    <a:pt x="341" y="1706"/>
                  </a:lnTo>
                  <a:lnTo>
                    <a:pt x="339" y="1703"/>
                  </a:lnTo>
                  <a:lnTo>
                    <a:pt x="344" y="1700"/>
                  </a:lnTo>
                  <a:lnTo>
                    <a:pt x="347" y="1696"/>
                  </a:lnTo>
                  <a:lnTo>
                    <a:pt x="342" y="1697"/>
                  </a:lnTo>
                  <a:lnTo>
                    <a:pt x="334" y="1698"/>
                  </a:lnTo>
                  <a:lnTo>
                    <a:pt x="332" y="1697"/>
                  </a:lnTo>
                  <a:lnTo>
                    <a:pt x="343" y="1694"/>
                  </a:lnTo>
                  <a:lnTo>
                    <a:pt x="354" y="1689"/>
                  </a:lnTo>
                  <a:lnTo>
                    <a:pt x="360" y="1686"/>
                  </a:lnTo>
                  <a:lnTo>
                    <a:pt x="369" y="1686"/>
                  </a:lnTo>
                  <a:lnTo>
                    <a:pt x="372" y="1689"/>
                  </a:lnTo>
                  <a:lnTo>
                    <a:pt x="379" y="1687"/>
                  </a:lnTo>
                  <a:lnTo>
                    <a:pt x="387" y="1687"/>
                  </a:lnTo>
                  <a:lnTo>
                    <a:pt x="396" y="1689"/>
                  </a:lnTo>
                  <a:lnTo>
                    <a:pt x="397" y="1684"/>
                  </a:lnTo>
                  <a:lnTo>
                    <a:pt x="401" y="1682"/>
                  </a:lnTo>
                  <a:lnTo>
                    <a:pt x="404" y="1678"/>
                  </a:lnTo>
                  <a:lnTo>
                    <a:pt x="410" y="1675"/>
                  </a:lnTo>
                  <a:lnTo>
                    <a:pt x="412" y="1670"/>
                  </a:lnTo>
                  <a:lnTo>
                    <a:pt x="410" y="1669"/>
                  </a:lnTo>
                  <a:lnTo>
                    <a:pt x="404" y="1674"/>
                  </a:lnTo>
                  <a:lnTo>
                    <a:pt x="400" y="1674"/>
                  </a:lnTo>
                  <a:lnTo>
                    <a:pt x="398" y="1670"/>
                  </a:lnTo>
                  <a:lnTo>
                    <a:pt x="402" y="1664"/>
                  </a:lnTo>
                  <a:lnTo>
                    <a:pt x="407" y="1647"/>
                  </a:lnTo>
                  <a:lnTo>
                    <a:pt x="406" y="1639"/>
                  </a:lnTo>
                  <a:lnTo>
                    <a:pt x="410" y="1638"/>
                  </a:lnTo>
                  <a:lnTo>
                    <a:pt x="413" y="1640"/>
                  </a:lnTo>
                  <a:lnTo>
                    <a:pt x="417" y="1648"/>
                  </a:lnTo>
                  <a:lnTo>
                    <a:pt x="415" y="1650"/>
                  </a:lnTo>
                  <a:lnTo>
                    <a:pt x="415" y="1654"/>
                  </a:lnTo>
                  <a:lnTo>
                    <a:pt x="422" y="1656"/>
                  </a:lnTo>
                  <a:lnTo>
                    <a:pt x="428" y="1655"/>
                  </a:lnTo>
                  <a:lnTo>
                    <a:pt x="431" y="1659"/>
                  </a:lnTo>
                  <a:lnTo>
                    <a:pt x="436" y="1659"/>
                  </a:lnTo>
                  <a:lnTo>
                    <a:pt x="437" y="1657"/>
                  </a:lnTo>
                  <a:lnTo>
                    <a:pt x="441" y="1658"/>
                  </a:lnTo>
                  <a:lnTo>
                    <a:pt x="445" y="1658"/>
                  </a:lnTo>
                  <a:lnTo>
                    <a:pt x="444" y="1653"/>
                  </a:lnTo>
                  <a:lnTo>
                    <a:pt x="439" y="1650"/>
                  </a:lnTo>
                  <a:lnTo>
                    <a:pt x="428" y="1649"/>
                  </a:lnTo>
                  <a:lnTo>
                    <a:pt x="428" y="1647"/>
                  </a:lnTo>
                  <a:lnTo>
                    <a:pt x="435" y="1646"/>
                  </a:lnTo>
                  <a:lnTo>
                    <a:pt x="444" y="1644"/>
                  </a:lnTo>
                  <a:lnTo>
                    <a:pt x="443" y="1641"/>
                  </a:lnTo>
                  <a:lnTo>
                    <a:pt x="439" y="1639"/>
                  </a:lnTo>
                  <a:lnTo>
                    <a:pt x="435" y="1639"/>
                  </a:lnTo>
                  <a:lnTo>
                    <a:pt x="433" y="1635"/>
                  </a:lnTo>
                  <a:lnTo>
                    <a:pt x="430" y="1633"/>
                  </a:lnTo>
                  <a:lnTo>
                    <a:pt x="427" y="1636"/>
                  </a:lnTo>
                  <a:lnTo>
                    <a:pt x="423" y="1635"/>
                  </a:lnTo>
                  <a:lnTo>
                    <a:pt x="416" y="1634"/>
                  </a:lnTo>
                  <a:lnTo>
                    <a:pt x="416" y="1630"/>
                  </a:lnTo>
                  <a:lnTo>
                    <a:pt x="420" y="1626"/>
                  </a:lnTo>
                  <a:lnTo>
                    <a:pt x="424" y="1625"/>
                  </a:lnTo>
                  <a:lnTo>
                    <a:pt x="430" y="1616"/>
                  </a:lnTo>
                  <a:lnTo>
                    <a:pt x="435" y="1612"/>
                  </a:lnTo>
                  <a:lnTo>
                    <a:pt x="437" y="1613"/>
                  </a:lnTo>
                  <a:lnTo>
                    <a:pt x="442" y="1612"/>
                  </a:lnTo>
                  <a:lnTo>
                    <a:pt x="447" y="1612"/>
                  </a:lnTo>
                  <a:lnTo>
                    <a:pt x="446" y="1608"/>
                  </a:lnTo>
                  <a:lnTo>
                    <a:pt x="441" y="1607"/>
                  </a:lnTo>
                  <a:lnTo>
                    <a:pt x="434" y="1607"/>
                  </a:lnTo>
                  <a:lnTo>
                    <a:pt x="431" y="1604"/>
                  </a:lnTo>
                  <a:lnTo>
                    <a:pt x="434" y="1601"/>
                  </a:lnTo>
                  <a:lnTo>
                    <a:pt x="442" y="1597"/>
                  </a:lnTo>
                  <a:lnTo>
                    <a:pt x="446" y="1593"/>
                  </a:lnTo>
                  <a:lnTo>
                    <a:pt x="452" y="1590"/>
                  </a:lnTo>
                  <a:lnTo>
                    <a:pt x="452" y="1588"/>
                  </a:lnTo>
                  <a:lnTo>
                    <a:pt x="458" y="1584"/>
                  </a:lnTo>
                  <a:lnTo>
                    <a:pt x="454" y="1579"/>
                  </a:lnTo>
                  <a:lnTo>
                    <a:pt x="449" y="1579"/>
                  </a:lnTo>
                  <a:lnTo>
                    <a:pt x="449" y="1575"/>
                  </a:lnTo>
                  <a:lnTo>
                    <a:pt x="455" y="1573"/>
                  </a:lnTo>
                  <a:lnTo>
                    <a:pt x="460" y="1574"/>
                  </a:lnTo>
                  <a:lnTo>
                    <a:pt x="459" y="1568"/>
                  </a:lnTo>
                  <a:lnTo>
                    <a:pt x="455" y="1566"/>
                  </a:lnTo>
                  <a:lnTo>
                    <a:pt x="447" y="1566"/>
                  </a:lnTo>
                  <a:lnTo>
                    <a:pt x="440" y="1572"/>
                  </a:lnTo>
                  <a:lnTo>
                    <a:pt x="433" y="1571"/>
                  </a:lnTo>
                  <a:lnTo>
                    <a:pt x="428" y="1566"/>
                  </a:lnTo>
                  <a:lnTo>
                    <a:pt x="423" y="1569"/>
                  </a:lnTo>
                  <a:lnTo>
                    <a:pt x="416" y="1569"/>
                  </a:lnTo>
                  <a:lnTo>
                    <a:pt x="412" y="1564"/>
                  </a:lnTo>
                  <a:lnTo>
                    <a:pt x="408" y="1566"/>
                  </a:lnTo>
                  <a:lnTo>
                    <a:pt x="401" y="1565"/>
                  </a:lnTo>
                  <a:lnTo>
                    <a:pt x="396" y="1558"/>
                  </a:lnTo>
                  <a:lnTo>
                    <a:pt x="389" y="1558"/>
                  </a:lnTo>
                  <a:lnTo>
                    <a:pt x="384" y="1556"/>
                  </a:lnTo>
                  <a:lnTo>
                    <a:pt x="383" y="1551"/>
                  </a:lnTo>
                  <a:lnTo>
                    <a:pt x="380" y="1543"/>
                  </a:lnTo>
                  <a:lnTo>
                    <a:pt x="371" y="1537"/>
                  </a:lnTo>
                  <a:lnTo>
                    <a:pt x="355" y="1530"/>
                  </a:lnTo>
                  <a:lnTo>
                    <a:pt x="343" y="1526"/>
                  </a:lnTo>
                  <a:lnTo>
                    <a:pt x="335" y="1518"/>
                  </a:lnTo>
                  <a:lnTo>
                    <a:pt x="336" y="1513"/>
                  </a:lnTo>
                  <a:lnTo>
                    <a:pt x="332" y="1503"/>
                  </a:lnTo>
                  <a:lnTo>
                    <a:pt x="327" y="1496"/>
                  </a:lnTo>
                  <a:lnTo>
                    <a:pt x="323" y="1493"/>
                  </a:lnTo>
                  <a:lnTo>
                    <a:pt x="323" y="1488"/>
                  </a:lnTo>
                  <a:lnTo>
                    <a:pt x="333" y="1480"/>
                  </a:lnTo>
                  <a:lnTo>
                    <a:pt x="341" y="1479"/>
                  </a:lnTo>
                  <a:lnTo>
                    <a:pt x="345" y="1477"/>
                  </a:lnTo>
                  <a:lnTo>
                    <a:pt x="350" y="1480"/>
                  </a:lnTo>
                  <a:lnTo>
                    <a:pt x="358" y="1480"/>
                  </a:lnTo>
                  <a:lnTo>
                    <a:pt x="366" y="1487"/>
                  </a:lnTo>
                  <a:lnTo>
                    <a:pt x="374" y="1489"/>
                  </a:lnTo>
                  <a:lnTo>
                    <a:pt x="380" y="1490"/>
                  </a:lnTo>
                  <a:lnTo>
                    <a:pt x="384" y="1492"/>
                  </a:lnTo>
                  <a:lnTo>
                    <a:pt x="392" y="1493"/>
                  </a:lnTo>
                  <a:lnTo>
                    <a:pt x="399" y="1495"/>
                  </a:lnTo>
                  <a:lnTo>
                    <a:pt x="404" y="1498"/>
                  </a:lnTo>
                  <a:lnTo>
                    <a:pt x="409" y="1500"/>
                  </a:lnTo>
                  <a:lnTo>
                    <a:pt x="413" y="1505"/>
                  </a:lnTo>
                  <a:lnTo>
                    <a:pt x="419" y="1522"/>
                  </a:lnTo>
                  <a:lnTo>
                    <a:pt x="425" y="1529"/>
                  </a:lnTo>
                  <a:lnTo>
                    <a:pt x="432" y="1534"/>
                  </a:lnTo>
                  <a:lnTo>
                    <a:pt x="439" y="1540"/>
                  </a:lnTo>
                  <a:lnTo>
                    <a:pt x="447" y="1543"/>
                  </a:lnTo>
                  <a:lnTo>
                    <a:pt x="451" y="1541"/>
                  </a:lnTo>
                  <a:lnTo>
                    <a:pt x="456" y="1535"/>
                  </a:lnTo>
                  <a:lnTo>
                    <a:pt x="454" y="1533"/>
                  </a:lnTo>
                  <a:lnTo>
                    <a:pt x="449" y="1535"/>
                  </a:lnTo>
                  <a:lnTo>
                    <a:pt x="445" y="1536"/>
                  </a:lnTo>
                  <a:lnTo>
                    <a:pt x="440" y="1532"/>
                  </a:lnTo>
                  <a:lnTo>
                    <a:pt x="432" y="1522"/>
                  </a:lnTo>
                  <a:lnTo>
                    <a:pt x="432" y="1518"/>
                  </a:lnTo>
                  <a:lnTo>
                    <a:pt x="434" y="1518"/>
                  </a:lnTo>
                  <a:lnTo>
                    <a:pt x="442" y="1526"/>
                  </a:lnTo>
                  <a:lnTo>
                    <a:pt x="446" y="1526"/>
                  </a:lnTo>
                  <a:lnTo>
                    <a:pt x="446" y="1522"/>
                  </a:lnTo>
                  <a:lnTo>
                    <a:pt x="451" y="1522"/>
                  </a:lnTo>
                  <a:lnTo>
                    <a:pt x="452" y="1518"/>
                  </a:lnTo>
                  <a:lnTo>
                    <a:pt x="441" y="1511"/>
                  </a:lnTo>
                  <a:lnTo>
                    <a:pt x="432" y="1503"/>
                  </a:lnTo>
                  <a:lnTo>
                    <a:pt x="429" y="1497"/>
                  </a:lnTo>
                  <a:lnTo>
                    <a:pt x="431" y="1494"/>
                  </a:lnTo>
                  <a:lnTo>
                    <a:pt x="434" y="1495"/>
                  </a:lnTo>
                  <a:lnTo>
                    <a:pt x="439" y="1503"/>
                  </a:lnTo>
                  <a:lnTo>
                    <a:pt x="444" y="1503"/>
                  </a:lnTo>
                  <a:lnTo>
                    <a:pt x="440" y="1495"/>
                  </a:lnTo>
                  <a:lnTo>
                    <a:pt x="432" y="1486"/>
                  </a:lnTo>
                  <a:lnTo>
                    <a:pt x="424" y="1480"/>
                  </a:lnTo>
                  <a:lnTo>
                    <a:pt x="422" y="1475"/>
                  </a:lnTo>
                  <a:lnTo>
                    <a:pt x="424" y="1472"/>
                  </a:lnTo>
                  <a:lnTo>
                    <a:pt x="432" y="1475"/>
                  </a:lnTo>
                  <a:lnTo>
                    <a:pt x="449" y="1481"/>
                  </a:lnTo>
                  <a:lnTo>
                    <a:pt x="454" y="1479"/>
                  </a:lnTo>
                  <a:lnTo>
                    <a:pt x="454" y="1474"/>
                  </a:lnTo>
                  <a:lnTo>
                    <a:pt x="448" y="1465"/>
                  </a:lnTo>
                  <a:lnTo>
                    <a:pt x="444" y="1465"/>
                  </a:lnTo>
                  <a:lnTo>
                    <a:pt x="439" y="1468"/>
                  </a:lnTo>
                  <a:lnTo>
                    <a:pt x="433" y="1469"/>
                  </a:lnTo>
                  <a:lnTo>
                    <a:pt x="424" y="1468"/>
                  </a:lnTo>
                  <a:lnTo>
                    <a:pt x="422" y="1464"/>
                  </a:lnTo>
                  <a:lnTo>
                    <a:pt x="425" y="1460"/>
                  </a:lnTo>
                  <a:lnTo>
                    <a:pt x="435" y="1455"/>
                  </a:lnTo>
                  <a:lnTo>
                    <a:pt x="439" y="1456"/>
                  </a:lnTo>
                  <a:lnTo>
                    <a:pt x="445" y="1460"/>
                  </a:lnTo>
                  <a:lnTo>
                    <a:pt x="446" y="1456"/>
                  </a:lnTo>
                  <a:lnTo>
                    <a:pt x="446" y="1452"/>
                  </a:lnTo>
                  <a:lnTo>
                    <a:pt x="441" y="1446"/>
                  </a:lnTo>
                  <a:lnTo>
                    <a:pt x="437" y="1447"/>
                  </a:lnTo>
                  <a:lnTo>
                    <a:pt x="435" y="1449"/>
                  </a:lnTo>
                  <a:lnTo>
                    <a:pt x="429" y="1449"/>
                  </a:lnTo>
                  <a:lnTo>
                    <a:pt x="426" y="1452"/>
                  </a:lnTo>
                  <a:lnTo>
                    <a:pt x="414" y="1462"/>
                  </a:lnTo>
                  <a:lnTo>
                    <a:pt x="410" y="1462"/>
                  </a:lnTo>
                  <a:lnTo>
                    <a:pt x="410" y="1458"/>
                  </a:lnTo>
                  <a:lnTo>
                    <a:pt x="415" y="1454"/>
                  </a:lnTo>
                  <a:lnTo>
                    <a:pt x="417" y="1448"/>
                  </a:lnTo>
                  <a:lnTo>
                    <a:pt x="422" y="1441"/>
                  </a:lnTo>
                  <a:lnTo>
                    <a:pt x="426" y="1441"/>
                  </a:lnTo>
                  <a:lnTo>
                    <a:pt x="431" y="1441"/>
                  </a:lnTo>
                  <a:lnTo>
                    <a:pt x="437" y="1437"/>
                  </a:lnTo>
                  <a:lnTo>
                    <a:pt x="442" y="1436"/>
                  </a:lnTo>
                  <a:lnTo>
                    <a:pt x="445" y="1432"/>
                  </a:lnTo>
                  <a:lnTo>
                    <a:pt x="443" y="1431"/>
                  </a:lnTo>
                  <a:lnTo>
                    <a:pt x="433" y="1430"/>
                  </a:lnTo>
                  <a:lnTo>
                    <a:pt x="427" y="1435"/>
                  </a:lnTo>
                  <a:lnTo>
                    <a:pt x="423" y="1436"/>
                  </a:lnTo>
                  <a:lnTo>
                    <a:pt x="418" y="1435"/>
                  </a:lnTo>
                  <a:lnTo>
                    <a:pt x="408" y="1436"/>
                  </a:lnTo>
                  <a:lnTo>
                    <a:pt x="406" y="1434"/>
                  </a:lnTo>
                  <a:lnTo>
                    <a:pt x="406" y="1429"/>
                  </a:lnTo>
                  <a:lnTo>
                    <a:pt x="410" y="1426"/>
                  </a:lnTo>
                  <a:lnTo>
                    <a:pt x="416" y="1421"/>
                  </a:lnTo>
                  <a:lnTo>
                    <a:pt x="426" y="1420"/>
                  </a:lnTo>
                  <a:lnTo>
                    <a:pt x="440" y="1417"/>
                  </a:lnTo>
                  <a:lnTo>
                    <a:pt x="450" y="1412"/>
                  </a:lnTo>
                  <a:lnTo>
                    <a:pt x="451" y="1408"/>
                  </a:lnTo>
                  <a:lnTo>
                    <a:pt x="448" y="1406"/>
                  </a:lnTo>
                  <a:lnTo>
                    <a:pt x="444" y="1406"/>
                  </a:lnTo>
                  <a:lnTo>
                    <a:pt x="438" y="1410"/>
                  </a:lnTo>
                  <a:lnTo>
                    <a:pt x="431" y="1413"/>
                  </a:lnTo>
                  <a:lnTo>
                    <a:pt x="425" y="1411"/>
                  </a:lnTo>
                  <a:lnTo>
                    <a:pt x="422" y="1405"/>
                  </a:lnTo>
                  <a:lnTo>
                    <a:pt x="418" y="1403"/>
                  </a:lnTo>
                  <a:lnTo>
                    <a:pt x="411" y="1404"/>
                  </a:lnTo>
                  <a:lnTo>
                    <a:pt x="408" y="1402"/>
                  </a:lnTo>
                  <a:lnTo>
                    <a:pt x="408" y="1399"/>
                  </a:lnTo>
                  <a:lnTo>
                    <a:pt x="414" y="1393"/>
                  </a:lnTo>
                  <a:lnTo>
                    <a:pt x="418" y="1384"/>
                  </a:lnTo>
                  <a:lnTo>
                    <a:pt x="422" y="1380"/>
                  </a:lnTo>
                  <a:lnTo>
                    <a:pt x="428" y="1377"/>
                  </a:lnTo>
                  <a:lnTo>
                    <a:pt x="427" y="1375"/>
                  </a:lnTo>
                  <a:lnTo>
                    <a:pt x="424" y="1375"/>
                  </a:lnTo>
                  <a:lnTo>
                    <a:pt x="417" y="1378"/>
                  </a:lnTo>
                  <a:lnTo>
                    <a:pt x="409" y="1388"/>
                  </a:lnTo>
                  <a:lnTo>
                    <a:pt x="409" y="1392"/>
                  </a:lnTo>
                  <a:lnTo>
                    <a:pt x="402" y="1397"/>
                  </a:lnTo>
                  <a:lnTo>
                    <a:pt x="400" y="1399"/>
                  </a:lnTo>
                  <a:lnTo>
                    <a:pt x="397" y="1399"/>
                  </a:lnTo>
                  <a:lnTo>
                    <a:pt x="398" y="1392"/>
                  </a:lnTo>
                  <a:lnTo>
                    <a:pt x="400" y="1381"/>
                  </a:lnTo>
                  <a:lnTo>
                    <a:pt x="400" y="1371"/>
                  </a:lnTo>
                  <a:lnTo>
                    <a:pt x="396" y="1362"/>
                  </a:lnTo>
                  <a:lnTo>
                    <a:pt x="395" y="1353"/>
                  </a:lnTo>
                  <a:lnTo>
                    <a:pt x="398" y="1347"/>
                  </a:lnTo>
                  <a:lnTo>
                    <a:pt x="397" y="1340"/>
                  </a:lnTo>
                  <a:lnTo>
                    <a:pt x="395" y="1341"/>
                  </a:lnTo>
                  <a:lnTo>
                    <a:pt x="393" y="1344"/>
                  </a:lnTo>
                  <a:lnTo>
                    <a:pt x="391" y="1360"/>
                  </a:lnTo>
                  <a:lnTo>
                    <a:pt x="393" y="1366"/>
                  </a:lnTo>
                  <a:lnTo>
                    <a:pt x="396" y="1374"/>
                  </a:lnTo>
                  <a:lnTo>
                    <a:pt x="396" y="1382"/>
                  </a:lnTo>
                  <a:lnTo>
                    <a:pt x="395" y="1394"/>
                  </a:lnTo>
                  <a:lnTo>
                    <a:pt x="392" y="1400"/>
                  </a:lnTo>
                  <a:lnTo>
                    <a:pt x="388" y="1401"/>
                  </a:lnTo>
                  <a:lnTo>
                    <a:pt x="383" y="1396"/>
                  </a:lnTo>
                  <a:lnTo>
                    <a:pt x="380" y="1390"/>
                  </a:lnTo>
                  <a:lnTo>
                    <a:pt x="378" y="1402"/>
                  </a:lnTo>
                  <a:lnTo>
                    <a:pt x="377" y="1405"/>
                  </a:lnTo>
                  <a:lnTo>
                    <a:pt x="374" y="1405"/>
                  </a:lnTo>
                  <a:lnTo>
                    <a:pt x="369" y="1405"/>
                  </a:lnTo>
                  <a:lnTo>
                    <a:pt x="373" y="1408"/>
                  </a:lnTo>
                  <a:lnTo>
                    <a:pt x="375" y="1413"/>
                  </a:lnTo>
                  <a:lnTo>
                    <a:pt x="373" y="1420"/>
                  </a:lnTo>
                  <a:lnTo>
                    <a:pt x="369" y="1425"/>
                  </a:lnTo>
                  <a:lnTo>
                    <a:pt x="362" y="1426"/>
                  </a:lnTo>
                  <a:lnTo>
                    <a:pt x="358" y="1426"/>
                  </a:lnTo>
                  <a:lnTo>
                    <a:pt x="356" y="1428"/>
                  </a:lnTo>
                  <a:lnTo>
                    <a:pt x="350" y="1433"/>
                  </a:lnTo>
                  <a:lnTo>
                    <a:pt x="339" y="1432"/>
                  </a:lnTo>
                  <a:lnTo>
                    <a:pt x="335" y="1428"/>
                  </a:lnTo>
                  <a:lnTo>
                    <a:pt x="335" y="1422"/>
                  </a:lnTo>
                  <a:lnTo>
                    <a:pt x="333" y="1418"/>
                  </a:lnTo>
                  <a:lnTo>
                    <a:pt x="330" y="1414"/>
                  </a:lnTo>
                  <a:lnTo>
                    <a:pt x="326" y="1414"/>
                  </a:lnTo>
                  <a:lnTo>
                    <a:pt x="325" y="1420"/>
                  </a:lnTo>
                  <a:lnTo>
                    <a:pt x="322" y="1420"/>
                  </a:lnTo>
                  <a:lnTo>
                    <a:pt x="319" y="1410"/>
                  </a:lnTo>
                  <a:lnTo>
                    <a:pt x="321" y="1403"/>
                  </a:lnTo>
                  <a:lnTo>
                    <a:pt x="320" y="1399"/>
                  </a:lnTo>
                  <a:lnTo>
                    <a:pt x="317" y="1396"/>
                  </a:lnTo>
                  <a:lnTo>
                    <a:pt x="317" y="1391"/>
                  </a:lnTo>
                  <a:lnTo>
                    <a:pt x="325" y="1386"/>
                  </a:lnTo>
                  <a:lnTo>
                    <a:pt x="332" y="1386"/>
                  </a:lnTo>
                  <a:lnTo>
                    <a:pt x="334" y="1388"/>
                  </a:lnTo>
                  <a:lnTo>
                    <a:pt x="338" y="1382"/>
                  </a:lnTo>
                  <a:lnTo>
                    <a:pt x="343" y="1380"/>
                  </a:lnTo>
                  <a:lnTo>
                    <a:pt x="355" y="1378"/>
                  </a:lnTo>
                  <a:lnTo>
                    <a:pt x="360" y="1380"/>
                  </a:lnTo>
                  <a:lnTo>
                    <a:pt x="370" y="1369"/>
                  </a:lnTo>
                  <a:lnTo>
                    <a:pt x="377" y="1357"/>
                  </a:lnTo>
                  <a:lnTo>
                    <a:pt x="377" y="1353"/>
                  </a:lnTo>
                  <a:lnTo>
                    <a:pt x="374" y="1352"/>
                  </a:lnTo>
                  <a:lnTo>
                    <a:pt x="370" y="1355"/>
                  </a:lnTo>
                  <a:lnTo>
                    <a:pt x="365" y="1363"/>
                  </a:lnTo>
                  <a:lnTo>
                    <a:pt x="358" y="1371"/>
                  </a:lnTo>
                  <a:lnTo>
                    <a:pt x="350" y="1374"/>
                  </a:lnTo>
                  <a:lnTo>
                    <a:pt x="339" y="1372"/>
                  </a:lnTo>
                  <a:lnTo>
                    <a:pt x="333" y="1366"/>
                  </a:lnTo>
                  <a:lnTo>
                    <a:pt x="334" y="1361"/>
                  </a:lnTo>
                  <a:lnTo>
                    <a:pt x="341" y="1357"/>
                  </a:lnTo>
                  <a:lnTo>
                    <a:pt x="350" y="1349"/>
                  </a:lnTo>
                  <a:lnTo>
                    <a:pt x="356" y="1348"/>
                  </a:lnTo>
                  <a:lnTo>
                    <a:pt x="357" y="1345"/>
                  </a:lnTo>
                  <a:lnTo>
                    <a:pt x="357" y="1340"/>
                  </a:lnTo>
                  <a:lnTo>
                    <a:pt x="359" y="1337"/>
                  </a:lnTo>
                  <a:lnTo>
                    <a:pt x="364" y="1336"/>
                  </a:lnTo>
                  <a:lnTo>
                    <a:pt x="367" y="1333"/>
                  </a:lnTo>
                  <a:lnTo>
                    <a:pt x="365" y="1331"/>
                  </a:lnTo>
                  <a:lnTo>
                    <a:pt x="364" y="1327"/>
                  </a:lnTo>
                  <a:lnTo>
                    <a:pt x="362" y="1325"/>
                  </a:lnTo>
                  <a:lnTo>
                    <a:pt x="360" y="1326"/>
                  </a:lnTo>
                  <a:lnTo>
                    <a:pt x="356" y="1330"/>
                  </a:lnTo>
                  <a:lnTo>
                    <a:pt x="344" y="1328"/>
                  </a:lnTo>
                  <a:lnTo>
                    <a:pt x="341" y="1329"/>
                  </a:lnTo>
                  <a:lnTo>
                    <a:pt x="339" y="1326"/>
                  </a:lnTo>
                  <a:lnTo>
                    <a:pt x="341" y="1321"/>
                  </a:lnTo>
                  <a:lnTo>
                    <a:pt x="350" y="1315"/>
                  </a:lnTo>
                  <a:lnTo>
                    <a:pt x="354" y="1316"/>
                  </a:lnTo>
                  <a:lnTo>
                    <a:pt x="359" y="1320"/>
                  </a:lnTo>
                  <a:lnTo>
                    <a:pt x="365" y="1319"/>
                  </a:lnTo>
                  <a:lnTo>
                    <a:pt x="373" y="1315"/>
                  </a:lnTo>
                  <a:lnTo>
                    <a:pt x="378" y="1304"/>
                  </a:lnTo>
                  <a:lnTo>
                    <a:pt x="375" y="1300"/>
                  </a:lnTo>
                  <a:lnTo>
                    <a:pt x="376" y="1293"/>
                  </a:lnTo>
                  <a:lnTo>
                    <a:pt x="385" y="1285"/>
                  </a:lnTo>
                  <a:lnTo>
                    <a:pt x="382" y="1276"/>
                  </a:lnTo>
                  <a:lnTo>
                    <a:pt x="383" y="1267"/>
                  </a:lnTo>
                  <a:lnTo>
                    <a:pt x="382" y="1263"/>
                  </a:lnTo>
                  <a:lnTo>
                    <a:pt x="377" y="1261"/>
                  </a:lnTo>
                  <a:lnTo>
                    <a:pt x="372" y="1261"/>
                  </a:lnTo>
                  <a:lnTo>
                    <a:pt x="368" y="1257"/>
                  </a:lnTo>
                  <a:lnTo>
                    <a:pt x="361" y="1256"/>
                  </a:lnTo>
                  <a:lnTo>
                    <a:pt x="356" y="1254"/>
                  </a:lnTo>
                  <a:lnTo>
                    <a:pt x="357" y="1250"/>
                  </a:lnTo>
                  <a:lnTo>
                    <a:pt x="360" y="1249"/>
                  </a:lnTo>
                  <a:lnTo>
                    <a:pt x="367" y="1250"/>
                  </a:lnTo>
                  <a:lnTo>
                    <a:pt x="370" y="1248"/>
                  </a:lnTo>
                  <a:lnTo>
                    <a:pt x="376" y="1242"/>
                  </a:lnTo>
                  <a:lnTo>
                    <a:pt x="376" y="1236"/>
                  </a:lnTo>
                  <a:lnTo>
                    <a:pt x="381" y="1231"/>
                  </a:lnTo>
                  <a:lnTo>
                    <a:pt x="380" y="1226"/>
                  </a:lnTo>
                  <a:lnTo>
                    <a:pt x="377" y="1222"/>
                  </a:lnTo>
                  <a:lnTo>
                    <a:pt x="372" y="1222"/>
                  </a:lnTo>
                  <a:lnTo>
                    <a:pt x="369" y="1218"/>
                  </a:lnTo>
                  <a:lnTo>
                    <a:pt x="368" y="1212"/>
                  </a:lnTo>
                  <a:lnTo>
                    <a:pt x="372" y="1209"/>
                  </a:lnTo>
                  <a:lnTo>
                    <a:pt x="374" y="1210"/>
                  </a:lnTo>
                  <a:lnTo>
                    <a:pt x="374" y="1206"/>
                  </a:lnTo>
                  <a:lnTo>
                    <a:pt x="369" y="1199"/>
                  </a:lnTo>
                  <a:lnTo>
                    <a:pt x="367" y="1190"/>
                  </a:lnTo>
                  <a:lnTo>
                    <a:pt x="371" y="1188"/>
                  </a:lnTo>
                  <a:lnTo>
                    <a:pt x="375" y="1193"/>
                  </a:lnTo>
                  <a:lnTo>
                    <a:pt x="375" y="1190"/>
                  </a:lnTo>
                  <a:lnTo>
                    <a:pt x="373" y="1185"/>
                  </a:lnTo>
                  <a:lnTo>
                    <a:pt x="373" y="1181"/>
                  </a:lnTo>
                  <a:lnTo>
                    <a:pt x="376" y="1173"/>
                  </a:lnTo>
                  <a:lnTo>
                    <a:pt x="375" y="1165"/>
                  </a:lnTo>
                  <a:lnTo>
                    <a:pt x="371" y="1158"/>
                  </a:lnTo>
                  <a:lnTo>
                    <a:pt x="372" y="1153"/>
                  </a:lnTo>
                  <a:lnTo>
                    <a:pt x="370" y="1148"/>
                  </a:lnTo>
                  <a:lnTo>
                    <a:pt x="372" y="1143"/>
                  </a:lnTo>
                  <a:lnTo>
                    <a:pt x="375" y="1134"/>
                  </a:lnTo>
                  <a:lnTo>
                    <a:pt x="372" y="1133"/>
                  </a:lnTo>
                  <a:lnTo>
                    <a:pt x="367" y="1134"/>
                  </a:lnTo>
                  <a:lnTo>
                    <a:pt x="360" y="1141"/>
                  </a:lnTo>
                  <a:lnTo>
                    <a:pt x="355" y="1142"/>
                  </a:lnTo>
                  <a:lnTo>
                    <a:pt x="352" y="1145"/>
                  </a:lnTo>
                  <a:lnTo>
                    <a:pt x="348" y="1147"/>
                  </a:lnTo>
                  <a:lnTo>
                    <a:pt x="344" y="1145"/>
                  </a:lnTo>
                  <a:lnTo>
                    <a:pt x="346" y="1141"/>
                  </a:lnTo>
                  <a:lnTo>
                    <a:pt x="354" y="1135"/>
                  </a:lnTo>
                  <a:lnTo>
                    <a:pt x="359" y="1135"/>
                  </a:lnTo>
                  <a:lnTo>
                    <a:pt x="363" y="1129"/>
                  </a:lnTo>
                  <a:lnTo>
                    <a:pt x="365" y="1123"/>
                  </a:lnTo>
                  <a:lnTo>
                    <a:pt x="372" y="1117"/>
                  </a:lnTo>
                  <a:lnTo>
                    <a:pt x="379" y="1114"/>
                  </a:lnTo>
                  <a:lnTo>
                    <a:pt x="381" y="1108"/>
                  </a:lnTo>
                  <a:lnTo>
                    <a:pt x="380" y="1103"/>
                  </a:lnTo>
                  <a:lnTo>
                    <a:pt x="376" y="1098"/>
                  </a:lnTo>
                  <a:lnTo>
                    <a:pt x="371" y="1091"/>
                  </a:lnTo>
                  <a:lnTo>
                    <a:pt x="369" y="1084"/>
                  </a:lnTo>
                  <a:lnTo>
                    <a:pt x="367" y="1082"/>
                  </a:lnTo>
                  <a:lnTo>
                    <a:pt x="363" y="1082"/>
                  </a:lnTo>
                  <a:lnTo>
                    <a:pt x="359" y="1076"/>
                  </a:lnTo>
                  <a:lnTo>
                    <a:pt x="359" y="1070"/>
                  </a:lnTo>
                  <a:lnTo>
                    <a:pt x="362" y="1067"/>
                  </a:lnTo>
                  <a:lnTo>
                    <a:pt x="360" y="1063"/>
                  </a:lnTo>
                  <a:lnTo>
                    <a:pt x="360" y="1055"/>
                  </a:lnTo>
                  <a:lnTo>
                    <a:pt x="357" y="1048"/>
                  </a:lnTo>
                  <a:lnTo>
                    <a:pt x="342" y="1036"/>
                  </a:lnTo>
                  <a:lnTo>
                    <a:pt x="341" y="1033"/>
                  </a:lnTo>
                  <a:lnTo>
                    <a:pt x="338" y="1027"/>
                  </a:lnTo>
                  <a:lnTo>
                    <a:pt x="335" y="1023"/>
                  </a:lnTo>
                  <a:lnTo>
                    <a:pt x="335" y="1020"/>
                  </a:lnTo>
                  <a:lnTo>
                    <a:pt x="338" y="1018"/>
                  </a:lnTo>
                  <a:lnTo>
                    <a:pt x="346" y="1011"/>
                  </a:lnTo>
                  <a:lnTo>
                    <a:pt x="351" y="1008"/>
                  </a:lnTo>
                  <a:lnTo>
                    <a:pt x="354" y="1003"/>
                  </a:lnTo>
                  <a:lnTo>
                    <a:pt x="352" y="1001"/>
                  </a:lnTo>
                  <a:lnTo>
                    <a:pt x="345" y="1001"/>
                  </a:lnTo>
                  <a:lnTo>
                    <a:pt x="345" y="999"/>
                  </a:lnTo>
                  <a:lnTo>
                    <a:pt x="350" y="995"/>
                  </a:lnTo>
                  <a:lnTo>
                    <a:pt x="354" y="986"/>
                  </a:lnTo>
                  <a:lnTo>
                    <a:pt x="358" y="982"/>
                  </a:lnTo>
                  <a:lnTo>
                    <a:pt x="358" y="977"/>
                  </a:lnTo>
                  <a:lnTo>
                    <a:pt x="356" y="975"/>
                  </a:lnTo>
                  <a:lnTo>
                    <a:pt x="359" y="970"/>
                  </a:lnTo>
                  <a:lnTo>
                    <a:pt x="355" y="966"/>
                  </a:lnTo>
                  <a:lnTo>
                    <a:pt x="351" y="964"/>
                  </a:lnTo>
                  <a:lnTo>
                    <a:pt x="344" y="956"/>
                  </a:lnTo>
                  <a:lnTo>
                    <a:pt x="335" y="948"/>
                  </a:lnTo>
                  <a:lnTo>
                    <a:pt x="332" y="942"/>
                  </a:lnTo>
                  <a:lnTo>
                    <a:pt x="328" y="939"/>
                  </a:lnTo>
                  <a:lnTo>
                    <a:pt x="325" y="940"/>
                  </a:lnTo>
                  <a:lnTo>
                    <a:pt x="324" y="944"/>
                  </a:lnTo>
                  <a:lnTo>
                    <a:pt x="321" y="945"/>
                  </a:lnTo>
                  <a:lnTo>
                    <a:pt x="318" y="942"/>
                  </a:lnTo>
                  <a:lnTo>
                    <a:pt x="317" y="936"/>
                  </a:lnTo>
                  <a:lnTo>
                    <a:pt x="312" y="932"/>
                  </a:lnTo>
                  <a:lnTo>
                    <a:pt x="306" y="928"/>
                  </a:lnTo>
                  <a:lnTo>
                    <a:pt x="302" y="923"/>
                  </a:lnTo>
                  <a:lnTo>
                    <a:pt x="298" y="921"/>
                  </a:lnTo>
                  <a:lnTo>
                    <a:pt x="296" y="923"/>
                  </a:lnTo>
                  <a:lnTo>
                    <a:pt x="293" y="924"/>
                  </a:lnTo>
                  <a:lnTo>
                    <a:pt x="292" y="921"/>
                  </a:lnTo>
                  <a:lnTo>
                    <a:pt x="293" y="914"/>
                  </a:lnTo>
                  <a:lnTo>
                    <a:pt x="283" y="906"/>
                  </a:lnTo>
                  <a:lnTo>
                    <a:pt x="275" y="897"/>
                  </a:lnTo>
                  <a:lnTo>
                    <a:pt x="272" y="898"/>
                  </a:lnTo>
                  <a:lnTo>
                    <a:pt x="268" y="902"/>
                  </a:lnTo>
                  <a:lnTo>
                    <a:pt x="261" y="900"/>
                  </a:lnTo>
                  <a:lnTo>
                    <a:pt x="249" y="889"/>
                  </a:lnTo>
                  <a:lnTo>
                    <a:pt x="239" y="886"/>
                  </a:lnTo>
                  <a:lnTo>
                    <a:pt x="233" y="880"/>
                  </a:lnTo>
                  <a:lnTo>
                    <a:pt x="225" y="877"/>
                  </a:lnTo>
                  <a:lnTo>
                    <a:pt x="216" y="878"/>
                  </a:lnTo>
                  <a:lnTo>
                    <a:pt x="211" y="883"/>
                  </a:lnTo>
                  <a:lnTo>
                    <a:pt x="206" y="892"/>
                  </a:lnTo>
                  <a:lnTo>
                    <a:pt x="198" y="898"/>
                  </a:lnTo>
                  <a:lnTo>
                    <a:pt x="194" y="902"/>
                  </a:lnTo>
                  <a:lnTo>
                    <a:pt x="194" y="895"/>
                  </a:lnTo>
                  <a:lnTo>
                    <a:pt x="198" y="887"/>
                  </a:lnTo>
                  <a:lnTo>
                    <a:pt x="197" y="879"/>
                  </a:lnTo>
                  <a:lnTo>
                    <a:pt x="195" y="877"/>
                  </a:lnTo>
                  <a:lnTo>
                    <a:pt x="187" y="876"/>
                  </a:lnTo>
                  <a:lnTo>
                    <a:pt x="182" y="882"/>
                  </a:lnTo>
                  <a:lnTo>
                    <a:pt x="182" y="887"/>
                  </a:lnTo>
                  <a:lnTo>
                    <a:pt x="176" y="891"/>
                  </a:lnTo>
                  <a:lnTo>
                    <a:pt x="171" y="888"/>
                  </a:lnTo>
                  <a:lnTo>
                    <a:pt x="166" y="877"/>
                  </a:lnTo>
                  <a:lnTo>
                    <a:pt x="161" y="876"/>
                  </a:lnTo>
                  <a:lnTo>
                    <a:pt x="160" y="881"/>
                  </a:lnTo>
                  <a:lnTo>
                    <a:pt x="156" y="896"/>
                  </a:lnTo>
                  <a:lnTo>
                    <a:pt x="153" y="898"/>
                  </a:lnTo>
                  <a:lnTo>
                    <a:pt x="147" y="896"/>
                  </a:lnTo>
                  <a:lnTo>
                    <a:pt x="146" y="887"/>
                  </a:lnTo>
                  <a:lnTo>
                    <a:pt x="149" y="879"/>
                  </a:lnTo>
                  <a:lnTo>
                    <a:pt x="156" y="874"/>
                  </a:lnTo>
                  <a:lnTo>
                    <a:pt x="155" y="871"/>
                  </a:lnTo>
                  <a:lnTo>
                    <a:pt x="149" y="872"/>
                  </a:lnTo>
                  <a:lnTo>
                    <a:pt x="146" y="869"/>
                  </a:lnTo>
                  <a:lnTo>
                    <a:pt x="138" y="875"/>
                  </a:lnTo>
                  <a:lnTo>
                    <a:pt x="132" y="875"/>
                  </a:lnTo>
                  <a:lnTo>
                    <a:pt x="130" y="880"/>
                  </a:lnTo>
                  <a:lnTo>
                    <a:pt x="127" y="882"/>
                  </a:lnTo>
                  <a:lnTo>
                    <a:pt x="126" y="877"/>
                  </a:lnTo>
                  <a:lnTo>
                    <a:pt x="126" y="872"/>
                  </a:lnTo>
                  <a:lnTo>
                    <a:pt x="123" y="864"/>
                  </a:lnTo>
                  <a:lnTo>
                    <a:pt x="121" y="857"/>
                  </a:lnTo>
                  <a:lnTo>
                    <a:pt x="118" y="857"/>
                  </a:lnTo>
                  <a:lnTo>
                    <a:pt x="114" y="858"/>
                  </a:lnTo>
                  <a:lnTo>
                    <a:pt x="113" y="864"/>
                  </a:lnTo>
                  <a:lnTo>
                    <a:pt x="111" y="872"/>
                  </a:lnTo>
                  <a:lnTo>
                    <a:pt x="107" y="876"/>
                  </a:lnTo>
                  <a:lnTo>
                    <a:pt x="107" y="882"/>
                  </a:lnTo>
                  <a:lnTo>
                    <a:pt x="108" y="894"/>
                  </a:lnTo>
                  <a:lnTo>
                    <a:pt x="108" y="899"/>
                  </a:lnTo>
                  <a:lnTo>
                    <a:pt x="106" y="902"/>
                  </a:lnTo>
                  <a:lnTo>
                    <a:pt x="99" y="898"/>
                  </a:lnTo>
                  <a:lnTo>
                    <a:pt x="92" y="891"/>
                  </a:lnTo>
                  <a:lnTo>
                    <a:pt x="83" y="887"/>
                  </a:lnTo>
                  <a:lnTo>
                    <a:pt x="75" y="881"/>
                  </a:lnTo>
                  <a:lnTo>
                    <a:pt x="68" y="873"/>
                  </a:lnTo>
                  <a:lnTo>
                    <a:pt x="63" y="870"/>
                  </a:lnTo>
                  <a:lnTo>
                    <a:pt x="63" y="868"/>
                  </a:lnTo>
                  <a:lnTo>
                    <a:pt x="66" y="865"/>
                  </a:lnTo>
                  <a:lnTo>
                    <a:pt x="57" y="862"/>
                  </a:lnTo>
                  <a:lnTo>
                    <a:pt x="51" y="849"/>
                  </a:lnTo>
                  <a:lnTo>
                    <a:pt x="47" y="843"/>
                  </a:lnTo>
                  <a:lnTo>
                    <a:pt x="40" y="835"/>
                  </a:lnTo>
                  <a:lnTo>
                    <a:pt x="40" y="826"/>
                  </a:lnTo>
                  <a:lnTo>
                    <a:pt x="44" y="821"/>
                  </a:lnTo>
                  <a:lnTo>
                    <a:pt x="55" y="820"/>
                  </a:lnTo>
                  <a:lnTo>
                    <a:pt x="60" y="815"/>
                  </a:lnTo>
                  <a:lnTo>
                    <a:pt x="67" y="813"/>
                  </a:lnTo>
                  <a:lnTo>
                    <a:pt x="79" y="813"/>
                  </a:lnTo>
                  <a:lnTo>
                    <a:pt x="81" y="816"/>
                  </a:lnTo>
                  <a:lnTo>
                    <a:pt x="87" y="812"/>
                  </a:lnTo>
                  <a:lnTo>
                    <a:pt x="91" y="807"/>
                  </a:lnTo>
                  <a:lnTo>
                    <a:pt x="90" y="802"/>
                  </a:lnTo>
                  <a:lnTo>
                    <a:pt x="81" y="803"/>
                  </a:lnTo>
                  <a:lnTo>
                    <a:pt x="70" y="797"/>
                  </a:lnTo>
                  <a:lnTo>
                    <a:pt x="66" y="798"/>
                  </a:lnTo>
                  <a:lnTo>
                    <a:pt x="63" y="802"/>
                  </a:lnTo>
                  <a:lnTo>
                    <a:pt x="50" y="789"/>
                  </a:lnTo>
                  <a:lnTo>
                    <a:pt x="48" y="778"/>
                  </a:lnTo>
                  <a:lnTo>
                    <a:pt x="54" y="773"/>
                  </a:lnTo>
                  <a:lnTo>
                    <a:pt x="60" y="770"/>
                  </a:lnTo>
                  <a:lnTo>
                    <a:pt x="63" y="760"/>
                  </a:lnTo>
                  <a:lnTo>
                    <a:pt x="67" y="755"/>
                  </a:lnTo>
                  <a:lnTo>
                    <a:pt x="61" y="755"/>
                  </a:lnTo>
                  <a:lnTo>
                    <a:pt x="57" y="758"/>
                  </a:lnTo>
                  <a:lnTo>
                    <a:pt x="52" y="768"/>
                  </a:lnTo>
                  <a:lnTo>
                    <a:pt x="47" y="768"/>
                  </a:lnTo>
                  <a:lnTo>
                    <a:pt x="43" y="771"/>
                  </a:lnTo>
                  <a:lnTo>
                    <a:pt x="38" y="777"/>
                  </a:lnTo>
                  <a:lnTo>
                    <a:pt x="29" y="773"/>
                  </a:lnTo>
                  <a:lnTo>
                    <a:pt x="27" y="765"/>
                  </a:lnTo>
                  <a:lnTo>
                    <a:pt x="29" y="758"/>
                  </a:lnTo>
                  <a:lnTo>
                    <a:pt x="34" y="755"/>
                  </a:lnTo>
                  <a:lnTo>
                    <a:pt x="32" y="752"/>
                  </a:lnTo>
                  <a:lnTo>
                    <a:pt x="27" y="752"/>
                  </a:lnTo>
                  <a:lnTo>
                    <a:pt x="24" y="754"/>
                  </a:lnTo>
                  <a:lnTo>
                    <a:pt x="24" y="742"/>
                  </a:lnTo>
                  <a:lnTo>
                    <a:pt x="27" y="736"/>
                  </a:lnTo>
                  <a:lnTo>
                    <a:pt x="31" y="736"/>
                  </a:lnTo>
                  <a:lnTo>
                    <a:pt x="34" y="732"/>
                  </a:lnTo>
                  <a:lnTo>
                    <a:pt x="40" y="733"/>
                  </a:lnTo>
                  <a:lnTo>
                    <a:pt x="44" y="737"/>
                  </a:lnTo>
                  <a:lnTo>
                    <a:pt x="43" y="727"/>
                  </a:lnTo>
                  <a:lnTo>
                    <a:pt x="58" y="721"/>
                  </a:lnTo>
                  <a:lnTo>
                    <a:pt x="73" y="725"/>
                  </a:lnTo>
                  <a:lnTo>
                    <a:pt x="82" y="732"/>
                  </a:lnTo>
                  <a:lnTo>
                    <a:pt x="98" y="732"/>
                  </a:lnTo>
                  <a:lnTo>
                    <a:pt x="113" y="740"/>
                  </a:lnTo>
                  <a:lnTo>
                    <a:pt x="125" y="741"/>
                  </a:lnTo>
                  <a:lnTo>
                    <a:pt x="132" y="744"/>
                  </a:lnTo>
                  <a:lnTo>
                    <a:pt x="148" y="753"/>
                  </a:lnTo>
                  <a:lnTo>
                    <a:pt x="154" y="753"/>
                  </a:lnTo>
                  <a:lnTo>
                    <a:pt x="158" y="754"/>
                  </a:lnTo>
                  <a:lnTo>
                    <a:pt x="168" y="750"/>
                  </a:lnTo>
                  <a:lnTo>
                    <a:pt x="161" y="749"/>
                  </a:lnTo>
                  <a:lnTo>
                    <a:pt x="154" y="749"/>
                  </a:lnTo>
                  <a:lnTo>
                    <a:pt x="140" y="742"/>
                  </a:lnTo>
                  <a:lnTo>
                    <a:pt x="129" y="733"/>
                  </a:lnTo>
                  <a:lnTo>
                    <a:pt x="120" y="732"/>
                  </a:lnTo>
                  <a:lnTo>
                    <a:pt x="108" y="730"/>
                  </a:lnTo>
                  <a:lnTo>
                    <a:pt x="99" y="724"/>
                  </a:lnTo>
                  <a:lnTo>
                    <a:pt x="100" y="719"/>
                  </a:lnTo>
                  <a:lnTo>
                    <a:pt x="116" y="716"/>
                  </a:lnTo>
                  <a:lnTo>
                    <a:pt x="127" y="717"/>
                  </a:lnTo>
                  <a:lnTo>
                    <a:pt x="145" y="718"/>
                  </a:lnTo>
                  <a:lnTo>
                    <a:pt x="159" y="723"/>
                  </a:lnTo>
                  <a:lnTo>
                    <a:pt x="165" y="730"/>
                  </a:lnTo>
                  <a:lnTo>
                    <a:pt x="170" y="732"/>
                  </a:lnTo>
                  <a:lnTo>
                    <a:pt x="173" y="735"/>
                  </a:lnTo>
                  <a:lnTo>
                    <a:pt x="180" y="738"/>
                  </a:lnTo>
                  <a:lnTo>
                    <a:pt x="180" y="734"/>
                  </a:lnTo>
                  <a:lnTo>
                    <a:pt x="177" y="730"/>
                  </a:lnTo>
                  <a:lnTo>
                    <a:pt x="177" y="724"/>
                  </a:lnTo>
                  <a:lnTo>
                    <a:pt x="187" y="718"/>
                  </a:lnTo>
                  <a:lnTo>
                    <a:pt x="190" y="717"/>
                  </a:lnTo>
                  <a:lnTo>
                    <a:pt x="189" y="705"/>
                  </a:lnTo>
                  <a:lnTo>
                    <a:pt x="184" y="703"/>
                  </a:lnTo>
                  <a:lnTo>
                    <a:pt x="180" y="703"/>
                  </a:lnTo>
                  <a:lnTo>
                    <a:pt x="176" y="700"/>
                  </a:lnTo>
                  <a:lnTo>
                    <a:pt x="177" y="694"/>
                  </a:lnTo>
                  <a:lnTo>
                    <a:pt x="171" y="692"/>
                  </a:lnTo>
                  <a:lnTo>
                    <a:pt x="166" y="693"/>
                  </a:lnTo>
                  <a:lnTo>
                    <a:pt x="158" y="700"/>
                  </a:lnTo>
                  <a:lnTo>
                    <a:pt x="149" y="701"/>
                  </a:lnTo>
                  <a:lnTo>
                    <a:pt x="136" y="698"/>
                  </a:lnTo>
                  <a:lnTo>
                    <a:pt x="129" y="694"/>
                  </a:lnTo>
                  <a:lnTo>
                    <a:pt x="129" y="690"/>
                  </a:lnTo>
                  <a:lnTo>
                    <a:pt x="127" y="688"/>
                  </a:lnTo>
                  <a:lnTo>
                    <a:pt x="121" y="679"/>
                  </a:lnTo>
                  <a:lnTo>
                    <a:pt x="117" y="679"/>
                  </a:lnTo>
                  <a:lnTo>
                    <a:pt x="114" y="681"/>
                  </a:lnTo>
                  <a:lnTo>
                    <a:pt x="116" y="685"/>
                  </a:lnTo>
                  <a:lnTo>
                    <a:pt x="120" y="689"/>
                  </a:lnTo>
                  <a:lnTo>
                    <a:pt x="118" y="698"/>
                  </a:lnTo>
                  <a:lnTo>
                    <a:pt x="115" y="702"/>
                  </a:lnTo>
                  <a:lnTo>
                    <a:pt x="103" y="703"/>
                  </a:lnTo>
                  <a:lnTo>
                    <a:pt x="92" y="699"/>
                  </a:lnTo>
                  <a:lnTo>
                    <a:pt x="78" y="685"/>
                  </a:lnTo>
                  <a:lnTo>
                    <a:pt x="80" y="682"/>
                  </a:lnTo>
                  <a:lnTo>
                    <a:pt x="89" y="679"/>
                  </a:lnTo>
                  <a:lnTo>
                    <a:pt x="103" y="673"/>
                  </a:lnTo>
                  <a:lnTo>
                    <a:pt x="102" y="670"/>
                  </a:lnTo>
                  <a:lnTo>
                    <a:pt x="99" y="668"/>
                  </a:lnTo>
                  <a:lnTo>
                    <a:pt x="89" y="672"/>
                  </a:lnTo>
                  <a:lnTo>
                    <a:pt x="82" y="676"/>
                  </a:lnTo>
                  <a:lnTo>
                    <a:pt x="75" y="673"/>
                  </a:lnTo>
                  <a:lnTo>
                    <a:pt x="73" y="668"/>
                  </a:lnTo>
                  <a:lnTo>
                    <a:pt x="76" y="664"/>
                  </a:lnTo>
                  <a:lnTo>
                    <a:pt x="84" y="662"/>
                  </a:lnTo>
                  <a:lnTo>
                    <a:pt x="92" y="657"/>
                  </a:lnTo>
                  <a:lnTo>
                    <a:pt x="97" y="647"/>
                  </a:lnTo>
                  <a:lnTo>
                    <a:pt x="96" y="643"/>
                  </a:lnTo>
                  <a:lnTo>
                    <a:pt x="91" y="641"/>
                  </a:lnTo>
                  <a:lnTo>
                    <a:pt x="89" y="643"/>
                  </a:lnTo>
                  <a:lnTo>
                    <a:pt x="85" y="648"/>
                  </a:lnTo>
                  <a:lnTo>
                    <a:pt x="77" y="653"/>
                  </a:lnTo>
                  <a:lnTo>
                    <a:pt x="67" y="655"/>
                  </a:lnTo>
                  <a:lnTo>
                    <a:pt x="59" y="654"/>
                  </a:lnTo>
                  <a:lnTo>
                    <a:pt x="56" y="648"/>
                  </a:lnTo>
                  <a:lnTo>
                    <a:pt x="58" y="643"/>
                  </a:lnTo>
                  <a:lnTo>
                    <a:pt x="62" y="639"/>
                  </a:lnTo>
                  <a:lnTo>
                    <a:pt x="66" y="636"/>
                  </a:lnTo>
                  <a:lnTo>
                    <a:pt x="64" y="632"/>
                  </a:lnTo>
                  <a:lnTo>
                    <a:pt x="61" y="630"/>
                  </a:lnTo>
                  <a:lnTo>
                    <a:pt x="53" y="630"/>
                  </a:lnTo>
                  <a:lnTo>
                    <a:pt x="50" y="626"/>
                  </a:lnTo>
                  <a:lnTo>
                    <a:pt x="41" y="609"/>
                  </a:lnTo>
                  <a:lnTo>
                    <a:pt x="36" y="604"/>
                  </a:lnTo>
                  <a:lnTo>
                    <a:pt x="29" y="600"/>
                  </a:lnTo>
                  <a:lnTo>
                    <a:pt x="25" y="595"/>
                  </a:lnTo>
                  <a:lnTo>
                    <a:pt x="31" y="594"/>
                  </a:lnTo>
                  <a:lnTo>
                    <a:pt x="38" y="589"/>
                  </a:lnTo>
                  <a:lnTo>
                    <a:pt x="43" y="584"/>
                  </a:lnTo>
                  <a:lnTo>
                    <a:pt x="45" y="581"/>
                  </a:lnTo>
                  <a:lnTo>
                    <a:pt x="48" y="582"/>
                  </a:lnTo>
                  <a:lnTo>
                    <a:pt x="53" y="583"/>
                  </a:lnTo>
                  <a:lnTo>
                    <a:pt x="52" y="579"/>
                  </a:lnTo>
                  <a:lnTo>
                    <a:pt x="47" y="576"/>
                  </a:lnTo>
                  <a:lnTo>
                    <a:pt x="40" y="576"/>
                  </a:lnTo>
                  <a:lnTo>
                    <a:pt x="37" y="571"/>
                  </a:lnTo>
                  <a:lnTo>
                    <a:pt x="40" y="567"/>
                  </a:lnTo>
                  <a:lnTo>
                    <a:pt x="47" y="568"/>
                  </a:lnTo>
                  <a:lnTo>
                    <a:pt x="61" y="562"/>
                  </a:lnTo>
                  <a:lnTo>
                    <a:pt x="62" y="558"/>
                  </a:lnTo>
                  <a:lnTo>
                    <a:pt x="61" y="553"/>
                  </a:lnTo>
                  <a:lnTo>
                    <a:pt x="68" y="551"/>
                  </a:lnTo>
                  <a:lnTo>
                    <a:pt x="73" y="548"/>
                  </a:lnTo>
                  <a:lnTo>
                    <a:pt x="78" y="548"/>
                  </a:lnTo>
                  <a:lnTo>
                    <a:pt x="82" y="549"/>
                  </a:lnTo>
                  <a:lnTo>
                    <a:pt x="88" y="548"/>
                  </a:lnTo>
                  <a:lnTo>
                    <a:pt x="94" y="545"/>
                  </a:lnTo>
                  <a:lnTo>
                    <a:pt x="99" y="545"/>
                  </a:lnTo>
                  <a:lnTo>
                    <a:pt x="105" y="546"/>
                  </a:lnTo>
                  <a:lnTo>
                    <a:pt x="105" y="549"/>
                  </a:lnTo>
                  <a:lnTo>
                    <a:pt x="108" y="550"/>
                  </a:lnTo>
                  <a:lnTo>
                    <a:pt x="114" y="549"/>
                  </a:lnTo>
                  <a:lnTo>
                    <a:pt x="116" y="544"/>
                  </a:lnTo>
                  <a:lnTo>
                    <a:pt x="122" y="540"/>
                  </a:lnTo>
                  <a:lnTo>
                    <a:pt x="128" y="541"/>
                  </a:lnTo>
                  <a:lnTo>
                    <a:pt x="130" y="541"/>
                  </a:lnTo>
                  <a:lnTo>
                    <a:pt x="135" y="538"/>
                  </a:lnTo>
                  <a:lnTo>
                    <a:pt x="138" y="538"/>
                  </a:lnTo>
                  <a:lnTo>
                    <a:pt x="145" y="538"/>
                  </a:lnTo>
                  <a:lnTo>
                    <a:pt x="177" y="530"/>
                  </a:lnTo>
                  <a:lnTo>
                    <a:pt x="184" y="530"/>
                  </a:lnTo>
                  <a:lnTo>
                    <a:pt x="187" y="533"/>
                  </a:lnTo>
                  <a:lnTo>
                    <a:pt x="189" y="529"/>
                  </a:lnTo>
                  <a:lnTo>
                    <a:pt x="186" y="525"/>
                  </a:lnTo>
                  <a:lnTo>
                    <a:pt x="188" y="520"/>
                  </a:lnTo>
                  <a:lnTo>
                    <a:pt x="199" y="514"/>
                  </a:lnTo>
                  <a:lnTo>
                    <a:pt x="213" y="514"/>
                  </a:lnTo>
                  <a:lnTo>
                    <a:pt x="222" y="513"/>
                  </a:lnTo>
                  <a:lnTo>
                    <a:pt x="227" y="516"/>
                  </a:lnTo>
                  <a:lnTo>
                    <a:pt x="235" y="517"/>
                  </a:lnTo>
                  <a:lnTo>
                    <a:pt x="242" y="512"/>
                  </a:lnTo>
                  <a:lnTo>
                    <a:pt x="252" y="511"/>
                  </a:lnTo>
                  <a:lnTo>
                    <a:pt x="263" y="513"/>
                  </a:lnTo>
                  <a:lnTo>
                    <a:pt x="266" y="517"/>
                  </a:lnTo>
                  <a:lnTo>
                    <a:pt x="273" y="518"/>
                  </a:lnTo>
                  <a:lnTo>
                    <a:pt x="277" y="522"/>
                  </a:lnTo>
                  <a:lnTo>
                    <a:pt x="286" y="528"/>
                  </a:lnTo>
                  <a:lnTo>
                    <a:pt x="293" y="528"/>
                  </a:lnTo>
                  <a:lnTo>
                    <a:pt x="298" y="526"/>
                  </a:lnTo>
                  <a:lnTo>
                    <a:pt x="299" y="522"/>
                  </a:lnTo>
                  <a:lnTo>
                    <a:pt x="306" y="515"/>
                  </a:lnTo>
                  <a:lnTo>
                    <a:pt x="311" y="506"/>
                  </a:lnTo>
                  <a:lnTo>
                    <a:pt x="319" y="496"/>
                  </a:lnTo>
                  <a:lnTo>
                    <a:pt x="329" y="492"/>
                  </a:lnTo>
                  <a:lnTo>
                    <a:pt x="332" y="486"/>
                  </a:lnTo>
                  <a:lnTo>
                    <a:pt x="339" y="474"/>
                  </a:lnTo>
                  <a:lnTo>
                    <a:pt x="346" y="473"/>
                  </a:lnTo>
                  <a:lnTo>
                    <a:pt x="349" y="464"/>
                  </a:lnTo>
                  <a:lnTo>
                    <a:pt x="343" y="461"/>
                  </a:lnTo>
                  <a:lnTo>
                    <a:pt x="343" y="454"/>
                  </a:lnTo>
                  <a:lnTo>
                    <a:pt x="350" y="445"/>
                  </a:lnTo>
                  <a:lnTo>
                    <a:pt x="357" y="445"/>
                  </a:lnTo>
                  <a:lnTo>
                    <a:pt x="368" y="445"/>
                  </a:lnTo>
                  <a:lnTo>
                    <a:pt x="377" y="439"/>
                  </a:lnTo>
                  <a:lnTo>
                    <a:pt x="379" y="433"/>
                  </a:lnTo>
                  <a:lnTo>
                    <a:pt x="377" y="431"/>
                  </a:lnTo>
                  <a:lnTo>
                    <a:pt x="368" y="431"/>
                  </a:lnTo>
                  <a:lnTo>
                    <a:pt x="360" y="426"/>
                  </a:lnTo>
                  <a:lnTo>
                    <a:pt x="359" y="421"/>
                  </a:lnTo>
                  <a:lnTo>
                    <a:pt x="361" y="416"/>
                  </a:lnTo>
                  <a:lnTo>
                    <a:pt x="368" y="414"/>
                  </a:lnTo>
                  <a:lnTo>
                    <a:pt x="379" y="417"/>
                  </a:lnTo>
                  <a:lnTo>
                    <a:pt x="388" y="411"/>
                  </a:lnTo>
                  <a:lnTo>
                    <a:pt x="399" y="407"/>
                  </a:lnTo>
                  <a:lnTo>
                    <a:pt x="400" y="402"/>
                  </a:lnTo>
                  <a:lnTo>
                    <a:pt x="399" y="400"/>
                  </a:lnTo>
                  <a:lnTo>
                    <a:pt x="399" y="392"/>
                  </a:lnTo>
                  <a:lnTo>
                    <a:pt x="396" y="392"/>
                  </a:lnTo>
                  <a:lnTo>
                    <a:pt x="390" y="398"/>
                  </a:lnTo>
                  <a:lnTo>
                    <a:pt x="390" y="405"/>
                  </a:lnTo>
                  <a:lnTo>
                    <a:pt x="385" y="408"/>
                  </a:lnTo>
                  <a:lnTo>
                    <a:pt x="372" y="408"/>
                  </a:lnTo>
                  <a:lnTo>
                    <a:pt x="364" y="405"/>
                  </a:lnTo>
                  <a:lnTo>
                    <a:pt x="360" y="406"/>
                  </a:lnTo>
                  <a:lnTo>
                    <a:pt x="352" y="412"/>
                  </a:lnTo>
                  <a:lnTo>
                    <a:pt x="345" y="413"/>
                  </a:lnTo>
                  <a:lnTo>
                    <a:pt x="343" y="408"/>
                  </a:lnTo>
                  <a:lnTo>
                    <a:pt x="335" y="402"/>
                  </a:lnTo>
                  <a:lnTo>
                    <a:pt x="330" y="403"/>
                  </a:lnTo>
                  <a:lnTo>
                    <a:pt x="325" y="407"/>
                  </a:lnTo>
                  <a:lnTo>
                    <a:pt x="321" y="406"/>
                  </a:lnTo>
                  <a:lnTo>
                    <a:pt x="316" y="403"/>
                  </a:lnTo>
                  <a:lnTo>
                    <a:pt x="311" y="404"/>
                  </a:lnTo>
                  <a:lnTo>
                    <a:pt x="307" y="402"/>
                  </a:lnTo>
                  <a:lnTo>
                    <a:pt x="307" y="398"/>
                  </a:lnTo>
                  <a:lnTo>
                    <a:pt x="308" y="392"/>
                  </a:lnTo>
                  <a:lnTo>
                    <a:pt x="306" y="391"/>
                  </a:lnTo>
                  <a:lnTo>
                    <a:pt x="305" y="386"/>
                  </a:lnTo>
                  <a:lnTo>
                    <a:pt x="306" y="381"/>
                  </a:lnTo>
                  <a:lnTo>
                    <a:pt x="312" y="378"/>
                  </a:lnTo>
                  <a:lnTo>
                    <a:pt x="317" y="372"/>
                  </a:lnTo>
                  <a:lnTo>
                    <a:pt x="320" y="367"/>
                  </a:lnTo>
                  <a:lnTo>
                    <a:pt x="325" y="366"/>
                  </a:lnTo>
                  <a:lnTo>
                    <a:pt x="326" y="361"/>
                  </a:lnTo>
                  <a:lnTo>
                    <a:pt x="323" y="358"/>
                  </a:lnTo>
                  <a:lnTo>
                    <a:pt x="322" y="352"/>
                  </a:lnTo>
                  <a:lnTo>
                    <a:pt x="325" y="349"/>
                  </a:lnTo>
                  <a:lnTo>
                    <a:pt x="331" y="348"/>
                  </a:lnTo>
                  <a:lnTo>
                    <a:pt x="339" y="344"/>
                  </a:lnTo>
                  <a:lnTo>
                    <a:pt x="344" y="340"/>
                  </a:lnTo>
                  <a:lnTo>
                    <a:pt x="345" y="335"/>
                  </a:lnTo>
                  <a:lnTo>
                    <a:pt x="358" y="331"/>
                  </a:lnTo>
                  <a:lnTo>
                    <a:pt x="363" y="325"/>
                  </a:lnTo>
                  <a:lnTo>
                    <a:pt x="368" y="322"/>
                  </a:lnTo>
                  <a:lnTo>
                    <a:pt x="381" y="322"/>
                  </a:lnTo>
                  <a:lnTo>
                    <a:pt x="386" y="321"/>
                  </a:lnTo>
                  <a:lnTo>
                    <a:pt x="385" y="319"/>
                  </a:lnTo>
                  <a:lnTo>
                    <a:pt x="380" y="317"/>
                  </a:lnTo>
                  <a:lnTo>
                    <a:pt x="380" y="313"/>
                  </a:lnTo>
                  <a:lnTo>
                    <a:pt x="385" y="311"/>
                  </a:lnTo>
                  <a:lnTo>
                    <a:pt x="393" y="311"/>
                  </a:lnTo>
                  <a:lnTo>
                    <a:pt x="394" y="315"/>
                  </a:lnTo>
                  <a:lnTo>
                    <a:pt x="398" y="313"/>
                  </a:lnTo>
                  <a:lnTo>
                    <a:pt x="408" y="302"/>
                  </a:lnTo>
                  <a:lnTo>
                    <a:pt x="407" y="296"/>
                  </a:lnTo>
                  <a:lnTo>
                    <a:pt x="410" y="290"/>
                  </a:lnTo>
                  <a:lnTo>
                    <a:pt x="419" y="284"/>
                  </a:lnTo>
                  <a:lnTo>
                    <a:pt x="425" y="282"/>
                  </a:lnTo>
                  <a:lnTo>
                    <a:pt x="431" y="275"/>
                  </a:lnTo>
                  <a:lnTo>
                    <a:pt x="437" y="275"/>
                  </a:lnTo>
                  <a:lnTo>
                    <a:pt x="441" y="273"/>
                  </a:lnTo>
                  <a:lnTo>
                    <a:pt x="444" y="275"/>
                  </a:lnTo>
                  <a:lnTo>
                    <a:pt x="446" y="284"/>
                  </a:lnTo>
                  <a:lnTo>
                    <a:pt x="446" y="299"/>
                  </a:lnTo>
                  <a:lnTo>
                    <a:pt x="448" y="306"/>
                  </a:lnTo>
                  <a:lnTo>
                    <a:pt x="448" y="318"/>
                  </a:lnTo>
                  <a:lnTo>
                    <a:pt x="446" y="334"/>
                  </a:lnTo>
                  <a:lnTo>
                    <a:pt x="450" y="333"/>
                  </a:lnTo>
                  <a:lnTo>
                    <a:pt x="453" y="328"/>
                  </a:lnTo>
                  <a:lnTo>
                    <a:pt x="455" y="314"/>
                  </a:lnTo>
                  <a:lnTo>
                    <a:pt x="452" y="302"/>
                  </a:lnTo>
                  <a:lnTo>
                    <a:pt x="451" y="294"/>
                  </a:lnTo>
                  <a:lnTo>
                    <a:pt x="453" y="288"/>
                  </a:lnTo>
                  <a:lnTo>
                    <a:pt x="452" y="276"/>
                  </a:lnTo>
                  <a:lnTo>
                    <a:pt x="457" y="274"/>
                  </a:lnTo>
                  <a:lnTo>
                    <a:pt x="462" y="274"/>
                  </a:lnTo>
                  <a:lnTo>
                    <a:pt x="464" y="270"/>
                  </a:lnTo>
                  <a:lnTo>
                    <a:pt x="468" y="266"/>
                  </a:lnTo>
                  <a:lnTo>
                    <a:pt x="471" y="266"/>
                  </a:lnTo>
                  <a:lnTo>
                    <a:pt x="472" y="272"/>
                  </a:lnTo>
                  <a:lnTo>
                    <a:pt x="475" y="275"/>
                  </a:lnTo>
                  <a:lnTo>
                    <a:pt x="479" y="275"/>
                  </a:lnTo>
                  <a:lnTo>
                    <a:pt x="482" y="278"/>
                  </a:lnTo>
                  <a:lnTo>
                    <a:pt x="481" y="284"/>
                  </a:lnTo>
                  <a:lnTo>
                    <a:pt x="483" y="288"/>
                  </a:lnTo>
                  <a:lnTo>
                    <a:pt x="490" y="292"/>
                  </a:lnTo>
                  <a:lnTo>
                    <a:pt x="503" y="291"/>
                  </a:lnTo>
                  <a:lnTo>
                    <a:pt x="505" y="289"/>
                  </a:lnTo>
                  <a:lnTo>
                    <a:pt x="512" y="289"/>
                  </a:lnTo>
                  <a:lnTo>
                    <a:pt x="513" y="285"/>
                  </a:lnTo>
                  <a:lnTo>
                    <a:pt x="511" y="279"/>
                  </a:lnTo>
                  <a:lnTo>
                    <a:pt x="513" y="274"/>
                  </a:lnTo>
                  <a:lnTo>
                    <a:pt x="517" y="271"/>
                  </a:lnTo>
                  <a:lnTo>
                    <a:pt x="519" y="263"/>
                  </a:lnTo>
                  <a:lnTo>
                    <a:pt x="521" y="260"/>
                  </a:lnTo>
                  <a:lnTo>
                    <a:pt x="529" y="259"/>
                  </a:lnTo>
                  <a:lnTo>
                    <a:pt x="541" y="252"/>
                  </a:lnTo>
                  <a:lnTo>
                    <a:pt x="545" y="245"/>
                  </a:lnTo>
                  <a:lnTo>
                    <a:pt x="545" y="234"/>
                  </a:lnTo>
                  <a:lnTo>
                    <a:pt x="540" y="233"/>
                  </a:lnTo>
                  <a:lnTo>
                    <a:pt x="537" y="233"/>
                  </a:lnTo>
                  <a:lnTo>
                    <a:pt x="536" y="229"/>
                  </a:lnTo>
                  <a:lnTo>
                    <a:pt x="537" y="225"/>
                  </a:lnTo>
                  <a:lnTo>
                    <a:pt x="544" y="217"/>
                  </a:lnTo>
                  <a:lnTo>
                    <a:pt x="545" y="208"/>
                  </a:lnTo>
                  <a:lnTo>
                    <a:pt x="543" y="201"/>
                  </a:lnTo>
                  <a:lnTo>
                    <a:pt x="546" y="190"/>
                  </a:lnTo>
                  <a:lnTo>
                    <a:pt x="552" y="186"/>
                  </a:lnTo>
                  <a:lnTo>
                    <a:pt x="563" y="183"/>
                  </a:lnTo>
                  <a:lnTo>
                    <a:pt x="574" y="178"/>
                  </a:lnTo>
                  <a:lnTo>
                    <a:pt x="584" y="174"/>
                  </a:lnTo>
                  <a:lnTo>
                    <a:pt x="587" y="176"/>
                  </a:lnTo>
                  <a:lnTo>
                    <a:pt x="589" y="181"/>
                  </a:lnTo>
                  <a:lnTo>
                    <a:pt x="588" y="188"/>
                  </a:lnTo>
                  <a:lnTo>
                    <a:pt x="597" y="200"/>
                  </a:lnTo>
                  <a:lnTo>
                    <a:pt x="597" y="208"/>
                  </a:lnTo>
                  <a:lnTo>
                    <a:pt x="596" y="223"/>
                  </a:lnTo>
                  <a:lnTo>
                    <a:pt x="596" y="240"/>
                  </a:lnTo>
                  <a:lnTo>
                    <a:pt x="600" y="243"/>
                  </a:lnTo>
                  <a:lnTo>
                    <a:pt x="611" y="254"/>
                  </a:lnTo>
                  <a:lnTo>
                    <a:pt x="615" y="261"/>
                  </a:lnTo>
                  <a:lnTo>
                    <a:pt x="619" y="265"/>
                  </a:lnTo>
                  <a:lnTo>
                    <a:pt x="620" y="262"/>
                  </a:lnTo>
                  <a:lnTo>
                    <a:pt x="618" y="247"/>
                  </a:lnTo>
                  <a:lnTo>
                    <a:pt x="618" y="239"/>
                  </a:lnTo>
                  <a:lnTo>
                    <a:pt x="608" y="224"/>
                  </a:lnTo>
                  <a:lnTo>
                    <a:pt x="607" y="213"/>
                  </a:lnTo>
                  <a:lnTo>
                    <a:pt x="612" y="201"/>
                  </a:lnTo>
                  <a:lnTo>
                    <a:pt x="613" y="194"/>
                  </a:lnTo>
                  <a:lnTo>
                    <a:pt x="611" y="190"/>
                  </a:lnTo>
                  <a:lnTo>
                    <a:pt x="607" y="182"/>
                  </a:lnTo>
                  <a:lnTo>
                    <a:pt x="607" y="175"/>
                  </a:lnTo>
                  <a:lnTo>
                    <a:pt x="603" y="169"/>
                  </a:lnTo>
                  <a:lnTo>
                    <a:pt x="605" y="165"/>
                  </a:lnTo>
                  <a:lnTo>
                    <a:pt x="613" y="159"/>
                  </a:lnTo>
                  <a:lnTo>
                    <a:pt x="622" y="158"/>
                  </a:lnTo>
                  <a:lnTo>
                    <a:pt x="627" y="160"/>
                  </a:lnTo>
                  <a:lnTo>
                    <a:pt x="634" y="157"/>
                  </a:lnTo>
                  <a:lnTo>
                    <a:pt x="640" y="157"/>
                  </a:lnTo>
                  <a:lnTo>
                    <a:pt x="652" y="160"/>
                  </a:lnTo>
                  <a:lnTo>
                    <a:pt x="670" y="159"/>
                  </a:lnTo>
                  <a:lnTo>
                    <a:pt x="686" y="153"/>
                  </a:lnTo>
                  <a:lnTo>
                    <a:pt x="702" y="152"/>
                  </a:lnTo>
                  <a:lnTo>
                    <a:pt x="707" y="157"/>
                  </a:lnTo>
                  <a:lnTo>
                    <a:pt x="709" y="165"/>
                  </a:lnTo>
                  <a:lnTo>
                    <a:pt x="709" y="172"/>
                  </a:lnTo>
                  <a:lnTo>
                    <a:pt x="709" y="175"/>
                  </a:lnTo>
                  <a:lnTo>
                    <a:pt x="716" y="175"/>
                  </a:lnTo>
                  <a:lnTo>
                    <a:pt x="720" y="168"/>
                  </a:lnTo>
                  <a:lnTo>
                    <a:pt x="715" y="163"/>
                  </a:lnTo>
                  <a:lnTo>
                    <a:pt x="716" y="155"/>
                  </a:lnTo>
                  <a:lnTo>
                    <a:pt x="728" y="145"/>
                  </a:lnTo>
                  <a:lnTo>
                    <a:pt x="735" y="148"/>
                  </a:lnTo>
                  <a:lnTo>
                    <a:pt x="740" y="153"/>
                  </a:lnTo>
                  <a:lnTo>
                    <a:pt x="742" y="164"/>
                  </a:lnTo>
                  <a:lnTo>
                    <a:pt x="747" y="168"/>
                  </a:lnTo>
                  <a:lnTo>
                    <a:pt x="748" y="161"/>
                  </a:lnTo>
                  <a:lnTo>
                    <a:pt x="748" y="149"/>
                  </a:lnTo>
                  <a:lnTo>
                    <a:pt x="742" y="144"/>
                  </a:lnTo>
                  <a:lnTo>
                    <a:pt x="740" y="138"/>
                  </a:lnTo>
                  <a:lnTo>
                    <a:pt x="743" y="135"/>
                  </a:lnTo>
                  <a:lnTo>
                    <a:pt x="750" y="136"/>
                  </a:lnTo>
                  <a:lnTo>
                    <a:pt x="758" y="140"/>
                  </a:lnTo>
                  <a:lnTo>
                    <a:pt x="765" y="134"/>
                  </a:lnTo>
                  <a:lnTo>
                    <a:pt x="773" y="133"/>
                  </a:lnTo>
                  <a:lnTo>
                    <a:pt x="785" y="134"/>
                  </a:lnTo>
                  <a:lnTo>
                    <a:pt x="788" y="140"/>
                  </a:lnTo>
                  <a:lnTo>
                    <a:pt x="786" y="160"/>
                  </a:lnTo>
                  <a:lnTo>
                    <a:pt x="783" y="172"/>
                  </a:lnTo>
                  <a:lnTo>
                    <a:pt x="783" y="180"/>
                  </a:lnTo>
                  <a:lnTo>
                    <a:pt x="777" y="194"/>
                  </a:lnTo>
                  <a:lnTo>
                    <a:pt x="773" y="202"/>
                  </a:lnTo>
                  <a:lnTo>
                    <a:pt x="773" y="208"/>
                  </a:lnTo>
                  <a:lnTo>
                    <a:pt x="770" y="214"/>
                  </a:lnTo>
                  <a:lnTo>
                    <a:pt x="765" y="216"/>
                  </a:lnTo>
                  <a:lnTo>
                    <a:pt x="762" y="220"/>
                  </a:lnTo>
                  <a:lnTo>
                    <a:pt x="767" y="224"/>
                  </a:lnTo>
                  <a:lnTo>
                    <a:pt x="768" y="228"/>
                  </a:lnTo>
                  <a:lnTo>
                    <a:pt x="765" y="235"/>
                  </a:lnTo>
                  <a:lnTo>
                    <a:pt x="758" y="242"/>
                  </a:lnTo>
                  <a:lnTo>
                    <a:pt x="754" y="252"/>
                  </a:lnTo>
                  <a:lnTo>
                    <a:pt x="746" y="257"/>
                  </a:lnTo>
                  <a:lnTo>
                    <a:pt x="743" y="261"/>
                  </a:lnTo>
                  <a:lnTo>
                    <a:pt x="742" y="270"/>
                  </a:lnTo>
                  <a:lnTo>
                    <a:pt x="737" y="278"/>
                  </a:lnTo>
                  <a:lnTo>
                    <a:pt x="735" y="286"/>
                  </a:lnTo>
                  <a:lnTo>
                    <a:pt x="736" y="289"/>
                  </a:lnTo>
                  <a:lnTo>
                    <a:pt x="741" y="289"/>
                  </a:lnTo>
                  <a:lnTo>
                    <a:pt x="747" y="279"/>
                  </a:lnTo>
                  <a:lnTo>
                    <a:pt x="752" y="275"/>
                  </a:lnTo>
                  <a:lnTo>
                    <a:pt x="752" y="271"/>
                  </a:lnTo>
                  <a:lnTo>
                    <a:pt x="758" y="264"/>
                  </a:lnTo>
                  <a:lnTo>
                    <a:pt x="766" y="252"/>
                  </a:lnTo>
                  <a:lnTo>
                    <a:pt x="770" y="244"/>
                  </a:lnTo>
                  <a:lnTo>
                    <a:pt x="775" y="242"/>
                  </a:lnTo>
                  <a:lnTo>
                    <a:pt x="779" y="239"/>
                  </a:lnTo>
                  <a:lnTo>
                    <a:pt x="782" y="233"/>
                  </a:lnTo>
                  <a:lnTo>
                    <a:pt x="782" y="227"/>
                  </a:lnTo>
                  <a:lnTo>
                    <a:pt x="787" y="223"/>
                  </a:lnTo>
                  <a:lnTo>
                    <a:pt x="790" y="215"/>
                  </a:lnTo>
                  <a:lnTo>
                    <a:pt x="795" y="210"/>
                  </a:lnTo>
                  <a:lnTo>
                    <a:pt x="798" y="216"/>
                  </a:lnTo>
                  <a:lnTo>
                    <a:pt x="798" y="223"/>
                  </a:lnTo>
                  <a:lnTo>
                    <a:pt x="803" y="228"/>
                  </a:lnTo>
                  <a:lnTo>
                    <a:pt x="805" y="235"/>
                  </a:lnTo>
                  <a:lnTo>
                    <a:pt x="807" y="245"/>
                  </a:lnTo>
                  <a:lnTo>
                    <a:pt x="814" y="254"/>
                  </a:lnTo>
                  <a:lnTo>
                    <a:pt x="815" y="266"/>
                  </a:lnTo>
                  <a:lnTo>
                    <a:pt x="819" y="269"/>
                  </a:lnTo>
                  <a:lnTo>
                    <a:pt x="825" y="270"/>
                  </a:lnTo>
                  <a:lnTo>
                    <a:pt x="828" y="272"/>
                  </a:lnTo>
                  <a:lnTo>
                    <a:pt x="832" y="272"/>
                  </a:lnTo>
                  <a:lnTo>
                    <a:pt x="833" y="269"/>
                  </a:lnTo>
                  <a:lnTo>
                    <a:pt x="835" y="265"/>
                  </a:lnTo>
                  <a:lnTo>
                    <a:pt x="834" y="261"/>
                  </a:lnTo>
                  <a:lnTo>
                    <a:pt x="829" y="256"/>
                  </a:lnTo>
                  <a:lnTo>
                    <a:pt x="827" y="250"/>
                  </a:lnTo>
                  <a:lnTo>
                    <a:pt x="828" y="248"/>
                  </a:lnTo>
                  <a:lnTo>
                    <a:pt x="832" y="248"/>
                  </a:lnTo>
                  <a:lnTo>
                    <a:pt x="838" y="253"/>
                  </a:lnTo>
                  <a:lnTo>
                    <a:pt x="848" y="255"/>
                  </a:lnTo>
                  <a:lnTo>
                    <a:pt x="853" y="257"/>
                  </a:lnTo>
                  <a:lnTo>
                    <a:pt x="854" y="260"/>
                  </a:lnTo>
                  <a:lnTo>
                    <a:pt x="860" y="261"/>
                  </a:lnTo>
                  <a:lnTo>
                    <a:pt x="864" y="258"/>
                  </a:lnTo>
                  <a:lnTo>
                    <a:pt x="867" y="259"/>
                  </a:lnTo>
                  <a:lnTo>
                    <a:pt x="870" y="262"/>
                  </a:lnTo>
                  <a:lnTo>
                    <a:pt x="874" y="260"/>
                  </a:lnTo>
                  <a:lnTo>
                    <a:pt x="873" y="245"/>
                  </a:lnTo>
                  <a:lnTo>
                    <a:pt x="871" y="237"/>
                  </a:lnTo>
                  <a:lnTo>
                    <a:pt x="875" y="226"/>
                  </a:lnTo>
                  <a:lnTo>
                    <a:pt x="876" y="213"/>
                  </a:lnTo>
                  <a:lnTo>
                    <a:pt x="872" y="209"/>
                  </a:lnTo>
                  <a:lnTo>
                    <a:pt x="870" y="197"/>
                  </a:lnTo>
                  <a:lnTo>
                    <a:pt x="870" y="187"/>
                  </a:lnTo>
                  <a:lnTo>
                    <a:pt x="877" y="172"/>
                  </a:lnTo>
                  <a:lnTo>
                    <a:pt x="878" y="166"/>
                  </a:lnTo>
                  <a:lnTo>
                    <a:pt x="876" y="161"/>
                  </a:lnTo>
                  <a:lnTo>
                    <a:pt x="878" y="157"/>
                  </a:lnTo>
                  <a:lnTo>
                    <a:pt x="878" y="146"/>
                  </a:lnTo>
                  <a:lnTo>
                    <a:pt x="883" y="141"/>
                  </a:lnTo>
                  <a:lnTo>
                    <a:pt x="890" y="140"/>
                  </a:lnTo>
                  <a:lnTo>
                    <a:pt x="895" y="144"/>
                  </a:lnTo>
                  <a:lnTo>
                    <a:pt x="902" y="145"/>
                  </a:lnTo>
                  <a:lnTo>
                    <a:pt x="908" y="147"/>
                  </a:lnTo>
                  <a:lnTo>
                    <a:pt x="910" y="153"/>
                  </a:lnTo>
                  <a:lnTo>
                    <a:pt x="917" y="156"/>
                  </a:lnTo>
                  <a:lnTo>
                    <a:pt x="920" y="164"/>
                  </a:lnTo>
                  <a:lnTo>
                    <a:pt x="928" y="181"/>
                  </a:lnTo>
                  <a:lnTo>
                    <a:pt x="928" y="189"/>
                  </a:lnTo>
                  <a:lnTo>
                    <a:pt x="936" y="202"/>
                  </a:lnTo>
                  <a:lnTo>
                    <a:pt x="941" y="212"/>
                  </a:lnTo>
                  <a:lnTo>
                    <a:pt x="943" y="233"/>
                  </a:lnTo>
                  <a:lnTo>
                    <a:pt x="942" y="237"/>
                  </a:lnTo>
                  <a:lnTo>
                    <a:pt x="937" y="242"/>
                  </a:lnTo>
                  <a:lnTo>
                    <a:pt x="937" y="248"/>
                  </a:lnTo>
                  <a:lnTo>
                    <a:pt x="939" y="257"/>
                  </a:lnTo>
                  <a:lnTo>
                    <a:pt x="943" y="261"/>
                  </a:lnTo>
                  <a:lnTo>
                    <a:pt x="948" y="276"/>
                  </a:lnTo>
                  <a:lnTo>
                    <a:pt x="947" y="285"/>
                  </a:lnTo>
                  <a:lnTo>
                    <a:pt x="948" y="293"/>
                  </a:lnTo>
                  <a:lnTo>
                    <a:pt x="951" y="300"/>
                  </a:lnTo>
                  <a:lnTo>
                    <a:pt x="959" y="300"/>
                  </a:lnTo>
                  <a:lnTo>
                    <a:pt x="968" y="307"/>
                  </a:lnTo>
                  <a:lnTo>
                    <a:pt x="975" y="307"/>
                  </a:lnTo>
                  <a:lnTo>
                    <a:pt x="984" y="304"/>
                  </a:lnTo>
                  <a:lnTo>
                    <a:pt x="991" y="292"/>
                  </a:lnTo>
                  <a:lnTo>
                    <a:pt x="994" y="288"/>
                  </a:lnTo>
                  <a:lnTo>
                    <a:pt x="996" y="290"/>
                  </a:lnTo>
                  <a:lnTo>
                    <a:pt x="995" y="297"/>
                  </a:lnTo>
                  <a:lnTo>
                    <a:pt x="997" y="301"/>
                  </a:lnTo>
                  <a:lnTo>
                    <a:pt x="1001" y="301"/>
                  </a:lnTo>
                  <a:lnTo>
                    <a:pt x="1006" y="299"/>
                  </a:lnTo>
                  <a:lnTo>
                    <a:pt x="1012" y="302"/>
                  </a:lnTo>
                  <a:lnTo>
                    <a:pt x="1014" y="306"/>
                  </a:lnTo>
                  <a:lnTo>
                    <a:pt x="1013" y="312"/>
                  </a:lnTo>
                  <a:lnTo>
                    <a:pt x="1017" y="317"/>
                  </a:lnTo>
                  <a:lnTo>
                    <a:pt x="1023" y="316"/>
                  </a:lnTo>
                  <a:lnTo>
                    <a:pt x="1028" y="318"/>
                  </a:lnTo>
                  <a:lnTo>
                    <a:pt x="1037" y="318"/>
                  </a:lnTo>
                  <a:lnTo>
                    <a:pt x="1039" y="316"/>
                  </a:lnTo>
                  <a:lnTo>
                    <a:pt x="1036" y="314"/>
                  </a:lnTo>
                  <a:lnTo>
                    <a:pt x="1028" y="309"/>
                  </a:lnTo>
                  <a:lnTo>
                    <a:pt x="1025" y="303"/>
                  </a:lnTo>
                  <a:lnTo>
                    <a:pt x="1025" y="299"/>
                  </a:lnTo>
                  <a:lnTo>
                    <a:pt x="1019" y="299"/>
                  </a:lnTo>
                  <a:lnTo>
                    <a:pt x="1016" y="295"/>
                  </a:lnTo>
                  <a:lnTo>
                    <a:pt x="1016" y="286"/>
                  </a:lnTo>
                  <a:lnTo>
                    <a:pt x="1012" y="280"/>
                  </a:lnTo>
                  <a:lnTo>
                    <a:pt x="1003" y="273"/>
                  </a:lnTo>
                  <a:lnTo>
                    <a:pt x="1003" y="267"/>
                  </a:lnTo>
                  <a:lnTo>
                    <a:pt x="1001" y="257"/>
                  </a:lnTo>
                  <a:lnTo>
                    <a:pt x="996" y="249"/>
                  </a:lnTo>
                  <a:lnTo>
                    <a:pt x="996" y="244"/>
                  </a:lnTo>
                  <a:lnTo>
                    <a:pt x="998" y="232"/>
                  </a:lnTo>
                  <a:lnTo>
                    <a:pt x="996" y="225"/>
                  </a:lnTo>
                  <a:lnTo>
                    <a:pt x="989" y="213"/>
                  </a:lnTo>
                  <a:lnTo>
                    <a:pt x="990" y="206"/>
                  </a:lnTo>
                  <a:lnTo>
                    <a:pt x="991" y="202"/>
                  </a:lnTo>
                  <a:lnTo>
                    <a:pt x="989" y="190"/>
                  </a:lnTo>
                  <a:lnTo>
                    <a:pt x="986" y="186"/>
                  </a:lnTo>
                  <a:lnTo>
                    <a:pt x="987" y="177"/>
                  </a:lnTo>
                  <a:lnTo>
                    <a:pt x="983" y="166"/>
                  </a:lnTo>
                  <a:lnTo>
                    <a:pt x="979" y="158"/>
                  </a:lnTo>
                  <a:lnTo>
                    <a:pt x="982" y="151"/>
                  </a:lnTo>
                  <a:lnTo>
                    <a:pt x="978" y="142"/>
                  </a:lnTo>
                  <a:lnTo>
                    <a:pt x="977" y="133"/>
                  </a:lnTo>
                  <a:lnTo>
                    <a:pt x="980" y="129"/>
                  </a:lnTo>
                  <a:lnTo>
                    <a:pt x="995" y="132"/>
                  </a:lnTo>
                  <a:lnTo>
                    <a:pt x="998" y="137"/>
                  </a:lnTo>
                  <a:lnTo>
                    <a:pt x="1002" y="137"/>
                  </a:lnTo>
                  <a:lnTo>
                    <a:pt x="1005" y="133"/>
                  </a:lnTo>
                  <a:lnTo>
                    <a:pt x="1009" y="133"/>
                  </a:lnTo>
                  <a:lnTo>
                    <a:pt x="1023" y="149"/>
                  </a:lnTo>
                  <a:lnTo>
                    <a:pt x="1035" y="155"/>
                  </a:lnTo>
                  <a:lnTo>
                    <a:pt x="1040" y="152"/>
                  </a:lnTo>
                  <a:lnTo>
                    <a:pt x="1040" y="143"/>
                  </a:lnTo>
                  <a:lnTo>
                    <a:pt x="1036" y="139"/>
                  </a:lnTo>
                  <a:lnTo>
                    <a:pt x="1041" y="126"/>
                  </a:lnTo>
                  <a:lnTo>
                    <a:pt x="1045" y="126"/>
                  </a:lnTo>
                  <a:lnTo>
                    <a:pt x="1052" y="128"/>
                  </a:lnTo>
                  <a:lnTo>
                    <a:pt x="1062" y="126"/>
                  </a:lnTo>
                  <a:lnTo>
                    <a:pt x="1069" y="121"/>
                  </a:lnTo>
                  <a:lnTo>
                    <a:pt x="1078" y="123"/>
                  </a:lnTo>
                  <a:lnTo>
                    <a:pt x="1084" y="128"/>
                  </a:lnTo>
                  <a:lnTo>
                    <a:pt x="1090" y="130"/>
                  </a:lnTo>
                  <a:lnTo>
                    <a:pt x="1094" y="134"/>
                  </a:lnTo>
                  <a:lnTo>
                    <a:pt x="1099" y="146"/>
                  </a:lnTo>
                  <a:lnTo>
                    <a:pt x="1099" y="152"/>
                  </a:lnTo>
                  <a:lnTo>
                    <a:pt x="1107" y="160"/>
                  </a:lnTo>
                  <a:lnTo>
                    <a:pt x="1107" y="169"/>
                  </a:lnTo>
                  <a:lnTo>
                    <a:pt x="1104" y="176"/>
                  </a:lnTo>
                  <a:lnTo>
                    <a:pt x="1109" y="192"/>
                  </a:lnTo>
                  <a:lnTo>
                    <a:pt x="1109" y="201"/>
                  </a:lnTo>
                  <a:lnTo>
                    <a:pt x="1111" y="207"/>
                  </a:lnTo>
                  <a:lnTo>
                    <a:pt x="1118" y="211"/>
                  </a:lnTo>
                  <a:lnTo>
                    <a:pt x="1129" y="211"/>
                  </a:lnTo>
                  <a:lnTo>
                    <a:pt x="1140" y="218"/>
                  </a:lnTo>
                  <a:lnTo>
                    <a:pt x="1150" y="225"/>
                  </a:lnTo>
                  <a:lnTo>
                    <a:pt x="1148" y="219"/>
                  </a:lnTo>
                  <a:lnTo>
                    <a:pt x="1148" y="216"/>
                  </a:lnTo>
                  <a:lnTo>
                    <a:pt x="1139" y="210"/>
                  </a:lnTo>
                  <a:lnTo>
                    <a:pt x="1134" y="204"/>
                  </a:lnTo>
                  <a:lnTo>
                    <a:pt x="1127" y="204"/>
                  </a:lnTo>
                  <a:lnTo>
                    <a:pt x="1119" y="199"/>
                  </a:lnTo>
                  <a:lnTo>
                    <a:pt x="1117" y="193"/>
                  </a:lnTo>
                  <a:lnTo>
                    <a:pt x="1118" y="184"/>
                  </a:lnTo>
                  <a:lnTo>
                    <a:pt x="1112" y="175"/>
                  </a:lnTo>
                  <a:lnTo>
                    <a:pt x="1112" y="169"/>
                  </a:lnTo>
                  <a:lnTo>
                    <a:pt x="1116" y="157"/>
                  </a:lnTo>
                  <a:lnTo>
                    <a:pt x="1115" y="147"/>
                  </a:lnTo>
                  <a:lnTo>
                    <a:pt x="1115" y="141"/>
                  </a:lnTo>
                  <a:lnTo>
                    <a:pt x="1117" y="138"/>
                  </a:lnTo>
                  <a:lnTo>
                    <a:pt x="1113" y="132"/>
                  </a:lnTo>
                  <a:lnTo>
                    <a:pt x="1106" y="128"/>
                  </a:lnTo>
                  <a:lnTo>
                    <a:pt x="1096" y="115"/>
                  </a:lnTo>
                  <a:lnTo>
                    <a:pt x="1091" y="115"/>
                  </a:lnTo>
                  <a:lnTo>
                    <a:pt x="1083" y="114"/>
                  </a:lnTo>
                  <a:lnTo>
                    <a:pt x="1076" y="118"/>
                  </a:lnTo>
                  <a:lnTo>
                    <a:pt x="1071" y="119"/>
                  </a:lnTo>
                  <a:lnTo>
                    <a:pt x="1061" y="113"/>
                  </a:lnTo>
                  <a:lnTo>
                    <a:pt x="1061" y="103"/>
                  </a:lnTo>
                  <a:lnTo>
                    <a:pt x="1065" y="94"/>
                  </a:lnTo>
                  <a:lnTo>
                    <a:pt x="1072" y="93"/>
                  </a:lnTo>
                  <a:lnTo>
                    <a:pt x="1073" y="89"/>
                  </a:lnTo>
                  <a:lnTo>
                    <a:pt x="1061" y="80"/>
                  </a:lnTo>
                  <a:lnTo>
                    <a:pt x="1059" y="71"/>
                  </a:lnTo>
                  <a:lnTo>
                    <a:pt x="1061" y="64"/>
                  </a:lnTo>
                  <a:lnTo>
                    <a:pt x="1063" y="57"/>
                  </a:lnTo>
                  <a:lnTo>
                    <a:pt x="1067" y="57"/>
                  </a:lnTo>
                  <a:lnTo>
                    <a:pt x="1073" y="64"/>
                  </a:lnTo>
                  <a:lnTo>
                    <a:pt x="1078" y="72"/>
                  </a:lnTo>
                  <a:lnTo>
                    <a:pt x="1081" y="72"/>
                  </a:lnTo>
                  <a:lnTo>
                    <a:pt x="1089" y="59"/>
                  </a:lnTo>
                  <a:lnTo>
                    <a:pt x="1096" y="57"/>
                  </a:lnTo>
                  <a:lnTo>
                    <a:pt x="1104" y="52"/>
                  </a:lnTo>
                  <a:lnTo>
                    <a:pt x="1106" y="47"/>
                  </a:lnTo>
                  <a:lnTo>
                    <a:pt x="1113" y="39"/>
                  </a:lnTo>
                  <a:lnTo>
                    <a:pt x="1122" y="37"/>
                  </a:lnTo>
                  <a:lnTo>
                    <a:pt x="1115" y="42"/>
                  </a:lnTo>
                  <a:lnTo>
                    <a:pt x="1113" y="48"/>
                  </a:lnTo>
                  <a:lnTo>
                    <a:pt x="1115" y="51"/>
                  </a:lnTo>
                  <a:lnTo>
                    <a:pt x="1121" y="48"/>
                  </a:lnTo>
                  <a:lnTo>
                    <a:pt x="1129" y="48"/>
                  </a:lnTo>
                  <a:lnTo>
                    <a:pt x="1132" y="51"/>
                  </a:lnTo>
                  <a:lnTo>
                    <a:pt x="1133" y="58"/>
                  </a:lnTo>
                  <a:lnTo>
                    <a:pt x="1139" y="62"/>
                  </a:lnTo>
                  <a:lnTo>
                    <a:pt x="1138" y="67"/>
                  </a:lnTo>
                  <a:lnTo>
                    <a:pt x="1134" y="73"/>
                  </a:lnTo>
                  <a:lnTo>
                    <a:pt x="1137" y="78"/>
                  </a:lnTo>
                  <a:lnTo>
                    <a:pt x="1141" y="73"/>
                  </a:lnTo>
                  <a:lnTo>
                    <a:pt x="1147" y="63"/>
                  </a:lnTo>
                  <a:lnTo>
                    <a:pt x="1156" y="67"/>
                  </a:lnTo>
                  <a:lnTo>
                    <a:pt x="1162" y="74"/>
                  </a:lnTo>
                  <a:lnTo>
                    <a:pt x="1162" y="80"/>
                  </a:lnTo>
                  <a:lnTo>
                    <a:pt x="1168" y="91"/>
                  </a:lnTo>
                  <a:lnTo>
                    <a:pt x="1171" y="102"/>
                  </a:lnTo>
                  <a:lnTo>
                    <a:pt x="1171" y="115"/>
                  </a:lnTo>
                  <a:lnTo>
                    <a:pt x="1176" y="108"/>
                  </a:lnTo>
                  <a:lnTo>
                    <a:pt x="1177" y="97"/>
                  </a:lnTo>
                  <a:lnTo>
                    <a:pt x="1174" y="91"/>
                  </a:lnTo>
                  <a:lnTo>
                    <a:pt x="1171" y="86"/>
                  </a:lnTo>
                  <a:lnTo>
                    <a:pt x="1171" y="78"/>
                  </a:lnTo>
                  <a:lnTo>
                    <a:pt x="1169" y="74"/>
                  </a:lnTo>
                  <a:lnTo>
                    <a:pt x="1171" y="71"/>
                  </a:lnTo>
                  <a:lnTo>
                    <a:pt x="1176" y="75"/>
                  </a:lnTo>
                  <a:lnTo>
                    <a:pt x="1189" y="85"/>
                  </a:lnTo>
                  <a:lnTo>
                    <a:pt x="1197" y="98"/>
                  </a:lnTo>
                  <a:lnTo>
                    <a:pt x="1208" y="104"/>
                  </a:lnTo>
                  <a:lnTo>
                    <a:pt x="1218" y="106"/>
                  </a:lnTo>
                  <a:lnTo>
                    <a:pt x="1218" y="102"/>
                  </a:lnTo>
                  <a:lnTo>
                    <a:pt x="1213" y="98"/>
                  </a:lnTo>
                  <a:lnTo>
                    <a:pt x="1203" y="94"/>
                  </a:lnTo>
                  <a:lnTo>
                    <a:pt x="1196" y="82"/>
                  </a:lnTo>
                  <a:lnTo>
                    <a:pt x="1195" y="71"/>
                  </a:lnTo>
                  <a:lnTo>
                    <a:pt x="1197" y="59"/>
                  </a:lnTo>
                  <a:lnTo>
                    <a:pt x="1205" y="58"/>
                  </a:lnTo>
                  <a:lnTo>
                    <a:pt x="1213" y="58"/>
                  </a:lnTo>
                  <a:lnTo>
                    <a:pt x="1225" y="65"/>
                  </a:lnTo>
                  <a:lnTo>
                    <a:pt x="1233" y="65"/>
                  </a:lnTo>
                  <a:lnTo>
                    <a:pt x="1237" y="61"/>
                  </a:lnTo>
                  <a:lnTo>
                    <a:pt x="1234" y="57"/>
                  </a:lnTo>
                  <a:lnTo>
                    <a:pt x="1228" y="55"/>
                  </a:lnTo>
                  <a:lnTo>
                    <a:pt x="1228" y="51"/>
                  </a:lnTo>
                  <a:lnTo>
                    <a:pt x="1235" y="41"/>
                  </a:lnTo>
                  <a:lnTo>
                    <a:pt x="1241" y="35"/>
                  </a:lnTo>
                  <a:lnTo>
                    <a:pt x="1239" y="32"/>
                  </a:lnTo>
                  <a:lnTo>
                    <a:pt x="1236" y="26"/>
                  </a:lnTo>
                  <a:lnTo>
                    <a:pt x="1238" y="18"/>
                  </a:lnTo>
                  <a:lnTo>
                    <a:pt x="1244" y="17"/>
                  </a:lnTo>
                  <a:lnTo>
                    <a:pt x="1249" y="19"/>
                  </a:lnTo>
                  <a:lnTo>
                    <a:pt x="1253" y="14"/>
                  </a:lnTo>
                  <a:lnTo>
                    <a:pt x="1254" y="6"/>
                  </a:lnTo>
                  <a:lnTo>
                    <a:pt x="1257" y="2"/>
                  </a:lnTo>
                  <a:lnTo>
                    <a:pt x="1262" y="4"/>
                  </a:lnTo>
                  <a:lnTo>
                    <a:pt x="1266" y="7"/>
                  </a:lnTo>
                  <a:lnTo>
                    <a:pt x="1269" y="8"/>
                  </a:lnTo>
                  <a:lnTo>
                    <a:pt x="1273" y="14"/>
                  </a:lnTo>
                  <a:lnTo>
                    <a:pt x="1276" y="24"/>
                  </a:lnTo>
                  <a:lnTo>
                    <a:pt x="1280" y="27"/>
                  </a:lnTo>
                  <a:lnTo>
                    <a:pt x="1285" y="24"/>
                  </a:lnTo>
                  <a:lnTo>
                    <a:pt x="1285" y="18"/>
                  </a:lnTo>
                  <a:lnTo>
                    <a:pt x="1282" y="11"/>
                  </a:lnTo>
                  <a:lnTo>
                    <a:pt x="1282" y="5"/>
                  </a:lnTo>
                  <a:lnTo>
                    <a:pt x="1285" y="2"/>
                  </a:lnTo>
                  <a:lnTo>
                    <a:pt x="1291" y="0"/>
                  </a:lnTo>
                  <a:lnTo>
                    <a:pt x="1301" y="3"/>
                  </a:lnTo>
                  <a:lnTo>
                    <a:pt x="1315" y="2"/>
                  </a:lnTo>
                  <a:lnTo>
                    <a:pt x="1321" y="5"/>
                  </a:lnTo>
                  <a:lnTo>
                    <a:pt x="1323" y="8"/>
                  </a:lnTo>
                  <a:lnTo>
                    <a:pt x="1327" y="7"/>
                  </a:lnTo>
                  <a:lnTo>
                    <a:pt x="1332" y="3"/>
                  </a:lnTo>
                  <a:lnTo>
                    <a:pt x="1340" y="7"/>
                  </a:lnTo>
                  <a:lnTo>
                    <a:pt x="1356" y="7"/>
                  </a:lnTo>
                  <a:lnTo>
                    <a:pt x="1360" y="11"/>
                  </a:lnTo>
                  <a:lnTo>
                    <a:pt x="1365" y="11"/>
                  </a:lnTo>
                  <a:lnTo>
                    <a:pt x="1371" y="8"/>
                  </a:lnTo>
                  <a:lnTo>
                    <a:pt x="1376" y="12"/>
                  </a:lnTo>
                  <a:lnTo>
                    <a:pt x="1378" y="17"/>
                  </a:lnTo>
                  <a:lnTo>
                    <a:pt x="1390" y="25"/>
                  </a:lnTo>
                  <a:lnTo>
                    <a:pt x="1395" y="23"/>
                  </a:lnTo>
                  <a:lnTo>
                    <a:pt x="1395" y="20"/>
                  </a:lnTo>
                  <a:lnTo>
                    <a:pt x="1400" y="20"/>
                  </a:lnTo>
                  <a:lnTo>
                    <a:pt x="1413" y="28"/>
                  </a:lnTo>
                  <a:lnTo>
                    <a:pt x="1419" y="28"/>
                  </a:lnTo>
                  <a:lnTo>
                    <a:pt x="1428" y="37"/>
                  </a:lnTo>
                  <a:lnTo>
                    <a:pt x="1445" y="38"/>
                  </a:lnTo>
                  <a:lnTo>
                    <a:pt x="1450" y="41"/>
                  </a:lnTo>
                  <a:lnTo>
                    <a:pt x="1460" y="39"/>
                  </a:lnTo>
                  <a:lnTo>
                    <a:pt x="1463" y="42"/>
                  </a:lnTo>
                  <a:lnTo>
                    <a:pt x="1466" y="47"/>
                  </a:lnTo>
                  <a:lnTo>
                    <a:pt x="1474" y="44"/>
                  </a:lnTo>
                  <a:lnTo>
                    <a:pt x="1482" y="46"/>
                  </a:lnTo>
                  <a:lnTo>
                    <a:pt x="1488" y="52"/>
                  </a:lnTo>
                  <a:lnTo>
                    <a:pt x="1502" y="56"/>
                  </a:lnTo>
                  <a:lnTo>
                    <a:pt x="1511" y="63"/>
                  </a:lnTo>
                  <a:lnTo>
                    <a:pt x="1515" y="71"/>
                  </a:lnTo>
                  <a:lnTo>
                    <a:pt x="1521" y="74"/>
                  </a:lnTo>
                  <a:lnTo>
                    <a:pt x="1534" y="82"/>
                  </a:lnTo>
                  <a:lnTo>
                    <a:pt x="1533" y="87"/>
                  </a:lnTo>
                  <a:lnTo>
                    <a:pt x="1528" y="94"/>
                  </a:lnTo>
                  <a:lnTo>
                    <a:pt x="1521" y="93"/>
                  </a:lnTo>
                  <a:lnTo>
                    <a:pt x="1514" y="92"/>
                  </a:lnTo>
                  <a:lnTo>
                    <a:pt x="1508" y="95"/>
                  </a:lnTo>
                  <a:lnTo>
                    <a:pt x="1503" y="101"/>
                  </a:lnTo>
                  <a:lnTo>
                    <a:pt x="1496" y="101"/>
                  </a:lnTo>
                  <a:lnTo>
                    <a:pt x="1493" y="100"/>
                  </a:lnTo>
                  <a:lnTo>
                    <a:pt x="1485" y="102"/>
                  </a:lnTo>
                  <a:lnTo>
                    <a:pt x="1475" y="101"/>
                  </a:lnTo>
                  <a:lnTo>
                    <a:pt x="1459" y="93"/>
                  </a:lnTo>
                  <a:lnTo>
                    <a:pt x="1451" y="91"/>
                  </a:lnTo>
                  <a:lnTo>
                    <a:pt x="1445" y="91"/>
                  </a:lnTo>
                  <a:lnTo>
                    <a:pt x="1438" y="88"/>
                  </a:lnTo>
                  <a:lnTo>
                    <a:pt x="1428" y="88"/>
                  </a:lnTo>
                  <a:lnTo>
                    <a:pt x="1424" y="91"/>
                  </a:lnTo>
                  <a:lnTo>
                    <a:pt x="1419" y="92"/>
                  </a:lnTo>
                  <a:lnTo>
                    <a:pt x="1416" y="88"/>
                  </a:lnTo>
                  <a:lnTo>
                    <a:pt x="1407" y="88"/>
                  </a:lnTo>
                  <a:lnTo>
                    <a:pt x="1394" y="95"/>
                  </a:lnTo>
                  <a:lnTo>
                    <a:pt x="1388" y="97"/>
                  </a:lnTo>
                  <a:lnTo>
                    <a:pt x="1380" y="95"/>
                  </a:lnTo>
                  <a:lnTo>
                    <a:pt x="1373" y="95"/>
                  </a:lnTo>
                  <a:lnTo>
                    <a:pt x="1363" y="99"/>
                  </a:lnTo>
                  <a:lnTo>
                    <a:pt x="1351" y="98"/>
                  </a:lnTo>
                  <a:lnTo>
                    <a:pt x="1346" y="92"/>
                  </a:lnTo>
                  <a:lnTo>
                    <a:pt x="1346" y="84"/>
                  </a:lnTo>
                  <a:lnTo>
                    <a:pt x="1350" y="81"/>
                  </a:lnTo>
                  <a:lnTo>
                    <a:pt x="1354" y="80"/>
                  </a:lnTo>
                  <a:lnTo>
                    <a:pt x="1356" y="76"/>
                  </a:lnTo>
                  <a:lnTo>
                    <a:pt x="1353" y="73"/>
                  </a:lnTo>
                  <a:lnTo>
                    <a:pt x="1347" y="72"/>
                  </a:lnTo>
                  <a:lnTo>
                    <a:pt x="1341" y="73"/>
                  </a:lnTo>
                  <a:lnTo>
                    <a:pt x="1333" y="80"/>
                  </a:lnTo>
                  <a:lnTo>
                    <a:pt x="1334" y="88"/>
                  </a:lnTo>
                  <a:lnTo>
                    <a:pt x="1339" y="94"/>
                  </a:lnTo>
                  <a:lnTo>
                    <a:pt x="1344" y="95"/>
                  </a:lnTo>
                  <a:lnTo>
                    <a:pt x="1342" y="100"/>
                  </a:lnTo>
                  <a:lnTo>
                    <a:pt x="1336" y="105"/>
                  </a:lnTo>
                  <a:lnTo>
                    <a:pt x="1331" y="104"/>
                  </a:lnTo>
                  <a:lnTo>
                    <a:pt x="1325" y="104"/>
                  </a:lnTo>
                  <a:lnTo>
                    <a:pt x="1315" y="104"/>
                  </a:lnTo>
                  <a:lnTo>
                    <a:pt x="1312" y="107"/>
                  </a:lnTo>
                  <a:lnTo>
                    <a:pt x="1304" y="108"/>
                  </a:lnTo>
                  <a:lnTo>
                    <a:pt x="1294" y="105"/>
                  </a:lnTo>
                  <a:lnTo>
                    <a:pt x="1283" y="105"/>
                  </a:lnTo>
                  <a:lnTo>
                    <a:pt x="1272" y="110"/>
                  </a:lnTo>
                  <a:lnTo>
                    <a:pt x="1256" y="121"/>
                  </a:lnTo>
                  <a:lnTo>
                    <a:pt x="1255" y="127"/>
                  </a:lnTo>
                  <a:lnTo>
                    <a:pt x="1255" y="138"/>
                  </a:lnTo>
                  <a:lnTo>
                    <a:pt x="1252" y="145"/>
                  </a:lnTo>
                  <a:lnTo>
                    <a:pt x="1251" y="150"/>
                  </a:lnTo>
                  <a:lnTo>
                    <a:pt x="1253" y="153"/>
                  </a:lnTo>
                  <a:lnTo>
                    <a:pt x="1260" y="151"/>
                  </a:lnTo>
                  <a:lnTo>
                    <a:pt x="1260" y="142"/>
                  </a:lnTo>
                  <a:lnTo>
                    <a:pt x="1262" y="137"/>
                  </a:lnTo>
                  <a:lnTo>
                    <a:pt x="1262" y="134"/>
                  </a:lnTo>
                  <a:lnTo>
                    <a:pt x="1267" y="130"/>
                  </a:lnTo>
                  <a:lnTo>
                    <a:pt x="1276" y="130"/>
                  </a:lnTo>
                  <a:lnTo>
                    <a:pt x="1281" y="129"/>
                  </a:lnTo>
                  <a:lnTo>
                    <a:pt x="1283" y="132"/>
                  </a:lnTo>
                  <a:lnTo>
                    <a:pt x="1281" y="137"/>
                  </a:lnTo>
                  <a:lnTo>
                    <a:pt x="1278" y="145"/>
                  </a:lnTo>
                  <a:lnTo>
                    <a:pt x="1278" y="148"/>
                  </a:lnTo>
                  <a:lnTo>
                    <a:pt x="1281" y="147"/>
                  </a:lnTo>
                  <a:lnTo>
                    <a:pt x="1285" y="142"/>
                  </a:lnTo>
                  <a:lnTo>
                    <a:pt x="1288" y="129"/>
                  </a:lnTo>
                  <a:lnTo>
                    <a:pt x="1294" y="121"/>
                  </a:lnTo>
                  <a:lnTo>
                    <a:pt x="1303" y="117"/>
                  </a:lnTo>
                  <a:lnTo>
                    <a:pt x="1309" y="117"/>
                  </a:lnTo>
                  <a:lnTo>
                    <a:pt x="1320" y="116"/>
                  </a:lnTo>
                  <a:lnTo>
                    <a:pt x="1327" y="116"/>
                  </a:lnTo>
                  <a:lnTo>
                    <a:pt x="1333" y="114"/>
                  </a:lnTo>
                  <a:lnTo>
                    <a:pt x="1337" y="115"/>
                  </a:lnTo>
                  <a:lnTo>
                    <a:pt x="1339" y="121"/>
                  </a:lnTo>
                  <a:lnTo>
                    <a:pt x="1344" y="131"/>
                  </a:lnTo>
                  <a:lnTo>
                    <a:pt x="1348" y="134"/>
                  </a:lnTo>
                  <a:lnTo>
                    <a:pt x="1352" y="134"/>
                  </a:lnTo>
                  <a:lnTo>
                    <a:pt x="1352" y="129"/>
                  </a:lnTo>
                  <a:lnTo>
                    <a:pt x="1349" y="118"/>
                  </a:lnTo>
                  <a:lnTo>
                    <a:pt x="1352" y="116"/>
                  </a:lnTo>
                  <a:lnTo>
                    <a:pt x="1361" y="114"/>
                  </a:lnTo>
                  <a:lnTo>
                    <a:pt x="1368" y="116"/>
                  </a:lnTo>
                  <a:lnTo>
                    <a:pt x="1379" y="114"/>
                  </a:lnTo>
                  <a:lnTo>
                    <a:pt x="1389" y="113"/>
                  </a:lnTo>
                  <a:lnTo>
                    <a:pt x="1402" y="108"/>
                  </a:lnTo>
                  <a:lnTo>
                    <a:pt x="1410" y="105"/>
                  </a:lnTo>
                  <a:lnTo>
                    <a:pt x="1426" y="104"/>
                  </a:lnTo>
                  <a:lnTo>
                    <a:pt x="1437" y="106"/>
                  </a:lnTo>
                  <a:lnTo>
                    <a:pt x="1446" y="111"/>
                  </a:lnTo>
                  <a:lnTo>
                    <a:pt x="1454" y="113"/>
                  </a:lnTo>
                  <a:lnTo>
                    <a:pt x="1460" y="116"/>
                  </a:lnTo>
                  <a:lnTo>
                    <a:pt x="1468" y="118"/>
                  </a:lnTo>
                  <a:lnTo>
                    <a:pt x="1474" y="123"/>
                  </a:lnTo>
                  <a:lnTo>
                    <a:pt x="1480" y="125"/>
                  </a:lnTo>
                  <a:lnTo>
                    <a:pt x="1485" y="123"/>
                  </a:lnTo>
                  <a:lnTo>
                    <a:pt x="1491" y="121"/>
                  </a:lnTo>
                  <a:lnTo>
                    <a:pt x="1495" y="124"/>
                  </a:lnTo>
                  <a:lnTo>
                    <a:pt x="1498" y="128"/>
                  </a:lnTo>
                  <a:lnTo>
                    <a:pt x="1502" y="128"/>
                  </a:lnTo>
                  <a:lnTo>
                    <a:pt x="1510" y="121"/>
                  </a:lnTo>
                  <a:lnTo>
                    <a:pt x="1515" y="121"/>
                  </a:lnTo>
                  <a:lnTo>
                    <a:pt x="1523" y="122"/>
                  </a:lnTo>
                  <a:lnTo>
                    <a:pt x="1534" y="116"/>
                  </a:lnTo>
                  <a:lnTo>
                    <a:pt x="1541" y="109"/>
                  </a:lnTo>
                  <a:lnTo>
                    <a:pt x="1546" y="108"/>
                  </a:lnTo>
                  <a:lnTo>
                    <a:pt x="1549" y="110"/>
                  </a:lnTo>
                  <a:lnTo>
                    <a:pt x="1555" y="117"/>
                  </a:lnTo>
                  <a:lnTo>
                    <a:pt x="1562" y="122"/>
                  </a:lnTo>
                  <a:lnTo>
                    <a:pt x="1562" y="125"/>
                  </a:lnTo>
                  <a:lnTo>
                    <a:pt x="1558" y="129"/>
                  </a:lnTo>
                  <a:lnTo>
                    <a:pt x="1558" y="133"/>
                  </a:lnTo>
                  <a:lnTo>
                    <a:pt x="1562" y="136"/>
                  </a:lnTo>
                  <a:lnTo>
                    <a:pt x="1564" y="140"/>
                  </a:lnTo>
                  <a:lnTo>
                    <a:pt x="1564" y="145"/>
                  </a:lnTo>
                  <a:lnTo>
                    <a:pt x="1552" y="155"/>
                  </a:lnTo>
                  <a:lnTo>
                    <a:pt x="1539" y="159"/>
                  </a:lnTo>
                  <a:lnTo>
                    <a:pt x="1533" y="157"/>
                  </a:lnTo>
                  <a:lnTo>
                    <a:pt x="1526" y="153"/>
                  </a:lnTo>
                  <a:lnTo>
                    <a:pt x="1521" y="148"/>
                  </a:lnTo>
                  <a:lnTo>
                    <a:pt x="1518" y="150"/>
                  </a:lnTo>
                  <a:lnTo>
                    <a:pt x="1518" y="156"/>
                  </a:lnTo>
                  <a:lnTo>
                    <a:pt x="1526" y="162"/>
                  </a:lnTo>
                  <a:lnTo>
                    <a:pt x="1527" y="166"/>
                  </a:lnTo>
                  <a:lnTo>
                    <a:pt x="1526" y="168"/>
                  </a:lnTo>
                  <a:lnTo>
                    <a:pt x="1517" y="165"/>
                  </a:lnTo>
                  <a:lnTo>
                    <a:pt x="1513" y="160"/>
                  </a:lnTo>
                  <a:lnTo>
                    <a:pt x="1508" y="160"/>
                  </a:lnTo>
                  <a:lnTo>
                    <a:pt x="1508" y="166"/>
                  </a:lnTo>
                  <a:lnTo>
                    <a:pt x="1511" y="171"/>
                  </a:lnTo>
                  <a:lnTo>
                    <a:pt x="1517" y="173"/>
                  </a:lnTo>
                  <a:lnTo>
                    <a:pt x="1526" y="174"/>
                  </a:lnTo>
                  <a:lnTo>
                    <a:pt x="1535" y="178"/>
                  </a:lnTo>
                  <a:lnTo>
                    <a:pt x="1542" y="177"/>
                  </a:lnTo>
                  <a:lnTo>
                    <a:pt x="1555" y="171"/>
                  </a:lnTo>
                  <a:lnTo>
                    <a:pt x="1559" y="171"/>
                  </a:lnTo>
                  <a:lnTo>
                    <a:pt x="1563" y="174"/>
                  </a:lnTo>
                  <a:lnTo>
                    <a:pt x="1563" y="171"/>
                  </a:lnTo>
                  <a:lnTo>
                    <a:pt x="1563" y="165"/>
                  </a:lnTo>
                  <a:lnTo>
                    <a:pt x="1570" y="164"/>
                  </a:lnTo>
                  <a:lnTo>
                    <a:pt x="1588" y="164"/>
                  </a:lnTo>
                  <a:lnTo>
                    <a:pt x="1593" y="167"/>
                  </a:lnTo>
                  <a:lnTo>
                    <a:pt x="1594" y="172"/>
                  </a:lnTo>
                  <a:lnTo>
                    <a:pt x="1598" y="175"/>
                  </a:lnTo>
                  <a:lnTo>
                    <a:pt x="1603" y="174"/>
                  </a:lnTo>
                  <a:lnTo>
                    <a:pt x="1605" y="171"/>
                  </a:lnTo>
                  <a:lnTo>
                    <a:pt x="1610" y="173"/>
                  </a:lnTo>
                  <a:lnTo>
                    <a:pt x="1612" y="179"/>
                  </a:lnTo>
                  <a:lnTo>
                    <a:pt x="1617" y="184"/>
                  </a:lnTo>
                  <a:lnTo>
                    <a:pt x="1629" y="186"/>
                  </a:lnTo>
                  <a:lnTo>
                    <a:pt x="1633" y="190"/>
                  </a:lnTo>
                  <a:lnTo>
                    <a:pt x="1634" y="195"/>
                  </a:lnTo>
                  <a:lnTo>
                    <a:pt x="1643" y="202"/>
                  </a:lnTo>
                  <a:lnTo>
                    <a:pt x="1653" y="206"/>
                  </a:lnTo>
                  <a:lnTo>
                    <a:pt x="1662" y="213"/>
                  </a:lnTo>
                  <a:lnTo>
                    <a:pt x="1663" y="217"/>
                  </a:lnTo>
                  <a:lnTo>
                    <a:pt x="1663" y="225"/>
                  </a:lnTo>
                  <a:lnTo>
                    <a:pt x="1659" y="228"/>
                  </a:lnTo>
                  <a:lnTo>
                    <a:pt x="1658" y="232"/>
                  </a:lnTo>
                  <a:lnTo>
                    <a:pt x="1658" y="238"/>
                  </a:lnTo>
                  <a:lnTo>
                    <a:pt x="1653" y="241"/>
                  </a:lnTo>
                  <a:lnTo>
                    <a:pt x="1645" y="247"/>
                  </a:lnTo>
                  <a:lnTo>
                    <a:pt x="1639" y="249"/>
                  </a:lnTo>
                  <a:lnTo>
                    <a:pt x="1635" y="247"/>
                  </a:lnTo>
                  <a:lnTo>
                    <a:pt x="1632" y="249"/>
                  </a:lnTo>
                  <a:lnTo>
                    <a:pt x="1632" y="253"/>
                  </a:lnTo>
                  <a:lnTo>
                    <a:pt x="1630" y="256"/>
                  </a:lnTo>
                  <a:lnTo>
                    <a:pt x="1622" y="261"/>
                  </a:lnTo>
                  <a:lnTo>
                    <a:pt x="1607" y="267"/>
                  </a:lnTo>
                  <a:lnTo>
                    <a:pt x="1596" y="268"/>
                  </a:lnTo>
                  <a:lnTo>
                    <a:pt x="1592" y="270"/>
                  </a:lnTo>
                  <a:lnTo>
                    <a:pt x="1586" y="270"/>
                  </a:lnTo>
                  <a:lnTo>
                    <a:pt x="1582" y="265"/>
                  </a:lnTo>
                  <a:lnTo>
                    <a:pt x="1578" y="261"/>
                  </a:lnTo>
                  <a:lnTo>
                    <a:pt x="1575" y="263"/>
                  </a:lnTo>
                  <a:lnTo>
                    <a:pt x="1575" y="267"/>
                  </a:lnTo>
                  <a:lnTo>
                    <a:pt x="1580" y="270"/>
                  </a:lnTo>
                  <a:lnTo>
                    <a:pt x="1579" y="273"/>
                  </a:lnTo>
                  <a:lnTo>
                    <a:pt x="1571" y="273"/>
                  </a:lnTo>
                  <a:lnTo>
                    <a:pt x="1563" y="271"/>
                  </a:lnTo>
                  <a:lnTo>
                    <a:pt x="1556" y="275"/>
                  </a:lnTo>
                  <a:lnTo>
                    <a:pt x="1553" y="275"/>
                  </a:lnTo>
                  <a:lnTo>
                    <a:pt x="1547" y="271"/>
                  </a:lnTo>
                  <a:lnTo>
                    <a:pt x="1539" y="271"/>
                  </a:lnTo>
                  <a:lnTo>
                    <a:pt x="1533" y="275"/>
                  </a:lnTo>
                  <a:lnTo>
                    <a:pt x="1522" y="280"/>
                  </a:lnTo>
                  <a:lnTo>
                    <a:pt x="1515" y="280"/>
                  </a:lnTo>
                  <a:lnTo>
                    <a:pt x="1511" y="277"/>
                  </a:lnTo>
                  <a:lnTo>
                    <a:pt x="1505" y="277"/>
                  </a:lnTo>
                  <a:lnTo>
                    <a:pt x="1498" y="274"/>
                  </a:lnTo>
                  <a:lnTo>
                    <a:pt x="1492" y="274"/>
                  </a:lnTo>
                  <a:lnTo>
                    <a:pt x="1488" y="277"/>
                  </a:lnTo>
                  <a:lnTo>
                    <a:pt x="1479" y="279"/>
                  </a:lnTo>
                  <a:lnTo>
                    <a:pt x="1474" y="277"/>
                  </a:lnTo>
                  <a:lnTo>
                    <a:pt x="1463" y="269"/>
                  </a:lnTo>
                  <a:lnTo>
                    <a:pt x="1459" y="269"/>
                  </a:lnTo>
                  <a:lnTo>
                    <a:pt x="1457" y="267"/>
                  </a:lnTo>
                  <a:lnTo>
                    <a:pt x="1445" y="267"/>
                  </a:lnTo>
                  <a:lnTo>
                    <a:pt x="1438" y="264"/>
                  </a:lnTo>
                  <a:lnTo>
                    <a:pt x="1433" y="263"/>
                  </a:lnTo>
                  <a:lnTo>
                    <a:pt x="1425" y="265"/>
                  </a:lnTo>
                  <a:lnTo>
                    <a:pt x="1417" y="264"/>
                  </a:lnTo>
                  <a:lnTo>
                    <a:pt x="1409" y="261"/>
                  </a:lnTo>
                  <a:lnTo>
                    <a:pt x="1404" y="263"/>
                  </a:lnTo>
                  <a:lnTo>
                    <a:pt x="1399" y="268"/>
                  </a:lnTo>
                  <a:lnTo>
                    <a:pt x="1392" y="270"/>
                  </a:lnTo>
                  <a:lnTo>
                    <a:pt x="1382" y="269"/>
                  </a:lnTo>
                  <a:lnTo>
                    <a:pt x="1375" y="273"/>
                  </a:lnTo>
                  <a:lnTo>
                    <a:pt x="1374" y="275"/>
                  </a:lnTo>
                  <a:lnTo>
                    <a:pt x="1371" y="275"/>
                  </a:lnTo>
                  <a:lnTo>
                    <a:pt x="1369" y="268"/>
                  </a:lnTo>
                  <a:lnTo>
                    <a:pt x="1365" y="265"/>
                  </a:lnTo>
                  <a:lnTo>
                    <a:pt x="1358" y="266"/>
                  </a:lnTo>
                  <a:lnTo>
                    <a:pt x="1356" y="264"/>
                  </a:lnTo>
                  <a:lnTo>
                    <a:pt x="1349" y="264"/>
                  </a:lnTo>
                  <a:lnTo>
                    <a:pt x="1349" y="267"/>
                  </a:lnTo>
                  <a:lnTo>
                    <a:pt x="1351" y="268"/>
                  </a:lnTo>
                  <a:lnTo>
                    <a:pt x="1360" y="268"/>
                  </a:lnTo>
                  <a:lnTo>
                    <a:pt x="1364" y="271"/>
                  </a:lnTo>
                  <a:lnTo>
                    <a:pt x="1366" y="275"/>
                  </a:lnTo>
                  <a:lnTo>
                    <a:pt x="1364" y="281"/>
                  </a:lnTo>
                  <a:lnTo>
                    <a:pt x="1358" y="284"/>
                  </a:lnTo>
                  <a:lnTo>
                    <a:pt x="1354" y="283"/>
                  </a:lnTo>
                  <a:lnTo>
                    <a:pt x="1348" y="284"/>
                  </a:lnTo>
                  <a:lnTo>
                    <a:pt x="1341" y="288"/>
                  </a:lnTo>
                  <a:lnTo>
                    <a:pt x="1332" y="292"/>
                  </a:lnTo>
                  <a:lnTo>
                    <a:pt x="1320" y="293"/>
                  </a:lnTo>
                  <a:lnTo>
                    <a:pt x="1314" y="296"/>
                  </a:lnTo>
                  <a:lnTo>
                    <a:pt x="1311" y="300"/>
                  </a:lnTo>
                  <a:lnTo>
                    <a:pt x="1305" y="301"/>
                  </a:lnTo>
                  <a:lnTo>
                    <a:pt x="1297" y="302"/>
                  </a:lnTo>
                  <a:lnTo>
                    <a:pt x="1288" y="306"/>
                  </a:lnTo>
                  <a:lnTo>
                    <a:pt x="1282" y="307"/>
                  </a:lnTo>
                  <a:lnTo>
                    <a:pt x="1278" y="312"/>
                  </a:lnTo>
                  <a:lnTo>
                    <a:pt x="1278" y="319"/>
                  </a:lnTo>
                  <a:lnTo>
                    <a:pt x="1282" y="323"/>
                  </a:lnTo>
                  <a:lnTo>
                    <a:pt x="1283" y="329"/>
                  </a:lnTo>
                  <a:lnTo>
                    <a:pt x="1283" y="336"/>
                  </a:lnTo>
                  <a:lnTo>
                    <a:pt x="1287" y="341"/>
                  </a:lnTo>
                  <a:lnTo>
                    <a:pt x="1291" y="341"/>
                  </a:lnTo>
                  <a:lnTo>
                    <a:pt x="1295" y="336"/>
                  </a:lnTo>
                  <a:lnTo>
                    <a:pt x="1296" y="330"/>
                  </a:lnTo>
                  <a:lnTo>
                    <a:pt x="1301" y="325"/>
                  </a:lnTo>
                  <a:lnTo>
                    <a:pt x="1309" y="323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0" y="319"/>
                  </a:lnTo>
                  <a:lnTo>
                    <a:pt x="1333" y="315"/>
                  </a:lnTo>
                  <a:lnTo>
                    <a:pt x="1338" y="309"/>
                  </a:lnTo>
                  <a:lnTo>
                    <a:pt x="1349" y="306"/>
                  </a:lnTo>
                  <a:lnTo>
                    <a:pt x="1367" y="300"/>
                  </a:lnTo>
                  <a:lnTo>
                    <a:pt x="1373" y="300"/>
                  </a:lnTo>
                  <a:lnTo>
                    <a:pt x="1373" y="302"/>
                  </a:lnTo>
                  <a:lnTo>
                    <a:pt x="1372" y="308"/>
                  </a:lnTo>
                  <a:lnTo>
                    <a:pt x="1374" y="309"/>
                  </a:lnTo>
                  <a:lnTo>
                    <a:pt x="1380" y="304"/>
                  </a:lnTo>
                  <a:lnTo>
                    <a:pt x="1381" y="297"/>
                  </a:lnTo>
                  <a:lnTo>
                    <a:pt x="1386" y="289"/>
                  </a:lnTo>
                  <a:lnTo>
                    <a:pt x="1391" y="288"/>
                  </a:lnTo>
                  <a:lnTo>
                    <a:pt x="1399" y="290"/>
                  </a:lnTo>
                  <a:lnTo>
                    <a:pt x="1404" y="291"/>
                  </a:lnTo>
                  <a:lnTo>
                    <a:pt x="1414" y="290"/>
                  </a:lnTo>
                  <a:lnTo>
                    <a:pt x="1425" y="290"/>
                  </a:lnTo>
                  <a:lnTo>
                    <a:pt x="1433" y="294"/>
                  </a:lnTo>
                  <a:lnTo>
                    <a:pt x="1442" y="295"/>
                  </a:lnTo>
                  <a:lnTo>
                    <a:pt x="1462" y="293"/>
                  </a:lnTo>
                  <a:lnTo>
                    <a:pt x="1468" y="294"/>
                  </a:lnTo>
                  <a:lnTo>
                    <a:pt x="1477" y="299"/>
                  </a:lnTo>
                  <a:lnTo>
                    <a:pt x="1491" y="302"/>
                  </a:lnTo>
                  <a:lnTo>
                    <a:pt x="1507" y="303"/>
                  </a:lnTo>
                  <a:lnTo>
                    <a:pt x="1514" y="303"/>
                  </a:lnTo>
                  <a:lnTo>
                    <a:pt x="1515" y="307"/>
                  </a:lnTo>
                  <a:lnTo>
                    <a:pt x="1518" y="310"/>
                  </a:lnTo>
                  <a:lnTo>
                    <a:pt x="1517" y="315"/>
                  </a:lnTo>
                  <a:lnTo>
                    <a:pt x="1511" y="319"/>
                  </a:lnTo>
                  <a:lnTo>
                    <a:pt x="1510" y="325"/>
                  </a:lnTo>
                  <a:lnTo>
                    <a:pt x="1505" y="334"/>
                  </a:lnTo>
                  <a:lnTo>
                    <a:pt x="1500" y="336"/>
                  </a:lnTo>
                  <a:lnTo>
                    <a:pt x="1479" y="339"/>
                  </a:lnTo>
                  <a:lnTo>
                    <a:pt x="1469" y="343"/>
                  </a:lnTo>
                  <a:lnTo>
                    <a:pt x="1465" y="343"/>
                  </a:lnTo>
                  <a:lnTo>
                    <a:pt x="1462" y="342"/>
                  </a:lnTo>
                  <a:lnTo>
                    <a:pt x="1460" y="342"/>
                  </a:lnTo>
                  <a:lnTo>
                    <a:pt x="1458" y="349"/>
                  </a:lnTo>
                  <a:lnTo>
                    <a:pt x="1458" y="354"/>
                  </a:lnTo>
                  <a:lnTo>
                    <a:pt x="1456" y="361"/>
                  </a:lnTo>
                  <a:lnTo>
                    <a:pt x="1457" y="366"/>
                  </a:lnTo>
                  <a:lnTo>
                    <a:pt x="1460" y="367"/>
                  </a:lnTo>
                  <a:lnTo>
                    <a:pt x="1470" y="363"/>
                  </a:lnTo>
                  <a:lnTo>
                    <a:pt x="1482" y="360"/>
                  </a:lnTo>
                  <a:lnTo>
                    <a:pt x="1490" y="357"/>
                  </a:lnTo>
                  <a:lnTo>
                    <a:pt x="1505" y="356"/>
                  </a:lnTo>
                  <a:lnTo>
                    <a:pt x="1520" y="361"/>
                  </a:lnTo>
                  <a:lnTo>
                    <a:pt x="1525" y="361"/>
                  </a:lnTo>
                  <a:lnTo>
                    <a:pt x="1532" y="366"/>
                  </a:lnTo>
                  <a:lnTo>
                    <a:pt x="1535" y="363"/>
                  </a:lnTo>
                  <a:lnTo>
                    <a:pt x="1538" y="358"/>
                  </a:lnTo>
                  <a:lnTo>
                    <a:pt x="1541" y="358"/>
                  </a:lnTo>
                  <a:lnTo>
                    <a:pt x="1546" y="359"/>
                  </a:lnTo>
                  <a:lnTo>
                    <a:pt x="1550" y="363"/>
                  </a:lnTo>
                  <a:lnTo>
                    <a:pt x="1558" y="354"/>
                  </a:lnTo>
                  <a:lnTo>
                    <a:pt x="1561" y="341"/>
                  </a:lnTo>
                  <a:lnTo>
                    <a:pt x="1562" y="329"/>
                  </a:lnTo>
                  <a:lnTo>
                    <a:pt x="1564" y="324"/>
                  </a:lnTo>
                  <a:lnTo>
                    <a:pt x="1562" y="321"/>
                  </a:lnTo>
                  <a:lnTo>
                    <a:pt x="1564" y="314"/>
                  </a:lnTo>
                  <a:lnTo>
                    <a:pt x="1570" y="310"/>
                  </a:lnTo>
                  <a:lnTo>
                    <a:pt x="1579" y="310"/>
                  </a:lnTo>
                  <a:lnTo>
                    <a:pt x="1589" y="313"/>
                  </a:lnTo>
                  <a:lnTo>
                    <a:pt x="1601" y="313"/>
                  </a:lnTo>
                  <a:lnTo>
                    <a:pt x="1610" y="311"/>
                  </a:lnTo>
                  <a:lnTo>
                    <a:pt x="1616" y="313"/>
                  </a:lnTo>
                  <a:lnTo>
                    <a:pt x="1618" y="321"/>
                  </a:lnTo>
                  <a:lnTo>
                    <a:pt x="1617" y="335"/>
                  </a:lnTo>
                  <a:lnTo>
                    <a:pt x="1618" y="346"/>
                  </a:lnTo>
                  <a:lnTo>
                    <a:pt x="1610" y="355"/>
                  </a:lnTo>
                  <a:lnTo>
                    <a:pt x="1603" y="369"/>
                  </a:lnTo>
                  <a:lnTo>
                    <a:pt x="1602" y="379"/>
                  </a:lnTo>
                  <a:lnTo>
                    <a:pt x="1598" y="387"/>
                  </a:lnTo>
                  <a:lnTo>
                    <a:pt x="1573" y="409"/>
                  </a:lnTo>
                  <a:lnTo>
                    <a:pt x="1568" y="409"/>
                  </a:lnTo>
                  <a:lnTo>
                    <a:pt x="1566" y="408"/>
                  </a:lnTo>
                  <a:lnTo>
                    <a:pt x="1559" y="411"/>
                  </a:lnTo>
                  <a:lnTo>
                    <a:pt x="1553" y="417"/>
                  </a:lnTo>
                  <a:lnTo>
                    <a:pt x="1548" y="414"/>
                  </a:lnTo>
                  <a:lnTo>
                    <a:pt x="1545" y="415"/>
                  </a:lnTo>
                  <a:lnTo>
                    <a:pt x="1539" y="425"/>
                  </a:lnTo>
                  <a:lnTo>
                    <a:pt x="1538" y="431"/>
                  </a:lnTo>
                  <a:lnTo>
                    <a:pt x="1531" y="434"/>
                  </a:lnTo>
                  <a:lnTo>
                    <a:pt x="1526" y="441"/>
                  </a:lnTo>
                  <a:lnTo>
                    <a:pt x="1521" y="439"/>
                  </a:lnTo>
                  <a:lnTo>
                    <a:pt x="1519" y="436"/>
                  </a:lnTo>
                  <a:lnTo>
                    <a:pt x="1517" y="441"/>
                  </a:lnTo>
                  <a:lnTo>
                    <a:pt x="1518" y="446"/>
                  </a:lnTo>
                  <a:lnTo>
                    <a:pt x="1515" y="452"/>
                  </a:lnTo>
                  <a:lnTo>
                    <a:pt x="1507" y="463"/>
                  </a:lnTo>
                  <a:lnTo>
                    <a:pt x="1500" y="468"/>
                  </a:lnTo>
                  <a:lnTo>
                    <a:pt x="1496" y="474"/>
                  </a:lnTo>
                  <a:lnTo>
                    <a:pt x="1485" y="484"/>
                  </a:lnTo>
                  <a:lnTo>
                    <a:pt x="1476" y="492"/>
                  </a:lnTo>
                  <a:lnTo>
                    <a:pt x="1470" y="493"/>
                  </a:lnTo>
                  <a:lnTo>
                    <a:pt x="1459" y="501"/>
                  </a:lnTo>
                  <a:lnTo>
                    <a:pt x="1457" y="505"/>
                  </a:lnTo>
                  <a:lnTo>
                    <a:pt x="1450" y="506"/>
                  </a:lnTo>
                  <a:lnTo>
                    <a:pt x="1450" y="513"/>
                  </a:lnTo>
                  <a:lnTo>
                    <a:pt x="1451" y="521"/>
                  </a:lnTo>
                  <a:lnTo>
                    <a:pt x="1447" y="530"/>
                  </a:lnTo>
                  <a:lnTo>
                    <a:pt x="1449" y="534"/>
                  </a:lnTo>
                  <a:lnTo>
                    <a:pt x="1452" y="530"/>
                  </a:lnTo>
                  <a:lnTo>
                    <a:pt x="1453" y="524"/>
                  </a:lnTo>
                  <a:lnTo>
                    <a:pt x="1461" y="514"/>
                  </a:lnTo>
                  <a:lnTo>
                    <a:pt x="1467" y="505"/>
                  </a:lnTo>
                  <a:lnTo>
                    <a:pt x="1476" y="499"/>
                  </a:lnTo>
                  <a:lnTo>
                    <a:pt x="1479" y="499"/>
                  </a:lnTo>
                  <a:lnTo>
                    <a:pt x="1481" y="503"/>
                  </a:lnTo>
                  <a:lnTo>
                    <a:pt x="1488" y="494"/>
                  </a:lnTo>
                  <a:lnTo>
                    <a:pt x="1503" y="483"/>
                  </a:lnTo>
                  <a:lnTo>
                    <a:pt x="1508" y="481"/>
                  </a:lnTo>
                  <a:lnTo>
                    <a:pt x="1509" y="474"/>
                  </a:lnTo>
                  <a:lnTo>
                    <a:pt x="1524" y="462"/>
                  </a:lnTo>
                  <a:lnTo>
                    <a:pt x="1534" y="452"/>
                  </a:lnTo>
                  <a:lnTo>
                    <a:pt x="1540" y="449"/>
                  </a:lnTo>
                  <a:lnTo>
                    <a:pt x="1545" y="450"/>
                  </a:lnTo>
                  <a:lnTo>
                    <a:pt x="1553" y="450"/>
                  </a:lnTo>
                  <a:lnTo>
                    <a:pt x="1559" y="445"/>
                  </a:lnTo>
                  <a:lnTo>
                    <a:pt x="1559" y="441"/>
                  </a:lnTo>
                  <a:lnTo>
                    <a:pt x="1568" y="441"/>
                  </a:lnTo>
                  <a:lnTo>
                    <a:pt x="1580" y="441"/>
                  </a:lnTo>
                  <a:lnTo>
                    <a:pt x="1592" y="434"/>
                  </a:lnTo>
                  <a:lnTo>
                    <a:pt x="1600" y="426"/>
                  </a:lnTo>
                  <a:lnTo>
                    <a:pt x="1607" y="426"/>
                  </a:lnTo>
                  <a:lnTo>
                    <a:pt x="1614" y="421"/>
                  </a:lnTo>
                  <a:lnTo>
                    <a:pt x="1619" y="417"/>
                  </a:lnTo>
                  <a:lnTo>
                    <a:pt x="1625" y="416"/>
                  </a:lnTo>
                  <a:lnTo>
                    <a:pt x="1631" y="409"/>
                  </a:lnTo>
                  <a:lnTo>
                    <a:pt x="1643" y="398"/>
                  </a:lnTo>
                  <a:lnTo>
                    <a:pt x="1646" y="389"/>
                  </a:lnTo>
                  <a:lnTo>
                    <a:pt x="1646" y="384"/>
                  </a:lnTo>
                  <a:lnTo>
                    <a:pt x="1651" y="378"/>
                  </a:lnTo>
                  <a:lnTo>
                    <a:pt x="1654" y="373"/>
                  </a:lnTo>
                  <a:lnTo>
                    <a:pt x="1658" y="371"/>
                  </a:lnTo>
                  <a:lnTo>
                    <a:pt x="1658" y="376"/>
                  </a:lnTo>
                  <a:lnTo>
                    <a:pt x="1661" y="382"/>
                  </a:lnTo>
                  <a:lnTo>
                    <a:pt x="1661" y="388"/>
                  </a:lnTo>
                  <a:lnTo>
                    <a:pt x="1659" y="394"/>
                  </a:lnTo>
                  <a:lnTo>
                    <a:pt x="1663" y="399"/>
                  </a:lnTo>
                  <a:lnTo>
                    <a:pt x="1664" y="409"/>
                  </a:lnTo>
                  <a:lnTo>
                    <a:pt x="1662" y="413"/>
                  </a:lnTo>
                  <a:lnTo>
                    <a:pt x="1663" y="418"/>
                  </a:lnTo>
                  <a:lnTo>
                    <a:pt x="1665" y="414"/>
                  </a:lnTo>
                  <a:lnTo>
                    <a:pt x="1668" y="406"/>
                  </a:lnTo>
                  <a:lnTo>
                    <a:pt x="1671" y="400"/>
                  </a:lnTo>
                  <a:lnTo>
                    <a:pt x="1669" y="398"/>
                  </a:lnTo>
                  <a:lnTo>
                    <a:pt x="1669" y="390"/>
                  </a:lnTo>
                  <a:lnTo>
                    <a:pt x="1673" y="386"/>
                  </a:lnTo>
                  <a:lnTo>
                    <a:pt x="1676" y="388"/>
                  </a:lnTo>
                  <a:lnTo>
                    <a:pt x="1677" y="394"/>
                  </a:lnTo>
                  <a:lnTo>
                    <a:pt x="1682" y="399"/>
                  </a:lnTo>
                  <a:lnTo>
                    <a:pt x="1689" y="399"/>
                  </a:lnTo>
                  <a:lnTo>
                    <a:pt x="1698" y="396"/>
                  </a:lnTo>
                  <a:lnTo>
                    <a:pt x="1700" y="391"/>
                  </a:lnTo>
                  <a:lnTo>
                    <a:pt x="1697" y="387"/>
                  </a:lnTo>
                  <a:lnTo>
                    <a:pt x="1697" y="383"/>
                  </a:lnTo>
                  <a:lnTo>
                    <a:pt x="1702" y="383"/>
                  </a:lnTo>
                  <a:lnTo>
                    <a:pt x="1705" y="377"/>
                  </a:lnTo>
                  <a:lnTo>
                    <a:pt x="1706" y="368"/>
                  </a:lnTo>
                  <a:lnTo>
                    <a:pt x="1705" y="362"/>
                  </a:lnTo>
                  <a:lnTo>
                    <a:pt x="1707" y="357"/>
                  </a:lnTo>
                  <a:lnTo>
                    <a:pt x="1712" y="355"/>
                  </a:lnTo>
                  <a:lnTo>
                    <a:pt x="1714" y="359"/>
                  </a:lnTo>
                  <a:lnTo>
                    <a:pt x="1722" y="363"/>
                  </a:lnTo>
                  <a:lnTo>
                    <a:pt x="1731" y="359"/>
                  </a:lnTo>
                  <a:lnTo>
                    <a:pt x="1735" y="354"/>
                  </a:lnTo>
                  <a:lnTo>
                    <a:pt x="1747" y="350"/>
                  </a:lnTo>
                  <a:lnTo>
                    <a:pt x="1757" y="350"/>
                  </a:lnTo>
                  <a:lnTo>
                    <a:pt x="1762" y="348"/>
                  </a:lnTo>
                  <a:lnTo>
                    <a:pt x="1772" y="351"/>
                  </a:lnTo>
                  <a:lnTo>
                    <a:pt x="1784" y="356"/>
                  </a:lnTo>
                  <a:lnTo>
                    <a:pt x="1796" y="360"/>
                  </a:lnTo>
                  <a:lnTo>
                    <a:pt x="1805" y="361"/>
                  </a:lnTo>
                  <a:lnTo>
                    <a:pt x="1813" y="365"/>
                  </a:lnTo>
                  <a:lnTo>
                    <a:pt x="1818" y="370"/>
                  </a:lnTo>
                  <a:lnTo>
                    <a:pt x="1822" y="371"/>
                  </a:lnTo>
                  <a:lnTo>
                    <a:pt x="1831" y="375"/>
                  </a:lnTo>
                  <a:lnTo>
                    <a:pt x="1834" y="382"/>
                  </a:lnTo>
                  <a:lnTo>
                    <a:pt x="1835" y="386"/>
                  </a:lnTo>
                  <a:lnTo>
                    <a:pt x="1848" y="397"/>
                  </a:lnTo>
                  <a:lnTo>
                    <a:pt x="1850" y="403"/>
                  </a:lnTo>
                  <a:lnTo>
                    <a:pt x="1856" y="409"/>
                  </a:lnTo>
                  <a:lnTo>
                    <a:pt x="1860" y="421"/>
                  </a:lnTo>
                  <a:lnTo>
                    <a:pt x="1859" y="430"/>
                  </a:lnTo>
                  <a:lnTo>
                    <a:pt x="1856" y="436"/>
                  </a:lnTo>
                  <a:lnTo>
                    <a:pt x="1847" y="439"/>
                  </a:lnTo>
                  <a:lnTo>
                    <a:pt x="1840" y="445"/>
                  </a:lnTo>
                  <a:lnTo>
                    <a:pt x="1838" y="449"/>
                  </a:lnTo>
                  <a:lnTo>
                    <a:pt x="1833" y="451"/>
                  </a:lnTo>
                  <a:lnTo>
                    <a:pt x="1825" y="456"/>
                  </a:lnTo>
                  <a:lnTo>
                    <a:pt x="1816" y="468"/>
                  </a:lnTo>
                  <a:lnTo>
                    <a:pt x="1812" y="474"/>
                  </a:lnTo>
                  <a:lnTo>
                    <a:pt x="1809" y="476"/>
                  </a:lnTo>
                  <a:lnTo>
                    <a:pt x="1802" y="474"/>
                  </a:lnTo>
                  <a:lnTo>
                    <a:pt x="1790" y="467"/>
                  </a:lnTo>
                  <a:lnTo>
                    <a:pt x="1786" y="467"/>
                  </a:lnTo>
                  <a:lnTo>
                    <a:pt x="1779" y="471"/>
                  </a:lnTo>
                  <a:lnTo>
                    <a:pt x="1775" y="479"/>
                  </a:lnTo>
                  <a:lnTo>
                    <a:pt x="1775" y="482"/>
                  </a:lnTo>
                  <a:lnTo>
                    <a:pt x="1778" y="485"/>
                  </a:lnTo>
                  <a:lnTo>
                    <a:pt x="1778" y="489"/>
                  </a:lnTo>
                  <a:lnTo>
                    <a:pt x="1783" y="496"/>
                  </a:lnTo>
                  <a:lnTo>
                    <a:pt x="1786" y="498"/>
                  </a:lnTo>
                  <a:lnTo>
                    <a:pt x="1786" y="504"/>
                  </a:lnTo>
                  <a:lnTo>
                    <a:pt x="1783" y="509"/>
                  </a:lnTo>
                  <a:lnTo>
                    <a:pt x="1777" y="508"/>
                  </a:lnTo>
                  <a:lnTo>
                    <a:pt x="1772" y="509"/>
                  </a:lnTo>
                  <a:lnTo>
                    <a:pt x="1758" y="516"/>
                  </a:lnTo>
                  <a:lnTo>
                    <a:pt x="1750" y="522"/>
                  </a:lnTo>
                  <a:lnTo>
                    <a:pt x="1743" y="521"/>
                  </a:lnTo>
                  <a:lnTo>
                    <a:pt x="1737" y="522"/>
                  </a:lnTo>
                  <a:lnTo>
                    <a:pt x="1732" y="519"/>
                  </a:lnTo>
                  <a:lnTo>
                    <a:pt x="1725" y="516"/>
                  </a:lnTo>
                  <a:lnTo>
                    <a:pt x="1718" y="515"/>
                  </a:lnTo>
                  <a:lnTo>
                    <a:pt x="1714" y="513"/>
                  </a:lnTo>
                  <a:lnTo>
                    <a:pt x="1710" y="512"/>
                  </a:lnTo>
                  <a:lnTo>
                    <a:pt x="1708" y="510"/>
                  </a:lnTo>
                  <a:lnTo>
                    <a:pt x="1704" y="510"/>
                  </a:lnTo>
                  <a:lnTo>
                    <a:pt x="1702" y="511"/>
                  </a:lnTo>
                  <a:lnTo>
                    <a:pt x="1700" y="514"/>
                  </a:lnTo>
                  <a:lnTo>
                    <a:pt x="1697" y="515"/>
                  </a:lnTo>
                  <a:lnTo>
                    <a:pt x="1691" y="514"/>
                  </a:lnTo>
                  <a:lnTo>
                    <a:pt x="1688" y="515"/>
                  </a:lnTo>
                  <a:lnTo>
                    <a:pt x="1684" y="520"/>
                  </a:lnTo>
                  <a:lnTo>
                    <a:pt x="1680" y="520"/>
                  </a:lnTo>
                  <a:lnTo>
                    <a:pt x="1675" y="519"/>
                  </a:lnTo>
                  <a:lnTo>
                    <a:pt x="1671" y="522"/>
                  </a:lnTo>
                  <a:lnTo>
                    <a:pt x="1667" y="524"/>
                  </a:lnTo>
                  <a:lnTo>
                    <a:pt x="1659" y="523"/>
                  </a:lnTo>
                  <a:lnTo>
                    <a:pt x="1652" y="520"/>
                  </a:lnTo>
                  <a:lnTo>
                    <a:pt x="1643" y="522"/>
                  </a:lnTo>
                  <a:lnTo>
                    <a:pt x="1636" y="527"/>
                  </a:lnTo>
                  <a:lnTo>
                    <a:pt x="1628" y="525"/>
                  </a:lnTo>
                  <a:lnTo>
                    <a:pt x="1621" y="526"/>
                  </a:lnTo>
                  <a:lnTo>
                    <a:pt x="1629" y="529"/>
                  </a:lnTo>
                  <a:lnTo>
                    <a:pt x="1635" y="529"/>
                  </a:lnTo>
                  <a:lnTo>
                    <a:pt x="1652" y="528"/>
                  </a:lnTo>
                  <a:lnTo>
                    <a:pt x="1657" y="526"/>
                  </a:lnTo>
                  <a:lnTo>
                    <a:pt x="1664" y="526"/>
                  </a:lnTo>
                  <a:lnTo>
                    <a:pt x="1671" y="530"/>
                  </a:lnTo>
                  <a:lnTo>
                    <a:pt x="1681" y="532"/>
                  </a:lnTo>
                  <a:lnTo>
                    <a:pt x="1699" y="532"/>
                  </a:lnTo>
                  <a:lnTo>
                    <a:pt x="1705" y="537"/>
                  </a:lnTo>
                  <a:lnTo>
                    <a:pt x="1708" y="536"/>
                  </a:lnTo>
                  <a:lnTo>
                    <a:pt x="1713" y="531"/>
                  </a:lnTo>
                  <a:lnTo>
                    <a:pt x="1720" y="530"/>
                  </a:lnTo>
                  <a:lnTo>
                    <a:pt x="1725" y="532"/>
                  </a:lnTo>
                  <a:lnTo>
                    <a:pt x="1728" y="537"/>
                  </a:lnTo>
                  <a:lnTo>
                    <a:pt x="1736" y="540"/>
                  </a:lnTo>
                  <a:lnTo>
                    <a:pt x="1740" y="545"/>
                  </a:lnTo>
                  <a:lnTo>
                    <a:pt x="1740" y="551"/>
                  </a:lnTo>
                  <a:lnTo>
                    <a:pt x="1733" y="558"/>
                  </a:lnTo>
                  <a:lnTo>
                    <a:pt x="1727" y="559"/>
                  </a:lnTo>
                  <a:lnTo>
                    <a:pt x="1723" y="559"/>
                  </a:lnTo>
                  <a:lnTo>
                    <a:pt x="1725" y="563"/>
                  </a:lnTo>
                  <a:lnTo>
                    <a:pt x="1725" y="569"/>
                  </a:lnTo>
                  <a:lnTo>
                    <a:pt x="1717" y="574"/>
                  </a:lnTo>
                  <a:lnTo>
                    <a:pt x="1701" y="578"/>
                  </a:lnTo>
                  <a:lnTo>
                    <a:pt x="1694" y="576"/>
                  </a:lnTo>
                  <a:lnTo>
                    <a:pt x="1686" y="579"/>
                  </a:lnTo>
                  <a:lnTo>
                    <a:pt x="1670" y="578"/>
                  </a:lnTo>
                  <a:lnTo>
                    <a:pt x="1665" y="573"/>
                  </a:lnTo>
                  <a:lnTo>
                    <a:pt x="1648" y="560"/>
                  </a:lnTo>
                  <a:lnTo>
                    <a:pt x="1637" y="559"/>
                  </a:lnTo>
                  <a:lnTo>
                    <a:pt x="1631" y="559"/>
                  </a:lnTo>
                  <a:lnTo>
                    <a:pt x="1623" y="565"/>
                  </a:lnTo>
                  <a:lnTo>
                    <a:pt x="1618" y="575"/>
                  </a:lnTo>
                  <a:lnTo>
                    <a:pt x="1609" y="581"/>
                  </a:lnTo>
                  <a:lnTo>
                    <a:pt x="1605" y="585"/>
                  </a:lnTo>
                  <a:lnTo>
                    <a:pt x="1600" y="586"/>
                  </a:lnTo>
                  <a:lnTo>
                    <a:pt x="1604" y="589"/>
                  </a:lnTo>
                  <a:lnTo>
                    <a:pt x="1610" y="589"/>
                  </a:lnTo>
                  <a:lnTo>
                    <a:pt x="1612" y="594"/>
                  </a:lnTo>
                  <a:lnTo>
                    <a:pt x="1612" y="601"/>
                  </a:lnTo>
                  <a:lnTo>
                    <a:pt x="1609" y="603"/>
                  </a:lnTo>
                  <a:lnTo>
                    <a:pt x="1603" y="603"/>
                  </a:lnTo>
                  <a:lnTo>
                    <a:pt x="1603" y="608"/>
                  </a:lnTo>
                  <a:lnTo>
                    <a:pt x="1607" y="612"/>
                  </a:lnTo>
                  <a:lnTo>
                    <a:pt x="1615" y="615"/>
                  </a:lnTo>
                  <a:lnTo>
                    <a:pt x="1619" y="614"/>
                  </a:lnTo>
                  <a:lnTo>
                    <a:pt x="1621" y="610"/>
                  </a:lnTo>
                  <a:lnTo>
                    <a:pt x="1630" y="605"/>
                  </a:lnTo>
                  <a:lnTo>
                    <a:pt x="1636" y="597"/>
                  </a:lnTo>
                  <a:lnTo>
                    <a:pt x="1646" y="593"/>
                  </a:lnTo>
                  <a:lnTo>
                    <a:pt x="1658" y="590"/>
                  </a:lnTo>
                  <a:lnTo>
                    <a:pt x="1670" y="586"/>
                  </a:lnTo>
                  <a:lnTo>
                    <a:pt x="1676" y="585"/>
                  </a:lnTo>
                  <a:lnTo>
                    <a:pt x="1680" y="588"/>
                  </a:lnTo>
                  <a:lnTo>
                    <a:pt x="1684" y="591"/>
                  </a:lnTo>
                  <a:lnTo>
                    <a:pt x="1692" y="593"/>
                  </a:lnTo>
                  <a:lnTo>
                    <a:pt x="1697" y="598"/>
                  </a:lnTo>
                  <a:lnTo>
                    <a:pt x="1698" y="601"/>
                  </a:lnTo>
                  <a:lnTo>
                    <a:pt x="1696" y="604"/>
                  </a:lnTo>
                  <a:lnTo>
                    <a:pt x="1686" y="613"/>
                  </a:lnTo>
                  <a:lnTo>
                    <a:pt x="1681" y="623"/>
                  </a:lnTo>
                  <a:lnTo>
                    <a:pt x="1675" y="630"/>
                  </a:lnTo>
                  <a:lnTo>
                    <a:pt x="1672" y="637"/>
                  </a:lnTo>
                  <a:lnTo>
                    <a:pt x="1660" y="646"/>
                  </a:lnTo>
                  <a:lnTo>
                    <a:pt x="1653" y="658"/>
                  </a:lnTo>
                  <a:lnTo>
                    <a:pt x="1639" y="677"/>
                  </a:lnTo>
                  <a:lnTo>
                    <a:pt x="1633" y="687"/>
                  </a:lnTo>
                  <a:lnTo>
                    <a:pt x="1627" y="692"/>
                  </a:lnTo>
                  <a:lnTo>
                    <a:pt x="1628" y="704"/>
                  </a:lnTo>
                  <a:lnTo>
                    <a:pt x="1625" y="713"/>
                  </a:lnTo>
                  <a:lnTo>
                    <a:pt x="1624" y="719"/>
                  </a:lnTo>
                  <a:lnTo>
                    <a:pt x="1618" y="725"/>
                  </a:lnTo>
                  <a:lnTo>
                    <a:pt x="1618" y="736"/>
                  </a:lnTo>
                  <a:lnTo>
                    <a:pt x="1614" y="749"/>
                  </a:lnTo>
                  <a:lnTo>
                    <a:pt x="1610" y="764"/>
                  </a:lnTo>
                  <a:lnTo>
                    <a:pt x="1614" y="770"/>
                  </a:lnTo>
                  <a:lnTo>
                    <a:pt x="1615" y="778"/>
                  </a:lnTo>
                  <a:lnTo>
                    <a:pt x="1613" y="791"/>
                  </a:lnTo>
                  <a:lnTo>
                    <a:pt x="1607" y="795"/>
                  </a:lnTo>
                  <a:lnTo>
                    <a:pt x="1602" y="801"/>
                  </a:lnTo>
                  <a:lnTo>
                    <a:pt x="1604" y="811"/>
                  </a:lnTo>
                  <a:lnTo>
                    <a:pt x="1602" y="815"/>
                  </a:lnTo>
                  <a:lnTo>
                    <a:pt x="1598" y="821"/>
                  </a:lnTo>
                  <a:lnTo>
                    <a:pt x="1596" y="832"/>
                  </a:lnTo>
                  <a:lnTo>
                    <a:pt x="1593" y="841"/>
                  </a:lnTo>
                  <a:lnTo>
                    <a:pt x="1586" y="848"/>
                  </a:lnTo>
                  <a:lnTo>
                    <a:pt x="1580" y="846"/>
                  </a:lnTo>
                  <a:lnTo>
                    <a:pt x="1578" y="841"/>
                  </a:lnTo>
                  <a:lnTo>
                    <a:pt x="1578" y="836"/>
                  </a:lnTo>
                  <a:lnTo>
                    <a:pt x="1573" y="833"/>
                  </a:lnTo>
                  <a:lnTo>
                    <a:pt x="1569" y="832"/>
                  </a:lnTo>
                  <a:lnTo>
                    <a:pt x="1576" y="828"/>
                  </a:lnTo>
                  <a:lnTo>
                    <a:pt x="1573" y="824"/>
                  </a:lnTo>
                  <a:lnTo>
                    <a:pt x="1567" y="822"/>
                  </a:lnTo>
                  <a:lnTo>
                    <a:pt x="1563" y="824"/>
                  </a:lnTo>
                  <a:lnTo>
                    <a:pt x="1558" y="825"/>
                  </a:lnTo>
                  <a:lnTo>
                    <a:pt x="1555" y="828"/>
                  </a:lnTo>
                  <a:lnTo>
                    <a:pt x="1556" y="832"/>
                  </a:lnTo>
                  <a:lnTo>
                    <a:pt x="1559" y="834"/>
                  </a:lnTo>
                  <a:lnTo>
                    <a:pt x="1558" y="839"/>
                  </a:lnTo>
                  <a:lnTo>
                    <a:pt x="1554" y="842"/>
                  </a:lnTo>
                  <a:lnTo>
                    <a:pt x="1554" y="846"/>
                  </a:lnTo>
                  <a:lnTo>
                    <a:pt x="1559" y="851"/>
                  </a:lnTo>
                  <a:lnTo>
                    <a:pt x="1565" y="854"/>
                  </a:lnTo>
                  <a:lnTo>
                    <a:pt x="1570" y="860"/>
                  </a:lnTo>
                  <a:lnTo>
                    <a:pt x="1574" y="865"/>
                  </a:lnTo>
                  <a:lnTo>
                    <a:pt x="1576" y="875"/>
                  </a:lnTo>
                  <a:lnTo>
                    <a:pt x="1584" y="878"/>
                  </a:lnTo>
                  <a:lnTo>
                    <a:pt x="1591" y="881"/>
                  </a:lnTo>
                  <a:lnTo>
                    <a:pt x="1600" y="889"/>
                  </a:lnTo>
                  <a:lnTo>
                    <a:pt x="1604" y="900"/>
                  </a:lnTo>
                  <a:lnTo>
                    <a:pt x="1601" y="905"/>
                  </a:lnTo>
                  <a:lnTo>
                    <a:pt x="1596" y="906"/>
                  </a:lnTo>
                  <a:lnTo>
                    <a:pt x="1589" y="902"/>
                  </a:lnTo>
                  <a:lnTo>
                    <a:pt x="1580" y="892"/>
                  </a:lnTo>
                  <a:lnTo>
                    <a:pt x="1579" y="887"/>
                  </a:lnTo>
                  <a:lnTo>
                    <a:pt x="1574" y="886"/>
                  </a:lnTo>
                  <a:lnTo>
                    <a:pt x="1572" y="883"/>
                  </a:lnTo>
                  <a:lnTo>
                    <a:pt x="1568" y="886"/>
                  </a:lnTo>
                  <a:lnTo>
                    <a:pt x="1567" y="889"/>
                  </a:lnTo>
                  <a:lnTo>
                    <a:pt x="1569" y="895"/>
                  </a:lnTo>
                  <a:lnTo>
                    <a:pt x="1573" y="901"/>
                  </a:lnTo>
                  <a:lnTo>
                    <a:pt x="1573" y="905"/>
                  </a:lnTo>
                  <a:lnTo>
                    <a:pt x="1567" y="903"/>
                  </a:lnTo>
                  <a:lnTo>
                    <a:pt x="1565" y="902"/>
                  </a:lnTo>
                  <a:lnTo>
                    <a:pt x="1562" y="905"/>
                  </a:lnTo>
                  <a:lnTo>
                    <a:pt x="1565" y="908"/>
                  </a:lnTo>
                  <a:lnTo>
                    <a:pt x="1571" y="912"/>
                  </a:lnTo>
                  <a:lnTo>
                    <a:pt x="1570" y="915"/>
                  </a:lnTo>
                  <a:lnTo>
                    <a:pt x="1567" y="917"/>
                  </a:lnTo>
                  <a:lnTo>
                    <a:pt x="1570" y="920"/>
                  </a:lnTo>
                  <a:lnTo>
                    <a:pt x="1575" y="919"/>
                  </a:lnTo>
                  <a:lnTo>
                    <a:pt x="1583" y="922"/>
                  </a:lnTo>
                  <a:lnTo>
                    <a:pt x="1586" y="925"/>
                  </a:lnTo>
                  <a:lnTo>
                    <a:pt x="1586" y="932"/>
                  </a:lnTo>
                  <a:lnTo>
                    <a:pt x="1585" y="935"/>
                  </a:lnTo>
                  <a:lnTo>
                    <a:pt x="1588" y="938"/>
                  </a:lnTo>
                  <a:lnTo>
                    <a:pt x="1593" y="936"/>
                  </a:lnTo>
                  <a:lnTo>
                    <a:pt x="1601" y="928"/>
                  </a:lnTo>
                  <a:lnTo>
                    <a:pt x="1604" y="922"/>
                  </a:lnTo>
                  <a:lnTo>
                    <a:pt x="1607" y="920"/>
                  </a:lnTo>
                  <a:lnTo>
                    <a:pt x="1608" y="924"/>
                  </a:lnTo>
                  <a:lnTo>
                    <a:pt x="1610" y="928"/>
                  </a:lnTo>
                  <a:lnTo>
                    <a:pt x="1614" y="927"/>
                  </a:lnTo>
                  <a:lnTo>
                    <a:pt x="1618" y="932"/>
                  </a:lnTo>
                  <a:lnTo>
                    <a:pt x="1625" y="935"/>
                  </a:lnTo>
                  <a:lnTo>
                    <a:pt x="1628" y="942"/>
                  </a:lnTo>
                  <a:lnTo>
                    <a:pt x="1627" y="948"/>
                  </a:lnTo>
                  <a:lnTo>
                    <a:pt x="1624" y="951"/>
                  </a:lnTo>
                  <a:lnTo>
                    <a:pt x="1623" y="963"/>
                  </a:lnTo>
                  <a:lnTo>
                    <a:pt x="1621" y="973"/>
                  </a:lnTo>
                  <a:lnTo>
                    <a:pt x="1622" y="977"/>
                  </a:lnTo>
                  <a:lnTo>
                    <a:pt x="1619" y="989"/>
                  </a:lnTo>
                  <a:lnTo>
                    <a:pt x="1615" y="994"/>
                  </a:lnTo>
                  <a:lnTo>
                    <a:pt x="1613" y="1001"/>
                  </a:lnTo>
                  <a:lnTo>
                    <a:pt x="1612" y="1005"/>
                  </a:lnTo>
                  <a:lnTo>
                    <a:pt x="1609" y="1003"/>
                  </a:lnTo>
                  <a:lnTo>
                    <a:pt x="1605" y="997"/>
                  </a:lnTo>
                  <a:lnTo>
                    <a:pt x="1596" y="993"/>
                  </a:lnTo>
                  <a:lnTo>
                    <a:pt x="1592" y="988"/>
                  </a:lnTo>
                  <a:lnTo>
                    <a:pt x="1588" y="986"/>
                  </a:lnTo>
                  <a:lnTo>
                    <a:pt x="1585" y="988"/>
                  </a:lnTo>
                  <a:lnTo>
                    <a:pt x="1578" y="986"/>
                  </a:lnTo>
                  <a:lnTo>
                    <a:pt x="1576" y="982"/>
                  </a:lnTo>
                  <a:lnTo>
                    <a:pt x="1578" y="977"/>
                  </a:lnTo>
                  <a:lnTo>
                    <a:pt x="1573" y="971"/>
                  </a:lnTo>
                  <a:lnTo>
                    <a:pt x="1569" y="970"/>
                  </a:lnTo>
                  <a:lnTo>
                    <a:pt x="1566" y="972"/>
                  </a:lnTo>
                  <a:lnTo>
                    <a:pt x="1562" y="971"/>
                  </a:lnTo>
                  <a:lnTo>
                    <a:pt x="1556" y="964"/>
                  </a:lnTo>
                  <a:lnTo>
                    <a:pt x="1549" y="964"/>
                  </a:lnTo>
                  <a:lnTo>
                    <a:pt x="1542" y="966"/>
                  </a:lnTo>
                  <a:lnTo>
                    <a:pt x="1545" y="969"/>
                  </a:lnTo>
                  <a:lnTo>
                    <a:pt x="1545" y="974"/>
                  </a:lnTo>
                  <a:lnTo>
                    <a:pt x="1541" y="973"/>
                  </a:lnTo>
                  <a:lnTo>
                    <a:pt x="1537" y="971"/>
                  </a:lnTo>
                  <a:lnTo>
                    <a:pt x="1529" y="971"/>
                  </a:lnTo>
                  <a:lnTo>
                    <a:pt x="1524" y="973"/>
                  </a:lnTo>
                  <a:lnTo>
                    <a:pt x="1526" y="975"/>
                  </a:lnTo>
                  <a:lnTo>
                    <a:pt x="1531" y="975"/>
                  </a:lnTo>
                  <a:lnTo>
                    <a:pt x="1539" y="977"/>
                  </a:lnTo>
                  <a:lnTo>
                    <a:pt x="1541" y="980"/>
                  </a:lnTo>
                  <a:lnTo>
                    <a:pt x="1541" y="982"/>
                  </a:lnTo>
                  <a:lnTo>
                    <a:pt x="1535" y="984"/>
                  </a:lnTo>
                  <a:lnTo>
                    <a:pt x="1524" y="993"/>
                  </a:lnTo>
                  <a:lnTo>
                    <a:pt x="1518" y="999"/>
                  </a:lnTo>
                  <a:lnTo>
                    <a:pt x="1513" y="998"/>
                  </a:lnTo>
                  <a:lnTo>
                    <a:pt x="1510" y="993"/>
                  </a:lnTo>
                  <a:lnTo>
                    <a:pt x="1510" y="988"/>
                  </a:lnTo>
                  <a:lnTo>
                    <a:pt x="1508" y="985"/>
                  </a:lnTo>
                  <a:lnTo>
                    <a:pt x="1504" y="987"/>
                  </a:lnTo>
                  <a:lnTo>
                    <a:pt x="1504" y="993"/>
                  </a:lnTo>
                  <a:lnTo>
                    <a:pt x="1506" y="999"/>
                  </a:lnTo>
                  <a:lnTo>
                    <a:pt x="1503" y="1002"/>
                  </a:lnTo>
                  <a:lnTo>
                    <a:pt x="1505" y="1006"/>
                  </a:lnTo>
                  <a:lnTo>
                    <a:pt x="1507" y="1011"/>
                  </a:lnTo>
                  <a:lnTo>
                    <a:pt x="1504" y="1015"/>
                  </a:lnTo>
                  <a:lnTo>
                    <a:pt x="1506" y="1018"/>
                  </a:lnTo>
                  <a:lnTo>
                    <a:pt x="1506" y="1023"/>
                  </a:lnTo>
                  <a:lnTo>
                    <a:pt x="1503" y="1024"/>
                  </a:lnTo>
                  <a:lnTo>
                    <a:pt x="1495" y="1022"/>
                  </a:lnTo>
                  <a:lnTo>
                    <a:pt x="1490" y="1022"/>
                  </a:lnTo>
                  <a:lnTo>
                    <a:pt x="1488" y="1026"/>
                  </a:lnTo>
                  <a:lnTo>
                    <a:pt x="1493" y="1029"/>
                  </a:lnTo>
                  <a:lnTo>
                    <a:pt x="1498" y="1029"/>
                  </a:lnTo>
                  <a:lnTo>
                    <a:pt x="1509" y="1029"/>
                  </a:lnTo>
                  <a:lnTo>
                    <a:pt x="1511" y="1032"/>
                  </a:lnTo>
                  <a:lnTo>
                    <a:pt x="1510" y="1037"/>
                  </a:lnTo>
                  <a:lnTo>
                    <a:pt x="1510" y="1045"/>
                  </a:lnTo>
                  <a:lnTo>
                    <a:pt x="1513" y="1046"/>
                  </a:lnTo>
                  <a:lnTo>
                    <a:pt x="1515" y="1042"/>
                  </a:lnTo>
                  <a:lnTo>
                    <a:pt x="1524" y="1040"/>
                  </a:lnTo>
                  <a:lnTo>
                    <a:pt x="1531" y="1043"/>
                  </a:lnTo>
                  <a:lnTo>
                    <a:pt x="1535" y="1046"/>
                  </a:lnTo>
                  <a:lnTo>
                    <a:pt x="1545" y="1047"/>
                  </a:lnTo>
                  <a:lnTo>
                    <a:pt x="1551" y="1048"/>
                  </a:lnTo>
                  <a:lnTo>
                    <a:pt x="1556" y="1047"/>
                  </a:lnTo>
                  <a:lnTo>
                    <a:pt x="1560" y="1044"/>
                  </a:lnTo>
                  <a:lnTo>
                    <a:pt x="1563" y="1045"/>
                  </a:lnTo>
                  <a:lnTo>
                    <a:pt x="1563" y="1050"/>
                  </a:lnTo>
                  <a:lnTo>
                    <a:pt x="1563" y="1058"/>
                  </a:lnTo>
                  <a:lnTo>
                    <a:pt x="1564" y="1063"/>
                  </a:lnTo>
                  <a:lnTo>
                    <a:pt x="1562" y="1066"/>
                  </a:lnTo>
                  <a:lnTo>
                    <a:pt x="1558" y="1069"/>
                  </a:lnTo>
                  <a:lnTo>
                    <a:pt x="1554" y="1066"/>
                  </a:lnTo>
                  <a:lnTo>
                    <a:pt x="1548" y="1064"/>
                  </a:lnTo>
                  <a:lnTo>
                    <a:pt x="1543" y="1067"/>
                  </a:lnTo>
                  <a:lnTo>
                    <a:pt x="1538" y="1069"/>
                  </a:lnTo>
                  <a:lnTo>
                    <a:pt x="1534" y="1065"/>
                  </a:lnTo>
                  <a:lnTo>
                    <a:pt x="1523" y="1067"/>
                  </a:lnTo>
                  <a:lnTo>
                    <a:pt x="1513" y="1069"/>
                  </a:lnTo>
                  <a:lnTo>
                    <a:pt x="1509" y="1067"/>
                  </a:lnTo>
                  <a:lnTo>
                    <a:pt x="1507" y="1064"/>
                  </a:lnTo>
                  <a:lnTo>
                    <a:pt x="1505" y="1068"/>
                  </a:lnTo>
                  <a:lnTo>
                    <a:pt x="1507" y="1070"/>
                  </a:lnTo>
                  <a:lnTo>
                    <a:pt x="1509" y="1073"/>
                  </a:lnTo>
                  <a:lnTo>
                    <a:pt x="1514" y="1073"/>
                  </a:lnTo>
                  <a:lnTo>
                    <a:pt x="1520" y="1072"/>
                  </a:lnTo>
                  <a:lnTo>
                    <a:pt x="1534" y="1072"/>
                  </a:lnTo>
                  <a:lnTo>
                    <a:pt x="1540" y="1075"/>
                  </a:lnTo>
                  <a:lnTo>
                    <a:pt x="1545" y="1080"/>
                  </a:lnTo>
                  <a:lnTo>
                    <a:pt x="1550" y="1080"/>
                  </a:lnTo>
                  <a:lnTo>
                    <a:pt x="1556" y="1082"/>
                  </a:lnTo>
                  <a:lnTo>
                    <a:pt x="1561" y="1087"/>
                  </a:lnTo>
                  <a:lnTo>
                    <a:pt x="1565" y="1094"/>
                  </a:lnTo>
                  <a:lnTo>
                    <a:pt x="1572" y="1101"/>
                  </a:lnTo>
                  <a:lnTo>
                    <a:pt x="1573" y="1105"/>
                  </a:lnTo>
                  <a:lnTo>
                    <a:pt x="1571" y="1105"/>
                  </a:lnTo>
                  <a:lnTo>
                    <a:pt x="1566" y="1104"/>
                  </a:lnTo>
                  <a:lnTo>
                    <a:pt x="1563" y="1102"/>
                  </a:lnTo>
                  <a:lnTo>
                    <a:pt x="1562" y="1105"/>
                  </a:lnTo>
                  <a:lnTo>
                    <a:pt x="1561" y="1109"/>
                  </a:lnTo>
                  <a:lnTo>
                    <a:pt x="1565" y="1116"/>
                  </a:lnTo>
                  <a:lnTo>
                    <a:pt x="1565" y="1126"/>
                  </a:lnTo>
                  <a:lnTo>
                    <a:pt x="1564" y="1130"/>
                  </a:lnTo>
                  <a:lnTo>
                    <a:pt x="1566" y="1137"/>
                  </a:lnTo>
                  <a:lnTo>
                    <a:pt x="1565" y="1142"/>
                  </a:lnTo>
                  <a:lnTo>
                    <a:pt x="1562" y="1147"/>
                  </a:lnTo>
                  <a:lnTo>
                    <a:pt x="1558" y="1161"/>
                  </a:lnTo>
                  <a:lnTo>
                    <a:pt x="1553" y="1166"/>
                  </a:lnTo>
                  <a:lnTo>
                    <a:pt x="1548" y="1167"/>
                  </a:lnTo>
                  <a:lnTo>
                    <a:pt x="1544" y="1163"/>
                  </a:lnTo>
                  <a:lnTo>
                    <a:pt x="1540" y="1156"/>
                  </a:lnTo>
                  <a:lnTo>
                    <a:pt x="1546" y="1151"/>
                  </a:lnTo>
                  <a:lnTo>
                    <a:pt x="1544" y="1148"/>
                  </a:lnTo>
                  <a:lnTo>
                    <a:pt x="1539" y="1146"/>
                  </a:lnTo>
                  <a:lnTo>
                    <a:pt x="1536" y="1148"/>
                  </a:lnTo>
                  <a:lnTo>
                    <a:pt x="1531" y="1147"/>
                  </a:lnTo>
                  <a:lnTo>
                    <a:pt x="1521" y="1135"/>
                  </a:lnTo>
                  <a:lnTo>
                    <a:pt x="1513" y="1129"/>
                  </a:lnTo>
                  <a:lnTo>
                    <a:pt x="1505" y="1123"/>
                  </a:lnTo>
                  <a:lnTo>
                    <a:pt x="1505" y="1118"/>
                  </a:lnTo>
                  <a:lnTo>
                    <a:pt x="1502" y="1111"/>
                  </a:lnTo>
                  <a:lnTo>
                    <a:pt x="1492" y="1100"/>
                  </a:lnTo>
                  <a:lnTo>
                    <a:pt x="1488" y="1097"/>
                  </a:lnTo>
                  <a:lnTo>
                    <a:pt x="1486" y="1097"/>
                  </a:lnTo>
                  <a:lnTo>
                    <a:pt x="1486" y="1100"/>
                  </a:lnTo>
                  <a:lnTo>
                    <a:pt x="1488" y="1104"/>
                  </a:lnTo>
                  <a:lnTo>
                    <a:pt x="1495" y="1112"/>
                  </a:lnTo>
                  <a:lnTo>
                    <a:pt x="1495" y="1116"/>
                  </a:lnTo>
                  <a:lnTo>
                    <a:pt x="1493" y="1120"/>
                  </a:lnTo>
                  <a:lnTo>
                    <a:pt x="1483" y="1119"/>
                  </a:lnTo>
                  <a:lnTo>
                    <a:pt x="1478" y="1115"/>
                  </a:lnTo>
                  <a:lnTo>
                    <a:pt x="1474" y="1107"/>
                  </a:lnTo>
                  <a:lnTo>
                    <a:pt x="1470" y="1102"/>
                  </a:lnTo>
                  <a:lnTo>
                    <a:pt x="1470" y="1107"/>
                  </a:lnTo>
                  <a:lnTo>
                    <a:pt x="1470" y="1112"/>
                  </a:lnTo>
                  <a:lnTo>
                    <a:pt x="1477" y="1121"/>
                  </a:lnTo>
                  <a:lnTo>
                    <a:pt x="1490" y="1126"/>
                  </a:lnTo>
                  <a:lnTo>
                    <a:pt x="1501" y="1126"/>
                  </a:lnTo>
                  <a:lnTo>
                    <a:pt x="1513" y="1135"/>
                  </a:lnTo>
                  <a:lnTo>
                    <a:pt x="1529" y="1152"/>
                  </a:lnTo>
                  <a:lnTo>
                    <a:pt x="1530" y="1157"/>
                  </a:lnTo>
                  <a:lnTo>
                    <a:pt x="1528" y="1161"/>
                  </a:lnTo>
                  <a:lnTo>
                    <a:pt x="1524" y="1160"/>
                  </a:lnTo>
                  <a:lnTo>
                    <a:pt x="1519" y="1157"/>
                  </a:lnTo>
                  <a:lnTo>
                    <a:pt x="1512" y="1157"/>
                  </a:lnTo>
                  <a:lnTo>
                    <a:pt x="1506" y="1160"/>
                  </a:lnTo>
                  <a:lnTo>
                    <a:pt x="1498" y="1167"/>
                  </a:lnTo>
                  <a:lnTo>
                    <a:pt x="1493" y="1168"/>
                  </a:lnTo>
                  <a:lnTo>
                    <a:pt x="1486" y="1165"/>
                  </a:lnTo>
                  <a:lnTo>
                    <a:pt x="1484" y="1159"/>
                  </a:lnTo>
                  <a:lnTo>
                    <a:pt x="1486" y="1156"/>
                  </a:lnTo>
                  <a:lnTo>
                    <a:pt x="1484" y="1153"/>
                  </a:lnTo>
                  <a:lnTo>
                    <a:pt x="1478" y="1149"/>
                  </a:lnTo>
                  <a:lnTo>
                    <a:pt x="1479" y="1154"/>
                  </a:lnTo>
                  <a:lnTo>
                    <a:pt x="1481" y="1158"/>
                  </a:lnTo>
                  <a:lnTo>
                    <a:pt x="1483" y="1167"/>
                  </a:lnTo>
                  <a:lnTo>
                    <a:pt x="1485" y="1172"/>
                  </a:lnTo>
                  <a:lnTo>
                    <a:pt x="1493" y="1174"/>
                  </a:lnTo>
                  <a:lnTo>
                    <a:pt x="1502" y="1172"/>
                  </a:lnTo>
                  <a:lnTo>
                    <a:pt x="1509" y="1163"/>
                  </a:lnTo>
                  <a:lnTo>
                    <a:pt x="1513" y="1163"/>
                  </a:lnTo>
                  <a:lnTo>
                    <a:pt x="1523" y="1168"/>
                  </a:lnTo>
                  <a:lnTo>
                    <a:pt x="1523" y="1173"/>
                  </a:lnTo>
                  <a:lnTo>
                    <a:pt x="1521" y="1176"/>
                  </a:lnTo>
                  <a:lnTo>
                    <a:pt x="1519" y="1190"/>
                  </a:lnTo>
                  <a:lnTo>
                    <a:pt x="1516" y="1195"/>
                  </a:lnTo>
                  <a:lnTo>
                    <a:pt x="1512" y="1196"/>
                  </a:lnTo>
                  <a:lnTo>
                    <a:pt x="1513" y="1199"/>
                  </a:lnTo>
                  <a:lnTo>
                    <a:pt x="1516" y="1203"/>
                  </a:lnTo>
                  <a:lnTo>
                    <a:pt x="1521" y="1200"/>
                  </a:lnTo>
                  <a:lnTo>
                    <a:pt x="1530" y="1202"/>
                  </a:lnTo>
                  <a:lnTo>
                    <a:pt x="1536" y="1210"/>
                  </a:lnTo>
                  <a:lnTo>
                    <a:pt x="1546" y="1215"/>
                  </a:lnTo>
                  <a:lnTo>
                    <a:pt x="1549" y="1212"/>
                  </a:lnTo>
                  <a:lnTo>
                    <a:pt x="1555" y="1208"/>
                  </a:lnTo>
                  <a:lnTo>
                    <a:pt x="1563" y="1209"/>
                  </a:lnTo>
                  <a:lnTo>
                    <a:pt x="1563" y="1213"/>
                  </a:lnTo>
                  <a:lnTo>
                    <a:pt x="1560" y="1218"/>
                  </a:lnTo>
                  <a:lnTo>
                    <a:pt x="1561" y="1225"/>
                  </a:lnTo>
                  <a:lnTo>
                    <a:pt x="1565" y="1229"/>
                  </a:lnTo>
                  <a:lnTo>
                    <a:pt x="1562" y="1237"/>
                  </a:lnTo>
                  <a:lnTo>
                    <a:pt x="1554" y="1249"/>
                  </a:lnTo>
                  <a:lnTo>
                    <a:pt x="1544" y="1254"/>
                  </a:lnTo>
                  <a:lnTo>
                    <a:pt x="1540" y="1253"/>
                  </a:lnTo>
                  <a:lnTo>
                    <a:pt x="1539" y="1247"/>
                  </a:lnTo>
                  <a:lnTo>
                    <a:pt x="1534" y="1244"/>
                  </a:lnTo>
                  <a:lnTo>
                    <a:pt x="1531" y="1238"/>
                  </a:lnTo>
                  <a:lnTo>
                    <a:pt x="1532" y="1231"/>
                  </a:lnTo>
                  <a:lnTo>
                    <a:pt x="1522" y="1224"/>
                  </a:lnTo>
                  <a:lnTo>
                    <a:pt x="1515" y="1222"/>
                  </a:lnTo>
                  <a:lnTo>
                    <a:pt x="1508" y="1217"/>
                  </a:lnTo>
                  <a:lnTo>
                    <a:pt x="1502" y="1216"/>
                  </a:lnTo>
                  <a:lnTo>
                    <a:pt x="1496" y="1220"/>
                  </a:lnTo>
                  <a:lnTo>
                    <a:pt x="1491" y="1220"/>
                  </a:lnTo>
                  <a:lnTo>
                    <a:pt x="1487" y="1218"/>
                  </a:lnTo>
                  <a:lnTo>
                    <a:pt x="1484" y="1212"/>
                  </a:lnTo>
                  <a:lnTo>
                    <a:pt x="1480" y="1207"/>
                  </a:lnTo>
                  <a:lnTo>
                    <a:pt x="1477" y="1207"/>
                  </a:lnTo>
                  <a:lnTo>
                    <a:pt x="1477" y="1210"/>
                  </a:lnTo>
                  <a:lnTo>
                    <a:pt x="1479" y="1215"/>
                  </a:lnTo>
                  <a:lnTo>
                    <a:pt x="1480" y="1225"/>
                  </a:lnTo>
                  <a:lnTo>
                    <a:pt x="1477" y="1230"/>
                  </a:lnTo>
                  <a:lnTo>
                    <a:pt x="1472" y="1233"/>
                  </a:lnTo>
                  <a:lnTo>
                    <a:pt x="1466" y="1233"/>
                  </a:lnTo>
                  <a:lnTo>
                    <a:pt x="1462" y="1236"/>
                  </a:lnTo>
                  <a:lnTo>
                    <a:pt x="1467" y="1237"/>
                  </a:lnTo>
                  <a:lnTo>
                    <a:pt x="1470" y="1241"/>
                  </a:lnTo>
                  <a:lnTo>
                    <a:pt x="1470" y="1246"/>
                  </a:lnTo>
                  <a:lnTo>
                    <a:pt x="1463" y="1255"/>
                  </a:lnTo>
                  <a:lnTo>
                    <a:pt x="1459" y="1257"/>
                  </a:lnTo>
                  <a:lnTo>
                    <a:pt x="1458" y="1260"/>
                  </a:lnTo>
                  <a:lnTo>
                    <a:pt x="1460" y="1263"/>
                  </a:lnTo>
                  <a:lnTo>
                    <a:pt x="1464" y="1266"/>
                  </a:lnTo>
                  <a:lnTo>
                    <a:pt x="1467" y="1275"/>
                  </a:lnTo>
                  <a:lnTo>
                    <a:pt x="1472" y="1278"/>
                  </a:lnTo>
                  <a:lnTo>
                    <a:pt x="1474" y="1286"/>
                  </a:lnTo>
                  <a:lnTo>
                    <a:pt x="1472" y="1296"/>
                  </a:lnTo>
                  <a:lnTo>
                    <a:pt x="1473" y="1299"/>
                  </a:lnTo>
                  <a:lnTo>
                    <a:pt x="1475" y="1292"/>
                  </a:lnTo>
                  <a:lnTo>
                    <a:pt x="1478" y="1287"/>
                  </a:lnTo>
                  <a:lnTo>
                    <a:pt x="1478" y="1281"/>
                  </a:lnTo>
                  <a:lnTo>
                    <a:pt x="1475" y="1278"/>
                  </a:lnTo>
                  <a:lnTo>
                    <a:pt x="1475" y="1270"/>
                  </a:lnTo>
                  <a:lnTo>
                    <a:pt x="1478" y="1264"/>
                  </a:lnTo>
                  <a:lnTo>
                    <a:pt x="1481" y="1265"/>
                  </a:lnTo>
                  <a:lnTo>
                    <a:pt x="1483" y="1270"/>
                  </a:lnTo>
                  <a:lnTo>
                    <a:pt x="1487" y="1273"/>
                  </a:lnTo>
                  <a:lnTo>
                    <a:pt x="1491" y="1279"/>
                  </a:lnTo>
                  <a:lnTo>
                    <a:pt x="1496" y="1284"/>
                  </a:lnTo>
                  <a:lnTo>
                    <a:pt x="1499" y="1282"/>
                  </a:lnTo>
                  <a:lnTo>
                    <a:pt x="1503" y="1282"/>
                  </a:lnTo>
                  <a:lnTo>
                    <a:pt x="1506" y="1284"/>
                  </a:lnTo>
                  <a:lnTo>
                    <a:pt x="1508" y="1281"/>
                  </a:lnTo>
                  <a:lnTo>
                    <a:pt x="1515" y="1279"/>
                  </a:lnTo>
                  <a:lnTo>
                    <a:pt x="1521" y="1280"/>
                  </a:lnTo>
                  <a:lnTo>
                    <a:pt x="1523" y="1284"/>
                  </a:lnTo>
                  <a:lnTo>
                    <a:pt x="1523" y="1290"/>
                  </a:lnTo>
                  <a:lnTo>
                    <a:pt x="1517" y="1300"/>
                  </a:lnTo>
                  <a:lnTo>
                    <a:pt x="1514" y="1306"/>
                  </a:lnTo>
                  <a:lnTo>
                    <a:pt x="1514" y="1314"/>
                  </a:lnTo>
                  <a:lnTo>
                    <a:pt x="1513" y="1324"/>
                  </a:lnTo>
                  <a:lnTo>
                    <a:pt x="1510" y="1327"/>
                  </a:lnTo>
                  <a:lnTo>
                    <a:pt x="1503" y="1326"/>
                  </a:lnTo>
                  <a:lnTo>
                    <a:pt x="1494" y="1328"/>
                  </a:lnTo>
                  <a:lnTo>
                    <a:pt x="1488" y="1327"/>
                  </a:lnTo>
                  <a:lnTo>
                    <a:pt x="1483" y="1324"/>
                  </a:lnTo>
                  <a:lnTo>
                    <a:pt x="1478" y="1324"/>
                  </a:lnTo>
                  <a:lnTo>
                    <a:pt x="1473" y="1328"/>
                  </a:lnTo>
                  <a:lnTo>
                    <a:pt x="1473" y="1334"/>
                  </a:lnTo>
                  <a:lnTo>
                    <a:pt x="1469" y="1337"/>
                  </a:lnTo>
                  <a:lnTo>
                    <a:pt x="1464" y="1338"/>
                  </a:lnTo>
                  <a:lnTo>
                    <a:pt x="1460" y="1338"/>
                  </a:lnTo>
                  <a:lnTo>
                    <a:pt x="1457" y="1343"/>
                  </a:lnTo>
                  <a:lnTo>
                    <a:pt x="1455" y="1347"/>
                  </a:lnTo>
                  <a:lnTo>
                    <a:pt x="1450" y="1348"/>
                  </a:lnTo>
                  <a:lnTo>
                    <a:pt x="1445" y="1347"/>
                  </a:lnTo>
                  <a:lnTo>
                    <a:pt x="1438" y="1342"/>
                  </a:lnTo>
                  <a:lnTo>
                    <a:pt x="1426" y="1335"/>
                  </a:lnTo>
                  <a:lnTo>
                    <a:pt x="1419" y="1327"/>
                  </a:lnTo>
                  <a:lnTo>
                    <a:pt x="1401" y="1311"/>
                  </a:lnTo>
                  <a:lnTo>
                    <a:pt x="1398" y="1304"/>
                  </a:lnTo>
                  <a:lnTo>
                    <a:pt x="1398" y="1299"/>
                  </a:lnTo>
                  <a:lnTo>
                    <a:pt x="1401" y="1297"/>
                  </a:lnTo>
                  <a:lnTo>
                    <a:pt x="1405" y="1297"/>
                  </a:lnTo>
                  <a:lnTo>
                    <a:pt x="1408" y="1298"/>
                  </a:lnTo>
                  <a:lnTo>
                    <a:pt x="1412" y="1301"/>
                  </a:lnTo>
                  <a:lnTo>
                    <a:pt x="1427" y="1308"/>
                  </a:lnTo>
                  <a:lnTo>
                    <a:pt x="1435" y="1315"/>
                  </a:lnTo>
                  <a:lnTo>
                    <a:pt x="1438" y="1314"/>
                  </a:lnTo>
                  <a:lnTo>
                    <a:pt x="1449" y="1312"/>
                  </a:lnTo>
                  <a:lnTo>
                    <a:pt x="1450" y="1308"/>
                  </a:lnTo>
                  <a:lnTo>
                    <a:pt x="1447" y="1305"/>
                  </a:lnTo>
                  <a:lnTo>
                    <a:pt x="1443" y="1306"/>
                  </a:lnTo>
                  <a:lnTo>
                    <a:pt x="1439" y="1309"/>
                  </a:lnTo>
                  <a:lnTo>
                    <a:pt x="1432" y="1306"/>
                  </a:lnTo>
                  <a:lnTo>
                    <a:pt x="1419" y="1297"/>
                  </a:lnTo>
                  <a:lnTo>
                    <a:pt x="1405" y="1291"/>
                  </a:lnTo>
                  <a:lnTo>
                    <a:pt x="1400" y="1291"/>
                  </a:lnTo>
                  <a:lnTo>
                    <a:pt x="1399" y="1287"/>
                  </a:lnTo>
                  <a:lnTo>
                    <a:pt x="1399" y="1282"/>
                  </a:lnTo>
                  <a:lnTo>
                    <a:pt x="1395" y="1281"/>
                  </a:lnTo>
                  <a:lnTo>
                    <a:pt x="1392" y="1281"/>
                  </a:lnTo>
                  <a:lnTo>
                    <a:pt x="1388" y="1285"/>
                  </a:lnTo>
                  <a:lnTo>
                    <a:pt x="1387" y="1293"/>
                  </a:lnTo>
                  <a:lnTo>
                    <a:pt x="1386" y="1306"/>
                  </a:lnTo>
                  <a:lnTo>
                    <a:pt x="1386" y="1311"/>
                  </a:lnTo>
                  <a:lnTo>
                    <a:pt x="1385" y="1315"/>
                  </a:lnTo>
                  <a:lnTo>
                    <a:pt x="1382" y="1313"/>
                  </a:lnTo>
                  <a:lnTo>
                    <a:pt x="1369" y="1297"/>
                  </a:lnTo>
                  <a:lnTo>
                    <a:pt x="1360" y="1282"/>
                  </a:lnTo>
                  <a:lnTo>
                    <a:pt x="1356" y="1277"/>
                  </a:lnTo>
                  <a:lnTo>
                    <a:pt x="1355" y="1273"/>
                  </a:lnTo>
                  <a:lnTo>
                    <a:pt x="1352" y="1270"/>
                  </a:lnTo>
                  <a:lnTo>
                    <a:pt x="1349" y="1270"/>
                  </a:lnTo>
                  <a:lnTo>
                    <a:pt x="1348" y="1272"/>
                  </a:lnTo>
                  <a:lnTo>
                    <a:pt x="1348" y="1276"/>
                  </a:lnTo>
                  <a:lnTo>
                    <a:pt x="1355" y="1280"/>
                  </a:lnTo>
                  <a:lnTo>
                    <a:pt x="1364" y="1296"/>
                  </a:lnTo>
                  <a:lnTo>
                    <a:pt x="1365" y="1301"/>
                  </a:lnTo>
                  <a:lnTo>
                    <a:pt x="1371" y="1306"/>
                  </a:lnTo>
                  <a:lnTo>
                    <a:pt x="1373" y="1310"/>
                  </a:lnTo>
                  <a:lnTo>
                    <a:pt x="1372" y="1315"/>
                  </a:lnTo>
                  <a:lnTo>
                    <a:pt x="1367" y="1314"/>
                  </a:lnTo>
                  <a:lnTo>
                    <a:pt x="1361" y="1317"/>
                  </a:lnTo>
                  <a:lnTo>
                    <a:pt x="1356" y="1322"/>
                  </a:lnTo>
                  <a:lnTo>
                    <a:pt x="1352" y="1327"/>
                  </a:lnTo>
                  <a:lnTo>
                    <a:pt x="1346" y="1328"/>
                  </a:lnTo>
                  <a:lnTo>
                    <a:pt x="1340" y="1332"/>
                  </a:lnTo>
                  <a:lnTo>
                    <a:pt x="1333" y="1334"/>
                  </a:lnTo>
                  <a:lnTo>
                    <a:pt x="1327" y="1334"/>
                  </a:lnTo>
                  <a:lnTo>
                    <a:pt x="1321" y="1328"/>
                  </a:lnTo>
                  <a:lnTo>
                    <a:pt x="1317" y="1328"/>
                  </a:lnTo>
                  <a:lnTo>
                    <a:pt x="1312" y="1325"/>
                  </a:lnTo>
                  <a:lnTo>
                    <a:pt x="1311" y="1322"/>
                  </a:lnTo>
                  <a:lnTo>
                    <a:pt x="1301" y="1314"/>
                  </a:lnTo>
                  <a:lnTo>
                    <a:pt x="1296" y="1311"/>
                  </a:lnTo>
                  <a:lnTo>
                    <a:pt x="1296" y="1307"/>
                  </a:lnTo>
                  <a:lnTo>
                    <a:pt x="1295" y="1302"/>
                  </a:lnTo>
                  <a:lnTo>
                    <a:pt x="1292" y="1301"/>
                  </a:lnTo>
                  <a:lnTo>
                    <a:pt x="1290" y="1303"/>
                  </a:lnTo>
                  <a:lnTo>
                    <a:pt x="1289" y="1310"/>
                  </a:lnTo>
                  <a:lnTo>
                    <a:pt x="1292" y="1316"/>
                  </a:lnTo>
                  <a:lnTo>
                    <a:pt x="1300" y="1319"/>
                  </a:lnTo>
                  <a:lnTo>
                    <a:pt x="1307" y="1325"/>
                  </a:lnTo>
                  <a:lnTo>
                    <a:pt x="1312" y="1333"/>
                  </a:lnTo>
                  <a:lnTo>
                    <a:pt x="1312" y="1337"/>
                  </a:lnTo>
                  <a:lnTo>
                    <a:pt x="1308" y="1340"/>
                  </a:lnTo>
                  <a:lnTo>
                    <a:pt x="1295" y="1340"/>
                  </a:lnTo>
                  <a:lnTo>
                    <a:pt x="1286" y="1338"/>
                  </a:lnTo>
                  <a:lnTo>
                    <a:pt x="1279" y="1340"/>
                  </a:lnTo>
                  <a:lnTo>
                    <a:pt x="1274" y="1345"/>
                  </a:lnTo>
                  <a:lnTo>
                    <a:pt x="1275" y="1348"/>
                  </a:lnTo>
                  <a:lnTo>
                    <a:pt x="1278" y="1348"/>
                  </a:lnTo>
                  <a:lnTo>
                    <a:pt x="1281" y="1353"/>
                  </a:lnTo>
                  <a:lnTo>
                    <a:pt x="1285" y="1354"/>
                  </a:lnTo>
                  <a:lnTo>
                    <a:pt x="1287" y="1350"/>
                  </a:lnTo>
                  <a:lnTo>
                    <a:pt x="1288" y="1345"/>
                  </a:lnTo>
                  <a:lnTo>
                    <a:pt x="1296" y="1345"/>
                  </a:lnTo>
                  <a:lnTo>
                    <a:pt x="1302" y="1347"/>
                  </a:lnTo>
                  <a:lnTo>
                    <a:pt x="1308" y="1350"/>
                  </a:lnTo>
                  <a:lnTo>
                    <a:pt x="1314" y="1346"/>
                  </a:lnTo>
                  <a:lnTo>
                    <a:pt x="1315" y="1341"/>
                  </a:lnTo>
                  <a:lnTo>
                    <a:pt x="1320" y="1340"/>
                  </a:lnTo>
                  <a:lnTo>
                    <a:pt x="1328" y="1341"/>
                  </a:lnTo>
                  <a:lnTo>
                    <a:pt x="1336" y="1341"/>
                  </a:lnTo>
                  <a:lnTo>
                    <a:pt x="1339" y="1344"/>
                  </a:lnTo>
                  <a:lnTo>
                    <a:pt x="1345" y="1347"/>
                  </a:lnTo>
                  <a:lnTo>
                    <a:pt x="1354" y="1349"/>
                  </a:lnTo>
                  <a:lnTo>
                    <a:pt x="1360" y="1353"/>
                  </a:lnTo>
                  <a:lnTo>
                    <a:pt x="1362" y="1358"/>
                  </a:lnTo>
                  <a:lnTo>
                    <a:pt x="1360" y="1363"/>
                  </a:lnTo>
                  <a:lnTo>
                    <a:pt x="1356" y="1364"/>
                  </a:lnTo>
                  <a:lnTo>
                    <a:pt x="1352" y="1370"/>
                  </a:lnTo>
                  <a:lnTo>
                    <a:pt x="1345" y="1369"/>
                  </a:lnTo>
                  <a:lnTo>
                    <a:pt x="1339" y="1370"/>
                  </a:lnTo>
                  <a:lnTo>
                    <a:pt x="1332" y="1376"/>
                  </a:lnTo>
                  <a:lnTo>
                    <a:pt x="1326" y="1379"/>
                  </a:lnTo>
                  <a:lnTo>
                    <a:pt x="1319" y="1378"/>
                  </a:lnTo>
                  <a:lnTo>
                    <a:pt x="1311" y="1369"/>
                  </a:lnTo>
                  <a:lnTo>
                    <a:pt x="1307" y="1367"/>
                  </a:lnTo>
                  <a:lnTo>
                    <a:pt x="1303" y="1368"/>
                  </a:lnTo>
                  <a:lnTo>
                    <a:pt x="1299" y="1372"/>
                  </a:lnTo>
                  <a:lnTo>
                    <a:pt x="1294" y="1372"/>
                  </a:lnTo>
                  <a:lnTo>
                    <a:pt x="1292" y="1371"/>
                  </a:lnTo>
                  <a:lnTo>
                    <a:pt x="1288" y="1372"/>
                  </a:lnTo>
                  <a:lnTo>
                    <a:pt x="1288" y="1374"/>
                  </a:lnTo>
                  <a:lnTo>
                    <a:pt x="1292" y="1375"/>
                  </a:lnTo>
                  <a:lnTo>
                    <a:pt x="1300" y="1375"/>
                  </a:lnTo>
                  <a:lnTo>
                    <a:pt x="1304" y="1373"/>
                  </a:lnTo>
                  <a:lnTo>
                    <a:pt x="1309" y="1374"/>
                  </a:lnTo>
                  <a:lnTo>
                    <a:pt x="1311" y="1378"/>
                  </a:lnTo>
                  <a:lnTo>
                    <a:pt x="1309" y="1381"/>
                  </a:lnTo>
                  <a:lnTo>
                    <a:pt x="1301" y="1382"/>
                  </a:lnTo>
                  <a:lnTo>
                    <a:pt x="1293" y="1386"/>
                  </a:lnTo>
                  <a:lnTo>
                    <a:pt x="1292" y="1389"/>
                  </a:lnTo>
                  <a:lnTo>
                    <a:pt x="1295" y="1389"/>
                  </a:lnTo>
                  <a:lnTo>
                    <a:pt x="1300" y="1387"/>
                  </a:lnTo>
                  <a:lnTo>
                    <a:pt x="1309" y="1385"/>
                  </a:lnTo>
                  <a:lnTo>
                    <a:pt x="1312" y="1385"/>
                  </a:lnTo>
                  <a:lnTo>
                    <a:pt x="1315" y="1388"/>
                  </a:lnTo>
                  <a:lnTo>
                    <a:pt x="1315" y="1394"/>
                  </a:lnTo>
                  <a:lnTo>
                    <a:pt x="1317" y="1394"/>
                  </a:lnTo>
                  <a:lnTo>
                    <a:pt x="1322" y="1387"/>
                  </a:lnTo>
                  <a:lnTo>
                    <a:pt x="1327" y="1386"/>
                  </a:lnTo>
                  <a:lnTo>
                    <a:pt x="1331" y="1386"/>
                  </a:lnTo>
                  <a:lnTo>
                    <a:pt x="1339" y="1380"/>
                  </a:lnTo>
                  <a:lnTo>
                    <a:pt x="1342" y="1380"/>
                  </a:lnTo>
                  <a:lnTo>
                    <a:pt x="1345" y="1382"/>
                  </a:lnTo>
                  <a:lnTo>
                    <a:pt x="1356" y="1389"/>
                  </a:lnTo>
                  <a:lnTo>
                    <a:pt x="1360" y="1389"/>
                  </a:lnTo>
                  <a:lnTo>
                    <a:pt x="1363" y="1391"/>
                  </a:lnTo>
                  <a:lnTo>
                    <a:pt x="1364" y="1396"/>
                  </a:lnTo>
                  <a:lnTo>
                    <a:pt x="1362" y="1410"/>
                  </a:lnTo>
                  <a:lnTo>
                    <a:pt x="1357" y="1415"/>
                  </a:lnTo>
                  <a:lnTo>
                    <a:pt x="1349" y="1416"/>
                  </a:lnTo>
                  <a:lnTo>
                    <a:pt x="1341" y="1416"/>
                  </a:lnTo>
                  <a:lnTo>
                    <a:pt x="1335" y="1413"/>
                  </a:lnTo>
                  <a:lnTo>
                    <a:pt x="1321" y="1413"/>
                  </a:lnTo>
                  <a:lnTo>
                    <a:pt x="1318" y="1412"/>
                  </a:lnTo>
                  <a:lnTo>
                    <a:pt x="1312" y="1417"/>
                  </a:lnTo>
                  <a:lnTo>
                    <a:pt x="1314" y="1419"/>
                  </a:lnTo>
                  <a:lnTo>
                    <a:pt x="1323" y="1417"/>
                  </a:lnTo>
                  <a:lnTo>
                    <a:pt x="1331" y="1417"/>
                  </a:lnTo>
                  <a:lnTo>
                    <a:pt x="1343" y="1421"/>
                  </a:lnTo>
                  <a:lnTo>
                    <a:pt x="1345" y="1426"/>
                  </a:lnTo>
                  <a:lnTo>
                    <a:pt x="1344" y="1430"/>
                  </a:lnTo>
                  <a:lnTo>
                    <a:pt x="1351" y="1423"/>
                  </a:lnTo>
                  <a:lnTo>
                    <a:pt x="1358" y="1421"/>
                  </a:lnTo>
                  <a:lnTo>
                    <a:pt x="1367" y="1421"/>
                  </a:lnTo>
                  <a:lnTo>
                    <a:pt x="1374" y="1425"/>
                  </a:lnTo>
                  <a:lnTo>
                    <a:pt x="1377" y="1429"/>
                  </a:lnTo>
                  <a:lnTo>
                    <a:pt x="1390" y="1439"/>
                  </a:lnTo>
                  <a:lnTo>
                    <a:pt x="1392" y="1442"/>
                  </a:lnTo>
                  <a:lnTo>
                    <a:pt x="1393" y="1446"/>
                  </a:lnTo>
                  <a:lnTo>
                    <a:pt x="1397" y="1446"/>
                  </a:lnTo>
                  <a:lnTo>
                    <a:pt x="1400" y="1448"/>
                  </a:lnTo>
                  <a:lnTo>
                    <a:pt x="1403" y="1448"/>
                  </a:lnTo>
                  <a:lnTo>
                    <a:pt x="1410" y="1454"/>
                  </a:lnTo>
                  <a:lnTo>
                    <a:pt x="1414" y="1456"/>
                  </a:lnTo>
                  <a:lnTo>
                    <a:pt x="1416" y="1462"/>
                  </a:lnTo>
                  <a:lnTo>
                    <a:pt x="1420" y="1466"/>
                  </a:lnTo>
                  <a:lnTo>
                    <a:pt x="1423" y="1466"/>
                  </a:lnTo>
                  <a:lnTo>
                    <a:pt x="1426" y="1470"/>
                  </a:lnTo>
                  <a:lnTo>
                    <a:pt x="1429" y="1473"/>
                  </a:lnTo>
                  <a:lnTo>
                    <a:pt x="1429" y="1476"/>
                  </a:lnTo>
                  <a:lnTo>
                    <a:pt x="1425" y="1484"/>
                  </a:lnTo>
                  <a:lnTo>
                    <a:pt x="1420" y="1487"/>
                  </a:lnTo>
                  <a:lnTo>
                    <a:pt x="1417" y="1493"/>
                  </a:lnTo>
                  <a:lnTo>
                    <a:pt x="1415" y="1499"/>
                  </a:lnTo>
                  <a:lnTo>
                    <a:pt x="1415" y="1501"/>
                  </a:lnTo>
                  <a:lnTo>
                    <a:pt x="1421" y="1494"/>
                  </a:lnTo>
                  <a:lnTo>
                    <a:pt x="1428" y="1488"/>
                  </a:lnTo>
                  <a:lnTo>
                    <a:pt x="1433" y="1486"/>
                  </a:lnTo>
                  <a:lnTo>
                    <a:pt x="1435" y="1488"/>
                  </a:lnTo>
                  <a:lnTo>
                    <a:pt x="1432" y="1492"/>
                  </a:lnTo>
                  <a:lnTo>
                    <a:pt x="1430" y="1500"/>
                  </a:lnTo>
                  <a:lnTo>
                    <a:pt x="1432" y="1497"/>
                  </a:lnTo>
                  <a:lnTo>
                    <a:pt x="1435" y="1493"/>
                  </a:lnTo>
                  <a:lnTo>
                    <a:pt x="1438" y="1489"/>
                  </a:lnTo>
                  <a:lnTo>
                    <a:pt x="1443" y="1490"/>
                  </a:lnTo>
                  <a:lnTo>
                    <a:pt x="1447" y="1494"/>
                  </a:lnTo>
                  <a:lnTo>
                    <a:pt x="1444" y="1500"/>
                  </a:lnTo>
                  <a:lnTo>
                    <a:pt x="1438" y="1504"/>
                  </a:lnTo>
                  <a:lnTo>
                    <a:pt x="1432" y="1510"/>
                  </a:lnTo>
                  <a:lnTo>
                    <a:pt x="1430" y="1515"/>
                  </a:lnTo>
                  <a:lnTo>
                    <a:pt x="1430" y="1520"/>
                  </a:lnTo>
                  <a:lnTo>
                    <a:pt x="1432" y="1523"/>
                  </a:lnTo>
                  <a:lnTo>
                    <a:pt x="1431" y="1527"/>
                  </a:lnTo>
                  <a:lnTo>
                    <a:pt x="1429" y="1537"/>
                  </a:lnTo>
                  <a:lnTo>
                    <a:pt x="1430" y="1540"/>
                  </a:lnTo>
                  <a:lnTo>
                    <a:pt x="1434" y="1538"/>
                  </a:lnTo>
                  <a:lnTo>
                    <a:pt x="1435" y="1528"/>
                  </a:lnTo>
                  <a:lnTo>
                    <a:pt x="1441" y="1519"/>
                  </a:lnTo>
                  <a:lnTo>
                    <a:pt x="1448" y="1515"/>
                  </a:lnTo>
                  <a:lnTo>
                    <a:pt x="1451" y="1515"/>
                  </a:lnTo>
                  <a:lnTo>
                    <a:pt x="1451" y="1518"/>
                  </a:lnTo>
                  <a:lnTo>
                    <a:pt x="1447" y="1526"/>
                  </a:lnTo>
                  <a:lnTo>
                    <a:pt x="1444" y="1533"/>
                  </a:lnTo>
                  <a:lnTo>
                    <a:pt x="1445" y="1536"/>
                  </a:lnTo>
                  <a:lnTo>
                    <a:pt x="1449" y="1534"/>
                  </a:lnTo>
                  <a:lnTo>
                    <a:pt x="1452" y="1537"/>
                  </a:lnTo>
                  <a:lnTo>
                    <a:pt x="1451" y="1545"/>
                  </a:lnTo>
                  <a:lnTo>
                    <a:pt x="1447" y="1549"/>
                  </a:lnTo>
                  <a:lnTo>
                    <a:pt x="1440" y="1550"/>
                  </a:lnTo>
                  <a:lnTo>
                    <a:pt x="1438" y="1554"/>
                  </a:lnTo>
                  <a:lnTo>
                    <a:pt x="1438" y="1557"/>
                  </a:lnTo>
                  <a:lnTo>
                    <a:pt x="1447" y="1554"/>
                  </a:lnTo>
                  <a:lnTo>
                    <a:pt x="1449" y="1557"/>
                  </a:lnTo>
                  <a:lnTo>
                    <a:pt x="1448" y="1561"/>
                  </a:lnTo>
                  <a:lnTo>
                    <a:pt x="1445" y="1566"/>
                  </a:lnTo>
                  <a:lnTo>
                    <a:pt x="1449" y="1567"/>
                  </a:lnTo>
                  <a:lnTo>
                    <a:pt x="1451" y="1571"/>
                  </a:lnTo>
                  <a:lnTo>
                    <a:pt x="1450" y="1574"/>
                  </a:lnTo>
                  <a:lnTo>
                    <a:pt x="1450" y="1583"/>
                  </a:lnTo>
                  <a:lnTo>
                    <a:pt x="1448" y="1588"/>
                  </a:lnTo>
                  <a:lnTo>
                    <a:pt x="1447" y="1601"/>
                  </a:lnTo>
                  <a:lnTo>
                    <a:pt x="1448" y="1607"/>
                  </a:lnTo>
                  <a:lnTo>
                    <a:pt x="1448" y="1613"/>
                  </a:lnTo>
                  <a:lnTo>
                    <a:pt x="1444" y="1616"/>
                  </a:lnTo>
                  <a:lnTo>
                    <a:pt x="1439" y="1615"/>
                  </a:lnTo>
                  <a:lnTo>
                    <a:pt x="1436" y="1616"/>
                  </a:lnTo>
                  <a:lnTo>
                    <a:pt x="1434" y="1614"/>
                  </a:lnTo>
                  <a:lnTo>
                    <a:pt x="1436" y="1610"/>
                  </a:lnTo>
                  <a:lnTo>
                    <a:pt x="1434" y="1606"/>
                  </a:lnTo>
                  <a:lnTo>
                    <a:pt x="1430" y="1603"/>
                  </a:lnTo>
                  <a:lnTo>
                    <a:pt x="1425" y="1605"/>
                  </a:lnTo>
                  <a:lnTo>
                    <a:pt x="1422" y="1608"/>
                  </a:lnTo>
                  <a:lnTo>
                    <a:pt x="1418" y="1606"/>
                  </a:lnTo>
                  <a:lnTo>
                    <a:pt x="1418" y="1601"/>
                  </a:lnTo>
                  <a:lnTo>
                    <a:pt x="1422" y="1594"/>
                  </a:lnTo>
                  <a:lnTo>
                    <a:pt x="1419" y="1586"/>
                  </a:lnTo>
                  <a:lnTo>
                    <a:pt x="1419" y="1580"/>
                  </a:lnTo>
                  <a:lnTo>
                    <a:pt x="1421" y="1573"/>
                  </a:lnTo>
                  <a:lnTo>
                    <a:pt x="1419" y="1569"/>
                  </a:lnTo>
                  <a:lnTo>
                    <a:pt x="1416" y="1569"/>
                  </a:lnTo>
                  <a:lnTo>
                    <a:pt x="1414" y="1574"/>
                  </a:lnTo>
                  <a:lnTo>
                    <a:pt x="1412" y="1582"/>
                  </a:lnTo>
                  <a:lnTo>
                    <a:pt x="1413" y="1593"/>
                  </a:lnTo>
                  <a:lnTo>
                    <a:pt x="1412" y="1603"/>
                  </a:lnTo>
                  <a:lnTo>
                    <a:pt x="1412" y="1609"/>
                  </a:lnTo>
                  <a:lnTo>
                    <a:pt x="1409" y="1611"/>
                  </a:lnTo>
                  <a:lnTo>
                    <a:pt x="1404" y="1611"/>
                  </a:lnTo>
                  <a:lnTo>
                    <a:pt x="1399" y="1612"/>
                  </a:lnTo>
                  <a:lnTo>
                    <a:pt x="1393" y="1614"/>
                  </a:lnTo>
                  <a:lnTo>
                    <a:pt x="1388" y="1609"/>
                  </a:lnTo>
                  <a:lnTo>
                    <a:pt x="1378" y="1601"/>
                  </a:lnTo>
                  <a:lnTo>
                    <a:pt x="1371" y="1588"/>
                  </a:lnTo>
                  <a:lnTo>
                    <a:pt x="1365" y="1581"/>
                  </a:lnTo>
                  <a:lnTo>
                    <a:pt x="1361" y="1577"/>
                  </a:lnTo>
                  <a:lnTo>
                    <a:pt x="1359" y="1562"/>
                  </a:lnTo>
                  <a:lnTo>
                    <a:pt x="1355" y="1555"/>
                  </a:lnTo>
                  <a:lnTo>
                    <a:pt x="1350" y="1550"/>
                  </a:lnTo>
                  <a:lnTo>
                    <a:pt x="1349" y="1540"/>
                  </a:lnTo>
                  <a:lnTo>
                    <a:pt x="1350" y="1531"/>
                  </a:lnTo>
                  <a:lnTo>
                    <a:pt x="1353" y="1525"/>
                  </a:lnTo>
                  <a:lnTo>
                    <a:pt x="1351" y="1521"/>
                  </a:lnTo>
                  <a:lnTo>
                    <a:pt x="1348" y="1522"/>
                  </a:lnTo>
                  <a:lnTo>
                    <a:pt x="1340" y="1524"/>
                  </a:lnTo>
                  <a:lnTo>
                    <a:pt x="1337" y="1527"/>
                  </a:lnTo>
                  <a:lnTo>
                    <a:pt x="1331" y="1523"/>
                  </a:lnTo>
                  <a:lnTo>
                    <a:pt x="1317" y="1504"/>
                  </a:lnTo>
                  <a:lnTo>
                    <a:pt x="1316" y="1498"/>
                  </a:lnTo>
                  <a:lnTo>
                    <a:pt x="1313" y="1494"/>
                  </a:lnTo>
                  <a:lnTo>
                    <a:pt x="1307" y="1497"/>
                  </a:lnTo>
                  <a:lnTo>
                    <a:pt x="1299" y="1498"/>
                  </a:lnTo>
                  <a:lnTo>
                    <a:pt x="1292" y="1495"/>
                  </a:lnTo>
                  <a:lnTo>
                    <a:pt x="1289" y="1497"/>
                  </a:lnTo>
                  <a:lnTo>
                    <a:pt x="1284" y="1500"/>
                  </a:lnTo>
                  <a:lnTo>
                    <a:pt x="1280" y="1497"/>
                  </a:lnTo>
                  <a:lnTo>
                    <a:pt x="1275" y="1491"/>
                  </a:lnTo>
                  <a:lnTo>
                    <a:pt x="1275" y="1487"/>
                  </a:lnTo>
                  <a:lnTo>
                    <a:pt x="1264" y="1477"/>
                  </a:lnTo>
                  <a:lnTo>
                    <a:pt x="1264" y="1473"/>
                  </a:lnTo>
                  <a:lnTo>
                    <a:pt x="1260" y="1468"/>
                  </a:lnTo>
                  <a:lnTo>
                    <a:pt x="1257" y="1459"/>
                  </a:lnTo>
                  <a:lnTo>
                    <a:pt x="1253" y="1454"/>
                  </a:lnTo>
                  <a:lnTo>
                    <a:pt x="1251" y="1458"/>
                  </a:lnTo>
                  <a:lnTo>
                    <a:pt x="1252" y="1465"/>
                  </a:lnTo>
                  <a:lnTo>
                    <a:pt x="1251" y="1469"/>
                  </a:lnTo>
                  <a:lnTo>
                    <a:pt x="1243" y="1473"/>
                  </a:lnTo>
                  <a:lnTo>
                    <a:pt x="1240" y="1475"/>
                  </a:lnTo>
                  <a:lnTo>
                    <a:pt x="1248" y="1476"/>
                  </a:lnTo>
                  <a:lnTo>
                    <a:pt x="1252" y="1479"/>
                  </a:lnTo>
                  <a:lnTo>
                    <a:pt x="1258" y="1487"/>
                  </a:lnTo>
                  <a:lnTo>
                    <a:pt x="1262" y="1494"/>
                  </a:lnTo>
                  <a:lnTo>
                    <a:pt x="1260" y="1497"/>
                  </a:lnTo>
                  <a:lnTo>
                    <a:pt x="1251" y="1496"/>
                  </a:lnTo>
                  <a:lnTo>
                    <a:pt x="1247" y="1500"/>
                  </a:lnTo>
                  <a:lnTo>
                    <a:pt x="1241" y="1504"/>
                  </a:lnTo>
                  <a:lnTo>
                    <a:pt x="1236" y="1499"/>
                  </a:lnTo>
                  <a:lnTo>
                    <a:pt x="1237" y="1504"/>
                  </a:lnTo>
                  <a:lnTo>
                    <a:pt x="1242" y="1508"/>
                  </a:lnTo>
                  <a:lnTo>
                    <a:pt x="1248" y="1507"/>
                  </a:lnTo>
                  <a:lnTo>
                    <a:pt x="1256" y="1500"/>
                  </a:lnTo>
                  <a:lnTo>
                    <a:pt x="1261" y="1500"/>
                  </a:lnTo>
                  <a:lnTo>
                    <a:pt x="1270" y="1497"/>
                  </a:lnTo>
                  <a:lnTo>
                    <a:pt x="1272" y="1500"/>
                  </a:lnTo>
                  <a:lnTo>
                    <a:pt x="1272" y="1505"/>
                  </a:lnTo>
                  <a:lnTo>
                    <a:pt x="1275" y="1509"/>
                  </a:lnTo>
                  <a:lnTo>
                    <a:pt x="1284" y="1505"/>
                  </a:lnTo>
                  <a:lnTo>
                    <a:pt x="1288" y="1506"/>
                  </a:lnTo>
                  <a:lnTo>
                    <a:pt x="1307" y="1512"/>
                  </a:lnTo>
                  <a:lnTo>
                    <a:pt x="1314" y="1515"/>
                  </a:lnTo>
                  <a:lnTo>
                    <a:pt x="1319" y="1515"/>
                  </a:lnTo>
                  <a:lnTo>
                    <a:pt x="1321" y="1521"/>
                  </a:lnTo>
                  <a:lnTo>
                    <a:pt x="1325" y="1530"/>
                  </a:lnTo>
                  <a:lnTo>
                    <a:pt x="1322" y="1537"/>
                  </a:lnTo>
                  <a:lnTo>
                    <a:pt x="1316" y="1540"/>
                  </a:lnTo>
                  <a:lnTo>
                    <a:pt x="1311" y="1545"/>
                  </a:lnTo>
                  <a:lnTo>
                    <a:pt x="1306" y="1547"/>
                  </a:lnTo>
                  <a:lnTo>
                    <a:pt x="1300" y="1547"/>
                  </a:lnTo>
                  <a:lnTo>
                    <a:pt x="1279" y="1558"/>
                  </a:lnTo>
                  <a:lnTo>
                    <a:pt x="1268" y="1558"/>
                  </a:lnTo>
                  <a:lnTo>
                    <a:pt x="1260" y="1561"/>
                  </a:lnTo>
                  <a:lnTo>
                    <a:pt x="1255" y="1557"/>
                  </a:lnTo>
                  <a:lnTo>
                    <a:pt x="1250" y="1550"/>
                  </a:lnTo>
                  <a:lnTo>
                    <a:pt x="1250" y="1544"/>
                  </a:lnTo>
                  <a:lnTo>
                    <a:pt x="1248" y="1541"/>
                  </a:lnTo>
                  <a:lnTo>
                    <a:pt x="1243" y="1539"/>
                  </a:lnTo>
                  <a:lnTo>
                    <a:pt x="1243" y="1547"/>
                  </a:lnTo>
                  <a:lnTo>
                    <a:pt x="1245" y="1550"/>
                  </a:lnTo>
                  <a:lnTo>
                    <a:pt x="1246" y="1554"/>
                  </a:lnTo>
                  <a:lnTo>
                    <a:pt x="1244" y="1557"/>
                  </a:lnTo>
                  <a:lnTo>
                    <a:pt x="1237" y="1555"/>
                  </a:lnTo>
                  <a:lnTo>
                    <a:pt x="1236" y="1554"/>
                  </a:lnTo>
                  <a:lnTo>
                    <a:pt x="1233" y="1553"/>
                  </a:lnTo>
                  <a:lnTo>
                    <a:pt x="1227" y="1557"/>
                  </a:lnTo>
                  <a:lnTo>
                    <a:pt x="1229" y="1559"/>
                  </a:lnTo>
                  <a:lnTo>
                    <a:pt x="1236" y="1561"/>
                  </a:lnTo>
                  <a:lnTo>
                    <a:pt x="1239" y="1565"/>
                  </a:lnTo>
                  <a:lnTo>
                    <a:pt x="1241" y="1570"/>
                  </a:lnTo>
                  <a:lnTo>
                    <a:pt x="1237" y="1575"/>
                  </a:lnTo>
                  <a:lnTo>
                    <a:pt x="1233" y="1577"/>
                  </a:lnTo>
                  <a:lnTo>
                    <a:pt x="1228" y="1577"/>
                  </a:lnTo>
                  <a:lnTo>
                    <a:pt x="1226" y="1580"/>
                  </a:lnTo>
                  <a:lnTo>
                    <a:pt x="1226" y="1586"/>
                  </a:lnTo>
                  <a:lnTo>
                    <a:pt x="1220" y="1590"/>
                  </a:lnTo>
                  <a:lnTo>
                    <a:pt x="1205" y="1597"/>
                  </a:lnTo>
                  <a:lnTo>
                    <a:pt x="1198" y="1596"/>
                  </a:lnTo>
                  <a:lnTo>
                    <a:pt x="1192" y="1595"/>
                  </a:lnTo>
                  <a:lnTo>
                    <a:pt x="1186" y="1602"/>
                  </a:lnTo>
                  <a:lnTo>
                    <a:pt x="1183" y="1608"/>
                  </a:lnTo>
                  <a:lnTo>
                    <a:pt x="1185" y="1610"/>
                  </a:lnTo>
                  <a:lnTo>
                    <a:pt x="1199" y="1603"/>
                  </a:lnTo>
                  <a:lnTo>
                    <a:pt x="1209" y="1603"/>
                  </a:lnTo>
                  <a:lnTo>
                    <a:pt x="1216" y="1601"/>
                  </a:lnTo>
                  <a:lnTo>
                    <a:pt x="1220" y="1602"/>
                  </a:lnTo>
                  <a:lnTo>
                    <a:pt x="1223" y="1606"/>
                  </a:lnTo>
                  <a:lnTo>
                    <a:pt x="1233" y="1608"/>
                  </a:lnTo>
                  <a:lnTo>
                    <a:pt x="1240" y="1608"/>
                  </a:lnTo>
                  <a:lnTo>
                    <a:pt x="1248" y="1605"/>
                  </a:lnTo>
                  <a:lnTo>
                    <a:pt x="1261" y="1606"/>
                  </a:lnTo>
                  <a:lnTo>
                    <a:pt x="1268" y="1609"/>
                  </a:lnTo>
                  <a:lnTo>
                    <a:pt x="1275" y="1607"/>
                  </a:lnTo>
                  <a:lnTo>
                    <a:pt x="1279" y="1608"/>
                  </a:lnTo>
                  <a:lnTo>
                    <a:pt x="1281" y="1611"/>
                  </a:lnTo>
                  <a:lnTo>
                    <a:pt x="1285" y="1611"/>
                  </a:lnTo>
                  <a:lnTo>
                    <a:pt x="1287" y="1615"/>
                  </a:lnTo>
                  <a:lnTo>
                    <a:pt x="1285" y="1619"/>
                  </a:lnTo>
                  <a:lnTo>
                    <a:pt x="1278" y="1621"/>
                  </a:lnTo>
                  <a:lnTo>
                    <a:pt x="1269" y="1619"/>
                  </a:lnTo>
                  <a:lnTo>
                    <a:pt x="1262" y="1619"/>
                  </a:lnTo>
                  <a:lnTo>
                    <a:pt x="1255" y="1625"/>
                  </a:lnTo>
                  <a:lnTo>
                    <a:pt x="1245" y="1627"/>
                  </a:lnTo>
                  <a:lnTo>
                    <a:pt x="1238" y="1630"/>
                  </a:lnTo>
                  <a:lnTo>
                    <a:pt x="1233" y="1628"/>
                  </a:lnTo>
                  <a:lnTo>
                    <a:pt x="1228" y="1624"/>
                  </a:lnTo>
                  <a:lnTo>
                    <a:pt x="1220" y="1625"/>
                  </a:lnTo>
                  <a:lnTo>
                    <a:pt x="1215" y="1630"/>
                  </a:lnTo>
                  <a:lnTo>
                    <a:pt x="1219" y="1633"/>
                  </a:lnTo>
                  <a:lnTo>
                    <a:pt x="1223" y="1631"/>
                  </a:lnTo>
                  <a:lnTo>
                    <a:pt x="1229" y="1634"/>
                  </a:lnTo>
                  <a:lnTo>
                    <a:pt x="1243" y="1634"/>
                  </a:lnTo>
                  <a:lnTo>
                    <a:pt x="1247" y="1637"/>
                  </a:lnTo>
                  <a:lnTo>
                    <a:pt x="1251" y="1642"/>
                  </a:lnTo>
                  <a:lnTo>
                    <a:pt x="1254" y="1636"/>
                  </a:lnTo>
                  <a:lnTo>
                    <a:pt x="1265" y="1626"/>
                  </a:lnTo>
                  <a:lnTo>
                    <a:pt x="1271" y="1627"/>
                  </a:lnTo>
                  <a:lnTo>
                    <a:pt x="1277" y="1624"/>
                  </a:lnTo>
                  <a:lnTo>
                    <a:pt x="1281" y="1626"/>
                  </a:lnTo>
                  <a:lnTo>
                    <a:pt x="1285" y="1629"/>
                  </a:lnTo>
                  <a:lnTo>
                    <a:pt x="1290" y="1627"/>
                  </a:lnTo>
                  <a:lnTo>
                    <a:pt x="1302" y="1627"/>
                  </a:lnTo>
                  <a:lnTo>
                    <a:pt x="1308" y="1624"/>
                  </a:lnTo>
                  <a:lnTo>
                    <a:pt x="1320" y="1615"/>
                  </a:lnTo>
                  <a:lnTo>
                    <a:pt x="1324" y="1611"/>
                  </a:lnTo>
                  <a:lnTo>
                    <a:pt x="1325" y="1614"/>
                  </a:lnTo>
                  <a:lnTo>
                    <a:pt x="1324" y="1618"/>
                  </a:lnTo>
                  <a:lnTo>
                    <a:pt x="1326" y="1619"/>
                  </a:lnTo>
                  <a:lnTo>
                    <a:pt x="1331" y="1615"/>
                  </a:lnTo>
                  <a:lnTo>
                    <a:pt x="1334" y="1615"/>
                  </a:lnTo>
                  <a:lnTo>
                    <a:pt x="1337" y="1619"/>
                  </a:lnTo>
                  <a:lnTo>
                    <a:pt x="1348" y="1628"/>
                  </a:lnTo>
                  <a:lnTo>
                    <a:pt x="1361" y="1629"/>
                  </a:lnTo>
                  <a:lnTo>
                    <a:pt x="1370" y="1634"/>
                  </a:lnTo>
                  <a:lnTo>
                    <a:pt x="1381" y="1637"/>
                  </a:lnTo>
                  <a:lnTo>
                    <a:pt x="1387" y="1636"/>
                  </a:lnTo>
                  <a:lnTo>
                    <a:pt x="1399" y="1637"/>
                  </a:lnTo>
                  <a:lnTo>
                    <a:pt x="1402" y="1639"/>
                  </a:lnTo>
                  <a:lnTo>
                    <a:pt x="1413" y="1640"/>
                  </a:lnTo>
                  <a:lnTo>
                    <a:pt x="1424" y="1636"/>
                  </a:lnTo>
                  <a:lnTo>
                    <a:pt x="1424" y="1638"/>
                  </a:lnTo>
                  <a:lnTo>
                    <a:pt x="1419" y="1646"/>
                  </a:lnTo>
                  <a:lnTo>
                    <a:pt x="1411" y="1651"/>
                  </a:lnTo>
                  <a:lnTo>
                    <a:pt x="1402" y="1652"/>
                  </a:lnTo>
                  <a:lnTo>
                    <a:pt x="1398" y="1651"/>
                  </a:lnTo>
                  <a:lnTo>
                    <a:pt x="1392" y="1656"/>
                  </a:lnTo>
                  <a:lnTo>
                    <a:pt x="1392" y="1659"/>
                  </a:lnTo>
                  <a:lnTo>
                    <a:pt x="1396" y="1663"/>
                  </a:lnTo>
                  <a:lnTo>
                    <a:pt x="1397" y="1667"/>
                  </a:lnTo>
                  <a:lnTo>
                    <a:pt x="1394" y="1669"/>
                  </a:lnTo>
                  <a:lnTo>
                    <a:pt x="1390" y="1668"/>
                  </a:lnTo>
                  <a:lnTo>
                    <a:pt x="1387" y="1664"/>
                  </a:lnTo>
                  <a:lnTo>
                    <a:pt x="1383" y="1663"/>
                  </a:lnTo>
                  <a:lnTo>
                    <a:pt x="1381" y="1668"/>
                  </a:lnTo>
                  <a:lnTo>
                    <a:pt x="1380" y="1671"/>
                  </a:lnTo>
                  <a:lnTo>
                    <a:pt x="1376" y="1669"/>
                  </a:lnTo>
                  <a:lnTo>
                    <a:pt x="1368" y="1669"/>
                  </a:lnTo>
                  <a:lnTo>
                    <a:pt x="1366" y="1671"/>
                  </a:lnTo>
                  <a:lnTo>
                    <a:pt x="1367" y="1675"/>
                  </a:lnTo>
                  <a:lnTo>
                    <a:pt x="1370" y="1677"/>
                  </a:lnTo>
                  <a:lnTo>
                    <a:pt x="1370" y="1682"/>
                  </a:lnTo>
                  <a:lnTo>
                    <a:pt x="1366" y="1685"/>
                  </a:lnTo>
                  <a:lnTo>
                    <a:pt x="1360" y="1687"/>
                  </a:lnTo>
                  <a:lnTo>
                    <a:pt x="1357" y="1684"/>
                  </a:lnTo>
                  <a:lnTo>
                    <a:pt x="1354" y="1682"/>
                  </a:lnTo>
                  <a:lnTo>
                    <a:pt x="1352" y="1684"/>
                  </a:lnTo>
                  <a:lnTo>
                    <a:pt x="1353" y="1688"/>
                  </a:lnTo>
                  <a:lnTo>
                    <a:pt x="1352" y="1694"/>
                  </a:lnTo>
                  <a:lnTo>
                    <a:pt x="1348" y="1694"/>
                  </a:lnTo>
                  <a:lnTo>
                    <a:pt x="1344" y="1696"/>
                  </a:lnTo>
                  <a:lnTo>
                    <a:pt x="1340" y="1700"/>
                  </a:lnTo>
                  <a:lnTo>
                    <a:pt x="1334" y="1697"/>
                  </a:lnTo>
                  <a:lnTo>
                    <a:pt x="1333" y="1694"/>
                  </a:lnTo>
                  <a:lnTo>
                    <a:pt x="1329" y="1694"/>
                  </a:lnTo>
                  <a:lnTo>
                    <a:pt x="1329" y="1700"/>
                  </a:lnTo>
                  <a:lnTo>
                    <a:pt x="1331" y="1706"/>
                  </a:lnTo>
                  <a:lnTo>
                    <a:pt x="1327" y="1713"/>
                  </a:lnTo>
                  <a:lnTo>
                    <a:pt x="1322" y="1710"/>
                  </a:lnTo>
                  <a:lnTo>
                    <a:pt x="1320" y="1706"/>
                  </a:lnTo>
                  <a:lnTo>
                    <a:pt x="1315" y="1708"/>
                  </a:lnTo>
                  <a:lnTo>
                    <a:pt x="1314" y="1712"/>
                  </a:lnTo>
                  <a:lnTo>
                    <a:pt x="1317" y="1714"/>
                  </a:lnTo>
                  <a:lnTo>
                    <a:pt x="1317" y="1720"/>
                  </a:lnTo>
                  <a:lnTo>
                    <a:pt x="1308" y="1726"/>
                  </a:lnTo>
                  <a:lnTo>
                    <a:pt x="1305" y="1725"/>
                  </a:lnTo>
                  <a:lnTo>
                    <a:pt x="1303" y="1721"/>
                  </a:lnTo>
                  <a:lnTo>
                    <a:pt x="1298" y="1718"/>
                  </a:lnTo>
                  <a:lnTo>
                    <a:pt x="1294" y="1718"/>
                  </a:lnTo>
                  <a:lnTo>
                    <a:pt x="1294" y="1723"/>
                  </a:lnTo>
                  <a:lnTo>
                    <a:pt x="1297" y="1729"/>
                  </a:lnTo>
                  <a:lnTo>
                    <a:pt x="1297" y="1733"/>
                  </a:lnTo>
                  <a:lnTo>
                    <a:pt x="1292" y="1735"/>
                  </a:lnTo>
                  <a:lnTo>
                    <a:pt x="1285" y="1737"/>
                  </a:lnTo>
                  <a:lnTo>
                    <a:pt x="1282" y="1741"/>
                  </a:lnTo>
                  <a:lnTo>
                    <a:pt x="1274" y="1741"/>
                  </a:lnTo>
                  <a:lnTo>
                    <a:pt x="1269" y="1746"/>
                  </a:lnTo>
                  <a:lnTo>
                    <a:pt x="1266" y="1752"/>
                  </a:lnTo>
                  <a:lnTo>
                    <a:pt x="1263" y="1752"/>
                  </a:lnTo>
                  <a:lnTo>
                    <a:pt x="1260" y="1747"/>
                  </a:lnTo>
                  <a:lnTo>
                    <a:pt x="1255" y="1747"/>
                  </a:lnTo>
                  <a:lnTo>
                    <a:pt x="1248" y="1751"/>
                  </a:lnTo>
                  <a:lnTo>
                    <a:pt x="1242" y="1751"/>
                  </a:lnTo>
                  <a:lnTo>
                    <a:pt x="1238" y="1754"/>
                  </a:lnTo>
                  <a:lnTo>
                    <a:pt x="1236" y="1759"/>
                  </a:lnTo>
                  <a:lnTo>
                    <a:pt x="1231" y="1759"/>
                  </a:lnTo>
                  <a:lnTo>
                    <a:pt x="1226" y="1757"/>
                  </a:lnTo>
                  <a:lnTo>
                    <a:pt x="1224" y="1754"/>
                  </a:lnTo>
                  <a:lnTo>
                    <a:pt x="1221" y="1754"/>
                  </a:lnTo>
                  <a:lnTo>
                    <a:pt x="1217" y="1763"/>
                  </a:lnTo>
                  <a:lnTo>
                    <a:pt x="1214" y="1761"/>
                  </a:lnTo>
                  <a:lnTo>
                    <a:pt x="1210" y="1755"/>
                  </a:lnTo>
                  <a:lnTo>
                    <a:pt x="1207" y="1755"/>
                  </a:lnTo>
                  <a:lnTo>
                    <a:pt x="1205" y="1761"/>
                  </a:lnTo>
                  <a:lnTo>
                    <a:pt x="1202" y="1765"/>
                  </a:lnTo>
                  <a:lnTo>
                    <a:pt x="1197" y="1763"/>
                  </a:lnTo>
                  <a:lnTo>
                    <a:pt x="1196" y="1759"/>
                  </a:lnTo>
                  <a:lnTo>
                    <a:pt x="1194" y="1759"/>
                  </a:lnTo>
                  <a:lnTo>
                    <a:pt x="1194" y="1763"/>
                  </a:lnTo>
                  <a:lnTo>
                    <a:pt x="1191" y="1765"/>
                  </a:lnTo>
                  <a:lnTo>
                    <a:pt x="1184" y="1764"/>
                  </a:lnTo>
                  <a:lnTo>
                    <a:pt x="1180" y="1766"/>
                  </a:lnTo>
                  <a:lnTo>
                    <a:pt x="1180" y="1770"/>
                  </a:lnTo>
                  <a:lnTo>
                    <a:pt x="1179" y="1774"/>
                  </a:lnTo>
                  <a:lnTo>
                    <a:pt x="1173" y="1773"/>
                  </a:lnTo>
                  <a:lnTo>
                    <a:pt x="1171" y="1771"/>
                  </a:lnTo>
                  <a:lnTo>
                    <a:pt x="1168" y="1772"/>
                  </a:lnTo>
                  <a:lnTo>
                    <a:pt x="1167" y="1777"/>
                  </a:lnTo>
                  <a:lnTo>
                    <a:pt x="1164" y="1777"/>
                  </a:lnTo>
                  <a:lnTo>
                    <a:pt x="1162" y="1774"/>
                  </a:lnTo>
                  <a:lnTo>
                    <a:pt x="1159" y="1774"/>
                  </a:lnTo>
                  <a:lnTo>
                    <a:pt x="1158" y="1782"/>
                  </a:lnTo>
                  <a:lnTo>
                    <a:pt x="1154" y="1783"/>
                  </a:lnTo>
                  <a:lnTo>
                    <a:pt x="1151" y="1787"/>
                  </a:lnTo>
                  <a:lnTo>
                    <a:pt x="1146" y="1787"/>
                  </a:lnTo>
                  <a:lnTo>
                    <a:pt x="1144" y="1783"/>
                  </a:lnTo>
                  <a:lnTo>
                    <a:pt x="1136" y="1773"/>
                  </a:lnTo>
                  <a:lnTo>
                    <a:pt x="1132" y="1771"/>
                  </a:lnTo>
                  <a:lnTo>
                    <a:pt x="1128" y="1774"/>
                  </a:lnTo>
                  <a:lnTo>
                    <a:pt x="1128" y="1777"/>
                  </a:lnTo>
                  <a:lnTo>
                    <a:pt x="1124" y="1777"/>
                  </a:lnTo>
                  <a:lnTo>
                    <a:pt x="1122" y="1783"/>
                  </a:lnTo>
                  <a:lnTo>
                    <a:pt x="1117" y="1787"/>
                  </a:lnTo>
                  <a:lnTo>
                    <a:pt x="1112" y="1787"/>
                  </a:lnTo>
                  <a:lnTo>
                    <a:pt x="1109" y="1785"/>
                  </a:lnTo>
                  <a:lnTo>
                    <a:pt x="1106" y="1790"/>
                  </a:lnTo>
                  <a:lnTo>
                    <a:pt x="1099" y="1790"/>
                  </a:lnTo>
                  <a:lnTo>
                    <a:pt x="1093" y="1789"/>
                  </a:lnTo>
                  <a:lnTo>
                    <a:pt x="1089" y="1784"/>
                  </a:lnTo>
                  <a:lnTo>
                    <a:pt x="1085" y="1784"/>
                  </a:lnTo>
                  <a:lnTo>
                    <a:pt x="1082" y="1788"/>
                  </a:lnTo>
                  <a:lnTo>
                    <a:pt x="1081" y="1791"/>
                  </a:lnTo>
                  <a:lnTo>
                    <a:pt x="1077" y="1791"/>
                  </a:lnTo>
                  <a:lnTo>
                    <a:pt x="1071" y="1787"/>
                  </a:lnTo>
                  <a:lnTo>
                    <a:pt x="1068" y="1780"/>
                  </a:lnTo>
                  <a:lnTo>
                    <a:pt x="1070" y="1774"/>
                  </a:lnTo>
                  <a:lnTo>
                    <a:pt x="1066" y="1771"/>
                  </a:lnTo>
                  <a:lnTo>
                    <a:pt x="1062" y="1769"/>
                  </a:lnTo>
                  <a:lnTo>
                    <a:pt x="1057" y="1761"/>
                  </a:lnTo>
                  <a:lnTo>
                    <a:pt x="1058" y="1755"/>
                  </a:lnTo>
                  <a:lnTo>
                    <a:pt x="1054" y="1749"/>
                  </a:lnTo>
                  <a:lnTo>
                    <a:pt x="1051" y="1741"/>
                  </a:lnTo>
                  <a:lnTo>
                    <a:pt x="1048" y="1738"/>
                  </a:lnTo>
                  <a:lnTo>
                    <a:pt x="1045" y="1739"/>
                  </a:lnTo>
                  <a:lnTo>
                    <a:pt x="1044" y="1745"/>
                  </a:lnTo>
                  <a:lnTo>
                    <a:pt x="1046" y="1749"/>
                  </a:lnTo>
                  <a:lnTo>
                    <a:pt x="1049" y="1756"/>
                  </a:lnTo>
                  <a:lnTo>
                    <a:pt x="1053" y="1760"/>
                  </a:lnTo>
                  <a:lnTo>
                    <a:pt x="1055" y="1765"/>
                  </a:lnTo>
                  <a:lnTo>
                    <a:pt x="1055" y="1774"/>
                  </a:lnTo>
                  <a:lnTo>
                    <a:pt x="1052" y="1779"/>
                  </a:lnTo>
                  <a:lnTo>
                    <a:pt x="1054" y="1781"/>
                  </a:lnTo>
                  <a:lnTo>
                    <a:pt x="1059" y="1782"/>
                  </a:lnTo>
                  <a:lnTo>
                    <a:pt x="1061" y="1791"/>
                  </a:lnTo>
                  <a:lnTo>
                    <a:pt x="1059" y="1801"/>
                  </a:lnTo>
                  <a:lnTo>
                    <a:pt x="1054" y="1807"/>
                  </a:lnTo>
                  <a:lnTo>
                    <a:pt x="1049" y="1809"/>
                  </a:lnTo>
                  <a:lnTo>
                    <a:pt x="1047" y="1806"/>
                  </a:lnTo>
                  <a:lnTo>
                    <a:pt x="1043" y="1807"/>
                  </a:lnTo>
                  <a:lnTo>
                    <a:pt x="1037" y="1810"/>
                  </a:lnTo>
                  <a:lnTo>
                    <a:pt x="1031" y="1818"/>
                  </a:lnTo>
                  <a:lnTo>
                    <a:pt x="1027" y="1820"/>
                  </a:lnTo>
                  <a:lnTo>
                    <a:pt x="1021" y="1819"/>
                  </a:lnTo>
                  <a:lnTo>
                    <a:pt x="1019" y="1822"/>
                  </a:lnTo>
                  <a:lnTo>
                    <a:pt x="1020" y="1824"/>
                  </a:lnTo>
                  <a:lnTo>
                    <a:pt x="1020" y="1829"/>
                  </a:lnTo>
                  <a:lnTo>
                    <a:pt x="1015" y="1833"/>
                  </a:lnTo>
                  <a:lnTo>
                    <a:pt x="1009" y="1833"/>
                  </a:lnTo>
                  <a:lnTo>
                    <a:pt x="1008" y="1838"/>
                  </a:lnTo>
                  <a:lnTo>
                    <a:pt x="1008" y="1843"/>
                  </a:lnTo>
                  <a:lnTo>
                    <a:pt x="1007" y="1848"/>
                  </a:lnTo>
                  <a:lnTo>
                    <a:pt x="1003" y="1843"/>
                  </a:lnTo>
                  <a:lnTo>
                    <a:pt x="999" y="1842"/>
                  </a:lnTo>
                  <a:lnTo>
                    <a:pt x="1002" y="1846"/>
                  </a:lnTo>
                  <a:lnTo>
                    <a:pt x="1003" y="1849"/>
                  </a:lnTo>
                  <a:lnTo>
                    <a:pt x="1002" y="1855"/>
                  </a:lnTo>
                  <a:lnTo>
                    <a:pt x="999" y="1855"/>
                  </a:lnTo>
                  <a:lnTo>
                    <a:pt x="995" y="1853"/>
                  </a:lnTo>
                  <a:lnTo>
                    <a:pt x="991" y="1851"/>
                  </a:lnTo>
                  <a:lnTo>
                    <a:pt x="990" y="1853"/>
                  </a:lnTo>
                  <a:lnTo>
                    <a:pt x="992" y="1856"/>
                  </a:lnTo>
                  <a:lnTo>
                    <a:pt x="993" y="1860"/>
                  </a:lnTo>
                  <a:lnTo>
                    <a:pt x="989" y="1865"/>
                  </a:lnTo>
                  <a:lnTo>
                    <a:pt x="982" y="1868"/>
                  </a:lnTo>
                  <a:lnTo>
                    <a:pt x="973" y="1878"/>
                  </a:lnTo>
                  <a:lnTo>
                    <a:pt x="972" y="1884"/>
                  </a:lnTo>
                  <a:lnTo>
                    <a:pt x="973" y="1889"/>
                  </a:lnTo>
                  <a:lnTo>
                    <a:pt x="971" y="1896"/>
                  </a:lnTo>
                  <a:lnTo>
                    <a:pt x="965" y="1903"/>
                  </a:lnTo>
                  <a:lnTo>
                    <a:pt x="960" y="1906"/>
                  </a:lnTo>
                  <a:lnTo>
                    <a:pt x="958" y="1904"/>
                  </a:lnTo>
                  <a:lnTo>
                    <a:pt x="956" y="1901"/>
                  </a:lnTo>
                  <a:lnTo>
                    <a:pt x="958" y="1897"/>
                  </a:lnTo>
                  <a:lnTo>
                    <a:pt x="954" y="1899"/>
                  </a:lnTo>
                  <a:lnTo>
                    <a:pt x="951" y="1903"/>
                  </a:lnTo>
                  <a:lnTo>
                    <a:pt x="950" y="1909"/>
                  </a:lnTo>
                  <a:lnTo>
                    <a:pt x="950" y="1911"/>
                  </a:lnTo>
                  <a:lnTo>
                    <a:pt x="949" y="1914"/>
                  </a:lnTo>
                  <a:lnTo>
                    <a:pt x="938" y="1924"/>
                  </a:lnTo>
                  <a:lnTo>
                    <a:pt x="934" y="1926"/>
                  </a:lnTo>
                  <a:lnTo>
                    <a:pt x="931" y="1924"/>
                  </a:lnTo>
                  <a:lnTo>
                    <a:pt x="931" y="1920"/>
                  </a:lnTo>
                  <a:lnTo>
                    <a:pt x="929" y="1916"/>
                  </a:lnTo>
                  <a:lnTo>
                    <a:pt x="925" y="1917"/>
                  </a:lnTo>
                  <a:lnTo>
                    <a:pt x="924" y="1922"/>
                  </a:lnTo>
                  <a:lnTo>
                    <a:pt x="921" y="1922"/>
                  </a:lnTo>
                  <a:lnTo>
                    <a:pt x="913" y="1918"/>
                  </a:lnTo>
                  <a:lnTo>
                    <a:pt x="910" y="1914"/>
                  </a:lnTo>
                  <a:lnTo>
                    <a:pt x="907" y="1913"/>
                  </a:lnTo>
                  <a:lnTo>
                    <a:pt x="905" y="1915"/>
                  </a:lnTo>
                  <a:lnTo>
                    <a:pt x="908" y="1919"/>
                  </a:lnTo>
                  <a:lnTo>
                    <a:pt x="911" y="1921"/>
                  </a:lnTo>
                  <a:lnTo>
                    <a:pt x="915" y="1928"/>
                  </a:lnTo>
                  <a:lnTo>
                    <a:pt x="915" y="1933"/>
                  </a:lnTo>
                  <a:lnTo>
                    <a:pt x="911" y="1936"/>
                  </a:lnTo>
                  <a:lnTo>
                    <a:pt x="907" y="1936"/>
                  </a:lnTo>
                  <a:lnTo>
                    <a:pt x="896" y="1943"/>
                  </a:lnTo>
                  <a:lnTo>
                    <a:pt x="890" y="1951"/>
                  </a:lnTo>
                  <a:lnTo>
                    <a:pt x="884" y="1951"/>
                  </a:lnTo>
                  <a:lnTo>
                    <a:pt x="879" y="1948"/>
                  </a:lnTo>
                  <a:lnTo>
                    <a:pt x="880" y="1944"/>
                  </a:lnTo>
                  <a:lnTo>
                    <a:pt x="881" y="1940"/>
                  </a:lnTo>
                  <a:lnTo>
                    <a:pt x="879" y="1938"/>
                  </a:lnTo>
                  <a:lnTo>
                    <a:pt x="876" y="1938"/>
                  </a:lnTo>
                  <a:lnTo>
                    <a:pt x="873" y="1943"/>
                  </a:lnTo>
                  <a:lnTo>
                    <a:pt x="874" y="1947"/>
                  </a:lnTo>
                  <a:lnTo>
                    <a:pt x="873" y="1951"/>
                  </a:lnTo>
                  <a:lnTo>
                    <a:pt x="868" y="1951"/>
                  </a:lnTo>
                  <a:lnTo>
                    <a:pt x="861" y="1954"/>
                  </a:lnTo>
                  <a:lnTo>
                    <a:pt x="855" y="1952"/>
                  </a:lnTo>
                  <a:lnTo>
                    <a:pt x="852" y="1945"/>
                  </a:lnTo>
                  <a:lnTo>
                    <a:pt x="852" y="1940"/>
                  </a:lnTo>
                  <a:lnTo>
                    <a:pt x="854" y="1934"/>
                  </a:lnTo>
                  <a:lnTo>
                    <a:pt x="852" y="1930"/>
                  </a:lnTo>
                  <a:lnTo>
                    <a:pt x="850" y="1930"/>
                  </a:lnTo>
                  <a:lnTo>
                    <a:pt x="848" y="1938"/>
                  </a:lnTo>
                  <a:lnTo>
                    <a:pt x="846" y="1945"/>
                  </a:lnTo>
                  <a:lnTo>
                    <a:pt x="847" y="1950"/>
                  </a:lnTo>
                  <a:lnTo>
                    <a:pt x="845" y="1955"/>
                  </a:lnTo>
                  <a:lnTo>
                    <a:pt x="841" y="1953"/>
                  </a:lnTo>
                  <a:lnTo>
                    <a:pt x="832" y="1941"/>
                  </a:lnTo>
                  <a:lnTo>
                    <a:pt x="832" y="1935"/>
                  </a:lnTo>
                  <a:lnTo>
                    <a:pt x="835" y="1927"/>
                  </a:lnTo>
                  <a:lnTo>
                    <a:pt x="841" y="1922"/>
                  </a:lnTo>
                  <a:lnTo>
                    <a:pt x="845" y="1918"/>
                  </a:lnTo>
                  <a:lnTo>
                    <a:pt x="842" y="1915"/>
                  </a:lnTo>
                  <a:lnTo>
                    <a:pt x="835" y="1913"/>
                  </a:lnTo>
                  <a:lnTo>
                    <a:pt x="830" y="1908"/>
                  </a:lnTo>
                  <a:lnTo>
                    <a:pt x="830" y="1906"/>
                  </a:lnTo>
                  <a:lnTo>
                    <a:pt x="828" y="1904"/>
                  </a:lnTo>
                  <a:lnTo>
                    <a:pt x="824" y="1906"/>
                  </a:lnTo>
                  <a:lnTo>
                    <a:pt x="821" y="1911"/>
                  </a:lnTo>
                  <a:lnTo>
                    <a:pt x="822" y="1914"/>
                  </a:lnTo>
                  <a:lnTo>
                    <a:pt x="827" y="1920"/>
                  </a:lnTo>
                  <a:lnTo>
                    <a:pt x="826" y="1925"/>
                  </a:lnTo>
                  <a:lnTo>
                    <a:pt x="822" y="1930"/>
                  </a:lnTo>
                  <a:lnTo>
                    <a:pt x="821" y="1936"/>
                  </a:lnTo>
                  <a:lnTo>
                    <a:pt x="815" y="1943"/>
                  </a:lnTo>
                  <a:lnTo>
                    <a:pt x="811" y="1943"/>
                  </a:lnTo>
                  <a:lnTo>
                    <a:pt x="810" y="1936"/>
                  </a:lnTo>
                  <a:lnTo>
                    <a:pt x="807" y="1934"/>
                  </a:lnTo>
                  <a:lnTo>
                    <a:pt x="803" y="1938"/>
                  </a:lnTo>
                  <a:lnTo>
                    <a:pt x="804" y="1944"/>
                  </a:lnTo>
                  <a:lnTo>
                    <a:pt x="808" y="1953"/>
                  </a:lnTo>
                  <a:lnTo>
                    <a:pt x="813" y="1958"/>
                  </a:lnTo>
                  <a:lnTo>
                    <a:pt x="812" y="1961"/>
                  </a:lnTo>
                  <a:lnTo>
                    <a:pt x="809" y="1963"/>
                  </a:lnTo>
                  <a:lnTo>
                    <a:pt x="808" y="1968"/>
                  </a:lnTo>
                  <a:lnTo>
                    <a:pt x="802" y="1972"/>
                  </a:lnTo>
                  <a:lnTo>
                    <a:pt x="796" y="1971"/>
                  </a:lnTo>
                  <a:lnTo>
                    <a:pt x="793" y="1968"/>
                  </a:lnTo>
                  <a:lnTo>
                    <a:pt x="789" y="1969"/>
                  </a:lnTo>
                  <a:lnTo>
                    <a:pt x="786" y="1974"/>
                  </a:lnTo>
                  <a:lnTo>
                    <a:pt x="779" y="1977"/>
                  </a:lnTo>
                  <a:lnTo>
                    <a:pt x="776" y="1974"/>
                  </a:lnTo>
                  <a:lnTo>
                    <a:pt x="773" y="1967"/>
                  </a:lnTo>
                  <a:lnTo>
                    <a:pt x="771" y="1962"/>
                  </a:lnTo>
                  <a:lnTo>
                    <a:pt x="768" y="1962"/>
                  </a:lnTo>
                  <a:lnTo>
                    <a:pt x="767" y="1966"/>
                  </a:lnTo>
                  <a:lnTo>
                    <a:pt x="767" y="1970"/>
                  </a:lnTo>
                  <a:lnTo>
                    <a:pt x="763" y="1974"/>
                  </a:lnTo>
                  <a:lnTo>
                    <a:pt x="758" y="1974"/>
                  </a:lnTo>
                  <a:lnTo>
                    <a:pt x="755" y="1967"/>
                  </a:lnTo>
                  <a:lnTo>
                    <a:pt x="752" y="1962"/>
                  </a:lnTo>
                  <a:lnTo>
                    <a:pt x="749" y="1964"/>
                  </a:lnTo>
                  <a:lnTo>
                    <a:pt x="747" y="1967"/>
                  </a:lnTo>
                  <a:lnTo>
                    <a:pt x="742" y="1967"/>
                  </a:lnTo>
                  <a:lnTo>
                    <a:pt x="739" y="1970"/>
                  </a:lnTo>
                  <a:lnTo>
                    <a:pt x="740" y="1973"/>
                  </a:lnTo>
                  <a:lnTo>
                    <a:pt x="742" y="1979"/>
                  </a:lnTo>
                  <a:lnTo>
                    <a:pt x="742" y="1989"/>
                  </a:lnTo>
                  <a:lnTo>
                    <a:pt x="738" y="1999"/>
                  </a:lnTo>
                  <a:lnTo>
                    <a:pt x="730" y="2008"/>
                  </a:lnTo>
                  <a:lnTo>
                    <a:pt x="725" y="2009"/>
                  </a:lnTo>
                  <a:lnTo>
                    <a:pt x="721" y="2006"/>
                  </a:lnTo>
                  <a:lnTo>
                    <a:pt x="719" y="1997"/>
                  </a:lnTo>
                  <a:lnTo>
                    <a:pt x="714" y="1995"/>
                  </a:lnTo>
                  <a:lnTo>
                    <a:pt x="710" y="1997"/>
                  </a:lnTo>
                  <a:lnTo>
                    <a:pt x="710" y="2000"/>
                  </a:lnTo>
                  <a:lnTo>
                    <a:pt x="703" y="1998"/>
                  </a:lnTo>
                  <a:lnTo>
                    <a:pt x="701" y="1993"/>
                  </a:lnTo>
                  <a:lnTo>
                    <a:pt x="698" y="1991"/>
                  </a:lnTo>
                  <a:lnTo>
                    <a:pt x="697" y="1995"/>
                  </a:lnTo>
                  <a:lnTo>
                    <a:pt x="697" y="1998"/>
                  </a:lnTo>
                  <a:lnTo>
                    <a:pt x="699" y="2006"/>
                  </a:lnTo>
                  <a:lnTo>
                    <a:pt x="696" y="2010"/>
                  </a:lnTo>
                  <a:lnTo>
                    <a:pt x="696" y="2013"/>
                  </a:lnTo>
                  <a:lnTo>
                    <a:pt x="698" y="2019"/>
                  </a:lnTo>
                  <a:lnTo>
                    <a:pt x="703" y="2024"/>
                  </a:lnTo>
                  <a:lnTo>
                    <a:pt x="705" y="2032"/>
                  </a:lnTo>
                  <a:lnTo>
                    <a:pt x="707" y="2045"/>
                  </a:lnTo>
                  <a:lnTo>
                    <a:pt x="705" y="2052"/>
                  </a:lnTo>
                  <a:lnTo>
                    <a:pt x="700" y="2048"/>
                  </a:lnTo>
                  <a:lnTo>
                    <a:pt x="696" y="2048"/>
                  </a:lnTo>
                  <a:lnTo>
                    <a:pt x="694" y="2053"/>
                  </a:lnTo>
                  <a:lnTo>
                    <a:pt x="687" y="2053"/>
                  </a:lnTo>
                  <a:lnTo>
                    <a:pt x="679" y="2051"/>
                  </a:lnTo>
                  <a:lnTo>
                    <a:pt x="671" y="2052"/>
                  </a:lnTo>
                  <a:lnTo>
                    <a:pt x="668" y="2056"/>
                  </a:lnTo>
                  <a:lnTo>
                    <a:pt x="669" y="2059"/>
                  </a:lnTo>
                  <a:lnTo>
                    <a:pt x="679" y="2064"/>
                  </a:lnTo>
                  <a:lnTo>
                    <a:pt x="686" y="2065"/>
                  </a:lnTo>
                  <a:lnTo>
                    <a:pt x="690" y="2069"/>
                  </a:lnTo>
                  <a:lnTo>
                    <a:pt x="693" y="2072"/>
                  </a:lnTo>
                  <a:lnTo>
                    <a:pt x="697" y="2070"/>
                  </a:lnTo>
                  <a:lnTo>
                    <a:pt x="701" y="2071"/>
                  </a:lnTo>
                  <a:lnTo>
                    <a:pt x="701" y="2075"/>
                  </a:lnTo>
                  <a:lnTo>
                    <a:pt x="699" y="2081"/>
                  </a:lnTo>
                  <a:lnTo>
                    <a:pt x="695" y="2082"/>
                  </a:lnTo>
                  <a:lnTo>
                    <a:pt x="691" y="2082"/>
                  </a:lnTo>
                  <a:lnTo>
                    <a:pt x="690" y="2084"/>
                  </a:lnTo>
                  <a:lnTo>
                    <a:pt x="694" y="2086"/>
                  </a:lnTo>
                  <a:lnTo>
                    <a:pt x="696" y="2091"/>
                  </a:lnTo>
                  <a:lnTo>
                    <a:pt x="695" y="2098"/>
                  </a:lnTo>
                  <a:lnTo>
                    <a:pt x="695" y="2102"/>
                  </a:lnTo>
                  <a:lnTo>
                    <a:pt x="694" y="2105"/>
                  </a:lnTo>
                  <a:lnTo>
                    <a:pt x="690" y="2107"/>
                  </a:lnTo>
                  <a:lnTo>
                    <a:pt x="685" y="2105"/>
                  </a:lnTo>
                  <a:lnTo>
                    <a:pt x="679" y="2097"/>
                  </a:lnTo>
                  <a:lnTo>
                    <a:pt x="675" y="2097"/>
                  </a:lnTo>
                  <a:lnTo>
                    <a:pt x="672" y="2095"/>
                  </a:lnTo>
                  <a:lnTo>
                    <a:pt x="666" y="2090"/>
                  </a:lnTo>
                  <a:lnTo>
                    <a:pt x="661" y="2089"/>
                  </a:lnTo>
                  <a:lnTo>
                    <a:pt x="659" y="2092"/>
                  </a:lnTo>
                  <a:lnTo>
                    <a:pt x="658" y="2097"/>
                  </a:lnTo>
                  <a:lnTo>
                    <a:pt x="665" y="2098"/>
                  </a:lnTo>
                  <a:lnTo>
                    <a:pt x="669" y="2098"/>
                  </a:lnTo>
                  <a:lnTo>
                    <a:pt x="677" y="2103"/>
                  </a:lnTo>
                  <a:lnTo>
                    <a:pt x="683" y="2107"/>
                  </a:lnTo>
                  <a:lnTo>
                    <a:pt x="689" y="2109"/>
                  </a:lnTo>
                  <a:lnTo>
                    <a:pt x="690" y="2112"/>
                  </a:lnTo>
                  <a:lnTo>
                    <a:pt x="688" y="2118"/>
                  </a:lnTo>
                  <a:lnTo>
                    <a:pt x="681" y="2121"/>
                  </a:lnTo>
                  <a:lnTo>
                    <a:pt x="676" y="2120"/>
                  </a:lnTo>
                  <a:lnTo>
                    <a:pt x="673" y="2123"/>
                  </a:lnTo>
                  <a:lnTo>
                    <a:pt x="668" y="2122"/>
                  </a:lnTo>
                  <a:lnTo>
                    <a:pt x="658" y="2114"/>
                  </a:lnTo>
                  <a:lnTo>
                    <a:pt x="656" y="2110"/>
                  </a:lnTo>
                  <a:lnTo>
                    <a:pt x="651" y="2110"/>
                  </a:lnTo>
                  <a:lnTo>
                    <a:pt x="649" y="2113"/>
                  </a:lnTo>
                  <a:lnTo>
                    <a:pt x="646" y="2116"/>
                  </a:lnTo>
                  <a:lnTo>
                    <a:pt x="646" y="2123"/>
                  </a:lnTo>
                  <a:lnTo>
                    <a:pt x="652" y="2127"/>
                  </a:lnTo>
                  <a:lnTo>
                    <a:pt x="660" y="2132"/>
                  </a:lnTo>
                  <a:lnTo>
                    <a:pt x="662" y="2136"/>
                  </a:lnTo>
                  <a:lnTo>
                    <a:pt x="662" y="2140"/>
                  </a:lnTo>
                  <a:lnTo>
                    <a:pt x="659" y="2143"/>
                  </a:lnTo>
                  <a:lnTo>
                    <a:pt x="654" y="2137"/>
                  </a:lnTo>
                  <a:lnTo>
                    <a:pt x="649" y="2136"/>
                  </a:lnTo>
                  <a:lnTo>
                    <a:pt x="642" y="2131"/>
                  </a:lnTo>
                  <a:lnTo>
                    <a:pt x="638" y="2127"/>
                  </a:lnTo>
                  <a:lnTo>
                    <a:pt x="635" y="2126"/>
                  </a:lnTo>
                  <a:lnTo>
                    <a:pt x="637" y="2134"/>
                  </a:lnTo>
                  <a:lnTo>
                    <a:pt x="642" y="2138"/>
                  </a:lnTo>
                  <a:lnTo>
                    <a:pt x="651" y="2143"/>
                  </a:lnTo>
                  <a:lnTo>
                    <a:pt x="653" y="2146"/>
                  </a:lnTo>
                  <a:lnTo>
                    <a:pt x="653" y="2149"/>
                  </a:lnTo>
                  <a:lnTo>
                    <a:pt x="650" y="2152"/>
                  </a:lnTo>
                  <a:lnTo>
                    <a:pt x="641" y="2151"/>
                  </a:lnTo>
                  <a:lnTo>
                    <a:pt x="636" y="2146"/>
                  </a:lnTo>
                  <a:lnTo>
                    <a:pt x="635" y="2140"/>
                  </a:lnTo>
                  <a:lnTo>
                    <a:pt x="631" y="2137"/>
                  </a:lnTo>
                  <a:lnTo>
                    <a:pt x="629" y="2137"/>
                  </a:lnTo>
                  <a:lnTo>
                    <a:pt x="625" y="2140"/>
                  </a:lnTo>
                  <a:lnTo>
                    <a:pt x="625" y="2144"/>
                  </a:lnTo>
                  <a:lnTo>
                    <a:pt x="629" y="2149"/>
                  </a:lnTo>
                  <a:lnTo>
                    <a:pt x="630" y="2154"/>
                  </a:lnTo>
                  <a:lnTo>
                    <a:pt x="629" y="2156"/>
                  </a:lnTo>
                  <a:lnTo>
                    <a:pt x="632" y="2158"/>
                  </a:lnTo>
                  <a:lnTo>
                    <a:pt x="644" y="2159"/>
                  </a:lnTo>
                  <a:lnTo>
                    <a:pt x="649" y="2160"/>
                  </a:lnTo>
                  <a:lnTo>
                    <a:pt x="651" y="2165"/>
                  </a:lnTo>
                  <a:lnTo>
                    <a:pt x="649" y="2167"/>
                  </a:lnTo>
                  <a:lnTo>
                    <a:pt x="645" y="2171"/>
                  </a:lnTo>
                  <a:lnTo>
                    <a:pt x="643" y="2175"/>
                  </a:lnTo>
                  <a:lnTo>
                    <a:pt x="638" y="2175"/>
                  </a:lnTo>
                  <a:lnTo>
                    <a:pt x="633" y="2172"/>
                  </a:lnTo>
                  <a:lnTo>
                    <a:pt x="629" y="2172"/>
                  </a:lnTo>
                  <a:lnTo>
                    <a:pt x="621" y="2169"/>
                  </a:lnTo>
                  <a:lnTo>
                    <a:pt x="620" y="2165"/>
                  </a:lnTo>
                  <a:lnTo>
                    <a:pt x="621" y="2163"/>
                  </a:lnTo>
                  <a:lnTo>
                    <a:pt x="616" y="2160"/>
                  </a:lnTo>
                  <a:lnTo>
                    <a:pt x="614" y="2160"/>
                  </a:lnTo>
                  <a:lnTo>
                    <a:pt x="614" y="2167"/>
                  </a:lnTo>
                  <a:lnTo>
                    <a:pt x="612" y="2171"/>
                  </a:lnTo>
                  <a:lnTo>
                    <a:pt x="609" y="2177"/>
                  </a:lnTo>
                  <a:lnTo>
                    <a:pt x="602" y="2177"/>
                  </a:lnTo>
                  <a:lnTo>
                    <a:pt x="598" y="2173"/>
                  </a:lnTo>
                  <a:lnTo>
                    <a:pt x="593" y="2171"/>
                  </a:lnTo>
                  <a:lnTo>
                    <a:pt x="589" y="2171"/>
                  </a:lnTo>
                  <a:lnTo>
                    <a:pt x="589" y="2175"/>
                  </a:lnTo>
                  <a:lnTo>
                    <a:pt x="592" y="2178"/>
                  </a:lnTo>
                  <a:lnTo>
                    <a:pt x="605" y="2184"/>
                  </a:lnTo>
                  <a:lnTo>
                    <a:pt x="615" y="2186"/>
                  </a:lnTo>
                  <a:lnTo>
                    <a:pt x="619" y="2194"/>
                  </a:lnTo>
                  <a:lnTo>
                    <a:pt x="622" y="2204"/>
                  </a:lnTo>
                  <a:lnTo>
                    <a:pt x="619" y="2205"/>
                  </a:lnTo>
                  <a:lnTo>
                    <a:pt x="613" y="2205"/>
                  </a:lnTo>
                  <a:lnTo>
                    <a:pt x="608" y="2199"/>
                  </a:lnTo>
                  <a:lnTo>
                    <a:pt x="598" y="2192"/>
                  </a:lnTo>
                  <a:lnTo>
                    <a:pt x="594" y="2189"/>
                  </a:lnTo>
                  <a:lnTo>
                    <a:pt x="589" y="2190"/>
                  </a:lnTo>
                  <a:lnTo>
                    <a:pt x="589" y="2192"/>
                  </a:lnTo>
                  <a:lnTo>
                    <a:pt x="593" y="2196"/>
                  </a:lnTo>
                  <a:lnTo>
                    <a:pt x="600" y="2198"/>
                  </a:lnTo>
                  <a:lnTo>
                    <a:pt x="609" y="2206"/>
                  </a:lnTo>
                  <a:lnTo>
                    <a:pt x="615" y="2213"/>
                  </a:lnTo>
                  <a:lnTo>
                    <a:pt x="614" y="2217"/>
                  </a:lnTo>
                  <a:lnTo>
                    <a:pt x="612" y="2225"/>
                  </a:lnTo>
                  <a:lnTo>
                    <a:pt x="614" y="2228"/>
                  </a:lnTo>
                  <a:lnTo>
                    <a:pt x="614" y="2232"/>
                  </a:lnTo>
                  <a:lnTo>
                    <a:pt x="609" y="2236"/>
                  </a:lnTo>
                  <a:lnTo>
                    <a:pt x="609" y="2239"/>
                  </a:lnTo>
                  <a:lnTo>
                    <a:pt x="607" y="2246"/>
                  </a:lnTo>
                  <a:lnTo>
                    <a:pt x="602" y="2246"/>
                  </a:lnTo>
                  <a:lnTo>
                    <a:pt x="597" y="2243"/>
                  </a:lnTo>
                  <a:lnTo>
                    <a:pt x="590" y="2242"/>
                  </a:lnTo>
                  <a:lnTo>
                    <a:pt x="585" y="2239"/>
                  </a:lnTo>
                  <a:lnTo>
                    <a:pt x="582" y="2239"/>
                  </a:lnTo>
                  <a:lnTo>
                    <a:pt x="583" y="2243"/>
                  </a:lnTo>
                  <a:lnTo>
                    <a:pt x="590" y="2247"/>
                  </a:lnTo>
                  <a:lnTo>
                    <a:pt x="599" y="2248"/>
                  </a:lnTo>
                  <a:lnTo>
                    <a:pt x="599" y="2250"/>
                  </a:lnTo>
                  <a:lnTo>
                    <a:pt x="594" y="2257"/>
                  </a:lnTo>
                  <a:lnTo>
                    <a:pt x="589" y="2256"/>
                  </a:lnTo>
                  <a:lnTo>
                    <a:pt x="586" y="2253"/>
                  </a:lnTo>
                  <a:lnTo>
                    <a:pt x="583" y="2254"/>
                  </a:lnTo>
                  <a:lnTo>
                    <a:pt x="582" y="2256"/>
                  </a:lnTo>
                  <a:lnTo>
                    <a:pt x="588" y="2259"/>
                  </a:lnTo>
                  <a:lnTo>
                    <a:pt x="591" y="2261"/>
                  </a:lnTo>
                  <a:lnTo>
                    <a:pt x="591" y="2265"/>
                  </a:lnTo>
                  <a:lnTo>
                    <a:pt x="587" y="2270"/>
                  </a:lnTo>
                  <a:lnTo>
                    <a:pt x="581" y="2272"/>
                  </a:lnTo>
                  <a:lnTo>
                    <a:pt x="579" y="2269"/>
                  </a:lnTo>
                  <a:lnTo>
                    <a:pt x="575" y="2266"/>
                  </a:lnTo>
                  <a:lnTo>
                    <a:pt x="570" y="2266"/>
                  </a:lnTo>
                  <a:lnTo>
                    <a:pt x="572" y="2270"/>
                  </a:lnTo>
                  <a:lnTo>
                    <a:pt x="577" y="2273"/>
                  </a:lnTo>
                  <a:lnTo>
                    <a:pt x="583" y="2277"/>
                  </a:lnTo>
                  <a:lnTo>
                    <a:pt x="582" y="2283"/>
                  </a:lnTo>
                  <a:lnTo>
                    <a:pt x="576" y="2286"/>
                  </a:lnTo>
                  <a:lnTo>
                    <a:pt x="565" y="2285"/>
                  </a:lnTo>
                  <a:lnTo>
                    <a:pt x="560" y="2282"/>
                  </a:lnTo>
                  <a:lnTo>
                    <a:pt x="557" y="2283"/>
                  </a:lnTo>
                  <a:lnTo>
                    <a:pt x="557" y="2285"/>
                  </a:lnTo>
                  <a:lnTo>
                    <a:pt x="564" y="2288"/>
                  </a:lnTo>
                  <a:lnTo>
                    <a:pt x="578" y="2289"/>
                  </a:lnTo>
                  <a:lnTo>
                    <a:pt x="585" y="2292"/>
                  </a:lnTo>
                  <a:lnTo>
                    <a:pt x="587" y="2296"/>
                  </a:lnTo>
                  <a:lnTo>
                    <a:pt x="586" y="2299"/>
                  </a:lnTo>
                  <a:lnTo>
                    <a:pt x="579" y="2302"/>
                  </a:lnTo>
                  <a:lnTo>
                    <a:pt x="568" y="2304"/>
                  </a:lnTo>
                  <a:lnTo>
                    <a:pt x="560" y="2302"/>
                  </a:lnTo>
                  <a:lnTo>
                    <a:pt x="553" y="2299"/>
                  </a:lnTo>
                  <a:lnTo>
                    <a:pt x="551" y="2301"/>
                  </a:lnTo>
                  <a:lnTo>
                    <a:pt x="554" y="2306"/>
                  </a:lnTo>
                  <a:lnTo>
                    <a:pt x="563" y="2307"/>
                  </a:lnTo>
                  <a:lnTo>
                    <a:pt x="565" y="2310"/>
                  </a:lnTo>
                  <a:lnTo>
                    <a:pt x="564" y="2312"/>
                  </a:lnTo>
                  <a:lnTo>
                    <a:pt x="560" y="2312"/>
                  </a:lnTo>
                  <a:lnTo>
                    <a:pt x="559" y="2314"/>
                  </a:lnTo>
                  <a:lnTo>
                    <a:pt x="566" y="2316"/>
                  </a:lnTo>
                  <a:lnTo>
                    <a:pt x="573" y="2319"/>
                  </a:lnTo>
                  <a:lnTo>
                    <a:pt x="574" y="2321"/>
                  </a:lnTo>
                  <a:lnTo>
                    <a:pt x="568" y="2325"/>
                  </a:lnTo>
                  <a:lnTo>
                    <a:pt x="562" y="2325"/>
                  </a:lnTo>
                  <a:lnTo>
                    <a:pt x="559" y="2324"/>
                  </a:lnTo>
                  <a:lnTo>
                    <a:pt x="558" y="2327"/>
                  </a:lnTo>
                  <a:lnTo>
                    <a:pt x="563" y="2329"/>
                  </a:lnTo>
                  <a:lnTo>
                    <a:pt x="570" y="2328"/>
                  </a:lnTo>
                  <a:lnTo>
                    <a:pt x="576" y="2329"/>
                  </a:lnTo>
                  <a:lnTo>
                    <a:pt x="575" y="2332"/>
                  </a:lnTo>
                  <a:lnTo>
                    <a:pt x="569" y="2337"/>
                  </a:lnTo>
                  <a:lnTo>
                    <a:pt x="561" y="2340"/>
                  </a:lnTo>
                  <a:lnTo>
                    <a:pt x="556" y="2340"/>
                  </a:lnTo>
                  <a:lnTo>
                    <a:pt x="551" y="2336"/>
                  </a:lnTo>
                  <a:lnTo>
                    <a:pt x="544" y="2329"/>
                  </a:lnTo>
                  <a:lnTo>
                    <a:pt x="542" y="2325"/>
                  </a:lnTo>
                  <a:lnTo>
                    <a:pt x="540" y="2325"/>
                  </a:lnTo>
                  <a:lnTo>
                    <a:pt x="537" y="2327"/>
                  </a:lnTo>
                  <a:lnTo>
                    <a:pt x="530" y="2326"/>
                  </a:lnTo>
                  <a:lnTo>
                    <a:pt x="528" y="2327"/>
                  </a:lnTo>
                  <a:lnTo>
                    <a:pt x="530" y="2331"/>
                  </a:lnTo>
                  <a:lnTo>
                    <a:pt x="544" y="2337"/>
                  </a:lnTo>
                  <a:lnTo>
                    <a:pt x="551" y="2342"/>
                  </a:lnTo>
                  <a:lnTo>
                    <a:pt x="551" y="2346"/>
                  </a:lnTo>
                  <a:lnTo>
                    <a:pt x="548" y="2348"/>
                  </a:lnTo>
                  <a:lnTo>
                    <a:pt x="549" y="2352"/>
                  </a:lnTo>
                  <a:lnTo>
                    <a:pt x="552" y="2351"/>
                  </a:lnTo>
                  <a:lnTo>
                    <a:pt x="558" y="2351"/>
                  </a:lnTo>
                  <a:lnTo>
                    <a:pt x="560" y="2353"/>
                  </a:lnTo>
                  <a:lnTo>
                    <a:pt x="564" y="2354"/>
                  </a:lnTo>
                  <a:lnTo>
                    <a:pt x="563" y="2357"/>
                  </a:lnTo>
                  <a:lnTo>
                    <a:pt x="559" y="2359"/>
                  </a:lnTo>
                  <a:lnTo>
                    <a:pt x="554" y="2363"/>
                  </a:lnTo>
                  <a:lnTo>
                    <a:pt x="554" y="2366"/>
                  </a:lnTo>
                  <a:lnTo>
                    <a:pt x="552" y="236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54">
              <a:extLst>
                <a:ext uri="{FF2B5EF4-FFF2-40B4-BE49-F238E27FC236}">
                  <a16:creationId xmlns:a16="http://schemas.microsoft.com/office/drawing/2014/main" id="{DB9DC3C3-682F-1365-0C7E-1A0C57A47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5088" y="1403351"/>
              <a:ext cx="2125663" cy="1979613"/>
            </a:xfrm>
            <a:custGeom>
              <a:avLst/>
              <a:gdLst>
                <a:gd name="T0" fmla="*/ 253 w 3819"/>
                <a:gd name="T1" fmla="*/ 2628 h 3541"/>
                <a:gd name="T2" fmla="*/ 720 w 3819"/>
                <a:gd name="T3" fmla="*/ 1197 h 3541"/>
                <a:gd name="T4" fmla="*/ 1195 w 3819"/>
                <a:gd name="T5" fmla="*/ 1276 h 3541"/>
                <a:gd name="T6" fmla="*/ 1622 w 3819"/>
                <a:gd name="T7" fmla="*/ 1520 h 3541"/>
                <a:gd name="T8" fmla="*/ 1957 w 3819"/>
                <a:gd name="T9" fmla="*/ 1750 h 3541"/>
                <a:gd name="T10" fmla="*/ 2202 w 3819"/>
                <a:gd name="T11" fmla="*/ 1469 h 3541"/>
                <a:gd name="T12" fmla="*/ 2555 w 3819"/>
                <a:gd name="T13" fmla="*/ 1664 h 3541"/>
                <a:gd name="T14" fmla="*/ 2097 w 3819"/>
                <a:gd name="T15" fmla="*/ 2014 h 3541"/>
                <a:gd name="T16" fmla="*/ 1948 w 3819"/>
                <a:gd name="T17" fmla="*/ 2596 h 3541"/>
                <a:gd name="T18" fmla="*/ 2447 w 3819"/>
                <a:gd name="T19" fmla="*/ 2365 h 3541"/>
                <a:gd name="T20" fmla="*/ 2944 w 3819"/>
                <a:gd name="T21" fmla="*/ 2410 h 3541"/>
                <a:gd name="T22" fmla="*/ 3110 w 3819"/>
                <a:gd name="T23" fmla="*/ 2848 h 3541"/>
                <a:gd name="T24" fmla="*/ 2659 w 3819"/>
                <a:gd name="T25" fmla="*/ 3143 h 3541"/>
                <a:gd name="T26" fmla="*/ 2759 w 3819"/>
                <a:gd name="T27" fmla="*/ 3349 h 3541"/>
                <a:gd name="T28" fmla="*/ 743 w 3819"/>
                <a:gd name="T29" fmla="*/ 1139 h 3541"/>
                <a:gd name="T30" fmla="*/ 259 w 3819"/>
                <a:gd name="T31" fmla="*/ 2678 h 3541"/>
                <a:gd name="T32" fmla="*/ 2893 w 3819"/>
                <a:gd name="T33" fmla="*/ 3332 h 3541"/>
                <a:gd name="T34" fmla="*/ 3031 w 3819"/>
                <a:gd name="T35" fmla="*/ 3245 h 3541"/>
                <a:gd name="T36" fmla="*/ 3217 w 3819"/>
                <a:gd name="T37" fmla="*/ 3266 h 3541"/>
                <a:gd name="T38" fmla="*/ 3166 w 3819"/>
                <a:gd name="T39" fmla="*/ 3041 h 3541"/>
                <a:gd name="T40" fmla="*/ 2324 w 3819"/>
                <a:gd name="T41" fmla="*/ 2663 h 3541"/>
                <a:gd name="T42" fmla="*/ 2753 w 3819"/>
                <a:gd name="T43" fmla="*/ 2206 h 3541"/>
                <a:gd name="T44" fmla="*/ 2330 w 3819"/>
                <a:gd name="T45" fmla="*/ 1956 h 3541"/>
                <a:gd name="T46" fmla="*/ 2621 w 3819"/>
                <a:gd name="T47" fmla="*/ 1992 h 3541"/>
                <a:gd name="T48" fmla="*/ 2679 w 3819"/>
                <a:gd name="T49" fmla="*/ 1510 h 3541"/>
                <a:gd name="T50" fmla="*/ 2491 w 3819"/>
                <a:gd name="T51" fmla="*/ 1173 h 3541"/>
                <a:gd name="T52" fmla="*/ 2725 w 3819"/>
                <a:gd name="T53" fmla="*/ 1272 h 3541"/>
                <a:gd name="T54" fmla="*/ 2885 w 3819"/>
                <a:gd name="T55" fmla="*/ 1473 h 3541"/>
                <a:gd name="T56" fmla="*/ 2975 w 3819"/>
                <a:gd name="T57" fmla="*/ 1641 h 3541"/>
                <a:gd name="T58" fmla="*/ 3073 w 3819"/>
                <a:gd name="T59" fmla="*/ 1845 h 3541"/>
                <a:gd name="T60" fmla="*/ 3083 w 3819"/>
                <a:gd name="T61" fmla="*/ 2025 h 3541"/>
                <a:gd name="T62" fmla="*/ 2927 w 3819"/>
                <a:gd name="T63" fmla="*/ 2005 h 3541"/>
                <a:gd name="T64" fmla="*/ 2946 w 3819"/>
                <a:gd name="T65" fmla="*/ 1524 h 3541"/>
                <a:gd name="T66" fmla="*/ 2714 w 3819"/>
                <a:gd name="T67" fmla="*/ 1805 h 3541"/>
                <a:gd name="T68" fmla="*/ 1787 w 3819"/>
                <a:gd name="T69" fmla="*/ 1185 h 3541"/>
                <a:gd name="T70" fmla="*/ 1458 w 3819"/>
                <a:gd name="T71" fmla="*/ 1140 h 3541"/>
                <a:gd name="T72" fmla="*/ 1678 w 3819"/>
                <a:gd name="T73" fmla="*/ 1416 h 3541"/>
                <a:gd name="T74" fmla="*/ 2370 w 3819"/>
                <a:gd name="T75" fmla="*/ 1893 h 3541"/>
                <a:gd name="T76" fmla="*/ 2629 w 3819"/>
                <a:gd name="T77" fmla="*/ 1702 h 3541"/>
                <a:gd name="T78" fmla="*/ 2299 w 3819"/>
                <a:gd name="T79" fmla="*/ 1073 h 3541"/>
                <a:gd name="T80" fmla="*/ 2007 w 3819"/>
                <a:gd name="T81" fmla="*/ 1173 h 3541"/>
                <a:gd name="T82" fmla="*/ 2119 w 3819"/>
                <a:gd name="T83" fmla="*/ 1318 h 3541"/>
                <a:gd name="T84" fmla="*/ 1230 w 3819"/>
                <a:gd name="T85" fmla="*/ 1100 h 3541"/>
                <a:gd name="T86" fmla="*/ 1997 w 3819"/>
                <a:gd name="T87" fmla="*/ 629 h 3541"/>
                <a:gd name="T88" fmla="*/ 2229 w 3819"/>
                <a:gd name="T89" fmla="*/ 865 h 3541"/>
                <a:gd name="T90" fmla="*/ 2254 w 3819"/>
                <a:gd name="T91" fmla="*/ 888 h 3541"/>
                <a:gd name="T92" fmla="*/ 1715 w 3819"/>
                <a:gd name="T93" fmla="*/ 583 h 3541"/>
                <a:gd name="T94" fmla="*/ 2221 w 3819"/>
                <a:gd name="T95" fmla="*/ 764 h 3541"/>
                <a:gd name="T96" fmla="*/ 2808 w 3819"/>
                <a:gd name="T97" fmla="*/ 944 h 3541"/>
                <a:gd name="T98" fmla="*/ 2479 w 3819"/>
                <a:gd name="T99" fmla="*/ 788 h 3541"/>
                <a:gd name="T100" fmla="*/ 2111 w 3819"/>
                <a:gd name="T101" fmla="*/ 472 h 3541"/>
                <a:gd name="T102" fmla="*/ 2413 w 3819"/>
                <a:gd name="T103" fmla="*/ 323 h 3541"/>
                <a:gd name="T104" fmla="*/ 2583 w 3819"/>
                <a:gd name="T105" fmla="*/ 471 h 3541"/>
                <a:gd name="T106" fmla="*/ 3018 w 3819"/>
                <a:gd name="T107" fmla="*/ 2167 h 3541"/>
                <a:gd name="T108" fmla="*/ 2867 w 3819"/>
                <a:gd name="T109" fmla="*/ 734 h 3541"/>
                <a:gd name="T110" fmla="*/ 3092 w 3819"/>
                <a:gd name="T111" fmla="*/ 392 h 3541"/>
                <a:gd name="T112" fmla="*/ 2983 w 3819"/>
                <a:gd name="T113" fmla="*/ 195 h 3541"/>
                <a:gd name="T114" fmla="*/ 3324 w 3819"/>
                <a:gd name="T115" fmla="*/ 9 h 3541"/>
                <a:gd name="T116" fmla="*/ 3768 w 3819"/>
                <a:gd name="T117" fmla="*/ 280 h 3541"/>
                <a:gd name="T118" fmla="*/ 3175 w 3819"/>
                <a:gd name="T119" fmla="*/ 543 h 3541"/>
                <a:gd name="T120" fmla="*/ 2997 w 3819"/>
                <a:gd name="T121" fmla="*/ 841 h 3541"/>
                <a:gd name="T122" fmla="*/ 2836 w 3819"/>
                <a:gd name="T123" fmla="*/ 568 h 3541"/>
                <a:gd name="T124" fmla="*/ 2773 w 3819"/>
                <a:gd name="T125" fmla="*/ 328 h 3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9" h="3541">
                  <a:moveTo>
                    <a:pt x="390" y="2969"/>
                  </a:moveTo>
                  <a:lnTo>
                    <a:pt x="390" y="2969"/>
                  </a:lnTo>
                  <a:lnTo>
                    <a:pt x="384" y="2968"/>
                  </a:lnTo>
                  <a:lnTo>
                    <a:pt x="381" y="2953"/>
                  </a:lnTo>
                  <a:lnTo>
                    <a:pt x="389" y="2935"/>
                  </a:lnTo>
                  <a:lnTo>
                    <a:pt x="392" y="2924"/>
                  </a:lnTo>
                  <a:lnTo>
                    <a:pt x="386" y="2929"/>
                  </a:lnTo>
                  <a:lnTo>
                    <a:pt x="376" y="2932"/>
                  </a:lnTo>
                  <a:lnTo>
                    <a:pt x="365" y="2938"/>
                  </a:lnTo>
                  <a:lnTo>
                    <a:pt x="357" y="2927"/>
                  </a:lnTo>
                  <a:lnTo>
                    <a:pt x="358" y="2918"/>
                  </a:lnTo>
                  <a:lnTo>
                    <a:pt x="363" y="2919"/>
                  </a:lnTo>
                  <a:lnTo>
                    <a:pt x="366" y="2926"/>
                  </a:lnTo>
                  <a:lnTo>
                    <a:pt x="370" y="2927"/>
                  </a:lnTo>
                  <a:lnTo>
                    <a:pt x="370" y="2922"/>
                  </a:lnTo>
                  <a:lnTo>
                    <a:pt x="366" y="2915"/>
                  </a:lnTo>
                  <a:lnTo>
                    <a:pt x="364" y="2908"/>
                  </a:lnTo>
                  <a:lnTo>
                    <a:pt x="358" y="2908"/>
                  </a:lnTo>
                  <a:lnTo>
                    <a:pt x="352" y="2911"/>
                  </a:lnTo>
                  <a:lnTo>
                    <a:pt x="343" y="2907"/>
                  </a:lnTo>
                  <a:lnTo>
                    <a:pt x="337" y="2896"/>
                  </a:lnTo>
                  <a:lnTo>
                    <a:pt x="337" y="2892"/>
                  </a:lnTo>
                  <a:lnTo>
                    <a:pt x="348" y="2884"/>
                  </a:lnTo>
                  <a:lnTo>
                    <a:pt x="353" y="2874"/>
                  </a:lnTo>
                  <a:lnTo>
                    <a:pt x="358" y="2868"/>
                  </a:lnTo>
                  <a:lnTo>
                    <a:pt x="356" y="2865"/>
                  </a:lnTo>
                  <a:lnTo>
                    <a:pt x="348" y="2868"/>
                  </a:lnTo>
                  <a:lnTo>
                    <a:pt x="338" y="2868"/>
                  </a:lnTo>
                  <a:lnTo>
                    <a:pt x="336" y="2864"/>
                  </a:lnTo>
                  <a:lnTo>
                    <a:pt x="342" y="2858"/>
                  </a:lnTo>
                  <a:lnTo>
                    <a:pt x="350" y="2846"/>
                  </a:lnTo>
                  <a:lnTo>
                    <a:pt x="350" y="2834"/>
                  </a:lnTo>
                  <a:lnTo>
                    <a:pt x="354" y="2829"/>
                  </a:lnTo>
                  <a:lnTo>
                    <a:pt x="354" y="2824"/>
                  </a:lnTo>
                  <a:lnTo>
                    <a:pt x="348" y="2825"/>
                  </a:lnTo>
                  <a:lnTo>
                    <a:pt x="345" y="2833"/>
                  </a:lnTo>
                  <a:lnTo>
                    <a:pt x="344" y="2848"/>
                  </a:lnTo>
                  <a:lnTo>
                    <a:pt x="334" y="2861"/>
                  </a:lnTo>
                  <a:lnTo>
                    <a:pt x="329" y="2862"/>
                  </a:lnTo>
                  <a:lnTo>
                    <a:pt x="323" y="2859"/>
                  </a:lnTo>
                  <a:lnTo>
                    <a:pt x="319" y="2857"/>
                  </a:lnTo>
                  <a:lnTo>
                    <a:pt x="319" y="2852"/>
                  </a:lnTo>
                  <a:lnTo>
                    <a:pt x="322" y="2849"/>
                  </a:lnTo>
                  <a:lnTo>
                    <a:pt x="322" y="2845"/>
                  </a:lnTo>
                  <a:lnTo>
                    <a:pt x="314" y="2849"/>
                  </a:lnTo>
                  <a:lnTo>
                    <a:pt x="310" y="2855"/>
                  </a:lnTo>
                  <a:lnTo>
                    <a:pt x="308" y="2855"/>
                  </a:lnTo>
                  <a:lnTo>
                    <a:pt x="306" y="2850"/>
                  </a:lnTo>
                  <a:lnTo>
                    <a:pt x="301" y="2851"/>
                  </a:lnTo>
                  <a:lnTo>
                    <a:pt x="296" y="2855"/>
                  </a:lnTo>
                  <a:lnTo>
                    <a:pt x="290" y="2852"/>
                  </a:lnTo>
                  <a:lnTo>
                    <a:pt x="290" y="2848"/>
                  </a:lnTo>
                  <a:lnTo>
                    <a:pt x="296" y="2842"/>
                  </a:lnTo>
                  <a:lnTo>
                    <a:pt x="303" y="2841"/>
                  </a:lnTo>
                  <a:lnTo>
                    <a:pt x="314" y="2838"/>
                  </a:lnTo>
                  <a:lnTo>
                    <a:pt x="325" y="2830"/>
                  </a:lnTo>
                  <a:lnTo>
                    <a:pt x="329" y="2822"/>
                  </a:lnTo>
                  <a:lnTo>
                    <a:pt x="329" y="2813"/>
                  </a:lnTo>
                  <a:lnTo>
                    <a:pt x="328" y="2820"/>
                  </a:lnTo>
                  <a:lnTo>
                    <a:pt x="320" y="2826"/>
                  </a:lnTo>
                  <a:lnTo>
                    <a:pt x="315" y="2835"/>
                  </a:lnTo>
                  <a:lnTo>
                    <a:pt x="310" y="2838"/>
                  </a:lnTo>
                  <a:lnTo>
                    <a:pt x="298" y="2834"/>
                  </a:lnTo>
                  <a:lnTo>
                    <a:pt x="295" y="2828"/>
                  </a:lnTo>
                  <a:lnTo>
                    <a:pt x="288" y="2827"/>
                  </a:lnTo>
                  <a:lnTo>
                    <a:pt x="288" y="2824"/>
                  </a:lnTo>
                  <a:lnTo>
                    <a:pt x="294" y="2821"/>
                  </a:lnTo>
                  <a:lnTo>
                    <a:pt x="291" y="2818"/>
                  </a:lnTo>
                  <a:lnTo>
                    <a:pt x="280" y="2820"/>
                  </a:lnTo>
                  <a:lnTo>
                    <a:pt x="273" y="2817"/>
                  </a:lnTo>
                  <a:lnTo>
                    <a:pt x="267" y="2817"/>
                  </a:lnTo>
                  <a:lnTo>
                    <a:pt x="265" y="2824"/>
                  </a:lnTo>
                  <a:lnTo>
                    <a:pt x="255" y="2817"/>
                  </a:lnTo>
                  <a:lnTo>
                    <a:pt x="251" y="2808"/>
                  </a:lnTo>
                  <a:lnTo>
                    <a:pt x="254" y="2805"/>
                  </a:lnTo>
                  <a:lnTo>
                    <a:pt x="259" y="2809"/>
                  </a:lnTo>
                  <a:lnTo>
                    <a:pt x="269" y="2812"/>
                  </a:lnTo>
                  <a:lnTo>
                    <a:pt x="280" y="2810"/>
                  </a:lnTo>
                  <a:lnTo>
                    <a:pt x="280" y="2805"/>
                  </a:lnTo>
                  <a:lnTo>
                    <a:pt x="275" y="2806"/>
                  </a:lnTo>
                  <a:lnTo>
                    <a:pt x="264" y="2806"/>
                  </a:lnTo>
                  <a:lnTo>
                    <a:pt x="261" y="2804"/>
                  </a:lnTo>
                  <a:lnTo>
                    <a:pt x="262" y="2801"/>
                  </a:lnTo>
                  <a:lnTo>
                    <a:pt x="270" y="2803"/>
                  </a:lnTo>
                  <a:lnTo>
                    <a:pt x="279" y="2801"/>
                  </a:lnTo>
                  <a:lnTo>
                    <a:pt x="280" y="2798"/>
                  </a:lnTo>
                  <a:lnTo>
                    <a:pt x="269" y="2798"/>
                  </a:lnTo>
                  <a:lnTo>
                    <a:pt x="263" y="2794"/>
                  </a:lnTo>
                  <a:lnTo>
                    <a:pt x="254" y="2797"/>
                  </a:lnTo>
                  <a:lnTo>
                    <a:pt x="248" y="2797"/>
                  </a:lnTo>
                  <a:lnTo>
                    <a:pt x="243" y="2793"/>
                  </a:lnTo>
                  <a:lnTo>
                    <a:pt x="245" y="2785"/>
                  </a:lnTo>
                  <a:lnTo>
                    <a:pt x="253" y="2784"/>
                  </a:lnTo>
                  <a:lnTo>
                    <a:pt x="259" y="2787"/>
                  </a:lnTo>
                  <a:lnTo>
                    <a:pt x="267" y="2788"/>
                  </a:lnTo>
                  <a:lnTo>
                    <a:pt x="272" y="2783"/>
                  </a:lnTo>
                  <a:lnTo>
                    <a:pt x="264" y="2783"/>
                  </a:lnTo>
                  <a:lnTo>
                    <a:pt x="257" y="2780"/>
                  </a:lnTo>
                  <a:lnTo>
                    <a:pt x="247" y="2779"/>
                  </a:lnTo>
                  <a:lnTo>
                    <a:pt x="248" y="2776"/>
                  </a:lnTo>
                  <a:lnTo>
                    <a:pt x="260" y="2773"/>
                  </a:lnTo>
                  <a:lnTo>
                    <a:pt x="265" y="2775"/>
                  </a:lnTo>
                  <a:lnTo>
                    <a:pt x="270" y="2774"/>
                  </a:lnTo>
                  <a:lnTo>
                    <a:pt x="269" y="2770"/>
                  </a:lnTo>
                  <a:lnTo>
                    <a:pt x="269" y="2765"/>
                  </a:lnTo>
                  <a:lnTo>
                    <a:pt x="274" y="2760"/>
                  </a:lnTo>
                  <a:lnTo>
                    <a:pt x="285" y="2760"/>
                  </a:lnTo>
                  <a:lnTo>
                    <a:pt x="293" y="2762"/>
                  </a:lnTo>
                  <a:lnTo>
                    <a:pt x="295" y="2760"/>
                  </a:lnTo>
                  <a:lnTo>
                    <a:pt x="281" y="2758"/>
                  </a:lnTo>
                  <a:lnTo>
                    <a:pt x="277" y="2753"/>
                  </a:lnTo>
                  <a:lnTo>
                    <a:pt x="273" y="2752"/>
                  </a:lnTo>
                  <a:lnTo>
                    <a:pt x="269" y="2759"/>
                  </a:lnTo>
                  <a:lnTo>
                    <a:pt x="261" y="2763"/>
                  </a:lnTo>
                  <a:lnTo>
                    <a:pt x="255" y="2767"/>
                  </a:lnTo>
                  <a:lnTo>
                    <a:pt x="252" y="2764"/>
                  </a:lnTo>
                  <a:lnTo>
                    <a:pt x="253" y="2758"/>
                  </a:lnTo>
                  <a:lnTo>
                    <a:pt x="252" y="2752"/>
                  </a:lnTo>
                  <a:lnTo>
                    <a:pt x="255" y="2745"/>
                  </a:lnTo>
                  <a:lnTo>
                    <a:pt x="266" y="2739"/>
                  </a:lnTo>
                  <a:lnTo>
                    <a:pt x="271" y="2733"/>
                  </a:lnTo>
                  <a:lnTo>
                    <a:pt x="291" y="2718"/>
                  </a:lnTo>
                  <a:lnTo>
                    <a:pt x="297" y="2715"/>
                  </a:lnTo>
                  <a:lnTo>
                    <a:pt x="301" y="2721"/>
                  </a:lnTo>
                  <a:lnTo>
                    <a:pt x="301" y="2733"/>
                  </a:lnTo>
                  <a:lnTo>
                    <a:pt x="306" y="2740"/>
                  </a:lnTo>
                  <a:lnTo>
                    <a:pt x="309" y="2737"/>
                  </a:lnTo>
                  <a:lnTo>
                    <a:pt x="306" y="2727"/>
                  </a:lnTo>
                  <a:lnTo>
                    <a:pt x="306" y="2714"/>
                  </a:lnTo>
                  <a:lnTo>
                    <a:pt x="314" y="2710"/>
                  </a:lnTo>
                  <a:lnTo>
                    <a:pt x="324" y="2710"/>
                  </a:lnTo>
                  <a:lnTo>
                    <a:pt x="316" y="2708"/>
                  </a:lnTo>
                  <a:lnTo>
                    <a:pt x="306" y="2708"/>
                  </a:lnTo>
                  <a:lnTo>
                    <a:pt x="300" y="2710"/>
                  </a:lnTo>
                  <a:lnTo>
                    <a:pt x="296" y="2705"/>
                  </a:lnTo>
                  <a:lnTo>
                    <a:pt x="298" y="2699"/>
                  </a:lnTo>
                  <a:lnTo>
                    <a:pt x="307" y="2696"/>
                  </a:lnTo>
                  <a:lnTo>
                    <a:pt x="316" y="2689"/>
                  </a:lnTo>
                  <a:lnTo>
                    <a:pt x="322" y="2678"/>
                  </a:lnTo>
                  <a:lnTo>
                    <a:pt x="320" y="2672"/>
                  </a:lnTo>
                  <a:lnTo>
                    <a:pt x="317" y="2673"/>
                  </a:lnTo>
                  <a:lnTo>
                    <a:pt x="315" y="2681"/>
                  </a:lnTo>
                  <a:lnTo>
                    <a:pt x="308" y="2688"/>
                  </a:lnTo>
                  <a:lnTo>
                    <a:pt x="299" y="2688"/>
                  </a:lnTo>
                  <a:lnTo>
                    <a:pt x="291" y="2699"/>
                  </a:lnTo>
                  <a:lnTo>
                    <a:pt x="278" y="2709"/>
                  </a:lnTo>
                  <a:lnTo>
                    <a:pt x="266" y="2713"/>
                  </a:lnTo>
                  <a:lnTo>
                    <a:pt x="260" y="2705"/>
                  </a:lnTo>
                  <a:lnTo>
                    <a:pt x="262" y="2701"/>
                  </a:lnTo>
                  <a:lnTo>
                    <a:pt x="269" y="2699"/>
                  </a:lnTo>
                  <a:lnTo>
                    <a:pt x="262" y="2698"/>
                  </a:lnTo>
                  <a:lnTo>
                    <a:pt x="250" y="2702"/>
                  </a:lnTo>
                  <a:lnTo>
                    <a:pt x="245" y="2698"/>
                  </a:lnTo>
                  <a:lnTo>
                    <a:pt x="247" y="2694"/>
                  </a:lnTo>
                  <a:lnTo>
                    <a:pt x="258" y="2687"/>
                  </a:lnTo>
                  <a:lnTo>
                    <a:pt x="265" y="2683"/>
                  </a:lnTo>
                  <a:lnTo>
                    <a:pt x="273" y="2685"/>
                  </a:lnTo>
                  <a:lnTo>
                    <a:pt x="275" y="2681"/>
                  </a:lnTo>
                  <a:lnTo>
                    <a:pt x="276" y="2677"/>
                  </a:lnTo>
                  <a:lnTo>
                    <a:pt x="271" y="2673"/>
                  </a:lnTo>
                  <a:lnTo>
                    <a:pt x="272" y="2670"/>
                  </a:lnTo>
                  <a:lnTo>
                    <a:pt x="276" y="2666"/>
                  </a:lnTo>
                  <a:lnTo>
                    <a:pt x="273" y="2662"/>
                  </a:lnTo>
                  <a:lnTo>
                    <a:pt x="266" y="2666"/>
                  </a:lnTo>
                  <a:lnTo>
                    <a:pt x="262" y="2666"/>
                  </a:lnTo>
                  <a:lnTo>
                    <a:pt x="259" y="2659"/>
                  </a:lnTo>
                  <a:lnTo>
                    <a:pt x="257" y="2641"/>
                  </a:lnTo>
                  <a:lnTo>
                    <a:pt x="253" y="2635"/>
                  </a:lnTo>
                  <a:lnTo>
                    <a:pt x="253" y="2628"/>
                  </a:lnTo>
                  <a:lnTo>
                    <a:pt x="256" y="2622"/>
                  </a:lnTo>
                  <a:lnTo>
                    <a:pt x="267" y="2622"/>
                  </a:lnTo>
                  <a:lnTo>
                    <a:pt x="275" y="2626"/>
                  </a:lnTo>
                  <a:lnTo>
                    <a:pt x="286" y="2626"/>
                  </a:lnTo>
                  <a:lnTo>
                    <a:pt x="295" y="2630"/>
                  </a:lnTo>
                  <a:lnTo>
                    <a:pt x="292" y="2626"/>
                  </a:lnTo>
                  <a:lnTo>
                    <a:pt x="285" y="2623"/>
                  </a:lnTo>
                  <a:lnTo>
                    <a:pt x="277" y="2623"/>
                  </a:lnTo>
                  <a:lnTo>
                    <a:pt x="271" y="2617"/>
                  </a:lnTo>
                  <a:lnTo>
                    <a:pt x="264" y="2611"/>
                  </a:lnTo>
                  <a:lnTo>
                    <a:pt x="263" y="2607"/>
                  </a:lnTo>
                  <a:lnTo>
                    <a:pt x="269" y="2598"/>
                  </a:lnTo>
                  <a:lnTo>
                    <a:pt x="274" y="2597"/>
                  </a:lnTo>
                  <a:lnTo>
                    <a:pt x="278" y="2589"/>
                  </a:lnTo>
                  <a:lnTo>
                    <a:pt x="277" y="2579"/>
                  </a:lnTo>
                  <a:lnTo>
                    <a:pt x="274" y="2580"/>
                  </a:lnTo>
                  <a:lnTo>
                    <a:pt x="266" y="2590"/>
                  </a:lnTo>
                  <a:lnTo>
                    <a:pt x="258" y="2595"/>
                  </a:lnTo>
                  <a:lnTo>
                    <a:pt x="245" y="2599"/>
                  </a:lnTo>
                  <a:lnTo>
                    <a:pt x="238" y="2606"/>
                  </a:lnTo>
                  <a:lnTo>
                    <a:pt x="237" y="2613"/>
                  </a:lnTo>
                  <a:lnTo>
                    <a:pt x="231" y="2612"/>
                  </a:lnTo>
                  <a:lnTo>
                    <a:pt x="225" y="2599"/>
                  </a:lnTo>
                  <a:lnTo>
                    <a:pt x="221" y="2586"/>
                  </a:lnTo>
                  <a:lnTo>
                    <a:pt x="223" y="2564"/>
                  </a:lnTo>
                  <a:lnTo>
                    <a:pt x="226" y="2549"/>
                  </a:lnTo>
                  <a:lnTo>
                    <a:pt x="225" y="2544"/>
                  </a:lnTo>
                  <a:lnTo>
                    <a:pt x="218" y="2543"/>
                  </a:lnTo>
                  <a:lnTo>
                    <a:pt x="217" y="2530"/>
                  </a:lnTo>
                  <a:lnTo>
                    <a:pt x="224" y="2526"/>
                  </a:lnTo>
                  <a:lnTo>
                    <a:pt x="228" y="2530"/>
                  </a:lnTo>
                  <a:lnTo>
                    <a:pt x="232" y="2532"/>
                  </a:lnTo>
                  <a:lnTo>
                    <a:pt x="231" y="2523"/>
                  </a:lnTo>
                  <a:lnTo>
                    <a:pt x="239" y="2516"/>
                  </a:lnTo>
                  <a:lnTo>
                    <a:pt x="243" y="2504"/>
                  </a:lnTo>
                  <a:lnTo>
                    <a:pt x="250" y="2502"/>
                  </a:lnTo>
                  <a:lnTo>
                    <a:pt x="260" y="2504"/>
                  </a:lnTo>
                  <a:lnTo>
                    <a:pt x="265" y="2500"/>
                  </a:lnTo>
                  <a:lnTo>
                    <a:pt x="259" y="2499"/>
                  </a:lnTo>
                  <a:lnTo>
                    <a:pt x="258" y="2496"/>
                  </a:lnTo>
                  <a:lnTo>
                    <a:pt x="270" y="2483"/>
                  </a:lnTo>
                  <a:lnTo>
                    <a:pt x="275" y="2475"/>
                  </a:lnTo>
                  <a:lnTo>
                    <a:pt x="287" y="2468"/>
                  </a:lnTo>
                  <a:lnTo>
                    <a:pt x="288" y="2464"/>
                  </a:lnTo>
                  <a:lnTo>
                    <a:pt x="282" y="2463"/>
                  </a:lnTo>
                  <a:lnTo>
                    <a:pt x="281" y="2458"/>
                  </a:lnTo>
                  <a:lnTo>
                    <a:pt x="270" y="2467"/>
                  </a:lnTo>
                  <a:lnTo>
                    <a:pt x="268" y="2477"/>
                  </a:lnTo>
                  <a:lnTo>
                    <a:pt x="254" y="2493"/>
                  </a:lnTo>
                  <a:lnTo>
                    <a:pt x="251" y="2493"/>
                  </a:lnTo>
                  <a:lnTo>
                    <a:pt x="252" y="2487"/>
                  </a:lnTo>
                  <a:lnTo>
                    <a:pt x="261" y="2475"/>
                  </a:lnTo>
                  <a:lnTo>
                    <a:pt x="262" y="2461"/>
                  </a:lnTo>
                  <a:lnTo>
                    <a:pt x="274" y="2439"/>
                  </a:lnTo>
                  <a:lnTo>
                    <a:pt x="278" y="2430"/>
                  </a:lnTo>
                  <a:lnTo>
                    <a:pt x="276" y="2428"/>
                  </a:lnTo>
                  <a:lnTo>
                    <a:pt x="276" y="2426"/>
                  </a:lnTo>
                  <a:lnTo>
                    <a:pt x="276" y="2419"/>
                  </a:lnTo>
                  <a:lnTo>
                    <a:pt x="279" y="2417"/>
                  </a:lnTo>
                  <a:lnTo>
                    <a:pt x="279" y="2413"/>
                  </a:lnTo>
                  <a:lnTo>
                    <a:pt x="281" y="2410"/>
                  </a:lnTo>
                  <a:lnTo>
                    <a:pt x="279" y="2405"/>
                  </a:lnTo>
                  <a:lnTo>
                    <a:pt x="274" y="2403"/>
                  </a:lnTo>
                  <a:lnTo>
                    <a:pt x="274" y="2394"/>
                  </a:lnTo>
                  <a:lnTo>
                    <a:pt x="269" y="2386"/>
                  </a:lnTo>
                  <a:lnTo>
                    <a:pt x="260" y="2379"/>
                  </a:lnTo>
                  <a:lnTo>
                    <a:pt x="254" y="2375"/>
                  </a:lnTo>
                  <a:lnTo>
                    <a:pt x="252" y="2369"/>
                  </a:lnTo>
                  <a:lnTo>
                    <a:pt x="244" y="2358"/>
                  </a:lnTo>
                  <a:lnTo>
                    <a:pt x="238" y="2355"/>
                  </a:lnTo>
                  <a:lnTo>
                    <a:pt x="231" y="2355"/>
                  </a:lnTo>
                  <a:lnTo>
                    <a:pt x="230" y="2352"/>
                  </a:lnTo>
                  <a:lnTo>
                    <a:pt x="233" y="2348"/>
                  </a:lnTo>
                  <a:lnTo>
                    <a:pt x="232" y="2341"/>
                  </a:lnTo>
                  <a:lnTo>
                    <a:pt x="228" y="2338"/>
                  </a:lnTo>
                  <a:lnTo>
                    <a:pt x="226" y="2333"/>
                  </a:lnTo>
                  <a:lnTo>
                    <a:pt x="231" y="2328"/>
                  </a:lnTo>
                  <a:lnTo>
                    <a:pt x="234" y="2327"/>
                  </a:lnTo>
                  <a:lnTo>
                    <a:pt x="233" y="2323"/>
                  </a:lnTo>
                  <a:lnTo>
                    <a:pt x="228" y="2320"/>
                  </a:lnTo>
                  <a:lnTo>
                    <a:pt x="223" y="2320"/>
                  </a:lnTo>
                  <a:lnTo>
                    <a:pt x="223" y="2315"/>
                  </a:lnTo>
                  <a:lnTo>
                    <a:pt x="231" y="2310"/>
                  </a:lnTo>
                  <a:lnTo>
                    <a:pt x="229" y="2278"/>
                  </a:lnTo>
                  <a:lnTo>
                    <a:pt x="229" y="2247"/>
                  </a:lnTo>
                  <a:lnTo>
                    <a:pt x="232" y="2221"/>
                  </a:lnTo>
                  <a:lnTo>
                    <a:pt x="230" y="2214"/>
                  </a:lnTo>
                  <a:lnTo>
                    <a:pt x="229" y="2206"/>
                  </a:lnTo>
                  <a:lnTo>
                    <a:pt x="233" y="2198"/>
                  </a:lnTo>
                  <a:lnTo>
                    <a:pt x="232" y="2190"/>
                  </a:lnTo>
                  <a:lnTo>
                    <a:pt x="228" y="2183"/>
                  </a:lnTo>
                  <a:lnTo>
                    <a:pt x="226" y="2167"/>
                  </a:lnTo>
                  <a:lnTo>
                    <a:pt x="216" y="2156"/>
                  </a:lnTo>
                  <a:lnTo>
                    <a:pt x="213" y="2140"/>
                  </a:lnTo>
                  <a:lnTo>
                    <a:pt x="215" y="2132"/>
                  </a:lnTo>
                  <a:lnTo>
                    <a:pt x="206" y="2107"/>
                  </a:lnTo>
                  <a:lnTo>
                    <a:pt x="208" y="2101"/>
                  </a:lnTo>
                  <a:lnTo>
                    <a:pt x="215" y="2089"/>
                  </a:lnTo>
                  <a:lnTo>
                    <a:pt x="213" y="2082"/>
                  </a:lnTo>
                  <a:lnTo>
                    <a:pt x="212" y="2074"/>
                  </a:lnTo>
                  <a:lnTo>
                    <a:pt x="203" y="2067"/>
                  </a:lnTo>
                  <a:lnTo>
                    <a:pt x="190" y="2068"/>
                  </a:lnTo>
                  <a:lnTo>
                    <a:pt x="175" y="2072"/>
                  </a:lnTo>
                  <a:lnTo>
                    <a:pt x="171" y="2075"/>
                  </a:lnTo>
                  <a:lnTo>
                    <a:pt x="155" y="2080"/>
                  </a:lnTo>
                  <a:lnTo>
                    <a:pt x="145" y="2089"/>
                  </a:lnTo>
                  <a:lnTo>
                    <a:pt x="133" y="2108"/>
                  </a:lnTo>
                  <a:lnTo>
                    <a:pt x="123" y="2113"/>
                  </a:lnTo>
                  <a:lnTo>
                    <a:pt x="108" y="2115"/>
                  </a:lnTo>
                  <a:lnTo>
                    <a:pt x="91" y="2118"/>
                  </a:lnTo>
                  <a:lnTo>
                    <a:pt x="88" y="2119"/>
                  </a:lnTo>
                  <a:lnTo>
                    <a:pt x="88" y="2112"/>
                  </a:lnTo>
                  <a:lnTo>
                    <a:pt x="96" y="2100"/>
                  </a:lnTo>
                  <a:lnTo>
                    <a:pt x="92" y="2089"/>
                  </a:lnTo>
                  <a:lnTo>
                    <a:pt x="79" y="2038"/>
                  </a:lnTo>
                  <a:lnTo>
                    <a:pt x="71" y="2016"/>
                  </a:lnTo>
                  <a:lnTo>
                    <a:pt x="68" y="2005"/>
                  </a:lnTo>
                  <a:lnTo>
                    <a:pt x="77" y="1986"/>
                  </a:lnTo>
                  <a:lnTo>
                    <a:pt x="55" y="1983"/>
                  </a:lnTo>
                  <a:lnTo>
                    <a:pt x="38" y="1992"/>
                  </a:lnTo>
                  <a:lnTo>
                    <a:pt x="29" y="1987"/>
                  </a:lnTo>
                  <a:lnTo>
                    <a:pt x="0" y="1987"/>
                  </a:lnTo>
                  <a:lnTo>
                    <a:pt x="510" y="1058"/>
                  </a:lnTo>
                  <a:lnTo>
                    <a:pt x="512" y="1064"/>
                  </a:lnTo>
                  <a:lnTo>
                    <a:pt x="517" y="1064"/>
                  </a:lnTo>
                  <a:lnTo>
                    <a:pt x="541" y="1082"/>
                  </a:lnTo>
                  <a:lnTo>
                    <a:pt x="549" y="1082"/>
                  </a:lnTo>
                  <a:lnTo>
                    <a:pt x="557" y="1089"/>
                  </a:lnTo>
                  <a:lnTo>
                    <a:pt x="560" y="1095"/>
                  </a:lnTo>
                  <a:lnTo>
                    <a:pt x="564" y="1095"/>
                  </a:lnTo>
                  <a:lnTo>
                    <a:pt x="572" y="1102"/>
                  </a:lnTo>
                  <a:lnTo>
                    <a:pt x="572" y="1109"/>
                  </a:lnTo>
                  <a:lnTo>
                    <a:pt x="582" y="1120"/>
                  </a:lnTo>
                  <a:lnTo>
                    <a:pt x="580" y="1125"/>
                  </a:lnTo>
                  <a:lnTo>
                    <a:pt x="581" y="1128"/>
                  </a:lnTo>
                  <a:lnTo>
                    <a:pt x="577" y="1137"/>
                  </a:lnTo>
                  <a:lnTo>
                    <a:pt x="581" y="1147"/>
                  </a:lnTo>
                  <a:lnTo>
                    <a:pt x="585" y="1148"/>
                  </a:lnTo>
                  <a:lnTo>
                    <a:pt x="588" y="1144"/>
                  </a:lnTo>
                  <a:lnTo>
                    <a:pt x="590" y="1146"/>
                  </a:lnTo>
                  <a:lnTo>
                    <a:pt x="591" y="1160"/>
                  </a:lnTo>
                  <a:lnTo>
                    <a:pt x="594" y="1173"/>
                  </a:lnTo>
                  <a:lnTo>
                    <a:pt x="608" y="1188"/>
                  </a:lnTo>
                  <a:lnTo>
                    <a:pt x="616" y="1194"/>
                  </a:lnTo>
                  <a:lnTo>
                    <a:pt x="619" y="1191"/>
                  </a:lnTo>
                  <a:lnTo>
                    <a:pt x="625" y="1195"/>
                  </a:lnTo>
                  <a:lnTo>
                    <a:pt x="626" y="1202"/>
                  </a:lnTo>
                  <a:lnTo>
                    <a:pt x="632" y="1205"/>
                  </a:lnTo>
                  <a:lnTo>
                    <a:pt x="634" y="1204"/>
                  </a:lnTo>
                  <a:lnTo>
                    <a:pt x="643" y="1218"/>
                  </a:lnTo>
                  <a:lnTo>
                    <a:pt x="644" y="1229"/>
                  </a:lnTo>
                  <a:lnTo>
                    <a:pt x="649" y="1231"/>
                  </a:lnTo>
                  <a:lnTo>
                    <a:pt x="653" y="1238"/>
                  </a:lnTo>
                  <a:lnTo>
                    <a:pt x="659" y="1238"/>
                  </a:lnTo>
                  <a:lnTo>
                    <a:pt x="669" y="1252"/>
                  </a:lnTo>
                  <a:lnTo>
                    <a:pt x="669" y="1257"/>
                  </a:lnTo>
                  <a:lnTo>
                    <a:pt x="674" y="1260"/>
                  </a:lnTo>
                  <a:lnTo>
                    <a:pt x="672" y="1266"/>
                  </a:lnTo>
                  <a:lnTo>
                    <a:pt x="664" y="1276"/>
                  </a:lnTo>
                  <a:lnTo>
                    <a:pt x="658" y="1284"/>
                  </a:lnTo>
                  <a:lnTo>
                    <a:pt x="677" y="1268"/>
                  </a:lnTo>
                  <a:lnTo>
                    <a:pt x="683" y="1265"/>
                  </a:lnTo>
                  <a:lnTo>
                    <a:pt x="687" y="1267"/>
                  </a:lnTo>
                  <a:lnTo>
                    <a:pt x="690" y="1255"/>
                  </a:lnTo>
                  <a:lnTo>
                    <a:pt x="688" y="1230"/>
                  </a:lnTo>
                  <a:lnTo>
                    <a:pt x="689" y="1216"/>
                  </a:lnTo>
                  <a:lnTo>
                    <a:pt x="694" y="1208"/>
                  </a:lnTo>
                  <a:lnTo>
                    <a:pt x="708" y="1203"/>
                  </a:lnTo>
                  <a:lnTo>
                    <a:pt x="720" y="1197"/>
                  </a:lnTo>
                  <a:lnTo>
                    <a:pt x="727" y="1191"/>
                  </a:lnTo>
                  <a:lnTo>
                    <a:pt x="735" y="1188"/>
                  </a:lnTo>
                  <a:lnTo>
                    <a:pt x="739" y="1183"/>
                  </a:lnTo>
                  <a:lnTo>
                    <a:pt x="745" y="1182"/>
                  </a:lnTo>
                  <a:lnTo>
                    <a:pt x="751" y="1179"/>
                  </a:lnTo>
                  <a:lnTo>
                    <a:pt x="761" y="1179"/>
                  </a:lnTo>
                  <a:lnTo>
                    <a:pt x="764" y="1180"/>
                  </a:lnTo>
                  <a:lnTo>
                    <a:pt x="772" y="1180"/>
                  </a:lnTo>
                  <a:lnTo>
                    <a:pt x="776" y="1183"/>
                  </a:lnTo>
                  <a:lnTo>
                    <a:pt x="787" y="1171"/>
                  </a:lnTo>
                  <a:lnTo>
                    <a:pt x="791" y="1161"/>
                  </a:lnTo>
                  <a:lnTo>
                    <a:pt x="797" y="1160"/>
                  </a:lnTo>
                  <a:lnTo>
                    <a:pt x="805" y="1162"/>
                  </a:lnTo>
                  <a:lnTo>
                    <a:pt x="810" y="1159"/>
                  </a:lnTo>
                  <a:lnTo>
                    <a:pt x="808" y="1155"/>
                  </a:lnTo>
                  <a:lnTo>
                    <a:pt x="815" y="1155"/>
                  </a:lnTo>
                  <a:lnTo>
                    <a:pt x="819" y="1160"/>
                  </a:lnTo>
                  <a:lnTo>
                    <a:pt x="844" y="1158"/>
                  </a:lnTo>
                  <a:lnTo>
                    <a:pt x="864" y="1151"/>
                  </a:lnTo>
                  <a:lnTo>
                    <a:pt x="872" y="1146"/>
                  </a:lnTo>
                  <a:lnTo>
                    <a:pt x="876" y="1146"/>
                  </a:lnTo>
                  <a:lnTo>
                    <a:pt x="880" y="1153"/>
                  </a:lnTo>
                  <a:lnTo>
                    <a:pt x="886" y="1149"/>
                  </a:lnTo>
                  <a:lnTo>
                    <a:pt x="889" y="1141"/>
                  </a:lnTo>
                  <a:lnTo>
                    <a:pt x="904" y="1134"/>
                  </a:lnTo>
                  <a:lnTo>
                    <a:pt x="913" y="1134"/>
                  </a:lnTo>
                  <a:lnTo>
                    <a:pt x="916" y="1138"/>
                  </a:lnTo>
                  <a:lnTo>
                    <a:pt x="920" y="1138"/>
                  </a:lnTo>
                  <a:lnTo>
                    <a:pt x="922" y="1142"/>
                  </a:lnTo>
                  <a:lnTo>
                    <a:pt x="929" y="1141"/>
                  </a:lnTo>
                  <a:lnTo>
                    <a:pt x="930" y="1135"/>
                  </a:lnTo>
                  <a:lnTo>
                    <a:pt x="933" y="1130"/>
                  </a:lnTo>
                  <a:lnTo>
                    <a:pt x="939" y="1134"/>
                  </a:lnTo>
                  <a:lnTo>
                    <a:pt x="939" y="1142"/>
                  </a:lnTo>
                  <a:lnTo>
                    <a:pt x="943" y="1147"/>
                  </a:lnTo>
                  <a:lnTo>
                    <a:pt x="940" y="1151"/>
                  </a:lnTo>
                  <a:lnTo>
                    <a:pt x="936" y="1151"/>
                  </a:lnTo>
                  <a:lnTo>
                    <a:pt x="934" y="1159"/>
                  </a:lnTo>
                  <a:lnTo>
                    <a:pt x="914" y="1164"/>
                  </a:lnTo>
                  <a:lnTo>
                    <a:pt x="897" y="1169"/>
                  </a:lnTo>
                  <a:lnTo>
                    <a:pt x="891" y="1177"/>
                  </a:lnTo>
                  <a:lnTo>
                    <a:pt x="881" y="1180"/>
                  </a:lnTo>
                  <a:lnTo>
                    <a:pt x="874" y="1179"/>
                  </a:lnTo>
                  <a:lnTo>
                    <a:pt x="867" y="1184"/>
                  </a:lnTo>
                  <a:lnTo>
                    <a:pt x="863" y="1184"/>
                  </a:lnTo>
                  <a:lnTo>
                    <a:pt x="860" y="1178"/>
                  </a:lnTo>
                  <a:lnTo>
                    <a:pt x="846" y="1184"/>
                  </a:lnTo>
                  <a:lnTo>
                    <a:pt x="833" y="1183"/>
                  </a:lnTo>
                  <a:lnTo>
                    <a:pt x="830" y="1186"/>
                  </a:lnTo>
                  <a:lnTo>
                    <a:pt x="815" y="1185"/>
                  </a:lnTo>
                  <a:lnTo>
                    <a:pt x="805" y="1189"/>
                  </a:lnTo>
                  <a:lnTo>
                    <a:pt x="799" y="1199"/>
                  </a:lnTo>
                  <a:lnTo>
                    <a:pt x="778" y="1208"/>
                  </a:lnTo>
                  <a:lnTo>
                    <a:pt x="777" y="1204"/>
                  </a:lnTo>
                  <a:lnTo>
                    <a:pt x="767" y="1212"/>
                  </a:lnTo>
                  <a:lnTo>
                    <a:pt x="765" y="1218"/>
                  </a:lnTo>
                  <a:lnTo>
                    <a:pt x="759" y="1221"/>
                  </a:lnTo>
                  <a:lnTo>
                    <a:pt x="754" y="1217"/>
                  </a:lnTo>
                  <a:lnTo>
                    <a:pt x="746" y="1224"/>
                  </a:lnTo>
                  <a:lnTo>
                    <a:pt x="741" y="1232"/>
                  </a:lnTo>
                  <a:lnTo>
                    <a:pt x="734" y="1233"/>
                  </a:lnTo>
                  <a:lnTo>
                    <a:pt x="730" y="1240"/>
                  </a:lnTo>
                  <a:lnTo>
                    <a:pt x="738" y="1250"/>
                  </a:lnTo>
                  <a:lnTo>
                    <a:pt x="746" y="1254"/>
                  </a:lnTo>
                  <a:lnTo>
                    <a:pt x="737" y="1244"/>
                  </a:lnTo>
                  <a:lnTo>
                    <a:pt x="739" y="1241"/>
                  </a:lnTo>
                  <a:lnTo>
                    <a:pt x="747" y="1243"/>
                  </a:lnTo>
                  <a:lnTo>
                    <a:pt x="751" y="1240"/>
                  </a:lnTo>
                  <a:lnTo>
                    <a:pt x="759" y="1243"/>
                  </a:lnTo>
                  <a:lnTo>
                    <a:pt x="756" y="1235"/>
                  </a:lnTo>
                  <a:lnTo>
                    <a:pt x="767" y="1224"/>
                  </a:lnTo>
                  <a:lnTo>
                    <a:pt x="781" y="1220"/>
                  </a:lnTo>
                  <a:lnTo>
                    <a:pt x="789" y="1220"/>
                  </a:lnTo>
                  <a:lnTo>
                    <a:pt x="812" y="1205"/>
                  </a:lnTo>
                  <a:lnTo>
                    <a:pt x="814" y="1198"/>
                  </a:lnTo>
                  <a:lnTo>
                    <a:pt x="821" y="1197"/>
                  </a:lnTo>
                  <a:lnTo>
                    <a:pt x="827" y="1203"/>
                  </a:lnTo>
                  <a:lnTo>
                    <a:pt x="833" y="1198"/>
                  </a:lnTo>
                  <a:lnTo>
                    <a:pt x="839" y="1197"/>
                  </a:lnTo>
                  <a:lnTo>
                    <a:pt x="840" y="1201"/>
                  </a:lnTo>
                  <a:lnTo>
                    <a:pt x="853" y="1192"/>
                  </a:lnTo>
                  <a:lnTo>
                    <a:pt x="857" y="1197"/>
                  </a:lnTo>
                  <a:lnTo>
                    <a:pt x="846" y="1211"/>
                  </a:lnTo>
                  <a:lnTo>
                    <a:pt x="847" y="1218"/>
                  </a:lnTo>
                  <a:lnTo>
                    <a:pt x="857" y="1203"/>
                  </a:lnTo>
                  <a:lnTo>
                    <a:pt x="871" y="1200"/>
                  </a:lnTo>
                  <a:lnTo>
                    <a:pt x="896" y="1181"/>
                  </a:lnTo>
                  <a:lnTo>
                    <a:pt x="909" y="1181"/>
                  </a:lnTo>
                  <a:lnTo>
                    <a:pt x="919" y="1174"/>
                  </a:lnTo>
                  <a:lnTo>
                    <a:pt x="935" y="1174"/>
                  </a:lnTo>
                  <a:lnTo>
                    <a:pt x="943" y="1169"/>
                  </a:lnTo>
                  <a:lnTo>
                    <a:pt x="950" y="1169"/>
                  </a:lnTo>
                  <a:lnTo>
                    <a:pt x="948" y="1178"/>
                  </a:lnTo>
                  <a:lnTo>
                    <a:pt x="937" y="1182"/>
                  </a:lnTo>
                  <a:lnTo>
                    <a:pt x="937" y="1189"/>
                  </a:lnTo>
                  <a:lnTo>
                    <a:pt x="944" y="1194"/>
                  </a:lnTo>
                  <a:lnTo>
                    <a:pt x="954" y="1182"/>
                  </a:lnTo>
                  <a:lnTo>
                    <a:pt x="975" y="1172"/>
                  </a:lnTo>
                  <a:lnTo>
                    <a:pt x="979" y="1173"/>
                  </a:lnTo>
                  <a:lnTo>
                    <a:pt x="978" y="1167"/>
                  </a:lnTo>
                  <a:lnTo>
                    <a:pt x="987" y="1161"/>
                  </a:lnTo>
                  <a:lnTo>
                    <a:pt x="994" y="1164"/>
                  </a:lnTo>
                  <a:lnTo>
                    <a:pt x="994" y="1157"/>
                  </a:lnTo>
                  <a:lnTo>
                    <a:pt x="997" y="1152"/>
                  </a:lnTo>
                  <a:lnTo>
                    <a:pt x="1002" y="1158"/>
                  </a:lnTo>
                  <a:lnTo>
                    <a:pt x="1009" y="1160"/>
                  </a:lnTo>
                  <a:lnTo>
                    <a:pt x="1011" y="1146"/>
                  </a:lnTo>
                  <a:lnTo>
                    <a:pt x="1008" y="1137"/>
                  </a:lnTo>
                  <a:lnTo>
                    <a:pt x="1012" y="1132"/>
                  </a:lnTo>
                  <a:lnTo>
                    <a:pt x="1007" y="1126"/>
                  </a:lnTo>
                  <a:lnTo>
                    <a:pt x="1015" y="1115"/>
                  </a:lnTo>
                  <a:lnTo>
                    <a:pt x="1027" y="1110"/>
                  </a:lnTo>
                  <a:lnTo>
                    <a:pt x="1027" y="1121"/>
                  </a:lnTo>
                  <a:lnTo>
                    <a:pt x="1030" y="1155"/>
                  </a:lnTo>
                  <a:lnTo>
                    <a:pt x="1025" y="1164"/>
                  </a:lnTo>
                  <a:lnTo>
                    <a:pt x="1026" y="1191"/>
                  </a:lnTo>
                  <a:lnTo>
                    <a:pt x="1018" y="1207"/>
                  </a:lnTo>
                  <a:lnTo>
                    <a:pt x="1018" y="1247"/>
                  </a:lnTo>
                  <a:lnTo>
                    <a:pt x="1022" y="1257"/>
                  </a:lnTo>
                  <a:lnTo>
                    <a:pt x="1031" y="1261"/>
                  </a:lnTo>
                  <a:lnTo>
                    <a:pt x="1037" y="1273"/>
                  </a:lnTo>
                  <a:lnTo>
                    <a:pt x="1051" y="1266"/>
                  </a:lnTo>
                  <a:lnTo>
                    <a:pt x="1046" y="1259"/>
                  </a:lnTo>
                  <a:lnTo>
                    <a:pt x="1038" y="1259"/>
                  </a:lnTo>
                  <a:lnTo>
                    <a:pt x="1035" y="1254"/>
                  </a:lnTo>
                  <a:lnTo>
                    <a:pt x="1044" y="1249"/>
                  </a:lnTo>
                  <a:lnTo>
                    <a:pt x="1052" y="1252"/>
                  </a:lnTo>
                  <a:lnTo>
                    <a:pt x="1054" y="1242"/>
                  </a:lnTo>
                  <a:lnTo>
                    <a:pt x="1049" y="1240"/>
                  </a:lnTo>
                  <a:lnTo>
                    <a:pt x="1058" y="1233"/>
                  </a:lnTo>
                  <a:lnTo>
                    <a:pt x="1070" y="1233"/>
                  </a:lnTo>
                  <a:lnTo>
                    <a:pt x="1071" y="1240"/>
                  </a:lnTo>
                  <a:lnTo>
                    <a:pt x="1078" y="1234"/>
                  </a:lnTo>
                  <a:lnTo>
                    <a:pt x="1069" y="1217"/>
                  </a:lnTo>
                  <a:lnTo>
                    <a:pt x="1077" y="1219"/>
                  </a:lnTo>
                  <a:lnTo>
                    <a:pt x="1094" y="1209"/>
                  </a:lnTo>
                  <a:lnTo>
                    <a:pt x="1094" y="1202"/>
                  </a:lnTo>
                  <a:lnTo>
                    <a:pt x="1104" y="1199"/>
                  </a:lnTo>
                  <a:lnTo>
                    <a:pt x="1106" y="1209"/>
                  </a:lnTo>
                  <a:lnTo>
                    <a:pt x="1106" y="1216"/>
                  </a:lnTo>
                  <a:lnTo>
                    <a:pt x="1097" y="1224"/>
                  </a:lnTo>
                  <a:lnTo>
                    <a:pt x="1098" y="1228"/>
                  </a:lnTo>
                  <a:lnTo>
                    <a:pt x="1090" y="1235"/>
                  </a:lnTo>
                  <a:lnTo>
                    <a:pt x="1089" y="1241"/>
                  </a:lnTo>
                  <a:lnTo>
                    <a:pt x="1092" y="1244"/>
                  </a:lnTo>
                  <a:lnTo>
                    <a:pt x="1099" y="1242"/>
                  </a:lnTo>
                  <a:lnTo>
                    <a:pt x="1101" y="1247"/>
                  </a:lnTo>
                  <a:lnTo>
                    <a:pt x="1099" y="1250"/>
                  </a:lnTo>
                  <a:lnTo>
                    <a:pt x="1092" y="1254"/>
                  </a:lnTo>
                  <a:lnTo>
                    <a:pt x="1084" y="1262"/>
                  </a:lnTo>
                  <a:lnTo>
                    <a:pt x="1079" y="1261"/>
                  </a:lnTo>
                  <a:lnTo>
                    <a:pt x="1076" y="1265"/>
                  </a:lnTo>
                  <a:lnTo>
                    <a:pt x="1070" y="1273"/>
                  </a:lnTo>
                  <a:lnTo>
                    <a:pt x="1075" y="1278"/>
                  </a:lnTo>
                  <a:lnTo>
                    <a:pt x="1087" y="1280"/>
                  </a:lnTo>
                  <a:lnTo>
                    <a:pt x="1094" y="1285"/>
                  </a:lnTo>
                  <a:lnTo>
                    <a:pt x="1103" y="1285"/>
                  </a:lnTo>
                  <a:lnTo>
                    <a:pt x="1110" y="1278"/>
                  </a:lnTo>
                  <a:lnTo>
                    <a:pt x="1119" y="1276"/>
                  </a:lnTo>
                  <a:lnTo>
                    <a:pt x="1128" y="1260"/>
                  </a:lnTo>
                  <a:lnTo>
                    <a:pt x="1138" y="1250"/>
                  </a:lnTo>
                  <a:lnTo>
                    <a:pt x="1148" y="1247"/>
                  </a:lnTo>
                  <a:lnTo>
                    <a:pt x="1153" y="1252"/>
                  </a:lnTo>
                  <a:lnTo>
                    <a:pt x="1162" y="1253"/>
                  </a:lnTo>
                  <a:lnTo>
                    <a:pt x="1169" y="1259"/>
                  </a:lnTo>
                  <a:lnTo>
                    <a:pt x="1177" y="1259"/>
                  </a:lnTo>
                  <a:lnTo>
                    <a:pt x="1188" y="1268"/>
                  </a:lnTo>
                  <a:lnTo>
                    <a:pt x="1195" y="1268"/>
                  </a:lnTo>
                  <a:lnTo>
                    <a:pt x="1195" y="1276"/>
                  </a:lnTo>
                  <a:lnTo>
                    <a:pt x="1203" y="1297"/>
                  </a:lnTo>
                  <a:lnTo>
                    <a:pt x="1203" y="1308"/>
                  </a:lnTo>
                  <a:lnTo>
                    <a:pt x="1213" y="1323"/>
                  </a:lnTo>
                  <a:lnTo>
                    <a:pt x="1249" y="1346"/>
                  </a:lnTo>
                  <a:lnTo>
                    <a:pt x="1251" y="1354"/>
                  </a:lnTo>
                  <a:lnTo>
                    <a:pt x="1263" y="1360"/>
                  </a:lnTo>
                  <a:lnTo>
                    <a:pt x="1276" y="1374"/>
                  </a:lnTo>
                  <a:lnTo>
                    <a:pt x="1281" y="1374"/>
                  </a:lnTo>
                  <a:lnTo>
                    <a:pt x="1289" y="1380"/>
                  </a:lnTo>
                  <a:lnTo>
                    <a:pt x="1293" y="1387"/>
                  </a:lnTo>
                  <a:lnTo>
                    <a:pt x="1298" y="1391"/>
                  </a:lnTo>
                  <a:lnTo>
                    <a:pt x="1302" y="1387"/>
                  </a:lnTo>
                  <a:lnTo>
                    <a:pt x="1305" y="1392"/>
                  </a:lnTo>
                  <a:lnTo>
                    <a:pt x="1318" y="1400"/>
                  </a:lnTo>
                  <a:lnTo>
                    <a:pt x="1326" y="1400"/>
                  </a:lnTo>
                  <a:lnTo>
                    <a:pt x="1326" y="1409"/>
                  </a:lnTo>
                  <a:lnTo>
                    <a:pt x="1332" y="1417"/>
                  </a:lnTo>
                  <a:lnTo>
                    <a:pt x="1335" y="1409"/>
                  </a:lnTo>
                  <a:lnTo>
                    <a:pt x="1331" y="1404"/>
                  </a:lnTo>
                  <a:lnTo>
                    <a:pt x="1333" y="1399"/>
                  </a:lnTo>
                  <a:lnTo>
                    <a:pt x="1325" y="1392"/>
                  </a:lnTo>
                  <a:lnTo>
                    <a:pt x="1325" y="1388"/>
                  </a:lnTo>
                  <a:lnTo>
                    <a:pt x="1338" y="1394"/>
                  </a:lnTo>
                  <a:lnTo>
                    <a:pt x="1340" y="1401"/>
                  </a:lnTo>
                  <a:lnTo>
                    <a:pt x="1344" y="1400"/>
                  </a:lnTo>
                  <a:lnTo>
                    <a:pt x="1347" y="1394"/>
                  </a:lnTo>
                  <a:lnTo>
                    <a:pt x="1350" y="1393"/>
                  </a:lnTo>
                  <a:lnTo>
                    <a:pt x="1362" y="1404"/>
                  </a:lnTo>
                  <a:lnTo>
                    <a:pt x="1364" y="1410"/>
                  </a:lnTo>
                  <a:lnTo>
                    <a:pt x="1370" y="1413"/>
                  </a:lnTo>
                  <a:lnTo>
                    <a:pt x="1374" y="1424"/>
                  </a:lnTo>
                  <a:lnTo>
                    <a:pt x="1379" y="1432"/>
                  </a:lnTo>
                  <a:lnTo>
                    <a:pt x="1380" y="1442"/>
                  </a:lnTo>
                  <a:lnTo>
                    <a:pt x="1384" y="1452"/>
                  </a:lnTo>
                  <a:lnTo>
                    <a:pt x="1380" y="1461"/>
                  </a:lnTo>
                  <a:lnTo>
                    <a:pt x="1379" y="1471"/>
                  </a:lnTo>
                  <a:lnTo>
                    <a:pt x="1371" y="1480"/>
                  </a:lnTo>
                  <a:lnTo>
                    <a:pt x="1351" y="1473"/>
                  </a:lnTo>
                  <a:lnTo>
                    <a:pt x="1341" y="1472"/>
                  </a:lnTo>
                  <a:lnTo>
                    <a:pt x="1341" y="1475"/>
                  </a:lnTo>
                  <a:lnTo>
                    <a:pt x="1337" y="1478"/>
                  </a:lnTo>
                  <a:lnTo>
                    <a:pt x="1326" y="1474"/>
                  </a:lnTo>
                  <a:lnTo>
                    <a:pt x="1319" y="1473"/>
                  </a:lnTo>
                  <a:lnTo>
                    <a:pt x="1321" y="1480"/>
                  </a:lnTo>
                  <a:lnTo>
                    <a:pt x="1314" y="1485"/>
                  </a:lnTo>
                  <a:lnTo>
                    <a:pt x="1313" y="1494"/>
                  </a:lnTo>
                  <a:lnTo>
                    <a:pt x="1304" y="1493"/>
                  </a:lnTo>
                  <a:lnTo>
                    <a:pt x="1296" y="1496"/>
                  </a:lnTo>
                  <a:lnTo>
                    <a:pt x="1299" y="1501"/>
                  </a:lnTo>
                  <a:lnTo>
                    <a:pt x="1307" y="1504"/>
                  </a:lnTo>
                  <a:lnTo>
                    <a:pt x="1310" y="1514"/>
                  </a:lnTo>
                  <a:lnTo>
                    <a:pt x="1317" y="1520"/>
                  </a:lnTo>
                  <a:lnTo>
                    <a:pt x="1323" y="1517"/>
                  </a:lnTo>
                  <a:lnTo>
                    <a:pt x="1333" y="1525"/>
                  </a:lnTo>
                  <a:lnTo>
                    <a:pt x="1333" y="1533"/>
                  </a:lnTo>
                  <a:lnTo>
                    <a:pt x="1345" y="1533"/>
                  </a:lnTo>
                  <a:lnTo>
                    <a:pt x="1359" y="1541"/>
                  </a:lnTo>
                  <a:lnTo>
                    <a:pt x="1374" y="1542"/>
                  </a:lnTo>
                  <a:lnTo>
                    <a:pt x="1392" y="1550"/>
                  </a:lnTo>
                  <a:lnTo>
                    <a:pt x="1403" y="1551"/>
                  </a:lnTo>
                  <a:lnTo>
                    <a:pt x="1403" y="1546"/>
                  </a:lnTo>
                  <a:lnTo>
                    <a:pt x="1408" y="1545"/>
                  </a:lnTo>
                  <a:lnTo>
                    <a:pt x="1415" y="1550"/>
                  </a:lnTo>
                  <a:lnTo>
                    <a:pt x="1415" y="1557"/>
                  </a:lnTo>
                  <a:lnTo>
                    <a:pt x="1427" y="1546"/>
                  </a:lnTo>
                  <a:lnTo>
                    <a:pt x="1432" y="1551"/>
                  </a:lnTo>
                  <a:lnTo>
                    <a:pt x="1437" y="1551"/>
                  </a:lnTo>
                  <a:lnTo>
                    <a:pt x="1443" y="1544"/>
                  </a:lnTo>
                  <a:lnTo>
                    <a:pt x="1447" y="1544"/>
                  </a:lnTo>
                  <a:lnTo>
                    <a:pt x="1447" y="1548"/>
                  </a:lnTo>
                  <a:lnTo>
                    <a:pt x="1452" y="1550"/>
                  </a:lnTo>
                  <a:lnTo>
                    <a:pt x="1465" y="1543"/>
                  </a:lnTo>
                  <a:lnTo>
                    <a:pt x="1490" y="1534"/>
                  </a:lnTo>
                  <a:lnTo>
                    <a:pt x="1497" y="1533"/>
                  </a:lnTo>
                  <a:lnTo>
                    <a:pt x="1496" y="1541"/>
                  </a:lnTo>
                  <a:lnTo>
                    <a:pt x="1494" y="1545"/>
                  </a:lnTo>
                  <a:lnTo>
                    <a:pt x="1494" y="1548"/>
                  </a:lnTo>
                  <a:lnTo>
                    <a:pt x="1498" y="1549"/>
                  </a:lnTo>
                  <a:lnTo>
                    <a:pt x="1499" y="1558"/>
                  </a:lnTo>
                  <a:lnTo>
                    <a:pt x="1498" y="1564"/>
                  </a:lnTo>
                  <a:lnTo>
                    <a:pt x="1500" y="1569"/>
                  </a:lnTo>
                  <a:lnTo>
                    <a:pt x="1503" y="1571"/>
                  </a:lnTo>
                  <a:lnTo>
                    <a:pt x="1508" y="1566"/>
                  </a:lnTo>
                  <a:lnTo>
                    <a:pt x="1513" y="1570"/>
                  </a:lnTo>
                  <a:lnTo>
                    <a:pt x="1512" y="1578"/>
                  </a:lnTo>
                  <a:lnTo>
                    <a:pt x="1506" y="1592"/>
                  </a:lnTo>
                  <a:lnTo>
                    <a:pt x="1508" y="1601"/>
                  </a:lnTo>
                  <a:lnTo>
                    <a:pt x="1511" y="1603"/>
                  </a:lnTo>
                  <a:lnTo>
                    <a:pt x="1517" y="1597"/>
                  </a:lnTo>
                  <a:lnTo>
                    <a:pt x="1518" y="1586"/>
                  </a:lnTo>
                  <a:lnTo>
                    <a:pt x="1521" y="1581"/>
                  </a:lnTo>
                  <a:lnTo>
                    <a:pt x="1524" y="1581"/>
                  </a:lnTo>
                  <a:lnTo>
                    <a:pt x="1523" y="1592"/>
                  </a:lnTo>
                  <a:lnTo>
                    <a:pt x="1517" y="1607"/>
                  </a:lnTo>
                  <a:lnTo>
                    <a:pt x="1511" y="1616"/>
                  </a:lnTo>
                  <a:lnTo>
                    <a:pt x="1510" y="1632"/>
                  </a:lnTo>
                  <a:lnTo>
                    <a:pt x="1516" y="1641"/>
                  </a:lnTo>
                  <a:lnTo>
                    <a:pt x="1516" y="1656"/>
                  </a:lnTo>
                  <a:lnTo>
                    <a:pt x="1513" y="1667"/>
                  </a:lnTo>
                  <a:lnTo>
                    <a:pt x="1522" y="1674"/>
                  </a:lnTo>
                  <a:lnTo>
                    <a:pt x="1522" y="1679"/>
                  </a:lnTo>
                  <a:lnTo>
                    <a:pt x="1519" y="1686"/>
                  </a:lnTo>
                  <a:lnTo>
                    <a:pt x="1522" y="1691"/>
                  </a:lnTo>
                  <a:lnTo>
                    <a:pt x="1527" y="1704"/>
                  </a:lnTo>
                  <a:lnTo>
                    <a:pt x="1529" y="1731"/>
                  </a:lnTo>
                  <a:lnTo>
                    <a:pt x="1529" y="1704"/>
                  </a:lnTo>
                  <a:lnTo>
                    <a:pt x="1525" y="1682"/>
                  </a:lnTo>
                  <a:lnTo>
                    <a:pt x="1527" y="1663"/>
                  </a:lnTo>
                  <a:lnTo>
                    <a:pt x="1537" y="1645"/>
                  </a:lnTo>
                  <a:lnTo>
                    <a:pt x="1543" y="1645"/>
                  </a:lnTo>
                  <a:lnTo>
                    <a:pt x="1543" y="1653"/>
                  </a:lnTo>
                  <a:lnTo>
                    <a:pt x="1540" y="1654"/>
                  </a:lnTo>
                  <a:lnTo>
                    <a:pt x="1539" y="1661"/>
                  </a:lnTo>
                  <a:lnTo>
                    <a:pt x="1542" y="1664"/>
                  </a:lnTo>
                  <a:lnTo>
                    <a:pt x="1548" y="1660"/>
                  </a:lnTo>
                  <a:lnTo>
                    <a:pt x="1550" y="1663"/>
                  </a:lnTo>
                  <a:lnTo>
                    <a:pt x="1554" y="1659"/>
                  </a:lnTo>
                  <a:lnTo>
                    <a:pt x="1554" y="1650"/>
                  </a:lnTo>
                  <a:lnTo>
                    <a:pt x="1549" y="1642"/>
                  </a:lnTo>
                  <a:lnTo>
                    <a:pt x="1548" y="1637"/>
                  </a:lnTo>
                  <a:lnTo>
                    <a:pt x="1557" y="1635"/>
                  </a:lnTo>
                  <a:lnTo>
                    <a:pt x="1559" y="1631"/>
                  </a:lnTo>
                  <a:lnTo>
                    <a:pt x="1551" y="1624"/>
                  </a:lnTo>
                  <a:lnTo>
                    <a:pt x="1552" y="1618"/>
                  </a:lnTo>
                  <a:lnTo>
                    <a:pt x="1556" y="1602"/>
                  </a:lnTo>
                  <a:lnTo>
                    <a:pt x="1563" y="1580"/>
                  </a:lnTo>
                  <a:lnTo>
                    <a:pt x="1561" y="1572"/>
                  </a:lnTo>
                  <a:lnTo>
                    <a:pt x="1561" y="1565"/>
                  </a:lnTo>
                  <a:lnTo>
                    <a:pt x="1567" y="1561"/>
                  </a:lnTo>
                  <a:lnTo>
                    <a:pt x="1579" y="1560"/>
                  </a:lnTo>
                  <a:lnTo>
                    <a:pt x="1580" y="1557"/>
                  </a:lnTo>
                  <a:lnTo>
                    <a:pt x="1584" y="1552"/>
                  </a:lnTo>
                  <a:lnTo>
                    <a:pt x="1590" y="1551"/>
                  </a:lnTo>
                  <a:lnTo>
                    <a:pt x="1594" y="1555"/>
                  </a:lnTo>
                  <a:lnTo>
                    <a:pt x="1600" y="1552"/>
                  </a:lnTo>
                  <a:lnTo>
                    <a:pt x="1605" y="1545"/>
                  </a:lnTo>
                  <a:lnTo>
                    <a:pt x="1610" y="1545"/>
                  </a:lnTo>
                  <a:lnTo>
                    <a:pt x="1610" y="1551"/>
                  </a:lnTo>
                  <a:lnTo>
                    <a:pt x="1614" y="1549"/>
                  </a:lnTo>
                  <a:lnTo>
                    <a:pt x="1623" y="1547"/>
                  </a:lnTo>
                  <a:lnTo>
                    <a:pt x="1628" y="1539"/>
                  </a:lnTo>
                  <a:lnTo>
                    <a:pt x="1633" y="1539"/>
                  </a:lnTo>
                  <a:lnTo>
                    <a:pt x="1636" y="1545"/>
                  </a:lnTo>
                  <a:lnTo>
                    <a:pt x="1640" y="1546"/>
                  </a:lnTo>
                  <a:lnTo>
                    <a:pt x="1642" y="1557"/>
                  </a:lnTo>
                  <a:lnTo>
                    <a:pt x="1642" y="1546"/>
                  </a:lnTo>
                  <a:lnTo>
                    <a:pt x="1639" y="1537"/>
                  </a:lnTo>
                  <a:lnTo>
                    <a:pt x="1646" y="1523"/>
                  </a:lnTo>
                  <a:lnTo>
                    <a:pt x="1652" y="1523"/>
                  </a:lnTo>
                  <a:lnTo>
                    <a:pt x="1656" y="1526"/>
                  </a:lnTo>
                  <a:lnTo>
                    <a:pt x="1663" y="1526"/>
                  </a:lnTo>
                  <a:lnTo>
                    <a:pt x="1668" y="1523"/>
                  </a:lnTo>
                  <a:lnTo>
                    <a:pt x="1673" y="1527"/>
                  </a:lnTo>
                  <a:lnTo>
                    <a:pt x="1683" y="1516"/>
                  </a:lnTo>
                  <a:lnTo>
                    <a:pt x="1680" y="1510"/>
                  </a:lnTo>
                  <a:lnTo>
                    <a:pt x="1686" y="1504"/>
                  </a:lnTo>
                  <a:lnTo>
                    <a:pt x="1678" y="1504"/>
                  </a:lnTo>
                  <a:lnTo>
                    <a:pt x="1677" y="1501"/>
                  </a:lnTo>
                  <a:lnTo>
                    <a:pt x="1670" y="1501"/>
                  </a:lnTo>
                  <a:lnTo>
                    <a:pt x="1653" y="1508"/>
                  </a:lnTo>
                  <a:lnTo>
                    <a:pt x="1647" y="1507"/>
                  </a:lnTo>
                  <a:lnTo>
                    <a:pt x="1645" y="1513"/>
                  </a:lnTo>
                  <a:lnTo>
                    <a:pt x="1637" y="1514"/>
                  </a:lnTo>
                  <a:lnTo>
                    <a:pt x="1637" y="1519"/>
                  </a:lnTo>
                  <a:lnTo>
                    <a:pt x="1635" y="1524"/>
                  </a:lnTo>
                  <a:lnTo>
                    <a:pt x="1628" y="1515"/>
                  </a:lnTo>
                  <a:lnTo>
                    <a:pt x="1629" y="1508"/>
                  </a:lnTo>
                  <a:lnTo>
                    <a:pt x="1624" y="1512"/>
                  </a:lnTo>
                  <a:lnTo>
                    <a:pt x="1622" y="1520"/>
                  </a:lnTo>
                  <a:lnTo>
                    <a:pt x="1616" y="1522"/>
                  </a:lnTo>
                  <a:lnTo>
                    <a:pt x="1608" y="1517"/>
                  </a:lnTo>
                  <a:lnTo>
                    <a:pt x="1601" y="1517"/>
                  </a:lnTo>
                  <a:lnTo>
                    <a:pt x="1600" y="1513"/>
                  </a:lnTo>
                  <a:lnTo>
                    <a:pt x="1594" y="1514"/>
                  </a:lnTo>
                  <a:lnTo>
                    <a:pt x="1593" y="1519"/>
                  </a:lnTo>
                  <a:lnTo>
                    <a:pt x="1599" y="1525"/>
                  </a:lnTo>
                  <a:lnTo>
                    <a:pt x="1599" y="1530"/>
                  </a:lnTo>
                  <a:lnTo>
                    <a:pt x="1590" y="1533"/>
                  </a:lnTo>
                  <a:lnTo>
                    <a:pt x="1588" y="1529"/>
                  </a:lnTo>
                  <a:lnTo>
                    <a:pt x="1576" y="1527"/>
                  </a:lnTo>
                  <a:lnTo>
                    <a:pt x="1574" y="1523"/>
                  </a:lnTo>
                  <a:lnTo>
                    <a:pt x="1580" y="1518"/>
                  </a:lnTo>
                  <a:lnTo>
                    <a:pt x="1582" y="1510"/>
                  </a:lnTo>
                  <a:lnTo>
                    <a:pt x="1579" y="1510"/>
                  </a:lnTo>
                  <a:lnTo>
                    <a:pt x="1574" y="1513"/>
                  </a:lnTo>
                  <a:lnTo>
                    <a:pt x="1567" y="1510"/>
                  </a:lnTo>
                  <a:lnTo>
                    <a:pt x="1571" y="1503"/>
                  </a:lnTo>
                  <a:lnTo>
                    <a:pt x="1578" y="1498"/>
                  </a:lnTo>
                  <a:lnTo>
                    <a:pt x="1590" y="1482"/>
                  </a:lnTo>
                  <a:lnTo>
                    <a:pt x="1597" y="1482"/>
                  </a:lnTo>
                  <a:lnTo>
                    <a:pt x="1607" y="1485"/>
                  </a:lnTo>
                  <a:lnTo>
                    <a:pt x="1639" y="1483"/>
                  </a:lnTo>
                  <a:lnTo>
                    <a:pt x="1661" y="1476"/>
                  </a:lnTo>
                  <a:lnTo>
                    <a:pt x="1667" y="1478"/>
                  </a:lnTo>
                  <a:lnTo>
                    <a:pt x="1679" y="1474"/>
                  </a:lnTo>
                  <a:lnTo>
                    <a:pt x="1683" y="1480"/>
                  </a:lnTo>
                  <a:lnTo>
                    <a:pt x="1688" y="1485"/>
                  </a:lnTo>
                  <a:lnTo>
                    <a:pt x="1692" y="1485"/>
                  </a:lnTo>
                  <a:lnTo>
                    <a:pt x="1695" y="1492"/>
                  </a:lnTo>
                  <a:lnTo>
                    <a:pt x="1693" y="1510"/>
                  </a:lnTo>
                  <a:lnTo>
                    <a:pt x="1691" y="1516"/>
                  </a:lnTo>
                  <a:lnTo>
                    <a:pt x="1695" y="1518"/>
                  </a:lnTo>
                  <a:lnTo>
                    <a:pt x="1694" y="1522"/>
                  </a:lnTo>
                  <a:lnTo>
                    <a:pt x="1687" y="1526"/>
                  </a:lnTo>
                  <a:lnTo>
                    <a:pt x="1688" y="1529"/>
                  </a:lnTo>
                  <a:lnTo>
                    <a:pt x="1691" y="1532"/>
                  </a:lnTo>
                  <a:lnTo>
                    <a:pt x="1693" y="1549"/>
                  </a:lnTo>
                  <a:lnTo>
                    <a:pt x="1700" y="1549"/>
                  </a:lnTo>
                  <a:lnTo>
                    <a:pt x="1705" y="1552"/>
                  </a:lnTo>
                  <a:lnTo>
                    <a:pt x="1705" y="1556"/>
                  </a:lnTo>
                  <a:lnTo>
                    <a:pt x="1698" y="1561"/>
                  </a:lnTo>
                  <a:lnTo>
                    <a:pt x="1698" y="1568"/>
                  </a:lnTo>
                  <a:lnTo>
                    <a:pt x="1694" y="1574"/>
                  </a:lnTo>
                  <a:lnTo>
                    <a:pt x="1703" y="1573"/>
                  </a:lnTo>
                  <a:lnTo>
                    <a:pt x="1710" y="1577"/>
                  </a:lnTo>
                  <a:lnTo>
                    <a:pt x="1712" y="1580"/>
                  </a:lnTo>
                  <a:lnTo>
                    <a:pt x="1716" y="1579"/>
                  </a:lnTo>
                  <a:lnTo>
                    <a:pt x="1722" y="1586"/>
                  </a:lnTo>
                  <a:lnTo>
                    <a:pt x="1731" y="1586"/>
                  </a:lnTo>
                  <a:lnTo>
                    <a:pt x="1738" y="1582"/>
                  </a:lnTo>
                  <a:lnTo>
                    <a:pt x="1742" y="1583"/>
                  </a:lnTo>
                  <a:lnTo>
                    <a:pt x="1741" y="1589"/>
                  </a:lnTo>
                  <a:lnTo>
                    <a:pt x="1743" y="1592"/>
                  </a:lnTo>
                  <a:lnTo>
                    <a:pt x="1747" y="1590"/>
                  </a:lnTo>
                  <a:lnTo>
                    <a:pt x="1752" y="1596"/>
                  </a:lnTo>
                  <a:lnTo>
                    <a:pt x="1749" y="1600"/>
                  </a:lnTo>
                  <a:lnTo>
                    <a:pt x="1749" y="1605"/>
                  </a:lnTo>
                  <a:lnTo>
                    <a:pt x="1753" y="1607"/>
                  </a:lnTo>
                  <a:lnTo>
                    <a:pt x="1755" y="1612"/>
                  </a:lnTo>
                  <a:lnTo>
                    <a:pt x="1767" y="1624"/>
                  </a:lnTo>
                  <a:lnTo>
                    <a:pt x="1767" y="1630"/>
                  </a:lnTo>
                  <a:lnTo>
                    <a:pt x="1776" y="1623"/>
                  </a:lnTo>
                  <a:lnTo>
                    <a:pt x="1779" y="1626"/>
                  </a:lnTo>
                  <a:lnTo>
                    <a:pt x="1781" y="1633"/>
                  </a:lnTo>
                  <a:lnTo>
                    <a:pt x="1783" y="1634"/>
                  </a:lnTo>
                  <a:lnTo>
                    <a:pt x="1792" y="1642"/>
                  </a:lnTo>
                  <a:lnTo>
                    <a:pt x="1802" y="1637"/>
                  </a:lnTo>
                  <a:lnTo>
                    <a:pt x="1817" y="1638"/>
                  </a:lnTo>
                  <a:lnTo>
                    <a:pt x="1821" y="1631"/>
                  </a:lnTo>
                  <a:lnTo>
                    <a:pt x="1833" y="1624"/>
                  </a:lnTo>
                  <a:lnTo>
                    <a:pt x="1835" y="1624"/>
                  </a:lnTo>
                  <a:lnTo>
                    <a:pt x="1838" y="1629"/>
                  </a:lnTo>
                  <a:lnTo>
                    <a:pt x="1855" y="1628"/>
                  </a:lnTo>
                  <a:lnTo>
                    <a:pt x="1869" y="1640"/>
                  </a:lnTo>
                  <a:lnTo>
                    <a:pt x="1876" y="1642"/>
                  </a:lnTo>
                  <a:lnTo>
                    <a:pt x="1883" y="1648"/>
                  </a:lnTo>
                  <a:lnTo>
                    <a:pt x="1887" y="1645"/>
                  </a:lnTo>
                  <a:lnTo>
                    <a:pt x="1902" y="1641"/>
                  </a:lnTo>
                  <a:lnTo>
                    <a:pt x="1908" y="1649"/>
                  </a:lnTo>
                  <a:lnTo>
                    <a:pt x="1912" y="1646"/>
                  </a:lnTo>
                  <a:lnTo>
                    <a:pt x="1911" y="1637"/>
                  </a:lnTo>
                  <a:lnTo>
                    <a:pt x="1905" y="1629"/>
                  </a:lnTo>
                  <a:lnTo>
                    <a:pt x="1902" y="1617"/>
                  </a:lnTo>
                  <a:lnTo>
                    <a:pt x="1905" y="1613"/>
                  </a:lnTo>
                  <a:lnTo>
                    <a:pt x="1910" y="1614"/>
                  </a:lnTo>
                  <a:lnTo>
                    <a:pt x="1915" y="1628"/>
                  </a:lnTo>
                  <a:lnTo>
                    <a:pt x="1917" y="1640"/>
                  </a:lnTo>
                  <a:lnTo>
                    <a:pt x="1929" y="1654"/>
                  </a:lnTo>
                  <a:lnTo>
                    <a:pt x="1935" y="1659"/>
                  </a:lnTo>
                  <a:lnTo>
                    <a:pt x="1938" y="1669"/>
                  </a:lnTo>
                  <a:lnTo>
                    <a:pt x="1939" y="1651"/>
                  </a:lnTo>
                  <a:lnTo>
                    <a:pt x="1934" y="1645"/>
                  </a:lnTo>
                  <a:lnTo>
                    <a:pt x="1922" y="1640"/>
                  </a:lnTo>
                  <a:lnTo>
                    <a:pt x="1919" y="1627"/>
                  </a:lnTo>
                  <a:lnTo>
                    <a:pt x="1915" y="1610"/>
                  </a:lnTo>
                  <a:lnTo>
                    <a:pt x="1917" y="1604"/>
                  </a:lnTo>
                  <a:lnTo>
                    <a:pt x="1921" y="1605"/>
                  </a:lnTo>
                  <a:lnTo>
                    <a:pt x="1921" y="1610"/>
                  </a:lnTo>
                  <a:lnTo>
                    <a:pt x="1924" y="1614"/>
                  </a:lnTo>
                  <a:lnTo>
                    <a:pt x="1929" y="1610"/>
                  </a:lnTo>
                  <a:lnTo>
                    <a:pt x="1929" y="1604"/>
                  </a:lnTo>
                  <a:lnTo>
                    <a:pt x="1925" y="1597"/>
                  </a:lnTo>
                  <a:lnTo>
                    <a:pt x="1928" y="1592"/>
                  </a:lnTo>
                  <a:lnTo>
                    <a:pt x="1926" y="1587"/>
                  </a:lnTo>
                  <a:lnTo>
                    <a:pt x="1927" y="1582"/>
                  </a:lnTo>
                  <a:lnTo>
                    <a:pt x="1934" y="1582"/>
                  </a:lnTo>
                  <a:lnTo>
                    <a:pt x="1939" y="1589"/>
                  </a:lnTo>
                  <a:lnTo>
                    <a:pt x="1938" y="1595"/>
                  </a:lnTo>
                  <a:lnTo>
                    <a:pt x="1942" y="1597"/>
                  </a:lnTo>
                  <a:lnTo>
                    <a:pt x="1944" y="1593"/>
                  </a:lnTo>
                  <a:lnTo>
                    <a:pt x="1953" y="1588"/>
                  </a:lnTo>
                  <a:lnTo>
                    <a:pt x="1956" y="1579"/>
                  </a:lnTo>
                  <a:lnTo>
                    <a:pt x="1963" y="1579"/>
                  </a:lnTo>
                  <a:lnTo>
                    <a:pt x="1968" y="1587"/>
                  </a:lnTo>
                  <a:lnTo>
                    <a:pt x="1965" y="1592"/>
                  </a:lnTo>
                  <a:lnTo>
                    <a:pt x="1965" y="1597"/>
                  </a:lnTo>
                  <a:lnTo>
                    <a:pt x="1967" y="1591"/>
                  </a:lnTo>
                  <a:lnTo>
                    <a:pt x="1971" y="1590"/>
                  </a:lnTo>
                  <a:lnTo>
                    <a:pt x="1978" y="1595"/>
                  </a:lnTo>
                  <a:lnTo>
                    <a:pt x="1977" y="1605"/>
                  </a:lnTo>
                  <a:lnTo>
                    <a:pt x="1974" y="1611"/>
                  </a:lnTo>
                  <a:lnTo>
                    <a:pt x="1979" y="1617"/>
                  </a:lnTo>
                  <a:lnTo>
                    <a:pt x="1986" y="1615"/>
                  </a:lnTo>
                  <a:lnTo>
                    <a:pt x="1992" y="1618"/>
                  </a:lnTo>
                  <a:lnTo>
                    <a:pt x="1989" y="1625"/>
                  </a:lnTo>
                  <a:lnTo>
                    <a:pt x="1979" y="1629"/>
                  </a:lnTo>
                  <a:lnTo>
                    <a:pt x="1978" y="1633"/>
                  </a:lnTo>
                  <a:lnTo>
                    <a:pt x="1984" y="1635"/>
                  </a:lnTo>
                  <a:lnTo>
                    <a:pt x="1994" y="1629"/>
                  </a:lnTo>
                  <a:lnTo>
                    <a:pt x="1999" y="1620"/>
                  </a:lnTo>
                  <a:lnTo>
                    <a:pt x="2010" y="1617"/>
                  </a:lnTo>
                  <a:lnTo>
                    <a:pt x="2019" y="1618"/>
                  </a:lnTo>
                  <a:lnTo>
                    <a:pt x="2018" y="1621"/>
                  </a:lnTo>
                  <a:lnTo>
                    <a:pt x="2012" y="1623"/>
                  </a:lnTo>
                  <a:lnTo>
                    <a:pt x="2007" y="1628"/>
                  </a:lnTo>
                  <a:lnTo>
                    <a:pt x="2006" y="1639"/>
                  </a:lnTo>
                  <a:lnTo>
                    <a:pt x="1993" y="1646"/>
                  </a:lnTo>
                  <a:lnTo>
                    <a:pt x="1992" y="1652"/>
                  </a:lnTo>
                  <a:lnTo>
                    <a:pt x="1979" y="1664"/>
                  </a:lnTo>
                  <a:lnTo>
                    <a:pt x="1979" y="1669"/>
                  </a:lnTo>
                  <a:lnTo>
                    <a:pt x="1976" y="1674"/>
                  </a:lnTo>
                  <a:lnTo>
                    <a:pt x="1974" y="1667"/>
                  </a:lnTo>
                  <a:lnTo>
                    <a:pt x="1968" y="1675"/>
                  </a:lnTo>
                  <a:lnTo>
                    <a:pt x="1965" y="1689"/>
                  </a:lnTo>
                  <a:lnTo>
                    <a:pt x="1966" y="1694"/>
                  </a:lnTo>
                  <a:lnTo>
                    <a:pt x="1973" y="1691"/>
                  </a:lnTo>
                  <a:lnTo>
                    <a:pt x="1978" y="1690"/>
                  </a:lnTo>
                  <a:lnTo>
                    <a:pt x="1978" y="1698"/>
                  </a:lnTo>
                  <a:lnTo>
                    <a:pt x="1968" y="1705"/>
                  </a:lnTo>
                  <a:lnTo>
                    <a:pt x="1968" y="1710"/>
                  </a:lnTo>
                  <a:lnTo>
                    <a:pt x="1980" y="1706"/>
                  </a:lnTo>
                  <a:lnTo>
                    <a:pt x="1986" y="1701"/>
                  </a:lnTo>
                  <a:lnTo>
                    <a:pt x="1992" y="1701"/>
                  </a:lnTo>
                  <a:lnTo>
                    <a:pt x="1986" y="1710"/>
                  </a:lnTo>
                  <a:lnTo>
                    <a:pt x="1980" y="1715"/>
                  </a:lnTo>
                  <a:lnTo>
                    <a:pt x="1986" y="1716"/>
                  </a:lnTo>
                  <a:lnTo>
                    <a:pt x="1993" y="1714"/>
                  </a:lnTo>
                  <a:lnTo>
                    <a:pt x="1989" y="1725"/>
                  </a:lnTo>
                  <a:lnTo>
                    <a:pt x="1988" y="1732"/>
                  </a:lnTo>
                  <a:lnTo>
                    <a:pt x="1982" y="1737"/>
                  </a:lnTo>
                  <a:lnTo>
                    <a:pt x="1972" y="1733"/>
                  </a:lnTo>
                  <a:lnTo>
                    <a:pt x="1968" y="1725"/>
                  </a:lnTo>
                  <a:lnTo>
                    <a:pt x="1958" y="1730"/>
                  </a:lnTo>
                  <a:lnTo>
                    <a:pt x="1954" y="1718"/>
                  </a:lnTo>
                  <a:lnTo>
                    <a:pt x="1950" y="1718"/>
                  </a:lnTo>
                  <a:lnTo>
                    <a:pt x="1948" y="1730"/>
                  </a:lnTo>
                  <a:lnTo>
                    <a:pt x="1953" y="1739"/>
                  </a:lnTo>
                  <a:lnTo>
                    <a:pt x="1957" y="1750"/>
                  </a:lnTo>
                  <a:lnTo>
                    <a:pt x="1954" y="1769"/>
                  </a:lnTo>
                  <a:lnTo>
                    <a:pt x="1961" y="1752"/>
                  </a:lnTo>
                  <a:lnTo>
                    <a:pt x="1959" y="1738"/>
                  </a:lnTo>
                  <a:lnTo>
                    <a:pt x="1964" y="1734"/>
                  </a:lnTo>
                  <a:lnTo>
                    <a:pt x="1969" y="1739"/>
                  </a:lnTo>
                  <a:lnTo>
                    <a:pt x="1979" y="1740"/>
                  </a:lnTo>
                  <a:lnTo>
                    <a:pt x="1986" y="1745"/>
                  </a:lnTo>
                  <a:lnTo>
                    <a:pt x="1992" y="1740"/>
                  </a:lnTo>
                  <a:lnTo>
                    <a:pt x="1993" y="1730"/>
                  </a:lnTo>
                  <a:lnTo>
                    <a:pt x="2005" y="1727"/>
                  </a:lnTo>
                  <a:lnTo>
                    <a:pt x="2012" y="1718"/>
                  </a:lnTo>
                  <a:lnTo>
                    <a:pt x="2021" y="1718"/>
                  </a:lnTo>
                  <a:lnTo>
                    <a:pt x="2027" y="1710"/>
                  </a:lnTo>
                  <a:lnTo>
                    <a:pt x="2019" y="1715"/>
                  </a:lnTo>
                  <a:lnTo>
                    <a:pt x="2011" y="1714"/>
                  </a:lnTo>
                  <a:lnTo>
                    <a:pt x="2007" y="1720"/>
                  </a:lnTo>
                  <a:lnTo>
                    <a:pt x="2001" y="1722"/>
                  </a:lnTo>
                  <a:lnTo>
                    <a:pt x="1998" y="1723"/>
                  </a:lnTo>
                  <a:lnTo>
                    <a:pt x="2002" y="1713"/>
                  </a:lnTo>
                  <a:lnTo>
                    <a:pt x="2008" y="1708"/>
                  </a:lnTo>
                  <a:lnTo>
                    <a:pt x="2005" y="1703"/>
                  </a:lnTo>
                  <a:lnTo>
                    <a:pt x="2005" y="1697"/>
                  </a:lnTo>
                  <a:lnTo>
                    <a:pt x="2010" y="1684"/>
                  </a:lnTo>
                  <a:lnTo>
                    <a:pt x="2009" y="1678"/>
                  </a:lnTo>
                  <a:lnTo>
                    <a:pt x="2005" y="1673"/>
                  </a:lnTo>
                  <a:lnTo>
                    <a:pt x="2008" y="1669"/>
                  </a:lnTo>
                  <a:lnTo>
                    <a:pt x="2015" y="1658"/>
                  </a:lnTo>
                  <a:lnTo>
                    <a:pt x="2018" y="1647"/>
                  </a:lnTo>
                  <a:lnTo>
                    <a:pt x="2027" y="1639"/>
                  </a:lnTo>
                  <a:lnTo>
                    <a:pt x="2030" y="1643"/>
                  </a:lnTo>
                  <a:lnTo>
                    <a:pt x="2027" y="1647"/>
                  </a:lnTo>
                  <a:lnTo>
                    <a:pt x="2032" y="1645"/>
                  </a:lnTo>
                  <a:lnTo>
                    <a:pt x="2037" y="1638"/>
                  </a:lnTo>
                  <a:lnTo>
                    <a:pt x="2039" y="1642"/>
                  </a:lnTo>
                  <a:lnTo>
                    <a:pt x="2043" y="1643"/>
                  </a:lnTo>
                  <a:lnTo>
                    <a:pt x="2045" y="1647"/>
                  </a:lnTo>
                  <a:lnTo>
                    <a:pt x="2053" y="1646"/>
                  </a:lnTo>
                  <a:lnTo>
                    <a:pt x="2058" y="1638"/>
                  </a:lnTo>
                  <a:lnTo>
                    <a:pt x="2078" y="1630"/>
                  </a:lnTo>
                  <a:lnTo>
                    <a:pt x="2082" y="1622"/>
                  </a:lnTo>
                  <a:lnTo>
                    <a:pt x="2082" y="1618"/>
                  </a:lnTo>
                  <a:lnTo>
                    <a:pt x="2088" y="1616"/>
                  </a:lnTo>
                  <a:lnTo>
                    <a:pt x="2096" y="1608"/>
                  </a:lnTo>
                  <a:lnTo>
                    <a:pt x="2108" y="1606"/>
                  </a:lnTo>
                  <a:lnTo>
                    <a:pt x="2114" y="1599"/>
                  </a:lnTo>
                  <a:lnTo>
                    <a:pt x="2113" y="1594"/>
                  </a:lnTo>
                  <a:lnTo>
                    <a:pt x="2116" y="1583"/>
                  </a:lnTo>
                  <a:lnTo>
                    <a:pt x="2122" y="1572"/>
                  </a:lnTo>
                  <a:lnTo>
                    <a:pt x="2123" y="1564"/>
                  </a:lnTo>
                  <a:lnTo>
                    <a:pt x="2120" y="1560"/>
                  </a:lnTo>
                  <a:lnTo>
                    <a:pt x="2115" y="1564"/>
                  </a:lnTo>
                  <a:lnTo>
                    <a:pt x="2108" y="1565"/>
                  </a:lnTo>
                  <a:lnTo>
                    <a:pt x="2110" y="1569"/>
                  </a:lnTo>
                  <a:lnTo>
                    <a:pt x="2106" y="1576"/>
                  </a:lnTo>
                  <a:lnTo>
                    <a:pt x="2097" y="1577"/>
                  </a:lnTo>
                  <a:lnTo>
                    <a:pt x="2093" y="1574"/>
                  </a:lnTo>
                  <a:lnTo>
                    <a:pt x="2087" y="1574"/>
                  </a:lnTo>
                  <a:lnTo>
                    <a:pt x="2085" y="1571"/>
                  </a:lnTo>
                  <a:lnTo>
                    <a:pt x="2091" y="1559"/>
                  </a:lnTo>
                  <a:lnTo>
                    <a:pt x="2097" y="1559"/>
                  </a:lnTo>
                  <a:lnTo>
                    <a:pt x="2102" y="1553"/>
                  </a:lnTo>
                  <a:lnTo>
                    <a:pt x="2113" y="1548"/>
                  </a:lnTo>
                  <a:lnTo>
                    <a:pt x="2114" y="1542"/>
                  </a:lnTo>
                  <a:lnTo>
                    <a:pt x="2109" y="1538"/>
                  </a:lnTo>
                  <a:lnTo>
                    <a:pt x="2117" y="1529"/>
                  </a:lnTo>
                  <a:lnTo>
                    <a:pt x="2126" y="1527"/>
                  </a:lnTo>
                  <a:lnTo>
                    <a:pt x="2136" y="1530"/>
                  </a:lnTo>
                  <a:lnTo>
                    <a:pt x="2129" y="1534"/>
                  </a:lnTo>
                  <a:lnTo>
                    <a:pt x="2128" y="1543"/>
                  </a:lnTo>
                  <a:lnTo>
                    <a:pt x="2131" y="1545"/>
                  </a:lnTo>
                  <a:lnTo>
                    <a:pt x="2139" y="1541"/>
                  </a:lnTo>
                  <a:lnTo>
                    <a:pt x="2147" y="1524"/>
                  </a:lnTo>
                  <a:lnTo>
                    <a:pt x="2147" y="1517"/>
                  </a:lnTo>
                  <a:lnTo>
                    <a:pt x="2138" y="1515"/>
                  </a:lnTo>
                  <a:lnTo>
                    <a:pt x="2131" y="1515"/>
                  </a:lnTo>
                  <a:lnTo>
                    <a:pt x="2125" y="1511"/>
                  </a:lnTo>
                  <a:lnTo>
                    <a:pt x="2113" y="1508"/>
                  </a:lnTo>
                  <a:lnTo>
                    <a:pt x="2108" y="1496"/>
                  </a:lnTo>
                  <a:lnTo>
                    <a:pt x="2110" y="1486"/>
                  </a:lnTo>
                  <a:lnTo>
                    <a:pt x="2104" y="1495"/>
                  </a:lnTo>
                  <a:lnTo>
                    <a:pt x="2099" y="1495"/>
                  </a:lnTo>
                  <a:lnTo>
                    <a:pt x="2095" y="1488"/>
                  </a:lnTo>
                  <a:lnTo>
                    <a:pt x="2087" y="1483"/>
                  </a:lnTo>
                  <a:lnTo>
                    <a:pt x="2085" y="1473"/>
                  </a:lnTo>
                  <a:lnTo>
                    <a:pt x="2081" y="1471"/>
                  </a:lnTo>
                  <a:lnTo>
                    <a:pt x="2075" y="1472"/>
                  </a:lnTo>
                  <a:lnTo>
                    <a:pt x="2073" y="1465"/>
                  </a:lnTo>
                  <a:lnTo>
                    <a:pt x="2070" y="1461"/>
                  </a:lnTo>
                  <a:lnTo>
                    <a:pt x="2074" y="1454"/>
                  </a:lnTo>
                  <a:lnTo>
                    <a:pt x="2074" y="1447"/>
                  </a:lnTo>
                  <a:lnTo>
                    <a:pt x="2070" y="1439"/>
                  </a:lnTo>
                  <a:lnTo>
                    <a:pt x="2071" y="1418"/>
                  </a:lnTo>
                  <a:lnTo>
                    <a:pt x="2077" y="1410"/>
                  </a:lnTo>
                  <a:lnTo>
                    <a:pt x="2092" y="1397"/>
                  </a:lnTo>
                  <a:lnTo>
                    <a:pt x="2101" y="1394"/>
                  </a:lnTo>
                  <a:lnTo>
                    <a:pt x="2108" y="1394"/>
                  </a:lnTo>
                  <a:lnTo>
                    <a:pt x="2109" y="1391"/>
                  </a:lnTo>
                  <a:lnTo>
                    <a:pt x="2115" y="1385"/>
                  </a:lnTo>
                  <a:lnTo>
                    <a:pt x="2116" y="1380"/>
                  </a:lnTo>
                  <a:lnTo>
                    <a:pt x="2112" y="1380"/>
                  </a:lnTo>
                  <a:lnTo>
                    <a:pt x="2105" y="1385"/>
                  </a:lnTo>
                  <a:lnTo>
                    <a:pt x="2100" y="1383"/>
                  </a:lnTo>
                  <a:lnTo>
                    <a:pt x="2100" y="1377"/>
                  </a:lnTo>
                  <a:lnTo>
                    <a:pt x="2097" y="1368"/>
                  </a:lnTo>
                  <a:lnTo>
                    <a:pt x="2098" y="1359"/>
                  </a:lnTo>
                  <a:lnTo>
                    <a:pt x="2109" y="1347"/>
                  </a:lnTo>
                  <a:lnTo>
                    <a:pt x="2116" y="1331"/>
                  </a:lnTo>
                  <a:lnTo>
                    <a:pt x="2122" y="1329"/>
                  </a:lnTo>
                  <a:lnTo>
                    <a:pt x="2128" y="1318"/>
                  </a:lnTo>
                  <a:lnTo>
                    <a:pt x="2133" y="1317"/>
                  </a:lnTo>
                  <a:lnTo>
                    <a:pt x="2140" y="1307"/>
                  </a:lnTo>
                  <a:lnTo>
                    <a:pt x="2150" y="1303"/>
                  </a:lnTo>
                  <a:lnTo>
                    <a:pt x="2156" y="1308"/>
                  </a:lnTo>
                  <a:lnTo>
                    <a:pt x="2153" y="1318"/>
                  </a:lnTo>
                  <a:lnTo>
                    <a:pt x="2158" y="1322"/>
                  </a:lnTo>
                  <a:lnTo>
                    <a:pt x="2156" y="1329"/>
                  </a:lnTo>
                  <a:lnTo>
                    <a:pt x="2165" y="1324"/>
                  </a:lnTo>
                  <a:lnTo>
                    <a:pt x="2166" y="1318"/>
                  </a:lnTo>
                  <a:lnTo>
                    <a:pt x="2176" y="1303"/>
                  </a:lnTo>
                  <a:lnTo>
                    <a:pt x="2176" y="1299"/>
                  </a:lnTo>
                  <a:lnTo>
                    <a:pt x="2169" y="1298"/>
                  </a:lnTo>
                  <a:lnTo>
                    <a:pt x="2162" y="1295"/>
                  </a:lnTo>
                  <a:lnTo>
                    <a:pt x="2156" y="1287"/>
                  </a:lnTo>
                  <a:lnTo>
                    <a:pt x="2164" y="1280"/>
                  </a:lnTo>
                  <a:lnTo>
                    <a:pt x="2176" y="1280"/>
                  </a:lnTo>
                  <a:lnTo>
                    <a:pt x="2179" y="1275"/>
                  </a:lnTo>
                  <a:lnTo>
                    <a:pt x="2191" y="1267"/>
                  </a:lnTo>
                  <a:lnTo>
                    <a:pt x="2190" y="1260"/>
                  </a:lnTo>
                  <a:lnTo>
                    <a:pt x="2197" y="1257"/>
                  </a:lnTo>
                  <a:lnTo>
                    <a:pt x="2207" y="1260"/>
                  </a:lnTo>
                  <a:lnTo>
                    <a:pt x="2221" y="1263"/>
                  </a:lnTo>
                  <a:lnTo>
                    <a:pt x="2222" y="1272"/>
                  </a:lnTo>
                  <a:lnTo>
                    <a:pt x="2220" y="1275"/>
                  </a:lnTo>
                  <a:lnTo>
                    <a:pt x="2225" y="1278"/>
                  </a:lnTo>
                  <a:lnTo>
                    <a:pt x="2232" y="1285"/>
                  </a:lnTo>
                  <a:lnTo>
                    <a:pt x="2239" y="1289"/>
                  </a:lnTo>
                  <a:lnTo>
                    <a:pt x="2236" y="1298"/>
                  </a:lnTo>
                  <a:lnTo>
                    <a:pt x="2232" y="1299"/>
                  </a:lnTo>
                  <a:lnTo>
                    <a:pt x="2233" y="1307"/>
                  </a:lnTo>
                  <a:lnTo>
                    <a:pt x="2232" y="1314"/>
                  </a:lnTo>
                  <a:lnTo>
                    <a:pt x="2239" y="1321"/>
                  </a:lnTo>
                  <a:lnTo>
                    <a:pt x="2242" y="1328"/>
                  </a:lnTo>
                  <a:lnTo>
                    <a:pt x="2240" y="1343"/>
                  </a:lnTo>
                  <a:lnTo>
                    <a:pt x="2245" y="1347"/>
                  </a:lnTo>
                  <a:lnTo>
                    <a:pt x="2245" y="1351"/>
                  </a:lnTo>
                  <a:lnTo>
                    <a:pt x="2239" y="1359"/>
                  </a:lnTo>
                  <a:lnTo>
                    <a:pt x="2239" y="1366"/>
                  </a:lnTo>
                  <a:lnTo>
                    <a:pt x="2232" y="1376"/>
                  </a:lnTo>
                  <a:lnTo>
                    <a:pt x="2232" y="1387"/>
                  </a:lnTo>
                  <a:lnTo>
                    <a:pt x="2227" y="1390"/>
                  </a:lnTo>
                  <a:lnTo>
                    <a:pt x="2232" y="1398"/>
                  </a:lnTo>
                  <a:lnTo>
                    <a:pt x="2228" y="1407"/>
                  </a:lnTo>
                  <a:lnTo>
                    <a:pt x="2237" y="1417"/>
                  </a:lnTo>
                  <a:lnTo>
                    <a:pt x="2237" y="1424"/>
                  </a:lnTo>
                  <a:lnTo>
                    <a:pt x="2235" y="1427"/>
                  </a:lnTo>
                  <a:lnTo>
                    <a:pt x="2237" y="1435"/>
                  </a:lnTo>
                  <a:lnTo>
                    <a:pt x="2235" y="1443"/>
                  </a:lnTo>
                  <a:lnTo>
                    <a:pt x="2235" y="1449"/>
                  </a:lnTo>
                  <a:lnTo>
                    <a:pt x="2240" y="1450"/>
                  </a:lnTo>
                  <a:lnTo>
                    <a:pt x="2246" y="1458"/>
                  </a:lnTo>
                  <a:lnTo>
                    <a:pt x="2245" y="1465"/>
                  </a:lnTo>
                  <a:lnTo>
                    <a:pt x="2239" y="1471"/>
                  </a:lnTo>
                  <a:lnTo>
                    <a:pt x="2233" y="1468"/>
                  </a:lnTo>
                  <a:lnTo>
                    <a:pt x="2226" y="1470"/>
                  </a:lnTo>
                  <a:lnTo>
                    <a:pt x="2221" y="1462"/>
                  </a:lnTo>
                  <a:lnTo>
                    <a:pt x="2224" y="1452"/>
                  </a:lnTo>
                  <a:lnTo>
                    <a:pt x="2214" y="1457"/>
                  </a:lnTo>
                  <a:lnTo>
                    <a:pt x="2210" y="1466"/>
                  </a:lnTo>
                  <a:lnTo>
                    <a:pt x="2202" y="1469"/>
                  </a:lnTo>
                  <a:lnTo>
                    <a:pt x="2202" y="1473"/>
                  </a:lnTo>
                  <a:lnTo>
                    <a:pt x="2214" y="1470"/>
                  </a:lnTo>
                  <a:lnTo>
                    <a:pt x="2219" y="1476"/>
                  </a:lnTo>
                  <a:lnTo>
                    <a:pt x="2218" y="1480"/>
                  </a:lnTo>
                  <a:lnTo>
                    <a:pt x="2195" y="1496"/>
                  </a:lnTo>
                  <a:lnTo>
                    <a:pt x="2189" y="1497"/>
                  </a:lnTo>
                  <a:lnTo>
                    <a:pt x="2187" y="1502"/>
                  </a:lnTo>
                  <a:lnTo>
                    <a:pt x="2182" y="1505"/>
                  </a:lnTo>
                  <a:lnTo>
                    <a:pt x="2180" y="1513"/>
                  </a:lnTo>
                  <a:lnTo>
                    <a:pt x="2184" y="1518"/>
                  </a:lnTo>
                  <a:lnTo>
                    <a:pt x="2193" y="1516"/>
                  </a:lnTo>
                  <a:lnTo>
                    <a:pt x="2198" y="1518"/>
                  </a:lnTo>
                  <a:lnTo>
                    <a:pt x="2199" y="1526"/>
                  </a:lnTo>
                  <a:lnTo>
                    <a:pt x="2207" y="1534"/>
                  </a:lnTo>
                  <a:lnTo>
                    <a:pt x="2218" y="1530"/>
                  </a:lnTo>
                  <a:lnTo>
                    <a:pt x="2220" y="1524"/>
                  </a:lnTo>
                  <a:lnTo>
                    <a:pt x="2226" y="1522"/>
                  </a:lnTo>
                  <a:lnTo>
                    <a:pt x="2229" y="1526"/>
                  </a:lnTo>
                  <a:lnTo>
                    <a:pt x="2225" y="1529"/>
                  </a:lnTo>
                  <a:lnTo>
                    <a:pt x="2225" y="1532"/>
                  </a:lnTo>
                  <a:lnTo>
                    <a:pt x="2233" y="1534"/>
                  </a:lnTo>
                  <a:lnTo>
                    <a:pt x="2238" y="1540"/>
                  </a:lnTo>
                  <a:lnTo>
                    <a:pt x="2246" y="1534"/>
                  </a:lnTo>
                  <a:lnTo>
                    <a:pt x="2252" y="1538"/>
                  </a:lnTo>
                  <a:lnTo>
                    <a:pt x="2246" y="1544"/>
                  </a:lnTo>
                  <a:lnTo>
                    <a:pt x="2238" y="1544"/>
                  </a:lnTo>
                  <a:lnTo>
                    <a:pt x="2229" y="1554"/>
                  </a:lnTo>
                  <a:lnTo>
                    <a:pt x="2226" y="1557"/>
                  </a:lnTo>
                  <a:lnTo>
                    <a:pt x="2224" y="1547"/>
                  </a:lnTo>
                  <a:lnTo>
                    <a:pt x="2220" y="1547"/>
                  </a:lnTo>
                  <a:lnTo>
                    <a:pt x="2216" y="1545"/>
                  </a:lnTo>
                  <a:lnTo>
                    <a:pt x="2216" y="1550"/>
                  </a:lnTo>
                  <a:lnTo>
                    <a:pt x="2221" y="1558"/>
                  </a:lnTo>
                  <a:lnTo>
                    <a:pt x="2221" y="1564"/>
                  </a:lnTo>
                  <a:lnTo>
                    <a:pt x="2229" y="1577"/>
                  </a:lnTo>
                  <a:lnTo>
                    <a:pt x="2228" y="1588"/>
                  </a:lnTo>
                  <a:lnTo>
                    <a:pt x="2229" y="1589"/>
                  </a:lnTo>
                  <a:lnTo>
                    <a:pt x="2228" y="1598"/>
                  </a:lnTo>
                  <a:lnTo>
                    <a:pt x="2222" y="1602"/>
                  </a:lnTo>
                  <a:lnTo>
                    <a:pt x="2222" y="1610"/>
                  </a:lnTo>
                  <a:lnTo>
                    <a:pt x="2221" y="1619"/>
                  </a:lnTo>
                  <a:lnTo>
                    <a:pt x="2212" y="1630"/>
                  </a:lnTo>
                  <a:lnTo>
                    <a:pt x="2214" y="1634"/>
                  </a:lnTo>
                  <a:lnTo>
                    <a:pt x="2215" y="1644"/>
                  </a:lnTo>
                  <a:lnTo>
                    <a:pt x="2210" y="1646"/>
                  </a:lnTo>
                  <a:lnTo>
                    <a:pt x="2210" y="1652"/>
                  </a:lnTo>
                  <a:lnTo>
                    <a:pt x="2216" y="1652"/>
                  </a:lnTo>
                  <a:lnTo>
                    <a:pt x="2223" y="1644"/>
                  </a:lnTo>
                  <a:lnTo>
                    <a:pt x="2226" y="1638"/>
                  </a:lnTo>
                  <a:lnTo>
                    <a:pt x="2237" y="1632"/>
                  </a:lnTo>
                  <a:lnTo>
                    <a:pt x="2239" y="1628"/>
                  </a:lnTo>
                  <a:lnTo>
                    <a:pt x="2237" y="1626"/>
                  </a:lnTo>
                  <a:lnTo>
                    <a:pt x="2242" y="1620"/>
                  </a:lnTo>
                  <a:lnTo>
                    <a:pt x="2247" y="1624"/>
                  </a:lnTo>
                  <a:lnTo>
                    <a:pt x="2252" y="1620"/>
                  </a:lnTo>
                  <a:lnTo>
                    <a:pt x="2252" y="1605"/>
                  </a:lnTo>
                  <a:lnTo>
                    <a:pt x="2253" y="1596"/>
                  </a:lnTo>
                  <a:lnTo>
                    <a:pt x="2264" y="1587"/>
                  </a:lnTo>
                  <a:lnTo>
                    <a:pt x="2275" y="1571"/>
                  </a:lnTo>
                  <a:lnTo>
                    <a:pt x="2278" y="1563"/>
                  </a:lnTo>
                  <a:lnTo>
                    <a:pt x="2282" y="1562"/>
                  </a:lnTo>
                  <a:lnTo>
                    <a:pt x="2285" y="1566"/>
                  </a:lnTo>
                  <a:lnTo>
                    <a:pt x="2287" y="1574"/>
                  </a:lnTo>
                  <a:lnTo>
                    <a:pt x="2294" y="1589"/>
                  </a:lnTo>
                  <a:lnTo>
                    <a:pt x="2295" y="1600"/>
                  </a:lnTo>
                  <a:lnTo>
                    <a:pt x="2303" y="1610"/>
                  </a:lnTo>
                  <a:lnTo>
                    <a:pt x="2303" y="1619"/>
                  </a:lnTo>
                  <a:lnTo>
                    <a:pt x="2300" y="1627"/>
                  </a:lnTo>
                  <a:lnTo>
                    <a:pt x="2303" y="1645"/>
                  </a:lnTo>
                  <a:lnTo>
                    <a:pt x="2297" y="1654"/>
                  </a:lnTo>
                  <a:lnTo>
                    <a:pt x="2291" y="1657"/>
                  </a:lnTo>
                  <a:lnTo>
                    <a:pt x="2286" y="1652"/>
                  </a:lnTo>
                  <a:lnTo>
                    <a:pt x="2281" y="1657"/>
                  </a:lnTo>
                  <a:lnTo>
                    <a:pt x="2277" y="1664"/>
                  </a:lnTo>
                  <a:lnTo>
                    <a:pt x="2279" y="1674"/>
                  </a:lnTo>
                  <a:lnTo>
                    <a:pt x="2273" y="1682"/>
                  </a:lnTo>
                  <a:lnTo>
                    <a:pt x="2269" y="1692"/>
                  </a:lnTo>
                  <a:lnTo>
                    <a:pt x="2272" y="1698"/>
                  </a:lnTo>
                  <a:lnTo>
                    <a:pt x="2272" y="1713"/>
                  </a:lnTo>
                  <a:lnTo>
                    <a:pt x="2279" y="1743"/>
                  </a:lnTo>
                  <a:lnTo>
                    <a:pt x="2286" y="1756"/>
                  </a:lnTo>
                  <a:lnTo>
                    <a:pt x="2283" y="1764"/>
                  </a:lnTo>
                  <a:lnTo>
                    <a:pt x="2290" y="1771"/>
                  </a:lnTo>
                  <a:lnTo>
                    <a:pt x="2296" y="1771"/>
                  </a:lnTo>
                  <a:lnTo>
                    <a:pt x="2295" y="1760"/>
                  </a:lnTo>
                  <a:lnTo>
                    <a:pt x="2292" y="1757"/>
                  </a:lnTo>
                  <a:lnTo>
                    <a:pt x="2298" y="1751"/>
                  </a:lnTo>
                  <a:lnTo>
                    <a:pt x="2304" y="1750"/>
                  </a:lnTo>
                  <a:lnTo>
                    <a:pt x="2308" y="1760"/>
                  </a:lnTo>
                  <a:lnTo>
                    <a:pt x="2313" y="1759"/>
                  </a:lnTo>
                  <a:lnTo>
                    <a:pt x="2315" y="1750"/>
                  </a:lnTo>
                  <a:lnTo>
                    <a:pt x="2321" y="1743"/>
                  </a:lnTo>
                  <a:lnTo>
                    <a:pt x="2322" y="1729"/>
                  </a:lnTo>
                  <a:lnTo>
                    <a:pt x="2329" y="1726"/>
                  </a:lnTo>
                  <a:lnTo>
                    <a:pt x="2337" y="1715"/>
                  </a:lnTo>
                  <a:lnTo>
                    <a:pt x="2340" y="1714"/>
                  </a:lnTo>
                  <a:lnTo>
                    <a:pt x="2345" y="1706"/>
                  </a:lnTo>
                  <a:lnTo>
                    <a:pt x="2361" y="1695"/>
                  </a:lnTo>
                  <a:lnTo>
                    <a:pt x="2371" y="1677"/>
                  </a:lnTo>
                  <a:lnTo>
                    <a:pt x="2379" y="1658"/>
                  </a:lnTo>
                  <a:lnTo>
                    <a:pt x="2386" y="1643"/>
                  </a:lnTo>
                  <a:lnTo>
                    <a:pt x="2394" y="1637"/>
                  </a:lnTo>
                  <a:lnTo>
                    <a:pt x="2401" y="1646"/>
                  </a:lnTo>
                  <a:lnTo>
                    <a:pt x="2406" y="1641"/>
                  </a:lnTo>
                  <a:lnTo>
                    <a:pt x="2411" y="1645"/>
                  </a:lnTo>
                  <a:lnTo>
                    <a:pt x="2419" y="1643"/>
                  </a:lnTo>
                  <a:lnTo>
                    <a:pt x="2419" y="1638"/>
                  </a:lnTo>
                  <a:lnTo>
                    <a:pt x="2415" y="1638"/>
                  </a:lnTo>
                  <a:lnTo>
                    <a:pt x="2407" y="1631"/>
                  </a:lnTo>
                  <a:lnTo>
                    <a:pt x="2411" y="1626"/>
                  </a:lnTo>
                  <a:lnTo>
                    <a:pt x="2420" y="1624"/>
                  </a:lnTo>
                  <a:lnTo>
                    <a:pt x="2425" y="1628"/>
                  </a:lnTo>
                  <a:lnTo>
                    <a:pt x="2428" y="1625"/>
                  </a:lnTo>
                  <a:lnTo>
                    <a:pt x="2435" y="1626"/>
                  </a:lnTo>
                  <a:lnTo>
                    <a:pt x="2438" y="1623"/>
                  </a:lnTo>
                  <a:lnTo>
                    <a:pt x="2434" y="1615"/>
                  </a:lnTo>
                  <a:lnTo>
                    <a:pt x="2430" y="1614"/>
                  </a:lnTo>
                  <a:lnTo>
                    <a:pt x="2426" y="1607"/>
                  </a:lnTo>
                  <a:lnTo>
                    <a:pt x="2422" y="1607"/>
                  </a:lnTo>
                  <a:lnTo>
                    <a:pt x="2422" y="1594"/>
                  </a:lnTo>
                  <a:lnTo>
                    <a:pt x="2427" y="1588"/>
                  </a:lnTo>
                  <a:lnTo>
                    <a:pt x="2428" y="1580"/>
                  </a:lnTo>
                  <a:lnTo>
                    <a:pt x="2434" y="1580"/>
                  </a:lnTo>
                  <a:lnTo>
                    <a:pt x="2430" y="1573"/>
                  </a:lnTo>
                  <a:lnTo>
                    <a:pt x="2431" y="1567"/>
                  </a:lnTo>
                  <a:lnTo>
                    <a:pt x="2437" y="1560"/>
                  </a:lnTo>
                  <a:lnTo>
                    <a:pt x="2434" y="1557"/>
                  </a:lnTo>
                  <a:lnTo>
                    <a:pt x="2434" y="1555"/>
                  </a:lnTo>
                  <a:lnTo>
                    <a:pt x="2442" y="1555"/>
                  </a:lnTo>
                  <a:lnTo>
                    <a:pt x="2445" y="1547"/>
                  </a:lnTo>
                  <a:lnTo>
                    <a:pt x="2438" y="1543"/>
                  </a:lnTo>
                  <a:lnTo>
                    <a:pt x="2436" y="1539"/>
                  </a:lnTo>
                  <a:lnTo>
                    <a:pt x="2445" y="1540"/>
                  </a:lnTo>
                  <a:lnTo>
                    <a:pt x="2449" y="1546"/>
                  </a:lnTo>
                  <a:lnTo>
                    <a:pt x="2455" y="1547"/>
                  </a:lnTo>
                  <a:lnTo>
                    <a:pt x="2461" y="1543"/>
                  </a:lnTo>
                  <a:lnTo>
                    <a:pt x="2475" y="1544"/>
                  </a:lnTo>
                  <a:lnTo>
                    <a:pt x="2487" y="1553"/>
                  </a:lnTo>
                  <a:lnTo>
                    <a:pt x="2488" y="1557"/>
                  </a:lnTo>
                  <a:lnTo>
                    <a:pt x="2491" y="1563"/>
                  </a:lnTo>
                  <a:lnTo>
                    <a:pt x="2508" y="1571"/>
                  </a:lnTo>
                  <a:lnTo>
                    <a:pt x="2516" y="1566"/>
                  </a:lnTo>
                  <a:lnTo>
                    <a:pt x="2524" y="1572"/>
                  </a:lnTo>
                  <a:lnTo>
                    <a:pt x="2535" y="1576"/>
                  </a:lnTo>
                  <a:lnTo>
                    <a:pt x="2535" y="1581"/>
                  </a:lnTo>
                  <a:lnTo>
                    <a:pt x="2530" y="1584"/>
                  </a:lnTo>
                  <a:lnTo>
                    <a:pt x="2535" y="1589"/>
                  </a:lnTo>
                  <a:lnTo>
                    <a:pt x="2530" y="1592"/>
                  </a:lnTo>
                  <a:lnTo>
                    <a:pt x="2524" y="1587"/>
                  </a:lnTo>
                  <a:lnTo>
                    <a:pt x="2518" y="1586"/>
                  </a:lnTo>
                  <a:lnTo>
                    <a:pt x="2519" y="1591"/>
                  </a:lnTo>
                  <a:lnTo>
                    <a:pt x="2537" y="1602"/>
                  </a:lnTo>
                  <a:lnTo>
                    <a:pt x="2538" y="1612"/>
                  </a:lnTo>
                  <a:lnTo>
                    <a:pt x="2531" y="1614"/>
                  </a:lnTo>
                  <a:lnTo>
                    <a:pt x="2535" y="1617"/>
                  </a:lnTo>
                  <a:lnTo>
                    <a:pt x="2543" y="1614"/>
                  </a:lnTo>
                  <a:lnTo>
                    <a:pt x="2556" y="1618"/>
                  </a:lnTo>
                  <a:lnTo>
                    <a:pt x="2559" y="1623"/>
                  </a:lnTo>
                  <a:lnTo>
                    <a:pt x="2564" y="1625"/>
                  </a:lnTo>
                  <a:lnTo>
                    <a:pt x="2565" y="1628"/>
                  </a:lnTo>
                  <a:lnTo>
                    <a:pt x="2560" y="1637"/>
                  </a:lnTo>
                  <a:lnTo>
                    <a:pt x="2546" y="1648"/>
                  </a:lnTo>
                  <a:lnTo>
                    <a:pt x="2538" y="1649"/>
                  </a:lnTo>
                  <a:lnTo>
                    <a:pt x="2532" y="1652"/>
                  </a:lnTo>
                  <a:lnTo>
                    <a:pt x="2544" y="1652"/>
                  </a:lnTo>
                  <a:lnTo>
                    <a:pt x="2548" y="1655"/>
                  </a:lnTo>
                  <a:lnTo>
                    <a:pt x="2549" y="1662"/>
                  </a:lnTo>
                  <a:lnTo>
                    <a:pt x="2552" y="1661"/>
                  </a:lnTo>
                  <a:lnTo>
                    <a:pt x="2555" y="1664"/>
                  </a:lnTo>
                  <a:lnTo>
                    <a:pt x="2549" y="1672"/>
                  </a:lnTo>
                  <a:lnTo>
                    <a:pt x="2553" y="1676"/>
                  </a:lnTo>
                  <a:lnTo>
                    <a:pt x="2542" y="1683"/>
                  </a:lnTo>
                  <a:lnTo>
                    <a:pt x="2530" y="1687"/>
                  </a:lnTo>
                  <a:lnTo>
                    <a:pt x="2524" y="1685"/>
                  </a:lnTo>
                  <a:lnTo>
                    <a:pt x="2520" y="1691"/>
                  </a:lnTo>
                  <a:lnTo>
                    <a:pt x="2513" y="1689"/>
                  </a:lnTo>
                  <a:lnTo>
                    <a:pt x="2506" y="1680"/>
                  </a:lnTo>
                  <a:lnTo>
                    <a:pt x="2498" y="1680"/>
                  </a:lnTo>
                  <a:lnTo>
                    <a:pt x="2496" y="1676"/>
                  </a:lnTo>
                  <a:lnTo>
                    <a:pt x="2490" y="1676"/>
                  </a:lnTo>
                  <a:lnTo>
                    <a:pt x="2490" y="1683"/>
                  </a:lnTo>
                  <a:lnTo>
                    <a:pt x="2486" y="1686"/>
                  </a:lnTo>
                  <a:lnTo>
                    <a:pt x="2493" y="1687"/>
                  </a:lnTo>
                  <a:lnTo>
                    <a:pt x="2499" y="1692"/>
                  </a:lnTo>
                  <a:lnTo>
                    <a:pt x="2496" y="1698"/>
                  </a:lnTo>
                  <a:lnTo>
                    <a:pt x="2491" y="1703"/>
                  </a:lnTo>
                  <a:lnTo>
                    <a:pt x="2498" y="1704"/>
                  </a:lnTo>
                  <a:lnTo>
                    <a:pt x="2493" y="1711"/>
                  </a:lnTo>
                  <a:lnTo>
                    <a:pt x="2494" y="1717"/>
                  </a:lnTo>
                  <a:lnTo>
                    <a:pt x="2497" y="1717"/>
                  </a:lnTo>
                  <a:lnTo>
                    <a:pt x="2502" y="1712"/>
                  </a:lnTo>
                  <a:lnTo>
                    <a:pt x="2505" y="1712"/>
                  </a:lnTo>
                  <a:lnTo>
                    <a:pt x="2503" y="1719"/>
                  </a:lnTo>
                  <a:lnTo>
                    <a:pt x="2492" y="1723"/>
                  </a:lnTo>
                  <a:lnTo>
                    <a:pt x="2489" y="1731"/>
                  </a:lnTo>
                  <a:lnTo>
                    <a:pt x="2490" y="1740"/>
                  </a:lnTo>
                  <a:lnTo>
                    <a:pt x="2500" y="1748"/>
                  </a:lnTo>
                  <a:lnTo>
                    <a:pt x="2499" y="1754"/>
                  </a:lnTo>
                  <a:lnTo>
                    <a:pt x="2508" y="1772"/>
                  </a:lnTo>
                  <a:lnTo>
                    <a:pt x="2507" y="1783"/>
                  </a:lnTo>
                  <a:lnTo>
                    <a:pt x="2504" y="1785"/>
                  </a:lnTo>
                  <a:lnTo>
                    <a:pt x="2503" y="1792"/>
                  </a:lnTo>
                  <a:lnTo>
                    <a:pt x="2491" y="1802"/>
                  </a:lnTo>
                  <a:lnTo>
                    <a:pt x="2493" y="1810"/>
                  </a:lnTo>
                  <a:lnTo>
                    <a:pt x="2489" y="1816"/>
                  </a:lnTo>
                  <a:lnTo>
                    <a:pt x="2481" y="1812"/>
                  </a:lnTo>
                  <a:lnTo>
                    <a:pt x="2468" y="1813"/>
                  </a:lnTo>
                  <a:lnTo>
                    <a:pt x="2462" y="1817"/>
                  </a:lnTo>
                  <a:lnTo>
                    <a:pt x="2459" y="1827"/>
                  </a:lnTo>
                  <a:lnTo>
                    <a:pt x="2451" y="1832"/>
                  </a:lnTo>
                  <a:lnTo>
                    <a:pt x="2447" y="1838"/>
                  </a:lnTo>
                  <a:lnTo>
                    <a:pt x="2440" y="1838"/>
                  </a:lnTo>
                  <a:lnTo>
                    <a:pt x="2428" y="1851"/>
                  </a:lnTo>
                  <a:lnTo>
                    <a:pt x="2423" y="1850"/>
                  </a:lnTo>
                  <a:lnTo>
                    <a:pt x="2416" y="1850"/>
                  </a:lnTo>
                  <a:lnTo>
                    <a:pt x="2411" y="1859"/>
                  </a:lnTo>
                  <a:lnTo>
                    <a:pt x="2390" y="1865"/>
                  </a:lnTo>
                  <a:lnTo>
                    <a:pt x="2386" y="1861"/>
                  </a:lnTo>
                  <a:lnTo>
                    <a:pt x="2389" y="1855"/>
                  </a:lnTo>
                  <a:lnTo>
                    <a:pt x="2386" y="1845"/>
                  </a:lnTo>
                  <a:lnTo>
                    <a:pt x="2380" y="1838"/>
                  </a:lnTo>
                  <a:lnTo>
                    <a:pt x="2380" y="1834"/>
                  </a:lnTo>
                  <a:lnTo>
                    <a:pt x="2385" y="1832"/>
                  </a:lnTo>
                  <a:lnTo>
                    <a:pt x="2386" y="1825"/>
                  </a:lnTo>
                  <a:lnTo>
                    <a:pt x="2393" y="1813"/>
                  </a:lnTo>
                  <a:lnTo>
                    <a:pt x="2384" y="1822"/>
                  </a:lnTo>
                  <a:lnTo>
                    <a:pt x="2380" y="1822"/>
                  </a:lnTo>
                  <a:lnTo>
                    <a:pt x="2379" y="1804"/>
                  </a:lnTo>
                  <a:lnTo>
                    <a:pt x="2375" y="1803"/>
                  </a:lnTo>
                  <a:lnTo>
                    <a:pt x="2370" y="1794"/>
                  </a:lnTo>
                  <a:lnTo>
                    <a:pt x="2362" y="1799"/>
                  </a:lnTo>
                  <a:lnTo>
                    <a:pt x="2359" y="1796"/>
                  </a:lnTo>
                  <a:lnTo>
                    <a:pt x="2352" y="1797"/>
                  </a:lnTo>
                  <a:lnTo>
                    <a:pt x="2344" y="1809"/>
                  </a:lnTo>
                  <a:lnTo>
                    <a:pt x="2348" y="1810"/>
                  </a:lnTo>
                  <a:lnTo>
                    <a:pt x="2359" y="1802"/>
                  </a:lnTo>
                  <a:lnTo>
                    <a:pt x="2364" y="1804"/>
                  </a:lnTo>
                  <a:lnTo>
                    <a:pt x="2363" y="1812"/>
                  </a:lnTo>
                  <a:lnTo>
                    <a:pt x="2371" y="1816"/>
                  </a:lnTo>
                  <a:lnTo>
                    <a:pt x="2376" y="1829"/>
                  </a:lnTo>
                  <a:lnTo>
                    <a:pt x="2374" y="1841"/>
                  </a:lnTo>
                  <a:lnTo>
                    <a:pt x="2378" y="1844"/>
                  </a:lnTo>
                  <a:lnTo>
                    <a:pt x="2380" y="1856"/>
                  </a:lnTo>
                  <a:lnTo>
                    <a:pt x="2376" y="1861"/>
                  </a:lnTo>
                  <a:lnTo>
                    <a:pt x="2379" y="1865"/>
                  </a:lnTo>
                  <a:lnTo>
                    <a:pt x="2378" y="1872"/>
                  </a:lnTo>
                  <a:lnTo>
                    <a:pt x="2374" y="1872"/>
                  </a:lnTo>
                  <a:lnTo>
                    <a:pt x="2360" y="1860"/>
                  </a:lnTo>
                  <a:lnTo>
                    <a:pt x="2359" y="1853"/>
                  </a:lnTo>
                  <a:lnTo>
                    <a:pt x="2353" y="1850"/>
                  </a:lnTo>
                  <a:lnTo>
                    <a:pt x="2351" y="1843"/>
                  </a:lnTo>
                  <a:lnTo>
                    <a:pt x="2346" y="1851"/>
                  </a:lnTo>
                  <a:lnTo>
                    <a:pt x="2354" y="1858"/>
                  </a:lnTo>
                  <a:lnTo>
                    <a:pt x="2352" y="1866"/>
                  </a:lnTo>
                  <a:lnTo>
                    <a:pt x="2342" y="1860"/>
                  </a:lnTo>
                  <a:lnTo>
                    <a:pt x="2335" y="1858"/>
                  </a:lnTo>
                  <a:lnTo>
                    <a:pt x="2334" y="1854"/>
                  </a:lnTo>
                  <a:lnTo>
                    <a:pt x="2328" y="1857"/>
                  </a:lnTo>
                  <a:lnTo>
                    <a:pt x="2327" y="1851"/>
                  </a:lnTo>
                  <a:lnTo>
                    <a:pt x="2332" y="1838"/>
                  </a:lnTo>
                  <a:lnTo>
                    <a:pt x="2334" y="1836"/>
                  </a:lnTo>
                  <a:lnTo>
                    <a:pt x="2329" y="1834"/>
                  </a:lnTo>
                  <a:lnTo>
                    <a:pt x="2328" y="1830"/>
                  </a:lnTo>
                  <a:lnTo>
                    <a:pt x="2316" y="1835"/>
                  </a:lnTo>
                  <a:lnTo>
                    <a:pt x="2306" y="1835"/>
                  </a:lnTo>
                  <a:lnTo>
                    <a:pt x="2298" y="1829"/>
                  </a:lnTo>
                  <a:lnTo>
                    <a:pt x="2291" y="1831"/>
                  </a:lnTo>
                  <a:lnTo>
                    <a:pt x="2282" y="1824"/>
                  </a:lnTo>
                  <a:lnTo>
                    <a:pt x="2280" y="1831"/>
                  </a:lnTo>
                  <a:lnTo>
                    <a:pt x="2283" y="1836"/>
                  </a:lnTo>
                  <a:lnTo>
                    <a:pt x="2278" y="1839"/>
                  </a:lnTo>
                  <a:lnTo>
                    <a:pt x="2279" y="1848"/>
                  </a:lnTo>
                  <a:lnTo>
                    <a:pt x="2283" y="1854"/>
                  </a:lnTo>
                  <a:lnTo>
                    <a:pt x="2294" y="1856"/>
                  </a:lnTo>
                  <a:lnTo>
                    <a:pt x="2299" y="1864"/>
                  </a:lnTo>
                  <a:lnTo>
                    <a:pt x="2292" y="1876"/>
                  </a:lnTo>
                  <a:lnTo>
                    <a:pt x="2286" y="1878"/>
                  </a:lnTo>
                  <a:lnTo>
                    <a:pt x="2265" y="1893"/>
                  </a:lnTo>
                  <a:lnTo>
                    <a:pt x="2257" y="1904"/>
                  </a:lnTo>
                  <a:lnTo>
                    <a:pt x="2246" y="1917"/>
                  </a:lnTo>
                  <a:lnTo>
                    <a:pt x="2240" y="1914"/>
                  </a:lnTo>
                  <a:lnTo>
                    <a:pt x="2233" y="1919"/>
                  </a:lnTo>
                  <a:lnTo>
                    <a:pt x="2230" y="1929"/>
                  </a:lnTo>
                  <a:lnTo>
                    <a:pt x="2222" y="1932"/>
                  </a:lnTo>
                  <a:lnTo>
                    <a:pt x="2195" y="1926"/>
                  </a:lnTo>
                  <a:lnTo>
                    <a:pt x="2189" y="1918"/>
                  </a:lnTo>
                  <a:lnTo>
                    <a:pt x="2185" y="1908"/>
                  </a:lnTo>
                  <a:lnTo>
                    <a:pt x="2171" y="1902"/>
                  </a:lnTo>
                  <a:lnTo>
                    <a:pt x="2171" y="1898"/>
                  </a:lnTo>
                  <a:lnTo>
                    <a:pt x="2176" y="1898"/>
                  </a:lnTo>
                  <a:lnTo>
                    <a:pt x="2179" y="1895"/>
                  </a:lnTo>
                  <a:lnTo>
                    <a:pt x="2175" y="1890"/>
                  </a:lnTo>
                  <a:lnTo>
                    <a:pt x="2167" y="1888"/>
                  </a:lnTo>
                  <a:lnTo>
                    <a:pt x="2157" y="1871"/>
                  </a:lnTo>
                  <a:lnTo>
                    <a:pt x="2147" y="1862"/>
                  </a:lnTo>
                  <a:lnTo>
                    <a:pt x="2129" y="1862"/>
                  </a:lnTo>
                  <a:lnTo>
                    <a:pt x="2116" y="1854"/>
                  </a:lnTo>
                  <a:lnTo>
                    <a:pt x="2096" y="1853"/>
                  </a:lnTo>
                  <a:lnTo>
                    <a:pt x="2088" y="1851"/>
                  </a:lnTo>
                  <a:lnTo>
                    <a:pt x="2088" y="1857"/>
                  </a:lnTo>
                  <a:lnTo>
                    <a:pt x="2093" y="1863"/>
                  </a:lnTo>
                  <a:lnTo>
                    <a:pt x="2096" y="1859"/>
                  </a:lnTo>
                  <a:lnTo>
                    <a:pt x="2102" y="1858"/>
                  </a:lnTo>
                  <a:lnTo>
                    <a:pt x="2121" y="1865"/>
                  </a:lnTo>
                  <a:lnTo>
                    <a:pt x="2139" y="1864"/>
                  </a:lnTo>
                  <a:lnTo>
                    <a:pt x="2145" y="1868"/>
                  </a:lnTo>
                  <a:lnTo>
                    <a:pt x="2143" y="1873"/>
                  </a:lnTo>
                  <a:lnTo>
                    <a:pt x="2140" y="1873"/>
                  </a:lnTo>
                  <a:lnTo>
                    <a:pt x="2137" y="1876"/>
                  </a:lnTo>
                  <a:lnTo>
                    <a:pt x="2139" y="1879"/>
                  </a:lnTo>
                  <a:lnTo>
                    <a:pt x="2141" y="1893"/>
                  </a:lnTo>
                  <a:lnTo>
                    <a:pt x="2145" y="1894"/>
                  </a:lnTo>
                  <a:lnTo>
                    <a:pt x="2154" y="1912"/>
                  </a:lnTo>
                  <a:lnTo>
                    <a:pt x="2160" y="1925"/>
                  </a:lnTo>
                  <a:lnTo>
                    <a:pt x="2176" y="1931"/>
                  </a:lnTo>
                  <a:lnTo>
                    <a:pt x="2193" y="1934"/>
                  </a:lnTo>
                  <a:lnTo>
                    <a:pt x="2224" y="1943"/>
                  </a:lnTo>
                  <a:lnTo>
                    <a:pt x="2226" y="1952"/>
                  </a:lnTo>
                  <a:lnTo>
                    <a:pt x="2222" y="1955"/>
                  </a:lnTo>
                  <a:lnTo>
                    <a:pt x="2212" y="1963"/>
                  </a:lnTo>
                  <a:lnTo>
                    <a:pt x="2204" y="1967"/>
                  </a:lnTo>
                  <a:lnTo>
                    <a:pt x="2191" y="1984"/>
                  </a:lnTo>
                  <a:lnTo>
                    <a:pt x="2189" y="1980"/>
                  </a:lnTo>
                  <a:lnTo>
                    <a:pt x="2186" y="1983"/>
                  </a:lnTo>
                  <a:lnTo>
                    <a:pt x="2184" y="1988"/>
                  </a:lnTo>
                  <a:lnTo>
                    <a:pt x="2157" y="2017"/>
                  </a:lnTo>
                  <a:lnTo>
                    <a:pt x="2145" y="2023"/>
                  </a:lnTo>
                  <a:lnTo>
                    <a:pt x="2138" y="2036"/>
                  </a:lnTo>
                  <a:lnTo>
                    <a:pt x="2130" y="2037"/>
                  </a:lnTo>
                  <a:lnTo>
                    <a:pt x="2126" y="2034"/>
                  </a:lnTo>
                  <a:lnTo>
                    <a:pt x="2121" y="2034"/>
                  </a:lnTo>
                  <a:lnTo>
                    <a:pt x="2119" y="2039"/>
                  </a:lnTo>
                  <a:lnTo>
                    <a:pt x="2108" y="2026"/>
                  </a:lnTo>
                  <a:lnTo>
                    <a:pt x="2101" y="2023"/>
                  </a:lnTo>
                  <a:lnTo>
                    <a:pt x="2096" y="2030"/>
                  </a:lnTo>
                  <a:lnTo>
                    <a:pt x="2094" y="2024"/>
                  </a:lnTo>
                  <a:lnTo>
                    <a:pt x="2091" y="2022"/>
                  </a:lnTo>
                  <a:lnTo>
                    <a:pt x="2097" y="2014"/>
                  </a:lnTo>
                  <a:lnTo>
                    <a:pt x="2094" y="2011"/>
                  </a:lnTo>
                  <a:lnTo>
                    <a:pt x="2092" y="2007"/>
                  </a:lnTo>
                  <a:lnTo>
                    <a:pt x="2084" y="2012"/>
                  </a:lnTo>
                  <a:lnTo>
                    <a:pt x="2077" y="2029"/>
                  </a:lnTo>
                  <a:lnTo>
                    <a:pt x="2076" y="2021"/>
                  </a:lnTo>
                  <a:lnTo>
                    <a:pt x="2072" y="2007"/>
                  </a:lnTo>
                  <a:lnTo>
                    <a:pt x="2068" y="2020"/>
                  </a:lnTo>
                  <a:lnTo>
                    <a:pt x="2072" y="2025"/>
                  </a:lnTo>
                  <a:lnTo>
                    <a:pt x="2071" y="2042"/>
                  </a:lnTo>
                  <a:lnTo>
                    <a:pt x="2061" y="2056"/>
                  </a:lnTo>
                  <a:lnTo>
                    <a:pt x="2055" y="2055"/>
                  </a:lnTo>
                  <a:lnTo>
                    <a:pt x="2053" y="2049"/>
                  </a:lnTo>
                  <a:lnTo>
                    <a:pt x="2047" y="2039"/>
                  </a:lnTo>
                  <a:lnTo>
                    <a:pt x="2045" y="2047"/>
                  </a:lnTo>
                  <a:lnTo>
                    <a:pt x="2051" y="2051"/>
                  </a:lnTo>
                  <a:lnTo>
                    <a:pt x="2042" y="2056"/>
                  </a:lnTo>
                  <a:lnTo>
                    <a:pt x="2041" y="2066"/>
                  </a:lnTo>
                  <a:lnTo>
                    <a:pt x="2038" y="2062"/>
                  </a:lnTo>
                  <a:lnTo>
                    <a:pt x="2028" y="2059"/>
                  </a:lnTo>
                  <a:lnTo>
                    <a:pt x="2027" y="2053"/>
                  </a:lnTo>
                  <a:lnTo>
                    <a:pt x="2020" y="2048"/>
                  </a:lnTo>
                  <a:lnTo>
                    <a:pt x="2011" y="2037"/>
                  </a:lnTo>
                  <a:lnTo>
                    <a:pt x="1994" y="2030"/>
                  </a:lnTo>
                  <a:lnTo>
                    <a:pt x="1977" y="2021"/>
                  </a:lnTo>
                  <a:lnTo>
                    <a:pt x="1972" y="2008"/>
                  </a:lnTo>
                  <a:lnTo>
                    <a:pt x="1965" y="2005"/>
                  </a:lnTo>
                  <a:lnTo>
                    <a:pt x="1953" y="1996"/>
                  </a:lnTo>
                  <a:lnTo>
                    <a:pt x="1949" y="1989"/>
                  </a:lnTo>
                  <a:lnTo>
                    <a:pt x="1948" y="2002"/>
                  </a:lnTo>
                  <a:lnTo>
                    <a:pt x="1941" y="2000"/>
                  </a:lnTo>
                  <a:lnTo>
                    <a:pt x="1945" y="2013"/>
                  </a:lnTo>
                  <a:lnTo>
                    <a:pt x="1953" y="2020"/>
                  </a:lnTo>
                  <a:lnTo>
                    <a:pt x="1956" y="2016"/>
                  </a:lnTo>
                  <a:lnTo>
                    <a:pt x="1952" y="2010"/>
                  </a:lnTo>
                  <a:lnTo>
                    <a:pt x="1954" y="2006"/>
                  </a:lnTo>
                  <a:lnTo>
                    <a:pt x="1957" y="2006"/>
                  </a:lnTo>
                  <a:lnTo>
                    <a:pt x="1975" y="2025"/>
                  </a:lnTo>
                  <a:lnTo>
                    <a:pt x="1991" y="2035"/>
                  </a:lnTo>
                  <a:lnTo>
                    <a:pt x="1993" y="2038"/>
                  </a:lnTo>
                  <a:lnTo>
                    <a:pt x="1982" y="2045"/>
                  </a:lnTo>
                  <a:lnTo>
                    <a:pt x="1972" y="2047"/>
                  </a:lnTo>
                  <a:lnTo>
                    <a:pt x="1966" y="2045"/>
                  </a:lnTo>
                  <a:lnTo>
                    <a:pt x="1968" y="2051"/>
                  </a:lnTo>
                  <a:lnTo>
                    <a:pt x="1968" y="2054"/>
                  </a:lnTo>
                  <a:lnTo>
                    <a:pt x="1972" y="2051"/>
                  </a:lnTo>
                  <a:lnTo>
                    <a:pt x="1989" y="2050"/>
                  </a:lnTo>
                  <a:lnTo>
                    <a:pt x="1999" y="2041"/>
                  </a:lnTo>
                  <a:lnTo>
                    <a:pt x="2003" y="2040"/>
                  </a:lnTo>
                  <a:lnTo>
                    <a:pt x="2008" y="2046"/>
                  </a:lnTo>
                  <a:lnTo>
                    <a:pt x="2010" y="2057"/>
                  </a:lnTo>
                  <a:lnTo>
                    <a:pt x="2026" y="2077"/>
                  </a:lnTo>
                  <a:lnTo>
                    <a:pt x="2025" y="2097"/>
                  </a:lnTo>
                  <a:lnTo>
                    <a:pt x="2013" y="2109"/>
                  </a:lnTo>
                  <a:lnTo>
                    <a:pt x="2006" y="2109"/>
                  </a:lnTo>
                  <a:lnTo>
                    <a:pt x="2001" y="2113"/>
                  </a:lnTo>
                  <a:lnTo>
                    <a:pt x="1991" y="2113"/>
                  </a:lnTo>
                  <a:lnTo>
                    <a:pt x="1984" y="2108"/>
                  </a:lnTo>
                  <a:lnTo>
                    <a:pt x="1964" y="2104"/>
                  </a:lnTo>
                  <a:lnTo>
                    <a:pt x="1953" y="2089"/>
                  </a:lnTo>
                  <a:lnTo>
                    <a:pt x="1949" y="2075"/>
                  </a:lnTo>
                  <a:lnTo>
                    <a:pt x="1942" y="2069"/>
                  </a:lnTo>
                  <a:lnTo>
                    <a:pt x="1940" y="2072"/>
                  </a:lnTo>
                  <a:lnTo>
                    <a:pt x="1941" y="2078"/>
                  </a:lnTo>
                  <a:lnTo>
                    <a:pt x="1941" y="2087"/>
                  </a:lnTo>
                  <a:lnTo>
                    <a:pt x="1949" y="2096"/>
                  </a:lnTo>
                  <a:lnTo>
                    <a:pt x="1955" y="2114"/>
                  </a:lnTo>
                  <a:lnTo>
                    <a:pt x="1964" y="2129"/>
                  </a:lnTo>
                  <a:lnTo>
                    <a:pt x="1959" y="2134"/>
                  </a:lnTo>
                  <a:lnTo>
                    <a:pt x="1954" y="2131"/>
                  </a:lnTo>
                  <a:lnTo>
                    <a:pt x="1945" y="2132"/>
                  </a:lnTo>
                  <a:lnTo>
                    <a:pt x="1943" y="2121"/>
                  </a:lnTo>
                  <a:lnTo>
                    <a:pt x="1941" y="2127"/>
                  </a:lnTo>
                  <a:lnTo>
                    <a:pt x="1937" y="2129"/>
                  </a:lnTo>
                  <a:lnTo>
                    <a:pt x="1940" y="2135"/>
                  </a:lnTo>
                  <a:lnTo>
                    <a:pt x="1948" y="2138"/>
                  </a:lnTo>
                  <a:lnTo>
                    <a:pt x="1950" y="2143"/>
                  </a:lnTo>
                  <a:lnTo>
                    <a:pt x="1935" y="2139"/>
                  </a:lnTo>
                  <a:lnTo>
                    <a:pt x="1931" y="2136"/>
                  </a:lnTo>
                  <a:lnTo>
                    <a:pt x="1930" y="2144"/>
                  </a:lnTo>
                  <a:lnTo>
                    <a:pt x="1935" y="2148"/>
                  </a:lnTo>
                  <a:lnTo>
                    <a:pt x="1935" y="2155"/>
                  </a:lnTo>
                  <a:lnTo>
                    <a:pt x="1929" y="2163"/>
                  </a:lnTo>
                  <a:lnTo>
                    <a:pt x="1927" y="2153"/>
                  </a:lnTo>
                  <a:lnTo>
                    <a:pt x="1922" y="2152"/>
                  </a:lnTo>
                  <a:lnTo>
                    <a:pt x="1924" y="2156"/>
                  </a:lnTo>
                  <a:lnTo>
                    <a:pt x="1923" y="2163"/>
                  </a:lnTo>
                  <a:lnTo>
                    <a:pt x="1920" y="2161"/>
                  </a:lnTo>
                  <a:lnTo>
                    <a:pt x="1909" y="2160"/>
                  </a:lnTo>
                  <a:lnTo>
                    <a:pt x="1905" y="2165"/>
                  </a:lnTo>
                  <a:lnTo>
                    <a:pt x="1892" y="2170"/>
                  </a:lnTo>
                  <a:lnTo>
                    <a:pt x="1899" y="2175"/>
                  </a:lnTo>
                  <a:lnTo>
                    <a:pt x="1901" y="2181"/>
                  </a:lnTo>
                  <a:lnTo>
                    <a:pt x="1897" y="2183"/>
                  </a:lnTo>
                  <a:lnTo>
                    <a:pt x="1895" y="2179"/>
                  </a:lnTo>
                  <a:lnTo>
                    <a:pt x="1886" y="2172"/>
                  </a:lnTo>
                  <a:lnTo>
                    <a:pt x="1879" y="2170"/>
                  </a:lnTo>
                  <a:lnTo>
                    <a:pt x="1878" y="2176"/>
                  </a:lnTo>
                  <a:lnTo>
                    <a:pt x="1874" y="2178"/>
                  </a:lnTo>
                  <a:lnTo>
                    <a:pt x="1884" y="2186"/>
                  </a:lnTo>
                  <a:lnTo>
                    <a:pt x="1880" y="2191"/>
                  </a:lnTo>
                  <a:lnTo>
                    <a:pt x="1880" y="2196"/>
                  </a:lnTo>
                  <a:lnTo>
                    <a:pt x="1872" y="2195"/>
                  </a:lnTo>
                  <a:lnTo>
                    <a:pt x="1865" y="2207"/>
                  </a:lnTo>
                  <a:lnTo>
                    <a:pt x="1854" y="2213"/>
                  </a:lnTo>
                  <a:lnTo>
                    <a:pt x="1859" y="2218"/>
                  </a:lnTo>
                  <a:lnTo>
                    <a:pt x="1856" y="2223"/>
                  </a:lnTo>
                  <a:lnTo>
                    <a:pt x="1851" y="2223"/>
                  </a:lnTo>
                  <a:lnTo>
                    <a:pt x="1846" y="2230"/>
                  </a:lnTo>
                  <a:lnTo>
                    <a:pt x="1847" y="2237"/>
                  </a:lnTo>
                  <a:lnTo>
                    <a:pt x="1840" y="2240"/>
                  </a:lnTo>
                  <a:lnTo>
                    <a:pt x="1827" y="2255"/>
                  </a:lnTo>
                  <a:lnTo>
                    <a:pt x="1817" y="2257"/>
                  </a:lnTo>
                  <a:lnTo>
                    <a:pt x="1817" y="2265"/>
                  </a:lnTo>
                  <a:lnTo>
                    <a:pt x="1808" y="2273"/>
                  </a:lnTo>
                  <a:lnTo>
                    <a:pt x="1798" y="2267"/>
                  </a:lnTo>
                  <a:lnTo>
                    <a:pt x="1798" y="2272"/>
                  </a:lnTo>
                  <a:lnTo>
                    <a:pt x="1802" y="2282"/>
                  </a:lnTo>
                  <a:lnTo>
                    <a:pt x="1794" y="2290"/>
                  </a:lnTo>
                  <a:lnTo>
                    <a:pt x="1791" y="2306"/>
                  </a:lnTo>
                  <a:lnTo>
                    <a:pt x="1786" y="2314"/>
                  </a:lnTo>
                  <a:lnTo>
                    <a:pt x="1782" y="2326"/>
                  </a:lnTo>
                  <a:lnTo>
                    <a:pt x="1775" y="2330"/>
                  </a:lnTo>
                  <a:lnTo>
                    <a:pt x="1768" y="2347"/>
                  </a:lnTo>
                  <a:lnTo>
                    <a:pt x="1772" y="2351"/>
                  </a:lnTo>
                  <a:lnTo>
                    <a:pt x="1772" y="2364"/>
                  </a:lnTo>
                  <a:lnTo>
                    <a:pt x="1764" y="2377"/>
                  </a:lnTo>
                  <a:lnTo>
                    <a:pt x="1761" y="2385"/>
                  </a:lnTo>
                  <a:lnTo>
                    <a:pt x="1753" y="2388"/>
                  </a:lnTo>
                  <a:lnTo>
                    <a:pt x="1749" y="2392"/>
                  </a:lnTo>
                  <a:lnTo>
                    <a:pt x="1759" y="2394"/>
                  </a:lnTo>
                  <a:lnTo>
                    <a:pt x="1761" y="2400"/>
                  </a:lnTo>
                  <a:lnTo>
                    <a:pt x="1758" y="2408"/>
                  </a:lnTo>
                  <a:lnTo>
                    <a:pt x="1763" y="2414"/>
                  </a:lnTo>
                  <a:lnTo>
                    <a:pt x="1762" y="2425"/>
                  </a:lnTo>
                  <a:lnTo>
                    <a:pt x="1766" y="2427"/>
                  </a:lnTo>
                  <a:lnTo>
                    <a:pt x="1758" y="2447"/>
                  </a:lnTo>
                  <a:lnTo>
                    <a:pt x="1746" y="2458"/>
                  </a:lnTo>
                  <a:lnTo>
                    <a:pt x="1723" y="2464"/>
                  </a:lnTo>
                  <a:lnTo>
                    <a:pt x="1719" y="2473"/>
                  </a:lnTo>
                  <a:lnTo>
                    <a:pt x="1731" y="2463"/>
                  </a:lnTo>
                  <a:lnTo>
                    <a:pt x="1751" y="2460"/>
                  </a:lnTo>
                  <a:lnTo>
                    <a:pt x="1766" y="2442"/>
                  </a:lnTo>
                  <a:lnTo>
                    <a:pt x="1777" y="2420"/>
                  </a:lnTo>
                  <a:lnTo>
                    <a:pt x="1803" y="2419"/>
                  </a:lnTo>
                  <a:lnTo>
                    <a:pt x="1810" y="2422"/>
                  </a:lnTo>
                  <a:lnTo>
                    <a:pt x="1810" y="2431"/>
                  </a:lnTo>
                  <a:lnTo>
                    <a:pt x="1807" y="2440"/>
                  </a:lnTo>
                  <a:lnTo>
                    <a:pt x="1807" y="2451"/>
                  </a:lnTo>
                  <a:lnTo>
                    <a:pt x="1812" y="2462"/>
                  </a:lnTo>
                  <a:lnTo>
                    <a:pt x="1812" y="2480"/>
                  </a:lnTo>
                  <a:lnTo>
                    <a:pt x="1805" y="2497"/>
                  </a:lnTo>
                  <a:lnTo>
                    <a:pt x="1811" y="2505"/>
                  </a:lnTo>
                  <a:lnTo>
                    <a:pt x="1814" y="2522"/>
                  </a:lnTo>
                  <a:lnTo>
                    <a:pt x="1810" y="2531"/>
                  </a:lnTo>
                  <a:lnTo>
                    <a:pt x="1783" y="2556"/>
                  </a:lnTo>
                  <a:lnTo>
                    <a:pt x="1770" y="2561"/>
                  </a:lnTo>
                  <a:lnTo>
                    <a:pt x="1761" y="2559"/>
                  </a:lnTo>
                  <a:lnTo>
                    <a:pt x="1771" y="2563"/>
                  </a:lnTo>
                  <a:lnTo>
                    <a:pt x="1784" y="2564"/>
                  </a:lnTo>
                  <a:lnTo>
                    <a:pt x="1815" y="2553"/>
                  </a:lnTo>
                  <a:lnTo>
                    <a:pt x="1847" y="2543"/>
                  </a:lnTo>
                  <a:lnTo>
                    <a:pt x="1862" y="2541"/>
                  </a:lnTo>
                  <a:lnTo>
                    <a:pt x="1882" y="2554"/>
                  </a:lnTo>
                  <a:lnTo>
                    <a:pt x="1895" y="2566"/>
                  </a:lnTo>
                  <a:lnTo>
                    <a:pt x="1914" y="2572"/>
                  </a:lnTo>
                  <a:lnTo>
                    <a:pt x="1919" y="2576"/>
                  </a:lnTo>
                  <a:lnTo>
                    <a:pt x="1928" y="2578"/>
                  </a:lnTo>
                  <a:lnTo>
                    <a:pt x="1942" y="2593"/>
                  </a:lnTo>
                  <a:lnTo>
                    <a:pt x="1948" y="2596"/>
                  </a:lnTo>
                  <a:lnTo>
                    <a:pt x="1955" y="2609"/>
                  </a:lnTo>
                  <a:lnTo>
                    <a:pt x="1963" y="2613"/>
                  </a:lnTo>
                  <a:lnTo>
                    <a:pt x="1963" y="2621"/>
                  </a:lnTo>
                  <a:lnTo>
                    <a:pt x="1968" y="2627"/>
                  </a:lnTo>
                  <a:lnTo>
                    <a:pt x="1974" y="2642"/>
                  </a:lnTo>
                  <a:lnTo>
                    <a:pt x="1974" y="2646"/>
                  </a:lnTo>
                  <a:lnTo>
                    <a:pt x="1980" y="2644"/>
                  </a:lnTo>
                  <a:lnTo>
                    <a:pt x="1984" y="2648"/>
                  </a:lnTo>
                  <a:lnTo>
                    <a:pt x="2002" y="2660"/>
                  </a:lnTo>
                  <a:lnTo>
                    <a:pt x="2009" y="2662"/>
                  </a:lnTo>
                  <a:lnTo>
                    <a:pt x="2022" y="2671"/>
                  </a:lnTo>
                  <a:lnTo>
                    <a:pt x="2028" y="2673"/>
                  </a:lnTo>
                  <a:lnTo>
                    <a:pt x="2043" y="2687"/>
                  </a:lnTo>
                  <a:lnTo>
                    <a:pt x="2045" y="2693"/>
                  </a:lnTo>
                  <a:lnTo>
                    <a:pt x="2056" y="2704"/>
                  </a:lnTo>
                  <a:lnTo>
                    <a:pt x="2054" y="2708"/>
                  </a:lnTo>
                  <a:lnTo>
                    <a:pt x="2057" y="2711"/>
                  </a:lnTo>
                  <a:lnTo>
                    <a:pt x="2071" y="2711"/>
                  </a:lnTo>
                  <a:lnTo>
                    <a:pt x="2075" y="2713"/>
                  </a:lnTo>
                  <a:lnTo>
                    <a:pt x="2085" y="2710"/>
                  </a:lnTo>
                  <a:lnTo>
                    <a:pt x="2104" y="2711"/>
                  </a:lnTo>
                  <a:lnTo>
                    <a:pt x="2108" y="2715"/>
                  </a:lnTo>
                  <a:lnTo>
                    <a:pt x="2112" y="2715"/>
                  </a:lnTo>
                  <a:lnTo>
                    <a:pt x="2125" y="2719"/>
                  </a:lnTo>
                  <a:lnTo>
                    <a:pt x="2140" y="2722"/>
                  </a:lnTo>
                  <a:lnTo>
                    <a:pt x="2151" y="2719"/>
                  </a:lnTo>
                  <a:lnTo>
                    <a:pt x="2157" y="2719"/>
                  </a:lnTo>
                  <a:lnTo>
                    <a:pt x="2157" y="2722"/>
                  </a:lnTo>
                  <a:lnTo>
                    <a:pt x="2160" y="2720"/>
                  </a:lnTo>
                  <a:lnTo>
                    <a:pt x="2164" y="2720"/>
                  </a:lnTo>
                  <a:lnTo>
                    <a:pt x="2166" y="2733"/>
                  </a:lnTo>
                  <a:lnTo>
                    <a:pt x="2154" y="2755"/>
                  </a:lnTo>
                  <a:lnTo>
                    <a:pt x="2154" y="2762"/>
                  </a:lnTo>
                  <a:lnTo>
                    <a:pt x="2148" y="2771"/>
                  </a:lnTo>
                  <a:lnTo>
                    <a:pt x="2141" y="2782"/>
                  </a:lnTo>
                  <a:lnTo>
                    <a:pt x="2143" y="2792"/>
                  </a:lnTo>
                  <a:lnTo>
                    <a:pt x="2146" y="2795"/>
                  </a:lnTo>
                  <a:lnTo>
                    <a:pt x="2146" y="2814"/>
                  </a:lnTo>
                  <a:lnTo>
                    <a:pt x="2135" y="2831"/>
                  </a:lnTo>
                  <a:lnTo>
                    <a:pt x="2135" y="2839"/>
                  </a:lnTo>
                  <a:lnTo>
                    <a:pt x="2132" y="2850"/>
                  </a:lnTo>
                  <a:lnTo>
                    <a:pt x="2123" y="2858"/>
                  </a:lnTo>
                  <a:lnTo>
                    <a:pt x="2118" y="2875"/>
                  </a:lnTo>
                  <a:lnTo>
                    <a:pt x="2122" y="2882"/>
                  </a:lnTo>
                  <a:lnTo>
                    <a:pt x="2131" y="2889"/>
                  </a:lnTo>
                  <a:lnTo>
                    <a:pt x="2131" y="2900"/>
                  </a:lnTo>
                  <a:lnTo>
                    <a:pt x="2138" y="2904"/>
                  </a:lnTo>
                  <a:lnTo>
                    <a:pt x="2143" y="2911"/>
                  </a:lnTo>
                  <a:lnTo>
                    <a:pt x="2141" y="2918"/>
                  </a:lnTo>
                  <a:lnTo>
                    <a:pt x="2142" y="2922"/>
                  </a:lnTo>
                  <a:lnTo>
                    <a:pt x="2141" y="2928"/>
                  </a:lnTo>
                  <a:lnTo>
                    <a:pt x="2150" y="2931"/>
                  </a:lnTo>
                  <a:lnTo>
                    <a:pt x="2160" y="2937"/>
                  </a:lnTo>
                  <a:lnTo>
                    <a:pt x="2162" y="2937"/>
                  </a:lnTo>
                  <a:lnTo>
                    <a:pt x="2164" y="2943"/>
                  </a:lnTo>
                  <a:lnTo>
                    <a:pt x="2169" y="2950"/>
                  </a:lnTo>
                  <a:lnTo>
                    <a:pt x="2170" y="2964"/>
                  </a:lnTo>
                  <a:lnTo>
                    <a:pt x="2173" y="2970"/>
                  </a:lnTo>
                  <a:lnTo>
                    <a:pt x="2169" y="2982"/>
                  </a:lnTo>
                  <a:lnTo>
                    <a:pt x="2152" y="2997"/>
                  </a:lnTo>
                  <a:lnTo>
                    <a:pt x="2165" y="2991"/>
                  </a:lnTo>
                  <a:lnTo>
                    <a:pt x="2176" y="2983"/>
                  </a:lnTo>
                  <a:lnTo>
                    <a:pt x="2188" y="2987"/>
                  </a:lnTo>
                  <a:lnTo>
                    <a:pt x="2195" y="2994"/>
                  </a:lnTo>
                  <a:lnTo>
                    <a:pt x="2202" y="2995"/>
                  </a:lnTo>
                  <a:lnTo>
                    <a:pt x="2205" y="2987"/>
                  </a:lnTo>
                  <a:lnTo>
                    <a:pt x="2205" y="2980"/>
                  </a:lnTo>
                  <a:lnTo>
                    <a:pt x="2220" y="2962"/>
                  </a:lnTo>
                  <a:lnTo>
                    <a:pt x="2223" y="2961"/>
                  </a:lnTo>
                  <a:lnTo>
                    <a:pt x="2221" y="2968"/>
                  </a:lnTo>
                  <a:lnTo>
                    <a:pt x="2223" y="2973"/>
                  </a:lnTo>
                  <a:lnTo>
                    <a:pt x="2228" y="2974"/>
                  </a:lnTo>
                  <a:lnTo>
                    <a:pt x="2231" y="2990"/>
                  </a:lnTo>
                  <a:lnTo>
                    <a:pt x="2229" y="3002"/>
                  </a:lnTo>
                  <a:lnTo>
                    <a:pt x="2239" y="3010"/>
                  </a:lnTo>
                  <a:lnTo>
                    <a:pt x="2254" y="3012"/>
                  </a:lnTo>
                  <a:lnTo>
                    <a:pt x="2246" y="3008"/>
                  </a:lnTo>
                  <a:lnTo>
                    <a:pt x="2238" y="2998"/>
                  </a:lnTo>
                  <a:lnTo>
                    <a:pt x="2236" y="2988"/>
                  </a:lnTo>
                  <a:lnTo>
                    <a:pt x="2238" y="2974"/>
                  </a:lnTo>
                  <a:lnTo>
                    <a:pt x="2242" y="2968"/>
                  </a:lnTo>
                  <a:lnTo>
                    <a:pt x="2238" y="2963"/>
                  </a:lnTo>
                  <a:lnTo>
                    <a:pt x="2237" y="2954"/>
                  </a:lnTo>
                  <a:lnTo>
                    <a:pt x="2241" y="2956"/>
                  </a:lnTo>
                  <a:lnTo>
                    <a:pt x="2245" y="2955"/>
                  </a:lnTo>
                  <a:lnTo>
                    <a:pt x="2250" y="2942"/>
                  </a:lnTo>
                  <a:lnTo>
                    <a:pt x="2260" y="2932"/>
                  </a:lnTo>
                  <a:lnTo>
                    <a:pt x="2257" y="2928"/>
                  </a:lnTo>
                  <a:lnTo>
                    <a:pt x="2256" y="2915"/>
                  </a:lnTo>
                  <a:lnTo>
                    <a:pt x="2251" y="2912"/>
                  </a:lnTo>
                  <a:lnTo>
                    <a:pt x="2251" y="2903"/>
                  </a:lnTo>
                  <a:lnTo>
                    <a:pt x="2259" y="2893"/>
                  </a:lnTo>
                  <a:lnTo>
                    <a:pt x="2256" y="2888"/>
                  </a:lnTo>
                  <a:lnTo>
                    <a:pt x="2256" y="2883"/>
                  </a:lnTo>
                  <a:lnTo>
                    <a:pt x="2252" y="2882"/>
                  </a:lnTo>
                  <a:lnTo>
                    <a:pt x="2250" y="2876"/>
                  </a:lnTo>
                  <a:lnTo>
                    <a:pt x="2257" y="2855"/>
                  </a:lnTo>
                  <a:lnTo>
                    <a:pt x="2255" y="2846"/>
                  </a:lnTo>
                  <a:lnTo>
                    <a:pt x="2257" y="2831"/>
                  </a:lnTo>
                  <a:lnTo>
                    <a:pt x="2262" y="2827"/>
                  </a:lnTo>
                  <a:lnTo>
                    <a:pt x="2260" y="2818"/>
                  </a:lnTo>
                  <a:lnTo>
                    <a:pt x="2264" y="2816"/>
                  </a:lnTo>
                  <a:lnTo>
                    <a:pt x="2261" y="2808"/>
                  </a:lnTo>
                  <a:lnTo>
                    <a:pt x="2266" y="2804"/>
                  </a:lnTo>
                  <a:lnTo>
                    <a:pt x="2261" y="2803"/>
                  </a:lnTo>
                  <a:lnTo>
                    <a:pt x="2258" y="2798"/>
                  </a:lnTo>
                  <a:lnTo>
                    <a:pt x="2263" y="2795"/>
                  </a:lnTo>
                  <a:lnTo>
                    <a:pt x="2259" y="2788"/>
                  </a:lnTo>
                  <a:lnTo>
                    <a:pt x="2260" y="2780"/>
                  </a:lnTo>
                  <a:lnTo>
                    <a:pt x="2256" y="2773"/>
                  </a:lnTo>
                  <a:lnTo>
                    <a:pt x="2255" y="2765"/>
                  </a:lnTo>
                  <a:lnTo>
                    <a:pt x="2252" y="2760"/>
                  </a:lnTo>
                  <a:lnTo>
                    <a:pt x="2264" y="2754"/>
                  </a:lnTo>
                  <a:lnTo>
                    <a:pt x="2281" y="2752"/>
                  </a:lnTo>
                  <a:lnTo>
                    <a:pt x="2290" y="2745"/>
                  </a:lnTo>
                  <a:lnTo>
                    <a:pt x="2300" y="2745"/>
                  </a:lnTo>
                  <a:lnTo>
                    <a:pt x="2305" y="2741"/>
                  </a:lnTo>
                  <a:lnTo>
                    <a:pt x="2322" y="2733"/>
                  </a:lnTo>
                  <a:lnTo>
                    <a:pt x="2349" y="2723"/>
                  </a:lnTo>
                  <a:lnTo>
                    <a:pt x="2349" y="2720"/>
                  </a:lnTo>
                  <a:lnTo>
                    <a:pt x="2355" y="2714"/>
                  </a:lnTo>
                  <a:lnTo>
                    <a:pt x="2376" y="2705"/>
                  </a:lnTo>
                  <a:lnTo>
                    <a:pt x="2377" y="2698"/>
                  </a:lnTo>
                  <a:lnTo>
                    <a:pt x="2387" y="2693"/>
                  </a:lnTo>
                  <a:lnTo>
                    <a:pt x="2399" y="2674"/>
                  </a:lnTo>
                  <a:lnTo>
                    <a:pt x="2404" y="2675"/>
                  </a:lnTo>
                  <a:lnTo>
                    <a:pt x="2409" y="2679"/>
                  </a:lnTo>
                  <a:lnTo>
                    <a:pt x="2417" y="2678"/>
                  </a:lnTo>
                  <a:lnTo>
                    <a:pt x="2424" y="2671"/>
                  </a:lnTo>
                  <a:lnTo>
                    <a:pt x="2416" y="2661"/>
                  </a:lnTo>
                  <a:lnTo>
                    <a:pt x="2416" y="2650"/>
                  </a:lnTo>
                  <a:lnTo>
                    <a:pt x="2410" y="2654"/>
                  </a:lnTo>
                  <a:lnTo>
                    <a:pt x="2408" y="2663"/>
                  </a:lnTo>
                  <a:lnTo>
                    <a:pt x="2404" y="2664"/>
                  </a:lnTo>
                  <a:lnTo>
                    <a:pt x="2408" y="2653"/>
                  </a:lnTo>
                  <a:lnTo>
                    <a:pt x="2416" y="2632"/>
                  </a:lnTo>
                  <a:lnTo>
                    <a:pt x="2419" y="2628"/>
                  </a:lnTo>
                  <a:lnTo>
                    <a:pt x="2419" y="2613"/>
                  </a:lnTo>
                  <a:lnTo>
                    <a:pt x="2420" y="2602"/>
                  </a:lnTo>
                  <a:lnTo>
                    <a:pt x="2413" y="2589"/>
                  </a:lnTo>
                  <a:lnTo>
                    <a:pt x="2414" y="2562"/>
                  </a:lnTo>
                  <a:lnTo>
                    <a:pt x="2411" y="2539"/>
                  </a:lnTo>
                  <a:lnTo>
                    <a:pt x="2398" y="2518"/>
                  </a:lnTo>
                  <a:lnTo>
                    <a:pt x="2389" y="2512"/>
                  </a:lnTo>
                  <a:lnTo>
                    <a:pt x="2386" y="2503"/>
                  </a:lnTo>
                  <a:lnTo>
                    <a:pt x="2377" y="2500"/>
                  </a:lnTo>
                  <a:lnTo>
                    <a:pt x="2375" y="2493"/>
                  </a:lnTo>
                  <a:lnTo>
                    <a:pt x="2380" y="2476"/>
                  </a:lnTo>
                  <a:lnTo>
                    <a:pt x="2388" y="2472"/>
                  </a:lnTo>
                  <a:lnTo>
                    <a:pt x="2411" y="2448"/>
                  </a:lnTo>
                  <a:lnTo>
                    <a:pt x="2419" y="2447"/>
                  </a:lnTo>
                  <a:lnTo>
                    <a:pt x="2424" y="2441"/>
                  </a:lnTo>
                  <a:lnTo>
                    <a:pt x="2424" y="2435"/>
                  </a:lnTo>
                  <a:lnTo>
                    <a:pt x="2421" y="2433"/>
                  </a:lnTo>
                  <a:lnTo>
                    <a:pt x="2421" y="2429"/>
                  </a:lnTo>
                  <a:lnTo>
                    <a:pt x="2430" y="2417"/>
                  </a:lnTo>
                  <a:lnTo>
                    <a:pt x="2434" y="2417"/>
                  </a:lnTo>
                  <a:lnTo>
                    <a:pt x="2440" y="2428"/>
                  </a:lnTo>
                  <a:lnTo>
                    <a:pt x="2446" y="2431"/>
                  </a:lnTo>
                  <a:lnTo>
                    <a:pt x="2442" y="2426"/>
                  </a:lnTo>
                  <a:lnTo>
                    <a:pt x="2443" y="2416"/>
                  </a:lnTo>
                  <a:lnTo>
                    <a:pt x="2453" y="2412"/>
                  </a:lnTo>
                  <a:lnTo>
                    <a:pt x="2462" y="2395"/>
                  </a:lnTo>
                  <a:lnTo>
                    <a:pt x="2460" y="2389"/>
                  </a:lnTo>
                  <a:lnTo>
                    <a:pt x="2448" y="2389"/>
                  </a:lnTo>
                  <a:lnTo>
                    <a:pt x="2447" y="2385"/>
                  </a:lnTo>
                  <a:lnTo>
                    <a:pt x="2455" y="2375"/>
                  </a:lnTo>
                  <a:lnTo>
                    <a:pt x="2450" y="2371"/>
                  </a:lnTo>
                  <a:lnTo>
                    <a:pt x="2447" y="2365"/>
                  </a:lnTo>
                  <a:lnTo>
                    <a:pt x="2453" y="2358"/>
                  </a:lnTo>
                  <a:lnTo>
                    <a:pt x="2462" y="2355"/>
                  </a:lnTo>
                  <a:lnTo>
                    <a:pt x="2453" y="2354"/>
                  </a:lnTo>
                  <a:lnTo>
                    <a:pt x="2452" y="2349"/>
                  </a:lnTo>
                  <a:lnTo>
                    <a:pt x="2456" y="2337"/>
                  </a:lnTo>
                  <a:lnTo>
                    <a:pt x="2462" y="2332"/>
                  </a:lnTo>
                  <a:lnTo>
                    <a:pt x="2457" y="2332"/>
                  </a:lnTo>
                  <a:lnTo>
                    <a:pt x="2443" y="2333"/>
                  </a:lnTo>
                  <a:lnTo>
                    <a:pt x="2439" y="2331"/>
                  </a:lnTo>
                  <a:lnTo>
                    <a:pt x="2439" y="2324"/>
                  </a:lnTo>
                  <a:lnTo>
                    <a:pt x="2458" y="2309"/>
                  </a:lnTo>
                  <a:lnTo>
                    <a:pt x="2470" y="2293"/>
                  </a:lnTo>
                  <a:lnTo>
                    <a:pt x="2472" y="2282"/>
                  </a:lnTo>
                  <a:lnTo>
                    <a:pt x="2477" y="2283"/>
                  </a:lnTo>
                  <a:lnTo>
                    <a:pt x="2481" y="2279"/>
                  </a:lnTo>
                  <a:lnTo>
                    <a:pt x="2481" y="2269"/>
                  </a:lnTo>
                  <a:lnTo>
                    <a:pt x="2476" y="2267"/>
                  </a:lnTo>
                  <a:lnTo>
                    <a:pt x="2476" y="2263"/>
                  </a:lnTo>
                  <a:lnTo>
                    <a:pt x="2471" y="2262"/>
                  </a:lnTo>
                  <a:lnTo>
                    <a:pt x="2466" y="2253"/>
                  </a:lnTo>
                  <a:lnTo>
                    <a:pt x="2466" y="2237"/>
                  </a:lnTo>
                  <a:lnTo>
                    <a:pt x="2472" y="2224"/>
                  </a:lnTo>
                  <a:lnTo>
                    <a:pt x="2472" y="2213"/>
                  </a:lnTo>
                  <a:lnTo>
                    <a:pt x="2479" y="2209"/>
                  </a:lnTo>
                  <a:lnTo>
                    <a:pt x="2483" y="2211"/>
                  </a:lnTo>
                  <a:lnTo>
                    <a:pt x="2488" y="2211"/>
                  </a:lnTo>
                  <a:lnTo>
                    <a:pt x="2488" y="2206"/>
                  </a:lnTo>
                  <a:lnTo>
                    <a:pt x="2494" y="2200"/>
                  </a:lnTo>
                  <a:lnTo>
                    <a:pt x="2499" y="2199"/>
                  </a:lnTo>
                  <a:lnTo>
                    <a:pt x="2505" y="2197"/>
                  </a:lnTo>
                  <a:lnTo>
                    <a:pt x="2510" y="2200"/>
                  </a:lnTo>
                  <a:lnTo>
                    <a:pt x="2525" y="2201"/>
                  </a:lnTo>
                  <a:lnTo>
                    <a:pt x="2539" y="2209"/>
                  </a:lnTo>
                  <a:lnTo>
                    <a:pt x="2559" y="2220"/>
                  </a:lnTo>
                  <a:lnTo>
                    <a:pt x="2570" y="2220"/>
                  </a:lnTo>
                  <a:lnTo>
                    <a:pt x="2567" y="2228"/>
                  </a:lnTo>
                  <a:lnTo>
                    <a:pt x="2556" y="2233"/>
                  </a:lnTo>
                  <a:lnTo>
                    <a:pt x="2571" y="2232"/>
                  </a:lnTo>
                  <a:lnTo>
                    <a:pt x="2583" y="2223"/>
                  </a:lnTo>
                  <a:lnTo>
                    <a:pt x="2591" y="2224"/>
                  </a:lnTo>
                  <a:lnTo>
                    <a:pt x="2595" y="2229"/>
                  </a:lnTo>
                  <a:lnTo>
                    <a:pt x="2602" y="2229"/>
                  </a:lnTo>
                  <a:lnTo>
                    <a:pt x="2608" y="2238"/>
                  </a:lnTo>
                  <a:lnTo>
                    <a:pt x="2608" y="2228"/>
                  </a:lnTo>
                  <a:lnTo>
                    <a:pt x="2618" y="2233"/>
                  </a:lnTo>
                  <a:lnTo>
                    <a:pt x="2623" y="2228"/>
                  </a:lnTo>
                  <a:lnTo>
                    <a:pt x="2630" y="2227"/>
                  </a:lnTo>
                  <a:lnTo>
                    <a:pt x="2641" y="2220"/>
                  </a:lnTo>
                  <a:lnTo>
                    <a:pt x="2656" y="2232"/>
                  </a:lnTo>
                  <a:lnTo>
                    <a:pt x="2656" y="2241"/>
                  </a:lnTo>
                  <a:lnTo>
                    <a:pt x="2666" y="2249"/>
                  </a:lnTo>
                  <a:lnTo>
                    <a:pt x="2674" y="2249"/>
                  </a:lnTo>
                  <a:lnTo>
                    <a:pt x="2674" y="2263"/>
                  </a:lnTo>
                  <a:lnTo>
                    <a:pt x="2669" y="2270"/>
                  </a:lnTo>
                  <a:lnTo>
                    <a:pt x="2669" y="2276"/>
                  </a:lnTo>
                  <a:lnTo>
                    <a:pt x="2675" y="2273"/>
                  </a:lnTo>
                  <a:lnTo>
                    <a:pt x="2684" y="2281"/>
                  </a:lnTo>
                  <a:lnTo>
                    <a:pt x="2688" y="2291"/>
                  </a:lnTo>
                  <a:lnTo>
                    <a:pt x="2682" y="2293"/>
                  </a:lnTo>
                  <a:lnTo>
                    <a:pt x="2689" y="2299"/>
                  </a:lnTo>
                  <a:lnTo>
                    <a:pt x="2695" y="2293"/>
                  </a:lnTo>
                  <a:lnTo>
                    <a:pt x="2703" y="2304"/>
                  </a:lnTo>
                  <a:lnTo>
                    <a:pt x="2702" y="2309"/>
                  </a:lnTo>
                  <a:lnTo>
                    <a:pt x="2694" y="2303"/>
                  </a:lnTo>
                  <a:lnTo>
                    <a:pt x="2690" y="2311"/>
                  </a:lnTo>
                  <a:lnTo>
                    <a:pt x="2683" y="2311"/>
                  </a:lnTo>
                  <a:lnTo>
                    <a:pt x="2694" y="2322"/>
                  </a:lnTo>
                  <a:lnTo>
                    <a:pt x="2694" y="2330"/>
                  </a:lnTo>
                  <a:lnTo>
                    <a:pt x="2701" y="2323"/>
                  </a:lnTo>
                  <a:lnTo>
                    <a:pt x="2701" y="2330"/>
                  </a:lnTo>
                  <a:lnTo>
                    <a:pt x="2708" y="2326"/>
                  </a:lnTo>
                  <a:lnTo>
                    <a:pt x="2722" y="2338"/>
                  </a:lnTo>
                  <a:lnTo>
                    <a:pt x="2727" y="2336"/>
                  </a:lnTo>
                  <a:lnTo>
                    <a:pt x="2730" y="2340"/>
                  </a:lnTo>
                  <a:lnTo>
                    <a:pt x="2740" y="2336"/>
                  </a:lnTo>
                  <a:lnTo>
                    <a:pt x="2751" y="2340"/>
                  </a:lnTo>
                  <a:lnTo>
                    <a:pt x="2749" y="2356"/>
                  </a:lnTo>
                  <a:lnTo>
                    <a:pt x="2754" y="2363"/>
                  </a:lnTo>
                  <a:lnTo>
                    <a:pt x="2764" y="2355"/>
                  </a:lnTo>
                  <a:lnTo>
                    <a:pt x="2766" y="2342"/>
                  </a:lnTo>
                  <a:lnTo>
                    <a:pt x="2773" y="2341"/>
                  </a:lnTo>
                  <a:lnTo>
                    <a:pt x="2773" y="2356"/>
                  </a:lnTo>
                  <a:lnTo>
                    <a:pt x="2771" y="2371"/>
                  </a:lnTo>
                  <a:lnTo>
                    <a:pt x="2759" y="2373"/>
                  </a:lnTo>
                  <a:lnTo>
                    <a:pt x="2751" y="2386"/>
                  </a:lnTo>
                  <a:lnTo>
                    <a:pt x="2753" y="2408"/>
                  </a:lnTo>
                  <a:lnTo>
                    <a:pt x="2749" y="2415"/>
                  </a:lnTo>
                  <a:lnTo>
                    <a:pt x="2747" y="2404"/>
                  </a:lnTo>
                  <a:lnTo>
                    <a:pt x="2744" y="2409"/>
                  </a:lnTo>
                  <a:lnTo>
                    <a:pt x="2741" y="2422"/>
                  </a:lnTo>
                  <a:lnTo>
                    <a:pt x="2722" y="2420"/>
                  </a:lnTo>
                  <a:lnTo>
                    <a:pt x="2699" y="2413"/>
                  </a:lnTo>
                  <a:lnTo>
                    <a:pt x="2720" y="2423"/>
                  </a:lnTo>
                  <a:lnTo>
                    <a:pt x="2736" y="2427"/>
                  </a:lnTo>
                  <a:lnTo>
                    <a:pt x="2748" y="2437"/>
                  </a:lnTo>
                  <a:lnTo>
                    <a:pt x="2747" y="2452"/>
                  </a:lnTo>
                  <a:lnTo>
                    <a:pt x="2739" y="2463"/>
                  </a:lnTo>
                  <a:lnTo>
                    <a:pt x="2738" y="2468"/>
                  </a:lnTo>
                  <a:lnTo>
                    <a:pt x="2729" y="2480"/>
                  </a:lnTo>
                  <a:lnTo>
                    <a:pt x="2731" y="2481"/>
                  </a:lnTo>
                  <a:lnTo>
                    <a:pt x="2742" y="2498"/>
                  </a:lnTo>
                  <a:lnTo>
                    <a:pt x="2750" y="2501"/>
                  </a:lnTo>
                  <a:lnTo>
                    <a:pt x="2745" y="2502"/>
                  </a:lnTo>
                  <a:lnTo>
                    <a:pt x="2730" y="2495"/>
                  </a:lnTo>
                  <a:lnTo>
                    <a:pt x="2740" y="2510"/>
                  </a:lnTo>
                  <a:lnTo>
                    <a:pt x="2748" y="2516"/>
                  </a:lnTo>
                  <a:lnTo>
                    <a:pt x="2751" y="2516"/>
                  </a:lnTo>
                  <a:lnTo>
                    <a:pt x="2748" y="2507"/>
                  </a:lnTo>
                  <a:lnTo>
                    <a:pt x="2756" y="2506"/>
                  </a:lnTo>
                  <a:lnTo>
                    <a:pt x="2765" y="2514"/>
                  </a:lnTo>
                  <a:lnTo>
                    <a:pt x="2769" y="2523"/>
                  </a:lnTo>
                  <a:lnTo>
                    <a:pt x="2768" y="2532"/>
                  </a:lnTo>
                  <a:lnTo>
                    <a:pt x="2768" y="2542"/>
                  </a:lnTo>
                  <a:lnTo>
                    <a:pt x="2759" y="2557"/>
                  </a:lnTo>
                  <a:lnTo>
                    <a:pt x="2757" y="2566"/>
                  </a:lnTo>
                  <a:lnTo>
                    <a:pt x="2750" y="2575"/>
                  </a:lnTo>
                  <a:lnTo>
                    <a:pt x="2760" y="2570"/>
                  </a:lnTo>
                  <a:lnTo>
                    <a:pt x="2771" y="2547"/>
                  </a:lnTo>
                  <a:lnTo>
                    <a:pt x="2782" y="2535"/>
                  </a:lnTo>
                  <a:lnTo>
                    <a:pt x="2785" y="2536"/>
                  </a:lnTo>
                  <a:lnTo>
                    <a:pt x="2784" y="2545"/>
                  </a:lnTo>
                  <a:lnTo>
                    <a:pt x="2785" y="2563"/>
                  </a:lnTo>
                  <a:lnTo>
                    <a:pt x="2782" y="2566"/>
                  </a:lnTo>
                  <a:lnTo>
                    <a:pt x="2783" y="2573"/>
                  </a:lnTo>
                  <a:lnTo>
                    <a:pt x="2779" y="2582"/>
                  </a:lnTo>
                  <a:lnTo>
                    <a:pt x="2789" y="2571"/>
                  </a:lnTo>
                  <a:lnTo>
                    <a:pt x="2790" y="2561"/>
                  </a:lnTo>
                  <a:lnTo>
                    <a:pt x="2800" y="2553"/>
                  </a:lnTo>
                  <a:lnTo>
                    <a:pt x="2808" y="2552"/>
                  </a:lnTo>
                  <a:lnTo>
                    <a:pt x="2815" y="2545"/>
                  </a:lnTo>
                  <a:lnTo>
                    <a:pt x="2822" y="2546"/>
                  </a:lnTo>
                  <a:lnTo>
                    <a:pt x="2823" y="2550"/>
                  </a:lnTo>
                  <a:lnTo>
                    <a:pt x="2827" y="2546"/>
                  </a:lnTo>
                  <a:lnTo>
                    <a:pt x="2835" y="2544"/>
                  </a:lnTo>
                  <a:lnTo>
                    <a:pt x="2836" y="2536"/>
                  </a:lnTo>
                  <a:lnTo>
                    <a:pt x="2842" y="2528"/>
                  </a:lnTo>
                  <a:lnTo>
                    <a:pt x="2853" y="2519"/>
                  </a:lnTo>
                  <a:lnTo>
                    <a:pt x="2859" y="2525"/>
                  </a:lnTo>
                  <a:lnTo>
                    <a:pt x="2862" y="2538"/>
                  </a:lnTo>
                  <a:lnTo>
                    <a:pt x="2860" y="2548"/>
                  </a:lnTo>
                  <a:lnTo>
                    <a:pt x="2866" y="2534"/>
                  </a:lnTo>
                  <a:lnTo>
                    <a:pt x="2865" y="2521"/>
                  </a:lnTo>
                  <a:lnTo>
                    <a:pt x="2869" y="2520"/>
                  </a:lnTo>
                  <a:lnTo>
                    <a:pt x="2868" y="2516"/>
                  </a:lnTo>
                  <a:lnTo>
                    <a:pt x="2873" y="2508"/>
                  </a:lnTo>
                  <a:lnTo>
                    <a:pt x="2881" y="2507"/>
                  </a:lnTo>
                  <a:lnTo>
                    <a:pt x="2883" y="2495"/>
                  </a:lnTo>
                  <a:lnTo>
                    <a:pt x="2889" y="2491"/>
                  </a:lnTo>
                  <a:lnTo>
                    <a:pt x="2895" y="2483"/>
                  </a:lnTo>
                  <a:lnTo>
                    <a:pt x="2898" y="2477"/>
                  </a:lnTo>
                  <a:lnTo>
                    <a:pt x="2902" y="2477"/>
                  </a:lnTo>
                  <a:lnTo>
                    <a:pt x="2910" y="2484"/>
                  </a:lnTo>
                  <a:lnTo>
                    <a:pt x="2910" y="2479"/>
                  </a:lnTo>
                  <a:lnTo>
                    <a:pt x="2906" y="2472"/>
                  </a:lnTo>
                  <a:lnTo>
                    <a:pt x="2899" y="2472"/>
                  </a:lnTo>
                  <a:lnTo>
                    <a:pt x="2899" y="2466"/>
                  </a:lnTo>
                  <a:lnTo>
                    <a:pt x="2904" y="2453"/>
                  </a:lnTo>
                  <a:lnTo>
                    <a:pt x="2909" y="2451"/>
                  </a:lnTo>
                  <a:lnTo>
                    <a:pt x="2914" y="2456"/>
                  </a:lnTo>
                  <a:lnTo>
                    <a:pt x="2913" y="2448"/>
                  </a:lnTo>
                  <a:lnTo>
                    <a:pt x="2919" y="2444"/>
                  </a:lnTo>
                  <a:lnTo>
                    <a:pt x="2919" y="2438"/>
                  </a:lnTo>
                  <a:lnTo>
                    <a:pt x="2929" y="2427"/>
                  </a:lnTo>
                  <a:lnTo>
                    <a:pt x="2933" y="2420"/>
                  </a:lnTo>
                  <a:lnTo>
                    <a:pt x="2931" y="2414"/>
                  </a:lnTo>
                  <a:lnTo>
                    <a:pt x="2939" y="2404"/>
                  </a:lnTo>
                  <a:lnTo>
                    <a:pt x="2948" y="2401"/>
                  </a:lnTo>
                  <a:lnTo>
                    <a:pt x="2951" y="2404"/>
                  </a:lnTo>
                  <a:lnTo>
                    <a:pt x="2944" y="2410"/>
                  </a:lnTo>
                  <a:lnTo>
                    <a:pt x="2952" y="2407"/>
                  </a:lnTo>
                  <a:lnTo>
                    <a:pt x="2955" y="2411"/>
                  </a:lnTo>
                  <a:lnTo>
                    <a:pt x="2949" y="2415"/>
                  </a:lnTo>
                  <a:lnTo>
                    <a:pt x="2948" y="2421"/>
                  </a:lnTo>
                  <a:lnTo>
                    <a:pt x="2954" y="2425"/>
                  </a:lnTo>
                  <a:lnTo>
                    <a:pt x="2949" y="2432"/>
                  </a:lnTo>
                  <a:lnTo>
                    <a:pt x="2944" y="2433"/>
                  </a:lnTo>
                  <a:lnTo>
                    <a:pt x="2944" y="2434"/>
                  </a:lnTo>
                  <a:lnTo>
                    <a:pt x="2949" y="2436"/>
                  </a:lnTo>
                  <a:lnTo>
                    <a:pt x="2955" y="2437"/>
                  </a:lnTo>
                  <a:lnTo>
                    <a:pt x="2952" y="2444"/>
                  </a:lnTo>
                  <a:lnTo>
                    <a:pt x="2950" y="2447"/>
                  </a:lnTo>
                  <a:lnTo>
                    <a:pt x="2956" y="2447"/>
                  </a:lnTo>
                  <a:lnTo>
                    <a:pt x="2957" y="2455"/>
                  </a:lnTo>
                  <a:lnTo>
                    <a:pt x="2951" y="2458"/>
                  </a:lnTo>
                  <a:lnTo>
                    <a:pt x="2953" y="2467"/>
                  </a:lnTo>
                  <a:lnTo>
                    <a:pt x="2961" y="2475"/>
                  </a:lnTo>
                  <a:lnTo>
                    <a:pt x="2961" y="2485"/>
                  </a:lnTo>
                  <a:lnTo>
                    <a:pt x="2958" y="2489"/>
                  </a:lnTo>
                  <a:lnTo>
                    <a:pt x="2954" y="2485"/>
                  </a:lnTo>
                  <a:lnTo>
                    <a:pt x="2948" y="2488"/>
                  </a:lnTo>
                  <a:lnTo>
                    <a:pt x="2954" y="2493"/>
                  </a:lnTo>
                  <a:lnTo>
                    <a:pt x="2956" y="2498"/>
                  </a:lnTo>
                  <a:lnTo>
                    <a:pt x="2959" y="2498"/>
                  </a:lnTo>
                  <a:lnTo>
                    <a:pt x="2965" y="2492"/>
                  </a:lnTo>
                  <a:lnTo>
                    <a:pt x="2966" y="2499"/>
                  </a:lnTo>
                  <a:lnTo>
                    <a:pt x="2972" y="2502"/>
                  </a:lnTo>
                  <a:lnTo>
                    <a:pt x="2965" y="2513"/>
                  </a:lnTo>
                  <a:lnTo>
                    <a:pt x="2958" y="2515"/>
                  </a:lnTo>
                  <a:lnTo>
                    <a:pt x="2948" y="2514"/>
                  </a:lnTo>
                  <a:lnTo>
                    <a:pt x="2944" y="2519"/>
                  </a:lnTo>
                  <a:lnTo>
                    <a:pt x="2951" y="2523"/>
                  </a:lnTo>
                  <a:lnTo>
                    <a:pt x="2971" y="2517"/>
                  </a:lnTo>
                  <a:lnTo>
                    <a:pt x="2977" y="2519"/>
                  </a:lnTo>
                  <a:lnTo>
                    <a:pt x="2975" y="2527"/>
                  </a:lnTo>
                  <a:lnTo>
                    <a:pt x="2967" y="2535"/>
                  </a:lnTo>
                  <a:lnTo>
                    <a:pt x="2974" y="2538"/>
                  </a:lnTo>
                  <a:lnTo>
                    <a:pt x="2981" y="2534"/>
                  </a:lnTo>
                  <a:lnTo>
                    <a:pt x="2981" y="2544"/>
                  </a:lnTo>
                  <a:lnTo>
                    <a:pt x="2974" y="2554"/>
                  </a:lnTo>
                  <a:lnTo>
                    <a:pt x="2960" y="2554"/>
                  </a:lnTo>
                  <a:lnTo>
                    <a:pt x="2954" y="2549"/>
                  </a:lnTo>
                  <a:lnTo>
                    <a:pt x="2950" y="2555"/>
                  </a:lnTo>
                  <a:lnTo>
                    <a:pt x="2952" y="2561"/>
                  </a:lnTo>
                  <a:lnTo>
                    <a:pt x="2949" y="2568"/>
                  </a:lnTo>
                  <a:lnTo>
                    <a:pt x="2961" y="2563"/>
                  </a:lnTo>
                  <a:lnTo>
                    <a:pt x="2975" y="2563"/>
                  </a:lnTo>
                  <a:lnTo>
                    <a:pt x="2984" y="2559"/>
                  </a:lnTo>
                  <a:lnTo>
                    <a:pt x="2987" y="2562"/>
                  </a:lnTo>
                  <a:lnTo>
                    <a:pt x="2982" y="2567"/>
                  </a:lnTo>
                  <a:lnTo>
                    <a:pt x="2982" y="2571"/>
                  </a:lnTo>
                  <a:lnTo>
                    <a:pt x="2974" y="2576"/>
                  </a:lnTo>
                  <a:lnTo>
                    <a:pt x="2966" y="2576"/>
                  </a:lnTo>
                  <a:lnTo>
                    <a:pt x="2953" y="2592"/>
                  </a:lnTo>
                  <a:lnTo>
                    <a:pt x="2967" y="2585"/>
                  </a:lnTo>
                  <a:lnTo>
                    <a:pt x="2976" y="2585"/>
                  </a:lnTo>
                  <a:lnTo>
                    <a:pt x="2983" y="2583"/>
                  </a:lnTo>
                  <a:lnTo>
                    <a:pt x="2991" y="2585"/>
                  </a:lnTo>
                  <a:lnTo>
                    <a:pt x="2991" y="2593"/>
                  </a:lnTo>
                  <a:lnTo>
                    <a:pt x="2984" y="2594"/>
                  </a:lnTo>
                  <a:lnTo>
                    <a:pt x="2975" y="2600"/>
                  </a:lnTo>
                  <a:lnTo>
                    <a:pt x="2972" y="2608"/>
                  </a:lnTo>
                  <a:lnTo>
                    <a:pt x="2977" y="2603"/>
                  </a:lnTo>
                  <a:lnTo>
                    <a:pt x="2986" y="2605"/>
                  </a:lnTo>
                  <a:lnTo>
                    <a:pt x="2990" y="2600"/>
                  </a:lnTo>
                  <a:lnTo>
                    <a:pt x="2999" y="2608"/>
                  </a:lnTo>
                  <a:lnTo>
                    <a:pt x="3003" y="2622"/>
                  </a:lnTo>
                  <a:lnTo>
                    <a:pt x="2994" y="2629"/>
                  </a:lnTo>
                  <a:lnTo>
                    <a:pt x="2988" y="2627"/>
                  </a:lnTo>
                  <a:lnTo>
                    <a:pt x="2983" y="2631"/>
                  </a:lnTo>
                  <a:lnTo>
                    <a:pt x="2975" y="2631"/>
                  </a:lnTo>
                  <a:lnTo>
                    <a:pt x="2981" y="2637"/>
                  </a:lnTo>
                  <a:lnTo>
                    <a:pt x="2987" y="2635"/>
                  </a:lnTo>
                  <a:lnTo>
                    <a:pt x="2991" y="2638"/>
                  </a:lnTo>
                  <a:lnTo>
                    <a:pt x="3001" y="2638"/>
                  </a:lnTo>
                  <a:lnTo>
                    <a:pt x="3004" y="2642"/>
                  </a:lnTo>
                  <a:lnTo>
                    <a:pt x="3002" y="2649"/>
                  </a:lnTo>
                  <a:lnTo>
                    <a:pt x="2996" y="2653"/>
                  </a:lnTo>
                  <a:lnTo>
                    <a:pt x="3004" y="2656"/>
                  </a:lnTo>
                  <a:lnTo>
                    <a:pt x="3010" y="2655"/>
                  </a:lnTo>
                  <a:lnTo>
                    <a:pt x="3018" y="2662"/>
                  </a:lnTo>
                  <a:lnTo>
                    <a:pt x="3016" y="2670"/>
                  </a:lnTo>
                  <a:lnTo>
                    <a:pt x="3010" y="2673"/>
                  </a:lnTo>
                  <a:lnTo>
                    <a:pt x="2999" y="2682"/>
                  </a:lnTo>
                  <a:lnTo>
                    <a:pt x="2992" y="2679"/>
                  </a:lnTo>
                  <a:lnTo>
                    <a:pt x="2990" y="2683"/>
                  </a:lnTo>
                  <a:lnTo>
                    <a:pt x="2998" y="2687"/>
                  </a:lnTo>
                  <a:lnTo>
                    <a:pt x="2998" y="2692"/>
                  </a:lnTo>
                  <a:lnTo>
                    <a:pt x="2989" y="2693"/>
                  </a:lnTo>
                  <a:lnTo>
                    <a:pt x="2978" y="2686"/>
                  </a:lnTo>
                  <a:lnTo>
                    <a:pt x="2965" y="2687"/>
                  </a:lnTo>
                  <a:lnTo>
                    <a:pt x="2977" y="2693"/>
                  </a:lnTo>
                  <a:lnTo>
                    <a:pt x="2977" y="2701"/>
                  </a:lnTo>
                  <a:lnTo>
                    <a:pt x="2986" y="2710"/>
                  </a:lnTo>
                  <a:lnTo>
                    <a:pt x="2990" y="2715"/>
                  </a:lnTo>
                  <a:lnTo>
                    <a:pt x="2988" y="2719"/>
                  </a:lnTo>
                  <a:lnTo>
                    <a:pt x="2979" y="2720"/>
                  </a:lnTo>
                  <a:lnTo>
                    <a:pt x="2975" y="2725"/>
                  </a:lnTo>
                  <a:lnTo>
                    <a:pt x="2963" y="2724"/>
                  </a:lnTo>
                  <a:lnTo>
                    <a:pt x="2979" y="2729"/>
                  </a:lnTo>
                  <a:lnTo>
                    <a:pt x="2984" y="2727"/>
                  </a:lnTo>
                  <a:lnTo>
                    <a:pt x="2985" y="2724"/>
                  </a:lnTo>
                  <a:lnTo>
                    <a:pt x="2997" y="2722"/>
                  </a:lnTo>
                  <a:lnTo>
                    <a:pt x="3002" y="2723"/>
                  </a:lnTo>
                  <a:lnTo>
                    <a:pt x="3002" y="2729"/>
                  </a:lnTo>
                  <a:lnTo>
                    <a:pt x="3006" y="2733"/>
                  </a:lnTo>
                  <a:lnTo>
                    <a:pt x="3001" y="2736"/>
                  </a:lnTo>
                  <a:lnTo>
                    <a:pt x="3007" y="2737"/>
                  </a:lnTo>
                  <a:lnTo>
                    <a:pt x="3008" y="2740"/>
                  </a:lnTo>
                  <a:lnTo>
                    <a:pt x="3007" y="2746"/>
                  </a:lnTo>
                  <a:lnTo>
                    <a:pt x="3009" y="2749"/>
                  </a:lnTo>
                  <a:lnTo>
                    <a:pt x="3018" y="2744"/>
                  </a:lnTo>
                  <a:lnTo>
                    <a:pt x="3020" y="2746"/>
                  </a:lnTo>
                  <a:lnTo>
                    <a:pt x="3026" y="2747"/>
                  </a:lnTo>
                  <a:lnTo>
                    <a:pt x="3026" y="2758"/>
                  </a:lnTo>
                  <a:lnTo>
                    <a:pt x="3022" y="2763"/>
                  </a:lnTo>
                  <a:lnTo>
                    <a:pt x="3022" y="2767"/>
                  </a:lnTo>
                  <a:lnTo>
                    <a:pt x="3026" y="2767"/>
                  </a:lnTo>
                  <a:lnTo>
                    <a:pt x="3035" y="2755"/>
                  </a:lnTo>
                  <a:lnTo>
                    <a:pt x="3037" y="2756"/>
                  </a:lnTo>
                  <a:lnTo>
                    <a:pt x="3036" y="2764"/>
                  </a:lnTo>
                  <a:lnTo>
                    <a:pt x="3041" y="2769"/>
                  </a:lnTo>
                  <a:lnTo>
                    <a:pt x="3030" y="2776"/>
                  </a:lnTo>
                  <a:lnTo>
                    <a:pt x="3017" y="2793"/>
                  </a:lnTo>
                  <a:lnTo>
                    <a:pt x="3009" y="2799"/>
                  </a:lnTo>
                  <a:lnTo>
                    <a:pt x="3000" y="2797"/>
                  </a:lnTo>
                  <a:lnTo>
                    <a:pt x="3009" y="2802"/>
                  </a:lnTo>
                  <a:lnTo>
                    <a:pt x="3016" y="2800"/>
                  </a:lnTo>
                  <a:lnTo>
                    <a:pt x="3033" y="2784"/>
                  </a:lnTo>
                  <a:lnTo>
                    <a:pt x="3039" y="2784"/>
                  </a:lnTo>
                  <a:lnTo>
                    <a:pt x="3039" y="2789"/>
                  </a:lnTo>
                  <a:lnTo>
                    <a:pt x="3032" y="2794"/>
                  </a:lnTo>
                  <a:lnTo>
                    <a:pt x="3028" y="2802"/>
                  </a:lnTo>
                  <a:lnTo>
                    <a:pt x="3032" y="2804"/>
                  </a:lnTo>
                  <a:lnTo>
                    <a:pt x="3041" y="2794"/>
                  </a:lnTo>
                  <a:lnTo>
                    <a:pt x="3049" y="2785"/>
                  </a:lnTo>
                  <a:lnTo>
                    <a:pt x="3058" y="2783"/>
                  </a:lnTo>
                  <a:lnTo>
                    <a:pt x="3058" y="2787"/>
                  </a:lnTo>
                  <a:lnTo>
                    <a:pt x="3051" y="2791"/>
                  </a:lnTo>
                  <a:lnTo>
                    <a:pt x="3048" y="2795"/>
                  </a:lnTo>
                  <a:lnTo>
                    <a:pt x="3051" y="2797"/>
                  </a:lnTo>
                  <a:lnTo>
                    <a:pt x="3062" y="2792"/>
                  </a:lnTo>
                  <a:lnTo>
                    <a:pt x="3066" y="2795"/>
                  </a:lnTo>
                  <a:lnTo>
                    <a:pt x="3053" y="2804"/>
                  </a:lnTo>
                  <a:lnTo>
                    <a:pt x="3048" y="2811"/>
                  </a:lnTo>
                  <a:lnTo>
                    <a:pt x="3052" y="2812"/>
                  </a:lnTo>
                  <a:lnTo>
                    <a:pt x="3059" y="2806"/>
                  </a:lnTo>
                  <a:lnTo>
                    <a:pt x="3076" y="2792"/>
                  </a:lnTo>
                  <a:lnTo>
                    <a:pt x="3079" y="2793"/>
                  </a:lnTo>
                  <a:lnTo>
                    <a:pt x="3074" y="2797"/>
                  </a:lnTo>
                  <a:lnTo>
                    <a:pt x="3073" y="2802"/>
                  </a:lnTo>
                  <a:lnTo>
                    <a:pt x="3085" y="2793"/>
                  </a:lnTo>
                  <a:lnTo>
                    <a:pt x="3084" y="2798"/>
                  </a:lnTo>
                  <a:lnTo>
                    <a:pt x="3084" y="2812"/>
                  </a:lnTo>
                  <a:lnTo>
                    <a:pt x="3079" y="2813"/>
                  </a:lnTo>
                  <a:lnTo>
                    <a:pt x="3080" y="2819"/>
                  </a:lnTo>
                  <a:lnTo>
                    <a:pt x="3089" y="2817"/>
                  </a:lnTo>
                  <a:lnTo>
                    <a:pt x="3100" y="2823"/>
                  </a:lnTo>
                  <a:lnTo>
                    <a:pt x="3106" y="2816"/>
                  </a:lnTo>
                  <a:lnTo>
                    <a:pt x="3119" y="2812"/>
                  </a:lnTo>
                  <a:lnTo>
                    <a:pt x="3124" y="2815"/>
                  </a:lnTo>
                  <a:lnTo>
                    <a:pt x="3120" y="2823"/>
                  </a:lnTo>
                  <a:lnTo>
                    <a:pt x="3115" y="2823"/>
                  </a:lnTo>
                  <a:lnTo>
                    <a:pt x="3112" y="2826"/>
                  </a:lnTo>
                  <a:lnTo>
                    <a:pt x="3133" y="2832"/>
                  </a:lnTo>
                  <a:lnTo>
                    <a:pt x="3141" y="2840"/>
                  </a:lnTo>
                  <a:lnTo>
                    <a:pt x="3127" y="2842"/>
                  </a:lnTo>
                  <a:lnTo>
                    <a:pt x="3127" y="2845"/>
                  </a:lnTo>
                  <a:lnTo>
                    <a:pt x="3110" y="2848"/>
                  </a:lnTo>
                  <a:lnTo>
                    <a:pt x="3106" y="2845"/>
                  </a:lnTo>
                  <a:lnTo>
                    <a:pt x="3093" y="2850"/>
                  </a:lnTo>
                  <a:lnTo>
                    <a:pt x="3085" y="2858"/>
                  </a:lnTo>
                  <a:lnTo>
                    <a:pt x="3069" y="2859"/>
                  </a:lnTo>
                  <a:lnTo>
                    <a:pt x="3046" y="2863"/>
                  </a:lnTo>
                  <a:lnTo>
                    <a:pt x="3045" y="2869"/>
                  </a:lnTo>
                  <a:lnTo>
                    <a:pt x="3061" y="2865"/>
                  </a:lnTo>
                  <a:lnTo>
                    <a:pt x="3078" y="2860"/>
                  </a:lnTo>
                  <a:lnTo>
                    <a:pt x="3084" y="2861"/>
                  </a:lnTo>
                  <a:lnTo>
                    <a:pt x="3085" y="2865"/>
                  </a:lnTo>
                  <a:lnTo>
                    <a:pt x="3068" y="2868"/>
                  </a:lnTo>
                  <a:lnTo>
                    <a:pt x="3052" y="2871"/>
                  </a:lnTo>
                  <a:lnTo>
                    <a:pt x="3038" y="2879"/>
                  </a:lnTo>
                  <a:lnTo>
                    <a:pt x="3032" y="2884"/>
                  </a:lnTo>
                  <a:lnTo>
                    <a:pt x="3022" y="2884"/>
                  </a:lnTo>
                  <a:lnTo>
                    <a:pt x="3020" y="2892"/>
                  </a:lnTo>
                  <a:lnTo>
                    <a:pt x="3017" y="2897"/>
                  </a:lnTo>
                  <a:lnTo>
                    <a:pt x="3001" y="2886"/>
                  </a:lnTo>
                  <a:lnTo>
                    <a:pt x="2992" y="2870"/>
                  </a:lnTo>
                  <a:lnTo>
                    <a:pt x="2993" y="2878"/>
                  </a:lnTo>
                  <a:lnTo>
                    <a:pt x="2990" y="2882"/>
                  </a:lnTo>
                  <a:lnTo>
                    <a:pt x="2997" y="2885"/>
                  </a:lnTo>
                  <a:lnTo>
                    <a:pt x="2999" y="2889"/>
                  </a:lnTo>
                  <a:lnTo>
                    <a:pt x="3016" y="2903"/>
                  </a:lnTo>
                  <a:lnTo>
                    <a:pt x="3014" y="2909"/>
                  </a:lnTo>
                  <a:lnTo>
                    <a:pt x="3008" y="2907"/>
                  </a:lnTo>
                  <a:lnTo>
                    <a:pt x="3003" y="2912"/>
                  </a:lnTo>
                  <a:lnTo>
                    <a:pt x="3006" y="2919"/>
                  </a:lnTo>
                  <a:lnTo>
                    <a:pt x="3011" y="2920"/>
                  </a:lnTo>
                  <a:lnTo>
                    <a:pt x="3014" y="2916"/>
                  </a:lnTo>
                  <a:lnTo>
                    <a:pt x="3020" y="2916"/>
                  </a:lnTo>
                  <a:lnTo>
                    <a:pt x="3027" y="2901"/>
                  </a:lnTo>
                  <a:lnTo>
                    <a:pt x="3040" y="2902"/>
                  </a:lnTo>
                  <a:lnTo>
                    <a:pt x="3049" y="2894"/>
                  </a:lnTo>
                  <a:lnTo>
                    <a:pt x="3056" y="2893"/>
                  </a:lnTo>
                  <a:lnTo>
                    <a:pt x="3059" y="2885"/>
                  </a:lnTo>
                  <a:lnTo>
                    <a:pt x="3068" y="2875"/>
                  </a:lnTo>
                  <a:lnTo>
                    <a:pt x="3078" y="2874"/>
                  </a:lnTo>
                  <a:lnTo>
                    <a:pt x="3092" y="2868"/>
                  </a:lnTo>
                  <a:lnTo>
                    <a:pt x="3103" y="2869"/>
                  </a:lnTo>
                  <a:lnTo>
                    <a:pt x="3112" y="2869"/>
                  </a:lnTo>
                  <a:lnTo>
                    <a:pt x="3108" y="2866"/>
                  </a:lnTo>
                  <a:lnTo>
                    <a:pt x="3098" y="2866"/>
                  </a:lnTo>
                  <a:lnTo>
                    <a:pt x="3095" y="2864"/>
                  </a:lnTo>
                  <a:lnTo>
                    <a:pt x="3102" y="2861"/>
                  </a:lnTo>
                  <a:lnTo>
                    <a:pt x="3120" y="2859"/>
                  </a:lnTo>
                  <a:lnTo>
                    <a:pt x="3135" y="2863"/>
                  </a:lnTo>
                  <a:lnTo>
                    <a:pt x="3141" y="2877"/>
                  </a:lnTo>
                  <a:lnTo>
                    <a:pt x="3140" y="2885"/>
                  </a:lnTo>
                  <a:lnTo>
                    <a:pt x="3130" y="2893"/>
                  </a:lnTo>
                  <a:lnTo>
                    <a:pt x="3126" y="2894"/>
                  </a:lnTo>
                  <a:lnTo>
                    <a:pt x="3119" y="2900"/>
                  </a:lnTo>
                  <a:lnTo>
                    <a:pt x="3130" y="2901"/>
                  </a:lnTo>
                  <a:lnTo>
                    <a:pt x="3133" y="2908"/>
                  </a:lnTo>
                  <a:lnTo>
                    <a:pt x="3138" y="2904"/>
                  </a:lnTo>
                  <a:lnTo>
                    <a:pt x="3141" y="2897"/>
                  </a:lnTo>
                  <a:lnTo>
                    <a:pt x="3153" y="2890"/>
                  </a:lnTo>
                  <a:lnTo>
                    <a:pt x="3163" y="2890"/>
                  </a:lnTo>
                  <a:lnTo>
                    <a:pt x="3165" y="2894"/>
                  </a:lnTo>
                  <a:lnTo>
                    <a:pt x="3161" y="2895"/>
                  </a:lnTo>
                  <a:lnTo>
                    <a:pt x="3160" y="2900"/>
                  </a:lnTo>
                  <a:lnTo>
                    <a:pt x="3172" y="2901"/>
                  </a:lnTo>
                  <a:lnTo>
                    <a:pt x="3183" y="2906"/>
                  </a:lnTo>
                  <a:lnTo>
                    <a:pt x="3185" y="2911"/>
                  </a:lnTo>
                  <a:lnTo>
                    <a:pt x="3177" y="2907"/>
                  </a:lnTo>
                  <a:lnTo>
                    <a:pt x="3173" y="2908"/>
                  </a:lnTo>
                  <a:lnTo>
                    <a:pt x="3175" y="2916"/>
                  </a:lnTo>
                  <a:lnTo>
                    <a:pt x="3187" y="2921"/>
                  </a:lnTo>
                  <a:lnTo>
                    <a:pt x="3190" y="2928"/>
                  </a:lnTo>
                  <a:lnTo>
                    <a:pt x="3183" y="2933"/>
                  </a:lnTo>
                  <a:lnTo>
                    <a:pt x="3176" y="2931"/>
                  </a:lnTo>
                  <a:lnTo>
                    <a:pt x="3169" y="2937"/>
                  </a:lnTo>
                  <a:lnTo>
                    <a:pt x="3182" y="2942"/>
                  </a:lnTo>
                  <a:lnTo>
                    <a:pt x="3178" y="2950"/>
                  </a:lnTo>
                  <a:lnTo>
                    <a:pt x="3172" y="2952"/>
                  </a:lnTo>
                  <a:lnTo>
                    <a:pt x="3170" y="2959"/>
                  </a:lnTo>
                  <a:lnTo>
                    <a:pt x="3163" y="2963"/>
                  </a:lnTo>
                  <a:lnTo>
                    <a:pt x="3152" y="2956"/>
                  </a:lnTo>
                  <a:lnTo>
                    <a:pt x="3157" y="2963"/>
                  </a:lnTo>
                  <a:lnTo>
                    <a:pt x="3169" y="2969"/>
                  </a:lnTo>
                  <a:lnTo>
                    <a:pt x="3176" y="2968"/>
                  </a:lnTo>
                  <a:lnTo>
                    <a:pt x="3182" y="2975"/>
                  </a:lnTo>
                  <a:lnTo>
                    <a:pt x="3176" y="2977"/>
                  </a:lnTo>
                  <a:lnTo>
                    <a:pt x="3168" y="2976"/>
                  </a:lnTo>
                  <a:lnTo>
                    <a:pt x="3164" y="2976"/>
                  </a:lnTo>
                  <a:lnTo>
                    <a:pt x="3170" y="2981"/>
                  </a:lnTo>
                  <a:lnTo>
                    <a:pt x="3177" y="2979"/>
                  </a:lnTo>
                  <a:lnTo>
                    <a:pt x="3182" y="2982"/>
                  </a:lnTo>
                  <a:lnTo>
                    <a:pt x="3178" y="2990"/>
                  </a:lnTo>
                  <a:lnTo>
                    <a:pt x="3177" y="2998"/>
                  </a:lnTo>
                  <a:lnTo>
                    <a:pt x="3170" y="2998"/>
                  </a:lnTo>
                  <a:lnTo>
                    <a:pt x="3167" y="3005"/>
                  </a:lnTo>
                  <a:lnTo>
                    <a:pt x="3155" y="3014"/>
                  </a:lnTo>
                  <a:lnTo>
                    <a:pt x="3145" y="3015"/>
                  </a:lnTo>
                  <a:lnTo>
                    <a:pt x="3137" y="3022"/>
                  </a:lnTo>
                  <a:lnTo>
                    <a:pt x="3133" y="3022"/>
                  </a:lnTo>
                  <a:lnTo>
                    <a:pt x="3126" y="3029"/>
                  </a:lnTo>
                  <a:lnTo>
                    <a:pt x="3121" y="3029"/>
                  </a:lnTo>
                  <a:lnTo>
                    <a:pt x="3119" y="3034"/>
                  </a:lnTo>
                  <a:lnTo>
                    <a:pt x="3112" y="3035"/>
                  </a:lnTo>
                  <a:lnTo>
                    <a:pt x="3107" y="3031"/>
                  </a:lnTo>
                  <a:lnTo>
                    <a:pt x="3101" y="3034"/>
                  </a:lnTo>
                  <a:lnTo>
                    <a:pt x="3094" y="3033"/>
                  </a:lnTo>
                  <a:lnTo>
                    <a:pt x="3091" y="3030"/>
                  </a:lnTo>
                  <a:lnTo>
                    <a:pt x="3083" y="3037"/>
                  </a:lnTo>
                  <a:lnTo>
                    <a:pt x="3073" y="3035"/>
                  </a:lnTo>
                  <a:lnTo>
                    <a:pt x="3069" y="3029"/>
                  </a:lnTo>
                  <a:lnTo>
                    <a:pt x="3066" y="3031"/>
                  </a:lnTo>
                  <a:lnTo>
                    <a:pt x="3067" y="3037"/>
                  </a:lnTo>
                  <a:lnTo>
                    <a:pt x="3058" y="3039"/>
                  </a:lnTo>
                  <a:lnTo>
                    <a:pt x="3050" y="3038"/>
                  </a:lnTo>
                  <a:lnTo>
                    <a:pt x="3047" y="3042"/>
                  </a:lnTo>
                  <a:lnTo>
                    <a:pt x="3050" y="3043"/>
                  </a:lnTo>
                  <a:lnTo>
                    <a:pt x="3049" y="3048"/>
                  </a:lnTo>
                  <a:lnTo>
                    <a:pt x="3043" y="3054"/>
                  </a:lnTo>
                  <a:lnTo>
                    <a:pt x="3037" y="3053"/>
                  </a:lnTo>
                  <a:lnTo>
                    <a:pt x="3037" y="3061"/>
                  </a:lnTo>
                  <a:lnTo>
                    <a:pt x="3031" y="3073"/>
                  </a:lnTo>
                  <a:lnTo>
                    <a:pt x="3024" y="3072"/>
                  </a:lnTo>
                  <a:lnTo>
                    <a:pt x="3021" y="3076"/>
                  </a:lnTo>
                  <a:lnTo>
                    <a:pt x="3014" y="3080"/>
                  </a:lnTo>
                  <a:lnTo>
                    <a:pt x="3008" y="3088"/>
                  </a:lnTo>
                  <a:lnTo>
                    <a:pt x="3005" y="3087"/>
                  </a:lnTo>
                  <a:lnTo>
                    <a:pt x="3000" y="3090"/>
                  </a:lnTo>
                  <a:lnTo>
                    <a:pt x="2990" y="3090"/>
                  </a:lnTo>
                  <a:lnTo>
                    <a:pt x="2988" y="3096"/>
                  </a:lnTo>
                  <a:lnTo>
                    <a:pt x="2981" y="3099"/>
                  </a:lnTo>
                  <a:lnTo>
                    <a:pt x="2975" y="3096"/>
                  </a:lnTo>
                  <a:lnTo>
                    <a:pt x="2961" y="3095"/>
                  </a:lnTo>
                  <a:lnTo>
                    <a:pt x="2957" y="3093"/>
                  </a:lnTo>
                  <a:lnTo>
                    <a:pt x="2948" y="3096"/>
                  </a:lnTo>
                  <a:lnTo>
                    <a:pt x="2943" y="3095"/>
                  </a:lnTo>
                  <a:lnTo>
                    <a:pt x="2923" y="3102"/>
                  </a:lnTo>
                  <a:lnTo>
                    <a:pt x="2915" y="3100"/>
                  </a:lnTo>
                  <a:lnTo>
                    <a:pt x="2917" y="3095"/>
                  </a:lnTo>
                  <a:lnTo>
                    <a:pt x="2910" y="3094"/>
                  </a:lnTo>
                  <a:lnTo>
                    <a:pt x="2902" y="3097"/>
                  </a:lnTo>
                  <a:lnTo>
                    <a:pt x="2896" y="3097"/>
                  </a:lnTo>
                  <a:lnTo>
                    <a:pt x="2883" y="3092"/>
                  </a:lnTo>
                  <a:lnTo>
                    <a:pt x="2879" y="3093"/>
                  </a:lnTo>
                  <a:lnTo>
                    <a:pt x="2869" y="3092"/>
                  </a:lnTo>
                  <a:lnTo>
                    <a:pt x="2862" y="3086"/>
                  </a:lnTo>
                  <a:lnTo>
                    <a:pt x="2857" y="3086"/>
                  </a:lnTo>
                  <a:lnTo>
                    <a:pt x="2851" y="3091"/>
                  </a:lnTo>
                  <a:lnTo>
                    <a:pt x="2838" y="3090"/>
                  </a:lnTo>
                  <a:lnTo>
                    <a:pt x="2828" y="3083"/>
                  </a:lnTo>
                  <a:lnTo>
                    <a:pt x="2821" y="3088"/>
                  </a:lnTo>
                  <a:lnTo>
                    <a:pt x="2813" y="3088"/>
                  </a:lnTo>
                  <a:lnTo>
                    <a:pt x="2806" y="3082"/>
                  </a:lnTo>
                  <a:lnTo>
                    <a:pt x="2796" y="3088"/>
                  </a:lnTo>
                  <a:lnTo>
                    <a:pt x="2791" y="3086"/>
                  </a:lnTo>
                  <a:lnTo>
                    <a:pt x="2786" y="3087"/>
                  </a:lnTo>
                  <a:lnTo>
                    <a:pt x="2772" y="3081"/>
                  </a:lnTo>
                  <a:lnTo>
                    <a:pt x="2754" y="3084"/>
                  </a:lnTo>
                  <a:lnTo>
                    <a:pt x="2743" y="3081"/>
                  </a:lnTo>
                  <a:lnTo>
                    <a:pt x="2736" y="3073"/>
                  </a:lnTo>
                  <a:lnTo>
                    <a:pt x="2729" y="3076"/>
                  </a:lnTo>
                  <a:lnTo>
                    <a:pt x="2724" y="3081"/>
                  </a:lnTo>
                  <a:lnTo>
                    <a:pt x="2728" y="3086"/>
                  </a:lnTo>
                  <a:lnTo>
                    <a:pt x="2724" y="3089"/>
                  </a:lnTo>
                  <a:lnTo>
                    <a:pt x="2717" y="3091"/>
                  </a:lnTo>
                  <a:lnTo>
                    <a:pt x="2701" y="3106"/>
                  </a:lnTo>
                  <a:lnTo>
                    <a:pt x="2691" y="3110"/>
                  </a:lnTo>
                  <a:lnTo>
                    <a:pt x="2690" y="3117"/>
                  </a:lnTo>
                  <a:lnTo>
                    <a:pt x="2686" y="3122"/>
                  </a:lnTo>
                  <a:lnTo>
                    <a:pt x="2685" y="3132"/>
                  </a:lnTo>
                  <a:lnTo>
                    <a:pt x="2680" y="3140"/>
                  </a:lnTo>
                  <a:lnTo>
                    <a:pt x="2666" y="3140"/>
                  </a:lnTo>
                  <a:lnTo>
                    <a:pt x="2659" y="3143"/>
                  </a:lnTo>
                  <a:lnTo>
                    <a:pt x="2644" y="3144"/>
                  </a:lnTo>
                  <a:lnTo>
                    <a:pt x="2637" y="3154"/>
                  </a:lnTo>
                  <a:lnTo>
                    <a:pt x="2632" y="3155"/>
                  </a:lnTo>
                  <a:lnTo>
                    <a:pt x="2629" y="3152"/>
                  </a:lnTo>
                  <a:lnTo>
                    <a:pt x="2621" y="3156"/>
                  </a:lnTo>
                  <a:lnTo>
                    <a:pt x="2618" y="3165"/>
                  </a:lnTo>
                  <a:lnTo>
                    <a:pt x="2609" y="3167"/>
                  </a:lnTo>
                  <a:lnTo>
                    <a:pt x="2600" y="3174"/>
                  </a:lnTo>
                  <a:lnTo>
                    <a:pt x="2598" y="3178"/>
                  </a:lnTo>
                  <a:lnTo>
                    <a:pt x="2593" y="3180"/>
                  </a:lnTo>
                  <a:lnTo>
                    <a:pt x="2583" y="3196"/>
                  </a:lnTo>
                  <a:lnTo>
                    <a:pt x="2565" y="3205"/>
                  </a:lnTo>
                  <a:lnTo>
                    <a:pt x="2561" y="3220"/>
                  </a:lnTo>
                  <a:lnTo>
                    <a:pt x="2549" y="3226"/>
                  </a:lnTo>
                  <a:lnTo>
                    <a:pt x="2539" y="3236"/>
                  </a:lnTo>
                  <a:lnTo>
                    <a:pt x="2530" y="3238"/>
                  </a:lnTo>
                  <a:lnTo>
                    <a:pt x="2527" y="3249"/>
                  </a:lnTo>
                  <a:lnTo>
                    <a:pt x="2521" y="3258"/>
                  </a:lnTo>
                  <a:lnTo>
                    <a:pt x="2501" y="3270"/>
                  </a:lnTo>
                  <a:lnTo>
                    <a:pt x="2500" y="3277"/>
                  </a:lnTo>
                  <a:lnTo>
                    <a:pt x="2477" y="3287"/>
                  </a:lnTo>
                  <a:lnTo>
                    <a:pt x="2463" y="3290"/>
                  </a:lnTo>
                  <a:lnTo>
                    <a:pt x="2474" y="3291"/>
                  </a:lnTo>
                  <a:lnTo>
                    <a:pt x="2497" y="3281"/>
                  </a:lnTo>
                  <a:lnTo>
                    <a:pt x="2516" y="3271"/>
                  </a:lnTo>
                  <a:lnTo>
                    <a:pt x="2531" y="3262"/>
                  </a:lnTo>
                  <a:lnTo>
                    <a:pt x="2543" y="3247"/>
                  </a:lnTo>
                  <a:lnTo>
                    <a:pt x="2553" y="3237"/>
                  </a:lnTo>
                  <a:lnTo>
                    <a:pt x="2560" y="3233"/>
                  </a:lnTo>
                  <a:lnTo>
                    <a:pt x="2582" y="3213"/>
                  </a:lnTo>
                  <a:lnTo>
                    <a:pt x="2611" y="3193"/>
                  </a:lnTo>
                  <a:lnTo>
                    <a:pt x="2631" y="3180"/>
                  </a:lnTo>
                  <a:lnTo>
                    <a:pt x="2644" y="3178"/>
                  </a:lnTo>
                  <a:lnTo>
                    <a:pt x="2655" y="3172"/>
                  </a:lnTo>
                  <a:lnTo>
                    <a:pt x="2678" y="3168"/>
                  </a:lnTo>
                  <a:lnTo>
                    <a:pt x="2705" y="3158"/>
                  </a:lnTo>
                  <a:lnTo>
                    <a:pt x="2714" y="3158"/>
                  </a:lnTo>
                  <a:lnTo>
                    <a:pt x="2723" y="3153"/>
                  </a:lnTo>
                  <a:lnTo>
                    <a:pt x="2753" y="3154"/>
                  </a:lnTo>
                  <a:lnTo>
                    <a:pt x="2768" y="3160"/>
                  </a:lnTo>
                  <a:lnTo>
                    <a:pt x="2786" y="3170"/>
                  </a:lnTo>
                  <a:lnTo>
                    <a:pt x="2786" y="3174"/>
                  </a:lnTo>
                  <a:lnTo>
                    <a:pt x="2773" y="3172"/>
                  </a:lnTo>
                  <a:lnTo>
                    <a:pt x="2774" y="3174"/>
                  </a:lnTo>
                  <a:lnTo>
                    <a:pt x="2772" y="3176"/>
                  </a:lnTo>
                  <a:lnTo>
                    <a:pt x="2779" y="3176"/>
                  </a:lnTo>
                  <a:lnTo>
                    <a:pt x="2789" y="3180"/>
                  </a:lnTo>
                  <a:lnTo>
                    <a:pt x="2792" y="3185"/>
                  </a:lnTo>
                  <a:lnTo>
                    <a:pt x="2787" y="3187"/>
                  </a:lnTo>
                  <a:lnTo>
                    <a:pt x="2791" y="3190"/>
                  </a:lnTo>
                  <a:lnTo>
                    <a:pt x="2784" y="3206"/>
                  </a:lnTo>
                  <a:lnTo>
                    <a:pt x="2775" y="3208"/>
                  </a:lnTo>
                  <a:lnTo>
                    <a:pt x="2766" y="3215"/>
                  </a:lnTo>
                  <a:lnTo>
                    <a:pt x="2759" y="3216"/>
                  </a:lnTo>
                  <a:lnTo>
                    <a:pt x="2747" y="3225"/>
                  </a:lnTo>
                  <a:lnTo>
                    <a:pt x="2738" y="3224"/>
                  </a:lnTo>
                  <a:lnTo>
                    <a:pt x="2730" y="3218"/>
                  </a:lnTo>
                  <a:lnTo>
                    <a:pt x="2721" y="3215"/>
                  </a:lnTo>
                  <a:lnTo>
                    <a:pt x="2715" y="3219"/>
                  </a:lnTo>
                  <a:lnTo>
                    <a:pt x="2705" y="3221"/>
                  </a:lnTo>
                  <a:lnTo>
                    <a:pt x="2696" y="3219"/>
                  </a:lnTo>
                  <a:lnTo>
                    <a:pt x="2684" y="3224"/>
                  </a:lnTo>
                  <a:lnTo>
                    <a:pt x="2696" y="3223"/>
                  </a:lnTo>
                  <a:lnTo>
                    <a:pt x="2708" y="3224"/>
                  </a:lnTo>
                  <a:lnTo>
                    <a:pt x="2725" y="3229"/>
                  </a:lnTo>
                  <a:lnTo>
                    <a:pt x="2728" y="3237"/>
                  </a:lnTo>
                  <a:lnTo>
                    <a:pt x="2731" y="3243"/>
                  </a:lnTo>
                  <a:lnTo>
                    <a:pt x="2741" y="3238"/>
                  </a:lnTo>
                  <a:lnTo>
                    <a:pt x="2749" y="3232"/>
                  </a:lnTo>
                  <a:lnTo>
                    <a:pt x="2758" y="3232"/>
                  </a:lnTo>
                  <a:lnTo>
                    <a:pt x="2761" y="3236"/>
                  </a:lnTo>
                  <a:lnTo>
                    <a:pt x="2767" y="3235"/>
                  </a:lnTo>
                  <a:lnTo>
                    <a:pt x="2769" y="3241"/>
                  </a:lnTo>
                  <a:lnTo>
                    <a:pt x="2761" y="3248"/>
                  </a:lnTo>
                  <a:lnTo>
                    <a:pt x="2749" y="3270"/>
                  </a:lnTo>
                  <a:lnTo>
                    <a:pt x="2744" y="3271"/>
                  </a:lnTo>
                  <a:lnTo>
                    <a:pt x="2738" y="3277"/>
                  </a:lnTo>
                  <a:lnTo>
                    <a:pt x="2755" y="3277"/>
                  </a:lnTo>
                  <a:lnTo>
                    <a:pt x="2755" y="3281"/>
                  </a:lnTo>
                  <a:lnTo>
                    <a:pt x="2750" y="3289"/>
                  </a:lnTo>
                  <a:lnTo>
                    <a:pt x="2756" y="3295"/>
                  </a:lnTo>
                  <a:lnTo>
                    <a:pt x="2755" y="3303"/>
                  </a:lnTo>
                  <a:lnTo>
                    <a:pt x="2755" y="3315"/>
                  </a:lnTo>
                  <a:lnTo>
                    <a:pt x="2760" y="3318"/>
                  </a:lnTo>
                  <a:lnTo>
                    <a:pt x="2764" y="3329"/>
                  </a:lnTo>
                  <a:lnTo>
                    <a:pt x="2773" y="3329"/>
                  </a:lnTo>
                  <a:lnTo>
                    <a:pt x="2777" y="3333"/>
                  </a:lnTo>
                  <a:lnTo>
                    <a:pt x="2790" y="3333"/>
                  </a:lnTo>
                  <a:lnTo>
                    <a:pt x="2787" y="3340"/>
                  </a:lnTo>
                  <a:lnTo>
                    <a:pt x="2778" y="3343"/>
                  </a:lnTo>
                  <a:lnTo>
                    <a:pt x="2790" y="3351"/>
                  </a:lnTo>
                  <a:lnTo>
                    <a:pt x="2803" y="3351"/>
                  </a:lnTo>
                  <a:lnTo>
                    <a:pt x="2812" y="3355"/>
                  </a:lnTo>
                  <a:lnTo>
                    <a:pt x="2815" y="3352"/>
                  </a:lnTo>
                  <a:lnTo>
                    <a:pt x="2827" y="3357"/>
                  </a:lnTo>
                  <a:lnTo>
                    <a:pt x="2830" y="3362"/>
                  </a:lnTo>
                  <a:lnTo>
                    <a:pt x="2844" y="3364"/>
                  </a:lnTo>
                  <a:lnTo>
                    <a:pt x="2847" y="3360"/>
                  </a:lnTo>
                  <a:lnTo>
                    <a:pt x="2860" y="3351"/>
                  </a:lnTo>
                  <a:lnTo>
                    <a:pt x="2861" y="3358"/>
                  </a:lnTo>
                  <a:lnTo>
                    <a:pt x="2859" y="3362"/>
                  </a:lnTo>
                  <a:lnTo>
                    <a:pt x="2870" y="3364"/>
                  </a:lnTo>
                  <a:lnTo>
                    <a:pt x="2885" y="3371"/>
                  </a:lnTo>
                  <a:lnTo>
                    <a:pt x="2885" y="3376"/>
                  </a:lnTo>
                  <a:lnTo>
                    <a:pt x="2879" y="3377"/>
                  </a:lnTo>
                  <a:lnTo>
                    <a:pt x="2875" y="3378"/>
                  </a:lnTo>
                  <a:lnTo>
                    <a:pt x="2883" y="3383"/>
                  </a:lnTo>
                  <a:lnTo>
                    <a:pt x="2892" y="3382"/>
                  </a:lnTo>
                  <a:lnTo>
                    <a:pt x="2896" y="3387"/>
                  </a:lnTo>
                  <a:lnTo>
                    <a:pt x="2889" y="3390"/>
                  </a:lnTo>
                  <a:lnTo>
                    <a:pt x="2884" y="3388"/>
                  </a:lnTo>
                  <a:lnTo>
                    <a:pt x="2875" y="3389"/>
                  </a:lnTo>
                  <a:lnTo>
                    <a:pt x="2863" y="3392"/>
                  </a:lnTo>
                  <a:lnTo>
                    <a:pt x="2843" y="3403"/>
                  </a:lnTo>
                  <a:lnTo>
                    <a:pt x="2835" y="3404"/>
                  </a:lnTo>
                  <a:lnTo>
                    <a:pt x="2820" y="3408"/>
                  </a:lnTo>
                  <a:lnTo>
                    <a:pt x="2806" y="3411"/>
                  </a:lnTo>
                  <a:lnTo>
                    <a:pt x="2793" y="3419"/>
                  </a:lnTo>
                  <a:lnTo>
                    <a:pt x="2786" y="3419"/>
                  </a:lnTo>
                  <a:lnTo>
                    <a:pt x="2787" y="3423"/>
                  </a:lnTo>
                  <a:lnTo>
                    <a:pt x="2775" y="3421"/>
                  </a:lnTo>
                  <a:lnTo>
                    <a:pt x="2771" y="3412"/>
                  </a:lnTo>
                  <a:lnTo>
                    <a:pt x="2767" y="3412"/>
                  </a:lnTo>
                  <a:lnTo>
                    <a:pt x="2764" y="3417"/>
                  </a:lnTo>
                  <a:lnTo>
                    <a:pt x="2759" y="3416"/>
                  </a:lnTo>
                  <a:lnTo>
                    <a:pt x="2752" y="3426"/>
                  </a:lnTo>
                  <a:lnTo>
                    <a:pt x="2755" y="3431"/>
                  </a:lnTo>
                  <a:lnTo>
                    <a:pt x="2742" y="3441"/>
                  </a:lnTo>
                  <a:lnTo>
                    <a:pt x="2730" y="3457"/>
                  </a:lnTo>
                  <a:lnTo>
                    <a:pt x="2722" y="3459"/>
                  </a:lnTo>
                  <a:lnTo>
                    <a:pt x="2712" y="3466"/>
                  </a:lnTo>
                  <a:lnTo>
                    <a:pt x="2707" y="3465"/>
                  </a:lnTo>
                  <a:lnTo>
                    <a:pt x="2703" y="3468"/>
                  </a:lnTo>
                  <a:lnTo>
                    <a:pt x="2702" y="3476"/>
                  </a:lnTo>
                  <a:lnTo>
                    <a:pt x="2699" y="3479"/>
                  </a:lnTo>
                  <a:lnTo>
                    <a:pt x="2694" y="3475"/>
                  </a:lnTo>
                  <a:lnTo>
                    <a:pt x="2689" y="3478"/>
                  </a:lnTo>
                  <a:lnTo>
                    <a:pt x="2682" y="3473"/>
                  </a:lnTo>
                  <a:lnTo>
                    <a:pt x="2681" y="3463"/>
                  </a:lnTo>
                  <a:lnTo>
                    <a:pt x="2677" y="3460"/>
                  </a:lnTo>
                  <a:lnTo>
                    <a:pt x="2673" y="3463"/>
                  </a:lnTo>
                  <a:lnTo>
                    <a:pt x="2671" y="3454"/>
                  </a:lnTo>
                  <a:lnTo>
                    <a:pt x="2668" y="3446"/>
                  </a:lnTo>
                  <a:lnTo>
                    <a:pt x="2669" y="3436"/>
                  </a:lnTo>
                  <a:lnTo>
                    <a:pt x="2675" y="3422"/>
                  </a:lnTo>
                  <a:lnTo>
                    <a:pt x="2686" y="3414"/>
                  </a:lnTo>
                  <a:lnTo>
                    <a:pt x="2688" y="3407"/>
                  </a:lnTo>
                  <a:lnTo>
                    <a:pt x="2704" y="3398"/>
                  </a:lnTo>
                  <a:lnTo>
                    <a:pt x="2723" y="3393"/>
                  </a:lnTo>
                  <a:lnTo>
                    <a:pt x="2737" y="3383"/>
                  </a:lnTo>
                  <a:lnTo>
                    <a:pt x="2751" y="3379"/>
                  </a:lnTo>
                  <a:lnTo>
                    <a:pt x="2757" y="3382"/>
                  </a:lnTo>
                  <a:lnTo>
                    <a:pt x="2759" y="3390"/>
                  </a:lnTo>
                  <a:lnTo>
                    <a:pt x="2764" y="3394"/>
                  </a:lnTo>
                  <a:lnTo>
                    <a:pt x="2763" y="3390"/>
                  </a:lnTo>
                  <a:lnTo>
                    <a:pt x="2764" y="3384"/>
                  </a:lnTo>
                  <a:lnTo>
                    <a:pt x="2773" y="3383"/>
                  </a:lnTo>
                  <a:lnTo>
                    <a:pt x="2785" y="3381"/>
                  </a:lnTo>
                  <a:lnTo>
                    <a:pt x="2794" y="3377"/>
                  </a:lnTo>
                  <a:lnTo>
                    <a:pt x="2781" y="3377"/>
                  </a:lnTo>
                  <a:lnTo>
                    <a:pt x="2763" y="3376"/>
                  </a:lnTo>
                  <a:lnTo>
                    <a:pt x="2756" y="3372"/>
                  </a:lnTo>
                  <a:lnTo>
                    <a:pt x="2748" y="3372"/>
                  </a:lnTo>
                  <a:lnTo>
                    <a:pt x="2743" y="3379"/>
                  </a:lnTo>
                  <a:lnTo>
                    <a:pt x="2732" y="3376"/>
                  </a:lnTo>
                  <a:lnTo>
                    <a:pt x="2741" y="3365"/>
                  </a:lnTo>
                  <a:lnTo>
                    <a:pt x="2750" y="3363"/>
                  </a:lnTo>
                  <a:lnTo>
                    <a:pt x="2759" y="3354"/>
                  </a:lnTo>
                  <a:lnTo>
                    <a:pt x="2759" y="3349"/>
                  </a:lnTo>
                  <a:lnTo>
                    <a:pt x="2754" y="3352"/>
                  </a:lnTo>
                  <a:lnTo>
                    <a:pt x="2753" y="3347"/>
                  </a:lnTo>
                  <a:lnTo>
                    <a:pt x="2743" y="3360"/>
                  </a:lnTo>
                  <a:lnTo>
                    <a:pt x="2736" y="3362"/>
                  </a:lnTo>
                  <a:lnTo>
                    <a:pt x="2727" y="3372"/>
                  </a:lnTo>
                  <a:lnTo>
                    <a:pt x="2716" y="3373"/>
                  </a:lnTo>
                  <a:lnTo>
                    <a:pt x="2712" y="3378"/>
                  </a:lnTo>
                  <a:lnTo>
                    <a:pt x="2693" y="3383"/>
                  </a:lnTo>
                  <a:lnTo>
                    <a:pt x="2689" y="3381"/>
                  </a:lnTo>
                  <a:lnTo>
                    <a:pt x="2691" y="3377"/>
                  </a:lnTo>
                  <a:lnTo>
                    <a:pt x="2688" y="3376"/>
                  </a:lnTo>
                  <a:lnTo>
                    <a:pt x="2694" y="3367"/>
                  </a:lnTo>
                  <a:lnTo>
                    <a:pt x="2686" y="3376"/>
                  </a:lnTo>
                  <a:lnTo>
                    <a:pt x="2682" y="3384"/>
                  </a:lnTo>
                  <a:lnTo>
                    <a:pt x="2671" y="3386"/>
                  </a:lnTo>
                  <a:lnTo>
                    <a:pt x="2665" y="3383"/>
                  </a:lnTo>
                  <a:lnTo>
                    <a:pt x="2660" y="3389"/>
                  </a:lnTo>
                  <a:lnTo>
                    <a:pt x="2655" y="3388"/>
                  </a:lnTo>
                  <a:lnTo>
                    <a:pt x="2653" y="3381"/>
                  </a:lnTo>
                  <a:lnTo>
                    <a:pt x="2643" y="3383"/>
                  </a:lnTo>
                  <a:lnTo>
                    <a:pt x="2631" y="3380"/>
                  </a:lnTo>
                  <a:lnTo>
                    <a:pt x="2630" y="3380"/>
                  </a:lnTo>
                  <a:lnTo>
                    <a:pt x="2628" y="3377"/>
                  </a:lnTo>
                  <a:lnTo>
                    <a:pt x="2630" y="3373"/>
                  </a:lnTo>
                  <a:lnTo>
                    <a:pt x="2629" y="3369"/>
                  </a:lnTo>
                  <a:lnTo>
                    <a:pt x="2630" y="3364"/>
                  </a:lnTo>
                  <a:lnTo>
                    <a:pt x="2631" y="3357"/>
                  </a:lnTo>
                  <a:lnTo>
                    <a:pt x="2627" y="3352"/>
                  </a:lnTo>
                  <a:lnTo>
                    <a:pt x="2624" y="3347"/>
                  </a:lnTo>
                  <a:lnTo>
                    <a:pt x="2620" y="3346"/>
                  </a:lnTo>
                  <a:lnTo>
                    <a:pt x="2622" y="3340"/>
                  </a:lnTo>
                  <a:lnTo>
                    <a:pt x="2632" y="3285"/>
                  </a:lnTo>
                  <a:lnTo>
                    <a:pt x="2631" y="3270"/>
                  </a:lnTo>
                  <a:lnTo>
                    <a:pt x="2614" y="3254"/>
                  </a:lnTo>
                  <a:lnTo>
                    <a:pt x="2610" y="3257"/>
                  </a:lnTo>
                  <a:lnTo>
                    <a:pt x="2598" y="3254"/>
                  </a:lnTo>
                  <a:lnTo>
                    <a:pt x="2589" y="3257"/>
                  </a:lnTo>
                  <a:lnTo>
                    <a:pt x="2583" y="3251"/>
                  </a:lnTo>
                  <a:lnTo>
                    <a:pt x="2578" y="3247"/>
                  </a:lnTo>
                  <a:lnTo>
                    <a:pt x="2575" y="3248"/>
                  </a:lnTo>
                  <a:lnTo>
                    <a:pt x="2568" y="3255"/>
                  </a:lnTo>
                  <a:lnTo>
                    <a:pt x="2564" y="3262"/>
                  </a:lnTo>
                  <a:lnTo>
                    <a:pt x="2549" y="3280"/>
                  </a:lnTo>
                  <a:lnTo>
                    <a:pt x="2541" y="3290"/>
                  </a:lnTo>
                  <a:lnTo>
                    <a:pt x="2541" y="3297"/>
                  </a:lnTo>
                  <a:lnTo>
                    <a:pt x="2530" y="3303"/>
                  </a:lnTo>
                  <a:lnTo>
                    <a:pt x="2529" y="3313"/>
                  </a:lnTo>
                  <a:lnTo>
                    <a:pt x="2525" y="3323"/>
                  </a:lnTo>
                  <a:lnTo>
                    <a:pt x="2514" y="3336"/>
                  </a:lnTo>
                  <a:lnTo>
                    <a:pt x="2508" y="3338"/>
                  </a:lnTo>
                  <a:lnTo>
                    <a:pt x="2494" y="3354"/>
                  </a:lnTo>
                  <a:lnTo>
                    <a:pt x="2492" y="3360"/>
                  </a:lnTo>
                  <a:lnTo>
                    <a:pt x="2487" y="3364"/>
                  </a:lnTo>
                  <a:lnTo>
                    <a:pt x="2479" y="3362"/>
                  </a:lnTo>
                  <a:lnTo>
                    <a:pt x="2473" y="3362"/>
                  </a:lnTo>
                  <a:lnTo>
                    <a:pt x="2469" y="3365"/>
                  </a:lnTo>
                  <a:lnTo>
                    <a:pt x="2466" y="3366"/>
                  </a:lnTo>
                  <a:lnTo>
                    <a:pt x="2456" y="3375"/>
                  </a:lnTo>
                  <a:lnTo>
                    <a:pt x="2328" y="3373"/>
                  </a:lnTo>
                  <a:lnTo>
                    <a:pt x="2312" y="3375"/>
                  </a:lnTo>
                  <a:lnTo>
                    <a:pt x="2305" y="3383"/>
                  </a:lnTo>
                  <a:lnTo>
                    <a:pt x="2294" y="3387"/>
                  </a:lnTo>
                  <a:lnTo>
                    <a:pt x="2285" y="3394"/>
                  </a:lnTo>
                  <a:lnTo>
                    <a:pt x="2266" y="3413"/>
                  </a:lnTo>
                  <a:lnTo>
                    <a:pt x="2254" y="3415"/>
                  </a:lnTo>
                  <a:lnTo>
                    <a:pt x="2245" y="3421"/>
                  </a:lnTo>
                  <a:lnTo>
                    <a:pt x="2209" y="3449"/>
                  </a:lnTo>
                  <a:lnTo>
                    <a:pt x="2126" y="3473"/>
                  </a:lnTo>
                  <a:lnTo>
                    <a:pt x="2122" y="3494"/>
                  </a:lnTo>
                  <a:lnTo>
                    <a:pt x="2103" y="3500"/>
                  </a:lnTo>
                  <a:lnTo>
                    <a:pt x="1952" y="3541"/>
                  </a:lnTo>
                  <a:lnTo>
                    <a:pt x="1945" y="3528"/>
                  </a:lnTo>
                  <a:lnTo>
                    <a:pt x="1953" y="3517"/>
                  </a:lnTo>
                  <a:lnTo>
                    <a:pt x="1970" y="3509"/>
                  </a:lnTo>
                  <a:lnTo>
                    <a:pt x="1977" y="3500"/>
                  </a:lnTo>
                  <a:lnTo>
                    <a:pt x="1982" y="3490"/>
                  </a:lnTo>
                  <a:lnTo>
                    <a:pt x="1986" y="3479"/>
                  </a:lnTo>
                  <a:lnTo>
                    <a:pt x="1990" y="3421"/>
                  </a:lnTo>
                  <a:lnTo>
                    <a:pt x="1961" y="3286"/>
                  </a:lnTo>
                  <a:lnTo>
                    <a:pt x="1934" y="3265"/>
                  </a:lnTo>
                  <a:lnTo>
                    <a:pt x="1923" y="3251"/>
                  </a:lnTo>
                  <a:lnTo>
                    <a:pt x="1748" y="3168"/>
                  </a:lnTo>
                  <a:lnTo>
                    <a:pt x="1741" y="3163"/>
                  </a:lnTo>
                  <a:lnTo>
                    <a:pt x="1730" y="3161"/>
                  </a:lnTo>
                  <a:lnTo>
                    <a:pt x="1726" y="3157"/>
                  </a:lnTo>
                  <a:lnTo>
                    <a:pt x="1705" y="3156"/>
                  </a:lnTo>
                  <a:lnTo>
                    <a:pt x="1701" y="3148"/>
                  </a:lnTo>
                  <a:lnTo>
                    <a:pt x="1697" y="3144"/>
                  </a:lnTo>
                  <a:lnTo>
                    <a:pt x="1690" y="3149"/>
                  </a:lnTo>
                  <a:lnTo>
                    <a:pt x="1676" y="3149"/>
                  </a:lnTo>
                  <a:lnTo>
                    <a:pt x="1669" y="3146"/>
                  </a:lnTo>
                  <a:lnTo>
                    <a:pt x="1663" y="3139"/>
                  </a:lnTo>
                  <a:lnTo>
                    <a:pt x="1654" y="3137"/>
                  </a:lnTo>
                  <a:lnTo>
                    <a:pt x="1639" y="3132"/>
                  </a:lnTo>
                  <a:lnTo>
                    <a:pt x="1635" y="3122"/>
                  </a:lnTo>
                  <a:lnTo>
                    <a:pt x="1629" y="3122"/>
                  </a:lnTo>
                  <a:lnTo>
                    <a:pt x="1619" y="3114"/>
                  </a:lnTo>
                  <a:lnTo>
                    <a:pt x="1611" y="3115"/>
                  </a:lnTo>
                  <a:lnTo>
                    <a:pt x="1604" y="3113"/>
                  </a:lnTo>
                  <a:lnTo>
                    <a:pt x="1595" y="3115"/>
                  </a:lnTo>
                  <a:lnTo>
                    <a:pt x="1592" y="3116"/>
                  </a:lnTo>
                  <a:lnTo>
                    <a:pt x="1588" y="3110"/>
                  </a:lnTo>
                  <a:lnTo>
                    <a:pt x="1579" y="3108"/>
                  </a:lnTo>
                  <a:lnTo>
                    <a:pt x="1577" y="3106"/>
                  </a:lnTo>
                  <a:lnTo>
                    <a:pt x="1568" y="3103"/>
                  </a:lnTo>
                  <a:lnTo>
                    <a:pt x="1567" y="3101"/>
                  </a:lnTo>
                  <a:lnTo>
                    <a:pt x="1561" y="3095"/>
                  </a:lnTo>
                  <a:lnTo>
                    <a:pt x="1560" y="3092"/>
                  </a:lnTo>
                  <a:lnTo>
                    <a:pt x="1550" y="3084"/>
                  </a:lnTo>
                  <a:lnTo>
                    <a:pt x="1540" y="3084"/>
                  </a:lnTo>
                  <a:lnTo>
                    <a:pt x="1532" y="3083"/>
                  </a:lnTo>
                  <a:lnTo>
                    <a:pt x="390" y="2969"/>
                  </a:lnTo>
                  <a:close/>
                  <a:moveTo>
                    <a:pt x="574" y="1092"/>
                  </a:moveTo>
                  <a:lnTo>
                    <a:pt x="580" y="1102"/>
                  </a:lnTo>
                  <a:lnTo>
                    <a:pt x="586" y="1100"/>
                  </a:lnTo>
                  <a:lnTo>
                    <a:pt x="594" y="1105"/>
                  </a:lnTo>
                  <a:lnTo>
                    <a:pt x="597" y="1103"/>
                  </a:lnTo>
                  <a:lnTo>
                    <a:pt x="588" y="1090"/>
                  </a:lnTo>
                  <a:lnTo>
                    <a:pt x="579" y="1087"/>
                  </a:lnTo>
                  <a:lnTo>
                    <a:pt x="574" y="1092"/>
                  </a:lnTo>
                  <a:close/>
                  <a:moveTo>
                    <a:pt x="672" y="1251"/>
                  </a:moveTo>
                  <a:lnTo>
                    <a:pt x="677" y="1244"/>
                  </a:lnTo>
                  <a:lnTo>
                    <a:pt x="672" y="1229"/>
                  </a:lnTo>
                  <a:lnTo>
                    <a:pt x="672" y="1216"/>
                  </a:lnTo>
                  <a:lnTo>
                    <a:pt x="662" y="1216"/>
                  </a:lnTo>
                  <a:lnTo>
                    <a:pt x="651" y="1205"/>
                  </a:lnTo>
                  <a:lnTo>
                    <a:pt x="646" y="1205"/>
                  </a:lnTo>
                  <a:lnTo>
                    <a:pt x="646" y="1211"/>
                  </a:lnTo>
                  <a:lnTo>
                    <a:pt x="662" y="1225"/>
                  </a:lnTo>
                  <a:lnTo>
                    <a:pt x="650" y="1224"/>
                  </a:lnTo>
                  <a:lnTo>
                    <a:pt x="650" y="1229"/>
                  </a:lnTo>
                  <a:lnTo>
                    <a:pt x="659" y="1236"/>
                  </a:lnTo>
                  <a:lnTo>
                    <a:pt x="672" y="1251"/>
                  </a:lnTo>
                  <a:close/>
                  <a:moveTo>
                    <a:pt x="658" y="1207"/>
                  </a:moveTo>
                  <a:lnTo>
                    <a:pt x="664" y="1204"/>
                  </a:lnTo>
                  <a:lnTo>
                    <a:pt x="667" y="1198"/>
                  </a:lnTo>
                  <a:lnTo>
                    <a:pt x="663" y="1188"/>
                  </a:lnTo>
                  <a:lnTo>
                    <a:pt x="663" y="1172"/>
                  </a:lnTo>
                  <a:lnTo>
                    <a:pt x="668" y="1167"/>
                  </a:lnTo>
                  <a:lnTo>
                    <a:pt x="673" y="1170"/>
                  </a:lnTo>
                  <a:lnTo>
                    <a:pt x="674" y="1164"/>
                  </a:lnTo>
                  <a:lnTo>
                    <a:pt x="679" y="1162"/>
                  </a:lnTo>
                  <a:lnTo>
                    <a:pt x="683" y="1171"/>
                  </a:lnTo>
                  <a:lnTo>
                    <a:pt x="681" y="1193"/>
                  </a:lnTo>
                  <a:lnTo>
                    <a:pt x="677" y="1199"/>
                  </a:lnTo>
                  <a:lnTo>
                    <a:pt x="681" y="1206"/>
                  </a:lnTo>
                  <a:lnTo>
                    <a:pt x="669" y="1212"/>
                  </a:lnTo>
                  <a:lnTo>
                    <a:pt x="658" y="1207"/>
                  </a:lnTo>
                  <a:close/>
                  <a:moveTo>
                    <a:pt x="656" y="1201"/>
                  </a:moveTo>
                  <a:lnTo>
                    <a:pt x="659" y="1193"/>
                  </a:lnTo>
                  <a:lnTo>
                    <a:pt x="659" y="1175"/>
                  </a:lnTo>
                  <a:lnTo>
                    <a:pt x="650" y="1183"/>
                  </a:lnTo>
                  <a:lnTo>
                    <a:pt x="649" y="1191"/>
                  </a:lnTo>
                  <a:lnTo>
                    <a:pt x="645" y="1194"/>
                  </a:lnTo>
                  <a:lnTo>
                    <a:pt x="648" y="1197"/>
                  </a:lnTo>
                  <a:lnTo>
                    <a:pt x="656" y="1201"/>
                  </a:lnTo>
                  <a:close/>
                  <a:moveTo>
                    <a:pt x="688" y="1174"/>
                  </a:moveTo>
                  <a:lnTo>
                    <a:pt x="689" y="1187"/>
                  </a:lnTo>
                  <a:lnTo>
                    <a:pt x="684" y="1195"/>
                  </a:lnTo>
                  <a:lnTo>
                    <a:pt x="685" y="1203"/>
                  </a:lnTo>
                  <a:lnTo>
                    <a:pt x="694" y="1203"/>
                  </a:lnTo>
                  <a:lnTo>
                    <a:pt x="700" y="1198"/>
                  </a:lnTo>
                  <a:lnTo>
                    <a:pt x="707" y="1197"/>
                  </a:lnTo>
                  <a:lnTo>
                    <a:pt x="737" y="1173"/>
                  </a:lnTo>
                  <a:lnTo>
                    <a:pt x="750" y="1166"/>
                  </a:lnTo>
                  <a:lnTo>
                    <a:pt x="755" y="1155"/>
                  </a:lnTo>
                  <a:lnTo>
                    <a:pt x="750" y="1158"/>
                  </a:lnTo>
                  <a:lnTo>
                    <a:pt x="745" y="1154"/>
                  </a:lnTo>
                  <a:lnTo>
                    <a:pt x="743" y="1139"/>
                  </a:lnTo>
                  <a:lnTo>
                    <a:pt x="737" y="1140"/>
                  </a:lnTo>
                  <a:lnTo>
                    <a:pt x="732" y="1151"/>
                  </a:lnTo>
                  <a:lnTo>
                    <a:pt x="723" y="1154"/>
                  </a:lnTo>
                  <a:lnTo>
                    <a:pt x="725" y="1161"/>
                  </a:lnTo>
                  <a:lnTo>
                    <a:pt x="718" y="1161"/>
                  </a:lnTo>
                  <a:lnTo>
                    <a:pt x="715" y="1163"/>
                  </a:lnTo>
                  <a:lnTo>
                    <a:pt x="711" y="1171"/>
                  </a:lnTo>
                  <a:lnTo>
                    <a:pt x="707" y="1163"/>
                  </a:lnTo>
                  <a:lnTo>
                    <a:pt x="711" y="1159"/>
                  </a:lnTo>
                  <a:lnTo>
                    <a:pt x="705" y="1154"/>
                  </a:lnTo>
                  <a:lnTo>
                    <a:pt x="700" y="1161"/>
                  </a:lnTo>
                  <a:lnTo>
                    <a:pt x="697" y="1159"/>
                  </a:lnTo>
                  <a:lnTo>
                    <a:pt x="693" y="1168"/>
                  </a:lnTo>
                  <a:lnTo>
                    <a:pt x="688" y="1174"/>
                  </a:lnTo>
                  <a:close/>
                  <a:moveTo>
                    <a:pt x="704" y="1147"/>
                  </a:moveTo>
                  <a:lnTo>
                    <a:pt x="702" y="1143"/>
                  </a:lnTo>
                  <a:lnTo>
                    <a:pt x="706" y="1141"/>
                  </a:lnTo>
                  <a:lnTo>
                    <a:pt x="709" y="1145"/>
                  </a:lnTo>
                  <a:lnTo>
                    <a:pt x="704" y="1147"/>
                  </a:lnTo>
                  <a:close/>
                  <a:moveTo>
                    <a:pt x="705" y="1132"/>
                  </a:moveTo>
                  <a:lnTo>
                    <a:pt x="709" y="1135"/>
                  </a:lnTo>
                  <a:lnTo>
                    <a:pt x="714" y="1128"/>
                  </a:lnTo>
                  <a:lnTo>
                    <a:pt x="710" y="1126"/>
                  </a:lnTo>
                  <a:lnTo>
                    <a:pt x="705" y="1132"/>
                  </a:lnTo>
                  <a:close/>
                  <a:moveTo>
                    <a:pt x="1015" y="1105"/>
                  </a:moveTo>
                  <a:lnTo>
                    <a:pt x="1020" y="1108"/>
                  </a:lnTo>
                  <a:lnTo>
                    <a:pt x="1028" y="1104"/>
                  </a:lnTo>
                  <a:lnTo>
                    <a:pt x="1028" y="1094"/>
                  </a:lnTo>
                  <a:lnTo>
                    <a:pt x="1019" y="1099"/>
                  </a:lnTo>
                  <a:lnTo>
                    <a:pt x="1015" y="1105"/>
                  </a:lnTo>
                  <a:close/>
                  <a:moveTo>
                    <a:pt x="1099" y="1190"/>
                  </a:moveTo>
                  <a:lnTo>
                    <a:pt x="1104" y="1194"/>
                  </a:lnTo>
                  <a:lnTo>
                    <a:pt x="1108" y="1192"/>
                  </a:lnTo>
                  <a:lnTo>
                    <a:pt x="1108" y="1188"/>
                  </a:lnTo>
                  <a:lnTo>
                    <a:pt x="1112" y="1186"/>
                  </a:lnTo>
                  <a:lnTo>
                    <a:pt x="1102" y="1185"/>
                  </a:lnTo>
                  <a:lnTo>
                    <a:pt x="1099" y="1190"/>
                  </a:lnTo>
                  <a:close/>
                  <a:moveTo>
                    <a:pt x="204" y="2530"/>
                  </a:moveTo>
                  <a:lnTo>
                    <a:pt x="202" y="2521"/>
                  </a:lnTo>
                  <a:lnTo>
                    <a:pt x="209" y="2517"/>
                  </a:lnTo>
                  <a:lnTo>
                    <a:pt x="209" y="2525"/>
                  </a:lnTo>
                  <a:lnTo>
                    <a:pt x="204" y="2530"/>
                  </a:lnTo>
                  <a:close/>
                  <a:moveTo>
                    <a:pt x="98" y="2575"/>
                  </a:moveTo>
                  <a:lnTo>
                    <a:pt x="96" y="2560"/>
                  </a:lnTo>
                  <a:lnTo>
                    <a:pt x="110" y="2537"/>
                  </a:lnTo>
                  <a:lnTo>
                    <a:pt x="124" y="2541"/>
                  </a:lnTo>
                  <a:lnTo>
                    <a:pt x="121" y="2552"/>
                  </a:lnTo>
                  <a:lnTo>
                    <a:pt x="126" y="2550"/>
                  </a:lnTo>
                  <a:lnTo>
                    <a:pt x="132" y="2545"/>
                  </a:lnTo>
                  <a:lnTo>
                    <a:pt x="138" y="2547"/>
                  </a:lnTo>
                  <a:lnTo>
                    <a:pt x="138" y="2553"/>
                  </a:lnTo>
                  <a:lnTo>
                    <a:pt x="137" y="2563"/>
                  </a:lnTo>
                  <a:lnTo>
                    <a:pt x="130" y="2571"/>
                  </a:lnTo>
                  <a:lnTo>
                    <a:pt x="113" y="2577"/>
                  </a:lnTo>
                  <a:lnTo>
                    <a:pt x="118" y="2581"/>
                  </a:lnTo>
                  <a:lnTo>
                    <a:pt x="120" y="2586"/>
                  </a:lnTo>
                  <a:lnTo>
                    <a:pt x="130" y="2584"/>
                  </a:lnTo>
                  <a:lnTo>
                    <a:pt x="135" y="2570"/>
                  </a:lnTo>
                  <a:lnTo>
                    <a:pt x="146" y="2557"/>
                  </a:lnTo>
                  <a:lnTo>
                    <a:pt x="160" y="2550"/>
                  </a:lnTo>
                  <a:lnTo>
                    <a:pt x="164" y="2551"/>
                  </a:lnTo>
                  <a:lnTo>
                    <a:pt x="148" y="2569"/>
                  </a:lnTo>
                  <a:lnTo>
                    <a:pt x="144" y="2583"/>
                  </a:lnTo>
                  <a:lnTo>
                    <a:pt x="136" y="2592"/>
                  </a:lnTo>
                  <a:lnTo>
                    <a:pt x="136" y="2607"/>
                  </a:lnTo>
                  <a:lnTo>
                    <a:pt x="126" y="2615"/>
                  </a:lnTo>
                  <a:lnTo>
                    <a:pt x="118" y="2615"/>
                  </a:lnTo>
                  <a:lnTo>
                    <a:pt x="111" y="2622"/>
                  </a:lnTo>
                  <a:lnTo>
                    <a:pt x="119" y="2622"/>
                  </a:lnTo>
                  <a:lnTo>
                    <a:pt x="124" y="2619"/>
                  </a:lnTo>
                  <a:lnTo>
                    <a:pt x="134" y="2620"/>
                  </a:lnTo>
                  <a:lnTo>
                    <a:pt x="135" y="2631"/>
                  </a:lnTo>
                  <a:lnTo>
                    <a:pt x="123" y="2630"/>
                  </a:lnTo>
                  <a:lnTo>
                    <a:pt x="118" y="2641"/>
                  </a:lnTo>
                  <a:lnTo>
                    <a:pt x="121" y="2650"/>
                  </a:lnTo>
                  <a:lnTo>
                    <a:pt x="119" y="2663"/>
                  </a:lnTo>
                  <a:lnTo>
                    <a:pt x="124" y="2678"/>
                  </a:lnTo>
                  <a:lnTo>
                    <a:pt x="126" y="2689"/>
                  </a:lnTo>
                  <a:lnTo>
                    <a:pt x="133" y="2688"/>
                  </a:lnTo>
                  <a:lnTo>
                    <a:pt x="136" y="2694"/>
                  </a:lnTo>
                  <a:lnTo>
                    <a:pt x="132" y="2701"/>
                  </a:lnTo>
                  <a:lnTo>
                    <a:pt x="120" y="2698"/>
                  </a:lnTo>
                  <a:lnTo>
                    <a:pt x="107" y="2670"/>
                  </a:lnTo>
                  <a:lnTo>
                    <a:pt x="106" y="2658"/>
                  </a:lnTo>
                  <a:lnTo>
                    <a:pt x="108" y="2652"/>
                  </a:lnTo>
                  <a:lnTo>
                    <a:pt x="98" y="2650"/>
                  </a:lnTo>
                  <a:lnTo>
                    <a:pt x="96" y="2642"/>
                  </a:lnTo>
                  <a:lnTo>
                    <a:pt x="99" y="2636"/>
                  </a:lnTo>
                  <a:lnTo>
                    <a:pt x="109" y="2637"/>
                  </a:lnTo>
                  <a:lnTo>
                    <a:pt x="101" y="2628"/>
                  </a:lnTo>
                  <a:lnTo>
                    <a:pt x="96" y="2626"/>
                  </a:lnTo>
                  <a:lnTo>
                    <a:pt x="101" y="2617"/>
                  </a:lnTo>
                  <a:lnTo>
                    <a:pt x="94" y="2609"/>
                  </a:lnTo>
                  <a:lnTo>
                    <a:pt x="96" y="2604"/>
                  </a:lnTo>
                  <a:lnTo>
                    <a:pt x="103" y="2605"/>
                  </a:lnTo>
                  <a:lnTo>
                    <a:pt x="107" y="2608"/>
                  </a:lnTo>
                  <a:lnTo>
                    <a:pt x="107" y="2600"/>
                  </a:lnTo>
                  <a:lnTo>
                    <a:pt x="101" y="2593"/>
                  </a:lnTo>
                  <a:lnTo>
                    <a:pt x="94" y="2592"/>
                  </a:lnTo>
                  <a:lnTo>
                    <a:pt x="93" y="2584"/>
                  </a:lnTo>
                  <a:lnTo>
                    <a:pt x="98" y="2575"/>
                  </a:lnTo>
                  <a:close/>
                  <a:moveTo>
                    <a:pt x="191" y="2570"/>
                  </a:moveTo>
                  <a:lnTo>
                    <a:pt x="203" y="2570"/>
                  </a:lnTo>
                  <a:lnTo>
                    <a:pt x="204" y="2575"/>
                  </a:lnTo>
                  <a:lnTo>
                    <a:pt x="210" y="2575"/>
                  </a:lnTo>
                  <a:lnTo>
                    <a:pt x="214" y="2565"/>
                  </a:lnTo>
                  <a:lnTo>
                    <a:pt x="206" y="2559"/>
                  </a:lnTo>
                  <a:lnTo>
                    <a:pt x="196" y="2563"/>
                  </a:lnTo>
                  <a:lnTo>
                    <a:pt x="191" y="2570"/>
                  </a:lnTo>
                  <a:close/>
                  <a:moveTo>
                    <a:pt x="206" y="2582"/>
                  </a:moveTo>
                  <a:lnTo>
                    <a:pt x="207" y="2593"/>
                  </a:lnTo>
                  <a:lnTo>
                    <a:pt x="213" y="2603"/>
                  </a:lnTo>
                  <a:lnTo>
                    <a:pt x="215" y="2616"/>
                  </a:lnTo>
                  <a:lnTo>
                    <a:pt x="224" y="2623"/>
                  </a:lnTo>
                  <a:lnTo>
                    <a:pt x="225" y="2609"/>
                  </a:lnTo>
                  <a:lnTo>
                    <a:pt x="217" y="2592"/>
                  </a:lnTo>
                  <a:lnTo>
                    <a:pt x="213" y="2580"/>
                  </a:lnTo>
                  <a:lnTo>
                    <a:pt x="209" y="2579"/>
                  </a:lnTo>
                  <a:lnTo>
                    <a:pt x="206" y="2582"/>
                  </a:lnTo>
                  <a:close/>
                  <a:moveTo>
                    <a:pt x="189" y="2591"/>
                  </a:moveTo>
                  <a:lnTo>
                    <a:pt x="207" y="2612"/>
                  </a:lnTo>
                  <a:lnTo>
                    <a:pt x="214" y="2625"/>
                  </a:lnTo>
                  <a:lnTo>
                    <a:pt x="210" y="2632"/>
                  </a:lnTo>
                  <a:lnTo>
                    <a:pt x="203" y="2629"/>
                  </a:lnTo>
                  <a:lnTo>
                    <a:pt x="203" y="2619"/>
                  </a:lnTo>
                  <a:lnTo>
                    <a:pt x="190" y="2605"/>
                  </a:lnTo>
                  <a:lnTo>
                    <a:pt x="187" y="2597"/>
                  </a:lnTo>
                  <a:lnTo>
                    <a:pt x="189" y="2591"/>
                  </a:lnTo>
                  <a:close/>
                  <a:moveTo>
                    <a:pt x="242" y="2616"/>
                  </a:moveTo>
                  <a:lnTo>
                    <a:pt x="246" y="2606"/>
                  </a:lnTo>
                  <a:lnTo>
                    <a:pt x="255" y="2601"/>
                  </a:lnTo>
                  <a:lnTo>
                    <a:pt x="259" y="2602"/>
                  </a:lnTo>
                  <a:lnTo>
                    <a:pt x="256" y="2609"/>
                  </a:lnTo>
                  <a:lnTo>
                    <a:pt x="248" y="2612"/>
                  </a:lnTo>
                  <a:lnTo>
                    <a:pt x="242" y="2616"/>
                  </a:lnTo>
                  <a:close/>
                  <a:moveTo>
                    <a:pt x="226" y="2630"/>
                  </a:moveTo>
                  <a:lnTo>
                    <a:pt x="232" y="2637"/>
                  </a:lnTo>
                  <a:lnTo>
                    <a:pt x="234" y="2632"/>
                  </a:lnTo>
                  <a:lnTo>
                    <a:pt x="231" y="2627"/>
                  </a:lnTo>
                  <a:lnTo>
                    <a:pt x="226" y="2630"/>
                  </a:lnTo>
                  <a:close/>
                  <a:moveTo>
                    <a:pt x="226" y="2650"/>
                  </a:moveTo>
                  <a:lnTo>
                    <a:pt x="233" y="2651"/>
                  </a:lnTo>
                  <a:lnTo>
                    <a:pt x="231" y="2657"/>
                  </a:lnTo>
                  <a:lnTo>
                    <a:pt x="231" y="2664"/>
                  </a:lnTo>
                  <a:lnTo>
                    <a:pt x="238" y="2665"/>
                  </a:lnTo>
                  <a:lnTo>
                    <a:pt x="246" y="2656"/>
                  </a:lnTo>
                  <a:lnTo>
                    <a:pt x="242" y="2666"/>
                  </a:lnTo>
                  <a:lnTo>
                    <a:pt x="243" y="2675"/>
                  </a:lnTo>
                  <a:lnTo>
                    <a:pt x="252" y="2665"/>
                  </a:lnTo>
                  <a:lnTo>
                    <a:pt x="254" y="2645"/>
                  </a:lnTo>
                  <a:lnTo>
                    <a:pt x="244" y="2639"/>
                  </a:lnTo>
                  <a:lnTo>
                    <a:pt x="235" y="2641"/>
                  </a:lnTo>
                  <a:lnTo>
                    <a:pt x="226" y="2650"/>
                  </a:lnTo>
                  <a:close/>
                  <a:moveTo>
                    <a:pt x="219" y="2658"/>
                  </a:moveTo>
                  <a:lnTo>
                    <a:pt x="218" y="2674"/>
                  </a:lnTo>
                  <a:lnTo>
                    <a:pt x="223" y="2678"/>
                  </a:lnTo>
                  <a:lnTo>
                    <a:pt x="224" y="2684"/>
                  </a:lnTo>
                  <a:lnTo>
                    <a:pt x="229" y="2676"/>
                  </a:lnTo>
                  <a:lnTo>
                    <a:pt x="225" y="2666"/>
                  </a:lnTo>
                  <a:lnTo>
                    <a:pt x="219" y="2658"/>
                  </a:lnTo>
                  <a:close/>
                  <a:moveTo>
                    <a:pt x="232" y="2684"/>
                  </a:moveTo>
                  <a:lnTo>
                    <a:pt x="242" y="2689"/>
                  </a:lnTo>
                  <a:lnTo>
                    <a:pt x="245" y="2684"/>
                  </a:lnTo>
                  <a:lnTo>
                    <a:pt x="243" y="2679"/>
                  </a:lnTo>
                  <a:lnTo>
                    <a:pt x="232" y="2684"/>
                  </a:lnTo>
                  <a:close/>
                  <a:moveTo>
                    <a:pt x="250" y="2686"/>
                  </a:moveTo>
                  <a:lnTo>
                    <a:pt x="250" y="2677"/>
                  </a:lnTo>
                  <a:lnTo>
                    <a:pt x="256" y="2669"/>
                  </a:lnTo>
                  <a:lnTo>
                    <a:pt x="259" y="2678"/>
                  </a:lnTo>
                  <a:lnTo>
                    <a:pt x="254" y="2681"/>
                  </a:lnTo>
                  <a:lnTo>
                    <a:pt x="254" y="2684"/>
                  </a:lnTo>
                  <a:lnTo>
                    <a:pt x="250" y="2686"/>
                  </a:lnTo>
                  <a:close/>
                  <a:moveTo>
                    <a:pt x="257" y="2734"/>
                  </a:moveTo>
                  <a:lnTo>
                    <a:pt x="267" y="2719"/>
                  </a:lnTo>
                  <a:lnTo>
                    <a:pt x="274" y="2718"/>
                  </a:lnTo>
                  <a:lnTo>
                    <a:pt x="280" y="2711"/>
                  </a:lnTo>
                  <a:lnTo>
                    <a:pt x="292" y="2707"/>
                  </a:lnTo>
                  <a:lnTo>
                    <a:pt x="291" y="2711"/>
                  </a:lnTo>
                  <a:lnTo>
                    <a:pt x="278" y="2723"/>
                  </a:lnTo>
                  <a:lnTo>
                    <a:pt x="271" y="2724"/>
                  </a:lnTo>
                  <a:lnTo>
                    <a:pt x="262" y="2733"/>
                  </a:lnTo>
                  <a:lnTo>
                    <a:pt x="257" y="2734"/>
                  </a:lnTo>
                  <a:close/>
                  <a:moveTo>
                    <a:pt x="249" y="2742"/>
                  </a:moveTo>
                  <a:lnTo>
                    <a:pt x="254" y="2732"/>
                  </a:lnTo>
                  <a:lnTo>
                    <a:pt x="251" y="2728"/>
                  </a:lnTo>
                  <a:lnTo>
                    <a:pt x="240" y="2734"/>
                  </a:lnTo>
                  <a:lnTo>
                    <a:pt x="238" y="2742"/>
                  </a:lnTo>
                  <a:lnTo>
                    <a:pt x="242" y="2742"/>
                  </a:lnTo>
                  <a:lnTo>
                    <a:pt x="249" y="2742"/>
                  </a:lnTo>
                  <a:close/>
                  <a:moveTo>
                    <a:pt x="241" y="2753"/>
                  </a:moveTo>
                  <a:lnTo>
                    <a:pt x="235" y="2759"/>
                  </a:lnTo>
                  <a:lnTo>
                    <a:pt x="236" y="2767"/>
                  </a:lnTo>
                  <a:lnTo>
                    <a:pt x="241" y="2772"/>
                  </a:lnTo>
                  <a:lnTo>
                    <a:pt x="243" y="2760"/>
                  </a:lnTo>
                  <a:lnTo>
                    <a:pt x="241" y="2753"/>
                  </a:lnTo>
                  <a:close/>
                  <a:moveTo>
                    <a:pt x="243" y="2725"/>
                  </a:moveTo>
                  <a:lnTo>
                    <a:pt x="243" y="2718"/>
                  </a:lnTo>
                  <a:lnTo>
                    <a:pt x="247" y="2715"/>
                  </a:lnTo>
                  <a:lnTo>
                    <a:pt x="249" y="2719"/>
                  </a:lnTo>
                  <a:lnTo>
                    <a:pt x="246" y="2725"/>
                  </a:lnTo>
                  <a:lnTo>
                    <a:pt x="243" y="2725"/>
                  </a:lnTo>
                  <a:close/>
                  <a:moveTo>
                    <a:pt x="220" y="2634"/>
                  </a:moveTo>
                  <a:lnTo>
                    <a:pt x="220" y="2646"/>
                  </a:lnTo>
                  <a:lnTo>
                    <a:pt x="225" y="2642"/>
                  </a:lnTo>
                  <a:lnTo>
                    <a:pt x="220" y="2634"/>
                  </a:lnTo>
                  <a:close/>
                  <a:moveTo>
                    <a:pt x="270" y="2828"/>
                  </a:moveTo>
                  <a:lnTo>
                    <a:pt x="276" y="2822"/>
                  </a:lnTo>
                  <a:lnTo>
                    <a:pt x="279" y="2829"/>
                  </a:lnTo>
                  <a:lnTo>
                    <a:pt x="270" y="2828"/>
                  </a:lnTo>
                  <a:close/>
                  <a:moveTo>
                    <a:pt x="279" y="2835"/>
                  </a:moveTo>
                  <a:lnTo>
                    <a:pt x="284" y="2835"/>
                  </a:lnTo>
                  <a:lnTo>
                    <a:pt x="287" y="2831"/>
                  </a:lnTo>
                  <a:lnTo>
                    <a:pt x="292" y="2835"/>
                  </a:lnTo>
                  <a:lnTo>
                    <a:pt x="286" y="2841"/>
                  </a:lnTo>
                  <a:lnTo>
                    <a:pt x="278" y="2842"/>
                  </a:lnTo>
                  <a:lnTo>
                    <a:pt x="279" y="2835"/>
                  </a:lnTo>
                  <a:close/>
                  <a:moveTo>
                    <a:pt x="199" y="2816"/>
                  </a:moveTo>
                  <a:lnTo>
                    <a:pt x="203" y="2828"/>
                  </a:lnTo>
                  <a:lnTo>
                    <a:pt x="207" y="2829"/>
                  </a:lnTo>
                  <a:lnTo>
                    <a:pt x="211" y="2839"/>
                  </a:lnTo>
                  <a:lnTo>
                    <a:pt x="232" y="2842"/>
                  </a:lnTo>
                  <a:lnTo>
                    <a:pt x="223" y="2847"/>
                  </a:lnTo>
                  <a:lnTo>
                    <a:pt x="212" y="2846"/>
                  </a:lnTo>
                  <a:lnTo>
                    <a:pt x="206" y="2856"/>
                  </a:lnTo>
                  <a:lnTo>
                    <a:pt x="211" y="2859"/>
                  </a:lnTo>
                  <a:lnTo>
                    <a:pt x="206" y="2870"/>
                  </a:lnTo>
                  <a:lnTo>
                    <a:pt x="209" y="2873"/>
                  </a:lnTo>
                  <a:lnTo>
                    <a:pt x="219" y="2869"/>
                  </a:lnTo>
                  <a:lnTo>
                    <a:pt x="220" y="2877"/>
                  </a:lnTo>
                  <a:lnTo>
                    <a:pt x="230" y="2877"/>
                  </a:lnTo>
                  <a:lnTo>
                    <a:pt x="230" y="2885"/>
                  </a:lnTo>
                  <a:lnTo>
                    <a:pt x="239" y="2891"/>
                  </a:lnTo>
                  <a:lnTo>
                    <a:pt x="248" y="2886"/>
                  </a:lnTo>
                  <a:lnTo>
                    <a:pt x="236" y="2900"/>
                  </a:lnTo>
                  <a:lnTo>
                    <a:pt x="242" y="2911"/>
                  </a:lnTo>
                  <a:lnTo>
                    <a:pt x="248" y="2908"/>
                  </a:lnTo>
                  <a:lnTo>
                    <a:pt x="249" y="2900"/>
                  </a:lnTo>
                  <a:lnTo>
                    <a:pt x="260" y="2897"/>
                  </a:lnTo>
                  <a:lnTo>
                    <a:pt x="257" y="2908"/>
                  </a:lnTo>
                  <a:lnTo>
                    <a:pt x="250" y="2914"/>
                  </a:lnTo>
                  <a:lnTo>
                    <a:pt x="251" y="2922"/>
                  </a:lnTo>
                  <a:lnTo>
                    <a:pt x="255" y="2920"/>
                  </a:lnTo>
                  <a:lnTo>
                    <a:pt x="258" y="2930"/>
                  </a:lnTo>
                  <a:lnTo>
                    <a:pt x="273" y="2929"/>
                  </a:lnTo>
                  <a:lnTo>
                    <a:pt x="272" y="2936"/>
                  </a:lnTo>
                  <a:lnTo>
                    <a:pt x="278" y="2937"/>
                  </a:lnTo>
                  <a:lnTo>
                    <a:pt x="281" y="2945"/>
                  </a:lnTo>
                  <a:lnTo>
                    <a:pt x="278" y="2954"/>
                  </a:lnTo>
                  <a:lnTo>
                    <a:pt x="288" y="2962"/>
                  </a:lnTo>
                  <a:lnTo>
                    <a:pt x="294" y="2956"/>
                  </a:lnTo>
                  <a:lnTo>
                    <a:pt x="299" y="2961"/>
                  </a:lnTo>
                  <a:lnTo>
                    <a:pt x="306" y="2961"/>
                  </a:lnTo>
                  <a:lnTo>
                    <a:pt x="294" y="2974"/>
                  </a:lnTo>
                  <a:lnTo>
                    <a:pt x="311" y="2991"/>
                  </a:lnTo>
                  <a:lnTo>
                    <a:pt x="316" y="2992"/>
                  </a:lnTo>
                  <a:lnTo>
                    <a:pt x="320" y="2999"/>
                  </a:lnTo>
                  <a:lnTo>
                    <a:pt x="347" y="3014"/>
                  </a:lnTo>
                  <a:lnTo>
                    <a:pt x="351" y="3011"/>
                  </a:lnTo>
                  <a:lnTo>
                    <a:pt x="359" y="3012"/>
                  </a:lnTo>
                  <a:lnTo>
                    <a:pt x="353" y="2989"/>
                  </a:lnTo>
                  <a:lnTo>
                    <a:pt x="355" y="2978"/>
                  </a:lnTo>
                  <a:lnTo>
                    <a:pt x="351" y="2971"/>
                  </a:lnTo>
                  <a:lnTo>
                    <a:pt x="353" y="2954"/>
                  </a:lnTo>
                  <a:lnTo>
                    <a:pt x="346" y="2944"/>
                  </a:lnTo>
                  <a:lnTo>
                    <a:pt x="326" y="2930"/>
                  </a:lnTo>
                  <a:lnTo>
                    <a:pt x="324" y="2905"/>
                  </a:lnTo>
                  <a:lnTo>
                    <a:pt x="314" y="2889"/>
                  </a:lnTo>
                  <a:lnTo>
                    <a:pt x="313" y="2874"/>
                  </a:lnTo>
                  <a:lnTo>
                    <a:pt x="309" y="2869"/>
                  </a:lnTo>
                  <a:lnTo>
                    <a:pt x="300" y="2867"/>
                  </a:lnTo>
                  <a:lnTo>
                    <a:pt x="284" y="2859"/>
                  </a:lnTo>
                  <a:lnTo>
                    <a:pt x="275" y="2859"/>
                  </a:lnTo>
                  <a:lnTo>
                    <a:pt x="265" y="2855"/>
                  </a:lnTo>
                  <a:lnTo>
                    <a:pt x="262" y="2848"/>
                  </a:lnTo>
                  <a:lnTo>
                    <a:pt x="248" y="2840"/>
                  </a:lnTo>
                  <a:lnTo>
                    <a:pt x="241" y="2833"/>
                  </a:lnTo>
                  <a:lnTo>
                    <a:pt x="239" y="2824"/>
                  </a:lnTo>
                  <a:lnTo>
                    <a:pt x="229" y="2825"/>
                  </a:lnTo>
                  <a:lnTo>
                    <a:pt x="224" y="2816"/>
                  </a:lnTo>
                  <a:lnTo>
                    <a:pt x="216" y="2814"/>
                  </a:lnTo>
                  <a:lnTo>
                    <a:pt x="212" y="2817"/>
                  </a:lnTo>
                  <a:lnTo>
                    <a:pt x="199" y="2816"/>
                  </a:lnTo>
                  <a:close/>
                  <a:moveTo>
                    <a:pt x="273" y="2848"/>
                  </a:moveTo>
                  <a:lnTo>
                    <a:pt x="285" y="2854"/>
                  </a:lnTo>
                  <a:lnTo>
                    <a:pt x="284" y="2847"/>
                  </a:lnTo>
                  <a:lnTo>
                    <a:pt x="273" y="2848"/>
                  </a:lnTo>
                  <a:close/>
                  <a:moveTo>
                    <a:pt x="321" y="2890"/>
                  </a:moveTo>
                  <a:lnTo>
                    <a:pt x="319" y="2877"/>
                  </a:lnTo>
                  <a:lnTo>
                    <a:pt x="325" y="2876"/>
                  </a:lnTo>
                  <a:lnTo>
                    <a:pt x="321" y="2890"/>
                  </a:lnTo>
                  <a:close/>
                  <a:moveTo>
                    <a:pt x="337" y="2910"/>
                  </a:moveTo>
                  <a:lnTo>
                    <a:pt x="346" y="2917"/>
                  </a:lnTo>
                  <a:lnTo>
                    <a:pt x="354" y="2929"/>
                  </a:lnTo>
                  <a:lnTo>
                    <a:pt x="351" y="2933"/>
                  </a:lnTo>
                  <a:lnTo>
                    <a:pt x="339" y="2922"/>
                  </a:lnTo>
                  <a:lnTo>
                    <a:pt x="337" y="2910"/>
                  </a:lnTo>
                  <a:close/>
                  <a:moveTo>
                    <a:pt x="2135" y="2874"/>
                  </a:moveTo>
                  <a:lnTo>
                    <a:pt x="2144" y="2864"/>
                  </a:lnTo>
                  <a:lnTo>
                    <a:pt x="2151" y="2865"/>
                  </a:lnTo>
                  <a:lnTo>
                    <a:pt x="2151" y="2859"/>
                  </a:lnTo>
                  <a:lnTo>
                    <a:pt x="2156" y="2855"/>
                  </a:lnTo>
                  <a:lnTo>
                    <a:pt x="2164" y="2855"/>
                  </a:lnTo>
                  <a:lnTo>
                    <a:pt x="2166" y="2859"/>
                  </a:lnTo>
                  <a:lnTo>
                    <a:pt x="2173" y="2858"/>
                  </a:lnTo>
                  <a:lnTo>
                    <a:pt x="2184" y="2867"/>
                  </a:lnTo>
                  <a:lnTo>
                    <a:pt x="2185" y="2876"/>
                  </a:lnTo>
                  <a:lnTo>
                    <a:pt x="2188" y="2880"/>
                  </a:lnTo>
                  <a:lnTo>
                    <a:pt x="2186" y="2886"/>
                  </a:lnTo>
                  <a:lnTo>
                    <a:pt x="2165" y="2882"/>
                  </a:lnTo>
                  <a:lnTo>
                    <a:pt x="2158" y="2878"/>
                  </a:lnTo>
                  <a:lnTo>
                    <a:pt x="2150" y="2877"/>
                  </a:lnTo>
                  <a:lnTo>
                    <a:pt x="2150" y="2883"/>
                  </a:lnTo>
                  <a:lnTo>
                    <a:pt x="2151" y="2886"/>
                  </a:lnTo>
                  <a:lnTo>
                    <a:pt x="2146" y="2881"/>
                  </a:lnTo>
                  <a:lnTo>
                    <a:pt x="2145" y="2877"/>
                  </a:lnTo>
                  <a:lnTo>
                    <a:pt x="2138" y="2878"/>
                  </a:lnTo>
                  <a:lnTo>
                    <a:pt x="2135" y="2874"/>
                  </a:lnTo>
                  <a:close/>
                  <a:moveTo>
                    <a:pt x="2216" y="2944"/>
                  </a:moveTo>
                  <a:lnTo>
                    <a:pt x="2219" y="2937"/>
                  </a:lnTo>
                  <a:lnTo>
                    <a:pt x="2225" y="2936"/>
                  </a:lnTo>
                  <a:lnTo>
                    <a:pt x="2228" y="2933"/>
                  </a:lnTo>
                  <a:lnTo>
                    <a:pt x="2231" y="2940"/>
                  </a:lnTo>
                  <a:lnTo>
                    <a:pt x="2221" y="2946"/>
                  </a:lnTo>
                  <a:lnTo>
                    <a:pt x="2216" y="2944"/>
                  </a:lnTo>
                  <a:close/>
                  <a:moveTo>
                    <a:pt x="2218" y="2845"/>
                  </a:moveTo>
                  <a:lnTo>
                    <a:pt x="2218" y="2855"/>
                  </a:lnTo>
                  <a:lnTo>
                    <a:pt x="2221" y="2857"/>
                  </a:lnTo>
                  <a:lnTo>
                    <a:pt x="2223" y="2853"/>
                  </a:lnTo>
                  <a:lnTo>
                    <a:pt x="2223" y="2843"/>
                  </a:lnTo>
                  <a:lnTo>
                    <a:pt x="2220" y="2845"/>
                  </a:lnTo>
                  <a:lnTo>
                    <a:pt x="2218" y="2845"/>
                  </a:lnTo>
                  <a:close/>
                  <a:moveTo>
                    <a:pt x="2898" y="3376"/>
                  </a:moveTo>
                  <a:lnTo>
                    <a:pt x="2895" y="3370"/>
                  </a:lnTo>
                  <a:lnTo>
                    <a:pt x="2882" y="3363"/>
                  </a:lnTo>
                  <a:lnTo>
                    <a:pt x="2881" y="3352"/>
                  </a:lnTo>
                  <a:lnTo>
                    <a:pt x="2878" y="3346"/>
                  </a:lnTo>
                  <a:lnTo>
                    <a:pt x="2881" y="3339"/>
                  </a:lnTo>
                  <a:lnTo>
                    <a:pt x="2893" y="3332"/>
                  </a:lnTo>
                  <a:lnTo>
                    <a:pt x="2903" y="3319"/>
                  </a:lnTo>
                  <a:lnTo>
                    <a:pt x="2907" y="3315"/>
                  </a:lnTo>
                  <a:lnTo>
                    <a:pt x="2911" y="3305"/>
                  </a:lnTo>
                  <a:lnTo>
                    <a:pt x="2921" y="3297"/>
                  </a:lnTo>
                  <a:lnTo>
                    <a:pt x="2925" y="3290"/>
                  </a:lnTo>
                  <a:lnTo>
                    <a:pt x="2932" y="3289"/>
                  </a:lnTo>
                  <a:lnTo>
                    <a:pt x="2932" y="3293"/>
                  </a:lnTo>
                  <a:lnTo>
                    <a:pt x="2928" y="3299"/>
                  </a:lnTo>
                  <a:lnTo>
                    <a:pt x="2936" y="3300"/>
                  </a:lnTo>
                  <a:lnTo>
                    <a:pt x="2936" y="3306"/>
                  </a:lnTo>
                  <a:lnTo>
                    <a:pt x="2927" y="3322"/>
                  </a:lnTo>
                  <a:lnTo>
                    <a:pt x="2921" y="3327"/>
                  </a:lnTo>
                  <a:lnTo>
                    <a:pt x="2930" y="3331"/>
                  </a:lnTo>
                  <a:lnTo>
                    <a:pt x="2933" y="3337"/>
                  </a:lnTo>
                  <a:lnTo>
                    <a:pt x="2929" y="3343"/>
                  </a:lnTo>
                  <a:lnTo>
                    <a:pt x="2932" y="3346"/>
                  </a:lnTo>
                  <a:lnTo>
                    <a:pt x="2937" y="3343"/>
                  </a:lnTo>
                  <a:lnTo>
                    <a:pt x="2938" y="3336"/>
                  </a:lnTo>
                  <a:lnTo>
                    <a:pt x="2943" y="3335"/>
                  </a:lnTo>
                  <a:lnTo>
                    <a:pt x="2951" y="3338"/>
                  </a:lnTo>
                  <a:lnTo>
                    <a:pt x="2953" y="3348"/>
                  </a:lnTo>
                  <a:lnTo>
                    <a:pt x="2955" y="3351"/>
                  </a:lnTo>
                  <a:lnTo>
                    <a:pt x="2947" y="3354"/>
                  </a:lnTo>
                  <a:lnTo>
                    <a:pt x="2942" y="3358"/>
                  </a:lnTo>
                  <a:lnTo>
                    <a:pt x="2930" y="3359"/>
                  </a:lnTo>
                  <a:lnTo>
                    <a:pt x="2917" y="3369"/>
                  </a:lnTo>
                  <a:lnTo>
                    <a:pt x="2909" y="3369"/>
                  </a:lnTo>
                  <a:lnTo>
                    <a:pt x="2906" y="3365"/>
                  </a:lnTo>
                  <a:lnTo>
                    <a:pt x="2903" y="3366"/>
                  </a:lnTo>
                  <a:lnTo>
                    <a:pt x="2901" y="3374"/>
                  </a:lnTo>
                  <a:lnTo>
                    <a:pt x="2898" y="3376"/>
                  </a:lnTo>
                  <a:close/>
                  <a:moveTo>
                    <a:pt x="2835" y="3346"/>
                  </a:moveTo>
                  <a:lnTo>
                    <a:pt x="2824" y="3342"/>
                  </a:lnTo>
                  <a:lnTo>
                    <a:pt x="2822" y="3333"/>
                  </a:lnTo>
                  <a:lnTo>
                    <a:pt x="2802" y="3330"/>
                  </a:lnTo>
                  <a:lnTo>
                    <a:pt x="2797" y="3328"/>
                  </a:lnTo>
                  <a:lnTo>
                    <a:pt x="2796" y="3323"/>
                  </a:lnTo>
                  <a:lnTo>
                    <a:pt x="2792" y="3318"/>
                  </a:lnTo>
                  <a:lnTo>
                    <a:pt x="2788" y="3318"/>
                  </a:lnTo>
                  <a:lnTo>
                    <a:pt x="2785" y="3313"/>
                  </a:lnTo>
                  <a:lnTo>
                    <a:pt x="2780" y="3311"/>
                  </a:lnTo>
                  <a:lnTo>
                    <a:pt x="2780" y="3304"/>
                  </a:lnTo>
                  <a:lnTo>
                    <a:pt x="2776" y="3301"/>
                  </a:lnTo>
                  <a:lnTo>
                    <a:pt x="2772" y="3302"/>
                  </a:lnTo>
                  <a:lnTo>
                    <a:pt x="2769" y="3298"/>
                  </a:lnTo>
                  <a:lnTo>
                    <a:pt x="2772" y="3291"/>
                  </a:lnTo>
                  <a:lnTo>
                    <a:pt x="2789" y="3280"/>
                  </a:lnTo>
                  <a:lnTo>
                    <a:pt x="2790" y="3288"/>
                  </a:lnTo>
                  <a:lnTo>
                    <a:pt x="2785" y="3293"/>
                  </a:lnTo>
                  <a:lnTo>
                    <a:pt x="2785" y="3296"/>
                  </a:lnTo>
                  <a:lnTo>
                    <a:pt x="2788" y="3301"/>
                  </a:lnTo>
                  <a:lnTo>
                    <a:pt x="2788" y="3308"/>
                  </a:lnTo>
                  <a:lnTo>
                    <a:pt x="2795" y="3312"/>
                  </a:lnTo>
                  <a:lnTo>
                    <a:pt x="2796" y="3306"/>
                  </a:lnTo>
                  <a:lnTo>
                    <a:pt x="2803" y="3306"/>
                  </a:lnTo>
                  <a:lnTo>
                    <a:pt x="2814" y="3315"/>
                  </a:lnTo>
                  <a:lnTo>
                    <a:pt x="2819" y="3315"/>
                  </a:lnTo>
                  <a:lnTo>
                    <a:pt x="2823" y="3319"/>
                  </a:lnTo>
                  <a:lnTo>
                    <a:pt x="2835" y="3319"/>
                  </a:lnTo>
                  <a:lnTo>
                    <a:pt x="2839" y="3315"/>
                  </a:lnTo>
                  <a:lnTo>
                    <a:pt x="2846" y="3317"/>
                  </a:lnTo>
                  <a:lnTo>
                    <a:pt x="2859" y="3317"/>
                  </a:lnTo>
                  <a:lnTo>
                    <a:pt x="2855" y="3320"/>
                  </a:lnTo>
                  <a:lnTo>
                    <a:pt x="2846" y="3322"/>
                  </a:lnTo>
                  <a:lnTo>
                    <a:pt x="2843" y="3330"/>
                  </a:lnTo>
                  <a:lnTo>
                    <a:pt x="2844" y="3335"/>
                  </a:lnTo>
                  <a:lnTo>
                    <a:pt x="2841" y="3344"/>
                  </a:lnTo>
                  <a:lnTo>
                    <a:pt x="2835" y="3346"/>
                  </a:lnTo>
                  <a:close/>
                  <a:moveTo>
                    <a:pt x="2832" y="3146"/>
                  </a:moveTo>
                  <a:lnTo>
                    <a:pt x="2836" y="3147"/>
                  </a:lnTo>
                  <a:lnTo>
                    <a:pt x="2853" y="3159"/>
                  </a:lnTo>
                  <a:lnTo>
                    <a:pt x="2865" y="3159"/>
                  </a:lnTo>
                  <a:lnTo>
                    <a:pt x="2874" y="3161"/>
                  </a:lnTo>
                  <a:lnTo>
                    <a:pt x="2880" y="3166"/>
                  </a:lnTo>
                  <a:lnTo>
                    <a:pt x="2886" y="3167"/>
                  </a:lnTo>
                  <a:lnTo>
                    <a:pt x="2895" y="3170"/>
                  </a:lnTo>
                  <a:lnTo>
                    <a:pt x="2905" y="3167"/>
                  </a:lnTo>
                  <a:lnTo>
                    <a:pt x="2906" y="3162"/>
                  </a:lnTo>
                  <a:lnTo>
                    <a:pt x="2901" y="3157"/>
                  </a:lnTo>
                  <a:lnTo>
                    <a:pt x="2899" y="3153"/>
                  </a:lnTo>
                  <a:lnTo>
                    <a:pt x="2894" y="3149"/>
                  </a:lnTo>
                  <a:lnTo>
                    <a:pt x="2888" y="3147"/>
                  </a:lnTo>
                  <a:lnTo>
                    <a:pt x="2881" y="3139"/>
                  </a:lnTo>
                  <a:lnTo>
                    <a:pt x="2872" y="3132"/>
                  </a:lnTo>
                  <a:lnTo>
                    <a:pt x="2868" y="3131"/>
                  </a:lnTo>
                  <a:lnTo>
                    <a:pt x="2859" y="3122"/>
                  </a:lnTo>
                  <a:lnTo>
                    <a:pt x="2849" y="3118"/>
                  </a:lnTo>
                  <a:lnTo>
                    <a:pt x="2837" y="3117"/>
                  </a:lnTo>
                  <a:lnTo>
                    <a:pt x="2817" y="3110"/>
                  </a:lnTo>
                  <a:lnTo>
                    <a:pt x="2809" y="3107"/>
                  </a:lnTo>
                  <a:lnTo>
                    <a:pt x="2801" y="3112"/>
                  </a:lnTo>
                  <a:lnTo>
                    <a:pt x="2804" y="3119"/>
                  </a:lnTo>
                  <a:lnTo>
                    <a:pt x="2813" y="3123"/>
                  </a:lnTo>
                  <a:lnTo>
                    <a:pt x="2828" y="3134"/>
                  </a:lnTo>
                  <a:lnTo>
                    <a:pt x="2829" y="3142"/>
                  </a:lnTo>
                  <a:lnTo>
                    <a:pt x="2832" y="3146"/>
                  </a:lnTo>
                  <a:close/>
                  <a:moveTo>
                    <a:pt x="3114" y="3065"/>
                  </a:moveTo>
                  <a:lnTo>
                    <a:pt x="3110" y="3070"/>
                  </a:lnTo>
                  <a:lnTo>
                    <a:pt x="3102" y="3076"/>
                  </a:lnTo>
                  <a:lnTo>
                    <a:pt x="3097" y="3078"/>
                  </a:lnTo>
                  <a:lnTo>
                    <a:pt x="3099" y="3080"/>
                  </a:lnTo>
                  <a:lnTo>
                    <a:pt x="3096" y="3083"/>
                  </a:lnTo>
                  <a:lnTo>
                    <a:pt x="3093" y="3084"/>
                  </a:lnTo>
                  <a:lnTo>
                    <a:pt x="3093" y="3089"/>
                  </a:lnTo>
                  <a:lnTo>
                    <a:pt x="3096" y="3091"/>
                  </a:lnTo>
                  <a:lnTo>
                    <a:pt x="3093" y="3093"/>
                  </a:lnTo>
                  <a:lnTo>
                    <a:pt x="3087" y="3094"/>
                  </a:lnTo>
                  <a:lnTo>
                    <a:pt x="3083" y="3100"/>
                  </a:lnTo>
                  <a:lnTo>
                    <a:pt x="3083" y="3103"/>
                  </a:lnTo>
                  <a:lnTo>
                    <a:pt x="3085" y="3103"/>
                  </a:lnTo>
                  <a:lnTo>
                    <a:pt x="3088" y="3105"/>
                  </a:lnTo>
                  <a:lnTo>
                    <a:pt x="3083" y="3107"/>
                  </a:lnTo>
                  <a:lnTo>
                    <a:pt x="3078" y="3108"/>
                  </a:lnTo>
                  <a:lnTo>
                    <a:pt x="3073" y="3116"/>
                  </a:lnTo>
                  <a:lnTo>
                    <a:pt x="3072" y="3120"/>
                  </a:lnTo>
                  <a:lnTo>
                    <a:pt x="3063" y="3134"/>
                  </a:lnTo>
                  <a:lnTo>
                    <a:pt x="3063" y="3138"/>
                  </a:lnTo>
                  <a:lnTo>
                    <a:pt x="3066" y="3142"/>
                  </a:lnTo>
                  <a:lnTo>
                    <a:pt x="3066" y="3146"/>
                  </a:lnTo>
                  <a:lnTo>
                    <a:pt x="3063" y="3147"/>
                  </a:lnTo>
                  <a:lnTo>
                    <a:pt x="3062" y="3144"/>
                  </a:lnTo>
                  <a:lnTo>
                    <a:pt x="3059" y="3145"/>
                  </a:lnTo>
                  <a:lnTo>
                    <a:pt x="3051" y="3149"/>
                  </a:lnTo>
                  <a:lnTo>
                    <a:pt x="3048" y="3155"/>
                  </a:lnTo>
                  <a:lnTo>
                    <a:pt x="3049" y="3158"/>
                  </a:lnTo>
                  <a:lnTo>
                    <a:pt x="3053" y="3159"/>
                  </a:lnTo>
                  <a:lnTo>
                    <a:pt x="3056" y="3162"/>
                  </a:lnTo>
                  <a:lnTo>
                    <a:pt x="3054" y="3164"/>
                  </a:lnTo>
                  <a:lnTo>
                    <a:pt x="3053" y="3169"/>
                  </a:lnTo>
                  <a:lnTo>
                    <a:pt x="3048" y="3173"/>
                  </a:lnTo>
                  <a:lnTo>
                    <a:pt x="3038" y="3170"/>
                  </a:lnTo>
                  <a:lnTo>
                    <a:pt x="3036" y="3172"/>
                  </a:lnTo>
                  <a:lnTo>
                    <a:pt x="3036" y="3176"/>
                  </a:lnTo>
                  <a:lnTo>
                    <a:pt x="3031" y="3182"/>
                  </a:lnTo>
                  <a:lnTo>
                    <a:pt x="3026" y="3190"/>
                  </a:lnTo>
                  <a:lnTo>
                    <a:pt x="3022" y="3196"/>
                  </a:lnTo>
                  <a:lnTo>
                    <a:pt x="3019" y="3196"/>
                  </a:lnTo>
                  <a:lnTo>
                    <a:pt x="3019" y="3190"/>
                  </a:lnTo>
                  <a:lnTo>
                    <a:pt x="3016" y="3196"/>
                  </a:lnTo>
                  <a:lnTo>
                    <a:pt x="3013" y="3190"/>
                  </a:lnTo>
                  <a:lnTo>
                    <a:pt x="3014" y="3187"/>
                  </a:lnTo>
                  <a:lnTo>
                    <a:pt x="3019" y="3183"/>
                  </a:lnTo>
                  <a:lnTo>
                    <a:pt x="3021" y="3179"/>
                  </a:lnTo>
                  <a:lnTo>
                    <a:pt x="3019" y="3181"/>
                  </a:lnTo>
                  <a:lnTo>
                    <a:pt x="3012" y="3186"/>
                  </a:lnTo>
                  <a:lnTo>
                    <a:pt x="3002" y="3192"/>
                  </a:lnTo>
                  <a:lnTo>
                    <a:pt x="2998" y="3202"/>
                  </a:lnTo>
                  <a:lnTo>
                    <a:pt x="3001" y="3202"/>
                  </a:lnTo>
                  <a:lnTo>
                    <a:pt x="3007" y="3200"/>
                  </a:lnTo>
                  <a:lnTo>
                    <a:pt x="3020" y="3199"/>
                  </a:lnTo>
                  <a:lnTo>
                    <a:pt x="3029" y="3199"/>
                  </a:lnTo>
                  <a:lnTo>
                    <a:pt x="3023" y="3204"/>
                  </a:lnTo>
                  <a:lnTo>
                    <a:pt x="3015" y="3215"/>
                  </a:lnTo>
                  <a:lnTo>
                    <a:pt x="3010" y="3223"/>
                  </a:lnTo>
                  <a:lnTo>
                    <a:pt x="3000" y="3228"/>
                  </a:lnTo>
                  <a:lnTo>
                    <a:pt x="2992" y="3236"/>
                  </a:lnTo>
                  <a:lnTo>
                    <a:pt x="2987" y="3236"/>
                  </a:lnTo>
                  <a:lnTo>
                    <a:pt x="2985" y="3240"/>
                  </a:lnTo>
                  <a:lnTo>
                    <a:pt x="2987" y="3245"/>
                  </a:lnTo>
                  <a:lnTo>
                    <a:pt x="2985" y="3251"/>
                  </a:lnTo>
                  <a:lnTo>
                    <a:pt x="2987" y="3255"/>
                  </a:lnTo>
                  <a:lnTo>
                    <a:pt x="2991" y="3255"/>
                  </a:lnTo>
                  <a:lnTo>
                    <a:pt x="3000" y="3258"/>
                  </a:lnTo>
                  <a:lnTo>
                    <a:pt x="3010" y="3257"/>
                  </a:lnTo>
                  <a:lnTo>
                    <a:pt x="3016" y="3252"/>
                  </a:lnTo>
                  <a:lnTo>
                    <a:pt x="3023" y="3251"/>
                  </a:lnTo>
                  <a:lnTo>
                    <a:pt x="3029" y="3246"/>
                  </a:lnTo>
                  <a:lnTo>
                    <a:pt x="3030" y="3242"/>
                  </a:lnTo>
                  <a:lnTo>
                    <a:pt x="3031" y="3245"/>
                  </a:lnTo>
                  <a:lnTo>
                    <a:pt x="3027" y="3251"/>
                  </a:lnTo>
                  <a:lnTo>
                    <a:pt x="3036" y="3253"/>
                  </a:lnTo>
                  <a:lnTo>
                    <a:pt x="3043" y="3250"/>
                  </a:lnTo>
                  <a:lnTo>
                    <a:pt x="3046" y="3255"/>
                  </a:lnTo>
                  <a:lnTo>
                    <a:pt x="3057" y="3255"/>
                  </a:lnTo>
                  <a:lnTo>
                    <a:pt x="3064" y="3253"/>
                  </a:lnTo>
                  <a:lnTo>
                    <a:pt x="3066" y="3256"/>
                  </a:lnTo>
                  <a:lnTo>
                    <a:pt x="3069" y="3260"/>
                  </a:lnTo>
                  <a:lnTo>
                    <a:pt x="3076" y="3260"/>
                  </a:lnTo>
                  <a:lnTo>
                    <a:pt x="3079" y="3259"/>
                  </a:lnTo>
                  <a:lnTo>
                    <a:pt x="3081" y="3262"/>
                  </a:lnTo>
                  <a:lnTo>
                    <a:pt x="3086" y="3262"/>
                  </a:lnTo>
                  <a:lnTo>
                    <a:pt x="3090" y="3259"/>
                  </a:lnTo>
                  <a:lnTo>
                    <a:pt x="3089" y="3256"/>
                  </a:lnTo>
                  <a:lnTo>
                    <a:pt x="3096" y="3257"/>
                  </a:lnTo>
                  <a:lnTo>
                    <a:pt x="3099" y="3259"/>
                  </a:lnTo>
                  <a:lnTo>
                    <a:pt x="3102" y="3259"/>
                  </a:lnTo>
                  <a:lnTo>
                    <a:pt x="3105" y="3255"/>
                  </a:lnTo>
                  <a:lnTo>
                    <a:pt x="3109" y="3255"/>
                  </a:lnTo>
                  <a:lnTo>
                    <a:pt x="3113" y="3258"/>
                  </a:lnTo>
                  <a:lnTo>
                    <a:pt x="3115" y="3254"/>
                  </a:lnTo>
                  <a:lnTo>
                    <a:pt x="3114" y="3250"/>
                  </a:lnTo>
                  <a:lnTo>
                    <a:pt x="3114" y="3244"/>
                  </a:lnTo>
                  <a:lnTo>
                    <a:pt x="3117" y="3246"/>
                  </a:lnTo>
                  <a:lnTo>
                    <a:pt x="3120" y="3241"/>
                  </a:lnTo>
                  <a:lnTo>
                    <a:pt x="3123" y="3240"/>
                  </a:lnTo>
                  <a:lnTo>
                    <a:pt x="3121" y="3242"/>
                  </a:lnTo>
                  <a:lnTo>
                    <a:pt x="3118" y="3251"/>
                  </a:lnTo>
                  <a:lnTo>
                    <a:pt x="3120" y="3253"/>
                  </a:lnTo>
                  <a:lnTo>
                    <a:pt x="3122" y="3248"/>
                  </a:lnTo>
                  <a:lnTo>
                    <a:pt x="3127" y="3243"/>
                  </a:lnTo>
                  <a:lnTo>
                    <a:pt x="3129" y="3243"/>
                  </a:lnTo>
                  <a:lnTo>
                    <a:pt x="3129" y="3248"/>
                  </a:lnTo>
                  <a:lnTo>
                    <a:pt x="3126" y="3253"/>
                  </a:lnTo>
                  <a:lnTo>
                    <a:pt x="3126" y="3256"/>
                  </a:lnTo>
                  <a:lnTo>
                    <a:pt x="3131" y="3255"/>
                  </a:lnTo>
                  <a:lnTo>
                    <a:pt x="3134" y="3254"/>
                  </a:lnTo>
                  <a:lnTo>
                    <a:pt x="3133" y="3256"/>
                  </a:lnTo>
                  <a:lnTo>
                    <a:pt x="3125" y="3261"/>
                  </a:lnTo>
                  <a:lnTo>
                    <a:pt x="3116" y="3265"/>
                  </a:lnTo>
                  <a:lnTo>
                    <a:pt x="3119" y="3266"/>
                  </a:lnTo>
                  <a:lnTo>
                    <a:pt x="3121" y="3265"/>
                  </a:lnTo>
                  <a:lnTo>
                    <a:pt x="3126" y="3265"/>
                  </a:lnTo>
                  <a:lnTo>
                    <a:pt x="3128" y="3267"/>
                  </a:lnTo>
                  <a:lnTo>
                    <a:pt x="3133" y="3267"/>
                  </a:lnTo>
                  <a:lnTo>
                    <a:pt x="3135" y="3270"/>
                  </a:lnTo>
                  <a:lnTo>
                    <a:pt x="3138" y="3267"/>
                  </a:lnTo>
                  <a:lnTo>
                    <a:pt x="3143" y="3266"/>
                  </a:lnTo>
                  <a:lnTo>
                    <a:pt x="3146" y="3260"/>
                  </a:lnTo>
                  <a:lnTo>
                    <a:pt x="3145" y="3255"/>
                  </a:lnTo>
                  <a:lnTo>
                    <a:pt x="3148" y="3258"/>
                  </a:lnTo>
                  <a:lnTo>
                    <a:pt x="3155" y="3259"/>
                  </a:lnTo>
                  <a:lnTo>
                    <a:pt x="3159" y="3263"/>
                  </a:lnTo>
                  <a:lnTo>
                    <a:pt x="3163" y="3262"/>
                  </a:lnTo>
                  <a:lnTo>
                    <a:pt x="3168" y="3259"/>
                  </a:lnTo>
                  <a:lnTo>
                    <a:pt x="3173" y="3260"/>
                  </a:lnTo>
                  <a:lnTo>
                    <a:pt x="3168" y="3263"/>
                  </a:lnTo>
                  <a:lnTo>
                    <a:pt x="3168" y="3266"/>
                  </a:lnTo>
                  <a:lnTo>
                    <a:pt x="3161" y="3269"/>
                  </a:lnTo>
                  <a:lnTo>
                    <a:pt x="3153" y="3270"/>
                  </a:lnTo>
                  <a:lnTo>
                    <a:pt x="3149" y="3274"/>
                  </a:lnTo>
                  <a:lnTo>
                    <a:pt x="3149" y="3278"/>
                  </a:lnTo>
                  <a:lnTo>
                    <a:pt x="3146" y="3279"/>
                  </a:lnTo>
                  <a:lnTo>
                    <a:pt x="3145" y="3282"/>
                  </a:lnTo>
                  <a:lnTo>
                    <a:pt x="3140" y="3282"/>
                  </a:lnTo>
                  <a:lnTo>
                    <a:pt x="3137" y="3284"/>
                  </a:lnTo>
                  <a:lnTo>
                    <a:pt x="3135" y="3287"/>
                  </a:lnTo>
                  <a:lnTo>
                    <a:pt x="3132" y="3289"/>
                  </a:lnTo>
                  <a:lnTo>
                    <a:pt x="3124" y="3291"/>
                  </a:lnTo>
                  <a:lnTo>
                    <a:pt x="3118" y="3296"/>
                  </a:lnTo>
                  <a:lnTo>
                    <a:pt x="3117" y="3299"/>
                  </a:lnTo>
                  <a:lnTo>
                    <a:pt x="3119" y="3302"/>
                  </a:lnTo>
                  <a:lnTo>
                    <a:pt x="3120" y="3305"/>
                  </a:lnTo>
                  <a:lnTo>
                    <a:pt x="3126" y="3305"/>
                  </a:lnTo>
                  <a:lnTo>
                    <a:pt x="3128" y="3302"/>
                  </a:lnTo>
                  <a:lnTo>
                    <a:pt x="3131" y="3299"/>
                  </a:lnTo>
                  <a:lnTo>
                    <a:pt x="3134" y="3300"/>
                  </a:lnTo>
                  <a:lnTo>
                    <a:pt x="3135" y="3303"/>
                  </a:lnTo>
                  <a:lnTo>
                    <a:pt x="3137" y="3306"/>
                  </a:lnTo>
                  <a:lnTo>
                    <a:pt x="3144" y="3303"/>
                  </a:lnTo>
                  <a:lnTo>
                    <a:pt x="3148" y="3299"/>
                  </a:lnTo>
                  <a:lnTo>
                    <a:pt x="3150" y="3294"/>
                  </a:lnTo>
                  <a:lnTo>
                    <a:pt x="3152" y="3294"/>
                  </a:lnTo>
                  <a:lnTo>
                    <a:pt x="3154" y="3290"/>
                  </a:lnTo>
                  <a:lnTo>
                    <a:pt x="3155" y="3284"/>
                  </a:lnTo>
                  <a:lnTo>
                    <a:pt x="3158" y="3283"/>
                  </a:lnTo>
                  <a:lnTo>
                    <a:pt x="3165" y="3275"/>
                  </a:lnTo>
                  <a:lnTo>
                    <a:pt x="3169" y="3272"/>
                  </a:lnTo>
                  <a:lnTo>
                    <a:pt x="3173" y="3275"/>
                  </a:lnTo>
                  <a:lnTo>
                    <a:pt x="3178" y="3275"/>
                  </a:lnTo>
                  <a:lnTo>
                    <a:pt x="3174" y="3278"/>
                  </a:lnTo>
                  <a:lnTo>
                    <a:pt x="3178" y="3277"/>
                  </a:lnTo>
                  <a:lnTo>
                    <a:pt x="3182" y="3274"/>
                  </a:lnTo>
                  <a:lnTo>
                    <a:pt x="3185" y="3265"/>
                  </a:lnTo>
                  <a:lnTo>
                    <a:pt x="3189" y="3256"/>
                  </a:lnTo>
                  <a:lnTo>
                    <a:pt x="3189" y="3248"/>
                  </a:lnTo>
                  <a:lnTo>
                    <a:pt x="3191" y="3245"/>
                  </a:lnTo>
                  <a:lnTo>
                    <a:pt x="3194" y="3245"/>
                  </a:lnTo>
                  <a:lnTo>
                    <a:pt x="3197" y="3248"/>
                  </a:lnTo>
                  <a:lnTo>
                    <a:pt x="3200" y="3249"/>
                  </a:lnTo>
                  <a:lnTo>
                    <a:pt x="3203" y="3252"/>
                  </a:lnTo>
                  <a:lnTo>
                    <a:pt x="3204" y="3260"/>
                  </a:lnTo>
                  <a:lnTo>
                    <a:pt x="3202" y="3265"/>
                  </a:lnTo>
                  <a:lnTo>
                    <a:pt x="3201" y="3272"/>
                  </a:lnTo>
                  <a:lnTo>
                    <a:pt x="3203" y="3276"/>
                  </a:lnTo>
                  <a:lnTo>
                    <a:pt x="3201" y="3280"/>
                  </a:lnTo>
                  <a:lnTo>
                    <a:pt x="3195" y="3286"/>
                  </a:lnTo>
                  <a:lnTo>
                    <a:pt x="3190" y="3298"/>
                  </a:lnTo>
                  <a:lnTo>
                    <a:pt x="3190" y="3304"/>
                  </a:lnTo>
                  <a:lnTo>
                    <a:pt x="3187" y="3306"/>
                  </a:lnTo>
                  <a:lnTo>
                    <a:pt x="3188" y="3312"/>
                  </a:lnTo>
                  <a:lnTo>
                    <a:pt x="3192" y="3313"/>
                  </a:lnTo>
                  <a:lnTo>
                    <a:pt x="3198" y="3309"/>
                  </a:lnTo>
                  <a:lnTo>
                    <a:pt x="3204" y="3298"/>
                  </a:lnTo>
                  <a:lnTo>
                    <a:pt x="3207" y="3298"/>
                  </a:lnTo>
                  <a:lnTo>
                    <a:pt x="3213" y="3290"/>
                  </a:lnTo>
                  <a:lnTo>
                    <a:pt x="3216" y="3286"/>
                  </a:lnTo>
                  <a:lnTo>
                    <a:pt x="3218" y="3288"/>
                  </a:lnTo>
                  <a:lnTo>
                    <a:pt x="3225" y="3288"/>
                  </a:lnTo>
                  <a:lnTo>
                    <a:pt x="3225" y="3291"/>
                  </a:lnTo>
                  <a:lnTo>
                    <a:pt x="3219" y="3292"/>
                  </a:lnTo>
                  <a:lnTo>
                    <a:pt x="3212" y="3300"/>
                  </a:lnTo>
                  <a:lnTo>
                    <a:pt x="3212" y="3305"/>
                  </a:lnTo>
                  <a:lnTo>
                    <a:pt x="3210" y="3311"/>
                  </a:lnTo>
                  <a:lnTo>
                    <a:pt x="3212" y="3314"/>
                  </a:lnTo>
                  <a:lnTo>
                    <a:pt x="3213" y="3322"/>
                  </a:lnTo>
                  <a:lnTo>
                    <a:pt x="3217" y="3326"/>
                  </a:lnTo>
                  <a:lnTo>
                    <a:pt x="3219" y="3320"/>
                  </a:lnTo>
                  <a:lnTo>
                    <a:pt x="3223" y="3316"/>
                  </a:lnTo>
                  <a:lnTo>
                    <a:pt x="3227" y="3316"/>
                  </a:lnTo>
                  <a:lnTo>
                    <a:pt x="3230" y="3321"/>
                  </a:lnTo>
                  <a:lnTo>
                    <a:pt x="3234" y="3323"/>
                  </a:lnTo>
                  <a:lnTo>
                    <a:pt x="3240" y="3319"/>
                  </a:lnTo>
                  <a:lnTo>
                    <a:pt x="3240" y="3315"/>
                  </a:lnTo>
                  <a:lnTo>
                    <a:pt x="3242" y="3314"/>
                  </a:lnTo>
                  <a:lnTo>
                    <a:pt x="3244" y="3310"/>
                  </a:lnTo>
                  <a:lnTo>
                    <a:pt x="3244" y="3304"/>
                  </a:lnTo>
                  <a:lnTo>
                    <a:pt x="3246" y="3304"/>
                  </a:lnTo>
                  <a:lnTo>
                    <a:pt x="3247" y="3300"/>
                  </a:lnTo>
                  <a:lnTo>
                    <a:pt x="3245" y="3295"/>
                  </a:lnTo>
                  <a:lnTo>
                    <a:pt x="3247" y="3288"/>
                  </a:lnTo>
                  <a:lnTo>
                    <a:pt x="3254" y="3278"/>
                  </a:lnTo>
                  <a:lnTo>
                    <a:pt x="3258" y="3271"/>
                  </a:lnTo>
                  <a:lnTo>
                    <a:pt x="3258" y="3259"/>
                  </a:lnTo>
                  <a:lnTo>
                    <a:pt x="3257" y="3254"/>
                  </a:lnTo>
                  <a:lnTo>
                    <a:pt x="3255" y="3254"/>
                  </a:lnTo>
                  <a:lnTo>
                    <a:pt x="3255" y="3257"/>
                  </a:lnTo>
                  <a:lnTo>
                    <a:pt x="3252" y="3264"/>
                  </a:lnTo>
                  <a:lnTo>
                    <a:pt x="3246" y="3268"/>
                  </a:lnTo>
                  <a:lnTo>
                    <a:pt x="3240" y="3274"/>
                  </a:lnTo>
                  <a:lnTo>
                    <a:pt x="3237" y="3275"/>
                  </a:lnTo>
                  <a:lnTo>
                    <a:pt x="3234" y="3269"/>
                  </a:lnTo>
                  <a:lnTo>
                    <a:pt x="3235" y="3263"/>
                  </a:lnTo>
                  <a:lnTo>
                    <a:pt x="3235" y="3256"/>
                  </a:lnTo>
                  <a:lnTo>
                    <a:pt x="3243" y="3251"/>
                  </a:lnTo>
                  <a:lnTo>
                    <a:pt x="3244" y="3248"/>
                  </a:lnTo>
                  <a:lnTo>
                    <a:pt x="3251" y="3242"/>
                  </a:lnTo>
                  <a:lnTo>
                    <a:pt x="3253" y="3242"/>
                  </a:lnTo>
                  <a:lnTo>
                    <a:pt x="3256" y="3240"/>
                  </a:lnTo>
                  <a:lnTo>
                    <a:pt x="3254" y="3236"/>
                  </a:lnTo>
                  <a:lnTo>
                    <a:pt x="3250" y="3239"/>
                  </a:lnTo>
                  <a:lnTo>
                    <a:pt x="3247" y="3240"/>
                  </a:lnTo>
                  <a:lnTo>
                    <a:pt x="3242" y="3242"/>
                  </a:lnTo>
                  <a:lnTo>
                    <a:pt x="3237" y="3243"/>
                  </a:lnTo>
                  <a:lnTo>
                    <a:pt x="3232" y="3248"/>
                  </a:lnTo>
                  <a:lnTo>
                    <a:pt x="3231" y="3253"/>
                  </a:lnTo>
                  <a:lnTo>
                    <a:pt x="3222" y="3260"/>
                  </a:lnTo>
                  <a:lnTo>
                    <a:pt x="3221" y="3263"/>
                  </a:lnTo>
                  <a:lnTo>
                    <a:pt x="3217" y="3266"/>
                  </a:lnTo>
                  <a:lnTo>
                    <a:pt x="3211" y="3261"/>
                  </a:lnTo>
                  <a:lnTo>
                    <a:pt x="3210" y="3256"/>
                  </a:lnTo>
                  <a:lnTo>
                    <a:pt x="3208" y="3251"/>
                  </a:lnTo>
                  <a:lnTo>
                    <a:pt x="3208" y="3246"/>
                  </a:lnTo>
                  <a:lnTo>
                    <a:pt x="3211" y="3251"/>
                  </a:lnTo>
                  <a:lnTo>
                    <a:pt x="3214" y="3250"/>
                  </a:lnTo>
                  <a:lnTo>
                    <a:pt x="3219" y="3242"/>
                  </a:lnTo>
                  <a:lnTo>
                    <a:pt x="3215" y="3243"/>
                  </a:lnTo>
                  <a:lnTo>
                    <a:pt x="3209" y="3241"/>
                  </a:lnTo>
                  <a:lnTo>
                    <a:pt x="3213" y="3241"/>
                  </a:lnTo>
                  <a:lnTo>
                    <a:pt x="3220" y="3241"/>
                  </a:lnTo>
                  <a:lnTo>
                    <a:pt x="3213" y="3239"/>
                  </a:lnTo>
                  <a:lnTo>
                    <a:pt x="3210" y="3236"/>
                  </a:lnTo>
                  <a:lnTo>
                    <a:pt x="3210" y="3231"/>
                  </a:lnTo>
                  <a:lnTo>
                    <a:pt x="3212" y="3230"/>
                  </a:lnTo>
                  <a:lnTo>
                    <a:pt x="3220" y="3230"/>
                  </a:lnTo>
                  <a:lnTo>
                    <a:pt x="3222" y="3228"/>
                  </a:lnTo>
                  <a:lnTo>
                    <a:pt x="3228" y="3223"/>
                  </a:lnTo>
                  <a:lnTo>
                    <a:pt x="3231" y="3215"/>
                  </a:lnTo>
                  <a:lnTo>
                    <a:pt x="3238" y="3215"/>
                  </a:lnTo>
                  <a:lnTo>
                    <a:pt x="3240" y="3218"/>
                  </a:lnTo>
                  <a:lnTo>
                    <a:pt x="3248" y="3213"/>
                  </a:lnTo>
                  <a:lnTo>
                    <a:pt x="3250" y="3207"/>
                  </a:lnTo>
                  <a:lnTo>
                    <a:pt x="3250" y="3201"/>
                  </a:lnTo>
                  <a:lnTo>
                    <a:pt x="3248" y="3197"/>
                  </a:lnTo>
                  <a:lnTo>
                    <a:pt x="3243" y="3203"/>
                  </a:lnTo>
                  <a:lnTo>
                    <a:pt x="3238" y="3206"/>
                  </a:lnTo>
                  <a:lnTo>
                    <a:pt x="3237" y="3203"/>
                  </a:lnTo>
                  <a:lnTo>
                    <a:pt x="3232" y="3202"/>
                  </a:lnTo>
                  <a:lnTo>
                    <a:pt x="3232" y="3206"/>
                  </a:lnTo>
                  <a:lnTo>
                    <a:pt x="3231" y="3211"/>
                  </a:lnTo>
                  <a:lnTo>
                    <a:pt x="3228" y="3213"/>
                  </a:lnTo>
                  <a:lnTo>
                    <a:pt x="3224" y="3213"/>
                  </a:lnTo>
                  <a:lnTo>
                    <a:pt x="3219" y="3217"/>
                  </a:lnTo>
                  <a:lnTo>
                    <a:pt x="3214" y="3220"/>
                  </a:lnTo>
                  <a:lnTo>
                    <a:pt x="3214" y="3224"/>
                  </a:lnTo>
                  <a:lnTo>
                    <a:pt x="3211" y="3225"/>
                  </a:lnTo>
                  <a:lnTo>
                    <a:pt x="3212" y="3222"/>
                  </a:lnTo>
                  <a:lnTo>
                    <a:pt x="3213" y="3217"/>
                  </a:lnTo>
                  <a:lnTo>
                    <a:pt x="3210" y="3219"/>
                  </a:lnTo>
                  <a:lnTo>
                    <a:pt x="3206" y="3219"/>
                  </a:lnTo>
                  <a:lnTo>
                    <a:pt x="3210" y="3216"/>
                  </a:lnTo>
                  <a:lnTo>
                    <a:pt x="3214" y="3212"/>
                  </a:lnTo>
                  <a:lnTo>
                    <a:pt x="3216" y="3209"/>
                  </a:lnTo>
                  <a:lnTo>
                    <a:pt x="3213" y="3207"/>
                  </a:lnTo>
                  <a:lnTo>
                    <a:pt x="3217" y="3204"/>
                  </a:lnTo>
                  <a:lnTo>
                    <a:pt x="3219" y="3198"/>
                  </a:lnTo>
                  <a:lnTo>
                    <a:pt x="3216" y="3197"/>
                  </a:lnTo>
                  <a:lnTo>
                    <a:pt x="3213" y="3200"/>
                  </a:lnTo>
                  <a:lnTo>
                    <a:pt x="3215" y="3196"/>
                  </a:lnTo>
                  <a:lnTo>
                    <a:pt x="3215" y="3191"/>
                  </a:lnTo>
                  <a:lnTo>
                    <a:pt x="3213" y="3190"/>
                  </a:lnTo>
                  <a:lnTo>
                    <a:pt x="3208" y="3192"/>
                  </a:lnTo>
                  <a:lnTo>
                    <a:pt x="3199" y="3191"/>
                  </a:lnTo>
                  <a:lnTo>
                    <a:pt x="3207" y="3191"/>
                  </a:lnTo>
                  <a:lnTo>
                    <a:pt x="3210" y="3188"/>
                  </a:lnTo>
                  <a:lnTo>
                    <a:pt x="3217" y="3187"/>
                  </a:lnTo>
                  <a:lnTo>
                    <a:pt x="3223" y="3184"/>
                  </a:lnTo>
                  <a:lnTo>
                    <a:pt x="3225" y="3181"/>
                  </a:lnTo>
                  <a:lnTo>
                    <a:pt x="3230" y="3180"/>
                  </a:lnTo>
                  <a:lnTo>
                    <a:pt x="3234" y="3177"/>
                  </a:lnTo>
                  <a:lnTo>
                    <a:pt x="3234" y="3172"/>
                  </a:lnTo>
                  <a:lnTo>
                    <a:pt x="3237" y="3169"/>
                  </a:lnTo>
                  <a:lnTo>
                    <a:pt x="3238" y="3164"/>
                  </a:lnTo>
                  <a:lnTo>
                    <a:pt x="3233" y="3161"/>
                  </a:lnTo>
                  <a:lnTo>
                    <a:pt x="3226" y="3154"/>
                  </a:lnTo>
                  <a:lnTo>
                    <a:pt x="3219" y="3154"/>
                  </a:lnTo>
                  <a:lnTo>
                    <a:pt x="3211" y="3156"/>
                  </a:lnTo>
                  <a:lnTo>
                    <a:pt x="3208" y="3155"/>
                  </a:lnTo>
                  <a:lnTo>
                    <a:pt x="3208" y="3160"/>
                  </a:lnTo>
                  <a:lnTo>
                    <a:pt x="3204" y="3166"/>
                  </a:lnTo>
                  <a:lnTo>
                    <a:pt x="3203" y="3173"/>
                  </a:lnTo>
                  <a:lnTo>
                    <a:pt x="3198" y="3176"/>
                  </a:lnTo>
                  <a:lnTo>
                    <a:pt x="3201" y="3173"/>
                  </a:lnTo>
                  <a:lnTo>
                    <a:pt x="3202" y="3165"/>
                  </a:lnTo>
                  <a:lnTo>
                    <a:pt x="3200" y="3163"/>
                  </a:lnTo>
                  <a:lnTo>
                    <a:pt x="3202" y="3158"/>
                  </a:lnTo>
                  <a:lnTo>
                    <a:pt x="3205" y="3152"/>
                  </a:lnTo>
                  <a:lnTo>
                    <a:pt x="3203" y="3152"/>
                  </a:lnTo>
                  <a:lnTo>
                    <a:pt x="3197" y="3156"/>
                  </a:lnTo>
                  <a:lnTo>
                    <a:pt x="3194" y="3161"/>
                  </a:lnTo>
                  <a:lnTo>
                    <a:pt x="3189" y="3164"/>
                  </a:lnTo>
                  <a:lnTo>
                    <a:pt x="3186" y="3161"/>
                  </a:lnTo>
                  <a:lnTo>
                    <a:pt x="3184" y="3164"/>
                  </a:lnTo>
                  <a:lnTo>
                    <a:pt x="3179" y="3166"/>
                  </a:lnTo>
                  <a:lnTo>
                    <a:pt x="3177" y="3163"/>
                  </a:lnTo>
                  <a:lnTo>
                    <a:pt x="3171" y="3167"/>
                  </a:lnTo>
                  <a:lnTo>
                    <a:pt x="3170" y="3175"/>
                  </a:lnTo>
                  <a:lnTo>
                    <a:pt x="3164" y="3180"/>
                  </a:lnTo>
                  <a:lnTo>
                    <a:pt x="3168" y="3175"/>
                  </a:lnTo>
                  <a:lnTo>
                    <a:pt x="3170" y="3164"/>
                  </a:lnTo>
                  <a:lnTo>
                    <a:pt x="3175" y="3156"/>
                  </a:lnTo>
                  <a:lnTo>
                    <a:pt x="3173" y="3155"/>
                  </a:lnTo>
                  <a:lnTo>
                    <a:pt x="3168" y="3157"/>
                  </a:lnTo>
                  <a:lnTo>
                    <a:pt x="3166" y="3161"/>
                  </a:lnTo>
                  <a:lnTo>
                    <a:pt x="3161" y="3166"/>
                  </a:lnTo>
                  <a:lnTo>
                    <a:pt x="3159" y="3163"/>
                  </a:lnTo>
                  <a:lnTo>
                    <a:pt x="3162" y="3160"/>
                  </a:lnTo>
                  <a:lnTo>
                    <a:pt x="3163" y="3156"/>
                  </a:lnTo>
                  <a:lnTo>
                    <a:pt x="3163" y="3154"/>
                  </a:lnTo>
                  <a:lnTo>
                    <a:pt x="3157" y="3155"/>
                  </a:lnTo>
                  <a:lnTo>
                    <a:pt x="3150" y="3162"/>
                  </a:lnTo>
                  <a:lnTo>
                    <a:pt x="3147" y="3161"/>
                  </a:lnTo>
                  <a:lnTo>
                    <a:pt x="3145" y="3154"/>
                  </a:lnTo>
                  <a:lnTo>
                    <a:pt x="3142" y="3153"/>
                  </a:lnTo>
                  <a:lnTo>
                    <a:pt x="3136" y="3159"/>
                  </a:lnTo>
                  <a:lnTo>
                    <a:pt x="3133" y="3158"/>
                  </a:lnTo>
                  <a:lnTo>
                    <a:pt x="3132" y="3156"/>
                  </a:lnTo>
                  <a:lnTo>
                    <a:pt x="3139" y="3151"/>
                  </a:lnTo>
                  <a:lnTo>
                    <a:pt x="3144" y="3144"/>
                  </a:lnTo>
                  <a:lnTo>
                    <a:pt x="3146" y="3138"/>
                  </a:lnTo>
                  <a:lnTo>
                    <a:pt x="3143" y="3139"/>
                  </a:lnTo>
                  <a:lnTo>
                    <a:pt x="3140" y="3139"/>
                  </a:lnTo>
                  <a:lnTo>
                    <a:pt x="3134" y="3144"/>
                  </a:lnTo>
                  <a:lnTo>
                    <a:pt x="3137" y="3139"/>
                  </a:lnTo>
                  <a:lnTo>
                    <a:pt x="3144" y="3133"/>
                  </a:lnTo>
                  <a:lnTo>
                    <a:pt x="3151" y="3132"/>
                  </a:lnTo>
                  <a:lnTo>
                    <a:pt x="3154" y="3130"/>
                  </a:lnTo>
                  <a:lnTo>
                    <a:pt x="3161" y="3129"/>
                  </a:lnTo>
                  <a:lnTo>
                    <a:pt x="3164" y="3125"/>
                  </a:lnTo>
                  <a:lnTo>
                    <a:pt x="3165" y="3121"/>
                  </a:lnTo>
                  <a:lnTo>
                    <a:pt x="3162" y="3122"/>
                  </a:lnTo>
                  <a:lnTo>
                    <a:pt x="3155" y="3125"/>
                  </a:lnTo>
                  <a:lnTo>
                    <a:pt x="3150" y="3123"/>
                  </a:lnTo>
                  <a:lnTo>
                    <a:pt x="3144" y="3118"/>
                  </a:lnTo>
                  <a:lnTo>
                    <a:pt x="3140" y="3119"/>
                  </a:lnTo>
                  <a:lnTo>
                    <a:pt x="3137" y="3121"/>
                  </a:lnTo>
                  <a:lnTo>
                    <a:pt x="3140" y="3114"/>
                  </a:lnTo>
                  <a:lnTo>
                    <a:pt x="3142" y="3112"/>
                  </a:lnTo>
                  <a:lnTo>
                    <a:pt x="3142" y="3110"/>
                  </a:lnTo>
                  <a:lnTo>
                    <a:pt x="3137" y="3111"/>
                  </a:lnTo>
                  <a:lnTo>
                    <a:pt x="3132" y="3115"/>
                  </a:lnTo>
                  <a:lnTo>
                    <a:pt x="3129" y="3121"/>
                  </a:lnTo>
                  <a:lnTo>
                    <a:pt x="3123" y="3126"/>
                  </a:lnTo>
                  <a:lnTo>
                    <a:pt x="3119" y="3129"/>
                  </a:lnTo>
                  <a:lnTo>
                    <a:pt x="3117" y="3134"/>
                  </a:lnTo>
                  <a:lnTo>
                    <a:pt x="3111" y="3138"/>
                  </a:lnTo>
                  <a:lnTo>
                    <a:pt x="3106" y="3143"/>
                  </a:lnTo>
                  <a:lnTo>
                    <a:pt x="3106" y="3136"/>
                  </a:lnTo>
                  <a:lnTo>
                    <a:pt x="3107" y="3130"/>
                  </a:lnTo>
                  <a:lnTo>
                    <a:pt x="3111" y="3124"/>
                  </a:lnTo>
                  <a:lnTo>
                    <a:pt x="3112" y="3120"/>
                  </a:lnTo>
                  <a:lnTo>
                    <a:pt x="3115" y="3113"/>
                  </a:lnTo>
                  <a:lnTo>
                    <a:pt x="3121" y="3107"/>
                  </a:lnTo>
                  <a:lnTo>
                    <a:pt x="3121" y="3103"/>
                  </a:lnTo>
                  <a:lnTo>
                    <a:pt x="3125" y="3100"/>
                  </a:lnTo>
                  <a:lnTo>
                    <a:pt x="3128" y="3097"/>
                  </a:lnTo>
                  <a:lnTo>
                    <a:pt x="3132" y="3089"/>
                  </a:lnTo>
                  <a:lnTo>
                    <a:pt x="3137" y="3086"/>
                  </a:lnTo>
                  <a:lnTo>
                    <a:pt x="3140" y="3081"/>
                  </a:lnTo>
                  <a:lnTo>
                    <a:pt x="3144" y="3080"/>
                  </a:lnTo>
                  <a:lnTo>
                    <a:pt x="3146" y="3077"/>
                  </a:lnTo>
                  <a:lnTo>
                    <a:pt x="3145" y="3073"/>
                  </a:lnTo>
                  <a:lnTo>
                    <a:pt x="3148" y="3068"/>
                  </a:lnTo>
                  <a:lnTo>
                    <a:pt x="3150" y="3063"/>
                  </a:lnTo>
                  <a:lnTo>
                    <a:pt x="3150" y="3068"/>
                  </a:lnTo>
                  <a:lnTo>
                    <a:pt x="3149" y="3072"/>
                  </a:lnTo>
                  <a:lnTo>
                    <a:pt x="3151" y="3075"/>
                  </a:lnTo>
                  <a:lnTo>
                    <a:pt x="3156" y="3067"/>
                  </a:lnTo>
                  <a:lnTo>
                    <a:pt x="3164" y="3059"/>
                  </a:lnTo>
                  <a:lnTo>
                    <a:pt x="3167" y="3054"/>
                  </a:lnTo>
                  <a:lnTo>
                    <a:pt x="3164" y="3050"/>
                  </a:lnTo>
                  <a:lnTo>
                    <a:pt x="3161" y="3050"/>
                  </a:lnTo>
                  <a:lnTo>
                    <a:pt x="3157" y="3053"/>
                  </a:lnTo>
                  <a:lnTo>
                    <a:pt x="3156" y="3047"/>
                  </a:lnTo>
                  <a:lnTo>
                    <a:pt x="3153" y="3045"/>
                  </a:lnTo>
                  <a:lnTo>
                    <a:pt x="3155" y="3041"/>
                  </a:lnTo>
                  <a:lnTo>
                    <a:pt x="3159" y="3039"/>
                  </a:lnTo>
                  <a:lnTo>
                    <a:pt x="3166" y="3041"/>
                  </a:lnTo>
                  <a:lnTo>
                    <a:pt x="3172" y="3045"/>
                  </a:lnTo>
                  <a:lnTo>
                    <a:pt x="3176" y="3043"/>
                  </a:lnTo>
                  <a:lnTo>
                    <a:pt x="3179" y="3038"/>
                  </a:lnTo>
                  <a:lnTo>
                    <a:pt x="3179" y="3027"/>
                  </a:lnTo>
                  <a:lnTo>
                    <a:pt x="3173" y="3027"/>
                  </a:lnTo>
                  <a:lnTo>
                    <a:pt x="3168" y="3029"/>
                  </a:lnTo>
                  <a:lnTo>
                    <a:pt x="3169" y="3032"/>
                  </a:lnTo>
                  <a:lnTo>
                    <a:pt x="3165" y="3032"/>
                  </a:lnTo>
                  <a:lnTo>
                    <a:pt x="3165" y="3028"/>
                  </a:lnTo>
                  <a:lnTo>
                    <a:pt x="3165" y="3025"/>
                  </a:lnTo>
                  <a:lnTo>
                    <a:pt x="3161" y="3027"/>
                  </a:lnTo>
                  <a:lnTo>
                    <a:pt x="3156" y="3032"/>
                  </a:lnTo>
                  <a:lnTo>
                    <a:pt x="3151" y="3032"/>
                  </a:lnTo>
                  <a:lnTo>
                    <a:pt x="3148" y="3035"/>
                  </a:lnTo>
                  <a:lnTo>
                    <a:pt x="3143" y="3039"/>
                  </a:lnTo>
                  <a:lnTo>
                    <a:pt x="3136" y="3039"/>
                  </a:lnTo>
                  <a:lnTo>
                    <a:pt x="3129" y="3045"/>
                  </a:lnTo>
                  <a:lnTo>
                    <a:pt x="3121" y="3050"/>
                  </a:lnTo>
                  <a:lnTo>
                    <a:pt x="3121" y="3057"/>
                  </a:lnTo>
                  <a:lnTo>
                    <a:pt x="3116" y="3058"/>
                  </a:lnTo>
                  <a:lnTo>
                    <a:pt x="3112" y="3057"/>
                  </a:lnTo>
                  <a:lnTo>
                    <a:pt x="3111" y="3058"/>
                  </a:lnTo>
                  <a:lnTo>
                    <a:pt x="3114" y="3061"/>
                  </a:lnTo>
                  <a:lnTo>
                    <a:pt x="3114" y="3065"/>
                  </a:lnTo>
                  <a:close/>
                  <a:moveTo>
                    <a:pt x="3212" y="3233"/>
                  </a:moveTo>
                  <a:lnTo>
                    <a:pt x="3212" y="3236"/>
                  </a:lnTo>
                  <a:lnTo>
                    <a:pt x="3216" y="3238"/>
                  </a:lnTo>
                  <a:lnTo>
                    <a:pt x="3223" y="3238"/>
                  </a:lnTo>
                  <a:lnTo>
                    <a:pt x="3224" y="3235"/>
                  </a:lnTo>
                  <a:lnTo>
                    <a:pt x="3216" y="3232"/>
                  </a:lnTo>
                  <a:lnTo>
                    <a:pt x="3212" y="3233"/>
                  </a:lnTo>
                  <a:close/>
                  <a:moveTo>
                    <a:pt x="3120" y="3258"/>
                  </a:moveTo>
                  <a:lnTo>
                    <a:pt x="3122" y="3254"/>
                  </a:lnTo>
                  <a:lnTo>
                    <a:pt x="3124" y="3257"/>
                  </a:lnTo>
                  <a:lnTo>
                    <a:pt x="3122" y="3259"/>
                  </a:lnTo>
                  <a:lnTo>
                    <a:pt x="3120" y="3258"/>
                  </a:lnTo>
                  <a:close/>
                  <a:moveTo>
                    <a:pt x="3190" y="3145"/>
                  </a:moveTo>
                  <a:lnTo>
                    <a:pt x="3195" y="3147"/>
                  </a:lnTo>
                  <a:lnTo>
                    <a:pt x="3198" y="3146"/>
                  </a:lnTo>
                  <a:lnTo>
                    <a:pt x="3200" y="3141"/>
                  </a:lnTo>
                  <a:lnTo>
                    <a:pt x="3199" y="3139"/>
                  </a:lnTo>
                  <a:lnTo>
                    <a:pt x="3201" y="3139"/>
                  </a:lnTo>
                  <a:lnTo>
                    <a:pt x="3202" y="3144"/>
                  </a:lnTo>
                  <a:lnTo>
                    <a:pt x="3198" y="3150"/>
                  </a:lnTo>
                  <a:lnTo>
                    <a:pt x="3192" y="3153"/>
                  </a:lnTo>
                  <a:lnTo>
                    <a:pt x="3188" y="3151"/>
                  </a:lnTo>
                  <a:lnTo>
                    <a:pt x="3188" y="3147"/>
                  </a:lnTo>
                  <a:lnTo>
                    <a:pt x="3190" y="3145"/>
                  </a:lnTo>
                  <a:close/>
                  <a:moveTo>
                    <a:pt x="3211" y="3147"/>
                  </a:moveTo>
                  <a:lnTo>
                    <a:pt x="3209" y="3138"/>
                  </a:lnTo>
                  <a:lnTo>
                    <a:pt x="3209" y="3136"/>
                  </a:lnTo>
                  <a:lnTo>
                    <a:pt x="3212" y="3136"/>
                  </a:lnTo>
                  <a:lnTo>
                    <a:pt x="3214" y="3139"/>
                  </a:lnTo>
                  <a:lnTo>
                    <a:pt x="3216" y="3137"/>
                  </a:lnTo>
                  <a:lnTo>
                    <a:pt x="3220" y="3140"/>
                  </a:lnTo>
                  <a:lnTo>
                    <a:pt x="3221" y="3144"/>
                  </a:lnTo>
                  <a:lnTo>
                    <a:pt x="3216" y="3147"/>
                  </a:lnTo>
                  <a:lnTo>
                    <a:pt x="3211" y="3147"/>
                  </a:lnTo>
                  <a:close/>
                  <a:moveTo>
                    <a:pt x="3166" y="3073"/>
                  </a:moveTo>
                  <a:lnTo>
                    <a:pt x="3166" y="3078"/>
                  </a:lnTo>
                  <a:lnTo>
                    <a:pt x="3169" y="3079"/>
                  </a:lnTo>
                  <a:lnTo>
                    <a:pt x="3170" y="3077"/>
                  </a:lnTo>
                  <a:lnTo>
                    <a:pt x="3173" y="3077"/>
                  </a:lnTo>
                  <a:lnTo>
                    <a:pt x="3173" y="3072"/>
                  </a:lnTo>
                  <a:lnTo>
                    <a:pt x="3170" y="3072"/>
                  </a:lnTo>
                  <a:lnTo>
                    <a:pt x="3166" y="3073"/>
                  </a:lnTo>
                  <a:close/>
                  <a:moveTo>
                    <a:pt x="3192" y="3009"/>
                  </a:moveTo>
                  <a:lnTo>
                    <a:pt x="3195" y="3001"/>
                  </a:lnTo>
                  <a:lnTo>
                    <a:pt x="3201" y="2997"/>
                  </a:lnTo>
                  <a:lnTo>
                    <a:pt x="3200" y="3002"/>
                  </a:lnTo>
                  <a:lnTo>
                    <a:pt x="3198" y="3008"/>
                  </a:lnTo>
                  <a:lnTo>
                    <a:pt x="3194" y="3011"/>
                  </a:lnTo>
                  <a:lnTo>
                    <a:pt x="3192" y="3009"/>
                  </a:lnTo>
                  <a:close/>
                  <a:moveTo>
                    <a:pt x="3106" y="3318"/>
                  </a:moveTo>
                  <a:lnTo>
                    <a:pt x="3108" y="3313"/>
                  </a:lnTo>
                  <a:lnTo>
                    <a:pt x="3111" y="3312"/>
                  </a:lnTo>
                  <a:lnTo>
                    <a:pt x="3111" y="3316"/>
                  </a:lnTo>
                  <a:lnTo>
                    <a:pt x="3109" y="3320"/>
                  </a:lnTo>
                  <a:lnTo>
                    <a:pt x="3106" y="3318"/>
                  </a:lnTo>
                  <a:close/>
                  <a:moveTo>
                    <a:pt x="3099" y="3314"/>
                  </a:moveTo>
                  <a:lnTo>
                    <a:pt x="3097" y="3309"/>
                  </a:lnTo>
                  <a:lnTo>
                    <a:pt x="3099" y="3303"/>
                  </a:lnTo>
                  <a:lnTo>
                    <a:pt x="3097" y="3296"/>
                  </a:lnTo>
                  <a:lnTo>
                    <a:pt x="3095" y="3290"/>
                  </a:lnTo>
                  <a:lnTo>
                    <a:pt x="3097" y="3286"/>
                  </a:lnTo>
                  <a:lnTo>
                    <a:pt x="3100" y="3283"/>
                  </a:lnTo>
                  <a:lnTo>
                    <a:pt x="3100" y="3286"/>
                  </a:lnTo>
                  <a:lnTo>
                    <a:pt x="3103" y="3290"/>
                  </a:lnTo>
                  <a:lnTo>
                    <a:pt x="3102" y="3295"/>
                  </a:lnTo>
                  <a:lnTo>
                    <a:pt x="3099" y="3298"/>
                  </a:lnTo>
                  <a:lnTo>
                    <a:pt x="3100" y="3302"/>
                  </a:lnTo>
                  <a:lnTo>
                    <a:pt x="3102" y="3304"/>
                  </a:lnTo>
                  <a:lnTo>
                    <a:pt x="3104" y="3308"/>
                  </a:lnTo>
                  <a:lnTo>
                    <a:pt x="3101" y="3313"/>
                  </a:lnTo>
                  <a:lnTo>
                    <a:pt x="3099" y="3314"/>
                  </a:lnTo>
                  <a:close/>
                  <a:moveTo>
                    <a:pt x="2882" y="3274"/>
                  </a:moveTo>
                  <a:lnTo>
                    <a:pt x="2879" y="3274"/>
                  </a:lnTo>
                  <a:lnTo>
                    <a:pt x="2877" y="3271"/>
                  </a:lnTo>
                  <a:lnTo>
                    <a:pt x="2880" y="3269"/>
                  </a:lnTo>
                  <a:lnTo>
                    <a:pt x="2882" y="3264"/>
                  </a:lnTo>
                  <a:lnTo>
                    <a:pt x="2888" y="3258"/>
                  </a:lnTo>
                  <a:lnTo>
                    <a:pt x="2889" y="3260"/>
                  </a:lnTo>
                  <a:lnTo>
                    <a:pt x="2889" y="3257"/>
                  </a:lnTo>
                  <a:lnTo>
                    <a:pt x="2888" y="3257"/>
                  </a:lnTo>
                  <a:lnTo>
                    <a:pt x="2880" y="3263"/>
                  </a:lnTo>
                  <a:lnTo>
                    <a:pt x="2875" y="3271"/>
                  </a:lnTo>
                  <a:lnTo>
                    <a:pt x="2878" y="3275"/>
                  </a:lnTo>
                  <a:lnTo>
                    <a:pt x="2880" y="3276"/>
                  </a:lnTo>
                  <a:lnTo>
                    <a:pt x="2882" y="3274"/>
                  </a:lnTo>
                  <a:close/>
                  <a:moveTo>
                    <a:pt x="2290" y="2672"/>
                  </a:moveTo>
                  <a:lnTo>
                    <a:pt x="2291" y="2666"/>
                  </a:lnTo>
                  <a:lnTo>
                    <a:pt x="2303" y="2654"/>
                  </a:lnTo>
                  <a:lnTo>
                    <a:pt x="2298" y="2665"/>
                  </a:lnTo>
                  <a:lnTo>
                    <a:pt x="2293" y="2672"/>
                  </a:lnTo>
                  <a:lnTo>
                    <a:pt x="2290" y="2672"/>
                  </a:lnTo>
                  <a:close/>
                  <a:moveTo>
                    <a:pt x="2298" y="2672"/>
                  </a:moveTo>
                  <a:lnTo>
                    <a:pt x="2308" y="2658"/>
                  </a:lnTo>
                  <a:lnTo>
                    <a:pt x="2310" y="2652"/>
                  </a:lnTo>
                  <a:lnTo>
                    <a:pt x="2313" y="2652"/>
                  </a:lnTo>
                  <a:lnTo>
                    <a:pt x="2313" y="2657"/>
                  </a:lnTo>
                  <a:lnTo>
                    <a:pt x="2302" y="2671"/>
                  </a:lnTo>
                  <a:lnTo>
                    <a:pt x="2299" y="2677"/>
                  </a:lnTo>
                  <a:lnTo>
                    <a:pt x="2304" y="2674"/>
                  </a:lnTo>
                  <a:lnTo>
                    <a:pt x="2313" y="2662"/>
                  </a:lnTo>
                  <a:lnTo>
                    <a:pt x="2317" y="2658"/>
                  </a:lnTo>
                  <a:lnTo>
                    <a:pt x="2318" y="2649"/>
                  </a:lnTo>
                  <a:lnTo>
                    <a:pt x="2315" y="2645"/>
                  </a:lnTo>
                  <a:lnTo>
                    <a:pt x="2313" y="2645"/>
                  </a:lnTo>
                  <a:lnTo>
                    <a:pt x="2313" y="2639"/>
                  </a:lnTo>
                  <a:lnTo>
                    <a:pt x="2306" y="2635"/>
                  </a:lnTo>
                  <a:lnTo>
                    <a:pt x="2303" y="2640"/>
                  </a:lnTo>
                  <a:lnTo>
                    <a:pt x="2299" y="2652"/>
                  </a:lnTo>
                  <a:lnTo>
                    <a:pt x="2293" y="2658"/>
                  </a:lnTo>
                  <a:lnTo>
                    <a:pt x="2286" y="2662"/>
                  </a:lnTo>
                  <a:lnTo>
                    <a:pt x="2288" y="2657"/>
                  </a:lnTo>
                  <a:lnTo>
                    <a:pt x="2295" y="2650"/>
                  </a:lnTo>
                  <a:lnTo>
                    <a:pt x="2297" y="2643"/>
                  </a:lnTo>
                  <a:lnTo>
                    <a:pt x="2296" y="2640"/>
                  </a:lnTo>
                  <a:lnTo>
                    <a:pt x="2290" y="2644"/>
                  </a:lnTo>
                  <a:lnTo>
                    <a:pt x="2285" y="2655"/>
                  </a:lnTo>
                  <a:lnTo>
                    <a:pt x="2275" y="2664"/>
                  </a:lnTo>
                  <a:lnTo>
                    <a:pt x="2274" y="2669"/>
                  </a:lnTo>
                  <a:lnTo>
                    <a:pt x="2268" y="2677"/>
                  </a:lnTo>
                  <a:lnTo>
                    <a:pt x="2270" y="2682"/>
                  </a:lnTo>
                  <a:lnTo>
                    <a:pt x="2273" y="2681"/>
                  </a:lnTo>
                  <a:lnTo>
                    <a:pt x="2282" y="2670"/>
                  </a:lnTo>
                  <a:lnTo>
                    <a:pt x="2286" y="2668"/>
                  </a:lnTo>
                  <a:lnTo>
                    <a:pt x="2284" y="2674"/>
                  </a:lnTo>
                  <a:lnTo>
                    <a:pt x="2278" y="2683"/>
                  </a:lnTo>
                  <a:lnTo>
                    <a:pt x="2281" y="2684"/>
                  </a:lnTo>
                  <a:lnTo>
                    <a:pt x="2287" y="2680"/>
                  </a:lnTo>
                  <a:lnTo>
                    <a:pt x="2291" y="2680"/>
                  </a:lnTo>
                  <a:lnTo>
                    <a:pt x="2298" y="2672"/>
                  </a:lnTo>
                  <a:close/>
                  <a:moveTo>
                    <a:pt x="2263" y="2656"/>
                  </a:moveTo>
                  <a:lnTo>
                    <a:pt x="2267" y="2647"/>
                  </a:lnTo>
                  <a:lnTo>
                    <a:pt x="2273" y="2647"/>
                  </a:lnTo>
                  <a:lnTo>
                    <a:pt x="2275" y="2645"/>
                  </a:lnTo>
                  <a:lnTo>
                    <a:pt x="2278" y="2645"/>
                  </a:lnTo>
                  <a:lnTo>
                    <a:pt x="2284" y="2641"/>
                  </a:lnTo>
                  <a:lnTo>
                    <a:pt x="2288" y="2638"/>
                  </a:lnTo>
                  <a:lnTo>
                    <a:pt x="2283" y="2648"/>
                  </a:lnTo>
                  <a:lnTo>
                    <a:pt x="2272" y="2655"/>
                  </a:lnTo>
                  <a:lnTo>
                    <a:pt x="2265" y="2658"/>
                  </a:lnTo>
                  <a:lnTo>
                    <a:pt x="2263" y="2656"/>
                  </a:lnTo>
                  <a:close/>
                  <a:moveTo>
                    <a:pt x="2314" y="2668"/>
                  </a:moveTo>
                  <a:lnTo>
                    <a:pt x="2320" y="2660"/>
                  </a:lnTo>
                  <a:lnTo>
                    <a:pt x="2322" y="2653"/>
                  </a:lnTo>
                  <a:lnTo>
                    <a:pt x="2324" y="2653"/>
                  </a:lnTo>
                  <a:lnTo>
                    <a:pt x="2324" y="2663"/>
                  </a:lnTo>
                  <a:lnTo>
                    <a:pt x="2318" y="2668"/>
                  </a:lnTo>
                  <a:lnTo>
                    <a:pt x="2314" y="2668"/>
                  </a:lnTo>
                  <a:close/>
                  <a:moveTo>
                    <a:pt x="2309" y="2630"/>
                  </a:moveTo>
                  <a:lnTo>
                    <a:pt x="2311" y="2634"/>
                  </a:lnTo>
                  <a:lnTo>
                    <a:pt x="2313" y="2632"/>
                  </a:lnTo>
                  <a:lnTo>
                    <a:pt x="2311" y="2629"/>
                  </a:lnTo>
                  <a:lnTo>
                    <a:pt x="2309" y="2630"/>
                  </a:lnTo>
                  <a:close/>
                  <a:moveTo>
                    <a:pt x="2397" y="2263"/>
                  </a:moveTo>
                  <a:lnTo>
                    <a:pt x="2399" y="2263"/>
                  </a:lnTo>
                  <a:lnTo>
                    <a:pt x="2402" y="2259"/>
                  </a:lnTo>
                  <a:lnTo>
                    <a:pt x="2403" y="2256"/>
                  </a:lnTo>
                  <a:lnTo>
                    <a:pt x="2406" y="2252"/>
                  </a:lnTo>
                  <a:lnTo>
                    <a:pt x="2406" y="2248"/>
                  </a:lnTo>
                  <a:lnTo>
                    <a:pt x="2404" y="2246"/>
                  </a:lnTo>
                  <a:lnTo>
                    <a:pt x="2406" y="2242"/>
                  </a:lnTo>
                  <a:lnTo>
                    <a:pt x="2413" y="2236"/>
                  </a:lnTo>
                  <a:lnTo>
                    <a:pt x="2418" y="2229"/>
                  </a:lnTo>
                  <a:lnTo>
                    <a:pt x="2423" y="2228"/>
                  </a:lnTo>
                  <a:lnTo>
                    <a:pt x="2425" y="2226"/>
                  </a:lnTo>
                  <a:lnTo>
                    <a:pt x="2424" y="2222"/>
                  </a:lnTo>
                  <a:lnTo>
                    <a:pt x="2424" y="2217"/>
                  </a:lnTo>
                  <a:lnTo>
                    <a:pt x="2428" y="2213"/>
                  </a:lnTo>
                  <a:lnTo>
                    <a:pt x="2431" y="2208"/>
                  </a:lnTo>
                  <a:lnTo>
                    <a:pt x="2430" y="2203"/>
                  </a:lnTo>
                  <a:lnTo>
                    <a:pt x="2429" y="2198"/>
                  </a:lnTo>
                  <a:lnTo>
                    <a:pt x="2427" y="2195"/>
                  </a:lnTo>
                  <a:lnTo>
                    <a:pt x="2422" y="2197"/>
                  </a:lnTo>
                  <a:lnTo>
                    <a:pt x="2419" y="2197"/>
                  </a:lnTo>
                  <a:lnTo>
                    <a:pt x="2414" y="2192"/>
                  </a:lnTo>
                  <a:lnTo>
                    <a:pt x="2411" y="2191"/>
                  </a:lnTo>
                  <a:lnTo>
                    <a:pt x="2408" y="2195"/>
                  </a:lnTo>
                  <a:lnTo>
                    <a:pt x="2400" y="2203"/>
                  </a:lnTo>
                  <a:lnTo>
                    <a:pt x="2396" y="2204"/>
                  </a:lnTo>
                  <a:lnTo>
                    <a:pt x="2391" y="2209"/>
                  </a:lnTo>
                  <a:lnTo>
                    <a:pt x="2389" y="2217"/>
                  </a:lnTo>
                  <a:lnTo>
                    <a:pt x="2391" y="2223"/>
                  </a:lnTo>
                  <a:lnTo>
                    <a:pt x="2386" y="2227"/>
                  </a:lnTo>
                  <a:lnTo>
                    <a:pt x="2384" y="2232"/>
                  </a:lnTo>
                  <a:lnTo>
                    <a:pt x="2385" y="2239"/>
                  </a:lnTo>
                  <a:lnTo>
                    <a:pt x="2381" y="2245"/>
                  </a:lnTo>
                  <a:lnTo>
                    <a:pt x="2384" y="2248"/>
                  </a:lnTo>
                  <a:lnTo>
                    <a:pt x="2390" y="2249"/>
                  </a:lnTo>
                  <a:lnTo>
                    <a:pt x="2392" y="2254"/>
                  </a:lnTo>
                  <a:lnTo>
                    <a:pt x="2395" y="2256"/>
                  </a:lnTo>
                  <a:lnTo>
                    <a:pt x="2397" y="2263"/>
                  </a:lnTo>
                  <a:close/>
                  <a:moveTo>
                    <a:pt x="2495" y="2195"/>
                  </a:moveTo>
                  <a:lnTo>
                    <a:pt x="2496" y="2192"/>
                  </a:lnTo>
                  <a:lnTo>
                    <a:pt x="2487" y="2190"/>
                  </a:lnTo>
                  <a:lnTo>
                    <a:pt x="2485" y="2191"/>
                  </a:lnTo>
                  <a:lnTo>
                    <a:pt x="2487" y="2194"/>
                  </a:lnTo>
                  <a:lnTo>
                    <a:pt x="2495" y="2195"/>
                  </a:lnTo>
                  <a:close/>
                  <a:moveTo>
                    <a:pt x="2502" y="2157"/>
                  </a:moveTo>
                  <a:lnTo>
                    <a:pt x="2509" y="2156"/>
                  </a:lnTo>
                  <a:lnTo>
                    <a:pt x="2513" y="2153"/>
                  </a:lnTo>
                  <a:lnTo>
                    <a:pt x="2517" y="2152"/>
                  </a:lnTo>
                  <a:lnTo>
                    <a:pt x="2521" y="2150"/>
                  </a:lnTo>
                  <a:lnTo>
                    <a:pt x="2521" y="2145"/>
                  </a:lnTo>
                  <a:lnTo>
                    <a:pt x="2522" y="2142"/>
                  </a:lnTo>
                  <a:lnTo>
                    <a:pt x="2521" y="2131"/>
                  </a:lnTo>
                  <a:lnTo>
                    <a:pt x="2517" y="2129"/>
                  </a:lnTo>
                  <a:lnTo>
                    <a:pt x="2508" y="2128"/>
                  </a:lnTo>
                  <a:lnTo>
                    <a:pt x="2504" y="2124"/>
                  </a:lnTo>
                  <a:lnTo>
                    <a:pt x="2498" y="2118"/>
                  </a:lnTo>
                  <a:lnTo>
                    <a:pt x="2496" y="2121"/>
                  </a:lnTo>
                  <a:lnTo>
                    <a:pt x="2488" y="2121"/>
                  </a:lnTo>
                  <a:lnTo>
                    <a:pt x="2484" y="2119"/>
                  </a:lnTo>
                  <a:lnTo>
                    <a:pt x="2482" y="2123"/>
                  </a:lnTo>
                  <a:lnTo>
                    <a:pt x="2484" y="2131"/>
                  </a:lnTo>
                  <a:lnTo>
                    <a:pt x="2490" y="2136"/>
                  </a:lnTo>
                  <a:lnTo>
                    <a:pt x="2494" y="2145"/>
                  </a:lnTo>
                  <a:lnTo>
                    <a:pt x="2497" y="2147"/>
                  </a:lnTo>
                  <a:lnTo>
                    <a:pt x="2498" y="2154"/>
                  </a:lnTo>
                  <a:lnTo>
                    <a:pt x="2502" y="2157"/>
                  </a:lnTo>
                  <a:close/>
                  <a:moveTo>
                    <a:pt x="2547" y="2136"/>
                  </a:moveTo>
                  <a:lnTo>
                    <a:pt x="2549" y="2138"/>
                  </a:lnTo>
                  <a:lnTo>
                    <a:pt x="2554" y="2138"/>
                  </a:lnTo>
                  <a:lnTo>
                    <a:pt x="2557" y="2140"/>
                  </a:lnTo>
                  <a:lnTo>
                    <a:pt x="2561" y="2138"/>
                  </a:lnTo>
                  <a:lnTo>
                    <a:pt x="2562" y="2136"/>
                  </a:lnTo>
                  <a:lnTo>
                    <a:pt x="2565" y="2135"/>
                  </a:lnTo>
                  <a:lnTo>
                    <a:pt x="2566" y="2131"/>
                  </a:lnTo>
                  <a:lnTo>
                    <a:pt x="2561" y="2128"/>
                  </a:lnTo>
                  <a:lnTo>
                    <a:pt x="2565" y="2125"/>
                  </a:lnTo>
                  <a:lnTo>
                    <a:pt x="2565" y="2123"/>
                  </a:lnTo>
                  <a:lnTo>
                    <a:pt x="2558" y="2117"/>
                  </a:lnTo>
                  <a:lnTo>
                    <a:pt x="2551" y="2116"/>
                  </a:lnTo>
                  <a:lnTo>
                    <a:pt x="2550" y="2113"/>
                  </a:lnTo>
                  <a:lnTo>
                    <a:pt x="2548" y="2111"/>
                  </a:lnTo>
                  <a:lnTo>
                    <a:pt x="2544" y="2111"/>
                  </a:lnTo>
                  <a:lnTo>
                    <a:pt x="2540" y="2109"/>
                  </a:lnTo>
                  <a:lnTo>
                    <a:pt x="2534" y="2111"/>
                  </a:lnTo>
                  <a:lnTo>
                    <a:pt x="2532" y="2113"/>
                  </a:lnTo>
                  <a:lnTo>
                    <a:pt x="2534" y="2118"/>
                  </a:lnTo>
                  <a:lnTo>
                    <a:pt x="2537" y="2118"/>
                  </a:lnTo>
                  <a:lnTo>
                    <a:pt x="2540" y="2120"/>
                  </a:lnTo>
                  <a:lnTo>
                    <a:pt x="2543" y="2125"/>
                  </a:lnTo>
                  <a:lnTo>
                    <a:pt x="2547" y="2129"/>
                  </a:lnTo>
                  <a:lnTo>
                    <a:pt x="2547" y="2136"/>
                  </a:lnTo>
                  <a:close/>
                  <a:moveTo>
                    <a:pt x="2613" y="2195"/>
                  </a:moveTo>
                  <a:lnTo>
                    <a:pt x="2620" y="2200"/>
                  </a:lnTo>
                  <a:lnTo>
                    <a:pt x="2626" y="2206"/>
                  </a:lnTo>
                  <a:lnTo>
                    <a:pt x="2632" y="2207"/>
                  </a:lnTo>
                  <a:lnTo>
                    <a:pt x="2641" y="2210"/>
                  </a:lnTo>
                  <a:lnTo>
                    <a:pt x="2638" y="2207"/>
                  </a:lnTo>
                  <a:lnTo>
                    <a:pt x="2631" y="2203"/>
                  </a:lnTo>
                  <a:lnTo>
                    <a:pt x="2622" y="2195"/>
                  </a:lnTo>
                  <a:lnTo>
                    <a:pt x="2616" y="2194"/>
                  </a:lnTo>
                  <a:lnTo>
                    <a:pt x="2613" y="2195"/>
                  </a:lnTo>
                  <a:close/>
                  <a:moveTo>
                    <a:pt x="2805" y="2412"/>
                  </a:moveTo>
                  <a:lnTo>
                    <a:pt x="2803" y="2407"/>
                  </a:lnTo>
                  <a:lnTo>
                    <a:pt x="2806" y="2399"/>
                  </a:lnTo>
                  <a:lnTo>
                    <a:pt x="2810" y="2395"/>
                  </a:lnTo>
                  <a:lnTo>
                    <a:pt x="2810" y="2391"/>
                  </a:lnTo>
                  <a:lnTo>
                    <a:pt x="2819" y="2384"/>
                  </a:lnTo>
                  <a:lnTo>
                    <a:pt x="2829" y="2383"/>
                  </a:lnTo>
                  <a:lnTo>
                    <a:pt x="2830" y="2386"/>
                  </a:lnTo>
                  <a:lnTo>
                    <a:pt x="2829" y="2391"/>
                  </a:lnTo>
                  <a:lnTo>
                    <a:pt x="2832" y="2392"/>
                  </a:lnTo>
                  <a:lnTo>
                    <a:pt x="2831" y="2396"/>
                  </a:lnTo>
                  <a:lnTo>
                    <a:pt x="2825" y="2401"/>
                  </a:lnTo>
                  <a:lnTo>
                    <a:pt x="2822" y="2405"/>
                  </a:lnTo>
                  <a:lnTo>
                    <a:pt x="2816" y="2406"/>
                  </a:lnTo>
                  <a:lnTo>
                    <a:pt x="2808" y="2412"/>
                  </a:lnTo>
                  <a:lnTo>
                    <a:pt x="2805" y="2412"/>
                  </a:lnTo>
                  <a:close/>
                  <a:moveTo>
                    <a:pt x="2746" y="2478"/>
                  </a:moveTo>
                  <a:lnTo>
                    <a:pt x="2744" y="2482"/>
                  </a:lnTo>
                  <a:lnTo>
                    <a:pt x="2746" y="2489"/>
                  </a:lnTo>
                  <a:lnTo>
                    <a:pt x="2746" y="2493"/>
                  </a:lnTo>
                  <a:lnTo>
                    <a:pt x="2748" y="2492"/>
                  </a:lnTo>
                  <a:lnTo>
                    <a:pt x="2749" y="2485"/>
                  </a:lnTo>
                  <a:lnTo>
                    <a:pt x="2746" y="2478"/>
                  </a:lnTo>
                  <a:close/>
                  <a:moveTo>
                    <a:pt x="2742" y="2479"/>
                  </a:moveTo>
                  <a:lnTo>
                    <a:pt x="2739" y="2483"/>
                  </a:lnTo>
                  <a:lnTo>
                    <a:pt x="2742" y="2483"/>
                  </a:lnTo>
                  <a:lnTo>
                    <a:pt x="2742" y="2479"/>
                  </a:lnTo>
                  <a:close/>
                  <a:moveTo>
                    <a:pt x="2737" y="2478"/>
                  </a:moveTo>
                  <a:lnTo>
                    <a:pt x="2736" y="2482"/>
                  </a:lnTo>
                  <a:lnTo>
                    <a:pt x="2738" y="2480"/>
                  </a:lnTo>
                  <a:lnTo>
                    <a:pt x="2737" y="2478"/>
                  </a:lnTo>
                  <a:close/>
                  <a:moveTo>
                    <a:pt x="2955" y="2345"/>
                  </a:moveTo>
                  <a:lnTo>
                    <a:pt x="2952" y="2342"/>
                  </a:lnTo>
                  <a:lnTo>
                    <a:pt x="2952" y="2337"/>
                  </a:lnTo>
                  <a:lnTo>
                    <a:pt x="2948" y="2334"/>
                  </a:lnTo>
                  <a:lnTo>
                    <a:pt x="2943" y="2333"/>
                  </a:lnTo>
                  <a:lnTo>
                    <a:pt x="2938" y="2326"/>
                  </a:lnTo>
                  <a:lnTo>
                    <a:pt x="2938" y="2322"/>
                  </a:lnTo>
                  <a:lnTo>
                    <a:pt x="2941" y="2321"/>
                  </a:lnTo>
                  <a:lnTo>
                    <a:pt x="2945" y="2319"/>
                  </a:lnTo>
                  <a:lnTo>
                    <a:pt x="2958" y="2321"/>
                  </a:lnTo>
                  <a:lnTo>
                    <a:pt x="2967" y="2326"/>
                  </a:lnTo>
                  <a:lnTo>
                    <a:pt x="2967" y="2329"/>
                  </a:lnTo>
                  <a:lnTo>
                    <a:pt x="2963" y="2332"/>
                  </a:lnTo>
                  <a:lnTo>
                    <a:pt x="2962" y="2337"/>
                  </a:lnTo>
                  <a:lnTo>
                    <a:pt x="2959" y="2340"/>
                  </a:lnTo>
                  <a:lnTo>
                    <a:pt x="2957" y="2345"/>
                  </a:lnTo>
                  <a:lnTo>
                    <a:pt x="2955" y="2345"/>
                  </a:lnTo>
                  <a:close/>
                  <a:moveTo>
                    <a:pt x="2964" y="2318"/>
                  </a:moveTo>
                  <a:lnTo>
                    <a:pt x="2956" y="2312"/>
                  </a:lnTo>
                  <a:lnTo>
                    <a:pt x="2956" y="2307"/>
                  </a:lnTo>
                  <a:lnTo>
                    <a:pt x="2952" y="2304"/>
                  </a:lnTo>
                  <a:lnTo>
                    <a:pt x="2952" y="2300"/>
                  </a:lnTo>
                  <a:lnTo>
                    <a:pt x="2956" y="2296"/>
                  </a:lnTo>
                  <a:lnTo>
                    <a:pt x="2960" y="2302"/>
                  </a:lnTo>
                  <a:lnTo>
                    <a:pt x="2961" y="2306"/>
                  </a:lnTo>
                  <a:lnTo>
                    <a:pt x="2965" y="2311"/>
                  </a:lnTo>
                  <a:lnTo>
                    <a:pt x="2966" y="2317"/>
                  </a:lnTo>
                  <a:lnTo>
                    <a:pt x="2964" y="2318"/>
                  </a:lnTo>
                  <a:close/>
                  <a:moveTo>
                    <a:pt x="2751" y="2203"/>
                  </a:moveTo>
                  <a:lnTo>
                    <a:pt x="2753" y="2206"/>
                  </a:lnTo>
                  <a:lnTo>
                    <a:pt x="2762" y="2208"/>
                  </a:lnTo>
                  <a:lnTo>
                    <a:pt x="2763" y="2213"/>
                  </a:lnTo>
                  <a:lnTo>
                    <a:pt x="2763" y="2215"/>
                  </a:lnTo>
                  <a:lnTo>
                    <a:pt x="2763" y="2221"/>
                  </a:lnTo>
                  <a:lnTo>
                    <a:pt x="2769" y="2224"/>
                  </a:lnTo>
                  <a:lnTo>
                    <a:pt x="2772" y="2226"/>
                  </a:lnTo>
                  <a:lnTo>
                    <a:pt x="2777" y="2226"/>
                  </a:lnTo>
                  <a:lnTo>
                    <a:pt x="2779" y="2223"/>
                  </a:lnTo>
                  <a:lnTo>
                    <a:pt x="2781" y="2222"/>
                  </a:lnTo>
                  <a:lnTo>
                    <a:pt x="2780" y="2217"/>
                  </a:lnTo>
                  <a:lnTo>
                    <a:pt x="2775" y="2212"/>
                  </a:lnTo>
                  <a:lnTo>
                    <a:pt x="2769" y="2210"/>
                  </a:lnTo>
                  <a:lnTo>
                    <a:pt x="2767" y="2208"/>
                  </a:lnTo>
                  <a:lnTo>
                    <a:pt x="2759" y="2203"/>
                  </a:lnTo>
                  <a:lnTo>
                    <a:pt x="2754" y="2203"/>
                  </a:lnTo>
                  <a:lnTo>
                    <a:pt x="2751" y="2203"/>
                  </a:lnTo>
                  <a:close/>
                  <a:moveTo>
                    <a:pt x="2972" y="2262"/>
                  </a:moveTo>
                  <a:lnTo>
                    <a:pt x="2974" y="2264"/>
                  </a:lnTo>
                  <a:lnTo>
                    <a:pt x="2981" y="2264"/>
                  </a:lnTo>
                  <a:lnTo>
                    <a:pt x="2989" y="2271"/>
                  </a:lnTo>
                  <a:lnTo>
                    <a:pt x="2993" y="2269"/>
                  </a:lnTo>
                  <a:lnTo>
                    <a:pt x="2994" y="2263"/>
                  </a:lnTo>
                  <a:lnTo>
                    <a:pt x="2997" y="2259"/>
                  </a:lnTo>
                  <a:lnTo>
                    <a:pt x="2997" y="2255"/>
                  </a:lnTo>
                  <a:lnTo>
                    <a:pt x="2992" y="2253"/>
                  </a:lnTo>
                  <a:lnTo>
                    <a:pt x="2986" y="2256"/>
                  </a:lnTo>
                  <a:lnTo>
                    <a:pt x="2979" y="2258"/>
                  </a:lnTo>
                  <a:lnTo>
                    <a:pt x="2972" y="2262"/>
                  </a:lnTo>
                  <a:close/>
                  <a:moveTo>
                    <a:pt x="2264" y="2205"/>
                  </a:moveTo>
                  <a:lnTo>
                    <a:pt x="2266" y="2208"/>
                  </a:lnTo>
                  <a:lnTo>
                    <a:pt x="2269" y="2206"/>
                  </a:lnTo>
                  <a:lnTo>
                    <a:pt x="2277" y="2196"/>
                  </a:lnTo>
                  <a:lnTo>
                    <a:pt x="2282" y="2196"/>
                  </a:lnTo>
                  <a:lnTo>
                    <a:pt x="2286" y="2197"/>
                  </a:lnTo>
                  <a:lnTo>
                    <a:pt x="2288" y="2202"/>
                  </a:lnTo>
                  <a:lnTo>
                    <a:pt x="2294" y="2202"/>
                  </a:lnTo>
                  <a:lnTo>
                    <a:pt x="2306" y="2192"/>
                  </a:lnTo>
                  <a:lnTo>
                    <a:pt x="2312" y="2190"/>
                  </a:lnTo>
                  <a:lnTo>
                    <a:pt x="2320" y="2185"/>
                  </a:lnTo>
                  <a:lnTo>
                    <a:pt x="2327" y="2174"/>
                  </a:lnTo>
                  <a:lnTo>
                    <a:pt x="2334" y="2174"/>
                  </a:lnTo>
                  <a:lnTo>
                    <a:pt x="2344" y="2167"/>
                  </a:lnTo>
                  <a:lnTo>
                    <a:pt x="2345" y="2161"/>
                  </a:lnTo>
                  <a:lnTo>
                    <a:pt x="2352" y="2153"/>
                  </a:lnTo>
                  <a:lnTo>
                    <a:pt x="2349" y="2150"/>
                  </a:lnTo>
                  <a:lnTo>
                    <a:pt x="2341" y="2151"/>
                  </a:lnTo>
                  <a:lnTo>
                    <a:pt x="2337" y="2148"/>
                  </a:lnTo>
                  <a:lnTo>
                    <a:pt x="2331" y="2148"/>
                  </a:lnTo>
                  <a:lnTo>
                    <a:pt x="2324" y="2151"/>
                  </a:lnTo>
                  <a:lnTo>
                    <a:pt x="2321" y="2149"/>
                  </a:lnTo>
                  <a:lnTo>
                    <a:pt x="2316" y="2150"/>
                  </a:lnTo>
                  <a:lnTo>
                    <a:pt x="2311" y="2157"/>
                  </a:lnTo>
                  <a:lnTo>
                    <a:pt x="2304" y="2153"/>
                  </a:lnTo>
                  <a:lnTo>
                    <a:pt x="2301" y="2145"/>
                  </a:lnTo>
                  <a:lnTo>
                    <a:pt x="2298" y="2147"/>
                  </a:lnTo>
                  <a:lnTo>
                    <a:pt x="2290" y="2149"/>
                  </a:lnTo>
                  <a:lnTo>
                    <a:pt x="2281" y="2161"/>
                  </a:lnTo>
                  <a:lnTo>
                    <a:pt x="2280" y="2165"/>
                  </a:lnTo>
                  <a:lnTo>
                    <a:pt x="2277" y="2169"/>
                  </a:lnTo>
                  <a:lnTo>
                    <a:pt x="2261" y="2173"/>
                  </a:lnTo>
                  <a:lnTo>
                    <a:pt x="2260" y="2179"/>
                  </a:lnTo>
                  <a:lnTo>
                    <a:pt x="2264" y="2182"/>
                  </a:lnTo>
                  <a:lnTo>
                    <a:pt x="2266" y="2191"/>
                  </a:lnTo>
                  <a:lnTo>
                    <a:pt x="2264" y="2197"/>
                  </a:lnTo>
                  <a:lnTo>
                    <a:pt x="2264" y="2205"/>
                  </a:lnTo>
                  <a:close/>
                  <a:moveTo>
                    <a:pt x="2192" y="2077"/>
                  </a:moveTo>
                  <a:lnTo>
                    <a:pt x="2196" y="2077"/>
                  </a:lnTo>
                  <a:lnTo>
                    <a:pt x="2198" y="2069"/>
                  </a:lnTo>
                  <a:lnTo>
                    <a:pt x="2202" y="2068"/>
                  </a:lnTo>
                  <a:lnTo>
                    <a:pt x="2205" y="2070"/>
                  </a:lnTo>
                  <a:lnTo>
                    <a:pt x="2211" y="2073"/>
                  </a:lnTo>
                  <a:lnTo>
                    <a:pt x="2218" y="2073"/>
                  </a:lnTo>
                  <a:lnTo>
                    <a:pt x="2221" y="2071"/>
                  </a:lnTo>
                  <a:lnTo>
                    <a:pt x="2225" y="2072"/>
                  </a:lnTo>
                  <a:lnTo>
                    <a:pt x="2230" y="2075"/>
                  </a:lnTo>
                  <a:lnTo>
                    <a:pt x="2231" y="2080"/>
                  </a:lnTo>
                  <a:lnTo>
                    <a:pt x="2225" y="2088"/>
                  </a:lnTo>
                  <a:lnTo>
                    <a:pt x="2226" y="2095"/>
                  </a:lnTo>
                  <a:lnTo>
                    <a:pt x="2221" y="2102"/>
                  </a:lnTo>
                  <a:lnTo>
                    <a:pt x="2221" y="2114"/>
                  </a:lnTo>
                  <a:lnTo>
                    <a:pt x="2223" y="2118"/>
                  </a:lnTo>
                  <a:lnTo>
                    <a:pt x="2228" y="2115"/>
                  </a:lnTo>
                  <a:lnTo>
                    <a:pt x="2231" y="2118"/>
                  </a:lnTo>
                  <a:lnTo>
                    <a:pt x="2237" y="2118"/>
                  </a:lnTo>
                  <a:lnTo>
                    <a:pt x="2242" y="2115"/>
                  </a:lnTo>
                  <a:lnTo>
                    <a:pt x="2249" y="2115"/>
                  </a:lnTo>
                  <a:lnTo>
                    <a:pt x="2251" y="2111"/>
                  </a:lnTo>
                  <a:lnTo>
                    <a:pt x="2257" y="2108"/>
                  </a:lnTo>
                  <a:lnTo>
                    <a:pt x="2264" y="2108"/>
                  </a:lnTo>
                  <a:lnTo>
                    <a:pt x="2271" y="2101"/>
                  </a:lnTo>
                  <a:lnTo>
                    <a:pt x="2273" y="2092"/>
                  </a:lnTo>
                  <a:lnTo>
                    <a:pt x="2279" y="2087"/>
                  </a:lnTo>
                  <a:lnTo>
                    <a:pt x="2283" y="2080"/>
                  </a:lnTo>
                  <a:lnTo>
                    <a:pt x="2287" y="2080"/>
                  </a:lnTo>
                  <a:lnTo>
                    <a:pt x="2291" y="2084"/>
                  </a:lnTo>
                  <a:lnTo>
                    <a:pt x="2297" y="2079"/>
                  </a:lnTo>
                  <a:lnTo>
                    <a:pt x="2301" y="2076"/>
                  </a:lnTo>
                  <a:lnTo>
                    <a:pt x="2307" y="2077"/>
                  </a:lnTo>
                  <a:lnTo>
                    <a:pt x="2310" y="2066"/>
                  </a:lnTo>
                  <a:lnTo>
                    <a:pt x="2309" y="2055"/>
                  </a:lnTo>
                  <a:lnTo>
                    <a:pt x="2316" y="2050"/>
                  </a:lnTo>
                  <a:lnTo>
                    <a:pt x="2319" y="2045"/>
                  </a:lnTo>
                  <a:lnTo>
                    <a:pt x="2325" y="2044"/>
                  </a:lnTo>
                  <a:lnTo>
                    <a:pt x="2329" y="2048"/>
                  </a:lnTo>
                  <a:lnTo>
                    <a:pt x="2333" y="2044"/>
                  </a:lnTo>
                  <a:lnTo>
                    <a:pt x="2338" y="2042"/>
                  </a:lnTo>
                  <a:lnTo>
                    <a:pt x="2342" y="2044"/>
                  </a:lnTo>
                  <a:lnTo>
                    <a:pt x="2343" y="2051"/>
                  </a:lnTo>
                  <a:lnTo>
                    <a:pt x="2338" y="2056"/>
                  </a:lnTo>
                  <a:lnTo>
                    <a:pt x="2334" y="2060"/>
                  </a:lnTo>
                  <a:lnTo>
                    <a:pt x="2341" y="2065"/>
                  </a:lnTo>
                  <a:lnTo>
                    <a:pt x="2353" y="2065"/>
                  </a:lnTo>
                  <a:lnTo>
                    <a:pt x="2359" y="2067"/>
                  </a:lnTo>
                  <a:lnTo>
                    <a:pt x="2361" y="2073"/>
                  </a:lnTo>
                  <a:lnTo>
                    <a:pt x="2356" y="2081"/>
                  </a:lnTo>
                  <a:lnTo>
                    <a:pt x="2350" y="2083"/>
                  </a:lnTo>
                  <a:lnTo>
                    <a:pt x="2350" y="2093"/>
                  </a:lnTo>
                  <a:lnTo>
                    <a:pt x="2355" y="2096"/>
                  </a:lnTo>
                  <a:lnTo>
                    <a:pt x="2359" y="2093"/>
                  </a:lnTo>
                  <a:lnTo>
                    <a:pt x="2365" y="2093"/>
                  </a:lnTo>
                  <a:lnTo>
                    <a:pt x="2367" y="2096"/>
                  </a:lnTo>
                  <a:lnTo>
                    <a:pt x="2372" y="2095"/>
                  </a:lnTo>
                  <a:lnTo>
                    <a:pt x="2375" y="2100"/>
                  </a:lnTo>
                  <a:lnTo>
                    <a:pt x="2383" y="2101"/>
                  </a:lnTo>
                  <a:lnTo>
                    <a:pt x="2388" y="2105"/>
                  </a:lnTo>
                  <a:lnTo>
                    <a:pt x="2392" y="2105"/>
                  </a:lnTo>
                  <a:lnTo>
                    <a:pt x="2403" y="2112"/>
                  </a:lnTo>
                  <a:lnTo>
                    <a:pt x="2407" y="2109"/>
                  </a:lnTo>
                  <a:lnTo>
                    <a:pt x="2412" y="2099"/>
                  </a:lnTo>
                  <a:lnTo>
                    <a:pt x="2417" y="2097"/>
                  </a:lnTo>
                  <a:lnTo>
                    <a:pt x="2423" y="2090"/>
                  </a:lnTo>
                  <a:lnTo>
                    <a:pt x="2431" y="2090"/>
                  </a:lnTo>
                  <a:lnTo>
                    <a:pt x="2432" y="2086"/>
                  </a:lnTo>
                  <a:lnTo>
                    <a:pt x="2427" y="2083"/>
                  </a:lnTo>
                  <a:lnTo>
                    <a:pt x="2423" y="2078"/>
                  </a:lnTo>
                  <a:lnTo>
                    <a:pt x="2428" y="2076"/>
                  </a:lnTo>
                  <a:lnTo>
                    <a:pt x="2431" y="2071"/>
                  </a:lnTo>
                  <a:lnTo>
                    <a:pt x="2426" y="2069"/>
                  </a:lnTo>
                  <a:lnTo>
                    <a:pt x="2422" y="2062"/>
                  </a:lnTo>
                  <a:lnTo>
                    <a:pt x="2419" y="2063"/>
                  </a:lnTo>
                  <a:lnTo>
                    <a:pt x="2419" y="2069"/>
                  </a:lnTo>
                  <a:lnTo>
                    <a:pt x="2416" y="2071"/>
                  </a:lnTo>
                  <a:lnTo>
                    <a:pt x="2412" y="2069"/>
                  </a:lnTo>
                  <a:lnTo>
                    <a:pt x="2405" y="2065"/>
                  </a:lnTo>
                  <a:lnTo>
                    <a:pt x="2405" y="2060"/>
                  </a:lnTo>
                  <a:lnTo>
                    <a:pt x="2402" y="2061"/>
                  </a:lnTo>
                  <a:lnTo>
                    <a:pt x="2396" y="2067"/>
                  </a:lnTo>
                  <a:lnTo>
                    <a:pt x="2382" y="2067"/>
                  </a:lnTo>
                  <a:lnTo>
                    <a:pt x="2377" y="2062"/>
                  </a:lnTo>
                  <a:lnTo>
                    <a:pt x="2384" y="2058"/>
                  </a:lnTo>
                  <a:lnTo>
                    <a:pt x="2390" y="2058"/>
                  </a:lnTo>
                  <a:lnTo>
                    <a:pt x="2396" y="2053"/>
                  </a:lnTo>
                  <a:lnTo>
                    <a:pt x="2396" y="2047"/>
                  </a:lnTo>
                  <a:lnTo>
                    <a:pt x="2394" y="2044"/>
                  </a:lnTo>
                  <a:lnTo>
                    <a:pt x="2393" y="2035"/>
                  </a:lnTo>
                  <a:lnTo>
                    <a:pt x="2396" y="2030"/>
                  </a:lnTo>
                  <a:lnTo>
                    <a:pt x="2396" y="2025"/>
                  </a:lnTo>
                  <a:lnTo>
                    <a:pt x="2391" y="2021"/>
                  </a:lnTo>
                  <a:lnTo>
                    <a:pt x="2391" y="2015"/>
                  </a:lnTo>
                  <a:lnTo>
                    <a:pt x="2380" y="2002"/>
                  </a:lnTo>
                  <a:lnTo>
                    <a:pt x="2369" y="1998"/>
                  </a:lnTo>
                  <a:lnTo>
                    <a:pt x="2368" y="1994"/>
                  </a:lnTo>
                  <a:lnTo>
                    <a:pt x="2365" y="1984"/>
                  </a:lnTo>
                  <a:lnTo>
                    <a:pt x="2359" y="1984"/>
                  </a:lnTo>
                  <a:lnTo>
                    <a:pt x="2357" y="1979"/>
                  </a:lnTo>
                  <a:lnTo>
                    <a:pt x="2358" y="1969"/>
                  </a:lnTo>
                  <a:lnTo>
                    <a:pt x="2355" y="1962"/>
                  </a:lnTo>
                  <a:lnTo>
                    <a:pt x="2345" y="1962"/>
                  </a:lnTo>
                  <a:lnTo>
                    <a:pt x="2330" y="1956"/>
                  </a:lnTo>
                  <a:lnTo>
                    <a:pt x="2326" y="1948"/>
                  </a:lnTo>
                  <a:lnTo>
                    <a:pt x="2330" y="1944"/>
                  </a:lnTo>
                  <a:lnTo>
                    <a:pt x="2330" y="1939"/>
                  </a:lnTo>
                  <a:lnTo>
                    <a:pt x="2323" y="1934"/>
                  </a:lnTo>
                  <a:lnTo>
                    <a:pt x="2322" y="1928"/>
                  </a:lnTo>
                  <a:lnTo>
                    <a:pt x="2319" y="1927"/>
                  </a:lnTo>
                  <a:lnTo>
                    <a:pt x="2311" y="1937"/>
                  </a:lnTo>
                  <a:lnTo>
                    <a:pt x="2309" y="1944"/>
                  </a:lnTo>
                  <a:lnTo>
                    <a:pt x="2304" y="1949"/>
                  </a:lnTo>
                  <a:lnTo>
                    <a:pt x="2301" y="1945"/>
                  </a:lnTo>
                  <a:lnTo>
                    <a:pt x="2301" y="1934"/>
                  </a:lnTo>
                  <a:lnTo>
                    <a:pt x="2298" y="1926"/>
                  </a:lnTo>
                  <a:lnTo>
                    <a:pt x="2299" y="1921"/>
                  </a:lnTo>
                  <a:lnTo>
                    <a:pt x="2303" y="1922"/>
                  </a:lnTo>
                  <a:lnTo>
                    <a:pt x="2309" y="1922"/>
                  </a:lnTo>
                  <a:lnTo>
                    <a:pt x="2307" y="1916"/>
                  </a:lnTo>
                  <a:lnTo>
                    <a:pt x="2309" y="1909"/>
                  </a:lnTo>
                  <a:lnTo>
                    <a:pt x="2306" y="1901"/>
                  </a:lnTo>
                  <a:lnTo>
                    <a:pt x="2299" y="1903"/>
                  </a:lnTo>
                  <a:lnTo>
                    <a:pt x="2299" y="1898"/>
                  </a:lnTo>
                  <a:lnTo>
                    <a:pt x="2305" y="1889"/>
                  </a:lnTo>
                  <a:lnTo>
                    <a:pt x="2301" y="1887"/>
                  </a:lnTo>
                  <a:lnTo>
                    <a:pt x="2285" y="1894"/>
                  </a:lnTo>
                  <a:lnTo>
                    <a:pt x="2276" y="1902"/>
                  </a:lnTo>
                  <a:lnTo>
                    <a:pt x="2269" y="1919"/>
                  </a:lnTo>
                  <a:lnTo>
                    <a:pt x="2261" y="1930"/>
                  </a:lnTo>
                  <a:lnTo>
                    <a:pt x="2261" y="1937"/>
                  </a:lnTo>
                  <a:lnTo>
                    <a:pt x="2256" y="1944"/>
                  </a:lnTo>
                  <a:lnTo>
                    <a:pt x="2255" y="1949"/>
                  </a:lnTo>
                  <a:lnTo>
                    <a:pt x="2247" y="1963"/>
                  </a:lnTo>
                  <a:lnTo>
                    <a:pt x="2250" y="1969"/>
                  </a:lnTo>
                  <a:lnTo>
                    <a:pt x="2245" y="1972"/>
                  </a:lnTo>
                  <a:lnTo>
                    <a:pt x="2243" y="1980"/>
                  </a:lnTo>
                  <a:lnTo>
                    <a:pt x="2242" y="1987"/>
                  </a:lnTo>
                  <a:lnTo>
                    <a:pt x="2231" y="1996"/>
                  </a:lnTo>
                  <a:lnTo>
                    <a:pt x="2227" y="2004"/>
                  </a:lnTo>
                  <a:lnTo>
                    <a:pt x="2227" y="2016"/>
                  </a:lnTo>
                  <a:lnTo>
                    <a:pt x="2225" y="2020"/>
                  </a:lnTo>
                  <a:lnTo>
                    <a:pt x="2225" y="2033"/>
                  </a:lnTo>
                  <a:lnTo>
                    <a:pt x="2220" y="2039"/>
                  </a:lnTo>
                  <a:lnTo>
                    <a:pt x="2210" y="2039"/>
                  </a:lnTo>
                  <a:lnTo>
                    <a:pt x="2195" y="2045"/>
                  </a:lnTo>
                  <a:lnTo>
                    <a:pt x="2195" y="2053"/>
                  </a:lnTo>
                  <a:lnTo>
                    <a:pt x="2191" y="2068"/>
                  </a:lnTo>
                  <a:lnTo>
                    <a:pt x="2192" y="2077"/>
                  </a:lnTo>
                  <a:close/>
                  <a:moveTo>
                    <a:pt x="2926" y="2294"/>
                  </a:moveTo>
                  <a:lnTo>
                    <a:pt x="2919" y="2294"/>
                  </a:lnTo>
                  <a:lnTo>
                    <a:pt x="2911" y="2289"/>
                  </a:lnTo>
                  <a:lnTo>
                    <a:pt x="2898" y="2285"/>
                  </a:lnTo>
                  <a:lnTo>
                    <a:pt x="2891" y="2280"/>
                  </a:lnTo>
                  <a:lnTo>
                    <a:pt x="2886" y="2279"/>
                  </a:lnTo>
                  <a:lnTo>
                    <a:pt x="2873" y="2269"/>
                  </a:lnTo>
                  <a:lnTo>
                    <a:pt x="2871" y="2264"/>
                  </a:lnTo>
                  <a:lnTo>
                    <a:pt x="2865" y="2260"/>
                  </a:lnTo>
                  <a:lnTo>
                    <a:pt x="2860" y="2261"/>
                  </a:lnTo>
                  <a:lnTo>
                    <a:pt x="2855" y="2259"/>
                  </a:lnTo>
                  <a:lnTo>
                    <a:pt x="2852" y="2262"/>
                  </a:lnTo>
                  <a:lnTo>
                    <a:pt x="2838" y="2256"/>
                  </a:lnTo>
                  <a:lnTo>
                    <a:pt x="2837" y="2251"/>
                  </a:lnTo>
                  <a:lnTo>
                    <a:pt x="2832" y="2247"/>
                  </a:lnTo>
                  <a:lnTo>
                    <a:pt x="2826" y="2247"/>
                  </a:lnTo>
                  <a:lnTo>
                    <a:pt x="2817" y="2236"/>
                  </a:lnTo>
                  <a:lnTo>
                    <a:pt x="2817" y="2231"/>
                  </a:lnTo>
                  <a:lnTo>
                    <a:pt x="2813" y="2231"/>
                  </a:lnTo>
                  <a:lnTo>
                    <a:pt x="2808" y="2228"/>
                  </a:lnTo>
                  <a:lnTo>
                    <a:pt x="2804" y="2220"/>
                  </a:lnTo>
                  <a:lnTo>
                    <a:pt x="2808" y="2217"/>
                  </a:lnTo>
                  <a:lnTo>
                    <a:pt x="2812" y="2214"/>
                  </a:lnTo>
                  <a:lnTo>
                    <a:pt x="2804" y="2210"/>
                  </a:lnTo>
                  <a:lnTo>
                    <a:pt x="2801" y="2212"/>
                  </a:lnTo>
                  <a:lnTo>
                    <a:pt x="2799" y="2216"/>
                  </a:lnTo>
                  <a:lnTo>
                    <a:pt x="2794" y="2213"/>
                  </a:lnTo>
                  <a:lnTo>
                    <a:pt x="2795" y="2209"/>
                  </a:lnTo>
                  <a:lnTo>
                    <a:pt x="2787" y="2209"/>
                  </a:lnTo>
                  <a:lnTo>
                    <a:pt x="2774" y="2200"/>
                  </a:lnTo>
                  <a:lnTo>
                    <a:pt x="2768" y="2200"/>
                  </a:lnTo>
                  <a:lnTo>
                    <a:pt x="2764" y="2195"/>
                  </a:lnTo>
                  <a:lnTo>
                    <a:pt x="2756" y="2189"/>
                  </a:lnTo>
                  <a:lnTo>
                    <a:pt x="2756" y="2184"/>
                  </a:lnTo>
                  <a:lnTo>
                    <a:pt x="2751" y="2183"/>
                  </a:lnTo>
                  <a:lnTo>
                    <a:pt x="2746" y="2177"/>
                  </a:lnTo>
                  <a:lnTo>
                    <a:pt x="2740" y="2170"/>
                  </a:lnTo>
                  <a:lnTo>
                    <a:pt x="2740" y="2160"/>
                  </a:lnTo>
                  <a:lnTo>
                    <a:pt x="2732" y="2156"/>
                  </a:lnTo>
                  <a:lnTo>
                    <a:pt x="2734" y="2152"/>
                  </a:lnTo>
                  <a:lnTo>
                    <a:pt x="2746" y="2153"/>
                  </a:lnTo>
                  <a:lnTo>
                    <a:pt x="2762" y="2142"/>
                  </a:lnTo>
                  <a:lnTo>
                    <a:pt x="2765" y="2138"/>
                  </a:lnTo>
                  <a:lnTo>
                    <a:pt x="2752" y="2139"/>
                  </a:lnTo>
                  <a:lnTo>
                    <a:pt x="2746" y="2130"/>
                  </a:lnTo>
                  <a:lnTo>
                    <a:pt x="2744" y="2120"/>
                  </a:lnTo>
                  <a:lnTo>
                    <a:pt x="2745" y="2117"/>
                  </a:lnTo>
                  <a:lnTo>
                    <a:pt x="2741" y="2119"/>
                  </a:lnTo>
                  <a:lnTo>
                    <a:pt x="2737" y="2127"/>
                  </a:lnTo>
                  <a:lnTo>
                    <a:pt x="2736" y="2133"/>
                  </a:lnTo>
                  <a:lnTo>
                    <a:pt x="2728" y="2126"/>
                  </a:lnTo>
                  <a:lnTo>
                    <a:pt x="2733" y="2120"/>
                  </a:lnTo>
                  <a:lnTo>
                    <a:pt x="2735" y="2107"/>
                  </a:lnTo>
                  <a:lnTo>
                    <a:pt x="2730" y="2116"/>
                  </a:lnTo>
                  <a:lnTo>
                    <a:pt x="2726" y="2112"/>
                  </a:lnTo>
                  <a:lnTo>
                    <a:pt x="2726" y="2103"/>
                  </a:lnTo>
                  <a:lnTo>
                    <a:pt x="2719" y="2104"/>
                  </a:lnTo>
                  <a:lnTo>
                    <a:pt x="2717" y="2096"/>
                  </a:lnTo>
                  <a:lnTo>
                    <a:pt x="2718" y="2089"/>
                  </a:lnTo>
                  <a:lnTo>
                    <a:pt x="2714" y="2077"/>
                  </a:lnTo>
                  <a:lnTo>
                    <a:pt x="2707" y="2073"/>
                  </a:lnTo>
                  <a:lnTo>
                    <a:pt x="2707" y="2067"/>
                  </a:lnTo>
                  <a:lnTo>
                    <a:pt x="2716" y="2058"/>
                  </a:lnTo>
                  <a:lnTo>
                    <a:pt x="2714" y="2054"/>
                  </a:lnTo>
                  <a:lnTo>
                    <a:pt x="2699" y="2066"/>
                  </a:lnTo>
                  <a:lnTo>
                    <a:pt x="2699" y="2074"/>
                  </a:lnTo>
                  <a:lnTo>
                    <a:pt x="2696" y="2068"/>
                  </a:lnTo>
                  <a:lnTo>
                    <a:pt x="2701" y="2058"/>
                  </a:lnTo>
                  <a:lnTo>
                    <a:pt x="2695" y="2056"/>
                  </a:lnTo>
                  <a:lnTo>
                    <a:pt x="2690" y="2058"/>
                  </a:lnTo>
                  <a:lnTo>
                    <a:pt x="2688" y="2056"/>
                  </a:lnTo>
                  <a:lnTo>
                    <a:pt x="2683" y="2070"/>
                  </a:lnTo>
                  <a:lnTo>
                    <a:pt x="2676" y="2075"/>
                  </a:lnTo>
                  <a:lnTo>
                    <a:pt x="2676" y="2066"/>
                  </a:lnTo>
                  <a:lnTo>
                    <a:pt x="2682" y="2058"/>
                  </a:lnTo>
                  <a:lnTo>
                    <a:pt x="2681" y="2050"/>
                  </a:lnTo>
                  <a:lnTo>
                    <a:pt x="2682" y="2045"/>
                  </a:lnTo>
                  <a:lnTo>
                    <a:pt x="2675" y="2047"/>
                  </a:lnTo>
                  <a:lnTo>
                    <a:pt x="2669" y="2054"/>
                  </a:lnTo>
                  <a:lnTo>
                    <a:pt x="2664" y="2054"/>
                  </a:lnTo>
                  <a:lnTo>
                    <a:pt x="2659" y="2061"/>
                  </a:lnTo>
                  <a:lnTo>
                    <a:pt x="2657" y="2066"/>
                  </a:lnTo>
                  <a:lnTo>
                    <a:pt x="2646" y="2064"/>
                  </a:lnTo>
                  <a:lnTo>
                    <a:pt x="2641" y="2057"/>
                  </a:lnTo>
                  <a:lnTo>
                    <a:pt x="2634" y="2057"/>
                  </a:lnTo>
                  <a:lnTo>
                    <a:pt x="2626" y="2043"/>
                  </a:lnTo>
                  <a:lnTo>
                    <a:pt x="2622" y="2043"/>
                  </a:lnTo>
                  <a:lnTo>
                    <a:pt x="2620" y="2049"/>
                  </a:lnTo>
                  <a:lnTo>
                    <a:pt x="2620" y="2058"/>
                  </a:lnTo>
                  <a:lnTo>
                    <a:pt x="2616" y="2062"/>
                  </a:lnTo>
                  <a:lnTo>
                    <a:pt x="2609" y="2059"/>
                  </a:lnTo>
                  <a:lnTo>
                    <a:pt x="2603" y="2062"/>
                  </a:lnTo>
                  <a:lnTo>
                    <a:pt x="2594" y="2062"/>
                  </a:lnTo>
                  <a:lnTo>
                    <a:pt x="2591" y="2066"/>
                  </a:lnTo>
                  <a:lnTo>
                    <a:pt x="2582" y="2066"/>
                  </a:lnTo>
                  <a:lnTo>
                    <a:pt x="2579" y="2070"/>
                  </a:lnTo>
                  <a:lnTo>
                    <a:pt x="2571" y="2067"/>
                  </a:lnTo>
                  <a:lnTo>
                    <a:pt x="2558" y="2066"/>
                  </a:lnTo>
                  <a:lnTo>
                    <a:pt x="2559" y="2061"/>
                  </a:lnTo>
                  <a:lnTo>
                    <a:pt x="2550" y="2051"/>
                  </a:lnTo>
                  <a:lnTo>
                    <a:pt x="2546" y="2053"/>
                  </a:lnTo>
                  <a:lnTo>
                    <a:pt x="2539" y="2046"/>
                  </a:lnTo>
                  <a:lnTo>
                    <a:pt x="2533" y="2029"/>
                  </a:lnTo>
                  <a:lnTo>
                    <a:pt x="2536" y="2020"/>
                  </a:lnTo>
                  <a:lnTo>
                    <a:pt x="2543" y="2015"/>
                  </a:lnTo>
                  <a:lnTo>
                    <a:pt x="2543" y="2007"/>
                  </a:lnTo>
                  <a:lnTo>
                    <a:pt x="2549" y="2000"/>
                  </a:lnTo>
                  <a:lnTo>
                    <a:pt x="2559" y="1999"/>
                  </a:lnTo>
                  <a:lnTo>
                    <a:pt x="2564" y="1994"/>
                  </a:lnTo>
                  <a:lnTo>
                    <a:pt x="2572" y="1992"/>
                  </a:lnTo>
                  <a:lnTo>
                    <a:pt x="2576" y="1993"/>
                  </a:lnTo>
                  <a:lnTo>
                    <a:pt x="2577" y="1986"/>
                  </a:lnTo>
                  <a:lnTo>
                    <a:pt x="2573" y="1980"/>
                  </a:lnTo>
                  <a:lnTo>
                    <a:pt x="2573" y="1975"/>
                  </a:lnTo>
                  <a:lnTo>
                    <a:pt x="2575" y="1973"/>
                  </a:lnTo>
                  <a:lnTo>
                    <a:pt x="2580" y="1974"/>
                  </a:lnTo>
                  <a:lnTo>
                    <a:pt x="2581" y="1970"/>
                  </a:lnTo>
                  <a:lnTo>
                    <a:pt x="2580" y="1965"/>
                  </a:lnTo>
                  <a:lnTo>
                    <a:pt x="2583" y="1962"/>
                  </a:lnTo>
                  <a:lnTo>
                    <a:pt x="2592" y="1975"/>
                  </a:lnTo>
                  <a:lnTo>
                    <a:pt x="2601" y="1977"/>
                  </a:lnTo>
                  <a:lnTo>
                    <a:pt x="2611" y="1984"/>
                  </a:lnTo>
                  <a:lnTo>
                    <a:pt x="2617" y="1991"/>
                  </a:lnTo>
                  <a:lnTo>
                    <a:pt x="2621" y="1992"/>
                  </a:lnTo>
                  <a:lnTo>
                    <a:pt x="2631" y="1997"/>
                  </a:lnTo>
                  <a:lnTo>
                    <a:pt x="2637" y="1992"/>
                  </a:lnTo>
                  <a:lnTo>
                    <a:pt x="2643" y="1992"/>
                  </a:lnTo>
                  <a:lnTo>
                    <a:pt x="2646" y="1997"/>
                  </a:lnTo>
                  <a:lnTo>
                    <a:pt x="2652" y="1997"/>
                  </a:lnTo>
                  <a:lnTo>
                    <a:pt x="2662" y="1999"/>
                  </a:lnTo>
                  <a:lnTo>
                    <a:pt x="2668" y="1992"/>
                  </a:lnTo>
                  <a:lnTo>
                    <a:pt x="2672" y="1984"/>
                  </a:lnTo>
                  <a:lnTo>
                    <a:pt x="2683" y="1984"/>
                  </a:lnTo>
                  <a:lnTo>
                    <a:pt x="2683" y="1988"/>
                  </a:lnTo>
                  <a:lnTo>
                    <a:pt x="2681" y="1991"/>
                  </a:lnTo>
                  <a:lnTo>
                    <a:pt x="2687" y="1994"/>
                  </a:lnTo>
                  <a:lnTo>
                    <a:pt x="2695" y="1988"/>
                  </a:lnTo>
                  <a:lnTo>
                    <a:pt x="2698" y="1980"/>
                  </a:lnTo>
                  <a:lnTo>
                    <a:pt x="2707" y="1975"/>
                  </a:lnTo>
                  <a:lnTo>
                    <a:pt x="2710" y="1980"/>
                  </a:lnTo>
                  <a:lnTo>
                    <a:pt x="2710" y="1992"/>
                  </a:lnTo>
                  <a:lnTo>
                    <a:pt x="2713" y="1999"/>
                  </a:lnTo>
                  <a:lnTo>
                    <a:pt x="2714" y="1990"/>
                  </a:lnTo>
                  <a:lnTo>
                    <a:pt x="2719" y="1986"/>
                  </a:lnTo>
                  <a:lnTo>
                    <a:pt x="2723" y="1988"/>
                  </a:lnTo>
                  <a:lnTo>
                    <a:pt x="2727" y="1985"/>
                  </a:lnTo>
                  <a:lnTo>
                    <a:pt x="2725" y="1963"/>
                  </a:lnTo>
                  <a:lnTo>
                    <a:pt x="2718" y="1952"/>
                  </a:lnTo>
                  <a:lnTo>
                    <a:pt x="2717" y="1944"/>
                  </a:lnTo>
                  <a:lnTo>
                    <a:pt x="2711" y="1936"/>
                  </a:lnTo>
                  <a:lnTo>
                    <a:pt x="2714" y="1926"/>
                  </a:lnTo>
                  <a:lnTo>
                    <a:pt x="2718" y="1922"/>
                  </a:lnTo>
                  <a:lnTo>
                    <a:pt x="2722" y="1922"/>
                  </a:lnTo>
                  <a:lnTo>
                    <a:pt x="2735" y="1912"/>
                  </a:lnTo>
                  <a:lnTo>
                    <a:pt x="2750" y="1903"/>
                  </a:lnTo>
                  <a:lnTo>
                    <a:pt x="2756" y="1899"/>
                  </a:lnTo>
                  <a:lnTo>
                    <a:pt x="2767" y="1888"/>
                  </a:lnTo>
                  <a:lnTo>
                    <a:pt x="2771" y="1888"/>
                  </a:lnTo>
                  <a:lnTo>
                    <a:pt x="2777" y="1892"/>
                  </a:lnTo>
                  <a:lnTo>
                    <a:pt x="2783" y="1890"/>
                  </a:lnTo>
                  <a:lnTo>
                    <a:pt x="2787" y="1890"/>
                  </a:lnTo>
                  <a:lnTo>
                    <a:pt x="2776" y="1883"/>
                  </a:lnTo>
                  <a:lnTo>
                    <a:pt x="2775" y="1877"/>
                  </a:lnTo>
                  <a:lnTo>
                    <a:pt x="2791" y="1864"/>
                  </a:lnTo>
                  <a:lnTo>
                    <a:pt x="2793" y="1858"/>
                  </a:lnTo>
                  <a:lnTo>
                    <a:pt x="2798" y="1855"/>
                  </a:lnTo>
                  <a:lnTo>
                    <a:pt x="2810" y="1858"/>
                  </a:lnTo>
                  <a:lnTo>
                    <a:pt x="2823" y="1853"/>
                  </a:lnTo>
                  <a:lnTo>
                    <a:pt x="2825" y="1848"/>
                  </a:lnTo>
                  <a:lnTo>
                    <a:pt x="2820" y="1839"/>
                  </a:lnTo>
                  <a:lnTo>
                    <a:pt x="2825" y="1833"/>
                  </a:lnTo>
                  <a:lnTo>
                    <a:pt x="2827" y="1817"/>
                  </a:lnTo>
                  <a:lnTo>
                    <a:pt x="2827" y="1814"/>
                  </a:lnTo>
                  <a:lnTo>
                    <a:pt x="2825" y="1812"/>
                  </a:lnTo>
                  <a:lnTo>
                    <a:pt x="2825" y="1805"/>
                  </a:lnTo>
                  <a:lnTo>
                    <a:pt x="2830" y="1796"/>
                  </a:lnTo>
                  <a:lnTo>
                    <a:pt x="2830" y="1789"/>
                  </a:lnTo>
                  <a:lnTo>
                    <a:pt x="2824" y="1787"/>
                  </a:lnTo>
                  <a:lnTo>
                    <a:pt x="2824" y="1783"/>
                  </a:lnTo>
                  <a:lnTo>
                    <a:pt x="2828" y="1771"/>
                  </a:lnTo>
                  <a:lnTo>
                    <a:pt x="2834" y="1770"/>
                  </a:lnTo>
                  <a:lnTo>
                    <a:pt x="2835" y="1764"/>
                  </a:lnTo>
                  <a:lnTo>
                    <a:pt x="2839" y="1756"/>
                  </a:lnTo>
                  <a:lnTo>
                    <a:pt x="2838" y="1751"/>
                  </a:lnTo>
                  <a:lnTo>
                    <a:pt x="2834" y="1752"/>
                  </a:lnTo>
                  <a:lnTo>
                    <a:pt x="2829" y="1757"/>
                  </a:lnTo>
                  <a:lnTo>
                    <a:pt x="2829" y="1762"/>
                  </a:lnTo>
                  <a:lnTo>
                    <a:pt x="2825" y="1764"/>
                  </a:lnTo>
                  <a:lnTo>
                    <a:pt x="2825" y="1758"/>
                  </a:lnTo>
                  <a:lnTo>
                    <a:pt x="2825" y="1751"/>
                  </a:lnTo>
                  <a:lnTo>
                    <a:pt x="2822" y="1748"/>
                  </a:lnTo>
                  <a:lnTo>
                    <a:pt x="2805" y="1748"/>
                  </a:lnTo>
                  <a:lnTo>
                    <a:pt x="2799" y="1742"/>
                  </a:lnTo>
                  <a:lnTo>
                    <a:pt x="2801" y="1738"/>
                  </a:lnTo>
                  <a:lnTo>
                    <a:pt x="2813" y="1733"/>
                  </a:lnTo>
                  <a:lnTo>
                    <a:pt x="2812" y="1730"/>
                  </a:lnTo>
                  <a:lnTo>
                    <a:pt x="2806" y="1726"/>
                  </a:lnTo>
                  <a:lnTo>
                    <a:pt x="2810" y="1718"/>
                  </a:lnTo>
                  <a:lnTo>
                    <a:pt x="2810" y="1712"/>
                  </a:lnTo>
                  <a:lnTo>
                    <a:pt x="2801" y="1705"/>
                  </a:lnTo>
                  <a:lnTo>
                    <a:pt x="2797" y="1706"/>
                  </a:lnTo>
                  <a:lnTo>
                    <a:pt x="2796" y="1712"/>
                  </a:lnTo>
                  <a:lnTo>
                    <a:pt x="2799" y="1717"/>
                  </a:lnTo>
                  <a:lnTo>
                    <a:pt x="2797" y="1722"/>
                  </a:lnTo>
                  <a:lnTo>
                    <a:pt x="2787" y="1724"/>
                  </a:lnTo>
                  <a:lnTo>
                    <a:pt x="2783" y="1717"/>
                  </a:lnTo>
                  <a:lnTo>
                    <a:pt x="2779" y="1715"/>
                  </a:lnTo>
                  <a:lnTo>
                    <a:pt x="2778" y="1705"/>
                  </a:lnTo>
                  <a:lnTo>
                    <a:pt x="2785" y="1698"/>
                  </a:lnTo>
                  <a:lnTo>
                    <a:pt x="2783" y="1692"/>
                  </a:lnTo>
                  <a:lnTo>
                    <a:pt x="2771" y="1694"/>
                  </a:lnTo>
                  <a:lnTo>
                    <a:pt x="2772" y="1691"/>
                  </a:lnTo>
                  <a:lnTo>
                    <a:pt x="2782" y="1688"/>
                  </a:lnTo>
                  <a:lnTo>
                    <a:pt x="2782" y="1684"/>
                  </a:lnTo>
                  <a:lnTo>
                    <a:pt x="2778" y="1683"/>
                  </a:lnTo>
                  <a:lnTo>
                    <a:pt x="2782" y="1679"/>
                  </a:lnTo>
                  <a:lnTo>
                    <a:pt x="2787" y="1677"/>
                  </a:lnTo>
                  <a:lnTo>
                    <a:pt x="2788" y="1672"/>
                  </a:lnTo>
                  <a:lnTo>
                    <a:pt x="2784" y="1668"/>
                  </a:lnTo>
                  <a:lnTo>
                    <a:pt x="2776" y="1674"/>
                  </a:lnTo>
                  <a:lnTo>
                    <a:pt x="2770" y="1684"/>
                  </a:lnTo>
                  <a:lnTo>
                    <a:pt x="2765" y="1687"/>
                  </a:lnTo>
                  <a:lnTo>
                    <a:pt x="2762" y="1685"/>
                  </a:lnTo>
                  <a:lnTo>
                    <a:pt x="2760" y="1675"/>
                  </a:lnTo>
                  <a:lnTo>
                    <a:pt x="2756" y="1678"/>
                  </a:lnTo>
                  <a:lnTo>
                    <a:pt x="2752" y="1685"/>
                  </a:lnTo>
                  <a:lnTo>
                    <a:pt x="2746" y="1685"/>
                  </a:lnTo>
                  <a:lnTo>
                    <a:pt x="2740" y="1689"/>
                  </a:lnTo>
                  <a:lnTo>
                    <a:pt x="2732" y="1689"/>
                  </a:lnTo>
                  <a:lnTo>
                    <a:pt x="2727" y="1691"/>
                  </a:lnTo>
                  <a:lnTo>
                    <a:pt x="2726" y="1694"/>
                  </a:lnTo>
                  <a:lnTo>
                    <a:pt x="2721" y="1694"/>
                  </a:lnTo>
                  <a:lnTo>
                    <a:pt x="2720" y="1689"/>
                  </a:lnTo>
                  <a:lnTo>
                    <a:pt x="2724" y="1684"/>
                  </a:lnTo>
                  <a:lnTo>
                    <a:pt x="2724" y="1680"/>
                  </a:lnTo>
                  <a:lnTo>
                    <a:pt x="2720" y="1677"/>
                  </a:lnTo>
                  <a:lnTo>
                    <a:pt x="2726" y="1669"/>
                  </a:lnTo>
                  <a:lnTo>
                    <a:pt x="2730" y="1667"/>
                  </a:lnTo>
                  <a:lnTo>
                    <a:pt x="2736" y="1670"/>
                  </a:lnTo>
                  <a:lnTo>
                    <a:pt x="2740" y="1673"/>
                  </a:lnTo>
                  <a:lnTo>
                    <a:pt x="2745" y="1670"/>
                  </a:lnTo>
                  <a:lnTo>
                    <a:pt x="2750" y="1670"/>
                  </a:lnTo>
                  <a:lnTo>
                    <a:pt x="2757" y="1663"/>
                  </a:lnTo>
                  <a:lnTo>
                    <a:pt x="2759" y="1656"/>
                  </a:lnTo>
                  <a:lnTo>
                    <a:pt x="2756" y="1651"/>
                  </a:lnTo>
                  <a:lnTo>
                    <a:pt x="2752" y="1646"/>
                  </a:lnTo>
                  <a:lnTo>
                    <a:pt x="2743" y="1643"/>
                  </a:lnTo>
                  <a:lnTo>
                    <a:pt x="2739" y="1637"/>
                  </a:lnTo>
                  <a:lnTo>
                    <a:pt x="2739" y="1631"/>
                  </a:lnTo>
                  <a:lnTo>
                    <a:pt x="2736" y="1628"/>
                  </a:lnTo>
                  <a:lnTo>
                    <a:pt x="2737" y="1622"/>
                  </a:lnTo>
                  <a:lnTo>
                    <a:pt x="2728" y="1621"/>
                  </a:lnTo>
                  <a:lnTo>
                    <a:pt x="2727" y="1619"/>
                  </a:lnTo>
                  <a:lnTo>
                    <a:pt x="2722" y="1616"/>
                  </a:lnTo>
                  <a:lnTo>
                    <a:pt x="2721" y="1610"/>
                  </a:lnTo>
                  <a:lnTo>
                    <a:pt x="2727" y="1607"/>
                  </a:lnTo>
                  <a:lnTo>
                    <a:pt x="2730" y="1612"/>
                  </a:lnTo>
                  <a:lnTo>
                    <a:pt x="2734" y="1609"/>
                  </a:lnTo>
                  <a:lnTo>
                    <a:pt x="2735" y="1605"/>
                  </a:lnTo>
                  <a:lnTo>
                    <a:pt x="2743" y="1601"/>
                  </a:lnTo>
                  <a:lnTo>
                    <a:pt x="2731" y="1599"/>
                  </a:lnTo>
                  <a:lnTo>
                    <a:pt x="2727" y="1593"/>
                  </a:lnTo>
                  <a:lnTo>
                    <a:pt x="2721" y="1593"/>
                  </a:lnTo>
                  <a:lnTo>
                    <a:pt x="2721" y="1590"/>
                  </a:lnTo>
                  <a:lnTo>
                    <a:pt x="2713" y="1588"/>
                  </a:lnTo>
                  <a:lnTo>
                    <a:pt x="2710" y="1596"/>
                  </a:lnTo>
                  <a:lnTo>
                    <a:pt x="2707" y="1597"/>
                  </a:lnTo>
                  <a:lnTo>
                    <a:pt x="2707" y="1592"/>
                  </a:lnTo>
                  <a:lnTo>
                    <a:pt x="2713" y="1578"/>
                  </a:lnTo>
                  <a:lnTo>
                    <a:pt x="2721" y="1566"/>
                  </a:lnTo>
                  <a:lnTo>
                    <a:pt x="2721" y="1563"/>
                  </a:lnTo>
                  <a:lnTo>
                    <a:pt x="2726" y="1551"/>
                  </a:lnTo>
                  <a:lnTo>
                    <a:pt x="2726" y="1543"/>
                  </a:lnTo>
                  <a:lnTo>
                    <a:pt x="2729" y="1538"/>
                  </a:lnTo>
                  <a:lnTo>
                    <a:pt x="2726" y="1534"/>
                  </a:lnTo>
                  <a:lnTo>
                    <a:pt x="2718" y="1538"/>
                  </a:lnTo>
                  <a:lnTo>
                    <a:pt x="2713" y="1535"/>
                  </a:lnTo>
                  <a:lnTo>
                    <a:pt x="2710" y="1536"/>
                  </a:lnTo>
                  <a:lnTo>
                    <a:pt x="2710" y="1541"/>
                  </a:lnTo>
                  <a:lnTo>
                    <a:pt x="2705" y="1540"/>
                  </a:lnTo>
                  <a:lnTo>
                    <a:pt x="2694" y="1529"/>
                  </a:lnTo>
                  <a:lnTo>
                    <a:pt x="2694" y="1523"/>
                  </a:lnTo>
                  <a:lnTo>
                    <a:pt x="2690" y="1517"/>
                  </a:lnTo>
                  <a:lnTo>
                    <a:pt x="2686" y="1516"/>
                  </a:lnTo>
                  <a:lnTo>
                    <a:pt x="2687" y="1506"/>
                  </a:lnTo>
                  <a:lnTo>
                    <a:pt x="2696" y="1502"/>
                  </a:lnTo>
                  <a:lnTo>
                    <a:pt x="2697" y="1498"/>
                  </a:lnTo>
                  <a:lnTo>
                    <a:pt x="2695" y="1493"/>
                  </a:lnTo>
                  <a:lnTo>
                    <a:pt x="2694" y="1485"/>
                  </a:lnTo>
                  <a:lnTo>
                    <a:pt x="2689" y="1486"/>
                  </a:lnTo>
                  <a:lnTo>
                    <a:pt x="2684" y="1491"/>
                  </a:lnTo>
                  <a:lnTo>
                    <a:pt x="2684" y="1503"/>
                  </a:lnTo>
                  <a:lnTo>
                    <a:pt x="2679" y="1510"/>
                  </a:lnTo>
                  <a:lnTo>
                    <a:pt x="2677" y="1503"/>
                  </a:lnTo>
                  <a:lnTo>
                    <a:pt x="2673" y="1499"/>
                  </a:lnTo>
                  <a:lnTo>
                    <a:pt x="2671" y="1501"/>
                  </a:lnTo>
                  <a:lnTo>
                    <a:pt x="2670" y="1506"/>
                  </a:lnTo>
                  <a:lnTo>
                    <a:pt x="2666" y="1508"/>
                  </a:lnTo>
                  <a:lnTo>
                    <a:pt x="2665" y="1517"/>
                  </a:lnTo>
                  <a:lnTo>
                    <a:pt x="2672" y="1527"/>
                  </a:lnTo>
                  <a:lnTo>
                    <a:pt x="2677" y="1526"/>
                  </a:lnTo>
                  <a:lnTo>
                    <a:pt x="2683" y="1541"/>
                  </a:lnTo>
                  <a:lnTo>
                    <a:pt x="2688" y="1546"/>
                  </a:lnTo>
                  <a:lnTo>
                    <a:pt x="2685" y="1555"/>
                  </a:lnTo>
                  <a:lnTo>
                    <a:pt x="2684" y="1561"/>
                  </a:lnTo>
                  <a:lnTo>
                    <a:pt x="2678" y="1571"/>
                  </a:lnTo>
                  <a:lnTo>
                    <a:pt x="2673" y="1575"/>
                  </a:lnTo>
                  <a:lnTo>
                    <a:pt x="2653" y="1575"/>
                  </a:lnTo>
                  <a:lnTo>
                    <a:pt x="2651" y="1572"/>
                  </a:lnTo>
                  <a:lnTo>
                    <a:pt x="2643" y="1573"/>
                  </a:lnTo>
                  <a:lnTo>
                    <a:pt x="2634" y="1567"/>
                  </a:lnTo>
                  <a:lnTo>
                    <a:pt x="2636" y="1564"/>
                  </a:lnTo>
                  <a:lnTo>
                    <a:pt x="2636" y="1556"/>
                  </a:lnTo>
                  <a:lnTo>
                    <a:pt x="2623" y="1556"/>
                  </a:lnTo>
                  <a:lnTo>
                    <a:pt x="2608" y="1549"/>
                  </a:lnTo>
                  <a:lnTo>
                    <a:pt x="2596" y="1548"/>
                  </a:lnTo>
                  <a:lnTo>
                    <a:pt x="2602" y="1564"/>
                  </a:lnTo>
                  <a:lnTo>
                    <a:pt x="2606" y="1573"/>
                  </a:lnTo>
                  <a:lnTo>
                    <a:pt x="2604" y="1575"/>
                  </a:lnTo>
                  <a:lnTo>
                    <a:pt x="2597" y="1575"/>
                  </a:lnTo>
                  <a:lnTo>
                    <a:pt x="2593" y="1566"/>
                  </a:lnTo>
                  <a:lnTo>
                    <a:pt x="2586" y="1558"/>
                  </a:lnTo>
                  <a:lnTo>
                    <a:pt x="2583" y="1557"/>
                  </a:lnTo>
                  <a:lnTo>
                    <a:pt x="2581" y="1551"/>
                  </a:lnTo>
                  <a:lnTo>
                    <a:pt x="2572" y="1542"/>
                  </a:lnTo>
                  <a:lnTo>
                    <a:pt x="2566" y="1534"/>
                  </a:lnTo>
                  <a:lnTo>
                    <a:pt x="2565" y="1530"/>
                  </a:lnTo>
                  <a:lnTo>
                    <a:pt x="2559" y="1528"/>
                  </a:lnTo>
                  <a:lnTo>
                    <a:pt x="2551" y="1519"/>
                  </a:lnTo>
                  <a:lnTo>
                    <a:pt x="2546" y="1517"/>
                  </a:lnTo>
                  <a:lnTo>
                    <a:pt x="2544" y="1514"/>
                  </a:lnTo>
                  <a:lnTo>
                    <a:pt x="2537" y="1510"/>
                  </a:lnTo>
                  <a:lnTo>
                    <a:pt x="2538" y="1516"/>
                  </a:lnTo>
                  <a:lnTo>
                    <a:pt x="2555" y="1530"/>
                  </a:lnTo>
                  <a:lnTo>
                    <a:pt x="2559" y="1536"/>
                  </a:lnTo>
                  <a:lnTo>
                    <a:pt x="2565" y="1544"/>
                  </a:lnTo>
                  <a:lnTo>
                    <a:pt x="2571" y="1548"/>
                  </a:lnTo>
                  <a:lnTo>
                    <a:pt x="2574" y="1554"/>
                  </a:lnTo>
                  <a:lnTo>
                    <a:pt x="2569" y="1560"/>
                  </a:lnTo>
                  <a:lnTo>
                    <a:pt x="2566" y="1557"/>
                  </a:lnTo>
                  <a:lnTo>
                    <a:pt x="2562" y="1562"/>
                  </a:lnTo>
                  <a:lnTo>
                    <a:pt x="2550" y="1554"/>
                  </a:lnTo>
                  <a:lnTo>
                    <a:pt x="2545" y="1555"/>
                  </a:lnTo>
                  <a:lnTo>
                    <a:pt x="2541" y="1548"/>
                  </a:lnTo>
                  <a:lnTo>
                    <a:pt x="2533" y="1546"/>
                  </a:lnTo>
                  <a:lnTo>
                    <a:pt x="2530" y="1538"/>
                  </a:lnTo>
                  <a:lnTo>
                    <a:pt x="2515" y="1540"/>
                  </a:lnTo>
                  <a:lnTo>
                    <a:pt x="2508" y="1544"/>
                  </a:lnTo>
                  <a:lnTo>
                    <a:pt x="2502" y="1539"/>
                  </a:lnTo>
                  <a:lnTo>
                    <a:pt x="2492" y="1537"/>
                  </a:lnTo>
                  <a:lnTo>
                    <a:pt x="2484" y="1538"/>
                  </a:lnTo>
                  <a:lnTo>
                    <a:pt x="2480" y="1532"/>
                  </a:lnTo>
                  <a:lnTo>
                    <a:pt x="2470" y="1525"/>
                  </a:lnTo>
                  <a:lnTo>
                    <a:pt x="2469" y="1520"/>
                  </a:lnTo>
                  <a:lnTo>
                    <a:pt x="2482" y="1508"/>
                  </a:lnTo>
                  <a:lnTo>
                    <a:pt x="2487" y="1506"/>
                  </a:lnTo>
                  <a:lnTo>
                    <a:pt x="2487" y="1502"/>
                  </a:lnTo>
                  <a:lnTo>
                    <a:pt x="2481" y="1503"/>
                  </a:lnTo>
                  <a:lnTo>
                    <a:pt x="2473" y="1510"/>
                  </a:lnTo>
                  <a:lnTo>
                    <a:pt x="2467" y="1517"/>
                  </a:lnTo>
                  <a:lnTo>
                    <a:pt x="2463" y="1519"/>
                  </a:lnTo>
                  <a:lnTo>
                    <a:pt x="2456" y="1513"/>
                  </a:lnTo>
                  <a:lnTo>
                    <a:pt x="2448" y="1512"/>
                  </a:lnTo>
                  <a:lnTo>
                    <a:pt x="2444" y="1513"/>
                  </a:lnTo>
                  <a:lnTo>
                    <a:pt x="2451" y="1518"/>
                  </a:lnTo>
                  <a:lnTo>
                    <a:pt x="2447" y="1521"/>
                  </a:lnTo>
                  <a:lnTo>
                    <a:pt x="2436" y="1521"/>
                  </a:lnTo>
                  <a:lnTo>
                    <a:pt x="2425" y="1511"/>
                  </a:lnTo>
                  <a:lnTo>
                    <a:pt x="2424" y="1500"/>
                  </a:lnTo>
                  <a:lnTo>
                    <a:pt x="2416" y="1494"/>
                  </a:lnTo>
                  <a:lnTo>
                    <a:pt x="2417" y="1487"/>
                  </a:lnTo>
                  <a:lnTo>
                    <a:pt x="2432" y="1479"/>
                  </a:lnTo>
                  <a:lnTo>
                    <a:pt x="2436" y="1474"/>
                  </a:lnTo>
                  <a:lnTo>
                    <a:pt x="2433" y="1472"/>
                  </a:lnTo>
                  <a:lnTo>
                    <a:pt x="2426" y="1477"/>
                  </a:lnTo>
                  <a:lnTo>
                    <a:pt x="2416" y="1478"/>
                  </a:lnTo>
                  <a:lnTo>
                    <a:pt x="2412" y="1487"/>
                  </a:lnTo>
                  <a:lnTo>
                    <a:pt x="2407" y="1488"/>
                  </a:lnTo>
                  <a:lnTo>
                    <a:pt x="2406" y="1482"/>
                  </a:lnTo>
                  <a:lnTo>
                    <a:pt x="2408" y="1475"/>
                  </a:lnTo>
                  <a:lnTo>
                    <a:pt x="2404" y="1472"/>
                  </a:lnTo>
                  <a:lnTo>
                    <a:pt x="2400" y="1473"/>
                  </a:lnTo>
                  <a:lnTo>
                    <a:pt x="2398" y="1478"/>
                  </a:lnTo>
                  <a:lnTo>
                    <a:pt x="2400" y="1483"/>
                  </a:lnTo>
                  <a:lnTo>
                    <a:pt x="2397" y="1488"/>
                  </a:lnTo>
                  <a:lnTo>
                    <a:pt x="2391" y="1486"/>
                  </a:lnTo>
                  <a:lnTo>
                    <a:pt x="2386" y="1480"/>
                  </a:lnTo>
                  <a:lnTo>
                    <a:pt x="2379" y="1478"/>
                  </a:lnTo>
                  <a:lnTo>
                    <a:pt x="2373" y="1480"/>
                  </a:lnTo>
                  <a:lnTo>
                    <a:pt x="2372" y="1485"/>
                  </a:lnTo>
                  <a:lnTo>
                    <a:pt x="2368" y="1485"/>
                  </a:lnTo>
                  <a:lnTo>
                    <a:pt x="2362" y="1478"/>
                  </a:lnTo>
                  <a:lnTo>
                    <a:pt x="2359" y="1471"/>
                  </a:lnTo>
                  <a:lnTo>
                    <a:pt x="2362" y="1472"/>
                  </a:lnTo>
                  <a:lnTo>
                    <a:pt x="2366" y="1475"/>
                  </a:lnTo>
                  <a:lnTo>
                    <a:pt x="2366" y="1472"/>
                  </a:lnTo>
                  <a:lnTo>
                    <a:pt x="2358" y="1464"/>
                  </a:lnTo>
                  <a:lnTo>
                    <a:pt x="2348" y="1458"/>
                  </a:lnTo>
                  <a:lnTo>
                    <a:pt x="2346" y="1451"/>
                  </a:lnTo>
                  <a:lnTo>
                    <a:pt x="2348" y="1441"/>
                  </a:lnTo>
                  <a:lnTo>
                    <a:pt x="2347" y="1431"/>
                  </a:lnTo>
                  <a:lnTo>
                    <a:pt x="2343" y="1417"/>
                  </a:lnTo>
                  <a:lnTo>
                    <a:pt x="2345" y="1411"/>
                  </a:lnTo>
                  <a:lnTo>
                    <a:pt x="2351" y="1411"/>
                  </a:lnTo>
                  <a:lnTo>
                    <a:pt x="2351" y="1406"/>
                  </a:lnTo>
                  <a:lnTo>
                    <a:pt x="2348" y="1396"/>
                  </a:lnTo>
                  <a:lnTo>
                    <a:pt x="2349" y="1392"/>
                  </a:lnTo>
                  <a:lnTo>
                    <a:pt x="2357" y="1395"/>
                  </a:lnTo>
                  <a:lnTo>
                    <a:pt x="2360" y="1399"/>
                  </a:lnTo>
                  <a:lnTo>
                    <a:pt x="2374" y="1400"/>
                  </a:lnTo>
                  <a:lnTo>
                    <a:pt x="2382" y="1406"/>
                  </a:lnTo>
                  <a:lnTo>
                    <a:pt x="2385" y="1414"/>
                  </a:lnTo>
                  <a:lnTo>
                    <a:pt x="2400" y="1420"/>
                  </a:lnTo>
                  <a:lnTo>
                    <a:pt x="2414" y="1420"/>
                  </a:lnTo>
                  <a:lnTo>
                    <a:pt x="2418" y="1418"/>
                  </a:lnTo>
                  <a:lnTo>
                    <a:pt x="2430" y="1417"/>
                  </a:lnTo>
                  <a:lnTo>
                    <a:pt x="2425" y="1413"/>
                  </a:lnTo>
                  <a:lnTo>
                    <a:pt x="2424" y="1407"/>
                  </a:lnTo>
                  <a:lnTo>
                    <a:pt x="2412" y="1400"/>
                  </a:lnTo>
                  <a:lnTo>
                    <a:pt x="2411" y="1389"/>
                  </a:lnTo>
                  <a:lnTo>
                    <a:pt x="2400" y="1389"/>
                  </a:lnTo>
                  <a:lnTo>
                    <a:pt x="2390" y="1383"/>
                  </a:lnTo>
                  <a:lnTo>
                    <a:pt x="2383" y="1383"/>
                  </a:lnTo>
                  <a:lnTo>
                    <a:pt x="2373" y="1376"/>
                  </a:lnTo>
                  <a:lnTo>
                    <a:pt x="2365" y="1376"/>
                  </a:lnTo>
                  <a:lnTo>
                    <a:pt x="2349" y="1367"/>
                  </a:lnTo>
                  <a:lnTo>
                    <a:pt x="2345" y="1359"/>
                  </a:lnTo>
                  <a:lnTo>
                    <a:pt x="2348" y="1345"/>
                  </a:lnTo>
                  <a:lnTo>
                    <a:pt x="2355" y="1340"/>
                  </a:lnTo>
                  <a:lnTo>
                    <a:pt x="2355" y="1334"/>
                  </a:lnTo>
                  <a:lnTo>
                    <a:pt x="2358" y="1324"/>
                  </a:lnTo>
                  <a:lnTo>
                    <a:pt x="2365" y="1324"/>
                  </a:lnTo>
                  <a:lnTo>
                    <a:pt x="2369" y="1316"/>
                  </a:lnTo>
                  <a:lnTo>
                    <a:pt x="2369" y="1300"/>
                  </a:lnTo>
                  <a:lnTo>
                    <a:pt x="2372" y="1294"/>
                  </a:lnTo>
                  <a:lnTo>
                    <a:pt x="2378" y="1292"/>
                  </a:lnTo>
                  <a:lnTo>
                    <a:pt x="2380" y="1284"/>
                  </a:lnTo>
                  <a:lnTo>
                    <a:pt x="2392" y="1278"/>
                  </a:lnTo>
                  <a:lnTo>
                    <a:pt x="2399" y="1277"/>
                  </a:lnTo>
                  <a:lnTo>
                    <a:pt x="2401" y="1271"/>
                  </a:lnTo>
                  <a:lnTo>
                    <a:pt x="2398" y="1272"/>
                  </a:lnTo>
                  <a:lnTo>
                    <a:pt x="2394" y="1273"/>
                  </a:lnTo>
                  <a:lnTo>
                    <a:pt x="2393" y="1266"/>
                  </a:lnTo>
                  <a:lnTo>
                    <a:pt x="2402" y="1253"/>
                  </a:lnTo>
                  <a:lnTo>
                    <a:pt x="2409" y="1240"/>
                  </a:lnTo>
                  <a:lnTo>
                    <a:pt x="2412" y="1237"/>
                  </a:lnTo>
                  <a:lnTo>
                    <a:pt x="2418" y="1229"/>
                  </a:lnTo>
                  <a:lnTo>
                    <a:pt x="2425" y="1229"/>
                  </a:lnTo>
                  <a:lnTo>
                    <a:pt x="2428" y="1230"/>
                  </a:lnTo>
                  <a:lnTo>
                    <a:pt x="2432" y="1216"/>
                  </a:lnTo>
                  <a:lnTo>
                    <a:pt x="2436" y="1217"/>
                  </a:lnTo>
                  <a:lnTo>
                    <a:pt x="2439" y="1223"/>
                  </a:lnTo>
                  <a:lnTo>
                    <a:pt x="2443" y="1217"/>
                  </a:lnTo>
                  <a:lnTo>
                    <a:pt x="2440" y="1212"/>
                  </a:lnTo>
                  <a:lnTo>
                    <a:pt x="2450" y="1196"/>
                  </a:lnTo>
                  <a:lnTo>
                    <a:pt x="2457" y="1196"/>
                  </a:lnTo>
                  <a:lnTo>
                    <a:pt x="2457" y="1188"/>
                  </a:lnTo>
                  <a:lnTo>
                    <a:pt x="2464" y="1178"/>
                  </a:lnTo>
                  <a:lnTo>
                    <a:pt x="2473" y="1178"/>
                  </a:lnTo>
                  <a:lnTo>
                    <a:pt x="2479" y="1170"/>
                  </a:lnTo>
                  <a:lnTo>
                    <a:pt x="2485" y="1170"/>
                  </a:lnTo>
                  <a:lnTo>
                    <a:pt x="2491" y="1173"/>
                  </a:lnTo>
                  <a:lnTo>
                    <a:pt x="2488" y="1165"/>
                  </a:lnTo>
                  <a:lnTo>
                    <a:pt x="2490" y="1157"/>
                  </a:lnTo>
                  <a:lnTo>
                    <a:pt x="2506" y="1150"/>
                  </a:lnTo>
                  <a:lnTo>
                    <a:pt x="2520" y="1137"/>
                  </a:lnTo>
                  <a:lnTo>
                    <a:pt x="2544" y="1129"/>
                  </a:lnTo>
                  <a:lnTo>
                    <a:pt x="2560" y="1128"/>
                  </a:lnTo>
                  <a:lnTo>
                    <a:pt x="2567" y="1126"/>
                  </a:lnTo>
                  <a:lnTo>
                    <a:pt x="2578" y="1128"/>
                  </a:lnTo>
                  <a:lnTo>
                    <a:pt x="2585" y="1126"/>
                  </a:lnTo>
                  <a:lnTo>
                    <a:pt x="2589" y="1128"/>
                  </a:lnTo>
                  <a:lnTo>
                    <a:pt x="2603" y="1128"/>
                  </a:lnTo>
                  <a:lnTo>
                    <a:pt x="2613" y="1134"/>
                  </a:lnTo>
                  <a:lnTo>
                    <a:pt x="2631" y="1143"/>
                  </a:lnTo>
                  <a:lnTo>
                    <a:pt x="2632" y="1149"/>
                  </a:lnTo>
                  <a:lnTo>
                    <a:pt x="2630" y="1156"/>
                  </a:lnTo>
                  <a:lnTo>
                    <a:pt x="2619" y="1160"/>
                  </a:lnTo>
                  <a:lnTo>
                    <a:pt x="2605" y="1166"/>
                  </a:lnTo>
                  <a:lnTo>
                    <a:pt x="2596" y="1166"/>
                  </a:lnTo>
                  <a:lnTo>
                    <a:pt x="2592" y="1172"/>
                  </a:lnTo>
                  <a:lnTo>
                    <a:pt x="2585" y="1182"/>
                  </a:lnTo>
                  <a:lnTo>
                    <a:pt x="2575" y="1184"/>
                  </a:lnTo>
                  <a:lnTo>
                    <a:pt x="2559" y="1200"/>
                  </a:lnTo>
                  <a:lnTo>
                    <a:pt x="2544" y="1219"/>
                  </a:lnTo>
                  <a:lnTo>
                    <a:pt x="2531" y="1227"/>
                  </a:lnTo>
                  <a:lnTo>
                    <a:pt x="2525" y="1230"/>
                  </a:lnTo>
                  <a:lnTo>
                    <a:pt x="2517" y="1247"/>
                  </a:lnTo>
                  <a:lnTo>
                    <a:pt x="2516" y="1257"/>
                  </a:lnTo>
                  <a:lnTo>
                    <a:pt x="2519" y="1265"/>
                  </a:lnTo>
                  <a:lnTo>
                    <a:pt x="2524" y="1271"/>
                  </a:lnTo>
                  <a:lnTo>
                    <a:pt x="2524" y="1279"/>
                  </a:lnTo>
                  <a:lnTo>
                    <a:pt x="2517" y="1283"/>
                  </a:lnTo>
                  <a:lnTo>
                    <a:pt x="2511" y="1291"/>
                  </a:lnTo>
                  <a:lnTo>
                    <a:pt x="2503" y="1300"/>
                  </a:lnTo>
                  <a:lnTo>
                    <a:pt x="2502" y="1309"/>
                  </a:lnTo>
                  <a:lnTo>
                    <a:pt x="2497" y="1320"/>
                  </a:lnTo>
                  <a:lnTo>
                    <a:pt x="2492" y="1323"/>
                  </a:lnTo>
                  <a:lnTo>
                    <a:pt x="2492" y="1330"/>
                  </a:lnTo>
                  <a:lnTo>
                    <a:pt x="2496" y="1338"/>
                  </a:lnTo>
                  <a:lnTo>
                    <a:pt x="2498" y="1350"/>
                  </a:lnTo>
                  <a:lnTo>
                    <a:pt x="2501" y="1356"/>
                  </a:lnTo>
                  <a:lnTo>
                    <a:pt x="2501" y="1367"/>
                  </a:lnTo>
                  <a:lnTo>
                    <a:pt x="2508" y="1377"/>
                  </a:lnTo>
                  <a:lnTo>
                    <a:pt x="2510" y="1382"/>
                  </a:lnTo>
                  <a:lnTo>
                    <a:pt x="2518" y="1387"/>
                  </a:lnTo>
                  <a:lnTo>
                    <a:pt x="2518" y="1396"/>
                  </a:lnTo>
                  <a:lnTo>
                    <a:pt x="2515" y="1403"/>
                  </a:lnTo>
                  <a:lnTo>
                    <a:pt x="2512" y="1396"/>
                  </a:lnTo>
                  <a:lnTo>
                    <a:pt x="2507" y="1396"/>
                  </a:lnTo>
                  <a:lnTo>
                    <a:pt x="2507" y="1400"/>
                  </a:lnTo>
                  <a:lnTo>
                    <a:pt x="2501" y="1401"/>
                  </a:lnTo>
                  <a:lnTo>
                    <a:pt x="2496" y="1403"/>
                  </a:lnTo>
                  <a:lnTo>
                    <a:pt x="2491" y="1405"/>
                  </a:lnTo>
                  <a:lnTo>
                    <a:pt x="2495" y="1407"/>
                  </a:lnTo>
                  <a:lnTo>
                    <a:pt x="2500" y="1414"/>
                  </a:lnTo>
                  <a:lnTo>
                    <a:pt x="2506" y="1413"/>
                  </a:lnTo>
                  <a:lnTo>
                    <a:pt x="2508" y="1411"/>
                  </a:lnTo>
                  <a:lnTo>
                    <a:pt x="2511" y="1414"/>
                  </a:lnTo>
                  <a:lnTo>
                    <a:pt x="2504" y="1421"/>
                  </a:lnTo>
                  <a:lnTo>
                    <a:pt x="2501" y="1433"/>
                  </a:lnTo>
                  <a:lnTo>
                    <a:pt x="2501" y="1441"/>
                  </a:lnTo>
                  <a:lnTo>
                    <a:pt x="2499" y="1446"/>
                  </a:lnTo>
                  <a:lnTo>
                    <a:pt x="2509" y="1436"/>
                  </a:lnTo>
                  <a:lnTo>
                    <a:pt x="2509" y="1430"/>
                  </a:lnTo>
                  <a:lnTo>
                    <a:pt x="2519" y="1414"/>
                  </a:lnTo>
                  <a:lnTo>
                    <a:pt x="2523" y="1410"/>
                  </a:lnTo>
                  <a:lnTo>
                    <a:pt x="2525" y="1394"/>
                  </a:lnTo>
                  <a:lnTo>
                    <a:pt x="2529" y="1388"/>
                  </a:lnTo>
                  <a:lnTo>
                    <a:pt x="2536" y="1383"/>
                  </a:lnTo>
                  <a:lnTo>
                    <a:pt x="2536" y="1375"/>
                  </a:lnTo>
                  <a:lnTo>
                    <a:pt x="2534" y="1369"/>
                  </a:lnTo>
                  <a:lnTo>
                    <a:pt x="2536" y="1364"/>
                  </a:lnTo>
                  <a:lnTo>
                    <a:pt x="2530" y="1360"/>
                  </a:lnTo>
                  <a:lnTo>
                    <a:pt x="2525" y="1359"/>
                  </a:lnTo>
                  <a:lnTo>
                    <a:pt x="2524" y="1348"/>
                  </a:lnTo>
                  <a:lnTo>
                    <a:pt x="2523" y="1345"/>
                  </a:lnTo>
                  <a:lnTo>
                    <a:pt x="2522" y="1334"/>
                  </a:lnTo>
                  <a:lnTo>
                    <a:pt x="2517" y="1325"/>
                  </a:lnTo>
                  <a:lnTo>
                    <a:pt x="2516" y="1317"/>
                  </a:lnTo>
                  <a:lnTo>
                    <a:pt x="2520" y="1315"/>
                  </a:lnTo>
                  <a:lnTo>
                    <a:pt x="2523" y="1321"/>
                  </a:lnTo>
                  <a:lnTo>
                    <a:pt x="2527" y="1317"/>
                  </a:lnTo>
                  <a:lnTo>
                    <a:pt x="2536" y="1315"/>
                  </a:lnTo>
                  <a:lnTo>
                    <a:pt x="2541" y="1308"/>
                  </a:lnTo>
                  <a:lnTo>
                    <a:pt x="2539" y="1303"/>
                  </a:lnTo>
                  <a:lnTo>
                    <a:pt x="2543" y="1296"/>
                  </a:lnTo>
                  <a:lnTo>
                    <a:pt x="2550" y="1298"/>
                  </a:lnTo>
                  <a:lnTo>
                    <a:pt x="2555" y="1309"/>
                  </a:lnTo>
                  <a:lnTo>
                    <a:pt x="2553" y="1314"/>
                  </a:lnTo>
                  <a:lnTo>
                    <a:pt x="2557" y="1317"/>
                  </a:lnTo>
                  <a:lnTo>
                    <a:pt x="2563" y="1311"/>
                  </a:lnTo>
                  <a:lnTo>
                    <a:pt x="2563" y="1303"/>
                  </a:lnTo>
                  <a:lnTo>
                    <a:pt x="2569" y="1295"/>
                  </a:lnTo>
                  <a:lnTo>
                    <a:pt x="2575" y="1295"/>
                  </a:lnTo>
                  <a:lnTo>
                    <a:pt x="2574" y="1291"/>
                  </a:lnTo>
                  <a:lnTo>
                    <a:pt x="2577" y="1288"/>
                  </a:lnTo>
                  <a:lnTo>
                    <a:pt x="2585" y="1285"/>
                  </a:lnTo>
                  <a:lnTo>
                    <a:pt x="2582" y="1281"/>
                  </a:lnTo>
                  <a:lnTo>
                    <a:pt x="2576" y="1280"/>
                  </a:lnTo>
                  <a:lnTo>
                    <a:pt x="2562" y="1290"/>
                  </a:lnTo>
                  <a:lnTo>
                    <a:pt x="2556" y="1289"/>
                  </a:lnTo>
                  <a:lnTo>
                    <a:pt x="2553" y="1281"/>
                  </a:lnTo>
                  <a:lnTo>
                    <a:pt x="2549" y="1276"/>
                  </a:lnTo>
                  <a:lnTo>
                    <a:pt x="2549" y="1271"/>
                  </a:lnTo>
                  <a:lnTo>
                    <a:pt x="2558" y="1268"/>
                  </a:lnTo>
                  <a:lnTo>
                    <a:pt x="2553" y="1261"/>
                  </a:lnTo>
                  <a:lnTo>
                    <a:pt x="2556" y="1249"/>
                  </a:lnTo>
                  <a:lnTo>
                    <a:pt x="2563" y="1237"/>
                  </a:lnTo>
                  <a:lnTo>
                    <a:pt x="2563" y="1230"/>
                  </a:lnTo>
                  <a:lnTo>
                    <a:pt x="2570" y="1224"/>
                  </a:lnTo>
                  <a:lnTo>
                    <a:pt x="2581" y="1225"/>
                  </a:lnTo>
                  <a:lnTo>
                    <a:pt x="2588" y="1232"/>
                  </a:lnTo>
                  <a:lnTo>
                    <a:pt x="2589" y="1238"/>
                  </a:lnTo>
                  <a:lnTo>
                    <a:pt x="2600" y="1245"/>
                  </a:lnTo>
                  <a:lnTo>
                    <a:pt x="2606" y="1252"/>
                  </a:lnTo>
                  <a:lnTo>
                    <a:pt x="2614" y="1253"/>
                  </a:lnTo>
                  <a:lnTo>
                    <a:pt x="2607" y="1248"/>
                  </a:lnTo>
                  <a:lnTo>
                    <a:pt x="2606" y="1241"/>
                  </a:lnTo>
                  <a:lnTo>
                    <a:pt x="2594" y="1233"/>
                  </a:lnTo>
                  <a:lnTo>
                    <a:pt x="2591" y="1224"/>
                  </a:lnTo>
                  <a:lnTo>
                    <a:pt x="2589" y="1220"/>
                  </a:lnTo>
                  <a:lnTo>
                    <a:pt x="2580" y="1220"/>
                  </a:lnTo>
                  <a:lnTo>
                    <a:pt x="2576" y="1215"/>
                  </a:lnTo>
                  <a:lnTo>
                    <a:pt x="2579" y="1214"/>
                  </a:lnTo>
                  <a:lnTo>
                    <a:pt x="2594" y="1213"/>
                  </a:lnTo>
                  <a:lnTo>
                    <a:pt x="2596" y="1209"/>
                  </a:lnTo>
                  <a:lnTo>
                    <a:pt x="2600" y="1209"/>
                  </a:lnTo>
                  <a:lnTo>
                    <a:pt x="2614" y="1224"/>
                  </a:lnTo>
                  <a:lnTo>
                    <a:pt x="2625" y="1231"/>
                  </a:lnTo>
                  <a:lnTo>
                    <a:pt x="2630" y="1230"/>
                  </a:lnTo>
                  <a:lnTo>
                    <a:pt x="2619" y="1224"/>
                  </a:lnTo>
                  <a:lnTo>
                    <a:pt x="2611" y="1211"/>
                  </a:lnTo>
                  <a:lnTo>
                    <a:pt x="2601" y="1204"/>
                  </a:lnTo>
                  <a:lnTo>
                    <a:pt x="2601" y="1199"/>
                  </a:lnTo>
                  <a:lnTo>
                    <a:pt x="2604" y="1191"/>
                  </a:lnTo>
                  <a:lnTo>
                    <a:pt x="2617" y="1188"/>
                  </a:lnTo>
                  <a:lnTo>
                    <a:pt x="2621" y="1190"/>
                  </a:lnTo>
                  <a:lnTo>
                    <a:pt x="2620" y="1198"/>
                  </a:lnTo>
                  <a:lnTo>
                    <a:pt x="2621" y="1204"/>
                  </a:lnTo>
                  <a:lnTo>
                    <a:pt x="2625" y="1200"/>
                  </a:lnTo>
                  <a:lnTo>
                    <a:pt x="2625" y="1194"/>
                  </a:lnTo>
                  <a:lnTo>
                    <a:pt x="2630" y="1188"/>
                  </a:lnTo>
                  <a:lnTo>
                    <a:pt x="2640" y="1188"/>
                  </a:lnTo>
                  <a:lnTo>
                    <a:pt x="2645" y="1197"/>
                  </a:lnTo>
                  <a:lnTo>
                    <a:pt x="2648" y="1200"/>
                  </a:lnTo>
                  <a:lnTo>
                    <a:pt x="2651" y="1211"/>
                  </a:lnTo>
                  <a:lnTo>
                    <a:pt x="2656" y="1207"/>
                  </a:lnTo>
                  <a:lnTo>
                    <a:pt x="2656" y="1200"/>
                  </a:lnTo>
                  <a:lnTo>
                    <a:pt x="2647" y="1190"/>
                  </a:lnTo>
                  <a:lnTo>
                    <a:pt x="2650" y="1185"/>
                  </a:lnTo>
                  <a:lnTo>
                    <a:pt x="2672" y="1180"/>
                  </a:lnTo>
                  <a:lnTo>
                    <a:pt x="2684" y="1174"/>
                  </a:lnTo>
                  <a:lnTo>
                    <a:pt x="2695" y="1173"/>
                  </a:lnTo>
                  <a:lnTo>
                    <a:pt x="2705" y="1166"/>
                  </a:lnTo>
                  <a:lnTo>
                    <a:pt x="2718" y="1171"/>
                  </a:lnTo>
                  <a:lnTo>
                    <a:pt x="2732" y="1171"/>
                  </a:lnTo>
                  <a:lnTo>
                    <a:pt x="2745" y="1175"/>
                  </a:lnTo>
                  <a:lnTo>
                    <a:pt x="2746" y="1180"/>
                  </a:lnTo>
                  <a:lnTo>
                    <a:pt x="2744" y="1183"/>
                  </a:lnTo>
                  <a:lnTo>
                    <a:pt x="2742" y="1202"/>
                  </a:lnTo>
                  <a:lnTo>
                    <a:pt x="2740" y="1207"/>
                  </a:lnTo>
                  <a:lnTo>
                    <a:pt x="2734" y="1214"/>
                  </a:lnTo>
                  <a:lnTo>
                    <a:pt x="2728" y="1225"/>
                  </a:lnTo>
                  <a:lnTo>
                    <a:pt x="2730" y="1230"/>
                  </a:lnTo>
                  <a:lnTo>
                    <a:pt x="2738" y="1233"/>
                  </a:lnTo>
                  <a:lnTo>
                    <a:pt x="2741" y="1240"/>
                  </a:lnTo>
                  <a:lnTo>
                    <a:pt x="2740" y="1245"/>
                  </a:lnTo>
                  <a:lnTo>
                    <a:pt x="2728" y="1258"/>
                  </a:lnTo>
                  <a:lnTo>
                    <a:pt x="2726" y="1264"/>
                  </a:lnTo>
                  <a:lnTo>
                    <a:pt x="2725" y="1272"/>
                  </a:lnTo>
                  <a:lnTo>
                    <a:pt x="2732" y="1278"/>
                  </a:lnTo>
                  <a:lnTo>
                    <a:pt x="2731" y="1283"/>
                  </a:lnTo>
                  <a:lnTo>
                    <a:pt x="2726" y="1292"/>
                  </a:lnTo>
                  <a:lnTo>
                    <a:pt x="2719" y="1292"/>
                  </a:lnTo>
                  <a:lnTo>
                    <a:pt x="2713" y="1299"/>
                  </a:lnTo>
                  <a:lnTo>
                    <a:pt x="2705" y="1301"/>
                  </a:lnTo>
                  <a:lnTo>
                    <a:pt x="2699" y="1307"/>
                  </a:lnTo>
                  <a:lnTo>
                    <a:pt x="2694" y="1315"/>
                  </a:lnTo>
                  <a:lnTo>
                    <a:pt x="2688" y="1321"/>
                  </a:lnTo>
                  <a:lnTo>
                    <a:pt x="2694" y="1321"/>
                  </a:lnTo>
                  <a:lnTo>
                    <a:pt x="2703" y="1312"/>
                  </a:lnTo>
                  <a:lnTo>
                    <a:pt x="2714" y="1303"/>
                  </a:lnTo>
                  <a:lnTo>
                    <a:pt x="2719" y="1303"/>
                  </a:lnTo>
                  <a:lnTo>
                    <a:pt x="2723" y="1303"/>
                  </a:lnTo>
                  <a:lnTo>
                    <a:pt x="2717" y="1309"/>
                  </a:lnTo>
                  <a:lnTo>
                    <a:pt x="2715" y="1315"/>
                  </a:lnTo>
                  <a:lnTo>
                    <a:pt x="2703" y="1327"/>
                  </a:lnTo>
                  <a:lnTo>
                    <a:pt x="2695" y="1331"/>
                  </a:lnTo>
                  <a:lnTo>
                    <a:pt x="2694" y="1334"/>
                  </a:lnTo>
                  <a:lnTo>
                    <a:pt x="2695" y="1338"/>
                  </a:lnTo>
                  <a:lnTo>
                    <a:pt x="2693" y="1343"/>
                  </a:lnTo>
                  <a:lnTo>
                    <a:pt x="2689" y="1340"/>
                  </a:lnTo>
                  <a:lnTo>
                    <a:pt x="2683" y="1341"/>
                  </a:lnTo>
                  <a:lnTo>
                    <a:pt x="2683" y="1346"/>
                  </a:lnTo>
                  <a:lnTo>
                    <a:pt x="2687" y="1346"/>
                  </a:lnTo>
                  <a:lnTo>
                    <a:pt x="2691" y="1350"/>
                  </a:lnTo>
                  <a:lnTo>
                    <a:pt x="2690" y="1356"/>
                  </a:lnTo>
                  <a:lnTo>
                    <a:pt x="2683" y="1361"/>
                  </a:lnTo>
                  <a:lnTo>
                    <a:pt x="2690" y="1361"/>
                  </a:lnTo>
                  <a:lnTo>
                    <a:pt x="2694" y="1356"/>
                  </a:lnTo>
                  <a:lnTo>
                    <a:pt x="2700" y="1354"/>
                  </a:lnTo>
                  <a:lnTo>
                    <a:pt x="2706" y="1346"/>
                  </a:lnTo>
                  <a:lnTo>
                    <a:pt x="2706" y="1340"/>
                  </a:lnTo>
                  <a:lnTo>
                    <a:pt x="2714" y="1337"/>
                  </a:lnTo>
                  <a:lnTo>
                    <a:pt x="2717" y="1330"/>
                  </a:lnTo>
                  <a:lnTo>
                    <a:pt x="2720" y="1332"/>
                  </a:lnTo>
                  <a:lnTo>
                    <a:pt x="2720" y="1343"/>
                  </a:lnTo>
                  <a:lnTo>
                    <a:pt x="2725" y="1346"/>
                  </a:lnTo>
                  <a:lnTo>
                    <a:pt x="2725" y="1336"/>
                  </a:lnTo>
                  <a:lnTo>
                    <a:pt x="2723" y="1327"/>
                  </a:lnTo>
                  <a:lnTo>
                    <a:pt x="2724" y="1321"/>
                  </a:lnTo>
                  <a:lnTo>
                    <a:pt x="2728" y="1318"/>
                  </a:lnTo>
                  <a:lnTo>
                    <a:pt x="2736" y="1320"/>
                  </a:lnTo>
                  <a:lnTo>
                    <a:pt x="2735" y="1330"/>
                  </a:lnTo>
                  <a:lnTo>
                    <a:pt x="2738" y="1335"/>
                  </a:lnTo>
                  <a:lnTo>
                    <a:pt x="2742" y="1330"/>
                  </a:lnTo>
                  <a:lnTo>
                    <a:pt x="2751" y="1321"/>
                  </a:lnTo>
                  <a:lnTo>
                    <a:pt x="2754" y="1328"/>
                  </a:lnTo>
                  <a:lnTo>
                    <a:pt x="2760" y="1335"/>
                  </a:lnTo>
                  <a:lnTo>
                    <a:pt x="2757" y="1342"/>
                  </a:lnTo>
                  <a:lnTo>
                    <a:pt x="2746" y="1357"/>
                  </a:lnTo>
                  <a:lnTo>
                    <a:pt x="2738" y="1364"/>
                  </a:lnTo>
                  <a:lnTo>
                    <a:pt x="2734" y="1370"/>
                  </a:lnTo>
                  <a:lnTo>
                    <a:pt x="2742" y="1371"/>
                  </a:lnTo>
                  <a:lnTo>
                    <a:pt x="2750" y="1375"/>
                  </a:lnTo>
                  <a:lnTo>
                    <a:pt x="2755" y="1371"/>
                  </a:lnTo>
                  <a:lnTo>
                    <a:pt x="2751" y="1366"/>
                  </a:lnTo>
                  <a:lnTo>
                    <a:pt x="2754" y="1357"/>
                  </a:lnTo>
                  <a:lnTo>
                    <a:pt x="2761" y="1349"/>
                  </a:lnTo>
                  <a:lnTo>
                    <a:pt x="2767" y="1360"/>
                  </a:lnTo>
                  <a:lnTo>
                    <a:pt x="2768" y="1368"/>
                  </a:lnTo>
                  <a:lnTo>
                    <a:pt x="2770" y="1362"/>
                  </a:lnTo>
                  <a:lnTo>
                    <a:pt x="2769" y="1352"/>
                  </a:lnTo>
                  <a:lnTo>
                    <a:pt x="2764" y="1343"/>
                  </a:lnTo>
                  <a:lnTo>
                    <a:pt x="2764" y="1327"/>
                  </a:lnTo>
                  <a:lnTo>
                    <a:pt x="2767" y="1325"/>
                  </a:lnTo>
                  <a:lnTo>
                    <a:pt x="2777" y="1329"/>
                  </a:lnTo>
                  <a:lnTo>
                    <a:pt x="2775" y="1338"/>
                  </a:lnTo>
                  <a:lnTo>
                    <a:pt x="2772" y="1344"/>
                  </a:lnTo>
                  <a:lnTo>
                    <a:pt x="2777" y="1342"/>
                  </a:lnTo>
                  <a:lnTo>
                    <a:pt x="2783" y="1341"/>
                  </a:lnTo>
                  <a:lnTo>
                    <a:pt x="2798" y="1354"/>
                  </a:lnTo>
                  <a:lnTo>
                    <a:pt x="2798" y="1360"/>
                  </a:lnTo>
                  <a:lnTo>
                    <a:pt x="2808" y="1360"/>
                  </a:lnTo>
                  <a:lnTo>
                    <a:pt x="2814" y="1364"/>
                  </a:lnTo>
                  <a:lnTo>
                    <a:pt x="2818" y="1364"/>
                  </a:lnTo>
                  <a:lnTo>
                    <a:pt x="2814" y="1355"/>
                  </a:lnTo>
                  <a:lnTo>
                    <a:pt x="2808" y="1354"/>
                  </a:lnTo>
                  <a:lnTo>
                    <a:pt x="2805" y="1350"/>
                  </a:lnTo>
                  <a:lnTo>
                    <a:pt x="2789" y="1336"/>
                  </a:lnTo>
                  <a:lnTo>
                    <a:pt x="2783" y="1334"/>
                  </a:lnTo>
                  <a:lnTo>
                    <a:pt x="2781" y="1330"/>
                  </a:lnTo>
                  <a:lnTo>
                    <a:pt x="2789" y="1316"/>
                  </a:lnTo>
                  <a:lnTo>
                    <a:pt x="2799" y="1316"/>
                  </a:lnTo>
                  <a:lnTo>
                    <a:pt x="2808" y="1308"/>
                  </a:lnTo>
                  <a:lnTo>
                    <a:pt x="2821" y="1306"/>
                  </a:lnTo>
                  <a:lnTo>
                    <a:pt x="2831" y="1307"/>
                  </a:lnTo>
                  <a:lnTo>
                    <a:pt x="2835" y="1311"/>
                  </a:lnTo>
                  <a:lnTo>
                    <a:pt x="2839" y="1311"/>
                  </a:lnTo>
                  <a:lnTo>
                    <a:pt x="2851" y="1316"/>
                  </a:lnTo>
                  <a:lnTo>
                    <a:pt x="2852" y="1322"/>
                  </a:lnTo>
                  <a:lnTo>
                    <a:pt x="2859" y="1328"/>
                  </a:lnTo>
                  <a:lnTo>
                    <a:pt x="2864" y="1330"/>
                  </a:lnTo>
                  <a:lnTo>
                    <a:pt x="2865" y="1337"/>
                  </a:lnTo>
                  <a:lnTo>
                    <a:pt x="2870" y="1337"/>
                  </a:lnTo>
                  <a:lnTo>
                    <a:pt x="2871" y="1333"/>
                  </a:lnTo>
                  <a:lnTo>
                    <a:pt x="2878" y="1334"/>
                  </a:lnTo>
                  <a:lnTo>
                    <a:pt x="2882" y="1341"/>
                  </a:lnTo>
                  <a:lnTo>
                    <a:pt x="2891" y="1346"/>
                  </a:lnTo>
                  <a:lnTo>
                    <a:pt x="2891" y="1352"/>
                  </a:lnTo>
                  <a:lnTo>
                    <a:pt x="2891" y="1358"/>
                  </a:lnTo>
                  <a:lnTo>
                    <a:pt x="2893" y="1362"/>
                  </a:lnTo>
                  <a:lnTo>
                    <a:pt x="2894" y="1368"/>
                  </a:lnTo>
                  <a:lnTo>
                    <a:pt x="2886" y="1377"/>
                  </a:lnTo>
                  <a:lnTo>
                    <a:pt x="2879" y="1375"/>
                  </a:lnTo>
                  <a:lnTo>
                    <a:pt x="2871" y="1373"/>
                  </a:lnTo>
                  <a:lnTo>
                    <a:pt x="2859" y="1377"/>
                  </a:lnTo>
                  <a:lnTo>
                    <a:pt x="2846" y="1389"/>
                  </a:lnTo>
                  <a:lnTo>
                    <a:pt x="2861" y="1379"/>
                  </a:lnTo>
                  <a:lnTo>
                    <a:pt x="2875" y="1378"/>
                  </a:lnTo>
                  <a:lnTo>
                    <a:pt x="2878" y="1383"/>
                  </a:lnTo>
                  <a:lnTo>
                    <a:pt x="2872" y="1389"/>
                  </a:lnTo>
                  <a:lnTo>
                    <a:pt x="2862" y="1395"/>
                  </a:lnTo>
                  <a:lnTo>
                    <a:pt x="2852" y="1409"/>
                  </a:lnTo>
                  <a:lnTo>
                    <a:pt x="2846" y="1415"/>
                  </a:lnTo>
                  <a:lnTo>
                    <a:pt x="2841" y="1415"/>
                  </a:lnTo>
                  <a:lnTo>
                    <a:pt x="2840" y="1422"/>
                  </a:lnTo>
                  <a:lnTo>
                    <a:pt x="2844" y="1422"/>
                  </a:lnTo>
                  <a:lnTo>
                    <a:pt x="2860" y="1406"/>
                  </a:lnTo>
                  <a:lnTo>
                    <a:pt x="2866" y="1396"/>
                  </a:lnTo>
                  <a:lnTo>
                    <a:pt x="2878" y="1392"/>
                  </a:lnTo>
                  <a:lnTo>
                    <a:pt x="2887" y="1383"/>
                  </a:lnTo>
                  <a:lnTo>
                    <a:pt x="2896" y="1386"/>
                  </a:lnTo>
                  <a:lnTo>
                    <a:pt x="2900" y="1390"/>
                  </a:lnTo>
                  <a:lnTo>
                    <a:pt x="2906" y="1390"/>
                  </a:lnTo>
                  <a:lnTo>
                    <a:pt x="2906" y="1396"/>
                  </a:lnTo>
                  <a:lnTo>
                    <a:pt x="2902" y="1403"/>
                  </a:lnTo>
                  <a:lnTo>
                    <a:pt x="2903" y="1410"/>
                  </a:lnTo>
                  <a:lnTo>
                    <a:pt x="2893" y="1413"/>
                  </a:lnTo>
                  <a:lnTo>
                    <a:pt x="2889" y="1422"/>
                  </a:lnTo>
                  <a:lnTo>
                    <a:pt x="2880" y="1422"/>
                  </a:lnTo>
                  <a:lnTo>
                    <a:pt x="2876" y="1419"/>
                  </a:lnTo>
                  <a:lnTo>
                    <a:pt x="2868" y="1419"/>
                  </a:lnTo>
                  <a:lnTo>
                    <a:pt x="2863" y="1425"/>
                  </a:lnTo>
                  <a:lnTo>
                    <a:pt x="2872" y="1425"/>
                  </a:lnTo>
                  <a:lnTo>
                    <a:pt x="2874" y="1430"/>
                  </a:lnTo>
                  <a:lnTo>
                    <a:pt x="2859" y="1438"/>
                  </a:lnTo>
                  <a:lnTo>
                    <a:pt x="2865" y="1439"/>
                  </a:lnTo>
                  <a:lnTo>
                    <a:pt x="2870" y="1434"/>
                  </a:lnTo>
                  <a:lnTo>
                    <a:pt x="2879" y="1431"/>
                  </a:lnTo>
                  <a:lnTo>
                    <a:pt x="2884" y="1428"/>
                  </a:lnTo>
                  <a:lnTo>
                    <a:pt x="2885" y="1433"/>
                  </a:lnTo>
                  <a:lnTo>
                    <a:pt x="2882" y="1437"/>
                  </a:lnTo>
                  <a:lnTo>
                    <a:pt x="2873" y="1439"/>
                  </a:lnTo>
                  <a:lnTo>
                    <a:pt x="2865" y="1446"/>
                  </a:lnTo>
                  <a:lnTo>
                    <a:pt x="2871" y="1445"/>
                  </a:lnTo>
                  <a:lnTo>
                    <a:pt x="2873" y="1447"/>
                  </a:lnTo>
                  <a:lnTo>
                    <a:pt x="2869" y="1454"/>
                  </a:lnTo>
                  <a:lnTo>
                    <a:pt x="2859" y="1462"/>
                  </a:lnTo>
                  <a:lnTo>
                    <a:pt x="2853" y="1468"/>
                  </a:lnTo>
                  <a:lnTo>
                    <a:pt x="2859" y="1469"/>
                  </a:lnTo>
                  <a:lnTo>
                    <a:pt x="2869" y="1462"/>
                  </a:lnTo>
                  <a:lnTo>
                    <a:pt x="2876" y="1448"/>
                  </a:lnTo>
                  <a:lnTo>
                    <a:pt x="2882" y="1441"/>
                  </a:lnTo>
                  <a:lnTo>
                    <a:pt x="2895" y="1432"/>
                  </a:lnTo>
                  <a:lnTo>
                    <a:pt x="2897" y="1435"/>
                  </a:lnTo>
                  <a:lnTo>
                    <a:pt x="2897" y="1439"/>
                  </a:lnTo>
                  <a:lnTo>
                    <a:pt x="2904" y="1436"/>
                  </a:lnTo>
                  <a:lnTo>
                    <a:pt x="2906" y="1430"/>
                  </a:lnTo>
                  <a:lnTo>
                    <a:pt x="2916" y="1423"/>
                  </a:lnTo>
                  <a:lnTo>
                    <a:pt x="2922" y="1423"/>
                  </a:lnTo>
                  <a:lnTo>
                    <a:pt x="2922" y="1429"/>
                  </a:lnTo>
                  <a:lnTo>
                    <a:pt x="2908" y="1440"/>
                  </a:lnTo>
                  <a:lnTo>
                    <a:pt x="2893" y="1450"/>
                  </a:lnTo>
                  <a:lnTo>
                    <a:pt x="2887" y="1452"/>
                  </a:lnTo>
                  <a:lnTo>
                    <a:pt x="2887" y="1456"/>
                  </a:lnTo>
                  <a:lnTo>
                    <a:pt x="2891" y="1458"/>
                  </a:lnTo>
                  <a:lnTo>
                    <a:pt x="2887" y="1465"/>
                  </a:lnTo>
                  <a:lnTo>
                    <a:pt x="2885" y="1473"/>
                  </a:lnTo>
                  <a:lnTo>
                    <a:pt x="2888" y="1474"/>
                  </a:lnTo>
                  <a:lnTo>
                    <a:pt x="2893" y="1467"/>
                  </a:lnTo>
                  <a:lnTo>
                    <a:pt x="2894" y="1459"/>
                  </a:lnTo>
                  <a:lnTo>
                    <a:pt x="2906" y="1449"/>
                  </a:lnTo>
                  <a:lnTo>
                    <a:pt x="2916" y="1443"/>
                  </a:lnTo>
                  <a:lnTo>
                    <a:pt x="2915" y="1449"/>
                  </a:lnTo>
                  <a:lnTo>
                    <a:pt x="2916" y="1454"/>
                  </a:lnTo>
                  <a:lnTo>
                    <a:pt x="2912" y="1460"/>
                  </a:lnTo>
                  <a:lnTo>
                    <a:pt x="2901" y="1470"/>
                  </a:lnTo>
                  <a:lnTo>
                    <a:pt x="2900" y="1475"/>
                  </a:lnTo>
                  <a:lnTo>
                    <a:pt x="2893" y="1487"/>
                  </a:lnTo>
                  <a:lnTo>
                    <a:pt x="2889" y="1491"/>
                  </a:lnTo>
                  <a:lnTo>
                    <a:pt x="2889" y="1493"/>
                  </a:lnTo>
                  <a:lnTo>
                    <a:pt x="2897" y="1491"/>
                  </a:lnTo>
                  <a:lnTo>
                    <a:pt x="2901" y="1485"/>
                  </a:lnTo>
                  <a:lnTo>
                    <a:pt x="2911" y="1470"/>
                  </a:lnTo>
                  <a:lnTo>
                    <a:pt x="2918" y="1467"/>
                  </a:lnTo>
                  <a:lnTo>
                    <a:pt x="2922" y="1473"/>
                  </a:lnTo>
                  <a:lnTo>
                    <a:pt x="2924" y="1474"/>
                  </a:lnTo>
                  <a:lnTo>
                    <a:pt x="2924" y="1479"/>
                  </a:lnTo>
                  <a:lnTo>
                    <a:pt x="2918" y="1481"/>
                  </a:lnTo>
                  <a:lnTo>
                    <a:pt x="2910" y="1492"/>
                  </a:lnTo>
                  <a:lnTo>
                    <a:pt x="2908" y="1503"/>
                  </a:lnTo>
                  <a:lnTo>
                    <a:pt x="2911" y="1505"/>
                  </a:lnTo>
                  <a:lnTo>
                    <a:pt x="2914" y="1499"/>
                  </a:lnTo>
                  <a:lnTo>
                    <a:pt x="2916" y="1492"/>
                  </a:lnTo>
                  <a:lnTo>
                    <a:pt x="2922" y="1483"/>
                  </a:lnTo>
                  <a:lnTo>
                    <a:pt x="2931" y="1479"/>
                  </a:lnTo>
                  <a:lnTo>
                    <a:pt x="2931" y="1471"/>
                  </a:lnTo>
                  <a:lnTo>
                    <a:pt x="2934" y="1464"/>
                  </a:lnTo>
                  <a:lnTo>
                    <a:pt x="2941" y="1461"/>
                  </a:lnTo>
                  <a:lnTo>
                    <a:pt x="2942" y="1454"/>
                  </a:lnTo>
                  <a:lnTo>
                    <a:pt x="2944" y="1450"/>
                  </a:lnTo>
                  <a:lnTo>
                    <a:pt x="2948" y="1448"/>
                  </a:lnTo>
                  <a:lnTo>
                    <a:pt x="2952" y="1442"/>
                  </a:lnTo>
                  <a:lnTo>
                    <a:pt x="2953" y="1436"/>
                  </a:lnTo>
                  <a:lnTo>
                    <a:pt x="2956" y="1434"/>
                  </a:lnTo>
                  <a:lnTo>
                    <a:pt x="2963" y="1448"/>
                  </a:lnTo>
                  <a:lnTo>
                    <a:pt x="2969" y="1451"/>
                  </a:lnTo>
                  <a:lnTo>
                    <a:pt x="2977" y="1459"/>
                  </a:lnTo>
                  <a:lnTo>
                    <a:pt x="2979" y="1467"/>
                  </a:lnTo>
                  <a:lnTo>
                    <a:pt x="2980" y="1476"/>
                  </a:lnTo>
                  <a:lnTo>
                    <a:pt x="2988" y="1485"/>
                  </a:lnTo>
                  <a:lnTo>
                    <a:pt x="2989" y="1488"/>
                  </a:lnTo>
                  <a:lnTo>
                    <a:pt x="2983" y="1494"/>
                  </a:lnTo>
                  <a:lnTo>
                    <a:pt x="2975" y="1504"/>
                  </a:lnTo>
                  <a:lnTo>
                    <a:pt x="2970" y="1505"/>
                  </a:lnTo>
                  <a:lnTo>
                    <a:pt x="2964" y="1500"/>
                  </a:lnTo>
                  <a:lnTo>
                    <a:pt x="2957" y="1494"/>
                  </a:lnTo>
                  <a:lnTo>
                    <a:pt x="2953" y="1494"/>
                  </a:lnTo>
                  <a:lnTo>
                    <a:pt x="2949" y="1497"/>
                  </a:lnTo>
                  <a:lnTo>
                    <a:pt x="2943" y="1499"/>
                  </a:lnTo>
                  <a:lnTo>
                    <a:pt x="2939" y="1507"/>
                  </a:lnTo>
                  <a:lnTo>
                    <a:pt x="2933" y="1511"/>
                  </a:lnTo>
                  <a:lnTo>
                    <a:pt x="2928" y="1511"/>
                  </a:lnTo>
                  <a:lnTo>
                    <a:pt x="2923" y="1516"/>
                  </a:lnTo>
                  <a:lnTo>
                    <a:pt x="2933" y="1515"/>
                  </a:lnTo>
                  <a:lnTo>
                    <a:pt x="2937" y="1515"/>
                  </a:lnTo>
                  <a:lnTo>
                    <a:pt x="2939" y="1520"/>
                  </a:lnTo>
                  <a:lnTo>
                    <a:pt x="2933" y="1528"/>
                  </a:lnTo>
                  <a:lnTo>
                    <a:pt x="2925" y="1531"/>
                  </a:lnTo>
                  <a:lnTo>
                    <a:pt x="2918" y="1535"/>
                  </a:lnTo>
                  <a:lnTo>
                    <a:pt x="2929" y="1535"/>
                  </a:lnTo>
                  <a:lnTo>
                    <a:pt x="2936" y="1531"/>
                  </a:lnTo>
                  <a:lnTo>
                    <a:pt x="2945" y="1530"/>
                  </a:lnTo>
                  <a:lnTo>
                    <a:pt x="2952" y="1531"/>
                  </a:lnTo>
                  <a:lnTo>
                    <a:pt x="2960" y="1525"/>
                  </a:lnTo>
                  <a:lnTo>
                    <a:pt x="2967" y="1525"/>
                  </a:lnTo>
                  <a:lnTo>
                    <a:pt x="2972" y="1529"/>
                  </a:lnTo>
                  <a:lnTo>
                    <a:pt x="2973" y="1533"/>
                  </a:lnTo>
                  <a:lnTo>
                    <a:pt x="2972" y="1536"/>
                  </a:lnTo>
                  <a:lnTo>
                    <a:pt x="2975" y="1534"/>
                  </a:lnTo>
                  <a:lnTo>
                    <a:pt x="2978" y="1524"/>
                  </a:lnTo>
                  <a:lnTo>
                    <a:pt x="2977" y="1517"/>
                  </a:lnTo>
                  <a:lnTo>
                    <a:pt x="2982" y="1510"/>
                  </a:lnTo>
                  <a:lnTo>
                    <a:pt x="2994" y="1504"/>
                  </a:lnTo>
                  <a:lnTo>
                    <a:pt x="2997" y="1506"/>
                  </a:lnTo>
                  <a:lnTo>
                    <a:pt x="2995" y="1512"/>
                  </a:lnTo>
                  <a:lnTo>
                    <a:pt x="2998" y="1519"/>
                  </a:lnTo>
                  <a:lnTo>
                    <a:pt x="2994" y="1527"/>
                  </a:lnTo>
                  <a:lnTo>
                    <a:pt x="2986" y="1537"/>
                  </a:lnTo>
                  <a:lnTo>
                    <a:pt x="2977" y="1541"/>
                  </a:lnTo>
                  <a:lnTo>
                    <a:pt x="2971" y="1546"/>
                  </a:lnTo>
                  <a:lnTo>
                    <a:pt x="2970" y="1550"/>
                  </a:lnTo>
                  <a:lnTo>
                    <a:pt x="2962" y="1550"/>
                  </a:lnTo>
                  <a:lnTo>
                    <a:pt x="2957" y="1547"/>
                  </a:lnTo>
                  <a:lnTo>
                    <a:pt x="2952" y="1548"/>
                  </a:lnTo>
                  <a:lnTo>
                    <a:pt x="2947" y="1553"/>
                  </a:lnTo>
                  <a:lnTo>
                    <a:pt x="2946" y="1559"/>
                  </a:lnTo>
                  <a:lnTo>
                    <a:pt x="2938" y="1567"/>
                  </a:lnTo>
                  <a:lnTo>
                    <a:pt x="2937" y="1572"/>
                  </a:lnTo>
                  <a:lnTo>
                    <a:pt x="2935" y="1577"/>
                  </a:lnTo>
                  <a:lnTo>
                    <a:pt x="2939" y="1576"/>
                  </a:lnTo>
                  <a:lnTo>
                    <a:pt x="2949" y="1565"/>
                  </a:lnTo>
                  <a:lnTo>
                    <a:pt x="2955" y="1554"/>
                  </a:lnTo>
                  <a:lnTo>
                    <a:pt x="2960" y="1552"/>
                  </a:lnTo>
                  <a:lnTo>
                    <a:pt x="2962" y="1555"/>
                  </a:lnTo>
                  <a:lnTo>
                    <a:pt x="2965" y="1555"/>
                  </a:lnTo>
                  <a:lnTo>
                    <a:pt x="2966" y="1559"/>
                  </a:lnTo>
                  <a:lnTo>
                    <a:pt x="2962" y="1563"/>
                  </a:lnTo>
                  <a:lnTo>
                    <a:pt x="2957" y="1573"/>
                  </a:lnTo>
                  <a:lnTo>
                    <a:pt x="2946" y="1583"/>
                  </a:lnTo>
                  <a:lnTo>
                    <a:pt x="2940" y="1590"/>
                  </a:lnTo>
                  <a:lnTo>
                    <a:pt x="2940" y="1592"/>
                  </a:lnTo>
                  <a:lnTo>
                    <a:pt x="2954" y="1585"/>
                  </a:lnTo>
                  <a:lnTo>
                    <a:pt x="2968" y="1568"/>
                  </a:lnTo>
                  <a:lnTo>
                    <a:pt x="2974" y="1555"/>
                  </a:lnTo>
                  <a:lnTo>
                    <a:pt x="2976" y="1549"/>
                  </a:lnTo>
                  <a:lnTo>
                    <a:pt x="2979" y="1544"/>
                  </a:lnTo>
                  <a:lnTo>
                    <a:pt x="2984" y="1545"/>
                  </a:lnTo>
                  <a:lnTo>
                    <a:pt x="2997" y="1536"/>
                  </a:lnTo>
                  <a:lnTo>
                    <a:pt x="3008" y="1531"/>
                  </a:lnTo>
                  <a:lnTo>
                    <a:pt x="3014" y="1529"/>
                  </a:lnTo>
                  <a:lnTo>
                    <a:pt x="3014" y="1532"/>
                  </a:lnTo>
                  <a:lnTo>
                    <a:pt x="3011" y="1538"/>
                  </a:lnTo>
                  <a:lnTo>
                    <a:pt x="3002" y="1547"/>
                  </a:lnTo>
                  <a:lnTo>
                    <a:pt x="2994" y="1547"/>
                  </a:lnTo>
                  <a:lnTo>
                    <a:pt x="2988" y="1551"/>
                  </a:lnTo>
                  <a:lnTo>
                    <a:pt x="2987" y="1558"/>
                  </a:lnTo>
                  <a:lnTo>
                    <a:pt x="2989" y="1560"/>
                  </a:lnTo>
                  <a:lnTo>
                    <a:pt x="2995" y="1554"/>
                  </a:lnTo>
                  <a:lnTo>
                    <a:pt x="3004" y="1553"/>
                  </a:lnTo>
                  <a:lnTo>
                    <a:pt x="3012" y="1546"/>
                  </a:lnTo>
                  <a:lnTo>
                    <a:pt x="3018" y="1544"/>
                  </a:lnTo>
                  <a:lnTo>
                    <a:pt x="3022" y="1541"/>
                  </a:lnTo>
                  <a:lnTo>
                    <a:pt x="3028" y="1537"/>
                  </a:lnTo>
                  <a:lnTo>
                    <a:pt x="3034" y="1538"/>
                  </a:lnTo>
                  <a:lnTo>
                    <a:pt x="3038" y="1546"/>
                  </a:lnTo>
                  <a:lnTo>
                    <a:pt x="3047" y="1556"/>
                  </a:lnTo>
                  <a:lnTo>
                    <a:pt x="3052" y="1564"/>
                  </a:lnTo>
                  <a:lnTo>
                    <a:pt x="3059" y="1567"/>
                  </a:lnTo>
                  <a:lnTo>
                    <a:pt x="3060" y="1572"/>
                  </a:lnTo>
                  <a:lnTo>
                    <a:pt x="3059" y="1579"/>
                  </a:lnTo>
                  <a:lnTo>
                    <a:pt x="3051" y="1587"/>
                  </a:lnTo>
                  <a:lnTo>
                    <a:pt x="3047" y="1585"/>
                  </a:lnTo>
                  <a:lnTo>
                    <a:pt x="3048" y="1577"/>
                  </a:lnTo>
                  <a:lnTo>
                    <a:pt x="3043" y="1578"/>
                  </a:lnTo>
                  <a:lnTo>
                    <a:pt x="3041" y="1582"/>
                  </a:lnTo>
                  <a:lnTo>
                    <a:pt x="3037" y="1587"/>
                  </a:lnTo>
                  <a:lnTo>
                    <a:pt x="3032" y="1592"/>
                  </a:lnTo>
                  <a:lnTo>
                    <a:pt x="3018" y="1593"/>
                  </a:lnTo>
                  <a:lnTo>
                    <a:pt x="3012" y="1596"/>
                  </a:lnTo>
                  <a:lnTo>
                    <a:pt x="3003" y="1596"/>
                  </a:lnTo>
                  <a:lnTo>
                    <a:pt x="2991" y="1603"/>
                  </a:lnTo>
                  <a:lnTo>
                    <a:pt x="2984" y="1604"/>
                  </a:lnTo>
                  <a:lnTo>
                    <a:pt x="2972" y="1611"/>
                  </a:lnTo>
                  <a:lnTo>
                    <a:pt x="2979" y="1610"/>
                  </a:lnTo>
                  <a:lnTo>
                    <a:pt x="2984" y="1612"/>
                  </a:lnTo>
                  <a:lnTo>
                    <a:pt x="2981" y="1618"/>
                  </a:lnTo>
                  <a:lnTo>
                    <a:pt x="2970" y="1620"/>
                  </a:lnTo>
                  <a:lnTo>
                    <a:pt x="2967" y="1624"/>
                  </a:lnTo>
                  <a:lnTo>
                    <a:pt x="2982" y="1622"/>
                  </a:lnTo>
                  <a:lnTo>
                    <a:pt x="2990" y="1613"/>
                  </a:lnTo>
                  <a:lnTo>
                    <a:pt x="3003" y="1602"/>
                  </a:lnTo>
                  <a:lnTo>
                    <a:pt x="3012" y="1602"/>
                  </a:lnTo>
                  <a:lnTo>
                    <a:pt x="3019" y="1603"/>
                  </a:lnTo>
                  <a:lnTo>
                    <a:pt x="3025" y="1601"/>
                  </a:lnTo>
                  <a:lnTo>
                    <a:pt x="3031" y="1601"/>
                  </a:lnTo>
                  <a:lnTo>
                    <a:pt x="3031" y="1604"/>
                  </a:lnTo>
                  <a:lnTo>
                    <a:pt x="3030" y="1613"/>
                  </a:lnTo>
                  <a:lnTo>
                    <a:pt x="3024" y="1617"/>
                  </a:lnTo>
                  <a:lnTo>
                    <a:pt x="3017" y="1622"/>
                  </a:lnTo>
                  <a:lnTo>
                    <a:pt x="3012" y="1622"/>
                  </a:lnTo>
                  <a:lnTo>
                    <a:pt x="3005" y="1625"/>
                  </a:lnTo>
                  <a:lnTo>
                    <a:pt x="3001" y="1632"/>
                  </a:lnTo>
                  <a:lnTo>
                    <a:pt x="2994" y="1636"/>
                  </a:lnTo>
                  <a:lnTo>
                    <a:pt x="2987" y="1632"/>
                  </a:lnTo>
                  <a:lnTo>
                    <a:pt x="2982" y="1634"/>
                  </a:lnTo>
                  <a:lnTo>
                    <a:pt x="2975" y="1641"/>
                  </a:lnTo>
                  <a:lnTo>
                    <a:pt x="2979" y="1640"/>
                  </a:lnTo>
                  <a:lnTo>
                    <a:pt x="2987" y="1637"/>
                  </a:lnTo>
                  <a:lnTo>
                    <a:pt x="2993" y="1639"/>
                  </a:lnTo>
                  <a:lnTo>
                    <a:pt x="2997" y="1641"/>
                  </a:lnTo>
                  <a:lnTo>
                    <a:pt x="3006" y="1634"/>
                  </a:lnTo>
                  <a:lnTo>
                    <a:pt x="3011" y="1626"/>
                  </a:lnTo>
                  <a:lnTo>
                    <a:pt x="3019" y="1624"/>
                  </a:lnTo>
                  <a:lnTo>
                    <a:pt x="3024" y="1626"/>
                  </a:lnTo>
                  <a:lnTo>
                    <a:pt x="3032" y="1628"/>
                  </a:lnTo>
                  <a:lnTo>
                    <a:pt x="3038" y="1621"/>
                  </a:lnTo>
                  <a:lnTo>
                    <a:pt x="3046" y="1617"/>
                  </a:lnTo>
                  <a:lnTo>
                    <a:pt x="3049" y="1615"/>
                  </a:lnTo>
                  <a:lnTo>
                    <a:pt x="3049" y="1609"/>
                  </a:lnTo>
                  <a:lnTo>
                    <a:pt x="3046" y="1607"/>
                  </a:lnTo>
                  <a:lnTo>
                    <a:pt x="3051" y="1600"/>
                  </a:lnTo>
                  <a:lnTo>
                    <a:pt x="3051" y="1595"/>
                  </a:lnTo>
                  <a:lnTo>
                    <a:pt x="3057" y="1593"/>
                  </a:lnTo>
                  <a:lnTo>
                    <a:pt x="3059" y="1595"/>
                  </a:lnTo>
                  <a:lnTo>
                    <a:pt x="3063" y="1594"/>
                  </a:lnTo>
                  <a:lnTo>
                    <a:pt x="3065" y="1603"/>
                  </a:lnTo>
                  <a:lnTo>
                    <a:pt x="3073" y="1621"/>
                  </a:lnTo>
                  <a:lnTo>
                    <a:pt x="3075" y="1631"/>
                  </a:lnTo>
                  <a:lnTo>
                    <a:pt x="3080" y="1638"/>
                  </a:lnTo>
                  <a:lnTo>
                    <a:pt x="3078" y="1644"/>
                  </a:lnTo>
                  <a:lnTo>
                    <a:pt x="3074" y="1650"/>
                  </a:lnTo>
                  <a:lnTo>
                    <a:pt x="3065" y="1650"/>
                  </a:lnTo>
                  <a:lnTo>
                    <a:pt x="3059" y="1646"/>
                  </a:lnTo>
                  <a:lnTo>
                    <a:pt x="3047" y="1645"/>
                  </a:lnTo>
                  <a:lnTo>
                    <a:pt x="3041" y="1648"/>
                  </a:lnTo>
                  <a:lnTo>
                    <a:pt x="3034" y="1653"/>
                  </a:lnTo>
                  <a:lnTo>
                    <a:pt x="3029" y="1653"/>
                  </a:lnTo>
                  <a:lnTo>
                    <a:pt x="3026" y="1651"/>
                  </a:lnTo>
                  <a:lnTo>
                    <a:pt x="3019" y="1651"/>
                  </a:lnTo>
                  <a:lnTo>
                    <a:pt x="3014" y="1656"/>
                  </a:lnTo>
                  <a:lnTo>
                    <a:pt x="3001" y="1658"/>
                  </a:lnTo>
                  <a:lnTo>
                    <a:pt x="3007" y="1660"/>
                  </a:lnTo>
                  <a:lnTo>
                    <a:pt x="3022" y="1658"/>
                  </a:lnTo>
                  <a:lnTo>
                    <a:pt x="3029" y="1661"/>
                  </a:lnTo>
                  <a:lnTo>
                    <a:pt x="3041" y="1672"/>
                  </a:lnTo>
                  <a:lnTo>
                    <a:pt x="3047" y="1675"/>
                  </a:lnTo>
                  <a:lnTo>
                    <a:pt x="3052" y="1673"/>
                  </a:lnTo>
                  <a:lnTo>
                    <a:pt x="3057" y="1671"/>
                  </a:lnTo>
                  <a:lnTo>
                    <a:pt x="3061" y="1674"/>
                  </a:lnTo>
                  <a:lnTo>
                    <a:pt x="3068" y="1679"/>
                  </a:lnTo>
                  <a:lnTo>
                    <a:pt x="3077" y="1682"/>
                  </a:lnTo>
                  <a:lnTo>
                    <a:pt x="3078" y="1688"/>
                  </a:lnTo>
                  <a:lnTo>
                    <a:pt x="3082" y="1695"/>
                  </a:lnTo>
                  <a:lnTo>
                    <a:pt x="3082" y="1704"/>
                  </a:lnTo>
                  <a:lnTo>
                    <a:pt x="3079" y="1707"/>
                  </a:lnTo>
                  <a:lnTo>
                    <a:pt x="3073" y="1707"/>
                  </a:lnTo>
                  <a:lnTo>
                    <a:pt x="3069" y="1700"/>
                  </a:lnTo>
                  <a:lnTo>
                    <a:pt x="3066" y="1701"/>
                  </a:lnTo>
                  <a:lnTo>
                    <a:pt x="3062" y="1705"/>
                  </a:lnTo>
                  <a:lnTo>
                    <a:pt x="3058" y="1703"/>
                  </a:lnTo>
                  <a:lnTo>
                    <a:pt x="3055" y="1699"/>
                  </a:lnTo>
                  <a:lnTo>
                    <a:pt x="3050" y="1701"/>
                  </a:lnTo>
                  <a:lnTo>
                    <a:pt x="3045" y="1700"/>
                  </a:lnTo>
                  <a:lnTo>
                    <a:pt x="3035" y="1688"/>
                  </a:lnTo>
                  <a:lnTo>
                    <a:pt x="3031" y="1687"/>
                  </a:lnTo>
                  <a:lnTo>
                    <a:pt x="3025" y="1688"/>
                  </a:lnTo>
                  <a:lnTo>
                    <a:pt x="3018" y="1689"/>
                  </a:lnTo>
                  <a:lnTo>
                    <a:pt x="3011" y="1685"/>
                  </a:lnTo>
                  <a:lnTo>
                    <a:pt x="3014" y="1689"/>
                  </a:lnTo>
                  <a:lnTo>
                    <a:pt x="3022" y="1692"/>
                  </a:lnTo>
                  <a:lnTo>
                    <a:pt x="3029" y="1693"/>
                  </a:lnTo>
                  <a:lnTo>
                    <a:pt x="3027" y="1697"/>
                  </a:lnTo>
                  <a:lnTo>
                    <a:pt x="3016" y="1698"/>
                  </a:lnTo>
                  <a:lnTo>
                    <a:pt x="3012" y="1700"/>
                  </a:lnTo>
                  <a:lnTo>
                    <a:pt x="3003" y="1700"/>
                  </a:lnTo>
                  <a:lnTo>
                    <a:pt x="2995" y="1704"/>
                  </a:lnTo>
                  <a:lnTo>
                    <a:pt x="2997" y="1710"/>
                  </a:lnTo>
                  <a:lnTo>
                    <a:pt x="3001" y="1709"/>
                  </a:lnTo>
                  <a:lnTo>
                    <a:pt x="3003" y="1706"/>
                  </a:lnTo>
                  <a:lnTo>
                    <a:pt x="3014" y="1706"/>
                  </a:lnTo>
                  <a:lnTo>
                    <a:pt x="3020" y="1702"/>
                  </a:lnTo>
                  <a:lnTo>
                    <a:pt x="3027" y="1701"/>
                  </a:lnTo>
                  <a:lnTo>
                    <a:pt x="3031" y="1707"/>
                  </a:lnTo>
                  <a:lnTo>
                    <a:pt x="3032" y="1710"/>
                  </a:lnTo>
                  <a:lnTo>
                    <a:pt x="3037" y="1712"/>
                  </a:lnTo>
                  <a:lnTo>
                    <a:pt x="3038" y="1715"/>
                  </a:lnTo>
                  <a:lnTo>
                    <a:pt x="3036" y="1717"/>
                  </a:lnTo>
                  <a:lnTo>
                    <a:pt x="3028" y="1717"/>
                  </a:lnTo>
                  <a:lnTo>
                    <a:pt x="3024" y="1719"/>
                  </a:lnTo>
                  <a:lnTo>
                    <a:pt x="3020" y="1717"/>
                  </a:lnTo>
                  <a:lnTo>
                    <a:pt x="3018" y="1714"/>
                  </a:lnTo>
                  <a:lnTo>
                    <a:pt x="3013" y="1714"/>
                  </a:lnTo>
                  <a:lnTo>
                    <a:pt x="3011" y="1716"/>
                  </a:lnTo>
                  <a:lnTo>
                    <a:pt x="3017" y="1721"/>
                  </a:lnTo>
                  <a:lnTo>
                    <a:pt x="3023" y="1723"/>
                  </a:lnTo>
                  <a:lnTo>
                    <a:pt x="3027" y="1727"/>
                  </a:lnTo>
                  <a:lnTo>
                    <a:pt x="3026" y="1733"/>
                  </a:lnTo>
                  <a:lnTo>
                    <a:pt x="3029" y="1736"/>
                  </a:lnTo>
                  <a:lnTo>
                    <a:pt x="3025" y="1737"/>
                  </a:lnTo>
                  <a:lnTo>
                    <a:pt x="3008" y="1732"/>
                  </a:lnTo>
                  <a:lnTo>
                    <a:pt x="2997" y="1732"/>
                  </a:lnTo>
                  <a:lnTo>
                    <a:pt x="2981" y="1726"/>
                  </a:lnTo>
                  <a:lnTo>
                    <a:pt x="2975" y="1727"/>
                  </a:lnTo>
                  <a:lnTo>
                    <a:pt x="2977" y="1730"/>
                  </a:lnTo>
                  <a:lnTo>
                    <a:pt x="2986" y="1732"/>
                  </a:lnTo>
                  <a:lnTo>
                    <a:pt x="3009" y="1743"/>
                  </a:lnTo>
                  <a:lnTo>
                    <a:pt x="3010" y="1748"/>
                  </a:lnTo>
                  <a:lnTo>
                    <a:pt x="3006" y="1749"/>
                  </a:lnTo>
                  <a:lnTo>
                    <a:pt x="2994" y="1741"/>
                  </a:lnTo>
                  <a:lnTo>
                    <a:pt x="2990" y="1742"/>
                  </a:lnTo>
                  <a:lnTo>
                    <a:pt x="2984" y="1749"/>
                  </a:lnTo>
                  <a:lnTo>
                    <a:pt x="2990" y="1748"/>
                  </a:lnTo>
                  <a:lnTo>
                    <a:pt x="2994" y="1751"/>
                  </a:lnTo>
                  <a:lnTo>
                    <a:pt x="2998" y="1755"/>
                  </a:lnTo>
                  <a:lnTo>
                    <a:pt x="3001" y="1753"/>
                  </a:lnTo>
                  <a:lnTo>
                    <a:pt x="3005" y="1755"/>
                  </a:lnTo>
                  <a:lnTo>
                    <a:pt x="3006" y="1761"/>
                  </a:lnTo>
                  <a:lnTo>
                    <a:pt x="3009" y="1766"/>
                  </a:lnTo>
                  <a:lnTo>
                    <a:pt x="3012" y="1763"/>
                  </a:lnTo>
                  <a:lnTo>
                    <a:pt x="3013" y="1759"/>
                  </a:lnTo>
                  <a:lnTo>
                    <a:pt x="3020" y="1759"/>
                  </a:lnTo>
                  <a:lnTo>
                    <a:pt x="3019" y="1763"/>
                  </a:lnTo>
                  <a:lnTo>
                    <a:pt x="3016" y="1767"/>
                  </a:lnTo>
                  <a:lnTo>
                    <a:pt x="3016" y="1770"/>
                  </a:lnTo>
                  <a:lnTo>
                    <a:pt x="3021" y="1770"/>
                  </a:lnTo>
                  <a:lnTo>
                    <a:pt x="3022" y="1762"/>
                  </a:lnTo>
                  <a:lnTo>
                    <a:pt x="3028" y="1762"/>
                  </a:lnTo>
                  <a:lnTo>
                    <a:pt x="3036" y="1766"/>
                  </a:lnTo>
                  <a:lnTo>
                    <a:pt x="3044" y="1769"/>
                  </a:lnTo>
                  <a:lnTo>
                    <a:pt x="3051" y="1768"/>
                  </a:lnTo>
                  <a:lnTo>
                    <a:pt x="3048" y="1775"/>
                  </a:lnTo>
                  <a:lnTo>
                    <a:pt x="3047" y="1779"/>
                  </a:lnTo>
                  <a:lnTo>
                    <a:pt x="3039" y="1777"/>
                  </a:lnTo>
                  <a:lnTo>
                    <a:pt x="3034" y="1774"/>
                  </a:lnTo>
                  <a:lnTo>
                    <a:pt x="3024" y="1775"/>
                  </a:lnTo>
                  <a:lnTo>
                    <a:pt x="3011" y="1781"/>
                  </a:lnTo>
                  <a:lnTo>
                    <a:pt x="3011" y="1788"/>
                  </a:lnTo>
                  <a:lnTo>
                    <a:pt x="3016" y="1782"/>
                  </a:lnTo>
                  <a:lnTo>
                    <a:pt x="3027" y="1782"/>
                  </a:lnTo>
                  <a:lnTo>
                    <a:pt x="3035" y="1784"/>
                  </a:lnTo>
                  <a:lnTo>
                    <a:pt x="3028" y="1785"/>
                  </a:lnTo>
                  <a:lnTo>
                    <a:pt x="3025" y="1791"/>
                  </a:lnTo>
                  <a:lnTo>
                    <a:pt x="3030" y="1788"/>
                  </a:lnTo>
                  <a:lnTo>
                    <a:pt x="3041" y="1788"/>
                  </a:lnTo>
                  <a:lnTo>
                    <a:pt x="3045" y="1792"/>
                  </a:lnTo>
                  <a:lnTo>
                    <a:pt x="3043" y="1795"/>
                  </a:lnTo>
                  <a:lnTo>
                    <a:pt x="3050" y="1798"/>
                  </a:lnTo>
                  <a:lnTo>
                    <a:pt x="3053" y="1803"/>
                  </a:lnTo>
                  <a:lnTo>
                    <a:pt x="3051" y="1808"/>
                  </a:lnTo>
                  <a:lnTo>
                    <a:pt x="3047" y="1818"/>
                  </a:lnTo>
                  <a:lnTo>
                    <a:pt x="3047" y="1823"/>
                  </a:lnTo>
                  <a:lnTo>
                    <a:pt x="3050" y="1820"/>
                  </a:lnTo>
                  <a:lnTo>
                    <a:pt x="3051" y="1814"/>
                  </a:lnTo>
                  <a:lnTo>
                    <a:pt x="3057" y="1808"/>
                  </a:lnTo>
                  <a:lnTo>
                    <a:pt x="3063" y="1808"/>
                  </a:lnTo>
                  <a:lnTo>
                    <a:pt x="3064" y="1814"/>
                  </a:lnTo>
                  <a:lnTo>
                    <a:pt x="3061" y="1819"/>
                  </a:lnTo>
                  <a:lnTo>
                    <a:pt x="3053" y="1833"/>
                  </a:lnTo>
                  <a:lnTo>
                    <a:pt x="3050" y="1841"/>
                  </a:lnTo>
                  <a:lnTo>
                    <a:pt x="3050" y="1847"/>
                  </a:lnTo>
                  <a:lnTo>
                    <a:pt x="3054" y="1845"/>
                  </a:lnTo>
                  <a:lnTo>
                    <a:pt x="3060" y="1834"/>
                  </a:lnTo>
                  <a:lnTo>
                    <a:pt x="3060" y="1829"/>
                  </a:lnTo>
                  <a:lnTo>
                    <a:pt x="3064" y="1823"/>
                  </a:lnTo>
                  <a:lnTo>
                    <a:pt x="3072" y="1820"/>
                  </a:lnTo>
                  <a:lnTo>
                    <a:pt x="3071" y="1817"/>
                  </a:lnTo>
                  <a:lnTo>
                    <a:pt x="3074" y="1812"/>
                  </a:lnTo>
                  <a:lnTo>
                    <a:pt x="3080" y="1807"/>
                  </a:lnTo>
                  <a:lnTo>
                    <a:pt x="3083" y="1809"/>
                  </a:lnTo>
                  <a:lnTo>
                    <a:pt x="3080" y="1815"/>
                  </a:lnTo>
                  <a:lnTo>
                    <a:pt x="3072" y="1826"/>
                  </a:lnTo>
                  <a:lnTo>
                    <a:pt x="3069" y="1832"/>
                  </a:lnTo>
                  <a:lnTo>
                    <a:pt x="3068" y="1840"/>
                  </a:lnTo>
                  <a:lnTo>
                    <a:pt x="3069" y="1848"/>
                  </a:lnTo>
                  <a:lnTo>
                    <a:pt x="3073" y="1845"/>
                  </a:lnTo>
                  <a:lnTo>
                    <a:pt x="3072" y="1840"/>
                  </a:lnTo>
                  <a:lnTo>
                    <a:pt x="3073" y="1832"/>
                  </a:lnTo>
                  <a:lnTo>
                    <a:pt x="3079" y="1828"/>
                  </a:lnTo>
                  <a:lnTo>
                    <a:pt x="3083" y="1821"/>
                  </a:lnTo>
                  <a:lnTo>
                    <a:pt x="3093" y="1813"/>
                  </a:lnTo>
                  <a:lnTo>
                    <a:pt x="3100" y="1808"/>
                  </a:lnTo>
                  <a:lnTo>
                    <a:pt x="3102" y="1811"/>
                  </a:lnTo>
                  <a:lnTo>
                    <a:pt x="3101" y="1820"/>
                  </a:lnTo>
                  <a:lnTo>
                    <a:pt x="3098" y="1824"/>
                  </a:lnTo>
                  <a:lnTo>
                    <a:pt x="3088" y="1826"/>
                  </a:lnTo>
                  <a:lnTo>
                    <a:pt x="3087" y="1834"/>
                  </a:lnTo>
                  <a:lnTo>
                    <a:pt x="3084" y="1840"/>
                  </a:lnTo>
                  <a:lnTo>
                    <a:pt x="3086" y="1842"/>
                  </a:lnTo>
                  <a:lnTo>
                    <a:pt x="3089" y="1839"/>
                  </a:lnTo>
                  <a:lnTo>
                    <a:pt x="3093" y="1842"/>
                  </a:lnTo>
                  <a:lnTo>
                    <a:pt x="3097" y="1839"/>
                  </a:lnTo>
                  <a:lnTo>
                    <a:pt x="3107" y="1835"/>
                  </a:lnTo>
                  <a:lnTo>
                    <a:pt x="3110" y="1840"/>
                  </a:lnTo>
                  <a:lnTo>
                    <a:pt x="3113" y="1851"/>
                  </a:lnTo>
                  <a:lnTo>
                    <a:pt x="3112" y="1856"/>
                  </a:lnTo>
                  <a:lnTo>
                    <a:pt x="3106" y="1859"/>
                  </a:lnTo>
                  <a:lnTo>
                    <a:pt x="3106" y="1861"/>
                  </a:lnTo>
                  <a:lnTo>
                    <a:pt x="3111" y="1862"/>
                  </a:lnTo>
                  <a:lnTo>
                    <a:pt x="3115" y="1869"/>
                  </a:lnTo>
                  <a:lnTo>
                    <a:pt x="3109" y="1871"/>
                  </a:lnTo>
                  <a:lnTo>
                    <a:pt x="3103" y="1870"/>
                  </a:lnTo>
                  <a:lnTo>
                    <a:pt x="3109" y="1874"/>
                  </a:lnTo>
                  <a:lnTo>
                    <a:pt x="3116" y="1877"/>
                  </a:lnTo>
                  <a:lnTo>
                    <a:pt x="3099" y="1881"/>
                  </a:lnTo>
                  <a:lnTo>
                    <a:pt x="3091" y="1880"/>
                  </a:lnTo>
                  <a:lnTo>
                    <a:pt x="3095" y="1884"/>
                  </a:lnTo>
                  <a:lnTo>
                    <a:pt x="3103" y="1884"/>
                  </a:lnTo>
                  <a:lnTo>
                    <a:pt x="3114" y="1886"/>
                  </a:lnTo>
                  <a:lnTo>
                    <a:pt x="3118" y="1882"/>
                  </a:lnTo>
                  <a:lnTo>
                    <a:pt x="3126" y="1881"/>
                  </a:lnTo>
                  <a:lnTo>
                    <a:pt x="3128" y="1881"/>
                  </a:lnTo>
                  <a:lnTo>
                    <a:pt x="3121" y="1890"/>
                  </a:lnTo>
                  <a:lnTo>
                    <a:pt x="3118" y="1899"/>
                  </a:lnTo>
                  <a:lnTo>
                    <a:pt x="3125" y="1891"/>
                  </a:lnTo>
                  <a:lnTo>
                    <a:pt x="3132" y="1889"/>
                  </a:lnTo>
                  <a:lnTo>
                    <a:pt x="3137" y="1883"/>
                  </a:lnTo>
                  <a:lnTo>
                    <a:pt x="3145" y="1877"/>
                  </a:lnTo>
                  <a:lnTo>
                    <a:pt x="3152" y="1879"/>
                  </a:lnTo>
                  <a:lnTo>
                    <a:pt x="3150" y="1883"/>
                  </a:lnTo>
                  <a:lnTo>
                    <a:pt x="3145" y="1889"/>
                  </a:lnTo>
                  <a:lnTo>
                    <a:pt x="3142" y="1889"/>
                  </a:lnTo>
                  <a:lnTo>
                    <a:pt x="3138" y="1896"/>
                  </a:lnTo>
                  <a:lnTo>
                    <a:pt x="3134" y="1904"/>
                  </a:lnTo>
                  <a:lnTo>
                    <a:pt x="3124" y="1908"/>
                  </a:lnTo>
                  <a:lnTo>
                    <a:pt x="3120" y="1916"/>
                  </a:lnTo>
                  <a:lnTo>
                    <a:pt x="3120" y="1921"/>
                  </a:lnTo>
                  <a:lnTo>
                    <a:pt x="3125" y="1922"/>
                  </a:lnTo>
                  <a:lnTo>
                    <a:pt x="3132" y="1915"/>
                  </a:lnTo>
                  <a:lnTo>
                    <a:pt x="3132" y="1912"/>
                  </a:lnTo>
                  <a:lnTo>
                    <a:pt x="3140" y="1901"/>
                  </a:lnTo>
                  <a:lnTo>
                    <a:pt x="3148" y="1899"/>
                  </a:lnTo>
                  <a:lnTo>
                    <a:pt x="3147" y="1905"/>
                  </a:lnTo>
                  <a:lnTo>
                    <a:pt x="3142" y="1914"/>
                  </a:lnTo>
                  <a:lnTo>
                    <a:pt x="3141" y="1923"/>
                  </a:lnTo>
                  <a:lnTo>
                    <a:pt x="3138" y="1929"/>
                  </a:lnTo>
                  <a:lnTo>
                    <a:pt x="3143" y="1925"/>
                  </a:lnTo>
                  <a:lnTo>
                    <a:pt x="3149" y="1915"/>
                  </a:lnTo>
                  <a:lnTo>
                    <a:pt x="3149" y="1909"/>
                  </a:lnTo>
                  <a:lnTo>
                    <a:pt x="3152" y="1908"/>
                  </a:lnTo>
                  <a:lnTo>
                    <a:pt x="3155" y="1910"/>
                  </a:lnTo>
                  <a:lnTo>
                    <a:pt x="3156" y="1922"/>
                  </a:lnTo>
                  <a:lnTo>
                    <a:pt x="3160" y="1925"/>
                  </a:lnTo>
                  <a:lnTo>
                    <a:pt x="3163" y="1925"/>
                  </a:lnTo>
                  <a:lnTo>
                    <a:pt x="3162" y="1916"/>
                  </a:lnTo>
                  <a:lnTo>
                    <a:pt x="3165" y="1911"/>
                  </a:lnTo>
                  <a:lnTo>
                    <a:pt x="3176" y="1905"/>
                  </a:lnTo>
                  <a:lnTo>
                    <a:pt x="3178" y="1908"/>
                  </a:lnTo>
                  <a:lnTo>
                    <a:pt x="3174" y="1913"/>
                  </a:lnTo>
                  <a:lnTo>
                    <a:pt x="3177" y="1914"/>
                  </a:lnTo>
                  <a:lnTo>
                    <a:pt x="3184" y="1913"/>
                  </a:lnTo>
                  <a:lnTo>
                    <a:pt x="3188" y="1919"/>
                  </a:lnTo>
                  <a:lnTo>
                    <a:pt x="3185" y="1928"/>
                  </a:lnTo>
                  <a:lnTo>
                    <a:pt x="3192" y="1927"/>
                  </a:lnTo>
                  <a:lnTo>
                    <a:pt x="3195" y="1931"/>
                  </a:lnTo>
                  <a:lnTo>
                    <a:pt x="3195" y="1937"/>
                  </a:lnTo>
                  <a:lnTo>
                    <a:pt x="3200" y="1941"/>
                  </a:lnTo>
                  <a:lnTo>
                    <a:pt x="3202" y="1946"/>
                  </a:lnTo>
                  <a:lnTo>
                    <a:pt x="3199" y="1949"/>
                  </a:lnTo>
                  <a:lnTo>
                    <a:pt x="3196" y="1952"/>
                  </a:lnTo>
                  <a:lnTo>
                    <a:pt x="3187" y="1951"/>
                  </a:lnTo>
                  <a:lnTo>
                    <a:pt x="3187" y="1946"/>
                  </a:lnTo>
                  <a:lnTo>
                    <a:pt x="3184" y="1941"/>
                  </a:lnTo>
                  <a:lnTo>
                    <a:pt x="3179" y="1938"/>
                  </a:lnTo>
                  <a:lnTo>
                    <a:pt x="3176" y="1936"/>
                  </a:lnTo>
                  <a:lnTo>
                    <a:pt x="3172" y="1939"/>
                  </a:lnTo>
                  <a:lnTo>
                    <a:pt x="3168" y="1945"/>
                  </a:lnTo>
                  <a:lnTo>
                    <a:pt x="3173" y="1943"/>
                  </a:lnTo>
                  <a:lnTo>
                    <a:pt x="3178" y="1944"/>
                  </a:lnTo>
                  <a:lnTo>
                    <a:pt x="3181" y="1947"/>
                  </a:lnTo>
                  <a:lnTo>
                    <a:pt x="3178" y="1949"/>
                  </a:lnTo>
                  <a:lnTo>
                    <a:pt x="3182" y="1951"/>
                  </a:lnTo>
                  <a:lnTo>
                    <a:pt x="3183" y="1956"/>
                  </a:lnTo>
                  <a:lnTo>
                    <a:pt x="3180" y="1957"/>
                  </a:lnTo>
                  <a:lnTo>
                    <a:pt x="3174" y="1956"/>
                  </a:lnTo>
                  <a:lnTo>
                    <a:pt x="3169" y="1959"/>
                  </a:lnTo>
                  <a:lnTo>
                    <a:pt x="3171" y="1961"/>
                  </a:lnTo>
                  <a:lnTo>
                    <a:pt x="3182" y="1962"/>
                  </a:lnTo>
                  <a:lnTo>
                    <a:pt x="3186" y="1962"/>
                  </a:lnTo>
                  <a:lnTo>
                    <a:pt x="3187" y="1965"/>
                  </a:lnTo>
                  <a:lnTo>
                    <a:pt x="3183" y="1970"/>
                  </a:lnTo>
                  <a:lnTo>
                    <a:pt x="3176" y="1970"/>
                  </a:lnTo>
                  <a:lnTo>
                    <a:pt x="3170" y="1971"/>
                  </a:lnTo>
                  <a:lnTo>
                    <a:pt x="3162" y="1970"/>
                  </a:lnTo>
                  <a:lnTo>
                    <a:pt x="3155" y="1969"/>
                  </a:lnTo>
                  <a:lnTo>
                    <a:pt x="3157" y="1962"/>
                  </a:lnTo>
                  <a:lnTo>
                    <a:pt x="3156" y="1959"/>
                  </a:lnTo>
                  <a:lnTo>
                    <a:pt x="3150" y="1955"/>
                  </a:lnTo>
                  <a:lnTo>
                    <a:pt x="3148" y="1952"/>
                  </a:lnTo>
                  <a:lnTo>
                    <a:pt x="3144" y="1954"/>
                  </a:lnTo>
                  <a:lnTo>
                    <a:pt x="3145" y="1958"/>
                  </a:lnTo>
                  <a:lnTo>
                    <a:pt x="3149" y="1961"/>
                  </a:lnTo>
                  <a:lnTo>
                    <a:pt x="3151" y="1968"/>
                  </a:lnTo>
                  <a:lnTo>
                    <a:pt x="3149" y="1971"/>
                  </a:lnTo>
                  <a:lnTo>
                    <a:pt x="3144" y="1972"/>
                  </a:lnTo>
                  <a:lnTo>
                    <a:pt x="3137" y="1968"/>
                  </a:lnTo>
                  <a:lnTo>
                    <a:pt x="3136" y="1963"/>
                  </a:lnTo>
                  <a:lnTo>
                    <a:pt x="3135" y="1971"/>
                  </a:lnTo>
                  <a:lnTo>
                    <a:pt x="3139" y="1976"/>
                  </a:lnTo>
                  <a:lnTo>
                    <a:pt x="3148" y="1976"/>
                  </a:lnTo>
                  <a:lnTo>
                    <a:pt x="3152" y="1980"/>
                  </a:lnTo>
                  <a:lnTo>
                    <a:pt x="3157" y="1981"/>
                  </a:lnTo>
                  <a:lnTo>
                    <a:pt x="3158" y="1986"/>
                  </a:lnTo>
                  <a:lnTo>
                    <a:pt x="3156" y="1992"/>
                  </a:lnTo>
                  <a:lnTo>
                    <a:pt x="3143" y="1992"/>
                  </a:lnTo>
                  <a:lnTo>
                    <a:pt x="3141" y="1987"/>
                  </a:lnTo>
                  <a:lnTo>
                    <a:pt x="3133" y="1982"/>
                  </a:lnTo>
                  <a:lnTo>
                    <a:pt x="3129" y="1978"/>
                  </a:lnTo>
                  <a:lnTo>
                    <a:pt x="3127" y="1978"/>
                  </a:lnTo>
                  <a:lnTo>
                    <a:pt x="3129" y="1982"/>
                  </a:lnTo>
                  <a:lnTo>
                    <a:pt x="3137" y="1988"/>
                  </a:lnTo>
                  <a:lnTo>
                    <a:pt x="3141" y="1995"/>
                  </a:lnTo>
                  <a:lnTo>
                    <a:pt x="3141" y="2004"/>
                  </a:lnTo>
                  <a:lnTo>
                    <a:pt x="3138" y="2009"/>
                  </a:lnTo>
                  <a:lnTo>
                    <a:pt x="3134" y="2008"/>
                  </a:lnTo>
                  <a:lnTo>
                    <a:pt x="3132" y="2002"/>
                  </a:lnTo>
                  <a:lnTo>
                    <a:pt x="3126" y="1998"/>
                  </a:lnTo>
                  <a:lnTo>
                    <a:pt x="3120" y="1996"/>
                  </a:lnTo>
                  <a:lnTo>
                    <a:pt x="3122" y="1999"/>
                  </a:lnTo>
                  <a:lnTo>
                    <a:pt x="3125" y="2001"/>
                  </a:lnTo>
                  <a:lnTo>
                    <a:pt x="3125" y="2009"/>
                  </a:lnTo>
                  <a:lnTo>
                    <a:pt x="3124" y="2019"/>
                  </a:lnTo>
                  <a:lnTo>
                    <a:pt x="3122" y="2021"/>
                  </a:lnTo>
                  <a:lnTo>
                    <a:pt x="3118" y="2021"/>
                  </a:lnTo>
                  <a:lnTo>
                    <a:pt x="3115" y="2018"/>
                  </a:lnTo>
                  <a:lnTo>
                    <a:pt x="3115" y="2010"/>
                  </a:lnTo>
                  <a:lnTo>
                    <a:pt x="3112" y="2012"/>
                  </a:lnTo>
                  <a:lnTo>
                    <a:pt x="3111" y="2016"/>
                  </a:lnTo>
                  <a:lnTo>
                    <a:pt x="3105" y="2018"/>
                  </a:lnTo>
                  <a:lnTo>
                    <a:pt x="3101" y="2016"/>
                  </a:lnTo>
                  <a:lnTo>
                    <a:pt x="3102" y="2010"/>
                  </a:lnTo>
                  <a:lnTo>
                    <a:pt x="3100" y="2004"/>
                  </a:lnTo>
                  <a:lnTo>
                    <a:pt x="3100" y="1998"/>
                  </a:lnTo>
                  <a:lnTo>
                    <a:pt x="3097" y="1994"/>
                  </a:lnTo>
                  <a:lnTo>
                    <a:pt x="3096" y="1999"/>
                  </a:lnTo>
                  <a:lnTo>
                    <a:pt x="3096" y="2011"/>
                  </a:lnTo>
                  <a:lnTo>
                    <a:pt x="3092" y="2014"/>
                  </a:lnTo>
                  <a:lnTo>
                    <a:pt x="3086" y="2014"/>
                  </a:lnTo>
                  <a:lnTo>
                    <a:pt x="3089" y="2016"/>
                  </a:lnTo>
                  <a:lnTo>
                    <a:pt x="3093" y="2017"/>
                  </a:lnTo>
                  <a:lnTo>
                    <a:pt x="3094" y="2021"/>
                  </a:lnTo>
                  <a:lnTo>
                    <a:pt x="3091" y="2025"/>
                  </a:lnTo>
                  <a:lnTo>
                    <a:pt x="3086" y="2024"/>
                  </a:lnTo>
                  <a:lnTo>
                    <a:pt x="3083" y="2023"/>
                  </a:lnTo>
                  <a:lnTo>
                    <a:pt x="3083" y="2025"/>
                  </a:lnTo>
                  <a:lnTo>
                    <a:pt x="3088" y="2029"/>
                  </a:lnTo>
                  <a:lnTo>
                    <a:pt x="3091" y="2029"/>
                  </a:lnTo>
                  <a:lnTo>
                    <a:pt x="3092" y="2033"/>
                  </a:lnTo>
                  <a:lnTo>
                    <a:pt x="3091" y="2038"/>
                  </a:lnTo>
                  <a:lnTo>
                    <a:pt x="3088" y="2039"/>
                  </a:lnTo>
                  <a:lnTo>
                    <a:pt x="3087" y="2043"/>
                  </a:lnTo>
                  <a:lnTo>
                    <a:pt x="3090" y="2049"/>
                  </a:lnTo>
                  <a:lnTo>
                    <a:pt x="3090" y="2054"/>
                  </a:lnTo>
                  <a:lnTo>
                    <a:pt x="3087" y="2054"/>
                  </a:lnTo>
                  <a:lnTo>
                    <a:pt x="3083" y="2052"/>
                  </a:lnTo>
                  <a:lnTo>
                    <a:pt x="3082" y="2052"/>
                  </a:lnTo>
                  <a:lnTo>
                    <a:pt x="3087" y="2058"/>
                  </a:lnTo>
                  <a:lnTo>
                    <a:pt x="3088" y="2063"/>
                  </a:lnTo>
                  <a:lnTo>
                    <a:pt x="3087" y="2070"/>
                  </a:lnTo>
                  <a:lnTo>
                    <a:pt x="3078" y="2072"/>
                  </a:lnTo>
                  <a:lnTo>
                    <a:pt x="3076" y="2076"/>
                  </a:lnTo>
                  <a:lnTo>
                    <a:pt x="3073" y="2074"/>
                  </a:lnTo>
                  <a:lnTo>
                    <a:pt x="3072" y="2071"/>
                  </a:lnTo>
                  <a:lnTo>
                    <a:pt x="3070" y="2069"/>
                  </a:lnTo>
                  <a:lnTo>
                    <a:pt x="3071" y="2066"/>
                  </a:lnTo>
                  <a:lnTo>
                    <a:pt x="3066" y="2064"/>
                  </a:lnTo>
                  <a:lnTo>
                    <a:pt x="3065" y="2061"/>
                  </a:lnTo>
                  <a:lnTo>
                    <a:pt x="3068" y="2056"/>
                  </a:lnTo>
                  <a:lnTo>
                    <a:pt x="3068" y="2053"/>
                  </a:lnTo>
                  <a:lnTo>
                    <a:pt x="3066" y="2053"/>
                  </a:lnTo>
                  <a:lnTo>
                    <a:pt x="3060" y="2056"/>
                  </a:lnTo>
                  <a:lnTo>
                    <a:pt x="3058" y="2060"/>
                  </a:lnTo>
                  <a:lnTo>
                    <a:pt x="3055" y="2060"/>
                  </a:lnTo>
                  <a:lnTo>
                    <a:pt x="3051" y="2055"/>
                  </a:lnTo>
                  <a:lnTo>
                    <a:pt x="3054" y="2051"/>
                  </a:lnTo>
                  <a:lnTo>
                    <a:pt x="3051" y="2047"/>
                  </a:lnTo>
                  <a:lnTo>
                    <a:pt x="3050" y="2044"/>
                  </a:lnTo>
                  <a:lnTo>
                    <a:pt x="3054" y="2042"/>
                  </a:lnTo>
                  <a:lnTo>
                    <a:pt x="3054" y="2038"/>
                  </a:lnTo>
                  <a:lnTo>
                    <a:pt x="3055" y="2034"/>
                  </a:lnTo>
                  <a:lnTo>
                    <a:pt x="3054" y="2033"/>
                  </a:lnTo>
                  <a:lnTo>
                    <a:pt x="3049" y="2038"/>
                  </a:lnTo>
                  <a:lnTo>
                    <a:pt x="3046" y="2046"/>
                  </a:lnTo>
                  <a:lnTo>
                    <a:pt x="3041" y="2052"/>
                  </a:lnTo>
                  <a:lnTo>
                    <a:pt x="3039" y="2050"/>
                  </a:lnTo>
                  <a:lnTo>
                    <a:pt x="3039" y="2045"/>
                  </a:lnTo>
                  <a:lnTo>
                    <a:pt x="3036" y="2039"/>
                  </a:lnTo>
                  <a:lnTo>
                    <a:pt x="3034" y="2034"/>
                  </a:lnTo>
                  <a:lnTo>
                    <a:pt x="3037" y="2031"/>
                  </a:lnTo>
                  <a:lnTo>
                    <a:pt x="3045" y="2028"/>
                  </a:lnTo>
                  <a:lnTo>
                    <a:pt x="3045" y="2026"/>
                  </a:lnTo>
                  <a:lnTo>
                    <a:pt x="3050" y="2024"/>
                  </a:lnTo>
                  <a:lnTo>
                    <a:pt x="3048" y="2022"/>
                  </a:lnTo>
                  <a:lnTo>
                    <a:pt x="3042" y="2022"/>
                  </a:lnTo>
                  <a:lnTo>
                    <a:pt x="3036" y="2023"/>
                  </a:lnTo>
                  <a:lnTo>
                    <a:pt x="3031" y="2022"/>
                  </a:lnTo>
                  <a:lnTo>
                    <a:pt x="3029" y="2019"/>
                  </a:lnTo>
                  <a:lnTo>
                    <a:pt x="3031" y="2015"/>
                  </a:lnTo>
                  <a:lnTo>
                    <a:pt x="3037" y="2013"/>
                  </a:lnTo>
                  <a:lnTo>
                    <a:pt x="3043" y="2006"/>
                  </a:lnTo>
                  <a:lnTo>
                    <a:pt x="3039" y="2007"/>
                  </a:lnTo>
                  <a:lnTo>
                    <a:pt x="3034" y="2009"/>
                  </a:lnTo>
                  <a:lnTo>
                    <a:pt x="3031" y="2007"/>
                  </a:lnTo>
                  <a:lnTo>
                    <a:pt x="3030" y="2003"/>
                  </a:lnTo>
                  <a:lnTo>
                    <a:pt x="3034" y="2001"/>
                  </a:lnTo>
                  <a:lnTo>
                    <a:pt x="3040" y="1999"/>
                  </a:lnTo>
                  <a:lnTo>
                    <a:pt x="3046" y="1997"/>
                  </a:lnTo>
                  <a:lnTo>
                    <a:pt x="3041" y="1995"/>
                  </a:lnTo>
                  <a:lnTo>
                    <a:pt x="3034" y="1995"/>
                  </a:lnTo>
                  <a:lnTo>
                    <a:pt x="3030" y="1998"/>
                  </a:lnTo>
                  <a:lnTo>
                    <a:pt x="3027" y="1996"/>
                  </a:lnTo>
                  <a:lnTo>
                    <a:pt x="3028" y="1992"/>
                  </a:lnTo>
                  <a:lnTo>
                    <a:pt x="3035" y="1983"/>
                  </a:lnTo>
                  <a:lnTo>
                    <a:pt x="3039" y="1981"/>
                  </a:lnTo>
                  <a:lnTo>
                    <a:pt x="3048" y="1980"/>
                  </a:lnTo>
                  <a:lnTo>
                    <a:pt x="3054" y="1974"/>
                  </a:lnTo>
                  <a:lnTo>
                    <a:pt x="3060" y="1970"/>
                  </a:lnTo>
                  <a:lnTo>
                    <a:pt x="3063" y="1963"/>
                  </a:lnTo>
                  <a:lnTo>
                    <a:pt x="3070" y="1956"/>
                  </a:lnTo>
                  <a:lnTo>
                    <a:pt x="3073" y="1954"/>
                  </a:lnTo>
                  <a:lnTo>
                    <a:pt x="3073" y="1951"/>
                  </a:lnTo>
                  <a:lnTo>
                    <a:pt x="3069" y="1952"/>
                  </a:lnTo>
                  <a:lnTo>
                    <a:pt x="3061" y="1958"/>
                  </a:lnTo>
                  <a:lnTo>
                    <a:pt x="3057" y="1961"/>
                  </a:lnTo>
                  <a:lnTo>
                    <a:pt x="3053" y="1967"/>
                  </a:lnTo>
                  <a:lnTo>
                    <a:pt x="3043" y="1972"/>
                  </a:lnTo>
                  <a:lnTo>
                    <a:pt x="3037" y="1972"/>
                  </a:lnTo>
                  <a:lnTo>
                    <a:pt x="3026" y="1980"/>
                  </a:lnTo>
                  <a:lnTo>
                    <a:pt x="3018" y="1981"/>
                  </a:lnTo>
                  <a:lnTo>
                    <a:pt x="3012" y="1979"/>
                  </a:lnTo>
                  <a:lnTo>
                    <a:pt x="3013" y="1975"/>
                  </a:lnTo>
                  <a:lnTo>
                    <a:pt x="3024" y="1963"/>
                  </a:lnTo>
                  <a:lnTo>
                    <a:pt x="3033" y="1958"/>
                  </a:lnTo>
                  <a:lnTo>
                    <a:pt x="3035" y="1954"/>
                  </a:lnTo>
                  <a:lnTo>
                    <a:pt x="3039" y="1951"/>
                  </a:lnTo>
                  <a:lnTo>
                    <a:pt x="3038" y="1944"/>
                  </a:lnTo>
                  <a:lnTo>
                    <a:pt x="3032" y="1954"/>
                  </a:lnTo>
                  <a:lnTo>
                    <a:pt x="3015" y="1964"/>
                  </a:lnTo>
                  <a:lnTo>
                    <a:pt x="3010" y="1967"/>
                  </a:lnTo>
                  <a:lnTo>
                    <a:pt x="3006" y="1965"/>
                  </a:lnTo>
                  <a:lnTo>
                    <a:pt x="3004" y="1962"/>
                  </a:lnTo>
                  <a:lnTo>
                    <a:pt x="3005" y="1956"/>
                  </a:lnTo>
                  <a:lnTo>
                    <a:pt x="3003" y="1953"/>
                  </a:lnTo>
                  <a:lnTo>
                    <a:pt x="2998" y="1954"/>
                  </a:lnTo>
                  <a:lnTo>
                    <a:pt x="2994" y="1952"/>
                  </a:lnTo>
                  <a:lnTo>
                    <a:pt x="2996" y="1949"/>
                  </a:lnTo>
                  <a:lnTo>
                    <a:pt x="3000" y="1947"/>
                  </a:lnTo>
                  <a:lnTo>
                    <a:pt x="3000" y="1943"/>
                  </a:lnTo>
                  <a:lnTo>
                    <a:pt x="2997" y="1941"/>
                  </a:lnTo>
                  <a:lnTo>
                    <a:pt x="2993" y="1941"/>
                  </a:lnTo>
                  <a:lnTo>
                    <a:pt x="2992" y="1938"/>
                  </a:lnTo>
                  <a:lnTo>
                    <a:pt x="2993" y="1930"/>
                  </a:lnTo>
                  <a:lnTo>
                    <a:pt x="2996" y="1928"/>
                  </a:lnTo>
                  <a:lnTo>
                    <a:pt x="2996" y="1924"/>
                  </a:lnTo>
                  <a:lnTo>
                    <a:pt x="2992" y="1921"/>
                  </a:lnTo>
                  <a:lnTo>
                    <a:pt x="2988" y="1917"/>
                  </a:lnTo>
                  <a:lnTo>
                    <a:pt x="2987" y="1917"/>
                  </a:lnTo>
                  <a:lnTo>
                    <a:pt x="2986" y="1923"/>
                  </a:lnTo>
                  <a:lnTo>
                    <a:pt x="2988" y="1927"/>
                  </a:lnTo>
                  <a:lnTo>
                    <a:pt x="2981" y="1930"/>
                  </a:lnTo>
                  <a:lnTo>
                    <a:pt x="2977" y="1927"/>
                  </a:lnTo>
                  <a:lnTo>
                    <a:pt x="2973" y="1922"/>
                  </a:lnTo>
                  <a:lnTo>
                    <a:pt x="2965" y="1922"/>
                  </a:lnTo>
                  <a:lnTo>
                    <a:pt x="2974" y="1927"/>
                  </a:lnTo>
                  <a:lnTo>
                    <a:pt x="2978" y="1936"/>
                  </a:lnTo>
                  <a:lnTo>
                    <a:pt x="2979" y="1943"/>
                  </a:lnTo>
                  <a:lnTo>
                    <a:pt x="2974" y="1942"/>
                  </a:lnTo>
                  <a:lnTo>
                    <a:pt x="2973" y="1944"/>
                  </a:lnTo>
                  <a:lnTo>
                    <a:pt x="2974" y="1946"/>
                  </a:lnTo>
                  <a:lnTo>
                    <a:pt x="2967" y="1947"/>
                  </a:lnTo>
                  <a:lnTo>
                    <a:pt x="2963" y="1942"/>
                  </a:lnTo>
                  <a:lnTo>
                    <a:pt x="2961" y="1934"/>
                  </a:lnTo>
                  <a:lnTo>
                    <a:pt x="2958" y="1931"/>
                  </a:lnTo>
                  <a:lnTo>
                    <a:pt x="2955" y="1934"/>
                  </a:lnTo>
                  <a:lnTo>
                    <a:pt x="2960" y="1938"/>
                  </a:lnTo>
                  <a:lnTo>
                    <a:pt x="2961" y="1944"/>
                  </a:lnTo>
                  <a:lnTo>
                    <a:pt x="2958" y="1950"/>
                  </a:lnTo>
                  <a:lnTo>
                    <a:pt x="2963" y="1951"/>
                  </a:lnTo>
                  <a:lnTo>
                    <a:pt x="2969" y="1958"/>
                  </a:lnTo>
                  <a:lnTo>
                    <a:pt x="2972" y="1965"/>
                  </a:lnTo>
                  <a:lnTo>
                    <a:pt x="2971" y="1971"/>
                  </a:lnTo>
                  <a:lnTo>
                    <a:pt x="2974" y="1972"/>
                  </a:lnTo>
                  <a:lnTo>
                    <a:pt x="2974" y="1976"/>
                  </a:lnTo>
                  <a:lnTo>
                    <a:pt x="2969" y="1977"/>
                  </a:lnTo>
                  <a:lnTo>
                    <a:pt x="2960" y="1976"/>
                  </a:lnTo>
                  <a:lnTo>
                    <a:pt x="2956" y="1971"/>
                  </a:lnTo>
                  <a:lnTo>
                    <a:pt x="2954" y="1979"/>
                  </a:lnTo>
                  <a:lnTo>
                    <a:pt x="2951" y="1979"/>
                  </a:lnTo>
                  <a:lnTo>
                    <a:pt x="2943" y="1970"/>
                  </a:lnTo>
                  <a:lnTo>
                    <a:pt x="2941" y="1964"/>
                  </a:lnTo>
                  <a:lnTo>
                    <a:pt x="2944" y="1959"/>
                  </a:lnTo>
                  <a:lnTo>
                    <a:pt x="2943" y="1954"/>
                  </a:lnTo>
                  <a:lnTo>
                    <a:pt x="2936" y="1949"/>
                  </a:lnTo>
                  <a:lnTo>
                    <a:pt x="2929" y="1950"/>
                  </a:lnTo>
                  <a:lnTo>
                    <a:pt x="2928" y="1945"/>
                  </a:lnTo>
                  <a:lnTo>
                    <a:pt x="2924" y="1939"/>
                  </a:lnTo>
                  <a:lnTo>
                    <a:pt x="2920" y="1942"/>
                  </a:lnTo>
                  <a:lnTo>
                    <a:pt x="2912" y="1944"/>
                  </a:lnTo>
                  <a:lnTo>
                    <a:pt x="2903" y="1944"/>
                  </a:lnTo>
                  <a:lnTo>
                    <a:pt x="2906" y="1948"/>
                  </a:lnTo>
                  <a:lnTo>
                    <a:pt x="2917" y="1949"/>
                  </a:lnTo>
                  <a:lnTo>
                    <a:pt x="2924" y="1952"/>
                  </a:lnTo>
                  <a:lnTo>
                    <a:pt x="2933" y="1955"/>
                  </a:lnTo>
                  <a:lnTo>
                    <a:pt x="2933" y="1963"/>
                  </a:lnTo>
                  <a:lnTo>
                    <a:pt x="2928" y="1969"/>
                  </a:lnTo>
                  <a:lnTo>
                    <a:pt x="2928" y="1974"/>
                  </a:lnTo>
                  <a:lnTo>
                    <a:pt x="2933" y="1973"/>
                  </a:lnTo>
                  <a:lnTo>
                    <a:pt x="2936" y="1977"/>
                  </a:lnTo>
                  <a:lnTo>
                    <a:pt x="2932" y="1982"/>
                  </a:lnTo>
                  <a:lnTo>
                    <a:pt x="2936" y="1983"/>
                  </a:lnTo>
                  <a:lnTo>
                    <a:pt x="2943" y="1983"/>
                  </a:lnTo>
                  <a:lnTo>
                    <a:pt x="2944" y="1987"/>
                  </a:lnTo>
                  <a:lnTo>
                    <a:pt x="2939" y="1995"/>
                  </a:lnTo>
                  <a:lnTo>
                    <a:pt x="2927" y="2005"/>
                  </a:lnTo>
                  <a:lnTo>
                    <a:pt x="2920" y="2011"/>
                  </a:lnTo>
                  <a:lnTo>
                    <a:pt x="2936" y="2007"/>
                  </a:lnTo>
                  <a:lnTo>
                    <a:pt x="2940" y="2001"/>
                  </a:lnTo>
                  <a:lnTo>
                    <a:pt x="2942" y="1998"/>
                  </a:lnTo>
                  <a:lnTo>
                    <a:pt x="2954" y="1998"/>
                  </a:lnTo>
                  <a:lnTo>
                    <a:pt x="2958" y="2002"/>
                  </a:lnTo>
                  <a:lnTo>
                    <a:pt x="2958" y="2005"/>
                  </a:lnTo>
                  <a:lnTo>
                    <a:pt x="2950" y="2009"/>
                  </a:lnTo>
                  <a:lnTo>
                    <a:pt x="2946" y="2014"/>
                  </a:lnTo>
                  <a:lnTo>
                    <a:pt x="2950" y="2017"/>
                  </a:lnTo>
                  <a:lnTo>
                    <a:pt x="2957" y="2018"/>
                  </a:lnTo>
                  <a:lnTo>
                    <a:pt x="2962" y="2022"/>
                  </a:lnTo>
                  <a:lnTo>
                    <a:pt x="2958" y="2025"/>
                  </a:lnTo>
                  <a:lnTo>
                    <a:pt x="2950" y="2026"/>
                  </a:lnTo>
                  <a:lnTo>
                    <a:pt x="2947" y="2029"/>
                  </a:lnTo>
                  <a:lnTo>
                    <a:pt x="2952" y="2031"/>
                  </a:lnTo>
                  <a:lnTo>
                    <a:pt x="2953" y="2036"/>
                  </a:lnTo>
                  <a:lnTo>
                    <a:pt x="2952" y="2037"/>
                  </a:lnTo>
                  <a:lnTo>
                    <a:pt x="2953" y="2040"/>
                  </a:lnTo>
                  <a:lnTo>
                    <a:pt x="2956" y="2040"/>
                  </a:lnTo>
                  <a:lnTo>
                    <a:pt x="2955" y="2047"/>
                  </a:lnTo>
                  <a:lnTo>
                    <a:pt x="2958" y="2048"/>
                  </a:lnTo>
                  <a:lnTo>
                    <a:pt x="2960" y="2054"/>
                  </a:lnTo>
                  <a:lnTo>
                    <a:pt x="2961" y="2064"/>
                  </a:lnTo>
                  <a:lnTo>
                    <a:pt x="2963" y="2066"/>
                  </a:lnTo>
                  <a:lnTo>
                    <a:pt x="2965" y="2061"/>
                  </a:lnTo>
                  <a:lnTo>
                    <a:pt x="2966" y="2053"/>
                  </a:lnTo>
                  <a:lnTo>
                    <a:pt x="2970" y="2050"/>
                  </a:lnTo>
                  <a:lnTo>
                    <a:pt x="2975" y="2055"/>
                  </a:lnTo>
                  <a:lnTo>
                    <a:pt x="2976" y="2064"/>
                  </a:lnTo>
                  <a:lnTo>
                    <a:pt x="2979" y="2068"/>
                  </a:lnTo>
                  <a:lnTo>
                    <a:pt x="2978" y="2071"/>
                  </a:lnTo>
                  <a:lnTo>
                    <a:pt x="2971" y="2075"/>
                  </a:lnTo>
                  <a:lnTo>
                    <a:pt x="2973" y="2078"/>
                  </a:lnTo>
                  <a:lnTo>
                    <a:pt x="2983" y="2076"/>
                  </a:lnTo>
                  <a:lnTo>
                    <a:pt x="2986" y="2074"/>
                  </a:lnTo>
                  <a:lnTo>
                    <a:pt x="2986" y="2080"/>
                  </a:lnTo>
                  <a:lnTo>
                    <a:pt x="2990" y="2074"/>
                  </a:lnTo>
                  <a:lnTo>
                    <a:pt x="2990" y="2069"/>
                  </a:lnTo>
                  <a:lnTo>
                    <a:pt x="2995" y="2070"/>
                  </a:lnTo>
                  <a:lnTo>
                    <a:pt x="2999" y="2077"/>
                  </a:lnTo>
                  <a:lnTo>
                    <a:pt x="2997" y="2084"/>
                  </a:lnTo>
                  <a:lnTo>
                    <a:pt x="2991" y="2090"/>
                  </a:lnTo>
                  <a:lnTo>
                    <a:pt x="2990" y="2094"/>
                  </a:lnTo>
                  <a:lnTo>
                    <a:pt x="2989" y="2097"/>
                  </a:lnTo>
                  <a:lnTo>
                    <a:pt x="2993" y="2101"/>
                  </a:lnTo>
                  <a:lnTo>
                    <a:pt x="3003" y="2100"/>
                  </a:lnTo>
                  <a:lnTo>
                    <a:pt x="3008" y="2097"/>
                  </a:lnTo>
                  <a:lnTo>
                    <a:pt x="3012" y="2101"/>
                  </a:lnTo>
                  <a:lnTo>
                    <a:pt x="3005" y="2106"/>
                  </a:lnTo>
                  <a:lnTo>
                    <a:pt x="3003" y="2109"/>
                  </a:lnTo>
                  <a:lnTo>
                    <a:pt x="2994" y="2110"/>
                  </a:lnTo>
                  <a:lnTo>
                    <a:pt x="2999" y="2116"/>
                  </a:lnTo>
                  <a:lnTo>
                    <a:pt x="3004" y="2125"/>
                  </a:lnTo>
                  <a:lnTo>
                    <a:pt x="3002" y="2132"/>
                  </a:lnTo>
                  <a:lnTo>
                    <a:pt x="3006" y="2133"/>
                  </a:lnTo>
                  <a:lnTo>
                    <a:pt x="3008" y="2144"/>
                  </a:lnTo>
                  <a:lnTo>
                    <a:pt x="3017" y="2158"/>
                  </a:lnTo>
                  <a:lnTo>
                    <a:pt x="3020" y="2161"/>
                  </a:lnTo>
                  <a:lnTo>
                    <a:pt x="3015" y="2164"/>
                  </a:lnTo>
                  <a:lnTo>
                    <a:pt x="3014" y="2176"/>
                  </a:lnTo>
                  <a:lnTo>
                    <a:pt x="3010" y="2185"/>
                  </a:lnTo>
                  <a:lnTo>
                    <a:pt x="3011" y="2194"/>
                  </a:lnTo>
                  <a:lnTo>
                    <a:pt x="3009" y="2197"/>
                  </a:lnTo>
                  <a:lnTo>
                    <a:pt x="2998" y="2185"/>
                  </a:lnTo>
                  <a:lnTo>
                    <a:pt x="2995" y="2175"/>
                  </a:lnTo>
                  <a:lnTo>
                    <a:pt x="2997" y="2166"/>
                  </a:lnTo>
                  <a:lnTo>
                    <a:pt x="2994" y="2154"/>
                  </a:lnTo>
                  <a:lnTo>
                    <a:pt x="2993" y="2165"/>
                  </a:lnTo>
                  <a:lnTo>
                    <a:pt x="2991" y="2177"/>
                  </a:lnTo>
                  <a:lnTo>
                    <a:pt x="2997" y="2192"/>
                  </a:lnTo>
                  <a:lnTo>
                    <a:pt x="2996" y="2205"/>
                  </a:lnTo>
                  <a:lnTo>
                    <a:pt x="2993" y="2212"/>
                  </a:lnTo>
                  <a:lnTo>
                    <a:pt x="2997" y="2221"/>
                  </a:lnTo>
                  <a:lnTo>
                    <a:pt x="2995" y="2223"/>
                  </a:lnTo>
                  <a:lnTo>
                    <a:pt x="2987" y="2222"/>
                  </a:lnTo>
                  <a:lnTo>
                    <a:pt x="2984" y="2215"/>
                  </a:lnTo>
                  <a:lnTo>
                    <a:pt x="2977" y="2215"/>
                  </a:lnTo>
                  <a:lnTo>
                    <a:pt x="2981" y="2232"/>
                  </a:lnTo>
                  <a:lnTo>
                    <a:pt x="2981" y="2242"/>
                  </a:lnTo>
                  <a:lnTo>
                    <a:pt x="2983" y="2245"/>
                  </a:lnTo>
                  <a:lnTo>
                    <a:pt x="2983" y="2250"/>
                  </a:lnTo>
                  <a:lnTo>
                    <a:pt x="2975" y="2249"/>
                  </a:lnTo>
                  <a:lnTo>
                    <a:pt x="2971" y="2244"/>
                  </a:lnTo>
                  <a:lnTo>
                    <a:pt x="2967" y="2230"/>
                  </a:lnTo>
                  <a:lnTo>
                    <a:pt x="2970" y="2226"/>
                  </a:lnTo>
                  <a:lnTo>
                    <a:pt x="2970" y="2218"/>
                  </a:lnTo>
                  <a:lnTo>
                    <a:pt x="2966" y="2222"/>
                  </a:lnTo>
                  <a:lnTo>
                    <a:pt x="2960" y="2223"/>
                  </a:lnTo>
                  <a:lnTo>
                    <a:pt x="2957" y="2218"/>
                  </a:lnTo>
                  <a:lnTo>
                    <a:pt x="2957" y="2206"/>
                  </a:lnTo>
                  <a:lnTo>
                    <a:pt x="2952" y="2208"/>
                  </a:lnTo>
                  <a:lnTo>
                    <a:pt x="2952" y="2215"/>
                  </a:lnTo>
                  <a:lnTo>
                    <a:pt x="2950" y="2212"/>
                  </a:lnTo>
                  <a:lnTo>
                    <a:pt x="2950" y="2207"/>
                  </a:lnTo>
                  <a:lnTo>
                    <a:pt x="2947" y="2199"/>
                  </a:lnTo>
                  <a:lnTo>
                    <a:pt x="2942" y="2197"/>
                  </a:lnTo>
                  <a:lnTo>
                    <a:pt x="2942" y="2201"/>
                  </a:lnTo>
                  <a:lnTo>
                    <a:pt x="2945" y="2205"/>
                  </a:lnTo>
                  <a:lnTo>
                    <a:pt x="2942" y="2210"/>
                  </a:lnTo>
                  <a:lnTo>
                    <a:pt x="2937" y="2206"/>
                  </a:lnTo>
                  <a:lnTo>
                    <a:pt x="2933" y="2205"/>
                  </a:lnTo>
                  <a:lnTo>
                    <a:pt x="2932" y="2198"/>
                  </a:lnTo>
                  <a:lnTo>
                    <a:pt x="2933" y="2190"/>
                  </a:lnTo>
                  <a:lnTo>
                    <a:pt x="2928" y="2177"/>
                  </a:lnTo>
                  <a:lnTo>
                    <a:pt x="2928" y="2172"/>
                  </a:lnTo>
                  <a:lnTo>
                    <a:pt x="2926" y="2179"/>
                  </a:lnTo>
                  <a:lnTo>
                    <a:pt x="2927" y="2192"/>
                  </a:lnTo>
                  <a:lnTo>
                    <a:pt x="2929" y="2201"/>
                  </a:lnTo>
                  <a:lnTo>
                    <a:pt x="2924" y="2206"/>
                  </a:lnTo>
                  <a:lnTo>
                    <a:pt x="2918" y="2191"/>
                  </a:lnTo>
                  <a:lnTo>
                    <a:pt x="2912" y="2185"/>
                  </a:lnTo>
                  <a:lnTo>
                    <a:pt x="2912" y="2181"/>
                  </a:lnTo>
                  <a:lnTo>
                    <a:pt x="2906" y="2180"/>
                  </a:lnTo>
                  <a:lnTo>
                    <a:pt x="2902" y="2166"/>
                  </a:lnTo>
                  <a:lnTo>
                    <a:pt x="2898" y="2163"/>
                  </a:lnTo>
                  <a:lnTo>
                    <a:pt x="2898" y="2158"/>
                  </a:lnTo>
                  <a:lnTo>
                    <a:pt x="2894" y="2152"/>
                  </a:lnTo>
                  <a:lnTo>
                    <a:pt x="2890" y="2155"/>
                  </a:lnTo>
                  <a:lnTo>
                    <a:pt x="2889" y="2158"/>
                  </a:lnTo>
                  <a:lnTo>
                    <a:pt x="2893" y="2169"/>
                  </a:lnTo>
                  <a:lnTo>
                    <a:pt x="2894" y="2176"/>
                  </a:lnTo>
                  <a:lnTo>
                    <a:pt x="2890" y="2172"/>
                  </a:lnTo>
                  <a:lnTo>
                    <a:pt x="2890" y="2166"/>
                  </a:lnTo>
                  <a:lnTo>
                    <a:pt x="2885" y="2162"/>
                  </a:lnTo>
                  <a:lnTo>
                    <a:pt x="2875" y="2158"/>
                  </a:lnTo>
                  <a:lnTo>
                    <a:pt x="2870" y="2146"/>
                  </a:lnTo>
                  <a:lnTo>
                    <a:pt x="2869" y="2138"/>
                  </a:lnTo>
                  <a:lnTo>
                    <a:pt x="2860" y="2136"/>
                  </a:lnTo>
                  <a:lnTo>
                    <a:pt x="2857" y="2142"/>
                  </a:lnTo>
                  <a:lnTo>
                    <a:pt x="2851" y="2139"/>
                  </a:lnTo>
                  <a:lnTo>
                    <a:pt x="2850" y="2146"/>
                  </a:lnTo>
                  <a:lnTo>
                    <a:pt x="2852" y="2157"/>
                  </a:lnTo>
                  <a:lnTo>
                    <a:pt x="2865" y="2167"/>
                  </a:lnTo>
                  <a:lnTo>
                    <a:pt x="2865" y="2171"/>
                  </a:lnTo>
                  <a:lnTo>
                    <a:pt x="2866" y="2177"/>
                  </a:lnTo>
                  <a:lnTo>
                    <a:pt x="2867" y="2188"/>
                  </a:lnTo>
                  <a:lnTo>
                    <a:pt x="2870" y="2187"/>
                  </a:lnTo>
                  <a:lnTo>
                    <a:pt x="2880" y="2189"/>
                  </a:lnTo>
                  <a:lnTo>
                    <a:pt x="2886" y="2196"/>
                  </a:lnTo>
                  <a:lnTo>
                    <a:pt x="2884" y="2201"/>
                  </a:lnTo>
                  <a:lnTo>
                    <a:pt x="2887" y="2200"/>
                  </a:lnTo>
                  <a:lnTo>
                    <a:pt x="2893" y="2202"/>
                  </a:lnTo>
                  <a:lnTo>
                    <a:pt x="2888" y="2208"/>
                  </a:lnTo>
                  <a:lnTo>
                    <a:pt x="2896" y="2208"/>
                  </a:lnTo>
                  <a:lnTo>
                    <a:pt x="2899" y="2214"/>
                  </a:lnTo>
                  <a:lnTo>
                    <a:pt x="2903" y="2222"/>
                  </a:lnTo>
                  <a:lnTo>
                    <a:pt x="2902" y="2229"/>
                  </a:lnTo>
                  <a:lnTo>
                    <a:pt x="2909" y="2228"/>
                  </a:lnTo>
                  <a:lnTo>
                    <a:pt x="2913" y="2230"/>
                  </a:lnTo>
                  <a:lnTo>
                    <a:pt x="2916" y="2240"/>
                  </a:lnTo>
                  <a:lnTo>
                    <a:pt x="2909" y="2248"/>
                  </a:lnTo>
                  <a:lnTo>
                    <a:pt x="2913" y="2248"/>
                  </a:lnTo>
                  <a:lnTo>
                    <a:pt x="2915" y="2253"/>
                  </a:lnTo>
                  <a:lnTo>
                    <a:pt x="2916" y="2258"/>
                  </a:lnTo>
                  <a:lnTo>
                    <a:pt x="2923" y="2251"/>
                  </a:lnTo>
                  <a:lnTo>
                    <a:pt x="2925" y="2253"/>
                  </a:lnTo>
                  <a:lnTo>
                    <a:pt x="2924" y="2262"/>
                  </a:lnTo>
                  <a:lnTo>
                    <a:pt x="2926" y="2265"/>
                  </a:lnTo>
                  <a:lnTo>
                    <a:pt x="2930" y="2263"/>
                  </a:lnTo>
                  <a:lnTo>
                    <a:pt x="2932" y="2268"/>
                  </a:lnTo>
                  <a:lnTo>
                    <a:pt x="2930" y="2273"/>
                  </a:lnTo>
                  <a:lnTo>
                    <a:pt x="2924" y="2272"/>
                  </a:lnTo>
                  <a:lnTo>
                    <a:pt x="2920" y="2276"/>
                  </a:lnTo>
                  <a:lnTo>
                    <a:pt x="2923" y="2281"/>
                  </a:lnTo>
                  <a:lnTo>
                    <a:pt x="2929" y="2287"/>
                  </a:lnTo>
                  <a:lnTo>
                    <a:pt x="2928" y="2292"/>
                  </a:lnTo>
                  <a:lnTo>
                    <a:pt x="2926" y="2294"/>
                  </a:lnTo>
                  <a:close/>
                  <a:moveTo>
                    <a:pt x="2946" y="1524"/>
                  </a:moveTo>
                  <a:lnTo>
                    <a:pt x="2946" y="1517"/>
                  </a:lnTo>
                  <a:lnTo>
                    <a:pt x="2943" y="1513"/>
                  </a:lnTo>
                  <a:lnTo>
                    <a:pt x="2947" y="1506"/>
                  </a:lnTo>
                  <a:lnTo>
                    <a:pt x="2955" y="1501"/>
                  </a:lnTo>
                  <a:lnTo>
                    <a:pt x="2961" y="1503"/>
                  </a:lnTo>
                  <a:lnTo>
                    <a:pt x="2963" y="1509"/>
                  </a:lnTo>
                  <a:lnTo>
                    <a:pt x="2969" y="1509"/>
                  </a:lnTo>
                  <a:lnTo>
                    <a:pt x="2972" y="1513"/>
                  </a:lnTo>
                  <a:lnTo>
                    <a:pt x="2968" y="1519"/>
                  </a:lnTo>
                  <a:lnTo>
                    <a:pt x="2960" y="1521"/>
                  </a:lnTo>
                  <a:lnTo>
                    <a:pt x="2957" y="1519"/>
                  </a:lnTo>
                  <a:lnTo>
                    <a:pt x="2952" y="1521"/>
                  </a:lnTo>
                  <a:lnTo>
                    <a:pt x="2949" y="1526"/>
                  </a:lnTo>
                  <a:lnTo>
                    <a:pt x="2946" y="1524"/>
                  </a:lnTo>
                  <a:close/>
                  <a:moveTo>
                    <a:pt x="2048" y="1585"/>
                  </a:moveTo>
                  <a:lnTo>
                    <a:pt x="2052" y="1580"/>
                  </a:lnTo>
                  <a:lnTo>
                    <a:pt x="2064" y="1572"/>
                  </a:lnTo>
                  <a:lnTo>
                    <a:pt x="2065" y="1566"/>
                  </a:lnTo>
                  <a:lnTo>
                    <a:pt x="2054" y="1569"/>
                  </a:lnTo>
                  <a:lnTo>
                    <a:pt x="2050" y="1563"/>
                  </a:lnTo>
                  <a:lnTo>
                    <a:pt x="2059" y="1544"/>
                  </a:lnTo>
                  <a:lnTo>
                    <a:pt x="2061" y="1536"/>
                  </a:lnTo>
                  <a:lnTo>
                    <a:pt x="2052" y="1541"/>
                  </a:lnTo>
                  <a:lnTo>
                    <a:pt x="2045" y="1554"/>
                  </a:lnTo>
                  <a:lnTo>
                    <a:pt x="2045" y="1546"/>
                  </a:lnTo>
                  <a:lnTo>
                    <a:pt x="2051" y="1526"/>
                  </a:lnTo>
                  <a:lnTo>
                    <a:pt x="2047" y="1497"/>
                  </a:lnTo>
                  <a:lnTo>
                    <a:pt x="2035" y="1488"/>
                  </a:lnTo>
                  <a:lnTo>
                    <a:pt x="2035" y="1480"/>
                  </a:lnTo>
                  <a:lnTo>
                    <a:pt x="2028" y="1479"/>
                  </a:lnTo>
                  <a:lnTo>
                    <a:pt x="2021" y="1488"/>
                  </a:lnTo>
                  <a:lnTo>
                    <a:pt x="2021" y="1478"/>
                  </a:lnTo>
                  <a:lnTo>
                    <a:pt x="2028" y="1472"/>
                  </a:lnTo>
                  <a:lnTo>
                    <a:pt x="2024" y="1463"/>
                  </a:lnTo>
                  <a:lnTo>
                    <a:pt x="2025" y="1456"/>
                  </a:lnTo>
                  <a:lnTo>
                    <a:pt x="2025" y="1447"/>
                  </a:lnTo>
                  <a:lnTo>
                    <a:pt x="2012" y="1450"/>
                  </a:lnTo>
                  <a:lnTo>
                    <a:pt x="2000" y="1461"/>
                  </a:lnTo>
                  <a:lnTo>
                    <a:pt x="1994" y="1476"/>
                  </a:lnTo>
                  <a:lnTo>
                    <a:pt x="1997" y="1490"/>
                  </a:lnTo>
                  <a:lnTo>
                    <a:pt x="1990" y="1487"/>
                  </a:lnTo>
                  <a:lnTo>
                    <a:pt x="1987" y="1476"/>
                  </a:lnTo>
                  <a:lnTo>
                    <a:pt x="1983" y="1475"/>
                  </a:lnTo>
                  <a:lnTo>
                    <a:pt x="1981" y="1485"/>
                  </a:lnTo>
                  <a:lnTo>
                    <a:pt x="1976" y="1486"/>
                  </a:lnTo>
                  <a:lnTo>
                    <a:pt x="1980" y="1494"/>
                  </a:lnTo>
                  <a:lnTo>
                    <a:pt x="1975" y="1502"/>
                  </a:lnTo>
                  <a:lnTo>
                    <a:pt x="1968" y="1502"/>
                  </a:lnTo>
                  <a:lnTo>
                    <a:pt x="1963" y="1509"/>
                  </a:lnTo>
                  <a:lnTo>
                    <a:pt x="1949" y="1508"/>
                  </a:lnTo>
                  <a:lnTo>
                    <a:pt x="1943" y="1511"/>
                  </a:lnTo>
                  <a:lnTo>
                    <a:pt x="1938" y="1509"/>
                  </a:lnTo>
                  <a:lnTo>
                    <a:pt x="1918" y="1521"/>
                  </a:lnTo>
                  <a:lnTo>
                    <a:pt x="1920" y="1530"/>
                  </a:lnTo>
                  <a:lnTo>
                    <a:pt x="1929" y="1542"/>
                  </a:lnTo>
                  <a:lnTo>
                    <a:pt x="1936" y="1537"/>
                  </a:lnTo>
                  <a:lnTo>
                    <a:pt x="1934" y="1532"/>
                  </a:lnTo>
                  <a:lnTo>
                    <a:pt x="1937" y="1526"/>
                  </a:lnTo>
                  <a:lnTo>
                    <a:pt x="1945" y="1533"/>
                  </a:lnTo>
                  <a:lnTo>
                    <a:pt x="1942" y="1545"/>
                  </a:lnTo>
                  <a:lnTo>
                    <a:pt x="1952" y="1552"/>
                  </a:lnTo>
                  <a:lnTo>
                    <a:pt x="1957" y="1544"/>
                  </a:lnTo>
                  <a:lnTo>
                    <a:pt x="1960" y="1549"/>
                  </a:lnTo>
                  <a:lnTo>
                    <a:pt x="1957" y="1557"/>
                  </a:lnTo>
                  <a:lnTo>
                    <a:pt x="1967" y="1568"/>
                  </a:lnTo>
                  <a:lnTo>
                    <a:pt x="1975" y="1570"/>
                  </a:lnTo>
                  <a:lnTo>
                    <a:pt x="1979" y="1583"/>
                  </a:lnTo>
                  <a:lnTo>
                    <a:pt x="1985" y="1589"/>
                  </a:lnTo>
                  <a:lnTo>
                    <a:pt x="1992" y="1578"/>
                  </a:lnTo>
                  <a:lnTo>
                    <a:pt x="1993" y="1587"/>
                  </a:lnTo>
                  <a:lnTo>
                    <a:pt x="2004" y="1596"/>
                  </a:lnTo>
                  <a:lnTo>
                    <a:pt x="2011" y="1596"/>
                  </a:lnTo>
                  <a:lnTo>
                    <a:pt x="2019" y="1596"/>
                  </a:lnTo>
                  <a:lnTo>
                    <a:pt x="2028" y="1587"/>
                  </a:lnTo>
                  <a:lnTo>
                    <a:pt x="2034" y="1585"/>
                  </a:lnTo>
                  <a:lnTo>
                    <a:pt x="2044" y="1578"/>
                  </a:lnTo>
                  <a:lnTo>
                    <a:pt x="2048" y="1585"/>
                  </a:lnTo>
                  <a:close/>
                  <a:moveTo>
                    <a:pt x="2054" y="1509"/>
                  </a:moveTo>
                  <a:lnTo>
                    <a:pt x="2058" y="1510"/>
                  </a:lnTo>
                  <a:lnTo>
                    <a:pt x="2062" y="1501"/>
                  </a:lnTo>
                  <a:lnTo>
                    <a:pt x="2057" y="1490"/>
                  </a:lnTo>
                  <a:lnTo>
                    <a:pt x="2053" y="1497"/>
                  </a:lnTo>
                  <a:lnTo>
                    <a:pt x="2054" y="1509"/>
                  </a:lnTo>
                  <a:close/>
                  <a:moveTo>
                    <a:pt x="2060" y="1519"/>
                  </a:moveTo>
                  <a:lnTo>
                    <a:pt x="2065" y="1505"/>
                  </a:lnTo>
                  <a:lnTo>
                    <a:pt x="2074" y="1497"/>
                  </a:lnTo>
                  <a:lnTo>
                    <a:pt x="2084" y="1500"/>
                  </a:lnTo>
                  <a:lnTo>
                    <a:pt x="2084" y="1508"/>
                  </a:lnTo>
                  <a:lnTo>
                    <a:pt x="2076" y="1522"/>
                  </a:lnTo>
                  <a:lnTo>
                    <a:pt x="2070" y="1525"/>
                  </a:lnTo>
                  <a:lnTo>
                    <a:pt x="2071" y="1518"/>
                  </a:lnTo>
                  <a:lnTo>
                    <a:pt x="2071" y="1510"/>
                  </a:lnTo>
                  <a:lnTo>
                    <a:pt x="2067" y="1515"/>
                  </a:lnTo>
                  <a:lnTo>
                    <a:pt x="2066" y="1520"/>
                  </a:lnTo>
                  <a:lnTo>
                    <a:pt x="2060" y="1519"/>
                  </a:lnTo>
                  <a:close/>
                  <a:moveTo>
                    <a:pt x="1898" y="1517"/>
                  </a:moveTo>
                  <a:lnTo>
                    <a:pt x="1897" y="1511"/>
                  </a:lnTo>
                  <a:lnTo>
                    <a:pt x="1894" y="1508"/>
                  </a:lnTo>
                  <a:lnTo>
                    <a:pt x="1900" y="1496"/>
                  </a:lnTo>
                  <a:lnTo>
                    <a:pt x="1904" y="1495"/>
                  </a:lnTo>
                  <a:lnTo>
                    <a:pt x="1908" y="1503"/>
                  </a:lnTo>
                  <a:lnTo>
                    <a:pt x="1904" y="1509"/>
                  </a:lnTo>
                  <a:lnTo>
                    <a:pt x="1903" y="1516"/>
                  </a:lnTo>
                  <a:lnTo>
                    <a:pt x="1898" y="1517"/>
                  </a:lnTo>
                  <a:close/>
                  <a:moveTo>
                    <a:pt x="1888" y="1528"/>
                  </a:moveTo>
                  <a:lnTo>
                    <a:pt x="1880" y="1533"/>
                  </a:lnTo>
                  <a:lnTo>
                    <a:pt x="1878" y="1538"/>
                  </a:lnTo>
                  <a:lnTo>
                    <a:pt x="1875" y="1542"/>
                  </a:lnTo>
                  <a:lnTo>
                    <a:pt x="1870" y="1534"/>
                  </a:lnTo>
                  <a:lnTo>
                    <a:pt x="1870" y="1529"/>
                  </a:lnTo>
                  <a:lnTo>
                    <a:pt x="1878" y="1517"/>
                  </a:lnTo>
                  <a:lnTo>
                    <a:pt x="1878" y="1511"/>
                  </a:lnTo>
                  <a:lnTo>
                    <a:pt x="1881" y="1506"/>
                  </a:lnTo>
                  <a:lnTo>
                    <a:pt x="1887" y="1507"/>
                  </a:lnTo>
                  <a:lnTo>
                    <a:pt x="1887" y="1512"/>
                  </a:lnTo>
                  <a:lnTo>
                    <a:pt x="1893" y="1519"/>
                  </a:lnTo>
                  <a:lnTo>
                    <a:pt x="1888" y="1528"/>
                  </a:lnTo>
                  <a:close/>
                  <a:moveTo>
                    <a:pt x="1800" y="1544"/>
                  </a:moveTo>
                  <a:lnTo>
                    <a:pt x="1807" y="1540"/>
                  </a:lnTo>
                  <a:lnTo>
                    <a:pt x="1809" y="1534"/>
                  </a:lnTo>
                  <a:lnTo>
                    <a:pt x="1808" y="1530"/>
                  </a:lnTo>
                  <a:lnTo>
                    <a:pt x="1810" y="1524"/>
                  </a:lnTo>
                  <a:lnTo>
                    <a:pt x="1808" y="1523"/>
                  </a:lnTo>
                  <a:lnTo>
                    <a:pt x="1802" y="1527"/>
                  </a:lnTo>
                  <a:lnTo>
                    <a:pt x="1801" y="1530"/>
                  </a:lnTo>
                  <a:lnTo>
                    <a:pt x="1792" y="1530"/>
                  </a:lnTo>
                  <a:lnTo>
                    <a:pt x="1790" y="1533"/>
                  </a:lnTo>
                  <a:lnTo>
                    <a:pt x="1796" y="1541"/>
                  </a:lnTo>
                  <a:lnTo>
                    <a:pt x="1800" y="1544"/>
                  </a:lnTo>
                  <a:close/>
                  <a:moveTo>
                    <a:pt x="1875" y="1475"/>
                  </a:moveTo>
                  <a:lnTo>
                    <a:pt x="1873" y="1471"/>
                  </a:lnTo>
                  <a:lnTo>
                    <a:pt x="1875" y="1466"/>
                  </a:lnTo>
                  <a:lnTo>
                    <a:pt x="1881" y="1464"/>
                  </a:lnTo>
                  <a:lnTo>
                    <a:pt x="1876" y="1458"/>
                  </a:lnTo>
                  <a:lnTo>
                    <a:pt x="1879" y="1453"/>
                  </a:lnTo>
                  <a:lnTo>
                    <a:pt x="1883" y="1452"/>
                  </a:lnTo>
                  <a:lnTo>
                    <a:pt x="1883" y="1458"/>
                  </a:lnTo>
                  <a:lnTo>
                    <a:pt x="1887" y="1462"/>
                  </a:lnTo>
                  <a:lnTo>
                    <a:pt x="1887" y="1467"/>
                  </a:lnTo>
                  <a:lnTo>
                    <a:pt x="1884" y="1472"/>
                  </a:lnTo>
                  <a:lnTo>
                    <a:pt x="1881" y="1471"/>
                  </a:lnTo>
                  <a:lnTo>
                    <a:pt x="1878" y="1476"/>
                  </a:lnTo>
                  <a:lnTo>
                    <a:pt x="1875" y="1475"/>
                  </a:lnTo>
                  <a:close/>
                  <a:moveTo>
                    <a:pt x="2654" y="1813"/>
                  </a:moveTo>
                  <a:lnTo>
                    <a:pt x="2657" y="1803"/>
                  </a:lnTo>
                  <a:lnTo>
                    <a:pt x="2654" y="1799"/>
                  </a:lnTo>
                  <a:lnTo>
                    <a:pt x="2655" y="1790"/>
                  </a:lnTo>
                  <a:lnTo>
                    <a:pt x="2656" y="1780"/>
                  </a:lnTo>
                  <a:lnTo>
                    <a:pt x="2667" y="1768"/>
                  </a:lnTo>
                  <a:lnTo>
                    <a:pt x="2672" y="1759"/>
                  </a:lnTo>
                  <a:lnTo>
                    <a:pt x="2679" y="1754"/>
                  </a:lnTo>
                  <a:lnTo>
                    <a:pt x="2691" y="1736"/>
                  </a:lnTo>
                  <a:lnTo>
                    <a:pt x="2700" y="1730"/>
                  </a:lnTo>
                  <a:lnTo>
                    <a:pt x="2704" y="1730"/>
                  </a:lnTo>
                  <a:lnTo>
                    <a:pt x="2707" y="1727"/>
                  </a:lnTo>
                  <a:lnTo>
                    <a:pt x="2713" y="1729"/>
                  </a:lnTo>
                  <a:lnTo>
                    <a:pt x="2721" y="1725"/>
                  </a:lnTo>
                  <a:lnTo>
                    <a:pt x="2730" y="1728"/>
                  </a:lnTo>
                  <a:lnTo>
                    <a:pt x="2734" y="1733"/>
                  </a:lnTo>
                  <a:lnTo>
                    <a:pt x="2739" y="1733"/>
                  </a:lnTo>
                  <a:lnTo>
                    <a:pt x="2745" y="1740"/>
                  </a:lnTo>
                  <a:lnTo>
                    <a:pt x="2748" y="1749"/>
                  </a:lnTo>
                  <a:lnTo>
                    <a:pt x="2748" y="1755"/>
                  </a:lnTo>
                  <a:lnTo>
                    <a:pt x="2740" y="1761"/>
                  </a:lnTo>
                  <a:lnTo>
                    <a:pt x="2737" y="1770"/>
                  </a:lnTo>
                  <a:lnTo>
                    <a:pt x="2736" y="1779"/>
                  </a:lnTo>
                  <a:lnTo>
                    <a:pt x="2725" y="1797"/>
                  </a:lnTo>
                  <a:lnTo>
                    <a:pt x="2721" y="1803"/>
                  </a:lnTo>
                  <a:lnTo>
                    <a:pt x="2714" y="1805"/>
                  </a:lnTo>
                  <a:lnTo>
                    <a:pt x="2703" y="1811"/>
                  </a:lnTo>
                  <a:lnTo>
                    <a:pt x="2701" y="1814"/>
                  </a:lnTo>
                  <a:lnTo>
                    <a:pt x="2694" y="1815"/>
                  </a:lnTo>
                  <a:lnTo>
                    <a:pt x="2685" y="1819"/>
                  </a:lnTo>
                  <a:lnTo>
                    <a:pt x="2680" y="1815"/>
                  </a:lnTo>
                  <a:lnTo>
                    <a:pt x="2667" y="1818"/>
                  </a:lnTo>
                  <a:lnTo>
                    <a:pt x="2660" y="1815"/>
                  </a:lnTo>
                  <a:lnTo>
                    <a:pt x="2655" y="1816"/>
                  </a:lnTo>
                  <a:lnTo>
                    <a:pt x="2654" y="1813"/>
                  </a:lnTo>
                  <a:close/>
                  <a:moveTo>
                    <a:pt x="1834" y="1503"/>
                  </a:moveTo>
                  <a:lnTo>
                    <a:pt x="1834" y="1500"/>
                  </a:lnTo>
                  <a:lnTo>
                    <a:pt x="1833" y="1495"/>
                  </a:lnTo>
                  <a:lnTo>
                    <a:pt x="1838" y="1489"/>
                  </a:lnTo>
                  <a:lnTo>
                    <a:pt x="1838" y="1485"/>
                  </a:lnTo>
                  <a:lnTo>
                    <a:pt x="1842" y="1480"/>
                  </a:lnTo>
                  <a:lnTo>
                    <a:pt x="1842" y="1474"/>
                  </a:lnTo>
                  <a:lnTo>
                    <a:pt x="1835" y="1474"/>
                  </a:lnTo>
                  <a:lnTo>
                    <a:pt x="1834" y="1468"/>
                  </a:lnTo>
                  <a:lnTo>
                    <a:pt x="1836" y="1461"/>
                  </a:lnTo>
                  <a:lnTo>
                    <a:pt x="1843" y="1459"/>
                  </a:lnTo>
                  <a:lnTo>
                    <a:pt x="1844" y="1452"/>
                  </a:lnTo>
                  <a:lnTo>
                    <a:pt x="1835" y="1447"/>
                  </a:lnTo>
                  <a:lnTo>
                    <a:pt x="1829" y="1449"/>
                  </a:lnTo>
                  <a:lnTo>
                    <a:pt x="1829" y="1454"/>
                  </a:lnTo>
                  <a:lnTo>
                    <a:pt x="1826" y="1457"/>
                  </a:lnTo>
                  <a:lnTo>
                    <a:pt x="1821" y="1454"/>
                  </a:lnTo>
                  <a:lnTo>
                    <a:pt x="1810" y="1454"/>
                  </a:lnTo>
                  <a:lnTo>
                    <a:pt x="1800" y="1465"/>
                  </a:lnTo>
                  <a:lnTo>
                    <a:pt x="1791" y="1470"/>
                  </a:lnTo>
                  <a:lnTo>
                    <a:pt x="1791" y="1466"/>
                  </a:lnTo>
                  <a:lnTo>
                    <a:pt x="1801" y="1461"/>
                  </a:lnTo>
                  <a:lnTo>
                    <a:pt x="1806" y="1454"/>
                  </a:lnTo>
                  <a:lnTo>
                    <a:pt x="1805" y="1445"/>
                  </a:lnTo>
                  <a:lnTo>
                    <a:pt x="1802" y="1450"/>
                  </a:lnTo>
                  <a:lnTo>
                    <a:pt x="1798" y="1448"/>
                  </a:lnTo>
                  <a:lnTo>
                    <a:pt x="1798" y="1441"/>
                  </a:lnTo>
                  <a:lnTo>
                    <a:pt x="1805" y="1436"/>
                  </a:lnTo>
                  <a:lnTo>
                    <a:pt x="1799" y="1425"/>
                  </a:lnTo>
                  <a:lnTo>
                    <a:pt x="1804" y="1419"/>
                  </a:lnTo>
                  <a:lnTo>
                    <a:pt x="1810" y="1419"/>
                  </a:lnTo>
                  <a:lnTo>
                    <a:pt x="1809" y="1424"/>
                  </a:lnTo>
                  <a:lnTo>
                    <a:pt x="1813" y="1436"/>
                  </a:lnTo>
                  <a:lnTo>
                    <a:pt x="1819" y="1441"/>
                  </a:lnTo>
                  <a:lnTo>
                    <a:pt x="1823" y="1440"/>
                  </a:lnTo>
                  <a:lnTo>
                    <a:pt x="1832" y="1439"/>
                  </a:lnTo>
                  <a:lnTo>
                    <a:pt x="1836" y="1429"/>
                  </a:lnTo>
                  <a:lnTo>
                    <a:pt x="1831" y="1425"/>
                  </a:lnTo>
                  <a:lnTo>
                    <a:pt x="1831" y="1422"/>
                  </a:lnTo>
                  <a:lnTo>
                    <a:pt x="1837" y="1421"/>
                  </a:lnTo>
                  <a:lnTo>
                    <a:pt x="1840" y="1425"/>
                  </a:lnTo>
                  <a:lnTo>
                    <a:pt x="1845" y="1423"/>
                  </a:lnTo>
                  <a:lnTo>
                    <a:pt x="1851" y="1417"/>
                  </a:lnTo>
                  <a:lnTo>
                    <a:pt x="1854" y="1408"/>
                  </a:lnTo>
                  <a:lnTo>
                    <a:pt x="1856" y="1415"/>
                  </a:lnTo>
                  <a:lnTo>
                    <a:pt x="1859" y="1415"/>
                  </a:lnTo>
                  <a:lnTo>
                    <a:pt x="1866" y="1409"/>
                  </a:lnTo>
                  <a:lnTo>
                    <a:pt x="1860" y="1423"/>
                  </a:lnTo>
                  <a:lnTo>
                    <a:pt x="1861" y="1434"/>
                  </a:lnTo>
                  <a:lnTo>
                    <a:pt x="1864" y="1432"/>
                  </a:lnTo>
                  <a:lnTo>
                    <a:pt x="1868" y="1434"/>
                  </a:lnTo>
                  <a:lnTo>
                    <a:pt x="1864" y="1441"/>
                  </a:lnTo>
                  <a:lnTo>
                    <a:pt x="1870" y="1441"/>
                  </a:lnTo>
                  <a:lnTo>
                    <a:pt x="1873" y="1432"/>
                  </a:lnTo>
                  <a:lnTo>
                    <a:pt x="1878" y="1428"/>
                  </a:lnTo>
                  <a:lnTo>
                    <a:pt x="1884" y="1415"/>
                  </a:lnTo>
                  <a:lnTo>
                    <a:pt x="1890" y="1413"/>
                  </a:lnTo>
                  <a:lnTo>
                    <a:pt x="1888" y="1422"/>
                  </a:lnTo>
                  <a:lnTo>
                    <a:pt x="1881" y="1431"/>
                  </a:lnTo>
                  <a:lnTo>
                    <a:pt x="1883" y="1444"/>
                  </a:lnTo>
                  <a:lnTo>
                    <a:pt x="1889" y="1445"/>
                  </a:lnTo>
                  <a:lnTo>
                    <a:pt x="1895" y="1448"/>
                  </a:lnTo>
                  <a:lnTo>
                    <a:pt x="1898" y="1442"/>
                  </a:lnTo>
                  <a:lnTo>
                    <a:pt x="1908" y="1434"/>
                  </a:lnTo>
                  <a:lnTo>
                    <a:pt x="1911" y="1421"/>
                  </a:lnTo>
                  <a:lnTo>
                    <a:pt x="1915" y="1412"/>
                  </a:lnTo>
                  <a:lnTo>
                    <a:pt x="1913" y="1402"/>
                  </a:lnTo>
                  <a:lnTo>
                    <a:pt x="1916" y="1398"/>
                  </a:lnTo>
                  <a:lnTo>
                    <a:pt x="1915" y="1394"/>
                  </a:lnTo>
                  <a:lnTo>
                    <a:pt x="1910" y="1395"/>
                  </a:lnTo>
                  <a:lnTo>
                    <a:pt x="1905" y="1392"/>
                  </a:lnTo>
                  <a:lnTo>
                    <a:pt x="1900" y="1396"/>
                  </a:lnTo>
                  <a:lnTo>
                    <a:pt x="1900" y="1387"/>
                  </a:lnTo>
                  <a:lnTo>
                    <a:pt x="1904" y="1384"/>
                  </a:lnTo>
                  <a:lnTo>
                    <a:pt x="1901" y="1380"/>
                  </a:lnTo>
                  <a:lnTo>
                    <a:pt x="1893" y="1381"/>
                  </a:lnTo>
                  <a:lnTo>
                    <a:pt x="1892" y="1377"/>
                  </a:lnTo>
                  <a:lnTo>
                    <a:pt x="1884" y="1370"/>
                  </a:lnTo>
                  <a:lnTo>
                    <a:pt x="1884" y="1364"/>
                  </a:lnTo>
                  <a:lnTo>
                    <a:pt x="1878" y="1351"/>
                  </a:lnTo>
                  <a:lnTo>
                    <a:pt x="1877" y="1340"/>
                  </a:lnTo>
                  <a:lnTo>
                    <a:pt x="1881" y="1330"/>
                  </a:lnTo>
                  <a:lnTo>
                    <a:pt x="1877" y="1318"/>
                  </a:lnTo>
                  <a:lnTo>
                    <a:pt x="1872" y="1328"/>
                  </a:lnTo>
                  <a:lnTo>
                    <a:pt x="1872" y="1336"/>
                  </a:lnTo>
                  <a:lnTo>
                    <a:pt x="1866" y="1327"/>
                  </a:lnTo>
                  <a:lnTo>
                    <a:pt x="1857" y="1322"/>
                  </a:lnTo>
                  <a:lnTo>
                    <a:pt x="1854" y="1304"/>
                  </a:lnTo>
                  <a:lnTo>
                    <a:pt x="1849" y="1301"/>
                  </a:lnTo>
                  <a:lnTo>
                    <a:pt x="1847" y="1287"/>
                  </a:lnTo>
                  <a:lnTo>
                    <a:pt x="1841" y="1279"/>
                  </a:lnTo>
                  <a:lnTo>
                    <a:pt x="1841" y="1270"/>
                  </a:lnTo>
                  <a:lnTo>
                    <a:pt x="1838" y="1264"/>
                  </a:lnTo>
                  <a:lnTo>
                    <a:pt x="1838" y="1258"/>
                  </a:lnTo>
                  <a:lnTo>
                    <a:pt x="1846" y="1258"/>
                  </a:lnTo>
                  <a:lnTo>
                    <a:pt x="1849" y="1248"/>
                  </a:lnTo>
                  <a:lnTo>
                    <a:pt x="1855" y="1248"/>
                  </a:lnTo>
                  <a:lnTo>
                    <a:pt x="1857" y="1251"/>
                  </a:lnTo>
                  <a:lnTo>
                    <a:pt x="1862" y="1247"/>
                  </a:lnTo>
                  <a:lnTo>
                    <a:pt x="1863" y="1239"/>
                  </a:lnTo>
                  <a:lnTo>
                    <a:pt x="1870" y="1222"/>
                  </a:lnTo>
                  <a:lnTo>
                    <a:pt x="1870" y="1211"/>
                  </a:lnTo>
                  <a:lnTo>
                    <a:pt x="1872" y="1206"/>
                  </a:lnTo>
                  <a:lnTo>
                    <a:pt x="1866" y="1192"/>
                  </a:lnTo>
                  <a:lnTo>
                    <a:pt x="1869" y="1182"/>
                  </a:lnTo>
                  <a:lnTo>
                    <a:pt x="1875" y="1181"/>
                  </a:lnTo>
                  <a:lnTo>
                    <a:pt x="1875" y="1168"/>
                  </a:lnTo>
                  <a:lnTo>
                    <a:pt x="1884" y="1156"/>
                  </a:lnTo>
                  <a:lnTo>
                    <a:pt x="1885" y="1149"/>
                  </a:lnTo>
                  <a:lnTo>
                    <a:pt x="1890" y="1143"/>
                  </a:lnTo>
                  <a:lnTo>
                    <a:pt x="1890" y="1126"/>
                  </a:lnTo>
                  <a:lnTo>
                    <a:pt x="1895" y="1124"/>
                  </a:lnTo>
                  <a:lnTo>
                    <a:pt x="1895" y="1116"/>
                  </a:lnTo>
                  <a:lnTo>
                    <a:pt x="1905" y="1105"/>
                  </a:lnTo>
                  <a:lnTo>
                    <a:pt x="1904" y="1096"/>
                  </a:lnTo>
                  <a:lnTo>
                    <a:pt x="1905" y="1090"/>
                  </a:lnTo>
                  <a:lnTo>
                    <a:pt x="1910" y="1088"/>
                  </a:lnTo>
                  <a:lnTo>
                    <a:pt x="1911" y="1080"/>
                  </a:lnTo>
                  <a:lnTo>
                    <a:pt x="1907" y="1070"/>
                  </a:lnTo>
                  <a:lnTo>
                    <a:pt x="1908" y="1065"/>
                  </a:lnTo>
                  <a:lnTo>
                    <a:pt x="1908" y="1058"/>
                  </a:lnTo>
                  <a:lnTo>
                    <a:pt x="1900" y="1054"/>
                  </a:lnTo>
                  <a:lnTo>
                    <a:pt x="1896" y="1042"/>
                  </a:lnTo>
                  <a:lnTo>
                    <a:pt x="1899" y="1037"/>
                  </a:lnTo>
                  <a:lnTo>
                    <a:pt x="1893" y="1023"/>
                  </a:lnTo>
                  <a:lnTo>
                    <a:pt x="1885" y="1021"/>
                  </a:lnTo>
                  <a:lnTo>
                    <a:pt x="1882" y="1017"/>
                  </a:lnTo>
                  <a:lnTo>
                    <a:pt x="1878" y="1018"/>
                  </a:lnTo>
                  <a:lnTo>
                    <a:pt x="1877" y="1029"/>
                  </a:lnTo>
                  <a:lnTo>
                    <a:pt x="1873" y="1029"/>
                  </a:lnTo>
                  <a:lnTo>
                    <a:pt x="1864" y="1012"/>
                  </a:lnTo>
                  <a:lnTo>
                    <a:pt x="1858" y="1011"/>
                  </a:lnTo>
                  <a:lnTo>
                    <a:pt x="1852" y="1004"/>
                  </a:lnTo>
                  <a:lnTo>
                    <a:pt x="1846" y="1007"/>
                  </a:lnTo>
                  <a:lnTo>
                    <a:pt x="1848" y="1019"/>
                  </a:lnTo>
                  <a:lnTo>
                    <a:pt x="1845" y="1021"/>
                  </a:lnTo>
                  <a:lnTo>
                    <a:pt x="1839" y="1019"/>
                  </a:lnTo>
                  <a:lnTo>
                    <a:pt x="1834" y="1030"/>
                  </a:lnTo>
                  <a:lnTo>
                    <a:pt x="1834" y="1035"/>
                  </a:lnTo>
                  <a:lnTo>
                    <a:pt x="1829" y="1038"/>
                  </a:lnTo>
                  <a:lnTo>
                    <a:pt x="1822" y="1059"/>
                  </a:lnTo>
                  <a:lnTo>
                    <a:pt x="1822" y="1068"/>
                  </a:lnTo>
                  <a:lnTo>
                    <a:pt x="1817" y="1075"/>
                  </a:lnTo>
                  <a:lnTo>
                    <a:pt x="1816" y="1086"/>
                  </a:lnTo>
                  <a:lnTo>
                    <a:pt x="1813" y="1088"/>
                  </a:lnTo>
                  <a:lnTo>
                    <a:pt x="1813" y="1095"/>
                  </a:lnTo>
                  <a:lnTo>
                    <a:pt x="1807" y="1100"/>
                  </a:lnTo>
                  <a:lnTo>
                    <a:pt x="1806" y="1117"/>
                  </a:lnTo>
                  <a:lnTo>
                    <a:pt x="1799" y="1122"/>
                  </a:lnTo>
                  <a:lnTo>
                    <a:pt x="1795" y="1120"/>
                  </a:lnTo>
                  <a:lnTo>
                    <a:pt x="1789" y="1134"/>
                  </a:lnTo>
                  <a:lnTo>
                    <a:pt x="1792" y="1139"/>
                  </a:lnTo>
                  <a:lnTo>
                    <a:pt x="1789" y="1148"/>
                  </a:lnTo>
                  <a:lnTo>
                    <a:pt x="1788" y="1157"/>
                  </a:lnTo>
                  <a:lnTo>
                    <a:pt x="1782" y="1165"/>
                  </a:lnTo>
                  <a:lnTo>
                    <a:pt x="1787" y="1171"/>
                  </a:lnTo>
                  <a:lnTo>
                    <a:pt x="1785" y="1178"/>
                  </a:lnTo>
                  <a:lnTo>
                    <a:pt x="1776" y="1178"/>
                  </a:lnTo>
                  <a:lnTo>
                    <a:pt x="1780" y="1182"/>
                  </a:lnTo>
                  <a:lnTo>
                    <a:pt x="1787" y="1185"/>
                  </a:lnTo>
                  <a:lnTo>
                    <a:pt x="1787" y="1193"/>
                  </a:lnTo>
                  <a:lnTo>
                    <a:pt x="1782" y="1190"/>
                  </a:lnTo>
                  <a:lnTo>
                    <a:pt x="1776" y="1192"/>
                  </a:lnTo>
                  <a:lnTo>
                    <a:pt x="1769" y="1196"/>
                  </a:lnTo>
                  <a:lnTo>
                    <a:pt x="1764" y="1195"/>
                  </a:lnTo>
                  <a:lnTo>
                    <a:pt x="1760" y="1199"/>
                  </a:lnTo>
                  <a:lnTo>
                    <a:pt x="1761" y="1207"/>
                  </a:lnTo>
                  <a:lnTo>
                    <a:pt x="1757" y="1211"/>
                  </a:lnTo>
                  <a:lnTo>
                    <a:pt x="1751" y="1207"/>
                  </a:lnTo>
                  <a:lnTo>
                    <a:pt x="1750" y="1199"/>
                  </a:lnTo>
                  <a:lnTo>
                    <a:pt x="1752" y="1192"/>
                  </a:lnTo>
                  <a:lnTo>
                    <a:pt x="1748" y="1186"/>
                  </a:lnTo>
                  <a:lnTo>
                    <a:pt x="1747" y="1173"/>
                  </a:lnTo>
                  <a:lnTo>
                    <a:pt x="1754" y="1160"/>
                  </a:lnTo>
                  <a:lnTo>
                    <a:pt x="1755" y="1150"/>
                  </a:lnTo>
                  <a:lnTo>
                    <a:pt x="1761" y="1144"/>
                  </a:lnTo>
                  <a:lnTo>
                    <a:pt x="1762" y="1137"/>
                  </a:lnTo>
                  <a:lnTo>
                    <a:pt x="1764" y="1130"/>
                  </a:lnTo>
                  <a:lnTo>
                    <a:pt x="1769" y="1112"/>
                  </a:lnTo>
                  <a:lnTo>
                    <a:pt x="1779" y="1106"/>
                  </a:lnTo>
                  <a:lnTo>
                    <a:pt x="1780" y="1096"/>
                  </a:lnTo>
                  <a:lnTo>
                    <a:pt x="1775" y="1097"/>
                  </a:lnTo>
                  <a:lnTo>
                    <a:pt x="1771" y="1096"/>
                  </a:lnTo>
                  <a:lnTo>
                    <a:pt x="1771" y="1089"/>
                  </a:lnTo>
                  <a:lnTo>
                    <a:pt x="1777" y="1083"/>
                  </a:lnTo>
                  <a:lnTo>
                    <a:pt x="1778" y="1065"/>
                  </a:lnTo>
                  <a:lnTo>
                    <a:pt x="1773" y="1062"/>
                  </a:lnTo>
                  <a:lnTo>
                    <a:pt x="1769" y="1052"/>
                  </a:lnTo>
                  <a:lnTo>
                    <a:pt x="1772" y="1049"/>
                  </a:lnTo>
                  <a:lnTo>
                    <a:pt x="1773" y="1038"/>
                  </a:lnTo>
                  <a:lnTo>
                    <a:pt x="1767" y="1037"/>
                  </a:lnTo>
                  <a:lnTo>
                    <a:pt x="1759" y="1027"/>
                  </a:lnTo>
                  <a:lnTo>
                    <a:pt x="1747" y="1031"/>
                  </a:lnTo>
                  <a:lnTo>
                    <a:pt x="1744" y="1040"/>
                  </a:lnTo>
                  <a:lnTo>
                    <a:pt x="1752" y="1046"/>
                  </a:lnTo>
                  <a:lnTo>
                    <a:pt x="1752" y="1054"/>
                  </a:lnTo>
                  <a:lnTo>
                    <a:pt x="1757" y="1059"/>
                  </a:lnTo>
                  <a:lnTo>
                    <a:pt x="1757" y="1066"/>
                  </a:lnTo>
                  <a:lnTo>
                    <a:pt x="1751" y="1066"/>
                  </a:lnTo>
                  <a:lnTo>
                    <a:pt x="1748" y="1058"/>
                  </a:lnTo>
                  <a:lnTo>
                    <a:pt x="1742" y="1058"/>
                  </a:lnTo>
                  <a:lnTo>
                    <a:pt x="1739" y="1068"/>
                  </a:lnTo>
                  <a:lnTo>
                    <a:pt x="1743" y="1070"/>
                  </a:lnTo>
                  <a:lnTo>
                    <a:pt x="1745" y="1077"/>
                  </a:lnTo>
                  <a:lnTo>
                    <a:pt x="1748" y="1088"/>
                  </a:lnTo>
                  <a:lnTo>
                    <a:pt x="1744" y="1091"/>
                  </a:lnTo>
                  <a:lnTo>
                    <a:pt x="1742" y="1088"/>
                  </a:lnTo>
                  <a:lnTo>
                    <a:pt x="1738" y="1084"/>
                  </a:lnTo>
                  <a:lnTo>
                    <a:pt x="1736" y="1094"/>
                  </a:lnTo>
                  <a:lnTo>
                    <a:pt x="1729" y="1088"/>
                  </a:lnTo>
                  <a:lnTo>
                    <a:pt x="1729" y="1081"/>
                  </a:lnTo>
                  <a:lnTo>
                    <a:pt x="1724" y="1082"/>
                  </a:lnTo>
                  <a:lnTo>
                    <a:pt x="1719" y="1091"/>
                  </a:lnTo>
                  <a:lnTo>
                    <a:pt x="1715" y="1089"/>
                  </a:lnTo>
                  <a:lnTo>
                    <a:pt x="1715" y="1080"/>
                  </a:lnTo>
                  <a:lnTo>
                    <a:pt x="1721" y="1074"/>
                  </a:lnTo>
                  <a:lnTo>
                    <a:pt x="1718" y="1072"/>
                  </a:lnTo>
                  <a:lnTo>
                    <a:pt x="1707" y="1077"/>
                  </a:lnTo>
                  <a:lnTo>
                    <a:pt x="1697" y="1086"/>
                  </a:lnTo>
                  <a:lnTo>
                    <a:pt x="1691" y="1076"/>
                  </a:lnTo>
                  <a:lnTo>
                    <a:pt x="1685" y="1076"/>
                  </a:lnTo>
                  <a:lnTo>
                    <a:pt x="1680" y="1082"/>
                  </a:lnTo>
                  <a:lnTo>
                    <a:pt x="1670" y="1082"/>
                  </a:lnTo>
                  <a:lnTo>
                    <a:pt x="1668" y="1077"/>
                  </a:lnTo>
                  <a:lnTo>
                    <a:pt x="1658" y="1079"/>
                  </a:lnTo>
                  <a:lnTo>
                    <a:pt x="1654" y="1075"/>
                  </a:lnTo>
                  <a:lnTo>
                    <a:pt x="1661" y="1069"/>
                  </a:lnTo>
                  <a:lnTo>
                    <a:pt x="1672" y="1068"/>
                  </a:lnTo>
                  <a:lnTo>
                    <a:pt x="1678" y="1069"/>
                  </a:lnTo>
                  <a:lnTo>
                    <a:pt x="1688" y="1067"/>
                  </a:lnTo>
                  <a:lnTo>
                    <a:pt x="1688" y="1062"/>
                  </a:lnTo>
                  <a:lnTo>
                    <a:pt x="1694" y="1060"/>
                  </a:lnTo>
                  <a:lnTo>
                    <a:pt x="1700" y="1062"/>
                  </a:lnTo>
                  <a:lnTo>
                    <a:pt x="1709" y="1054"/>
                  </a:lnTo>
                  <a:lnTo>
                    <a:pt x="1709" y="1047"/>
                  </a:lnTo>
                  <a:lnTo>
                    <a:pt x="1710" y="1042"/>
                  </a:lnTo>
                  <a:lnTo>
                    <a:pt x="1705" y="1037"/>
                  </a:lnTo>
                  <a:lnTo>
                    <a:pt x="1697" y="1022"/>
                  </a:lnTo>
                  <a:lnTo>
                    <a:pt x="1688" y="1019"/>
                  </a:lnTo>
                  <a:lnTo>
                    <a:pt x="1686" y="1013"/>
                  </a:lnTo>
                  <a:lnTo>
                    <a:pt x="1673" y="1000"/>
                  </a:lnTo>
                  <a:lnTo>
                    <a:pt x="1671" y="996"/>
                  </a:lnTo>
                  <a:lnTo>
                    <a:pt x="1664" y="996"/>
                  </a:lnTo>
                  <a:lnTo>
                    <a:pt x="1654" y="1003"/>
                  </a:lnTo>
                  <a:lnTo>
                    <a:pt x="1649" y="1003"/>
                  </a:lnTo>
                  <a:lnTo>
                    <a:pt x="1635" y="1018"/>
                  </a:lnTo>
                  <a:lnTo>
                    <a:pt x="1638" y="1021"/>
                  </a:lnTo>
                  <a:lnTo>
                    <a:pt x="1638" y="1026"/>
                  </a:lnTo>
                  <a:lnTo>
                    <a:pt x="1632" y="1028"/>
                  </a:lnTo>
                  <a:lnTo>
                    <a:pt x="1626" y="1031"/>
                  </a:lnTo>
                  <a:lnTo>
                    <a:pt x="1626" y="1027"/>
                  </a:lnTo>
                  <a:lnTo>
                    <a:pt x="1619" y="1029"/>
                  </a:lnTo>
                  <a:lnTo>
                    <a:pt x="1613" y="1024"/>
                  </a:lnTo>
                  <a:lnTo>
                    <a:pt x="1605" y="1025"/>
                  </a:lnTo>
                  <a:lnTo>
                    <a:pt x="1601" y="1028"/>
                  </a:lnTo>
                  <a:lnTo>
                    <a:pt x="1592" y="1028"/>
                  </a:lnTo>
                  <a:lnTo>
                    <a:pt x="1588" y="1025"/>
                  </a:lnTo>
                  <a:lnTo>
                    <a:pt x="1592" y="1022"/>
                  </a:lnTo>
                  <a:lnTo>
                    <a:pt x="1604" y="1019"/>
                  </a:lnTo>
                  <a:lnTo>
                    <a:pt x="1607" y="1011"/>
                  </a:lnTo>
                  <a:lnTo>
                    <a:pt x="1615" y="1008"/>
                  </a:lnTo>
                  <a:lnTo>
                    <a:pt x="1620" y="1010"/>
                  </a:lnTo>
                  <a:lnTo>
                    <a:pt x="1626" y="1001"/>
                  </a:lnTo>
                  <a:lnTo>
                    <a:pt x="1627" y="991"/>
                  </a:lnTo>
                  <a:lnTo>
                    <a:pt x="1631" y="986"/>
                  </a:lnTo>
                  <a:lnTo>
                    <a:pt x="1637" y="986"/>
                  </a:lnTo>
                  <a:lnTo>
                    <a:pt x="1644" y="974"/>
                  </a:lnTo>
                  <a:lnTo>
                    <a:pt x="1643" y="961"/>
                  </a:lnTo>
                  <a:lnTo>
                    <a:pt x="1645" y="954"/>
                  </a:lnTo>
                  <a:lnTo>
                    <a:pt x="1643" y="946"/>
                  </a:lnTo>
                  <a:lnTo>
                    <a:pt x="1635" y="946"/>
                  </a:lnTo>
                  <a:lnTo>
                    <a:pt x="1622" y="950"/>
                  </a:lnTo>
                  <a:lnTo>
                    <a:pt x="1606" y="953"/>
                  </a:lnTo>
                  <a:lnTo>
                    <a:pt x="1589" y="960"/>
                  </a:lnTo>
                  <a:lnTo>
                    <a:pt x="1557" y="965"/>
                  </a:lnTo>
                  <a:lnTo>
                    <a:pt x="1518" y="980"/>
                  </a:lnTo>
                  <a:lnTo>
                    <a:pt x="1508" y="989"/>
                  </a:lnTo>
                  <a:lnTo>
                    <a:pt x="1484" y="995"/>
                  </a:lnTo>
                  <a:lnTo>
                    <a:pt x="1452" y="1010"/>
                  </a:lnTo>
                  <a:lnTo>
                    <a:pt x="1441" y="1020"/>
                  </a:lnTo>
                  <a:lnTo>
                    <a:pt x="1440" y="1026"/>
                  </a:lnTo>
                  <a:lnTo>
                    <a:pt x="1447" y="1027"/>
                  </a:lnTo>
                  <a:lnTo>
                    <a:pt x="1451" y="1031"/>
                  </a:lnTo>
                  <a:lnTo>
                    <a:pt x="1443" y="1037"/>
                  </a:lnTo>
                  <a:lnTo>
                    <a:pt x="1435" y="1037"/>
                  </a:lnTo>
                  <a:lnTo>
                    <a:pt x="1421" y="1050"/>
                  </a:lnTo>
                  <a:lnTo>
                    <a:pt x="1409" y="1050"/>
                  </a:lnTo>
                  <a:lnTo>
                    <a:pt x="1403" y="1055"/>
                  </a:lnTo>
                  <a:lnTo>
                    <a:pt x="1400" y="1063"/>
                  </a:lnTo>
                  <a:lnTo>
                    <a:pt x="1389" y="1072"/>
                  </a:lnTo>
                  <a:lnTo>
                    <a:pt x="1383" y="1079"/>
                  </a:lnTo>
                  <a:lnTo>
                    <a:pt x="1383" y="1090"/>
                  </a:lnTo>
                  <a:lnTo>
                    <a:pt x="1389" y="1086"/>
                  </a:lnTo>
                  <a:lnTo>
                    <a:pt x="1395" y="1091"/>
                  </a:lnTo>
                  <a:lnTo>
                    <a:pt x="1392" y="1097"/>
                  </a:lnTo>
                  <a:lnTo>
                    <a:pt x="1394" y="1099"/>
                  </a:lnTo>
                  <a:lnTo>
                    <a:pt x="1399" y="1098"/>
                  </a:lnTo>
                  <a:lnTo>
                    <a:pt x="1407" y="1094"/>
                  </a:lnTo>
                  <a:lnTo>
                    <a:pt x="1415" y="1094"/>
                  </a:lnTo>
                  <a:lnTo>
                    <a:pt x="1422" y="1099"/>
                  </a:lnTo>
                  <a:lnTo>
                    <a:pt x="1419" y="1105"/>
                  </a:lnTo>
                  <a:lnTo>
                    <a:pt x="1409" y="1110"/>
                  </a:lnTo>
                  <a:lnTo>
                    <a:pt x="1399" y="1104"/>
                  </a:lnTo>
                  <a:lnTo>
                    <a:pt x="1393" y="1108"/>
                  </a:lnTo>
                  <a:lnTo>
                    <a:pt x="1395" y="1116"/>
                  </a:lnTo>
                  <a:lnTo>
                    <a:pt x="1410" y="1124"/>
                  </a:lnTo>
                  <a:lnTo>
                    <a:pt x="1415" y="1120"/>
                  </a:lnTo>
                  <a:lnTo>
                    <a:pt x="1417" y="1114"/>
                  </a:lnTo>
                  <a:lnTo>
                    <a:pt x="1422" y="1114"/>
                  </a:lnTo>
                  <a:lnTo>
                    <a:pt x="1425" y="1118"/>
                  </a:lnTo>
                  <a:lnTo>
                    <a:pt x="1421" y="1124"/>
                  </a:lnTo>
                  <a:lnTo>
                    <a:pt x="1428" y="1123"/>
                  </a:lnTo>
                  <a:lnTo>
                    <a:pt x="1443" y="1126"/>
                  </a:lnTo>
                  <a:lnTo>
                    <a:pt x="1456" y="1122"/>
                  </a:lnTo>
                  <a:lnTo>
                    <a:pt x="1465" y="1122"/>
                  </a:lnTo>
                  <a:lnTo>
                    <a:pt x="1477" y="1128"/>
                  </a:lnTo>
                  <a:lnTo>
                    <a:pt x="1487" y="1126"/>
                  </a:lnTo>
                  <a:lnTo>
                    <a:pt x="1495" y="1129"/>
                  </a:lnTo>
                  <a:lnTo>
                    <a:pt x="1500" y="1137"/>
                  </a:lnTo>
                  <a:lnTo>
                    <a:pt x="1507" y="1137"/>
                  </a:lnTo>
                  <a:lnTo>
                    <a:pt x="1504" y="1142"/>
                  </a:lnTo>
                  <a:lnTo>
                    <a:pt x="1498" y="1142"/>
                  </a:lnTo>
                  <a:lnTo>
                    <a:pt x="1486" y="1134"/>
                  </a:lnTo>
                  <a:lnTo>
                    <a:pt x="1469" y="1134"/>
                  </a:lnTo>
                  <a:lnTo>
                    <a:pt x="1466" y="1137"/>
                  </a:lnTo>
                  <a:lnTo>
                    <a:pt x="1476" y="1141"/>
                  </a:lnTo>
                  <a:lnTo>
                    <a:pt x="1479" y="1145"/>
                  </a:lnTo>
                  <a:lnTo>
                    <a:pt x="1465" y="1145"/>
                  </a:lnTo>
                  <a:lnTo>
                    <a:pt x="1458" y="1140"/>
                  </a:lnTo>
                  <a:lnTo>
                    <a:pt x="1439" y="1142"/>
                  </a:lnTo>
                  <a:lnTo>
                    <a:pt x="1434" y="1147"/>
                  </a:lnTo>
                  <a:lnTo>
                    <a:pt x="1428" y="1144"/>
                  </a:lnTo>
                  <a:lnTo>
                    <a:pt x="1423" y="1144"/>
                  </a:lnTo>
                  <a:lnTo>
                    <a:pt x="1416" y="1145"/>
                  </a:lnTo>
                  <a:lnTo>
                    <a:pt x="1410" y="1145"/>
                  </a:lnTo>
                  <a:lnTo>
                    <a:pt x="1389" y="1146"/>
                  </a:lnTo>
                  <a:lnTo>
                    <a:pt x="1386" y="1149"/>
                  </a:lnTo>
                  <a:lnTo>
                    <a:pt x="1369" y="1152"/>
                  </a:lnTo>
                  <a:lnTo>
                    <a:pt x="1367" y="1161"/>
                  </a:lnTo>
                  <a:lnTo>
                    <a:pt x="1369" y="1185"/>
                  </a:lnTo>
                  <a:lnTo>
                    <a:pt x="1371" y="1190"/>
                  </a:lnTo>
                  <a:lnTo>
                    <a:pt x="1371" y="1199"/>
                  </a:lnTo>
                  <a:lnTo>
                    <a:pt x="1367" y="1202"/>
                  </a:lnTo>
                  <a:lnTo>
                    <a:pt x="1368" y="1208"/>
                  </a:lnTo>
                  <a:lnTo>
                    <a:pt x="1372" y="1211"/>
                  </a:lnTo>
                  <a:lnTo>
                    <a:pt x="1380" y="1210"/>
                  </a:lnTo>
                  <a:lnTo>
                    <a:pt x="1384" y="1210"/>
                  </a:lnTo>
                  <a:lnTo>
                    <a:pt x="1390" y="1214"/>
                  </a:lnTo>
                  <a:lnTo>
                    <a:pt x="1397" y="1214"/>
                  </a:lnTo>
                  <a:lnTo>
                    <a:pt x="1399" y="1210"/>
                  </a:lnTo>
                  <a:lnTo>
                    <a:pt x="1401" y="1210"/>
                  </a:lnTo>
                  <a:lnTo>
                    <a:pt x="1407" y="1213"/>
                  </a:lnTo>
                  <a:lnTo>
                    <a:pt x="1410" y="1216"/>
                  </a:lnTo>
                  <a:lnTo>
                    <a:pt x="1415" y="1214"/>
                  </a:lnTo>
                  <a:lnTo>
                    <a:pt x="1419" y="1219"/>
                  </a:lnTo>
                  <a:lnTo>
                    <a:pt x="1420" y="1224"/>
                  </a:lnTo>
                  <a:lnTo>
                    <a:pt x="1426" y="1225"/>
                  </a:lnTo>
                  <a:lnTo>
                    <a:pt x="1433" y="1223"/>
                  </a:lnTo>
                  <a:lnTo>
                    <a:pt x="1438" y="1223"/>
                  </a:lnTo>
                  <a:lnTo>
                    <a:pt x="1441" y="1227"/>
                  </a:lnTo>
                  <a:lnTo>
                    <a:pt x="1451" y="1227"/>
                  </a:lnTo>
                  <a:lnTo>
                    <a:pt x="1457" y="1226"/>
                  </a:lnTo>
                  <a:lnTo>
                    <a:pt x="1465" y="1230"/>
                  </a:lnTo>
                  <a:lnTo>
                    <a:pt x="1472" y="1226"/>
                  </a:lnTo>
                  <a:lnTo>
                    <a:pt x="1477" y="1228"/>
                  </a:lnTo>
                  <a:lnTo>
                    <a:pt x="1488" y="1229"/>
                  </a:lnTo>
                  <a:lnTo>
                    <a:pt x="1497" y="1227"/>
                  </a:lnTo>
                  <a:lnTo>
                    <a:pt x="1504" y="1230"/>
                  </a:lnTo>
                  <a:lnTo>
                    <a:pt x="1507" y="1236"/>
                  </a:lnTo>
                  <a:lnTo>
                    <a:pt x="1512" y="1233"/>
                  </a:lnTo>
                  <a:lnTo>
                    <a:pt x="1513" y="1240"/>
                  </a:lnTo>
                  <a:lnTo>
                    <a:pt x="1520" y="1246"/>
                  </a:lnTo>
                  <a:lnTo>
                    <a:pt x="1521" y="1249"/>
                  </a:lnTo>
                  <a:lnTo>
                    <a:pt x="1524" y="1253"/>
                  </a:lnTo>
                  <a:lnTo>
                    <a:pt x="1532" y="1253"/>
                  </a:lnTo>
                  <a:lnTo>
                    <a:pt x="1537" y="1256"/>
                  </a:lnTo>
                  <a:lnTo>
                    <a:pt x="1539" y="1262"/>
                  </a:lnTo>
                  <a:lnTo>
                    <a:pt x="1544" y="1263"/>
                  </a:lnTo>
                  <a:lnTo>
                    <a:pt x="1549" y="1269"/>
                  </a:lnTo>
                  <a:lnTo>
                    <a:pt x="1547" y="1272"/>
                  </a:lnTo>
                  <a:lnTo>
                    <a:pt x="1547" y="1278"/>
                  </a:lnTo>
                  <a:lnTo>
                    <a:pt x="1555" y="1286"/>
                  </a:lnTo>
                  <a:lnTo>
                    <a:pt x="1566" y="1294"/>
                  </a:lnTo>
                  <a:lnTo>
                    <a:pt x="1566" y="1298"/>
                  </a:lnTo>
                  <a:lnTo>
                    <a:pt x="1564" y="1301"/>
                  </a:lnTo>
                  <a:lnTo>
                    <a:pt x="1566" y="1306"/>
                  </a:lnTo>
                  <a:lnTo>
                    <a:pt x="1562" y="1303"/>
                  </a:lnTo>
                  <a:lnTo>
                    <a:pt x="1546" y="1300"/>
                  </a:lnTo>
                  <a:lnTo>
                    <a:pt x="1534" y="1296"/>
                  </a:lnTo>
                  <a:lnTo>
                    <a:pt x="1527" y="1298"/>
                  </a:lnTo>
                  <a:lnTo>
                    <a:pt x="1521" y="1296"/>
                  </a:lnTo>
                  <a:lnTo>
                    <a:pt x="1519" y="1298"/>
                  </a:lnTo>
                  <a:lnTo>
                    <a:pt x="1512" y="1298"/>
                  </a:lnTo>
                  <a:lnTo>
                    <a:pt x="1506" y="1291"/>
                  </a:lnTo>
                  <a:lnTo>
                    <a:pt x="1501" y="1290"/>
                  </a:lnTo>
                  <a:lnTo>
                    <a:pt x="1496" y="1283"/>
                  </a:lnTo>
                  <a:lnTo>
                    <a:pt x="1492" y="1282"/>
                  </a:lnTo>
                  <a:lnTo>
                    <a:pt x="1483" y="1283"/>
                  </a:lnTo>
                  <a:lnTo>
                    <a:pt x="1478" y="1281"/>
                  </a:lnTo>
                  <a:lnTo>
                    <a:pt x="1474" y="1278"/>
                  </a:lnTo>
                  <a:lnTo>
                    <a:pt x="1464" y="1274"/>
                  </a:lnTo>
                  <a:lnTo>
                    <a:pt x="1462" y="1267"/>
                  </a:lnTo>
                  <a:lnTo>
                    <a:pt x="1459" y="1267"/>
                  </a:lnTo>
                  <a:lnTo>
                    <a:pt x="1454" y="1265"/>
                  </a:lnTo>
                  <a:lnTo>
                    <a:pt x="1445" y="1266"/>
                  </a:lnTo>
                  <a:lnTo>
                    <a:pt x="1441" y="1263"/>
                  </a:lnTo>
                  <a:lnTo>
                    <a:pt x="1421" y="1264"/>
                  </a:lnTo>
                  <a:lnTo>
                    <a:pt x="1410" y="1263"/>
                  </a:lnTo>
                  <a:lnTo>
                    <a:pt x="1401" y="1261"/>
                  </a:lnTo>
                  <a:lnTo>
                    <a:pt x="1367" y="1260"/>
                  </a:lnTo>
                  <a:lnTo>
                    <a:pt x="1361" y="1262"/>
                  </a:lnTo>
                  <a:lnTo>
                    <a:pt x="1351" y="1265"/>
                  </a:lnTo>
                  <a:lnTo>
                    <a:pt x="1346" y="1272"/>
                  </a:lnTo>
                  <a:lnTo>
                    <a:pt x="1345" y="1285"/>
                  </a:lnTo>
                  <a:lnTo>
                    <a:pt x="1338" y="1297"/>
                  </a:lnTo>
                  <a:lnTo>
                    <a:pt x="1340" y="1311"/>
                  </a:lnTo>
                  <a:lnTo>
                    <a:pt x="1337" y="1316"/>
                  </a:lnTo>
                  <a:lnTo>
                    <a:pt x="1339" y="1320"/>
                  </a:lnTo>
                  <a:lnTo>
                    <a:pt x="1345" y="1323"/>
                  </a:lnTo>
                  <a:lnTo>
                    <a:pt x="1344" y="1328"/>
                  </a:lnTo>
                  <a:lnTo>
                    <a:pt x="1340" y="1330"/>
                  </a:lnTo>
                  <a:lnTo>
                    <a:pt x="1347" y="1348"/>
                  </a:lnTo>
                  <a:lnTo>
                    <a:pt x="1353" y="1354"/>
                  </a:lnTo>
                  <a:lnTo>
                    <a:pt x="1355" y="1358"/>
                  </a:lnTo>
                  <a:lnTo>
                    <a:pt x="1368" y="1365"/>
                  </a:lnTo>
                  <a:lnTo>
                    <a:pt x="1371" y="1369"/>
                  </a:lnTo>
                  <a:lnTo>
                    <a:pt x="1378" y="1368"/>
                  </a:lnTo>
                  <a:lnTo>
                    <a:pt x="1383" y="1373"/>
                  </a:lnTo>
                  <a:lnTo>
                    <a:pt x="1389" y="1374"/>
                  </a:lnTo>
                  <a:lnTo>
                    <a:pt x="1398" y="1370"/>
                  </a:lnTo>
                  <a:lnTo>
                    <a:pt x="1403" y="1370"/>
                  </a:lnTo>
                  <a:lnTo>
                    <a:pt x="1409" y="1377"/>
                  </a:lnTo>
                  <a:lnTo>
                    <a:pt x="1419" y="1377"/>
                  </a:lnTo>
                  <a:lnTo>
                    <a:pt x="1425" y="1386"/>
                  </a:lnTo>
                  <a:lnTo>
                    <a:pt x="1430" y="1388"/>
                  </a:lnTo>
                  <a:lnTo>
                    <a:pt x="1432" y="1393"/>
                  </a:lnTo>
                  <a:lnTo>
                    <a:pt x="1422" y="1396"/>
                  </a:lnTo>
                  <a:lnTo>
                    <a:pt x="1423" y="1401"/>
                  </a:lnTo>
                  <a:lnTo>
                    <a:pt x="1419" y="1406"/>
                  </a:lnTo>
                  <a:lnTo>
                    <a:pt x="1419" y="1410"/>
                  </a:lnTo>
                  <a:lnTo>
                    <a:pt x="1416" y="1416"/>
                  </a:lnTo>
                  <a:lnTo>
                    <a:pt x="1406" y="1421"/>
                  </a:lnTo>
                  <a:lnTo>
                    <a:pt x="1405" y="1425"/>
                  </a:lnTo>
                  <a:lnTo>
                    <a:pt x="1402" y="1431"/>
                  </a:lnTo>
                  <a:lnTo>
                    <a:pt x="1409" y="1436"/>
                  </a:lnTo>
                  <a:lnTo>
                    <a:pt x="1409" y="1446"/>
                  </a:lnTo>
                  <a:lnTo>
                    <a:pt x="1414" y="1456"/>
                  </a:lnTo>
                  <a:lnTo>
                    <a:pt x="1413" y="1462"/>
                  </a:lnTo>
                  <a:lnTo>
                    <a:pt x="1403" y="1464"/>
                  </a:lnTo>
                  <a:lnTo>
                    <a:pt x="1406" y="1467"/>
                  </a:lnTo>
                  <a:lnTo>
                    <a:pt x="1420" y="1470"/>
                  </a:lnTo>
                  <a:lnTo>
                    <a:pt x="1426" y="1469"/>
                  </a:lnTo>
                  <a:lnTo>
                    <a:pt x="1430" y="1469"/>
                  </a:lnTo>
                  <a:lnTo>
                    <a:pt x="1433" y="1472"/>
                  </a:lnTo>
                  <a:lnTo>
                    <a:pt x="1437" y="1467"/>
                  </a:lnTo>
                  <a:lnTo>
                    <a:pt x="1442" y="1466"/>
                  </a:lnTo>
                  <a:lnTo>
                    <a:pt x="1445" y="1469"/>
                  </a:lnTo>
                  <a:lnTo>
                    <a:pt x="1456" y="1469"/>
                  </a:lnTo>
                  <a:lnTo>
                    <a:pt x="1470" y="1475"/>
                  </a:lnTo>
                  <a:lnTo>
                    <a:pt x="1475" y="1469"/>
                  </a:lnTo>
                  <a:lnTo>
                    <a:pt x="1487" y="1469"/>
                  </a:lnTo>
                  <a:lnTo>
                    <a:pt x="1489" y="1473"/>
                  </a:lnTo>
                  <a:lnTo>
                    <a:pt x="1491" y="1474"/>
                  </a:lnTo>
                  <a:lnTo>
                    <a:pt x="1494" y="1472"/>
                  </a:lnTo>
                  <a:lnTo>
                    <a:pt x="1501" y="1470"/>
                  </a:lnTo>
                  <a:lnTo>
                    <a:pt x="1505" y="1472"/>
                  </a:lnTo>
                  <a:lnTo>
                    <a:pt x="1506" y="1477"/>
                  </a:lnTo>
                  <a:lnTo>
                    <a:pt x="1511" y="1477"/>
                  </a:lnTo>
                  <a:lnTo>
                    <a:pt x="1514" y="1474"/>
                  </a:lnTo>
                  <a:lnTo>
                    <a:pt x="1518" y="1477"/>
                  </a:lnTo>
                  <a:lnTo>
                    <a:pt x="1520" y="1483"/>
                  </a:lnTo>
                  <a:lnTo>
                    <a:pt x="1524" y="1483"/>
                  </a:lnTo>
                  <a:lnTo>
                    <a:pt x="1528" y="1480"/>
                  </a:lnTo>
                  <a:lnTo>
                    <a:pt x="1539" y="1478"/>
                  </a:lnTo>
                  <a:lnTo>
                    <a:pt x="1544" y="1473"/>
                  </a:lnTo>
                  <a:lnTo>
                    <a:pt x="1551" y="1471"/>
                  </a:lnTo>
                  <a:lnTo>
                    <a:pt x="1557" y="1471"/>
                  </a:lnTo>
                  <a:lnTo>
                    <a:pt x="1566" y="1462"/>
                  </a:lnTo>
                  <a:lnTo>
                    <a:pt x="1576" y="1457"/>
                  </a:lnTo>
                  <a:lnTo>
                    <a:pt x="1584" y="1456"/>
                  </a:lnTo>
                  <a:lnTo>
                    <a:pt x="1586" y="1452"/>
                  </a:lnTo>
                  <a:lnTo>
                    <a:pt x="1592" y="1452"/>
                  </a:lnTo>
                  <a:lnTo>
                    <a:pt x="1600" y="1453"/>
                  </a:lnTo>
                  <a:lnTo>
                    <a:pt x="1606" y="1453"/>
                  </a:lnTo>
                  <a:lnTo>
                    <a:pt x="1612" y="1456"/>
                  </a:lnTo>
                  <a:lnTo>
                    <a:pt x="1629" y="1456"/>
                  </a:lnTo>
                  <a:lnTo>
                    <a:pt x="1646" y="1444"/>
                  </a:lnTo>
                  <a:lnTo>
                    <a:pt x="1649" y="1439"/>
                  </a:lnTo>
                  <a:lnTo>
                    <a:pt x="1652" y="1439"/>
                  </a:lnTo>
                  <a:lnTo>
                    <a:pt x="1655" y="1442"/>
                  </a:lnTo>
                  <a:lnTo>
                    <a:pt x="1658" y="1437"/>
                  </a:lnTo>
                  <a:lnTo>
                    <a:pt x="1665" y="1433"/>
                  </a:lnTo>
                  <a:lnTo>
                    <a:pt x="1664" y="1428"/>
                  </a:lnTo>
                  <a:lnTo>
                    <a:pt x="1667" y="1424"/>
                  </a:lnTo>
                  <a:lnTo>
                    <a:pt x="1670" y="1426"/>
                  </a:lnTo>
                  <a:lnTo>
                    <a:pt x="1675" y="1425"/>
                  </a:lnTo>
                  <a:lnTo>
                    <a:pt x="1678" y="1420"/>
                  </a:lnTo>
                  <a:lnTo>
                    <a:pt x="1678" y="1416"/>
                  </a:lnTo>
                  <a:lnTo>
                    <a:pt x="1681" y="1417"/>
                  </a:lnTo>
                  <a:lnTo>
                    <a:pt x="1686" y="1417"/>
                  </a:lnTo>
                  <a:lnTo>
                    <a:pt x="1688" y="1422"/>
                  </a:lnTo>
                  <a:lnTo>
                    <a:pt x="1688" y="1426"/>
                  </a:lnTo>
                  <a:lnTo>
                    <a:pt x="1691" y="1430"/>
                  </a:lnTo>
                  <a:lnTo>
                    <a:pt x="1685" y="1434"/>
                  </a:lnTo>
                  <a:lnTo>
                    <a:pt x="1685" y="1440"/>
                  </a:lnTo>
                  <a:lnTo>
                    <a:pt x="1681" y="1445"/>
                  </a:lnTo>
                  <a:lnTo>
                    <a:pt x="1677" y="1448"/>
                  </a:lnTo>
                  <a:lnTo>
                    <a:pt x="1678" y="1451"/>
                  </a:lnTo>
                  <a:lnTo>
                    <a:pt x="1684" y="1452"/>
                  </a:lnTo>
                  <a:lnTo>
                    <a:pt x="1690" y="1458"/>
                  </a:lnTo>
                  <a:lnTo>
                    <a:pt x="1693" y="1456"/>
                  </a:lnTo>
                  <a:lnTo>
                    <a:pt x="1698" y="1455"/>
                  </a:lnTo>
                  <a:lnTo>
                    <a:pt x="1705" y="1458"/>
                  </a:lnTo>
                  <a:lnTo>
                    <a:pt x="1708" y="1466"/>
                  </a:lnTo>
                  <a:lnTo>
                    <a:pt x="1711" y="1470"/>
                  </a:lnTo>
                  <a:lnTo>
                    <a:pt x="1712" y="1466"/>
                  </a:lnTo>
                  <a:lnTo>
                    <a:pt x="1714" y="1463"/>
                  </a:lnTo>
                  <a:lnTo>
                    <a:pt x="1720" y="1466"/>
                  </a:lnTo>
                  <a:lnTo>
                    <a:pt x="1720" y="1471"/>
                  </a:lnTo>
                  <a:lnTo>
                    <a:pt x="1714" y="1477"/>
                  </a:lnTo>
                  <a:lnTo>
                    <a:pt x="1708" y="1477"/>
                  </a:lnTo>
                  <a:lnTo>
                    <a:pt x="1703" y="1482"/>
                  </a:lnTo>
                  <a:lnTo>
                    <a:pt x="1704" y="1487"/>
                  </a:lnTo>
                  <a:lnTo>
                    <a:pt x="1709" y="1487"/>
                  </a:lnTo>
                  <a:lnTo>
                    <a:pt x="1714" y="1488"/>
                  </a:lnTo>
                  <a:lnTo>
                    <a:pt x="1721" y="1493"/>
                  </a:lnTo>
                  <a:lnTo>
                    <a:pt x="1727" y="1492"/>
                  </a:lnTo>
                  <a:lnTo>
                    <a:pt x="1733" y="1483"/>
                  </a:lnTo>
                  <a:lnTo>
                    <a:pt x="1736" y="1483"/>
                  </a:lnTo>
                  <a:lnTo>
                    <a:pt x="1735" y="1490"/>
                  </a:lnTo>
                  <a:lnTo>
                    <a:pt x="1740" y="1499"/>
                  </a:lnTo>
                  <a:lnTo>
                    <a:pt x="1745" y="1501"/>
                  </a:lnTo>
                  <a:lnTo>
                    <a:pt x="1750" y="1497"/>
                  </a:lnTo>
                  <a:lnTo>
                    <a:pt x="1757" y="1499"/>
                  </a:lnTo>
                  <a:lnTo>
                    <a:pt x="1760" y="1504"/>
                  </a:lnTo>
                  <a:lnTo>
                    <a:pt x="1767" y="1504"/>
                  </a:lnTo>
                  <a:lnTo>
                    <a:pt x="1771" y="1509"/>
                  </a:lnTo>
                  <a:lnTo>
                    <a:pt x="1774" y="1509"/>
                  </a:lnTo>
                  <a:lnTo>
                    <a:pt x="1773" y="1502"/>
                  </a:lnTo>
                  <a:lnTo>
                    <a:pt x="1777" y="1502"/>
                  </a:lnTo>
                  <a:lnTo>
                    <a:pt x="1783" y="1500"/>
                  </a:lnTo>
                  <a:lnTo>
                    <a:pt x="1787" y="1503"/>
                  </a:lnTo>
                  <a:lnTo>
                    <a:pt x="1786" y="1509"/>
                  </a:lnTo>
                  <a:lnTo>
                    <a:pt x="1789" y="1511"/>
                  </a:lnTo>
                  <a:lnTo>
                    <a:pt x="1796" y="1509"/>
                  </a:lnTo>
                  <a:lnTo>
                    <a:pt x="1801" y="1502"/>
                  </a:lnTo>
                  <a:lnTo>
                    <a:pt x="1804" y="1504"/>
                  </a:lnTo>
                  <a:lnTo>
                    <a:pt x="1806" y="1510"/>
                  </a:lnTo>
                  <a:lnTo>
                    <a:pt x="1809" y="1510"/>
                  </a:lnTo>
                  <a:lnTo>
                    <a:pt x="1812" y="1506"/>
                  </a:lnTo>
                  <a:lnTo>
                    <a:pt x="1814" y="1505"/>
                  </a:lnTo>
                  <a:lnTo>
                    <a:pt x="1819" y="1500"/>
                  </a:lnTo>
                  <a:lnTo>
                    <a:pt x="1825" y="1500"/>
                  </a:lnTo>
                  <a:lnTo>
                    <a:pt x="1826" y="1503"/>
                  </a:lnTo>
                  <a:lnTo>
                    <a:pt x="1830" y="1505"/>
                  </a:lnTo>
                  <a:lnTo>
                    <a:pt x="1834" y="1503"/>
                  </a:lnTo>
                  <a:close/>
                  <a:moveTo>
                    <a:pt x="1956" y="1371"/>
                  </a:moveTo>
                  <a:lnTo>
                    <a:pt x="1954" y="1360"/>
                  </a:lnTo>
                  <a:lnTo>
                    <a:pt x="1951" y="1357"/>
                  </a:lnTo>
                  <a:lnTo>
                    <a:pt x="1953" y="1346"/>
                  </a:lnTo>
                  <a:lnTo>
                    <a:pt x="1958" y="1344"/>
                  </a:lnTo>
                  <a:lnTo>
                    <a:pt x="1961" y="1348"/>
                  </a:lnTo>
                  <a:lnTo>
                    <a:pt x="1960" y="1352"/>
                  </a:lnTo>
                  <a:lnTo>
                    <a:pt x="1965" y="1357"/>
                  </a:lnTo>
                  <a:lnTo>
                    <a:pt x="1960" y="1362"/>
                  </a:lnTo>
                  <a:lnTo>
                    <a:pt x="1959" y="1371"/>
                  </a:lnTo>
                  <a:lnTo>
                    <a:pt x="1956" y="1371"/>
                  </a:lnTo>
                  <a:close/>
                  <a:moveTo>
                    <a:pt x="1847" y="1437"/>
                  </a:moveTo>
                  <a:lnTo>
                    <a:pt x="1847" y="1433"/>
                  </a:lnTo>
                  <a:lnTo>
                    <a:pt x="1850" y="1430"/>
                  </a:lnTo>
                  <a:lnTo>
                    <a:pt x="1851" y="1434"/>
                  </a:lnTo>
                  <a:lnTo>
                    <a:pt x="1849" y="1438"/>
                  </a:lnTo>
                  <a:lnTo>
                    <a:pt x="1847" y="1437"/>
                  </a:lnTo>
                  <a:close/>
                  <a:moveTo>
                    <a:pt x="1521" y="1637"/>
                  </a:moveTo>
                  <a:lnTo>
                    <a:pt x="1518" y="1623"/>
                  </a:lnTo>
                  <a:lnTo>
                    <a:pt x="1522" y="1619"/>
                  </a:lnTo>
                  <a:lnTo>
                    <a:pt x="1523" y="1612"/>
                  </a:lnTo>
                  <a:lnTo>
                    <a:pt x="1528" y="1602"/>
                  </a:lnTo>
                  <a:lnTo>
                    <a:pt x="1531" y="1607"/>
                  </a:lnTo>
                  <a:lnTo>
                    <a:pt x="1529" y="1613"/>
                  </a:lnTo>
                  <a:lnTo>
                    <a:pt x="1532" y="1617"/>
                  </a:lnTo>
                  <a:lnTo>
                    <a:pt x="1530" y="1621"/>
                  </a:lnTo>
                  <a:lnTo>
                    <a:pt x="1532" y="1627"/>
                  </a:lnTo>
                  <a:lnTo>
                    <a:pt x="1527" y="1630"/>
                  </a:lnTo>
                  <a:lnTo>
                    <a:pt x="1525" y="1635"/>
                  </a:lnTo>
                  <a:lnTo>
                    <a:pt x="1521" y="1637"/>
                  </a:lnTo>
                  <a:close/>
                  <a:moveTo>
                    <a:pt x="1533" y="1585"/>
                  </a:moveTo>
                  <a:lnTo>
                    <a:pt x="1536" y="1596"/>
                  </a:lnTo>
                  <a:lnTo>
                    <a:pt x="1540" y="1597"/>
                  </a:lnTo>
                  <a:lnTo>
                    <a:pt x="1546" y="1589"/>
                  </a:lnTo>
                  <a:lnTo>
                    <a:pt x="1543" y="1586"/>
                  </a:lnTo>
                  <a:lnTo>
                    <a:pt x="1548" y="1581"/>
                  </a:lnTo>
                  <a:lnTo>
                    <a:pt x="1542" y="1581"/>
                  </a:lnTo>
                  <a:lnTo>
                    <a:pt x="1539" y="1586"/>
                  </a:lnTo>
                  <a:lnTo>
                    <a:pt x="1537" y="1583"/>
                  </a:lnTo>
                  <a:lnTo>
                    <a:pt x="1533" y="1585"/>
                  </a:lnTo>
                  <a:close/>
                  <a:moveTo>
                    <a:pt x="1519" y="1564"/>
                  </a:moveTo>
                  <a:lnTo>
                    <a:pt x="1513" y="1553"/>
                  </a:lnTo>
                  <a:lnTo>
                    <a:pt x="1511" y="1557"/>
                  </a:lnTo>
                  <a:lnTo>
                    <a:pt x="1514" y="1561"/>
                  </a:lnTo>
                  <a:lnTo>
                    <a:pt x="1519" y="1564"/>
                  </a:lnTo>
                  <a:close/>
                  <a:moveTo>
                    <a:pt x="1518" y="1560"/>
                  </a:moveTo>
                  <a:lnTo>
                    <a:pt x="1518" y="1555"/>
                  </a:lnTo>
                  <a:lnTo>
                    <a:pt x="1519" y="1554"/>
                  </a:lnTo>
                  <a:lnTo>
                    <a:pt x="1522" y="1561"/>
                  </a:lnTo>
                  <a:lnTo>
                    <a:pt x="1518" y="1560"/>
                  </a:lnTo>
                  <a:close/>
                  <a:moveTo>
                    <a:pt x="1505" y="1529"/>
                  </a:moveTo>
                  <a:lnTo>
                    <a:pt x="1515" y="1529"/>
                  </a:lnTo>
                  <a:lnTo>
                    <a:pt x="1514" y="1525"/>
                  </a:lnTo>
                  <a:lnTo>
                    <a:pt x="1508" y="1524"/>
                  </a:lnTo>
                  <a:lnTo>
                    <a:pt x="1505" y="1529"/>
                  </a:lnTo>
                  <a:close/>
                  <a:moveTo>
                    <a:pt x="1535" y="1516"/>
                  </a:moveTo>
                  <a:lnTo>
                    <a:pt x="1539" y="1512"/>
                  </a:lnTo>
                  <a:lnTo>
                    <a:pt x="1545" y="1512"/>
                  </a:lnTo>
                  <a:lnTo>
                    <a:pt x="1540" y="1516"/>
                  </a:lnTo>
                  <a:lnTo>
                    <a:pt x="1535" y="1516"/>
                  </a:lnTo>
                  <a:close/>
                  <a:moveTo>
                    <a:pt x="1894" y="1617"/>
                  </a:moveTo>
                  <a:lnTo>
                    <a:pt x="1899" y="1614"/>
                  </a:lnTo>
                  <a:lnTo>
                    <a:pt x="1899" y="1606"/>
                  </a:lnTo>
                  <a:lnTo>
                    <a:pt x="1891" y="1606"/>
                  </a:lnTo>
                  <a:lnTo>
                    <a:pt x="1891" y="1613"/>
                  </a:lnTo>
                  <a:lnTo>
                    <a:pt x="1894" y="1617"/>
                  </a:lnTo>
                  <a:close/>
                  <a:moveTo>
                    <a:pt x="2316" y="1704"/>
                  </a:moveTo>
                  <a:lnTo>
                    <a:pt x="2320" y="1697"/>
                  </a:lnTo>
                  <a:lnTo>
                    <a:pt x="2320" y="1688"/>
                  </a:lnTo>
                  <a:lnTo>
                    <a:pt x="2330" y="1679"/>
                  </a:lnTo>
                  <a:lnTo>
                    <a:pt x="2336" y="1674"/>
                  </a:lnTo>
                  <a:lnTo>
                    <a:pt x="2337" y="1676"/>
                  </a:lnTo>
                  <a:lnTo>
                    <a:pt x="2337" y="1685"/>
                  </a:lnTo>
                  <a:lnTo>
                    <a:pt x="2335" y="1694"/>
                  </a:lnTo>
                  <a:lnTo>
                    <a:pt x="2335" y="1702"/>
                  </a:lnTo>
                  <a:lnTo>
                    <a:pt x="2328" y="1705"/>
                  </a:lnTo>
                  <a:lnTo>
                    <a:pt x="2316" y="1704"/>
                  </a:lnTo>
                  <a:close/>
                  <a:moveTo>
                    <a:pt x="2314" y="1708"/>
                  </a:moveTo>
                  <a:lnTo>
                    <a:pt x="2313" y="1716"/>
                  </a:lnTo>
                  <a:lnTo>
                    <a:pt x="2316" y="1718"/>
                  </a:lnTo>
                  <a:lnTo>
                    <a:pt x="2325" y="1718"/>
                  </a:lnTo>
                  <a:lnTo>
                    <a:pt x="2330" y="1712"/>
                  </a:lnTo>
                  <a:lnTo>
                    <a:pt x="2329" y="1709"/>
                  </a:lnTo>
                  <a:lnTo>
                    <a:pt x="2321" y="1707"/>
                  </a:lnTo>
                  <a:lnTo>
                    <a:pt x="2314" y="1708"/>
                  </a:lnTo>
                  <a:close/>
                  <a:moveTo>
                    <a:pt x="2318" y="1916"/>
                  </a:moveTo>
                  <a:lnTo>
                    <a:pt x="2319" y="1908"/>
                  </a:lnTo>
                  <a:lnTo>
                    <a:pt x="2317" y="1903"/>
                  </a:lnTo>
                  <a:lnTo>
                    <a:pt x="2318" y="1897"/>
                  </a:lnTo>
                  <a:lnTo>
                    <a:pt x="2318" y="1885"/>
                  </a:lnTo>
                  <a:lnTo>
                    <a:pt x="2321" y="1878"/>
                  </a:lnTo>
                  <a:lnTo>
                    <a:pt x="2327" y="1879"/>
                  </a:lnTo>
                  <a:lnTo>
                    <a:pt x="2328" y="1886"/>
                  </a:lnTo>
                  <a:lnTo>
                    <a:pt x="2325" y="1888"/>
                  </a:lnTo>
                  <a:lnTo>
                    <a:pt x="2325" y="1894"/>
                  </a:lnTo>
                  <a:lnTo>
                    <a:pt x="2329" y="1900"/>
                  </a:lnTo>
                  <a:lnTo>
                    <a:pt x="2323" y="1914"/>
                  </a:lnTo>
                  <a:lnTo>
                    <a:pt x="2318" y="1916"/>
                  </a:lnTo>
                  <a:close/>
                  <a:moveTo>
                    <a:pt x="2369" y="1919"/>
                  </a:moveTo>
                  <a:lnTo>
                    <a:pt x="2369" y="1912"/>
                  </a:lnTo>
                  <a:lnTo>
                    <a:pt x="2364" y="1907"/>
                  </a:lnTo>
                  <a:lnTo>
                    <a:pt x="2356" y="1903"/>
                  </a:lnTo>
                  <a:lnTo>
                    <a:pt x="2357" y="1898"/>
                  </a:lnTo>
                  <a:lnTo>
                    <a:pt x="2355" y="1890"/>
                  </a:lnTo>
                  <a:lnTo>
                    <a:pt x="2349" y="1885"/>
                  </a:lnTo>
                  <a:lnTo>
                    <a:pt x="2350" y="1874"/>
                  </a:lnTo>
                  <a:lnTo>
                    <a:pt x="2353" y="1871"/>
                  </a:lnTo>
                  <a:lnTo>
                    <a:pt x="2355" y="1880"/>
                  </a:lnTo>
                  <a:lnTo>
                    <a:pt x="2363" y="1883"/>
                  </a:lnTo>
                  <a:lnTo>
                    <a:pt x="2365" y="1888"/>
                  </a:lnTo>
                  <a:lnTo>
                    <a:pt x="2370" y="1893"/>
                  </a:lnTo>
                  <a:lnTo>
                    <a:pt x="2370" y="1905"/>
                  </a:lnTo>
                  <a:lnTo>
                    <a:pt x="2379" y="1909"/>
                  </a:lnTo>
                  <a:lnTo>
                    <a:pt x="2385" y="1910"/>
                  </a:lnTo>
                  <a:lnTo>
                    <a:pt x="2384" y="1919"/>
                  </a:lnTo>
                  <a:lnTo>
                    <a:pt x="2375" y="1917"/>
                  </a:lnTo>
                  <a:lnTo>
                    <a:pt x="2369" y="1919"/>
                  </a:lnTo>
                  <a:close/>
                  <a:moveTo>
                    <a:pt x="2398" y="1870"/>
                  </a:moveTo>
                  <a:lnTo>
                    <a:pt x="2404" y="1875"/>
                  </a:lnTo>
                  <a:lnTo>
                    <a:pt x="2409" y="1876"/>
                  </a:lnTo>
                  <a:lnTo>
                    <a:pt x="2409" y="1872"/>
                  </a:lnTo>
                  <a:lnTo>
                    <a:pt x="2404" y="1869"/>
                  </a:lnTo>
                  <a:lnTo>
                    <a:pt x="2400" y="1868"/>
                  </a:lnTo>
                  <a:lnTo>
                    <a:pt x="2398" y="1870"/>
                  </a:lnTo>
                  <a:close/>
                  <a:moveTo>
                    <a:pt x="2526" y="2083"/>
                  </a:moveTo>
                  <a:lnTo>
                    <a:pt x="2536" y="2084"/>
                  </a:lnTo>
                  <a:lnTo>
                    <a:pt x="2539" y="2082"/>
                  </a:lnTo>
                  <a:lnTo>
                    <a:pt x="2535" y="2078"/>
                  </a:lnTo>
                  <a:lnTo>
                    <a:pt x="2529" y="2079"/>
                  </a:lnTo>
                  <a:lnTo>
                    <a:pt x="2526" y="2083"/>
                  </a:lnTo>
                  <a:close/>
                  <a:moveTo>
                    <a:pt x="2757" y="1761"/>
                  </a:moveTo>
                  <a:lnTo>
                    <a:pt x="2755" y="1764"/>
                  </a:lnTo>
                  <a:lnTo>
                    <a:pt x="2757" y="1772"/>
                  </a:lnTo>
                  <a:lnTo>
                    <a:pt x="2759" y="1783"/>
                  </a:lnTo>
                  <a:lnTo>
                    <a:pt x="2763" y="1785"/>
                  </a:lnTo>
                  <a:lnTo>
                    <a:pt x="2768" y="1783"/>
                  </a:lnTo>
                  <a:lnTo>
                    <a:pt x="2775" y="1786"/>
                  </a:lnTo>
                  <a:lnTo>
                    <a:pt x="2780" y="1788"/>
                  </a:lnTo>
                  <a:lnTo>
                    <a:pt x="2787" y="1786"/>
                  </a:lnTo>
                  <a:lnTo>
                    <a:pt x="2795" y="1789"/>
                  </a:lnTo>
                  <a:lnTo>
                    <a:pt x="2798" y="1783"/>
                  </a:lnTo>
                  <a:lnTo>
                    <a:pt x="2795" y="1778"/>
                  </a:lnTo>
                  <a:lnTo>
                    <a:pt x="2796" y="1769"/>
                  </a:lnTo>
                  <a:lnTo>
                    <a:pt x="2787" y="1769"/>
                  </a:lnTo>
                  <a:lnTo>
                    <a:pt x="2783" y="1762"/>
                  </a:lnTo>
                  <a:lnTo>
                    <a:pt x="2776" y="1762"/>
                  </a:lnTo>
                  <a:lnTo>
                    <a:pt x="2773" y="1763"/>
                  </a:lnTo>
                  <a:lnTo>
                    <a:pt x="2773" y="1759"/>
                  </a:lnTo>
                  <a:lnTo>
                    <a:pt x="2773" y="1754"/>
                  </a:lnTo>
                  <a:lnTo>
                    <a:pt x="2770" y="1755"/>
                  </a:lnTo>
                  <a:lnTo>
                    <a:pt x="2766" y="1760"/>
                  </a:lnTo>
                  <a:lnTo>
                    <a:pt x="2762" y="1761"/>
                  </a:lnTo>
                  <a:lnTo>
                    <a:pt x="2757" y="1761"/>
                  </a:lnTo>
                  <a:close/>
                  <a:moveTo>
                    <a:pt x="2786" y="1743"/>
                  </a:moveTo>
                  <a:lnTo>
                    <a:pt x="2783" y="1738"/>
                  </a:lnTo>
                  <a:lnTo>
                    <a:pt x="2785" y="1732"/>
                  </a:lnTo>
                  <a:lnTo>
                    <a:pt x="2788" y="1734"/>
                  </a:lnTo>
                  <a:lnTo>
                    <a:pt x="2788" y="1741"/>
                  </a:lnTo>
                  <a:lnTo>
                    <a:pt x="2786" y="1743"/>
                  </a:lnTo>
                  <a:close/>
                  <a:moveTo>
                    <a:pt x="2773" y="1725"/>
                  </a:moveTo>
                  <a:lnTo>
                    <a:pt x="2772" y="1718"/>
                  </a:lnTo>
                  <a:lnTo>
                    <a:pt x="2774" y="1708"/>
                  </a:lnTo>
                  <a:lnTo>
                    <a:pt x="2776" y="1717"/>
                  </a:lnTo>
                  <a:lnTo>
                    <a:pt x="2779" y="1722"/>
                  </a:lnTo>
                  <a:lnTo>
                    <a:pt x="2777" y="1725"/>
                  </a:lnTo>
                  <a:lnTo>
                    <a:pt x="2773" y="1725"/>
                  </a:lnTo>
                  <a:close/>
                  <a:moveTo>
                    <a:pt x="2767" y="1731"/>
                  </a:moveTo>
                  <a:lnTo>
                    <a:pt x="2765" y="1719"/>
                  </a:lnTo>
                  <a:lnTo>
                    <a:pt x="2767" y="1707"/>
                  </a:lnTo>
                  <a:lnTo>
                    <a:pt x="2762" y="1700"/>
                  </a:lnTo>
                  <a:lnTo>
                    <a:pt x="2758" y="1701"/>
                  </a:lnTo>
                  <a:lnTo>
                    <a:pt x="2757" y="1709"/>
                  </a:lnTo>
                  <a:lnTo>
                    <a:pt x="2753" y="1718"/>
                  </a:lnTo>
                  <a:lnTo>
                    <a:pt x="2754" y="1726"/>
                  </a:lnTo>
                  <a:lnTo>
                    <a:pt x="2757" y="1730"/>
                  </a:lnTo>
                  <a:lnTo>
                    <a:pt x="2759" y="1736"/>
                  </a:lnTo>
                  <a:lnTo>
                    <a:pt x="2763" y="1733"/>
                  </a:lnTo>
                  <a:lnTo>
                    <a:pt x="2767" y="1731"/>
                  </a:lnTo>
                  <a:close/>
                  <a:moveTo>
                    <a:pt x="2709" y="1660"/>
                  </a:moveTo>
                  <a:lnTo>
                    <a:pt x="2707" y="1647"/>
                  </a:lnTo>
                  <a:lnTo>
                    <a:pt x="2710" y="1643"/>
                  </a:lnTo>
                  <a:lnTo>
                    <a:pt x="2715" y="1634"/>
                  </a:lnTo>
                  <a:lnTo>
                    <a:pt x="2720" y="1635"/>
                  </a:lnTo>
                  <a:lnTo>
                    <a:pt x="2729" y="1636"/>
                  </a:lnTo>
                  <a:lnTo>
                    <a:pt x="2731" y="1646"/>
                  </a:lnTo>
                  <a:lnTo>
                    <a:pt x="2727" y="1653"/>
                  </a:lnTo>
                  <a:lnTo>
                    <a:pt x="2722" y="1654"/>
                  </a:lnTo>
                  <a:lnTo>
                    <a:pt x="2716" y="1661"/>
                  </a:lnTo>
                  <a:lnTo>
                    <a:pt x="2709" y="1660"/>
                  </a:lnTo>
                  <a:close/>
                  <a:moveTo>
                    <a:pt x="2639" y="1668"/>
                  </a:moveTo>
                  <a:lnTo>
                    <a:pt x="2655" y="1654"/>
                  </a:lnTo>
                  <a:lnTo>
                    <a:pt x="2659" y="1648"/>
                  </a:lnTo>
                  <a:lnTo>
                    <a:pt x="2663" y="1648"/>
                  </a:lnTo>
                  <a:lnTo>
                    <a:pt x="2670" y="1641"/>
                  </a:lnTo>
                  <a:lnTo>
                    <a:pt x="2678" y="1635"/>
                  </a:lnTo>
                  <a:lnTo>
                    <a:pt x="2677" y="1626"/>
                  </a:lnTo>
                  <a:lnTo>
                    <a:pt x="2673" y="1624"/>
                  </a:lnTo>
                  <a:lnTo>
                    <a:pt x="2666" y="1626"/>
                  </a:lnTo>
                  <a:lnTo>
                    <a:pt x="2665" y="1633"/>
                  </a:lnTo>
                  <a:lnTo>
                    <a:pt x="2661" y="1633"/>
                  </a:lnTo>
                  <a:lnTo>
                    <a:pt x="2653" y="1641"/>
                  </a:lnTo>
                  <a:lnTo>
                    <a:pt x="2646" y="1644"/>
                  </a:lnTo>
                  <a:lnTo>
                    <a:pt x="2635" y="1644"/>
                  </a:lnTo>
                  <a:lnTo>
                    <a:pt x="2629" y="1647"/>
                  </a:lnTo>
                  <a:lnTo>
                    <a:pt x="2625" y="1654"/>
                  </a:lnTo>
                  <a:lnTo>
                    <a:pt x="2619" y="1659"/>
                  </a:lnTo>
                  <a:lnTo>
                    <a:pt x="2622" y="1668"/>
                  </a:lnTo>
                  <a:lnTo>
                    <a:pt x="2625" y="1666"/>
                  </a:lnTo>
                  <a:lnTo>
                    <a:pt x="2633" y="1668"/>
                  </a:lnTo>
                  <a:lnTo>
                    <a:pt x="2639" y="1668"/>
                  </a:lnTo>
                  <a:close/>
                  <a:moveTo>
                    <a:pt x="2671" y="1614"/>
                  </a:moveTo>
                  <a:lnTo>
                    <a:pt x="2677" y="1609"/>
                  </a:lnTo>
                  <a:lnTo>
                    <a:pt x="2681" y="1601"/>
                  </a:lnTo>
                  <a:lnTo>
                    <a:pt x="2687" y="1601"/>
                  </a:lnTo>
                  <a:lnTo>
                    <a:pt x="2691" y="1595"/>
                  </a:lnTo>
                  <a:lnTo>
                    <a:pt x="2694" y="1595"/>
                  </a:lnTo>
                  <a:lnTo>
                    <a:pt x="2698" y="1599"/>
                  </a:lnTo>
                  <a:lnTo>
                    <a:pt x="2697" y="1603"/>
                  </a:lnTo>
                  <a:lnTo>
                    <a:pt x="2689" y="1607"/>
                  </a:lnTo>
                  <a:lnTo>
                    <a:pt x="2682" y="1613"/>
                  </a:lnTo>
                  <a:lnTo>
                    <a:pt x="2675" y="1613"/>
                  </a:lnTo>
                  <a:lnTo>
                    <a:pt x="2671" y="1614"/>
                  </a:lnTo>
                  <a:close/>
                  <a:moveTo>
                    <a:pt x="2706" y="1574"/>
                  </a:moveTo>
                  <a:lnTo>
                    <a:pt x="2707" y="1568"/>
                  </a:lnTo>
                  <a:lnTo>
                    <a:pt x="2711" y="1566"/>
                  </a:lnTo>
                  <a:lnTo>
                    <a:pt x="2709" y="1572"/>
                  </a:lnTo>
                  <a:lnTo>
                    <a:pt x="2706" y="1574"/>
                  </a:lnTo>
                  <a:close/>
                  <a:moveTo>
                    <a:pt x="2607" y="1580"/>
                  </a:moveTo>
                  <a:lnTo>
                    <a:pt x="2613" y="1582"/>
                  </a:lnTo>
                  <a:lnTo>
                    <a:pt x="2615" y="1586"/>
                  </a:lnTo>
                  <a:lnTo>
                    <a:pt x="2617" y="1589"/>
                  </a:lnTo>
                  <a:lnTo>
                    <a:pt x="2616" y="1593"/>
                  </a:lnTo>
                  <a:lnTo>
                    <a:pt x="2618" y="1597"/>
                  </a:lnTo>
                  <a:lnTo>
                    <a:pt x="2623" y="1595"/>
                  </a:lnTo>
                  <a:lnTo>
                    <a:pt x="2623" y="1589"/>
                  </a:lnTo>
                  <a:lnTo>
                    <a:pt x="2629" y="1592"/>
                  </a:lnTo>
                  <a:lnTo>
                    <a:pt x="2635" y="1590"/>
                  </a:lnTo>
                  <a:lnTo>
                    <a:pt x="2639" y="1591"/>
                  </a:lnTo>
                  <a:lnTo>
                    <a:pt x="2643" y="1586"/>
                  </a:lnTo>
                  <a:lnTo>
                    <a:pt x="2639" y="1580"/>
                  </a:lnTo>
                  <a:lnTo>
                    <a:pt x="2628" y="1578"/>
                  </a:lnTo>
                  <a:lnTo>
                    <a:pt x="2622" y="1572"/>
                  </a:lnTo>
                  <a:lnTo>
                    <a:pt x="2614" y="1571"/>
                  </a:lnTo>
                  <a:lnTo>
                    <a:pt x="2613" y="1576"/>
                  </a:lnTo>
                  <a:lnTo>
                    <a:pt x="2607" y="1580"/>
                  </a:lnTo>
                  <a:close/>
                  <a:moveTo>
                    <a:pt x="2550" y="1603"/>
                  </a:moveTo>
                  <a:lnTo>
                    <a:pt x="2553" y="1607"/>
                  </a:lnTo>
                  <a:lnTo>
                    <a:pt x="2557" y="1607"/>
                  </a:lnTo>
                  <a:lnTo>
                    <a:pt x="2563" y="1609"/>
                  </a:lnTo>
                  <a:lnTo>
                    <a:pt x="2563" y="1604"/>
                  </a:lnTo>
                  <a:lnTo>
                    <a:pt x="2559" y="1601"/>
                  </a:lnTo>
                  <a:lnTo>
                    <a:pt x="2552" y="1601"/>
                  </a:lnTo>
                  <a:lnTo>
                    <a:pt x="2550" y="1603"/>
                  </a:lnTo>
                  <a:close/>
                  <a:moveTo>
                    <a:pt x="2547" y="1597"/>
                  </a:moveTo>
                  <a:lnTo>
                    <a:pt x="2543" y="1590"/>
                  </a:lnTo>
                  <a:lnTo>
                    <a:pt x="2548" y="1592"/>
                  </a:lnTo>
                  <a:lnTo>
                    <a:pt x="2549" y="1595"/>
                  </a:lnTo>
                  <a:lnTo>
                    <a:pt x="2547" y="1597"/>
                  </a:lnTo>
                  <a:close/>
                  <a:moveTo>
                    <a:pt x="2560" y="1596"/>
                  </a:moveTo>
                  <a:lnTo>
                    <a:pt x="2557" y="1592"/>
                  </a:lnTo>
                  <a:lnTo>
                    <a:pt x="2561" y="1593"/>
                  </a:lnTo>
                  <a:lnTo>
                    <a:pt x="2560" y="1596"/>
                  </a:lnTo>
                  <a:close/>
                  <a:moveTo>
                    <a:pt x="2621" y="1729"/>
                  </a:moveTo>
                  <a:lnTo>
                    <a:pt x="2617" y="1718"/>
                  </a:lnTo>
                  <a:lnTo>
                    <a:pt x="2621" y="1712"/>
                  </a:lnTo>
                  <a:lnTo>
                    <a:pt x="2624" y="1714"/>
                  </a:lnTo>
                  <a:lnTo>
                    <a:pt x="2631" y="1714"/>
                  </a:lnTo>
                  <a:lnTo>
                    <a:pt x="2631" y="1720"/>
                  </a:lnTo>
                  <a:lnTo>
                    <a:pt x="2624" y="1721"/>
                  </a:lnTo>
                  <a:lnTo>
                    <a:pt x="2623" y="1727"/>
                  </a:lnTo>
                  <a:lnTo>
                    <a:pt x="2621" y="1729"/>
                  </a:lnTo>
                  <a:close/>
                  <a:moveTo>
                    <a:pt x="2629" y="1702"/>
                  </a:moveTo>
                  <a:lnTo>
                    <a:pt x="2629" y="1698"/>
                  </a:lnTo>
                  <a:lnTo>
                    <a:pt x="2632" y="1694"/>
                  </a:lnTo>
                  <a:lnTo>
                    <a:pt x="2630" y="1685"/>
                  </a:lnTo>
                  <a:lnTo>
                    <a:pt x="2634" y="1687"/>
                  </a:lnTo>
                  <a:lnTo>
                    <a:pt x="2639" y="1690"/>
                  </a:lnTo>
                  <a:lnTo>
                    <a:pt x="2637" y="1696"/>
                  </a:lnTo>
                  <a:lnTo>
                    <a:pt x="2636" y="1702"/>
                  </a:lnTo>
                  <a:lnTo>
                    <a:pt x="2629" y="1702"/>
                  </a:lnTo>
                  <a:close/>
                  <a:moveTo>
                    <a:pt x="2527" y="1565"/>
                  </a:moveTo>
                  <a:lnTo>
                    <a:pt x="2533" y="1566"/>
                  </a:lnTo>
                  <a:lnTo>
                    <a:pt x="2536" y="1569"/>
                  </a:lnTo>
                  <a:lnTo>
                    <a:pt x="2541" y="1568"/>
                  </a:lnTo>
                  <a:lnTo>
                    <a:pt x="2541" y="1565"/>
                  </a:lnTo>
                  <a:lnTo>
                    <a:pt x="2534" y="1561"/>
                  </a:lnTo>
                  <a:lnTo>
                    <a:pt x="2533" y="1559"/>
                  </a:lnTo>
                  <a:lnTo>
                    <a:pt x="2526" y="1559"/>
                  </a:lnTo>
                  <a:lnTo>
                    <a:pt x="2525" y="1563"/>
                  </a:lnTo>
                  <a:lnTo>
                    <a:pt x="2527" y="1565"/>
                  </a:lnTo>
                  <a:close/>
                  <a:moveTo>
                    <a:pt x="2513" y="1561"/>
                  </a:moveTo>
                  <a:lnTo>
                    <a:pt x="2520" y="1563"/>
                  </a:lnTo>
                  <a:lnTo>
                    <a:pt x="2517" y="1558"/>
                  </a:lnTo>
                  <a:lnTo>
                    <a:pt x="2513" y="1561"/>
                  </a:lnTo>
                  <a:close/>
                  <a:moveTo>
                    <a:pt x="2503" y="1559"/>
                  </a:moveTo>
                  <a:lnTo>
                    <a:pt x="2497" y="1559"/>
                  </a:lnTo>
                  <a:lnTo>
                    <a:pt x="2494" y="1551"/>
                  </a:lnTo>
                  <a:lnTo>
                    <a:pt x="2499" y="1553"/>
                  </a:lnTo>
                  <a:lnTo>
                    <a:pt x="2504" y="1553"/>
                  </a:lnTo>
                  <a:lnTo>
                    <a:pt x="2505" y="1557"/>
                  </a:lnTo>
                  <a:lnTo>
                    <a:pt x="2503" y="1559"/>
                  </a:lnTo>
                  <a:close/>
                  <a:moveTo>
                    <a:pt x="2407" y="1521"/>
                  </a:moveTo>
                  <a:lnTo>
                    <a:pt x="2405" y="1517"/>
                  </a:lnTo>
                  <a:lnTo>
                    <a:pt x="2398" y="1517"/>
                  </a:lnTo>
                  <a:lnTo>
                    <a:pt x="2393" y="1512"/>
                  </a:lnTo>
                  <a:lnTo>
                    <a:pt x="2392" y="1515"/>
                  </a:lnTo>
                  <a:lnTo>
                    <a:pt x="2386" y="1514"/>
                  </a:lnTo>
                  <a:lnTo>
                    <a:pt x="2386" y="1507"/>
                  </a:lnTo>
                  <a:lnTo>
                    <a:pt x="2382" y="1504"/>
                  </a:lnTo>
                  <a:lnTo>
                    <a:pt x="2391" y="1502"/>
                  </a:lnTo>
                  <a:lnTo>
                    <a:pt x="2393" y="1499"/>
                  </a:lnTo>
                  <a:lnTo>
                    <a:pt x="2400" y="1499"/>
                  </a:lnTo>
                  <a:lnTo>
                    <a:pt x="2405" y="1506"/>
                  </a:lnTo>
                  <a:lnTo>
                    <a:pt x="2414" y="1507"/>
                  </a:lnTo>
                  <a:lnTo>
                    <a:pt x="2415" y="1515"/>
                  </a:lnTo>
                  <a:lnTo>
                    <a:pt x="2412" y="1520"/>
                  </a:lnTo>
                  <a:lnTo>
                    <a:pt x="2407" y="1521"/>
                  </a:lnTo>
                  <a:close/>
                  <a:moveTo>
                    <a:pt x="2238" y="1551"/>
                  </a:moveTo>
                  <a:lnTo>
                    <a:pt x="2235" y="1557"/>
                  </a:lnTo>
                  <a:lnTo>
                    <a:pt x="2239" y="1561"/>
                  </a:lnTo>
                  <a:lnTo>
                    <a:pt x="2239" y="1566"/>
                  </a:lnTo>
                  <a:lnTo>
                    <a:pt x="2241" y="1568"/>
                  </a:lnTo>
                  <a:lnTo>
                    <a:pt x="2244" y="1565"/>
                  </a:lnTo>
                  <a:lnTo>
                    <a:pt x="2243" y="1553"/>
                  </a:lnTo>
                  <a:lnTo>
                    <a:pt x="2240" y="1549"/>
                  </a:lnTo>
                  <a:lnTo>
                    <a:pt x="2238" y="1551"/>
                  </a:lnTo>
                  <a:close/>
                  <a:moveTo>
                    <a:pt x="2246" y="1551"/>
                  </a:moveTo>
                  <a:lnTo>
                    <a:pt x="2247" y="1561"/>
                  </a:lnTo>
                  <a:lnTo>
                    <a:pt x="2252" y="1557"/>
                  </a:lnTo>
                  <a:lnTo>
                    <a:pt x="2254" y="1557"/>
                  </a:lnTo>
                  <a:lnTo>
                    <a:pt x="2254" y="1550"/>
                  </a:lnTo>
                  <a:lnTo>
                    <a:pt x="2251" y="1547"/>
                  </a:lnTo>
                  <a:lnTo>
                    <a:pt x="2246" y="1551"/>
                  </a:lnTo>
                  <a:close/>
                  <a:moveTo>
                    <a:pt x="2220" y="1507"/>
                  </a:moveTo>
                  <a:lnTo>
                    <a:pt x="2218" y="1503"/>
                  </a:lnTo>
                  <a:lnTo>
                    <a:pt x="2221" y="1498"/>
                  </a:lnTo>
                  <a:lnTo>
                    <a:pt x="2227" y="1498"/>
                  </a:lnTo>
                  <a:lnTo>
                    <a:pt x="2230" y="1501"/>
                  </a:lnTo>
                  <a:lnTo>
                    <a:pt x="2228" y="1505"/>
                  </a:lnTo>
                  <a:lnTo>
                    <a:pt x="2225" y="1505"/>
                  </a:lnTo>
                  <a:lnTo>
                    <a:pt x="2220" y="1507"/>
                  </a:lnTo>
                  <a:close/>
                  <a:moveTo>
                    <a:pt x="2765" y="1320"/>
                  </a:moveTo>
                  <a:lnTo>
                    <a:pt x="2759" y="1319"/>
                  </a:lnTo>
                  <a:lnTo>
                    <a:pt x="2758" y="1314"/>
                  </a:lnTo>
                  <a:lnTo>
                    <a:pt x="2762" y="1313"/>
                  </a:lnTo>
                  <a:lnTo>
                    <a:pt x="2768" y="1318"/>
                  </a:lnTo>
                  <a:lnTo>
                    <a:pt x="2765" y="1320"/>
                  </a:lnTo>
                  <a:close/>
                  <a:moveTo>
                    <a:pt x="2742" y="1320"/>
                  </a:moveTo>
                  <a:lnTo>
                    <a:pt x="2739" y="1315"/>
                  </a:lnTo>
                  <a:lnTo>
                    <a:pt x="2742" y="1312"/>
                  </a:lnTo>
                  <a:lnTo>
                    <a:pt x="2746" y="1312"/>
                  </a:lnTo>
                  <a:lnTo>
                    <a:pt x="2747" y="1318"/>
                  </a:lnTo>
                  <a:lnTo>
                    <a:pt x="2742" y="1320"/>
                  </a:lnTo>
                  <a:close/>
                  <a:moveTo>
                    <a:pt x="2729" y="1313"/>
                  </a:moveTo>
                  <a:lnTo>
                    <a:pt x="2728" y="1304"/>
                  </a:lnTo>
                  <a:lnTo>
                    <a:pt x="2731" y="1299"/>
                  </a:lnTo>
                  <a:lnTo>
                    <a:pt x="2734" y="1303"/>
                  </a:lnTo>
                  <a:lnTo>
                    <a:pt x="2734" y="1308"/>
                  </a:lnTo>
                  <a:lnTo>
                    <a:pt x="2729" y="1313"/>
                  </a:lnTo>
                  <a:close/>
                  <a:moveTo>
                    <a:pt x="2779" y="1299"/>
                  </a:moveTo>
                  <a:lnTo>
                    <a:pt x="2768" y="1293"/>
                  </a:lnTo>
                  <a:lnTo>
                    <a:pt x="2758" y="1290"/>
                  </a:lnTo>
                  <a:lnTo>
                    <a:pt x="2755" y="1280"/>
                  </a:lnTo>
                  <a:lnTo>
                    <a:pt x="2749" y="1277"/>
                  </a:lnTo>
                  <a:lnTo>
                    <a:pt x="2745" y="1269"/>
                  </a:lnTo>
                  <a:lnTo>
                    <a:pt x="2748" y="1258"/>
                  </a:lnTo>
                  <a:lnTo>
                    <a:pt x="2757" y="1252"/>
                  </a:lnTo>
                  <a:lnTo>
                    <a:pt x="2756" y="1245"/>
                  </a:lnTo>
                  <a:lnTo>
                    <a:pt x="2761" y="1239"/>
                  </a:lnTo>
                  <a:lnTo>
                    <a:pt x="2759" y="1232"/>
                  </a:lnTo>
                  <a:lnTo>
                    <a:pt x="2752" y="1231"/>
                  </a:lnTo>
                  <a:lnTo>
                    <a:pt x="2744" y="1225"/>
                  </a:lnTo>
                  <a:lnTo>
                    <a:pt x="2752" y="1207"/>
                  </a:lnTo>
                  <a:lnTo>
                    <a:pt x="2758" y="1207"/>
                  </a:lnTo>
                  <a:lnTo>
                    <a:pt x="2760" y="1202"/>
                  </a:lnTo>
                  <a:lnTo>
                    <a:pt x="2758" y="1194"/>
                  </a:lnTo>
                  <a:lnTo>
                    <a:pt x="2764" y="1187"/>
                  </a:lnTo>
                  <a:lnTo>
                    <a:pt x="2766" y="1175"/>
                  </a:lnTo>
                  <a:lnTo>
                    <a:pt x="2774" y="1173"/>
                  </a:lnTo>
                  <a:lnTo>
                    <a:pt x="2780" y="1178"/>
                  </a:lnTo>
                  <a:lnTo>
                    <a:pt x="2782" y="1185"/>
                  </a:lnTo>
                  <a:lnTo>
                    <a:pt x="2798" y="1191"/>
                  </a:lnTo>
                  <a:lnTo>
                    <a:pt x="2805" y="1198"/>
                  </a:lnTo>
                  <a:lnTo>
                    <a:pt x="2814" y="1200"/>
                  </a:lnTo>
                  <a:lnTo>
                    <a:pt x="2818" y="1197"/>
                  </a:lnTo>
                  <a:lnTo>
                    <a:pt x="2834" y="1202"/>
                  </a:lnTo>
                  <a:lnTo>
                    <a:pt x="2846" y="1202"/>
                  </a:lnTo>
                  <a:lnTo>
                    <a:pt x="2852" y="1206"/>
                  </a:lnTo>
                  <a:lnTo>
                    <a:pt x="2854" y="1214"/>
                  </a:lnTo>
                  <a:lnTo>
                    <a:pt x="2866" y="1221"/>
                  </a:lnTo>
                  <a:lnTo>
                    <a:pt x="2871" y="1230"/>
                  </a:lnTo>
                  <a:lnTo>
                    <a:pt x="2867" y="1240"/>
                  </a:lnTo>
                  <a:lnTo>
                    <a:pt x="2868" y="1245"/>
                  </a:lnTo>
                  <a:lnTo>
                    <a:pt x="2875" y="1251"/>
                  </a:lnTo>
                  <a:lnTo>
                    <a:pt x="2873" y="1255"/>
                  </a:lnTo>
                  <a:lnTo>
                    <a:pt x="2875" y="1263"/>
                  </a:lnTo>
                  <a:lnTo>
                    <a:pt x="2874" y="1268"/>
                  </a:lnTo>
                  <a:lnTo>
                    <a:pt x="2879" y="1278"/>
                  </a:lnTo>
                  <a:lnTo>
                    <a:pt x="2877" y="1284"/>
                  </a:lnTo>
                  <a:lnTo>
                    <a:pt x="2873" y="1290"/>
                  </a:lnTo>
                  <a:lnTo>
                    <a:pt x="2884" y="1294"/>
                  </a:lnTo>
                  <a:lnTo>
                    <a:pt x="2884" y="1298"/>
                  </a:lnTo>
                  <a:lnTo>
                    <a:pt x="2878" y="1302"/>
                  </a:lnTo>
                  <a:lnTo>
                    <a:pt x="2876" y="1307"/>
                  </a:lnTo>
                  <a:lnTo>
                    <a:pt x="2859" y="1303"/>
                  </a:lnTo>
                  <a:lnTo>
                    <a:pt x="2857" y="1300"/>
                  </a:lnTo>
                  <a:lnTo>
                    <a:pt x="2840" y="1296"/>
                  </a:lnTo>
                  <a:lnTo>
                    <a:pt x="2835" y="1292"/>
                  </a:lnTo>
                  <a:lnTo>
                    <a:pt x="2824" y="1290"/>
                  </a:lnTo>
                  <a:lnTo>
                    <a:pt x="2820" y="1290"/>
                  </a:lnTo>
                  <a:lnTo>
                    <a:pt x="2813" y="1285"/>
                  </a:lnTo>
                  <a:lnTo>
                    <a:pt x="2800" y="1289"/>
                  </a:lnTo>
                  <a:lnTo>
                    <a:pt x="2793" y="1290"/>
                  </a:lnTo>
                  <a:lnTo>
                    <a:pt x="2784" y="1298"/>
                  </a:lnTo>
                  <a:lnTo>
                    <a:pt x="2779" y="1299"/>
                  </a:lnTo>
                  <a:close/>
                  <a:moveTo>
                    <a:pt x="2239" y="1262"/>
                  </a:moveTo>
                  <a:lnTo>
                    <a:pt x="2225" y="1251"/>
                  </a:lnTo>
                  <a:lnTo>
                    <a:pt x="2219" y="1253"/>
                  </a:lnTo>
                  <a:lnTo>
                    <a:pt x="2204" y="1251"/>
                  </a:lnTo>
                  <a:lnTo>
                    <a:pt x="2210" y="1242"/>
                  </a:lnTo>
                  <a:lnTo>
                    <a:pt x="2217" y="1239"/>
                  </a:lnTo>
                  <a:lnTo>
                    <a:pt x="2222" y="1241"/>
                  </a:lnTo>
                  <a:lnTo>
                    <a:pt x="2225" y="1238"/>
                  </a:lnTo>
                  <a:lnTo>
                    <a:pt x="2223" y="1234"/>
                  </a:lnTo>
                  <a:lnTo>
                    <a:pt x="2216" y="1235"/>
                  </a:lnTo>
                  <a:lnTo>
                    <a:pt x="2214" y="1232"/>
                  </a:lnTo>
                  <a:lnTo>
                    <a:pt x="2224" y="1217"/>
                  </a:lnTo>
                  <a:lnTo>
                    <a:pt x="2229" y="1202"/>
                  </a:lnTo>
                  <a:lnTo>
                    <a:pt x="2229" y="1195"/>
                  </a:lnTo>
                  <a:lnTo>
                    <a:pt x="2233" y="1192"/>
                  </a:lnTo>
                  <a:lnTo>
                    <a:pt x="2233" y="1187"/>
                  </a:lnTo>
                  <a:lnTo>
                    <a:pt x="2226" y="1182"/>
                  </a:lnTo>
                  <a:lnTo>
                    <a:pt x="2231" y="1175"/>
                  </a:lnTo>
                  <a:lnTo>
                    <a:pt x="2231" y="1165"/>
                  </a:lnTo>
                  <a:lnTo>
                    <a:pt x="2239" y="1148"/>
                  </a:lnTo>
                  <a:lnTo>
                    <a:pt x="2245" y="1144"/>
                  </a:lnTo>
                  <a:lnTo>
                    <a:pt x="2245" y="1136"/>
                  </a:lnTo>
                  <a:lnTo>
                    <a:pt x="2252" y="1130"/>
                  </a:lnTo>
                  <a:lnTo>
                    <a:pt x="2256" y="1121"/>
                  </a:lnTo>
                  <a:lnTo>
                    <a:pt x="2259" y="1115"/>
                  </a:lnTo>
                  <a:lnTo>
                    <a:pt x="2260" y="1106"/>
                  </a:lnTo>
                  <a:lnTo>
                    <a:pt x="2272" y="1094"/>
                  </a:lnTo>
                  <a:lnTo>
                    <a:pt x="2274" y="1082"/>
                  </a:lnTo>
                  <a:lnTo>
                    <a:pt x="2281" y="1081"/>
                  </a:lnTo>
                  <a:lnTo>
                    <a:pt x="2282" y="1075"/>
                  </a:lnTo>
                  <a:lnTo>
                    <a:pt x="2280" y="1071"/>
                  </a:lnTo>
                  <a:lnTo>
                    <a:pt x="2286" y="1061"/>
                  </a:lnTo>
                  <a:lnTo>
                    <a:pt x="2292" y="1062"/>
                  </a:lnTo>
                  <a:lnTo>
                    <a:pt x="2299" y="1073"/>
                  </a:lnTo>
                  <a:lnTo>
                    <a:pt x="2301" y="1081"/>
                  </a:lnTo>
                  <a:lnTo>
                    <a:pt x="2310" y="1082"/>
                  </a:lnTo>
                  <a:lnTo>
                    <a:pt x="2309" y="1073"/>
                  </a:lnTo>
                  <a:lnTo>
                    <a:pt x="2302" y="1065"/>
                  </a:lnTo>
                  <a:lnTo>
                    <a:pt x="2303" y="1061"/>
                  </a:lnTo>
                  <a:lnTo>
                    <a:pt x="2310" y="1059"/>
                  </a:lnTo>
                  <a:lnTo>
                    <a:pt x="2303" y="1050"/>
                  </a:lnTo>
                  <a:lnTo>
                    <a:pt x="2310" y="1038"/>
                  </a:lnTo>
                  <a:lnTo>
                    <a:pt x="2330" y="1034"/>
                  </a:lnTo>
                  <a:lnTo>
                    <a:pt x="2342" y="1034"/>
                  </a:lnTo>
                  <a:lnTo>
                    <a:pt x="2350" y="1032"/>
                  </a:lnTo>
                  <a:lnTo>
                    <a:pt x="2354" y="1035"/>
                  </a:lnTo>
                  <a:lnTo>
                    <a:pt x="2362" y="1034"/>
                  </a:lnTo>
                  <a:lnTo>
                    <a:pt x="2364" y="1040"/>
                  </a:lnTo>
                  <a:lnTo>
                    <a:pt x="2370" y="1035"/>
                  </a:lnTo>
                  <a:lnTo>
                    <a:pt x="2381" y="1036"/>
                  </a:lnTo>
                  <a:lnTo>
                    <a:pt x="2387" y="1045"/>
                  </a:lnTo>
                  <a:lnTo>
                    <a:pt x="2395" y="1048"/>
                  </a:lnTo>
                  <a:lnTo>
                    <a:pt x="2397" y="1050"/>
                  </a:lnTo>
                  <a:lnTo>
                    <a:pt x="2401" y="1050"/>
                  </a:lnTo>
                  <a:lnTo>
                    <a:pt x="2406" y="1058"/>
                  </a:lnTo>
                  <a:lnTo>
                    <a:pt x="2405" y="1065"/>
                  </a:lnTo>
                  <a:lnTo>
                    <a:pt x="2409" y="1068"/>
                  </a:lnTo>
                  <a:lnTo>
                    <a:pt x="2415" y="1065"/>
                  </a:lnTo>
                  <a:lnTo>
                    <a:pt x="2427" y="1067"/>
                  </a:lnTo>
                  <a:lnTo>
                    <a:pt x="2447" y="1069"/>
                  </a:lnTo>
                  <a:lnTo>
                    <a:pt x="2459" y="1076"/>
                  </a:lnTo>
                  <a:lnTo>
                    <a:pt x="2459" y="1083"/>
                  </a:lnTo>
                  <a:lnTo>
                    <a:pt x="2464" y="1087"/>
                  </a:lnTo>
                  <a:lnTo>
                    <a:pt x="2467" y="1094"/>
                  </a:lnTo>
                  <a:lnTo>
                    <a:pt x="2463" y="1092"/>
                  </a:lnTo>
                  <a:lnTo>
                    <a:pt x="2459" y="1093"/>
                  </a:lnTo>
                  <a:lnTo>
                    <a:pt x="2455" y="1102"/>
                  </a:lnTo>
                  <a:lnTo>
                    <a:pt x="2443" y="1114"/>
                  </a:lnTo>
                  <a:lnTo>
                    <a:pt x="2436" y="1124"/>
                  </a:lnTo>
                  <a:lnTo>
                    <a:pt x="2428" y="1126"/>
                  </a:lnTo>
                  <a:lnTo>
                    <a:pt x="2428" y="1129"/>
                  </a:lnTo>
                  <a:lnTo>
                    <a:pt x="2410" y="1143"/>
                  </a:lnTo>
                  <a:lnTo>
                    <a:pt x="2401" y="1156"/>
                  </a:lnTo>
                  <a:lnTo>
                    <a:pt x="2391" y="1156"/>
                  </a:lnTo>
                  <a:lnTo>
                    <a:pt x="2390" y="1160"/>
                  </a:lnTo>
                  <a:lnTo>
                    <a:pt x="2393" y="1163"/>
                  </a:lnTo>
                  <a:lnTo>
                    <a:pt x="2389" y="1169"/>
                  </a:lnTo>
                  <a:lnTo>
                    <a:pt x="2375" y="1179"/>
                  </a:lnTo>
                  <a:lnTo>
                    <a:pt x="2365" y="1190"/>
                  </a:lnTo>
                  <a:lnTo>
                    <a:pt x="2349" y="1201"/>
                  </a:lnTo>
                  <a:lnTo>
                    <a:pt x="2339" y="1205"/>
                  </a:lnTo>
                  <a:lnTo>
                    <a:pt x="2333" y="1203"/>
                  </a:lnTo>
                  <a:lnTo>
                    <a:pt x="2332" y="1199"/>
                  </a:lnTo>
                  <a:lnTo>
                    <a:pt x="2326" y="1199"/>
                  </a:lnTo>
                  <a:lnTo>
                    <a:pt x="2315" y="1190"/>
                  </a:lnTo>
                  <a:lnTo>
                    <a:pt x="2313" y="1183"/>
                  </a:lnTo>
                  <a:lnTo>
                    <a:pt x="2307" y="1180"/>
                  </a:lnTo>
                  <a:lnTo>
                    <a:pt x="2301" y="1183"/>
                  </a:lnTo>
                  <a:lnTo>
                    <a:pt x="2293" y="1181"/>
                  </a:lnTo>
                  <a:lnTo>
                    <a:pt x="2285" y="1181"/>
                  </a:lnTo>
                  <a:lnTo>
                    <a:pt x="2279" y="1178"/>
                  </a:lnTo>
                  <a:lnTo>
                    <a:pt x="2272" y="1178"/>
                  </a:lnTo>
                  <a:lnTo>
                    <a:pt x="2271" y="1183"/>
                  </a:lnTo>
                  <a:lnTo>
                    <a:pt x="2275" y="1187"/>
                  </a:lnTo>
                  <a:lnTo>
                    <a:pt x="2291" y="1188"/>
                  </a:lnTo>
                  <a:lnTo>
                    <a:pt x="2289" y="1194"/>
                  </a:lnTo>
                  <a:lnTo>
                    <a:pt x="2283" y="1201"/>
                  </a:lnTo>
                  <a:lnTo>
                    <a:pt x="2287" y="1205"/>
                  </a:lnTo>
                  <a:lnTo>
                    <a:pt x="2288" y="1215"/>
                  </a:lnTo>
                  <a:lnTo>
                    <a:pt x="2283" y="1223"/>
                  </a:lnTo>
                  <a:lnTo>
                    <a:pt x="2278" y="1227"/>
                  </a:lnTo>
                  <a:lnTo>
                    <a:pt x="2273" y="1232"/>
                  </a:lnTo>
                  <a:lnTo>
                    <a:pt x="2264" y="1232"/>
                  </a:lnTo>
                  <a:lnTo>
                    <a:pt x="2259" y="1236"/>
                  </a:lnTo>
                  <a:lnTo>
                    <a:pt x="2255" y="1245"/>
                  </a:lnTo>
                  <a:lnTo>
                    <a:pt x="2248" y="1251"/>
                  </a:lnTo>
                  <a:lnTo>
                    <a:pt x="2242" y="1251"/>
                  </a:lnTo>
                  <a:lnTo>
                    <a:pt x="2241" y="1259"/>
                  </a:lnTo>
                  <a:lnTo>
                    <a:pt x="2239" y="1262"/>
                  </a:lnTo>
                  <a:close/>
                  <a:moveTo>
                    <a:pt x="1923" y="1082"/>
                  </a:moveTo>
                  <a:lnTo>
                    <a:pt x="1917" y="1074"/>
                  </a:lnTo>
                  <a:lnTo>
                    <a:pt x="1916" y="1056"/>
                  </a:lnTo>
                  <a:lnTo>
                    <a:pt x="1911" y="1047"/>
                  </a:lnTo>
                  <a:lnTo>
                    <a:pt x="1911" y="1040"/>
                  </a:lnTo>
                  <a:lnTo>
                    <a:pt x="1913" y="1035"/>
                  </a:lnTo>
                  <a:lnTo>
                    <a:pt x="1910" y="1025"/>
                  </a:lnTo>
                  <a:lnTo>
                    <a:pt x="1910" y="1015"/>
                  </a:lnTo>
                  <a:lnTo>
                    <a:pt x="1903" y="1005"/>
                  </a:lnTo>
                  <a:lnTo>
                    <a:pt x="1895" y="998"/>
                  </a:lnTo>
                  <a:lnTo>
                    <a:pt x="1896" y="993"/>
                  </a:lnTo>
                  <a:lnTo>
                    <a:pt x="1909" y="983"/>
                  </a:lnTo>
                  <a:lnTo>
                    <a:pt x="1916" y="980"/>
                  </a:lnTo>
                  <a:lnTo>
                    <a:pt x="1924" y="972"/>
                  </a:lnTo>
                  <a:lnTo>
                    <a:pt x="1936" y="971"/>
                  </a:lnTo>
                  <a:lnTo>
                    <a:pt x="1943" y="976"/>
                  </a:lnTo>
                  <a:lnTo>
                    <a:pt x="1949" y="977"/>
                  </a:lnTo>
                  <a:lnTo>
                    <a:pt x="1956" y="982"/>
                  </a:lnTo>
                  <a:lnTo>
                    <a:pt x="1961" y="980"/>
                  </a:lnTo>
                  <a:lnTo>
                    <a:pt x="1970" y="984"/>
                  </a:lnTo>
                  <a:lnTo>
                    <a:pt x="1975" y="982"/>
                  </a:lnTo>
                  <a:lnTo>
                    <a:pt x="1981" y="982"/>
                  </a:lnTo>
                  <a:lnTo>
                    <a:pt x="1989" y="993"/>
                  </a:lnTo>
                  <a:lnTo>
                    <a:pt x="1989" y="1000"/>
                  </a:lnTo>
                  <a:lnTo>
                    <a:pt x="1987" y="1004"/>
                  </a:lnTo>
                  <a:lnTo>
                    <a:pt x="1992" y="1012"/>
                  </a:lnTo>
                  <a:lnTo>
                    <a:pt x="1992" y="1018"/>
                  </a:lnTo>
                  <a:lnTo>
                    <a:pt x="1988" y="1021"/>
                  </a:lnTo>
                  <a:lnTo>
                    <a:pt x="1988" y="1028"/>
                  </a:lnTo>
                  <a:lnTo>
                    <a:pt x="1977" y="1038"/>
                  </a:lnTo>
                  <a:lnTo>
                    <a:pt x="1973" y="1038"/>
                  </a:lnTo>
                  <a:lnTo>
                    <a:pt x="1961" y="1050"/>
                  </a:lnTo>
                  <a:lnTo>
                    <a:pt x="1950" y="1057"/>
                  </a:lnTo>
                  <a:lnTo>
                    <a:pt x="1939" y="1069"/>
                  </a:lnTo>
                  <a:lnTo>
                    <a:pt x="1931" y="1069"/>
                  </a:lnTo>
                  <a:lnTo>
                    <a:pt x="1926" y="1073"/>
                  </a:lnTo>
                  <a:lnTo>
                    <a:pt x="1927" y="1079"/>
                  </a:lnTo>
                  <a:lnTo>
                    <a:pt x="1923" y="1082"/>
                  </a:lnTo>
                  <a:close/>
                  <a:moveTo>
                    <a:pt x="1867" y="972"/>
                  </a:moveTo>
                  <a:lnTo>
                    <a:pt x="1867" y="977"/>
                  </a:lnTo>
                  <a:lnTo>
                    <a:pt x="1870" y="980"/>
                  </a:lnTo>
                  <a:lnTo>
                    <a:pt x="1875" y="978"/>
                  </a:lnTo>
                  <a:lnTo>
                    <a:pt x="1881" y="980"/>
                  </a:lnTo>
                  <a:lnTo>
                    <a:pt x="1884" y="977"/>
                  </a:lnTo>
                  <a:lnTo>
                    <a:pt x="1881" y="972"/>
                  </a:lnTo>
                  <a:lnTo>
                    <a:pt x="1870" y="970"/>
                  </a:lnTo>
                  <a:lnTo>
                    <a:pt x="1867" y="972"/>
                  </a:lnTo>
                  <a:close/>
                  <a:moveTo>
                    <a:pt x="2202" y="1160"/>
                  </a:moveTo>
                  <a:lnTo>
                    <a:pt x="2206" y="1157"/>
                  </a:lnTo>
                  <a:lnTo>
                    <a:pt x="2210" y="1146"/>
                  </a:lnTo>
                  <a:lnTo>
                    <a:pt x="2204" y="1147"/>
                  </a:lnTo>
                  <a:lnTo>
                    <a:pt x="2198" y="1152"/>
                  </a:lnTo>
                  <a:lnTo>
                    <a:pt x="2197" y="1158"/>
                  </a:lnTo>
                  <a:lnTo>
                    <a:pt x="2202" y="1160"/>
                  </a:lnTo>
                  <a:close/>
                  <a:moveTo>
                    <a:pt x="2208" y="1141"/>
                  </a:moveTo>
                  <a:lnTo>
                    <a:pt x="2212" y="1140"/>
                  </a:lnTo>
                  <a:lnTo>
                    <a:pt x="2219" y="1131"/>
                  </a:lnTo>
                  <a:lnTo>
                    <a:pt x="2220" y="1125"/>
                  </a:lnTo>
                  <a:lnTo>
                    <a:pt x="2217" y="1121"/>
                  </a:lnTo>
                  <a:lnTo>
                    <a:pt x="2215" y="1114"/>
                  </a:lnTo>
                  <a:lnTo>
                    <a:pt x="2209" y="1117"/>
                  </a:lnTo>
                  <a:lnTo>
                    <a:pt x="2207" y="1123"/>
                  </a:lnTo>
                  <a:lnTo>
                    <a:pt x="2202" y="1126"/>
                  </a:lnTo>
                  <a:lnTo>
                    <a:pt x="2203" y="1136"/>
                  </a:lnTo>
                  <a:lnTo>
                    <a:pt x="2208" y="1141"/>
                  </a:lnTo>
                  <a:close/>
                  <a:moveTo>
                    <a:pt x="2214" y="1105"/>
                  </a:moveTo>
                  <a:lnTo>
                    <a:pt x="2213" y="1109"/>
                  </a:lnTo>
                  <a:lnTo>
                    <a:pt x="2218" y="1110"/>
                  </a:lnTo>
                  <a:lnTo>
                    <a:pt x="2219" y="1106"/>
                  </a:lnTo>
                  <a:lnTo>
                    <a:pt x="2214" y="1105"/>
                  </a:lnTo>
                  <a:close/>
                  <a:moveTo>
                    <a:pt x="2067" y="1310"/>
                  </a:moveTo>
                  <a:lnTo>
                    <a:pt x="2061" y="1305"/>
                  </a:lnTo>
                  <a:lnTo>
                    <a:pt x="2061" y="1295"/>
                  </a:lnTo>
                  <a:lnTo>
                    <a:pt x="2057" y="1292"/>
                  </a:lnTo>
                  <a:lnTo>
                    <a:pt x="2052" y="1296"/>
                  </a:lnTo>
                  <a:lnTo>
                    <a:pt x="2050" y="1292"/>
                  </a:lnTo>
                  <a:lnTo>
                    <a:pt x="2052" y="1283"/>
                  </a:lnTo>
                  <a:lnTo>
                    <a:pt x="2050" y="1274"/>
                  </a:lnTo>
                  <a:lnTo>
                    <a:pt x="2044" y="1268"/>
                  </a:lnTo>
                  <a:lnTo>
                    <a:pt x="2049" y="1258"/>
                  </a:lnTo>
                  <a:lnTo>
                    <a:pt x="2048" y="1245"/>
                  </a:lnTo>
                  <a:lnTo>
                    <a:pt x="2051" y="1240"/>
                  </a:lnTo>
                  <a:lnTo>
                    <a:pt x="2044" y="1237"/>
                  </a:lnTo>
                  <a:lnTo>
                    <a:pt x="2040" y="1229"/>
                  </a:lnTo>
                  <a:lnTo>
                    <a:pt x="2040" y="1222"/>
                  </a:lnTo>
                  <a:lnTo>
                    <a:pt x="2033" y="1213"/>
                  </a:lnTo>
                  <a:lnTo>
                    <a:pt x="2034" y="1199"/>
                  </a:lnTo>
                  <a:lnTo>
                    <a:pt x="2028" y="1189"/>
                  </a:lnTo>
                  <a:lnTo>
                    <a:pt x="2024" y="1189"/>
                  </a:lnTo>
                  <a:lnTo>
                    <a:pt x="2021" y="1185"/>
                  </a:lnTo>
                  <a:lnTo>
                    <a:pt x="2021" y="1175"/>
                  </a:lnTo>
                  <a:lnTo>
                    <a:pt x="2017" y="1172"/>
                  </a:lnTo>
                  <a:lnTo>
                    <a:pt x="2010" y="1176"/>
                  </a:lnTo>
                  <a:lnTo>
                    <a:pt x="2007" y="1173"/>
                  </a:lnTo>
                  <a:lnTo>
                    <a:pt x="2000" y="1174"/>
                  </a:lnTo>
                  <a:lnTo>
                    <a:pt x="1996" y="1170"/>
                  </a:lnTo>
                  <a:lnTo>
                    <a:pt x="1996" y="1161"/>
                  </a:lnTo>
                  <a:lnTo>
                    <a:pt x="2004" y="1156"/>
                  </a:lnTo>
                  <a:lnTo>
                    <a:pt x="2006" y="1144"/>
                  </a:lnTo>
                  <a:lnTo>
                    <a:pt x="2002" y="1138"/>
                  </a:lnTo>
                  <a:lnTo>
                    <a:pt x="2004" y="1132"/>
                  </a:lnTo>
                  <a:lnTo>
                    <a:pt x="2004" y="1118"/>
                  </a:lnTo>
                  <a:lnTo>
                    <a:pt x="2001" y="1112"/>
                  </a:lnTo>
                  <a:lnTo>
                    <a:pt x="2011" y="1098"/>
                  </a:lnTo>
                  <a:lnTo>
                    <a:pt x="2020" y="1095"/>
                  </a:lnTo>
                  <a:lnTo>
                    <a:pt x="2023" y="1089"/>
                  </a:lnTo>
                  <a:lnTo>
                    <a:pt x="2028" y="1088"/>
                  </a:lnTo>
                  <a:lnTo>
                    <a:pt x="2030" y="1092"/>
                  </a:lnTo>
                  <a:lnTo>
                    <a:pt x="2043" y="1088"/>
                  </a:lnTo>
                  <a:lnTo>
                    <a:pt x="2051" y="1090"/>
                  </a:lnTo>
                  <a:lnTo>
                    <a:pt x="2055" y="1096"/>
                  </a:lnTo>
                  <a:lnTo>
                    <a:pt x="2051" y="1100"/>
                  </a:lnTo>
                  <a:lnTo>
                    <a:pt x="2047" y="1101"/>
                  </a:lnTo>
                  <a:lnTo>
                    <a:pt x="2047" y="1106"/>
                  </a:lnTo>
                  <a:lnTo>
                    <a:pt x="2054" y="1107"/>
                  </a:lnTo>
                  <a:lnTo>
                    <a:pt x="2056" y="1112"/>
                  </a:lnTo>
                  <a:lnTo>
                    <a:pt x="2055" y="1119"/>
                  </a:lnTo>
                  <a:lnTo>
                    <a:pt x="2066" y="1131"/>
                  </a:lnTo>
                  <a:lnTo>
                    <a:pt x="2066" y="1139"/>
                  </a:lnTo>
                  <a:lnTo>
                    <a:pt x="2071" y="1146"/>
                  </a:lnTo>
                  <a:lnTo>
                    <a:pt x="2079" y="1147"/>
                  </a:lnTo>
                  <a:lnTo>
                    <a:pt x="2083" y="1144"/>
                  </a:lnTo>
                  <a:lnTo>
                    <a:pt x="2082" y="1137"/>
                  </a:lnTo>
                  <a:lnTo>
                    <a:pt x="2086" y="1133"/>
                  </a:lnTo>
                  <a:lnTo>
                    <a:pt x="2092" y="1124"/>
                  </a:lnTo>
                  <a:lnTo>
                    <a:pt x="2090" y="1118"/>
                  </a:lnTo>
                  <a:lnTo>
                    <a:pt x="2097" y="1113"/>
                  </a:lnTo>
                  <a:lnTo>
                    <a:pt x="2098" y="1106"/>
                  </a:lnTo>
                  <a:lnTo>
                    <a:pt x="2095" y="1099"/>
                  </a:lnTo>
                  <a:lnTo>
                    <a:pt x="2098" y="1095"/>
                  </a:lnTo>
                  <a:lnTo>
                    <a:pt x="2106" y="1093"/>
                  </a:lnTo>
                  <a:lnTo>
                    <a:pt x="2111" y="1095"/>
                  </a:lnTo>
                  <a:lnTo>
                    <a:pt x="2115" y="1104"/>
                  </a:lnTo>
                  <a:lnTo>
                    <a:pt x="2122" y="1104"/>
                  </a:lnTo>
                  <a:lnTo>
                    <a:pt x="2121" y="1099"/>
                  </a:lnTo>
                  <a:lnTo>
                    <a:pt x="2114" y="1088"/>
                  </a:lnTo>
                  <a:lnTo>
                    <a:pt x="2112" y="1080"/>
                  </a:lnTo>
                  <a:lnTo>
                    <a:pt x="2110" y="1080"/>
                  </a:lnTo>
                  <a:lnTo>
                    <a:pt x="2106" y="1088"/>
                  </a:lnTo>
                  <a:lnTo>
                    <a:pt x="2096" y="1089"/>
                  </a:lnTo>
                  <a:lnTo>
                    <a:pt x="2088" y="1078"/>
                  </a:lnTo>
                  <a:lnTo>
                    <a:pt x="2088" y="1072"/>
                  </a:lnTo>
                  <a:lnTo>
                    <a:pt x="2081" y="1063"/>
                  </a:lnTo>
                  <a:lnTo>
                    <a:pt x="2081" y="1053"/>
                  </a:lnTo>
                  <a:lnTo>
                    <a:pt x="2086" y="1048"/>
                  </a:lnTo>
                  <a:lnTo>
                    <a:pt x="2093" y="1049"/>
                  </a:lnTo>
                  <a:lnTo>
                    <a:pt x="2095" y="1042"/>
                  </a:lnTo>
                  <a:lnTo>
                    <a:pt x="2102" y="1046"/>
                  </a:lnTo>
                  <a:lnTo>
                    <a:pt x="2106" y="1053"/>
                  </a:lnTo>
                  <a:lnTo>
                    <a:pt x="2109" y="1070"/>
                  </a:lnTo>
                  <a:lnTo>
                    <a:pt x="2111" y="1071"/>
                  </a:lnTo>
                  <a:lnTo>
                    <a:pt x="2113" y="1062"/>
                  </a:lnTo>
                  <a:lnTo>
                    <a:pt x="2116" y="1057"/>
                  </a:lnTo>
                  <a:lnTo>
                    <a:pt x="2115" y="1048"/>
                  </a:lnTo>
                  <a:lnTo>
                    <a:pt x="2109" y="1045"/>
                  </a:lnTo>
                  <a:lnTo>
                    <a:pt x="2108" y="1037"/>
                  </a:lnTo>
                  <a:lnTo>
                    <a:pt x="2106" y="1028"/>
                  </a:lnTo>
                  <a:lnTo>
                    <a:pt x="2110" y="1026"/>
                  </a:lnTo>
                  <a:lnTo>
                    <a:pt x="2113" y="1017"/>
                  </a:lnTo>
                  <a:lnTo>
                    <a:pt x="2121" y="1014"/>
                  </a:lnTo>
                  <a:lnTo>
                    <a:pt x="2125" y="1016"/>
                  </a:lnTo>
                  <a:lnTo>
                    <a:pt x="2129" y="1014"/>
                  </a:lnTo>
                  <a:lnTo>
                    <a:pt x="2135" y="1024"/>
                  </a:lnTo>
                  <a:lnTo>
                    <a:pt x="2146" y="1026"/>
                  </a:lnTo>
                  <a:lnTo>
                    <a:pt x="2150" y="1019"/>
                  </a:lnTo>
                  <a:lnTo>
                    <a:pt x="2141" y="1019"/>
                  </a:lnTo>
                  <a:lnTo>
                    <a:pt x="2137" y="1015"/>
                  </a:lnTo>
                  <a:lnTo>
                    <a:pt x="2142" y="1011"/>
                  </a:lnTo>
                  <a:lnTo>
                    <a:pt x="2148" y="1008"/>
                  </a:lnTo>
                  <a:lnTo>
                    <a:pt x="2160" y="1009"/>
                  </a:lnTo>
                  <a:lnTo>
                    <a:pt x="2162" y="1013"/>
                  </a:lnTo>
                  <a:lnTo>
                    <a:pt x="2159" y="1017"/>
                  </a:lnTo>
                  <a:lnTo>
                    <a:pt x="2159" y="1022"/>
                  </a:lnTo>
                  <a:lnTo>
                    <a:pt x="2165" y="1026"/>
                  </a:lnTo>
                  <a:lnTo>
                    <a:pt x="2171" y="1035"/>
                  </a:lnTo>
                  <a:lnTo>
                    <a:pt x="2178" y="1032"/>
                  </a:lnTo>
                  <a:lnTo>
                    <a:pt x="2187" y="1036"/>
                  </a:lnTo>
                  <a:lnTo>
                    <a:pt x="2197" y="1037"/>
                  </a:lnTo>
                  <a:lnTo>
                    <a:pt x="2202" y="1033"/>
                  </a:lnTo>
                  <a:lnTo>
                    <a:pt x="2208" y="1034"/>
                  </a:lnTo>
                  <a:lnTo>
                    <a:pt x="2229" y="1034"/>
                  </a:lnTo>
                  <a:lnTo>
                    <a:pt x="2236" y="1042"/>
                  </a:lnTo>
                  <a:lnTo>
                    <a:pt x="2241" y="1040"/>
                  </a:lnTo>
                  <a:lnTo>
                    <a:pt x="2243" y="1045"/>
                  </a:lnTo>
                  <a:lnTo>
                    <a:pt x="2241" y="1050"/>
                  </a:lnTo>
                  <a:lnTo>
                    <a:pt x="2244" y="1056"/>
                  </a:lnTo>
                  <a:lnTo>
                    <a:pt x="2240" y="1063"/>
                  </a:lnTo>
                  <a:lnTo>
                    <a:pt x="2229" y="1070"/>
                  </a:lnTo>
                  <a:lnTo>
                    <a:pt x="2222" y="1067"/>
                  </a:lnTo>
                  <a:lnTo>
                    <a:pt x="2220" y="1063"/>
                  </a:lnTo>
                  <a:lnTo>
                    <a:pt x="2216" y="1068"/>
                  </a:lnTo>
                  <a:lnTo>
                    <a:pt x="2210" y="1069"/>
                  </a:lnTo>
                  <a:lnTo>
                    <a:pt x="2212" y="1074"/>
                  </a:lnTo>
                  <a:lnTo>
                    <a:pt x="2222" y="1080"/>
                  </a:lnTo>
                  <a:lnTo>
                    <a:pt x="2219" y="1086"/>
                  </a:lnTo>
                  <a:lnTo>
                    <a:pt x="2217" y="1097"/>
                  </a:lnTo>
                  <a:lnTo>
                    <a:pt x="2213" y="1099"/>
                  </a:lnTo>
                  <a:lnTo>
                    <a:pt x="2210" y="1096"/>
                  </a:lnTo>
                  <a:lnTo>
                    <a:pt x="2203" y="1096"/>
                  </a:lnTo>
                  <a:lnTo>
                    <a:pt x="2194" y="1099"/>
                  </a:lnTo>
                  <a:lnTo>
                    <a:pt x="2191" y="1103"/>
                  </a:lnTo>
                  <a:lnTo>
                    <a:pt x="2174" y="1107"/>
                  </a:lnTo>
                  <a:lnTo>
                    <a:pt x="2164" y="1115"/>
                  </a:lnTo>
                  <a:lnTo>
                    <a:pt x="2159" y="1116"/>
                  </a:lnTo>
                  <a:lnTo>
                    <a:pt x="2152" y="1127"/>
                  </a:lnTo>
                  <a:lnTo>
                    <a:pt x="2152" y="1132"/>
                  </a:lnTo>
                  <a:lnTo>
                    <a:pt x="2158" y="1131"/>
                  </a:lnTo>
                  <a:lnTo>
                    <a:pt x="2160" y="1127"/>
                  </a:lnTo>
                  <a:lnTo>
                    <a:pt x="2173" y="1125"/>
                  </a:lnTo>
                  <a:lnTo>
                    <a:pt x="2178" y="1123"/>
                  </a:lnTo>
                  <a:lnTo>
                    <a:pt x="2191" y="1130"/>
                  </a:lnTo>
                  <a:lnTo>
                    <a:pt x="2194" y="1139"/>
                  </a:lnTo>
                  <a:lnTo>
                    <a:pt x="2190" y="1142"/>
                  </a:lnTo>
                  <a:lnTo>
                    <a:pt x="2184" y="1143"/>
                  </a:lnTo>
                  <a:lnTo>
                    <a:pt x="2191" y="1146"/>
                  </a:lnTo>
                  <a:lnTo>
                    <a:pt x="2192" y="1153"/>
                  </a:lnTo>
                  <a:lnTo>
                    <a:pt x="2191" y="1161"/>
                  </a:lnTo>
                  <a:lnTo>
                    <a:pt x="2185" y="1166"/>
                  </a:lnTo>
                  <a:lnTo>
                    <a:pt x="2185" y="1175"/>
                  </a:lnTo>
                  <a:lnTo>
                    <a:pt x="2187" y="1178"/>
                  </a:lnTo>
                  <a:lnTo>
                    <a:pt x="2192" y="1169"/>
                  </a:lnTo>
                  <a:lnTo>
                    <a:pt x="2202" y="1165"/>
                  </a:lnTo>
                  <a:lnTo>
                    <a:pt x="2205" y="1161"/>
                  </a:lnTo>
                  <a:lnTo>
                    <a:pt x="2210" y="1162"/>
                  </a:lnTo>
                  <a:lnTo>
                    <a:pt x="2205" y="1167"/>
                  </a:lnTo>
                  <a:lnTo>
                    <a:pt x="2206" y="1180"/>
                  </a:lnTo>
                  <a:lnTo>
                    <a:pt x="2201" y="1193"/>
                  </a:lnTo>
                  <a:lnTo>
                    <a:pt x="2201" y="1201"/>
                  </a:lnTo>
                  <a:lnTo>
                    <a:pt x="2186" y="1210"/>
                  </a:lnTo>
                  <a:lnTo>
                    <a:pt x="2179" y="1210"/>
                  </a:lnTo>
                  <a:lnTo>
                    <a:pt x="2177" y="1214"/>
                  </a:lnTo>
                  <a:lnTo>
                    <a:pt x="2180" y="1219"/>
                  </a:lnTo>
                  <a:lnTo>
                    <a:pt x="2176" y="1231"/>
                  </a:lnTo>
                  <a:lnTo>
                    <a:pt x="2171" y="1232"/>
                  </a:lnTo>
                  <a:lnTo>
                    <a:pt x="2169" y="1228"/>
                  </a:lnTo>
                  <a:lnTo>
                    <a:pt x="2163" y="1231"/>
                  </a:lnTo>
                  <a:lnTo>
                    <a:pt x="2164" y="1235"/>
                  </a:lnTo>
                  <a:lnTo>
                    <a:pt x="2175" y="1241"/>
                  </a:lnTo>
                  <a:lnTo>
                    <a:pt x="2173" y="1245"/>
                  </a:lnTo>
                  <a:lnTo>
                    <a:pt x="2164" y="1246"/>
                  </a:lnTo>
                  <a:lnTo>
                    <a:pt x="2169" y="1254"/>
                  </a:lnTo>
                  <a:lnTo>
                    <a:pt x="2160" y="1262"/>
                  </a:lnTo>
                  <a:lnTo>
                    <a:pt x="2156" y="1258"/>
                  </a:lnTo>
                  <a:lnTo>
                    <a:pt x="2150" y="1263"/>
                  </a:lnTo>
                  <a:lnTo>
                    <a:pt x="2142" y="1263"/>
                  </a:lnTo>
                  <a:lnTo>
                    <a:pt x="2132" y="1268"/>
                  </a:lnTo>
                  <a:lnTo>
                    <a:pt x="2132" y="1274"/>
                  </a:lnTo>
                  <a:lnTo>
                    <a:pt x="2120" y="1278"/>
                  </a:lnTo>
                  <a:lnTo>
                    <a:pt x="2109" y="1271"/>
                  </a:lnTo>
                  <a:lnTo>
                    <a:pt x="2101" y="1276"/>
                  </a:lnTo>
                  <a:lnTo>
                    <a:pt x="2095" y="1274"/>
                  </a:lnTo>
                  <a:lnTo>
                    <a:pt x="2092" y="1257"/>
                  </a:lnTo>
                  <a:lnTo>
                    <a:pt x="2099" y="1246"/>
                  </a:lnTo>
                  <a:lnTo>
                    <a:pt x="2100" y="1240"/>
                  </a:lnTo>
                  <a:lnTo>
                    <a:pt x="2085" y="1254"/>
                  </a:lnTo>
                  <a:lnTo>
                    <a:pt x="2084" y="1262"/>
                  </a:lnTo>
                  <a:lnTo>
                    <a:pt x="2090" y="1278"/>
                  </a:lnTo>
                  <a:lnTo>
                    <a:pt x="2095" y="1283"/>
                  </a:lnTo>
                  <a:lnTo>
                    <a:pt x="2093" y="1291"/>
                  </a:lnTo>
                  <a:lnTo>
                    <a:pt x="2083" y="1297"/>
                  </a:lnTo>
                  <a:lnTo>
                    <a:pt x="2078" y="1306"/>
                  </a:lnTo>
                  <a:lnTo>
                    <a:pt x="2067" y="1310"/>
                  </a:lnTo>
                  <a:close/>
                  <a:moveTo>
                    <a:pt x="2119" y="1318"/>
                  </a:moveTo>
                  <a:lnTo>
                    <a:pt x="2116" y="1315"/>
                  </a:lnTo>
                  <a:lnTo>
                    <a:pt x="2118" y="1310"/>
                  </a:lnTo>
                  <a:lnTo>
                    <a:pt x="2122" y="1309"/>
                  </a:lnTo>
                  <a:lnTo>
                    <a:pt x="2122" y="1317"/>
                  </a:lnTo>
                  <a:lnTo>
                    <a:pt x="2119" y="1318"/>
                  </a:lnTo>
                  <a:close/>
                  <a:moveTo>
                    <a:pt x="2168" y="1012"/>
                  </a:moveTo>
                  <a:lnTo>
                    <a:pt x="2172" y="1018"/>
                  </a:lnTo>
                  <a:lnTo>
                    <a:pt x="2182" y="1021"/>
                  </a:lnTo>
                  <a:lnTo>
                    <a:pt x="2194" y="1029"/>
                  </a:lnTo>
                  <a:lnTo>
                    <a:pt x="2198" y="1024"/>
                  </a:lnTo>
                  <a:lnTo>
                    <a:pt x="2206" y="1027"/>
                  </a:lnTo>
                  <a:lnTo>
                    <a:pt x="2216" y="1022"/>
                  </a:lnTo>
                  <a:lnTo>
                    <a:pt x="2223" y="1025"/>
                  </a:lnTo>
                  <a:lnTo>
                    <a:pt x="2229" y="1023"/>
                  </a:lnTo>
                  <a:lnTo>
                    <a:pt x="2235" y="1016"/>
                  </a:lnTo>
                  <a:lnTo>
                    <a:pt x="2246" y="1017"/>
                  </a:lnTo>
                  <a:lnTo>
                    <a:pt x="2245" y="1010"/>
                  </a:lnTo>
                  <a:lnTo>
                    <a:pt x="2232" y="1003"/>
                  </a:lnTo>
                  <a:lnTo>
                    <a:pt x="2225" y="1007"/>
                  </a:lnTo>
                  <a:lnTo>
                    <a:pt x="2215" y="1008"/>
                  </a:lnTo>
                  <a:lnTo>
                    <a:pt x="2211" y="1006"/>
                  </a:lnTo>
                  <a:lnTo>
                    <a:pt x="2202" y="1011"/>
                  </a:lnTo>
                  <a:lnTo>
                    <a:pt x="2190" y="1005"/>
                  </a:lnTo>
                  <a:lnTo>
                    <a:pt x="2181" y="1012"/>
                  </a:lnTo>
                  <a:lnTo>
                    <a:pt x="2171" y="1011"/>
                  </a:lnTo>
                  <a:lnTo>
                    <a:pt x="2168" y="1012"/>
                  </a:lnTo>
                  <a:close/>
                  <a:moveTo>
                    <a:pt x="2251" y="964"/>
                  </a:moveTo>
                  <a:lnTo>
                    <a:pt x="2257" y="955"/>
                  </a:lnTo>
                  <a:lnTo>
                    <a:pt x="2267" y="950"/>
                  </a:lnTo>
                  <a:lnTo>
                    <a:pt x="2273" y="955"/>
                  </a:lnTo>
                  <a:lnTo>
                    <a:pt x="2271" y="960"/>
                  </a:lnTo>
                  <a:lnTo>
                    <a:pt x="2264" y="960"/>
                  </a:lnTo>
                  <a:lnTo>
                    <a:pt x="2258" y="965"/>
                  </a:lnTo>
                  <a:lnTo>
                    <a:pt x="2251" y="964"/>
                  </a:lnTo>
                  <a:close/>
                  <a:moveTo>
                    <a:pt x="2338" y="962"/>
                  </a:moveTo>
                  <a:lnTo>
                    <a:pt x="2341" y="964"/>
                  </a:lnTo>
                  <a:lnTo>
                    <a:pt x="2345" y="971"/>
                  </a:lnTo>
                  <a:lnTo>
                    <a:pt x="2342" y="979"/>
                  </a:lnTo>
                  <a:lnTo>
                    <a:pt x="2339" y="981"/>
                  </a:lnTo>
                  <a:lnTo>
                    <a:pt x="2336" y="977"/>
                  </a:lnTo>
                  <a:lnTo>
                    <a:pt x="2334" y="967"/>
                  </a:lnTo>
                  <a:lnTo>
                    <a:pt x="2338" y="962"/>
                  </a:lnTo>
                  <a:close/>
                  <a:moveTo>
                    <a:pt x="1220" y="1094"/>
                  </a:moveTo>
                  <a:lnTo>
                    <a:pt x="1220" y="1078"/>
                  </a:lnTo>
                  <a:lnTo>
                    <a:pt x="1227" y="1064"/>
                  </a:lnTo>
                  <a:lnTo>
                    <a:pt x="1224" y="1053"/>
                  </a:lnTo>
                  <a:lnTo>
                    <a:pt x="1227" y="1041"/>
                  </a:lnTo>
                  <a:lnTo>
                    <a:pt x="1228" y="1031"/>
                  </a:lnTo>
                  <a:lnTo>
                    <a:pt x="1222" y="1026"/>
                  </a:lnTo>
                  <a:lnTo>
                    <a:pt x="1215" y="1002"/>
                  </a:lnTo>
                  <a:lnTo>
                    <a:pt x="1226" y="1005"/>
                  </a:lnTo>
                  <a:lnTo>
                    <a:pt x="1226" y="998"/>
                  </a:lnTo>
                  <a:lnTo>
                    <a:pt x="1210" y="998"/>
                  </a:lnTo>
                  <a:lnTo>
                    <a:pt x="1196" y="993"/>
                  </a:lnTo>
                  <a:lnTo>
                    <a:pt x="1195" y="985"/>
                  </a:lnTo>
                  <a:lnTo>
                    <a:pt x="1202" y="987"/>
                  </a:lnTo>
                  <a:lnTo>
                    <a:pt x="1211" y="981"/>
                  </a:lnTo>
                  <a:lnTo>
                    <a:pt x="1222" y="975"/>
                  </a:lnTo>
                  <a:lnTo>
                    <a:pt x="1224" y="968"/>
                  </a:lnTo>
                  <a:lnTo>
                    <a:pt x="1229" y="968"/>
                  </a:lnTo>
                  <a:lnTo>
                    <a:pt x="1236" y="960"/>
                  </a:lnTo>
                  <a:lnTo>
                    <a:pt x="1243" y="958"/>
                  </a:lnTo>
                  <a:lnTo>
                    <a:pt x="1248" y="946"/>
                  </a:lnTo>
                  <a:lnTo>
                    <a:pt x="1264" y="942"/>
                  </a:lnTo>
                  <a:lnTo>
                    <a:pt x="1265" y="938"/>
                  </a:lnTo>
                  <a:lnTo>
                    <a:pt x="1271" y="935"/>
                  </a:lnTo>
                  <a:lnTo>
                    <a:pt x="1279" y="924"/>
                  </a:lnTo>
                  <a:lnTo>
                    <a:pt x="1280" y="909"/>
                  </a:lnTo>
                  <a:lnTo>
                    <a:pt x="1283" y="915"/>
                  </a:lnTo>
                  <a:lnTo>
                    <a:pt x="1307" y="918"/>
                  </a:lnTo>
                  <a:lnTo>
                    <a:pt x="1307" y="906"/>
                  </a:lnTo>
                  <a:lnTo>
                    <a:pt x="1302" y="893"/>
                  </a:lnTo>
                  <a:lnTo>
                    <a:pt x="1303" y="887"/>
                  </a:lnTo>
                  <a:lnTo>
                    <a:pt x="1312" y="883"/>
                  </a:lnTo>
                  <a:lnTo>
                    <a:pt x="1331" y="869"/>
                  </a:lnTo>
                  <a:lnTo>
                    <a:pt x="1340" y="857"/>
                  </a:lnTo>
                  <a:lnTo>
                    <a:pt x="1357" y="851"/>
                  </a:lnTo>
                  <a:lnTo>
                    <a:pt x="1361" y="842"/>
                  </a:lnTo>
                  <a:lnTo>
                    <a:pt x="1373" y="831"/>
                  </a:lnTo>
                  <a:lnTo>
                    <a:pt x="1383" y="831"/>
                  </a:lnTo>
                  <a:lnTo>
                    <a:pt x="1389" y="824"/>
                  </a:lnTo>
                  <a:lnTo>
                    <a:pt x="1382" y="816"/>
                  </a:lnTo>
                  <a:lnTo>
                    <a:pt x="1385" y="798"/>
                  </a:lnTo>
                  <a:lnTo>
                    <a:pt x="1385" y="786"/>
                  </a:lnTo>
                  <a:lnTo>
                    <a:pt x="1389" y="778"/>
                  </a:lnTo>
                  <a:lnTo>
                    <a:pt x="1385" y="773"/>
                  </a:lnTo>
                  <a:lnTo>
                    <a:pt x="1389" y="766"/>
                  </a:lnTo>
                  <a:lnTo>
                    <a:pt x="1402" y="762"/>
                  </a:lnTo>
                  <a:lnTo>
                    <a:pt x="1409" y="764"/>
                  </a:lnTo>
                  <a:lnTo>
                    <a:pt x="1435" y="762"/>
                  </a:lnTo>
                  <a:lnTo>
                    <a:pt x="1442" y="766"/>
                  </a:lnTo>
                  <a:lnTo>
                    <a:pt x="1471" y="766"/>
                  </a:lnTo>
                  <a:lnTo>
                    <a:pt x="1491" y="757"/>
                  </a:lnTo>
                  <a:lnTo>
                    <a:pt x="1515" y="764"/>
                  </a:lnTo>
                  <a:lnTo>
                    <a:pt x="1513" y="774"/>
                  </a:lnTo>
                  <a:lnTo>
                    <a:pt x="1518" y="778"/>
                  </a:lnTo>
                  <a:lnTo>
                    <a:pt x="1524" y="788"/>
                  </a:lnTo>
                  <a:lnTo>
                    <a:pt x="1547" y="800"/>
                  </a:lnTo>
                  <a:lnTo>
                    <a:pt x="1548" y="807"/>
                  </a:lnTo>
                  <a:lnTo>
                    <a:pt x="1543" y="813"/>
                  </a:lnTo>
                  <a:lnTo>
                    <a:pt x="1550" y="812"/>
                  </a:lnTo>
                  <a:lnTo>
                    <a:pt x="1557" y="808"/>
                  </a:lnTo>
                  <a:lnTo>
                    <a:pt x="1566" y="813"/>
                  </a:lnTo>
                  <a:lnTo>
                    <a:pt x="1563" y="825"/>
                  </a:lnTo>
                  <a:lnTo>
                    <a:pt x="1551" y="837"/>
                  </a:lnTo>
                  <a:lnTo>
                    <a:pt x="1551" y="842"/>
                  </a:lnTo>
                  <a:lnTo>
                    <a:pt x="1569" y="831"/>
                  </a:lnTo>
                  <a:lnTo>
                    <a:pt x="1569" y="821"/>
                  </a:lnTo>
                  <a:lnTo>
                    <a:pt x="1575" y="815"/>
                  </a:lnTo>
                  <a:lnTo>
                    <a:pt x="1587" y="816"/>
                  </a:lnTo>
                  <a:lnTo>
                    <a:pt x="1598" y="812"/>
                  </a:lnTo>
                  <a:lnTo>
                    <a:pt x="1603" y="814"/>
                  </a:lnTo>
                  <a:lnTo>
                    <a:pt x="1606" y="823"/>
                  </a:lnTo>
                  <a:lnTo>
                    <a:pt x="1622" y="840"/>
                  </a:lnTo>
                  <a:lnTo>
                    <a:pt x="1624" y="861"/>
                  </a:lnTo>
                  <a:lnTo>
                    <a:pt x="1621" y="870"/>
                  </a:lnTo>
                  <a:lnTo>
                    <a:pt x="1627" y="884"/>
                  </a:lnTo>
                  <a:lnTo>
                    <a:pt x="1626" y="897"/>
                  </a:lnTo>
                  <a:lnTo>
                    <a:pt x="1623" y="901"/>
                  </a:lnTo>
                  <a:lnTo>
                    <a:pt x="1628" y="907"/>
                  </a:lnTo>
                  <a:lnTo>
                    <a:pt x="1628" y="916"/>
                  </a:lnTo>
                  <a:lnTo>
                    <a:pt x="1629" y="924"/>
                  </a:lnTo>
                  <a:lnTo>
                    <a:pt x="1622" y="934"/>
                  </a:lnTo>
                  <a:lnTo>
                    <a:pt x="1605" y="938"/>
                  </a:lnTo>
                  <a:lnTo>
                    <a:pt x="1599" y="942"/>
                  </a:lnTo>
                  <a:lnTo>
                    <a:pt x="1580" y="945"/>
                  </a:lnTo>
                  <a:lnTo>
                    <a:pt x="1567" y="943"/>
                  </a:lnTo>
                  <a:lnTo>
                    <a:pt x="1543" y="954"/>
                  </a:lnTo>
                  <a:lnTo>
                    <a:pt x="1528" y="955"/>
                  </a:lnTo>
                  <a:lnTo>
                    <a:pt x="1509" y="964"/>
                  </a:lnTo>
                  <a:lnTo>
                    <a:pt x="1501" y="965"/>
                  </a:lnTo>
                  <a:lnTo>
                    <a:pt x="1492" y="971"/>
                  </a:lnTo>
                  <a:lnTo>
                    <a:pt x="1476" y="972"/>
                  </a:lnTo>
                  <a:lnTo>
                    <a:pt x="1470" y="976"/>
                  </a:lnTo>
                  <a:lnTo>
                    <a:pt x="1466" y="971"/>
                  </a:lnTo>
                  <a:lnTo>
                    <a:pt x="1461" y="974"/>
                  </a:lnTo>
                  <a:lnTo>
                    <a:pt x="1446" y="977"/>
                  </a:lnTo>
                  <a:lnTo>
                    <a:pt x="1442" y="988"/>
                  </a:lnTo>
                  <a:lnTo>
                    <a:pt x="1434" y="997"/>
                  </a:lnTo>
                  <a:lnTo>
                    <a:pt x="1429" y="997"/>
                  </a:lnTo>
                  <a:lnTo>
                    <a:pt x="1425" y="1009"/>
                  </a:lnTo>
                  <a:lnTo>
                    <a:pt x="1414" y="1012"/>
                  </a:lnTo>
                  <a:lnTo>
                    <a:pt x="1404" y="1021"/>
                  </a:lnTo>
                  <a:lnTo>
                    <a:pt x="1392" y="1020"/>
                  </a:lnTo>
                  <a:lnTo>
                    <a:pt x="1385" y="1008"/>
                  </a:lnTo>
                  <a:lnTo>
                    <a:pt x="1380" y="1019"/>
                  </a:lnTo>
                  <a:lnTo>
                    <a:pt x="1379" y="1028"/>
                  </a:lnTo>
                  <a:lnTo>
                    <a:pt x="1368" y="1032"/>
                  </a:lnTo>
                  <a:lnTo>
                    <a:pt x="1357" y="1044"/>
                  </a:lnTo>
                  <a:lnTo>
                    <a:pt x="1355" y="1050"/>
                  </a:lnTo>
                  <a:lnTo>
                    <a:pt x="1345" y="1061"/>
                  </a:lnTo>
                  <a:lnTo>
                    <a:pt x="1347" y="1067"/>
                  </a:lnTo>
                  <a:lnTo>
                    <a:pt x="1334" y="1079"/>
                  </a:lnTo>
                  <a:lnTo>
                    <a:pt x="1326" y="1088"/>
                  </a:lnTo>
                  <a:lnTo>
                    <a:pt x="1313" y="1088"/>
                  </a:lnTo>
                  <a:lnTo>
                    <a:pt x="1302" y="1093"/>
                  </a:lnTo>
                  <a:lnTo>
                    <a:pt x="1294" y="1094"/>
                  </a:lnTo>
                  <a:lnTo>
                    <a:pt x="1289" y="1086"/>
                  </a:lnTo>
                  <a:lnTo>
                    <a:pt x="1296" y="1080"/>
                  </a:lnTo>
                  <a:lnTo>
                    <a:pt x="1295" y="1069"/>
                  </a:lnTo>
                  <a:lnTo>
                    <a:pt x="1291" y="1064"/>
                  </a:lnTo>
                  <a:lnTo>
                    <a:pt x="1283" y="1071"/>
                  </a:lnTo>
                  <a:lnTo>
                    <a:pt x="1284" y="1075"/>
                  </a:lnTo>
                  <a:lnTo>
                    <a:pt x="1278" y="1078"/>
                  </a:lnTo>
                  <a:lnTo>
                    <a:pt x="1265" y="1089"/>
                  </a:lnTo>
                  <a:lnTo>
                    <a:pt x="1254" y="1092"/>
                  </a:lnTo>
                  <a:lnTo>
                    <a:pt x="1246" y="1091"/>
                  </a:lnTo>
                  <a:lnTo>
                    <a:pt x="1237" y="1093"/>
                  </a:lnTo>
                  <a:lnTo>
                    <a:pt x="1230" y="1100"/>
                  </a:lnTo>
                  <a:lnTo>
                    <a:pt x="1226" y="1098"/>
                  </a:lnTo>
                  <a:lnTo>
                    <a:pt x="1219" y="1098"/>
                  </a:lnTo>
                  <a:lnTo>
                    <a:pt x="1220" y="1094"/>
                  </a:lnTo>
                  <a:close/>
                  <a:moveTo>
                    <a:pt x="1743" y="819"/>
                  </a:moveTo>
                  <a:lnTo>
                    <a:pt x="1745" y="810"/>
                  </a:lnTo>
                  <a:lnTo>
                    <a:pt x="1744" y="803"/>
                  </a:lnTo>
                  <a:lnTo>
                    <a:pt x="1745" y="789"/>
                  </a:lnTo>
                  <a:lnTo>
                    <a:pt x="1759" y="786"/>
                  </a:lnTo>
                  <a:lnTo>
                    <a:pt x="1772" y="790"/>
                  </a:lnTo>
                  <a:lnTo>
                    <a:pt x="1778" y="786"/>
                  </a:lnTo>
                  <a:lnTo>
                    <a:pt x="1789" y="788"/>
                  </a:lnTo>
                  <a:lnTo>
                    <a:pt x="1797" y="787"/>
                  </a:lnTo>
                  <a:lnTo>
                    <a:pt x="1808" y="781"/>
                  </a:lnTo>
                  <a:lnTo>
                    <a:pt x="1822" y="781"/>
                  </a:lnTo>
                  <a:lnTo>
                    <a:pt x="1836" y="786"/>
                  </a:lnTo>
                  <a:lnTo>
                    <a:pt x="1846" y="786"/>
                  </a:lnTo>
                  <a:lnTo>
                    <a:pt x="1852" y="788"/>
                  </a:lnTo>
                  <a:lnTo>
                    <a:pt x="1859" y="782"/>
                  </a:lnTo>
                  <a:lnTo>
                    <a:pt x="1881" y="781"/>
                  </a:lnTo>
                  <a:lnTo>
                    <a:pt x="1882" y="776"/>
                  </a:lnTo>
                  <a:lnTo>
                    <a:pt x="1888" y="771"/>
                  </a:lnTo>
                  <a:lnTo>
                    <a:pt x="1884" y="767"/>
                  </a:lnTo>
                  <a:lnTo>
                    <a:pt x="1879" y="773"/>
                  </a:lnTo>
                  <a:lnTo>
                    <a:pt x="1867" y="773"/>
                  </a:lnTo>
                  <a:lnTo>
                    <a:pt x="1866" y="768"/>
                  </a:lnTo>
                  <a:lnTo>
                    <a:pt x="1853" y="774"/>
                  </a:lnTo>
                  <a:lnTo>
                    <a:pt x="1843" y="774"/>
                  </a:lnTo>
                  <a:lnTo>
                    <a:pt x="1843" y="767"/>
                  </a:lnTo>
                  <a:lnTo>
                    <a:pt x="1837" y="762"/>
                  </a:lnTo>
                  <a:lnTo>
                    <a:pt x="1830" y="767"/>
                  </a:lnTo>
                  <a:lnTo>
                    <a:pt x="1821" y="769"/>
                  </a:lnTo>
                  <a:lnTo>
                    <a:pt x="1814" y="771"/>
                  </a:lnTo>
                  <a:lnTo>
                    <a:pt x="1810" y="767"/>
                  </a:lnTo>
                  <a:lnTo>
                    <a:pt x="1801" y="769"/>
                  </a:lnTo>
                  <a:lnTo>
                    <a:pt x="1791" y="766"/>
                  </a:lnTo>
                  <a:lnTo>
                    <a:pt x="1791" y="759"/>
                  </a:lnTo>
                  <a:lnTo>
                    <a:pt x="1800" y="752"/>
                  </a:lnTo>
                  <a:lnTo>
                    <a:pt x="1810" y="744"/>
                  </a:lnTo>
                  <a:lnTo>
                    <a:pt x="1804" y="743"/>
                  </a:lnTo>
                  <a:lnTo>
                    <a:pt x="1795" y="745"/>
                  </a:lnTo>
                  <a:lnTo>
                    <a:pt x="1789" y="752"/>
                  </a:lnTo>
                  <a:lnTo>
                    <a:pt x="1785" y="743"/>
                  </a:lnTo>
                  <a:lnTo>
                    <a:pt x="1782" y="747"/>
                  </a:lnTo>
                  <a:lnTo>
                    <a:pt x="1780" y="755"/>
                  </a:lnTo>
                  <a:lnTo>
                    <a:pt x="1766" y="762"/>
                  </a:lnTo>
                  <a:lnTo>
                    <a:pt x="1763" y="768"/>
                  </a:lnTo>
                  <a:lnTo>
                    <a:pt x="1756" y="770"/>
                  </a:lnTo>
                  <a:lnTo>
                    <a:pt x="1745" y="763"/>
                  </a:lnTo>
                  <a:lnTo>
                    <a:pt x="1746" y="756"/>
                  </a:lnTo>
                  <a:lnTo>
                    <a:pt x="1751" y="750"/>
                  </a:lnTo>
                  <a:lnTo>
                    <a:pt x="1743" y="750"/>
                  </a:lnTo>
                  <a:lnTo>
                    <a:pt x="1739" y="747"/>
                  </a:lnTo>
                  <a:lnTo>
                    <a:pt x="1738" y="759"/>
                  </a:lnTo>
                  <a:lnTo>
                    <a:pt x="1732" y="763"/>
                  </a:lnTo>
                  <a:lnTo>
                    <a:pt x="1724" y="759"/>
                  </a:lnTo>
                  <a:lnTo>
                    <a:pt x="1725" y="749"/>
                  </a:lnTo>
                  <a:lnTo>
                    <a:pt x="1715" y="742"/>
                  </a:lnTo>
                  <a:lnTo>
                    <a:pt x="1718" y="735"/>
                  </a:lnTo>
                  <a:lnTo>
                    <a:pt x="1713" y="733"/>
                  </a:lnTo>
                  <a:lnTo>
                    <a:pt x="1711" y="742"/>
                  </a:lnTo>
                  <a:lnTo>
                    <a:pt x="1706" y="741"/>
                  </a:lnTo>
                  <a:lnTo>
                    <a:pt x="1697" y="729"/>
                  </a:lnTo>
                  <a:lnTo>
                    <a:pt x="1682" y="719"/>
                  </a:lnTo>
                  <a:lnTo>
                    <a:pt x="1682" y="715"/>
                  </a:lnTo>
                  <a:lnTo>
                    <a:pt x="1692" y="715"/>
                  </a:lnTo>
                  <a:lnTo>
                    <a:pt x="1692" y="707"/>
                  </a:lnTo>
                  <a:lnTo>
                    <a:pt x="1688" y="701"/>
                  </a:lnTo>
                  <a:lnTo>
                    <a:pt x="1706" y="689"/>
                  </a:lnTo>
                  <a:lnTo>
                    <a:pt x="1715" y="687"/>
                  </a:lnTo>
                  <a:lnTo>
                    <a:pt x="1720" y="689"/>
                  </a:lnTo>
                  <a:lnTo>
                    <a:pt x="1735" y="689"/>
                  </a:lnTo>
                  <a:lnTo>
                    <a:pt x="1746" y="696"/>
                  </a:lnTo>
                  <a:lnTo>
                    <a:pt x="1757" y="697"/>
                  </a:lnTo>
                  <a:lnTo>
                    <a:pt x="1763" y="692"/>
                  </a:lnTo>
                  <a:lnTo>
                    <a:pt x="1774" y="691"/>
                  </a:lnTo>
                  <a:lnTo>
                    <a:pt x="1784" y="684"/>
                  </a:lnTo>
                  <a:lnTo>
                    <a:pt x="1778" y="680"/>
                  </a:lnTo>
                  <a:lnTo>
                    <a:pt x="1773" y="676"/>
                  </a:lnTo>
                  <a:lnTo>
                    <a:pt x="1764" y="676"/>
                  </a:lnTo>
                  <a:lnTo>
                    <a:pt x="1755" y="679"/>
                  </a:lnTo>
                  <a:lnTo>
                    <a:pt x="1740" y="673"/>
                  </a:lnTo>
                  <a:lnTo>
                    <a:pt x="1731" y="673"/>
                  </a:lnTo>
                  <a:lnTo>
                    <a:pt x="1728" y="670"/>
                  </a:lnTo>
                  <a:lnTo>
                    <a:pt x="1741" y="658"/>
                  </a:lnTo>
                  <a:lnTo>
                    <a:pt x="1751" y="646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82" y="643"/>
                  </a:lnTo>
                  <a:lnTo>
                    <a:pt x="1801" y="645"/>
                  </a:lnTo>
                  <a:lnTo>
                    <a:pt x="1812" y="648"/>
                  </a:lnTo>
                  <a:lnTo>
                    <a:pt x="1816" y="646"/>
                  </a:lnTo>
                  <a:lnTo>
                    <a:pt x="1814" y="641"/>
                  </a:lnTo>
                  <a:lnTo>
                    <a:pt x="1809" y="641"/>
                  </a:lnTo>
                  <a:lnTo>
                    <a:pt x="1800" y="637"/>
                  </a:lnTo>
                  <a:lnTo>
                    <a:pt x="1791" y="637"/>
                  </a:lnTo>
                  <a:lnTo>
                    <a:pt x="1773" y="632"/>
                  </a:lnTo>
                  <a:lnTo>
                    <a:pt x="1768" y="624"/>
                  </a:lnTo>
                  <a:lnTo>
                    <a:pt x="1778" y="617"/>
                  </a:lnTo>
                  <a:lnTo>
                    <a:pt x="1783" y="609"/>
                  </a:lnTo>
                  <a:lnTo>
                    <a:pt x="1789" y="604"/>
                  </a:lnTo>
                  <a:lnTo>
                    <a:pt x="1794" y="604"/>
                  </a:lnTo>
                  <a:lnTo>
                    <a:pt x="1804" y="599"/>
                  </a:lnTo>
                  <a:lnTo>
                    <a:pt x="1812" y="599"/>
                  </a:lnTo>
                  <a:lnTo>
                    <a:pt x="1815" y="604"/>
                  </a:lnTo>
                  <a:lnTo>
                    <a:pt x="1823" y="604"/>
                  </a:lnTo>
                  <a:lnTo>
                    <a:pt x="1832" y="612"/>
                  </a:lnTo>
                  <a:lnTo>
                    <a:pt x="1838" y="615"/>
                  </a:lnTo>
                  <a:lnTo>
                    <a:pt x="1834" y="606"/>
                  </a:lnTo>
                  <a:lnTo>
                    <a:pt x="1825" y="599"/>
                  </a:lnTo>
                  <a:lnTo>
                    <a:pt x="1823" y="592"/>
                  </a:lnTo>
                  <a:lnTo>
                    <a:pt x="1820" y="589"/>
                  </a:lnTo>
                  <a:lnTo>
                    <a:pt x="1825" y="584"/>
                  </a:lnTo>
                  <a:lnTo>
                    <a:pt x="1848" y="579"/>
                  </a:lnTo>
                  <a:lnTo>
                    <a:pt x="1856" y="580"/>
                  </a:lnTo>
                  <a:lnTo>
                    <a:pt x="1870" y="580"/>
                  </a:lnTo>
                  <a:lnTo>
                    <a:pt x="1879" y="587"/>
                  </a:lnTo>
                  <a:lnTo>
                    <a:pt x="1882" y="601"/>
                  </a:lnTo>
                  <a:lnTo>
                    <a:pt x="1875" y="604"/>
                  </a:lnTo>
                  <a:lnTo>
                    <a:pt x="1869" y="615"/>
                  </a:lnTo>
                  <a:lnTo>
                    <a:pt x="1871" y="623"/>
                  </a:lnTo>
                  <a:lnTo>
                    <a:pt x="1888" y="622"/>
                  </a:lnTo>
                  <a:lnTo>
                    <a:pt x="1893" y="618"/>
                  </a:lnTo>
                  <a:lnTo>
                    <a:pt x="1899" y="622"/>
                  </a:lnTo>
                  <a:lnTo>
                    <a:pt x="1904" y="622"/>
                  </a:lnTo>
                  <a:lnTo>
                    <a:pt x="1907" y="628"/>
                  </a:lnTo>
                  <a:lnTo>
                    <a:pt x="1908" y="633"/>
                  </a:lnTo>
                  <a:lnTo>
                    <a:pt x="1913" y="638"/>
                  </a:lnTo>
                  <a:lnTo>
                    <a:pt x="1913" y="644"/>
                  </a:lnTo>
                  <a:lnTo>
                    <a:pt x="1907" y="647"/>
                  </a:lnTo>
                  <a:lnTo>
                    <a:pt x="1904" y="653"/>
                  </a:lnTo>
                  <a:lnTo>
                    <a:pt x="1912" y="662"/>
                  </a:lnTo>
                  <a:lnTo>
                    <a:pt x="1913" y="680"/>
                  </a:lnTo>
                  <a:lnTo>
                    <a:pt x="1910" y="686"/>
                  </a:lnTo>
                  <a:lnTo>
                    <a:pt x="1901" y="684"/>
                  </a:lnTo>
                  <a:lnTo>
                    <a:pt x="1893" y="687"/>
                  </a:lnTo>
                  <a:lnTo>
                    <a:pt x="1895" y="692"/>
                  </a:lnTo>
                  <a:lnTo>
                    <a:pt x="1903" y="691"/>
                  </a:lnTo>
                  <a:lnTo>
                    <a:pt x="1913" y="695"/>
                  </a:lnTo>
                  <a:lnTo>
                    <a:pt x="1919" y="695"/>
                  </a:lnTo>
                  <a:lnTo>
                    <a:pt x="1913" y="713"/>
                  </a:lnTo>
                  <a:lnTo>
                    <a:pt x="1906" y="718"/>
                  </a:lnTo>
                  <a:lnTo>
                    <a:pt x="1906" y="734"/>
                  </a:lnTo>
                  <a:lnTo>
                    <a:pt x="1910" y="737"/>
                  </a:lnTo>
                  <a:lnTo>
                    <a:pt x="1920" y="734"/>
                  </a:lnTo>
                  <a:lnTo>
                    <a:pt x="1925" y="728"/>
                  </a:lnTo>
                  <a:lnTo>
                    <a:pt x="1929" y="732"/>
                  </a:lnTo>
                  <a:lnTo>
                    <a:pt x="1931" y="738"/>
                  </a:lnTo>
                  <a:lnTo>
                    <a:pt x="1941" y="740"/>
                  </a:lnTo>
                  <a:lnTo>
                    <a:pt x="1946" y="738"/>
                  </a:lnTo>
                  <a:lnTo>
                    <a:pt x="1962" y="742"/>
                  </a:lnTo>
                  <a:lnTo>
                    <a:pt x="1968" y="752"/>
                  </a:lnTo>
                  <a:lnTo>
                    <a:pt x="1974" y="750"/>
                  </a:lnTo>
                  <a:lnTo>
                    <a:pt x="1972" y="745"/>
                  </a:lnTo>
                  <a:lnTo>
                    <a:pt x="1970" y="742"/>
                  </a:lnTo>
                  <a:lnTo>
                    <a:pt x="1983" y="735"/>
                  </a:lnTo>
                  <a:lnTo>
                    <a:pt x="1979" y="721"/>
                  </a:lnTo>
                  <a:lnTo>
                    <a:pt x="1971" y="712"/>
                  </a:lnTo>
                  <a:lnTo>
                    <a:pt x="1972" y="706"/>
                  </a:lnTo>
                  <a:lnTo>
                    <a:pt x="1967" y="698"/>
                  </a:lnTo>
                  <a:lnTo>
                    <a:pt x="1971" y="694"/>
                  </a:lnTo>
                  <a:lnTo>
                    <a:pt x="1977" y="694"/>
                  </a:lnTo>
                  <a:lnTo>
                    <a:pt x="1989" y="689"/>
                  </a:lnTo>
                  <a:lnTo>
                    <a:pt x="1998" y="690"/>
                  </a:lnTo>
                  <a:lnTo>
                    <a:pt x="2003" y="678"/>
                  </a:lnTo>
                  <a:lnTo>
                    <a:pt x="1997" y="665"/>
                  </a:lnTo>
                  <a:lnTo>
                    <a:pt x="1993" y="660"/>
                  </a:lnTo>
                  <a:lnTo>
                    <a:pt x="1994" y="650"/>
                  </a:lnTo>
                  <a:lnTo>
                    <a:pt x="1990" y="640"/>
                  </a:lnTo>
                  <a:lnTo>
                    <a:pt x="1997" y="629"/>
                  </a:lnTo>
                  <a:lnTo>
                    <a:pt x="2004" y="624"/>
                  </a:lnTo>
                  <a:lnTo>
                    <a:pt x="2009" y="626"/>
                  </a:lnTo>
                  <a:lnTo>
                    <a:pt x="2018" y="626"/>
                  </a:lnTo>
                  <a:lnTo>
                    <a:pt x="2015" y="621"/>
                  </a:lnTo>
                  <a:lnTo>
                    <a:pt x="2019" y="614"/>
                  </a:lnTo>
                  <a:lnTo>
                    <a:pt x="2029" y="610"/>
                  </a:lnTo>
                  <a:lnTo>
                    <a:pt x="2049" y="592"/>
                  </a:lnTo>
                  <a:lnTo>
                    <a:pt x="2055" y="592"/>
                  </a:lnTo>
                  <a:lnTo>
                    <a:pt x="2067" y="598"/>
                  </a:lnTo>
                  <a:lnTo>
                    <a:pt x="2065" y="603"/>
                  </a:lnTo>
                  <a:lnTo>
                    <a:pt x="2069" y="610"/>
                  </a:lnTo>
                  <a:lnTo>
                    <a:pt x="2066" y="616"/>
                  </a:lnTo>
                  <a:lnTo>
                    <a:pt x="2058" y="616"/>
                  </a:lnTo>
                  <a:lnTo>
                    <a:pt x="2053" y="621"/>
                  </a:lnTo>
                  <a:lnTo>
                    <a:pt x="2053" y="628"/>
                  </a:lnTo>
                  <a:lnTo>
                    <a:pt x="2051" y="637"/>
                  </a:lnTo>
                  <a:lnTo>
                    <a:pt x="2051" y="647"/>
                  </a:lnTo>
                  <a:lnTo>
                    <a:pt x="2053" y="651"/>
                  </a:lnTo>
                  <a:lnTo>
                    <a:pt x="2053" y="672"/>
                  </a:lnTo>
                  <a:lnTo>
                    <a:pt x="2049" y="676"/>
                  </a:lnTo>
                  <a:lnTo>
                    <a:pt x="2045" y="676"/>
                  </a:lnTo>
                  <a:lnTo>
                    <a:pt x="2032" y="687"/>
                  </a:lnTo>
                  <a:lnTo>
                    <a:pt x="2025" y="692"/>
                  </a:lnTo>
                  <a:lnTo>
                    <a:pt x="2025" y="695"/>
                  </a:lnTo>
                  <a:lnTo>
                    <a:pt x="2030" y="695"/>
                  </a:lnTo>
                  <a:lnTo>
                    <a:pt x="2037" y="693"/>
                  </a:lnTo>
                  <a:lnTo>
                    <a:pt x="2050" y="694"/>
                  </a:lnTo>
                  <a:lnTo>
                    <a:pt x="2052" y="698"/>
                  </a:lnTo>
                  <a:lnTo>
                    <a:pt x="2046" y="708"/>
                  </a:lnTo>
                  <a:lnTo>
                    <a:pt x="2032" y="716"/>
                  </a:lnTo>
                  <a:lnTo>
                    <a:pt x="2020" y="727"/>
                  </a:lnTo>
                  <a:lnTo>
                    <a:pt x="2017" y="735"/>
                  </a:lnTo>
                  <a:lnTo>
                    <a:pt x="2021" y="739"/>
                  </a:lnTo>
                  <a:lnTo>
                    <a:pt x="2025" y="731"/>
                  </a:lnTo>
                  <a:lnTo>
                    <a:pt x="2040" y="724"/>
                  </a:lnTo>
                  <a:lnTo>
                    <a:pt x="2046" y="718"/>
                  </a:lnTo>
                  <a:lnTo>
                    <a:pt x="2051" y="716"/>
                  </a:lnTo>
                  <a:lnTo>
                    <a:pt x="2063" y="722"/>
                  </a:lnTo>
                  <a:lnTo>
                    <a:pt x="2061" y="733"/>
                  </a:lnTo>
                  <a:lnTo>
                    <a:pt x="2055" y="745"/>
                  </a:lnTo>
                  <a:lnTo>
                    <a:pt x="2057" y="750"/>
                  </a:lnTo>
                  <a:lnTo>
                    <a:pt x="2065" y="741"/>
                  </a:lnTo>
                  <a:lnTo>
                    <a:pt x="2072" y="742"/>
                  </a:lnTo>
                  <a:lnTo>
                    <a:pt x="2073" y="737"/>
                  </a:lnTo>
                  <a:lnTo>
                    <a:pt x="2071" y="735"/>
                  </a:lnTo>
                  <a:lnTo>
                    <a:pt x="2077" y="727"/>
                  </a:lnTo>
                  <a:lnTo>
                    <a:pt x="2078" y="718"/>
                  </a:lnTo>
                  <a:lnTo>
                    <a:pt x="2091" y="708"/>
                  </a:lnTo>
                  <a:lnTo>
                    <a:pt x="2097" y="708"/>
                  </a:lnTo>
                  <a:lnTo>
                    <a:pt x="2108" y="715"/>
                  </a:lnTo>
                  <a:lnTo>
                    <a:pt x="2113" y="729"/>
                  </a:lnTo>
                  <a:lnTo>
                    <a:pt x="2116" y="735"/>
                  </a:lnTo>
                  <a:lnTo>
                    <a:pt x="2114" y="748"/>
                  </a:lnTo>
                  <a:lnTo>
                    <a:pt x="2103" y="768"/>
                  </a:lnTo>
                  <a:lnTo>
                    <a:pt x="2093" y="777"/>
                  </a:lnTo>
                  <a:lnTo>
                    <a:pt x="2084" y="781"/>
                  </a:lnTo>
                  <a:lnTo>
                    <a:pt x="2078" y="781"/>
                  </a:lnTo>
                  <a:lnTo>
                    <a:pt x="2076" y="785"/>
                  </a:lnTo>
                  <a:lnTo>
                    <a:pt x="2078" y="792"/>
                  </a:lnTo>
                  <a:lnTo>
                    <a:pt x="2068" y="804"/>
                  </a:lnTo>
                  <a:lnTo>
                    <a:pt x="2061" y="805"/>
                  </a:lnTo>
                  <a:lnTo>
                    <a:pt x="2053" y="811"/>
                  </a:lnTo>
                  <a:lnTo>
                    <a:pt x="2053" y="818"/>
                  </a:lnTo>
                  <a:lnTo>
                    <a:pt x="2050" y="823"/>
                  </a:lnTo>
                  <a:lnTo>
                    <a:pt x="2045" y="823"/>
                  </a:lnTo>
                  <a:lnTo>
                    <a:pt x="2041" y="825"/>
                  </a:lnTo>
                  <a:lnTo>
                    <a:pt x="2041" y="830"/>
                  </a:lnTo>
                  <a:lnTo>
                    <a:pt x="2037" y="832"/>
                  </a:lnTo>
                  <a:lnTo>
                    <a:pt x="2031" y="827"/>
                  </a:lnTo>
                  <a:lnTo>
                    <a:pt x="2023" y="830"/>
                  </a:lnTo>
                  <a:lnTo>
                    <a:pt x="2017" y="829"/>
                  </a:lnTo>
                  <a:lnTo>
                    <a:pt x="2003" y="836"/>
                  </a:lnTo>
                  <a:lnTo>
                    <a:pt x="1990" y="838"/>
                  </a:lnTo>
                  <a:lnTo>
                    <a:pt x="1980" y="834"/>
                  </a:lnTo>
                  <a:lnTo>
                    <a:pt x="1977" y="828"/>
                  </a:lnTo>
                  <a:lnTo>
                    <a:pt x="1982" y="821"/>
                  </a:lnTo>
                  <a:lnTo>
                    <a:pt x="1982" y="815"/>
                  </a:lnTo>
                  <a:lnTo>
                    <a:pt x="1979" y="815"/>
                  </a:lnTo>
                  <a:lnTo>
                    <a:pt x="1970" y="819"/>
                  </a:lnTo>
                  <a:lnTo>
                    <a:pt x="1968" y="824"/>
                  </a:lnTo>
                  <a:lnTo>
                    <a:pt x="1961" y="827"/>
                  </a:lnTo>
                  <a:lnTo>
                    <a:pt x="1950" y="824"/>
                  </a:lnTo>
                  <a:lnTo>
                    <a:pt x="1950" y="818"/>
                  </a:lnTo>
                  <a:lnTo>
                    <a:pt x="1953" y="814"/>
                  </a:lnTo>
                  <a:lnTo>
                    <a:pt x="1951" y="807"/>
                  </a:lnTo>
                  <a:lnTo>
                    <a:pt x="1945" y="805"/>
                  </a:lnTo>
                  <a:lnTo>
                    <a:pt x="1945" y="811"/>
                  </a:lnTo>
                  <a:lnTo>
                    <a:pt x="1940" y="814"/>
                  </a:lnTo>
                  <a:lnTo>
                    <a:pt x="1933" y="814"/>
                  </a:lnTo>
                  <a:lnTo>
                    <a:pt x="1919" y="820"/>
                  </a:lnTo>
                  <a:lnTo>
                    <a:pt x="1915" y="824"/>
                  </a:lnTo>
                  <a:lnTo>
                    <a:pt x="1906" y="823"/>
                  </a:lnTo>
                  <a:lnTo>
                    <a:pt x="1903" y="820"/>
                  </a:lnTo>
                  <a:lnTo>
                    <a:pt x="1891" y="822"/>
                  </a:lnTo>
                  <a:lnTo>
                    <a:pt x="1886" y="818"/>
                  </a:lnTo>
                  <a:lnTo>
                    <a:pt x="1883" y="823"/>
                  </a:lnTo>
                  <a:lnTo>
                    <a:pt x="1876" y="823"/>
                  </a:lnTo>
                  <a:lnTo>
                    <a:pt x="1870" y="826"/>
                  </a:lnTo>
                  <a:lnTo>
                    <a:pt x="1869" y="833"/>
                  </a:lnTo>
                  <a:lnTo>
                    <a:pt x="1864" y="836"/>
                  </a:lnTo>
                  <a:lnTo>
                    <a:pt x="1854" y="836"/>
                  </a:lnTo>
                  <a:lnTo>
                    <a:pt x="1852" y="841"/>
                  </a:lnTo>
                  <a:lnTo>
                    <a:pt x="1843" y="844"/>
                  </a:lnTo>
                  <a:lnTo>
                    <a:pt x="1840" y="842"/>
                  </a:lnTo>
                  <a:lnTo>
                    <a:pt x="1831" y="846"/>
                  </a:lnTo>
                  <a:lnTo>
                    <a:pt x="1821" y="846"/>
                  </a:lnTo>
                  <a:lnTo>
                    <a:pt x="1818" y="842"/>
                  </a:lnTo>
                  <a:lnTo>
                    <a:pt x="1806" y="842"/>
                  </a:lnTo>
                  <a:lnTo>
                    <a:pt x="1794" y="845"/>
                  </a:lnTo>
                  <a:lnTo>
                    <a:pt x="1781" y="845"/>
                  </a:lnTo>
                  <a:lnTo>
                    <a:pt x="1769" y="839"/>
                  </a:lnTo>
                  <a:lnTo>
                    <a:pt x="1757" y="837"/>
                  </a:lnTo>
                  <a:lnTo>
                    <a:pt x="1752" y="829"/>
                  </a:lnTo>
                  <a:lnTo>
                    <a:pt x="1743" y="819"/>
                  </a:lnTo>
                  <a:close/>
                  <a:moveTo>
                    <a:pt x="2082" y="832"/>
                  </a:moveTo>
                  <a:lnTo>
                    <a:pt x="2080" y="828"/>
                  </a:lnTo>
                  <a:lnTo>
                    <a:pt x="2082" y="825"/>
                  </a:lnTo>
                  <a:lnTo>
                    <a:pt x="2091" y="822"/>
                  </a:lnTo>
                  <a:lnTo>
                    <a:pt x="2094" y="816"/>
                  </a:lnTo>
                  <a:lnTo>
                    <a:pt x="2094" y="812"/>
                  </a:lnTo>
                  <a:lnTo>
                    <a:pt x="2107" y="804"/>
                  </a:lnTo>
                  <a:lnTo>
                    <a:pt x="2110" y="801"/>
                  </a:lnTo>
                  <a:lnTo>
                    <a:pt x="2118" y="801"/>
                  </a:lnTo>
                  <a:lnTo>
                    <a:pt x="2118" y="809"/>
                  </a:lnTo>
                  <a:lnTo>
                    <a:pt x="2119" y="814"/>
                  </a:lnTo>
                  <a:lnTo>
                    <a:pt x="2119" y="825"/>
                  </a:lnTo>
                  <a:lnTo>
                    <a:pt x="2117" y="833"/>
                  </a:lnTo>
                  <a:lnTo>
                    <a:pt x="2109" y="840"/>
                  </a:lnTo>
                  <a:lnTo>
                    <a:pt x="2102" y="840"/>
                  </a:lnTo>
                  <a:lnTo>
                    <a:pt x="2097" y="842"/>
                  </a:lnTo>
                  <a:lnTo>
                    <a:pt x="2091" y="842"/>
                  </a:lnTo>
                  <a:lnTo>
                    <a:pt x="2088" y="836"/>
                  </a:lnTo>
                  <a:lnTo>
                    <a:pt x="2082" y="832"/>
                  </a:lnTo>
                  <a:close/>
                  <a:moveTo>
                    <a:pt x="1658" y="652"/>
                  </a:moveTo>
                  <a:lnTo>
                    <a:pt x="1655" y="649"/>
                  </a:lnTo>
                  <a:lnTo>
                    <a:pt x="1659" y="640"/>
                  </a:lnTo>
                  <a:lnTo>
                    <a:pt x="1677" y="625"/>
                  </a:lnTo>
                  <a:lnTo>
                    <a:pt x="1689" y="621"/>
                  </a:lnTo>
                  <a:lnTo>
                    <a:pt x="1696" y="615"/>
                  </a:lnTo>
                  <a:lnTo>
                    <a:pt x="1701" y="615"/>
                  </a:lnTo>
                  <a:lnTo>
                    <a:pt x="1713" y="606"/>
                  </a:lnTo>
                  <a:lnTo>
                    <a:pt x="1726" y="604"/>
                  </a:lnTo>
                  <a:lnTo>
                    <a:pt x="1733" y="601"/>
                  </a:lnTo>
                  <a:lnTo>
                    <a:pt x="1737" y="601"/>
                  </a:lnTo>
                  <a:lnTo>
                    <a:pt x="1752" y="597"/>
                  </a:lnTo>
                  <a:lnTo>
                    <a:pt x="1756" y="598"/>
                  </a:lnTo>
                  <a:lnTo>
                    <a:pt x="1753" y="605"/>
                  </a:lnTo>
                  <a:lnTo>
                    <a:pt x="1740" y="615"/>
                  </a:lnTo>
                  <a:lnTo>
                    <a:pt x="1727" y="623"/>
                  </a:lnTo>
                  <a:lnTo>
                    <a:pt x="1701" y="643"/>
                  </a:lnTo>
                  <a:lnTo>
                    <a:pt x="1692" y="654"/>
                  </a:lnTo>
                  <a:lnTo>
                    <a:pt x="1685" y="656"/>
                  </a:lnTo>
                  <a:lnTo>
                    <a:pt x="1680" y="656"/>
                  </a:lnTo>
                  <a:lnTo>
                    <a:pt x="1676" y="662"/>
                  </a:lnTo>
                  <a:lnTo>
                    <a:pt x="1672" y="662"/>
                  </a:lnTo>
                  <a:lnTo>
                    <a:pt x="1669" y="653"/>
                  </a:lnTo>
                  <a:lnTo>
                    <a:pt x="1663" y="651"/>
                  </a:lnTo>
                  <a:lnTo>
                    <a:pt x="1658" y="652"/>
                  </a:lnTo>
                  <a:close/>
                  <a:moveTo>
                    <a:pt x="2230" y="892"/>
                  </a:moveTo>
                  <a:lnTo>
                    <a:pt x="2225" y="888"/>
                  </a:lnTo>
                  <a:lnTo>
                    <a:pt x="2217" y="889"/>
                  </a:lnTo>
                  <a:lnTo>
                    <a:pt x="2212" y="884"/>
                  </a:lnTo>
                  <a:lnTo>
                    <a:pt x="2212" y="875"/>
                  </a:lnTo>
                  <a:lnTo>
                    <a:pt x="2215" y="872"/>
                  </a:lnTo>
                  <a:lnTo>
                    <a:pt x="2214" y="867"/>
                  </a:lnTo>
                  <a:lnTo>
                    <a:pt x="2218" y="859"/>
                  </a:lnTo>
                  <a:lnTo>
                    <a:pt x="2221" y="860"/>
                  </a:lnTo>
                  <a:lnTo>
                    <a:pt x="2225" y="866"/>
                  </a:lnTo>
                  <a:lnTo>
                    <a:pt x="2229" y="865"/>
                  </a:lnTo>
                  <a:lnTo>
                    <a:pt x="2224" y="859"/>
                  </a:lnTo>
                  <a:lnTo>
                    <a:pt x="2226" y="854"/>
                  </a:lnTo>
                  <a:lnTo>
                    <a:pt x="2220" y="852"/>
                  </a:lnTo>
                  <a:lnTo>
                    <a:pt x="2215" y="848"/>
                  </a:lnTo>
                  <a:lnTo>
                    <a:pt x="2215" y="843"/>
                  </a:lnTo>
                  <a:lnTo>
                    <a:pt x="2214" y="840"/>
                  </a:lnTo>
                  <a:lnTo>
                    <a:pt x="2217" y="840"/>
                  </a:lnTo>
                  <a:lnTo>
                    <a:pt x="2222" y="844"/>
                  </a:lnTo>
                  <a:lnTo>
                    <a:pt x="2224" y="841"/>
                  </a:lnTo>
                  <a:lnTo>
                    <a:pt x="2223" y="837"/>
                  </a:lnTo>
                  <a:lnTo>
                    <a:pt x="2228" y="834"/>
                  </a:lnTo>
                  <a:lnTo>
                    <a:pt x="2235" y="836"/>
                  </a:lnTo>
                  <a:lnTo>
                    <a:pt x="2248" y="839"/>
                  </a:lnTo>
                  <a:lnTo>
                    <a:pt x="2252" y="837"/>
                  </a:lnTo>
                  <a:lnTo>
                    <a:pt x="2248" y="833"/>
                  </a:lnTo>
                  <a:lnTo>
                    <a:pt x="2241" y="832"/>
                  </a:lnTo>
                  <a:lnTo>
                    <a:pt x="2245" y="831"/>
                  </a:lnTo>
                  <a:lnTo>
                    <a:pt x="2258" y="829"/>
                  </a:lnTo>
                  <a:lnTo>
                    <a:pt x="2267" y="825"/>
                  </a:lnTo>
                  <a:lnTo>
                    <a:pt x="2278" y="825"/>
                  </a:lnTo>
                  <a:lnTo>
                    <a:pt x="2287" y="826"/>
                  </a:lnTo>
                  <a:lnTo>
                    <a:pt x="2293" y="822"/>
                  </a:lnTo>
                  <a:lnTo>
                    <a:pt x="2289" y="818"/>
                  </a:lnTo>
                  <a:lnTo>
                    <a:pt x="2253" y="811"/>
                  </a:lnTo>
                  <a:lnTo>
                    <a:pt x="2244" y="812"/>
                  </a:lnTo>
                  <a:lnTo>
                    <a:pt x="2238" y="809"/>
                  </a:lnTo>
                  <a:lnTo>
                    <a:pt x="2226" y="810"/>
                  </a:lnTo>
                  <a:lnTo>
                    <a:pt x="2217" y="805"/>
                  </a:lnTo>
                  <a:lnTo>
                    <a:pt x="2211" y="807"/>
                  </a:lnTo>
                  <a:lnTo>
                    <a:pt x="2206" y="804"/>
                  </a:lnTo>
                  <a:lnTo>
                    <a:pt x="2198" y="804"/>
                  </a:lnTo>
                  <a:lnTo>
                    <a:pt x="2194" y="807"/>
                  </a:lnTo>
                  <a:lnTo>
                    <a:pt x="2190" y="805"/>
                  </a:lnTo>
                  <a:lnTo>
                    <a:pt x="2185" y="806"/>
                  </a:lnTo>
                  <a:lnTo>
                    <a:pt x="2181" y="802"/>
                  </a:lnTo>
                  <a:lnTo>
                    <a:pt x="2181" y="792"/>
                  </a:lnTo>
                  <a:lnTo>
                    <a:pt x="2188" y="794"/>
                  </a:lnTo>
                  <a:lnTo>
                    <a:pt x="2193" y="789"/>
                  </a:lnTo>
                  <a:lnTo>
                    <a:pt x="2198" y="792"/>
                  </a:lnTo>
                  <a:lnTo>
                    <a:pt x="2203" y="790"/>
                  </a:lnTo>
                  <a:lnTo>
                    <a:pt x="2199" y="785"/>
                  </a:lnTo>
                  <a:lnTo>
                    <a:pt x="2202" y="780"/>
                  </a:lnTo>
                  <a:lnTo>
                    <a:pt x="2207" y="776"/>
                  </a:lnTo>
                  <a:lnTo>
                    <a:pt x="2215" y="776"/>
                  </a:lnTo>
                  <a:lnTo>
                    <a:pt x="2219" y="774"/>
                  </a:lnTo>
                  <a:lnTo>
                    <a:pt x="2220" y="781"/>
                  </a:lnTo>
                  <a:lnTo>
                    <a:pt x="2225" y="784"/>
                  </a:lnTo>
                  <a:lnTo>
                    <a:pt x="2225" y="796"/>
                  </a:lnTo>
                  <a:lnTo>
                    <a:pt x="2228" y="798"/>
                  </a:lnTo>
                  <a:lnTo>
                    <a:pt x="2232" y="793"/>
                  </a:lnTo>
                  <a:lnTo>
                    <a:pt x="2231" y="785"/>
                  </a:lnTo>
                  <a:lnTo>
                    <a:pt x="2226" y="779"/>
                  </a:lnTo>
                  <a:lnTo>
                    <a:pt x="2229" y="771"/>
                  </a:lnTo>
                  <a:lnTo>
                    <a:pt x="2238" y="768"/>
                  </a:lnTo>
                  <a:lnTo>
                    <a:pt x="2239" y="763"/>
                  </a:lnTo>
                  <a:lnTo>
                    <a:pt x="2232" y="760"/>
                  </a:lnTo>
                  <a:lnTo>
                    <a:pt x="2234" y="749"/>
                  </a:lnTo>
                  <a:lnTo>
                    <a:pt x="2243" y="746"/>
                  </a:lnTo>
                  <a:lnTo>
                    <a:pt x="2245" y="741"/>
                  </a:lnTo>
                  <a:lnTo>
                    <a:pt x="2254" y="738"/>
                  </a:lnTo>
                  <a:lnTo>
                    <a:pt x="2249" y="732"/>
                  </a:lnTo>
                  <a:lnTo>
                    <a:pt x="2244" y="732"/>
                  </a:lnTo>
                  <a:lnTo>
                    <a:pt x="2240" y="730"/>
                  </a:lnTo>
                  <a:lnTo>
                    <a:pt x="2241" y="725"/>
                  </a:lnTo>
                  <a:lnTo>
                    <a:pt x="2249" y="719"/>
                  </a:lnTo>
                  <a:lnTo>
                    <a:pt x="2251" y="715"/>
                  </a:lnTo>
                  <a:lnTo>
                    <a:pt x="2260" y="711"/>
                  </a:lnTo>
                  <a:lnTo>
                    <a:pt x="2264" y="714"/>
                  </a:lnTo>
                  <a:lnTo>
                    <a:pt x="2265" y="722"/>
                  </a:lnTo>
                  <a:lnTo>
                    <a:pt x="2270" y="726"/>
                  </a:lnTo>
                  <a:lnTo>
                    <a:pt x="2270" y="733"/>
                  </a:lnTo>
                  <a:lnTo>
                    <a:pt x="2268" y="736"/>
                  </a:lnTo>
                  <a:lnTo>
                    <a:pt x="2270" y="742"/>
                  </a:lnTo>
                  <a:lnTo>
                    <a:pt x="2275" y="748"/>
                  </a:lnTo>
                  <a:lnTo>
                    <a:pt x="2278" y="772"/>
                  </a:lnTo>
                  <a:lnTo>
                    <a:pt x="2276" y="780"/>
                  </a:lnTo>
                  <a:lnTo>
                    <a:pt x="2277" y="784"/>
                  </a:lnTo>
                  <a:lnTo>
                    <a:pt x="2284" y="789"/>
                  </a:lnTo>
                  <a:lnTo>
                    <a:pt x="2293" y="783"/>
                  </a:lnTo>
                  <a:lnTo>
                    <a:pt x="2289" y="777"/>
                  </a:lnTo>
                  <a:lnTo>
                    <a:pt x="2291" y="764"/>
                  </a:lnTo>
                  <a:lnTo>
                    <a:pt x="2299" y="762"/>
                  </a:lnTo>
                  <a:lnTo>
                    <a:pt x="2299" y="755"/>
                  </a:lnTo>
                  <a:lnTo>
                    <a:pt x="2285" y="746"/>
                  </a:lnTo>
                  <a:lnTo>
                    <a:pt x="2287" y="742"/>
                  </a:lnTo>
                  <a:lnTo>
                    <a:pt x="2293" y="743"/>
                  </a:lnTo>
                  <a:lnTo>
                    <a:pt x="2301" y="747"/>
                  </a:lnTo>
                  <a:lnTo>
                    <a:pt x="2300" y="741"/>
                  </a:lnTo>
                  <a:lnTo>
                    <a:pt x="2292" y="732"/>
                  </a:lnTo>
                  <a:lnTo>
                    <a:pt x="2289" y="721"/>
                  </a:lnTo>
                  <a:lnTo>
                    <a:pt x="2291" y="716"/>
                  </a:lnTo>
                  <a:lnTo>
                    <a:pt x="2292" y="705"/>
                  </a:lnTo>
                  <a:lnTo>
                    <a:pt x="2297" y="701"/>
                  </a:lnTo>
                  <a:lnTo>
                    <a:pt x="2305" y="700"/>
                  </a:lnTo>
                  <a:lnTo>
                    <a:pt x="2308" y="696"/>
                  </a:lnTo>
                  <a:lnTo>
                    <a:pt x="2315" y="696"/>
                  </a:lnTo>
                  <a:lnTo>
                    <a:pt x="2325" y="691"/>
                  </a:lnTo>
                  <a:lnTo>
                    <a:pt x="2330" y="692"/>
                  </a:lnTo>
                  <a:lnTo>
                    <a:pt x="2333" y="698"/>
                  </a:lnTo>
                  <a:lnTo>
                    <a:pt x="2339" y="701"/>
                  </a:lnTo>
                  <a:lnTo>
                    <a:pt x="2345" y="699"/>
                  </a:lnTo>
                  <a:lnTo>
                    <a:pt x="2349" y="704"/>
                  </a:lnTo>
                  <a:lnTo>
                    <a:pt x="2347" y="722"/>
                  </a:lnTo>
                  <a:lnTo>
                    <a:pt x="2341" y="728"/>
                  </a:lnTo>
                  <a:lnTo>
                    <a:pt x="2342" y="735"/>
                  </a:lnTo>
                  <a:lnTo>
                    <a:pt x="2347" y="734"/>
                  </a:lnTo>
                  <a:lnTo>
                    <a:pt x="2350" y="730"/>
                  </a:lnTo>
                  <a:lnTo>
                    <a:pt x="2354" y="731"/>
                  </a:lnTo>
                  <a:lnTo>
                    <a:pt x="2359" y="726"/>
                  </a:lnTo>
                  <a:lnTo>
                    <a:pt x="2359" y="713"/>
                  </a:lnTo>
                  <a:lnTo>
                    <a:pt x="2365" y="708"/>
                  </a:lnTo>
                  <a:lnTo>
                    <a:pt x="2372" y="713"/>
                  </a:lnTo>
                  <a:lnTo>
                    <a:pt x="2378" y="711"/>
                  </a:lnTo>
                  <a:lnTo>
                    <a:pt x="2378" y="703"/>
                  </a:lnTo>
                  <a:lnTo>
                    <a:pt x="2376" y="700"/>
                  </a:lnTo>
                  <a:lnTo>
                    <a:pt x="2382" y="701"/>
                  </a:lnTo>
                  <a:lnTo>
                    <a:pt x="2385" y="707"/>
                  </a:lnTo>
                  <a:lnTo>
                    <a:pt x="2383" y="713"/>
                  </a:lnTo>
                  <a:lnTo>
                    <a:pt x="2385" y="716"/>
                  </a:lnTo>
                  <a:lnTo>
                    <a:pt x="2383" y="720"/>
                  </a:lnTo>
                  <a:lnTo>
                    <a:pt x="2379" y="720"/>
                  </a:lnTo>
                  <a:lnTo>
                    <a:pt x="2383" y="728"/>
                  </a:lnTo>
                  <a:lnTo>
                    <a:pt x="2391" y="730"/>
                  </a:lnTo>
                  <a:lnTo>
                    <a:pt x="2394" y="738"/>
                  </a:lnTo>
                  <a:lnTo>
                    <a:pt x="2392" y="747"/>
                  </a:lnTo>
                  <a:lnTo>
                    <a:pt x="2384" y="752"/>
                  </a:lnTo>
                  <a:lnTo>
                    <a:pt x="2376" y="766"/>
                  </a:lnTo>
                  <a:lnTo>
                    <a:pt x="2378" y="775"/>
                  </a:lnTo>
                  <a:lnTo>
                    <a:pt x="2375" y="781"/>
                  </a:lnTo>
                  <a:lnTo>
                    <a:pt x="2367" y="785"/>
                  </a:lnTo>
                  <a:lnTo>
                    <a:pt x="2358" y="796"/>
                  </a:lnTo>
                  <a:lnTo>
                    <a:pt x="2355" y="801"/>
                  </a:lnTo>
                  <a:lnTo>
                    <a:pt x="2347" y="810"/>
                  </a:lnTo>
                  <a:lnTo>
                    <a:pt x="2347" y="815"/>
                  </a:lnTo>
                  <a:lnTo>
                    <a:pt x="2344" y="822"/>
                  </a:lnTo>
                  <a:lnTo>
                    <a:pt x="2338" y="823"/>
                  </a:lnTo>
                  <a:lnTo>
                    <a:pt x="2333" y="821"/>
                  </a:lnTo>
                  <a:lnTo>
                    <a:pt x="2329" y="825"/>
                  </a:lnTo>
                  <a:lnTo>
                    <a:pt x="2329" y="829"/>
                  </a:lnTo>
                  <a:lnTo>
                    <a:pt x="2340" y="834"/>
                  </a:lnTo>
                  <a:lnTo>
                    <a:pt x="2339" y="838"/>
                  </a:lnTo>
                  <a:lnTo>
                    <a:pt x="2328" y="853"/>
                  </a:lnTo>
                  <a:lnTo>
                    <a:pt x="2325" y="858"/>
                  </a:lnTo>
                  <a:lnTo>
                    <a:pt x="2324" y="852"/>
                  </a:lnTo>
                  <a:lnTo>
                    <a:pt x="2324" y="847"/>
                  </a:lnTo>
                  <a:lnTo>
                    <a:pt x="2319" y="845"/>
                  </a:lnTo>
                  <a:lnTo>
                    <a:pt x="2315" y="847"/>
                  </a:lnTo>
                  <a:lnTo>
                    <a:pt x="2314" y="853"/>
                  </a:lnTo>
                  <a:lnTo>
                    <a:pt x="2309" y="856"/>
                  </a:lnTo>
                  <a:lnTo>
                    <a:pt x="2305" y="862"/>
                  </a:lnTo>
                  <a:lnTo>
                    <a:pt x="2296" y="863"/>
                  </a:lnTo>
                  <a:lnTo>
                    <a:pt x="2293" y="871"/>
                  </a:lnTo>
                  <a:lnTo>
                    <a:pt x="2298" y="873"/>
                  </a:lnTo>
                  <a:lnTo>
                    <a:pt x="2305" y="872"/>
                  </a:lnTo>
                  <a:lnTo>
                    <a:pt x="2304" y="877"/>
                  </a:lnTo>
                  <a:lnTo>
                    <a:pt x="2300" y="882"/>
                  </a:lnTo>
                  <a:lnTo>
                    <a:pt x="2301" y="886"/>
                  </a:lnTo>
                  <a:lnTo>
                    <a:pt x="2300" y="894"/>
                  </a:lnTo>
                  <a:lnTo>
                    <a:pt x="2297" y="897"/>
                  </a:lnTo>
                  <a:lnTo>
                    <a:pt x="2293" y="889"/>
                  </a:lnTo>
                  <a:lnTo>
                    <a:pt x="2292" y="881"/>
                  </a:lnTo>
                  <a:lnTo>
                    <a:pt x="2290" y="876"/>
                  </a:lnTo>
                  <a:lnTo>
                    <a:pt x="2287" y="880"/>
                  </a:lnTo>
                  <a:lnTo>
                    <a:pt x="2285" y="887"/>
                  </a:lnTo>
                  <a:lnTo>
                    <a:pt x="2287" y="893"/>
                  </a:lnTo>
                  <a:lnTo>
                    <a:pt x="2281" y="901"/>
                  </a:lnTo>
                  <a:lnTo>
                    <a:pt x="2258" y="900"/>
                  </a:lnTo>
                  <a:lnTo>
                    <a:pt x="2257" y="892"/>
                  </a:lnTo>
                  <a:lnTo>
                    <a:pt x="2254" y="888"/>
                  </a:lnTo>
                  <a:lnTo>
                    <a:pt x="2248" y="895"/>
                  </a:lnTo>
                  <a:lnTo>
                    <a:pt x="2242" y="894"/>
                  </a:lnTo>
                  <a:lnTo>
                    <a:pt x="2241" y="889"/>
                  </a:lnTo>
                  <a:lnTo>
                    <a:pt x="2247" y="881"/>
                  </a:lnTo>
                  <a:lnTo>
                    <a:pt x="2236" y="886"/>
                  </a:lnTo>
                  <a:lnTo>
                    <a:pt x="2233" y="892"/>
                  </a:lnTo>
                  <a:lnTo>
                    <a:pt x="2230" y="892"/>
                  </a:lnTo>
                  <a:close/>
                  <a:moveTo>
                    <a:pt x="2320" y="881"/>
                  </a:moveTo>
                  <a:lnTo>
                    <a:pt x="2319" y="875"/>
                  </a:lnTo>
                  <a:lnTo>
                    <a:pt x="2323" y="873"/>
                  </a:lnTo>
                  <a:lnTo>
                    <a:pt x="2324" y="876"/>
                  </a:lnTo>
                  <a:lnTo>
                    <a:pt x="2323" y="880"/>
                  </a:lnTo>
                  <a:lnTo>
                    <a:pt x="2320" y="881"/>
                  </a:lnTo>
                  <a:close/>
                  <a:moveTo>
                    <a:pt x="2343" y="877"/>
                  </a:moveTo>
                  <a:lnTo>
                    <a:pt x="2338" y="874"/>
                  </a:lnTo>
                  <a:lnTo>
                    <a:pt x="2336" y="862"/>
                  </a:lnTo>
                  <a:lnTo>
                    <a:pt x="2340" y="860"/>
                  </a:lnTo>
                  <a:lnTo>
                    <a:pt x="2343" y="856"/>
                  </a:lnTo>
                  <a:lnTo>
                    <a:pt x="2349" y="855"/>
                  </a:lnTo>
                  <a:lnTo>
                    <a:pt x="2353" y="859"/>
                  </a:lnTo>
                  <a:lnTo>
                    <a:pt x="2356" y="861"/>
                  </a:lnTo>
                  <a:lnTo>
                    <a:pt x="2354" y="865"/>
                  </a:lnTo>
                  <a:lnTo>
                    <a:pt x="2354" y="871"/>
                  </a:lnTo>
                  <a:lnTo>
                    <a:pt x="2349" y="872"/>
                  </a:lnTo>
                  <a:lnTo>
                    <a:pt x="2346" y="876"/>
                  </a:lnTo>
                  <a:lnTo>
                    <a:pt x="2343" y="877"/>
                  </a:lnTo>
                  <a:close/>
                  <a:moveTo>
                    <a:pt x="2360" y="869"/>
                  </a:moveTo>
                  <a:lnTo>
                    <a:pt x="2362" y="863"/>
                  </a:lnTo>
                  <a:lnTo>
                    <a:pt x="2359" y="860"/>
                  </a:lnTo>
                  <a:lnTo>
                    <a:pt x="2361" y="853"/>
                  </a:lnTo>
                  <a:lnTo>
                    <a:pt x="2364" y="852"/>
                  </a:lnTo>
                  <a:lnTo>
                    <a:pt x="2368" y="856"/>
                  </a:lnTo>
                  <a:lnTo>
                    <a:pt x="2371" y="862"/>
                  </a:lnTo>
                  <a:lnTo>
                    <a:pt x="2364" y="868"/>
                  </a:lnTo>
                  <a:lnTo>
                    <a:pt x="2360" y="869"/>
                  </a:lnTo>
                  <a:close/>
                  <a:moveTo>
                    <a:pt x="2348" y="849"/>
                  </a:moveTo>
                  <a:lnTo>
                    <a:pt x="2347" y="846"/>
                  </a:lnTo>
                  <a:lnTo>
                    <a:pt x="2352" y="842"/>
                  </a:lnTo>
                  <a:lnTo>
                    <a:pt x="2356" y="842"/>
                  </a:lnTo>
                  <a:lnTo>
                    <a:pt x="2352" y="847"/>
                  </a:lnTo>
                  <a:lnTo>
                    <a:pt x="2348" y="849"/>
                  </a:lnTo>
                  <a:close/>
                  <a:moveTo>
                    <a:pt x="2364" y="838"/>
                  </a:moveTo>
                  <a:lnTo>
                    <a:pt x="2361" y="834"/>
                  </a:lnTo>
                  <a:lnTo>
                    <a:pt x="2365" y="830"/>
                  </a:lnTo>
                  <a:lnTo>
                    <a:pt x="2374" y="828"/>
                  </a:lnTo>
                  <a:lnTo>
                    <a:pt x="2375" y="831"/>
                  </a:lnTo>
                  <a:lnTo>
                    <a:pt x="2370" y="833"/>
                  </a:lnTo>
                  <a:lnTo>
                    <a:pt x="2368" y="837"/>
                  </a:lnTo>
                  <a:lnTo>
                    <a:pt x="2364" y="838"/>
                  </a:lnTo>
                  <a:close/>
                  <a:moveTo>
                    <a:pt x="2425" y="858"/>
                  </a:moveTo>
                  <a:lnTo>
                    <a:pt x="2423" y="851"/>
                  </a:lnTo>
                  <a:lnTo>
                    <a:pt x="2420" y="848"/>
                  </a:lnTo>
                  <a:lnTo>
                    <a:pt x="2420" y="844"/>
                  </a:lnTo>
                  <a:lnTo>
                    <a:pt x="2424" y="841"/>
                  </a:lnTo>
                  <a:lnTo>
                    <a:pt x="2423" y="831"/>
                  </a:lnTo>
                  <a:lnTo>
                    <a:pt x="2426" y="827"/>
                  </a:lnTo>
                  <a:lnTo>
                    <a:pt x="2438" y="827"/>
                  </a:lnTo>
                  <a:lnTo>
                    <a:pt x="2432" y="846"/>
                  </a:lnTo>
                  <a:lnTo>
                    <a:pt x="2428" y="854"/>
                  </a:lnTo>
                  <a:lnTo>
                    <a:pt x="2425" y="858"/>
                  </a:lnTo>
                  <a:close/>
                  <a:moveTo>
                    <a:pt x="2435" y="813"/>
                  </a:moveTo>
                  <a:lnTo>
                    <a:pt x="2430" y="809"/>
                  </a:lnTo>
                  <a:lnTo>
                    <a:pt x="2431" y="806"/>
                  </a:lnTo>
                  <a:lnTo>
                    <a:pt x="2438" y="805"/>
                  </a:lnTo>
                  <a:lnTo>
                    <a:pt x="2435" y="813"/>
                  </a:lnTo>
                  <a:close/>
                  <a:moveTo>
                    <a:pt x="2379" y="882"/>
                  </a:moveTo>
                  <a:lnTo>
                    <a:pt x="2371" y="876"/>
                  </a:lnTo>
                  <a:lnTo>
                    <a:pt x="2365" y="876"/>
                  </a:lnTo>
                  <a:lnTo>
                    <a:pt x="2362" y="881"/>
                  </a:lnTo>
                  <a:lnTo>
                    <a:pt x="2369" y="881"/>
                  </a:lnTo>
                  <a:lnTo>
                    <a:pt x="2372" y="884"/>
                  </a:lnTo>
                  <a:lnTo>
                    <a:pt x="2371" y="888"/>
                  </a:lnTo>
                  <a:lnTo>
                    <a:pt x="2360" y="889"/>
                  </a:lnTo>
                  <a:lnTo>
                    <a:pt x="2356" y="892"/>
                  </a:lnTo>
                  <a:lnTo>
                    <a:pt x="2360" y="900"/>
                  </a:lnTo>
                  <a:lnTo>
                    <a:pt x="2362" y="901"/>
                  </a:lnTo>
                  <a:lnTo>
                    <a:pt x="2362" y="904"/>
                  </a:lnTo>
                  <a:lnTo>
                    <a:pt x="2353" y="901"/>
                  </a:lnTo>
                  <a:lnTo>
                    <a:pt x="2343" y="904"/>
                  </a:lnTo>
                  <a:lnTo>
                    <a:pt x="2336" y="910"/>
                  </a:lnTo>
                  <a:lnTo>
                    <a:pt x="2332" y="918"/>
                  </a:lnTo>
                  <a:lnTo>
                    <a:pt x="2330" y="921"/>
                  </a:lnTo>
                  <a:lnTo>
                    <a:pt x="2331" y="923"/>
                  </a:lnTo>
                  <a:lnTo>
                    <a:pt x="2335" y="924"/>
                  </a:lnTo>
                  <a:lnTo>
                    <a:pt x="2333" y="928"/>
                  </a:lnTo>
                  <a:lnTo>
                    <a:pt x="2333" y="934"/>
                  </a:lnTo>
                  <a:lnTo>
                    <a:pt x="2335" y="934"/>
                  </a:lnTo>
                  <a:lnTo>
                    <a:pt x="2340" y="928"/>
                  </a:lnTo>
                  <a:lnTo>
                    <a:pt x="2342" y="929"/>
                  </a:lnTo>
                  <a:lnTo>
                    <a:pt x="2339" y="938"/>
                  </a:lnTo>
                  <a:lnTo>
                    <a:pt x="2340" y="942"/>
                  </a:lnTo>
                  <a:lnTo>
                    <a:pt x="2346" y="946"/>
                  </a:lnTo>
                  <a:lnTo>
                    <a:pt x="2350" y="944"/>
                  </a:lnTo>
                  <a:lnTo>
                    <a:pt x="2353" y="946"/>
                  </a:lnTo>
                  <a:lnTo>
                    <a:pt x="2354" y="954"/>
                  </a:lnTo>
                  <a:lnTo>
                    <a:pt x="2356" y="954"/>
                  </a:lnTo>
                  <a:lnTo>
                    <a:pt x="2360" y="949"/>
                  </a:lnTo>
                  <a:lnTo>
                    <a:pt x="2365" y="950"/>
                  </a:lnTo>
                  <a:lnTo>
                    <a:pt x="2365" y="961"/>
                  </a:lnTo>
                  <a:lnTo>
                    <a:pt x="2366" y="966"/>
                  </a:lnTo>
                  <a:lnTo>
                    <a:pt x="2374" y="964"/>
                  </a:lnTo>
                  <a:lnTo>
                    <a:pt x="2376" y="972"/>
                  </a:lnTo>
                  <a:lnTo>
                    <a:pt x="2384" y="972"/>
                  </a:lnTo>
                  <a:lnTo>
                    <a:pt x="2395" y="979"/>
                  </a:lnTo>
                  <a:lnTo>
                    <a:pt x="2403" y="979"/>
                  </a:lnTo>
                  <a:lnTo>
                    <a:pt x="2405" y="981"/>
                  </a:lnTo>
                  <a:lnTo>
                    <a:pt x="2408" y="979"/>
                  </a:lnTo>
                  <a:lnTo>
                    <a:pt x="2406" y="972"/>
                  </a:lnTo>
                  <a:lnTo>
                    <a:pt x="2413" y="970"/>
                  </a:lnTo>
                  <a:lnTo>
                    <a:pt x="2418" y="959"/>
                  </a:lnTo>
                  <a:lnTo>
                    <a:pt x="2415" y="949"/>
                  </a:lnTo>
                  <a:lnTo>
                    <a:pt x="2422" y="938"/>
                  </a:lnTo>
                  <a:lnTo>
                    <a:pt x="2425" y="934"/>
                  </a:lnTo>
                  <a:lnTo>
                    <a:pt x="2429" y="919"/>
                  </a:lnTo>
                  <a:lnTo>
                    <a:pt x="2430" y="909"/>
                  </a:lnTo>
                  <a:lnTo>
                    <a:pt x="2433" y="905"/>
                  </a:lnTo>
                  <a:lnTo>
                    <a:pt x="2430" y="897"/>
                  </a:lnTo>
                  <a:lnTo>
                    <a:pt x="2424" y="891"/>
                  </a:lnTo>
                  <a:lnTo>
                    <a:pt x="2423" y="882"/>
                  </a:lnTo>
                  <a:lnTo>
                    <a:pt x="2420" y="877"/>
                  </a:lnTo>
                  <a:lnTo>
                    <a:pt x="2418" y="870"/>
                  </a:lnTo>
                  <a:lnTo>
                    <a:pt x="2406" y="865"/>
                  </a:lnTo>
                  <a:lnTo>
                    <a:pt x="2398" y="868"/>
                  </a:lnTo>
                  <a:lnTo>
                    <a:pt x="2390" y="866"/>
                  </a:lnTo>
                  <a:lnTo>
                    <a:pt x="2379" y="867"/>
                  </a:lnTo>
                  <a:lnTo>
                    <a:pt x="2377" y="871"/>
                  </a:lnTo>
                  <a:lnTo>
                    <a:pt x="2382" y="878"/>
                  </a:lnTo>
                  <a:lnTo>
                    <a:pt x="2382" y="882"/>
                  </a:lnTo>
                  <a:lnTo>
                    <a:pt x="2379" y="882"/>
                  </a:lnTo>
                  <a:close/>
                  <a:moveTo>
                    <a:pt x="2475" y="1074"/>
                  </a:moveTo>
                  <a:lnTo>
                    <a:pt x="2478" y="1071"/>
                  </a:lnTo>
                  <a:lnTo>
                    <a:pt x="2489" y="1074"/>
                  </a:lnTo>
                  <a:lnTo>
                    <a:pt x="2491" y="1078"/>
                  </a:lnTo>
                  <a:lnTo>
                    <a:pt x="2485" y="1081"/>
                  </a:lnTo>
                  <a:lnTo>
                    <a:pt x="2481" y="1080"/>
                  </a:lnTo>
                  <a:lnTo>
                    <a:pt x="2475" y="1074"/>
                  </a:lnTo>
                  <a:close/>
                  <a:moveTo>
                    <a:pt x="1638" y="582"/>
                  </a:moveTo>
                  <a:lnTo>
                    <a:pt x="1642" y="578"/>
                  </a:lnTo>
                  <a:lnTo>
                    <a:pt x="1642" y="570"/>
                  </a:lnTo>
                  <a:lnTo>
                    <a:pt x="1645" y="568"/>
                  </a:lnTo>
                  <a:lnTo>
                    <a:pt x="1648" y="557"/>
                  </a:lnTo>
                  <a:lnTo>
                    <a:pt x="1653" y="556"/>
                  </a:lnTo>
                  <a:lnTo>
                    <a:pt x="1663" y="551"/>
                  </a:lnTo>
                  <a:lnTo>
                    <a:pt x="1668" y="553"/>
                  </a:lnTo>
                  <a:lnTo>
                    <a:pt x="1667" y="560"/>
                  </a:lnTo>
                  <a:lnTo>
                    <a:pt x="1659" y="565"/>
                  </a:lnTo>
                  <a:lnTo>
                    <a:pt x="1654" y="576"/>
                  </a:lnTo>
                  <a:lnTo>
                    <a:pt x="1658" y="582"/>
                  </a:lnTo>
                  <a:lnTo>
                    <a:pt x="1652" y="587"/>
                  </a:lnTo>
                  <a:lnTo>
                    <a:pt x="1649" y="594"/>
                  </a:lnTo>
                  <a:lnTo>
                    <a:pt x="1653" y="600"/>
                  </a:lnTo>
                  <a:lnTo>
                    <a:pt x="1657" y="595"/>
                  </a:lnTo>
                  <a:lnTo>
                    <a:pt x="1663" y="596"/>
                  </a:lnTo>
                  <a:lnTo>
                    <a:pt x="1663" y="602"/>
                  </a:lnTo>
                  <a:lnTo>
                    <a:pt x="1666" y="603"/>
                  </a:lnTo>
                  <a:lnTo>
                    <a:pt x="1681" y="594"/>
                  </a:lnTo>
                  <a:lnTo>
                    <a:pt x="1686" y="587"/>
                  </a:lnTo>
                  <a:lnTo>
                    <a:pt x="1692" y="587"/>
                  </a:lnTo>
                  <a:lnTo>
                    <a:pt x="1697" y="579"/>
                  </a:lnTo>
                  <a:lnTo>
                    <a:pt x="1697" y="570"/>
                  </a:lnTo>
                  <a:lnTo>
                    <a:pt x="1702" y="569"/>
                  </a:lnTo>
                  <a:lnTo>
                    <a:pt x="1707" y="562"/>
                  </a:lnTo>
                  <a:lnTo>
                    <a:pt x="1708" y="552"/>
                  </a:lnTo>
                  <a:lnTo>
                    <a:pt x="1712" y="549"/>
                  </a:lnTo>
                  <a:lnTo>
                    <a:pt x="1715" y="551"/>
                  </a:lnTo>
                  <a:lnTo>
                    <a:pt x="1713" y="559"/>
                  </a:lnTo>
                  <a:lnTo>
                    <a:pt x="1714" y="565"/>
                  </a:lnTo>
                  <a:lnTo>
                    <a:pt x="1712" y="575"/>
                  </a:lnTo>
                  <a:lnTo>
                    <a:pt x="1715" y="583"/>
                  </a:lnTo>
                  <a:lnTo>
                    <a:pt x="1719" y="583"/>
                  </a:lnTo>
                  <a:lnTo>
                    <a:pt x="1727" y="574"/>
                  </a:lnTo>
                  <a:lnTo>
                    <a:pt x="1728" y="565"/>
                  </a:lnTo>
                  <a:lnTo>
                    <a:pt x="1730" y="561"/>
                  </a:lnTo>
                  <a:lnTo>
                    <a:pt x="1736" y="559"/>
                  </a:lnTo>
                  <a:lnTo>
                    <a:pt x="1746" y="547"/>
                  </a:lnTo>
                  <a:lnTo>
                    <a:pt x="1747" y="537"/>
                  </a:lnTo>
                  <a:lnTo>
                    <a:pt x="1746" y="529"/>
                  </a:lnTo>
                  <a:lnTo>
                    <a:pt x="1750" y="521"/>
                  </a:lnTo>
                  <a:lnTo>
                    <a:pt x="1755" y="530"/>
                  </a:lnTo>
                  <a:lnTo>
                    <a:pt x="1770" y="520"/>
                  </a:lnTo>
                  <a:lnTo>
                    <a:pt x="1775" y="509"/>
                  </a:lnTo>
                  <a:lnTo>
                    <a:pt x="1775" y="501"/>
                  </a:lnTo>
                  <a:lnTo>
                    <a:pt x="1784" y="499"/>
                  </a:lnTo>
                  <a:lnTo>
                    <a:pt x="1788" y="496"/>
                  </a:lnTo>
                  <a:lnTo>
                    <a:pt x="1794" y="501"/>
                  </a:lnTo>
                  <a:lnTo>
                    <a:pt x="1801" y="493"/>
                  </a:lnTo>
                  <a:lnTo>
                    <a:pt x="1805" y="496"/>
                  </a:lnTo>
                  <a:lnTo>
                    <a:pt x="1801" y="512"/>
                  </a:lnTo>
                  <a:lnTo>
                    <a:pt x="1790" y="524"/>
                  </a:lnTo>
                  <a:lnTo>
                    <a:pt x="1788" y="533"/>
                  </a:lnTo>
                  <a:lnTo>
                    <a:pt x="1783" y="539"/>
                  </a:lnTo>
                  <a:lnTo>
                    <a:pt x="1782" y="543"/>
                  </a:lnTo>
                  <a:lnTo>
                    <a:pt x="1775" y="547"/>
                  </a:lnTo>
                  <a:lnTo>
                    <a:pt x="1763" y="564"/>
                  </a:lnTo>
                  <a:lnTo>
                    <a:pt x="1764" y="569"/>
                  </a:lnTo>
                  <a:lnTo>
                    <a:pt x="1767" y="576"/>
                  </a:lnTo>
                  <a:lnTo>
                    <a:pt x="1766" y="584"/>
                  </a:lnTo>
                  <a:lnTo>
                    <a:pt x="1773" y="586"/>
                  </a:lnTo>
                  <a:lnTo>
                    <a:pt x="1781" y="589"/>
                  </a:lnTo>
                  <a:lnTo>
                    <a:pt x="1786" y="584"/>
                  </a:lnTo>
                  <a:lnTo>
                    <a:pt x="1794" y="580"/>
                  </a:lnTo>
                  <a:lnTo>
                    <a:pt x="1796" y="573"/>
                  </a:lnTo>
                  <a:lnTo>
                    <a:pt x="1795" y="564"/>
                  </a:lnTo>
                  <a:lnTo>
                    <a:pt x="1802" y="559"/>
                  </a:lnTo>
                  <a:lnTo>
                    <a:pt x="1806" y="551"/>
                  </a:lnTo>
                  <a:lnTo>
                    <a:pt x="1813" y="551"/>
                  </a:lnTo>
                  <a:lnTo>
                    <a:pt x="1817" y="548"/>
                  </a:lnTo>
                  <a:lnTo>
                    <a:pt x="1821" y="553"/>
                  </a:lnTo>
                  <a:lnTo>
                    <a:pt x="1829" y="553"/>
                  </a:lnTo>
                  <a:lnTo>
                    <a:pt x="1835" y="548"/>
                  </a:lnTo>
                  <a:lnTo>
                    <a:pt x="1848" y="548"/>
                  </a:lnTo>
                  <a:lnTo>
                    <a:pt x="1853" y="540"/>
                  </a:lnTo>
                  <a:lnTo>
                    <a:pt x="1858" y="525"/>
                  </a:lnTo>
                  <a:lnTo>
                    <a:pt x="1865" y="512"/>
                  </a:lnTo>
                  <a:lnTo>
                    <a:pt x="1866" y="504"/>
                  </a:lnTo>
                  <a:lnTo>
                    <a:pt x="1867" y="500"/>
                  </a:lnTo>
                  <a:lnTo>
                    <a:pt x="1875" y="510"/>
                  </a:lnTo>
                  <a:lnTo>
                    <a:pt x="1881" y="512"/>
                  </a:lnTo>
                  <a:lnTo>
                    <a:pt x="1884" y="508"/>
                  </a:lnTo>
                  <a:lnTo>
                    <a:pt x="1884" y="502"/>
                  </a:lnTo>
                  <a:lnTo>
                    <a:pt x="1876" y="489"/>
                  </a:lnTo>
                  <a:lnTo>
                    <a:pt x="1876" y="484"/>
                  </a:lnTo>
                  <a:lnTo>
                    <a:pt x="1885" y="476"/>
                  </a:lnTo>
                  <a:lnTo>
                    <a:pt x="1894" y="475"/>
                  </a:lnTo>
                  <a:lnTo>
                    <a:pt x="1902" y="470"/>
                  </a:lnTo>
                  <a:lnTo>
                    <a:pt x="1908" y="473"/>
                  </a:lnTo>
                  <a:lnTo>
                    <a:pt x="1914" y="472"/>
                  </a:lnTo>
                  <a:lnTo>
                    <a:pt x="1921" y="463"/>
                  </a:lnTo>
                  <a:lnTo>
                    <a:pt x="1919" y="456"/>
                  </a:lnTo>
                  <a:lnTo>
                    <a:pt x="1918" y="438"/>
                  </a:lnTo>
                  <a:lnTo>
                    <a:pt x="1920" y="434"/>
                  </a:lnTo>
                  <a:lnTo>
                    <a:pt x="1919" y="430"/>
                  </a:lnTo>
                  <a:lnTo>
                    <a:pt x="1917" y="419"/>
                  </a:lnTo>
                  <a:lnTo>
                    <a:pt x="1912" y="417"/>
                  </a:lnTo>
                  <a:lnTo>
                    <a:pt x="1906" y="420"/>
                  </a:lnTo>
                  <a:lnTo>
                    <a:pt x="1895" y="425"/>
                  </a:lnTo>
                  <a:lnTo>
                    <a:pt x="1895" y="436"/>
                  </a:lnTo>
                  <a:lnTo>
                    <a:pt x="1894" y="442"/>
                  </a:lnTo>
                  <a:lnTo>
                    <a:pt x="1895" y="447"/>
                  </a:lnTo>
                  <a:lnTo>
                    <a:pt x="1888" y="449"/>
                  </a:lnTo>
                  <a:lnTo>
                    <a:pt x="1885" y="441"/>
                  </a:lnTo>
                  <a:lnTo>
                    <a:pt x="1883" y="441"/>
                  </a:lnTo>
                  <a:lnTo>
                    <a:pt x="1882" y="446"/>
                  </a:lnTo>
                  <a:lnTo>
                    <a:pt x="1879" y="450"/>
                  </a:lnTo>
                  <a:lnTo>
                    <a:pt x="1874" y="444"/>
                  </a:lnTo>
                  <a:lnTo>
                    <a:pt x="1873" y="431"/>
                  </a:lnTo>
                  <a:lnTo>
                    <a:pt x="1864" y="422"/>
                  </a:lnTo>
                  <a:lnTo>
                    <a:pt x="1860" y="422"/>
                  </a:lnTo>
                  <a:lnTo>
                    <a:pt x="1857" y="426"/>
                  </a:lnTo>
                  <a:lnTo>
                    <a:pt x="1847" y="426"/>
                  </a:lnTo>
                  <a:lnTo>
                    <a:pt x="1838" y="422"/>
                  </a:lnTo>
                  <a:lnTo>
                    <a:pt x="1832" y="423"/>
                  </a:lnTo>
                  <a:lnTo>
                    <a:pt x="1813" y="421"/>
                  </a:lnTo>
                  <a:lnTo>
                    <a:pt x="1803" y="426"/>
                  </a:lnTo>
                  <a:lnTo>
                    <a:pt x="1801" y="435"/>
                  </a:lnTo>
                  <a:lnTo>
                    <a:pt x="1796" y="440"/>
                  </a:lnTo>
                  <a:lnTo>
                    <a:pt x="1793" y="439"/>
                  </a:lnTo>
                  <a:lnTo>
                    <a:pt x="1788" y="439"/>
                  </a:lnTo>
                  <a:lnTo>
                    <a:pt x="1767" y="455"/>
                  </a:lnTo>
                  <a:lnTo>
                    <a:pt x="1761" y="460"/>
                  </a:lnTo>
                  <a:lnTo>
                    <a:pt x="1753" y="461"/>
                  </a:lnTo>
                  <a:lnTo>
                    <a:pt x="1742" y="469"/>
                  </a:lnTo>
                  <a:lnTo>
                    <a:pt x="1735" y="470"/>
                  </a:lnTo>
                  <a:lnTo>
                    <a:pt x="1728" y="476"/>
                  </a:lnTo>
                  <a:lnTo>
                    <a:pt x="1726" y="482"/>
                  </a:lnTo>
                  <a:lnTo>
                    <a:pt x="1712" y="482"/>
                  </a:lnTo>
                  <a:lnTo>
                    <a:pt x="1708" y="485"/>
                  </a:lnTo>
                  <a:lnTo>
                    <a:pt x="1699" y="483"/>
                  </a:lnTo>
                  <a:lnTo>
                    <a:pt x="1695" y="487"/>
                  </a:lnTo>
                  <a:lnTo>
                    <a:pt x="1689" y="487"/>
                  </a:lnTo>
                  <a:lnTo>
                    <a:pt x="1674" y="498"/>
                  </a:lnTo>
                  <a:lnTo>
                    <a:pt x="1665" y="504"/>
                  </a:lnTo>
                  <a:lnTo>
                    <a:pt x="1655" y="501"/>
                  </a:lnTo>
                  <a:lnTo>
                    <a:pt x="1646" y="505"/>
                  </a:lnTo>
                  <a:lnTo>
                    <a:pt x="1626" y="508"/>
                  </a:lnTo>
                  <a:lnTo>
                    <a:pt x="1618" y="521"/>
                  </a:lnTo>
                  <a:lnTo>
                    <a:pt x="1611" y="522"/>
                  </a:lnTo>
                  <a:lnTo>
                    <a:pt x="1599" y="525"/>
                  </a:lnTo>
                  <a:lnTo>
                    <a:pt x="1594" y="534"/>
                  </a:lnTo>
                  <a:lnTo>
                    <a:pt x="1602" y="533"/>
                  </a:lnTo>
                  <a:lnTo>
                    <a:pt x="1606" y="537"/>
                  </a:lnTo>
                  <a:lnTo>
                    <a:pt x="1599" y="538"/>
                  </a:lnTo>
                  <a:lnTo>
                    <a:pt x="1597" y="542"/>
                  </a:lnTo>
                  <a:lnTo>
                    <a:pt x="1602" y="547"/>
                  </a:lnTo>
                  <a:lnTo>
                    <a:pt x="1600" y="553"/>
                  </a:lnTo>
                  <a:lnTo>
                    <a:pt x="1587" y="558"/>
                  </a:lnTo>
                  <a:lnTo>
                    <a:pt x="1587" y="562"/>
                  </a:lnTo>
                  <a:lnTo>
                    <a:pt x="1597" y="565"/>
                  </a:lnTo>
                  <a:lnTo>
                    <a:pt x="1605" y="563"/>
                  </a:lnTo>
                  <a:lnTo>
                    <a:pt x="1609" y="556"/>
                  </a:lnTo>
                  <a:lnTo>
                    <a:pt x="1615" y="553"/>
                  </a:lnTo>
                  <a:lnTo>
                    <a:pt x="1623" y="558"/>
                  </a:lnTo>
                  <a:lnTo>
                    <a:pt x="1630" y="569"/>
                  </a:lnTo>
                  <a:lnTo>
                    <a:pt x="1630" y="578"/>
                  </a:lnTo>
                  <a:lnTo>
                    <a:pt x="1638" y="582"/>
                  </a:lnTo>
                  <a:close/>
                  <a:moveTo>
                    <a:pt x="1622" y="595"/>
                  </a:moveTo>
                  <a:lnTo>
                    <a:pt x="1631" y="588"/>
                  </a:lnTo>
                  <a:lnTo>
                    <a:pt x="1631" y="592"/>
                  </a:lnTo>
                  <a:lnTo>
                    <a:pt x="1622" y="598"/>
                  </a:lnTo>
                  <a:lnTo>
                    <a:pt x="1622" y="595"/>
                  </a:lnTo>
                  <a:close/>
                  <a:moveTo>
                    <a:pt x="1589" y="552"/>
                  </a:moveTo>
                  <a:lnTo>
                    <a:pt x="1581" y="548"/>
                  </a:lnTo>
                  <a:lnTo>
                    <a:pt x="1579" y="545"/>
                  </a:lnTo>
                  <a:lnTo>
                    <a:pt x="1582" y="542"/>
                  </a:lnTo>
                  <a:lnTo>
                    <a:pt x="1591" y="545"/>
                  </a:lnTo>
                  <a:lnTo>
                    <a:pt x="1593" y="550"/>
                  </a:lnTo>
                  <a:lnTo>
                    <a:pt x="1589" y="552"/>
                  </a:lnTo>
                  <a:close/>
                  <a:moveTo>
                    <a:pt x="1898" y="535"/>
                  </a:moveTo>
                  <a:lnTo>
                    <a:pt x="1905" y="533"/>
                  </a:lnTo>
                  <a:lnTo>
                    <a:pt x="1910" y="530"/>
                  </a:lnTo>
                  <a:lnTo>
                    <a:pt x="1923" y="536"/>
                  </a:lnTo>
                  <a:lnTo>
                    <a:pt x="1929" y="534"/>
                  </a:lnTo>
                  <a:lnTo>
                    <a:pt x="1935" y="537"/>
                  </a:lnTo>
                  <a:lnTo>
                    <a:pt x="1936" y="543"/>
                  </a:lnTo>
                  <a:lnTo>
                    <a:pt x="1940" y="547"/>
                  </a:lnTo>
                  <a:lnTo>
                    <a:pt x="1934" y="554"/>
                  </a:lnTo>
                  <a:lnTo>
                    <a:pt x="1927" y="558"/>
                  </a:lnTo>
                  <a:lnTo>
                    <a:pt x="1920" y="555"/>
                  </a:lnTo>
                  <a:lnTo>
                    <a:pt x="1913" y="554"/>
                  </a:lnTo>
                  <a:lnTo>
                    <a:pt x="1910" y="546"/>
                  </a:lnTo>
                  <a:lnTo>
                    <a:pt x="1904" y="539"/>
                  </a:lnTo>
                  <a:lnTo>
                    <a:pt x="1899" y="537"/>
                  </a:lnTo>
                  <a:lnTo>
                    <a:pt x="1898" y="535"/>
                  </a:lnTo>
                  <a:close/>
                  <a:moveTo>
                    <a:pt x="1957" y="509"/>
                  </a:moveTo>
                  <a:lnTo>
                    <a:pt x="1953" y="506"/>
                  </a:lnTo>
                  <a:lnTo>
                    <a:pt x="1956" y="501"/>
                  </a:lnTo>
                  <a:lnTo>
                    <a:pt x="1966" y="500"/>
                  </a:lnTo>
                  <a:lnTo>
                    <a:pt x="1962" y="506"/>
                  </a:lnTo>
                  <a:lnTo>
                    <a:pt x="1957" y="509"/>
                  </a:lnTo>
                  <a:close/>
                  <a:moveTo>
                    <a:pt x="2164" y="773"/>
                  </a:moveTo>
                  <a:lnTo>
                    <a:pt x="2170" y="771"/>
                  </a:lnTo>
                  <a:lnTo>
                    <a:pt x="2176" y="770"/>
                  </a:lnTo>
                  <a:lnTo>
                    <a:pt x="2186" y="764"/>
                  </a:lnTo>
                  <a:lnTo>
                    <a:pt x="2204" y="760"/>
                  </a:lnTo>
                  <a:lnTo>
                    <a:pt x="2209" y="761"/>
                  </a:lnTo>
                  <a:lnTo>
                    <a:pt x="2214" y="759"/>
                  </a:lnTo>
                  <a:lnTo>
                    <a:pt x="2219" y="759"/>
                  </a:lnTo>
                  <a:lnTo>
                    <a:pt x="2221" y="764"/>
                  </a:lnTo>
                  <a:lnTo>
                    <a:pt x="2214" y="769"/>
                  </a:lnTo>
                  <a:lnTo>
                    <a:pt x="2208" y="770"/>
                  </a:lnTo>
                  <a:lnTo>
                    <a:pt x="2198" y="771"/>
                  </a:lnTo>
                  <a:lnTo>
                    <a:pt x="2195" y="775"/>
                  </a:lnTo>
                  <a:lnTo>
                    <a:pt x="2186" y="781"/>
                  </a:lnTo>
                  <a:lnTo>
                    <a:pt x="2177" y="776"/>
                  </a:lnTo>
                  <a:lnTo>
                    <a:pt x="2169" y="776"/>
                  </a:lnTo>
                  <a:lnTo>
                    <a:pt x="2166" y="779"/>
                  </a:lnTo>
                  <a:lnTo>
                    <a:pt x="2163" y="777"/>
                  </a:lnTo>
                  <a:lnTo>
                    <a:pt x="2164" y="773"/>
                  </a:lnTo>
                  <a:close/>
                  <a:moveTo>
                    <a:pt x="2167" y="750"/>
                  </a:moveTo>
                  <a:lnTo>
                    <a:pt x="2187" y="756"/>
                  </a:lnTo>
                  <a:lnTo>
                    <a:pt x="2195" y="752"/>
                  </a:lnTo>
                  <a:lnTo>
                    <a:pt x="2202" y="752"/>
                  </a:lnTo>
                  <a:lnTo>
                    <a:pt x="2206" y="755"/>
                  </a:lnTo>
                  <a:lnTo>
                    <a:pt x="2212" y="752"/>
                  </a:lnTo>
                  <a:lnTo>
                    <a:pt x="2220" y="751"/>
                  </a:lnTo>
                  <a:lnTo>
                    <a:pt x="2220" y="745"/>
                  </a:lnTo>
                  <a:lnTo>
                    <a:pt x="2214" y="744"/>
                  </a:lnTo>
                  <a:lnTo>
                    <a:pt x="2194" y="746"/>
                  </a:lnTo>
                  <a:lnTo>
                    <a:pt x="2186" y="748"/>
                  </a:lnTo>
                  <a:lnTo>
                    <a:pt x="2183" y="744"/>
                  </a:lnTo>
                  <a:lnTo>
                    <a:pt x="2172" y="744"/>
                  </a:lnTo>
                  <a:lnTo>
                    <a:pt x="2165" y="746"/>
                  </a:lnTo>
                  <a:lnTo>
                    <a:pt x="2167" y="750"/>
                  </a:lnTo>
                  <a:close/>
                  <a:moveTo>
                    <a:pt x="2198" y="738"/>
                  </a:moveTo>
                  <a:lnTo>
                    <a:pt x="2216" y="740"/>
                  </a:lnTo>
                  <a:lnTo>
                    <a:pt x="2222" y="735"/>
                  </a:lnTo>
                  <a:lnTo>
                    <a:pt x="2228" y="722"/>
                  </a:lnTo>
                  <a:lnTo>
                    <a:pt x="2222" y="714"/>
                  </a:lnTo>
                  <a:lnTo>
                    <a:pt x="2215" y="715"/>
                  </a:lnTo>
                  <a:lnTo>
                    <a:pt x="2204" y="711"/>
                  </a:lnTo>
                  <a:lnTo>
                    <a:pt x="2193" y="711"/>
                  </a:lnTo>
                  <a:lnTo>
                    <a:pt x="2185" y="710"/>
                  </a:lnTo>
                  <a:lnTo>
                    <a:pt x="2179" y="709"/>
                  </a:lnTo>
                  <a:lnTo>
                    <a:pt x="2174" y="713"/>
                  </a:lnTo>
                  <a:lnTo>
                    <a:pt x="2169" y="716"/>
                  </a:lnTo>
                  <a:lnTo>
                    <a:pt x="2167" y="722"/>
                  </a:lnTo>
                  <a:lnTo>
                    <a:pt x="2169" y="726"/>
                  </a:lnTo>
                  <a:lnTo>
                    <a:pt x="2172" y="726"/>
                  </a:lnTo>
                  <a:lnTo>
                    <a:pt x="2175" y="732"/>
                  </a:lnTo>
                  <a:lnTo>
                    <a:pt x="2182" y="733"/>
                  </a:lnTo>
                  <a:lnTo>
                    <a:pt x="2188" y="737"/>
                  </a:lnTo>
                  <a:lnTo>
                    <a:pt x="2198" y="738"/>
                  </a:lnTo>
                  <a:close/>
                  <a:moveTo>
                    <a:pt x="2210" y="706"/>
                  </a:moveTo>
                  <a:lnTo>
                    <a:pt x="2206" y="701"/>
                  </a:lnTo>
                  <a:lnTo>
                    <a:pt x="2193" y="700"/>
                  </a:lnTo>
                  <a:lnTo>
                    <a:pt x="2185" y="697"/>
                  </a:lnTo>
                  <a:lnTo>
                    <a:pt x="2182" y="685"/>
                  </a:lnTo>
                  <a:lnTo>
                    <a:pt x="2189" y="679"/>
                  </a:lnTo>
                  <a:lnTo>
                    <a:pt x="2190" y="673"/>
                  </a:lnTo>
                  <a:lnTo>
                    <a:pt x="2188" y="668"/>
                  </a:lnTo>
                  <a:lnTo>
                    <a:pt x="2190" y="660"/>
                  </a:lnTo>
                  <a:lnTo>
                    <a:pt x="2195" y="656"/>
                  </a:lnTo>
                  <a:lnTo>
                    <a:pt x="2206" y="656"/>
                  </a:lnTo>
                  <a:lnTo>
                    <a:pt x="2210" y="658"/>
                  </a:lnTo>
                  <a:lnTo>
                    <a:pt x="2213" y="660"/>
                  </a:lnTo>
                  <a:lnTo>
                    <a:pt x="2215" y="664"/>
                  </a:lnTo>
                  <a:lnTo>
                    <a:pt x="2210" y="667"/>
                  </a:lnTo>
                  <a:lnTo>
                    <a:pt x="2208" y="672"/>
                  </a:lnTo>
                  <a:lnTo>
                    <a:pt x="2211" y="673"/>
                  </a:lnTo>
                  <a:lnTo>
                    <a:pt x="2219" y="673"/>
                  </a:lnTo>
                  <a:lnTo>
                    <a:pt x="2219" y="677"/>
                  </a:lnTo>
                  <a:lnTo>
                    <a:pt x="2216" y="682"/>
                  </a:lnTo>
                  <a:lnTo>
                    <a:pt x="2219" y="688"/>
                  </a:lnTo>
                  <a:lnTo>
                    <a:pt x="2219" y="697"/>
                  </a:lnTo>
                  <a:lnTo>
                    <a:pt x="2216" y="704"/>
                  </a:lnTo>
                  <a:lnTo>
                    <a:pt x="2210" y="706"/>
                  </a:lnTo>
                  <a:close/>
                  <a:moveTo>
                    <a:pt x="2278" y="683"/>
                  </a:moveTo>
                  <a:lnTo>
                    <a:pt x="2278" y="688"/>
                  </a:lnTo>
                  <a:lnTo>
                    <a:pt x="2282" y="692"/>
                  </a:lnTo>
                  <a:lnTo>
                    <a:pt x="2288" y="688"/>
                  </a:lnTo>
                  <a:lnTo>
                    <a:pt x="2297" y="686"/>
                  </a:lnTo>
                  <a:lnTo>
                    <a:pt x="2303" y="688"/>
                  </a:lnTo>
                  <a:lnTo>
                    <a:pt x="2316" y="680"/>
                  </a:lnTo>
                  <a:lnTo>
                    <a:pt x="2323" y="680"/>
                  </a:lnTo>
                  <a:lnTo>
                    <a:pt x="2330" y="677"/>
                  </a:lnTo>
                  <a:lnTo>
                    <a:pt x="2328" y="674"/>
                  </a:lnTo>
                  <a:lnTo>
                    <a:pt x="2315" y="672"/>
                  </a:lnTo>
                  <a:lnTo>
                    <a:pt x="2305" y="674"/>
                  </a:lnTo>
                  <a:lnTo>
                    <a:pt x="2297" y="679"/>
                  </a:lnTo>
                  <a:lnTo>
                    <a:pt x="2291" y="677"/>
                  </a:lnTo>
                  <a:lnTo>
                    <a:pt x="2283" y="680"/>
                  </a:lnTo>
                  <a:lnTo>
                    <a:pt x="2278" y="683"/>
                  </a:lnTo>
                  <a:close/>
                  <a:moveTo>
                    <a:pt x="2344" y="680"/>
                  </a:moveTo>
                  <a:lnTo>
                    <a:pt x="2344" y="684"/>
                  </a:lnTo>
                  <a:lnTo>
                    <a:pt x="2349" y="691"/>
                  </a:lnTo>
                  <a:lnTo>
                    <a:pt x="2351" y="696"/>
                  </a:lnTo>
                  <a:lnTo>
                    <a:pt x="2355" y="694"/>
                  </a:lnTo>
                  <a:lnTo>
                    <a:pt x="2353" y="686"/>
                  </a:lnTo>
                  <a:lnTo>
                    <a:pt x="2348" y="680"/>
                  </a:lnTo>
                  <a:lnTo>
                    <a:pt x="2344" y="680"/>
                  </a:lnTo>
                  <a:close/>
                  <a:moveTo>
                    <a:pt x="2207" y="813"/>
                  </a:moveTo>
                  <a:lnTo>
                    <a:pt x="2205" y="817"/>
                  </a:lnTo>
                  <a:lnTo>
                    <a:pt x="2208" y="820"/>
                  </a:lnTo>
                  <a:lnTo>
                    <a:pt x="2210" y="816"/>
                  </a:lnTo>
                  <a:lnTo>
                    <a:pt x="2207" y="813"/>
                  </a:lnTo>
                  <a:close/>
                  <a:moveTo>
                    <a:pt x="2418" y="737"/>
                  </a:moveTo>
                  <a:lnTo>
                    <a:pt x="2423" y="731"/>
                  </a:lnTo>
                  <a:lnTo>
                    <a:pt x="2426" y="725"/>
                  </a:lnTo>
                  <a:lnTo>
                    <a:pt x="2426" y="731"/>
                  </a:lnTo>
                  <a:lnTo>
                    <a:pt x="2422" y="736"/>
                  </a:lnTo>
                  <a:lnTo>
                    <a:pt x="2418" y="737"/>
                  </a:lnTo>
                  <a:close/>
                  <a:moveTo>
                    <a:pt x="2434" y="683"/>
                  </a:moveTo>
                  <a:lnTo>
                    <a:pt x="2440" y="682"/>
                  </a:lnTo>
                  <a:lnTo>
                    <a:pt x="2440" y="678"/>
                  </a:lnTo>
                  <a:lnTo>
                    <a:pt x="2434" y="676"/>
                  </a:lnTo>
                  <a:lnTo>
                    <a:pt x="2430" y="680"/>
                  </a:lnTo>
                  <a:lnTo>
                    <a:pt x="2434" y="683"/>
                  </a:lnTo>
                  <a:close/>
                  <a:moveTo>
                    <a:pt x="2735" y="1081"/>
                  </a:moveTo>
                  <a:lnTo>
                    <a:pt x="2744" y="1084"/>
                  </a:lnTo>
                  <a:lnTo>
                    <a:pt x="2752" y="1080"/>
                  </a:lnTo>
                  <a:lnTo>
                    <a:pt x="2754" y="1089"/>
                  </a:lnTo>
                  <a:lnTo>
                    <a:pt x="2762" y="1089"/>
                  </a:lnTo>
                  <a:lnTo>
                    <a:pt x="2763" y="1092"/>
                  </a:lnTo>
                  <a:lnTo>
                    <a:pt x="2772" y="1093"/>
                  </a:lnTo>
                  <a:lnTo>
                    <a:pt x="2787" y="1082"/>
                  </a:lnTo>
                  <a:lnTo>
                    <a:pt x="2795" y="1082"/>
                  </a:lnTo>
                  <a:lnTo>
                    <a:pt x="2808" y="1088"/>
                  </a:lnTo>
                  <a:lnTo>
                    <a:pt x="2816" y="1087"/>
                  </a:lnTo>
                  <a:lnTo>
                    <a:pt x="2821" y="1090"/>
                  </a:lnTo>
                  <a:lnTo>
                    <a:pt x="2826" y="1085"/>
                  </a:lnTo>
                  <a:lnTo>
                    <a:pt x="2825" y="1081"/>
                  </a:lnTo>
                  <a:lnTo>
                    <a:pt x="2831" y="1070"/>
                  </a:lnTo>
                  <a:lnTo>
                    <a:pt x="2836" y="1069"/>
                  </a:lnTo>
                  <a:lnTo>
                    <a:pt x="2837" y="1064"/>
                  </a:lnTo>
                  <a:lnTo>
                    <a:pt x="2832" y="1055"/>
                  </a:lnTo>
                  <a:lnTo>
                    <a:pt x="2832" y="1045"/>
                  </a:lnTo>
                  <a:lnTo>
                    <a:pt x="2837" y="1050"/>
                  </a:lnTo>
                  <a:lnTo>
                    <a:pt x="2837" y="1056"/>
                  </a:lnTo>
                  <a:lnTo>
                    <a:pt x="2844" y="1066"/>
                  </a:lnTo>
                  <a:lnTo>
                    <a:pt x="2848" y="1060"/>
                  </a:lnTo>
                  <a:lnTo>
                    <a:pt x="2853" y="1061"/>
                  </a:lnTo>
                  <a:lnTo>
                    <a:pt x="2859" y="1060"/>
                  </a:lnTo>
                  <a:lnTo>
                    <a:pt x="2863" y="1062"/>
                  </a:lnTo>
                  <a:lnTo>
                    <a:pt x="2865" y="1057"/>
                  </a:lnTo>
                  <a:lnTo>
                    <a:pt x="2862" y="1048"/>
                  </a:lnTo>
                  <a:lnTo>
                    <a:pt x="2863" y="1042"/>
                  </a:lnTo>
                  <a:lnTo>
                    <a:pt x="2858" y="1038"/>
                  </a:lnTo>
                  <a:lnTo>
                    <a:pt x="2848" y="1041"/>
                  </a:lnTo>
                  <a:lnTo>
                    <a:pt x="2838" y="1042"/>
                  </a:lnTo>
                  <a:lnTo>
                    <a:pt x="2836" y="1035"/>
                  </a:lnTo>
                  <a:lnTo>
                    <a:pt x="2840" y="1032"/>
                  </a:lnTo>
                  <a:lnTo>
                    <a:pt x="2846" y="1034"/>
                  </a:lnTo>
                  <a:lnTo>
                    <a:pt x="2855" y="1031"/>
                  </a:lnTo>
                  <a:lnTo>
                    <a:pt x="2860" y="1024"/>
                  </a:lnTo>
                  <a:lnTo>
                    <a:pt x="2865" y="1028"/>
                  </a:lnTo>
                  <a:lnTo>
                    <a:pt x="2870" y="1027"/>
                  </a:lnTo>
                  <a:lnTo>
                    <a:pt x="2875" y="1019"/>
                  </a:lnTo>
                  <a:lnTo>
                    <a:pt x="2873" y="1014"/>
                  </a:lnTo>
                  <a:lnTo>
                    <a:pt x="2878" y="1005"/>
                  </a:lnTo>
                  <a:lnTo>
                    <a:pt x="2876" y="1000"/>
                  </a:lnTo>
                  <a:lnTo>
                    <a:pt x="2881" y="999"/>
                  </a:lnTo>
                  <a:lnTo>
                    <a:pt x="2882" y="994"/>
                  </a:lnTo>
                  <a:lnTo>
                    <a:pt x="2872" y="992"/>
                  </a:lnTo>
                  <a:lnTo>
                    <a:pt x="2864" y="993"/>
                  </a:lnTo>
                  <a:lnTo>
                    <a:pt x="2867" y="987"/>
                  </a:lnTo>
                  <a:lnTo>
                    <a:pt x="2872" y="985"/>
                  </a:lnTo>
                  <a:lnTo>
                    <a:pt x="2872" y="976"/>
                  </a:lnTo>
                  <a:lnTo>
                    <a:pt x="2865" y="971"/>
                  </a:lnTo>
                  <a:lnTo>
                    <a:pt x="2848" y="972"/>
                  </a:lnTo>
                  <a:lnTo>
                    <a:pt x="2844" y="966"/>
                  </a:lnTo>
                  <a:lnTo>
                    <a:pt x="2845" y="961"/>
                  </a:lnTo>
                  <a:lnTo>
                    <a:pt x="2850" y="959"/>
                  </a:lnTo>
                  <a:lnTo>
                    <a:pt x="2847" y="951"/>
                  </a:lnTo>
                  <a:lnTo>
                    <a:pt x="2833" y="940"/>
                  </a:lnTo>
                  <a:lnTo>
                    <a:pt x="2826" y="940"/>
                  </a:lnTo>
                  <a:lnTo>
                    <a:pt x="2819" y="944"/>
                  </a:lnTo>
                  <a:lnTo>
                    <a:pt x="2808" y="944"/>
                  </a:lnTo>
                  <a:lnTo>
                    <a:pt x="2795" y="948"/>
                  </a:lnTo>
                  <a:lnTo>
                    <a:pt x="2780" y="937"/>
                  </a:lnTo>
                  <a:lnTo>
                    <a:pt x="2777" y="931"/>
                  </a:lnTo>
                  <a:lnTo>
                    <a:pt x="2773" y="928"/>
                  </a:lnTo>
                  <a:lnTo>
                    <a:pt x="2765" y="933"/>
                  </a:lnTo>
                  <a:lnTo>
                    <a:pt x="2759" y="933"/>
                  </a:lnTo>
                  <a:lnTo>
                    <a:pt x="2754" y="935"/>
                  </a:lnTo>
                  <a:lnTo>
                    <a:pt x="2744" y="935"/>
                  </a:lnTo>
                  <a:lnTo>
                    <a:pt x="2741" y="943"/>
                  </a:lnTo>
                  <a:lnTo>
                    <a:pt x="2736" y="938"/>
                  </a:lnTo>
                  <a:lnTo>
                    <a:pt x="2729" y="934"/>
                  </a:lnTo>
                  <a:lnTo>
                    <a:pt x="2721" y="937"/>
                  </a:lnTo>
                  <a:lnTo>
                    <a:pt x="2711" y="938"/>
                  </a:lnTo>
                  <a:lnTo>
                    <a:pt x="2711" y="944"/>
                  </a:lnTo>
                  <a:lnTo>
                    <a:pt x="2708" y="947"/>
                  </a:lnTo>
                  <a:lnTo>
                    <a:pt x="2708" y="941"/>
                  </a:lnTo>
                  <a:lnTo>
                    <a:pt x="2704" y="937"/>
                  </a:lnTo>
                  <a:lnTo>
                    <a:pt x="2696" y="940"/>
                  </a:lnTo>
                  <a:lnTo>
                    <a:pt x="2677" y="937"/>
                  </a:lnTo>
                  <a:lnTo>
                    <a:pt x="2674" y="940"/>
                  </a:lnTo>
                  <a:lnTo>
                    <a:pt x="2680" y="946"/>
                  </a:lnTo>
                  <a:lnTo>
                    <a:pt x="2680" y="952"/>
                  </a:lnTo>
                  <a:lnTo>
                    <a:pt x="2687" y="958"/>
                  </a:lnTo>
                  <a:lnTo>
                    <a:pt x="2678" y="956"/>
                  </a:lnTo>
                  <a:lnTo>
                    <a:pt x="2674" y="951"/>
                  </a:lnTo>
                  <a:lnTo>
                    <a:pt x="2668" y="949"/>
                  </a:lnTo>
                  <a:lnTo>
                    <a:pt x="2657" y="952"/>
                  </a:lnTo>
                  <a:lnTo>
                    <a:pt x="2652" y="949"/>
                  </a:lnTo>
                  <a:lnTo>
                    <a:pt x="2661" y="946"/>
                  </a:lnTo>
                  <a:lnTo>
                    <a:pt x="2661" y="939"/>
                  </a:lnTo>
                  <a:lnTo>
                    <a:pt x="2652" y="929"/>
                  </a:lnTo>
                  <a:lnTo>
                    <a:pt x="2653" y="923"/>
                  </a:lnTo>
                  <a:lnTo>
                    <a:pt x="2650" y="918"/>
                  </a:lnTo>
                  <a:lnTo>
                    <a:pt x="2640" y="924"/>
                  </a:lnTo>
                  <a:lnTo>
                    <a:pt x="2642" y="930"/>
                  </a:lnTo>
                  <a:lnTo>
                    <a:pt x="2639" y="936"/>
                  </a:lnTo>
                  <a:lnTo>
                    <a:pt x="2632" y="933"/>
                  </a:lnTo>
                  <a:lnTo>
                    <a:pt x="2635" y="928"/>
                  </a:lnTo>
                  <a:lnTo>
                    <a:pt x="2634" y="922"/>
                  </a:lnTo>
                  <a:lnTo>
                    <a:pt x="2626" y="920"/>
                  </a:lnTo>
                  <a:lnTo>
                    <a:pt x="2621" y="924"/>
                  </a:lnTo>
                  <a:lnTo>
                    <a:pt x="2615" y="924"/>
                  </a:lnTo>
                  <a:lnTo>
                    <a:pt x="2618" y="916"/>
                  </a:lnTo>
                  <a:lnTo>
                    <a:pt x="2617" y="912"/>
                  </a:lnTo>
                  <a:lnTo>
                    <a:pt x="2616" y="902"/>
                  </a:lnTo>
                  <a:lnTo>
                    <a:pt x="2607" y="905"/>
                  </a:lnTo>
                  <a:lnTo>
                    <a:pt x="2598" y="915"/>
                  </a:lnTo>
                  <a:lnTo>
                    <a:pt x="2599" y="925"/>
                  </a:lnTo>
                  <a:lnTo>
                    <a:pt x="2593" y="926"/>
                  </a:lnTo>
                  <a:lnTo>
                    <a:pt x="2590" y="918"/>
                  </a:lnTo>
                  <a:lnTo>
                    <a:pt x="2593" y="911"/>
                  </a:lnTo>
                  <a:lnTo>
                    <a:pt x="2593" y="905"/>
                  </a:lnTo>
                  <a:lnTo>
                    <a:pt x="2598" y="892"/>
                  </a:lnTo>
                  <a:lnTo>
                    <a:pt x="2592" y="886"/>
                  </a:lnTo>
                  <a:lnTo>
                    <a:pt x="2582" y="890"/>
                  </a:lnTo>
                  <a:lnTo>
                    <a:pt x="2582" y="885"/>
                  </a:lnTo>
                  <a:lnTo>
                    <a:pt x="2589" y="882"/>
                  </a:lnTo>
                  <a:lnTo>
                    <a:pt x="2593" y="873"/>
                  </a:lnTo>
                  <a:lnTo>
                    <a:pt x="2592" y="866"/>
                  </a:lnTo>
                  <a:lnTo>
                    <a:pt x="2586" y="868"/>
                  </a:lnTo>
                  <a:lnTo>
                    <a:pt x="2579" y="866"/>
                  </a:lnTo>
                  <a:lnTo>
                    <a:pt x="2575" y="869"/>
                  </a:lnTo>
                  <a:lnTo>
                    <a:pt x="2568" y="869"/>
                  </a:lnTo>
                  <a:lnTo>
                    <a:pt x="2573" y="865"/>
                  </a:lnTo>
                  <a:lnTo>
                    <a:pt x="2571" y="861"/>
                  </a:lnTo>
                  <a:lnTo>
                    <a:pt x="2564" y="861"/>
                  </a:lnTo>
                  <a:lnTo>
                    <a:pt x="2559" y="867"/>
                  </a:lnTo>
                  <a:lnTo>
                    <a:pt x="2549" y="868"/>
                  </a:lnTo>
                  <a:lnTo>
                    <a:pt x="2549" y="864"/>
                  </a:lnTo>
                  <a:lnTo>
                    <a:pt x="2554" y="861"/>
                  </a:lnTo>
                  <a:lnTo>
                    <a:pt x="2558" y="854"/>
                  </a:lnTo>
                  <a:lnTo>
                    <a:pt x="2560" y="848"/>
                  </a:lnTo>
                  <a:lnTo>
                    <a:pt x="2566" y="848"/>
                  </a:lnTo>
                  <a:lnTo>
                    <a:pt x="2573" y="855"/>
                  </a:lnTo>
                  <a:lnTo>
                    <a:pt x="2585" y="855"/>
                  </a:lnTo>
                  <a:lnTo>
                    <a:pt x="2584" y="850"/>
                  </a:lnTo>
                  <a:lnTo>
                    <a:pt x="2576" y="842"/>
                  </a:lnTo>
                  <a:lnTo>
                    <a:pt x="2568" y="841"/>
                  </a:lnTo>
                  <a:lnTo>
                    <a:pt x="2573" y="838"/>
                  </a:lnTo>
                  <a:lnTo>
                    <a:pt x="2562" y="827"/>
                  </a:lnTo>
                  <a:lnTo>
                    <a:pt x="2554" y="823"/>
                  </a:lnTo>
                  <a:lnTo>
                    <a:pt x="2558" y="821"/>
                  </a:lnTo>
                  <a:lnTo>
                    <a:pt x="2559" y="816"/>
                  </a:lnTo>
                  <a:lnTo>
                    <a:pt x="2564" y="816"/>
                  </a:lnTo>
                  <a:lnTo>
                    <a:pt x="2568" y="824"/>
                  </a:lnTo>
                  <a:lnTo>
                    <a:pt x="2576" y="833"/>
                  </a:lnTo>
                  <a:lnTo>
                    <a:pt x="2587" y="836"/>
                  </a:lnTo>
                  <a:lnTo>
                    <a:pt x="2594" y="843"/>
                  </a:lnTo>
                  <a:lnTo>
                    <a:pt x="2599" y="838"/>
                  </a:lnTo>
                  <a:lnTo>
                    <a:pt x="2604" y="844"/>
                  </a:lnTo>
                  <a:lnTo>
                    <a:pt x="2617" y="847"/>
                  </a:lnTo>
                  <a:lnTo>
                    <a:pt x="2626" y="847"/>
                  </a:lnTo>
                  <a:lnTo>
                    <a:pt x="2630" y="840"/>
                  </a:lnTo>
                  <a:lnTo>
                    <a:pt x="2627" y="830"/>
                  </a:lnTo>
                  <a:lnTo>
                    <a:pt x="2609" y="817"/>
                  </a:lnTo>
                  <a:lnTo>
                    <a:pt x="2601" y="809"/>
                  </a:lnTo>
                  <a:lnTo>
                    <a:pt x="2596" y="810"/>
                  </a:lnTo>
                  <a:lnTo>
                    <a:pt x="2594" y="802"/>
                  </a:lnTo>
                  <a:lnTo>
                    <a:pt x="2586" y="794"/>
                  </a:lnTo>
                  <a:lnTo>
                    <a:pt x="2582" y="794"/>
                  </a:lnTo>
                  <a:lnTo>
                    <a:pt x="2578" y="789"/>
                  </a:lnTo>
                  <a:lnTo>
                    <a:pt x="2581" y="784"/>
                  </a:lnTo>
                  <a:lnTo>
                    <a:pt x="2588" y="786"/>
                  </a:lnTo>
                  <a:lnTo>
                    <a:pt x="2594" y="794"/>
                  </a:lnTo>
                  <a:lnTo>
                    <a:pt x="2600" y="794"/>
                  </a:lnTo>
                  <a:lnTo>
                    <a:pt x="2601" y="801"/>
                  </a:lnTo>
                  <a:lnTo>
                    <a:pt x="2607" y="802"/>
                  </a:lnTo>
                  <a:lnTo>
                    <a:pt x="2610" y="796"/>
                  </a:lnTo>
                  <a:lnTo>
                    <a:pt x="2606" y="782"/>
                  </a:lnTo>
                  <a:lnTo>
                    <a:pt x="2596" y="769"/>
                  </a:lnTo>
                  <a:lnTo>
                    <a:pt x="2589" y="769"/>
                  </a:lnTo>
                  <a:lnTo>
                    <a:pt x="2587" y="767"/>
                  </a:lnTo>
                  <a:lnTo>
                    <a:pt x="2578" y="768"/>
                  </a:lnTo>
                  <a:lnTo>
                    <a:pt x="2568" y="774"/>
                  </a:lnTo>
                  <a:lnTo>
                    <a:pt x="2560" y="774"/>
                  </a:lnTo>
                  <a:lnTo>
                    <a:pt x="2553" y="768"/>
                  </a:lnTo>
                  <a:lnTo>
                    <a:pt x="2547" y="769"/>
                  </a:lnTo>
                  <a:lnTo>
                    <a:pt x="2541" y="762"/>
                  </a:lnTo>
                  <a:lnTo>
                    <a:pt x="2532" y="776"/>
                  </a:lnTo>
                  <a:lnTo>
                    <a:pt x="2520" y="782"/>
                  </a:lnTo>
                  <a:lnTo>
                    <a:pt x="2518" y="789"/>
                  </a:lnTo>
                  <a:lnTo>
                    <a:pt x="2512" y="792"/>
                  </a:lnTo>
                  <a:lnTo>
                    <a:pt x="2512" y="786"/>
                  </a:lnTo>
                  <a:lnTo>
                    <a:pt x="2518" y="779"/>
                  </a:lnTo>
                  <a:lnTo>
                    <a:pt x="2522" y="777"/>
                  </a:lnTo>
                  <a:lnTo>
                    <a:pt x="2540" y="760"/>
                  </a:lnTo>
                  <a:lnTo>
                    <a:pt x="2542" y="754"/>
                  </a:lnTo>
                  <a:lnTo>
                    <a:pt x="2538" y="746"/>
                  </a:lnTo>
                  <a:lnTo>
                    <a:pt x="2538" y="726"/>
                  </a:lnTo>
                  <a:lnTo>
                    <a:pt x="2541" y="724"/>
                  </a:lnTo>
                  <a:lnTo>
                    <a:pt x="2534" y="716"/>
                  </a:lnTo>
                  <a:lnTo>
                    <a:pt x="2531" y="721"/>
                  </a:lnTo>
                  <a:lnTo>
                    <a:pt x="2521" y="720"/>
                  </a:lnTo>
                  <a:lnTo>
                    <a:pt x="2517" y="716"/>
                  </a:lnTo>
                  <a:lnTo>
                    <a:pt x="2516" y="708"/>
                  </a:lnTo>
                  <a:lnTo>
                    <a:pt x="2515" y="702"/>
                  </a:lnTo>
                  <a:lnTo>
                    <a:pt x="2501" y="697"/>
                  </a:lnTo>
                  <a:lnTo>
                    <a:pt x="2493" y="690"/>
                  </a:lnTo>
                  <a:lnTo>
                    <a:pt x="2485" y="690"/>
                  </a:lnTo>
                  <a:lnTo>
                    <a:pt x="2475" y="685"/>
                  </a:lnTo>
                  <a:lnTo>
                    <a:pt x="2472" y="689"/>
                  </a:lnTo>
                  <a:lnTo>
                    <a:pt x="2456" y="691"/>
                  </a:lnTo>
                  <a:lnTo>
                    <a:pt x="2454" y="694"/>
                  </a:lnTo>
                  <a:lnTo>
                    <a:pt x="2449" y="694"/>
                  </a:lnTo>
                  <a:lnTo>
                    <a:pt x="2446" y="702"/>
                  </a:lnTo>
                  <a:lnTo>
                    <a:pt x="2452" y="710"/>
                  </a:lnTo>
                  <a:lnTo>
                    <a:pt x="2456" y="718"/>
                  </a:lnTo>
                  <a:lnTo>
                    <a:pt x="2449" y="718"/>
                  </a:lnTo>
                  <a:lnTo>
                    <a:pt x="2440" y="704"/>
                  </a:lnTo>
                  <a:lnTo>
                    <a:pt x="2438" y="713"/>
                  </a:lnTo>
                  <a:lnTo>
                    <a:pt x="2441" y="722"/>
                  </a:lnTo>
                  <a:lnTo>
                    <a:pt x="2449" y="725"/>
                  </a:lnTo>
                  <a:lnTo>
                    <a:pt x="2458" y="740"/>
                  </a:lnTo>
                  <a:lnTo>
                    <a:pt x="2466" y="740"/>
                  </a:lnTo>
                  <a:lnTo>
                    <a:pt x="2461" y="745"/>
                  </a:lnTo>
                  <a:lnTo>
                    <a:pt x="2453" y="745"/>
                  </a:lnTo>
                  <a:lnTo>
                    <a:pt x="2452" y="753"/>
                  </a:lnTo>
                  <a:lnTo>
                    <a:pt x="2462" y="767"/>
                  </a:lnTo>
                  <a:lnTo>
                    <a:pt x="2471" y="771"/>
                  </a:lnTo>
                  <a:lnTo>
                    <a:pt x="2471" y="777"/>
                  </a:lnTo>
                  <a:lnTo>
                    <a:pt x="2468" y="773"/>
                  </a:lnTo>
                  <a:lnTo>
                    <a:pt x="2454" y="773"/>
                  </a:lnTo>
                  <a:lnTo>
                    <a:pt x="2454" y="777"/>
                  </a:lnTo>
                  <a:lnTo>
                    <a:pt x="2449" y="780"/>
                  </a:lnTo>
                  <a:lnTo>
                    <a:pt x="2447" y="787"/>
                  </a:lnTo>
                  <a:lnTo>
                    <a:pt x="2458" y="782"/>
                  </a:lnTo>
                  <a:lnTo>
                    <a:pt x="2464" y="787"/>
                  </a:lnTo>
                  <a:lnTo>
                    <a:pt x="2478" y="782"/>
                  </a:lnTo>
                  <a:lnTo>
                    <a:pt x="2479" y="788"/>
                  </a:lnTo>
                  <a:lnTo>
                    <a:pt x="2489" y="790"/>
                  </a:lnTo>
                  <a:lnTo>
                    <a:pt x="2490" y="795"/>
                  </a:lnTo>
                  <a:lnTo>
                    <a:pt x="2502" y="805"/>
                  </a:lnTo>
                  <a:lnTo>
                    <a:pt x="2506" y="804"/>
                  </a:lnTo>
                  <a:lnTo>
                    <a:pt x="2507" y="799"/>
                  </a:lnTo>
                  <a:lnTo>
                    <a:pt x="2510" y="802"/>
                  </a:lnTo>
                  <a:lnTo>
                    <a:pt x="2519" y="798"/>
                  </a:lnTo>
                  <a:lnTo>
                    <a:pt x="2525" y="799"/>
                  </a:lnTo>
                  <a:lnTo>
                    <a:pt x="2526" y="804"/>
                  </a:lnTo>
                  <a:lnTo>
                    <a:pt x="2523" y="812"/>
                  </a:lnTo>
                  <a:lnTo>
                    <a:pt x="2523" y="828"/>
                  </a:lnTo>
                  <a:lnTo>
                    <a:pt x="2519" y="839"/>
                  </a:lnTo>
                  <a:lnTo>
                    <a:pt x="2519" y="846"/>
                  </a:lnTo>
                  <a:lnTo>
                    <a:pt x="2525" y="855"/>
                  </a:lnTo>
                  <a:lnTo>
                    <a:pt x="2522" y="865"/>
                  </a:lnTo>
                  <a:lnTo>
                    <a:pt x="2522" y="871"/>
                  </a:lnTo>
                  <a:lnTo>
                    <a:pt x="2519" y="881"/>
                  </a:lnTo>
                  <a:lnTo>
                    <a:pt x="2507" y="890"/>
                  </a:lnTo>
                  <a:lnTo>
                    <a:pt x="2496" y="892"/>
                  </a:lnTo>
                  <a:lnTo>
                    <a:pt x="2494" y="900"/>
                  </a:lnTo>
                  <a:lnTo>
                    <a:pt x="2485" y="911"/>
                  </a:lnTo>
                  <a:lnTo>
                    <a:pt x="2486" y="917"/>
                  </a:lnTo>
                  <a:lnTo>
                    <a:pt x="2478" y="922"/>
                  </a:lnTo>
                  <a:lnTo>
                    <a:pt x="2473" y="929"/>
                  </a:lnTo>
                  <a:lnTo>
                    <a:pt x="2474" y="939"/>
                  </a:lnTo>
                  <a:lnTo>
                    <a:pt x="2480" y="941"/>
                  </a:lnTo>
                  <a:lnTo>
                    <a:pt x="2480" y="946"/>
                  </a:lnTo>
                  <a:lnTo>
                    <a:pt x="2472" y="950"/>
                  </a:lnTo>
                  <a:lnTo>
                    <a:pt x="2470" y="956"/>
                  </a:lnTo>
                  <a:lnTo>
                    <a:pt x="2474" y="960"/>
                  </a:lnTo>
                  <a:lnTo>
                    <a:pt x="2468" y="968"/>
                  </a:lnTo>
                  <a:lnTo>
                    <a:pt x="2466" y="976"/>
                  </a:lnTo>
                  <a:lnTo>
                    <a:pt x="2470" y="986"/>
                  </a:lnTo>
                  <a:lnTo>
                    <a:pt x="2475" y="987"/>
                  </a:lnTo>
                  <a:lnTo>
                    <a:pt x="2475" y="993"/>
                  </a:lnTo>
                  <a:lnTo>
                    <a:pt x="2482" y="999"/>
                  </a:lnTo>
                  <a:lnTo>
                    <a:pt x="2487" y="998"/>
                  </a:lnTo>
                  <a:lnTo>
                    <a:pt x="2488" y="990"/>
                  </a:lnTo>
                  <a:lnTo>
                    <a:pt x="2491" y="986"/>
                  </a:lnTo>
                  <a:lnTo>
                    <a:pt x="2495" y="989"/>
                  </a:lnTo>
                  <a:lnTo>
                    <a:pt x="2499" y="989"/>
                  </a:lnTo>
                  <a:lnTo>
                    <a:pt x="2506" y="978"/>
                  </a:lnTo>
                  <a:lnTo>
                    <a:pt x="2509" y="982"/>
                  </a:lnTo>
                  <a:lnTo>
                    <a:pt x="2505" y="993"/>
                  </a:lnTo>
                  <a:lnTo>
                    <a:pt x="2497" y="995"/>
                  </a:lnTo>
                  <a:lnTo>
                    <a:pt x="2496" y="999"/>
                  </a:lnTo>
                  <a:lnTo>
                    <a:pt x="2499" y="1003"/>
                  </a:lnTo>
                  <a:lnTo>
                    <a:pt x="2500" y="1008"/>
                  </a:lnTo>
                  <a:lnTo>
                    <a:pt x="2508" y="1018"/>
                  </a:lnTo>
                  <a:lnTo>
                    <a:pt x="2517" y="1016"/>
                  </a:lnTo>
                  <a:lnTo>
                    <a:pt x="2519" y="1019"/>
                  </a:lnTo>
                  <a:lnTo>
                    <a:pt x="2530" y="1020"/>
                  </a:lnTo>
                  <a:lnTo>
                    <a:pt x="2535" y="1016"/>
                  </a:lnTo>
                  <a:lnTo>
                    <a:pt x="2545" y="1012"/>
                  </a:lnTo>
                  <a:lnTo>
                    <a:pt x="2544" y="1002"/>
                  </a:lnTo>
                  <a:lnTo>
                    <a:pt x="2549" y="1001"/>
                  </a:lnTo>
                  <a:lnTo>
                    <a:pt x="2553" y="998"/>
                  </a:lnTo>
                  <a:lnTo>
                    <a:pt x="2555" y="1003"/>
                  </a:lnTo>
                  <a:lnTo>
                    <a:pt x="2553" y="1006"/>
                  </a:lnTo>
                  <a:lnTo>
                    <a:pt x="2553" y="1012"/>
                  </a:lnTo>
                  <a:lnTo>
                    <a:pt x="2558" y="1011"/>
                  </a:lnTo>
                  <a:lnTo>
                    <a:pt x="2563" y="998"/>
                  </a:lnTo>
                  <a:lnTo>
                    <a:pt x="2568" y="996"/>
                  </a:lnTo>
                  <a:lnTo>
                    <a:pt x="2570" y="1000"/>
                  </a:lnTo>
                  <a:lnTo>
                    <a:pt x="2568" y="1009"/>
                  </a:lnTo>
                  <a:lnTo>
                    <a:pt x="2557" y="1024"/>
                  </a:lnTo>
                  <a:lnTo>
                    <a:pt x="2552" y="1030"/>
                  </a:lnTo>
                  <a:lnTo>
                    <a:pt x="2551" y="1036"/>
                  </a:lnTo>
                  <a:lnTo>
                    <a:pt x="2561" y="1039"/>
                  </a:lnTo>
                  <a:lnTo>
                    <a:pt x="2568" y="1045"/>
                  </a:lnTo>
                  <a:lnTo>
                    <a:pt x="2576" y="1045"/>
                  </a:lnTo>
                  <a:lnTo>
                    <a:pt x="2578" y="1048"/>
                  </a:lnTo>
                  <a:lnTo>
                    <a:pt x="2588" y="1049"/>
                  </a:lnTo>
                  <a:lnTo>
                    <a:pt x="2590" y="1042"/>
                  </a:lnTo>
                  <a:lnTo>
                    <a:pt x="2599" y="1043"/>
                  </a:lnTo>
                  <a:lnTo>
                    <a:pt x="2596" y="1047"/>
                  </a:lnTo>
                  <a:lnTo>
                    <a:pt x="2597" y="1052"/>
                  </a:lnTo>
                  <a:lnTo>
                    <a:pt x="2603" y="1054"/>
                  </a:lnTo>
                  <a:lnTo>
                    <a:pt x="2609" y="1058"/>
                  </a:lnTo>
                  <a:lnTo>
                    <a:pt x="2615" y="1055"/>
                  </a:lnTo>
                  <a:lnTo>
                    <a:pt x="2613" y="1050"/>
                  </a:lnTo>
                  <a:lnTo>
                    <a:pt x="2613" y="1043"/>
                  </a:lnTo>
                  <a:lnTo>
                    <a:pt x="2618" y="1035"/>
                  </a:lnTo>
                  <a:lnTo>
                    <a:pt x="2620" y="1041"/>
                  </a:lnTo>
                  <a:lnTo>
                    <a:pt x="2618" y="1049"/>
                  </a:lnTo>
                  <a:lnTo>
                    <a:pt x="2620" y="1058"/>
                  </a:lnTo>
                  <a:lnTo>
                    <a:pt x="2626" y="1058"/>
                  </a:lnTo>
                  <a:lnTo>
                    <a:pt x="2628" y="1049"/>
                  </a:lnTo>
                  <a:lnTo>
                    <a:pt x="2631" y="1044"/>
                  </a:lnTo>
                  <a:lnTo>
                    <a:pt x="2637" y="1044"/>
                  </a:lnTo>
                  <a:lnTo>
                    <a:pt x="2637" y="1049"/>
                  </a:lnTo>
                  <a:lnTo>
                    <a:pt x="2633" y="1052"/>
                  </a:lnTo>
                  <a:lnTo>
                    <a:pt x="2633" y="1059"/>
                  </a:lnTo>
                  <a:lnTo>
                    <a:pt x="2645" y="1059"/>
                  </a:lnTo>
                  <a:lnTo>
                    <a:pt x="2651" y="1055"/>
                  </a:lnTo>
                  <a:lnTo>
                    <a:pt x="2657" y="1041"/>
                  </a:lnTo>
                  <a:lnTo>
                    <a:pt x="2658" y="1048"/>
                  </a:lnTo>
                  <a:lnTo>
                    <a:pt x="2655" y="1054"/>
                  </a:lnTo>
                  <a:lnTo>
                    <a:pt x="2655" y="1060"/>
                  </a:lnTo>
                  <a:lnTo>
                    <a:pt x="2665" y="1058"/>
                  </a:lnTo>
                  <a:lnTo>
                    <a:pt x="2668" y="1046"/>
                  </a:lnTo>
                  <a:lnTo>
                    <a:pt x="2672" y="1041"/>
                  </a:lnTo>
                  <a:lnTo>
                    <a:pt x="2670" y="1059"/>
                  </a:lnTo>
                  <a:lnTo>
                    <a:pt x="2671" y="1065"/>
                  </a:lnTo>
                  <a:lnTo>
                    <a:pt x="2679" y="1065"/>
                  </a:lnTo>
                  <a:lnTo>
                    <a:pt x="2691" y="1072"/>
                  </a:lnTo>
                  <a:lnTo>
                    <a:pt x="2699" y="1069"/>
                  </a:lnTo>
                  <a:lnTo>
                    <a:pt x="2705" y="1068"/>
                  </a:lnTo>
                  <a:lnTo>
                    <a:pt x="2707" y="1073"/>
                  </a:lnTo>
                  <a:lnTo>
                    <a:pt x="2717" y="1070"/>
                  </a:lnTo>
                  <a:lnTo>
                    <a:pt x="2723" y="1066"/>
                  </a:lnTo>
                  <a:lnTo>
                    <a:pt x="2723" y="1057"/>
                  </a:lnTo>
                  <a:lnTo>
                    <a:pt x="2731" y="1050"/>
                  </a:lnTo>
                  <a:lnTo>
                    <a:pt x="2734" y="1044"/>
                  </a:lnTo>
                  <a:lnTo>
                    <a:pt x="2730" y="1035"/>
                  </a:lnTo>
                  <a:lnTo>
                    <a:pt x="2734" y="1028"/>
                  </a:lnTo>
                  <a:lnTo>
                    <a:pt x="2738" y="1029"/>
                  </a:lnTo>
                  <a:lnTo>
                    <a:pt x="2738" y="1040"/>
                  </a:lnTo>
                  <a:lnTo>
                    <a:pt x="2743" y="1041"/>
                  </a:lnTo>
                  <a:lnTo>
                    <a:pt x="2744" y="1045"/>
                  </a:lnTo>
                  <a:lnTo>
                    <a:pt x="2738" y="1051"/>
                  </a:lnTo>
                  <a:lnTo>
                    <a:pt x="2733" y="1062"/>
                  </a:lnTo>
                  <a:lnTo>
                    <a:pt x="2735" y="1081"/>
                  </a:lnTo>
                  <a:close/>
                  <a:moveTo>
                    <a:pt x="1994" y="433"/>
                  </a:moveTo>
                  <a:lnTo>
                    <a:pt x="2000" y="436"/>
                  </a:lnTo>
                  <a:lnTo>
                    <a:pt x="2011" y="433"/>
                  </a:lnTo>
                  <a:lnTo>
                    <a:pt x="2018" y="423"/>
                  </a:lnTo>
                  <a:lnTo>
                    <a:pt x="2018" y="413"/>
                  </a:lnTo>
                  <a:lnTo>
                    <a:pt x="2020" y="407"/>
                  </a:lnTo>
                  <a:lnTo>
                    <a:pt x="2019" y="400"/>
                  </a:lnTo>
                  <a:lnTo>
                    <a:pt x="2022" y="389"/>
                  </a:lnTo>
                  <a:lnTo>
                    <a:pt x="2015" y="391"/>
                  </a:lnTo>
                  <a:lnTo>
                    <a:pt x="2010" y="391"/>
                  </a:lnTo>
                  <a:lnTo>
                    <a:pt x="2003" y="388"/>
                  </a:lnTo>
                  <a:lnTo>
                    <a:pt x="1997" y="393"/>
                  </a:lnTo>
                  <a:lnTo>
                    <a:pt x="1992" y="393"/>
                  </a:lnTo>
                  <a:lnTo>
                    <a:pt x="1989" y="401"/>
                  </a:lnTo>
                  <a:lnTo>
                    <a:pt x="1989" y="411"/>
                  </a:lnTo>
                  <a:lnTo>
                    <a:pt x="1987" y="420"/>
                  </a:lnTo>
                  <a:lnTo>
                    <a:pt x="1994" y="433"/>
                  </a:lnTo>
                  <a:close/>
                  <a:moveTo>
                    <a:pt x="2004" y="464"/>
                  </a:moveTo>
                  <a:lnTo>
                    <a:pt x="2012" y="456"/>
                  </a:lnTo>
                  <a:lnTo>
                    <a:pt x="2012" y="449"/>
                  </a:lnTo>
                  <a:lnTo>
                    <a:pt x="2022" y="440"/>
                  </a:lnTo>
                  <a:lnTo>
                    <a:pt x="2022" y="430"/>
                  </a:lnTo>
                  <a:lnTo>
                    <a:pt x="2032" y="426"/>
                  </a:lnTo>
                  <a:lnTo>
                    <a:pt x="2040" y="421"/>
                  </a:lnTo>
                  <a:lnTo>
                    <a:pt x="2046" y="421"/>
                  </a:lnTo>
                  <a:lnTo>
                    <a:pt x="2067" y="416"/>
                  </a:lnTo>
                  <a:lnTo>
                    <a:pt x="2072" y="420"/>
                  </a:lnTo>
                  <a:lnTo>
                    <a:pt x="2080" y="420"/>
                  </a:lnTo>
                  <a:lnTo>
                    <a:pt x="2086" y="423"/>
                  </a:lnTo>
                  <a:lnTo>
                    <a:pt x="2096" y="423"/>
                  </a:lnTo>
                  <a:lnTo>
                    <a:pt x="2101" y="421"/>
                  </a:lnTo>
                  <a:lnTo>
                    <a:pt x="2114" y="424"/>
                  </a:lnTo>
                  <a:lnTo>
                    <a:pt x="2115" y="427"/>
                  </a:lnTo>
                  <a:lnTo>
                    <a:pt x="2128" y="426"/>
                  </a:lnTo>
                  <a:lnTo>
                    <a:pt x="2137" y="429"/>
                  </a:lnTo>
                  <a:lnTo>
                    <a:pt x="2140" y="433"/>
                  </a:lnTo>
                  <a:lnTo>
                    <a:pt x="2151" y="434"/>
                  </a:lnTo>
                  <a:lnTo>
                    <a:pt x="2153" y="438"/>
                  </a:lnTo>
                  <a:lnTo>
                    <a:pt x="2145" y="453"/>
                  </a:lnTo>
                  <a:lnTo>
                    <a:pt x="2138" y="451"/>
                  </a:lnTo>
                  <a:lnTo>
                    <a:pt x="2117" y="458"/>
                  </a:lnTo>
                  <a:lnTo>
                    <a:pt x="2109" y="458"/>
                  </a:lnTo>
                  <a:lnTo>
                    <a:pt x="2098" y="468"/>
                  </a:lnTo>
                  <a:lnTo>
                    <a:pt x="2098" y="473"/>
                  </a:lnTo>
                  <a:lnTo>
                    <a:pt x="2108" y="474"/>
                  </a:lnTo>
                  <a:lnTo>
                    <a:pt x="2111" y="472"/>
                  </a:lnTo>
                  <a:lnTo>
                    <a:pt x="2113" y="479"/>
                  </a:lnTo>
                  <a:lnTo>
                    <a:pt x="2102" y="492"/>
                  </a:lnTo>
                  <a:lnTo>
                    <a:pt x="2099" y="498"/>
                  </a:lnTo>
                  <a:lnTo>
                    <a:pt x="2091" y="500"/>
                  </a:lnTo>
                  <a:lnTo>
                    <a:pt x="2092" y="505"/>
                  </a:lnTo>
                  <a:lnTo>
                    <a:pt x="2086" y="512"/>
                  </a:lnTo>
                  <a:lnTo>
                    <a:pt x="2078" y="512"/>
                  </a:lnTo>
                  <a:lnTo>
                    <a:pt x="2068" y="516"/>
                  </a:lnTo>
                  <a:lnTo>
                    <a:pt x="2058" y="516"/>
                  </a:lnTo>
                  <a:lnTo>
                    <a:pt x="2050" y="510"/>
                  </a:lnTo>
                  <a:lnTo>
                    <a:pt x="2045" y="512"/>
                  </a:lnTo>
                  <a:lnTo>
                    <a:pt x="2036" y="511"/>
                  </a:lnTo>
                  <a:lnTo>
                    <a:pt x="2026" y="511"/>
                  </a:lnTo>
                  <a:lnTo>
                    <a:pt x="2024" y="508"/>
                  </a:lnTo>
                  <a:lnTo>
                    <a:pt x="2029" y="502"/>
                  </a:lnTo>
                  <a:lnTo>
                    <a:pt x="2022" y="491"/>
                  </a:lnTo>
                  <a:lnTo>
                    <a:pt x="2014" y="485"/>
                  </a:lnTo>
                  <a:lnTo>
                    <a:pt x="2008" y="484"/>
                  </a:lnTo>
                  <a:lnTo>
                    <a:pt x="2007" y="474"/>
                  </a:lnTo>
                  <a:lnTo>
                    <a:pt x="2004" y="464"/>
                  </a:lnTo>
                  <a:close/>
                  <a:moveTo>
                    <a:pt x="2127" y="396"/>
                  </a:moveTo>
                  <a:lnTo>
                    <a:pt x="2120" y="388"/>
                  </a:lnTo>
                  <a:lnTo>
                    <a:pt x="2118" y="378"/>
                  </a:lnTo>
                  <a:lnTo>
                    <a:pt x="2122" y="373"/>
                  </a:lnTo>
                  <a:lnTo>
                    <a:pt x="2116" y="368"/>
                  </a:lnTo>
                  <a:lnTo>
                    <a:pt x="2109" y="369"/>
                  </a:lnTo>
                  <a:lnTo>
                    <a:pt x="2103" y="367"/>
                  </a:lnTo>
                  <a:lnTo>
                    <a:pt x="2097" y="370"/>
                  </a:lnTo>
                  <a:lnTo>
                    <a:pt x="2088" y="369"/>
                  </a:lnTo>
                  <a:lnTo>
                    <a:pt x="2080" y="371"/>
                  </a:lnTo>
                  <a:lnTo>
                    <a:pt x="2079" y="364"/>
                  </a:lnTo>
                  <a:lnTo>
                    <a:pt x="2087" y="355"/>
                  </a:lnTo>
                  <a:lnTo>
                    <a:pt x="2089" y="349"/>
                  </a:lnTo>
                  <a:lnTo>
                    <a:pt x="2098" y="349"/>
                  </a:lnTo>
                  <a:lnTo>
                    <a:pt x="2108" y="349"/>
                  </a:lnTo>
                  <a:lnTo>
                    <a:pt x="2133" y="341"/>
                  </a:lnTo>
                  <a:lnTo>
                    <a:pt x="2141" y="343"/>
                  </a:lnTo>
                  <a:lnTo>
                    <a:pt x="2149" y="348"/>
                  </a:lnTo>
                  <a:lnTo>
                    <a:pt x="2154" y="347"/>
                  </a:lnTo>
                  <a:lnTo>
                    <a:pt x="2164" y="347"/>
                  </a:lnTo>
                  <a:lnTo>
                    <a:pt x="2175" y="339"/>
                  </a:lnTo>
                  <a:lnTo>
                    <a:pt x="2189" y="338"/>
                  </a:lnTo>
                  <a:lnTo>
                    <a:pt x="2193" y="340"/>
                  </a:lnTo>
                  <a:lnTo>
                    <a:pt x="2198" y="336"/>
                  </a:lnTo>
                  <a:lnTo>
                    <a:pt x="2204" y="338"/>
                  </a:lnTo>
                  <a:lnTo>
                    <a:pt x="2204" y="344"/>
                  </a:lnTo>
                  <a:lnTo>
                    <a:pt x="2209" y="354"/>
                  </a:lnTo>
                  <a:lnTo>
                    <a:pt x="2209" y="361"/>
                  </a:lnTo>
                  <a:lnTo>
                    <a:pt x="2201" y="372"/>
                  </a:lnTo>
                  <a:lnTo>
                    <a:pt x="2207" y="384"/>
                  </a:lnTo>
                  <a:lnTo>
                    <a:pt x="2200" y="402"/>
                  </a:lnTo>
                  <a:lnTo>
                    <a:pt x="2190" y="407"/>
                  </a:lnTo>
                  <a:lnTo>
                    <a:pt x="2182" y="415"/>
                  </a:lnTo>
                  <a:lnTo>
                    <a:pt x="2175" y="414"/>
                  </a:lnTo>
                  <a:lnTo>
                    <a:pt x="2167" y="414"/>
                  </a:lnTo>
                  <a:lnTo>
                    <a:pt x="2163" y="408"/>
                  </a:lnTo>
                  <a:lnTo>
                    <a:pt x="2154" y="411"/>
                  </a:lnTo>
                  <a:lnTo>
                    <a:pt x="2143" y="399"/>
                  </a:lnTo>
                  <a:lnTo>
                    <a:pt x="2144" y="388"/>
                  </a:lnTo>
                  <a:lnTo>
                    <a:pt x="2137" y="378"/>
                  </a:lnTo>
                  <a:lnTo>
                    <a:pt x="2134" y="382"/>
                  </a:lnTo>
                  <a:lnTo>
                    <a:pt x="2134" y="389"/>
                  </a:lnTo>
                  <a:lnTo>
                    <a:pt x="2127" y="396"/>
                  </a:lnTo>
                  <a:close/>
                  <a:moveTo>
                    <a:pt x="2227" y="597"/>
                  </a:moveTo>
                  <a:lnTo>
                    <a:pt x="2221" y="586"/>
                  </a:lnTo>
                  <a:lnTo>
                    <a:pt x="2225" y="578"/>
                  </a:lnTo>
                  <a:lnTo>
                    <a:pt x="2227" y="566"/>
                  </a:lnTo>
                  <a:lnTo>
                    <a:pt x="2228" y="557"/>
                  </a:lnTo>
                  <a:lnTo>
                    <a:pt x="2237" y="550"/>
                  </a:lnTo>
                  <a:lnTo>
                    <a:pt x="2237" y="544"/>
                  </a:lnTo>
                  <a:lnTo>
                    <a:pt x="2240" y="541"/>
                  </a:lnTo>
                  <a:lnTo>
                    <a:pt x="2240" y="536"/>
                  </a:lnTo>
                  <a:lnTo>
                    <a:pt x="2246" y="523"/>
                  </a:lnTo>
                  <a:lnTo>
                    <a:pt x="2246" y="515"/>
                  </a:lnTo>
                  <a:lnTo>
                    <a:pt x="2251" y="511"/>
                  </a:lnTo>
                  <a:lnTo>
                    <a:pt x="2257" y="516"/>
                  </a:lnTo>
                  <a:lnTo>
                    <a:pt x="2259" y="527"/>
                  </a:lnTo>
                  <a:lnTo>
                    <a:pt x="2261" y="533"/>
                  </a:lnTo>
                  <a:lnTo>
                    <a:pt x="2254" y="550"/>
                  </a:lnTo>
                  <a:lnTo>
                    <a:pt x="2255" y="557"/>
                  </a:lnTo>
                  <a:lnTo>
                    <a:pt x="2250" y="566"/>
                  </a:lnTo>
                  <a:lnTo>
                    <a:pt x="2254" y="572"/>
                  </a:lnTo>
                  <a:lnTo>
                    <a:pt x="2248" y="593"/>
                  </a:lnTo>
                  <a:lnTo>
                    <a:pt x="2237" y="599"/>
                  </a:lnTo>
                  <a:lnTo>
                    <a:pt x="2227" y="597"/>
                  </a:lnTo>
                  <a:close/>
                  <a:moveTo>
                    <a:pt x="2232" y="609"/>
                  </a:moveTo>
                  <a:lnTo>
                    <a:pt x="2239" y="604"/>
                  </a:lnTo>
                  <a:lnTo>
                    <a:pt x="2251" y="604"/>
                  </a:lnTo>
                  <a:lnTo>
                    <a:pt x="2248" y="610"/>
                  </a:lnTo>
                  <a:lnTo>
                    <a:pt x="2238" y="613"/>
                  </a:lnTo>
                  <a:lnTo>
                    <a:pt x="2232" y="609"/>
                  </a:lnTo>
                  <a:close/>
                  <a:moveTo>
                    <a:pt x="2343" y="535"/>
                  </a:moveTo>
                  <a:lnTo>
                    <a:pt x="2347" y="526"/>
                  </a:lnTo>
                  <a:lnTo>
                    <a:pt x="2362" y="525"/>
                  </a:lnTo>
                  <a:lnTo>
                    <a:pt x="2374" y="528"/>
                  </a:lnTo>
                  <a:lnTo>
                    <a:pt x="2387" y="544"/>
                  </a:lnTo>
                  <a:lnTo>
                    <a:pt x="2386" y="552"/>
                  </a:lnTo>
                  <a:lnTo>
                    <a:pt x="2387" y="566"/>
                  </a:lnTo>
                  <a:lnTo>
                    <a:pt x="2381" y="567"/>
                  </a:lnTo>
                  <a:lnTo>
                    <a:pt x="2372" y="562"/>
                  </a:lnTo>
                  <a:lnTo>
                    <a:pt x="2364" y="565"/>
                  </a:lnTo>
                  <a:lnTo>
                    <a:pt x="2358" y="565"/>
                  </a:lnTo>
                  <a:lnTo>
                    <a:pt x="2352" y="554"/>
                  </a:lnTo>
                  <a:lnTo>
                    <a:pt x="2342" y="546"/>
                  </a:lnTo>
                  <a:lnTo>
                    <a:pt x="2343" y="535"/>
                  </a:lnTo>
                  <a:close/>
                  <a:moveTo>
                    <a:pt x="2361" y="486"/>
                  </a:moveTo>
                  <a:lnTo>
                    <a:pt x="2363" y="478"/>
                  </a:lnTo>
                  <a:lnTo>
                    <a:pt x="2374" y="472"/>
                  </a:lnTo>
                  <a:lnTo>
                    <a:pt x="2382" y="473"/>
                  </a:lnTo>
                  <a:lnTo>
                    <a:pt x="2377" y="476"/>
                  </a:lnTo>
                  <a:lnTo>
                    <a:pt x="2375" y="482"/>
                  </a:lnTo>
                  <a:lnTo>
                    <a:pt x="2366" y="488"/>
                  </a:lnTo>
                  <a:lnTo>
                    <a:pt x="2361" y="486"/>
                  </a:lnTo>
                  <a:close/>
                  <a:moveTo>
                    <a:pt x="2407" y="551"/>
                  </a:moveTo>
                  <a:lnTo>
                    <a:pt x="2412" y="564"/>
                  </a:lnTo>
                  <a:lnTo>
                    <a:pt x="2417" y="572"/>
                  </a:lnTo>
                  <a:lnTo>
                    <a:pt x="2421" y="571"/>
                  </a:lnTo>
                  <a:lnTo>
                    <a:pt x="2429" y="571"/>
                  </a:lnTo>
                  <a:lnTo>
                    <a:pt x="2434" y="574"/>
                  </a:lnTo>
                  <a:lnTo>
                    <a:pt x="2439" y="574"/>
                  </a:lnTo>
                  <a:lnTo>
                    <a:pt x="2453" y="565"/>
                  </a:lnTo>
                  <a:lnTo>
                    <a:pt x="2453" y="561"/>
                  </a:lnTo>
                  <a:lnTo>
                    <a:pt x="2459" y="556"/>
                  </a:lnTo>
                  <a:lnTo>
                    <a:pt x="2467" y="547"/>
                  </a:lnTo>
                  <a:lnTo>
                    <a:pt x="2467" y="536"/>
                  </a:lnTo>
                  <a:lnTo>
                    <a:pt x="2471" y="522"/>
                  </a:lnTo>
                  <a:lnTo>
                    <a:pt x="2477" y="511"/>
                  </a:lnTo>
                  <a:lnTo>
                    <a:pt x="2473" y="508"/>
                  </a:lnTo>
                  <a:lnTo>
                    <a:pt x="2473" y="503"/>
                  </a:lnTo>
                  <a:lnTo>
                    <a:pt x="2478" y="498"/>
                  </a:lnTo>
                  <a:lnTo>
                    <a:pt x="2483" y="487"/>
                  </a:lnTo>
                  <a:lnTo>
                    <a:pt x="2489" y="486"/>
                  </a:lnTo>
                  <a:lnTo>
                    <a:pt x="2496" y="479"/>
                  </a:lnTo>
                  <a:lnTo>
                    <a:pt x="2506" y="472"/>
                  </a:lnTo>
                  <a:lnTo>
                    <a:pt x="2508" y="460"/>
                  </a:lnTo>
                  <a:lnTo>
                    <a:pt x="2507" y="453"/>
                  </a:lnTo>
                  <a:lnTo>
                    <a:pt x="2515" y="447"/>
                  </a:lnTo>
                  <a:lnTo>
                    <a:pt x="2515" y="442"/>
                  </a:lnTo>
                  <a:lnTo>
                    <a:pt x="2512" y="434"/>
                  </a:lnTo>
                  <a:lnTo>
                    <a:pt x="2510" y="424"/>
                  </a:lnTo>
                  <a:lnTo>
                    <a:pt x="2505" y="424"/>
                  </a:lnTo>
                  <a:lnTo>
                    <a:pt x="2497" y="420"/>
                  </a:lnTo>
                  <a:lnTo>
                    <a:pt x="2488" y="420"/>
                  </a:lnTo>
                  <a:lnTo>
                    <a:pt x="2485" y="416"/>
                  </a:lnTo>
                  <a:lnTo>
                    <a:pt x="2489" y="409"/>
                  </a:lnTo>
                  <a:lnTo>
                    <a:pt x="2502" y="402"/>
                  </a:lnTo>
                  <a:lnTo>
                    <a:pt x="2502" y="397"/>
                  </a:lnTo>
                  <a:lnTo>
                    <a:pt x="2497" y="391"/>
                  </a:lnTo>
                  <a:lnTo>
                    <a:pt x="2497" y="380"/>
                  </a:lnTo>
                  <a:lnTo>
                    <a:pt x="2500" y="373"/>
                  </a:lnTo>
                  <a:lnTo>
                    <a:pt x="2492" y="364"/>
                  </a:lnTo>
                  <a:lnTo>
                    <a:pt x="2486" y="365"/>
                  </a:lnTo>
                  <a:lnTo>
                    <a:pt x="2475" y="372"/>
                  </a:lnTo>
                  <a:lnTo>
                    <a:pt x="2462" y="374"/>
                  </a:lnTo>
                  <a:lnTo>
                    <a:pt x="2461" y="381"/>
                  </a:lnTo>
                  <a:lnTo>
                    <a:pt x="2454" y="388"/>
                  </a:lnTo>
                  <a:lnTo>
                    <a:pt x="2448" y="387"/>
                  </a:lnTo>
                  <a:lnTo>
                    <a:pt x="2446" y="379"/>
                  </a:lnTo>
                  <a:lnTo>
                    <a:pt x="2455" y="374"/>
                  </a:lnTo>
                  <a:lnTo>
                    <a:pt x="2460" y="368"/>
                  </a:lnTo>
                  <a:lnTo>
                    <a:pt x="2460" y="356"/>
                  </a:lnTo>
                  <a:lnTo>
                    <a:pt x="2464" y="341"/>
                  </a:lnTo>
                  <a:lnTo>
                    <a:pt x="2461" y="332"/>
                  </a:lnTo>
                  <a:lnTo>
                    <a:pt x="2456" y="327"/>
                  </a:lnTo>
                  <a:lnTo>
                    <a:pt x="2453" y="319"/>
                  </a:lnTo>
                  <a:lnTo>
                    <a:pt x="2442" y="313"/>
                  </a:lnTo>
                  <a:lnTo>
                    <a:pt x="2434" y="316"/>
                  </a:lnTo>
                  <a:lnTo>
                    <a:pt x="2424" y="313"/>
                  </a:lnTo>
                  <a:lnTo>
                    <a:pt x="2413" y="323"/>
                  </a:lnTo>
                  <a:lnTo>
                    <a:pt x="2407" y="321"/>
                  </a:lnTo>
                  <a:lnTo>
                    <a:pt x="2405" y="308"/>
                  </a:lnTo>
                  <a:lnTo>
                    <a:pt x="2404" y="304"/>
                  </a:lnTo>
                  <a:lnTo>
                    <a:pt x="2396" y="311"/>
                  </a:lnTo>
                  <a:lnTo>
                    <a:pt x="2394" y="318"/>
                  </a:lnTo>
                  <a:lnTo>
                    <a:pt x="2385" y="323"/>
                  </a:lnTo>
                  <a:lnTo>
                    <a:pt x="2382" y="332"/>
                  </a:lnTo>
                  <a:lnTo>
                    <a:pt x="2373" y="343"/>
                  </a:lnTo>
                  <a:lnTo>
                    <a:pt x="2373" y="351"/>
                  </a:lnTo>
                  <a:lnTo>
                    <a:pt x="2380" y="355"/>
                  </a:lnTo>
                  <a:lnTo>
                    <a:pt x="2384" y="352"/>
                  </a:lnTo>
                  <a:lnTo>
                    <a:pt x="2394" y="350"/>
                  </a:lnTo>
                  <a:lnTo>
                    <a:pt x="2397" y="353"/>
                  </a:lnTo>
                  <a:lnTo>
                    <a:pt x="2387" y="363"/>
                  </a:lnTo>
                  <a:lnTo>
                    <a:pt x="2375" y="368"/>
                  </a:lnTo>
                  <a:lnTo>
                    <a:pt x="2368" y="381"/>
                  </a:lnTo>
                  <a:lnTo>
                    <a:pt x="2369" y="384"/>
                  </a:lnTo>
                  <a:lnTo>
                    <a:pt x="2381" y="379"/>
                  </a:lnTo>
                  <a:lnTo>
                    <a:pt x="2393" y="368"/>
                  </a:lnTo>
                  <a:lnTo>
                    <a:pt x="2397" y="368"/>
                  </a:lnTo>
                  <a:lnTo>
                    <a:pt x="2404" y="365"/>
                  </a:lnTo>
                  <a:lnTo>
                    <a:pt x="2409" y="372"/>
                  </a:lnTo>
                  <a:lnTo>
                    <a:pt x="2405" y="381"/>
                  </a:lnTo>
                  <a:lnTo>
                    <a:pt x="2400" y="382"/>
                  </a:lnTo>
                  <a:lnTo>
                    <a:pt x="2390" y="390"/>
                  </a:lnTo>
                  <a:lnTo>
                    <a:pt x="2387" y="398"/>
                  </a:lnTo>
                  <a:lnTo>
                    <a:pt x="2391" y="403"/>
                  </a:lnTo>
                  <a:lnTo>
                    <a:pt x="2402" y="401"/>
                  </a:lnTo>
                  <a:lnTo>
                    <a:pt x="2409" y="405"/>
                  </a:lnTo>
                  <a:lnTo>
                    <a:pt x="2400" y="411"/>
                  </a:lnTo>
                  <a:lnTo>
                    <a:pt x="2388" y="416"/>
                  </a:lnTo>
                  <a:lnTo>
                    <a:pt x="2381" y="414"/>
                  </a:lnTo>
                  <a:lnTo>
                    <a:pt x="2380" y="419"/>
                  </a:lnTo>
                  <a:lnTo>
                    <a:pt x="2389" y="422"/>
                  </a:lnTo>
                  <a:lnTo>
                    <a:pt x="2389" y="427"/>
                  </a:lnTo>
                  <a:lnTo>
                    <a:pt x="2376" y="440"/>
                  </a:lnTo>
                  <a:lnTo>
                    <a:pt x="2372" y="440"/>
                  </a:lnTo>
                  <a:lnTo>
                    <a:pt x="2368" y="428"/>
                  </a:lnTo>
                  <a:lnTo>
                    <a:pt x="2360" y="424"/>
                  </a:lnTo>
                  <a:lnTo>
                    <a:pt x="2353" y="414"/>
                  </a:lnTo>
                  <a:lnTo>
                    <a:pt x="2336" y="422"/>
                  </a:lnTo>
                  <a:lnTo>
                    <a:pt x="2336" y="427"/>
                  </a:lnTo>
                  <a:lnTo>
                    <a:pt x="2327" y="442"/>
                  </a:lnTo>
                  <a:lnTo>
                    <a:pt x="2335" y="453"/>
                  </a:lnTo>
                  <a:lnTo>
                    <a:pt x="2335" y="462"/>
                  </a:lnTo>
                  <a:lnTo>
                    <a:pt x="2341" y="465"/>
                  </a:lnTo>
                  <a:lnTo>
                    <a:pt x="2348" y="458"/>
                  </a:lnTo>
                  <a:lnTo>
                    <a:pt x="2355" y="458"/>
                  </a:lnTo>
                  <a:lnTo>
                    <a:pt x="2368" y="463"/>
                  </a:lnTo>
                  <a:lnTo>
                    <a:pt x="2382" y="463"/>
                  </a:lnTo>
                  <a:lnTo>
                    <a:pt x="2385" y="466"/>
                  </a:lnTo>
                  <a:lnTo>
                    <a:pt x="2398" y="462"/>
                  </a:lnTo>
                  <a:lnTo>
                    <a:pt x="2398" y="469"/>
                  </a:lnTo>
                  <a:lnTo>
                    <a:pt x="2390" y="471"/>
                  </a:lnTo>
                  <a:lnTo>
                    <a:pt x="2387" y="476"/>
                  </a:lnTo>
                  <a:lnTo>
                    <a:pt x="2388" y="484"/>
                  </a:lnTo>
                  <a:lnTo>
                    <a:pt x="2401" y="483"/>
                  </a:lnTo>
                  <a:lnTo>
                    <a:pt x="2410" y="490"/>
                  </a:lnTo>
                  <a:lnTo>
                    <a:pt x="2416" y="504"/>
                  </a:lnTo>
                  <a:lnTo>
                    <a:pt x="2422" y="504"/>
                  </a:lnTo>
                  <a:lnTo>
                    <a:pt x="2425" y="508"/>
                  </a:lnTo>
                  <a:lnTo>
                    <a:pt x="2422" y="514"/>
                  </a:lnTo>
                  <a:lnTo>
                    <a:pt x="2422" y="524"/>
                  </a:lnTo>
                  <a:lnTo>
                    <a:pt x="2407" y="551"/>
                  </a:lnTo>
                  <a:close/>
                  <a:moveTo>
                    <a:pt x="2401" y="500"/>
                  </a:moveTo>
                  <a:lnTo>
                    <a:pt x="2402" y="497"/>
                  </a:lnTo>
                  <a:lnTo>
                    <a:pt x="2407" y="494"/>
                  </a:lnTo>
                  <a:lnTo>
                    <a:pt x="2410" y="496"/>
                  </a:lnTo>
                  <a:lnTo>
                    <a:pt x="2407" y="502"/>
                  </a:lnTo>
                  <a:lnTo>
                    <a:pt x="2403" y="503"/>
                  </a:lnTo>
                  <a:lnTo>
                    <a:pt x="2401" y="500"/>
                  </a:lnTo>
                  <a:close/>
                  <a:moveTo>
                    <a:pt x="2507" y="646"/>
                  </a:moveTo>
                  <a:lnTo>
                    <a:pt x="2506" y="633"/>
                  </a:lnTo>
                  <a:lnTo>
                    <a:pt x="2511" y="620"/>
                  </a:lnTo>
                  <a:lnTo>
                    <a:pt x="2518" y="612"/>
                  </a:lnTo>
                  <a:lnTo>
                    <a:pt x="2526" y="613"/>
                  </a:lnTo>
                  <a:lnTo>
                    <a:pt x="2533" y="611"/>
                  </a:lnTo>
                  <a:lnTo>
                    <a:pt x="2539" y="614"/>
                  </a:lnTo>
                  <a:lnTo>
                    <a:pt x="2546" y="612"/>
                  </a:lnTo>
                  <a:lnTo>
                    <a:pt x="2550" y="614"/>
                  </a:lnTo>
                  <a:lnTo>
                    <a:pt x="2551" y="618"/>
                  </a:lnTo>
                  <a:lnTo>
                    <a:pt x="2559" y="619"/>
                  </a:lnTo>
                  <a:lnTo>
                    <a:pt x="2562" y="617"/>
                  </a:lnTo>
                  <a:lnTo>
                    <a:pt x="2569" y="621"/>
                  </a:lnTo>
                  <a:lnTo>
                    <a:pt x="2575" y="622"/>
                  </a:lnTo>
                  <a:lnTo>
                    <a:pt x="2584" y="632"/>
                  </a:lnTo>
                  <a:lnTo>
                    <a:pt x="2591" y="636"/>
                  </a:lnTo>
                  <a:lnTo>
                    <a:pt x="2587" y="639"/>
                  </a:lnTo>
                  <a:lnTo>
                    <a:pt x="2590" y="643"/>
                  </a:lnTo>
                  <a:lnTo>
                    <a:pt x="2596" y="643"/>
                  </a:lnTo>
                  <a:lnTo>
                    <a:pt x="2602" y="640"/>
                  </a:lnTo>
                  <a:lnTo>
                    <a:pt x="2607" y="647"/>
                  </a:lnTo>
                  <a:lnTo>
                    <a:pt x="2613" y="652"/>
                  </a:lnTo>
                  <a:lnTo>
                    <a:pt x="2612" y="657"/>
                  </a:lnTo>
                  <a:lnTo>
                    <a:pt x="2614" y="661"/>
                  </a:lnTo>
                  <a:lnTo>
                    <a:pt x="2610" y="665"/>
                  </a:lnTo>
                  <a:lnTo>
                    <a:pt x="2600" y="662"/>
                  </a:lnTo>
                  <a:lnTo>
                    <a:pt x="2589" y="672"/>
                  </a:lnTo>
                  <a:lnTo>
                    <a:pt x="2582" y="674"/>
                  </a:lnTo>
                  <a:lnTo>
                    <a:pt x="2571" y="667"/>
                  </a:lnTo>
                  <a:lnTo>
                    <a:pt x="2558" y="667"/>
                  </a:lnTo>
                  <a:lnTo>
                    <a:pt x="2546" y="658"/>
                  </a:lnTo>
                  <a:lnTo>
                    <a:pt x="2536" y="658"/>
                  </a:lnTo>
                  <a:lnTo>
                    <a:pt x="2528" y="654"/>
                  </a:lnTo>
                  <a:lnTo>
                    <a:pt x="2522" y="646"/>
                  </a:lnTo>
                  <a:lnTo>
                    <a:pt x="2513" y="647"/>
                  </a:lnTo>
                  <a:lnTo>
                    <a:pt x="2507" y="646"/>
                  </a:lnTo>
                  <a:close/>
                  <a:moveTo>
                    <a:pt x="2637" y="715"/>
                  </a:moveTo>
                  <a:lnTo>
                    <a:pt x="2635" y="720"/>
                  </a:lnTo>
                  <a:lnTo>
                    <a:pt x="2637" y="727"/>
                  </a:lnTo>
                  <a:lnTo>
                    <a:pt x="2642" y="730"/>
                  </a:lnTo>
                  <a:lnTo>
                    <a:pt x="2645" y="727"/>
                  </a:lnTo>
                  <a:lnTo>
                    <a:pt x="2644" y="722"/>
                  </a:lnTo>
                  <a:lnTo>
                    <a:pt x="2640" y="720"/>
                  </a:lnTo>
                  <a:lnTo>
                    <a:pt x="2639" y="714"/>
                  </a:lnTo>
                  <a:lnTo>
                    <a:pt x="2637" y="715"/>
                  </a:lnTo>
                  <a:close/>
                  <a:moveTo>
                    <a:pt x="2648" y="711"/>
                  </a:moveTo>
                  <a:lnTo>
                    <a:pt x="2648" y="718"/>
                  </a:lnTo>
                  <a:lnTo>
                    <a:pt x="2654" y="725"/>
                  </a:lnTo>
                  <a:lnTo>
                    <a:pt x="2664" y="725"/>
                  </a:lnTo>
                  <a:lnTo>
                    <a:pt x="2674" y="721"/>
                  </a:lnTo>
                  <a:lnTo>
                    <a:pt x="2683" y="706"/>
                  </a:lnTo>
                  <a:lnTo>
                    <a:pt x="2684" y="701"/>
                  </a:lnTo>
                  <a:lnTo>
                    <a:pt x="2680" y="697"/>
                  </a:lnTo>
                  <a:lnTo>
                    <a:pt x="2681" y="693"/>
                  </a:lnTo>
                  <a:lnTo>
                    <a:pt x="2677" y="687"/>
                  </a:lnTo>
                  <a:lnTo>
                    <a:pt x="2670" y="686"/>
                  </a:lnTo>
                  <a:lnTo>
                    <a:pt x="2666" y="677"/>
                  </a:lnTo>
                  <a:lnTo>
                    <a:pt x="2659" y="677"/>
                  </a:lnTo>
                  <a:lnTo>
                    <a:pt x="2650" y="684"/>
                  </a:lnTo>
                  <a:lnTo>
                    <a:pt x="2649" y="693"/>
                  </a:lnTo>
                  <a:lnTo>
                    <a:pt x="2645" y="702"/>
                  </a:lnTo>
                  <a:lnTo>
                    <a:pt x="2648" y="711"/>
                  </a:lnTo>
                  <a:close/>
                  <a:moveTo>
                    <a:pt x="2615" y="578"/>
                  </a:moveTo>
                  <a:lnTo>
                    <a:pt x="2619" y="577"/>
                  </a:lnTo>
                  <a:lnTo>
                    <a:pt x="2621" y="570"/>
                  </a:lnTo>
                  <a:lnTo>
                    <a:pt x="2619" y="556"/>
                  </a:lnTo>
                  <a:lnTo>
                    <a:pt x="2615" y="556"/>
                  </a:lnTo>
                  <a:lnTo>
                    <a:pt x="2612" y="561"/>
                  </a:lnTo>
                  <a:lnTo>
                    <a:pt x="2613" y="571"/>
                  </a:lnTo>
                  <a:lnTo>
                    <a:pt x="2615" y="578"/>
                  </a:lnTo>
                  <a:close/>
                  <a:moveTo>
                    <a:pt x="2515" y="591"/>
                  </a:moveTo>
                  <a:lnTo>
                    <a:pt x="2514" y="582"/>
                  </a:lnTo>
                  <a:lnTo>
                    <a:pt x="2519" y="575"/>
                  </a:lnTo>
                  <a:lnTo>
                    <a:pt x="2515" y="570"/>
                  </a:lnTo>
                  <a:lnTo>
                    <a:pt x="2514" y="560"/>
                  </a:lnTo>
                  <a:lnTo>
                    <a:pt x="2506" y="555"/>
                  </a:lnTo>
                  <a:lnTo>
                    <a:pt x="2509" y="550"/>
                  </a:lnTo>
                  <a:lnTo>
                    <a:pt x="2512" y="543"/>
                  </a:lnTo>
                  <a:lnTo>
                    <a:pt x="2522" y="545"/>
                  </a:lnTo>
                  <a:lnTo>
                    <a:pt x="2531" y="552"/>
                  </a:lnTo>
                  <a:lnTo>
                    <a:pt x="2535" y="552"/>
                  </a:lnTo>
                  <a:lnTo>
                    <a:pt x="2536" y="545"/>
                  </a:lnTo>
                  <a:lnTo>
                    <a:pt x="2527" y="532"/>
                  </a:lnTo>
                  <a:lnTo>
                    <a:pt x="2518" y="527"/>
                  </a:lnTo>
                  <a:lnTo>
                    <a:pt x="2517" y="522"/>
                  </a:lnTo>
                  <a:lnTo>
                    <a:pt x="2525" y="521"/>
                  </a:lnTo>
                  <a:lnTo>
                    <a:pt x="2520" y="513"/>
                  </a:lnTo>
                  <a:lnTo>
                    <a:pt x="2525" y="505"/>
                  </a:lnTo>
                  <a:lnTo>
                    <a:pt x="2526" y="491"/>
                  </a:lnTo>
                  <a:lnTo>
                    <a:pt x="2531" y="479"/>
                  </a:lnTo>
                  <a:lnTo>
                    <a:pt x="2537" y="480"/>
                  </a:lnTo>
                  <a:lnTo>
                    <a:pt x="2543" y="476"/>
                  </a:lnTo>
                  <a:lnTo>
                    <a:pt x="2544" y="463"/>
                  </a:lnTo>
                  <a:lnTo>
                    <a:pt x="2550" y="457"/>
                  </a:lnTo>
                  <a:lnTo>
                    <a:pt x="2560" y="448"/>
                  </a:lnTo>
                  <a:lnTo>
                    <a:pt x="2569" y="448"/>
                  </a:lnTo>
                  <a:lnTo>
                    <a:pt x="2580" y="462"/>
                  </a:lnTo>
                  <a:lnTo>
                    <a:pt x="2583" y="471"/>
                  </a:lnTo>
                  <a:lnTo>
                    <a:pt x="2582" y="478"/>
                  </a:lnTo>
                  <a:lnTo>
                    <a:pt x="2585" y="484"/>
                  </a:lnTo>
                  <a:lnTo>
                    <a:pt x="2590" y="486"/>
                  </a:lnTo>
                  <a:lnTo>
                    <a:pt x="2591" y="495"/>
                  </a:lnTo>
                  <a:lnTo>
                    <a:pt x="2596" y="498"/>
                  </a:lnTo>
                  <a:lnTo>
                    <a:pt x="2596" y="502"/>
                  </a:lnTo>
                  <a:lnTo>
                    <a:pt x="2600" y="512"/>
                  </a:lnTo>
                  <a:lnTo>
                    <a:pt x="2609" y="513"/>
                  </a:lnTo>
                  <a:lnTo>
                    <a:pt x="2609" y="517"/>
                  </a:lnTo>
                  <a:lnTo>
                    <a:pt x="2613" y="525"/>
                  </a:lnTo>
                  <a:lnTo>
                    <a:pt x="2617" y="542"/>
                  </a:lnTo>
                  <a:lnTo>
                    <a:pt x="2608" y="548"/>
                  </a:lnTo>
                  <a:lnTo>
                    <a:pt x="2603" y="553"/>
                  </a:lnTo>
                  <a:lnTo>
                    <a:pt x="2595" y="553"/>
                  </a:lnTo>
                  <a:lnTo>
                    <a:pt x="2590" y="556"/>
                  </a:lnTo>
                  <a:lnTo>
                    <a:pt x="2594" y="559"/>
                  </a:lnTo>
                  <a:lnTo>
                    <a:pt x="2598" y="560"/>
                  </a:lnTo>
                  <a:lnTo>
                    <a:pt x="2600" y="573"/>
                  </a:lnTo>
                  <a:lnTo>
                    <a:pt x="2599" y="582"/>
                  </a:lnTo>
                  <a:lnTo>
                    <a:pt x="2584" y="592"/>
                  </a:lnTo>
                  <a:lnTo>
                    <a:pt x="2579" y="596"/>
                  </a:lnTo>
                  <a:lnTo>
                    <a:pt x="2574" y="595"/>
                  </a:lnTo>
                  <a:lnTo>
                    <a:pt x="2573" y="588"/>
                  </a:lnTo>
                  <a:lnTo>
                    <a:pt x="2569" y="585"/>
                  </a:lnTo>
                  <a:lnTo>
                    <a:pt x="2559" y="592"/>
                  </a:lnTo>
                  <a:lnTo>
                    <a:pt x="2552" y="589"/>
                  </a:lnTo>
                  <a:lnTo>
                    <a:pt x="2540" y="593"/>
                  </a:lnTo>
                  <a:lnTo>
                    <a:pt x="2533" y="592"/>
                  </a:lnTo>
                  <a:lnTo>
                    <a:pt x="2532" y="583"/>
                  </a:lnTo>
                  <a:lnTo>
                    <a:pt x="2525" y="582"/>
                  </a:lnTo>
                  <a:lnTo>
                    <a:pt x="2524" y="588"/>
                  </a:lnTo>
                  <a:lnTo>
                    <a:pt x="2515" y="591"/>
                  </a:lnTo>
                  <a:close/>
                  <a:moveTo>
                    <a:pt x="2628" y="328"/>
                  </a:moveTo>
                  <a:lnTo>
                    <a:pt x="2637" y="319"/>
                  </a:lnTo>
                  <a:lnTo>
                    <a:pt x="2643" y="307"/>
                  </a:lnTo>
                  <a:lnTo>
                    <a:pt x="2644" y="300"/>
                  </a:lnTo>
                  <a:lnTo>
                    <a:pt x="2655" y="292"/>
                  </a:lnTo>
                  <a:lnTo>
                    <a:pt x="2660" y="280"/>
                  </a:lnTo>
                  <a:lnTo>
                    <a:pt x="2658" y="274"/>
                  </a:lnTo>
                  <a:lnTo>
                    <a:pt x="2647" y="274"/>
                  </a:lnTo>
                  <a:lnTo>
                    <a:pt x="2641" y="271"/>
                  </a:lnTo>
                  <a:lnTo>
                    <a:pt x="2645" y="262"/>
                  </a:lnTo>
                  <a:lnTo>
                    <a:pt x="2641" y="263"/>
                  </a:lnTo>
                  <a:lnTo>
                    <a:pt x="2631" y="272"/>
                  </a:lnTo>
                  <a:lnTo>
                    <a:pt x="2618" y="276"/>
                  </a:lnTo>
                  <a:lnTo>
                    <a:pt x="2616" y="283"/>
                  </a:lnTo>
                  <a:lnTo>
                    <a:pt x="2611" y="288"/>
                  </a:lnTo>
                  <a:lnTo>
                    <a:pt x="2611" y="295"/>
                  </a:lnTo>
                  <a:lnTo>
                    <a:pt x="2622" y="298"/>
                  </a:lnTo>
                  <a:lnTo>
                    <a:pt x="2629" y="295"/>
                  </a:lnTo>
                  <a:lnTo>
                    <a:pt x="2629" y="303"/>
                  </a:lnTo>
                  <a:lnTo>
                    <a:pt x="2622" y="310"/>
                  </a:lnTo>
                  <a:lnTo>
                    <a:pt x="2621" y="317"/>
                  </a:lnTo>
                  <a:lnTo>
                    <a:pt x="2625" y="321"/>
                  </a:lnTo>
                  <a:lnTo>
                    <a:pt x="2628" y="328"/>
                  </a:lnTo>
                  <a:close/>
                  <a:moveTo>
                    <a:pt x="2630" y="814"/>
                  </a:moveTo>
                  <a:lnTo>
                    <a:pt x="2620" y="810"/>
                  </a:lnTo>
                  <a:lnTo>
                    <a:pt x="2619" y="802"/>
                  </a:lnTo>
                  <a:lnTo>
                    <a:pt x="2621" y="785"/>
                  </a:lnTo>
                  <a:lnTo>
                    <a:pt x="2618" y="781"/>
                  </a:lnTo>
                  <a:lnTo>
                    <a:pt x="2617" y="771"/>
                  </a:lnTo>
                  <a:lnTo>
                    <a:pt x="2616" y="769"/>
                  </a:lnTo>
                  <a:lnTo>
                    <a:pt x="2624" y="766"/>
                  </a:lnTo>
                  <a:lnTo>
                    <a:pt x="2637" y="771"/>
                  </a:lnTo>
                  <a:lnTo>
                    <a:pt x="2639" y="781"/>
                  </a:lnTo>
                  <a:lnTo>
                    <a:pt x="2633" y="799"/>
                  </a:lnTo>
                  <a:lnTo>
                    <a:pt x="2631" y="803"/>
                  </a:lnTo>
                  <a:lnTo>
                    <a:pt x="2633" y="807"/>
                  </a:lnTo>
                  <a:lnTo>
                    <a:pt x="2635" y="813"/>
                  </a:lnTo>
                  <a:lnTo>
                    <a:pt x="2630" y="814"/>
                  </a:lnTo>
                  <a:close/>
                  <a:moveTo>
                    <a:pt x="2868" y="919"/>
                  </a:moveTo>
                  <a:lnTo>
                    <a:pt x="2871" y="924"/>
                  </a:lnTo>
                  <a:lnTo>
                    <a:pt x="2876" y="924"/>
                  </a:lnTo>
                  <a:lnTo>
                    <a:pt x="2879" y="919"/>
                  </a:lnTo>
                  <a:lnTo>
                    <a:pt x="2876" y="915"/>
                  </a:lnTo>
                  <a:lnTo>
                    <a:pt x="2868" y="919"/>
                  </a:lnTo>
                  <a:close/>
                  <a:moveTo>
                    <a:pt x="2911" y="961"/>
                  </a:moveTo>
                  <a:lnTo>
                    <a:pt x="2910" y="950"/>
                  </a:lnTo>
                  <a:lnTo>
                    <a:pt x="2915" y="948"/>
                  </a:lnTo>
                  <a:lnTo>
                    <a:pt x="2920" y="940"/>
                  </a:lnTo>
                  <a:lnTo>
                    <a:pt x="2940" y="927"/>
                  </a:lnTo>
                  <a:lnTo>
                    <a:pt x="2947" y="926"/>
                  </a:lnTo>
                  <a:lnTo>
                    <a:pt x="2942" y="935"/>
                  </a:lnTo>
                  <a:lnTo>
                    <a:pt x="2930" y="944"/>
                  </a:lnTo>
                  <a:lnTo>
                    <a:pt x="2927" y="951"/>
                  </a:lnTo>
                  <a:lnTo>
                    <a:pt x="2930" y="956"/>
                  </a:lnTo>
                  <a:lnTo>
                    <a:pt x="2929" y="961"/>
                  </a:lnTo>
                  <a:lnTo>
                    <a:pt x="2925" y="960"/>
                  </a:lnTo>
                  <a:lnTo>
                    <a:pt x="2922" y="954"/>
                  </a:lnTo>
                  <a:lnTo>
                    <a:pt x="2918" y="957"/>
                  </a:lnTo>
                  <a:lnTo>
                    <a:pt x="2915" y="961"/>
                  </a:lnTo>
                  <a:lnTo>
                    <a:pt x="2911" y="961"/>
                  </a:lnTo>
                  <a:close/>
                  <a:moveTo>
                    <a:pt x="3154" y="1899"/>
                  </a:moveTo>
                  <a:lnTo>
                    <a:pt x="3155" y="1890"/>
                  </a:lnTo>
                  <a:lnTo>
                    <a:pt x="3161" y="1887"/>
                  </a:lnTo>
                  <a:lnTo>
                    <a:pt x="3164" y="1884"/>
                  </a:lnTo>
                  <a:lnTo>
                    <a:pt x="3168" y="1887"/>
                  </a:lnTo>
                  <a:lnTo>
                    <a:pt x="3163" y="1895"/>
                  </a:lnTo>
                  <a:lnTo>
                    <a:pt x="3157" y="1897"/>
                  </a:lnTo>
                  <a:lnTo>
                    <a:pt x="3154" y="1899"/>
                  </a:lnTo>
                  <a:close/>
                  <a:moveTo>
                    <a:pt x="3120" y="1857"/>
                  </a:moveTo>
                  <a:lnTo>
                    <a:pt x="3117" y="1847"/>
                  </a:lnTo>
                  <a:lnTo>
                    <a:pt x="3123" y="1841"/>
                  </a:lnTo>
                  <a:lnTo>
                    <a:pt x="3128" y="1846"/>
                  </a:lnTo>
                  <a:lnTo>
                    <a:pt x="3129" y="1855"/>
                  </a:lnTo>
                  <a:lnTo>
                    <a:pt x="3124" y="1857"/>
                  </a:lnTo>
                  <a:lnTo>
                    <a:pt x="3120" y="1857"/>
                  </a:lnTo>
                  <a:close/>
                  <a:moveTo>
                    <a:pt x="3052" y="1790"/>
                  </a:moveTo>
                  <a:lnTo>
                    <a:pt x="3060" y="1795"/>
                  </a:lnTo>
                  <a:lnTo>
                    <a:pt x="3063" y="1793"/>
                  </a:lnTo>
                  <a:lnTo>
                    <a:pt x="3061" y="1787"/>
                  </a:lnTo>
                  <a:lnTo>
                    <a:pt x="3057" y="1787"/>
                  </a:lnTo>
                  <a:lnTo>
                    <a:pt x="3052" y="1790"/>
                  </a:lnTo>
                  <a:close/>
                  <a:moveTo>
                    <a:pt x="3016" y="1750"/>
                  </a:moveTo>
                  <a:lnTo>
                    <a:pt x="3021" y="1754"/>
                  </a:lnTo>
                  <a:lnTo>
                    <a:pt x="3025" y="1752"/>
                  </a:lnTo>
                  <a:lnTo>
                    <a:pt x="3022" y="1750"/>
                  </a:lnTo>
                  <a:lnTo>
                    <a:pt x="3016" y="1750"/>
                  </a:lnTo>
                  <a:close/>
                  <a:moveTo>
                    <a:pt x="3041" y="1659"/>
                  </a:moveTo>
                  <a:lnTo>
                    <a:pt x="3042" y="1654"/>
                  </a:lnTo>
                  <a:lnTo>
                    <a:pt x="3050" y="1653"/>
                  </a:lnTo>
                  <a:lnTo>
                    <a:pt x="3054" y="1650"/>
                  </a:lnTo>
                  <a:lnTo>
                    <a:pt x="3056" y="1654"/>
                  </a:lnTo>
                  <a:lnTo>
                    <a:pt x="3049" y="1662"/>
                  </a:lnTo>
                  <a:lnTo>
                    <a:pt x="3044" y="1663"/>
                  </a:lnTo>
                  <a:lnTo>
                    <a:pt x="3041" y="1659"/>
                  </a:lnTo>
                  <a:close/>
                  <a:moveTo>
                    <a:pt x="3058" y="1662"/>
                  </a:moveTo>
                  <a:lnTo>
                    <a:pt x="3062" y="1657"/>
                  </a:lnTo>
                  <a:lnTo>
                    <a:pt x="3069" y="1660"/>
                  </a:lnTo>
                  <a:lnTo>
                    <a:pt x="3064" y="1664"/>
                  </a:lnTo>
                  <a:lnTo>
                    <a:pt x="3059" y="1664"/>
                  </a:lnTo>
                  <a:lnTo>
                    <a:pt x="3058" y="1662"/>
                  </a:lnTo>
                  <a:close/>
                  <a:moveTo>
                    <a:pt x="2925" y="1467"/>
                  </a:moveTo>
                  <a:lnTo>
                    <a:pt x="2922" y="1460"/>
                  </a:lnTo>
                  <a:lnTo>
                    <a:pt x="2923" y="1456"/>
                  </a:lnTo>
                  <a:lnTo>
                    <a:pt x="2923" y="1447"/>
                  </a:lnTo>
                  <a:lnTo>
                    <a:pt x="2927" y="1444"/>
                  </a:lnTo>
                  <a:lnTo>
                    <a:pt x="2930" y="1450"/>
                  </a:lnTo>
                  <a:lnTo>
                    <a:pt x="2933" y="1449"/>
                  </a:lnTo>
                  <a:lnTo>
                    <a:pt x="2937" y="1452"/>
                  </a:lnTo>
                  <a:lnTo>
                    <a:pt x="2931" y="1457"/>
                  </a:lnTo>
                  <a:lnTo>
                    <a:pt x="2928" y="1465"/>
                  </a:lnTo>
                  <a:lnTo>
                    <a:pt x="2925" y="1467"/>
                  </a:lnTo>
                  <a:close/>
                  <a:moveTo>
                    <a:pt x="2939" y="1444"/>
                  </a:moveTo>
                  <a:lnTo>
                    <a:pt x="2938" y="1439"/>
                  </a:lnTo>
                  <a:lnTo>
                    <a:pt x="2938" y="1433"/>
                  </a:lnTo>
                  <a:lnTo>
                    <a:pt x="2942" y="1430"/>
                  </a:lnTo>
                  <a:lnTo>
                    <a:pt x="2945" y="1436"/>
                  </a:lnTo>
                  <a:lnTo>
                    <a:pt x="2943" y="1443"/>
                  </a:lnTo>
                  <a:lnTo>
                    <a:pt x="2939" y="1444"/>
                  </a:lnTo>
                  <a:close/>
                  <a:moveTo>
                    <a:pt x="2927" y="1437"/>
                  </a:moveTo>
                  <a:lnTo>
                    <a:pt x="2927" y="1430"/>
                  </a:lnTo>
                  <a:lnTo>
                    <a:pt x="2930" y="1427"/>
                  </a:lnTo>
                  <a:lnTo>
                    <a:pt x="2930" y="1435"/>
                  </a:lnTo>
                  <a:lnTo>
                    <a:pt x="2927" y="1437"/>
                  </a:lnTo>
                  <a:close/>
                  <a:moveTo>
                    <a:pt x="2997" y="2093"/>
                  </a:moveTo>
                  <a:lnTo>
                    <a:pt x="3003" y="2083"/>
                  </a:lnTo>
                  <a:lnTo>
                    <a:pt x="3010" y="2080"/>
                  </a:lnTo>
                  <a:lnTo>
                    <a:pt x="3011" y="2085"/>
                  </a:lnTo>
                  <a:lnTo>
                    <a:pt x="3004" y="2090"/>
                  </a:lnTo>
                  <a:lnTo>
                    <a:pt x="3001" y="2094"/>
                  </a:lnTo>
                  <a:lnTo>
                    <a:pt x="2997" y="2093"/>
                  </a:lnTo>
                  <a:close/>
                  <a:moveTo>
                    <a:pt x="3011" y="2120"/>
                  </a:moveTo>
                  <a:lnTo>
                    <a:pt x="3008" y="2116"/>
                  </a:lnTo>
                  <a:lnTo>
                    <a:pt x="3011" y="2113"/>
                  </a:lnTo>
                  <a:lnTo>
                    <a:pt x="3014" y="2115"/>
                  </a:lnTo>
                  <a:lnTo>
                    <a:pt x="3013" y="2121"/>
                  </a:lnTo>
                  <a:lnTo>
                    <a:pt x="3011" y="2120"/>
                  </a:lnTo>
                  <a:close/>
                  <a:moveTo>
                    <a:pt x="3018" y="2167"/>
                  </a:moveTo>
                  <a:lnTo>
                    <a:pt x="3017" y="2181"/>
                  </a:lnTo>
                  <a:lnTo>
                    <a:pt x="3014" y="2191"/>
                  </a:lnTo>
                  <a:lnTo>
                    <a:pt x="3018" y="2198"/>
                  </a:lnTo>
                  <a:lnTo>
                    <a:pt x="3021" y="2195"/>
                  </a:lnTo>
                  <a:lnTo>
                    <a:pt x="3020" y="2189"/>
                  </a:lnTo>
                  <a:lnTo>
                    <a:pt x="3023" y="2179"/>
                  </a:lnTo>
                  <a:lnTo>
                    <a:pt x="3021" y="2170"/>
                  </a:lnTo>
                  <a:lnTo>
                    <a:pt x="3018" y="2167"/>
                  </a:lnTo>
                  <a:close/>
                  <a:moveTo>
                    <a:pt x="2781" y="863"/>
                  </a:moveTo>
                  <a:lnTo>
                    <a:pt x="2779" y="859"/>
                  </a:lnTo>
                  <a:lnTo>
                    <a:pt x="2779" y="852"/>
                  </a:lnTo>
                  <a:lnTo>
                    <a:pt x="2776" y="841"/>
                  </a:lnTo>
                  <a:lnTo>
                    <a:pt x="2774" y="838"/>
                  </a:lnTo>
                  <a:lnTo>
                    <a:pt x="2771" y="841"/>
                  </a:lnTo>
                  <a:lnTo>
                    <a:pt x="2768" y="851"/>
                  </a:lnTo>
                  <a:lnTo>
                    <a:pt x="2770" y="865"/>
                  </a:lnTo>
                  <a:lnTo>
                    <a:pt x="2776" y="875"/>
                  </a:lnTo>
                  <a:lnTo>
                    <a:pt x="2774" y="882"/>
                  </a:lnTo>
                  <a:lnTo>
                    <a:pt x="2770" y="882"/>
                  </a:lnTo>
                  <a:lnTo>
                    <a:pt x="2764" y="879"/>
                  </a:lnTo>
                  <a:lnTo>
                    <a:pt x="2747" y="879"/>
                  </a:lnTo>
                  <a:lnTo>
                    <a:pt x="2746" y="872"/>
                  </a:lnTo>
                  <a:lnTo>
                    <a:pt x="2742" y="871"/>
                  </a:lnTo>
                  <a:lnTo>
                    <a:pt x="2730" y="863"/>
                  </a:lnTo>
                  <a:lnTo>
                    <a:pt x="2724" y="863"/>
                  </a:lnTo>
                  <a:lnTo>
                    <a:pt x="2723" y="860"/>
                  </a:lnTo>
                  <a:lnTo>
                    <a:pt x="2719" y="857"/>
                  </a:lnTo>
                  <a:lnTo>
                    <a:pt x="2714" y="857"/>
                  </a:lnTo>
                  <a:lnTo>
                    <a:pt x="2713" y="853"/>
                  </a:lnTo>
                  <a:lnTo>
                    <a:pt x="2718" y="846"/>
                  </a:lnTo>
                  <a:lnTo>
                    <a:pt x="2722" y="845"/>
                  </a:lnTo>
                  <a:lnTo>
                    <a:pt x="2726" y="838"/>
                  </a:lnTo>
                  <a:lnTo>
                    <a:pt x="2726" y="832"/>
                  </a:lnTo>
                  <a:lnTo>
                    <a:pt x="2719" y="820"/>
                  </a:lnTo>
                  <a:lnTo>
                    <a:pt x="2716" y="817"/>
                  </a:lnTo>
                  <a:lnTo>
                    <a:pt x="2716" y="824"/>
                  </a:lnTo>
                  <a:lnTo>
                    <a:pt x="2720" y="828"/>
                  </a:lnTo>
                  <a:lnTo>
                    <a:pt x="2721" y="834"/>
                  </a:lnTo>
                  <a:lnTo>
                    <a:pt x="2718" y="839"/>
                  </a:lnTo>
                  <a:lnTo>
                    <a:pt x="2711" y="839"/>
                  </a:lnTo>
                  <a:lnTo>
                    <a:pt x="2709" y="842"/>
                  </a:lnTo>
                  <a:lnTo>
                    <a:pt x="2710" y="843"/>
                  </a:lnTo>
                  <a:lnTo>
                    <a:pt x="2711" y="849"/>
                  </a:lnTo>
                  <a:lnTo>
                    <a:pt x="2706" y="854"/>
                  </a:lnTo>
                  <a:lnTo>
                    <a:pt x="2701" y="854"/>
                  </a:lnTo>
                  <a:lnTo>
                    <a:pt x="2696" y="845"/>
                  </a:lnTo>
                  <a:lnTo>
                    <a:pt x="2696" y="839"/>
                  </a:lnTo>
                  <a:lnTo>
                    <a:pt x="2694" y="834"/>
                  </a:lnTo>
                  <a:lnTo>
                    <a:pt x="2699" y="823"/>
                  </a:lnTo>
                  <a:lnTo>
                    <a:pt x="2697" y="819"/>
                  </a:lnTo>
                  <a:lnTo>
                    <a:pt x="2698" y="814"/>
                  </a:lnTo>
                  <a:lnTo>
                    <a:pt x="2694" y="818"/>
                  </a:lnTo>
                  <a:lnTo>
                    <a:pt x="2692" y="825"/>
                  </a:lnTo>
                  <a:lnTo>
                    <a:pt x="2687" y="833"/>
                  </a:lnTo>
                  <a:lnTo>
                    <a:pt x="2688" y="836"/>
                  </a:lnTo>
                  <a:lnTo>
                    <a:pt x="2687" y="843"/>
                  </a:lnTo>
                  <a:lnTo>
                    <a:pt x="2679" y="842"/>
                  </a:lnTo>
                  <a:lnTo>
                    <a:pt x="2673" y="838"/>
                  </a:lnTo>
                  <a:lnTo>
                    <a:pt x="2668" y="838"/>
                  </a:lnTo>
                  <a:lnTo>
                    <a:pt x="2666" y="834"/>
                  </a:lnTo>
                  <a:lnTo>
                    <a:pt x="2670" y="826"/>
                  </a:lnTo>
                  <a:lnTo>
                    <a:pt x="2671" y="816"/>
                  </a:lnTo>
                  <a:lnTo>
                    <a:pt x="2673" y="813"/>
                  </a:lnTo>
                  <a:lnTo>
                    <a:pt x="2673" y="805"/>
                  </a:lnTo>
                  <a:lnTo>
                    <a:pt x="2683" y="788"/>
                  </a:lnTo>
                  <a:lnTo>
                    <a:pt x="2677" y="792"/>
                  </a:lnTo>
                  <a:lnTo>
                    <a:pt x="2671" y="794"/>
                  </a:lnTo>
                  <a:lnTo>
                    <a:pt x="2667" y="811"/>
                  </a:lnTo>
                  <a:lnTo>
                    <a:pt x="2666" y="823"/>
                  </a:lnTo>
                  <a:lnTo>
                    <a:pt x="2661" y="830"/>
                  </a:lnTo>
                  <a:lnTo>
                    <a:pt x="2658" y="827"/>
                  </a:lnTo>
                  <a:lnTo>
                    <a:pt x="2662" y="819"/>
                  </a:lnTo>
                  <a:lnTo>
                    <a:pt x="2662" y="817"/>
                  </a:lnTo>
                  <a:lnTo>
                    <a:pt x="2660" y="816"/>
                  </a:lnTo>
                  <a:lnTo>
                    <a:pt x="2655" y="828"/>
                  </a:lnTo>
                  <a:lnTo>
                    <a:pt x="2645" y="828"/>
                  </a:lnTo>
                  <a:lnTo>
                    <a:pt x="2643" y="823"/>
                  </a:lnTo>
                  <a:lnTo>
                    <a:pt x="2643" y="812"/>
                  </a:lnTo>
                  <a:lnTo>
                    <a:pt x="2641" y="807"/>
                  </a:lnTo>
                  <a:lnTo>
                    <a:pt x="2642" y="801"/>
                  </a:lnTo>
                  <a:lnTo>
                    <a:pt x="2652" y="795"/>
                  </a:lnTo>
                  <a:lnTo>
                    <a:pt x="2654" y="789"/>
                  </a:lnTo>
                  <a:lnTo>
                    <a:pt x="2653" y="785"/>
                  </a:lnTo>
                  <a:lnTo>
                    <a:pt x="2656" y="778"/>
                  </a:lnTo>
                  <a:lnTo>
                    <a:pt x="2662" y="771"/>
                  </a:lnTo>
                  <a:lnTo>
                    <a:pt x="2668" y="770"/>
                  </a:lnTo>
                  <a:lnTo>
                    <a:pt x="2673" y="767"/>
                  </a:lnTo>
                  <a:lnTo>
                    <a:pt x="2685" y="766"/>
                  </a:lnTo>
                  <a:lnTo>
                    <a:pt x="2689" y="760"/>
                  </a:lnTo>
                  <a:lnTo>
                    <a:pt x="2697" y="757"/>
                  </a:lnTo>
                  <a:lnTo>
                    <a:pt x="2703" y="755"/>
                  </a:lnTo>
                  <a:lnTo>
                    <a:pt x="2703" y="750"/>
                  </a:lnTo>
                  <a:lnTo>
                    <a:pt x="2707" y="746"/>
                  </a:lnTo>
                  <a:lnTo>
                    <a:pt x="2714" y="746"/>
                  </a:lnTo>
                  <a:lnTo>
                    <a:pt x="2726" y="751"/>
                  </a:lnTo>
                  <a:lnTo>
                    <a:pt x="2740" y="752"/>
                  </a:lnTo>
                  <a:lnTo>
                    <a:pt x="2745" y="748"/>
                  </a:lnTo>
                  <a:lnTo>
                    <a:pt x="2752" y="750"/>
                  </a:lnTo>
                  <a:lnTo>
                    <a:pt x="2755" y="758"/>
                  </a:lnTo>
                  <a:lnTo>
                    <a:pt x="2762" y="758"/>
                  </a:lnTo>
                  <a:lnTo>
                    <a:pt x="2763" y="753"/>
                  </a:lnTo>
                  <a:lnTo>
                    <a:pt x="2768" y="752"/>
                  </a:lnTo>
                  <a:lnTo>
                    <a:pt x="2776" y="759"/>
                  </a:lnTo>
                  <a:lnTo>
                    <a:pt x="2780" y="757"/>
                  </a:lnTo>
                  <a:lnTo>
                    <a:pt x="2788" y="758"/>
                  </a:lnTo>
                  <a:lnTo>
                    <a:pt x="2791" y="754"/>
                  </a:lnTo>
                  <a:lnTo>
                    <a:pt x="2788" y="751"/>
                  </a:lnTo>
                  <a:lnTo>
                    <a:pt x="2782" y="752"/>
                  </a:lnTo>
                  <a:lnTo>
                    <a:pt x="2776" y="747"/>
                  </a:lnTo>
                  <a:lnTo>
                    <a:pt x="2772" y="746"/>
                  </a:lnTo>
                  <a:lnTo>
                    <a:pt x="2773" y="743"/>
                  </a:lnTo>
                  <a:lnTo>
                    <a:pt x="2778" y="739"/>
                  </a:lnTo>
                  <a:lnTo>
                    <a:pt x="2779" y="735"/>
                  </a:lnTo>
                  <a:lnTo>
                    <a:pt x="2772" y="732"/>
                  </a:lnTo>
                  <a:lnTo>
                    <a:pt x="2774" y="730"/>
                  </a:lnTo>
                  <a:lnTo>
                    <a:pt x="2782" y="730"/>
                  </a:lnTo>
                  <a:lnTo>
                    <a:pt x="2784" y="728"/>
                  </a:lnTo>
                  <a:lnTo>
                    <a:pt x="2775" y="724"/>
                  </a:lnTo>
                  <a:lnTo>
                    <a:pt x="2773" y="727"/>
                  </a:lnTo>
                  <a:lnTo>
                    <a:pt x="2767" y="728"/>
                  </a:lnTo>
                  <a:lnTo>
                    <a:pt x="2762" y="720"/>
                  </a:lnTo>
                  <a:lnTo>
                    <a:pt x="2763" y="715"/>
                  </a:lnTo>
                  <a:lnTo>
                    <a:pt x="2771" y="709"/>
                  </a:lnTo>
                  <a:lnTo>
                    <a:pt x="2771" y="705"/>
                  </a:lnTo>
                  <a:lnTo>
                    <a:pt x="2767" y="704"/>
                  </a:lnTo>
                  <a:lnTo>
                    <a:pt x="2764" y="698"/>
                  </a:lnTo>
                  <a:lnTo>
                    <a:pt x="2764" y="683"/>
                  </a:lnTo>
                  <a:lnTo>
                    <a:pt x="2767" y="680"/>
                  </a:lnTo>
                  <a:lnTo>
                    <a:pt x="2765" y="673"/>
                  </a:lnTo>
                  <a:lnTo>
                    <a:pt x="2766" y="665"/>
                  </a:lnTo>
                  <a:lnTo>
                    <a:pt x="2772" y="664"/>
                  </a:lnTo>
                  <a:lnTo>
                    <a:pt x="2780" y="662"/>
                  </a:lnTo>
                  <a:lnTo>
                    <a:pt x="2789" y="662"/>
                  </a:lnTo>
                  <a:lnTo>
                    <a:pt x="2796" y="661"/>
                  </a:lnTo>
                  <a:lnTo>
                    <a:pt x="2804" y="664"/>
                  </a:lnTo>
                  <a:lnTo>
                    <a:pt x="2812" y="664"/>
                  </a:lnTo>
                  <a:lnTo>
                    <a:pt x="2820" y="675"/>
                  </a:lnTo>
                  <a:lnTo>
                    <a:pt x="2824" y="692"/>
                  </a:lnTo>
                  <a:lnTo>
                    <a:pt x="2825" y="717"/>
                  </a:lnTo>
                  <a:lnTo>
                    <a:pt x="2821" y="729"/>
                  </a:lnTo>
                  <a:lnTo>
                    <a:pt x="2825" y="732"/>
                  </a:lnTo>
                  <a:lnTo>
                    <a:pt x="2830" y="729"/>
                  </a:lnTo>
                  <a:lnTo>
                    <a:pt x="2846" y="738"/>
                  </a:lnTo>
                  <a:lnTo>
                    <a:pt x="2852" y="748"/>
                  </a:lnTo>
                  <a:lnTo>
                    <a:pt x="2857" y="750"/>
                  </a:lnTo>
                  <a:lnTo>
                    <a:pt x="2857" y="744"/>
                  </a:lnTo>
                  <a:lnTo>
                    <a:pt x="2875" y="744"/>
                  </a:lnTo>
                  <a:lnTo>
                    <a:pt x="2887" y="754"/>
                  </a:lnTo>
                  <a:lnTo>
                    <a:pt x="2891" y="751"/>
                  </a:lnTo>
                  <a:lnTo>
                    <a:pt x="2886" y="746"/>
                  </a:lnTo>
                  <a:lnTo>
                    <a:pt x="2892" y="740"/>
                  </a:lnTo>
                  <a:lnTo>
                    <a:pt x="2905" y="734"/>
                  </a:lnTo>
                  <a:lnTo>
                    <a:pt x="2914" y="722"/>
                  </a:lnTo>
                  <a:lnTo>
                    <a:pt x="2931" y="711"/>
                  </a:lnTo>
                  <a:lnTo>
                    <a:pt x="2945" y="696"/>
                  </a:lnTo>
                  <a:lnTo>
                    <a:pt x="2946" y="688"/>
                  </a:lnTo>
                  <a:lnTo>
                    <a:pt x="2952" y="683"/>
                  </a:lnTo>
                  <a:lnTo>
                    <a:pt x="2946" y="682"/>
                  </a:lnTo>
                  <a:lnTo>
                    <a:pt x="2940" y="688"/>
                  </a:lnTo>
                  <a:lnTo>
                    <a:pt x="2940" y="695"/>
                  </a:lnTo>
                  <a:lnTo>
                    <a:pt x="2925" y="710"/>
                  </a:lnTo>
                  <a:lnTo>
                    <a:pt x="2916" y="715"/>
                  </a:lnTo>
                  <a:lnTo>
                    <a:pt x="2916" y="718"/>
                  </a:lnTo>
                  <a:lnTo>
                    <a:pt x="2903" y="729"/>
                  </a:lnTo>
                  <a:lnTo>
                    <a:pt x="2888" y="735"/>
                  </a:lnTo>
                  <a:lnTo>
                    <a:pt x="2883" y="731"/>
                  </a:lnTo>
                  <a:lnTo>
                    <a:pt x="2878" y="731"/>
                  </a:lnTo>
                  <a:lnTo>
                    <a:pt x="2877" y="734"/>
                  </a:lnTo>
                  <a:lnTo>
                    <a:pt x="2867" y="734"/>
                  </a:lnTo>
                  <a:lnTo>
                    <a:pt x="2855" y="727"/>
                  </a:lnTo>
                  <a:lnTo>
                    <a:pt x="2856" y="722"/>
                  </a:lnTo>
                  <a:lnTo>
                    <a:pt x="2863" y="716"/>
                  </a:lnTo>
                  <a:lnTo>
                    <a:pt x="2871" y="711"/>
                  </a:lnTo>
                  <a:lnTo>
                    <a:pt x="2872" y="703"/>
                  </a:lnTo>
                  <a:lnTo>
                    <a:pt x="2862" y="710"/>
                  </a:lnTo>
                  <a:lnTo>
                    <a:pt x="2859" y="715"/>
                  </a:lnTo>
                  <a:lnTo>
                    <a:pt x="2852" y="715"/>
                  </a:lnTo>
                  <a:lnTo>
                    <a:pt x="2847" y="705"/>
                  </a:lnTo>
                  <a:lnTo>
                    <a:pt x="2847" y="701"/>
                  </a:lnTo>
                  <a:lnTo>
                    <a:pt x="2852" y="700"/>
                  </a:lnTo>
                  <a:lnTo>
                    <a:pt x="2860" y="696"/>
                  </a:lnTo>
                  <a:lnTo>
                    <a:pt x="2860" y="693"/>
                  </a:lnTo>
                  <a:lnTo>
                    <a:pt x="2853" y="693"/>
                  </a:lnTo>
                  <a:lnTo>
                    <a:pt x="2853" y="689"/>
                  </a:lnTo>
                  <a:lnTo>
                    <a:pt x="2857" y="685"/>
                  </a:lnTo>
                  <a:lnTo>
                    <a:pt x="2864" y="688"/>
                  </a:lnTo>
                  <a:lnTo>
                    <a:pt x="2870" y="687"/>
                  </a:lnTo>
                  <a:lnTo>
                    <a:pt x="2871" y="682"/>
                  </a:lnTo>
                  <a:lnTo>
                    <a:pt x="2863" y="682"/>
                  </a:lnTo>
                  <a:lnTo>
                    <a:pt x="2859" y="679"/>
                  </a:lnTo>
                  <a:lnTo>
                    <a:pt x="2855" y="684"/>
                  </a:lnTo>
                  <a:lnTo>
                    <a:pt x="2848" y="683"/>
                  </a:lnTo>
                  <a:lnTo>
                    <a:pt x="2845" y="677"/>
                  </a:lnTo>
                  <a:lnTo>
                    <a:pt x="2848" y="672"/>
                  </a:lnTo>
                  <a:lnTo>
                    <a:pt x="2855" y="670"/>
                  </a:lnTo>
                  <a:lnTo>
                    <a:pt x="2861" y="666"/>
                  </a:lnTo>
                  <a:lnTo>
                    <a:pt x="2870" y="667"/>
                  </a:lnTo>
                  <a:lnTo>
                    <a:pt x="2878" y="670"/>
                  </a:lnTo>
                  <a:lnTo>
                    <a:pt x="2885" y="666"/>
                  </a:lnTo>
                  <a:lnTo>
                    <a:pt x="2875" y="666"/>
                  </a:lnTo>
                  <a:lnTo>
                    <a:pt x="2874" y="661"/>
                  </a:lnTo>
                  <a:lnTo>
                    <a:pt x="2881" y="653"/>
                  </a:lnTo>
                  <a:lnTo>
                    <a:pt x="2888" y="653"/>
                  </a:lnTo>
                  <a:lnTo>
                    <a:pt x="2890" y="649"/>
                  </a:lnTo>
                  <a:lnTo>
                    <a:pt x="2884" y="649"/>
                  </a:lnTo>
                  <a:lnTo>
                    <a:pt x="2884" y="645"/>
                  </a:lnTo>
                  <a:lnTo>
                    <a:pt x="2889" y="637"/>
                  </a:lnTo>
                  <a:lnTo>
                    <a:pt x="2896" y="635"/>
                  </a:lnTo>
                  <a:lnTo>
                    <a:pt x="2893" y="628"/>
                  </a:lnTo>
                  <a:lnTo>
                    <a:pt x="2904" y="612"/>
                  </a:lnTo>
                  <a:lnTo>
                    <a:pt x="2911" y="608"/>
                  </a:lnTo>
                  <a:lnTo>
                    <a:pt x="2913" y="602"/>
                  </a:lnTo>
                  <a:lnTo>
                    <a:pt x="2905" y="603"/>
                  </a:lnTo>
                  <a:lnTo>
                    <a:pt x="2893" y="618"/>
                  </a:lnTo>
                  <a:lnTo>
                    <a:pt x="2884" y="636"/>
                  </a:lnTo>
                  <a:lnTo>
                    <a:pt x="2871" y="647"/>
                  </a:lnTo>
                  <a:lnTo>
                    <a:pt x="2860" y="658"/>
                  </a:lnTo>
                  <a:lnTo>
                    <a:pt x="2853" y="655"/>
                  </a:lnTo>
                  <a:lnTo>
                    <a:pt x="2840" y="656"/>
                  </a:lnTo>
                  <a:lnTo>
                    <a:pt x="2840" y="650"/>
                  </a:lnTo>
                  <a:lnTo>
                    <a:pt x="2847" y="640"/>
                  </a:lnTo>
                  <a:lnTo>
                    <a:pt x="2856" y="636"/>
                  </a:lnTo>
                  <a:lnTo>
                    <a:pt x="2856" y="628"/>
                  </a:lnTo>
                  <a:lnTo>
                    <a:pt x="2843" y="637"/>
                  </a:lnTo>
                  <a:lnTo>
                    <a:pt x="2832" y="636"/>
                  </a:lnTo>
                  <a:lnTo>
                    <a:pt x="2832" y="642"/>
                  </a:lnTo>
                  <a:lnTo>
                    <a:pt x="2825" y="647"/>
                  </a:lnTo>
                  <a:lnTo>
                    <a:pt x="2813" y="647"/>
                  </a:lnTo>
                  <a:lnTo>
                    <a:pt x="2802" y="636"/>
                  </a:lnTo>
                  <a:lnTo>
                    <a:pt x="2808" y="632"/>
                  </a:lnTo>
                  <a:lnTo>
                    <a:pt x="2815" y="631"/>
                  </a:lnTo>
                  <a:lnTo>
                    <a:pt x="2813" y="627"/>
                  </a:lnTo>
                  <a:lnTo>
                    <a:pt x="2808" y="626"/>
                  </a:lnTo>
                  <a:lnTo>
                    <a:pt x="2809" y="617"/>
                  </a:lnTo>
                  <a:lnTo>
                    <a:pt x="2820" y="608"/>
                  </a:lnTo>
                  <a:lnTo>
                    <a:pt x="2821" y="602"/>
                  </a:lnTo>
                  <a:lnTo>
                    <a:pt x="2830" y="598"/>
                  </a:lnTo>
                  <a:lnTo>
                    <a:pt x="2838" y="592"/>
                  </a:lnTo>
                  <a:lnTo>
                    <a:pt x="2847" y="591"/>
                  </a:lnTo>
                  <a:lnTo>
                    <a:pt x="2848" y="580"/>
                  </a:lnTo>
                  <a:lnTo>
                    <a:pt x="2854" y="569"/>
                  </a:lnTo>
                  <a:lnTo>
                    <a:pt x="2866" y="554"/>
                  </a:lnTo>
                  <a:lnTo>
                    <a:pt x="2873" y="557"/>
                  </a:lnTo>
                  <a:lnTo>
                    <a:pt x="2890" y="553"/>
                  </a:lnTo>
                  <a:lnTo>
                    <a:pt x="2903" y="556"/>
                  </a:lnTo>
                  <a:lnTo>
                    <a:pt x="2909" y="552"/>
                  </a:lnTo>
                  <a:lnTo>
                    <a:pt x="2916" y="553"/>
                  </a:lnTo>
                  <a:lnTo>
                    <a:pt x="2925" y="547"/>
                  </a:lnTo>
                  <a:lnTo>
                    <a:pt x="2932" y="546"/>
                  </a:lnTo>
                  <a:lnTo>
                    <a:pt x="2933" y="549"/>
                  </a:lnTo>
                  <a:lnTo>
                    <a:pt x="2944" y="560"/>
                  </a:lnTo>
                  <a:lnTo>
                    <a:pt x="2949" y="561"/>
                  </a:lnTo>
                  <a:lnTo>
                    <a:pt x="2969" y="574"/>
                  </a:lnTo>
                  <a:lnTo>
                    <a:pt x="2972" y="581"/>
                  </a:lnTo>
                  <a:lnTo>
                    <a:pt x="2977" y="588"/>
                  </a:lnTo>
                  <a:lnTo>
                    <a:pt x="2982" y="588"/>
                  </a:lnTo>
                  <a:lnTo>
                    <a:pt x="2994" y="606"/>
                  </a:lnTo>
                  <a:lnTo>
                    <a:pt x="2993" y="593"/>
                  </a:lnTo>
                  <a:lnTo>
                    <a:pt x="3002" y="592"/>
                  </a:lnTo>
                  <a:lnTo>
                    <a:pt x="3000" y="587"/>
                  </a:lnTo>
                  <a:lnTo>
                    <a:pt x="2990" y="586"/>
                  </a:lnTo>
                  <a:lnTo>
                    <a:pt x="2986" y="584"/>
                  </a:lnTo>
                  <a:lnTo>
                    <a:pt x="2985" y="577"/>
                  </a:lnTo>
                  <a:lnTo>
                    <a:pt x="2994" y="574"/>
                  </a:lnTo>
                  <a:lnTo>
                    <a:pt x="3012" y="574"/>
                  </a:lnTo>
                  <a:lnTo>
                    <a:pt x="3021" y="578"/>
                  </a:lnTo>
                  <a:lnTo>
                    <a:pt x="3023" y="575"/>
                  </a:lnTo>
                  <a:lnTo>
                    <a:pt x="3024" y="565"/>
                  </a:lnTo>
                  <a:lnTo>
                    <a:pt x="3029" y="556"/>
                  </a:lnTo>
                  <a:lnTo>
                    <a:pt x="3028" y="550"/>
                  </a:lnTo>
                  <a:lnTo>
                    <a:pt x="3023" y="552"/>
                  </a:lnTo>
                  <a:lnTo>
                    <a:pt x="3022" y="559"/>
                  </a:lnTo>
                  <a:lnTo>
                    <a:pt x="3013" y="565"/>
                  </a:lnTo>
                  <a:lnTo>
                    <a:pt x="3006" y="571"/>
                  </a:lnTo>
                  <a:lnTo>
                    <a:pt x="2990" y="565"/>
                  </a:lnTo>
                  <a:lnTo>
                    <a:pt x="2977" y="565"/>
                  </a:lnTo>
                  <a:lnTo>
                    <a:pt x="2972" y="558"/>
                  </a:lnTo>
                  <a:lnTo>
                    <a:pt x="2965" y="554"/>
                  </a:lnTo>
                  <a:lnTo>
                    <a:pt x="2952" y="556"/>
                  </a:lnTo>
                  <a:lnTo>
                    <a:pt x="2941" y="536"/>
                  </a:lnTo>
                  <a:lnTo>
                    <a:pt x="2941" y="521"/>
                  </a:lnTo>
                  <a:lnTo>
                    <a:pt x="2946" y="517"/>
                  </a:lnTo>
                  <a:lnTo>
                    <a:pt x="2955" y="522"/>
                  </a:lnTo>
                  <a:lnTo>
                    <a:pt x="2957" y="530"/>
                  </a:lnTo>
                  <a:lnTo>
                    <a:pt x="2960" y="536"/>
                  </a:lnTo>
                  <a:lnTo>
                    <a:pt x="2966" y="526"/>
                  </a:lnTo>
                  <a:lnTo>
                    <a:pt x="2969" y="514"/>
                  </a:lnTo>
                  <a:lnTo>
                    <a:pt x="2963" y="516"/>
                  </a:lnTo>
                  <a:lnTo>
                    <a:pt x="2960" y="514"/>
                  </a:lnTo>
                  <a:lnTo>
                    <a:pt x="2959" y="505"/>
                  </a:lnTo>
                  <a:lnTo>
                    <a:pt x="2967" y="491"/>
                  </a:lnTo>
                  <a:lnTo>
                    <a:pt x="2966" y="479"/>
                  </a:lnTo>
                  <a:lnTo>
                    <a:pt x="2972" y="466"/>
                  </a:lnTo>
                  <a:lnTo>
                    <a:pt x="2970" y="442"/>
                  </a:lnTo>
                  <a:lnTo>
                    <a:pt x="2966" y="430"/>
                  </a:lnTo>
                  <a:lnTo>
                    <a:pt x="2961" y="426"/>
                  </a:lnTo>
                  <a:lnTo>
                    <a:pt x="2957" y="417"/>
                  </a:lnTo>
                  <a:lnTo>
                    <a:pt x="2959" y="410"/>
                  </a:lnTo>
                  <a:lnTo>
                    <a:pt x="2964" y="408"/>
                  </a:lnTo>
                  <a:lnTo>
                    <a:pt x="2969" y="406"/>
                  </a:lnTo>
                  <a:lnTo>
                    <a:pt x="2974" y="411"/>
                  </a:lnTo>
                  <a:lnTo>
                    <a:pt x="2980" y="413"/>
                  </a:lnTo>
                  <a:lnTo>
                    <a:pt x="2985" y="422"/>
                  </a:lnTo>
                  <a:lnTo>
                    <a:pt x="2988" y="421"/>
                  </a:lnTo>
                  <a:lnTo>
                    <a:pt x="2988" y="414"/>
                  </a:lnTo>
                  <a:lnTo>
                    <a:pt x="2984" y="404"/>
                  </a:lnTo>
                  <a:lnTo>
                    <a:pt x="2975" y="401"/>
                  </a:lnTo>
                  <a:lnTo>
                    <a:pt x="2969" y="396"/>
                  </a:lnTo>
                  <a:lnTo>
                    <a:pt x="2969" y="389"/>
                  </a:lnTo>
                  <a:lnTo>
                    <a:pt x="2972" y="378"/>
                  </a:lnTo>
                  <a:lnTo>
                    <a:pt x="2999" y="349"/>
                  </a:lnTo>
                  <a:lnTo>
                    <a:pt x="3012" y="346"/>
                  </a:lnTo>
                  <a:lnTo>
                    <a:pt x="3020" y="349"/>
                  </a:lnTo>
                  <a:lnTo>
                    <a:pt x="3023" y="357"/>
                  </a:lnTo>
                  <a:lnTo>
                    <a:pt x="3033" y="365"/>
                  </a:lnTo>
                  <a:lnTo>
                    <a:pt x="3041" y="365"/>
                  </a:lnTo>
                  <a:lnTo>
                    <a:pt x="3060" y="378"/>
                  </a:lnTo>
                  <a:lnTo>
                    <a:pt x="3060" y="388"/>
                  </a:lnTo>
                  <a:lnTo>
                    <a:pt x="3070" y="399"/>
                  </a:lnTo>
                  <a:lnTo>
                    <a:pt x="3075" y="420"/>
                  </a:lnTo>
                  <a:lnTo>
                    <a:pt x="3073" y="436"/>
                  </a:lnTo>
                  <a:lnTo>
                    <a:pt x="3075" y="451"/>
                  </a:lnTo>
                  <a:lnTo>
                    <a:pt x="3082" y="459"/>
                  </a:lnTo>
                  <a:lnTo>
                    <a:pt x="3085" y="455"/>
                  </a:lnTo>
                  <a:lnTo>
                    <a:pt x="3088" y="454"/>
                  </a:lnTo>
                  <a:lnTo>
                    <a:pt x="3096" y="462"/>
                  </a:lnTo>
                  <a:lnTo>
                    <a:pt x="3098" y="470"/>
                  </a:lnTo>
                  <a:lnTo>
                    <a:pt x="3100" y="464"/>
                  </a:lnTo>
                  <a:lnTo>
                    <a:pt x="3106" y="461"/>
                  </a:lnTo>
                  <a:lnTo>
                    <a:pt x="3116" y="462"/>
                  </a:lnTo>
                  <a:lnTo>
                    <a:pt x="3109" y="457"/>
                  </a:lnTo>
                  <a:lnTo>
                    <a:pt x="3098" y="456"/>
                  </a:lnTo>
                  <a:lnTo>
                    <a:pt x="3092" y="448"/>
                  </a:lnTo>
                  <a:lnTo>
                    <a:pt x="3085" y="444"/>
                  </a:lnTo>
                  <a:lnTo>
                    <a:pt x="3085" y="439"/>
                  </a:lnTo>
                  <a:lnTo>
                    <a:pt x="3094" y="429"/>
                  </a:lnTo>
                  <a:lnTo>
                    <a:pt x="3093" y="424"/>
                  </a:lnTo>
                  <a:lnTo>
                    <a:pt x="3092" y="392"/>
                  </a:lnTo>
                  <a:lnTo>
                    <a:pt x="3089" y="384"/>
                  </a:lnTo>
                  <a:lnTo>
                    <a:pt x="3092" y="374"/>
                  </a:lnTo>
                  <a:lnTo>
                    <a:pt x="3108" y="373"/>
                  </a:lnTo>
                  <a:lnTo>
                    <a:pt x="3114" y="377"/>
                  </a:lnTo>
                  <a:lnTo>
                    <a:pt x="3126" y="380"/>
                  </a:lnTo>
                  <a:lnTo>
                    <a:pt x="3139" y="381"/>
                  </a:lnTo>
                  <a:lnTo>
                    <a:pt x="3153" y="386"/>
                  </a:lnTo>
                  <a:lnTo>
                    <a:pt x="3169" y="386"/>
                  </a:lnTo>
                  <a:lnTo>
                    <a:pt x="3183" y="379"/>
                  </a:lnTo>
                  <a:lnTo>
                    <a:pt x="3191" y="381"/>
                  </a:lnTo>
                  <a:lnTo>
                    <a:pt x="3199" y="387"/>
                  </a:lnTo>
                  <a:lnTo>
                    <a:pt x="3216" y="389"/>
                  </a:lnTo>
                  <a:lnTo>
                    <a:pt x="3225" y="395"/>
                  </a:lnTo>
                  <a:lnTo>
                    <a:pt x="3234" y="392"/>
                  </a:lnTo>
                  <a:lnTo>
                    <a:pt x="3234" y="387"/>
                  </a:lnTo>
                  <a:lnTo>
                    <a:pt x="3226" y="382"/>
                  </a:lnTo>
                  <a:lnTo>
                    <a:pt x="3214" y="382"/>
                  </a:lnTo>
                  <a:lnTo>
                    <a:pt x="3201" y="379"/>
                  </a:lnTo>
                  <a:lnTo>
                    <a:pt x="3197" y="374"/>
                  </a:lnTo>
                  <a:lnTo>
                    <a:pt x="3198" y="372"/>
                  </a:lnTo>
                  <a:lnTo>
                    <a:pt x="3205" y="371"/>
                  </a:lnTo>
                  <a:lnTo>
                    <a:pt x="3218" y="366"/>
                  </a:lnTo>
                  <a:lnTo>
                    <a:pt x="3248" y="363"/>
                  </a:lnTo>
                  <a:lnTo>
                    <a:pt x="3268" y="362"/>
                  </a:lnTo>
                  <a:lnTo>
                    <a:pt x="3284" y="367"/>
                  </a:lnTo>
                  <a:lnTo>
                    <a:pt x="3294" y="376"/>
                  </a:lnTo>
                  <a:lnTo>
                    <a:pt x="3301" y="372"/>
                  </a:lnTo>
                  <a:lnTo>
                    <a:pt x="3312" y="370"/>
                  </a:lnTo>
                  <a:lnTo>
                    <a:pt x="3307" y="364"/>
                  </a:lnTo>
                  <a:lnTo>
                    <a:pt x="3302" y="364"/>
                  </a:lnTo>
                  <a:lnTo>
                    <a:pt x="3294" y="361"/>
                  </a:lnTo>
                  <a:lnTo>
                    <a:pt x="3295" y="356"/>
                  </a:lnTo>
                  <a:lnTo>
                    <a:pt x="3286" y="351"/>
                  </a:lnTo>
                  <a:lnTo>
                    <a:pt x="3275" y="351"/>
                  </a:lnTo>
                  <a:lnTo>
                    <a:pt x="3270" y="347"/>
                  </a:lnTo>
                  <a:lnTo>
                    <a:pt x="3247" y="349"/>
                  </a:lnTo>
                  <a:lnTo>
                    <a:pt x="3247" y="345"/>
                  </a:lnTo>
                  <a:lnTo>
                    <a:pt x="3251" y="341"/>
                  </a:lnTo>
                  <a:lnTo>
                    <a:pt x="3256" y="330"/>
                  </a:lnTo>
                  <a:lnTo>
                    <a:pt x="3266" y="328"/>
                  </a:lnTo>
                  <a:lnTo>
                    <a:pt x="3275" y="320"/>
                  </a:lnTo>
                  <a:lnTo>
                    <a:pt x="3280" y="309"/>
                  </a:lnTo>
                  <a:lnTo>
                    <a:pt x="3303" y="295"/>
                  </a:lnTo>
                  <a:lnTo>
                    <a:pt x="3316" y="294"/>
                  </a:lnTo>
                  <a:lnTo>
                    <a:pt x="3337" y="284"/>
                  </a:lnTo>
                  <a:lnTo>
                    <a:pt x="3337" y="279"/>
                  </a:lnTo>
                  <a:lnTo>
                    <a:pt x="3312" y="289"/>
                  </a:lnTo>
                  <a:lnTo>
                    <a:pt x="3296" y="291"/>
                  </a:lnTo>
                  <a:lnTo>
                    <a:pt x="3272" y="308"/>
                  </a:lnTo>
                  <a:lnTo>
                    <a:pt x="3272" y="317"/>
                  </a:lnTo>
                  <a:lnTo>
                    <a:pt x="3268" y="317"/>
                  </a:lnTo>
                  <a:lnTo>
                    <a:pt x="3264" y="308"/>
                  </a:lnTo>
                  <a:lnTo>
                    <a:pt x="3261" y="308"/>
                  </a:lnTo>
                  <a:lnTo>
                    <a:pt x="3255" y="316"/>
                  </a:lnTo>
                  <a:lnTo>
                    <a:pt x="3247" y="317"/>
                  </a:lnTo>
                  <a:lnTo>
                    <a:pt x="3236" y="331"/>
                  </a:lnTo>
                  <a:lnTo>
                    <a:pt x="3241" y="331"/>
                  </a:lnTo>
                  <a:lnTo>
                    <a:pt x="3242" y="335"/>
                  </a:lnTo>
                  <a:lnTo>
                    <a:pt x="3226" y="347"/>
                  </a:lnTo>
                  <a:lnTo>
                    <a:pt x="3217" y="349"/>
                  </a:lnTo>
                  <a:lnTo>
                    <a:pt x="3186" y="362"/>
                  </a:lnTo>
                  <a:lnTo>
                    <a:pt x="3176" y="364"/>
                  </a:lnTo>
                  <a:lnTo>
                    <a:pt x="3168" y="362"/>
                  </a:lnTo>
                  <a:lnTo>
                    <a:pt x="3142" y="363"/>
                  </a:lnTo>
                  <a:lnTo>
                    <a:pt x="3131" y="351"/>
                  </a:lnTo>
                  <a:lnTo>
                    <a:pt x="3119" y="353"/>
                  </a:lnTo>
                  <a:lnTo>
                    <a:pt x="3112" y="351"/>
                  </a:lnTo>
                  <a:lnTo>
                    <a:pt x="3111" y="344"/>
                  </a:lnTo>
                  <a:lnTo>
                    <a:pt x="3123" y="333"/>
                  </a:lnTo>
                  <a:lnTo>
                    <a:pt x="3134" y="333"/>
                  </a:lnTo>
                  <a:lnTo>
                    <a:pt x="3142" y="330"/>
                  </a:lnTo>
                  <a:lnTo>
                    <a:pt x="3157" y="328"/>
                  </a:lnTo>
                  <a:lnTo>
                    <a:pt x="3165" y="320"/>
                  </a:lnTo>
                  <a:lnTo>
                    <a:pt x="3159" y="320"/>
                  </a:lnTo>
                  <a:lnTo>
                    <a:pt x="3148" y="324"/>
                  </a:lnTo>
                  <a:lnTo>
                    <a:pt x="3138" y="323"/>
                  </a:lnTo>
                  <a:lnTo>
                    <a:pt x="3126" y="327"/>
                  </a:lnTo>
                  <a:lnTo>
                    <a:pt x="3118" y="325"/>
                  </a:lnTo>
                  <a:lnTo>
                    <a:pt x="3118" y="318"/>
                  </a:lnTo>
                  <a:lnTo>
                    <a:pt x="3129" y="313"/>
                  </a:lnTo>
                  <a:lnTo>
                    <a:pt x="3121" y="312"/>
                  </a:lnTo>
                  <a:lnTo>
                    <a:pt x="3107" y="315"/>
                  </a:lnTo>
                  <a:lnTo>
                    <a:pt x="3106" y="328"/>
                  </a:lnTo>
                  <a:lnTo>
                    <a:pt x="3093" y="341"/>
                  </a:lnTo>
                  <a:lnTo>
                    <a:pt x="3079" y="341"/>
                  </a:lnTo>
                  <a:lnTo>
                    <a:pt x="3060" y="335"/>
                  </a:lnTo>
                  <a:lnTo>
                    <a:pt x="3044" y="335"/>
                  </a:lnTo>
                  <a:lnTo>
                    <a:pt x="3036" y="326"/>
                  </a:lnTo>
                  <a:lnTo>
                    <a:pt x="3036" y="321"/>
                  </a:lnTo>
                  <a:lnTo>
                    <a:pt x="3026" y="320"/>
                  </a:lnTo>
                  <a:lnTo>
                    <a:pt x="3017" y="313"/>
                  </a:lnTo>
                  <a:lnTo>
                    <a:pt x="3017" y="308"/>
                  </a:lnTo>
                  <a:lnTo>
                    <a:pt x="3025" y="302"/>
                  </a:lnTo>
                  <a:lnTo>
                    <a:pt x="3031" y="291"/>
                  </a:lnTo>
                  <a:lnTo>
                    <a:pt x="3044" y="284"/>
                  </a:lnTo>
                  <a:lnTo>
                    <a:pt x="3052" y="274"/>
                  </a:lnTo>
                  <a:lnTo>
                    <a:pt x="3064" y="267"/>
                  </a:lnTo>
                  <a:lnTo>
                    <a:pt x="3069" y="261"/>
                  </a:lnTo>
                  <a:lnTo>
                    <a:pt x="3078" y="264"/>
                  </a:lnTo>
                  <a:lnTo>
                    <a:pt x="3096" y="265"/>
                  </a:lnTo>
                  <a:lnTo>
                    <a:pt x="3101" y="262"/>
                  </a:lnTo>
                  <a:lnTo>
                    <a:pt x="3110" y="263"/>
                  </a:lnTo>
                  <a:lnTo>
                    <a:pt x="3126" y="272"/>
                  </a:lnTo>
                  <a:lnTo>
                    <a:pt x="3141" y="272"/>
                  </a:lnTo>
                  <a:lnTo>
                    <a:pt x="3149" y="275"/>
                  </a:lnTo>
                  <a:lnTo>
                    <a:pt x="3163" y="273"/>
                  </a:lnTo>
                  <a:lnTo>
                    <a:pt x="3165" y="271"/>
                  </a:lnTo>
                  <a:lnTo>
                    <a:pt x="3158" y="267"/>
                  </a:lnTo>
                  <a:lnTo>
                    <a:pt x="3141" y="268"/>
                  </a:lnTo>
                  <a:lnTo>
                    <a:pt x="3123" y="264"/>
                  </a:lnTo>
                  <a:lnTo>
                    <a:pt x="3112" y="258"/>
                  </a:lnTo>
                  <a:lnTo>
                    <a:pt x="3100" y="257"/>
                  </a:lnTo>
                  <a:lnTo>
                    <a:pt x="3083" y="259"/>
                  </a:lnTo>
                  <a:lnTo>
                    <a:pt x="3065" y="255"/>
                  </a:lnTo>
                  <a:lnTo>
                    <a:pt x="3060" y="255"/>
                  </a:lnTo>
                  <a:lnTo>
                    <a:pt x="3055" y="260"/>
                  </a:lnTo>
                  <a:lnTo>
                    <a:pt x="3046" y="270"/>
                  </a:lnTo>
                  <a:lnTo>
                    <a:pt x="3031" y="279"/>
                  </a:lnTo>
                  <a:lnTo>
                    <a:pt x="3015" y="287"/>
                  </a:lnTo>
                  <a:lnTo>
                    <a:pt x="3005" y="301"/>
                  </a:lnTo>
                  <a:lnTo>
                    <a:pt x="3001" y="302"/>
                  </a:lnTo>
                  <a:lnTo>
                    <a:pt x="2994" y="299"/>
                  </a:lnTo>
                  <a:lnTo>
                    <a:pt x="2982" y="283"/>
                  </a:lnTo>
                  <a:lnTo>
                    <a:pt x="2977" y="282"/>
                  </a:lnTo>
                  <a:lnTo>
                    <a:pt x="2972" y="277"/>
                  </a:lnTo>
                  <a:lnTo>
                    <a:pt x="2968" y="266"/>
                  </a:lnTo>
                  <a:lnTo>
                    <a:pt x="2968" y="254"/>
                  </a:lnTo>
                  <a:lnTo>
                    <a:pt x="2964" y="249"/>
                  </a:lnTo>
                  <a:lnTo>
                    <a:pt x="2963" y="237"/>
                  </a:lnTo>
                  <a:lnTo>
                    <a:pt x="2966" y="234"/>
                  </a:lnTo>
                  <a:lnTo>
                    <a:pt x="2975" y="236"/>
                  </a:lnTo>
                  <a:lnTo>
                    <a:pt x="2984" y="234"/>
                  </a:lnTo>
                  <a:lnTo>
                    <a:pt x="2989" y="237"/>
                  </a:lnTo>
                  <a:lnTo>
                    <a:pt x="3015" y="237"/>
                  </a:lnTo>
                  <a:lnTo>
                    <a:pt x="3028" y="246"/>
                  </a:lnTo>
                  <a:lnTo>
                    <a:pt x="3036" y="246"/>
                  </a:lnTo>
                  <a:lnTo>
                    <a:pt x="3040" y="249"/>
                  </a:lnTo>
                  <a:lnTo>
                    <a:pt x="3048" y="250"/>
                  </a:lnTo>
                  <a:lnTo>
                    <a:pt x="3059" y="244"/>
                  </a:lnTo>
                  <a:lnTo>
                    <a:pt x="3070" y="248"/>
                  </a:lnTo>
                  <a:lnTo>
                    <a:pt x="3072" y="245"/>
                  </a:lnTo>
                  <a:lnTo>
                    <a:pt x="3081" y="243"/>
                  </a:lnTo>
                  <a:lnTo>
                    <a:pt x="3086" y="239"/>
                  </a:lnTo>
                  <a:lnTo>
                    <a:pt x="3104" y="235"/>
                  </a:lnTo>
                  <a:lnTo>
                    <a:pt x="3120" y="233"/>
                  </a:lnTo>
                  <a:lnTo>
                    <a:pt x="3122" y="228"/>
                  </a:lnTo>
                  <a:lnTo>
                    <a:pt x="3122" y="222"/>
                  </a:lnTo>
                  <a:lnTo>
                    <a:pt x="3116" y="224"/>
                  </a:lnTo>
                  <a:lnTo>
                    <a:pt x="3112" y="225"/>
                  </a:lnTo>
                  <a:lnTo>
                    <a:pt x="3106" y="229"/>
                  </a:lnTo>
                  <a:lnTo>
                    <a:pt x="3095" y="232"/>
                  </a:lnTo>
                  <a:lnTo>
                    <a:pt x="3077" y="230"/>
                  </a:lnTo>
                  <a:lnTo>
                    <a:pt x="3063" y="239"/>
                  </a:lnTo>
                  <a:lnTo>
                    <a:pt x="3057" y="240"/>
                  </a:lnTo>
                  <a:lnTo>
                    <a:pt x="3045" y="238"/>
                  </a:lnTo>
                  <a:lnTo>
                    <a:pt x="3041" y="240"/>
                  </a:lnTo>
                  <a:lnTo>
                    <a:pt x="3034" y="240"/>
                  </a:lnTo>
                  <a:lnTo>
                    <a:pt x="3023" y="231"/>
                  </a:lnTo>
                  <a:lnTo>
                    <a:pt x="3017" y="231"/>
                  </a:lnTo>
                  <a:lnTo>
                    <a:pt x="3013" y="228"/>
                  </a:lnTo>
                  <a:lnTo>
                    <a:pt x="3003" y="228"/>
                  </a:lnTo>
                  <a:lnTo>
                    <a:pt x="2989" y="221"/>
                  </a:lnTo>
                  <a:lnTo>
                    <a:pt x="2979" y="225"/>
                  </a:lnTo>
                  <a:lnTo>
                    <a:pt x="2970" y="221"/>
                  </a:lnTo>
                  <a:lnTo>
                    <a:pt x="2968" y="214"/>
                  </a:lnTo>
                  <a:lnTo>
                    <a:pt x="2972" y="210"/>
                  </a:lnTo>
                  <a:lnTo>
                    <a:pt x="2972" y="199"/>
                  </a:lnTo>
                  <a:lnTo>
                    <a:pt x="2978" y="195"/>
                  </a:lnTo>
                  <a:lnTo>
                    <a:pt x="2983" y="195"/>
                  </a:lnTo>
                  <a:lnTo>
                    <a:pt x="2989" y="202"/>
                  </a:lnTo>
                  <a:lnTo>
                    <a:pt x="3002" y="201"/>
                  </a:lnTo>
                  <a:lnTo>
                    <a:pt x="3007" y="199"/>
                  </a:lnTo>
                  <a:lnTo>
                    <a:pt x="3000" y="193"/>
                  </a:lnTo>
                  <a:lnTo>
                    <a:pt x="2992" y="193"/>
                  </a:lnTo>
                  <a:lnTo>
                    <a:pt x="2986" y="185"/>
                  </a:lnTo>
                  <a:lnTo>
                    <a:pt x="2989" y="181"/>
                  </a:lnTo>
                  <a:lnTo>
                    <a:pt x="3001" y="181"/>
                  </a:lnTo>
                  <a:lnTo>
                    <a:pt x="3012" y="172"/>
                  </a:lnTo>
                  <a:lnTo>
                    <a:pt x="3027" y="172"/>
                  </a:lnTo>
                  <a:lnTo>
                    <a:pt x="3034" y="166"/>
                  </a:lnTo>
                  <a:lnTo>
                    <a:pt x="3042" y="166"/>
                  </a:lnTo>
                  <a:lnTo>
                    <a:pt x="3047" y="169"/>
                  </a:lnTo>
                  <a:lnTo>
                    <a:pt x="3055" y="167"/>
                  </a:lnTo>
                  <a:lnTo>
                    <a:pt x="3055" y="162"/>
                  </a:lnTo>
                  <a:lnTo>
                    <a:pt x="3050" y="158"/>
                  </a:lnTo>
                  <a:lnTo>
                    <a:pt x="3032" y="161"/>
                  </a:lnTo>
                  <a:lnTo>
                    <a:pt x="3017" y="163"/>
                  </a:lnTo>
                  <a:lnTo>
                    <a:pt x="3005" y="167"/>
                  </a:lnTo>
                  <a:lnTo>
                    <a:pt x="2997" y="168"/>
                  </a:lnTo>
                  <a:lnTo>
                    <a:pt x="2991" y="174"/>
                  </a:lnTo>
                  <a:lnTo>
                    <a:pt x="2984" y="174"/>
                  </a:lnTo>
                  <a:lnTo>
                    <a:pt x="2984" y="168"/>
                  </a:lnTo>
                  <a:lnTo>
                    <a:pt x="2982" y="159"/>
                  </a:lnTo>
                  <a:lnTo>
                    <a:pt x="2992" y="155"/>
                  </a:lnTo>
                  <a:lnTo>
                    <a:pt x="3005" y="145"/>
                  </a:lnTo>
                  <a:lnTo>
                    <a:pt x="3019" y="144"/>
                  </a:lnTo>
                  <a:lnTo>
                    <a:pt x="3026" y="140"/>
                  </a:lnTo>
                  <a:lnTo>
                    <a:pt x="3016" y="140"/>
                  </a:lnTo>
                  <a:lnTo>
                    <a:pt x="3012" y="136"/>
                  </a:lnTo>
                  <a:lnTo>
                    <a:pt x="3014" y="124"/>
                  </a:lnTo>
                  <a:lnTo>
                    <a:pt x="3010" y="125"/>
                  </a:lnTo>
                  <a:lnTo>
                    <a:pt x="3008" y="134"/>
                  </a:lnTo>
                  <a:lnTo>
                    <a:pt x="3003" y="137"/>
                  </a:lnTo>
                  <a:lnTo>
                    <a:pt x="3001" y="128"/>
                  </a:lnTo>
                  <a:lnTo>
                    <a:pt x="2996" y="129"/>
                  </a:lnTo>
                  <a:lnTo>
                    <a:pt x="2992" y="134"/>
                  </a:lnTo>
                  <a:lnTo>
                    <a:pt x="2983" y="135"/>
                  </a:lnTo>
                  <a:lnTo>
                    <a:pt x="2983" y="142"/>
                  </a:lnTo>
                  <a:lnTo>
                    <a:pt x="2979" y="147"/>
                  </a:lnTo>
                  <a:lnTo>
                    <a:pt x="2968" y="150"/>
                  </a:lnTo>
                  <a:lnTo>
                    <a:pt x="2967" y="142"/>
                  </a:lnTo>
                  <a:lnTo>
                    <a:pt x="2968" y="133"/>
                  </a:lnTo>
                  <a:lnTo>
                    <a:pt x="2965" y="132"/>
                  </a:lnTo>
                  <a:lnTo>
                    <a:pt x="2962" y="124"/>
                  </a:lnTo>
                  <a:lnTo>
                    <a:pt x="2965" y="122"/>
                  </a:lnTo>
                  <a:lnTo>
                    <a:pt x="2971" y="125"/>
                  </a:lnTo>
                  <a:lnTo>
                    <a:pt x="2973" y="115"/>
                  </a:lnTo>
                  <a:lnTo>
                    <a:pt x="2980" y="111"/>
                  </a:lnTo>
                  <a:lnTo>
                    <a:pt x="2990" y="112"/>
                  </a:lnTo>
                  <a:lnTo>
                    <a:pt x="2994" y="104"/>
                  </a:lnTo>
                  <a:lnTo>
                    <a:pt x="3005" y="98"/>
                  </a:lnTo>
                  <a:lnTo>
                    <a:pt x="3012" y="100"/>
                  </a:lnTo>
                  <a:lnTo>
                    <a:pt x="3025" y="93"/>
                  </a:lnTo>
                  <a:lnTo>
                    <a:pt x="3043" y="91"/>
                  </a:lnTo>
                  <a:lnTo>
                    <a:pt x="3047" y="88"/>
                  </a:lnTo>
                  <a:lnTo>
                    <a:pt x="3054" y="90"/>
                  </a:lnTo>
                  <a:lnTo>
                    <a:pt x="3055" y="97"/>
                  </a:lnTo>
                  <a:lnTo>
                    <a:pt x="3052" y="101"/>
                  </a:lnTo>
                  <a:lnTo>
                    <a:pt x="3051" y="122"/>
                  </a:lnTo>
                  <a:lnTo>
                    <a:pt x="3057" y="120"/>
                  </a:lnTo>
                  <a:lnTo>
                    <a:pt x="3062" y="107"/>
                  </a:lnTo>
                  <a:lnTo>
                    <a:pt x="3067" y="102"/>
                  </a:lnTo>
                  <a:lnTo>
                    <a:pt x="3070" y="106"/>
                  </a:lnTo>
                  <a:lnTo>
                    <a:pt x="3067" y="109"/>
                  </a:lnTo>
                  <a:lnTo>
                    <a:pt x="3069" y="116"/>
                  </a:lnTo>
                  <a:lnTo>
                    <a:pt x="3074" y="112"/>
                  </a:lnTo>
                  <a:lnTo>
                    <a:pt x="3074" y="105"/>
                  </a:lnTo>
                  <a:lnTo>
                    <a:pt x="3076" y="101"/>
                  </a:lnTo>
                  <a:lnTo>
                    <a:pt x="3075" y="95"/>
                  </a:lnTo>
                  <a:lnTo>
                    <a:pt x="3077" y="85"/>
                  </a:lnTo>
                  <a:lnTo>
                    <a:pt x="3082" y="84"/>
                  </a:lnTo>
                  <a:lnTo>
                    <a:pt x="3093" y="74"/>
                  </a:lnTo>
                  <a:lnTo>
                    <a:pt x="3098" y="75"/>
                  </a:lnTo>
                  <a:lnTo>
                    <a:pt x="3099" y="82"/>
                  </a:lnTo>
                  <a:lnTo>
                    <a:pt x="3099" y="93"/>
                  </a:lnTo>
                  <a:lnTo>
                    <a:pt x="3107" y="97"/>
                  </a:lnTo>
                  <a:lnTo>
                    <a:pt x="3108" y="108"/>
                  </a:lnTo>
                  <a:lnTo>
                    <a:pt x="3106" y="115"/>
                  </a:lnTo>
                  <a:lnTo>
                    <a:pt x="3109" y="122"/>
                  </a:lnTo>
                  <a:lnTo>
                    <a:pt x="3108" y="128"/>
                  </a:lnTo>
                  <a:lnTo>
                    <a:pt x="3114" y="133"/>
                  </a:lnTo>
                  <a:lnTo>
                    <a:pt x="3118" y="130"/>
                  </a:lnTo>
                  <a:lnTo>
                    <a:pt x="3114" y="124"/>
                  </a:lnTo>
                  <a:lnTo>
                    <a:pt x="3113" y="114"/>
                  </a:lnTo>
                  <a:lnTo>
                    <a:pt x="3119" y="111"/>
                  </a:lnTo>
                  <a:lnTo>
                    <a:pt x="3128" y="97"/>
                  </a:lnTo>
                  <a:lnTo>
                    <a:pt x="3132" y="97"/>
                  </a:lnTo>
                  <a:lnTo>
                    <a:pt x="3140" y="108"/>
                  </a:lnTo>
                  <a:lnTo>
                    <a:pt x="3141" y="119"/>
                  </a:lnTo>
                  <a:lnTo>
                    <a:pt x="3138" y="128"/>
                  </a:lnTo>
                  <a:lnTo>
                    <a:pt x="3143" y="133"/>
                  </a:lnTo>
                  <a:lnTo>
                    <a:pt x="3145" y="139"/>
                  </a:lnTo>
                  <a:lnTo>
                    <a:pt x="3149" y="134"/>
                  </a:lnTo>
                  <a:lnTo>
                    <a:pt x="3148" y="122"/>
                  </a:lnTo>
                  <a:lnTo>
                    <a:pt x="3154" y="121"/>
                  </a:lnTo>
                  <a:lnTo>
                    <a:pt x="3159" y="117"/>
                  </a:lnTo>
                  <a:lnTo>
                    <a:pt x="3161" y="123"/>
                  </a:lnTo>
                  <a:lnTo>
                    <a:pt x="3158" y="126"/>
                  </a:lnTo>
                  <a:lnTo>
                    <a:pt x="3159" y="134"/>
                  </a:lnTo>
                  <a:lnTo>
                    <a:pt x="3163" y="139"/>
                  </a:lnTo>
                  <a:lnTo>
                    <a:pt x="3169" y="130"/>
                  </a:lnTo>
                  <a:lnTo>
                    <a:pt x="3173" y="130"/>
                  </a:lnTo>
                  <a:lnTo>
                    <a:pt x="3172" y="140"/>
                  </a:lnTo>
                  <a:lnTo>
                    <a:pt x="3177" y="135"/>
                  </a:lnTo>
                  <a:lnTo>
                    <a:pt x="3176" y="124"/>
                  </a:lnTo>
                  <a:lnTo>
                    <a:pt x="3169" y="112"/>
                  </a:lnTo>
                  <a:lnTo>
                    <a:pt x="3165" y="112"/>
                  </a:lnTo>
                  <a:lnTo>
                    <a:pt x="3160" y="106"/>
                  </a:lnTo>
                  <a:lnTo>
                    <a:pt x="3160" y="96"/>
                  </a:lnTo>
                  <a:lnTo>
                    <a:pt x="3155" y="90"/>
                  </a:lnTo>
                  <a:lnTo>
                    <a:pt x="3151" y="82"/>
                  </a:lnTo>
                  <a:lnTo>
                    <a:pt x="3146" y="78"/>
                  </a:lnTo>
                  <a:lnTo>
                    <a:pt x="3148" y="68"/>
                  </a:lnTo>
                  <a:lnTo>
                    <a:pt x="3157" y="69"/>
                  </a:lnTo>
                  <a:lnTo>
                    <a:pt x="3163" y="74"/>
                  </a:lnTo>
                  <a:lnTo>
                    <a:pt x="3172" y="71"/>
                  </a:lnTo>
                  <a:lnTo>
                    <a:pt x="3180" y="74"/>
                  </a:lnTo>
                  <a:lnTo>
                    <a:pt x="3183" y="70"/>
                  </a:lnTo>
                  <a:lnTo>
                    <a:pt x="3184" y="54"/>
                  </a:lnTo>
                  <a:lnTo>
                    <a:pt x="3178" y="47"/>
                  </a:lnTo>
                  <a:lnTo>
                    <a:pt x="3180" y="39"/>
                  </a:lnTo>
                  <a:lnTo>
                    <a:pt x="3191" y="37"/>
                  </a:lnTo>
                  <a:lnTo>
                    <a:pt x="3194" y="39"/>
                  </a:lnTo>
                  <a:lnTo>
                    <a:pt x="3210" y="41"/>
                  </a:lnTo>
                  <a:lnTo>
                    <a:pt x="3217" y="46"/>
                  </a:lnTo>
                  <a:lnTo>
                    <a:pt x="3216" y="52"/>
                  </a:lnTo>
                  <a:lnTo>
                    <a:pt x="3210" y="58"/>
                  </a:lnTo>
                  <a:lnTo>
                    <a:pt x="3212" y="63"/>
                  </a:lnTo>
                  <a:lnTo>
                    <a:pt x="3228" y="69"/>
                  </a:lnTo>
                  <a:lnTo>
                    <a:pt x="3228" y="74"/>
                  </a:lnTo>
                  <a:lnTo>
                    <a:pt x="3226" y="86"/>
                  </a:lnTo>
                  <a:lnTo>
                    <a:pt x="3227" y="105"/>
                  </a:lnTo>
                  <a:lnTo>
                    <a:pt x="3235" y="103"/>
                  </a:lnTo>
                  <a:lnTo>
                    <a:pt x="3240" y="92"/>
                  </a:lnTo>
                  <a:lnTo>
                    <a:pt x="3243" y="92"/>
                  </a:lnTo>
                  <a:lnTo>
                    <a:pt x="3244" y="100"/>
                  </a:lnTo>
                  <a:lnTo>
                    <a:pt x="3247" y="105"/>
                  </a:lnTo>
                  <a:lnTo>
                    <a:pt x="3254" y="101"/>
                  </a:lnTo>
                  <a:lnTo>
                    <a:pt x="3258" y="95"/>
                  </a:lnTo>
                  <a:lnTo>
                    <a:pt x="3267" y="90"/>
                  </a:lnTo>
                  <a:lnTo>
                    <a:pt x="3269" y="86"/>
                  </a:lnTo>
                  <a:lnTo>
                    <a:pt x="3264" y="69"/>
                  </a:lnTo>
                  <a:lnTo>
                    <a:pt x="3269" y="63"/>
                  </a:lnTo>
                  <a:lnTo>
                    <a:pt x="3275" y="63"/>
                  </a:lnTo>
                  <a:lnTo>
                    <a:pt x="3279" y="66"/>
                  </a:lnTo>
                  <a:lnTo>
                    <a:pt x="3294" y="67"/>
                  </a:lnTo>
                  <a:lnTo>
                    <a:pt x="3293" y="61"/>
                  </a:lnTo>
                  <a:lnTo>
                    <a:pt x="3279" y="51"/>
                  </a:lnTo>
                  <a:lnTo>
                    <a:pt x="3277" y="40"/>
                  </a:lnTo>
                  <a:lnTo>
                    <a:pt x="3280" y="35"/>
                  </a:lnTo>
                  <a:lnTo>
                    <a:pt x="3282" y="27"/>
                  </a:lnTo>
                  <a:lnTo>
                    <a:pt x="3288" y="26"/>
                  </a:lnTo>
                  <a:lnTo>
                    <a:pt x="3304" y="35"/>
                  </a:lnTo>
                  <a:lnTo>
                    <a:pt x="3306" y="48"/>
                  </a:lnTo>
                  <a:lnTo>
                    <a:pt x="3308" y="57"/>
                  </a:lnTo>
                  <a:lnTo>
                    <a:pt x="3307" y="68"/>
                  </a:lnTo>
                  <a:lnTo>
                    <a:pt x="3311" y="74"/>
                  </a:lnTo>
                  <a:lnTo>
                    <a:pt x="3314" y="86"/>
                  </a:lnTo>
                  <a:lnTo>
                    <a:pt x="3318" y="93"/>
                  </a:lnTo>
                  <a:lnTo>
                    <a:pt x="3322" y="90"/>
                  </a:lnTo>
                  <a:lnTo>
                    <a:pt x="3322" y="80"/>
                  </a:lnTo>
                  <a:lnTo>
                    <a:pt x="3320" y="73"/>
                  </a:lnTo>
                  <a:lnTo>
                    <a:pt x="3319" y="61"/>
                  </a:lnTo>
                  <a:lnTo>
                    <a:pt x="3315" y="49"/>
                  </a:lnTo>
                  <a:lnTo>
                    <a:pt x="3316" y="34"/>
                  </a:lnTo>
                  <a:lnTo>
                    <a:pt x="3315" y="18"/>
                  </a:lnTo>
                  <a:lnTo>
                    <a:pt x="3318" y="9"/>
                  </a:lnTo>
                  <a:lnTo>
                    <a:pt x="3324" y="9"/>
                  </a:lnTo>
                  <a:lnTo>
                    <a:pt x="3332" y="17"/>
                  </a:lnTo>
                  <a:lnTo>
                    <a:pt x="3338" y="17"/>
                  </a:lnTo>
                  <a:lnTo>
                    <a:pt x="3341" y="20"/>
                  </a:lnTo>
                  <a:lnTo>
                    <a:pt x="3342" y="32"/>
                  </a:lnTo>
                  <a:lnTo>
                    <a:pt x="3347" y="41"/>
                  </a:lnTo>
                  <a:lnTo>
                    <a:pt x="3345" y="51"/>
                  </a:lnTo>
                  <a:lnTo>
                    <a:pt x="3347" y="65"/>
                  </a:lnTo>
                  <a:lnTo>
                    <a:pt x="3351" y="67"/>
                  </a:lnTo>
                  <a:lnTo>
                    <a:pt x="3350" y="60"/>
                  </a:lnTo>
                  <a:lnTo>
                    <a:pt x="3354" y="54"/>
                  </a:lnTo>
                  <a:lnTo>
                    <a:pt x="3357" y="53"/>
                  </a:lnTo>
                  <a:lnTo>
                    <a:pt x="3372" y="71"/>
                  </a:lnTo>
                  <a:lnTo>
                    <a:pt x="3374" y="68"/>
                  </a:lnTo>
                  <a:lnTo>
                    <a:pt x="3381" y="66"/>
                  </a:lnTo>
                  <a:lnTo>
                    <a:pt x="3381" y="62"/>
                  </a:lnTo>
                  <a:lnTo>
                    <a:pt x="3375" y="61"/>
                  </a:lnTo>
                  <a:lnTo>
                    <a:pt x="3368" y="51"/>
                  </a:lnTo>
                  <a:lnTo>
                    <a:pt x="3370" y="48"/>
                  </a:lnTo>
                  <a:lnTo>
                    <a:pt x="3371" y="43"/>
                  </a:lnTo>
                  <a:lnTo>
                    <a:pt x="3361" y="34"/>
                  </a:lnTo>
                  <a:lnTo>
                    <a:pt x="3358" y="28"/>
                  </a:lnTo>
                  <a:lnTo>
                    <a:pt x="3361" y="24"/>
                  </a:lnTo>
                  <a:lnTo>
                    <a:pt x="3371" y="23"/>
                  </a:lnTo>
                  <a:lnTo>
                    <a:pt x="3366" y="19"/>
                  </a:lnTo>
                  <a:lnTo>
                    <a:pt x="3359" y="18"/>
                  </a:lnTo>
                  <a:lnTo>
                    <a:pt x="3354" y="11"/>
                  </a:lnTo>
                  <a:lnTo>
                    <a:pt x="3359" y="9"/>
                  </a:lnTo>
                  <a:lnTo>
                    <a:pt x="3367" y="9"/>
                  </a:lnTo>
                  <a:lnTo>
                    <a:pt x="3376" y="1"/>
                  </a:lnTo>
                  <a:lnTo>
                    <a:pt x="3394" y="4"/>
                  </a:lnTo>
                  <a:lnTo>
                    <a:pt x="3398" y="8"/>
                  </a:lnTo>
                  <a:lnTo>
                    <a:pt x="3398" y="18"/>
                  </a:lnTo>
                  <a:lnTo>
                    <a:pt x="3393" y="26"/>
                  </a:lnTo>
                  <a:lnTo>
                    <a:pt x="3395" y="30"/>
                  </a:lnTo>
                  <a:lnTo>
                    <a:pt x="3401" y="29"/>
                  </a:lnTo>
                  <a:lnTo>
                    <a:pt x="3407" y="18"/>
                  </a:lnTo>
                  <a:lnTo>
                    <a:pt x="3411" y="15"/>
                  </a:lnTo>
                  <a:lnTo>
                    <a:pt x="3414" y="20"/>
                  </a:lnTo>
                  <a:lnTo>
                    <a:pt x="3410" y="33"/>
                  </a:lnTo>
                  <a:lnTo>
                    <a:pt x="3415" y="35"/>
                  </a:lnTo>
                  <a:lnTo>
                    <a:pt x="3420" y="34"/>
                  </a:lnTo>
                  <a:lnTo>
                    <a:pt x="3422" y="30"/>
                  </a:lnTo>
                  <a:lnTo>
                    <a:pt x="3433" y="20"/>
                  </a:lnTo>
                  <a:lnTo>
                    <a:pt x="3436" y="24"/>
                  </a:lnTo>
                  <a:lnTo>
                    <a:pt x="3435" y="34"/>
                  </a:lnTo>
                  <a:lnTo>
                    <a:pt x="3431" y="41"/>
                  </a:lnTo>
                  <a:lnTo>
                    <a:pt x="3434" y="56"/>
                  </a:lnTo>
                  <a:lnTo>
                    <a:pt x="3429" y="62"/>
                  </a:lnTo>
                  <a:lnTo>
                    <a:pt x="3433" y="66"/>
                  </a:lnTo>
                  <a:lnTo>
                    <a:pt x="3443" y="64"/>
                  </a:lnTo>
                  <a:lnTo>
                    <a:pt x="3449" y="66"/>
                  </a:lnTo>
                  <a:lnTo>
                    <a:pt x="3453" y="62"/>
                  </a:lnTo>
                  <a:lnTo>
                    <a:pt x="3453" y="50"/>
                  </a:lnTo>
                  <a:lnTo>
                    <a:pt x="3458" y="35"/>
                  </a:lnTo>
                  <a:lnTo>
                    <a:pt x="3451" y="15"/>
                  </a:lnTo>
                  <a:lnTo>
                    <a:pt x="3453" y="4"/>
                  </a:lnTo>
                  <a:lnTo>
                    <a:pt x="3459" y="0"/>
                  </a:lnTo>
                  <a:lnTo>
                    <a:pt x="3465" y="5"/>
                  </a:lnTo>
                  <a:lnTo>
                    <a:pt x="3471" y="5"/>
                  </a:lnTo>
                  <a:lnTo>
                    <a:pt x="3479" y="8"/>
                  </a:lnTo>
                  <a:lnTo>
                    <a:pt x="3490" y="3"/>
                  </a:lnTo>
                  <a:lnTo>
                    <a:pt x="3500" y="6"/>
                  </a:lnTo>
                  <a:lnTo>
                    <a:pt x="3504" y="13"/>
                  </a:lnTo>
                  <a:lnTo>
                    <a:pt x="3515" y="17"/>
                  </a:lnTo>
                  <a:lnTo>
                    <a:pt x="3526" y="13"/>
                  </a:lnTo>
                  <a:lnTo>
                    <a:pt x="3536" y="21"/>
                  </a:lnTo>
                  <a:lnTo>
                    <a:pt x="3538" y="28"/>
                  </a:lnTo>
                  <a:lnTo>
                    <a:pt x="3542" y="32"/>
                  </a:lnTo>
                  <a:lnTo>
                    <a:pt x="3543" y="43"/>
                  </a:lnTo>
                  <a:lnTo>
                    <a:pt x="3538" y="53"/>
                  </a:lnTo>
                  <a:lnTo>
                    <a:pt x="3541" y="58"/>
                  </a:lnTo>
                  <a:lnTo>
                    <a:pt x="3548" y="56"/>
                  </a:lnTo>
                  <a:lnTo>
                    <a:pt x="3557" y="45"/>
                  </a:lnTo>
                  <a:lnTo>
                    <a:pt x="3570" y="36"/>
                  </a:lnTo>
                  <a:lnTo>
                    <a:pt x="3576" y="29"/>
                  </a:lnTo>
                  <a:lnTo>
                    <a:pt x="3585" y="28"/>
                  </a:lnTo>
                  <a:lnTo>
                    <a:pt x="3595" y="34"/>
                  </a:lnTo>
                  <a:lnTo>
                    <a:pt x="3606" y="35"/>
                  </a:lnTo>
                  <a:lnTo>
                    <a:pt x="3605" y="40"/>
                  </a:lnTo>
                  <a:lnTo>
                    <a:pt x="3595" y="50"/>
                  </a:lnTo>
                  <a:lnTo>
                    <a:pt x="3600" y="58"/>
                  </a:lnTo>
                  <a:lnTo>
                    <a:pt x="3604" y="55"/>
                  </a:lnTo>
                  <a:lnTo>
                    <a:pt x="3607" y="48"/>
                  </a:lnTo>
                  <a:lnTo>
                    <a:pt x="3616" y="40"/>
                  </a:lnTo>
                  <a:lnTo>
                    <a:pt x="3625" y="37"/>
                  </a:lnTo>
                  <a:lnTo>
                    <a:pt x="3638" y="43"/>
                  </a:lnTo>
                  <a:lnTo>
                    <a:pt x="3655" y="46"/>
                  </a:lnTo>
                  <a:lnTo>
                    <a:pt x="3660" y="52"/>
                  </a:lnTo>
                  <a:lnTo>
                    <a:pt x="3656" y="57"/>
                  </a:lnTo>
                  <a:lnTo>
                    <a:pt x="3651" y="58"/>
                  </a:lnTo>
                  <a:lnTo>
                    <a:pt x="3654" y="64"/>
                  </a:lnTo>
                  <a:lnTo>
                    <a:pt x="3647" y="70"/>
                  </a:lnTo>
                  <a:lnTo>
                    <a:pt x="3652" y="75"/>
                  </a:lnTo>
                  <a:lnTo>
                    <a:pt x="3657" y="71"/>
                  </a:lnTo>
                  <a:lnTo>
                    <a:pt x="3665" y="67"/>
                  </a:lnTo>
                  <a:lnTo>
                    <a:pt x="3667" y="77"/>
                  </a:lnTo>
                  <a:lnTo>
                    <a:pt x="3672" y="79"/>
                  </a:lnTo>
                  <a:lnTo>
                    <a:pt x="3677" y="72"/>
                  </a:lnTo>
                  <a:lnTo>
                    <a:pt x="3691" y="70"/>
                  </a:lnTo>
                  <a:lnTo>
                    <a:pt x="3691" y="76"/>
                  </a:lnTo>
                  <a:lnTo>
                    <a:pt x="3687" y="82"/>
                  </a:lnTo>
                  <a:lnTo>
                    <a:pt x="3689" y="88"/>
                  </a:lnTo>
                  <a:lnTo>
                    <a:pt x="3695" y="90"/>
                  </a:lnTo>
                  <a:lnTo>
                    <a:pt x="3698" y="86"/>
                  </a:lnTo>
                  <a:lnTo>
                    <a:pt x="3706" y="81"/>
                  </a:lnTo>
                  <a:lnTo>
                    <a:pt x="3709" y="81"/>
                  </a:lnTo>
                  <a:lnTo>
                    <a:pt x="3713" y="88"/>
                  </a:lnTo>
                  <a:lnTo>
                    <a:pt x="3728" y="97"/>
                  </a:lnTo>
                  <a:lnTo>
                    <a:pt x="3736" y="97"/>
                  </a:lnTo>
                  <a:lnTo>
                    <a:pt x="3739" y="101"/>
                  </a:lnTo>
                  <a:lnTo>
                    <a:pt x="3735" y="106"/>
                  </a:lnTo>
                  <a:lnTo>
                    <a:pt x="3718" y="113"/>
                  </a:lnTo>
                  <a:lnTo>
                    <a:pt x="3710" y="124"/>
                  </a:lnTo>
                  <a:lnTo>
                    <a:pt x="3699" y="125"/>
                  </a:lnTo>
                  <a:lnTo>
                    <a:pt x="3687" y="132"/>
                  </a:lnTo>
                  <a:lnTo>
                    <a:pt x="3681" y="132"/>
                  </a:lnTo>
                  <a:lnTo>
                    <a:pt x="3674" y="129"/>
                  </a:lnTo>
                  <a:lnTo>
                    <a:pt x="3670" y="134"/>
                  </a:lnTo>
                  <a:lnTo>
                    <a:pt x="3657" y="138"/>
                  </a:lnTo>
                  <a:lnTo>
                    <a:pt x="3676" y="137"/>
                  </a:lnTo>
                  <a:lnTo>
                    <a:pt x="3693" y="139"/>
                  </a:lnTo>
                  <a:lnTo>
                    <a:pt x="3699" y="143"/>
                  </a:lnTo>
                  <a:lnTo>
                    <a:pt x="3706" y="143"/>
                  </a:lnTo>
                  <a:lnTo>
                    <a:pt x="3711" y="135"/>
                  </a:lnTo>
                  <a:lnTo>
                    <a:pt x="3715" y="132"/>
                  </a:lnTo>
                  <a:lnTo>
                    <a:pt x="3724" y="132"/>
                  </a:lnTo>
                  <a:lnTo>
                    <a:pt x="3729" y="124"/>
                  </a:lnTo>
                  <a:lnTo>
                    <a:pt x="3741" y="117"/>
                  </a:lnTo>
                  <a:lnTo>
                    <a:pt x="3751" y="117"/>
                  </a:lnTo>
                  <a:lnTo>
                    <a:pt x="3753" y="123"/>
                  </a:lnTo>
                  <a:lnTo>
                    <a:pt x="3748" y="133"/>
                  </a:lnTo>
                  <a:lnTo>
                    <a:pt x="3752" y="137"/>
                  </a:lnTo>
                  <a:lnTo>
                    <a:pt x="3756" y="135"/>
                  </a:lnTo>
                  <a:lnTo>
                    <a:pt x="3761" y="126"/>
                  </a:lnTo>
                  <a:lnTo>
                    <a:pt x="3769" y="119"/>
                  </a:lnTo>
                  <a:lnTo>
                    <a:pt x="3773" y="123"/>
                  </a:lnTo>
                  <a:lnTo>
                    <a:pt x="3769" y="130"/>
                  </a:lnTo>
                  <a:lnTo>
                    <a:pt x="3768" y="135"/>
                  </a:lnTo>
                  <a:lnTo>
                    <a:pt x="3764" y="141"/>
                  </a:lnTo>
                  <a:lnTo>
                    <a:pt x="3767" y="145"/>
                  </a:lnTo>
                  <a:lnTo>
                    <a:pt x="3774" y="143"/>
                  </a:lnTo>
                  <a:lnTo>
                    <a:pt x="3779" y="139"/>
                  </a:lnTo>
                  <a:lnTo>
                    <a:pt x="3780" y="131"/>
                  </a:lnTo>
                  <a:lnTo>
                    <a:pt x="3790" y="129"/>
                  </a:lnTo>
                  <a:lnTo>
                    <a:pt x="3797" y="131"/>
                  </a:lnTo>
                  <a:lnTo>
                    <a:pt x="3792" y="149"/>
                  </a:lnTo>
                  <a:lnTo>
                    <a:pt x="3786" y="153"/>
                  </a:lnTo>
                  <a:lnTo>
                    <a:pt x="3790" y="155"/>
                  </a:lnTo>
                  <a:lnTo>
                    <a:pt x="3793" y="164"/>
                  </a:lnTo>
                  <a:lnTo>
                    <a:pt x="3792" y="176"/>
                  </a:lnTo>
                  <a:lnTo>
                    <a:pt x="3784" y="181"/>
                  </a:lnTo>
                  <a:lnTo>
                    <a:pt x="3782" y="187"/>
                  </a:lnTo>
                  <a:lnTo>
                    <a:pt x="3772" y="201"/>
                  </a:lnTo>
                  <a:lnTo>
                    <a:pt x="3775" y="204"/>
                  </a:lnTo>
                  <a:lnTo>
                    <a:pt x="3781" y="202"/>
                  </a:lnTo>
                  <a:lnTo>
                    <a:pt x="3787" y="193"/>
                  </a:lnTo>
                  <a:lnTo>
                    <a:pt x="3795" y="193"/>
                  </a:lnTo>
                  <a:lnTo>
                    <a:pt x="3797" y="191"/>
                  </a:lnTo>
                  <a:lnTo>
                    <a:pt x="3803" y="191"/>
                  </a:lnTo>
                  <a:lnTo>
                    <a:pt x="3813" y="198"/>
                  </a:lnTo>
                  <a:lnTo>
                    <a:pt x="3818" y="208"/>
                  </a:lnTo>
                  <a:lnTo>
                    <a:pt x="3819" y="221"/>
                  </a:lnTo>
                  <a:lnTo>
                    <a:pt x="3816" y="242"/>
                  </a:lnTo>
                  <a:lnTo>
                    <a:pt x="3805" y="261"/>
                  </a:lnTo>
                  <a:lnTo>
                    <a:pt x="3789" y="270"/>
                  </a:lnTo>
                  <a:lnTo>
                    <a:pt x="3785" y="274"/>
                  </a:lnTo>
                  <a:lnTo>
                    <a:pt x="3776" y="272"/>
                  </a:lnTo>
                  <a:lnTo>
                    <a:pt x="3768" y="275"/>
                  </a:lnTo>
                  <a:lnTo>
                    <a:pt x="3768" y="280"/>
                  </a:lnTo>
                  <a:lnTo>
                    <a:pt x="3763" y="285"/>
                  </a:lnTo>
                  <a:lnTo>
                    <a:pt x="3736" y="298"/>
                  </a:lnTo>
                  <a:lnTo>
                    <a:pt x="3727" y="305"/>
                  </a:lnTo>
                  <a:lnTo>
                    <a:pt x="3718" y="307"/>
                  </a:lnTo>
                  <a:lnTo>
                    <a:pt x="3706" y="312"/>
                  </a:lnTo>
                  <a:lnTo>
                    <a:pt x="3693" y="312"/>
                  </a:lnTo>
                  <a:lnTo>
                    <a:pt x="3687" y="306"/>
                  </a:lnTo>
                  <a:lnTo>
                    <a:pt x="3683" y="314"/>
                  </a:lnTo>
                  <a:lnTo>
                    <a:pt x="3678" y="317"/>
                  </a:lnTo>
                  <a:lnTo>
                    <a:pt x="3668" y="310"/>
                  </a:lnTo>
                  <a:lnTo>
                    <a:pt x="3659" y="305"/>
                  </a:lnTo>
                  <a:lnTo>
                    <a:pt x="3645" y="302"/>
                  </a:lnTo>
                  <a:lnTo>
                    <a:pt x="3645" y="309"/>
                  </a:lnTo>
                  <a:lnTo>
                    <a:pt x="3655" y="311"/>
                  </a:lnTo>
                  <a:lnTo>
                    <a:pt x="3661" y="314"/>
                  </a:lnTo>
                  <a:lnTo>
                    <a:pt x="3654" y="318"/>
                  </a:lnTo>
                  <a:lnTo>
                    <a:pt x="3643" y="315"/>
                  </a:lnTo>
                  <a:lnTo>
                    <a:pt x="3637" y="316"/>
                  </a:lnTo>
                  <a:lnTo>
                    <a:pt x="3631" y="311"/>
                  </a:lnTo>
                  <a:lnTo>
                    <a:pt x="3615" y="310"/>
                  </a:lnTo>
                  <a:lnTo>
                    <a:pt x="3610" y="305"/>
                  </a:lnTo>
                  <a:lnTo>
                    <a:pt x="3605" y="308"/>
                  </a:lnTo>
                  <a:lnTo>
                    <a:pt x="3600" y="308"/>
                  </a:lnTo>
                  <a:lnTo>
                    <a:pt x="3587" y="293"/>
                  </a:lnTo>
                  <a:lnTo>
                    <a:pt x="3578" y="283"/>
                  </a:lnTo>
                  <a:lnTo>
                    <a:pt x="3580" y="293"/>
                  </a:lnTo>
                  <a:lnTo>
                    <a:pt x="3590" y="302"/>
                  </a:lnTo>
                  <a:lnTo>
                    <a:pt x="3591" y="308"/>
                  </a:lnTo>
                  <a:lnTo>
                    <a:pt x="3583" y="308"/>
                  </a:lnTo>
                  <a:lnTo>
                    <a:pt x="3571" y="304"/>
                  </a:lnTo>
                  <a:lnTo>
                    <a:pt x="3576" y="311"/>
                  </a:lnTo>
                  <a:lnTo>
                    <a:pt x="3604" y="315"/>
                  </a:lnTo>
                  <a:lnTo>
                    <a:pt x="3621" y="319"/>
                  </a:lnTo>
                  <a:lnTo>
                    <a:pt x="3626" y="324"/>
                  </a:lnTo>
                  <a:lnTo>
                    <a:pt x="3621" y="329"/>
                  </a:lnTo>
                  <a:lnTo>
                    <a:pt x="3582" y="345"/>
                  </a:lnTo>
                  <a:lnTo>
                    <a:pt x="3558" y="349"/>
                  </a:lnTo>
                  <a:lnTo>
                    <a:pt x="3548" y="349"/>
                  </a:lnTo>
                  <a:lnTo>
                    <a:pt x="3534" y="352"/>
                  </a:lnTo>
                  <a:lnTo>
                    <a:pt x="3523" y="350"/>
                  </a:lnTo>
                  <a:lnTo>
                    <a:pt x="3521" y="344"/>
                  </a:lnTo>
                  <a:lnTo>
                    <a:pt x="3513" y="348"/>
                  </a:lnTo>
                  <a:lnTo>
                    <a:pt x="3506" y="346"/>
                  </a:lnTo>
                  <a:lnTo>
                    <a:pt x="3498" y="348"/>
                  </a:lnTo>
                  <a:lnTo>
                    <a:pt x="3493" y="356"/>
                  </a:lnTo>
                  <a:lnTo>
                    <a:pt x="3502" y="355"/>
                  </a:lnTo>
                  <a:lnTo>
                    <a:pt x="3503" y="363"/>
                  </a:lnTo>
                  <a:lnTo>
                    <a:pt x="3516" y="356"/>
                  </a:lnTo>
                  <a:lnTo>
                    <a:pt x="3540" y="356"/>
                  </a:lnTo>
                  <a:lnTo>
                    <a:pt x="3551" y="358"/>
                  </a:lnTo>
                  <a:lnTo>
                    <a:pt x="3584" y="356"/>
                  </a:lnTo>
                  <a:lnTo>
                    <a:pt x="3606" y="352"/>
                  </a:lnTo>
                  <a:lnTo>
                    <a:pt x="3620" y="338"/>
                  </a:lnTo>
                  <a:lnTo>
                    <a:pt x="3630" y="338"/>
                  </a:lnTo>
                  <a:lnTo>
                    <a:pt x="3637" y="340"/>
                  </a:lnTo>
                  <a:lnTo>
                    <a:pt x="3647" y="338"/>
                  </a:lnTo>
                  <a:lnTo>
                    <a:pt x="3661" y="338"/>
                  </a:lnTo>
                  <a:lnTo>
                    <a:pt x="3656" y="351"/>
                  </a:lnTo>
                  <a:lnTo>
                    <a:pt x="3649" y="363"/>
                  </a:lnTo>
                  <a:lnTo>
                    <a:pt x="3634" y="371"/>
                  </a:lnTo>
                  <a:lnTo>
                    <a:pt x="3629" y="375"/>
                  </a:lnTo>
                  <a:lnTo>
                    <a:pt x="3612" y="378"/>
                  </a:lnTo>
                  <a:lnTo>
                    <a:pt x="3606" y="387"/>
                  </a:lnTo>
                  <a:lnTo>
                    <a:pt x="3599" y="388"/>
                  </a:lnTo>
                  <a:lnTo>
                    <a:pt x="3589" y="398"/>
                  </a:lnTo>
                  <a:lnTo>
                    <a:pt x="3576" y="404"/>
                  </a:lnTo>
                  <a:lnTo>
                    <a:pt x="3567" y="405"/>
                  </a:lnTo>
                  <a:lnTo>
                    <a:pt x="3561" y="407"/>
                  </a:lnTo>
                  <a:lnTo>
                    <a:pt x="3551" y="406"/>
                  </a:lnTo>
                  <a:lnTo>
                    <a:pt x="3543" y="413"/>
                  </a:lnTo>
                  <a:lnTo>
                    <a:pt x="3526" y="417"/>
                  </a:lnTo>
                  <a:lnTo>
                    <a:pt x="3521" y="426"/>
                  </a:lnTo>
                  <a:lnTo>
                    <a:pt x="3504" y="429"/>
                  </a:lnTo>
                  <a:lnTo>
                    <a:pt x="3496" y="433"/>
                  </a:lnTo>
                  <a:lnTo>
                    <a:pt x="3490" y="431"/>
                  </a:lnTo>
                  <a:lnTo>
                    <a:pt x="3482" y="438"/>
                  </a:lnTo>
                  <a:lnTo>
                    <a:pt x="3475" y="438"/>
                  </a:lnTo>
                  <a:lnTo>
                    <a:pt x="3472" y="441"/>
                  </a:lnTo>
                  <a:lnTo>
                    <a:pt x="3472" y="451"/>
                  </a:lnTo>
                  <a:lnTo>
                    <a:pt x="3463" y="458"/>
                  </a:lnTo>
                  <a:lnTo>
                    <a:pt x="3458" y="465"/>
                  </a:lnTo>
                  <a:lnTo>
                    <a:pt x="3437" y="465"/>
                  </a:lnTo>
                  <a:lnTo>
                    <a:pt x="3432" y="470"/>
                  </a:lnTo>
                  <a:lnTo>
                    <a:pt x="3425" y="468"/>
                  </a:lnTo>
                  <a:lnTo>
                    <a:pt x="3423" y="463"/>
                  </a:lnTo>
                  <a:lnTo>
                    <a:pt x="3427" y="457"/>
                  </a:lnTo>
                  <a:lnTo>
                    <a:pt x="3427" y="449"/>
                  </a:lnTo>
                  <a:lnTo>
                    <a:pt x="3421" y="444"/>
                  </a:lnTo>
                  <a:lnTo>
                    <a:pt x="3423" y="457"/>
                  </a:lnTo>
                  <a:lnTo>
                    <a:pt x="3419" y="461"/>
                  </a:lnTo>
                  <a:lnTo>
                    <a:pt x="3416" y="468"/>
                  </a:lnTo>
                  <a:lnTo>
                    <a:pt x="3426" y="474"/>
                  </a:lnTo>
                  <a:lnTo>
                    <a:pt x="3428" y="481"/>
                  </a:lnTo>
                  <a:lnTo>
                    <a:pt x="3419" y="490"/>
                  </a:lnTo>
                  <a:lnTo>
                    <a:pt x="3415" y="491"/>
                  </a:lnTo>
                  <a:lnTo>
                    <a:pt x="3406" y="484"/>
                  </a:lnTo>
                  <a:lnTo>
                    <a:pt x="3401" y="488"/>
                  </a:lnTo>
                  <a:lnTo>
                    <a:pt x="3385" y="482"/>
                  </a:lnTo>
                  <a:lnTo>
                    <a:pt x="3381" y="486"/>
                  </a:lnTo>
                  <a:lnTo>
                    <a:pt x="3375" y="487"/>
                  </a:lnTo>
                  <a:lnTo>
                    <a:pt x="3374" y="479"/>
                  </a:lnTo>
                  <a:lnTo>
                    <a:pt x="3370" y="476"/>
                  </a:lnTo>
                  <a:lnTo>
                    <a:pt x="3367" y="484"/>
                  </a:lnTo>
                  <a:lnTo>
                    <a:pt x="3359" y="484"/>
                  </a:lnTo>
                  <a:lnTo>
                    <a:pt x="3358" y="489"/>
                  </a:lnTo>
                  <a:lnTo>
                    <a:pt x="3374" y="493"/>
                  </a:lnTo>
                  <a:lnTo>
                    <a:pt x="3398" y="493"/>
                  </a:lnTo>
                  <a:lnTo>
                    <a:pt x="3403" y="500"/>
                  </a:lnTo>
                  <a:lnTo>
                    <a:pt x="3401" y="508"/>
                  </a:lnTo>
                  <a:lnTo>
                    <a:pt x="3392" y="513"/>
                  </a:lnTo>
                  <a:lnTo>
                    <a:pt x="3381" y="511"/>
                  </a:lnTo>
                  <a:lnTo>
                    <a:pt x="3369" y="514"/>
                  </a:lnTo>
                  <a:lnTo>
                    <a:pt x="3366" y="517"/>
                  </a:lnTo>
                  <a:lnTo>
                    <a:pt x="3370" y="521"/>
                  </a:lnTo>
                  <a:lnTo>
                    <a:pt x="3374" y="518"/>
                  </a:lnTo>
                  <a:lnTo>
                    <a:pt x="3380" y="522"/>
                  </a:lnTo>
                  <a:lnTo>
                    <a:pt x="3379" y="529"/>
                  </a:lnTo>
                  <a:lnTo>
                    <a:pt x="3365" y="542"/>
                  </a:lnTo>
                  <a:lnTo>
                    <a:pt x="3353" y="542"/>
                  </a:lnTo>
                  <a:lnTo>
                    <a:pt x="3331" y="541"/>
                  </a:lnTo>
                  <a:lnTo>
                    <a:pt x="3328" y="537"/>
                  </a:lnTo>
                  <a:lnTo>
                    <a:pt x="3319" y="536"/>
                  </a:lnTo>
                  <a:lnTo>
                    <a:pt x="3316" y="531"/>
                  </a:lnTo>
                  <a:lnTo>
                    <a:pt x="3315" y="517"/>
                  </a:lnTo>
                  <a:lnTo>
                    <a:pt x="3303" y="515"/>
                  </a:lnTo>
                  <a:lnTo>
                    <a:pt x="3299" y="510"/>
                  </a:lnTo>
                  <a:lnTo>
                    <a:pt x="3300" y="502"/>
                  </a:lnTo>
                  <a:lnTo>
                    <a:pt x="3294" y="498"/>
                  </a:lnTo>
                  <a:lnTo>
                    <a:pt x="3289" y="500"/>
                  </a:lnTo>
                  <a:lnTo>
                    <a:pt x="3283" y="498"/>
                  </a:lnTo>
                  <a:lnTo>
                    <a:pt x="3269" y="500"/>
                  </a:lnTo>
                  <a:lnTo>
                    <a:pt x="3268" y="504"/>
                  </a:lnTo>
                  <a:lnTo>
                    <a:pt x="3274" y="507"/>
                  </a:lnTo>
                  <a:lnTo>
                    <a:pt x="3277" y="505"/>
                  </a:lnTo>
                  <a:lnTo>
                    <a:pt x="3284" y="505"/>
                  </a:lnTo>
                  <a:lnTo>
                    <a:pt x="3303" y="524"/>
                  </a:lnTo>
                  <a:lnTo>
                    <a:pt x="3302" y="549"/>
                  </a:lnTo>
                  <a:lnTo>
                    <a:pt x="3299" y="553"/>
                  </a:lnTo>
                  <a:lnTo>
                    <a:pt x="3290" y="552"/>
                  </a:lnTo>
                  <a:lnTo>
                    <a:pt x="3282" y="544"/>
                  </a:lnTo>
                  <a:lnTo>
                    <a:pt x="3277" y="545"/>
                  </a:lnTo>
                  <a:lnTo>
                    <a:pt x="3277" y="552"/>
                  </a:lnTo>
                  <a:lnTo>
                    <a:pt x="3273" y="555"/>
                  </a:lnTo>
                  <a:lnTo>
                    <a:pt x="3265" y="546"/>
                  </a:lnTo>
                  <a:lnTo>
                    <a:pt x="3258" y="547"/>
                  </a:lnTo>
                  <a:lnTo>
                    <a:pt x="3252" y="554"/>
                  </a:lnTo>
                  <a:lnTo>
                    <a:pt x="3248" y="553"/>
                  </a:lnTo>
                  <a:lnTo>
                    <a:pt x="3244" y="548"/>
                  </a:lnTo>
                  <a:lnTo>
                    <a:pt x="3235" y="545"/>
                  </a:lnTo>
                  <a:lnTo>
                    <a:pt x="3230" y="536"/>
                  </a:lnTo>
                  <a:lnTo>
                    <a:pt x="3225" y="539"/>
                  </a:lnTo>
                  <a:lnTo>
                    <a:pt x="3223" y="530"/>
                  </a:lnTo>
                  <a:lnTo>
                    <a:pt x="3218" y="527"/>
                  </a:lnTo>
                  <a:lnTo>
                    <a:pt x="3205" y="525"/>
                  </a:lnTo>
                  <a:lnTo>
                    <a:pt x="3200" y="518"/>
                  </a:lnTo>
                  <a:lnTo>
                    <a:pt x="3197" y="521"/>
                  </a:lnTo>
                  <a:lnTo>
                    <a:pt x="3198" y="527"/>
                  </a:lnTo>
                  <a:lnTo>
                    <a:pt x="3206" y="533"/>
                  </a:lnTo>
                  <a:lnTo>
                    <a:pt x="3217" y="535"/>
                  </a:lnTo>
                  <a:lnTo>
                    <a:pt x="3227" y="552"/>
                  </a:lnTo>
                  <a:lnTo>
                    <a:pt x="3223" y="556"/>
                  </a:lnTo>
                  <a:lnTo>
                    <a:pt x="3199" y="551"/>
                  </a:lnTo>
                  <a:lnTo>
                    <a:pt x="3193" y="546"/>
                  </a:lnTo>
                  <a:lnTo>
                    <a:pt x="3192" y="537"/>
                  </a:lnTo>
                  <a:lnTo>
                    <a:pt x="3186" y="531"/>
                  </a:lnTo>
                  <a:lnTo>
                    <a:pt x="3183" y="535"/>
                  </a:lnTo>
                  <a:lnTo>
                    <a:pt x="3185" y="539"/>
                  </a:lnTo>
                  <a:lnTo>
                    <a:pt x="3182" y="545"/>
                  </a:lnTo>
                  <a:lnTo>
                    <a:pt x="3175" y="543"/>
                  </a:lnTo>
                  <a:lnTo>
                    <a:pt x="3170" y="538"/>
                  </a:lnTo>
                  <a:lnTo>
                    <a:pt x="3162" y="540"/>
                  </a:lnTo>
                  <a:lnTo>
                    <a:pt x="3163" y="546"/>
                  </a:lnTo>
                  <a:lnTo>
                    <a:pt x="3175" y="550"/>
                  </a:lnTo>
                  <a:lnTo>
                    <a:pt x="3174" y="558"/>
                  </a:lnTo>
                  <a:lnTo>
                    <a:pt x="3179" y="558"/>
                  </a:lnTo>
                  <a:lnTo>
                    <a:pt x="3183" y="555"/>
                  </a:lnTo>
                  <a:lnTo>
                    <a:pt x="3190" y="555"/>
                  </a:lnTo>
                  <a:lnTo>
                    <a:pt x="3196" y="561"/>
                  </a:lnTo>
                  <a:lnTo>
                    <a:pt x="3206" y="565"/>
                  </a:lnTo>
                  <a:lnTo>
                    <a:pt x="3214" y="572"/>
                  </a:lnTo>
                  <a:lnTo>
                    <a:pt x="3218" y="572"/>
                  </a:lnTo>
                  <a:lnTo>
                    <a:pt x="3226" y="570"/>
                  </a:lnTo>
                  <a:lnTo>
                    <a:pt x="3250" y="575"/>
                  </a:lnTo>
                  <a:lnTo>
                    <a:pt x="3255" y="580"/>
                  </a:lnTo>
                  <a:lnTo>
                    <a:pt x="3247" y="586"/>
                  </a:lnTo>
                  <a:lnTo>
                    <a:pt x="3249" y="591"/>
                  </a:lnTo>
                  <a:lnTo>
                    <a:pt x="3248" y="599"/>
                  </a:lnTo>
                  <a:lnTo>
                    <a:pt x="3250" y="607"/>
                  </a:lnTo>
                  <a:lnTo>
                    <a:pt x="3244" y="613"/>
                  </a:lnTo>
                  <a:lnTo>
                    <a:pt x="3241" y="612"/>
                  </a:lnTo>
                  <a:lnTo>
                    <a:pt x="3235" y="606"/>
                  </a:lnTo>
                  <a:lnTo>
                    <a:pt x="3223" y="603"/>
                  </a:lnTo>
                  <a:lnTo>
                    <a:pt x="3212" y="594"/>
                  </a:lnTo>
                  <a:lnTo>
                    <a:pt x="3209" y="588"/>
                  </a:lnTo>
                  <a:lnTo>
                    <a:pt x="3210" y="577"/>
                  </a:lnTo>
                  <a:lnTo>
                    <a:pt x="3206" y="570"/>
                  </a:lnTo>
                  <a:lnTo>
                    <a:pt x="3193" y="569"/>
                  </a:lnTo>
                  <a:lnTo>
                    <a:pt x="3173" y="566"/>
                  </a:lnTo>
                  <a:lnTo>
                    <a:pt x="3166" y="561"/>
                  </a:lnTo>
                  <a:lnTo>
                    <a:pt x="3158" y="562"/>
                  </a:lnTo>
                  <a:lnTo>
                    <a:pt x="3156" y="566"/>
                  </a:lnTo>
                  <a:lnTo>
                    <a:pt x="3167" y="571"/>
                  </a:lnTo>
                  <a:lnTo>
                    <a:pt x="3185" y="572"/>
                  </a:lnTo>
                  <a:lnTo>
                    <a:pt x="3203" y="579"/>
                  </a:lnTo>
                  <a:lnTo>
                    <a:pt x="3203" y="588"/>
                  </a:lnTo>
                  <a:lnTo>
                    <a:pt x="3199" y="589"/>
                  </a:lnTo>
                  <a:lnTo>
                    <a:pt x="3190" y="583"/>
                  </a:lnTo>
                  <a:lnTo>
                    <a:pt x="3174" y="582"/>
                  </a:lnTo>
                  <a:lnTo>
                    <a:pt x="3161" y="586"/>
                  </a:lnTo>
                  <a:lnTo>
                    <a:pt x="3161" y="581"/>
                  </a:lnTo>
                  <a:lnTo>
                    <a:pt x="3156" y="576"/>
                  </a:lnTo>
                  <a:lnTo>
                    <a:pt x="3141" y="574"/>
                  </a:lnTo>
                  <a:lnTo>
                    <a:pt x="3134" y="569"/>
                  </a:lnTo>
                  <a:lnTo>
                    <a:pt x="3136" y="574"/>
                  </a:lnTo>
                  <a:lnTo>
                    <a:pt x="3152" y="582"/>
                  </a:lnTo>
                  <a:lnTo>
                    <a:pt x="3150" y="586"/>
                  </a:lnTo>
                  <a:lnTo>
                    <a:pt x="3150" y="592"/>
                  </a:lnTo>
                  <a:lnTo>
                    <a:pt x="3157" y="592"/>
                  </a:lnTo>
                  <a:lnTo>
                    <a:pt x="3159" y="591"/>
                  </a:lnTo>
                  <a:lnTo>
                    <a:pt x="3162" y="593"/>
                  </a:lnTo>
                  <a:lnTo>
                    <a:pt x="3169" y="590"/>
                  </a:lnTo>
                  <a:lnTo>
                    <a:pt x="3171" y="588"/>
                  </a:lnTo>
                  <a:lnTo>
                    <a:pt x="3176" y="590"/>
                  </a:lnTo>
                  <a:lnTo>
                    <a:pt x="3184" y="589"/>
                  </a:lnTo>
                  <a:lnTo>
                    <a:pt x="3190" y="592"/>
                  </a:lnTo>
                  <a:lnTo>
                    <a:pt x="3203" y="604"/>
                  </a:lnTo>
                  <a:lnTo>
                    <a:pt x="3202" y="608"/>
                  </a:lnTo>
                  <a:lnTo>
                    <a:pt x="3192" y="608"/>
                  </a:lnTo>
                  <a:lnTo>
                    <a:pt x="3183" y="613"/>
                  </a:lnTo>
                  <a:lnTo>
                    <a:pt x="3181" y="617"/>
                  </a:lnTo>
                  <a:lnTo>
                    <a:pt x="3189" y="615"/>
                  </a:lnTo>
                  <a:lnTo>
                    <a:pt x="3197" y="615"/>
                  </a:lnTo>
                  <a:lnTo>
                    <a:pt x="3205" y="613"/>
                  </a:lnTo>
                  <a:lnTo>
                    <a:pt x="3213" y="621"/>
                  </a:lnTo>
                  <a:lnTo>
                    <a:pt x="3221" y="626"/>
                  </a:lnTo>
                  <a:lnTo>
                    <a:pt x="3221" y="634"/>
                  </a:lnTo>
                  <a:lnTo>
                    <a:pt x="3210" y="650"/>
                  </a:lnTo>
                  <a:lnTo>
                    <a:pt x="3207" y="663"/>
                  </a:lnTo>
                  <a:lnTo>
                    <a:pt x="3203" y="664"/>
                  </a:lnTo>
                  <a:lnTo>
                    <a:pt x="3191" y="674"/>
                  </a:lnTo>
                  <a:lnTo>
                    <a:pt x="3185" y="671"/>
                  </a:lnTo>
                  <a:lnTo>
                    <a:pt x="3178" y="671"/>
                  </a:lnTo>
                  <a:lnTo>
                    <a:pt x="3171" y="667"/>
                  </a:lnTo>
                  <a:lnTo>
                    <a:pt x="3170" y="663"/>
                  </a:lnTo>
                  <a:lnTo>
                    <a:pt x="3163" y="659"/>
                  </a:lnTo>
                  <a:lnTo>
                    <a:pt x="3153" y="659"/>
                  </a:lnTo>
                  <a:lnTo>
                    <a:pt x="3154" y="663"/>
                  </a:lnTo>
                  <a:lnTo>
                    <a:pt x="3164" y="667"/>
                  </a:lnTo>
                  <a:lnTo>
                    <a:pt x="3165" y="671"/>
                  </a:lnTo>
                  <a:lnTo>
                    <a:pt x="3171" y="673"/>
                  </a:lnTo>
                  <a:lnTo>
                    <a:pt x="3182" y="680"/>
                  </a:lnTo>
                  <a:lnTo>
                    <a:pt x="3184" y="691"/>
                  </a:lnTo>
                  <a:lnTo>
                    <a:pt x="3180" y="696"/>
                  </a:lnTo>
                  <a:lnTo>
                    <a:pt x="3173" y="697"/>
                  </a:lnTo>
                  <a:lnTo>
                    <a:pt x="3164" y="706"/>
                  </a:lnTo>
                  <a:lnTo>
                    <a:pt x="3158" y="707"/>
                  </a:lnTo>
                  <a:lnTo>
                    <a:pt x="3145" y="695"/>
                  </a:lnTo>
                  <a:lnTo>
                    <a:pt x="3137" y="698"/>
                  </a:lnTo>
                  <a:lnTo>
                    <a:pt x="3132" y="693"/>
                  </a:lnTo>
                  <a:lnTo>
                    <a:pt x="3124" y="692"/>
                  </a:lnTo>
                  <a:lnTo>
                    <a:pt x="3118" y="695"/>
                  </a:lnTo>
                  <a:lnTo>
                    <a:pt x="3120" y="701"/>
                  </a:lnTo>
                  <a:lnTo>
                    <a:pt x="3146" y="715"/>
                  </a:lnTo>
                  <a:lnTo>
                    <a:pt x="3156" y="716"/>
                  </a:lnTo>
                  <a:lnTo>
                    <a:pt x="3156" y="722"/>
                  </a:lnTo>
                  <a:lnTo>
                    <a:pt x="3149" y="725"/>
                  </a:lnTo>
                  <a:lnTo>
                    <a:pt x="3142" y="733"/>
                  </a:lnTo>
                  <a:lnTo>
                    <a:pt x="3134" y="735"/>
                  </a:lnTo>
                  <a:lnTo>
                    <a:pt x="3127" y="727"/>
                  </a:lnTo>
                  <a:lnTo>
                    <a:pt x="3121" y="728"/>
                  </a:lnTo>
                  <a:lnTo>
                    <a:pt x="3113" y="734"/>
                  </a:lnTo>
                  <a:lnTo>
                    <a:pt x="3099" y="733"/>
                  </a:lnTo>
                  <a:lnTo>
                    <a:pt x="3094" y="727"/>
                  </a:lnTo>
                  <a:lnTo>
                    <a:pt x="3076" y="723"/>
                  </a:lnTo>
                  <a:lnTo>
                    <a:pt x="3065" y="726"/>
                  </a:lnTo>
                  <a:lnTo>
                    <a:pt x="3063" y="742"/>
                  </a:lnTo>
                  <a:lnTo>
                    <a:pt x="3054" y="750"/>
                  </a:lnTo>
                  <a:lnTo>
                    <a:pt x="3062" y="749"/>
                  </a:lnTo>
                  <a:lnTo>
                    <a:pt x="3065" y="752"/>
                  </a:lnTo>
                  <a:lnTo>
                    <a:pt x="3065" y="760"/>
                  </a:lnTo>
                  <a:lnTo>
                    <a:pt x="3053" y="767"/>
                  </a:lnTo>
                  <a:lnTo>
                    <a:pt x="3052" y="777"/>
                  </a:lnTo>
                  <a:lnTo>
                    <a:pt x="3042" y="782"/>
                  </a:lnTo>
                  <a:lnTo>
                    <a:pt x="3038" y="779"/>
                  </a:lnTo>
                  <a:lnTo>
                    <a:pt x="3036" y="781"/>
                  </a:lnTo>
                  <a:lnTo>
                    <a:pt x="3034" y="787"/>
                  </a:lnTo>
                  <a:lnTo>
                    <a:pt x="3026" y="791"/>
                  </a:lnTo>
                  <a:lnTo>
                    <a:pt x="3020" y="789"/>
                  </a:lnTo>
                  <a:lnTo>
                    <a:pt x="3024" y="784"/>
                  </a:lnTo>
                  <a:lnTo>
                    <a:pt x="3019" y="784"/>
                  </a:lnTo>
                  <a:lnTo>
                    <a:pt x="3014" y="789"/>
                  </a:lnTo>
                  <a:lnTo>
                    <a:pt x="3008" y="801"/>
                  </a:lnTo>
                  <a:lnTo>
                    <a:pt x="3004" y="804"/>
                  </a:lnTo>
                  <a:lnTo>
                    <a:pt x="2983" y="793"/>
                  </a:lnTo>
                  <a:lnTo>
                    <a:pt x="2972" y="793"/>
                  </a:lnTo>
                  <a:lnTo>
                    <a:pt x="2970" y="796"/>
                  </a:lnTo>
                  <a:lnTo>
                    <a:pt x="2959" y="794"/>
                  </a:lnTo>
                  <a:lnTo>
                    <a:pt x="2940" y="772"/>
                  </a:lnTo>
                  <a:lnTo>
                    <a:pt x="2936" y="753"/>
                  </a:lnTo>
                  <a:lnTo>
                    <a:pt x="2941" y="749"/>
                  </a:lnTo>
                  <a:lnTo>
                    <a:pt x="2943" y="742"/>
                  </a:lnTo>
                  <a:lnTo>
                    <a:pt x="2940" y="737"/>
                  </a:lnTo>
                  <a:lnTo>
                    <a:pt x="2941" y="731"/>
                  </a:lnTo>
                  <a:lnTo>
                    <a:pt x="2933" y="741"/>
                  </a:lnTo>
                  <a:lnTo>
                    <a:pt x="2933" y="747"/>
                  </a:lnTo>
                  <a:lnTo>
                    <a:pt x="2929" y="759"/>
                  </a:lnTo>
                  <a:lnTo>
                    <a:pt x="2925" y="766"/>
                  </a:lnTo>
                  <a:lnTo>
                    <a:pt x="2932" y="775"/>
                  </a:lnTo>
                  <a:lnTo>
                    <a:pt x="2931" y="780"/>
                  </a:lnTo>
                  <a:lnTo>
                    <a:pt x="2927" y="779"/>
                  </a:lnTo>
                  <a:lnTo>
                    <a:pt x="2915" y="780"/>
                  </a:lnTo>
                  <a:lnTo>
                    <a:pt x="2913" y="779"/>
                  </a:lnTo>
                  <a:lnTo>
                    <a:pt x="2904" y="780"/>
                  </a:lnTo>
                  <a:lnTo>
                    <a:pt x="2912" y="787"/>
                  </a:lnTo>
                  <a:lnTo>
                    <a:pt x="2908" y="801"/>
                  </a:lnTo>
                  <a:lnTo>
                    <a:pt x="2914" y="801"/>
                  </a:lnTo>
                  <a:lnTo>
                    <a:pt x="2924" y="789"/>
                  </a:lnTo>
                  <a:lnTo>
                    <a:pt x="2928" y="789"/>
                  </a:lnTo>
                  <a:lnTo>
                    <a:pt x="2932" y="786"/>
                  </a:lnTo>
                  <a:lnTo>
                    <a:pt x="2938" y="783"/>
                  </a:lnTo>
                  <a:lnTo>
                    <a:pt x="2948" y="790"/>
                  </a:lnTo>
                  <a:lnTo>
                    <a:pt x="2954" y="800"/>
                  </a:lnTo>
                  <a:lnTo>
                    <a:pt x="2951" y="809"/>
                  </a:lnTo>
                  <a:lnTo>
                    <a:pt x="2961" y="802"/>
                  </a:lnTo>
                  <a:lnTo>
                    <a:pt x="2977" y="798"/>
                  </a:lnTo>
                  <a:lnTo>
                    <a:pt x="2987" y="803"/>
                  </a:lnTo>
                  <a:lnTo>
                    <a:pt x="2989" y="811"/>
                  </a:lnTo>
                  <a:lnTo>
                    <a:pt x="2985" y="817"/>
                  </a:lnTo>
                  <a:lnTo>
                    <a:pt x="2979" y="831"/>
                  </a:lnTo>
                  <a:lnTo>
                    <a:pt x="2975" y="832"/>
                  </a:lnTo>
                  <a:lnTo>
                    <a:pt x="2972" y="838"/>
                  </a:lnTo>
                  <a:lnTo>
                    <a:pt x="2975" y="840"/>
                  </a:lnTo>
                  <a:lnTo>
                    <a:pt x="2983" y="840"/>
                  </a:lnTo>
                  <a:lnTo>
                    <a:pt x="2981" y="846"/>
                  </a:lnTo>
                  <a:lnTo>
                    <a:pt x="2974" y="854"/>
                  </a:lnTo>
                  <a:lnTo>
                    <a:pt x="2982" y="853"/>
                  </a:lnTo>
                  <a:lnTo>
                    <a:pt x="2986" y="847"/>
                  </a:lnTo>
                  <a:lnTo>
                    <a:pt x="2997" y="841"/>
                  </a:lnTo>
                  <a:lnTo>
                    <a:pt x="3003" y="841"/>
                  </a:lnTo>
                  <a:lnTo>
                    <a:pt x="3007" y="839"/>
                  </a:lnTo>
                  <a:lnTo>
                    <a:pt x="3011" y="841"/>
                  </a:lnTo>
                  <a:lnTo>
                    <a:pt x="3009" y="850"/>
                  </a:lnTo>
                  <a:lnTo>
                    <a:pt x="3012" y="856"/>
                  </a:lnTo>
                  <a:lnTo>
                    <a:pt x="3009" y="870"/>
                  </a:lnTo>
                  <a:lnTo>
                    <a:pt x="2999" y="888"/>
                  </a:lnTo>
                  <a:lnTo>
                    <a:pt x="2991" y="888"/>
                  </a:lnTo>
                  <a:lnTo>
                    <a:pt x="2982" y="893"/>
                  </a:lnTo>
                  <a:lnTo>
                    <a:pt x="2977" y="903"/>
                  </a:lnTo>
                  <a:lnTo>
                    <a:pt x="2969" y="909"/>
                  </a:lnTo>
                  <a:lnTo>
                    <a:pt x="2966" y="906"/>
                  </a:lnTo>
                  <a:lnTo>
                    <a:pt x="2969" y="896"/>
                  </a:lnTo>
                  <a:lnTo>
                    <a:pt x="2970" y="886"/>
                  </a:lnTo>
                  <a:lnTo>
                    <a:pt x="2968" y="884"/>
                  </a:lnTo>
                  <a:lnTo>
                    <a:pt x="2962" y="888"/>
                  </a:lnTo>
                  <a:lnTo>
                    <a:pt x="2955" y="900"/>
                  </a:lnTo>
                  <a:lnTo>
                    <a:pt x="2948" y="901"/>
                  </a:lnTo>
                  <a:lnTo>
                    <a:pt x="2936" y="913"/>
                  </a:lnTo>
                  <a:lnTo>
                    <a:pt x="2932" y="910"/>
                  </a:lnTo>
                  <a:lnTo>
                    <a:pt x="2924" y="910"/>
                  </a:lnTo>
                  <a:lnTo>
                    <a:pt x="2910" y="921"/>
                  </a:lnTo>
                  <a:lnTo>
                    <a:pt x="2906" y="918"/>
                  </a:lnTo>
                  <a:lnTo>
                    <a:pt x="2899" y="922"/>
                  </a:lnTo>
                  <a:lnTo>
                    <a:pt x="2890" y="921"/>
                  </a:lnTo>
                  <a:lnTo>
                    <a:pt x="2887" y="915"/>
                  </a:lnTo>
                  <a:lnTo>
                    <a:pt x="2883" y="913"/>
                  </a:lnTo>
                  <a:lnTo>
                    <a:pt x="2891" y="907"/>
                  </a:lnTo>
                  <a:lnTo>
                    <a:pt x="2897" y="899"/>
                  </a:lnTo>
                  <a:lnTo>
                    <a:pt x="2897" y="892"/>
                  </a:lnTo>
                  <a:lnTo>
                    <a:pt x="2888" y="878"/>
                  </a:lnTo>
                  <a:lnTo>
                    <a:pt x="2882" y="884"/>
                  </a:lnTo>
                  <a:lnTo>
                    <a:pt x="2870" y="880"/>
                  </a:lnTo>
                  <a:lnTo>
                    <a:pt x="2868" y="874"/>
                  </a:lnTo>
                  <a:lnTo>
                    <a:pt x="2873" y="864"/>
                  </a:lnTo>
                  <a:lnTo>
                    <a:pt x="2879" y="862"/>
                  </a:lnTo>
                  <a:lnTo>
                    <a:pt x="2874" y="859"/>
                  </a:lnTo>
                  <a:lnTo>
                    <a:pt x="2868" y="858"/>
                  </a:lnTo>
                  <a:lnTo>
                    <a:pt x="2863" y="846"/>
                  </a:lnTo>
                  <a:lnTo>
                    <a:pt x="2866" y="839"/>
                  </a:lnTo>
                  <a:lnTo>
                    <a:pt x="2866" y="831"/>
                  </a:lnTo>
                  <a:lnTo>
                    <a:pt x="2862" y="824"/>
                  </a:lnTo>
                  <a:lnTo>
                    <a:pt x="2862" y="833"/>
                  </a:lnTo>
                  <a:lnTo>
                    <a:pt x="2856" y="847"/>
                  </a:lnTo>
                  <a:lnTo>
                    <a:pt x="2863" y="860"/>
                  </a:lnTo>
                  <a:lnTo>
                    <a:pt x="2864" y="866"/>
                  </a:lnTo>
                  <a:lnTo>
                    <a:pt x="2860" y="871"/>
                  </a:lnTo>
                  <a:lnTo>
                    <a:pt x="2859" y="881"/>
                  </a:lnTo>
                  <a:lnTo>
                    <a:pt x="2854" y="884"/>
                  </a:lnTo>
                  <a:lnTo>
                    <a:pt x="2847" y="881"/>
                  </a:lnTo>
                  <a:lnTo>
                    <a:pt x="2839" y="883"/>
                  </a:lnTo>
                  <a:lnTo>
                    <a:pt x="2833" y="877"/>
                  </a:lnTo>
                  <a:lnTo>
                    <a:pt x="2832" y="872"/>
                  </a:lnTo>
                  <a:lnTo>
                    <a:pt x="2838" y="856"/>
                  </a:lnTo>
                  <a:lnTo>
                    <a:pt x="2835" y="848"/>
                  </a:lnTo>
                  <a:lnTo>
                    <a:pt x="2837" y="840"/>
                  </a:lnTo>
                  <a:lnTo>
                    <a:pt x="2845" y="831"/>
                  </a:lnTo>
                  <a:lnTo>
                    <a:pt x="2836" y="833"/>
                  </a:lnTo>
                  <a:lnTo>
                    <a:pt x="2830" y="840"/>
                  </a:lnTo>
                  <a:lnTo>
                    <a:pt x="2828" y="850"/>
                  </a:lnTo>
                  <a:lnTo>
                    <a:pt x="2831" y="859"/>
                  </a:lnTo>
                  <a:lnTo>
                    <a:pt x="2824" y="872"/>
                  </a:lnTo>
                  <a:lnTo>
                    <a:pt x="2816" y="875"/>
                  </a:lnTo>
                  <a:lnTo>
                    <a:pt x="2808" y="870"/>
                  </a:lnTo>
                  <a:lnTo>
                    <a:pt x="2809" y="862"/>
                  </a:lnTo>
                  <a:lnTo>
                    <a:pt x="2806" y="859"/>
                  </a:lnTo>
                  <a:lnTo>
                    <a:pt x="2807" y="853"/>
                  </a:lnTo>
                  <a:lnTo>
                    <a:pt x="2810" y="846"/>
                  </a:lnTo>
                  <a:lnTo>
                    <a:pt x="2812" y="841"/>
                  </a:lnTo>
                  <a:lnTo>
                    <a:pt x="2810" y="832"/>
                  </a:lnTo>
                  <a:lnTo>
                    <a:pt x="2806" y="831"/>
                  </a:lnTo>
                  <a:lnTo>
                    <a:pt x="2805" y="835"/>
                  </a:lnTo>
                  <a:lnTo>
                    <a:pt x="2803" y="845"/>
                  </a:lnTo>
                  <a:lnTo>
                    <a:pt x="2798" y="850"/>
                  </a:lnTo>
                  <a:lnTo>
                    <a:pt x="2798" y="856"/>
                  </a:lnTo>
                  <a:lnTo>
                    <a:pt x="2795" y="859"/>
                  </a:lnTo>
                  <a:lnTo>
                    <a:pt x="2788" y="860"/>
                  </a:lnTo>
                  <a:lnTo>
                    <a:pt x="2787" y="863"/>
                  </a:lnTo>
                  <a:lnTo>
                    <a:pt x="2781" y="863"/>
                  </a:lnTo>
                  <a:close/>
                  <a:moveTo>
                    <a:pt x="2843" y="731"/>
                  </a:moveTo>
                  <a:lnTo>
                    <a:pt x="2839" y="721"/>
                  </a:lnTo>
                  <a:lnTo>
                    <a:pt x="2840" y="715"/>
                  </a:lnTo>
                  <a:lnTo>
                    <a:pt x="2845" y="715"/>
                  </a:lnTo>
                  <a:lnTo>
                    <a:pt x="2849" y="720"/>
                  </a:lnTo>
                  <a:lnTo>
                    <a:pt x="2849" y="728"/>
                  </a:lnTo>
                  <a:lnTo>
                    <a:pt x="2846" y="731"/>
                  </a:lnTo>
                  <a:lnTo>
                    <a:pt x="2843" y="731"/>
                  </a:lnTo>
                  <a:close/>
                  <a:moveTo>
                    <a:pt x="3066" y="735"/>
                  </a:moveTo>
                  <a:lnTo>
                    <a:pt x="3070" y="741"/>
                  </a:lnTo>
                  <a:lnTo>
                    <a:pt x="3078" y="740"/>
                  </a:lnTo>
                  <a:lnTo>
                    <a:pt x="3073" y="733"/>
                  </a:lnTo>
                  <a:lnTo>
                    <a:pt x="3066" y="735"/>
                  </a:lnTo>
                  <a:close/>
                  <a:moveTo>
                    <a:pt x="3224" y="638"/>
                  </a:moveTo>
                  <a:lnTo>
                    <a:pt x="3221" y="642"/>
                  </a:lnTo>
                  <a:lnTo>
                    <a:pt x="3225" y="647"/>
                  </a:lnTo>
                  <a:lnTo>
                    <a:pt x="3234" y="647"/>
                  </a:lnTo>
                  <a:lnTo>
                    <a:pt x="3234" y="641"/>
                  </a:lnTo>
                  <a:lnTo>
                    <a:pt x="3228" y="637"/>
                  </a:lnTo>
                  <a:lnTo>
                    <a:pt x="3224" y="638"/>
                  </a:lnTo>
                  <a:close/>
                  <a:moveTo>
                    <a:pt x="3542" y="18"/>
                  </a:moveTo>
                  <a:lnTo>
                    <a:pt x="3546" y="10"/>
                  </a:lnTo>
                  <a:lnTo>
                    <a:pt x="3551" y="9"/>
                  </a:lnTo>
                  <a:lnTo>
                    <a:pt x="3555" y="17"/>
                  </a:lnTo>
                  <a:lnTo>
                    <a:pt x="3548" y="20"/>
                  </a:lnTo>
                  <a:lnTo>
                    <a:pt x="3542" y="18"/>
                  </a:lnTo>
                  <a:close/>
                  <a:moveTo>
                    <a:pt x="2881" y="535"/>
                  </a:moveTo>
                  <a:lnTo>
                    <a:pt x="2891" y="521"/>
                  </a:lnTo>
                  <a:lnTo>
                    <a:pt x="2897" y="521"/>
                  </a:lnTo>
                  <a:lnTo>
                    <a:pt x="2906" y="516"/>
                  </a:lnTo>
                  <a:lnTo>
                    <a:pt x="2913" y="520"/>
                  </a:lnTo>
                  <a:lnTo>
                    <a:pt x="2922" y="528"/>
                  </a:lnTo>
                  <a:lnTo>
                    <a:pt x="2919" y="533"/>
                  </a:lnTo>
                  <a:lnTo>
                    <a:pt x="2908" y="533"/>
                  </a:lnTo>
                  <a:lnTo>
                    <a:pt x="2901" y="540"/>
                  </a:lnTo>
                  <a:lnTo>
                    <a:pt x="2889" y="542"/>
                  </a:lnTo>
                  <a:lnTo>
                    <a:pt x="2883" y="540"/>
                  </a:lnTo>
                  <a:lnTo>
                    <a:pt x="2881" y="535"/>
                  </a:lnTo>
                  <a:close/>
                  <a:moveTo>
                    <a:pt x="2790" y="619"/>
                  </a:moveTo>
                  <a:lnTo>
                    <a:pt x="2791" y="611"/>
                  </a:lnTo>
                  <a:lnTo>
                    <a:pt x="2797" y="605"/>
                  </a:lnTo>
                  <a:lnTo>
                    <a:pt x="2798" y="600"/>
                  </a:lnTo>
                  <a:lnTo>
                    <a:pt x="2803" y="597"/>
                  </a:lnTo>
                  <a:lnTo>
                    <a:pt x="2807" y="599"/>
                  </a:lnTo>
                  <a:lnTo>
                    <a:pt x="2803" y="605"/>
                  </a:lnTo>
                  <a:lnTo>
                    <a:pt x="2802" y="610"/>
                  </a:lnTo>
                  <a:lnTo>
                    <a:pt x="2793" y="618"/>
                  </a:lnTo>
                  <a:lnTo>
                    <a:pt x="2790" y="619"/>
                  </a:lnTo>
                  <a:close/>
                  <a:moveTo>
                    <a:pt x="2784" y="235"/>
                  </a:moveTo>
                  <a:lnTo>
                    <a:pt x="2786" y="233"/>
                  </a:lnTo>
                  <a:lnTo>
                    <a:pt x="2792" y="233"/>
                  </a:lnTo>
                  <a:lnTo>
                    <a:pt x="2795" y="236"/>
                  </a:lnTo>
                  <a:lnTo>
                    <a:pt x="2802" y="236"/>
                  </a:lnTo>
                  <a:lnTo>
                    <a:pt x="2803" y="243"/>
                  </a:lnTo>
                  <a:lnTo>
                    <a:pt x="2798" y="244"/>
                  </a:lnTo>
                  <a:lnTo>
                    <a:pt x="2795" y="241"/>
                  </a:lnTo>
                  <a:lnTo>
                    <a:pt x="2786" y="239"/>
                  </a:lnTo>
                  <a:lnTo>
                    <a:pt x="2784" y="235"/>
                  </a:lnTo>
                  <a:close/>
                  <a:moveTo>
                    <a:pt x="2762" y="623"/>
                  </a:moveTo>
                  <a:lnTo>
                    <a:pt x="2768" y="618"/>
                  </a:lnTo>
                  <a:lnTo>
                    <a:pt x="2773" y="608"/>
                  </a:lnTo>
                  <a:lnTo>
                    <a:pt x="2787" y="594"/>
                  </a:lnTo>
                  <a:lnTo>
                    <a:pt x="2793" y="572"/>
                  </a:lnTo>
                  <a:lnTo>
                    <a:pt x="2798" y="569"/>
                  </a:lnTo>
                  <a:lnTo>
                    <a:pt x="2800" y="576"/>
                  </a:lnTo>
                  <a:lnTo>
                    <a:pt x="2796" y="586"/>
                  </a:lnTo>
                  <a:lnTo>
                    <a:pt x="2796" y="592"/>
                  </a:lnTo>
                  <a:lnTo>
                    <a:pt x="2803" y="593"/>
                  </a:lnTo>
                  <a:lnTo>
                    <a:pt x="2812" y="584"/>
                  </a:lnTo>
                  <a:lnTo>
                    <a:pt x="2820" y="579"/>
                  </a:lnTo>
                  <a:lnTo>
                    <a:pt x="2819" y="570"/>
                  </a:lnTo>
                  <a:lnTo>
                    <a:pt x="2810" y="568"/>
                  </a:lnTo>
                  <a:lnTo>
                    <a:pt x="2810" y="566"/>
                  </a:lnTo>
                  <a:lnTo>
                    <a:pt x="2820" y="562"/>
                  </a:lnTo>
                  <a:lnTo>
                    <a:pt x="2820" y="550"/>
                  </a:lnTo>
                  <a:lnTo>
                    <a:pt x="2817" y="545"/>
                  </a:lnTo>
                  <a:lnTo>
                    <a:pt x="2817" y="537"/>
                  </a:lnTo>
                  <a:lnTo>
                    <a:pt x="2828" y="528"/>
                  </a:lnTo>
                  <a:lnTo>
                    <a:pt x="2832" y="514"/>
                  </a:lnTo>
                  <a:lnTo>
                    <a:pt x="2840" y="511"/>
                  </a:lnTo>
                  <a:lnTo>
                    <a:pt x="2845" y="504"/>
                  </a:lnTo>
                  <a:lnTo>
                    <a:pt x="2844" y="512"/>
                  </a:lnTo>
                  <a:lnTo>
                    <a:pt x="2846" y="516"/>
                  </a:lnTo>
                  <a:lnTo>
                    <a:pt x="2840" y="518"/>
                  </a:lnTo>
                  <a:lnTo>
                    <a:pt x="2833" y="533"/>
                  </a:lnTo>
                  <a:lnTo>
                    <a:pt x="2826" y="542"/>
                  </a:lnTo>
                  <a:lnTo>
                    <a:pt x="2824" y="555"/>
                  </a:lnTo>
                  <a:lnTo>
                    <a:pt x="2828" y="563"/>
                  </a:lnTo>
                  <a:lnTo>
                    <a:pt x="2831" y="573"/>
                  </a:lnTo>
                  <a:lnTo>
                    <a:pt x="2836" y="568"/>
                  </a:lnTo>
                  <a:lnTo>
                    <a:pt x="2842" y="553"/>
                  </a:lnTo>
                  <a:lnTo>
                    <a:pt x="2859" y="540"/>
                  </a:lnTo>
                  <a:lnTo>
                    <a:pt x="2865" y="530"/>
                  </a:lnTo>
                  <a:lnTo>
                    <a:pt x="2865" y="519"/>
                  </a:lnTo>
                  <a:lnTo>
                    <a:pt x="2870" y="510"/>
                  </a:lnTo>
                  <a:lnTo>
                    <a:pt x="2876" y="508"/>
                  </a:lnTo>
                  <a:lnTo>
                    <a:pt x="2877" y="513"/>
                  </a:lnTo>
                  <a:lnTo>
                    <a:pt x="2874" y="516"/>
                  </a:lnTo>
                  <a:lnTo>
                    <a:pt x="2874" y="526"/>
                  </a:lnTo>
                  <a:lnTo>
                    <a:pt x="2881" y="523"/>
                  </a:lnTo>
                  <a:lnTo>
                    <a:pt x="2890" y="511"/>
                  </a:lnTo>
                  <a:lnTo>
                    <a:pt x="2899" y="511"/>
                  </a:lnTo>
                  <a:lnTo>
                    <a:pt x="2911" y="512"/>
                  </a:lnTo>
                  <a:lnTo>
                    <a:pt x="2925" y="508"/>
                  </a:lnTo>
                  <a:lnTo>
                    <a:pt x="2933" y="507"/>
                  </a:lnTo>
                  <a:lnTo>
                    <a:pt x="2939" y="501"/>
                  </a:lnTo>
                  <a:lnTo>
                    <a:pt x="2947" y="498"/>
                  </a:lnTo>
                  <a:lnTo>
                    <a:pt x="2951" y="490"/>
                  </a:lnTo>
                  <a:lnTo>
                    <a:pt x="2951" y="484"/>
                  </a:lnTo>
                  <a:lnTo>
                    <a:pt x="2952" y="478"/>
                  </a:lnTo>
                  <a:lnTo>
                    <a:pt x="2947" y="472"/>
                  </a:lnTo>
                  <a:lnTo>
                    <a:pt x="2950" y="461"/>
                  </a:lnTo>
                  <a:lnTo>
                    <a:pt x="2950" y="440"/>
                  </a:lnTo>
                  <a:lnTo>
                    <a:pt x="2947" y="441"/>
                  </a:lnTo>
                  <a:lnTo>
                    <a:pt x="2941" y="453"/>
                  </a:lnTo>
                  <a:lnTo>
                    <a:pt x="2931" y="465"/>
                  </a:lnTo>
                  <a:lnTo>
                    <a:pt x="2926" y="465"/>
                  </a:lnTo>
                  <a:lnTo>
                    <a:pt x="2926" y="459"/>
                  </a:lnTo>
                  <a:lnTo>
                    <a:pt x="2932" y="451"/>
                  </a:lnTo>
                  <a:lnTo>
                    <a:pt x="2941" y="445"/>
                  </a:lnTo>
                  <a:lnTo>
                    <a:pt x="2942" y="439"/>
                  </a:lnTo>
                  <a:lnTo>
                    <a:pt x="2932" y="430"/>
                  </a:lnTo>
                  <a:lnTo>
                    <a:pt x="2931" y="423"/>
                  </a:lnTo>
                  <a:lnTo>
                    <a:pt x="2926" y="423"/>
                  </a:lnTo>
                  <a:lnTo>
                    <a:pt x="2922" y="426"/>
                  </a:lnTo>
                  <a:lnTo>
                    <a:pt x="2920" y="431"/>
                  </a:lnTo>
                  <a:lnTo>
                    <a:pt x="2915" y="427"/>
                  </a:lnTo>
                  <a:lnTo>
                    <a:pt x="2907" y="428"/>
                  </a:lnTo>
                  <a:lnTo>
                    <a:pt x="2900" y="433"/>
                  </a:lnTo>
                  <a:lnTo>
                    <a:pt x="2893" y="431"/>
                  </a:lnTo>
                  <a:lnTo>
                    <a:pt x="2896" y="427"/>
                  </a:lnTo>
                  <a:lnTo>
                    <a:pt x="2916" y="418"/>
                  </a:lnTo>
                  <a:lnTo>
                    <a:pt x="2926" y="416"/>
                  </a:lnTo>
                  <a:lnTo>
                    <a:pt x="2940" y="400"/>
                  </a:lnTo>
                  <a:lnTo>
                    <a:pt x="2944" y="397"/>
                  </a:lnTo>
                  <a:lnTo>
                    <a:pt x="2954" y="380"/>
                  </a:lnTo>
                  <a:lnTo>
                    <a:pt x="2958" y="365"/>
                  </a:lnTo>
                  <a:lnTo>
                    <a:pt x="2955" y="363"/>
                  </a:lnTo>
                  <a:lnTo>
                    <a:pt x="2948" y="365"/>
                  </a:lnTo>
                  <a:lnTo>
                    <a:pt x="2944" y="368"/>
                  </a:lnTo>
                  <a:lnTo>
                    <a:pt x="2940" y="364"/>
                  </a:lnTo>
                  <a:lnTo>
                    <a:pt x="2944" y="359"/>
                  </a:lnTo>
                  <a:lnTo>
                    <a:pt x="2949" y="356"/>
                  </a:lnTo>
                  <a:lnTo>
                    <a:pt x="2955" y="356"/>
                  </a:lnTo>
                  <a:lnTo>
                    <a:pt x="2959" y="351"/>
                  </a:lnTo>
                  <a:lnTo>
                    <a:pt x="2958" y="342"/>
                  </a:lnTo>
                  <a:lnTo>
                    <a:pt x="2967" y="333"/>
                  </a:lnTo>
                  <a:lnTo>
                    <a:pt x="2967" y="323"/>
                  </a:lnTo>
                  <a:lnTo>
                    <a:pt x="2964" y="320"/>
                  </a:lnTo>
                  <a:lnTo>
                    <a:pt x="2965" y="313"/>
                  </a:lnTo>
                  <a:lnTo>
                    <a:pt x="2957" y="310"/>
                  </a:lnTo>
                  <a:lnTo>
                    <a:pt x="2949" y="314"/>
                  </a:lnTo>
                  <a:lnTo>
                    <a:pt x="2939" y="333"/>
                  </a:lnTo>
                  <a:lnTo>
                    <a:pt x="2938" y="342"/>
                  </a:lnTo>
                  <a:lnTo>
                    <a:pt x="2942" y="348"/>
                  </a:lnTo>
                  <a:lnTo>
                    <a:pt x="2936" y="356"/>
                  </a:lnTo>
                  <a:lnTo>
                    <a:pt x="2932" y="359"/>
                  </a:lnTo>
                  <a:lnTo>
                    <a:pt x="2929" y="357"/>
                  </a:lnTo>
                  <a:lnTo>
                    <a:pt x="2930" y="352"/>
                  </a:lnTo>
                  <a:lnTo>
                    <a:pt x="2927" y="348"/>
                  </a:lnTo>
                  <a:lnTo>
                    <a:pt x="2927" y="341"/>
                  </a:lnTo>
                  <a:lnTo>
                    <a:pt x="2935" y="325"/>
                  </a:lnTo>
                  <a:lnTo>
                    <a:pt x="2932" y="318"/>
                  </a:lnTo>
                  <a:lnTo>
                    <a:pt x="2934" y="313"/>
                  </a:lnTo>
                  <a:lnTo>
                    <a:pt x="2937" y="316"/>
                  </a:lnTo>
                  <a:lnTo>
                    <a:pt x="2943" y="312"/>
                  </a:lnTo>
                  <a:lnTo>
                    <a:pt x="2940" y="301"/>
                  </a:lnTo>
                  <a:lnTo>
                    <a:pt x="2935" y="292"/>
                  </a:lnTo>
                  <a:lnTo>
                    <a:pt x="2927" y="292"/>
                  </a:lnTo>
                  <a:lnTo>
                    <a:pt x="2917" y="295"/>
                  </a:lnTo>
                  <a:lnTo>
                    <a:pt x="2913" y="303"/>
                  </a:lnTo>
                  <a:lnTo>
                    <a:pt x="2911" y="298"/>
                  </a:lnTo>
                  <a:lnTo>
                    <a:pt x="2909" y="296"/>
                  </a:lnTo>
                  <a:lnTo>
                    <a:pt x="2910" y="283"/>
                  </a:lnTo>
                  <a:lnTo>
                    <a:pt x="2905" y="271"/>
                  </a:lnTo>
                  <a:lnTo>
                    <a:pt x="2907" y="253"/>
                  </a:lnTo>
                  <a:lnTo>
                    <a:pt x="2906" y="239"/>
                  </a:lnTo>
                  <a:lnTo>
                    <a:pt x="2911" y="229"/>
                  </a:lnTo>
                  <a:lnTo>
                    <a:pt x="2912" y="214"/>
                  </a:lnTo>
                  <a:lnTo>
                    <a:pt x="2911" y="204"/>
                  </a:lnTo>
                  <a:lnTo>
                    <a:pt x="2918" y="190"/>
                  </a:lnTo>
                  <a:lnTo>
                    <a:pt x="2919" y="178"/>
                  </a:lnTo>
                  <a:lnTo>
                    <a:pt x="2911" y="169"/>
                  </a:lnTo>
                  <a:lnTo>
                    <a:pt x="2909" y="160"/>
                  </a:lnTo>
                  <a:lnTo>
                    <a:pt x="2896" y="150"/>
                  </a:lnTo>
                  <a:lnTo>
                    <a:pt x="2894" y="143"/>
                  </a:lnTo>
                  <a:lnTo>
                    <a:pt x="2881" y="137"/>
                  </a:lnTo>
                  <a:lnTo>
                    <a:pt x="2877" y="140"/>
                  </a:lnTo>
                  <a:lnTo>
                    <a:pt x="2877" y="145"/>
                  </a:lnTo>
                  <a:lnTo>
                    <a:pt x="2874" y="147"/>
                  </a:lnTo>
                  <a:lnTo>
                    <a:pt x="2863" y="137"/>
                  </a:lnTo>
                  <a:lnTo>
                    <a:pt x="2853" y="138"/>
                  </a:lnTo>
                  <a:lnTo>
                    <a:pt x="2853" y="148"/>
                  </a:lnTo>
                  <a:lnTo>
                    <a:pt x="2847" y="159"/>
                  </a:lnTo>
                  <a:lnTo>
                    <a:pt x="2852" y="165"/>
                  </a:lnTo>
                  <a:lnTo>
                    <a:pt x="2862" y="165"/>
                  </a:lnTo>
                  <a:lnTo>
                    <a:pt x="2869" y="162"/>
                  </a:lnTo>
                  <a:lnTo>
                    <a:pt x="2880" y="167"/>
                  </a:lnTo>
                  <a:lnTo>
                    <a:pt x="2883" y="174"/>
                  </a:lnTo>
                  <a:lnTo>
                    <a:pt x="2890" y="175"/>
                  </a:lnTo>
                  <a:lnTo>
                    <a:pt x="2890" y="181"/>
                  </a:lnTo>
                  <a:lnTo>
                    <a:pt x="2877" y="194"/>
                  </a:lnTo>
                  <a:lnTo>
                    <a:pt x="2870" y="194"/>
                  </a:lnTo>
                  <a:lnTo>
                    <a:pt x="2861" y="187"/>
                  </a:lnTo>
                  <a:lnTo>
                    <a:pt x="2853" y="188"/>
                  </a:lnTo>
                  <a:lnTo>
                    <a:pt x="2845" y="186"/>
                  </a:lnTo>
                  <a:lnTo>
                    <a:pt x="2849" y="194"/>
                  </a:lnTo>
                  <a:lnTo>
                    <a:pt x="2855" y="195"/>
                  </a:lnTo>
                  <a:lnTo>
                    <a:pt x="2848" y="201"/>
                  </a:lnTo>
                  <a:lnTo>
                    <a:pt x="2841" y="204"/>
                  </a:lnTo>
                  <a:lnTo>
                    <a:pt x="2829" y="191"/>
                  </a:lnTo>
                  <a:lnTo>
                    <a:pt x="2816" y="198"/>
                  </a:lnTo>
                  <a:lnTo>
                    <a:pt x="2812" y="210"/>
                  </a:lnTo>
                  <a:lnTo>
                    <a:pt x="2806" y="215"/>
                  </a:lnTo>
                  <a:lnTo>
                    <a:pt x="2807" y="220"/>
                  </a:lnTo>
                  <a:lnTo>
                    <a:pt x="2814" y="223"/>
                  </a:lnTo>
                  <a:lnTo>
                    <a:pt x="2816" y="233"/>
                  </a:lnTo>
                  <a:lnTo>
                    <a:pt x="2826" y="239"/>
                  </a:lnTo>
                  <a:lnTo>
                    <a:pt x="2826" y="243"/>
                  </a:lnTo>
                  <a:lnTo>
                    <a:pt x="2820" y="243"/>
                  </a:lnTo>
                  <a:lnTo>
                    <a:pt x="2818" y="250"/>
                  </a:lnTo>
                  <a:lnTo>
                    <a:pt x="2823" y="254"/>
                  </a:lnTo>
                  <a:lnTo>
                    <a:pt x="2822" y="260"/>
                  </a:lnTo>
                  <a:lnTo>
                    <a:pt x="2817" y="260"/>
                  </a:lnTo>
                  <a:lnTo>
                    <a:pt x="2810" y="255"/>
                  </a:lnTo>
                  <a:lnTo>
                    <a:pt x="2802" y="254"/>
                  </a:lnTo>
                  <a:lnTo>
                    <a:pt x="2793" y="247"/>
                  </a:lnTo>
                  <a:lnTo>
                    <a:pt x="2787" y="246"/>
                  </a:lnTo>
                  <a:lnTo>
                    <a:pt x="2778" y="250"/>
                  </a:lnTo>
                  <a:lnTo>
                    <a:pt x="2777" y="258"/>
                  </a:lnTo>
                  <a:lnTo>
                    <a:pt x="2782" y="266"/>
                  </a:lnTo>
                  <a:lnTo>
                    <a:pt x="2778" y="273"/>
                  </a:lnTo>
                  <a:lnTo>
                    <a:pt x="2775" y="270"/>
                  </a:lnTo>
                  <a:lnTo>
                    <a:pt x="2775" y="265"/>
                  </a:lnTo>
                  <a:lnTo>
                    <a:pt x="2768" y="260"/>
                  </a:lnTo>
                  <a:lnTo>
                    <a:pt x="2759" y="257"/>
                  </a:lnTo>
                  <a:lnTo>
                    <a:pt x="2755" y="258"/>
                  </a:lnTo>
                  <a:lnTo>
                    <a:pt x="2749" y="251"/>
                  </a:lnTo>
                  <a:lnTo>
                    <a:pt x="2744" y="250"/>
                  </a:lnTo>
                  <a:lnTo>
                    <a:pt x="2741" y="254"/>
                  </a:lnTo>
                  <a:lnTo>
                    <a:pt x="2746" y="265"/>
                  </a:lnTo>
                  <a:lnTo>
                    <a:pt x="2744" y="275"/>
                  </a:lnTo>
                  <a:lnTo>
                    <a:pt x="2748" y="286"/>
                  </a:lnTo>
                  <a:lnTo>
                    <a:pt x="2755" y="291"/>
                  </a:lnTo>
                  <a:lnTo>
                    <a:pt x="2765" y="293"/>
                  </a:lnTo>
                  <a:lnTo>
                    <a:pt x="2769" y="297"/>
                  </a:lnTo>
                  <a:lnTo>
                    <a:pt x="2766" y="299"/>
                  </a:lnTo>
                  <a:lnTo>
                    <a:pt x="2756" y="298"/>
                  </a:lnTo>
                  <a:lnTo>
                    <a:pt x="2767" y="305"/>
                  </a:lnTo>
                  <a:lnTo>
                    <a:pt x="2771" y="312"/>
                  </a:lnTo>
                  <a:lnTo>
                    <a:pt x="2778" y="317"/>
                  </a:lnTo>
                  <a:lnTo>
                    <a:pt x="2790" y="317"/>
                  </a:lnTo>
                  <a:lnTo>
                    <a:pt x="2795" y="311"/>
                  </a:lnTo>
                  <a:lnTo>
                    <a:pt x="2799" y="311"/>
                  </a:lnTo>
                  <a:lnTo>
                    <a:pt x="2800" y="317"/>
                  </a:lnTo>
                  <a:lnTo>
                    <a:pt x="2793" y="323"/>
                  </a:lnTo>
                  <a:lnTo>
                    <a:pt x="2789" y="336"/>
                  </a:lnTo>
                  <a:lnTo>
                    <a:pt x="2784" y="337"/>
                  </a:lnTo>
                  <a:lnTo>
                    <a:pt x="2773" y="328"/>
                  </a:lnTo>
                  <a:lnTo>
                    <a:pt x="2749" y="323"/>
                  </a:lnTo>
                  <a:lnTo>
                    <a:pt x="2741" y="311"/>
                  </a:lnTo>
                  <a:lnTo>
                    <a:pt x="2734" y="308"/>
                  </a:lnTo>
                  <a:lnTo>
                    <a:pt x="2732" y="303"/>
                  </a:lnTo>
                  <a:lnTo>
                    <a:pt x="2728" y="303"/>
                  </a:lnTo>
                  <a:lnTo>
                    <a:pt x="2725" y="313"/>
                  </a:lnTo>
                  <a:lnTo>
                    <a:pt x="2726" y="317"/>
                  </a:lnTo>
                  <a:lnTo>
                    <a:pt x="2722" y="322"/>
                  </a:lnTo>
                  <a:lnTo>
                    <a:pt x="2726" y="335"/>
                  </a:lnTo>
                  <a:lnTo>
                    <a:pt x="2719" y="339"/>
                  </a:lnTo>
                  <a:lnTo>
                    <a:pt x="2714" y="336"/>
                  </a:lnTo>
                  <a:lnTo>
                    <a:pt x="2714" y="348"/>
                  </a:lnTo>
                  <a:lnTo>
                    <a:pt x="2709" y="351"/>
                  </a:lnTo>
                  <a:lnTo>
                    <a:pt x="2709" y="370"/>
                  </a:lnTo>
                  <a:lnTo>
                    <a:pt x="2715" y="375"/>
                  </a:lnTo>
                  <a:lnTo>
                    <a:pt x="2728" y="376"/>
                  </a:lnTo>
                  <a:lnTo>
                    <a:pt x="2736" y="380"/>
                  </a:lnTo>
                  <a:lnTo>
                    <a:pt x="2744" y="377"/>
                  </a:lnTo>
                  <a:lnTo>
                    <a:pt x="2744" y="381"/>
                  </a:lnTo>
                  <a:lnTo>
                    <a:pt x="2738" y="384"/>
                  </a:lnTo>
                  <a:lnTo>
                    <a:pt x="2728" y="381"/>
                  </a:lnTo>
                  <a:lnTo>
                    <a:pt x="2715" y="382"/>
                  </a:lnTo>
                  <a:lnTo>
                    <a:pt x="2711" y="379"/>
                  </a:lnTo>
                  <a:lnTo>
                    <a:pt x="2702" y="380"/>
                  </a:lnTo>
                  <a:lnTo>
                    <a:pt x="2691" y="395"/>
                  </a:lnTo>
                  <a:lnTo>
                    <a:pt x="2690" y="402"/>
                  </a:lnTo>
                  <a:lnTo>
                    <a:pt x="2695" y="408"/>
                  </a:lnTo>
                  <a:lnTo>
                    <a:pt x="2693" y="413"/>
                  </a:lnTo>
                  <a:lnTo>
                    <a:pt x="2688" y="415"/>
                  </a:lnTo>
                  <a:lnTo>
                    <a:pt x="2688" y="422"/>
                  </a:lnTo>
                  <a:lnTo>
                    <a:pt x="2692" y="426"/>
                  </a:lnTo>
                  <a:lnTo>
                    <a:pt x="2698" y="423"/>
                  </a:lnTo>
                  <a:lnTo>
                    <a:pt x="2709" y="423"/>
                  </a:lnTo>
                  <a:lnTo>
                    <a:pt x="2716" y="416"/>
                  </a:lnTo>
                  <a:lnTo>
                    <a:pt x="2720" y="420"/>
                  </a:lnTo>
                  <a:lnTo>
                    <a:pt x="2719" y="427"/>
                  </a:lnTo>
                  <a:lnTo>
                    <a:pt x="2711" y="428"/>
                  </a:lnTo>
                  <a:lnTo>
                    <a:pt x="2706" y="437"/>
                  </a:lnTo>
                  <a:lnTo>
                    <a:pt x="2710" y="441"/>
                  </a:lnTo>
                  <a:lnTo>
                    <a:pt x="2716" y="441"/>
                  </a:lnTo>
                  <a:lnTo>
                    <a:pt x="2723" y="434"/>
                  </a:lnTo>
                  <a:lnTo>
                    <a:pt x="2728" y="434"/>
                  </a:lnTo>
                  <a:lnTo>
                    <a:pt x="2737" y="428"/>
                  </a:lnTo>
                  <a:lnTo>
                    <a:pt x="2737" y="433"/>
                  </a:lnTo>
                  <a:lnTo>
                    <a:pt x="2733" y="438"/>
                  </a:lnTo>
                  <a:lnTo>
                    <a:pt x="2738" y="440"/>
                  </a:lnTo>
                  <a:lnTo>
                    <a:pt x="2750" y="440"/>
                  </a:lnTo>
                  <a:lnTo>
                    <a:pt x="2753" y="445"/>
                  </a:lnTo>
                  <a:lnTo>
                    <a:pt x="2745" y="446"/>
                  </a:lnTo>
                  <a:lnTo>
                    <a:pt x="2745" y="453"/>
                  </a:lnTo>
                  <a:lnTo>
                    <a:pt x="2752" y="454"/>
                  </a:lnTo>
                  <a:lnTo>
                    <a:pt x="2762" y="452"/>
                  </a:lnTo>
                  <a:lnTo>
                    <a:pt x="2772" y="459"/>
                  </a:lnTo>
                  <a:lnTo>
                    <a:pt x="2793" y="464"/>
                  </a:lnTo>
                  <a:lnTo>
                    <a:pt x="2795" y="468"/>
                  </a:lnTo>
                  <a:lnTo>
                    <a:pt x="2777" y="467"/>
                  </a:lnTo>
                  <a:lnTo>
                    <a:pt x="2768" y="468"/>
                  </a:lnTo>
                  <a:lnTo>
                    <a:pt x="2756" y="460"/>
                  </a:lnTo>
                  <a:lnTo>
                    <a:pt x="2745" y="464"/>
                  </a:lnTo>
                  <a:lnTo>
                    <a:pt x="2745" y="470"/>
                  </a:lnTo>
                  <a:lnTo>
                    <a:pt x="2756" y="475"/>
                  </a:lnTo>
                  <a:lnTo>
                    <a:pt x="2774" y="477"/>
                  </a:lnTo>
                  <a:lnTo>
                    <a:pt x="2791" y="477"/>
                  </a:lnTo>
                  <a:lnTo>
                    <a:pt x="2797" y="481"/>
                  </a:lnTo>
                  <a:lnTo>
                    <a:pt x="2778" y="485"/>
                  </a:lnTo>
                  <a:lnTo>
                    <a:pt x="2772" y="482"/>
                  </a:lnTo>
                  <a:lnTo>
                    <a:pt x="2755" y="480"/>
                  </a:lnTo>
                  <a:lnTo>
                    <a:pt x="2744" y="479"/>
                  </a:lnTo>
                  <a:lnTo>
                    <a:pt x="2739" y="473"/>
                  </a:lnTo>
                  <a:lnTo>
                    <a:pt x="2730" y="470"/>
                  </a:lnTo>
                  <a:lnTo>
                    <a:pt x="2718" y="459"/>
                  </a:lnTo>
                  <a:lnTo>
                    <a:pt x="2713" y="463"/>
                  </a:lnTo>
                  <a:lnTo>
                    <a:pt x="2707" y="469"/>
                  </a:lnTo>
                  <a:lnTo>
                    <a:pt x="2694" y="470"/>
                  </a:lnTo>
                  <a:lnTo>
                    <a:pt x="2688" y="475"/>
                  </a:lnTo>
                  <a:lnTo>
                    <a:pt x="2685" y="490"/>
                  </a:lnTo>
                  <a:lnTo>
                    <a:pt x="2695" y="499"/>
                  </a:lnTo>
                  <a:lnTo>
                    <a:pt x="2695" y="509"/>
                  </a:lnTo>
                  <a:lnTo>
                    <a:pt x="2691" y="513"/>
                  </a:lnTo>
                  <a:lnTo>
                    <a:pt x="2686" y="499"/>
                  </a:lnTo>
                  <a:lnTo>
                    <a:pt x="2681" y="499"/>
                  </a:lnTo>
                  <a:lnTo>
                    <a:pt x="2676" y="518"/>
                  </a:lnTo>
                  <a:lnTo>
                    <a:pt x="2677" y="529"/>
                  </a:lnTo>
                  <a:lnTo>
                    <a:pt x="2683" y="531"/>
                  </a:lnTo>
                  <a:lnTo>
                    <a:pt x="2686" y="527"/>
                  </a:lnTo>
                  <a:lnTo>
                    <a:pt x="2691" y="528"/>
                  </a:lnTo>
                  <a:lnTo>
                    <a:pt x="2697" y="538"/>
                  </a:lnTo>
                  <a:lnTo>
                    <a:pt x="2704" y="540"/>
                  </a:lnTo>
                  <a:lnTo>
                    <a:pt x="2697" y="541"/>
                  </a:lnTo>
                  <a:lnTo>
                    <a:pt x="2692" y="545"/>
                  </a:lnTo>
                  <a:lnTo>
                    <a:pt x="2685" y="537"/>
                  </a:lnTo>
                  <a:lnTo>
                    <a:pt x="2673" y="538"/>
                  </a:lnTo>
                  <a:lnTo>
                    <a:pt x="2672" y="554"/>
                  </a:lnTo>
                  <a:lnTo>
                    <a:pt x="2676" y="559"/>
                  </a:lnTo>
                  <a:lnTo>
                    <a:pt x="2681" y="556"/>
                  </a:lnTo>
                  <a:lnTo>
                    <a:pt x="2677" y="562"/>
                  </a:lnTo>
                  <a:lnTo>
                    <a:pt x="2678" y="582"/>
                  </a:lnTo>
                  <a:lnTo>
                    <a:pt x="2683" y="577"/>
                  </a:lnTo>
                  <a:lnTo>
                    <a:pt x="2690" y="579"/>
                  </a:lnTo>
                  <a:lnTo>
                    <a:pt x="2690" y="592"/>
                  </a:lnTo>
                  <a:lnTo>
                    <a:pt x="2702" y="596"/>
                  </a:lnTo>
                  <a:lnTo>
                    <a:pt x="2720" y="608"/>
                  </a:lnTo>
                  <a:lnTo>
                    <a:pt x="2727" y="605"/>
                  </a:lnTo>
                  <a:lnTo>
                    <a:pt x="2731" y="597"/>
                  </a:lnTo>
                  <a:lnTo>
                    <a:pt x="2729" y="589"/>
                  </a:lnTo>
                  <a:lnTo>
                    <a:pt x="2741" y="590"/>
                  </a:lnTo>
                  <a:lnTo>
                    <a:pt x="2743" y="598"/>
                  </a:lnTo>
                  <a:lnTo>
                    <a:pt x="2741" y="605"/>
                  </a:lnTo>
                  <a:lnTo>
                    <a:pt x="2743" y="615"/>
                  </a:lnTo>
                  <a:lnTo>
                    <a:pt x="2746" y="612"/>
                  </a:lnTo>
                  <a:lnTo>
                    <a:pt x="2754" y="591"/>
                  </a:lnTo>
                  <a:lnTo>
                    <a:pt x="2753" y="573"/>
                  </a:lnTo>
                  <a:lnTo>
                    <a:pt x="2757" y="561"/>
                  </a:lnTo>
                  <a:lnTo>
                    <a:pt x="2766" y="552"/>
                  </a:lnTo>
                  <a:lnTo>
                    <a:pt x="2770" y="542"/>
                  </a:lnTo>
                  <a:lnTo>
                    <a:pt x="2770" y="553"/>
                  </a:lnTo>
                  <a:lnTo>
                    <a:pt x="2760" y="570"/>
                  </a:lnTo>
                  <a:lnTo>
                    <a:pt x="2758" y="582"/>
                  </a:lnTo>
                  <a:lnTo>
                    <a:pt x="2761" y="590"/>
                  </a:lnTo>
                  <a:lnTo>
                    <a:pt x="2757" y="606"/>
                  </a:lnTo>
                  <a:lnTo>
                    <a:pt x="2761" y="614"/>
                  </a:lnTo>
                  <a:lnTo>
                    <a:pt x="2760" y="620"/>
                  </a:lnTo>
                  <a:lnTo>
                    <a:pt x="2762" y="62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55">
              <a:extLst>
                <a:ext uri="{FF2B5EF4-FFF2-40B4-BE49-F238E27FC236}">
                  <a16:creationId xmlns:a16="http://schemas.microsoft.com/office/drawing/2014/main" id="{8C84ECEF-1CA4-4C23-4346-FFF688B4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6" y="4038601"/>
              <a:ext cx="6350" cy="4763"/>
            </a:xfrm>
            <a:custGeom>
              <a:avLst/>
              <a:gdLst>
                <a:gd name="T0" fmla="*/ 12 w 12"/>
                <a:gd name="T1" fmla="*/ 0 h 8"/>
                <a:gd name="T2" fmla="*/ 3 w 12"/>
                <a:gd name="T3" fmla="*/ 0 h 8"/>
                <a:gd name="T4" fmla="*/ 0 w 12"/>
                <a:gd name="T5" fmla="*/ 8 h 8"/>
                <a:gd name="T6" fmla="*/ 9 w 12"/>
                <a:gd name="T7" fmla="*/ 6 h 8"/>
                <a:gd name="T8" fmla="*/ 12 w 1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3" y="0"/>
                  </a:lnTo>
                  <a:lnTo>
                    <a:pt x="0" y="8"/>
                  </a:lnTo>
                  <a:lnTo>
                    <a:pt x="9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56">
              <a:extLst>
                <a:ext uri="{FF2B5EF4-FFF2-40B4-BE49-F238E27FC236}">
                  <a16:creationId xmlns:a16="http://schemas.microsoft.com/office/drawing/2014/main" id="{374C1D24-391E-2259-394C-BBC0D594A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1" y="4060826"/>
              <a:ext cx="53975" cy="22225"/>
            </a:xfrm>
            <a:custGeom>
              <a:avLst/>
              <a:gdLst>
                <a:gd name="T0" fmla="*/ 12 w 98"/>
                <a:gd name="T1" fmla="*/ 3 h 40"/>
                <a:gd name="T2" fmla="*/ 22 w 98"/>
                <a:gd name="T3" fmla="*/ 4 h 40"/>
                <a:gd name="T4" fmla="*/ 38 w 98"/>
                <a:gd name="T5" fmla="*/ 0 h 40"/>
                <a:gd name="T6" fmla="*/ 72 w 98"/>
                <a:gd name="T7" fmla="*/ 2 h 40"/>
                <a:gd name="T8" fmla="*/ 80 w 98"/>
                <a:gd name="T9" fmla="*/ 16 h 40"/>
                <a:gd name="T10" fmla="*/ 91 w 98"/>
                <a:gd name="T11" fmla="*/ 18 h 40"/>
                <a:gd name="T12" fmla="*/ 98 w 98"/>
                <a:gd name="T13" fmla="*/ 26 h 40"/>
                <a:gd name="T14" fmla="*/ 97 w 98"/>
                <a:gd name="T15" fmla="*/ 30 h 40"/>
                <a:gd name="T16" fmla="*/ 83 w 98"/>
                <a:gd name="T17" fmla="*/ 30 h 40"/>
                <a:gd name="T18" fmla="*/ 77 w 98"/>
                <a:gd name="T19" fmla="*/ 27 h 40"/>
                <a:gd name="T20" fmla="*/ 73 w 98"/>
                <a:gd name="T21" fmla="*/ 34 h 40"/>
                <a:gd name="T22" fmla="*/ 69 w 98"/>
                <a:gd name="T23" fmla="*/ 35 h 40"/>
                <a:gd name="T24" fmla="*/ 65 w 98"/>
                <a:gd name="T25" fmla="*/ 31 h 40"/>
                <a:gd name="T26" fmla="*/ 58 w 98"/>
                <a:gd name="T27" fmla="*/ 31 h 40"/>
                <a:gd name="T28" fmla="*/ 57 w 98"/>
                <a:gd name="T29" fmla="*/ 40 h 40"/>
                <a:gd name="T30" fmla="*/ 47 w 98"/>
                <a:gd name="T31" fmla="*/ 40 h 40"/>
                <a:gd name="T32" fmla="*/ 40 w 98"/>
                <a:gd name="T33" fmla="*/ 35 h 40"/>
                <a:gd name="T34" fmla="*/ 30 w 98"/>
                <a:gd name="T35" fmla="*/ 35 h 40"/>
                <a:gd name="T36" fmla="*/ 24 w 98"/>
                <a:gd name="T37" fmla="*/ 30 h 40"/>
                <a:gd name="T38" fmla="*/ 19 w 98"/>
                <a:gd name="T39" fmla="*/ 19 h 40"/>
                <a:gd name="T40" fmla="*/ 13 w 98"/>
                <a:gd name="T41" fmla="*/ 16 h 40"/>
                <a:gd name="T42" fmla="*/ 8 w 98"/>
                <a:gd name="T43" fmla="*/ 18 h 40"/>
                <a:gd name="T44" fmla="*/ 0 w 98"/>
                <a:gd name="T45" fmla="*/ 12 h 40"/>
                <a:gd name="T46" fmla="*/ 5 w 98"/>
                <a:gd name="T47" fmla="*/ 4 h 40"/>
                <a:gd name="T48" fmla="*/ 12 w 98"/>
                <a:gd name="T4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40">
                  <a:moveTo>
                    <a:pt x="12" y="3"/>
                  </a:moveTo>
                  <a:lnTo>
                    <a:pt x="22" y="4"/>
                  </a:lnTo>
                  <a:lnTo>
                    <a:pt x="38" y="0"/>
                  </a:lnTo>
                  <a:lnTo>
                    <a:pt x="72" y="2"/>
                  </a:lnTo>
                  <a:lnTo>
                    <a:pt x="80" y="16"/>
                  </a:lnTo>
                  <a:lnTo>
                    <a:pt x="91" y="18"/>
                  </a:lnTo>
                  <a:lnTo>
                    <a:pt x="98" y="26"/>
                  </a:lnTo>
                  <a:lnTo>
                    <a:pt x="97" y="30"/>
                  </a:lnTo>
                  <a:lnTo>
                    <a:pt x="83" y="30"/>
                  </a:lnTo>
                  <a:lnTo>
                    <a:pt x="77" y="27"/>
                  </a:lnTo>
                  <a:lnTo>
                    <a:pt x="73" y="34"/>
                  </a:lnTo>
                  <a:lnTo>
                    <a:pt x="69" y="35"/>
                  </a:lnTo>
                  <a:lnTo>
                    <a:pt x="65" y="31"/>
                  </a:lnTo>
                  <a:lnTo>
                    <a:pt x="58" y="31"/>
                  </a:lnTo>
                  <a:lnTo>
                    <a:pt x="57" y="40"/>
                  </a:lnTo>
                  <a:lnTo>
                    <a:pt x="47" y="40"/>
                  </a:lnTo>
                  <a:lnTo>
                    <a:pt x="40" y="35"/>
                  </a:lnTo>
                  <a:lnTo>
                    <a:pt x="30" y="35"/>
                  </a:lnTo>
                  <a:lnTo>
                    <a:pt x="24" y="30"/>
                  </a:lnTo>
                  <a:lnTo>
                    <a:pt x="19" y="19"/>
                  </a:lnTo>
                  <a:lnTo>
                    <a:pt x="13" y="16"/>
                  </a:lnTo>
                  <a:lnTo>
                    <a:pt x="8" y="18"/>
                  </a:lnTo>
                  <a:lnTo>
                    <a:pt x="0" y="12"/>
                  </a:lnTo>
                  <a:lnTo>
                    <a:pt x="5" y="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57">
              <a:extLst>
                <a:ext uri="{FF2B5EF4-FFF2-40B4-BE49-F238E27FC236}">
                  <a16:creationId xmlns:a16="http://schemas.microsoft.com/office/drawing/2014/main" id="{6BAC8EA8-CB6E-0AA3-9EF8-4886E6029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1588" y="4017964"/>
              <a:ext cx="68263" cy="55563"/>
            </a:xfrm>
            <a:custGeom>
              <a:avLst/>
              <a:gdLst>
                <a:gd name="T0" fmla="*/ 62 w 123"/>
                <a:gd name="T1" fmla="*/ 55 h 102"/>
                <a:gd name="T2" fmla="*/ 72 w 123"/>
                <a:gd name="T3" fmla="*/ 68 h 102"/>
                <a:gd name="T4" fmla="*/ 54 w 123"/>
                <a:gd name="T5" fmla="*/ 58 h 102"/>
                <a:gd name="T6" fmla="*/ 78 w 123"/>
                <a:gd name="T7" fmla="*/ 0 h 102"/>
                <a:gd name="T8" fmla="*/ 77 w 123"/>
                <a:gd name="T9" fmla="*/ 9 h 102"/>
                <a:gd name="T10" fmla="*/ 105 w 123"/>
                <a:gd name="T11" fmla="*/ 97 h 102"/>
                <a:gd name="T12" fmla="*/ 114 w 123"/>
                <a:gd name="T13" fmla="*/ 81 h 102"/>
                <a:gd name="T14" fmla="*/ 115 w 123"/>
                <a:gd name="T15" fmla="*/ 69 h 102"/>
                <a:gd name="T16" fmla="*/ 112 w 123"/>
                <a:gd name="T17" fmla="*/ 56 h 102"/>
                <a:gd name="T18" fmla="*/ 122 w 123"/>
                <a:gd name="T19" fmla="*/ 43 h 102"/>
                <a:gd name="T20" fmla="*/ 123 w 123"/>
                <a:gd name="T21" fmla="*/ 28 h 102"/>
                <a:gd name="T22" fmla="*/ 122 w 123"/>
                <a:gd name="T23" fmla="*/ 24 h 102"/>
                <a:gd name="T24" fmla="*/ 106 w 123"/>
                <a:gd name="T25" fmla="*/ 23 h 102"/>
                <a:gd name="T26" fmla="*/ 80 w 123"/>
                <a:gd name="T27" fmla="*/ 13 h 102"/>
                <a:gd name="T28" fmla="*/ 67 w 123"/>
                <a:gd name="T29" fmla="*/ 14 h 102"/>
                <a:gd name="T30" fmla="*/ 48 w 123"/>
                <a:gd name="T31" fmla="*/ 19 h 102"/>
                <a:gd name="T32" fmla="*/ 80 w 123"/>
                <a:gd name="T33" fmla="*/ 32 h 102"/>
                <a:gd name="T34" fmla="*/ 81 w 123"/>
                <a:gd name="T35" fmla="*/ 43 h 102"/>
                <a:gd name="T36" fmla="*/ 82 w 123"/>
                <a:gd name="T37" fmla="*/ 62 h 102"/>
                <a:gd name="T38" fmla="*/ 100 w 123"/>
                <a:gd name="T39" fmla="*/ 73 h 102"/>
                <a:gd name="T40" fmla="*/ 79 w 123"/>
                <a:gd name="T41" fmla="*/ 77 h 102"/>
                <a:gd name="T42" fmla="*/ 68 w 123"/>
                <a:gd name="T43" fmla="*/ 78 h 102"/>
                <a:gd name="T44" fmla="*/ 49 w 123"/>
                <a:gd name="T45" fmla="*/ 75 h 102"/>
                <a:gd name="T46" fmla="*/ 37 w 123"/>
                <a:gd name="T47" fmla="*/ 75 h 102"/>
                <a:gd name="T48" fmla="*/ 20 w 123"/>
                <a:gd name="T49" fmla="*/ 77 h 102"/>
                <a:gd name="T50" fmla="*/ 3 w 123"/>
                <a:gd name="T51" fmla="*/ 75 h 102"/>
                <a:gd name="T52" fmla="*/ 3 w 123"/>
                <a:gd name="T53" fmla="*/ 87 h 102"/>
                <a:gd name="T54" fmla="*/ 24 w 123"/>
                <a:gd name="T55" fmla="*/ 101 h 102"/>
                <a:gd name="T56" fmla="*/ 30 w 123"/>
                <a:gd name="T57" fmla="*/ 95 h 102"/>
                <a:gd name="T58" fmla="*/ 54 w 123"/>
                <a:gd name="T59" fmla="*/ 91 h 102"/>
                <a:gd name="T60" fmla="*/ 86 w 123"/>
                <a:gd name="T61" fmla="*/ 96 h 102"/>
                <a:gd name="T62" fmla="*/ 98 w 123"/>
                <a:gd name="T63" fmla="*/ 9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102">
                  <a:moveTo>
                    <a:pt x="54" y="58"/>
                  </a:moveTo>
                  <a:lnTo>
                    <a:pt x="62" y="55"/>
                  </a:lnTo>
                  <a:lnTo>
                    <a:pt x="70" y="61"/>
                  </a:lnTo>
                  <a:lnTo>
                    <a:pt x="72" y="68"/>
                  </a:lnTo>
                  <a:lnTo>
                    <a:pt x="60" y="63"/>
                  </a:lnTo>
                  <a:lnTo>
                    <a:pt x="54" y="58"/>
                  </a:lnTo>
                  <a:close/>
                  <a:moveTo>
                    <a:pt x="71" y="4"/>
                  </a:moveTo>
                  <a:lnTo>
                    <a:pt x="78" y="0"/>
                  </a:lnTo>
                  <a:lnTo>
                    <a:pt x="94" y="8"/>
                  </a:lnTo>
                  <a:lnTo>
                    <a:pt x="77" y="9"/>
                  </a:lnTo>
                  <a:lnTo>
                    <a:pt x="71" y="4"/>
                  </a:lnTo>
                  <a:close/>
                  <a:moveTo>
                    <a:pt x="105" y="97"/>
                  </a:moveTo>
                  <a:lnTo>
                    <a:pt x="104" y="92"/>
                  </a:lnTo>
                  <a:lnTo>
                    <a:pt x="114" y="81"/>
                  </a:lnTo>
                  <a:lnTo>
                    <a:pt x="115" y="76"/>
                  </a:lnTo>
                  <a:lnTo>
                    <a:pt x="115" y="69"/>
                  </a:lnTo>
                  <a:lnTo>
                    <a:pt x="111" y="59"/>
                  </a:lnTo>
                  <a:lnTo>
                    <a:pt x="112" y="56"/>
                  </a:lnTo>
                  <a:lnTo>
                    <a:pt x="119" y="53"/>
                  </a:lnTo>
                  <a:lnTo>
                    <a:pt x="122" y="43"/>
                  </a:lnTo>
                  <a:lnTo>
                    <a:pt x="119" y="36"/>
                  </a:lnTo>
                  <a:lnTo>
                    <a:pt x="123" y="28"/>
                  </a:lnTo>
                  <a:lnTo>
                    <a:pt x="122" y="23"/>
                  </a:lnTo>
                  <a:lnTo>
                    <a:pt x="122" y="24"/>
                  </a:lnTo>
                  <a:lnTo>
                    <a:pt x="114" y="22"/>
                  </a:lnTo>
                  <a:lnTo>
                    <a:pt x="106" y="23"/>
                  </a:lnTo>
                  <a:lnTo>
                    <a:pt x="99" y="16"/>
                  </a:lnTo>
                  <a:lnTo>
                    <a:pt x="80" y="13"/>
                  </a:lnTo>
                  <a:lnTo>
                    <a:pt x="75" y="17"/>
                  </a:lnTo>
                  <a:lnTo>
                    <a:pt x="67" y="14"/>
                  </a:lnTo>
                  <a:lnTo>
                    <a:pt x="51" y="14"/>
                  </a:lnTo>
                  <a:lnTo>
                    <a:pt x="48" y="19"/>
                  </a:lnTo>
                  <a:lnTo>
                    <a:pt x="57" y="24"/>
                  </a:lnTo>
                  <a:lnTo>
                    <a:pt x="80" y="32"/>
                  </a:lnTo>
                  <a:lnTo>
                    <a:pt x="78" y="36"/>
                  </a:lnTo>
                  <a:lnTo>
                    <a:pt x="81" y="43"/>
                  </a:lnTo>
                  <a:lnTo>
                    <a:pt x="78" y="54"/>
                  </a:lnTo>
                  <a:lnTo>
                    <a:pt x="82" y="62"/>
                  </a:lnTo>
                  <a:lnTo>
                    <a:pt x="90" y="64"/>
                  </a:lnTo>
                  <a:lnTo>
                    <a:pt x="100" y="73"/>
                  </a:lnTo>
                  <a:lnTo>
                    <a:pt x="97" y="78"/>
                  </a:lnTo>
                  <a:lnTo>
                    <a:pt x="79" y="77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58" y="79"/>
                  </a:lnTo>
                  <a:lnTo>
                    <a:pt x="49" y="75"/>
                  </a:lnTo>
                  <a:lnTo>
                    <a:pt x="38" y="79"/>
                  </a:lnTo>
                  <a:lnTo>
                    <a:pt x="37" y="75"/>
                  </a:lnTo>
                  <a:lnTo>
                    <a:pt x="34" y="73"/>
                  </a:lnTo>
                  <a:lnTo>
                    <a:pt x="20" y="77"/>
                  </a:lnTo>
                  <a:lnTo>
                    <a:pt x="13" y="70"/>
                  </a:lnTo>
                  <a:lnTo>
                    <a:pt x="3" y="75"/>
                  </a:lnTo>
                  <a:lnTo>
                    <a:pt x="0" y="80"/>
                  </a:lnTo>
                  <a:lnTo>
                    <a:pt x="3" y="87"/>
                  </a:lnTo>
                  <a:lnTo>
                    <a:pt x="14" y="88"/>
                  </a:lnTo>
                  <a:lnTo>
                    <a:pt x="24" y="101"/>
                  </a:lnTo>
                  <a:lnTo>
                    <a:pt x="29" y="102"/>
                  </a:lnTo>
                  <a:lnTo>
                    <a:pt x="30" y="95"/>
                  </a:lnTo>
                  <a:lnTo>
                    <a:pt x="35" y="91"/>
                  </a:lnTo>
                  <a:lnTo>
                    <a:pt x="54" y="91"/>
                  </a:lnTo>
                  <a:lnTo>
                    <a:pt x="62" y="95"/>
                  </a:lnTo>
                  <a:lnTo>
                    <a:pt x="86" y="96"/>
                  </a:lnTo>
                  <a:lnTo>
                    <a:pt x="91" y="93"/>
                  </a:lnTo>
                  <a:lnTo>
                    <a:pt x="98" y="97"/>
                  </a:lnTo>
                  <a:lnTo>
                    <a:pt x="105" y="9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58">
              <a:extLst>
                <a:ext uri="{FF2B5EF4-FFF2-40B4-BE49-F238E27FC236}">
                  <a16:creationId xmlns:a16="http://schemas.microsoft.com/office/drawing/2014/main" id="{3C542A32-3DBC-D2D0-C195-15F83EC43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0763" y="3933826"/>
              <a:ext cx="258763" cy="95250"/>
            </a:xfrm>
            <a:custGeom>
              <a:avLst/>
              <a:gdLst>
                <a:gd name="T0" fmla="*/ 29 w 467"/>
                <a:gd name="T1" fmla="*/ 58 h 168"/>
                <a:gd name="T2" fmla="*/ 0 w 467"/>
                <a:gd name="T3" fmla="*/ 61 h 168"/>
                <a:gd name="T4" fmla="*/ 17 w 467"/>
                <a:gd name="T5" fmla="*/ 61 h 168"/>
                <a:gd name="T6" fmla="*/ 31 w 467"/>
                <a:gd name="T7" fmla="*/ 64 h 168"/>
                <a:gd name="T8" fmla="*/ 59 w 467"/>
                <a:gd name="T9" fmla="*/ 52 h 168"/>
                <a:gd name="T10" fmla="*/ 78 w 467"/>
                <a:gd name="T11" fmla="*/ 51 h 168"/>
                <a:gd name="T12" fmla="*/ 104 w 467"/>
                <a:gd name="T13" fmla="*/ 27 h 168"/>
                <a:gd name="T14" fmla="*/ 144 w 467"/>
                <a:gd name="T15" fmla="*/ 31 h 168"/>
                <a:gd name="T16" fmla="*/ 134 w 467"/>
                <a:gd name="T17" fmla="*/ 39 h 168"/>
                <a:gd name="T18" fmla="*/ 160 w 467"/>
                <a:gd name="T19" fmla="*/ 53 h 168"/>
                <a:gd name="T20" fmla="*/ 180 w 467"/>
                <a:gd name="T21" fmla="*/ 57 h 168"/>
                <a:gd name="T22" fmla="*/ 202 w 467"/>
                <a:gd name="T23" fmla="*/ 54 h 168"/>
                <a:gd name="T24" fmla="*/ 222 w 467"/>
                <a:gd name="T25" fmla="*/ 73 h 168"/>
                <a:gd name="T26" fmla="*/ 246 w 467"/>
                <a:gd name="T27" fmla="*/ 79 h 168"/>
                <a:gd name="T28" fmla="*/ 273 w 467"/>
                <a:gd name="T29" fmla="*/ 76 h 168"/>
                <a:gd name="T30" fmla="*/ 300 w 467"/>
                <a:gd name="T31" fmla="*/ 122 h 168"/>
                <a:gd name="T32" fmla="*/ 320 w 467"/>
                <a:gd name="T33" fmla="*/ 125 h 168"/>
                <a:gd name="T34" fmla="*/ 345 w 467"/>
                <a:gd name="T35" fmla="*/ 132 h 168"/>
                <a:gd name="T36" fmla="*/ 318 w 467"/>
                <a:gd name="T37" fmla="*/ 156 h 168"/>
                <a:gd name="T38" fmla="*/ 343 w 467"/>
                <a:gd name="T39" fmla="*/ 162 h 168"/>
                <a:gd name="T40" fmla="*/ 384 w 467"/>
                <a:gd name="T41" fmla="*/ 161 h 168"/>
                <a:gd name="T42" fmla="*/ 425 w 467"/>
                <a:gd name="T43" fmla="*/ 158 h 168"/>
                <a:gd name="T44" fmla="*/ 452 w 467"/>
                <a:gd name="T45" fmla="*/ 156 h 168"/>
                <a:gd name="T46" fmla="*/ 464 w 467"/>
                <a:gd name="T47" fmla="*/ 140 h 168"/>
                <a:gd name="T48" fmla="*/ 431 w 467"/>
                <a:gd name="T49" fmla="*/ 119 h 168"/>
                <a:gd name="T50" fmla="*/ 407 w 467"/>
                <a:gd name="T51" fmla="*/ 112 h 168"/>
                <a:gd name="T52" fmla="*/ 397 w 467"/>
                <a:gd name="T53" fmla="*/ 103 h 168"/>
                <a:gd name="T54" fmla="*/ 369 w 467"/>
                <a:gd name="T55" fmla="*/ 94 h 168"/>
                <a:gd name="T56" fmla="*/ 343 w 467"/>
                <a:gd name="T57" fmla="*/ 86 h 168"/>
                <a:gd name="T58" fmla="*/ 337 w 467"/>
                <a:gd name="T59" fmla="*/ 75 h 168"/>
                <a:gd name="T60" fmla="*/ 312 w 467"/>
                <a:gd name="T61" fmla="*/ 71 h 168"/>
                <a:gd name="T62" fmla="*/ 280 w 467"/>
                <a:gd name="T63" fmla="*/ 46 h 168"/>
                <a:gd name="T64" fmla="*/ 243 w 467"/>
                <a:gd name="T65" fmla="*/ 31 h 168"/>
                <a:gd name="T66" fmla="*/ 221 w 467"/>
                <a:gd name="T67" fmla="*/ 17 h 168"/>
                <a:gd name="T68" fmla="*/ 164 w 467"/>
                <a:gd name="T69" fmla="*/ 13 h 168"/>
                <a:gd name="T70" fmla="*/ 118 w 467"/>
                <a:gd name="T71" fmla="*/ 1 h 168"/>
                <a:gd name="T72" fmla="*/ 67 w 467"/>
                <a:gd name="T73" fmla="*/ 14 h 168"/>
                <a:gd name="T74" fmla="*/ 35 w 467"/>
                <a:gd name="T75" fmla="*/ 33 h 168"/>
                <a:gd name="T76" fmla="*/ 88 w 467"/>
                <a:gd name="T77" fmla="*/ 69 h 168"/>
                <a:gd name="T78" fmla="*/ 107 w 467"/>
                <a:gd name="T79" fmla="*/ 74 h 168"/>
                <a:gd name="T80" fmla="*/ 83 w 467"/>
                <a:gd name="T81" fmla="*/ 81 h 168"/>
                <a:gd name="T82" fmla="*/ 90 w 467"/>
                <a:gd name="T83" fmla="*/ 80 h 168"/>
                <a:gd name="T84" fmla="*/ 88 w 467"/>
                <a:gd name="T85" fmla="*/ 6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7" h="168">
                  <a:moveTo>
                    <a:pt x="26" y="47"/>
                  </a:moveTo>
                  <a:lnTo>
                    <a:pt x="31" y="54"/>
                  </a:lnTo>
                  <a:lnTo>
                    <a:pt x="29" y="58"/>
                  </a:lnTo>
                  <a:lnTo>
                    <a:pt x="22" y="54"/>
                  </a:lnTo>
                  <a:lnTo>
                    <a:pt x="6" y="63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8" y="71"/>
                  </a:lnTo>
                  <a:lnTo>
                    <a:pt x="17" y="61"/>
                  </a:lnTo>
                  <a:lnTo>
                    <a:pt x="20" y="63"/>
                  </a:lnTo>
                  <a:lnTo>
                    <a:pt x="20" y="70"/>
                  </a:lnTo>
                  <a:lnTo>
                    <a:pt x="31" y="64"/>
                  </a:lnTo>
                  <a:lnTo>
                    <a:pt x="38" y="63"/>
                  </a:lnTo>
                  <a:lnTo>
                    <a:pt x="47" y="49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69" y="52"/>
                  </a:lnTo>
                  <a:lnTo>
                    <a:pt x="78" y="51"/>
                  </a:lnTo>
                  <a:lnTo>
                    <a:pt x="91" y="35"/>
                  </a:lnTo>
                  <a:lnTo>
                    <a:pt x="98" y="33"/>
                  </a:lnTo>
                  <a:lnTo>
                    <a:pt x="104" y="27"/>
                  </a:lnTo>
                  <a:lnTo>
                    <a:pt x="116" y="29"/>
                  </a:lnTo>
                  <a:lnTo>
                    <a:pt x="124" y="29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44" y="40"/>
                  </a:lnTo>
                  <a:lnTo>
                    <a:pt x="134" y="39"/>
                  </a:lnTo>
                  <a:lnTo>
                    <a:pt x="127" y="44"/>
                  </a:lnTo>
                  <a:lnTo>
                    <a:pt x="134" y="49"/>
                  </a:lnTo>
                  <a:lnTo>
                    <a:pt x="160" y="53"/>
                  </a:lnTo>
                  <a:lnTo>
                    <a:pt x="165" y="51"/>
                  </a:lnTo>
                  <a:lnTo>
                    <a:pt x="173" y="51"/>
                  </a:lnTo>
                  <a:lnTo>
                    <a:pt x="180" y="57"/>
                  </a:lnTo>
                  <a:lnTo>
                    <a:pt x="192" y="59"/>
                  </a:lnTo>
                  <a:lnTo>
                    <a:pt x="198" y="59"/>
                  </a:lnTo>
                  <a:lnTo>
                    <a:pt x="202" y="54"/>
                  </a:lnTo>
                  <a:lnTo>
                    <a:pt x="207" y="58"/>
                  </a:lnTo>
                  <a:lnTo>
                    <a:pt x="208" y="63"/>
                  </a:lnTo>
                  <a:lnTo>
                    <a:pt x="222" y="73"/>
                  </a:lnTo>
                  <a:lnTo>
                    <a:pt x="234" y="75"/>
                  </a:lnTo>
                  <a:lnTo>
                    <a:pt x="238" y="72"/>
                  </a:lnTo>
                  <a:lnTo>
                    <a:pt x="246" y="79"/>
                  </a:lnTo>
                  <a:lnTo>
                    <a:pt x="254" y="77"/>
                  </a:lnTo>
                  <a:lnTo>
                    <a:pt x="261" y="80"/>
                  </a:lnTo>
                  <a:lnTo>
                    <a:pt x="273" y="76"/>
                  </a:lnTo>
                  <a:lnTo>
                    <a:pt x="278" y="78"/>
                  </a:lnTo>
                  <a:lnTo>
                    <a:pt x="285" y="104"/>
                  </a:lnTo>
                  <a:lnTo>
                    <a:pt x="300" y="122"/>
                  </a:lnTo>
                  <a:lnTo>
                    <a:pt x="307" y="122"/>
                  </a:lnTo>
                  <a:lnTo>
                    <a:pt x="310" y="119"/>
                  </a:lnTo>
                  <a:lnTo>
                    <a:pt x="320" y="125"/>
                  </a:lnTo>
                  <a:lnTo>
                    <a:pt x="336" y="125"/>
                  </a:lnTo>
                  <a:lnTo>
                    <a:pt x="338" y="129"/>
                  </a:lnTo>
                  <a:lnTo>
                    <a:pt x="345" y="132"/>
                  </a:lnTo>
                  <a:lnTo>
                    <a:pt x="344" y="141"/>
                  </a:lnTo>
                  <a:lnTo>
                    <a:pt x="333" y="143"/>
                  </a:lnTo>
                  <a:lnTo>
                    <a:pt x="318" y="156"/>
                  </a:lnTo>
                  <a:lnTo>
                    <a:pt x="318" y="164"/>
                  </a:lnTo>
                  <a:lnTo>
                    <a:pt x="333" y="167"/>
                  </a:lnTo>
                  <a:lnTo>
                    <a:pt x="343" y="162"/>
                  </a:lnTo>
                  <a:lnTo>
                    <a:pt x="351" y="165"/>
                  </a:lnTo>
                  <a:lnTo>
                    <a:pt x="372" y="160"/>
                  </a:lnTo>
                  <a:lnTo>
                    <a:pt x="384" y="161"/>
                  </a:lnTo>
                  <a:lnTo>
                    <a:pt x="399" y="168"/>
                  </a:lnTo>
                  <a:lnTo>
                    <a:pt x="422" y="163"/>
                  </a:lnTo>
                  <a:lnTo>
                    <a:pt x="425" y="158"/>
                  </a:lnTo>
                  <a:lnTo>
                    <a:pt x="430" y="159"/>
                  </a:lnTo>
                  <a:lnTo>
                    <a:pt x="437" y="154"/>
                  </a:lnTo>
                  <a:lnTo>
                    <a:pt x="452" y="156"/>
                  </a:lnTo>
                  <a:lnTo>
                    <a:pt x="463" y="153"/>
                  </a:lnTo>
                  <a:lnTo>
                    <a:pt x="467" y="144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50" y="127"/>
                  </a:lnTo>
                  <a:lnTo>
                    <a:pt x="431" y="119"/>
                  </a:lnTo>
                  <a:lnTo>
                    <a:pt x="408" y="119"/>
                  </a:lnTo>
                  <a:lnTo>
                    <a:pt x="402" y="117"/>
                  </a:lnTo>
                  <a:lnTo>
                    <a:pt x="407" y="112"/>
                  </a:lnTo>
                  <a:lnTo>
                    <a:pt x="410" y="102"/>
                  </a:lnTo>
                  <a:lnTo>
                    <a:pt x="405" y="100"/>
                  </a:lnTo>
                  <a:lnTo>
                    <a:pt x="397" y="103"/>
                  </a:lnTo>
                  <a:lnTo>
                    <a:pt x="389" y="102"/>
                  </a:lnTo>
                  <a:lnTo>
                    <a:pt x="373" y="90"/>
                  </a:lnTo>
                  <a:lnTo>
                    <a:pt x="369" y="94"/>
                  </a:lnTo>
                  <a:lnTo>
                    <a:pt x="362" y="88"/>
                  </a:lnTo>
                  <a:lnTo>
                    <a:pt x="350" y="79"/>
                  </a:lnTo>
                  <a:lnTo>
                    <a:pt x="343" y="86"/>
                  </a:lnTo>
                  <a:lnTo>
                    <a:pt x="340" y="82"/>
                  </a:lnTo>
                  <a:lnTo>
                    <a:pt x="342" y="77"/>
                  </a:lnTo>
                  <a:lnTo>
                    <a:pt x="337" y="75"/>
                  </a:lnTo>
                  <a:lnTo>
                    <a:pt x="334" y="80"/>
                  </a:lnTo>
                  <a:lnTo>
                    <a:pt x="329" y="74"/>
                  </a:lnTo>
                  <a:lnTo>
                    <a:pt x="312" y="71"/>
                  </a:lnTo>
                  <a:lnTo>
                    <a:pt x="301" y="60"/>
                  </a:lnTo>
                  <a:lnTo>
                    <a:pt x="291" y="54"/>
                  </a:lnTo>
                  <a:lnTo>
                    <a:pt x="280" y="46"/>
                  </a:lnTo>
                  <a:lnTo>
                    <a:pt x="255" y="45"/>
                  </a:lnTo>
                  <a:lnTo>
                    <a:pt x="246" y="41"/>
                  </a:lnTo>
                  <a:lnTo>
                    <a:pt x="243" y="31"/>
                  </a:lnTo>
                  <a:lnTo>
                    <a:pt x="233" y="20"/>
                  </a:lnTo>
                  <a:lnTo>
                    <a:pt x="225" y="22"/>
                  </a:lnTo>
                  <a:lnTo>
                    <a:pt x="221" y="17"/>
                  </a:lnTo>
                  <a:lnTo>
                    <a:pt x="189" y="12"/>
                  </a:lnTo>
                  <a:lnTo>
                    <a:pt x="178" y="16"/>
                  </a:lnTo>
                  <a:lnTo>
                    <a:pt x="164" y="13"/>
                  </a:lnTo>
                  <a:lnTo>
                    <a:pt x="156" y="4"/>
                  </a:lnTo>
                  <a:lnTo>
                    <a:pt x="136" y="0"/>
                  </a:lnTo>
                  <a:lnTo>
                    <a:pt x="118" y="1"/>
                  </a:lnTo>
                  <a:lnTo>
                    <a:pt x="109" y="8"/>
                  </a:lnTo>
                  <a:lnTo>
                    <a:pt x="85" y="9"/>
                  </a:lnTo>
                  <a:lnTo>
                    <a:pt x="67" y="14"/>
                  </a:lnTo>
                  <a:lnTo>
                    <a:pt x="60" y="20"/>
                  </a:lnTo>
                  <a:lnTo>
                    <a:pt x="42" y="25"/>
                  </a:lnTo>
                  <a:lnTo>
                    <a:pt x="35" y="33"/>
                  </a:lnTo>
                  <a:lnTo>
                    <a:pt x="27" y="37"/>
                  </a:lnTo>
                  <a:lnTo>
                    <a:pt x="26" y="47"/>
                  </a:lnTo>
                  <a:close/>
                  <a:moveTo>
                    <a:pt x="88" y="69"/>
                  </a:moveTo>
                  <a:lnTo>
                    <a:pt x="91" y="63"/>
                  </a:lnTo>
                  <a:lnTo>
                    <a:pt x="99" y="65"/>
                  </a:lnTo>
                  <a:lnTo>
                    <a:pt x="107" y="74"/>
                  </a:lnTo>
                  <a:lnTo>
                    <a:pt x="105" y="82"/>
                  </a:lnTo>
                  <a:lnTo>
                    <a:pt x="93" y="85"/>
                  </a:lnTo>
                  <a:lnTo>
                    <a:pt x="83" y="81"/>
                  </a:lnTo>
                  <a:lnTo>
                    <a:pt x="82" y="77"/>
                  </a:lnTo>
                  <a:lnTo>
                    <a:pt x="86" y="79"/>
                  </a:lnTo>
                  <a:lnTo>
                    <a:pt x="90" y="80"/>
                  </a:lnTo>
                  <a:lnTo>
                    <a:pt x="94" y="77"/>
                  </a:lnTo>
                  <a:lnTo>
                    <a:pt x="90" y="74"/>
                  </a:lnTo>
                  <a:lnTo>
                    <a:pt x="88" y="6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159">
              <a:extLst>
                <a:ext uri="{FF2B5EF4-FFF2-40B4-BE49-F238E27FC236}">
                  <a16:creationId xmlns:a16="http://schemas.microsoft.com/office/drawing/2014/main" id="{85ADC1E9-29E9-D80B-7764-D6222B266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1101" y="3833814"/>
              <a:ext cx="138113" cy="165100"/>
            </a:xfrm>
            <a:custGeom>
              <a:avLst/>
              <a:gdLst>
                <a:gd name="T0" fmla="*/ 36 w 249"/>
                <a:gd name="T1" fmla="*/ 150 h 296"/>
                <a:gd name="T2" fmla="*/ 52 w 249"/>
                <a:gd name="T3" fmla="*/ 152 h 296"/>
                <a:gd name="T4" fmla="*/ 47 w 249"/>
                <a:gd name="T5" fmla="*/ 136 h 296"/>
                <a:gd name="T6" fmla="*/ 38 w 249"/>
                <a:gd name="T7" fmla="*/ 104 h 296"/>
                <a:gd name="T8" fmla="*/ 27 w 249"/>
                <a:gd name="T9" fmla="*/ 103 h 296"/>
                <a:gd name="T10" fmla="*/ 33 w 249"/>
                <a:gd name="T11" fmla="*/ 117 h 296"/>
                <a:gd name="T12" fmla="*/ 37 w 249"/>
                <a:gd name="T13" fmla="*/ 134 h 296"/>
                <a:gd name="T14" fmla="*/ 42 w 249"/>
                <a:gd name="T15" fmla="*/ 135 h 296"/>
                <a:gd name="T16" fmla="*/ 42 w 249"/>
                <a:gd name="T17" fmla="*/ 135 h 296"/>
                <a:gd name="T18" fmla="*/ 75 w 249"/>
                <a:gd name="T19" fmla="*/ 89 h 296"/>
                <a:gd name="T20" fmla="*/ 54 w 249"/>
                <a:gd name="T21" fmla="*/ 92 h 296"/>
                <a:gd name="T22" fmla="*/ 16 w 249"/>
                <a:gd name="T23" fmla="*/ 13 h 296"/>
                <a:gd name="T24" fmla="*/ 52 w 249"/>
                <a:gd name="T25" fmla="*/ 14 h 296"/>
                <a:gd name="T26" fmla="*/ 20 w 249"/>
                <a:gd name="T27" fmla="*/ 23 h 296"/>
                <a:gd name="T28" fmla="*/ 52 w 249"/>
                <a:gd name="T29" fmla="*/ 0 h 296"/>
                <a:gd name="T30" fmla="*/ 80 w 249"/>
                <a:gd name="T31" fmla="*/ 17 h 296"/>
                <a:gd name="T32" fmla="*/ 77 w 249"/>
                <a:gd name="T33" fmla="*/ 39 h 296"/>
                <a:gd name="T34" fmla="*/ 74 w 249"/>
                <a:gd name="T35" fmla="*/ 39 h 296"/>
                <a:gd name="T36" fmla="*/ 67 w 249"/>
                <a:gd name="T37" fmla="*/ 13 h 296"/>
                <a:gd name="T38" fmla="*/ 98 w 249"/>
                <a:gd name="T39" fmla="*/ 76 h 296"/>
                <a:gd name="T40" fmla="*/ 115 w 249"/>
                <a:gd name="T41" fmla="*/ 108 h 296"/>
                <a:gd name="T42" fmla="*/ 111 w 249"/>
                <a:gd name="T43" fmla="*/ 102 h 296"/>
                <a:gd name="T44" fmla="*/ 97 w 249"/>
                <a:gd name="T45" fmla="*/ 82 h 296"/>
                <a:gd name="T46" fmla="*/ 132 w 249"/>
                <a:gd name="T47" fmla="*/ 119 h 296"/>
                <a:gd name="T48" fmla="*/ 137 w 249"/>
                <a:gd name="T49" fmla="*/ 143 h 296"/>
                <a:gd name="T50" fmla="*/ 151 w 249"/>
                <a:gd name="T51" fmla="*/ 142 h 296"/>
                <a:gd name="T52" fmla="*/ 133 w 249"/>
                <a:gd name="T53" fmla="*/ 114 h 296"/>
                <a:gd name="T54" fmla="*/ 181 w 249"/>
                <a:gd name="T55" fmla="*/ 151 h 296"/>
                <a:gd name="T56" fmla="*/ 113 w 249"/>
                <a:gd name="T57" fmla="*/ 156 h 296"/>
                <a:gd name="T58" fmla="*/ 113 w 249"/>
                <a:gd name="T59" fmla="*/ 156 h 296"/>
                <a:gd name="T60" fmla="*/ 155 w 249"/>
                <a:gd name="T61" fmla="*/ 185 h 296"/>
                <a:gd name="T62" fmla="*/ 152 w 249"/>
                <a:gd name="T63" fmla="*/ 191 h 296"/>
                <a:gd name="T64" fmla="*/ 143 w 249"/>
                <a:gd name="T65" fmla="*/ 165 h 296"/>
                <a:gd name="T66" fmla="*/ 189 w 249"/>
                <a:gd name="T67" fmla="*/ 200 h 296"/>
                <a:gd name="T68" fmla="*/ 178 w 249"/>
                <a:gd name="T69" fmla="*/ 200 h 296"/>
                <a:gd name="T70" fmla="*/ 196 w 249"/>
                <a:gd name="T71" fmla="*/ 204 h 296"/>
                <a:gd name="T72" fmla="*/ 183 w 249"/>
                <a:gd name="T73" fmla="*/ 222 h 296"/>
                <a:gd name="T74" fmla="*/ 205 w 249"/>
                <a:gd name="T75" fmla="*/ 216 h 296"/>
                <a:gd name="T76" fmla="*/ 228 w 249"/>
                <a:gd name="T77" fmla="*/ 223 h 296"/>
                <a:gd name="T78" fmla="*/ 248 w 249"/>
                <a:gd name="T79" fmla="*/ 231 h 296"/>
                <a:gd name="T80" fmla="*/ 228 w 249"/>
                <a:gd name="T81" fmla="*/ 223 h 296"/>
                <a:gd name="T82" fmla="*/ 233 w 249"/>
                <a:gd name="T83" fmla="*/ 284 h 296"/>
                <a:gd name="T84" fmla="*/ 224 w 249"/>
                <a:gd name="T85" fmla="*/ 282 h 296"/>
                <a:gd name="T86" fmla="*/ 203 w 249"/>
                <a:gd name="T87" fmla="*/ 296 h 296"/>
                <a:gd name="T88" fmla="*/ 238 w 249"/>
                <a:gd name="T89" fmla="*/ 26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9" h="296">
                  <a:moveTo>
                    <a:pt x="47" y="136"/>
                  </a:moveTo>
                  <a:lnTo>
                    <a:pt x="36" y="142"/>
                  </a:lnTo>
                  <a:lnTo>
                    <a:pt x="36" y="150"/>
                  </a:lnTo>
                  <a:lnTo>
                    <a:pt x="41" y="161"/>
                  </a:lnTo>
                  <a:lnTo>
                    <a:pt x="48" y="159"/>
                  </a:lnTo>
                  <a:lnTo>
                    <a:pt x="52" y="152"/>
                  </a:lnTo>
                  <a:lnTo>
                    <a:pt x="50" y="146"/>
                  </a:lnTo>
                  <a:lnTo>
                    <a:pt x="51" y="140"/>
                  </a:lnTo>
                  <a:lnTo>
                    <a:pt x="47" y="136"/>
                  </a:lnTo>
                  <a:close/>
                  <a:moveTo>
                    <a:pt x="35" y="124"/>
                  </a:moveTo>
                  <a:lnTo>
                    <a:pt x="45" y="117"/>
                  </a:lnTo>
                  <a:lnTo>
                    <a:pt x="38" y="104"/>
                  </a:lnTo>
                  <a:lnTo>
                    <a:pt x="36" y="93"/>
                  </a:lnTo>
                  <a:lnTo>
                    <a:pt x="30" y="91"/>
                  </a:lnTo>
                  <a:lnTo>
                    <a:pt x="27" y="103"/>
                  </a:lnTo>
                  <a:lnTo>
                    <a:pt x="20" y="115"/>
                  </a:lnTo>
                  <a:lnTo>
                    <a:pt x="26" y="120"/>
                  </a:lnTo>
                  <a:lnTo>
                    <a:pt x="33" y="117"/>
                  </a:lnTo>
                  <a:lnTo>
                    <a:pt x="35" y="124"/>
                  </a:lnTo>
                  <a:close/>
                  <a:moveTo>
                    <a:pt x="33" y="137"/>
                  </a:moveTo>
                  <a:lnTo>
                    <a:pt x="37" y="134"/>
                  </a:lnTo>
                  <a:lnTo>
                    <a:pt x="38" y="139"/>
                  </a:lnTo>
                  <a:lnTo>
                    <a:pt x="33" y="137"/>
                  </a:lnTo>
                  <a:close/>
                  <a:moveTo>
                    <a:pt x="42" y="135"/>
                  </a:moveTo>
                  <a:lnTo>
                    <a:pt x="39" y="130"/>
                  </a:lnTo>
                  <a:lnTo>
                    <a:pt x="47" y="128"/>
                  </a:lnTo>
                  <a:lnTo>
                    <a:pt x="42" y="135"/>
                  </a:lnTo>
                  <a:close/>
                  <a:moveTo>
                    <a:pt x="54" y="92"/>
                  </a:moveTo>
                  <a:lnTo>
                    <a:pt x="65" y="87"/>
                  </a:lnTo>
                  <a:lnTo>
                    <a:pt x="75" y="89"/>
                  </a:lnTo>
                  <a:lnTo>
                    <a:pt x="71" y="96"/>
                  </a:lnTo>
                  <a:lnTo>
                    <a:pt x="59" y="95"/>
                  </a:lnTo>
                  <a:lnTo>
                    <a:pt x="54" y="92"/>
                  </a:lnTo>
                  <a:close/>
                  <a:moveTo>
                    <a:pt x="0" y="9"/>
                  </a:moveTo>
                  <a:lnTo>
                    <a:pt x="11" y="9"/>
                  </a:lnTo>
                  <a:lnTo>
                    <a:pt x="16" y="13"/>
                  </a:lnTo>
                  <a:lnTo>
                    <a:pt x="28" y="5"/>
                  </a:lnTo>
                  <a:lnTo>
                    <a:pt x="42" y="5"/>
                  </a:lnTo>
                  <a:lnTo>
                    <a:pt x="52" y="14"/>
                  </a:lnTo>
                  <a:lnTo>
                    <a:pt x="45" y="13"/>
                  </a:lnTo>
                  <a:lnTo>
                    <a:pt x="36" y="11"/>
                  </a:lnTo>
                  <a:lnTo>
                    <a:pt x="20" y="23"/>
                  </a:lnTo>
                  <a:lnTo>
                    <a:pt x="11" y="21"/>
                  </a:lnTo>
                  <a:lnTo>
                    <a:pt x="0" y="9"/>
                  </a:lnTo>
                  <a:close/>
                  <a:moveTo>
                    <a:pt x="52" y="0"/>
                  </a:moveTo>
                  <a:lnTo>
                    <a:pt x="65" y="0"/>
                  </a:lnTo>
                  <a:lnTo>
                    <a:pt x="78" y="9"/>
                  </a:lnTo>
                  <a:lnTo>
                    <a:pt x="80" y="17"/>
                  </a:lnTo>
                  <a:lnTo>
                    <a:pt x="86" y="21"/>
                  </a:lnTo>
                  <a:lnTo>
                    <a:pt x="86" y="33"/>
                  </a:lnTo>
                  <a:lnTo>
                    <a:pt x="77" y="39"/>
                  </a:lnTo>
                  <a:lnTo>
                    <a:pt x="78" y="46"/>
                  </a:lnTo>
                  <a:lnTo>
                    <a:pt x="71" y="54"/>
                  </a:lnTo>
                  <a:lnTo>
                    <a:pt x="74" y="39"/>
                  </a:lnTo>
                  <a:lnTo>
                    <a:pt x="71" y="31"/>
                  </a:lnTo>
                  <a:lnTo>
                    <a:pt x="77" y="26"/>
                  </a:lnTo>
                  <a:lnTo>
                    <a:pt x="67" y="13"/>
                  </a:lnTo>
                  <a:lnTo>
                    <a:pt x="66" y="4"/>
                  </a:lnTo>
                  <a:lnTo>
                    <a:pt x="52" y="0"/>
                  </a:lnTo>
                  <a:close/>
                  <a:moveTo>
                    <a:pt x="98" y="76"/>
                  </a:moveTo>
                  <a:lnTo>
                    <a:pt x="110" y="83"/>
                  </a:lnTo>
                  <a:lnTo>
                    <a:pt x="118" y="94"/>
                  </a:lnTo>
                  <a:lnTo>
                    <a:pt x="115" y="108"/>
                  </a:lnTo>
                  <a:lnTo>
                    <a:pt x="110" y="109"/>
                  </a:lnTo>
                  <a:lnTo>
                    <a:pt x="106" y="105"/>
                  </a:lnTo>
                  <a:lnTo>
                    <a:pt x="111" y="102"/>
                  </a:lnTo>
                  <a:lnTo>
                    <a:pt x="114" y="96"/>
                  </a:lnTo>
                  <a:lnTo>
                    <a:pt x="108" y="86"/>
                  </a:lnTo>
                  <a:lnTo>
                    <a:pt x="97" y="82"/>
                  </a:lnTo>
                  <a:lnTo>
                    <a:pt x="98" y="76"/>
                  </a:lnTo>
                  <a:close/>
                  <a:moveTo>
                    <a:pt x="133" y="114"/>
                  </a:moveTo>
                  <a:lnTo>
                    <a:pt x="132" y="119"/>
                  </a:lnTo>
                  <a:lnTo>
                    <a:pt x="139" y="127"/>
                  </a:lnTo>
                  <a:lnTo>
                    <a:pt x="140" y="139"/>
                  </a:lnTo>
                  <a:lnTo>
                    <a:pt x="137" y="143"/>
                  </a:lnTo>
                  <a:lnTo>
                    <a:pt x="141" y="148"/>
                  </a:lnTo>
                  <a:lnTo>
                    <a:pt x="151" y="147"/>
                  </a:lnTo>
                  <a:lnTo>
                    <a:pt x="151" y="142"/>
                  </a:lnTo>
                  <a:lnTo>
                    <a:pt x="145" y="129"/>
                  </a:lnTo>
                  <a:lnTo>
                    <a:pt x="142" y="120"/>
                  </a:lnTo>
                  <a:lnTo>
                    <a:pt x="133" y="114"/>
                  </a:lnTo>
                  <a:close/>
                  <a:moveTo>
                    <a:pt x="182" y="138"/>
                  </a:moveTo>
                  <a:lnTo>
                    <a:pt x="176" y="147"/>
                  </a:lnTo>
                  <a:lnTo>
                    <a:pt x="181" y="151"/>
                  </a:lnTo>
                  <a:lnTo>
                    <a:pt x="185" y="144"/>
                  </a:lnTo>
                  <a:lnTo>
                    <a:pt x="182" y="138"/>
                  </a:lnTo>
                  <a:close/>
                  <a:moveTo>
                    <a:pt x="113" y="156"/>
                  </a:moveTo>
                  <a:lnTo>
                    <a:pt x="112" y="163"/>
                  </a:lnTo>
                  <a:lnTo>
                    <a:pt x="119" y="163"/>
                  </a:lnTo>
                  <a:lnTo>
                    <a:pt x="113" y="156"/>
                  </a:lnTo>
                  <a:close/>
                  <a:moveTo>
                    <a:pt x="145" y="160"/>
                  </a:moveTo>
                  <a:lnTo>
                    <a:pt x="152" y="174"/>
                  </a:lnTo>
                  <a:lnTo>
                    <a:pt x="155" y="185"/>
                  </a:lnTo>
                  <a:lnTo>
                    <a:pt x="162" y="199"/>
                  </a:lnTo>
                  <a:lnTo>
                    <a:pt x="157" y="198"/>
                  </a:lnTo>
                  <a:lnTo>
                    <a:pt x="152" y="191"/>
                  </a:lnTo>
                  <a:lnTo>
                    <a:pt x="144" y="180"/>
                  </a:lnTo>
                  <a:lnTo>
                    <a:pt x="149" y="177"/>
                  </a:lnTo>
                  <a:lnTo>
                    <a:pt x="143" y="165"/>
                  </a:lnTo>
                  <a:lnTo>
                    <a:pt x="145" y="160"/>
                  </a:lnTo>
                  <a:close/>
                  <a:moveTo>
                    <a:pt x="179" y="195"/>
                  </a:moveTo>
                  <a:lnTo>
                    <a:pt x="189" y="200"/>
                  </a:lnTo>
                  <a:lnTo>
                    <a:pt x="190" y="208"/>
                  </a:lnTo>
                  <a:lnTo>
                    <a:pt x="184" y="206"/>
                  </a:lnTo>
                  <a:lnTo>
                    <a:pt x="178" y="200"/>
                  </a:lnTo>
                  <a:lnTo>
                    <a:pt x="179" y="195"/>
                  </a:lnTo>
                  <a:close/>
                  <a:moveTo>
                    <a:pt x="204" y="202"/>
                  </a:moveTo>
                  <a:lnTo>
                    <a:pt x="196" y="204"/>
                  </a:lnTo>
                  <a:lnTo>
                    <a:pt x="196" y="212"/>
                  </a:lnTo>
                  <a:lnTo>
                    <a:pt x="187" y="221"/>
                  </a:lnTo>
                  <a:lnTo>
                    <a:pt x="183" y="222"/>
                  </a:lnTo>
                  <a:lnTo>
                    <a:pt x="182" y="227"/>
                  </a:lnTo>
                  <a:lnTo>
                    <a:pt x="186" y="227"/>
                  </a:lnTo>
                  <a:lnTo>
                    <a:pt x="205" y="216"/>
                  </a:lnTo>
                  <a:lnTo>
                    <a:pt x="206" y="206"/>
                  </a:lnTo>
                  <a:lnTo>
                    <a:pt x="204" y="202"/>
                  </a:lnTo>
                  <a:close/>
                  <a:moveTo>
                    <a:pt x="228" y="223"/>
                  </a:moveTo>
                  <a:lnTo>
                    <a:pt x="236" y="220"/>
                  </a:lnTo>
                  <a:lnTo>
                    <a:pt x="249" y="227"/>
                  </a:lnTo>
                  <a:lnTo>
                    <a:pt x="248" y="231"/>
                  </a:lnTo>
                  <a:lnTo>
                    <a:pt x="240" y="227"/>
                  </a:lnTo>
                  <a:lnTo>
                    <a:pt x="232" y="228"/>
                  </a:lnTo>
                  <a:lnTo>
                    <a:pt x="228" y="223"/>
                  </a:lnTo>
                  <a:close/>
                  <a:moveTo>
                    <a:pt x="203" y="296"/>
                  </a:moveTo>
                  <a:lnTo>
                    <a:pt x="226" y="294"/>
                  </a:lnTo>
                  <a:lnTo>
                    <a:pt x="233" y="284"/>
                  </a:lnTo>
                  <a:lnTo>
                    <a:pt x="233" y="273"/>
                  </a:lnTo>
                  <a:lnTo>
                    <a:pt x="230" y="275"/>
                  </a:lnTo>
                  <a:lnTo>
                    <a:pt x="224" y="282"/>
                  </a:lnTo>
                  <a:lnTo>
                    <a:pt x="216" y="277"/>
                  </a:lnTo>
                  <a:lnTo>
                    <a:pt x="205" y="283"/>
                  </a:lnTo>
                  <a:lnTo>
                    <a:pt x="203" y="296"/>
                  </a:lnTo>
                  <a:close/>
                  <a:moveTo>
                    <a:pt x="233" y="266"/>
                  </a:moveTo>
                  <a:lnTo>
                    <a:pt x="238" y="269"/>
                  </a:lnTo>
                  <a:lnTo>
                    <a:pt x="238" y="261"/>
                  </a:lnTo>
                  <a:lnTo>
                    <a:pt x="233" y="26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60">
              <a:extLst>
                <a:ext uri="{FF2B5EF4-FFF2-40B4-BE49-F238E27FC236}">
                  <a16:creationId xmlns:a16="http://schemas.microsoft.com/office/drawing/2014/main" id="{1F846273-2FFD-07CC-9245-20C9ECBE68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1926" y="3062289"/>
              <a:ext cx="1384300" cy="819150"/>
            </a:xfrm>
            <a:custGeom>
              <a:avLst/>
              <a:gdLst>
                <a:gd name="T0" fmla="*/ 1069 w 2488"/>
                <a:gd name="T1" fmla="*/ 1304 h 1466"/>
                <a:gd name="T2" fmla="*/ 2164 w 2488"/>
                <a:gd name="T3" fmla="*/ 659 h 1466"/>
                <a:gd name="T4" fmla="*/ 2190 w 2488"/>
                <a:gd name="T5" fmla="*/ 643 h 1466"/>
                <a:gd name="T6" fmla="*/ 2282 w 2488"/>
                <a:gd name="T7" fmla="*/ 625 h 1466"/>
                <a:gd name="T8" fmla="*/ 1445 w 2488"/>
                <a:gd name="T9" fmla="*/ 145 h 1466"/>
                <a:gd name="T10" fmla="*/ 1749 w 2488"/>
                <a:gd name="T11" fmla="*/ 282 h 1466"/>
                <a:gd name="T12" fmla="*/ 2080 w 2488"/>
                <a:gd name="T13" fmla="*/ 446 h 1466"/>
                <a:gd name="T14" fmla="*/ 2340 w 2488"/>
                <a:gd name="T15" fmla="*/ 367 h 1466"/>
                <a:gd name="T16" fmla="*/ 2457 w 2488"/>
                <a:gd name="T17" fmla="*/ 301 h 1466"/>
                <a:gd name="T18" fmla="*/ 2476 w 2488"/>
                <a:gd name="T19" fmla="*/ 437 h 1466"/>
                <a:gd name="T20" fmla="*/ 2393 w 2488"/>
                <a:gd name="T21" fmla="*/ 459 h 1466"/>
                <a:gd name="T22" fmla="*/ 2324 w 2488"/>
                <a:gd name="T23" fmla="*/ 497 h 1466"/>
                <a:gd name="T24" fmla="*/ 2313 w 2488"/>
                <a:gd name="T25" fmla="*/ 582 h 1466"/>
                <a:gd name="T26" fmla="*/ 2259 w 2488"/>
                <a:gd name="T27" fmla="*/ 623 h 1466"/>
                <a:gd name="T28" fmla="*/ 2135 w 2488"/>
                <a:gd name="T29" fmla="*/ 675 h 1466"/>
                <a:gd name="T30" fmla="*/ 2089 w 2488"/>
                <a:gd name="T31" fmla="*/ 753 h 1466"/>
                <a:gd name="T32" fmla="*/ 2075 w 2488"/>
                <a:gd name="T33" fmla="*/ 770 h 1466"/>
                <a:gd name="T34" fmla="*/ 2034 w 2488"/>
                <a:gd name="T35" fmla="*/ 823 h 1466"/>
                <a:gd name="T36" fmla="*/ 2026 w 2488"/>
                <a:gd name="T37" fmla="*/ 738 h 1466"/>
                <a:gd name="T38" fmla="*/ 2012 w 2488"/>
                <a:gd name="T39" fmla="*/ 801 h 1466"/>
                <a:gd name="T40" fmla="*/ 2013 w 2488"/>
                <a:gd name="T41" fmla="*/ 828 h 1466"/>
                <a:gd name="T42" fmla="*/ 1988 w 2488"/>
                <a:gd name="T43" fmla="*/ 854 h 1466"/>
                <a:gd name="T44" fmla="*/ 1999 w 2488"/>
                <a:gd name="T45" fmla="*/ 913 h 1466"/>
                <a:gd name="T46" fmla="*/ 2024 w 2488"/>
                <a:gd name="T47" fmla="*/ 940 h 1466"/>
                <a:gd name="T48" fmla="*/ 1986 w 2488"/>
                <a:gd name="T49" fmla="*/ 969 h 1466"/>
                <a:gd name="T50" fmla="*/ 1911 w 2488"/>
                <a:gd name="T51" fmla="*/ 1030 h 1466"/>
                <a:gd name="T52" fmla="*/ 1806 w 2488"/>
                <a:gd name="T53" fmla="*/ 1094 h 1466"/>
                <a:gd name="T54" fmla="*/ 1747 w 2488"/>
                <a:gd name="T55" fmla="*/ 1211 h 1466"/>
                <a:gd name="T56" fmla="*/ 1779 w 2488"/>
                <a:gd name="T57" fmla="*/ 1404 h 1466"/>
                <a:gd name="T58" fmla="*/ 1707 w 2488"/>
                <a:gd name="T59" fmla="*/ 1432 h 1466"/>
                <a:gd name="T60" fmla="*/ 1675 w 2488"/>
                <a:gd name="T61" fmla="*/ 1367 h 1466"/>
                <a:gd name="T62" fmla="*/ 1665 w 2488"/>
                <a:gd name="T63" fmla="*/ 1268 h 1466"/>
                <a:gd name="T64" fmla="*/ 1592 w 2488"/>
                <a:gd name="T65" fmla="*/ 1237 h 1466"/>
                <a:gd name="T66" fmla="*/ 1550 w 2488"/>
                <a:gd name="T67" fmla="*/ 1210 h 1466"/>
                <a:gd name="T68" fmla="*/ 1473 w 2488"/>
                <a:gd name="T69" fmla="*/ 1202 h 1466"/>
                <a:gd name="T70" fmla="*/ 1373 w 2488"/>
                <a:gd name="T71" fmla="*/ 1229 h 1466"/>
                <a:gd name="T72" fmla="*/ 1383 w 2488"/>
                <a:gd name="T73" fmla="*/ 1266 h 1466"/>
                <a:gd name="T74" fmla="*/ 1307 w 2488"/>
                <a:gd name="T75" fmla="*/ 1258 h 1466"/>
                <a:gd name="T76" fmla="*/ 1239 w 2488"/>
                <a:gd name="T77" fmla="*/ 1237 h 1466"/>
                <a:gd name="T78" fmla="*/ 1151 w 2488"/>
                <a:gd name="T79" fmla="*/ 1240 h 1466"/>
                <a:gd name="T80" fmla="*/ 1069 w 2488"/>
                <a:gd name="T81" fmla="*/ 1293 h 1466"/>
                <a:gd name="T82" fmla="*/ 1025 w 2488"/>
                <a:gd name="T83" fmla="*/ 1417 h 1466"/>
                <a:gd name="T84" fmla="*/ 946 w 2488"/>
                <a:gd name="T85" fmla="*/ 1353 h 1466"/>
                <a:gd name="T86" fmla="*/ 895 w 2488"/>
                <a:gd name="T87" fmla="*/ 1237 h 1466"/>
                <a:gd name="T88" fmla="*/ 816 w 2488"/>
                <a:gd name="T89" fmla="*/ 1238 h 1466"/>
                <a:gd name="T90" fmla="*/ 755 w 2488"/>
                <a:gd name="T91" fmla="*/ 1236 h 1466"/>
                <a:gd name="T92" fmla="*/ 723 w 2488"/>
                <a:gd name="T93" fmla="*/ 1181 h 1466"/>
                <a:gd name="T94" fmla="*/ 666 w 2488"/>
                <a:gd name="T95" fmla="*/ 1107 h 1466"/>
                <a:gd name="T96" fmla="*/ 175 w 2488"/>
                <a:gd name="T97" fmla="*/ 971 h 1466"/>
                <a:gd name="T98" fmla="*/ 89 w 2488"/>
                <a:gd name="T99" fmla="*/ 902 h 1466"/>
                <a:gd name="T100" fmla="*/ 59 w 2488"/>
                <a:gd name="T101" fmla="*/ 789 h 1466"/>
                <a:gd name="T102" fmla="*/ 56 w 2488"/>
                <a:gd name="T103" fmla="*/ 729 h 1466"/>
                <a:gd name="T104" fmla="*/ 40 w 2488"/>
                <a:gd name="T105" fmla="*/ 727 h 1466"/>
                <a:gd name="T106" fmla="*/ 7 w 2488"/>
                <a:gd name="T107" fmla="*/ 575 h 1466"/>
                <a:gd name="T108" fmla="*/ 29 w 2488"/>
                <a:gd name="T109" fmla="*/ 424 h 1466"/>
                <a:gd name="T110" fmla="*/ 107 w 2488"/>
                <a:gd name="T111" fmla="*/ 211 h 1466"/>
                <a:gd name="T112" fmla="*/ 114 w 2488"/>
                <a:gd name="T113" fmla="*/ 180 h 1466"/>
                <a:gd name="T114" fmla="*/ 125 w 2488"/>
                <a:gd name="T115" fmla="*/ 82 h 1466"/>
                <a:gd name="T116" fmla="*/ 184 w 2488"/>
                <a:gd name="T117" fmla="*/ 90 h 1466"/>
                <a:gd name="T118" fmla="*/ 189 w 2488"/>
                <a:gd name="T119" fmla="*/ 128 h 1466"/>
                <a:gd name="T120" fmla="*/ 228 w 2488"/>
                <a:gd name="T121" fmla="*/ 29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88" h="1466">
                  <a:moveTo>
                    <a:pt x="1036" y="1409"/>
                  </a:moveTo>
                  <a:lnTo>
                    <a:pt x="1032" y="1394"/>
                  </a:lnTo>
                  <a:lnTo>
                    <a:pt x="1033" y="1374"/>
                  </a:lnTo>
                  <a:lnTo>
                    <a:pt x="1039" y="1353"/>
                  </a:lnTo>
                  <a:lnTo>
                    <a:pt x="1031" y="1373"/>
                  </a:lnTo>
                  <a:lnTo>
                    <a:pt x="1030" y="1393"/>
                  </a:lnTo>
                  <a:lnTo>
                    <a:pt x="1036" y="1409"/>
                  </a:lnTo>
                  <a:close/>
                  <a:moveTo>
                    <a:pt x="1040" y="1349"/>
                  </a:moveTo>
                  <a:lnTo>
                    <a:pt x="1043" y="1347"/>
                  </a:lnTo>
                  <a:lnTo>
                    <a:pt x="1047" y="1336"/>
                  </a:lnTo>
                  <a:lnTo>
                    <a:pt x="1047" y="1332"/>
                  </a:lnTo>
                  <a:lnTo>
                    <a:pt x="1040" y="1349"/>
                  </a:lnTo>
                  <a:close/>
                  <a:moveTo>
                    <a:pt x="1050" y="1326"/>
                  </a:moveTo>
                  <a:lnTo>
                    <a:pt x="1054" y="1323"/>
                  </a:lnTo>
                  <a:lnTo>
                    <a:pt x="1063" y="1312"/>
                  </a:lnTo>
                  <a:lnTo>
                    <a:pt x="1069" y="1304"/>
                  </a:lnTo>
                  <a:lnTo>
                    <a:pt x="1060" y="1310"/>
                  </a:lnTo>
                  <a:lnTo>
                    <a:pt x="1050" y="1326"/>
                  </a:lnTo>
                  <a:close/>
                  <a:moveTo>
                    <a:pt x="217" y="44"/>
                  </a:moveTo>
                  <a:lnTo>
                    <a:pt x="208" y="51"/>
                  </a:lnTo>
                  <a:lnTo>
                    <a:pt x="208" y="63"/>
                  </a:lnTo>
                  <a:lnTo>
                    <a:pt x="214" y="76"/>
                  </a:lnTo>
                  <a:lnTo>
                    <a:pt x="218" y="74"/>
                  </a:lnTo>
                  <a:lnTo>
                    <a:pt x="213" y="57"/>
                  </a:lnTo>
                  <a:lnTo>
                    <a:pt x="214" y="50"/>
                  </a:lnTo>
                  <a:lnTo>
                    <a:pt x="219" y="48"/>
                  </a:lnTo>
                  <a:lnTo>
                    <a:pt x="217" y="44"/>
                  </a:lnTo>
                  <a:close/>
                  <a:moveTo>
                    <a:pt x="2149" y="661"/>
                  </a:moveTo>
                  <a:lnTo>
                    <a:pt x="2145" y="664"/>
                  </a:lnTo>
                  <a:lnTo>
                    <a:pt x="2152" y="662"/>
                  </a:lnTo>
                  <a:lnTo>
                    <a:pt x="2155" y="659"/>
                  </a:lnTo>
                  <a:lnTo>
                    <a:pt x="2164" y="659"/>
                  </a:lnTo>
                  <a:lnTo>
                    <a:pt x="2173" y="656"/>
                  </a:lnTo>
                  <a:lnTo>
                    <a:pt x="2188" y="656"/>
                  </a:lnTo>
                  <a:lnTo>
                    <a:pt x="2194" y="652"/>
                  </a:lnTo>
                  <a:lnTo>
                    <a:pt x="2207" y="652"/>
                  </a:lnTo>
                  <a:lnTo>
                    <a:pt x="2210" y="650"/>
                  </a:lnTo>
                  <a:lnTo>
                    <a:pt x="2214" y="650"/>
                  </a:lnTo>
                  <a:lnTo>
                    <a:pt x="2225" y="647"/>
                  </a:lnTo>
                  <a:lnTo>
                    <a:pt x="2230" y="642"/>
                  </a:lnTo>
                  <a:lnTo>
                    <a:pt x="2223" y="645"/>
                  </a:lnTo>
                  <a:lnTo>
                    <a:pt x="2218" y="643"/>
                  </a:lnTo>
                  <a:lnTo>
                    <a:pt x="2210" y="646"/>
                  </a:lnTo>
                  <a:lnTo>
                    <a:pt x="2213" y="642"/>
                  </a:lnTo>
                  <a:lnTo>
                    <a:pt x="2216" y="638"/>
                  </a:lnTo>
                  <a:lnTo>
                    <a:pt x="2216" y="636"/>
                  </a:lnTo>
                  <a:lnTo>
                    <a:pt x="2204" y="642"/>
                  </a:lnTo>
                  <a:lnTo>
                    <a:pt x="2190" y="643"/>
                  </a:lnTo>
                  <a:lnTo>
                    <a:pt x="2179" y="646"/>
                  </a:lnTo>
                  <a:lnTo>
                    <a:pt x="2169" y="644"/>
                  </a:lnTo>
                  <a:lnTo>
                    <a:pt x="2157" y="649"/>
                  </a:lnTo>
                  <a:lnTo>
                    <a:pt x="2147" y="650"/>
                  </a:lnTo>
                  <a:lnTo>
                    <a:pt x="2142" y="657"/>
                  </a:lnTo>
                  <a:lnTo>
                    <a:pt x="2143" y="660"/>
                  </a:lnTo>
                  <a:lnTo>
                    <a:pt x="2149" y="661"/>
                  </a:lnTo>
                  <a:close/>
                  <a:moveTo>
                    <a:pt x="2282" y="625"/>
                  </a:moveTo>
                  <a:lnTo>
                    <a:pt x="2284" y="628"/>
                  </a:lnTo>
                  <a:lnTo>
                    <a:pt x="2289" y="628"/>
                  </a:lnTo>
                  <a:lnTo>
                    <a:pt x="2293" y="624"/>
                  </a:lnTo>
                  <a:lnTo>
                    <a:pt x="2299" y="624"/>
                  </a:lnTo>
                  <a:lnTo>
                    <a:pt x="2295" y="620"/>
                  </a:lnTo>
                  <a:lnTo>
                    <a:pt x="2287" y="620"/>
                  </a:lnTo>
                  <a:lnTo>
                    <a:pt x="2286" y="622"/>
                  </a:lnTo>
                  <a:lnTo>
                    <a:pt x="2282" y="625"/>
                  </a:lnTo>
                  <a:close/>
                  <a:moveTo>
                    <a:pt x="216" y="0"/>
                  </a:moveTo>
                  <a:lnTo>
                    <a:pt x="1358" y="114"/>
                  </a:lnTo>
                  <a:lnTo>
                    <a:pt x="1366" y="115"/>
                  </a:lnTo>
                  <a:lnTo>
                    <a:pt x="1376" y="115"/>
                  </a:lnTo>
                  <a:lnTo>
                    <a:pt x="1386" y="123"/>
                  </a:lnTo>
                  <a:lnTo>
                    <a:pt x="1387" y="126"/>
                  </a:lnTo>
                  <a:lnTo>
                    <a:pt x="1393" y="132"/>
                  </a:lnTo>
                  <a:lnTo>
                    <a:pt x="1394" y="134"/>
                  </a:lnTo>
                  <a:lnTo>
                    <a:pt x="1403" y="137"/>
                  </a:lnTo>
                  <a:lnTo>
                    <a:pt x="1405" y="139"/>
                  </a:lnTo>
                  <a:lnTo>
                    <a:pt x="1414" y="141"/>
                  </a:lnTo>
                  <a:lnTo>
                    <a:pt x="1418" y="147"/>
                  </a:lnTo>
                  <a:lnTo>
                    <a:pt x="1421" y="146"/>
                  </a:lnTo>
                  <a:lnTo>
                    <a:pt x="1430" y="144"/>
                  </a:lnTo>
                  <a:lnTo>
                    <a:pt x="1437" y="146"/>
                  </a:lnTo>
                  <a:lnTo>
                    <a:pt x="1445" y="145"/>
                  </a:lnTo>
                  <a:lnTo>
                    <a:pt x="1455" y="153"/>
                  </a:lnTo>
                  <a:lnTo>
                    <a:pt x="1461" y="153"/>
                  </a:lnTo>
                  <a:lnTo>
                    <a:pt x="1465" y="163"/>
                  </a:lnTo>
                  <a:lnTo>
                    <a:pt x="1480" y="168"/>
                  </a:lnTo>
                  <a:lnTo>
                    <a:pt x="1489" y="170"/>
                  </a:lnTo>
                  <a:lnTo>
                    <a:pt x="1495" y="177"/>
                  </a:lnTo>
                  <a:lnTo>
                    <a:pt x="1502" y="180"/>
                  </a:lnTo>
                  <a:lnTo>
                    <a:pt x="1516" y="180"/>
                  </a:lnTo>
                  <a:lnTo>
                    <a:pt x="1523" y="175"/>
                  </a:lnTo>
                  <a:lnTo>
                    <a:pt x="1527" y="179"/>
                  </a:lnTo>
                  <a:lnTo>
                    <a:pt x="1531" y="187"/>
                  </a:lnTo>
                  <a:lnTo>
                    <a:pt x="1552" y="188"/>
                  </a:lnTo>
                  <a:lnTo>
                    <a:pt x="1556" y="192"/>
                  </a:lnTo>
                  <a:lnTo>
                    <a:pt x="1567" y="194"/>
                  </a:lnTo>
                  <a:lnTo>
                    <a:pt x="1574" y="199"/>
                  </a:lnTo>
                  <a:lnTo>
                    <a:pt x="1749" y="282"/>
                  </a:lnTo>
                  <a:lnTo>
                    <a:pt x="1760" y="296"/>
                  </a:lnTo>
                  <a:lnTo>
                    <a:pt x="1787" y="317"/>
                  </a:lnTo>
                  <a:lnTo>
                    <a:pt x="1816" y="452"/>
                  </a:lnTo>
                  <a:lnTo>
                    <a:pt x="1812" y="510"/>
                  </a:lnTo>
                  <a:lnTo>
                    <a:pt x="1808" y="521"/>
                  </a:lnTo>
                  <a:lnTo>
                    <a:pt x="1803" y="531"/>
                  </a:lnTo>
                  <a:lnTo>
                    <a:pt x="1796" y="540"/>
                  </a:lnTo>
                  <a:lnTo>
                    <a:pt x="1779" y="548"/>
                  </a:lnTo>
                  <a:lnTo>
                    <a:pt x="1771" y="559"/>
                  </a:lnTo>
                  <a:lnTo>
                    <a:pt x="1778" y="572"/>
                  </a:lnTo>
                  <a:lnTo>
                    <a:pt x="1929" y="531"/>
                  </a:lnTo>
                  <a:lnTo>
                    <a:pt x="1948" y="525"/>
                  </a:lnTo>
                  <a:lnTo>
                    <a:pt x="1952" y="504"/>
                  </a:lnTo>
                  <a:lnTo>
                    <a:pt x="2035" y="480"/>
                  </a:lnTo>
                  <a:lnTo>
                    <a:pt x="2071" y="452"/>
                  </a:lnTo>
                  <a:lnTo>
                    <a:pt x="2080" y="446"/>
                  </a:lnTo>
                  <a:lnTo>
                    <a:pt x="2092" y="444"/>
                  </a:lnTo>
                  <a:lnTo>
                    <a:pt x="2111" y="425"/>
                  </a:lnTo>
                  <a:lnTo>
                    <a:pt x="2120" y="418"/>
                  </a:lnTo>
                  <a:lnTo>
                    <a:pt x="2131" y="414"/>
                  </a:lnTo>
                  <a:lnTo>
                    <a:pt x="2138" y="406"/>
                  </a:lnTo>
                  <a:lnTo>
                    <a:pt x="2154" y="404"/>
                  </a:lnTo>
                  <a:lnTo>
                    <a:pt x="2282" y="406"/>
                  </a:lnTo>
                  <a:lnTo>
                    <a:pt x="2292" y="397"/>
                  </a:lnTo>
                  <a:lnTo>
                    <a:pt x="2295" y="396"/>
                  </a:lnTo>
                  <a:lnTo>
                    <a:pt x="2299" y="393"/>
                  </a:lnTo>
                  <a:lnTo>
                    <a:pt x="2305" y="393"/>
                  </a:lnTo>
                  <a:lnTo>
                    <a:pt x="2313" y="395"/>
                  </a:lnTo>
                  <a:lnTo>
                    <a:pt x="2318" y="391"/>
                  </a:lnTo>
                  <a:lnTo>
                    <a:pt x="2320" y="385"/>
                  </a:lnTo>
                  <a:lnTo>
                    <a:pt x="2334" y="369"/>
                  </a:lnTo>
                  <a:lnTo>
                    <a:pt x="2340" y="367"/>
                  </a:lnTo>
                  <a:lnTo>
                    <a:pt x="2351" y="354"/>
                  </a:lnTo>
                  <a:lnTo>
                    <a:pt x="2355" y="344"/>
                  </a:lnTo>
                  <a:lnTo>
                    <a:pt x="2356" y="334"/>
                  </a:lnTo>
                  <a:lnTo>
                    <a:pt x="2367" y="328"/>
                  </a:lnTo>
                  <a:lnTo>
                    <a:pt x="2367" y="321"/>
                  </a:lnTo>
                  <a:lnTo>
                    <a:pt x="2375" y="311"/>
                  </a:lnTo>
                  <a:lnTo>
                    <a:pt x="2390" y="293"/>
                  </a:lnTo>
                  <a:lnTo>
                    <a:pt x="2394" y="286"/>
                  </a:lnTo>
                  <a:lnTo>
                    <a:pt x="2401" y="279"/>
                  </a:lnTo>
                  <a:lnTo>
                    <a:pt x="2404" y="278"/>
                  </a:lnTo>
                  <a:lnTo>
                    <a:pt x="2409" y="282"/>
                  </a:lnTo>
                  <a:lnTo>
                    <a:pt x="2415" y="288"/>
                  </a:lnTo>
                  <a:lnTo>
                    <a:pt x="2424" y="285"/>
                  </a:lnTo>
                  <a:lnTo>
                    <a:pt x="2436" y="288"/>
                  </a:lnTo>
                  <a:lnTo>
                    <a:pt x="2440" y="285"/>
                  </a:lnTo>
                  <a:lnTo>
                    <a:pt x="2457" y="301"/>
                  </a:lnTo>
                  <a:lnTo>
                    <a:pt x="2458" y="316"/>
                  </a:lnTo>
                  <a:lnTo>
                    <a:pt x="2448" y="371"/>
                  </a:lnTo>
                  <a:lnTo>
                    <a:pt x="2446" y="377"/>
                  </a:lnTo>
                  <a:lnTo>
                    <a:pt x="2450" y="378"/>
                  </a:lnTo>
                  <a:lnTo>
                    <a:pt x="2453" y="383"/>
                  </a:lnTo>
                  <a:lnTo>
                    <a:pt x="2457" y="388"/>
                  </a:lnTo>
                  <a:lnTo>
                    <a:pt x="2456" y="395"/>
                  </a:lnTo>
                  <a:lnTo>
                    <a:pt x="2455" y="400"/>
                  </a:lnTo>
                  <a:lnTo>
                    <a:pt x="2456" y="404"/>
                  </a:lnTo>
                  <a:lnTo>
                    <a:pt x="2454" y="408"/>
                  </a:lnTo>
                  <a:lnTo>
                    <a:pt x="2456" y="411"/>
                  </a:lnTo>
                  <a:lnTo>
                    <a:pt x="2457" y="411"/>
                  </a:lnTo>
                  <a:lnTo>
                    <a:pt x="2456" y="411"/>
                  </a:lnTo>
                  <a:lnTo>
                    <a:pt x="2473" y="420"/>
                  </a:lnTo>
                  <a:lnTo>
                    <a:pt x="2470" y="430"/>
                  </a:lnTo>
                  <a:lnTo>
                    <a:pt x="2476" y="437"/>
                  </a:lnTo>
                  <a:lnTo>
                    <a:pt x="2480" y="431"/>
                  </a:lnTo>
                  <a:lnTo>
                    <a:pt x="2488" y="436"/>
                  </a:lnTo>
                  <a:lnTo>
                    <a:pt x="2482" y="443"/>
                  </a:lnTo>
                  <a:lnTo>
                    <a:pt x="2475" y="444"/>
                  </a:lnTo>
                  <a:lnTo>
                    <a:pt x="2472" y="439"/>
                  </a:lnTo>
                  <a:lnTo>
                    <a:pt x="2461" y="445"/>
                  </a:lnTo>
                  <a:lnTo>
                    <a:pt x="2454" y="444"/>
                  </a:lnTo>
                  <a:lnTo>
                    <a:pt x="2446" y="450"/>
                  </a:lnTo>
                  <a:lnTo>
                    <a:pt x="2442" y="452"/>
                  </a:lnTo>
                  <a:lnTo>
                    <a:pt x="2435" y="449"/>
                  </a:lnTo>
                  <a:lnTo>
                    <a:pt x="2428" y="459"/>
                  </a:lnTo>
                  <a:lnTo>
                    <a:pt x="2422" y="459"/>
                  </a:lnTo>
                  <a:lnTo>
                    <a:pt x="2419" y="449"/>
                  </a:lnTo>
                  <a:lnTo>
                    <a:pt x="2409" y="449"/>
                  </a:lnTo>
                  <a:lnTo>
                    <a:pt x="2402" y="458"/>
                  </a:lnTo>
                  <a:lnTo>
                    <a:pt x="2393" y="459"/>
                  </a:lnTo>
                  <a:lnTo>
                    <a:pt x="2391" y="452"/>
                  </a:lnTo>
                  <a:lnTo>
                    <a:pt x="2394" y="443"/>
                  </a:lnTo>
                  <a:lnTo>
                    <a:pt x="2382" y="458"/>
                  </a:lnTo>
                  <a:lnTo>
                    <a:pt x="2374" y="471"/>
                  </a:lnTo>
                  <a:lnTo>
                    <a:pt x="2369" y="475"/>
                  </a:lnTo>
                  <a:lnTo>
                    <a:pt x="2367" y="471"/>
                  </a:lnTo>
                  <a:lnTo>
                    <a:pt x="2361" y="480"/>
                  </a:lnTo>
                  <a:lnTo>
                    <a:pt x="2356" y="480"/>
                  </a:lnTo>
                  <a:lnTo>
                    <a:pt x="2355" y="471"/>
                  </a:lnTo>
                  <a:lnTo>
                    <a:pt x="2350" y="480"/>
                  </a:lnTo>
                  <a:lnTo>
                    <a:pt x="2346" y="485"/>
                  </a:lnTo>
                  <a:lnTo>
                    <a:pt x="2340" y="484"/>
                  </a:lnTo>
                  <a:lnTo>
                    <a:pt x="2340" y="478"/>
                  </a:lnTo>
                  <a:lnTo>
                    <a:pt x="2335" y="486"/>
                  </a:lnTo>
                  <a:lnTo>
                    <a:pt x="2330" y="486"/>
                  </a:lnTo>
                  <a:lnTo>
                    <a:pt x="2324" y="497"/>
                  </a:lnTo>
                  <a:lnTo>
                    <a:pt x="2308" y="510"/>
                  </a:lnTo>
                  <a:lnTo>
                    <a:pt x="2303" y="526"/>
                  </a:lnTo>
                  <a:lnTo>
                    <a:pt x="2297" y="532"/>
                  </a:lnTo>
                  <a:lnTo>
                    <a:pt x="2295" y="539"/>
                  </a:lnTo>
                  <a:lnTo>
                    <a:pt x="2291" y="542"/>
                  </a:lnTo>
                  <a:lnTo>
                    <a:pt x="2290" y="547"/>
                  </a:lnTo>
                  <a:lnTo>
                    <a:pt x="2296" y="547"/>
                  </a:lnTo>
                  <a:lnTo>
                    <a:pt x="2296" y="554"/>
                  </a:lnTo>
                  <a:lnTo>
                    <a:pt x="2281" y="568"/>
                  </a:lnTo>
                  <a:lnTo>
                    <a:pt x="2281" y="572"/>
                  </a:lnTo>
                  <a:lnTo>
                    <a:pt x="2292" y="578"/>
                  </a:lnTo>
                  <a:lnTo>
                    <a:pt x="2297" y="593"/>
                  </a:lnTo>
                  <a:lnTo>
                    <a:pt x="2298" y="600"/>
                  </a:lnTo>
                  <a:lnTo>
                    <a:pt x="2311" y="600"/>
                  </a:lnTo>
                  <a:lnTo>
                    <a:pt x="2314" y="590"/>
                  </a:lnTo>
                  <a:lnTo>
                    <a:pt x="2313" y="582"/>
                  </a:lnTo>
                  <a:lnTo>
                    <a:pt x="2317" y="581"/>
                  </a:lnTo>
                  <a:lnTo>
                    <a:pt x="2321" y="596"/>
                  </a:lnTo>
                  <a:lnTo>
                    <a:pt x="2316" y="605"/>
                  </a:lnTo>
                  <a:lnTo>
                    <a:pt x="2295" y="615"/>
                  </a:lnTo>
                  <a:lnTo>
                    <a:pt x="2290" y="613"/>
                  </a:lnTo>
                  <a:lnTo>
                    <a:pt x="2290" y="607"/>
                  </a:lnTo>
                  <a:lnTo>
                    <a:pt x="2286" y="599"/>
                  </a:lnTo>
                  <a:lnTo>
                    <a:pt x="2278" y="614"/>
                  </a:lnTo>
                  <a:lnTo>
                    <a:pt x="2270" y="622"/>
                  </a:lnTo>
                  <a:lnTo>
                    <a:pt x="2264" y="622"/>
                  </a:lnTo>
                  <a:lnTo>
                    <a:pt x="2265" y="616"/>
                  </a:lnTo>
                  <a:lnTo>
                    <a:pt x="2265" y="607"/>
                  </a:lnTo>
                  <a:lnTo>
                    <a:pt x="2256" y="597"/>
                  </a:lnTo>
                  <a:lnTo>
                    <a:pt x="2256" y="608"/>
                  </a:lnTo>
                  <a:lnTo>
                    <a:pt x="2255" y="619"/>
                  </a:lnTo>
                  <a:lnTo>
                    <a:pt x="2259" y="623"/>
                  </a:lnTo>
                  <a:lnTo>
                    <a:pt x="2254" y="625"/>
                  </a:lnTo>
                  <a:lnTo>
                    <a:pt x="2235" y="627"/>
                  </a:lnTo>
                  <a:lnTo>
                    <a:pt x="2224" y="629"/>
                  </a:lnTo>
                  <a:lnTo>
                    <a:pt x="2216" y="627"/>
                  </a:lnTo>
                  <a:lnTo>
                    <a:pt x="2199" y="628"/>
                  </a:lnTo>
                  <a:lnTo>
                    <a:pt x="2195" y="625"/>
                  </a:lnTo>
                  <a:lnTo>
                    <a:pt x="2190" y="626"/>
                  </a:lnTo>
                  <a:lnTo>
                    <a:pt x="2176" y="635"/>
                  </a:lnTo>
                  <a:lnTo>
                    <a:pt x="2167" y="636"/>
                  </a:lnTo>
                  <a:lnTo>
                    <a:pt x="2153" y="643"/>
                  </a:lnTo>
                  <a:lnTo>
                    <a:pt x="2145" y="646"/>
                  </a:lnTo>
                  <a:lnTo>
                    <a:pt x="2138" y="652"/>
                  </a:lnTo>
                  <a:lnTo>
                    <a:pt x="2138" y="657"/>
                  </a:lnTo>
                  <a:lnTo>
                    <a:pt x="2126" y="664"/>
                  </a:lnTo>
                  <a:lnTo>
                    <a:pt x="2130" y="670"/>
                  </a:lnTo>
                  <a:lnTo>
                    <a:pt x="2135" y="675"/>
                  </a:lnTo>
                  <a:lnTo>
                    <a:pt x="2137" y="680"/>
                  </a:lnTo>
                  <a:lnTo>
                    <a:pt x="2132" y="686"/>
                  </a:lnTo>
                  <a:lnTo>
                    <a:pt x="2132" y="689"/>
                  </a:lnTo>
                  <a:lnTo>
                    <a:pt x="2128" y="698"/>
                  </a:lnTo>
                  <a:lnTo>
                    <a:pt x="2129" y="702"/>
                  </a:lnTo>
                  <a:lnTo>
                    <a:pt x="2126" y="707"/>
                  </a:lnTo>
                  <a:lnTo>
                    <a:pt x="2123" y="716"/>
                  </a:lnTo>
                  <a:lnTo>
                    <a:pt x="2119" y="716"/>
                  </a:lnTo>
                  <a:lnTo>
                    <a:pt x="2115" y="721"/>
                  </a:lnTo>
                  <a:lnTo>
                    <a:pt x="2111" y="734"/>
                  </a:lnTo>
                  <a:lnTo>
                    <a:pt x="2105" y="736"/>
                  </a:lnTo>
                  <a:lnTo>
                    <a:pt x="2101" y="741"/>
                  </a:lnTo>
                  <a:lnTo>
                    <a:pt x="2098" y="741"/>
                  </a:lnTo>
                  <a:lnTo>
                    <a:pt x="2097" y="747"/>
                  </a:lnTo>
                  <a:lnTo>
                    <a:pt x="2090" y="756"/>
                  </a:lnTo>
                  <a:lnTo>
                    <a:pt x="2089" y="753"/>
                  </a:lnTo>
                  <a:lnTo>
                    <a:pt x="2082" y="758"/>
                  </a:lnTo>
                  <a:lnTo>
                    <a:pt x="2087" y="746"/>
                  </a:lnTo>
                  <a:lnTo>
                    <a:pt x="2083" y="742"/>
                  </a:lnTo>
                  <a:lnTo>
                    <a:pt x="2077" y="744"/>
                  </a:lnTo>
                  <a:lnTo>
                    <a:pt x="2067" y="734"/>
                  </a:lnTo>
                  <a:lnTo>
                    <a:pt x="2063" y="727"/>
                  </a:lnTo>
                  <a:lnTo>
                    <a:pt x="2066" y="721"/>
                  </a:lnTo>
                  <a:lnTo>
                    <a:pt x="2080" y="705"/>
                  </a:lnTo>
                  <a:lnTo>
                    <a:pt x="2071" y="710"/>
                  </a:lnTo>
                  <a:lnTo>
                    <a:pt x="2063" y="717"/>
                  </a:lnTo>
                  <a:lnTo>
                    <a:pt x="2059" y="726"/>
                  </a:lnTo>
                  <a:lnTo>
                    <a:pt x="2060" y="735"/>
                  </a:lnTo>
                  <a:lnTo>
                    <a:pt x="2064" y="739"/>
                  </a:lnTo>
                  <a:lnTo>
                    <a:pt x="2065" y="751"/>
                  </a:lnTo>
                  <a:lnTo>
                    <a:pt x="2069" y="755"/>
                  </a:lnTo>
                  <a:lnTo>
                    <a:pt x="2075" y="770"/>
                  </a:lnTo>
                  <a:lnTo>
                    <a:pt x="2074" y="781"/>
                  </a:lnTo>
                  <a:lnTo>
                    <a:pt x="2067" y="798"/>
                  </a:lnTo>
                  <a:lnTo>
                    <a:pt x="2057" y="803"/>
                  </a:lnTo>
                  <a:lnTo>
                    <a:pt x="2050" y="821"/>
                  </a:lnTo>
                  <a:lnTo>
                    <a:pt x="2045" y="830"/>
                  </a:lnTo>
                  <a:lnTo>
                    <a:pt x="2045" y="835"/>
                  </a:lnTo>
                  <a:lnTo>
                    <a:pt x="2043" y="838"/>
                  </a:lnTo>
                  <a:lnTo>
                    <a:pt x="2042" y="835"/>
                  </a:lnTo>
                  <a:lnTo>
                    <a:pt x="2041" y="832"/>
                  </a:lnTo>
                  <a:lnTo>
                    <a:pt x="2032" y="848"/>
                  </a:lnTo>
                  <a:lnTo>
                    <a:pt x="2031" y="852"/>
                  </a:lnTo>
                  <a:lnTo>
                    <a:pt x="2029" y="855"/>
                  </a:lnTo>
                  <a:lnTo>
                    <a:pt x="2028" y="847"/>
                  </a:lnTo>
                  <a:lnTo>
                    <a:pt x="2030" y="837"/>
                  </a:lnTo>
                  <a:lnTo>
                    <a:pt x="2035" y="829"/>
                  </a:lnTo>
                  <a:lnTo>
                    <a:pt x="2034" y="823"/>
                  </a:lnTo>
                  <a:lnTo>
                    <a:pt x="2040" y="816"/>
                  </a:lnTo>
                  <a:lnTo>
                    <a:pt x="2038" y="814"/>
                  </a:lnTo>
                  <a:lnTo>
                    <a:pt x="2046" y="810"/>
                  </a:lnTo>
                  <a:lnTo>
                    <a:pt x="2035" y="810"/>
                  </a:lnTo>
                  <a:lnTo>
                    <a:pt x="2032" y="804"/>
                  </a:lnTo>
                  <a:lnTo>
                    <a:pt x="2035" y="800"/>
                  </a:lnTo>
                  <a:lnTo>
                    <a:pt x="2035" y="798"/>
                  </a:lnTo>
                  <a:lnTo>
                    <a:pt x="2031" y="798"/>
                  </a:lnTo>
                  <a:lnTo>
                    <a:pt x="2030" y="794"/>
                  </a:lnTo>
                  <a:lnTo>
                    <a:pt x="2027" y="798"/>
                  </a:lnTo>
                  <a:lnTo>
                    <a:pt x="2020" y="789"/>
                  </a:lnTo>
                  <a:lnTo>
                    <a:pt x="2019" y="781"/>
                  </a:lnTo>
                  <a:lnTo>
                    <a:pt x="2026" y="772"/>
                  </a:lnTo>
                  <a:lnTo>
                    <a:pt x="2028" y="759"/>
                  </a:lnTo>
                  <a:lnTo>
                    <a:pt x="2021" y="747"/>
                  </a:lnTo>
                  <a:lnTo>
                    <a:pt x="2026" y="738"/>
                  </a:lnTo>
                  <a:lnTo>
                    <a:pt x="2033" y="734"/>
                  </a:lnTo>
                  <a:lnTo>
                    <a:pt x="2031" y="731"/>
                  </a:lnTo>
                  <a:lnTo>
                    <a:pt x="2033" y="722"/>
                  </a:lnTo>
                  <a:lnTo>
                    <a:pt x="2030" y="719"/>
                  </a:lnTo>
                  <a:lnTo>
                    <a:pt x="2031" y="722"/>
                  </a:lnTo>
                  <a:lnTo>
                    <a:pt x="2028" y="730"/>
                  </a:lnTo>
                  <a:lnTo>
                    <a:pt x="2020" y="737"/>
                  </a:lnTo>
                  <a:lnTo>
                    <a:pt x="2014" y="741"/>
                  </a:lnTo>
                  <a:lnTo>
                    <a:pt x="2010" y="741"/>
                  </a:lnTo>
                  <a:lnTo>
                    <a:pt x="2014" y="747"/>
                  </a:lnTo>
                  <a:lnTo>
                    <a:pt x="2013" y="752"/>
                  </a:lnTo>
                  <a:lnTo>
                    <a:pt x="2011" y="765"/>
                  </a:lnTo>
                  <a:lnTo>
                    <a:pt x="2013" y="770"/>
                  </a:lnTo>
                  <a:lnTo>
                    <a:pt x="2012" y="776"/>
                  </a:lnTo>
                  <a:lnTo>
                    <a:pt x="2013" y="784"/>
                  </a:lnTo>
                  <a:lnTo>
                    <a:pt x="2012" y="801"/>
                  </a:lnTo>
                  <a:lnTo>
                    <a:pt x="2009" y="802"/>
                  </a:lnTo>
                  <a:lnTo>
                    <a:pt x="1999" y="790"/>
                  </a:lnTo>
                  <a:lnTo>
                    <a:pt x="1990" y="788"/>
                  </a:lnTo>
                  <a:lnTo>
                    <a:pt x="1985" y="779"/>
                  </a:lnTo>
                  <a:lnTo>
                    <a:pt x="1981" y="778"/>
                  </a:lnTo>
                  <a:lnTo>
                    <a:pt x="1979" y="774"/>
                  </a:lnTo>
                  <a:lnTo>
                    <a:pt x="1983" y="765"/>
                  </a:lnTo>
                  <a:lnTo>
                    <a:pt x="1977" y="773"/>
                  </a:lnTo>
                  <a:lnTo>
                    <a:pt x="1977" y="781"/>
                  </a:lnTo>
                  <a:lnTo>
                    <a:pt x="1983" y="784"/>
                  </a:lnTo>
                  <a:lnTo>
                    <a:pt x="1988" y="792"/>
                  </a:lnTo>
                  <a:lnTo>
                    <a:pt x="1998" y="796"/>
                  </a:lnTo>
                  <a:lnTo>
                    <a:pt x="2008" y="808"/>
                  </a:lnTo>
                  <a:lnTo>
                    <a:pt x="2014" y="811"/>
                  </a:lnTo>
                  <a:lnTo>
                    <a:pt x="2015" y="819"/>
                  </a:lnTo>
                  <a:lnTo>
                    <a:pt x="2013" y="828"/>
                  </a:lnTo>
                  <a:lnTo>
                    <a:pt x="2006" y="828"/>
                  </a:lnTo>
                  <a:lnTo>
                    <a:pt x="2003" y="820"/>
                  </a:lnTo>
                  <a:lnTo>
                    <a:pt x="1999" y="818"/>
                  </a:lnTo>
                  <a:lnTo>
                    <a:pt x="2003" y="829"/>
                  </a:lnTo>
                  <a:lnTo>
                    <a:pt x="2013" y="835"/>
                  </a:lnTo>
                  <a:lnTo>
                    <a:pt x="2015" y="841"/>
                  </a:lnTo>
                  <a:lnTo>
                    <a:pt x="2012" y="843"/>
                  </a:lnTo>
                  <a:lnTo>
                    <a:pt x="2012" y="848"/>
                  </a:lnTo>
                  <a:lnTo>
                    <a:pt x="2002" y="846"/>
                  </a:lnTo>
                  <a:lnTo>
                    <a:pt x="2014" y="855"/>
                  </a:lnTo>
                  <a:lnTo>
                    <a:pt x="2010" y="861"/>
                  </a:lnTo>
                  <a:lnTo>
                    <a:pt x="2005" y="859"/>
                  </a:lnTo>
                  <a:lnTo>
                    <a:pt x="2000" y="851"/>
                  </a:lnTo>
                  <a:lnTo>
                    <a:pt x="1990" y="850"/>
                  </a:lnTo>
                  <a:lnTo>
                    <a:pt x="1982" y="847"/>
                  </a:lnTo>
                  <a:lnTo>
                    <a:pt x="1988" y="854"/>
                  </a:lnTo>
                  <a:lnTo>
                    <a:pt x="1995" y="857"/>
                  </a:lnTo>
                  <a:lnTo>
                    <a:pt x="2001" y="857"/>
                  </a:lnTo>
                  <a:lnTo>
                    <a:pt x="2004" y="868"/>
                  </a:lnTo>
                  <a:lnTo>
                    <a:pt x="2012" y="869"/>
                  </a:lnTo>
                  <a:lnTo>
                    <a:pt x="2018" y="868"/>
                  </a:lnTo>
                  <a:lnTo>
                    <a:pt x="2022" y="871"/>
                  </a:lnTo>
                  <a:lnTo>
                    <a:pt x="2024" y="880"/>
                  </a:lnTo>
                  <a:lnTo>
                    <a:pt x="2021" y="888"/>
                  </a:lnTo>
                  <a:lnTo>
                    <a:pt x="2016" y="886"/>
                  </a:lnTo>
                  <a:lnTo>
                    <a:pt x="2016" y="890"/>
                  </a:lnTo>
                  <a:lnTo>
                    <a:pt x="2019" y="894"/>
                  </a:lnTo>
                  <a:lnTo>
                    <a:pt x="2021" y="903"/>
                  </a:lnTo>
                  <a:lnTo>
                    <a:pt x="2018" y="908"/>
                  </a:lnTo>
                  <a:lnTo>
                    <a:pt x="2013" y="908"/>
                  </a:lnTo>
                  <a:lnTo>
                    <a:pt x="2010" y="910"/>
                  </a:lnTo>
                  <a:lnTo>
                    <a:pt x="1999" y="913"/>
                  </a:lnTo>
                  <a:lnTo>
                    <a:pt x="1994" y="918"/>
                  </a:lnTo>
                  <a:lnTo>
                    <a:pt x="1989" y="916"/>
                  </a:lnTo>
                  <a:lnTo>
                    <a:pt x="1984" y="906"/>
                  </a:lnTo>
                  <a:lnTo>
                    <a:pt x="1981" y="908"/>
                  </a:lnTo>
                  <a:lnTo>
                    <a:pt x="1981" y="922"/>
                  </a:lnTo>
                  <a:lnTo>
                    <a:pt x="1980" y="927"/>
                  </a:lnTo>
                  <a:lnTo>
                    <a:pt x="1988" y="924"/>
                  </a:lnTo>
                  <a:lnTo>
                    <a:pt x="2006" y="921"/>
                  </a:lnTo>
                  <a:lnTo>
                    <a:pt x="2010" y="923"/>
                  </a:lnTo>
                  <a:lnTo>
                    <a:pt x="2011" y="936"/>
                  </a:lnTo>
                  <a:lnTo>
                    <a:pt x="2015" y="938"/>
                  </a:lnTo>
                  <a:lnTo>
                    <a:pt x="2016" y="932"/>
                  </a:lnTo>
                  <a:lnTo>
                    <a:pt x="2020" y="923"/>
                  </a:lnTo>
                  <a:lnTo>
                    <a:pt x="2022" y="923"/>
                  </a:lnTo>
                  <a:lnTo>
                    <a:pt x="2026" y="930"/>
                  </a:lnTo>
                  <a:lnTo>
                    <a:pt x="2024" y="940"/>
                  </a:lnTo>
                  <a:lnTo>
                    <a:pt x="2021" y="940"/>
                  </a:lnTo>
                  <a:lnTo>
                    <a:pt x="2012" y="948"/>
                  </a:lnTo>
                  <a:lnTo>
                    <a:pt x="2008" y="954"/>
                  </a:lnTo>
                  <a:lnTo>
                    <a:pt x="2005" y="957"/>
                  </a:lnTo>
                  <a:lnTo>
                    <a:pt x="1999" y="953"/>
                  </a:lnTo>
                  <a:lnTo>
                    <a:pt x="1993" y="954"/>
                  </a:lnTo>
                  <a:lnTo>
                    <a:pt x="1989" y="945"/>
                  </a:lnTo>
                  <a:lnTo>
                    <a:pt x="1988" y="951"/>
                  </a:lnTo>
                  <a:lnTo>
                    <a:pt x="1982" y="953"/>
                  </a:lnTo>
                  <a:lnTo>
                    <a:pt x="1976" y="950"/>
                  </a:lnTo>
                  <a:lnTo>
                    <a:pt x="1970" y="950"/>
                  </a:lnTo>
                  <a:lnTo>
                    <a:pt x="1975" y="956"/>
                  </a:lnTo>
                  <a:lnTo>
                    <a:pt x="1985" y="958"/>
                  </a:lnTo>
                  <a:lnTo>
                    <a:pt x="1988" y="962"/>
                  </a:lnTo>
                  <a:lnTo>
                    <a:pt x="1984" y="966"/>
                  </a:lnTo>
                  <a:lnTo>
                    <a:pt x="1986" y="969"/>
                  </a:lnTo>
                  <a:lnTo>
                    <a:pt x="1974" y="974"/>
                  </a:lnTo>
                  <a:lnTo>
                    <a:pt x="1966" y="971"/>
                  </a:lnTo>
                  <a:lnTo>
                    <a:pt x="1973" y="977"/>
                  </a:lnTo>
                  <a:lnTo>
                    <a:pt x="1984" y="978"/>
                  </a:lnTo>
                  <a:lnTo>
                    <a:pt x="1992" y="971"/>
                  </a:lnTo>
                  <a:lnTo>
                    <a:pt x="1994" y="974"/>
                  </a:lnTo>
                  <a:lnTo>
                    <a:pt x="1997" y="975"/>
                  </a:lnTo>
                  <a:lnTo>
                    <a:pt x="1989" y="985"/>
                  </a:lnTo>
                  <a:lnTo>
                    <a:pt x="1981" y="985"/>
                  </a:lnTo>
                  <a:lnTo>
                    <a:pt x="1980" y="982"/>
                  </a:lnTo>
                  <a:lnTo>
                    <a:pt x="1975" y="983"/>
                  </a:lnTo>
                  <a:lnTo>
                    <a:pt x="1972" y="985"/>
                  </a:lnTo>
                  <a:lnTo>
                    <a:pt x="1961" y="986"/>
                  </a:lnTo>
                  <a:lnTo>
                    <a:pt x="1940" y="999"/>
                  </a:lnTo>
                  <a:lnTo>
                    <a:pt x="1918" y="1017"/>
                  </a:lnTo>
                  <a:lnTo>
                    <a:pt x="1911" y="1030"/>
                  </a:lnTo>
                  <a:lnTo>
                    <a:pt x="1907" y="1031"/>
                  </a:lnTo>
                  <a:lnTo>
                    <a:pt x="1903" y="1028"/>
                  </a:lnTo>
                  <a:lnTo>
                    <a:pt x="1890" y="1030"/>
                  </a:lnTo>
                  <a:lnTo>
                    <a:pt x="1882" y="1037"/>
                  </a:lnTo>
                  <a:lnTo>
                    <a:pt x="1865" y="1059"/>
                  </a:lnTo>
                  <a:lnTo>
                    <a:pt x="1865" y="1064"/>
                  </a:lnTo>
                  <a:lnTo>
                    <a:pt x="1858" y="1070"/>
                  </a:lnTo>
                  <a:lnTo>
                    <a:pt x="1854" y="1070"/>
                  </a:lnTo>
                  <a:lnTo>
                    <a:pt x="1853" y="1075"/>
                  </a:lnTo>
                  <a:lnTo>
                    <a:pt x="1845" y="1084"/>
                  </a:lnTo>
                  <a:lnTo>
                    <a:pt x="1840" y="1082"/>
                  </a:lnTo>
                  <a:lnTo>
                    <a:pt x="1836" y="1083"/>
                  </a:lnTo>
                  <a:lnTo>
                    <a:pt x="1833" y="1087"/>
                  </a:lnTo>
                  <a:lnTo>
                    <a:pt x="1824" y="1086"/>
                  </a:lnTo>
                  <a:lnTo>
                    <a:pt x="1820" y="1093"/>
                  </a:lnTo>
                  <a:lnTo>
                    <a:pt x="1806" y="1094"/>
                  </a:lnTo>
                  <a:lnTo>
                    <a:pt x="1804" y="1099"/>
                  </a:lnTo>
                  <a:lnTo>
                    <a:pt x="1795" y="1098"/>
                  </a:lnTo>
                  <a:lnTo>
                    <a:pt x="1794" y="1104"/>
                  </a:lnTo>
                  <a:lnTo>
                    <a:pt x="1783" y="1104"/>
                  </a:lnTo>
                  <a:lnTo>
                    <a:pt x="1781" y="1106"/>
                  </a:lnTo>
                  <a:lnTo>
                    <a:pt x="1784" y="1108"/>
                  </a:lnTo>
                  <a:lnTo>
                    <a:pt x="1783" y="1115"/>
                  </a:lnTo>
                  <a:lnTo>
                    <a:pt x="1777" y="1124"/>
                  </a:lnTo>
                  <a:lnTo>
                    <a:pt x="1773" y="1125"/>
                  </a:lnTo>
                  <a:lnTo>
                    <a:pt x="1769" y="1130"/>
                  </a:lnTo>
                  <a:lnTo>
                    <a:pt x="1762" y="1132"/>
                  </a:lnTo>
                  <a:lnTo>
                    <a:pt x="1755" y="1144"/>
                  </a:lnTo>
                  <a:lnTo>
                    <a:pt x="1748" y="1157"/>
                  </a:lnTo>
                  <a:lnTo>
                    <a:pt x="1748" y="1172"/>
                  </a:lnTo>
                  <a:lnTo>
                    <a:pt x="1746" y="1199"/>
                  </a:lnTo>
                  <a:lnTo>
                    <a:pt x="1747" y="1211"/>
                  </a:lnTo>
                  <a:lnTo>
                    <a:pt x="1745" y="1230"/>
                  </a:lnTo>
                  <a:lnTo>
                    <a:pt x="1750" y="1242"/>
                  </a:lnTo>
                  <a:lnTo>
                    <a:pt x="1751" y="1261"/>
                  </a:lnTo>
                  <a:lnTo>
                    <a:pt x="1755" y="1269"/>
                  </a:lnTo>
                  <a:lnTo>
                    <a:pt x="1760" y="1290"/>
                  </a:lnTo>
                  <a:lnTo>
                    <a:pt x="1765" y="1298"/>
                  </a:lnTo>
                  <a:lnTo>
                    <a:pt x="1769" y="1306"/>
                  </a:lnTo>
                  <a:lnTo>
                    <a:pt x="1765" y="1316"/>
                  </a:lnTo>
                  <a:lnTo>
                    <a:pt x="1763" y="1329"/>
                  </a:lnTo>
                  <a:lnTo>
                    <a:pt x="1767" y="1334"/>
                  </a:lnTo>
                  <a:lnTo>
                    <a:pt x="1771" y="1362"/>
                  </a:lnTo>
                  <a:lnTo>
                    <a:pt x="1780" y="1368"/>
                  </a:lnTo>
                  <a:lnTo>
                    <a:pt x="1783" y="1381"/>
                  </a:lnTo>
                  <a:lnTo>
                    <a:pt x="1778" y="1386"/>
                  </a:lnTo>
                  <a:lnTo>
                    <a:pt x="1780" y="1389"/>
                  </a:lnTo>
                  <a:lnTo>
                    <a:pt x="1779" y="1404"/>
                  </a:lnTo>
                  <a:lnTo>
                    <a:pt x="1776" y="1409"/>
                  </a:lnTo>
                  <a:lnTo>
                    <a:pt x="1777" y="1416"/>
                  </a:lnTo>
                  <a:lnTo>
                    <a:pt x="1770" y="1432"/>
                  </a:lnTo>
                  <a:lnTo>
                    <a:pt x="1766" y="1442"/>
                  </a:lnTo>
                  <a:lnTo>
                    <a:pt x="1760" y="1450"/>
                  </a:lnTo>
                  <a:lnTo>
                    <a:pt x="1759" y="1461"/>
                  </a:lnTo>
                  <a:lnTo>
                    <a:pt x="1752" y="1464"/>
                  </a:lnTo>
                  <a:lnTo>
                    <a:pt x="1744" y="1466"/>
                  </a:lnTo>
                  <a:lnTo>
                    <a:pt x="1735" y="1464"/>
                  </a:lnTo>
                  <a:lnTo>
                    <a:pt x="1731" y="1459"/>
                  </a:lnTo>
                  <a:lnTo>
                    <a:pt x="1722" y="1456"/>
                  </a:lnTo>
                  <a:lnTo>
                    <a:pt x="1727" y="1454"/>
                  </a:lnTo>
                  <a:lnTo>
                    <a:pt x="1716" y="1446"/>
                  </a:lnTo>
                  <a:lnTo>
                    <a:pt x="1718" y="1438"/>
                  </a:lnTo>
                  <a:lnTo>
                    <a:pt x="1714" y="1432"/>
                  </a:lnTo>
                  <a:lnTo>
                    <a:pt x="1707" y="1432"/>
                  </a:lnTo>
                  <a:lnTo>
                    <a:pt x="1704" y="1429"/>
                  </a:lnTo>
                  <a:lnTo>
                    <a:pt x="1704" y="1417"/>
                  </a:lnTo>
                  <a:lnTo>
                    <a:pt x="1703" y="1408"/>
                  </a:lnTo>
                  <a:lnTo>
                    <a:pt x="1692" y="1400"/>
                  </a:lnTo>
                  <a:lnTo>
                    <a:pt x="1691" y="1395"/>
                  </a:lnTo>
                  <a:lnTo>
                    <a:pt x="1695" y="1391"/>
                  </a:lnTo>
                  <a:lnTo>
                    <a:pt x="1696" y="1383"/>
                  </a:lnTo>
                  <a:lnTo>
                    <a:pt x="1703" y="1377"/>
                  </a:lnTo>
                  <a:lnTo>
                    <a:pt x="1695" y="1379"/>
                  </a:lnTo>
                  <a:lnTo>
                    <a:pt x="1691" y="1377"/>
                  </a:lnTo>
                  <a:lnTo>
                    <a:pt x="1691" y="1380"/>
                  </a:lnTo>
                  <a:lnTo>
                    <a:pt x="1688" y="1384"/>
                  </a:lnTo>
                  <a:lnTo>
                    <a:pt x="1686" y="1376"/>
                  </a:lnTo>
                  <a:lnTo>
                    <a:pt x="1683" y="1377"/>
                  </a:lnTo>
                  <a:lnTo>
                    <a:pt x="1681" y="1373"/>
                  </a:lnTo>
                  <a:lnTo>
                    <a:pt x="1675" y="1367"/>
                  </a:lnTo>
                  <a:lnTo>
                    <a:pt x="1675" y="1358"/>
                  </a:lnTo>
                  <a:lnTo>
                    <a:pt x="1672" y="1353"/>
                  </a:lnTo>
                  <a:lnTo>
                    <a:pt x="1683" y="1337"/>
                  </a:lnTo>
                  <a:lnTo>
                    <a:pt x="1683" y="1329"/>
                  </a:lnTo>
                  <a:lnTo>
                    <a:pt x="1676" y="1327"/>
                  </a:lnTo>
                  <a:lnTo>
                    <a:pt x="1673" y="1329"/>
                  </a:lnTo>
                  <a:lnTo>
                    <a:pt x="1675" y="1333"/>
                  </a:lnTo>
                  <a:lnTo>
                    <a:pt x="1670" y="1340"/>
                  </a:lnTo>
                  <a:lnTo>
                    <a:pt x="1667" y="1342"/>
                  </a:lnTo>
                  <a:lnTo>
                    <a:pt x="1662" y="1333"/>
                  </a:lnTo>
                  <a:lnTo>
                    <a:pt x="1662" y="1327"/>
                  </a:lnTo>
                  <a:lnTo>
                    <a:pt x="1671" y="1311"/>
                  </a:lnTo>
                  <a:lnTo>
                    <a:pt x="1677" y="1290"/>
                  </a:lnTo>
                  <a:lnTo>
                    <a:pt x="1677" y="1280"/>
                  </a:lnTo>
                  <a:lnTo>
                    <a:pt x="1672" y="1269"/>
                  </a:lnTo>
                  <a:lnTo>
                    <a:pt x="1665" y="1268"/>
                  </a:lnTo>
                  <a:lnTo>
                    <a:pt x="1661" y="1262"/>
                  </a:lnTo>
                  <a:lnTo>
                    <a:pt x="1662" y="1259"/>
                  </a:lnTo>
                  <a:lnTo>
                    <a:pt x="1658" y="1259"/>
                  </a:lnTo>
                  <a:lnTo>
                    <a:pt x="1651" y="1254"/>
                  </a:lnTo>
                  <a:lnTo>
                    <a:pt x="1650" y="1245"/>
                  </a:lnTo>
                  <a:lnTo>
                    <a:pt x="1647" y="1244"/>
                  </a:lnTo>
                  <a:lnTo>
                    <a:pt x="1643" y="1239"/>
                  </a:lnTo>
                  <a:lnTo>
                    <a:pt x="1638" y="1224"/>
                  </a:lnTo>
                  <a:lnTo>
                    <a:pt x="1628" y="1221"/>
                  </a:lnTo>
                  <a:lnTo>
                    <a:pt x="1623" y="1217"/>
                  </a:lnTo>
                  <a:lnTo>
                    <a:pt x="1614" y="1219"/>
                  </a:lnTo>
                  <a:lnTo>
                    <a:pt x="1608" y="1223"/>
                  </a:lnTo>
                  <a:lnTo>
                    <a:pt x="1608" y="1226"/>
                  </a:lnTo>
                  <a:lnTo>
                    <a:pt x="1607" y="1227"/>
                  </a:lnTo>
                  <a:lnTo>
                    <a:pt x="1603" y="1225"/>
                  </a:lnTo>
                  <a:lnTo>
                    <a:pt x="1592" y="1237"/>
                  </a:lnTo>
                  <a:lnTo>
                    <a:pt x="1584" y="1238"/>
                  </a:lnTo>
                  <a:lnTo>
                    <a:pt x="1571" y="1240"/>
                  </a:lnTo>
                  <a:lnTo>
                    <a:pt x="1569" y="1236"/>
                  </a:lnTo>
                  <a:lnTo>
                    <a:pt x="1570" y="1233"/>
                  </a:lnTo>
                  <a:lnTo>
                    <a:pt x="1571" y="1236"/>
                  </a:lnTo>
                  <a:lnTo>
                    <a:pt x="1573" y="1235"/>
                  </a:lnTo>
                  <a:lnTo>
                    <a:pt x="1571" y="1231"/>
                  </a:lnTo>
                  <a:lnTo>
                    <a:pt x="1567" y="1225"/>
                  </a:lnTo>
                  <a:lnTo>
                    <a:pt x="1556" y="1217"/>
                  </a:lnTo>
                  <a:lnTo>
                    <a:pt x="1557" y="1217"/>
                  </a:lnTo>
                  <a:lnTo>
                    <a:pt x="1563" y="1220"/>
                  </a:lnTo>
                  <a:lnTo>
                    <a:pt x="1565" y="1217"/>
                  </a:lnTo>
                  <a:lnTo>
                    <a:pt x="1556" y="1211"/>
                  </a:lnTo>
                  <a:lnTo>
                    <a:pt x="1555" y="1206"/>
                  </a:lnTo>
                  <a:lnTo>
                    <a:pt x="1551" y="1206"/>
                  </a:lnTo>
                  <a:lnTo>
                    <a:pt x="1550" y="1210"/>
                  </a:lnTo>
                  <a:lnTo>
                    <a:pt x="1554" y="1216"/>
                  </a:lnTo>
                  <a:lnTo>
                    <a:pt x="1547" y="1212"/>
                  </a:lnTo>
                  <a:lnTo>
                    <a:pt x="1541" y="1206"/>
                  </a:lnTo>
                  <a:lnTo>
                    <a:pt x="1529" y="1206"/>
                  </a:lnTo>
                  <a:lnTo>
                    <a:pt x="1518" y="1204"/>
                  </a:lnTo>
                  <a:lnTo>
                    <a:pt x="1519" y="1202"/>
                  </a:lnTo>
                  <a:lnTo>
                    <a:pt x="1530" y="1203"/>
                  </a:lnTo>
                  <a:lnTo>
                    <a:pt x="1535" y="1201"/>
                  </a:lnTo>
                  <a:lnTo>
                    <a:pt x="1533" y="1198"/>
                  </a:lnTo>
                  <a:lnTo>
                    <a:pt x="1523" y="1198"/>
                  </a:lnTo>
                  <a:lnTo>
                    <a:pt x="1514" y="1204"/>
                  </a:lnTo>
                  <a:lnTo>
                    <a:pt x="1510" y="1202"/>
                  </a:lnTo>
                  <a:lnTo>
                    <a:pt x="1497" y="1204"/>
                  </a:lnTo>
                  <a:lnTo>
                    <a:pt x="1492" y="1200"/>
                  </a:lnTo>
                  <a:lnTo>
                    <a:pt x="1485" y="1203"/>
                  </a:lnTo>
                  <a:lnTo>
                    <a:pt x="1473" y="1202"/>
                  </a:lnTo>
                  <a:lnTo>
                    <a:pt x="1466" y="1205"/>
                  </a:lnTo>
                  <a:lnTo>
                    <a:pt x="1457" y="1198"/>
                  </a:lnTo>
                  <a:lnTo>
                    <a:pt x="1457" y="1193"/>
                  </a:lnTo>
                  <a:lnTo>
                    <a:pt x="1458" y="1187"/>
                  </a:lnTo>
                  <a:lnTo>
                    <a:pt x="1453" y="1186"/>
                  </a:lnTo>
                  <a:lnTo>
                    <a:pt x="1449" y="1194"/>
                  </a:lnTo>
                  <a:lnTo>
                    <a:pt x="1445" y="1201"/>
                  </a:lnTo>
                  <a:lnTo>
                    <a:pt x="1439" y="1200"/>
                  </a:lnTo>
                  <a:lnTo>
                    <a:pt x="1433" y="1202"/>
                  </a:lnTo>
                  <a:lnTo>
                    <a:pt x="1423" y="1200"/>
                  </a:lnTo>
                  <a:lnTo>
                    <a:pt x="1398" y="1205"/>
                  </a:lnTo>
                  <a:lnTo>
                    <a:pt x="1390" y="1211"/>
                  </a:lnTo>
                  <a:lnTo>
                    <a:pt x="1376" y="1217"/>
                  </a:lnTo>
                  <a:lnTo>
                    <a:pt x="1368" y="1225"/>
                  </a:lnTo>
                  <a:lnTo>
                    <a:pt x="1368" y="1231"/>
                  </a:lnTo>
                  <a:lnTo>
                    <a:pt x="1373" y="1229"/>
                  </a:lnTo>
                  <a:lnTo>
                    <a:pt x="1379" y="1224"/>
                  </a:lnTo>
                  <a:lnTo>
                    <a:pt x="1381" y="1225"/>
                  </a:lnTo>
                  <a:lnTo>
                    <a:pt x="1385" y="1229"/>
                  </a:lnTo>
                  <a:lnTo>
                    <a:pt x="1392" y="1232"/>
                  </a:lnTo>
                  <a:lnTo>
                    <a:pt x="1389" y="1235"/>
                  </a:lnTo>
                  <a:lnTo>
                    <a:pt x="1375" y="1240"/>
                  </a:lnTo>
                  <a:lnTo>
                    <a:pt x="1376" y="1248"/>
                  </a:lnTo>
                  <a:lnTo>
                    <a:pt x="1378" y="1254"/>
                  </a:lnTo>
                  <a:lnTo>
                    <a:pt x="1392" y="1259"/>
                  </a:lnTo>
                  <a:lnTo>
                    <a:pt x="1403" y="1267"/>
                  </a:lnTo>
                  <a:lnTo>
                    <a:pt x="1402" y="1270"/>
                  </a:lnTo>
                  <a:lnTo>
                    <a:pt x="1395" y="1272"/>
                  </a:lnTo>
                  <a:lnTo>
                    <a:pt x="1392" y="1277"/>
                  </a:lnTo>
                  <a:lnTo>
                    <a:pt x="1392" y="1269"/>
                  </a:lnTo>
                  <a:lnTo>
                    <a:pt x="1388" y="1266"/>
                  </a:lnTo>
                  <a:lnTo>
                    <a:pt x="1383" y="1266"/>
                  </a:lnTo>
                  <a:lnTo>
                    <a:pt x="1378" y="1260"/>
                  </a:lnTo>
                  <a:lnTo>
                    <a:pt x="1372" y="1258"/>
                  </a:lnTo>
                  <a:lnTo>
                    <a:pt x="1366" y="1248"/>
                  </a:lnTo>
                  <a:lnTo>
                    <a:pt x="1358" y="1249"/>
                  </a:lnTo>
                  <a:lnTo>
                    <a:pt x="1361" y="1256"/>
                  </a:lnTo>
                  <a:lnTo>
                    <a:pt x="1361" y="1267"/>
                  </a:lnTo>
                  <a:lnTo>
                    <a:pt x="1354" y="1271"/>
                  </a:lnTo>
                  <a:lnTo>
                    <a:pt x="1351" y="1265"/>
                  </a:lnTo>
                  <a:lnTo>
                    <a:pt x="1344" y="1260"/>
                  </a:lnTo>
                  <a:lnTo>
                    <a:pt x="1337" y="1265"/>
                  </a:lnTo>
                  <a:lnTo>
                    <a:pt x="1333" y="1270"/>
                  </a:lnTo>
                  <a:lnTo>
                    <a:pt x="1322" y="1267"/>
                  </a:lnTo>
                  <a:lnTo>
                    <a:pt x="1316" y="1263"/>
                  </a:lnTo>
                  <a:lnTo>
                    <a:pt x="1309" y="1264"/>
                  </a:lnTo>
                  <a:lnTo>
                    <a:pt x="1304" y="1262"/>
                  </a:lnTo>
                  <a:lnTo>
                    <a:pt x="1307" y="1258"/>
                  </a:lnTo>
                  <a:lnTo>
                    <a:pt x="1313" y="1253"/>
                  </a:lnTo>
                  <a:lnTo>
                    <a:pt x="1310" y="1248"/>
                  </a:lnTo>
                  <a:lnTo>
                    <a:pt x="1301" y="1249"/>
                  </a:lnTo>
                  <a:lnTo>
                    <a:pt x="1299" y="1246"/>
                  </a:lnTo>
                  <a:lnTo>
                    <a:pt x="1299" y="1239"/>
                  </a:lnTo>
                  <a:lnTo>
                    <a:pt x="1296" y="1236"/>
                  </a:lnTo>
                  <a:lnTo>
                    <a:pt x="1290" y="1238"/>
                  </a:lnTo>
                  <a:lnTo>
                    <a:pt x="1285" y="1237"/>
                  </a:lnTo>
                  <a:lnTo>
                    <a:pt x="1288" y="1232"/>
                  </a:lnTo>
                  <a:lnTo>
                    <a:pt x="1284" y="1230"/>
                  </a:lnTo>
                  <a:lnTo>
                    <a:pt x="1275" y="1233"/>
                  </a:lnTo>
                  <a:lnTo>
                    <a:pt x="1274" y="1237"/>
                  </a:lnTo>
                  <a:lnTo>
                    <a:pt x="1276" y="1243"/>
                  </a:lnTo>
                  <a:lnTo>
                    <a:pt x="1268" y="1244"/>
                  </a:lnTo>
                  <a:lnTo>
                    <a:pt x="1242" y="1241"/>
                  </a:lnTo>
                  <a:lnTo>
                    <a:pt x="1239" y="1237"/>
                  </a:lnTo>
                  <a:lnTo>
                    <a:pt x="1218" y="1232"/>
                  </a:lnTo>
                  <a:lnTo>
                    <a:pt x="1207" y="1232"/>
                  </a:lnTo>
                  <a:lnTo>
                    <a:pt x="1192" y="1235"/>
                  </a:lnTo>
                  <a:lnTo>
                    <a:pt x="1186" y="1239"/>
                  </a:lnTo>
                  <a:lnTo>
                    <a:pt x="1180" y="1240"/>
                  </a:lnTo>
                  <a:lnTo>
                    <a:pt x="1172" y="1251"/>
                  </a:lnTo>
                  <a:lnTo>
                    <a:pt x="1163" y="1252"/>
                  </a:lnTo>
                  <a:lnTo>
                    <a:pt x="1164" y="1244"/>
                  </a:lnTo>
                  <a:lnTo>
                    <a:pt x="1162" y="1237"/>
                  </a:lnTo>
                  <a:lnTo>
                    <a:pt x="1167" y="1230"/>
                  </a:lnTo>
                  <a:lnTo>
                    <a:pt x="1164" y="1221"/>
                  </a:lnTo>
                  <a:lnTo>
                    <a:pt x="1163" y="1227"/>
                  </a:lnTo>
                  <a:lnTo>
                    <a:pt x="1155" y="1234"/>
                  </a:lnTo>
                  <a:lnTo>
                    <a:pt x="1150" y="1234"/>
                  </a:lnTo>
                  <a:lnTo>
                    <a:pt x="1146" y="1227"/>
                  </a:lnTo>
                  <a:lnTo>
                    <a:pt x="1151" y="1240"/>
                  </a:lnTo>
                  <a:lnTo>
                    <a:pt x="1150" y="1249"/>
                  </a:lnTo>
                  <a:lnTo>
                    <a:pt x="1152" y="1258"/>
                  </a:lnTo>
                  <a:lnTo>
                    <a:pt x="1146" y="1263"/>
                  </a:lnTo>
                  <a:lnTo>
                    <a:pt x="1141" y="1263"/>
                  </a:lnTo>
                  <a:lnTo>
                    <a:pt x="1127" y="1276"/>
                  </a:lnTo>
                  <a:lnTo>
                    <a:pt x="1108" y="1285"/>
                  </a:lnTo>
                  <a:lnTo>
                    <a:pt x="1102" y="1284"/>
                  </a:lnTo>
                  <a:lnTo>
                    <a:pt x="1094" y="1291"/>
                  </a:lnTo>
                  <a:lnTo>
                    <a:pt x="1088" y="1292"/>
                  </a:lnTo>
                  <a:lnTo>
                    <a:pt x="1096" y="1285"/>
                  </a:lnTo>
                  <a:lnTo>
                    <a:pt x="1089" y="1281"/>
                  </a:lnTo>
                  <a:lnTo>
                    <a:pt x="1085" y="1283"/>
                  </a:lnTo>
                  <a:lnTo>
                    <a:pt x="1082" y="1281"/>
                  </a:lnTo>
                  <a:lnTo>
                    <a:pt x="1074" y="1285"/>
                  </a:lnTo>
                  <a:lnTo>
                    <a:pt x="1078" y="1290"/>
                  </a:lnTo>
                  <a:lnTo>
                    <a:pt x="1069" y="1293"/>
                  </a:lnTo>
                  <a:lnTo>
                    <a:pt x="1064" y="1290"/>
                  </a:lnTo>
                  <a:lnTo>
                    <a:pt x="1065" y="1301"/>
                  </a:lnTo>
                  <a:lnTo>
                    <a:pt x="1057" y="1304"/>
                  </a:lnTo>
                  <a:lnTo>
                    <a:pt x="1053" y="1302"/>
                  </a:lnTo>
                  <a:lnTo>
                    <a:pt x="1045" y="1311"/>
                  </a:lnTo>
                  <a:lnTo>
                    <a:pt x="1050" y="1317"/>
                  </a:lnTo>
                  <a:lnTo>
                    <a:pt x="1041" y="1324"/>
                  </a:lnTo>
                  <a:lnTo>
                    <a:pt x="1035" y="1327"/>
                  </a:lnTo>
                  <a:lnTo>
                    <a:pt x="1038" y="1344"/>
                  </a:lnTo>
                  <a:lnTo>
                    <a:pt x="1032" y="1352"/>
                  </a:lnTo>
                  <a:lnTo>
                    <a:pt x="1028" y="1365"/>
                  </a:lnTo>
                  <a:lnTo>
                    <a:pt x="1023" y="1376"/>
                  </a:lnTo>
                  <a:lnTo>
                    <a:pt x="1026" y="1382"/>
                  </a:lnTo>
                  <a:lnTo>
                    <a:pt x="1026" y="1401"/>
                  </a:lnTo>
                  <a:lnTo>
                    <a:pt x="1028" y="1407"/>
                  </a:lnTo>
                  <a:lnTo>
                    <a:pt x="1025" y="1417"/>
                  </a:lnTo>
                  <a:lnTo>
                    <a:pt x="1020" y="1430"/>
                  </a:lnTo>
                  <a:lnTo>
                    <a:pt x="1017" y="1428"/>
                  </a:lnTo>
                  <a:lnTo>
                    <a:pt x="1014" y="1422"/>
                  </a:lnTo>
                  <a:lnTo>
                    <a:pt x="1006" y="1421"/>
                  </a:lnTo>
                  <a:lnTo>
                    <a:pt x="998" y="1416"/>
                  </a:lnTo>
                  <a:lnTo>
                    <a:pt x="983" y="1412"/>
                  </a:lnTo>
                  <a:lnTo>
                    <a:pt x="976" y="1405"/>
                  </a:lnTo>
                  <a:lnTo>
                    <a:pt x="971" y="1401"/>
                  </a:lnTo>
                  <a:lnTo>
                    <a:pt x="965" y="1402"/>
                  </a:lnTo>
                  <a:lnTo>
                    <a:pt x="960" y="1400"/>
                  </a:lnTo>
                  <a:lnTo>
                    <a:pt x="959" y="1399"/>
                  </a:lnTo>
                  <a:lnTo>
                    <a:pt x="955" y="1395"/>
                  </a:lnTo>
                  <a:lnTo>
                    <a:pt x="956" y="1383"/>
                  </a:lnTo>
                  <a:lnTo>
                    <a:pt x="947" y="1358"/>
                  </a:lnTo>
                  <a:lnTo>
                    <a:pt x="946" y="1355"/>
                  </a:lnTo>
                  <a:lnTo>
                    <a:pt x="946" y="1353"/>
                  </a:lnTo>
                  <a:lnTo>
                    <a:pt x="947" y="1344"/>
                  </a:lnTo>
                  <a:lnTo>
                    <a:pt x="948" y="1337"/>
                  </a:lnTo>
                  <a:lnTo>
                    <a:pt x="940" y="1329"/>
                  </a:lnTo>
                  <a:lnTo>
                    <a:pt x="936" y="1322"/>
                  </a:lnTo>
                  <a:lnTo>
                    <a:pt x="934" y="1313"/>
                  </a:lnTo>
                  <a:lnTo>
                    <a:pt x="927" y="1310"/>
                  </a:lnTo>
                  <a:lnTo>
                    <a:pt x="925" y="1304"/>
                  </a:lnTo>
                  <a:lnTo>
                    <a:pt x="922" y="1302"/>
                  </a:lnTo>
                  <a:lnTo>
                    <a:pt x="916" y="1286"/>
                  </a:lnTo>
                  <a:lnTo>
                    <a:pt x="914" y="1279"/>
                  </a:lnTo>
                  <a:lnTo>
                    <a:pt x="909" y="1277"/>
                  </a:lnTo>
                  <a:lnTo>
                    <a:pt x="908" y="1267"/>
                  </a:lnTo>
                  <a:lnTo>
                    <a:pt x="907" y="1260"/>
                  </a:lnTo>
                  <a:lnTo>
                    <a:pt x="905" y="1256"/>
                  </a:lnTo>
                  <a:lnTo>
                    <a:pt x="902" y="1247"/>
                  </a:lnTo>
                  <a:lnTo>
                    <a:pt x="895" y="1237"/>
                  </a:lnTo>
                  <a:lnTo>
                    <a:pt x="886" y="1229"/>
                  </a:lnTo>
                  <a:lnTo>
                    <a:pt x="882" y="1223"/>
                  </a:lnTo>
                  <a:lnTo>
                    <a:pt x="877" y="1220"/>
                  </a:lnTo>
                  <a:lnTo>
                    <a:pt x="871" y="1221"/>
                  </a:lnTo>
                  <a:lnTo>
                    <a:pt x="869" y="1219"/>
                  </a:lnTo>
                  <a:lnTo>
                    <a:pt x="866" y="1217"/>
                  </a:lnTo>
                  <a:lnTo>
                    <a:pt x="857" y="1217"/>
                  </a:lnTo>
                  <a:lnTo>
                    <a:pt x="850" y="1216"/>
                  </a:lnTo>
                  <a:lnTo>
                    <a:pt x="842" y="1216"/>
                  </a:lnTo>
                  <a:lnTo>
                    <a:pt x="839" y="1222"/>
                  </a:lnTo>
                  <a:lnTo>
                    <a:pt x="836" y="1222"/>
                  </a:lnTo>
                  <a:lnTo>
                    <a:pt x="835" y="1221"/>
                  </a:lnTo>
                  <a:lnTo>
                    <a:pt x="832" y="1220"/>
                  </a:lnTo>
                  <a:lnTo>
                    <a:pt x="827" y="1222"/>
                  </a:lnTo>
                  <a:lnTo>
                    <a:pt x="822" y="1226"/>
                  </a:lnTo>
                  <a:lnTo>
                    <a:pt x="816" y="1238"/>
                  </a:lnTo>
                  <a:lnTo>
                    <a:pt x="812" y="1243"/>
                  </a:lnTo>
                  <a:lnTo>
                    <a:pt x="813" y="1246"/>
                  </a:lnTo>
                  <a:lnTo>
                    <a:pt x="812" y="1249"/>
                  </a:lnTo>
                  <a:lnTo>
                    <a:pt x="808" y="1250"/>
                  </a:lnTo>
                  <a:lnTo>
                    <a:pt x="801" y="1255"/>
                  </a:lnTo>
                  <a:lnTo>
                    <a:pt x="800" y="1258"/>
                  </a:lnTo>
                  <a:lnTo>
                    <a:pt x="796" y="1260"/>
                  </a:lnTo>
                  <a:lnTo>
                    <a:pt x="793" y="1259"/>
                  </a:lnTo>
                  <a:lnTo>
                    <a:pt x="790" y="1256"/>
                  </a:lnTo>
                  <a:lnTo>
                    <a:pt x="781" y="1252"/>
                  </a:lnTo>
                  <a:lnTo>
                    <a:pt x="774" y="1249"/>
                  </a:lnTo>
                  <a:lnTo>
                    <a:pt x="773" y="1246"/>
                  </a:lnTo>
                  <a:lnTo>
                    <a:pt x="764" y="1242"/>
                  </a:lnTo>
                  <a:lnTo>
                    <a:pt x="759" y="1242"/>
                  </a:lnTo>
                  <a:lnTo>
                    <a:pt x="756" y="1239"/>
                  </a:lnTo>
                  <a:lnTo>
                    <a:pt x="755" y="1236"/>
                  </a:lnTo>
                  <a:lnTo>
                    <a:pt x="753" y="1233"/>
                  </a:lnTo>
                  <a:lnTo>
                    <a:pt x="749" y="1231"/>
                  </a:lnTo>
                  <a:lnTo>
                    <a:pt x="747" y="1231"/>
                  </a:lnTo>
                  <a:lnTo>
                    <a:pt x="743" y="1227"/>
                  </a:lnTo>
                  <a:lnTo>
                    <a:pt x="740" y="1228"/>
                  </a:lnTo>
                  <a:lnTo>
                    <a:pt x="740" y="1225"/>
                  </a:lnTo>
                  <a:lnTo>
                    <a:pt x="739" y="1219"/>
                  </a:lnTo>
                  <a:lnTo>
                    <a:pt x="733" y="1212"/>
                  </a:lnTo>
                  <a:lnTo>
                    <a:pt x="725" y="1203"/>
                  </a:lnTo>
                  <a:lnTo>
                    <a:pt x="725" y="1200"/>
                  </a:lnTo>
                  <a:lnTo>
                    <a:pt x="730" y="1198"/>
                  </a:lnTo>
                  <a:lnTo>
                    <a:pt x="733" y="1196"/>
                  </a:lnTo>
                  <a:lnTo>
                    <a:pt x="732" y="1190"/>
                  </a:lnTo>
                  <a:lnTo>
                    <a:pt x="727" y="1185"/>
                  </a:lnTo>
                  <a:lnTo>
                    <a:pt x="726" y="1182"/>
                  </a:lnTo>
                  <a:lnTo>
                    <a:pt x="723" y="1181"/>
                  </a:lnTo>
                  <a:lnTo>
                    <a:pt x="720" y="1177"/>
                  </a:lnTo>
                  <a:lnTo>
                    <a:pt x="719" y="1168"/>
                  </a:lnTo>
                  <a:lnTo>
                    <a:pt x="715" y="1161"/>
                  </a:lnTo>
                  <a:lnTo>
                    <a:pt x="709" y="1157"/>
                  </a:lnTo>
                  <a:lnTo>
                    <a:pt x="704" y="1156"/>
                  </a:lnTo>
                  <a:lnTo>
                    <a:pt x="706" y="1153"/>
                  </a:lnTo>
                  <a:lnTo>
                    <a:pt x="707" y="1149"/>
                  </a:lnTo>
                  <a:lnTo>
                    <a:pt x="700" y="1143"/>
                  </a:lnTo>
                  <a:lnTo>
                    <a:pt x="693" y="1141"/>
                  </a:lnTo>
                  <a:lnTo>
                    <a:pt x="694" y="1136"/>
                  </a:lnTo>
                  <a:lnTo>
                    <a:pt x="690" y="1130"/>
                  </a:lnTo>
                  <a:lnTo>
                    <a:pt x="686" y="1130"/>
                  </a:lnTo>
                  <a:lnTo>
                    <a:pt x="685" y="1126"/>
                  </a:lnTo>
                  <a:lnTo>
                    <a:pt x="681" y="1122"/>
                  </a:lnTo>
                  <a:lnTo>
                    <a:pt x="674" y="1112"/>
                  </a:lnTo>
                  <a:lnTo>
                    <a:pt x="666" y="1107"/>
                  </a:lnTo>
                  <a:lnTo>
                    <a:pt x="595" y="1104"/>
                  </a:lnTo>
                  <a:lnTo>
                    <a:pt x="594" y="1120"/>
                  </a:lnTo>
                  <a:lnTo>
                    <a:pt x="468" y="1117"/>
                  </a:lnTo>
                  <a:lnTo>
                    <a:pt x="319" y="1048"/>
                  </a:lnTo>
                  <a:lnTo>
                    <a:pt x="321" y="1045"/>
                  </a:lnTo>
                  <a:lnTo>
                    <a:pt x="318" y="1041"/>
                  </a:lnTo>
                  <a:lnTo>
                    <a:pt x="213" y="1043"/>
                  </a:lnTo>
                  <a:lnTo>
                    <a:pt x="212" y="1036"/>
                  </a:lnTo>
                  <a:lnTo>
                    <a:pt x="214" y="1025"/>
                  </a:lnTo>
                  <a:lnTo>
                    <a:pt x="213" y="1012"/>
                  </a:lnTo>
                  <a:lnTo>
                    <a:pt x="197" y="988"/>
                  </a:lnTo>
                  <a:lnTo>
                    <a:pt x="188" y="978"/>
                  </a:lnTo>
                  <a:lnTo>
                    <a:pt x="182" y="980"/>
                  </a:lnTo>
                  <a:lnTo>
                    <a:pt x="177" y="980"/>
                  </a:lnTo>
                  <a:lnTo>
                    <a:pt x="175" y="978"/>
                  </a:lnTo>
                  <a:lnTo>
                    <a:pt x="175" y="971"/>
                  </a:lnTo>
                  <a:lnTo>
                    <a:pt x="173" y="966"/>
                  </a:lnTo>
                  <a:lnTo>
                    <a:pt x="162" y="963"/>
                  </a:lnTo>
                  <a:lnTo>
                    <a:pt x="155" y="962"/>
                  </a:lnTo>
                  <a:lnTo>
                    <a:pt x="143" y="956"/>
                  </a:lnTo>
                  <a:lnTo>
                    <a:pt x="143" y="949"/>
                  </a:lnTo>
                  <a:lnTo>
                    <a:pt x="138" y="943"/>
                  </a:lnTo>
                  <a:lnTo>
                    <a:pt x="126" y="943"/>
                  </a:lnTo>
                  <a:lnTo>
                    <a:pt x="120" y="941"/>
                  </a:lnTo>
                  <a:lnTo>
                    <a:pt x="113" y="937"/>
                  </a:lnTo>
                  <a:lnTo>
                    <a:pt x="104" y="935"/>
                  </a:lnTo>
                  <a:lnTo>
                    <a:pt x="89" y="935"/>
                  </a:lnTo>
                  <a:lnTo>
                    <a:pt x="84" y="932"/>
                  </a:lnTo>
                  <a:lnTo>
                    <a:pt x="82" y="924"/>
                  </a:lnTo>
                  <a:lnTo>
                    <a:pt x="84" y="923"/>
                  </a:lnTo>
                  <a:lnTo>
                    <a:pt x="86" y="916"/>
                  </a:lnTo>
                  <a:lnTo>
                    <a:pt x="89" y="902"/>
                  </a:lnTo>
                  <a:lnTo>
                    <a:pt x="87" y="893"/>
                  </a:lnTo>
                  <a:lnTo>
                    <a:pt x="79" y="885"/>
                  </a:lnTo>
                  <a:lnTo>
                    <a:pt x="79" y="883"/>
                  </a:lnTo>
                  <a:lnTo>
                    <a:pt x="80" y="880"/>
                  </a:lnTo>
                  <a:lnTo>
                    <a:pt x="77" y="877"/>
                  </a:lnTo>
                  <a:lnTo>
                    <a:pt x="70" y="868"/>
                  </a:lnTo>
                  <a:lnTo>
                    <a:pt x="61" y="848"/>
                  </a:lnTo>
                  <a:lnTo>
                    <a:pt x="59" y="833"/>
                  </a:lnTo>
                  <a:lnTo>
                    <a:pt x="52" y="828"/>
                  </a:lnTo>
                  <a:lnTo>
                    <a:pt x="51" y="823"/>
                  </a:lnTo>
                  <a:lnTo>
                    <a:pt x="51" y="814"/>
                  </a:lnTo>
                  <a:lnTo>
                    <a:pt x="49" y="805"/>
                  </a:lnTo>
                  <a:lnTo>
                    <a:pt x="50" y="801"/>
                  </a:lnTo>
                  <a:lnTo>
                    <a:pt x="53" y="802"/>
                  </a:lnTo>
                  <a:lnTo>
                    <a:pt x="59" y="796"/>
                  </a:lnTo>
                  <a:lnTo>
                    <a:pt x="59" y="789"/>
                  </a:lnTo>
                  <a:lnTo>
                    <a:pt x="54" y="784"/>
                  </a:lnTo>
                  <a:lnTo>
                    <a:pt x="47" y="780"/>
                  </a:lnTo>
                  <a:lnTo>
                    <a:pt x="45" y="771"/>
                  </a:lnTo>
                  <a:lnTo>
                    <a:pt x="41" y="769"/>
                  </a:lnTo>
                  <a:lnTo>
                    <a:pt x="40" y="762"/>
                  </a:lnTo>
                  <a:lnTo>
                    <a:pt x="43" y="754"/>
                  </a:lnTo>
                  <a:lnTo>
                    <a:pt x="42" y="750"/>
                  </a:lnTo>
                  <a:lnTo>
                    <a:pt x="46" y="746"/>
                  </a:lnTo>
                  <a:lnTo>
                    <a:pt x="45" y="741"/>
                  </a:lnTo>
                  <a:lnTo>
                    <a:pt x="48" y="736"/>
                  </a:lnTo>
                  <a:lnTo>
                    <a:pt x="52" y="739"/>
                  </a:lnTo>
                  <a:lnTo>
                    <a:pt x="56" y="747"/>
                  </a:lnTo>
                  <a:lnTo>
                    <a:pt x="63" y="750"/>
                  </a:lnTo>
                  <a:lnTo>
                    <a:pt x="60" y="747"/>
                  </a:lnTo>
                  <a:lnTo>
                    <a:pt x="57" y="740"/>
                  </a:lnTo>
                  <a:lnTo>
                    <a:pt x="56" y="729"/>
                  </a:lnTo>
                  <a:lnTo>
                    <a:pt x="52" y="726"/>
                  </a:lnTo>
                  <a:lnTo>
                    <a:pt x="53" y="720"/>
                  </a:lnTo>
                  <a:lnTo>
                    <a:pt x="57" y="720"/>
                  </a:lnTo>
                  <a:lnTo>
                    <a:pt x="60" y="723"/>
                  </a:lnTo>
                  <a:lnTo>
                    <a:pt x="68" y="721"/>
                  </a:lnTo>
                  <a:lnTo>
                    <a:pt x="75" y="719"/>
                  </a:lnTo>
                  <a:lnTo>
                    <a:pt x="64" y="717"/>
                  </a:lnTo>
                  <a:lnTo>
                    <a:pt x="62" y="714"/>
                  </a:lnTo>
                  <a:lnTo>
                    <a:pt x="55" y="714"/>
                  </a:lnTo>
                  <a:lnTo>
                    <a:pt x="54" y="711"/>
                  </a:lnTo>
                  <a:lnTo>
                    <a:pt x="52" y="712"/>
                  </a:lnTo>
                  <a:lnTo>
                    <a:pt x="46" y="709"/>
                  </a:lnTo>
                  <a:lnTo>
                    <a:pt x="46" y="719"/>
                  </a:lnTo>
                  <a:lnTo>
                    <a:pt x="46" y="728"/>
                  </a:lnTo>
                  <a:lnTo>
                    <a:pt x="44" y="727"/>
                  </a:lnTo>
                  <a:lnTo>
                    <a:pt x="40" y="727"/>
                  </a:lnTo>
                  <a:lnTo>
                    <a:pt x="39" y="723"/>
                  </a:lnTo>
                  <a:lnTo>
                    <a:pt x="29" y="713"/>
                  </a:lnTo>
                  <a:lnTo>
                    <a:pt x="26" y="707"/>
                  </a:lnTo>
                  <a:lnTo>
                    <a:pt x="29" y="702"/>
                  </a:lnTo>
                  <a:lnTo>
                    <a:pt x="28" y="693"/>
                  </a:lnTo>
                  <a:lnTo>
                    <a:pt x="9" y="665"/>
                  </a:lnTo>
                  <a:lnTo>
                    <a:pt x="7" y="660"/>
                  </a:lnTo>
                  <a:lnTo>
                    <a:pt x="9" y="654"/>
                  </a:lnTo>
                  <a:lnTo>
                    <a:pt x="13" y="647"/>
                  </a:lnTo>
                  <a:lnTo>
                    <a:pt x="12" y="639"/>
                  </a:lnTo>
                  <a:lnTo>
                    <a:pt x="8" y="631"/>
                  </a:lnTo>
                  <a:lnTo>
                    <a:pt x="8" y="627"/>
                  </a:lnTo>
                  <a:lnTo>
                    <a:pt x="13" y="619"/>
                  </a:lnTo>
                  <a:lnTo>
                    <a:pt x="15" y="609"/>
                  </a:lnTo>
                  <a:lnTo>
                    <a:pt x="14" y="591"/>
                  </a:lnTo>
                  <a:lnTo>
                    <a:pt x="7" y="575"/>
                  </a:lnTo>
                  <a:lnTo>
                    <a:pt x="0" y="565"/>
                  </a:lnTo>
                  <a:lnTo>
                    <a:pt x="0" y="555"/>
                  </a:lnTo>
                  <a:lnTo>
                    <a:pt x="4" y="545"/>
                  </a:lnTo>
                  <a:lnTo>
                    <a:pt x="17" y="536"/>
                  </a:lnTo>
                  <a:lnTo>
                    <a:pt x="22" y="524"/>
                  </a:lnTo>
                  <a:lnTo>
                    <a:pt x="19" y="522"/>
                  </a:lnTo>
                  <a:lnTo>
                    <a:pt x="18" y="517"/>
                  </a:lnTo>
                  <a:lnTo>
                    <a:pt x="22" y="512"/>
                  </a:lnTo>
                  <a:lnTo>
                    <a:pt x="27" y="502"/>
                  </a:lnTo>
                  <a:lnTo>
                    <a:pt x="29" y="484"/>
                  </a:lnTo>
                  <a:lnTo>
                    <a:pt x="26" y="473"/>
                  </a:lnTo>
                  <a:lnTo>
                    <a:pt x="26" y="466"/>
                  </a:lnTo>
                  <a:lnTo>
                    <a:pt x="30" y="461"/>
                  </a:lnTo>
                  <a:lnTo>
                    <a:pt x="24" y="452"/>
                  </a:lnTo>
                  <a:lnTo>
                    <a:pt x="25" y="440"/>
                  </a:lnTo>
                  <a:lnTo>
                    <a:pt x="29" y="424"/>
                  </a:lnTo>
                  <a:lnTo>
                    <a:pt x="28" y="407"/>
                  </a:lnTo>
                  <a:lnTo>
                    <a:pt x="31" y="399"/>
                  </a:lnTo>
                  <a:lnTo>
                    <a:pt x="42" y="385"/>
                  </a:lnTo>
                  <a:lnTo>
                    <a:pt x="45" y="376"/>
                  </a:lnTo>
                  <a:lnTo>
                    <a:pt x="49" y="371"/>
                  </a:lnTo>
                  <a:lnTo>
                    <a:pt x="54" y="357"/>
                  </a:lnTo>
                  <a:lnTo>
                    <a:pt x="63" y="347"/>
                  </a:lnTo>
                  <a:lnTo>
                    <a:pt x="68" y="336"/>
                  </a:lnTo>
                  <a:lnTo>
                    <a:pt x="71" y="312"/>
                  </a:lnTo>
                  <a:lnTo>
                    <a:pt x="82" y="291"/>
                  </a:lnTo>
                  <a:lnTo>
                    <a:pt x="84" y="272"/>
                  </a:lnTo>
                  <a:lnTo>
                    <a:pt x="96" y="245"/>
                  </a:lnTo>
                  <a:lnTo>
                    <a:pt x="101" y="236"/>
                  </a:lnTo>
                  <a:lnTo>
                    <a:pt x="107" y="224"/>
                  </a:lnTo>
                  <a:lnTo>
                    <a:pt x="107" y="217"/>
                  </a:lnTo>
                  <a:lnTo>
                    <a:pt x="107" y="211"/>
                  </a:lnTo>
                  <a:lnTo>
                    <a:pt x="115" y="199"/>
                  </a:lnTo>
                  <a:lnTo>
                    <a:pt x="115" y="192"/>
                  </a:lnTo>
                  <a:lnTo>
                    <a:pt x="118" y="190"/>
                  </a:lnTo>
                  <a:lnTo>
                    <a:pt x="123" y="194"/>
                  </a:lnTo>
                  <a:lnTo>
                    <a:pt x="138" y="194"/>
                  </a:lnTo>
                  <a:lnTo>
                    <a:pt x="144" y="199"/>
                  </a:lnTo>
                  <a:lnTo>
                    <a:pt x="150" y="198"/>
                  </a:lnTo>
                  <a:lnTo>
                    <a:pt x="157" y="203"/>
                  </a:lnTo>
                  <a:lnTo>
                    <a:pt x="162" y="213"/>
                  </a:lnTo>
                  <a:lnTo>
                    <a:pt x="160" y="202"/>
                  </a:lnTo>
                  <a:lnTo>
                    <a:pt x="156" y="196"/>
                  </a:lnTo>
                  <a:lnTo>
                    <a:pt x="146" y="194"/>
                  </a:lnTo>
                  <a:lnTo>
                    <a:pt x="139" y="188"/>
                  </a:lnTo>
                  <a:lnTo>
                    <a:pt x="127" y="188"/>
                  </a:lnTo>
                  <a:lnTo>
                    <a:pt x="115" y="184"/>
                  </a:lnTo>
                  <a:lnTo>
                    <a:pt x="114" y="180"/>
                  </a:lnTo>
                  <a:lnTo>
                    <a:pt x="117" y="176"/>
                  </a:lnTo>
                  <a:lnTo>
                    <a:pt x="120" y="177"/>
                  </a:lnTo>
                  <a:lnTo>
                    <a:pt x="125" y="171"/>
                  </a:lnTo>
                  <a:lnTo>
                    <a:pt x="126" y="163"/>
                  </a:lnTo>
                  <a:lnTo>
                    <a:pt x="128" y="156"/>
                  </a:lnTo>
                  <a:lnTo>
                    <a:pt x="121" y="153"/>
                  </a:lnTo>
                  <a:lnTo>
                    <a:pt x="118" y="150"/>
                  </a:lnTo>
                  <a:lnTo>
                    <a:pt x="120" y="143"/>
                  </a:lnTo>
                  <a:lnTo>
                    <a:pt x="125" y="143"/>
                  </a:lnTo>
                  <a:lnTo>
                    <a:pt x="128" y="137"/>
                  </a:lnTo>
                  <a:lnTo>
                    <a:pt x="127" y="134"/>
                  </a:lnTo>
                  <a:lnTo>
                    <a:pt x="122" y="133"/>
                  </a:lnTo>
                  <a:lnTo>
                    <a:pt x="121" y="127"/>
                  </a:lnTo>
                  <a:lnTo>
                    <a:pt x="123" y="116"/>
                  </a:lnTo>
                  <a:lnTo>
                    <a:pt x="121" y="105"/>
                  </a:lnTo>
                  <a:lnTo>
                    <a:pt x="125" y="82"/>
                  </a:lnTo>
                  <a:lnTo>
                    <a:pt x="120" y="66"/>
                  </a:lnTo>
                  <a:lnTo>
                    <a:pt x="120" y="58"/>
                  </a:lnTo>
                  <a:lnTo>
                    <a:pt x="127" y="42"/>
                  </a:lnTo>
                  <a:lnTo>
                    <a:pt x="128" y="33"/>
                  </a:lnTo>
                  <a:lnTo>
                    <a:pt x="132" y="32"/>
                  </a:lnTo>
                  <a:lnTo>
                    <a:pt x="152" y="50"/>
                  </a:lnTo>
                  <a:lnTo>
                    <a:pt x="163" y="57"/>
                  </a:lnTo>
                  <a:lnTo>
                    <a:pt x="182" y="58"/>
                  </a:lnTo>
                  <a:lnTo>
                    <a:pt x="189" y="62"/>
                  </a:lnTo>
                  <a:lnTo>
                    <a:pt x="193" y="69"/>
                  </a:lnTo>
                  <a:lnTo>
                    <a:pt x="197" y="68"/>
                  </a:lnTo>
                  <a:lnTo>
                    <a:pt x="201" y="68"/>
                  </a:lnTo>
                  <a:lnTo>
                    <a:pt x="204" y="73"/>
                  </a:lnTo>
                  <a:lnTo>
                    <a:pt x="202" y="78"/>
                  </a:lnTo>
                  <a:lnTo>
                    <a:pt x="193" y="82"/>
                  </a:lnTo>
                  <a:lnTo>
                    <a:pt x="184" y="90"/>
                  </a:lnTo>
                  <a:lnTo>
                    <a:pt x="184" y="94"/>
                  </a:lnTo>
                  <a:lnTo>
                    <a:pt x="191" y="94"/>
                  </a:lnTo>
                  <a:lnTo>
                    <a:pt x="194" y="89"/>
                  </a:lnTo>
                  <a:lnTo>
                    <a:pt x="203" y="81"/>
                  </a:lnTo>
                  <a:lnTo>
                    <a:pt x="208" y="81"/>
                  </a:lnTo>
                  <a:lnTo>
                    <a:pt x="209" y="87"/>
                  </a:lnTo>
                  <a:lnTo>
                    <a:pt x="202" y="93"/>
                  </a:lnTo>
                  <a:lnTo>
                    <a:pt x="197" y="104"/>
                  </a:lnTo>
                  <a:lnTo>
                    <a:pt x="197" y="114"/>
                  </a:lnTo>
                  <a:lnTo>
                    <a:pt x="194" y="118"/>
                  </a:lnTo>
                  <a:lnTo>
                    <a:pt x="193" y="111"/>
                  </a:lnTo>
                  <a:lnTo>
                    <a:pt x="187" y="116"/>
                  </a:lnTo>
                  <a:lnTo>
                    <a:pt x="185" y="112"/>
                  </a:lnTo>
                  <a:lnTo>
                    <a:pt x="179" y="120"/>
                  </a:lnTo>
                  <a:lnTo>
                    <a:pt x="181" y="125"/>
                  </a:lnTo>
                  <a:lnTo>
                    <a:pt x="189" y="128"/>
                  </a:lnTo>
                  <a:lnTo>
                    <a:pt x="198" y="122"/>
                  </a:lnTo>
                  <a:lnTo>
                    <a:pt x="201" y="114"/>
                  </a:lnTo>
                  <a:lnTo>
                    <a:pt x="206" y="109"/>
                  </a:lnTo>
                  <a:lnTo>
                    <a:pt x="206" y="99"/>
                  </a:lnTo>
                  <a:lnTo>
                    <a:pt x="211" y="95"/>
                  </a:lnTo>
                  <a:lnTo>
                    <a:pt x="214" y="84"/>
                  </a:lnTo>
                  <a:lnTo>
                    <a:pt x="221" y="79"/>
                  </a:lnTo>
                  <a:lnTo>
                    <a:pt x="228" y="70"/>
                  </a:lnTo>
                  <a:lnTo>
                    <a:pt x="224" y="65"/>
                  </a:lnTo>
                  <a:lnTo>
                    <a:pt x="223" y="59"/>
                  </a:lnTo>
                  <a:lnTo>
                    <a:pt x="220" y="56"/>
                  </a:lnTo>
                  <a:lnTo>
                    <a:pt x="226" y="50"/>
                  </a:lnTo>
                  <a:lnTo>
                    <a:pt x="228" y="46"/>
                  </a:lnTo>
                  <a:lnTo>
                    <a:pt x="222" y="42"/>
                  </a:lnTo>
                  <a:lnTo>
                    <a:pt x="221" y="34"/>
                  </a:lnTo>
                  <a:lnTo>
                    <a:pt x="228" y="29"/>
                  </a:lnTo>
                  <a:lnTo>
                    <a:pt x="229" y="23"/>
                  </a:lnTo>
                  <a:lnTo>
                    <a:pt x="220" y="16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61">
              <a:extLst>
                <a:ext uri="{FF2B5EF4-FFF2-40B4-BE49-F238E27FC236}">
                  <a16:creationId xmlns:a16="http://schemas.microsoft.com/office/drawing/2014/main" id="{4FBA0674-C2F1-C842-EB29-0AF66384F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676" y="5956301"/>
              <a:ext cx="563563" cy="103188"/>
            </a:xfrm>
            <a:custGeom>
              <a:avLst/>
              <a:gdLst>
                <a:gd name="T0" fmla="*/ 57 w 1013"/>
                <a:gd name="T1" fmla="*/ 18 h 183"/>
                <a:gd name="T2" fmla="*/ 65 w 1013"/>
                <a:gd name="T3" fmla="*/ 13 h 183"/>
                <a:gd name="T4" fmla="*/ 75 w 1013"/>
                <a:gd name="T5" fmla="*/ 17 h 183"/>
                <a:gd name="T6" fmla="*/ 60 w 1013"/>
                <a:gd name="T7" fmla="*/ 36 h 183"/>
                <a:gd name="T8" fmla="*/ 50 w 1013"/>
                <a:gd name="T9" fmla="*/ 50 h 183"/>
                <a:gd name="T10" fmla="*/ 29 w 1013"/>
                <a:gd name="T11" fmla="*/ 53 h 183"/>
                <a:gd name="T12" fmla="*/ 34 w 1013"/>
                <a:gd name="T13" fmla="*/ 66 h 183"/>
                <a:gd name="T14" fmla="*/ 20 w 1013"/>
                <a:gd name="T15" fmla="*/ 64 h 183"/>
                <a:gd name="T16" fmla="*/ 11 w 1013"/>
                <a:gd name="T17" fmla="*/ 55 h 183"/>
                <a:gd name="T18" fmla="*/ 26 w 1013"/>
                <a:gd name="T19" fmla="*/ 47 h 183"/>
                <a:gd name="T20" fmla="*/ 30 w 1013"/>
                <a:gd name="T21" fmla="*/ 37 h 183"/>
                <a:gd name="T22" fmla="*/ 40 w 1013"/>
                <a:gd name="T23" fmla="*/ 33 h 183"/>
                <a:gd name="T24" fmla="*/ 20 w 1013"/>
                <a:gd name="T25" fmla="*/ 18 h 183"/>
                <a:gd name="T26" fmla="*/ 32 w 1013"/>
                <a:gd name="T27" fmla="*/ 21 h 183"/>
                <a:gd name="T28" fmla="*/ 43 w 1013"/>
                <a:gd name="T29" fmla="*/ 13 h 183"/>
                <a:gd name="T30" fmla="*/ 62 w 1013"/>
                <a:gd name="T31" fmla="*/ 56 h 183"/>
                <a:gd name="T32" fmla="*/ 75 w 1013"/>
                <a:gd name="T33" fmla="*/ 69 h 183"/>
                <a:gd name="T34" fmla="*/ 81 w 1013"/>
                <a:gd name="T35" fmla="*/ 67 h 183"/>
                <a:gd name="T36" fmla="*/ 78 w 1013"/>
                <a:gd name="T37" fmla="*/ 56 h 183"/>
                <a:gd name="T38" fmla="*/ 90 w 1013"/>
                <a:gd name="T39" fmla="*/ 59 h 183"/>
                <a:gd name="T40" fmla="*/ 85 w 1013"/>
                <a:gd name="T41" fmla="*/ 48 h 183"/>
                <a:gd name="T42" fmla="*/ 102 w 1013"/>
                <a:gd name="T43" fmla="*/ 48 h 183"/>
                <a:gd name="T44" fmla="*/ 96 w 1013"/>
                <a:gd name="T45" fmla="*/ 46 h 183"/>
                <a:gd name="T46" fmla="*/ 96 w 1013"/>
                <a:gd name="T47" fmla="*/ 39 h 183"/>
                <a:gd name="T48" fmla="*/ 113 w 1013"/>
                <a:gd name="T49" fmla="*/ 40 h 183"/>
                <a:gd name="T50" fmla="*/ 129 w 1013"/>
                <a:gd name="T51" fmla="*/ 31 h 183"/>
                <a:gd name="T52" fmla="*/ 123 w 1013"/>
                <a:gd name="T53" fmla="*/ 24 h 183"/>
                <a:gd name="T54" fmla="*/ 126 w 1013"/>
                <a:gd name="T55" fmla="*/ 19 h 183"/>
                <a:gd name="T56" fmla="*/ 129 w 1013"/>
                <a:gd name="T57" fmla="*/ 14 h 183"/>
                <a:gd name="T58" fmla="*/ 112 w 1013"/>
                <a:gd name="T59" fmla="*/ 14 h 183"/>
                <a:gd name="T60" fmla="*/ 109 w 1013"/>
                <a:gd name="T61" fmla="*/ 21 h 183"/>
                <a:gd name="T62" fmla="*/ 103 w 1013"/>
                <a:gd name="T63" fmla="*/ 6 h 183"/>
                <a:gd name="T64" fmla="*/ 88 w 1013"/>
                <a:gd name="T65" fmla="*/ 11 h 183"/>
                <a:gd name="T66" fmla="*/ 85 w 1013"/>
                <a:gd name="T67" fmla="*/ 19 h 183"/>
                <a:gd name="T68" fmla="*/ 90 w 1013"/>
                <a:gd name="T69" fmla="*/ 34 h 183"/>
                <a:gd name="T70" fmla="*/ 83 w 1013"/>
                <a:gd name="T71" fmla="*/ 35 h 183"/>
                <a:gd name="T72" fmla="*/ 62 w 1013"/>
                <a:gd name="T73" fmla="*/ 56 h 183"/>
                <a:gd name="T74" fmla="*/ 4 w 1013"/>
                <a:gd name="T75" fmla="*/ 40 h 183"/>
                <a:gd name="T76" fmla="*/ 15 w 1013"/>
                <a:gd name="T77" fmla="*/ 44 h 183"/>
                <a:gd name="T78" fmla="*/ 0 w 1013"/>
                <a:gd name="T79" fmla="*/ 43 h 183"/>
                <a:gd name="T80" fmla="*/ 34 w 1013"/>
                <a:gd name="T81" fmla="*/ 12 h 183"/>
                <a:gd name="T82" fmla="*/ 31 w 1013"/>
                <a:gd name="T83" fmla="*/ 5 h 183"/>
                <a:gd name="T84" fmla="*/ 57 w 1013"/>
                <a:gd name="T85" fmla="*/ 0 h 183"/>
                <a:gd name="T86" fmla="*/ 45 w 1013"/>
                <a:gd name="T87" fmla="*/ 2 h 183"/>
                <a:gd name="T88" fmla="*/ 989 w 1013"/>
                <a:gd name="T89" fmla="*/ 170 h 183"/>
                <a:gd name="T90" fmla="*/ 981 w 1013"/>
                <a:gd name="T91" fmla="*/ 159 h 183"/>
                <a:gd name="T92" fmla="*/ 970 w 1013"/>
                <a:gd name="T93" fmla="*/ 150 h 183"/>
                <a:gd name="T94" fmla="*/ 961 w 1013"/>
                <a:gd name="T95" fmla="*/ 146 h 183"/>
                <a:gd name="T96" fmla="*/ 982 w 1013"/>
                <a:gd name="T97" fmla="*/ 149 h 183"/>
                <a:gd name="T98" fmla="*/ 987 w 1013"/>
                <a:gd name="T99" fmla="*/ 154 h 183"/>
                <a:gd name="T100" fmla="*/ 998 w 1013"/>
                <a:gd name="T101" fmla="*/ 161 h 183"/>
                <a:gd name="T102" fmla="*/ 1007 w 1013"/>
                <a:gd name="T103" fmla="*/ 173 h 183"/>
                <a:gd name="T104" fmla="*/ 1009 w 1013"/>
                <a:gd name="T105" fmla="*/ 178 h 183"/>
                <a:gd name="T106" fmla="*/ 999 w 1013"/>
                <a:gd name="T107" fmla="*/ 182 h 183"/>
                <a:gd name="T108" fmla="*/ 992 w 1013"/>
                <a:gd name="T109" fmla="*/ 18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3" h="183">
                  <a:moveTo>
                    <a:pt x="51" y="12"/>
                  </a:moveTo>
                  <a:lnTo>
                    <a:pt x="57" y="18"/>
                  </a:lnTo>
                  <a:lnTo>
                    <a:pt x="62" y="18"/>
                  </a:lnTo>
                  <a:lnTo>
                    <a:pt x="65" y="13"/>
                  </a:lnTo>
                  <a:lnTo>
                    <a:pt x="71" y="11"/>
                  </a:lnTo>
                  <a:lnTo>
                    <a:pt x="75" y="17"/>
                  </a:lnTo>
                  <a:lnTo>
                    <a:pt x="71" y="27"/>
                  </a:lnTo>
                  <a:lnTo>
                    <a:pt x="60" y="36"/>
                  </a:lnTo>
                  <a:lnTo>
                    <a:pt x="59" y="45"/>
                  </a:lnTo>
                  <a:lnTo>
                    <a:pt x="50" y="50"/>
                  </a:lnTo>
                  <a:lnTo>
                    <a:pt x="37" y="49"/>
                  </a:lnTo>
                  <a:lnTo>
                    <a:pt x="29" y="53"/>
                  </a:lnTo>
                  <a:lnTo>
                    <a:pt x="39" y="57"/>
                  </a:lnTo>
                  <a:lnTo>
                    <a:pt x="34" y="66"/>
                  </a:lnTo>
                  <a:lnTo>
                    <a:pt x="25" y="59"/>
                  </a:lnTo>
                  <a:lnTo>
                    <a:pt x="20" y="64"/>
                  </a:lnTo>
                  <a:lnTo>
                    <a:pt x="11" y="59"/>
                  </a:lnTo>
                  <a:lnTo>
                    <a:pt x="11" y="55"/>
                  </a:lnTo>
                  <a:lnTo>
                    <a:pt x="17" y="56"/>
                  </a:lnTo>
                  <a:lnTo>
                    <a:pt x="26" y="47"/>
                  </a:lnTo>
                  <a:lnTo>
                    <a:pt x="24" y="41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40" y="33"/>
                  </a:lnTo>
                  <a:lnTo>
                    <a:pt x="30" y="32"/>
                  </a:lnTo>
                  <a:lnTo>
                    <a:pt x="20" y="18"/>
                  </a:lnTo>
                  <a:lnTo>
                    <a:pt x="23" y="14"/>
                  </a:lnTo>
                  <a:lnTo>
                    <a:pt x="32" y="21"/>
                  </a:lnTo>
                  <a:lnTo>
                    <a:pt x="40" y="23"/>
                  </a:lnTo>
                  <a:lnTo>
                    <a:pt x="43" y="13"/>
                  </a:lnTo>
                  <a:lnTo>
                    <a:pt x="51" y="12"/>
                  </a:lnTo>
                  <a:close/>
                  <a:moveTo>
                    <a:pt x="62" y="56"/>
                  </a:moveTo>
                  <a:lnTo>
                    <a:pt x="68" y="58"/>
                  </a:lnTo>
                  <a:lnTo>
                    <a:pt x="75" y="69"/>
                  </a:lnTo>
                  <a:lnTo>
                    <a:pt x="81" y="70"/>
                  </a:lnTo>
                  <a:lnTo>
                    <a:pt x="81" y="67"/>
                  </a:lnTo>
                  <a:lnTo>
                    <a:pt x="75" y="59"/>
                  </a:lnTo>
                  <a:lnTo>
                    <a:pt x="78" y="56"/>
                  </a:lnTo>
                  <a:lnTo>
                    <a:pt x="86" y="61"/>
                  </a:lnTo>
                  <a:lnTo>
                    <a:pt x="90" y="59"/>
                  </a:lnTo>
                  <a:lnTo>
                    <a:pt x="86" y="54"/>
                  </a:lnTo>
                  <a:lnTo>
                    <a:pt x="85" y="48"/>
                  </a:lnTo>
                  <a:lnTo>
                    <a:pt x="94" y="50"/>
                  </a:lnTo>
                  <a:lnTo>
                    <a:pt x="102" y="48"/>
                  </a:lnTo>
                  <a:lnTo>
                    <a:pt x="102" y="46"/>
                  </a:lnTo>
                  <a:lnTo>
                    <a:pt x="96" y="46"/>
                  </a:lnTo>
                  <a:lnTo>
                    <a:pt x="92" y="42"/>
                  </a:lnTo>
                  <a:lnTo>
                    <a:pt x="96" y="39"/>
                  </a:lnTo>
                  <a:lnTo>
                    <a:pt x="103" y="42"/>
                  </a:lnTo>
                  <a:lnTo>
                    <a:pt x="113" y="40"/>
                  </a:lnTo>
                  <a:lnTo>
                    <a:pt x="121" y="33"/>
                  </a:lnTo>
                  <a:lnTo>
                    <a:pt x="129" y="31"/>
                  </a:lnTo>
                  <a:lnTo>
                    <a:pt x="128" y="26"/>
                  </a:lnTo>
                  <a:lnTo>
                    <a:pt x="123" y="24"/>
                  </a:lnTo>
                  <a:lnTo>
                    <a:pt x="122" y="22"/>
                  </a:lnTo>
                  <a:lnTo>
                    <a:pt x="126" y="19"/>
                  </a:lnTo>
                  <a:lnTo>
                    <a:pt x="132" y="19"/>
                  </a:lnTo>
                  <a:lnTo>
                    <a:pt x="129" y="14"/>
                  </a:lnTo>
                  <a:lnTo>
                    <a:pt x="118" y="11"/>
                  </a:lnTo>
                  <a:lnTo>
                    <a:pt x="112" y="14"/>
                  </a:lnTo>
                  <a:lnTo>
                    <a:pt x="114" y="19"/>
                  </a:lnTo>
                  <a:lnTo>
                    <a:pt x="109" y="21"/>
                  </a:lnTo>
                  <a:lnTo>
                    <a:pt x="103" y="13"/>
                  </a:lnTo>
                  <a:lnTo>
                    <a:pt x="103" y="6"/>
                  </a:lnTo>
                  <a:lnTo>
                    <a:pt x="90" y="4"/>
                  </a:lnTo>
                  <a:lnTo>
                    <a:pt x="88" y="11"/>
                  </a:lnTo>
                  <a:lnTo>
                    <a:pt x="82" y="14"/>
                  </a:lnTo>
                  <a:lnTo>
                    <a:pt x="85" y="19"/>
                  </a:lnTo>
                  <a:lnTo>
                    <a:pt x="82" y="23"/>
                  </a:lnTo>
                  <a:lnTo>
                    <a:pt x="90" y="34"/>
                  </a:lnTo>
                  <a:lnTo>
                    <a:pt x="88" y="38"/>
                  </a:lnTo>
                  <a:lnTo>
                    <a:pt x="83" y="35"/>
                  </a:lnTo>
                  <a:lnTo>
                    <a:pt x="77" y="36"/>
                  </a:lnTo>
                  <a:lnTo>
                    <a:pt x="62" y="56"/>
                  </a:lnTo>
                  <a:close/>
                  <a:moveTo>
                    <a:pt x="0" y="43"/>
                  </a:moveTo>
                  <a:lnTo>
                    <a:pt x="4" y="40"/>
                  </a:lnTo>
                  <a:lnTo>
                    <a:pt x="10" y="43"/>
                  </a:lnTo>
                  <a:lnTo>
                    <a:pt x="15" y="44"/>
                  </a:lnTo>
                  <a:lnTo>
                    <a:pt x="4" y="49"/>
                  </a:lnTo>
                  <a:lnTo>
                    <a:pt x="0" y="43"/>
                  </a:lnTo>
                  <a:close/>
                  <a:moveTo>
                    <a:pt x="31" y="5"/>
                  </a:moveTo>
                  <a:lnTo>
                    <a:pt x="34" y="12"/>
                  </a:lnTo>
                  <a:lnTo>
                    <a:pt x="41" y="9"/>
                  </a:lnTo>
                  <a:lnTo>
                    <a:pt x="31" y="5"/>
                  </a:lnTo>
                  <a:close/>
                  <a:moveTo>
                    <a:pt x="45" y="2"/>
                  </a:moveTo>
                  <a:lnTo>
                    <a:pt x="57" y="0"/>
                  </a:lnTo>
                  <a:lnTo>
                    <a:pt x="62" y="6"/>
                  </a:lnTo>
                  <a:lnTo>
                    <a:pt x="45" y="2"/>
                  </a:lnTo>
                  <a:close/>
                  <a:moveTo>
                    <a:pt x="992" y="181"/>
                  </a:moveTo>
                  <a:lnTo>
                    <a:pt x="989" y="170"/>
                  </a:lnTo>
                  <a:lnTo>
                    <a:pt x="982" y="166"/>
                  </a:lnTo>
                  <a:lnTo>
                    <a:pt x="981" y="159"/>
                  </a:lnTo>
                  <a:lnTo>
                    <a:pt x="974" y="156"/>
                  </a:lnTo>
                  <a:lnTo>
                    <a:pt x="970" y="150"/>
                  </a:lnTo>
                  <a:lnTo>
                    <a:pt x="962" y="148"/>
                  </a:lnTo>
                  <a:lnTo>
                    <a:pt x="961" y="146"/>
                  </a:lnTo>
                  <a:lnTo>
                    <a:pt x="972" y="146"/>
                  </a:lnTo>
                  <a:lnTo>
                    <a:pt x="982" y="149"/>
                  </a:lnTo>
                  <a:lnTo>
                    <a:pt x="982" y="152"/>
                  </a:lnTo>
                  <a:lnTo>
                    <a:pt x="987" y="154"/>
                  </a:lnTo>
                  <a:lnTo>
                    <a:pt x="995" y="160"/>
                  </a:lnTo>
                  <a:lnTo>
                    <a:pt x="998" y="161"/>
                  </a:lnTo>
                  <a:lnTo>
                    <a:pt x="1001" y="170"/>
                  </a:lnTo>
                  <a:lnTo>
                    <a:pt x="1007" y="173"/>
                  </a:lnTo>
                  <a:lnTo>
                    <a:pt x="1013" y="174"/>
                  </a:lnTo>
                  <a:lnTo>
                    <a:pt x="1009" y="178"/>
                  </a:lnTo>
                  <a:lnTo>
                    <a:pt x="1003" y="179"/>
                  </a:lnTo>
                  <a:lnTo>
                    <a:pt x="999" y="182"/>
                  </a:lnTo>
                  <a:lnTo>
                    <a:pt x="995" y="183"/>
                  </a:lnTo>
                  <a:lnTo>
                    <a:pt x="992" y="18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62">
              <a:extLst>
                <a:ext uri="{FF2B5EF4-FFF2-40B4-BE49-F238E27FC236}">
                  <a16:creationId xmlns:a16="http://schemas.microsoft.com/office/drawing/2014/main" id="{33573BB9-42C6-E16B-CF9B-A850017BB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688" y="4287839"/>
              <a:ext cx="134938" cy="61913"/>
            </a:xfrm>
            <a:custGeom>
              <a:avLst/>
              <a:gdLst>
                <a:gd name="T0" fmla="*/ 210 w 244"/>
                <a:gd name="T1" fmla="*/ 98 h 111"/>
                <a:gd name="T2" fmla="*/ 197 w 244"/>
                <a:gd name="T3" fmla="*/ 73 h 111"/>
                <a:gd name="T4" fmla="*/ 207 w 244"/>
                <a:gd name="T5" fmla="*/ 59 h 111"/>
                <a:gd name="T6" fmla="*/ 216 w 244"/>
                <a:gd name="T7" fmla="*/ 55 h 111"/>
                <a:gd name="T8" fmla="*/ 209 w 244"/>
                <a:gd name="T9" fmla="*/ 49 h 111"/>
                <a:gd name="T10" fmla="*/ 200 w 244"/>
                <a:gd name="T11" fmla="*/ 58 h 111"/>
                <a:gd name="T12" fmla="*/ 193 w 244"/>
                <a:gd name="T13" fmla="*/ 46 h 111"/>
                <a:gd name="T14" fmla="*/ 179 w 244"/>
                <a:gd name="T15" fmla="*/ 35 h 111"/>
                <a:gd name="T16" fmla="*/ 166 w 244"/>
                <a:gd name="T17" fmla="*/ 24 h 111"/>
                <a:gd name="T18" fmla="*/ 142 w 244"/>
                <a:gd name="T19" fmla="*/ 32 h 111"/>
                <a:gd name="T20" fmla="*/ 144 w 244"/>
                <a:gd name="T21" fmla="*/ 42 h 111"/>
                <a:gd name="T22" fmla="*/ 132 w 244"/>
                <a:gd name="T23" fmla="*/ 58 h 111"/>
                <a:gd name="T24" fmla="*/ 111 w 244"/>
                <a:gd name="T25" fmla="*/ 64 h 111"/>
                <a:gd name="T26" fmla="*/ 113 w 244"/>
                <a:gd name="T27" fmla="*/ 77 h 111"/>
                <a:gd name="T28" fmla="*/ 127 w 244"/>
                <a:gd name="T29" fmla="*/ 88 h 111"/>
                <a:gd name="T30" fmla="*/ 122 w 244"/>
                <a:gd name="T31" fmla="*/ 98 h 111"/>
                <a:gd name="T32" fmla="*/ 108 w 244"/>
                <a:gd name="T33" fmla="*/ 103 h 111"/>
                <a:gd name="T34" fmla="*/ 90 w 244"/>
                <a:gd name="T35" fmla="*/ 109 h 111"/>
                <a:gd name="T36" fmla="*/ 89 w 244"/>
                <a:gd name="T37" fmla="*/ 98 h 111"/>
                <a:gd name="T38" fmla="*/ 88 w 244"/>
                <a:gd name="T39" fmla="*/ 84 h 111"/>
                <a:gd name="T40" fmla="*/ 80 w 244"/>
                <a:gd name="T41" fmla="*/ 80 h 111"/>
                <a:gd name="T42" fmla="*/ 80 w 244"/>
                <a:gd name="T43" fmla="*/ 88 h 111"/>
                <a:gd name="T44" fmla="*/ 70 w 244"/>
                <a:gd name="T45" fmla="*/ 93 h 111"/>
                <a:gd name="T46" fmla="*/ 57 w 244"/>
                <a:gd name="T47" fmla="*/ 78 h 111"/>
                <a:gd name="T48" fmla="*/ 39 w 244"/>
                <a:gd name="T49" fmla="*/ 64 h 111"/>
                <a:gd name="T50" fmla="*/ 35 w 244"/>
                <a:gd name="T51" fmla="*/ 60 h 111"/>
                <a:gd name="T52" fmla="*/ 27 w 244"/>
                <a:gd name="T53" fmla="*/ 59 h 111"/>
                <a:gd name="T54" fmla="*/ 11 w 244"/>
                <a:gd name="T55" fmla="*/ 59 h 111"/>
                <a:gd name="T56" fmla="*/ 2 w 244"/>
                <a:gd name="T57" fmla="*/ 55 h 111"/>
                <a:gd name="T58" fmla="*/ 4 w 244"/>
                <a:gd name="T59" fmla="*/ 44 h 111"/>
                <a:gd name="T60" fmla="*/ 5 w 244"/>
                <a:gd name="T61" fmla="*/ 31 h 111"/>
                <a:gd name="T62" fmla="*/ 2 w 244"/>
                <a:gd name="T63" fmla="*/ 22 h 111"/>
                <a:gd name="T64" fmla="*/ 7 w 244"/>
                <a:gd name="T65" fmla="*/ 9 h 111"/>
                <a:gd name="T66" fmla="*/ 18 w 244"/>
                <a:gd name="T67" fmla="*/ 6 h 111"/>
                <a:gd name="T68" fmla="*/ 25 w 244"/>
                <a:gd name="T69" fmla="*/ 16 h 111"/>
                <a:gd name="T70" fmla="*/ 34 w 244"/>
                <a:gd name="T71" fmla="*/ 17 h 111"/>
                <a:gd name="T72" fmla="*/ 33 w 244"/>
                <a:gd name="T73" fmla="*/ 21 h 111"/>
                <a:gd name="T74" fmla="*/ 34 w 244"/>
                <a:gd name="T75" fmla="*/ 26 h 111"/>
                <a:gd name="T76" fmla="*/ 48 w 244"/>
                <a:gd name="T77" fmla="*/ 29 h 111"/>
                <a:gd name="T78" fmla="*/ 43 w 244"/>
                <a:gd name="T79" fmla="*/ 21 h 111"/>
                <a:gd name="T80" fmla="*/ 56 w 244"/>
                <a:gd name="T81" fmla="*/ 24 h 111"/>
                <a:gd name="T82" fmla="*/ 85 w 244"/>
                <a:gd name="T83" fmla="*/ 35 h 111"/>
                <a:gd name="T84" fmla="*/ 100 w 244"/>
                <a:gd name="T85" fmla="*/ 26 h 111"/>
                <a:gd name="T86" fmla="*/ 141 w 244"/>
                <a:gd name="T87" fmla="*/ 10 h 111"/>
                <a:gd name="T88" fmla="*/ 157 w 244"/>
                <a:gd name="T89" fmla="*/ 0 h 111"/>
                <a:gd name="T90" fmla="*/ 167 w 244"/>
                <a:gd name="T91" fmla="*/ 7 h 111"/>
                <a:gd name="T92" fmla="*/ 192 w 244"/>
                <a:gd name="T93" fmla="*/ 9 h 111"/>
                <a:gd name="T94" fmla="*/ 221 w 244"/>
                <a:gd name="T95" fmla="*/ 22 h 111"/>
                <a:gd name="T96" fmla="*/ 231 w 244"/>
                <a:gd name="T97" fmla="*/ 36 h 111"/>
                <a:gd name="T98" fmla="*/ 241 w 244"/>
                <a:gd name="T99" fmla="*/ 42 h 111"/>
                <a:gd name="T100" fmla="*/ 240 w 244"/>
                <a:gd name="T101" fmla="*/ 56 h 111"/>
                <a:gd name="T102" fmla="*/ 238 w 244"/>
                <a:gd name="T103" fmla="*/ 78 h 111"/>
                <a:gd name="T104" fmla="*/ 229 w 244"/>
                <a:gd name="T105" fmla="*/ 93 h 111"/>
                <a:gd name="T106" fmla="*/ 219 w 244"/>
                <a:gd name="T107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111">
                  <a:moveTo>
                    <a:pt x="219" y="107"/>
                  </a:moveTo>
                  <a:lnTo>
                    <a:pt x="210" y="98"/>
                  </a:lnTo>
                  <a:lnTo>
                    <a:pt x="200" y="85"/>
                  </a:lnTo>
                  <a:lnTo>
                    <a:pt x="197" y="73"/>
                  </a:lnTo>
                  <a:lnTo>
                    <a:pt x="200" y="70"/>
                  </a:lnTo>
                  <a:lnTo>
                    <a:pt x="207" y="59"/>
                  </a:lnTo>
                  <a:lnTo>
                    <a:pt x="212" y="58"/>
                  </a:lnTo>
                  <a:lnTo>
                    <a:pt x="216" y="55"/>
                  </a:lnTo>
                  <a:lnTo>
                    <a:pt x="214" y="49"/>
                  </a:lnTo>
                  <a:lnTo>
                    <a:pt x="209" y="49"/>
                  </a:lnTo>
                  <a:lnTo>
                    <a:pt x="203" y="55"/>
                  </a:lnTo>
                  <a:lnTo>
                    <a:pt x="200" y="58"/>
                  </a:lnTo>
                  <a:lnTo>
                    <a:pt x="196" y="54"/>
                  </a:lnTo>
                  <a:lnTo>
                    <a:pt x="193" y="46"/>
                  </a:lnTo>
                  <a:lnTo>
                    <a:pt x="185" y="36"/>
                  </a:lnTo>
                  <a:lnTo>
                    <a:pt x="179" y="35"/>
                  </a:lnTo>
                  <a:lnTo>
                    <a:pt x="171" y="27"/>
                  </a:lnTo>
                  <a:lnTo>
                    <a:pt x="166" y="24"/>
                  </a:lnTo>
                  <a:lnTo>
                    <a:pt x="155" y="25"/>
                  </a:lnTo>
                  <a:lnTo>
                    <a:pt x="142" y="32"/>
                  </a:lnTo>
                  <a:lnTo>
                    <a:pt x="141" y="40"/>
                  </a:lnTo>
                  <a:lnTo>
                    <a:pt x="144" y="42"/>
                  </a:lnTo>
                  <a:lnTo>
                    <a:pt x="144" y="46"/>
                  </a:lnTo>
                  <a:lnTo>
                    <a:pt x="132" y="58"/>
                  </a:lnTo>
                  <a:lnTo>
                    <a:pt x="118" y="61"/>
                  </a:lnTo>
                  <a:lnTo>
                    <a:pt x="111" y="64"/>
                  </a:lnTo>
                  <a:lnTo>
                    <a:pt x="109" y="69"/>
                  </a:lnTo>
                  <a:lnTo>
                    <a:pt x="113" y="77"/>
                  </a:lnTo>
                  <a:lnTo>
                    <a:pt x="120" y="82"/>
                  </a:lnTo>
                  <a:lnTo>
                    <a:pt x="127" y="88"/>
                  </a:lnTo>
                  <a:lnTo>
                    <a:pt x="126" y="97"/>
                  </a:lnTo>
                  <a:lnTo>
                    <a:pt x="122" y="98"/>
                  </a:lnTo>
                  <a:lnTo>
                    <a:pt x="114" y="97"/>
                  </a:lnTo>
                  <a:lnTo>
                    <a:pt x="108" y="103"/>
                  </a:lnTo>
                  <a:lnTo>
                    <a:pt x="102" y="111"/>
                  </a:lnTo>
                  <a:lnTo>
                    <a:pt x="90" y="109"/>
                  </a:lnTo>
                  <a:lnTo>
                    <a:pt x="87" y="105"/>
                  </a:lnTo>
                  <a:lnTo>
                    <a:pt x="89" y="98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85" y="81"/>
                  </a:lnTo>
                  <a:lnTo>
                    <a:pt x="80" y="80"/>
                  </a:lnTo>
                  <a:lnTo>
                    <a:pt x="77" y="84"/>
                  </a:lnTo>
                  <a:lnTo>
                    <a:pt x="80" y="88"/>
                  </a:lnTo>
                  <a:lnTo>
                    <a:pt x="77" y="93"/>
                  </a:lnTo>
                  <a:lnTo>
                    <a:pt x="70" y="93"/>
                  </a:lnTo>
                  <a:lnTo>
                    <a:pt x="63" y="89"/>
                  </a:lnTo>
                  <a:lnTo>
                    <a:pt x="57" y="78"/>
                  </a:lnTo>
                  <a:lnTo>
                    <a:pt x="55" y="67"/>
                  </a:lnTo>
                  <a:lnTo>
                    <a:pt x="39" y="64"/>
                  </a:lnTo>
                  <a:lnTo>
                    <a:pt x="34" y="63"/>
                  </a:lnTo>
                  <a:lnTo>
                    <a:pt x="35" y="60"/>
                  </a:lnTo>
                  <a:lnTo>
                    <a:pt x="31" y="56"/>
                  </a:lnTo>
                  <a:lnTo>
                    <a:pt x="27" y="59"/>
                  </a:lnTo>
                  <a:lnTo>
                    <a:pt x="19" y="60"/>
                  </a:lnTo>
                  <a:lnTo>
                    <a:pt x="11" y="59"/>
                  </a:lnTo>
                  <a:lnTo>
                    <a:pt x="5" y="60"/>
                  </a:lnTo>
                  <a:lnTo>
                    <a:pt x="2" y="55"/>
                  </a:lnTo>
                  <a:lnTo>
                    <a:pt x="2" y="51"/>
                  </a:lnTo>
                  <a:lnTo>
                    <a:pt x="4" y="44"/>
                  </a:lnTo>
                  <a:lnTo>
                    <a:pt x="11" y="38"/>
                  </a:lnTo>
                  <a:lnTo>
                    <a:pt x="5" y="31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11" y="6"/>
                  </a:lnTo>
                  <a:lnTo>
                    <a:pt x="18" y="6"/>
                  </a:lnTo>
                  <a:lnTo>
                    <a:pt x="20" y="11"/>
                  </a:lnTo>
                  <a:lnTo>
                    <a:pt x="25" y="16"/>
                  </a:lnTo>
                  <a:lnTo>
                    <a:pt x="30" y="18"/>
                  </a:lnTo>
                  <a:lnTo>
                    <a:pt x="34" y="17"/>
                  </a:lnTo>
                  <a:lnTo>
                    <a:pt x="36" y="20"/>
                  </a:lnTo>
                  <a:lnTo>
                    <a:pt x="33" y="21"/>
                  </a:lnTo>
                  <a:lnTo>
                    <a:pt x="31" y="23"/>
                  </a:lnTo>
                  <a:lnTo>
                    <a:pt x="34" y="26"/>
                  </a:lnTo>
                  <a:lnTo>
                    <a:pt x="41" y="30"/>
                  </a:lnTo>
                  <a:lnTo>
                    <a:pt x="48" y="29"/>
                  </a:lnTo>
                  <a:lnTo>
                    <a:pt x="48" y="24"/>
                  </a:lnTo>
                  <a:lnTo>
                    <a:pt x="43" y="21"/>
                  </a:lnTo>
                  <a:lnTo>
                    <a:pt x="45" y="19"/>
                  </a:lnTo>
                  <a:lnTo>
                    <a:pt x="56" y="24"/>
                  </a:lnTo>
                  <a:lnTo>
                    <a:pt x="71" y="34"/>
                  </a:lnTo>
                  <a:lnTo>
                    <a:pt x="85" y="35"/>
                  </a:lnTo>
                  <a:lnTo>
                    <a:pt x="93" y="34"/>
                  </a:lnTo>
                  <a:lnTo>
                    <a:pt x="100" y="26"/>
                  </a:lnTo>
                  <a:lnTo>
                    <a:pt x="127" y="13"/>
                  </a:lnTo>
                  <a:lnTo>
                    <a:pt x="141" y="10"/>
                  </a:lnTo>
                  <a:lnTo>
                    <a:pt x="153" y="1"/>
                  </a:lnTo>
                  <a:lnTo>
                    <a:pt x="157" y="0"/>
                  </a:lnTo>
                  <a:lnTo>
                    <a:pt x="164" y="3"/>
                  </a:lnTo>
                  <a:lnTo>
                    <a:pt x="167" y="7"/>
                  </a:lnTo>
                  <a:lnTo>
                    <a:pt x="173" y="9"/>
                  </a:lnTo>
                  <a:lnTo>
                    <a:pt x="192" y="9"/>
                  </a:lnTo>
                  <a:lnTo>
                    <a:pt x="203" y="11"/>
                  </a:lnTo>
                  <a:lnTo>
                    <a:pt x="221" y="22"/>
                  </a:lnTo>
                  <a:lnTo>
                    <a:pt x="229" y="31"/>
                  </a:lnTo>
                  <a:lnTo>
                    <a:pt x="231" y="36"/>
                  </a:lnTo>
                  <a:lnTo>
                    <a:pt x="237" y="39"/>
                  </a:lnTo>
                  <a:lnTo>
                    <a:pt x="241" y="42"/>
                  </a:lnTo>
                  <a:lnTo>
                    <a:pt x="239" y="50"/>
                  </a:lnTo>
                  <a:lnTo>
                    <a:pt x="240" y="56"/>
                  </a:lnTo>
                  <a:lnTo>
                    <a:pt x="244" y="67"/>
                  </a:lnTo>
                  <a:lnTo>
                    <a:pt x="238" y="78"/>
                  </a:lnTo>
                  <a:lnTo>
                    <a:pt x="235" y="89"/>
                  </a:lnTo>
                  <a:lnTo>
                    <a:pt x="229" y="93"/>
                  </a:lnTo>
                  <a:lnTo>
                    <a:pt x="225" y="93"/>
                  </a:lnTo>
                  <a:lnTo>
                    <a:pt x="219" y="10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63">
              <a:extLst>
                <a:ext uri="{FF2B5EF4-FFF2-40B4-BE49-F238E27FC236}">
                  <a16:creationId xmlns:a16="http://schemas.microsoft.com/office/drawing/2014/main" id="{C50A3F16-9886-C34C-97D4-2C022C3D3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663" y="4248151"/>
              <a:ext cx="82550" cy="77788"/>
            </a:xfrm>
            <a:custGeom>
              <a:avLst/>
              <a:gdLst>
                <a:gd name="T0" fmla="*/ 132 w 148"/>
                <a:gd name="T1" fmla="*/ 127 h 141"/>
                <a:gd name="T2" fmla="*/ 134 w 148"/>
                <a:gd name="T3" fmla="*/ 132 h 141"/>
                <a:gd name="T4" fmla="*/ 133 w 148"/>
                <a:gd name="T5" fmla="*/ 141 h 141"/>
                <a:gd name="T6" fmla="*/ 124 w 148"/>
                <a:gd name="T7" fmla="*/ 137 h 141"/>
                <a:gd name="T8" fmla="*/ 119 w 148"/>
                <a:gd name="T9" fmla="*/ 134 h 141"/>
                <a:gd name="T10" fmla="*/ 111 w 148"/>
                <a:gd name="T11" fmla="*/ 117 h 141"/>
                <a:gd name="T12" fmla="*/ 104 w 148"/>
                <a:gd name="T13" fmla="*/ 116 h 141"/>
                <a:gd name="T14" fmla="*/ 111 w 148"/>
                <a:gd name="T15" fmla="*/ 121 h 141"/>
                <a:gd name="T16" fmla="*/ 114 w 148"/>
                <a:gd name="T17" fmla="*/ 134 h 141"/>
                <a:gd name="T18" fmla="*/ 104 w 148"/>
                <a:gd name="T19" fmla="*/ 131 h 141"/>
                <a:gd name="T20" fmla="*/ 90 w 148"/>
                <a:gd name="T21" fmla="*/ 121 h 141"/>
                <a:gd name="T22" fmla="*/ 95 w 148"/>
                <a:gd name="T23" fmla="*/ 108 h 141"/>
                <a:gd name="T24" fmla="*/ 84 w 148"/>
                <a:gd name="T25" fmla="*/ 93 h 141"/>
                <a:gd name="T26" fmla="*/ 71 w 148"/>
                <a:gd name="T27" fmla="*/ 83 h 141"/>
                <a:gd name="T28" fmla="*/ 58 w 148"/>
                <a:gd name="T29" fmla="*/ 68 h 141"/>
                <a:gd name="T30" fmla="*/ 49 w 148"/>
                <a:gd name="T31" fmla="*/ 55 h 141"/>
                <a:gd name="T32" fmla="*/ 33 w 148"/>
                <a:gd name="T33" fmla="*/ 45 h 141"/>
                <a:gd name="T34" fmla="*/ 32 w 148"/>
                <a:gd name="T35" fmla="*/ 52 h 141"/>
                <a:gd name="T36" fmla="*/ 46 w 148"/>
                <a:gd name="T37" fmla="*/ 69 h 141"/>
                <a:gd name="T38" fmla="*/ 37 w 148"/>
                <a:gd name="T39" fmla="*/ 77 h 141"/>
                <a:gd name="T40" fmla="*/ 26 w 148"/>
                <a:gd name="T41" fmla="*/ 66 h 141"/>
                <a:gd name="T42" fmla="*/ 2 w 148"/>
                <a:gd name="T43" fmla="*/ 55 h 141"/>
                <a:gd name="T44" fmla="*/ 4 w 148"/>
                <a:gd name="T45" fmla="*/ 37 h 141"/>
                <a:gd name="T46" fmla="*/ 10 w 148"/>
                <a:gd name="T47" fmla="*/ 23 h 141"/>
                <a:gd name="T48" fmla="*/ 1 w 148"/>
                <a:gd name="T49" fmla="*/ 20 h 141"/>
                <a:gd name="T50" fmla="*/ 6 w 148"/>
                <a:gd name="T51" fmla="*/ 7 h 141"/>
                <a:gd name="T52" fmla="*/ 8 w 148"/>
                <a:gd name="T53" fmla="*/ 5 h 141"/>
                <a:gd name="T54" fmla="*/ 23 w 148"/>
                <a:gd name="T55" fmla="*/ 0 h 141"/>
                <a:gd name="T56" fmla="*/ 55 w 148"/>
                <a:gd name="T57" fmla="*/ 6 h 141"/>
                <a:gd name="T58" fmla="*/ 72 w 148"/>
                <a:gd name="T59" fmla="*/ 12 h 141"/>
                <a:gd name="T60" fmla="*/ 77 w 148"/>
                <a:gd name="T61" fmla="*/ 18 h 141"/>
                <a:gd name="T62" fmla="*/ 91 w 148"/>
                <a:gd name="T63" fmla="*/ 23 h 141"/>
                <a:gd name="T64" fmla="*/ 94 w 148"/>
                <a:gd name="T65" fmla="*/ 26 h 141"/>
                <a:gd name="T66" fmla="*/ 104 w 148"/>
                <a:gd name="T67" fmla="*/ 22 h 141"/>
                <a:gd name="T68" fmla="*/ 111 w 148"/>
                <a:gd name="T69" fmla="*/ 29 h 141"/>
                <a:gd name="T70" fmla="*/ 118 w 148"/>
                <a:gd name="T71" fmla="*/ 47 h 141"/>
                <a:gd name="T72" fmla="*/ 130 w 148"/>
                <a:gd name="T73" fmla="*/ 63 h 141"/>
                <a:gd name="T74" fmla="*/ 141 w 148"/>
                <a:gd name="T75" fmla="*/ 71 h 141"/>
                <a:gd name="T76" fmla="*/ 148 w 148"/>
                <a:gd name="T77" fmla="*/ 78 h 141"/>
                <a:gd name="T78" fmla="*/ 137 w 148"/>
                <a:gd name="T79" fmla="*/ 81 h 141"/>
                <a:gd name="T80" fmla="*/ 132 w 148"/>
                <a:gd name="T81" fmla="*/ 94 h 141"/>
                <a:gd name="T82" fmla="*/ 135 w 148"/>
                <a:gd name="T83" fmla="*/ 103 h 141"/>
                <a:gd name="T84" fmla="*/ 134 w 148"/>
                <a:gd name="T85" fmla="*/ 116 h 141"/>
                <a:gd name="T86" fmla="*/ 132 w 148"/>
                <a:gd name="T87" fmla="*/ 1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141">
                  <a:moveTo>
                    <a:pt x="132" y="128"/>
                  </a:moveTo>
                  <a:lnTo>
                    <a:pt x="132" y="127"/>
                  </a:lnTo>
                  <a:lnTo>
                    <a:pt x="135" y="132"/>
                  </a:lnTo>
                  <a:lnTo>
                    <a:pt x="134" y="132"/>
                  </a:lnTo>
                  <a:lnTo>
                    <a:pt x="134" y="137"/>
                  </a:lnTo>
                  <a:lnTo>
                    <a:pt x="133" y="141"/>
                  </a:lnTo>
                  <a:lnTo>
                    <a:pt x="127" y="141"/>
                  </a:lnTo>
                  <a:lnTo>
                    <a:pt x="124" y="137"/>
                  </a:lnTo>
                  <a:lnTo>
                    <a:pt x="122" y="136"/>
                  </a:lnTo>
                  <a:lnTo>
                    <a:pt x="119" y="134"/>
                  </a:lnTo>
                  <a:lnTo>
                    <a:pt x="119" y="126"/>
                  </a:lnTo>
                  <a:lnTo>
                    <a:pt x="111" y="117"/>
                  </a:lnTo>
                  <a:lnTo>
                    <a:pt x="107" y="114"/>
                  </a:lnTo>
                  <a:lnTo>
                    <a:pt x="104" y="116"/>
                  </a:lnTo>
                  <a:lnTo>
                    <a:pt x="104" y="117"/>
                  </a:lnTo>
                  <a:lnTo>
                    <a:pt x="111" y="121"/>
                  </a:lnTo>
                  <a:lnTo>
                    <a:pt x="115" y="127"/>
                  </a:lnTo>
                  <a:lnTo>
                    <a:pt x="114" y="134"/>
                  </a:lnTo>
                  <a:lnTo>
                    <a:pt x="111" y="136"/>
                  </a:lnTo>
                  <a:lnTo>
                    <a:pt x="104" y="131"/>
                  </a:lnTo>
                  <a:lnTo>
                    <a:pt x="93" y="127"/>
                  </a:lnTo>
                  <a:lnTo>
                    <a:pt x="90" y="121"/>
                  </a:lnTo>
                  <a:lnTo>
                    <a:pt x="90" y="115"/>
                  </a:lnTo>
                  <a:lnTo>
                    <a:pt x="95" y="108"/>
                  </a:lnTo>
                  <a:lnTo>
                    <a:pt x="94" y="104"/>
                  </a:lnTo>
                  <a:lnTo>
                    <a:pt x="84" y="93"/>
                  </a:lnTo>
                  <a:lnTo>
                    <a:pt x="79" y="89"/>
                  </a:lnTo>
                  <a:lnTo>
                    <a:pt x="71" y="83"/>
                  </a:lnTo>
                  <a:lnTo>
                    <a:pt x="61" y="77"/>
                  </a:lnTo>
                  <a:lnTo>
                    <a:pt x="58" y="68"/>
                  </a:lnTo>
                  <a:lnTo>
                    <a:pt x="49" y="62"/>
                  </a:lnTo>
                  <a:lnTo>
                    <a:pt x="49" y="55"/>
                  </a:lnTo>
                  <a:lnTo>
                    <a:pt x="41" y="51"/>
                  </a:lnTo>
                  <a:lnTo>
                    <a:pt x="33" y="45"/>
                  </a:lnTo>
                  <a:lnTo>
                    <a:pt x="29" y="48"/>
                  </a:lnTo>
                  <a:lnTo>
                    <a:pt x="32" y="52"/>
                  </a:lnTo>
                  <a:lnTo>
                    <a:pt x="44" y="61"/>
                  </a:lnTo>
                  <a:lnTo>
                    <a:pt x="46" y="69"/>
                  </a:lnTo>
                  <a:lnTo>
                    <a:pt x="41" y="77"/>
                  </a:lnTo>
                  <a:lnTo>
                    <a:pt x="37" y="77"/>
                  </a:lnTo>
                  <a:lnTo>
                    <a:pt x="33" y="70"/>
                  </a:lnTo>
                  <a:lnTo>
                    <a:pt x="26" y="66"/>
                  </a:lnTo>
                  <a:lnTo>
                    <a:pt x="14" y="65"/>
                  </a:lnTo>
                  <a:lnTo>
                    <a:pt x="2" y="55"/>
                  </a:lnTo>
                  <a:lnTo>
                    <a:pt x="0" y="47"/>
                  </a:lnTo>
                  <a:lnTo>
                    <a:pt x="4" y="37"/>
                  </a:lnTo>
                  <a:lnTo>
                    <a:pt x="12" y="32"/>
                  </a:lnTo>
                  <a:lnTo>
                    <a:pt x="10" y="23"/>
                  </a:lnTo>
                  <a:lnTo>
                    <a:pt x="4" y="22"/>
                  </a:lnTo>
                  <a:lnTo>
                    <a:pt x="1" y="20"/>
                  </a:lnTo>
                  <a:lnTo>
                    <a:pt x="4" y="17"/>
                  </a:lnTo>
                  <a:lnTo>
                    <a:pt x="6" y="7"/>
                  </a:lnTo>
                  <a:lnTo>
                    <a:pt x="5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23" y="0"/>
                  </a:lnTo>
                  <a:lnTo>
                    <a:pt x="47" y="7"/>
                  </a:lnTo>
                  <a:lnTo>
                    <a:pt x="55" y="6"/>
                  </a:lnTo>
                  <a:lnTo>
                    <a:pt x="67" y="6"/>
                  </a:lnTo>
                  <a:lnTo>
                    <a:pt x="72" y="12"/>
                  </a:lnTo>
                  <a:lnTo>
                    <a:pt x="77" y="14"/>
                  </a:lnTo>
                  <a:lnTo>
                    <a:pt x="77" y="18"/>
                  </a:lnTo>
                  <a:lnTo>
                    <a:pt x="87" y="26"/>
                  </a:lnTo>
                  <a:lnTo>
                    <a:pt x="91" y="23"/>
                  </a:lnTo>
                  <a:lnTo>
                    <a:pt x="96" y="23"/>
                  </a:lnTo>
                  <a:lnTo>
                    <a:pt x="94" y="26"/>
                  </a:lnTo>
                  <a:lnTo>
                    <a:pt x="103" y="26"/>
                  </a:lnTo>
                  <a:lnTo>
                    <a:pt x="104" y="22"/>
                  </a:lnTo>
                  <a:lnTo>
                    <a:pt x="108" y="21"/>
                  </a:lnTo>
                  <a:lnTo>
                    <a:pt x="111" y="29"/>
                  </a:lnTo>
                  <a:lnTo>
                    <a:pt x="113" y="39"/>
                  </a:lnTo>
                  <a:lnTo>
                    <a:pt x="118" y="47"/>
                  </a:lnTo>
                  <a:lnTo>
                    <a:pt x="127" y="56"/>
                  </a:lnTo>
                  <a:lnTo>
                    <a:pt x="130" y="63"/>
                  </a:lnTo>
                  <a:lnTo>
                    <a:pt x="134" y="69"/>
                  </a:lnTo>
                  <a:lnTo>
                    <a:pt x="141" y="71"/>
                  </a:lnTo>
                  <a:lnTo>
                    <a:pt x="148" y="76"/>
                  </a:lnTo>
                  <a:lnTo>
                    <a:pt x="148" y="78"/>
                  </a:lnTo>
                  <a:lnTo>
                    <a:pt x="141" y="78"/>
                  </a:lnTo>
                  <a:lnTo>
                    <a:pt x="137" y="81"/>
                  </a:lnTo>
                  <a:lnTo>
                    <a:pt x="137" y="88"/>
                  </a:lnTo>
                  <a:lnTo>
                    <a:pt x="132" y="94"/>
                  </a:lnTo>
                  <a:lnTo>
                    <a:pt x="130" y="101"/>
                  </a:lnTo>
                  <a:lnTo>
                    <a:pt x="135" y="103"/>
                  </a:lnTo>
                  <a:lnTo>
                    <a:pt x="141" y="110"/>
                  </a:lnTo>
                  <a:lnTo>
                    <a:pt x="134" y="116"/>
                  </a:lnTo>
                  <a:lnTo>
                    <a:pt x="132" y="123"/>
                  </a:lnTo>
                  <a:lnTo>
                    <a:pt x="132" y="127"/>
                  </a:lnTo>
                  <a:lnTo>
                    <a:pt x="132" y="12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64">
              <a:extLst>
                <a:ext uri="{FF2B5EF4-FFF2-40B4-BE49-F238E27FC236}">
                  <a16:creationId xmlns:a16="http://schemas.microsoft.com/office/drawing/2014/main" id="{73723662-DA97-6043-4825-D1AED8347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976" y="4151314"/>
              <a:ext cx="112713" cy="111125"/>
            </a:xfrm>
            <a:custGeom>
              <a:avLst/>
              <a:gdLst>
                <a:gd name="T0" fmla="*/ 79 w 203"/>
                <a:gd name="T1" fmla="*/ 178 h 199"/>
                <a:gd name="T2" fmla="*/ 94 w 203"/>
                <a:gd name="T3" fmla="*/ 173 h 199"/>
                <a:gd name="T4" fmla="*/ 126 w 203"/>
                <a:gd name="T5" fmla="*/ 179 h 199"/>
                <a:gd name="T6" fmla="*/ 143 w 203"/>
                <a:gd name="T7" fmla="*/ 185 h 199"/>
                <a:gd name="T8" fmla="*/ 148 w 203"/>
                <a:gd name="T9" fmla="*/ 191 h 199"/>
                <a:gd name="T10" fmla="*/ 162 w 203"/>
                <a:gd name="T11" fmla="*/ 196 h 199"/>
                <a:gd name="T12" fmla="*/ 167 w 203"/>
                <a:gd name="T13" fmla="*/ 195 h 199"/>
                <a:gd name="T14" fmla="*/ 170 w 203"/>
                <a:gd name="T15" fmla="*/ 186 h 199"/>
                <a:gd name="T16" fmla="*/ 163 w 203"/>
                <a:gd name="T17" fmla="*/ 171 h 199"/>
                <a:gd name="T18" fmla="*/ 171 w 203"/>
                <a:gd name="T19" fmla="*/ 154 h 199"/>
                <a:gd name="T20" fmla="*/ 169 w 203"/>
                <a:gd name="T21" fmla="*/ 150 h 199"/>
                <a:gd name="T22" fmla="*/ 163 w 203"/>
                <a:gd name="T23" fmla="*/ 156 h 199"/>
                <a:gd name="T24" fmla="*/ 166 w 203"/>
                <a:gd name="T25" fmla="*/ 143 h 199"/>
                <a:gd name="T26" fmla="*/ 169 w 203"/>
                <a:gd name="T27" fmla="*/ 128 h 199"/>
                <a:gd name="T28" fmla="*/ 174 w 203"/>
                <a:gd name="T29" fmla="*/ 109 h 199"/>
                <a:gd name="T30" fmla="*/ 176 w 203"/>
                <a:gd name="T31" fmla="*/ 113 h 199"/>
                <a:gd name="T32" fmla="*/ 176 w 203"/>
                <a:gd name="T33" fmla="*/ 130 h 199"/>
                <a:gd name="T34" fmla="*/ 182 w 203"/>
                <a:gd name="T35" fmla="*/ 124 h 199"/>
                <a:gd name="T36" fmla="*/ 184 w 203"/>
                <a:gd name="T37" fmla="*/ 87 h 199"/>
                <a:gd name="T38" fmla="*/ 182 w 203"/>
                <a:gd name="T39" fmla="*/ 77 h 199"/>
                <a:gd name="T40" fmla="*/ 179 w 203"/>
                <a:gd name="T41" fmla="*/ 72 h 199"/>
                <a:gd name="T42" fmla="*/ 185 w 203"/>
                <a:gd name="T43" fmla="*/ 69 h 199"/>
                <a:gd name="T44" fmla="*/ 189 w 203"/>
                <a:gd name="T45" fmla="*/ 60 h 199"/>
                <a:gd name="T46" fmla="*/ 200 w 203"/>
                <a:gd name="T47" fmla="*/ 45 h 199"/>
                <a:gd name="T48" fmla="*/ 196 w 203"/>
                <a:gd name="T49" fmla="*/ 38 h 199"/>
                <a:gd name="T50" fmla="*/ 198 w 203"/>
                <a:gd name="T51" fmla="*/ 29 h 199"/>
                <a:gd name="T52" fmla="*/ 198 w 203"/>
                <a:gd name="T53" fmla="*/ 10 h 199"/>
                <a:gd name="T54" fmla="*/ 203 w 203"/>
                <a:gd name="T55" fmla="*/ 2 h 199"/>
                <a:gd name="T56" fmla="*/ 192 w 203"/>
                <a:gd name="T57" fmla="*/ 4 h 199"/>
                <a:gd name="T58" fmla="*/ 185 w 203"/>
                <a:gd name="T59" fmla="*/ 0 h 199"/>
                <a:gd name="T60" fmla="*/ 179 w 203"/>
                <a:gd name="T61" fmla="*/ 8 h 199"/>
                <a:gd name="T62" fmla="*/ 166 w 203"/>
                <a:gd name="T63" fmla="*/ 16 h 199"/>
                <a:gd name="T64" fmla="*/ 157 w 203"/>
                <a:gd name="T65" fmla="*/ 22 h 199"/>
                <a:gd name="T66" fmla="*/ 143 w 203"/>
                <a:gd name="T67" fmla="*/ 22 h 199"/>
                <a:gd name="T68" fmla="*/ 135 w 203"/>
                <a:gd name="T69" fmla="*/ 13 h 199"/>
                <a:gd name="T70" fmla="*/ 130 w 203"/>
                <a:gd name="T71" fmla="*/ 22 h 199"/>
                <a:gd name="T72" fmla="*/ 115 w 203"/>
                <a:gd name="T73" fmla="*/ 33 h 199"/>
                <a:gd name="T74" fmla="*/ 110 w 203"/>
                <a:gd name="T75" fmla="*/ 40 h 199"/>
                <a:gd name="T76" fmla="*/ 92 w 203"/>
                <a:gd name="T77" fmla="*/ 52 h 199"/>
                <a:gd name="T78" fmla="*/ 84 w 203"/>
                <a:gd name="T79" fmla="*/ 54 h 199"/>
                <a:gd name="T80" fmla="*/ 74 w 203"/>
                <a:gd name="T81" fmla="*/ 51 h 199"/>
                <a:gd name="T82" fmla="*/ 49 w 203"/>
                <a:gd name="T83" fmla="*/ 57 h 199"/>
                <a:gd name="T84" fmla="*/ 36 w 203"/>
                <a:gd name="T85" fmla="*/ 66 h 199"/>
                <a:gd name="T86" fmla="*/ 35 w 203"/>
                <a:gd name="T87" fmla="*/ 84 h 199"/>
                <a:gd name="T88" fmla="*/ 21 w 203"/>
                <a:gd name="T89" fmla="*/ 91 h 199"/>
                <a:gd name="T90" fmla="*/ 13 w 203"/>
                <a:gd name="T91" fmla="*/ 98 h 199"/>
                <a:gd name="T92" fmla="*/ 2 w 203"/>
                <a:gd name="T93" fmla="*/ 95 h 199"/>
                <a:gd name="T94" fmla="*/ 16 w 203"/>
                <a:gd name="T95" fmla="*/ 117 h 199"/>
                <a:gd name="T96" fmla="*/ 24 w 203"/>
                <a:gd name="T97" fmla="*/ 128 h 199"/>
                <a:gd name="T98" fmla="*/ 48 w 203"/>
                <a:gd name="T99" fmla="*/ 155 h 199"/>
                <a:gd name="T100" fmla="*/ 73 w 203"/>
                <a:gd name="T101" fmla="*/ 17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3" h="199">
                  <a:moveTo>
                    <a:pt x="76" y="179"/>
                  </a:moveTo>
                  <a:lnTo>
                    <a:pt x="79" y="178"/>
                  </a:lnTo>
                  <a:lnTo>
                    <a:pt x="79" y="176"/>
                  </a:lnTo>
                  <a:lnTo>
                    <a:pt x="94" y="173"/>
                  </a:lnTo>
                  <a:lnTo>
                    <a:pt x="118" y="180"/>
                  </a:lnTo>
                  <a:lnTo>
                    <a:pt x="126" y="179"/>
                  </a:lnTo>
                  <a:lnTo>
                    <a:pt x="138" y="179"/>
                  </a:lnTo>
                  <a:lnTo>
                    <a:pt x="143" y="185"/>
                  </a:lnTo>
                  <a:lnTo>
                    <a:pt x="148" y="187"/>
                  </a:lnTo>
                  <a:lnTo>
                    <a:pt x="148" y="191"/>
                  </a:lnTo>
                  <a:lnTo>
                    <a:pt x="158" y="199"/>
                  </a:lnTo>
                  <a:lnTo>
                    <a:pt x="162" y="196"/>
                  </a:lnTo>
                  <a:lnTo>
                    <a:pt x="167" y="196"/>
                  </a:lnTo>
                  <a:lnTo>
                    <a:pt x="167" y="195"/>
                  </a:lnTo>
                  <a:lnTo>
                    <a:pt x="171" y="193"/>
                  </a:lnTo>
                  <a:lnTo>
                    <a:pt x="170" y="186"/>
                  </a:lnTo>
                  <a:lnTo>
                    <a:pt x="165" y="180"/>
                  </a:lnTo>
                  <a:lnTo>
                    <a:pt x="163" y="171"/>
                  </a:lnTo>
                  <a:lnTo>
                    <a:pt x="169" y="161"/>
                  </a:lnTo>
                  <a:lnTo>
                    <a:pt x="171" y="154"/>
                  </a:lnTo>
                  <a:lnTo>
                    <a:pt x="172" y="145"/>
                  </a:lnTo>
                  <a:lnTo>
                    <a:pt x="169" y="150"/>
                  </a:lnTo>
                  <a:lnTo>
                    <a:pt x="168" y="154"/>
                  </a:lnTo>
                  <a:lnTo>
                    <a:pt x="163" y="156"/>
                  </a:lnTo>
                  <a:lnTo>
                    <a:pt x="163" y="150"/>
                  </a:lnTo>
                  <a:lnTo>
                    <a:pt x="166" y="143"/>
                  </a:lnTo>
                  <a:lnTo>
                    <a:pt x="170" y="134"/>
                  </a:lnTo>
                  <a:lnTo>
                    <a:pt x="169" y="128"/>
                  </a:lnTo>
                  <a:lnTo>
                    <a:pt x="169" y="122"/>
                  </a:lnTo>
                  <a:lnTo>
                    <a:pt x="174" y="109"/>
                  </a:lnTo>
                  <a:lnTo>
                    <a:pt x="178" y="110"/>
                  </a:lnTo>
                  <a:lnTo>
                    <a:pt x="176" y="113"/>
                  </a:lnTo>
                  <a:lnTo>
                    <a:pt x="176" y="120"/>
                  </a:lnTo>
                  <a:lnTo>
                    <a:pt x="176" y="130"/>
                  </a:lnTo>
                  <a:lnTo>
                    <a:pt x="178" y="130"/>
                  </a:lnTo>
                  <a:lnTo>
                    <a:pt x="182" y="124"/>
                  </a:lnTo>
                  <a:lnTo>
                    <a:pt x="184" y="107"/>
                  </a:lnTo>
                  <a:lnTo>
                    <a:pt x="184" y="87"/>
                  </a:lnTo>
                  <a:lnTo>
                    <a:pt x="185" y="82"/>
                  </a:lnTo>
                  <a:lnTo>
                    <a:pt x="182" y="77"/>
                  </a:lnTo>
                  <a:lnTo>
                    <a:pt x="179" y="76"/>
                  </a:lnTo>
                  <a:lnTo>
                    <a:pt x="179" y="72"/>
                  </a:lnTo>
                  <a:lnTo>
                    <a:pt x="182" y="68"/>
                  </a:lnTo>
                  <a:lnTo>
                    <a:pt x="185" y="69"/>
                  </a:lnTo>
                  <a:lnTo>
                    <a:pt x="186" y="71"/>
                  </a:lnTo>
                  <a:lnTo>
                    <a:pt x="189" y="60"/>
                  </a:lnTo>
                  <a:lnTo>
                    <a:pt x="196" y="51"/>
                  </a:lnTo>
                  <a:lnTo>
                    <a:pt x="200" y="45"/>
                  </a:lnTo>
                  <a:lnTo>
                    <a:pt x="200" y="41"/>
                  </a:lnTo>
                  <a:lnTo>
                    <a:pt x="196" y="38"/>
                  </a:lnTo>
                  <a:lnTo>
                    <a:pt x="196" y="34"/>
                  </a:lnTo>
                  <a:lnTo>
                    <a:pt x="198" y="29"/>
                  </a:lnTo>
                  <a:lnTo>
                    <a:pt x="197" y="21"/>
                  </a:lnTo>
                  <a:lnTo>
                    <a:pt x="198" y="10"/>
                  </a:lnTo>
                  <a:lnTo>
                    <a:pt x="200" y="5"/>
                  </a:lnTo>
                  <a:lnTo>
                    <a:pt x="203" y="2"/>
                  </a:lnTo>
                  <a:lnTo>
                    <a:pt x="198" y="3"/>
                  </a:lnTo>
                  <a:lnTo>
                    <a:pt x="192" y="4"/>
                  </a:lnTo>
                  <a:lnTo>
                    <a:pt x="190" y="0"/>
                  </a:lnTo>
                  <a:lnTo>
                    <a:pt x="185" y="0"/>
                  </a:lnTo>
                  <a:lnTo>
                    <a:pt x="181" y="2"/>
                  </a:lnTo>
                  <a:lnTo>
                    <a:pt x="179" y="8"/>
                  </a:lnTo>
                  <a:lnTo>
                    <a:pt x="174" y="11"/>
                  </a:lnTo>
                  <a:lnTo>
                    <a:pt x="166" y="16"/>
                  </a:lnTo>
                  <a:lnTo>
                    <a:pt x="159" y="17"/>
                  </a:lnTo>
                  <a:lnTo>
                    <a:pt x="157" y="22"/>
                  </a:lnTo>
                  <a:lnTo>
                    <a:pt x="151" y="21"/>
                  </a:lnTo>
                  <a:lnTo>
                    <a:pt x="143" y="22"/>
                  </a:lnTo>
                  <a:lnTo>
                    <a:pt x="141" y="18"/>
                  </a:lnTo>
                  <a:lnTo>
                    <a:pt x="135" y="13"/>
                  </a:lnTo>
                  <a:lnTo>
                    <a:pt x="132" y="1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15" y="33"/>
                  </a:lnTo>
                  <a:lnTo>
                    <a:pt x="114" y="37"/>
                  </a:lnTo>
                  <a:lnTo>
                    <a:pt x="110" y="40"/>
                  </a:lnTo>
                  <a:lnTo>
                    <a:pt x="101" y="48"/>
                  </a:lnTo>
                  <a:lnTo>
                    <a:pt x="92" y="52"/>
                  </a:lnTo>
                  <a:lnTo>
                    <a:pt x="90" y="56"/>
                  </a:lnTo>
                  <a:lnTo>
                    <a:pt x="84" y="54"/>
                  </a:lnTo>
                  <a:lnTo>
                    <a:pt x="79" y="55"/>
                  </a:lnTo>
                  <a:lnTo>
                    <a:pt x="74" y="51"/>
                  </a:lnTo>
                  <a:lnTo>
                    <a:pt x="64" y="49"/>
                  </a:lnTo>
                  <a:lnTo>
                    <a:pt x="49" y="57"/>
                  </a:lnTo>
                  <a:lnTo>
                    <a:pt x="35" y="58"/>
                  </a:lnTo>
                  <a:lnTo>
                    <a:pt x="36" y="66"/>
                  </a:lnTo>
                  <a:lnTo>
                    <a:pt x="36" y="73"/>
                  </a:lnTo>
                  <a:lnTo>
                    <a:pt x="35" y="84"/>
                  </a:lnTo>
                  <a:lnTo>
                    <a:pt x="32" y="91"/>
                  </a:lnTo>
                  <a:lnTo>
                    <a:pt x="21" y="91"/>
                  </a:lnTo>
                  <a:lnTo>
                    <a:pt x="14" y="93"/>
                  </a:lnTo>
                  <a:lnTo>
                    <a:pt x="13" y="98"/>
                  </a:lnTo>
                  <a:lnTo>
                    <a:pt x="10" y="98"/>
                  </a:lnTo>
                  <a:lnTo>
                    <a:pt x="2" y="95"/>
                  </a:lnTo>
                  <a:lnTo>
                    <a:pt x="0" y="98"/>
                  </a:lnTo>
                  <a:lnTo>
                    <a:pt x="16" y="117"/>
                  </a:lnTo>
                  <a:lnTo>
                    <a:pt x="24" y="123"/>
                  </a:lnTo>
                  <a:lnTo>
                    <a:pt x="24" y="128"/>
                  </a:lnTo>
                  <a:lnTo>
                    <a:pt x="37" y="139"/>
                  </a:lnTo>
                  <a:lnTo>
                    <a:pt x="48" y="155"/>
                  </a:lnTo>
                  <a:lnTo>
                    <a:pt x="68" y="177"/>
                  </a:lnTo>
                  <a:lnTo>
                    <a:pt x="73" y="177"/>
                  </a:lnTo>
                  <a:lnTo>
                    <a:pt x="76" y="17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65">
              <a:extLst>
                <a:ext uri="{FF2B5EF4-FFF2-40B4-BE49-F238E27FC236}">
                  <a16:creationId xmlns:a16="http://schemas.microsoft.com/office/drawing/2014/main" id="{046037B7-257F-FC70-C1F4-B6B6C38A5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4122739"/>
              <a:ext cx="163513" cy="79375"/>
            </a:xfrm>
            <a:custGeom>
              <a:avLst/>
              <a:gdLst>
                <a:gd name="T0" fmla="*/ 109 w 294"/>
                <a:gd name="T1" fmla="*/ 140 h 142"/>
                <a:gd name="T2" fmla="*/ 123 w 294"/>
                <a:gd name="T3" fmla="*/ 133 h 142"/>
                <a:gd name="T4" fmla="*/ 124 w 294"/>
                <a:gd name="T5" fmla="*/ 115 h 142"/>
                <a:gd name="T6" fmla="*/ 137 w 294"/>
                <a:gd name="T7" fmla="*/ 106 h 142"/>
                <a:gd name="T8" fmla="*/ 162 w 294"/>
                <a:gd name="T9" fmla="*/ 100 h 142"/>
                <a:gd name="T10" fmla="*/ 172 w 294"/>
                <a:gd name="T11" fmla="*/ 103 h 142"/>
                <a:gd name="T12" fmla="*/ 180 w 294"/>
                <a:gd name="T13" fmla="*/ 101 h 142"/>
                <a:gd name="T14" fmla="*/ 198 w 294"/>
                <a:gd name="T15" fmla="*/ 89 h 142"/>
                <a:gd name="T16" fmla="*/ 203 w 294"/>
                <a:gd name="T17" fmla="*/ 82 h 142"/>
                <a:gd name="T18" fmla="*/ 218 w 294"/>
                <a:gd name="T19" fmla="*/ 71 h 142"/>
                <a:gd name="T20" fmla="*/ 223 w 294"/>
                <a:gd name="T21" fmla="*/ 62 h 142"/>
                <a:gd name="T22" fmla="*/ 231 w 294"/>
                <a:gd name="T23" fmla="*/ 71 h 142"/>
                <a:gd name="T24" fmla="*/ 245 w 294"/>
                <a:gd name="T25" fmla="*/ 71 h 142"/>
                <a:gd name="T26" fmla="*/ 254 w 294"/>
                <a:gd name="T27" fmla="*/ 65 h 142"/>
                <a:gd name="T28" fmla="*/ 267 w 294"/>
                <a:gd name="T29" fmla="*/ 57 h 142"/>
                <a:gd name="T30" fmla="*/ 273 w 294"/>
                <a:gd name="T31" fmla="*/ 49 h 142"/>
                <a:gd name="T32" fmla="*/ 280 w 294"/>
                <a:gd name="T33" fmla="*/ 53 h 142"/>
                <a:gd name="T34" fmla="*/ 291 w 294"/>
                <a:gd name="T35" fmla="*/ 51 h 142"/>
                <a:gd name="T36" fmla="*/ 291 w 294"/>
                <a:gd name="T37" fmla="*/ 44 h 142"/>
                <a:gd name="T38" fmla="*/ 271 w 294"/>
                <a:gd name="T39" fmla="*/ 31 h 142"/>
                <a:gd name="T40" fmla="*/ 275 w 294"/>
                <a:gd name="T41" fmla="*/ 40 h 142"/>
                <a:gd name="T42" fmla="*/ 254 w 294"/>
                <a:gd name="T43" fmla="*/ 39 h 142"/>
                <a:gd name="T44" fmla="*/ 241 w 294"/>
                <a:gd name="T45" fmla="*/ 34 h 142"/>
                <a:gd name="T46" fmla="*/ 236 w 294"/>
                <a:gd name="T47" fmla="*/ 31 h 142"/>
                <a:gd name="T48" fmla="*/ 241 w 294"/>
                <a:gd name="T49" fmla="*/ 25 h 142"/>
                <a:gd name="T50" fmla="*/ 251 w 294"/>
                <a:gd name="T51" fmla="*/ 26 h 142"/>
                <a:gd name="T52" fmla="*/ 265 w 294"/>
                <a:gd name="T53" fmla="*/ 28 h 142"/>
                <a:gd name="T54" fmla="*/ 246 w 294"/>
                <a:gd name="T55" fmla="*/ 15 h 142"/>
                <a:gd name="T56" fmla="*/ 231 w 294"/>
                <a:gd name="T57" fmla="*/ 16 h 142"/>
                <a:gd name="T58" fmla="*/ 225 w 294"/>
                <a:gd name="T59" fmla="*/ 20 h 142"/>
                <a:gd name="T60" fmla="*/ 200 w 294"/>
                <a:gd name="T61" fmla="*/ 14 h 142"/>
                <a:gd name="T62" fmla="*/ 171 w 294"/>
                <a:gd name="T63" fmla="*/ 4 h 142"/>
                <a:gd name="T64" fmla="*/ 160 w 294"/>
                <a:gd name="T65" fmla="*/ 5 h 142"/>
                <a:gd name="T66" fmla="*/ 156 w 294"/>
                <a:gd name="T67" fmla="*/ 10 h 142"/>
                <a:gd name="T68" fmla="*/ 144 w 294"/>
                <a:gd name="T69" fmla="*/ 11 h 142"/>
                <a:gd name="T70" fmla="*/ 111 w 294"/>
                <a:gd name="T71" fmla="*/ 13 h 142"/>
                <a:gd name="T72" fmla="*/ 74 w 294"/>
                <a:gd name="T73" fmla="*/ 20 h 142"/>
                <a:gd name="T74" fmla="*/ 67 w 294"/>
                <a:gd name="T75" fmla="*/ 20 h 142"/>
                <a:gd name="T76" fmla="*/ 58 w 294"/>
                <a:gd name="T77" fmla="*/ 31 h 142"/>
                <a:gd name="T78" fmla="*/ 39 w 294"/>
                <a:gd name="T79" fmla="*/ 38 h 142"/>
                <a:gd name="T80" fmla="*/ 21 w 294"/>
                <a:gd name="T81" fmla="*/ 57 h 142"/>
                <a:gd name="T82" fmla="*/ 18 w 294"/>
                <a:gd name="T83" fmla="*/ 77 h 142"/>
                <a:gd name="T84" fmla="*/ 6 w 294"/>
                <a:gd name="T85" fmla="*/ 87 h 142"/>
                <a:gd name="T86" fmla="*/ 5 w 294"/>
                <a:gd name="T87" fmla="*/ 90 h 142"/>
                <a:gd name="T88" fmla="*/ 7 w 294"/>
                <a:gd name="T89" fmla="*/ 123 h 142"/>
                <a:gd name="T90" fmla="*/ 25 w 294"/>
                <a:gd name="T91" fmla="*/ 130 h 142"/>
                <a:gd name="T92" fmla="*/ 41 w 294"/>
                <a:gd name="T93" fmla="*/ 134 h 142"/>
                <a:gd name="T94" fmla="*/ 38 w 294"/>
                <a:gd name="T95" fmla="*/ 128 h 142"/>
                <a:gd name="T96" fmla="*/ 53 w 294"/>
                <a:gd name="T97" fmla="*/ 137 h 142"/>
                <a:gd name="T98" fmla="*/ 77 w 294"/>
                <a:gd name="T99" fmla="*/ 142 h 142"/>
                <a:gd name="T100" fmla="*/ 81 w 294"/>
                <a:gd name="T101" fmla="*/ 130 h 142"/>
                <a:gd name="T102" fmla="*/ 88 w 294"/>
                <a:gd name="T103" fmla="*/ 129 h 142"/>
                <a:gd name="T104" fmla="*/ 94 w 294"/>
                <a:gd name="T105" fmla="*/ 132 h 142"/>
                <a:gd name="T106" fmla="*/ 100 w 294"/>
                <a:gd name="T107" fmla="*/ 131 h 142"/>
                <a:gd name="T108" fmla="*/ 102 w 294"/>
                <a:gd name="T10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4" h="142">
                  <a:moveTo>
                    <a:pt x="102" y="142"/>
                  </a:moveTo>
                  <a:lnTo>
                    <a:pt x="109" y="140"/>
                  </a:lnTo>
                  <a:lnTo>
                    <a:pt x="120" y="140"/>
                  </a:lnTo>
                  <a:lnTo>
                    <a:pt x="123" y="133"/>
                  </a:lnTo>
                  <a:lnTo>
                    <a:pt x="124" y="122"/>
                  </a:lnTo>
                  <a:lnTo>
                    <a:pt x="124" y="115"/>
                  </a:lnTo>
                  <a:lnTo>
                    <a:pt x="123" y="107"/>
                  </a:lnTo>
                  <a:lnTo>
                    <a:pt x="137" y="106"/>
                  </a:lnTo>
                  <a:lnTo>
                    <a:pt x="152" y="98"/>
                  </a:lnTo>
                  <a:lnTo>
                    <a:pt x="162" y="100"/>
                  </a:lnTo>
                  <a:lnTo>
                    <a:pt x="167" y="104"/>
                  </a:lnTo>
                  <a:lnTo>
                    <a:pt x="172" y="103"/>
                  </a:lnTo>
                  <a:lnTo>
                    <a:pt x="178" y="105"/>
                  </a:lnTo>
                  <a:lnTo>
                    <a:pt x="180" y="101"/>
                  </a:lnTo>
                  <a:lnTo>
                    <a:pt x="189" y="97"/>
                  </a:lnTo>
                  <a:lnTo>
                    <a:pt x="198" y="89"/>
                  </a:lnTo>
                  <a:lnTo>
                    <a:pt x="202" y="86"/>
                  </a:lnTo>
                  <a:lnTo>
                    <a:pt x="203" y="82"/>
                  </a:lnTo>
                  <a:lnTo>
                    <a:pt x="210" y="71"/>
                  </a:lnTo>
                  <a:lnTo>
                    <a:pt x="218" y="71"/>
                  </a:lnTo>
                  <a:lnTo>
                    <a:pt x="220" y="63"/>
                  </a:lnTo>
                  <a:lnTo>
                    <a:pt x="223" y="62"/>
                  </a:lnTo>
                  <a:lnTo>
                    <a:pt x="229" y="67"/>
                  </a:lnTo>
                  <a:lnTo>
                    <a:pt x="231" y="71"/>
                  </a:lnTo>
                  <a:lnTo>
                    <a:pt x="239" y="70"/>
                  </a:lnTo>
                  <a:lnTo>
                    <a:pt x="245" y="71"/>
                  </a:lnTo>
                  <a:lnTo>
                    <a:pt x="247" y="66"/>
                  </a:lnTo>
                  <a:lnTo>
                    <a:pt x="254" y="65"/>
                  </a:lnTo>
                  <a:lnTo>
                    <a:pt x="262" y="60"/>
                  </a:lnTo>
                  <a:lnTo>
                    <a:pt x="267" y="57"/>
                  </a:lnTo>
                  <a:lnTo>
                    <a:pt x="269" y="51"/>
                  </a:lnTo>
                  <a:lnTo>
                    <a:pt x="273" y="49"/>
                  </a:lnTo>
                  <a:lnTo>
                    <a:pt x="278" y="49"/>
                  </a:lnTo>
                  <a:lnTo>
                    <a:pt x="280" y="53"/>
                  </a:lnTo>
                  <a:lnTo>
                    <a:pt x="286" y="52"/>
                  </a:lnTo>
                  <a:lnTo>
                    <a:pt x="291" y="51"/>
                  </a:lnTo>
                  <a:lnTo>
                    <a:pt x="294" y="48"/>
                  </a:lnTo>
                  <a:lnTo>
                    <a:pt x="291" y="44"/>
                  </a:lnTo>
                  <a:lnTo>
                    <a:pt x="281" y="35"/>
                  </a:lnTo>
                  <a:lnTo>
                    <a:pt x="271" y="31"/>
                  </a:lnTo>
                  <a:lnTo>
                    <a:pt x="271" y="33"/>
                  </a:lnTo>
                  <a:lnTo>
                    <a:pt x="275" y="40"/>
                  </a:lnTo>
                  <a:lnTo>
                    <a:pt x="265" y="40"/>
                  </a:lnTo>
                  <a:lnTo>
                    <a:pt x="254" y="39"/>
                  </a:lnTo>
                  <a:lnTo>
                    <a:pt x="249" y="35"/>
                  </a:lnTo>
                  <a:lnTo>
                    <a:pt x="241" y="34"/>
                  </a:lnTo>
                  <a:lnTo>
                    <a:pt x="234" y="34"/>
                  </a:lnTo>
                  <a:lnTo>
                    <a:pt x="236" y="31"/>
                  </a:lnTo>
                  <a:lnTo>
                    <a:pt x="241" y="29"/>
                  </a:lnTo>
                  <a:lnTo>
                    <a:pt x="241" y="25"/>
                  </a:lnTo>
                  <a:lnTo>
                    <a:pt x="244" y="24"/>
                  </a:lnTo>
                  <a:lnTo>
                    <a:pt x="251" y="26"/>
                  </a:lnTo>
                  <a:lnTo>
                    <a:pt x="263" y="29"/>
                  </a:lnTo>
                  <a:lnTo>
                    <a:pt x="265" y="28"/>
                  </a:lnTo>
                  <a:lnTo>
                    <a:pt x="257" y="21"/>
                  </a:lnTo>
                  <a:lnTo>
                    <a:pt x="246" y="15"/>
                  </a:lnTo>
                  <a:lnTo>
                    <a:pt x="238" y="15"/>
                  </a:lnTo>
                  <a:lnTo>
                    <a:pt x="231" y="16"/>
                  </a:lnTo>
                  <a:lnTo>
                    <a:pt x="226" y="14"/>
                  </a:lnTo>
                  <a:lnTo>
                    <a:pt x="225" y="20"/>
                  </a:lnTo>
                  <a:lnTo>
                    <a:pt x="219" y="15"/>
                  </a:lnTo>
                  <a:lnTo>
                    <a:pt x="200" y="14"/>
                  </a:lnTo>
                  <a:lnTo>
                    <a:pt x="181" y="13"/>
                  </a:lnTo>
                  <a:lnTo>
                    <a:pt x="171" y="4"/>
                  </a:lnTo>
                  <a:lnTo>
                    <a:pt x="162" y="0"/>
                  </a:lnTo>
                  <a:lnTo>
                    <a:pt x="160" y="5"/>
                  </a:lnTo>
                  <a:lnTo>
                    <a:pt x="163" y="8"/>
                  </a:lnTo>
                  <a:lnTo>
                    <a:pt x="156" y="10"/>
                  </a:lnTo>
                  <a:lnTo>
                    <a:pt x="152" y="14"/>
                  </a:lnTo>
                  <a:lnTo>
                    <a:pt x="144" y="11"/>
                  </a:lnTo>
                  <a:lnTo>
                    <a:pt x="130" y="15"/>
                  </a:lnTo>
                  <a:lnTo>
                    <a:pt x="111" y="13"/>
                  </a:lnTo>
                  <a:lnTo>
                    <a:pt x="85" y="14"/>
                  </a:lnTo>
                  <a:lnTo>
                    <a:pt x="74" y="20"/>
                  </a:lnTo>
                  <a:lnTo>
                    <a:pt x="69" y="16"/>
                  </a:lnTo>
                  <a:lnTo>
                    <a:pt x="67" y="20"/>
                  </a:lnTo>
                  <a:lnTo>
                    <a:pt x="61" y="24"/>
                  </a:lnTo>
                  <a:lnTo>
                    <a:pt x="58" y="31"/>
                  </a:lnTo>
                  <a:lnTo>
                    <a:pt x="46" y="39"/>
                  </a:lnTo>
                  <a:lnTo>
                    <a:pt x="39" y="38"/>
                  </a:lnTo>
                  <a:lnTo>
                    <a:pt x="28" y="50"/>
                  </a:lnTo>
                  <a:lnTo>
                    <a:pt x="21" y="57"/>
                  </a:lnTo>
                  <a:lnTo>
                    <a:pt x="23" y="65"/>
                  </a:lnTo>
                  <a:lnTo>
                    <a:pt x="18" y="77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6" y="90"/>
                  </a:lnTo>
                  <a:lnTo>
                    <a:pt x="5" y="90"/>
                  </a:lnTo>
                  <a:lnTo>
                    <a:pt x="0" y="11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25" y="130"/>
                  </a:lnTo>
                  <a:lnTo>
                    <a:pt x="39" y="137"/>
                  </a:lnTo>
                  <a:lnTo>
                    <a:pt x="41" y="134"/>
                  </a:lnTo>
                  <a:lnTo>
                    <a:pt x="35" y="130"/>
                  </a:lnTo>
                  <a:lnTo>
                    <a:pt x="38" y="128"/>
                  </a:lnTo>
                  <a:lnTo>
                    <a:pt x="46" y="129"/>
                  </a:lnTo>
                  <a:lnTo>
                    <a:pt x="53" y="137"/>
                  </a:lnTo>
                  <a:lnTo>
                    <a:pt x="57" y="141"/>
                  </a:lnTo>
                  <a:lnTo>
                    <a:pt x="77" y="142"/>
                  </a:lnTo>
                  <a:lnTo>
                    <a:pt x="83" y="134"/>
                  </a:lnTo>
                  <a:lnTo>
                    <a:pt x="81" y="130"/>
                  </a:lnTo>
                  <a:lnTo>
                    <a:pt x="84" y="127"/>
                  </a:lnTo>
                  <a:lnTo>
                    <a:pt x="88" y="129"/>
                  </a:lnTo>
                  <a:lnTo>
                    <a:pt x="91" y="133"/>
                  </a:lnTo>
                  <a:lnTo>
                    <a:pt x="94" y="132"/>
                  </a:lnTo>
                  <a:lnTo>
                    <a:pt x="96" y="129"/>
                  </a:lnTo>
                  <a:lnTo>
                    <a:pt x="100" y="131"/>
                  </a:lnTo>
                  <a:lnTo>
                    <a:pt x="100" y="137"/>
                  </a:lnTo>
                  <a:lnTo>
                    <a:pt x="102" y="141"/>
                  </a:lnTo>
                  <a:lnTo>
                    <a:pt x="102" y="14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166">
              <a:extLst>
                <a:ext uri="{FF2B5EF4-FFF2-40B4-BE49-F238E27FC236}">
                  <a16:creationId xmlns:a16="http://schemas.microsoft.com/office/drawing/2014/main" id="{8AB59460-5075-CE56-6FF9-39EEAA533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4167189"/>
              <a:ext cx="60325" cy="34925"/>
            </a:xfrm>
            <a:custGeom>
              <a:avLst/>
              <a:gdLst>
                <a:gd name="T0" fmla="*/ 41 w 109"/>
                <a:gd name="T1" fmla="*/ 0 h 65"/>
                <a:gd name="T2" fmla="*/ 48 w 109"/>
                <a:gd name="T3" fmla="*/ 2 h 65"/>
                <a:gd name="T4" fmla="*/ 50 w 109"/>
                <a:gd name="T5" fmla="*/ 4 h 65"/>
                <a:gd name="T6" fmla="*/ 55 w 109"/>
                <a:gd name="T7" fmla="*/ 6 h 65"/>
                <a:gd name="T8" fmla="*/ 59 w 109"/>
                <a:gd name="T9" fmla="*/ 11 h 65"/>
                <a:gd name="T10" fmla="*/ 67 w 109"/>
                <a:gd name="T11" fmla="*/ 9 h 65"/>
                <a:gd name="T12" fmla="*/ 76 w 109"/>
                <a:gd name="T13" fmla="*/ 11 h 65"/>
                <a:gd name="T14" fmla="*/ 81 w 109"/>
                <a:gd name="T15" fmla="*/ 18 h 65"/>
                <a:gd name="T16" fmla="*/ 83 w 109"/>
                <a:gd name="T17" fmla="*/ 23 h 65"/>
                <a:gd name="T18" fmla="*/ 88 w 109"/>
                <a:gd name="T19" fmla="*/ 27 h 65"/>
                <a:gd name="T20" fmla="*/ 90 w 109"/>
                <a:gd name="T21" fmla="*/ 23 h 65"/>
                <a:gd name="T22" fmla="*/ 92 w 109"/>
                <a:gd name="T23" fmla="*/ 18 h 65"/>
                <a:gd name="T24" fmla="*/ 99 w 109"/>
                <a:gd name="T25" fmla="*/ 17 h 65"/>
                <a:gd name="T26" fmla="*/ 104 w 109"/>
                <a:gd name="T27" fmla="*/ 19 h 65"/>
                <a:gd name="T28" fmla="*/ 109 w 109"/>
                <a:gd name="T29" fmla="*/ 21 h 65"/>
                <a:gd name="T30" fmla="*/ 109 w 109"/>
                <a:gd name="T31" fmla="*/ 28 h 65"/>
                <a:gd name="T32" fmla="*/ 108 w 109"/>
                <a:gd name="T33" fmla="*/ 36 h 65"/>
                <a:gd name="T34" fmla="*/ 109 w 109"/>
                <a:gd name="T35" fmla="*/ 40 h 65"/>
                <a:gd name="T36" fmla="*/ 106 w 109"/>
                <a:gd name="T37" fmla="*/ 46 h 65"/>
                <a:gd name="T38" fmla="*/ 107 w 109"/>
                <a:gd name="T39" fmla="*/ 50 h 65"/>
                <a:gd name="T40" fmla="*/ 105 w 109"/>
                <a:gd name="T41" fmla="*/ 53 h 65"/>
                <a:gd name="T42" fmla="*/ 107 w 109"/>
                <a:gd name="T43" fmla="*/ 57 h 65"/>
                <a:gd name="T44" fmla="*/ 101 w 109"/>
                <a:gd name="T45" fmla="*/ 65 h 65"/>
                <a:gd name="T46" fmla="*/ 81 w 109"/>
                <a:gd name="T47" fmla="*/ 64 h 65"/>
                <a:gd name="T48" fmla="*/ 77 w 109"/>
                <a:gd name="T49" fmla="*/ 60 h 65"/>
                <a:gd name="T50" fmla="*/ 70 w 109"/>
                <a:gd name="T51" fmla="*/ 52 h 65"/>
                <a:gd name="T52" fmla="*/ 62 w 109"/>
                <a:gd name="T53" fmla="*/ 51 h 65"/>
                <a:gd name="T54" fmla="*/ 59 w 109"/>
                <a:gd name="T55" fmla="*/ 53 h 65"/>
                <a:gd name="T56" fmla="*/ 65 w 109"/>
                <a:gd name="T57" fmla="*/ 57 h 65"/>
                <a:gd name="T58" fmla="*/ 63 w 109"/>
                <a:gd name="T59" fmla="*/ 60 h 65"/>
                <a:gd name="T60" fmla="*/ 49 w 109"/>
                <a:gd name="T61" fmla="*/ 53 h 65"/>
                <a:gd name="T62" fmla="*/ 35 w 109"/>
                <a:gd name="T63" fmla="*/ 46 h 65"/>
                <a:gd name="T64" fmla="*/ 29 w 109"/>
                <a:gd name="T65" fmla="*/ 46 h 65"/>
                <a:gd name="T66" fmla="*/ 19 w 109"/>
                <a:gd name="T67" fmla="*/ 44 h 65"/>
                <a:gd name="T68" fmla="*/ 12 w 109"/>
                <a:gd name="T69" fmla="*/ 38 h 65"/>
                <a:gd name="T70" fmla="*/ 4 w 109"/>
                <a:gd name="T71" fmla="*/ 38 h 65"/>
                <a:gd name="T72" fmla="*/ 0 w 109"/>
                <a:gd name="T73" fmla="*/ 36 h 65"/>
                <a:gd name="T74" fmla="*/ 3 w 109"/>
                <a:gd name="T75" fmla="*/ 31 h 65"/>
                <a:gd name="T76" fmla="*/ 3 w 109"/>
                <a:gd name="T77" fmla="*/ 27 h 65"/>
                <a:gd name="T78" fmla="*/ 12 w 109"/>
                <a:gd name="T79" fmla="*/ 18 h 65"/>
                <a:gd name="T80" fmla="*/ 22 w 109"/>
                <a:gd name="T81" fmla="*/ 15 h 65"/>
                <a:gd name="T82" fmla="*/ 30 w 109"/>
                <a:gd name="T83" fmla="*/ 13 h 65"/>
                <a:gd name="T84" fmla="*/ 30 w 109"/>
                <a:gd name="T85" fmla="*/ 8 h 65"/>
                <a:gd name="T86" fmla="*/ 41 w 109"/>
                <a:gd name="T8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65">
                  <a:moveTo>
                    <a:pt x="41" y="0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55" y="6"/>
                  </a:lnTo>
                  <a:lnTo>
                    <a:pt x="59" y="11"/>
                  </a:lnTo>
                  <a:lnTo>
                    <a:pt x="67" y="9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3" y="23"/>
                  </a:lnTo>
                  <a:lnTo>
                    <a:pt x="88" y="27"/>
                  </a:lnTo>
                  <a:lnTo>
                    <a:pt x="90" y="23"/>
                  </a:lnTo>
                  <a:lnTo>
                    <a:pt x="92" y="18"/>
                  </a:lnTo>
                  <a:lnTo>
                    <a:pt x="99" y="17"/>
                  </a:lnTo>
                  <a:lnTo>
                    <a:pt x="104" y="19"/>
                  </a:lnTo>
                  <a:lnTo>
                    <a:pt x="109" y="21"/>
                  </a:lnTo>
                  <a:lnTo>
                    <a:pt x="109" y="28"/>
                  </a:lnTo>
                  <a:lnTo>
                    <a:pt x="108" y="36"/>
                  </a:lnTo>
                  <a:lnTo>
                    <a:pt x="109" y="40"/>
                  </a:lnTo>
                  <a:lnTo>
                    <a:pt x="106" y="46"/>
                  </a:lnTo>
                  <a:lnTo>
                    <a:pt x="107" y="50"/>
                  </a:lnTo>
                  <a:lnTo>
                    <a:pt x="105" y="53"/>
                  </a:lnTo>
                  <a:lnTo>
                    <a:pt x="107" y="57"/>
                  </a:lnTo>
                  <a:lnTo>
                    <a:pt x="101" y="65"/>
                  </a:lnTo>
                  <a:lnTo>
                    <a:pt x="81" y="64"/>
                  </a:lnTo>
                  <a:lnTo>
                    <a:pt x="77" y="60"/>
                  </a:lnTo>
                  <a:lnTo>
                    <a:pt x="70" y="52"/>
                  </a:lnTo>
                  <a:lnTo>
                    <a:pt x="62" y="51"/>
                  </a:lnTo>
                  <a:lnTo>
                    <a:pt x="59" y="53"/>
                  </a:lnTo>
                  <a:lnTo>
                    <a:pt x="65" y="57"/>
                  </a:lnTo>
                  <a:lnTo>
                    <a:pt x="63" y="60"/>
                  </a:lnTo>
                  <a:lnTo>
                    <a:pt x="49" y="53"/>
                  </a:lnTo>
                  <a:lnTo>
                    <a:pt x="35" y="46"/>
                  </a:lnTo>
                  <a:lnTo>
                    <a:pt x="29" y="46"/>
                  </a:lnTo>
                  <a:lnTo>
                    <a:pt x="19" y="44"/>
                  </a:lnTo>
                  <a:lnTo>
                    <a:pt x="12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12" y="18"/>
                  </a:lnTo>
                  <a:lnTo>
                    <a:pt x="22" y="15"/>
                  </a:lnTo>
                  <a:lnTo>
                    <a:pt x="30" y="13"/>
                  </a:lnTo>
                  <a:lnTo>
                    <a:pt x="30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167">
              <a:extLst>
                <a:ext uri="{FF2B5EF4-FFF2-40B4-BE49-F238E27FC236}">
                  <a16:creationId xmlns:a16="http://schemas.microsoft.com/office/drawing/2014/main" id="{D671BA3B-1CAF-1407-1470-A46E24F4B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4064001"/>
              <a:ext cx="28575" cy="63500"/>
            </a:xfrm>
            <a:custGeom>
              <a:avLst/>
              <a:gdLst>
                <a:gd name="T0" fmla="*/ 1 w 52"/>
                <a:gd name="T1" fmla="*/ 29 h 113"/>
                <a:gd name="T2" fmla="*/ 1 w 52"/>
                <a:gd name="T3" fmla="*/ 29 h 113"/>
                <a:gd name="T4" fmla="*/ 2 w 52"/>
                <a:gd name="T5" fmla="*/ 23 h 113"/>
                <a:gd name="T6" fmla="*/ 7 w 52"/>
                <a:gd name="T7" fmla="*/ 20 h 113"/>
                <a:gd name="T8" fmla="*/ 13 w 52"/>
                <a:gd name="T9" fmla="*/ 20 h 113"/>
                <a:gd name="T10" fmla="*/ 13 w 52"/>
                <a:gd name="T11" fmla="*/ 24 h 113"/>
                <a:gd name="T12" fmla="*/ 15 w 52"/>
                <a:gd name="T13" fmla="*/ 25 h 113"/>
                <a:gd name="T14" fmla="*/ 17 w 52"/>
                <a:gd name="T15" fmla="*/ 23 h 113"/>
                <a:gd name="T16" fmla="*/ 20 w 52"/>
                <a:gd name="T17" fmla="*/ 22 h 113"/>
                <a:gd name="T18" fmla="*/ 21 w 52"/>
                <a:gd name="T19" fmla="*/ 20 h 113"/>
                <a:gd name="T20" fmla="*/ 26 w 52"/>
                <a:gd name="T21" fmla="*/ 12 h 113"/>
                <a:gd name="T22" fmla="*/ 28 w 52"/>
                <a:gd name="T23" fmla="*/ 6 h 113"/>
                <a:gd name="T24" fmla="*/ 30 w 52"/>
                <a:gd name="T25" fmla="*/ 2 h 113"/>
                <a:gd name="T26" fmla="*/ 35 w 52"/>
                <a:gd name="T27" fmla="*/ 0 h 113"/>
                <a:gd name="T28" fmla="*/ 38 w 52"/>
                <a:gd name="T29" fmla="*/ 1 h 113"/>
                <a:gd name="T30" fmla="*/ 41 w 52"/>
                <a:gd name="T31" fmla="*/ 5 h 113"/>
                <a:gd name="T32" fmla="*/ 45 w 52"/>
                <a:gd name="T33" fmla="*/ 0 h 113"/>
                <a:gd name="T34" fmla="*/ 51 w 52"/>
                <a:gd name="T35" fmla="*/ 0 h 113"/>
                <a:gd name="T36" fmla="*/ 52 w 52"/>
                <a:gd name="T37" fmla="*/ 5 h 113"/>
                <a:gd name="T38" fmla="*/ 50 w 52"/>
                <a:gd name="T39" fmla="*/ 10 h 113"/>
                <a:gd name="T40" fmla="*/ 49 w 52"/>
                <a:gd name="T41" fmla="*/ 32 h 113"/>
                <a:gd name="T42" fmla="*/ 44 w 52"/>
                <a:gd name="T43" fmla="*/ 39 h 113"/>
                <a:gd name="T44" fmla="*/ 43 w 52"/>
                <a:gd name="T45" fmla="*/ 52 h 113"/>
                <a:gd name="T46" fmla="*/ 47 w 52"/>
                <a:gd name="T47" fmla="*/ 57 h 113"/>
                <a:gd name="T48" fmla="*/ 47 w 52"/>
                <a:gd name="T49" fmla="*/ 72 h 113"/>
                <a:gd name="T50" fmla="*/ 43 w 52"/>
                <a:gd name="T51" fmla="*/ 84 h 113"/>
                <a:gd name="T52" fmla="*/ 30 w 52"/>
                <a:gd name="T53" fmla="*/ 101 h 113"/>
                <a:gd name="T54" fmla="*/ 25 w 52"/>
                <a:gd name="T55" fmla="*/ 97 h 113"/>
                <a:gd name="T56" fmla="*/ 17 w 52"/>
                <a:gd name="T57" fmla="*/ 105 h 113"/>
                <a:gd name="T58" fmla="*/ 14 w 52"/>
                <a:gd name="T59" fmla="*/ 113 h 113"/>
                <a:gd name="T60" fmla="*/ 14 w 52"/>
                <a:gd name="T61" fmla="*/ 113 h 113"/>
                <a:gd name="T62" fmla="*/ 9 w 52"/>
                <a:gd name="T63" fmla="*/ 113 h 113"/>
                <a:gd name="T64" fmla="*/ 7 w 52"/>
                <a:gd name="T65" fmla="*/ 112 h 113"/>
                <a:gd name="T66" fmla="*/ 0 w 52"/>
                <a:gd name="T67" fmla="*/ 111 h 113"/>
                <a:gd name="T68" fmla="*/ 1 w 52"/>
                <a:gd name="T69" fmla="*/ 30 h 113"/>
                <a:gd name="T70" fmla="*/ 1 w 52"/>
                <a:gd name="T71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113">
                  <a:moveTo>
                    <a:pt x="1" y="29"/>
                  </a:moveTo>
                  <a:lnTo>
                    <a:pt x="1" y="29"/>
                  </a:lnTo>
                  <a:lnTo>
                    <a:pt x="2" y="23"/>
                  </a:lnTo>
                  <a:lnTo>
                    <a:pt x="7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20" y="22"/>
                  </a:lnTo>
                  <a:lnTo>
                    <a:pt x="21" y="20"/>
                  </a:lnTo>
                  <a:lnTo>
                    <a:pt x="26" y="12"/>
                  </a:lnTo>
                  <a:lnTo>
                    <a:pt x="28" y="6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1" y="5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2" y="5"/>
                  </a:lnTo>
                  <a:lnTo>
                    <a:pt x="50" y="10"/>
                  </a:lnTo>
                  <a:lnTo>
                    <a:pt x="49" y="32"/>
                  </a:lnTo>
                  <a:lnTo>
                    <a:pt x="44" y="39"/>
                  </a:lnTo>
                  <a:lnTo>
                    <a:pt x="43" y="52"/>
                  </a:lnTo>
                  <a:lnTo>
                    <a:pt x="47" y="57"/>
                  </a:lnTo>
                  <a:lnTo>
                    <a:pt x="47" y="72"/>
                  </a:lnTo>
                  <a:lnTo>
                    <a:pt x="43" y="84"/>
                  </a:lnTo>
                  <a:lnTo>
                    <a:pt x="30" y="101"/>
                  </a:lnTo>
                  <a:lnTo>
                    <a:pt x="25" y="97"/>
                  </a:lnTo>
                  <a:lnTo>
                    <a:pt x="17" y="105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9" y="113"/>
                  </a:lnTo>
                  <a:lnTo>
                    <a:pt x="7" y="112"/>
                  </a:lnTo>
                  <a:lnTo>
                    <a:pt x="0" y="111"/>
                  </a:lnTo>
                  <a:lnTo>
                    <a:pt x="1" y="30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168">
              <a:extLst>
                <a:ext uri="{FF2B5EF4-FFF2-40B4-BE49-F238E27FC236}">
                  <a16:creationId xmlns:a16="http://schemas.microsoft.com/office/drawing/2014/main" id="{B565A2EA-D454-36A3-6E9C-A300D614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1" y="4079876"/>
              <a:ext cx="101600" cy="106363"/>
            </a:xfrm>
            <a:custGeom>
              <a:avLst/>
              <a:gdLst>
                <a:gd name="T0" fmla="*/ 89 w 182"/>
                <a:gd name="T1" fmla="*/ 190 h 190"/>
                <a:gd name="T2" fmla="*/ 92 w 182"/>
                <a:gd name="T3" fmla="*/ 185 h 190"/>
                <a:gd name="T4" fmla="*/ 92 w 182"/>
                <a:gd name="T5" fmla="*/ 181 h 190"/>
                <a:gd name="T6" fmla="*/ 101 w 182"/>
                <a:gd name="T7" fmla="*/ 172 h 190"/>
                <a:gd name="T8" fmla="*/ 111 w 182"/>
                <a:gd name="T9" fmla="*/ 169 h 190"/>
                <a:gd name="T10" fmla="*/ 119 w 182"/>
                <a:gd name="T11" fmla="*/ 167 h 190"/>
                <a:gd name="T12" fmla="*/ 119 w 182"/>
                <a:gd name="T13" fmla="*/ 162 h 190"/>
                <a:gd name="T14" fmla="*/ 131 w 182"/>
                <a:gd name="T15" fmla="*/ 154 h 190"/>
                <a:gd name="T16" fmla="*/ 136 w 182"/>
                <a:gd name="T17" fmla="*/ 142 h 190"/>
                <a:gd name="T18" fmla="*/ 134 w 182"/>
                <a:gd name="T19" fmla="*/ 134 h 190"/>
                <a:gd name="T20" fmla="*/ 141 w 182"/>
                <a:gd name="T21" fmla="*/ 127 h 190"/>
                <a:gd name="T22" fmla="*/ 152 w 182"/>
                <a:gd name="T23" fmla="*/ 115 h 190"/>
                <a:gd name="T24" fmla="*/ 159 w 182"/>
                <a:gd name="T25" fmla="*/ 116 h 190"/>
                <a:gd name="T26" fmla="*/ 171 w 182"/>
                <a:gd name="T27" fmla="*/ 108 h 190"/>
                <a:gd name="T28" fmla="*/ 174 w 182"/>
                <a:gd name="T29" fmla="*/ 101 h 190"/>
                <a:gd name="T30" fmla="*/ 180 w 182"/>
                <a:gd name="T31" fmla="*/ 97 h 190"/>
                <a:gd name="T32" fmla="*/ 182 w 182"/>
                <a:gd name="T33" fmla="*/ 93 h 190"/>
                <a:gd name="T34" fmla="*/ 178 w 182"/>
                <a:gd name="T35" fmla="*/ 90 h 190"/>
                <a:gd name="T36" fmla="*/ 170 w 182"/>
                <a:gd name="T37" fmla="*/ 89 h 190"/>
                <a:gd name="T38" fmla="*/ 168 w 182"/>
                <a:gd name="T39" fmla="*/ 94 h 190"/>
                <a:gd name="T40" fmla="*/ 161 w 182"/>
                <a:gd name="T41" fmla="*/ 90 h 190"/>
                <a:gd name="T42" fmla="*/ 155 w 182"/>
                <a:gd name="T43" fmla="*/ 90 h 190"/>
                <a:gd name="T44" fmla="*/ 152 w 182"/>
                <a:gd name="T45" fmla="*/ 85 h 190"/>
                <a:gd name="T46" fmla="*/ 147 w 182"/>
                <a:gd name="T47" fmla="*/ 85 h 190"/>
                <a:gd name="T48" fmla="*/ 145 w 182"/>
                <a:gd name="T49" fmla="*/ 84 h 190"/>
                <a:gd name="T50" fmla="*/ 138 w 182"/>
                <a:gd name="T51" fmla="*/ 83 h 190"/>
                <a:gd name="T52" fmla="*/ 139 w 182"/>
                <a:gd name="T53" fmla="*/ 2 h 190"/>
                <a:gd name="T54" fmla="*/ 139 w 182"/>
                <a:gd name="T55" fmla="*/ 1 h 190"/>
                <a:gd name="T56" fmla="*/ 63 w 182"/>
                <a:gd name="T57" fmla="*/ 0 h 190"/>
                <a:gd name="T58" fmla="*/ 61 w 182"/>
                <a:gd name="T59" fmla="*/ 23 h 190"/>
                <a:gd name="T60" fmla="*/ 43 w 182"/>
                <a:gd name="T61" fmla="*/ 25 h 190"/>
                <a:gd name="T62" fmla="*/ 49 w 182"/>
                <a:gd name="T63" fmla="*/ 30 h 190"/>
                <a:gd name="T64" fmla="*/ 52 w 182"/>
                <a:gd name="T65" fmla="*/ 35 h 190"/>
                <a:gd name="T66" fmla="*/ 59 w 182"/>
                <a:gd name="T67" fmla="*/ 44 h 190"/>
                <a:gd name="T68" fmla="*/ 66 w 182"/>
                <a:gd name="T69" fmla="*/ 48 h 190"/>
                <a:gd name="T70" fmla="*/ 71 w 182"/>
                <a:gd name="T71" fmla="*/ 48 h 190"/>
                <a:gd name="T72" fmla="*/ 74 w 182"/>
                <a:gd name="T73" fmla="*/ 54 h 190"/>
                <a:gd name="T74" fmla="*/ 75 w 182"/>
                <a:gd name="T75" fmla="*/ 60 h 190"/>
                <a:gd name="T76" fmla="*/ 78 w 182"/>
                <a:gd name="T77" fmla="*/ 64 h 190"/>
                <a:gd name="T78" fmla="*/ 85 w 182"/>
                <a:gd name="T79" fmla="*/ 64 h 190"/>
                <a:gd name="T80" fmla="*/ 90 w 182"/>
                <a:gd name="T81" fmla="*/ 67 h 190"/>
                <a:gd name="T82" fmla="*/ 90 w 182"/>
                <a:gd name="T83" fmla="*/ 73 h 190"/>
                <a:gd name="T84" fmla="*/ 86 w 182"/>
                <a:gd name="T85" fmla="*/ 78 h 190"/>
                <a:gd name="T86" fmla="*/ 30 w 182"/>
                <a:gd name="T87" fmla="*/ 78 h 190"/>
                <a:gd name="T88" fmla="*/ 3 w 182"/>
                <a:gd name="T89" fmla="*/ 120 h 190"/>
                <a:gd name="T90" fmla="*/ 4 w 182"/>
                <a:gd name="T91" fmla="*/ 127 h 190"/>
                <a:gd name="T92" fmla="*/ 5 w 182"/>
                <a:gd name="T93" fmla="*/ 129 h 190"/>
                <a:gd name="T94" fmla="*/ 4 w 182"/>
                <a:gd name="T95" fmla="*/ 133 h 190"/>
                <a:gd name="T96" fmla="*/ 6 w 182"/>
                <a:gd name="T97" fmla="*/ 137 h 190"/>
                <a:gd name="T98" fmla="*/ 7 w 182"/>
                <a:gd name="T99" fmla="*/ 138 h 190"/>
                <a:gd name="T100" fmla="*/ 7 w 182"/>
                <a:gd name="T101" fmla="*/ 142 h 190"/>
                <a:gd name="T102" fmla="*/ 3 w 182"/>
                <a:gd name="T103" fmla="*/ 145 h 190"/>
                <a:gd name="T104" fmla="*/ 1 w 182"/>
                <a:gd name="T105" fmla="*/ 150 h 190"/>
                <a:gd name="T106" fmla="*/ 0 w 182"/>
                <a:gd name="T107" fmla="*/ 151 h 190"/>
                <a:gd name="T108" fmla="*/ 7 w 182"/>
                <a:gd name="T109" fmla="*/ 160 h 190"/>
                <a:gd name="T110" fmla="*/ 12 w 182"/>
                <a:gd name="T111" fmla="*/ 168 h 190"/>
                <a:gd name="T112" fmla="*/ 19 w 182"/>
                <a:gd name="T113" fmla="*/ 169 h 190"/>
                <a:gd name="T114" fmla="*/ 25 w 182"/>
                <a:gd name="T115" fmla="*/ 176 h 190"/>
                <a:gd name="T116" fmla="*/ 48 w 182"/>
                <a:gd name="T117" fmla="*/ 185 h 190"/>
                <a:gd name="T118" fmla="*/ 62 w 182"/>
                <a:gd name="T119" fmla="*/ 186 h 190"/>
                <a:gd name="T120" fmla="*/ 72 w 182"/>
                <a:gd name="T121" fmla="*/ 184 h 190"/>
                <a:gd name="T122" fmla="*/ 89 w 182"/>
                <a:gd name="T12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90">
                  <a:moveTo>
                    <a:pt x="89" y="190"/>
                  </a:moveTo>
                  <a:lnTo>
                    <a:pt x="92" y="185"/>
                  </a:lnTo>
                  <a:lnTo>
                    <a:pt x="92" y="181"/>
                  </a:lnTo>
                  <a:lnTo>
                    <a:pt x="101" y="172"/>
                  </a:lnTo>
                  <a:lnTo>
                    <a:pt x="111" y="169"/>
                  </a:lnTo>
                  <a:lnTo>
                    <a:pt x="119" y="167"/>
                  </a:lnTo>
                  <a:lnTo>
                    <a:pt x="119" y="162"/>
                  </a:lnTo>
                  <a:lnTo>
                    <a:pt x="131" y="154"/>
                  </a:lnTo>
                  <a:lnTo>
                    <a:pt x="136" y="142"/>
                  </a:lnTo>
                  <a:lnTo>
                    <a:pt x="134" y="134"/>
                  </a:lnTo>
                  <a:lnTo>
                    <a:pt x="141" y="127"/>
                  </a:lnTo>
                  <a:lnTo>
                    <a:pt x="152" y="115"/>
                  </a:lnTo>
                  <a:lnTo>
                    <a:pt x="159" y="116"/>
                  </a:lnTo>
                  <a:lnTo>
                    <a:pt x="171" y="108"/>
                  </a:lnTo>
                  <a:lnTo>
                    <a:pt x="174" y="101"/>
                  </a:lnTo>
                  <a:lnTo>
                    <a:pt x="180" y="97"/>
                  </a:lnTo>
                  <a:lnTo>
                    <a:pt x="182" y="93"/>
                  </a:lnTo>
                  <a:lnTo>
                    <a:pt x="178" y="90"/>
                  </a:lnTo>
                  <a:lnTo>
                    <a:pt x="170" y="89"/>
                  </a:lnTo>
                  <a:lnTo>
                    <a:pt x="168" y="94"/>
                  </a:lnTo>
                  <a:lnTo>
                    <a:pt x="161" y="90"/>
                  </a:lnTo>
                  <a:lnTo>
                    <a:pt x="155" y="90"/>
                  </a:lnTo>
                  <a:lnTo>
                    <a:pt x="152" y="85"/>
                  </a:lnTo>
                  <a:lnTo>
                    <a:pt x="147" y="85"/>
                  </a:lnTo>
                  <a:lnTo>
                    <a:pt x="145" y="84"/>
                  </a:lnTo>
                  <a:lnTo>
                    <a:pt x="138" y="83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63" y="0"/>
                  </a:lnTo>
                  <a:lnTo>
                    <a:pt x="61" y="23"/>
                  </a:lnTo>
                  <a:lnTo>
                    <a:pt x="43" y="25"/>
                  </a:lnTo>
                  <a:lnTo>
                    <a:pt x="49" y="30"/>
                  </a:lnTo>
                  <a:lnTo>
                    <a:pt x="52" y="35"/>
                  </a:lnTo>
                  <a:lnTo>
                    <a:pt x="59" y="44"/>
                  </a:lnTo>
                  <a:lnTo>
                    <a:pt x="66" y="48"/>
                  </a:lnTo>
                  <a:lnTo>
                    <a:pt x="71" y="48"/>
                  </a:lnTo>
                  <a:lnTo>
                    <a:pt x="74" y="54"/>
                  </a:lnTo>
                  <a:lnTo>
                    <a:pt x="75" y="60"/>
                  </a:lnTo>
                  <a:lnTo>
                    <a:pt x="78" y="64"/>
                  </a:lnTo>
                  <a:lnTo>
                    <a:pt x="85" y="64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86" y="78"/>
                  </a:lnTo>
                  <a:lnTo>
                    <a:pt x="30" y="78"/>
                  </a:lnTo>
                  <a:lnTo>
                    <a:pt x="3" y="120"/>
                  </a:lnTo>
                  <a:lnTo>
                    <a:pt x="4" y="127"/>
                  </a:lnTo>
                  <a:lnTo>
                    <a:pt x="5" y="129"/>
                  </a:lnTo>
                  <a:lnTo>
                    <a:pt x="4" y="133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7" y="142"/>
                  </a:lnTo>
                  <a:lnTo>
                    <a:pt x="3" y="145"/>
                  </a:lnTo>
                  <a:lnTo>
                    <a:pt x="1" y="150"/>
                  </a:lnTo>
                  <a:lnTo>
                    <a:pt x="0" y="151"/>
                  </a:lnTo>
                  <a:lnTo>
                    <a:pt x="7" y="160"/>
                  </a:lnTo>
                  <a:lnTo>
                    <a:pt x="12" y="168"/>
                  </a:lnTo>
                  <a:lnTo>
                    <a:pt x="19" y="169"/>
                  </a:lnTo>
                  <a:lnTo>
                    <a:pt x="25" y="176"/>
                  </a:lnTo>
                  <a:lnTo>
                    <a:pt x="48" y="185"/>
                  </a:lnTo>
                  <a:lnTo>
                    <a:pt x="62" y="186"/>
                  </a:lnTo>
                  <a:lnTo>
                    <a:pt x="72" y="184"/>
                  </a:lnTo>
                  <a:lnTo>
                    <a:pt x="89" y="19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169">
              <a:extLst>
                <a:ext uri="{FF2B5EF4-FFF2-40B4-BE49-F238E27FC236}">
                  <a16:creationId xmlns:a16="http://schemas.microsoft.com/office/drawing/2014/main" id="{57C8F12A-BCBB-3E26-5C5E-8947BD0EDA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9401" y="3644901"/>
              <a:ext cx="700088" cy="520700"/>
            </a:xfrm>
            <a:custGeom>
              <a:avLst/>
              <a:gdLst>
                <a:gd name="T0" fmla="*/ 798 w 1258"/>
                <a:gd name="T1" fmla="*/ 430 h 931"/>
                <a:gd name="T2" fmla="*/ 228 w 1258"/>
                <a:gd name="T3" fmla="*/ 424 h 931"/>
                <a:gd name="T4" fmla="*/ 106 w 1258"/>
                <a:gd name="T5" fmla="*/ 7 h 931"/>
                <a:gd name="T6" fmla="*/ 481 w 1258"/>
                <a:gd name="T7" fmla="*/ 95 h 931"/>
                <a:gd name="T8" fmla="*/ 510 w 1258"/>
                <a:gd name="T9" fmla="*/ 140 h 931"/>
                <a:gd name="T10" fmla="*/ 527 w 1258"/>
                <a:gd name="T11" fmla="*/ 184 h 931"/>
                <a:gd name="T12" fmla="*/ 560 w 1258"/>
                <a:gd name="T13" fmla="*/ 205 h 931"/>
                <a:gd name="T14" fmla="*/ 600 w 1258"/>
                <a:gd name="T15" fmla="*/ 205 h 931"/>
                <a:gd name="T16" fmla="*/ 637 w 1258"/>
                <a:gd name="T17" fmla="*/ 175 h 931"/>
                <a:gd name="T18" fmla="*/ 692 w 1258"/>
                <a:gd name="T19" fmla="*/ 215 h 931"/>
                <a:gd name="T20" fmla="*/ 723 w 1258"/>
                <a:gd name="T21" fmla="*/ 281 h 931"/>
                <a:gd name="T22" fmla="*/ 747 w 1258"/>
                <a:gd name="T23" fmla="*/ 359 h 931"/>
                <a:gd name="T24" fmla="*/ 805 w 1258"/>
                <a:gd name="T25" fmla="*/ 395 h 931"/>
                <a:gd name="T26" fmla="*/ 800 w 1258"/>
                <a:gd name="T27" fmla="*/ 419 h 931"/>
                <a:gd name="T28" fmla="*/ 786 w 1258"/>
                <a:gd name="T29" fmla="*/ 461 h 931"/>
                <a:gd name="T30" fmla="*/ 779 w 1258"/>
                <a:gd name="T31" fmla="*/ 576 h 931"/>
                <a:gd name="T32" fmla="*/ 786 w 1258"/>
                <a:gd name="T33" fmla="*/ 627 h 931"/>
                <a:gd name="T34" fmla="*/ 859 w 1258"/>
                <a:gd name="T35" fmla="*/ 732 h 931"/>
                <a:gd name="T36" fmla="*/ 953 w 1258"/>
                <a:gd name="T37" fmla="*/ 752 h 931"/>
                <a:gd name="T38" fmla="*/ 1015 w 1258"/>
                <a:gd name="T39" fmla="*/ 750 h 931"/>
                <a:gd name="T40" fmla="*/ 1058 w 1258"/>
                <a:gd name="T41" fmla="*/ 718 h 931"/>
                <a:gd name="T42" fmla="*/ 1127 w 1258"/>
                <a:gd name="T43" fmla="*/ 611 h 931"/>
                <a:gd name="T44" fmla="*/ 1236 w 1258"/>
                <a:gd name="T45" fmla="*/ 593 h 931"/>
                <a:gd name="T46" fmla="*/ 1206 w 1258"/>
                <a:gd name="T47" fmla="*/ 690 h 931"/>
                <a:gd name="T48" fmla="*/ 1208 w 1258"/>
                <a:gd name="T49" fmla="*/ 747 h 931"/>
                <a:gd name="T50" fmla="*/ 1167 w 1258"/>
                <a:gd name="T51" fmla="*/ 752 h 931"/>
                <a:gd name="T52" fmla="*/ 1142 w 1258"/>
                <a:gd name="T53" fmla="*/ 776 h 931"/>
                <a:gd name="T54" fmla="*/ 1050 w 1258"/>
                <a:gd name="T55" fmla="*/ 824 h 931"/>
                <a:gd name="T56" fmla="*/ 1021 w 1258"/>
                <a:gd name="T57" fmla="*/ 858 h 931"/>
                <a:gd name="T58" fmla="*/ 991 w 1258"/>
                <a:gd name="T59" fmla="*/ 931 h 931"/>
                <a:gd name="T60" fmla="*/ 903 w 1258"/>
                <a:gd name="T61" fmla="*/ 853 h 931"/>
                <a:gd name="T62" fmla="*/ 889 w 1258"/>
                <a:gd name="T63" fmla="*/ 857 h 931"/>
                <a:gd name="T64" fmla="*/ 868 w 1258"/>
                <a:gd name="T65" fmla="*/ 856 h 931"/>
                <a:gd name="T66" fmla="*/ 807 w 1258"/>
                <a:gd name="T67" fmla="*/ 880 h 931"/>
                <a:gd name="T68" fmla="*/ 703 w 1258"/>
                <a:gd name="T69" fmla="*/ 838 h 931"/>
                <a:gd name="T70" fmla="*/ 577 w 1258"/>
                <a:gd name="T71" fmla="*/ 774 h 931"/>
                <a:gd name="T72" fmla="*/ 509 w 1258"/>
                <a:gd name="T73" fmla="*/ 750 h 931"/>
                <a:gd name="T74" fmla="*/ 446 w 1258"/>
                <a:gd name="T75" fmla="*/ 707 h 931"/>
                <a:gd name="T76" fmla="*/ 438 w 1258"/>
                <a:gd name="T77" fmla="*/ 643 h 931"/>
                <a:gd name="T78" fmla="*/ 429 w 1258"/>
                <a:gd name="T79" fmla="*/ 555 h 931"/>
                <a:gd name="T80" fmla="*/ 345 w 1258"/>
                <a:gd name="T81" fmla="*/ 444 h 931"/>
                <a:gd name="T82" fmla="*/ 304 w 1258"/>
                <a:gd name="T83" fmla="*/ 392 h 931"/>
                <a:gd name="T84" fmla="*/ 307 w 1258"/>
                <a:gd name="T85" fmla="*/ 345 h 931"/>
                <a:gd name="T86" fmla="*/ 265 w 1258"/>
                <a:gd name="T87" fmla="*/ 308 h 931"/>
                <a:gd name="T88" fmla="*/ 225 w 1258"/>
                <a:gd name="T89" fmla="*/ 259 h 931"/>
                <a:gd name="T90" fmla="*/ 185 w 1258"/>
                <a:gd name="T91" fmla="*/ 192 h 931"/>
                <a:gd name="T92" fmla="*/ 163 w 1258"/>
                <a:gd name="T93" fmla="*/ 116 h 931"/>
                <a:gd name="T94" fmla="*/ 125 w 1258"/>
                <a:gd name="T95" fmla="*/ 74 h 931"/>
                <a:gd name="T96" fmla="*/ 95 w 1258"/>
                <a:gd name="T97" fmla="*/ 135 h 931"/>
                <a:gd name="T98" fmla="*/ 126 w 1258"/>
                <a:gd name="T99" fmla="*/ 208 h 931"/>
                <a:gd name="T100" fmla="*/ 167 w 1258"/>
                <a:gd name="T101" fmla="*/ 272 h 931"/>
                <a:gd name="T102" fmla="*/ 192 w 1258"/>
                <a:gd name="T103" fmla="*/ 319 h 931"/>
                <a:gd name="T104" fmla="*/ 212 w 1258"/>
                <a:gd name="T105" fmla="*/ 393 h 931"/>
                <a:gd name="T106" fmla="*/ 234 w 1258"/>
                <a:gd name="T107" fmla="*/ 462 h 931"/>
                <a:gd name="T108" fmla="*/ 267 w 1258"/>
                <a:gd name="T109" fmla="*/ 490 h 931"/>
                <a:gd name="T110" fmla="*/ 230 w 1258"/>
                <a:gd name="T111" fmla="*/ 484 h 931"/>
                <a:gd name="T112" fmla="*/ 159 w 1258"/>
                <a:gd name="T113" fmla="*/ 423 h 931"/>
                <a:gd name="T114" fmla="*/ 128 w 1258"/>
                <a:gd name="T115" fmla="*/ 318 h 931"/>
                <a:gd name="T116" fmla="*/ 96 w 1258"/>
                <a:gd name="T117" fmla="*/ 306 h 931"/>
                <a:gd name="T118" fmla="*/ 87 w 1258"/>
                <a:gd name="T119" fmla="*/ 268 h 931"/>
                <a:gd name="T120" fmla="*/ 98 w 1258"/>
                <a:gd name="T121" fmla="*/ 239 h 931"/>
                <a:gd name="T122" fmla="*/ 45 w 1258"/>
                <a:gd name="T123" fmla="*/ 162 h 931"/>
                <a:gd name="T124" fmla="*/ 27 w 1258"/>
                <a:gd name="T125" fmla="*/ 87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8" h="931">
                  <a:moveTo>
                    <a:pt x="791" y="460"/>
                  </a:moveTo>
                  <a:lnTo>
                    <a:pt x="795" y="452"/>
                  </a:lnTo>
                  <a:lnTo>
                    <a:pt x="795" y="446"/>
                  </a:lnTo>
                  <a:lnTo>
                    <a:pt x="791" y="460"/>
                  </a:lnTo>
                  <a:close/>
                  <a:moveTo>
                    <a:pt x="796" y="441"/>
                  </a:moveTo>
                  <a:lnTo>
                    <a:pt x="797" y="442"/>
                  </a:lnTo>
                  <a:lnTo>
                    <a:pt x="799" y="435"/>
                  </a:lnTo>
                  <a:lnTo>
                    <a:pt x="797" y="435"/>
                  </a:lnTo>
                  <a:lnTo>
                    <a:pt x="796" y="441"/>
                  </a:lnTo>
                  <a:close/>
                  <a:moveTo>
                    <a:pt x="798" y="430"/>
                  </a:moveTo>
                  <a:lnTo>
                    <a:pt x="801" y="429"/>
                  </a:lnTo>
                  <a:lnTo>
                    <a:pt x="802" y="424"/>
                  </a:lnTo>
                  <a:lnTo>
                    <a:pt x="799" y="424"/>
                  </a:lnTo>
                  <a:lnTo>
                    <a:pt x="798" y="430"/>
                  </a:lnTo>
                  <a:close/>
                  <a:moveTo>
                    <a:pt x="236" y="443"/>
                  </a:moveTo>
                  <a:lnTo>
                    <a:pt x="235" y="449"/>
                  </a:lnTo>
                  <a:lnTo>
                    <a:pt x="239" y="449"/>
                  </a:lnTo>
                  <a:lnTo>
                    <a:pt x="240" y="444"/>
                  </a:lnTo>
                  <a:lnTo>
                    <a:pt x="236" y="443"/>
                  </a:lnTo>
                  <a:close/>
                  <a:moveTo>
                    <a:pt x="228" y="424"/>
                  </a:moveTo>
                  <a:lnTo>
                    <a:pt x="232" y="420"/>
                  </a:lnTo>
                  <a:lnTo>
                    <a:pt x="231" y="414"/>
                  </a:lnTo>
                  <a:lnTo>
                    <a:pt x="226" y="407"/>
                  </a:lnTo>
                  <a:lnTo>
                    <a:pt x="224" y="411"/>
                  </a:lnTo>
                  <a:lnTo>
                    <a:pt x="226" y="415"/>
                  </a:lnTo>
                  <a:lnTo>
                    <a:pt x="228" y="424"/>
                  </a:lnTo>
                  <a:close/>
                  <a:moveTo>
                    <a:pt x="0" y="2"/>
                  </a:moveTo>
                  <a:lnTo>
                    <a:pt x="105" y="0"/>
                  </a:lnTo>
                  <a:lnTo>
                    <a:pt x="108" y="4"/>
                  </a:lnTo>
                  <a:lnTo>
                    <a:pt x="106" y="7"/>
                  </a:lnTo>
                  <a:lnTo>
                    <a:pt x="255" y="76"/>
                  </a:lnTo>
                  <a:lnTo>
                    <a:pt x="381" y="79"/>
                  </a:lnTo>
                  <a:lnTo>
                    <a:pt x="382" y="63"/>
                  </a:lnTo>
                  <a:lnTo>
                    <a:pt x="453" y="66"/>
                  </a:lnTo>
                  <a:lnTo>
                    <a:pt x="461" y="71"/>
                  </a:lnTo>
                  <a:lnTo>
                    <a:pt x="468" y="81"/>
                  </a:lnTo>
                  <a:lnTo>
                    <a:pt x="472" y="85"/>
                  </a:lnTo>
                  <a:lnTo>
                    <a:pt x="473" y="89"/>
                  </a:lnTo>
                  <a:lnTo>
                    <a:pt x="477" y="89"/>
                  </a:lnTo>
                  <a:lnTo>
                    <a:pt x="481" y="95"/>
                  </a:lnTo>
                  <a:lnTo>
                    <a:pt x="480" y="100"/>
                  </a:lnTo>
                  <a:lnTo>
                    <a:pt x="487" y="102"/>
                  </a:lnTo>
                  <a:lnTo>
                    <a:pt x="494" y="108"/>
                  </a:lnTo>
                  <a:lnTo>
                    <a:pt x="493" y="112"/>
                  </a:lnTo>
                  <a:lnTo>
                    <a:pt x="491" y="115"/>
                  </a:lnTo>
                  <a:lnTo>
                    <a:pt x="496" y="116"/>
                  </a:lnTo>
                  <a:lnTo>
                    <a:pt x="502" y="120"/>
                  </a:lnTo>
                  <a:lnTo>
                    <a:pt x="506" y="127"/>
                  </a:lnTo>
                  <a:lnTo>
                    <a:pt x="507" y="136"/>
                  </a:lnTo>
                  <a:lnTo>
                    <a:pt x="510" y="140"/>
                  </a:lnTo>
                  <a:lnTo>
                    <a:pt x="513" y="141"/>
                  </a:lnTo>
                  <a:lnTo>
                    <a:pt x="514" y="144"/>
                  </a:lnTo>
                  <a:lnTo>
                    <a:pt x="519" y="149"/>
                  </a:lnTo>
                  <a:lnTo>
                    <a:pt x="520" y="155"/>
                  </a:lnTo>
                  <a:lnTo>
                    <a:pt x="517" y="157"/>
                  </a:lnTo>
                  <a:lnTo>
                    <a:pt x="512" y="159"/>
                  </a:lnTo>
                  <a:lnTo>
                    <a:pt x="512" y="162"/>
                  </a:lnTo>
                  <a:lnTo>
                    <a:pt x="520" y="171"/>
                  </a:lnTo>
                  <a:lnTo>
                    <a:pt x="526" y="178"/>
                  </a:lnTo>
                  <a:lnTo>
                    <a:pt x="527" y="184"/>
                  </a:lnTo>
                  <a:lnTo>
                    <a:pt x="527" y="187"/>
                  </a:lnTo>
                  <a:lnTo>
                    <a:pt x="530" y="186"/>
                  </a:lnTo>
                  <a:lnTo>
                    <a:pt x="534" y="190"/>
                  </a:lnTo>
                  <a:lnTo>
                    <a:pt x="536" y="190"/>
                  </a:lnTo>
                  <a:lnTo>
                    <a:pt x="540" y="192"/>
                  </a:lnTo>
                  <a:lnTo>
                    <a:pt x="542" y="195"/>
                  </a:lnTo>
                  <a:lnTo>
                    <a:pt x="543" y="198"/>
                  </a:lnTo>
                  <a:lnTo>
                    <a:pt x="546" y="201"/>
                  </a:lnTo>
                  <a:lnTo>
                    <a:pt x="551" y="201"/>
                  </a:lnTo>
                  <a:lnTo>
                    <a:pt x="560" y="205"/>
                  </a:lnTo>
                  <a:lnTo>
                    <a:pt x="561" y="208"/>
                  </a:lnTo>
                  <a:lnTo>
                    <a:pt x="568" y="211"/>
                  </a:lnTo>
                  <a:lnTo>
                    <a:pt x="577" y="215"/>
                  </a:lnTo>
                  <a:lnTo>
                    <a:pt x="580" y="218"/>
                  </a:lnTo>
                  <a:lnTo>
                    <a:pt x="583" y="219"/>
                  </a:lnTo>
                  <a:lnTo>
                    <a:pt x="587" y="217"/>
                  </a:lnTo>
                  <a:lnTo>
                    <a:pt x="588" y="214"/>
                  </a:lnTo>
                  <a:lnTo>
                    <a:pt x="595" y="209"/>
                  </a:lnTo>
                  <a:lnTo>
                    <a:pt x="599" y="208"/>
                  </a:lnTo>
                  <a:lnTo>
                    <a:pt x="600" y="205"/>
                  </a:lnTo>
                  <a:lnTo>
                    <a:pt x="599" y="202"/>
                  </a:lnTo>
                  <a:lnTo>
                    <a:pt x="603" y="197"/>
                  </a:lnTo>
                  <a:lnTo>
                    <a:pt x="609" y="185"/>
                  </a:lnTo>
                  <a:lnTo>
                    <a:pt x="614" y="181"/>
                  </a:lnTo>
                  <a:lnTo>
                    <a:pt x="619" y="179"/>
                  </a:lnTo>
                  <a:lnTo>
                    <a:pt x="622" y="180"/>
                  </a:lnTo>
                  <a:lnTo>
                    <a:pt x="623" y="181"/>
                  </a:lnTo>
                  <a:lnTo>
                    <a:pt x="626" y="181"/>
                  </a:lnTo>
                  <a:lnTo>
                    <a:pt x="629" y="175"/>
                  </a:lnTo>
                  <a:lnTo>
                    <a:pt x="637" y="175"/>
                  </a:lnTo>
                  <a:lnTo>
                    <a:pt x="644" y="176"/>
                  </a:lnTo>
                  <a:lnTo>
                    <a:pt x="653" y="176"/>
                  </a:lnTo>
                  <a:lnTo>
                    <a:pt x="656" y="178"/>
                  </a:lnTo>
                  <a:lnTo>
                    <a:pt x="658" y="180"/>
                  </a:lnTo>
                  <a:lnTo>
                    <a:pt x="664" y="179"/>
                  </a:lnTo>
                  <a:lnTo>
                    <a:pt x="669" y="182"/>
                  </a:lnTo>
                  <a:lnTo>
                    <a:pt x="673" y="188"/>
                  </a:lnTo>
                  <a:lnTo>
                    <a:pt x="682" y="196"/>
                  </a:lnTo>
                  <a:lnTo>
                    <a:pt x="689" y="206"/>
                  </a:lnTo>
                  <a:lnTo>
                    <a:pt x="692" y="215"/>
                  </a:lnTo>
                  <a:lnTo>
                    <a:pt x="694" y="219"/>
                  </a:lnTo>
                  <a:lnTo>
                    <a:pt x="695" y="226"/>
                  </a:lnTo>
                  <a:lnTo>
                    <a:pt x="696" y="236"/>
                  </a:lnTo>
                  <a:lnTo>
                    <a:pt x="701" y="238"/>
                  </a:lnTo>
                  <a:lnTo>
                    <a:pt x="703" y="245"/>
                  </a:lnTo>
                  <a:lnTo>
                    <a:pt x="709" y="261"/>
                  </a:lnTo>
                  <a:lnTo>
                    <a:pt x="712" y="263"/>
                  </a:lnTo>
                  <a:lnTo>
                    <a:pt x="714" y="269"/>
                  </a:lnTo>
                  <a:lnTo>
                    <a:pt x="721" y="272"/>
                  </a:lnTo>
                  <a:lnTo>
                    <a:pt x="723" y="281"/>
                  </a:lnTo>
                  <a:lnTo>
                    <a:pt x="727" y="288"/>
                  </a:lnTo>
                  <a:lnTo>
                    <a:pt x="735" y="296"/>
                  </a:lnTo>
                  <a:lnTo>
                    <a:pt x="734" y="303"/>
                  </a:lnTo>
                  <a:lnTo>
                    <a:pt x="733" y="312"/>
                  </a:lnTo>
                  <a:lnTo>
                    <a:pt x="733" y="314"/>
                  </a:lnTo>
                  <a:lnTo>
                    <a:pt x="734" y="317"/>
                  </a:lnTo>
                  <a:lnTo>
                    <a:pt x="743" y="342"/>
                  </a:lnTo>
                  <a:lnTo>
                    <a:pt x="742" y="354"/>
                  </a:lnTo>
                  <a:lnTo>
                    <a:pt x="746" y="358"/>
                  </a:lnTo>
                  <a:lnTo>
                    <a:pt x="747" y="359"/>
                  </a:lnTo>
                  <a:lnTo>
                    <a:pt x="752" y="361"/>
                  </a:lnTo>
                  <a:lnTo>
                    <a:pt x="758" y="360"/>
                  </a:lnTo>
                  <a:lnTo>
                    <a:pt x="763" y="364"/>
                  </a:lnTo>
                  <a:lnTo>
                    <a:pt x="770" y="371"/>
                  </a:lnTo>
                  <a:lnTo>
                    <a:pt x="785" y="375"/>
                  </a:lnTo>
                  <a:lnTo>
                    <a:pt x="793" y="380"/>
                  </a:lnTo>
                  <a:lnTo>
                    <a:pt x="801" y="381"/>
                  </a:lnTo>
                  <a:lnTo>
                    <a:pt x="804" y="387"/>
                  </a:lnTo>
                  <a:lnTo>
                    <a:pt x="807" y="389"/>
                  </a:lnTo>
                  <a:lnTo>
                    <a:pt x="805" y="395"/>
                  </a:lnTo>
                  <a:lnTo>
                    <a:pt x="813" y="390"/>
                  </a:lnTo>
                  <a:lnTo>
                    <a:pt x="815" y="377"/>
                  </a:lnTo>
                  <a:lnTo>
                    <a:pt x="821" y="372"/>
                  </a:lnTo>
                  <a:lnTo>
                    <a:pt x="820" y="377"/>
                  </a:lnTo>
                  <a:lnTo>
                    <a:pt x="819" y="388"/>
                  </a:lnTo>
                  <a:lnTo>
                    <a:pt x="815" y="392"/>
                  </a:lnTo>
                  <a:lnTo>
                    <a:pt x="813" y="402"/>
                  </a:lnTo>
                  <a:lnTo>
                    <a:pt x="806" y="411"/>
                  </a:lnTo>
                  <a:lnTo>
                    <a:pt x="805" y="419"/>
                  </a:lnTo>
                  <a:lnTo>
                    <a:pt x="800" y="419"/>
                  </a:lnTo>
                  <a:lnTo>
                    <a:pt x="801" y="415"/>
                  </a:lnTo>
                  <a:lnTo>
                    <a:pt x="803" y="407"/>
                  </a:lnTo>
                  <a:lnTo>
                    <a:pt x="795" y="406"/>
                  </a:lnTo>
                  <a:lnTo>
                    <a:pt x="795" y="419"/>
                  </a:lnTo>
                  <a:lnTo>
                    <a:pt x="790" y="425"/>
                  </a:lnTo>
                  <a:lnTo>
                    <a:pt x="795" y="430"/>
                  </a:lnTo>
                  <a:lnTo>
                    <a:pt x="794" y="434"/>
                  </a:lnTo>
                  <a:lnTo>
                    <a:pt x="791" y="446"/>
                  </a:lnTo>
                  <a:lnTo>
                    <a:pt x="786" y="451"/>
                  </a:lnTo>
                  <a:lnTo>
                    <a:pt x="786" y="461"/>
                  </a:lnTo>
                  <a:lnTo>
                    <a:pt x="789" y="465"/>
                  </a:lnTo>
                  <a:lnTo>
                    <a:pt x="786" y="471"/>
                  </a:lnTo>
                  <a:lnTo>
                    <a:pt x="787" y="477"/>
                  </a:lnTo>
                  <a:lnTo>
                    <a:pt x="782" y="499"/>
                  </a:lnTo>
                  <a:lnTo>
                    <a:pt x="784" y="513"/>
                  </a:lnTo>
                  <a:lnTo>
                    <a:pt x="782" y="534"/>
                  </a:lnTo>
                  <a:lnTo>
                    <a:pt x="775" y="543"/>
                  </a:lnTo>
                  <a:lnTo>
                    <a:pt x="777" y="550"/>
                  </a:lnTo>
                  <a:lnTo>
                    <a:pt x="780" y="567"/>
                  </a:lnTo>
                  <a:lnTo>
                    <a:pt x="779" y="576"/>
                  </a:lnTo>
                  <a:lnTo>
                    <a:pt x="790" y="594"/>
                  </a:lnTo>
                  <a:lnTo>
                    <a:pt x="790" y="607"/>
                  </a:lnTo>
                  <a:lnTo>
                    <a:pt x="788" y="610"/>
                  </a:lnTo>
                  <a:lnTo>
                    <a:pt x="786" y="594"/>
                  </a:lnTo>
                  <a:lnTo>
                    <a:pt x="776" y="582"/>
                  </a:lnTo>
                  <a:lnTo>
                    <a:pt x="775" y="591"/>
                  </a:lnTo>
                  <a:lnTo>
                    <a:pt x="782" y="597"/>
                  </a:lnTo>
                  <a:lnTo>
                    <a:pt x="787" y="615"/>
                  </a:lnTo>
                  <a:lnTo>
                    <a:pt x="789" y="621"/>
                  </a:lnTo>
                  <a:lnTo>
                    <a:pt x="786" y="627"/>
                  </a:lnTo>
                  <a:lnTo>
                    <a:pt x="791" y="635"/>
                  </a:lnTo>
                  <a:lnTo>
                    <a:pt x="793" y="643"/>
                  </a:lnTo>
                  <a:lnTo>
                    <a:pt x="817" y="669"/>
                  </a:lnTo>
                  <a:lnTo>
                    <a:pt x="821" y="679"/>
                  </a:lnTo>
                  <a:lnTo>
                    <a:pt x="829" y="691"/>
                  </a:lnTo>
                  <a:lnTo>
                    <a:pt x="828" y="698"/>
                  </a:lnTo>
                  <a:lnTo>
                    <a:pt x="831" y="705"/>
                  </a:lnTo>
                  <a:lnTo>
                    <a:pt x="849" y="726"/>
                  </a:lnTo>
                  <a:lnTo>
                    <a:pt x="855" y="733"/>
                  </a:lnTo>
                  <a:lnTo>
                    <a:pt x="859" y="732"/>
                  </a:lnTo>
                  <a:lnTo>
                    <a:pt x="871" y="732"/>
                  </a:lnTo>
                  <a:lnTo>
                    <a:pt x="874" y="735"/>
                  </a:lnTo>
                  <a:lnTo>
                    <a:pt x="887" y="741"/>
                  </a:lnTo>
                  <a:lnTo>
                    <a:pt x="897" y="754"/>
                  </a:lnTo>
                  <a:lnTo>
                    <a:pt x="900" y="766"/>
                  </a:lnTo>
                  <a:lnTo>
                    <a:pt x="911" y="761"/>
                  </a:lnTo>
                  <a:lnTo>
                    <a:pt x="926" y="758"/>
                  </a:lnTo>
                  <a:lnTo>
                    <a:pt x="929" y="762"/>
                  </a:lnTo>
                  <a:lnTo>
                    <a:pt x="934" y="762"/>
                  </a:lnTo>
                  <a:lnTo>
                    <a:pt x="953" y="752"/>
                  </a:lnTo>
                  <a:lnTo>
                    <a:pt x="955" y="748"/>
                  </a:lnTo>
                  <a:lnTo>
                    <a:pt x="971" y="746"/>
                  </a:lnTo>
                  <a:lnTo>
                    <a:pt x="981" y="746"/>
                  </a:lnTo>
                  <a:lnTo>
                    <a:pt x="989" y="740"/>
                  </a:lnTo>
                  <a:lnTo>
                    <a:pt x="1001" y="739"/>
                  </a:lnTo>
                  <a:lnTo>
                    <a:pt x="1010" y="742"/>
                  </a:lnTo>
                  <a:lnTo>
                    <a:pt x="1014" y="737"/>
                  </a:lnTo>
                  <a:lnTo>
                    <a:pt x="1026" y="740"/>
                  </a:lnTo>
                  <a:lnTo>
                    <a:pt x="1018" y="745"/>
                  </a:lnTo>
                  <a:lnTo>
                    <a:pt x="1015" y="750"/>
                  </a:lnTo>
                  <a:lnTo>
                    <a:pt x="1026" y="755"/>
                  </a:lnTo>
                  <a:lnTo>
                    <a:pt x="1031" y="760"/>
                  </a:lnTo>
                  <a:lnTo>
                    <a:pt x="1033" y="755"/>
                  </a:lnTo>
                  <a:lnTo>
                    <a:pt x="1038" y="755"/>
                  </a:lnTo>
                  <a:lnTo>
                    <a:pt x="1046" y="745"/>
                  </a:lnTo>
                  <a:lnTo>
                    <a:pt x="1046" y="732"/>
                  </a:lnTo>
                  <a:lnTo>
                    <a:pt x="1049" y="724"/>
                  </a:lnTo>
                  <a:lnTo>
                    <a:pt x="1040" y="730"/>
                  </a:lnTo>
                  <a:lnTo>
                    <a:pt x="1039" y="728"/>
                  </a:lnTo>
                  <a:lnTo>
                    <a:pt x="1058" y="718"/>
                  </a:lnTo>
                  <a:lnTo>
                    <a:pt x="1065" y="716"/>
                  </a:lnTo>
                  <a:lnTo>
                    <a:pt x="1073" y="706"/>
                  </a:lnTo>
                  <a:lnTo>
                    <a:pt x="1073" y="691"/>
                  </a:lnTo>
                  <a:lnTo>
                    <a:pt x="1089" y="674"/>
                  </a:lnTo>
                  <a:lnTo>
                    <a:pt x="1088" y="671"/>
                  </a:lnTo>
                  <a:lnTo>
                    <a:pt x="1089" y="644"/>
                  </a:lnTo>
                  <a:lnTo>
                    <a:pt x="1106" y="625"/>
                  </a:lnTo>
                  <a:lnTo>
                    <a:pt x="1099" y="624"/>
                  </a:lnTo>
                  <a:lnTo>
                    <a:pt x="1099" y="618"/>
                  </a:lnTo>
                  <a:lnTo>
                    <a:pt x="1127" y="611"/>
                  </a:lnTo>
                  <a:lnTo>
                    <a:pt x="1165" y="612"/>
                  </a:lnTo>
                  <a:lnTo>
                    <a:pt x="1171" y="603"/>
                  </a:lnTo>
                  <a:lnTo>
                    <a:pt x="1182" y="602"/>
                  </a:lnTo>
                  <a:lnTo>
                    <a:pt x="1186" y="605"/>
                  </a:lnTo>
                  <a:lnTo>
                    <a:pt x="1196" y="600"/>
                  </a:lnTo>
                  <a:lnTo>
                    <a:pt x="1196" y="596"/>
                  </a:lnTo>
                  <a:lnTo>
                    <a:pt x="1213" y="595"/>
                  </a:lnTo>
                  <a:lnTo>
                    <a:pt x="1233" y="600"/>
                  </a:lnTo>
                  <a:lnTo>
                    <a:pt x="1238" y="598"/>
                  </a:lnTo>
                  <a:lnTo>
                    <a:pt x="1236" y="593"/>
                  </a:lnTo>
                  <a:lnTo>
                    <a:pt x="1244" y="593"/>
                  </a:lnTo>
                  <a:lnTo>
                    <a:pt x="1257" y="609"/>
                  </a:lnTo>
                  <a:lnTo>
                    <a:pt x="1258" y="619"/>
                  </a:lnTo>
                  <a:lnTo>
                    <a:pt x="1251" y="630"/>
                  </a:lnTo>
                  <a:lnTo>
                    <a:pt x="1241" y="646"/>
                  </a:lnTo>
                  <a:lnTo>
                    <a:pt x="1222" y="664"/>
                  </a:lnTo>
                  <a:lnTo>
                    <a:pt x="1218" y="670"/>
                  </a:lnTo>
                  <a:lnTo>
                    <a:pt x="1217" y="682"/>
                  </a:lnTo>
                  <a:lnTo>
                    <a:pt x="1209" y="687"/>
                  </a:lnTo>
                  <a:lnTo>
                    <a:pt x="1206" y="690"/>
                  </a:lnTo>
                  <a:lnTo>
                    <a:pt x="1211" y="695"/>
                  </a:lnTo>
                  <a:lnTo>
                    <a:pt x="1219" y="695"/>
                  </a:lnTo>
                  <a:lnTo>
                    <a:pt x="1217" y="701"/>
                  </a:lnTo>
                  <a:lnTo>
                    <a:pt x="1207" y="712"/>
                  </a:lnTo>
                  <a:lnTo>
                    <a:pt x="1207" y="715"/>
                  </a:lnTo>
                  <a:lnTo>
                    <a:pt x="1211" y="717"/>
                  </a:lnTo>
                  <a:lnTo>
                    <a:pt x="1216" y="713"/>
                  </a:lnTo>
                  <a:lnTo>
                    <a:pt x="1220" y="712"/>
                  </a:lnTo>
                  <a:lnTo>
                    <a:pt x="1215" y="719"/>
                  </a:lnTo>
                  <a:lnTo>
                    <a:pt x="1208" y="747"/>
                  </a:lnTo>
                  <a:lnTo>
                    <a:pt x="1200" y="761"/>
                  </a:lnTo>
                  <a:lnTo>
                    <a:pt x="1198" y="763"/>
                  </a:lnTo>
                  <a:lnTo>
                    <a:pt x="1195" y="755"/>
                  </a:lnTo>
                  <a:lnTo>
                    <a:pt x="1185" y="749"/>
                  </a:lnTo>
                  <a:lnTo>
                    <a:pt x="1185" y="746"/>
                  </a:lnTo>
                  <a:lnTo>
                    <a:pt x="1189" y="742"/>
                  </a:lnTo>
                  <a:lnTo>
                    <a:pt x="1190" y="733"/>
                  </a:lnTo>
                  <a:lnTo>
                    <a:pt x="1185" y="735"/>
                  </a:lnTo>
                  <a:lnTo>
                    <a:pt x="1175" y="746"/>
                  </a:lnTo>
                  <a:lnTo>
                    <a:pt x="1167" y="752"/>
                  </a:lnTo>
                  <a:lnTo>
                    <a:pt x="1167" y="753"/>
                  </a:lnTo>
                  <a:lnTo>
                    <a:pt x="1164" y="752"/>
                  </a:lnTo>
                  <a:lnTo>
                    <a:pt x="1159" y="754"/>
                  </a:lnTo>
                  <a:lnTo>
                    <a:pt x="1157" y="758"/>
                  </a:lnTo>
                  <a:lnTo>
                    <a:pt x="1155" y="764"/>
                  </a:lnTo>
                  <a:lnTo>
                    <a:pt x="1150" y="772"/>
                  </a:lnTo>
                  <a:lnTo>
                    <a:pt x="1149" y="774"/>
                  </a:lnTo>
                  <a:lnTo>
                    <a:pt x="1146" y="775"/>
                  </a:lnTo>
                  <a:lnTo>
                    <a:pt x="1144" y="777"/>
                  </a:lnTo>
                  <a:lnTo>
                    <a:pt x="1142" y="776"/>
                  </a:lnTo>
                  <a:lnTo>
                    <a:pt x="1142" y="772"/>
                  </a:lnTo>
                  <a:lnTo>
                    <a:pt x="1136" y="772"/>
                  </a:lnTo>
                  <a:lnTo>
                    <a:pt x="1131" y="775"/>
                  </a:lnTo>
                  <a:lnTo>
                    <a:pt x="1130" y="781"/>
                  </a:lnTo>
                  <a:lnTo>
                    <a:pt x="1054" y="780"/>
                  </a:lnTo>
                  <a:lnTo>
                    <a:pt x="1052" y="803"/>
                  </a:lnTo>
                  <a:lnTo>
                    <a:pt x="1034" y="805"/>
                  </a:lnTo>
                  <a:lnTo>
                    <a:pt x="1040" y="810"/>
                  </a:lnTo>
                  <a:lnTo>
                    <a:pt x="1043" y="815"/>
                  </a:lnTo>
                  <a:lnTo>
                    <a:pt x="1050" y="824"/>
                  </a:lnTo>
                  <a:lnTo>
                    <a:pt x="1057" y="828"/>
                  </a:lnTo>
                  <a:lnTo>
                    <a:pt x="1062" y="828"/>
                  </a:lnTo>
                  <a:lnTo>
                    <a:pt x="1065" y="834"/>
                  </a:lnTo>
                  <a:lnTo>
                    <a:pt x="1066" y="840"/>
                  </a:lnTo>
                  <a:lnTo>
                    <a:pt x="1069" y="844"/>
                  </a:lnTo>
                  <a:lnTo>
                    <a:pt x="1076" y="844"/>
                  </a:lnTo>
                  <a:lnTo>
                    <a:pt x="1081" y="847"/>
                  </a:lnTo>
                  <a:lnTo>
                    <a:pt x="1081" y="853"/>
                  </a:lnTo>
                  <a:lnTo>
                    <a:pt x="1077" y="858"/>
                  </a:lnTo>
                  <a:lnTo>
                    <a:pt x="1021" y="858"/>
                  </a:lnTo>
                  <a:lnTo>
                    <a:pt x="994" y="900"/>
                  </a:lnTo>
                  <a:lnTo>
                    <a:pt x="995" y="907"/>
                  </a:lnTo>
                  <a:lnTo>
                    <a:pt x="996" y="909"/>
                  </a:lnTo>
                  <a:lnTo>
                    <a:pt x="995" y="913"/>
                  </a:lnTo>
                  <a:lnTo>
                    <a:pt x="997" y="917"/>
                  </a:lnTo>
                  <a:lnTo>
                    <a:pt x="998" y="918"/>
                  </a:lnTo>
                  <a:lnTo>
                    <a:pt x="998" y="922"/>
                  </a:lnTo>
                  <a:lnTo>
                    <a:pt x="994" y="925"/>
                  </a:lnTo>
                  <a:lnTo>
                    <a:pt x="992" y="930"/>
                  </a:lnTo>
                  <a:lnTo>
                    <a:pt x="991" y="931"/>
                  </a:lnTo>
                  <a:lnTo>
                    <a:pt x="984" y="922"/>
                  </a:lnTo>
                  <a:lnTo>
                    <a:pt x="971" y="913"/>
                  </a:lnTo>
                  <a:lnTo>
                    <a:pt x="970" y="908"/>
                  </a:lnTo>
                  <a:lnTo>
                    <a:pt x="961" y="905"/>
                  </a:lnTo>
                  <a:lnTo>
                    <a:pt x="930" y="880"/>
                  </a:lnTo>
                  <a:lnTo>
                    <a:pt x="926" y="875"/>
                  </a:lnTo>
                  <a:lnTo>
                    <a:pt x="926" y="871"/>
                  </a:lnTo>
                  <a:lnTo>
                    <a:pt x="919" y="861"/>
                  </a:lnTo>
                  <a:lnTo>
                    <a:pt x="911" y="855"/>
                  </a:lnTo>
                  <a:lnTo>
                    <a:pt x="903" y="853"/>
                  </a:lnTo>
                  <a:lnTo>
                    <a:pt x="901" y="852"/>
                  </a:lnTo>
                  <a:lnTo>
                    <a:pt x="898" y="852"/>
                  </a:lnTo>
                  <a:lnTo>
                    <a:pt x="899" y="854"/>
                  </a:lnTo>
                  <a:lnTo>
                    <a:pt x="913" y="861"/>
                  </a:lnTo>
                  <a:lnTo>
                    <a:pt x="923" y="871"/>
                  </a:lnTo>
                  <a:lnTo>
                    <a:pt x="923" y="873"/>
                  </a:lnTo>
                  <a:lnTo>
                    <a:pt x="917" y="868"/>
                  </a:lnTo>
                  <a:lnTo>
                    <a:pt x="904" y="860"/>
                  </a:lnTo>
                  <a:lnTo>
                    <a:pt x="896" y="857"/>
                  </a:lnTo>
                  <a:lnTo>
                    <a:pt x="889" y="857"/>
                  </a:lnTo>
                  <a:lnTo>
                    <a:pt x="886" y="855"/>
                  </a:lnTo>
                  <a:lnTo>
                    <a:pt x="888" y="853"/>
                  </a:lnTo>
                  <a:lnTo>
                    <a:pt x="893" y="853"/>
                  </a:lnTo>
                  <a:lnTo>
                    <a:pt x="893" y="849"/>
                  </a:lnTo>
                  <a:lnTo>
                    <a:pt x="887" y="849"/>
                  </a:lnTo>
                  <a:lnTo>
                    <a:pt x="882" y="852"/>
                  </a:lnTo>
                  <a:lnTo>
                    <a:pt x="882" y="847"/>
                  </a:lnTo>
                  <a:lnTo>
                    <a:pt x="878" y="846"/>
                  </a:lnTo>
                  <a:lnTo>
                    <a:pt x="869" y="852"/>
                  </a:lnTo>
                  <a:lnTo>
                    <a:pt x="868" y="856"/>
                  </a:lnTo>
                  <a:lnTo>
                    <a:pt x="876" y="856"/>
                  </a:lnTo>
                  <a:lnTo>
                    <a:pt x="884" y="857"/>
                  </a:lnTo>
                  <a:lnTo>
                    <a:pt x="884" y="860"/>
                  </a:lnTo>
                  <a:lnTo>
                    <a:pt x="880" y="859"/>
                  </a:lnTo>
                  <a:lnTo>
                    <a:pt x="869" y="860"/>
                  </a:lnTo>
                  <a:lnTo>
                    <a:pt x="860" y="861"/>
                  </a:lnTo>
                  <a:lnTo>
                    <a:pt x="848" y="869"/>
                  </a:lnTo>
                  <a:lnTo>
                    <a:pt x="838" y="870"/>
                  </a:lnTo>
                  <a:lnTo>
                    <a:pt x="816" y="879"/>
                  </a:lnTo>
                  <a:lnTo>
                    <a:pt x="807" y="880"/>
                  </a:lnTo>
                  <a:lnTo>
                    <a:pt x="785" y="872"/>
                  </a:lnTo>
                  <a:lnTo>
                    <a:pt x="773" y="866"/>
                  </a:lnTo>
                  <a:lnTo>
                    <a:pt x="758" y="866"/>
                  </a:lnTo>
                  <a:lnTo>
                    <a:pt x="742" y="860"/>
                  </a:lnTo>
                  <a:lnTo>
                    <a:pt x="734" y="854"/>
                  </a:lnTo>
                  <a:lnTo>
                    <a:pt x="730" y="855"/>
                  </a:lnTo>
                  <a:lnTo>
                    <a:pt x="723" y="855"/>
                  </a:lnTo>
                  <a:lnTo>
                    <a:pt x="712" y="850"/>
                  </a:lnTo>
                  <a:lnTo>
                    <a:pt x="706" y="840"/>
                  </a:lnTo>
                  <a:lnTo>
                    <a:pt x="703" y="838"/>
                  </a:lnTo>
                  <a:lnTo>
                    <a:pt x="697" y="841"/>
                  </a:lnTo>
                  <a:lnTo>
                    <a:pt x="686" y="835"/>
                  </a:lnTo>
                  <a:lnTo>
                    <a:pt x="673" y="834"/>
                  </a:lnTo>
                  <a:lnTo>
                    <a:pt x="668" y="825"/>
                  </a:lnTo>
                  <a:lnTo>
                    <a:pt x="657" y="820"/>
                  </a:lnTo>
                  <a:lnTo>
                    <a:pt x="636" y="817"/>
                  </a:lnTo>
                  <a:lnTo>
                    <a:pt x="617" y="809"/>
                  </a:lnTo>
                  <a:lnTo>
                    <a:pt x="604" y="796"/>
                  </a:lnTo>
                  <a:lnTo>
                    <a:pt x="598" y="795"/>
                  </a:lnTo>
                  <a:lnTo>
                    <a:pt x="577" y="774"/>
                  </a:lnTo>
                  <a:lnTo>
                    <a:pt x="573" y="769"/>
                  </a:lnTo>
                  <a:lnTo>
                    <a:pt x="568" y="770"/>
                  </a:lnTo>
                  <a:lnTo>
                    <a:pt x="566" y="773"/>
                  </a:lnTo>
                  <a:lnTo>
                    <a:pt x="559" y="772"/>
                  </a:lnTo>
                  <a:lnTo>
                    <a:pt x="542" y="766"/>
                  </a:lnTo>
                  <a:lnTo>
                    <a:pt x="536" y="765"/>
                  </a:lnTo>
                  <a:lnTo>
                    <a:pt x="528" y="762"/>
                  </a:lnTo>
                  <a:lnTo>
                    <a:pt x="524" y="763"/>
                  </a:lnTo>
                  <a:lnTo>
                    <a:pt x="515" y="760"/>
                  </a:lnTo>
                  <a:lnTo>
                    <a:pt x="509" y="750"/>
                  </a:lnTo>
                  <a:lnTo>
                    <a:pt x="501" y="738"/>
                  </a:lnTo>
                  <a:lnTo>
                    <a:pt x="490" y="727"/>
                  </a:lnTo>
                  <a:lnTo>
                    <a:pt x="480" y="724"/>
                  </a:lnTo>
                  <a:lnTo>
                    <a:pt x="480" y="720"/>
                  </a:lnTo>
                  <a:lnTo>
                    <a:pt x="484" y="715"/>
                  </a:lnTo>
                  <a:lnTo>
                    <a:pt x="478" y="714"/>
                  </a:lnTo>
                  <a:lnTo>
                    <a:pt x="469" y="715"/>
                  </a:lnTo>
                  <a:lnTo>
                    <a:pt x="455" y="712"/>
                  </a:lnTo>
                  <a:lnTo>
                    <a:pt x="452" y="707"/>
                  </a:lnTo>
                  <a:lnTo>
                    <a:pt x="446" y="707"/>
                  </a:lnTo>
                  <a:lnTo>
                    <a:pt x="441" y="703"/>
                  </a:lnTo>
                  <a:lnTo>
                    <a:pt x="438" y="693"/>
                  </a:lnTo>
                  <a:lnTo>
                    <a:pt x="430" y="682"/>
                  </a:lnTo>
                  <a:lnTo>
                    <a:pt x="430" y="676"/>
                  </a:lnTo>
                  <a:lnTo>
                    <a:pt x="424" y="670"/>
                  </a:lnTo>
                  <a:lnTo>
                    <a:pt x="418" y="654"/>
                  </a:lnTo>
                  <a:lnTo>
                    <a:pt x="418" y="650"/>
                  </a:lnTo>
                  <a:lnTo>
                    <a:pt x="424" y="647"/>
                  </a:lnTo>
                  <a:lnTo>
                    <a:pt x="434" y="647"/>
                  </a:lnTo>
                  <a:lnTo>
                    <a:pt x="438" y="643"/>
                  </a:lnTo>
                  <a:lnTo>
                    <a:pt x="433" y="638"/>
                  </a:lnTo>
                  <a:lnTo>
                    <a:pt x="428" y="638"/>
                  </a:lnTo>
                  <a:lnTo>
                    <a:pt x="429" y="632"/>
                  </a:lnTo>
                  <a:lnTo>
                    <a:pt x="440" y="624"/>
                  </a:lnTo>
                  <a:lnTo>
                    <a:pt x="444" y="616"/>
                  </a:lnTo>
                  <a:lnTo>
                    <a:pt x="444" y="606"/>
                  </a:lnTo>
                  <a:lnTo>
                    <a:pt x="434" y="582"/>
                  </a:lnTo>
                  <a:lnTo>
                    <a:pt x="429" y="569"/>
                  </a:lnTo>
                  <a:lnTo>
                    <a:pt x="426" y="563"/>
                  </a:lnTo>
                  <a:lnTo>
                    <a:pt x="429" y="555"/>
                  </a:lnTo>
                  <a:lnTo>
                    <a:pt x="428" y="546"/>
                  </a:lnTo>
                  <a:lnTo>
                    <a:pt x="412" y="526"/>
                  </a:lnTo>
                  <a:lnTo>
                    <a:pt x="411" y="517"/>
                  </a:lnTo>
                  <a:lnTo>
                    <a:pt x="397" y="503"/>
                  </a:lnTo>
                  <a:lnTo>
                    <a:pt x="387" y="485"/>
                  </a:lnTo>
                  <a:lnTo>
                    <a:pt x="374" y="467"/>
                  </a:lnTo>
                  <a:lnTo>
                    <a:pt x="362" y="457"/>
                  </a:lnTo>
                  <a:lnTo>
                    <a:pt x="358" y="454"/>
                  </a:lnTo>
                  <a:lnTo>
                    <a:pt x="358" y="449"/>
                  </a:lnTo>
                  <a:lnTo>
                    <a:pt x="345" y="444"/>
                  </a:lnTo>
                  <a:lnTo>
                    <a:pt x="337" y="439"/>
                  </a:lnTo>
                  <a:lnTo>
                    <a:pt x="337" y="436"/>
                  </a:lnTo>
                  <a:lnTo>
                    <a:pt x="342" y="434"/>
                  </a:lnTo>
                  <a:lnTo>
                    <a:pt x="346" y="426"/>
                  </a:lnTo>
                  <a:lnTo>
                    <a:pt x="342" y="421"/>
                  </a:lnTo>
                  <a:lnTo>
                    <a:pt x="339" y="413"/>
                  </a:lnTo>
                  <a:lnTo>
                    <a:pt x="337" y="408"/>
                  </a:lnTo>
                  <a:lnTo>
                    <a:pt x="331" y="408"/>
                  </a:lnTo>
                  <a:lnTo>
                    <a:pt x="321" y="405"/>
                  </a:lnTo>
                  <a:lnTo>
                    <a:pt x="304" y="392"/>
                  </a:lnTo>
                  <a:lnTo>
                    <a:pt x="299" y="387"/>
                  </a:lnTo>
                  <a:lnTo>
                    <a:pt x="291" y="387"/>
                  </a:lnTo>
                  <a:lnTo>
                    <a:pt x="284" y="381"/>
                  </a:lnTo>
                  <a:lnTo>
                    <a:pt x="282" y="373"/>
                  </a:lnTo>
                  <a:lnTo>
                    <a:pt x="287" y="360"/>
                  </a:lnTo>
                  <a:lnTo>
                    <a:pt x="294" y="352"/>
                  </a:lnTo>
                  <a:lnTo>
                    <a:pt x="300" y="350"/>
                  </a:lnTo>
                  <a:lnTo>
                    <a:pt x="304" y="355"/>
                  </a:lnTo>
                  <a:lnTo>
                    <a:pt x="308" y="351"/>
                  </a:lnTo>
                  <a:lnTo>
                    <a:pt x="307" y="345"/>
                  </a:lnTo>
                  <a:lnTo>
                    <a:pt x="304" y="342"/>
                  </a:lnTo>
                  <a:lnTo>
                    <a:pt x="302" y="345"/>
                  </a:lnTo>
                  <a:lnTo>
                    <a:pt x="296" y="342"/>
                  </a:lnTo>
                  <a:lnTo>
                    <a:pt x="294" y="335"/>
                  </a:lnTo>
                  <a:lnTo>
                    <a:pt x="287" y="326"/>
                  </a:lnTo>
                  <a:lnTo>
                    <a:pt x="280" y="327"/>
                  </a:lnTo>
                  <a:lnTo>
                    <a:pt x="272" y="325"/>
                  </a:lnTo>
                  <a:lnTo>
                    <a:pt x="268" y="318"/>
                  </a:lnTo>
                  <a:lnTo>
                    <a:pt x="270" y="310"/>
                  </a:lnTo>
                  <a:lnTo>
                    <a:pt x="265" y="308"/>
                  </a:lnTo>
                  <a:lnTo>
                    <a:pt x="259" y="308"/>
                  </a:lnTo>
                  <a:lnTo>
                    <a:pt x="244" y="295"/>
                  </a:lnTo>
                  <a:lnTo>
                    <a:pt x="243" y="283"/>
                  </a:lnTo>
                  <a:lnTo>
                    <a:pt x="246" y="277"/>
                  </a:lnTo>
                  <a:lnTo>
                    <a:pt x="247" y="267"/>
                  </a:lnTo>
                  <a:lnTo>
                    <a:pt x="242" y="263"/>
                  </a:lnTo>
                  <a:lnTo>
                    <a:pt x="236" y="266"/>
                  </a:lnTo>
                  <a:lnTo>
                    <a:pt x="233" y="263"/>
                  </a:lnTo>
                  <a:lnTo>
                    <a:pt x="227" y="263"/>
                  </a:lnTo>
                  <a:lnTo>
                    <a:pt x="225" y="259"/>
                  </a:lnTo>
                  <a:lnTo>
                    <a:pt x="219" y="254"/>
                  </a:lnTo>
                  <a:lnTo>
                    <a:pt x="217" y="247"/>
                  </a:lnTo>
                  <a:lnTo>
                    <a:pt x="212" y="236"/>
                  </a:lnTo>
                  <a:lnTo>
                    <a:pt x="206" y="235"/>
                  </a:lnTo>
                  <a:lnTo>
                    <a:pt x="203" y="231"/>
                  </a:lnTo>
                  <a:lnTo>
                    <a:pt x="202" y="221"/>
                  </a:lnTo>
                  <a:lnTo>
                    <a:pt x="199" y="214"/>
                  </a:lnTo>
                  <a:lnTo>
                    <a:pt x="193" y="211"/>
                  </a:lnTo>
                  <a:lnTo>
                    <a:pt x="189" y="197"/>
                  </a:lnTo>
                  <a:lnTo>
                    <a:pt x="185" y="192"/>
                  </a:lnTo>
                  <a:lnTo>
                    <a:pt x="182" y="192"/>
                  </a:lnTo>
                  <a:lnTo>
                    <a:pt x="179" y="186"/>
                  </a:lnTo>
                  <a:lnTo>
                    <a:pt x="182" y="182"/>
                  </a:lnTo>
                  <a:lnTo>
                    <a:pt x="182" y="178"/>
                  </a:lnTo>
                  <a:lnTo>
                    <a:pt x="171" y="162"/>
                  </a:lnTo>
                  <a:lnTo>
                    <a:pt x="168" y="155"/>
                  </a:lnTo>
                  <a:lnTo>
                    <a:pt x="170" y="149"/>
                  </a:lnTo>
                  <a:lnTo>
                    <a:pt x="169" y="139"/>
                  </a:lnTo>
                  <a:lnTo>
                    <a:pt x="165" y="132"/>
                  </a:lnTo>
                  <a:lnTo>
                    <a:pt x="163" y="116"/>
                  </a:lnTo>
                  <a:lnTo>
                    <a:pt x="158" y="106"/>
                  </a:lnTo>
                  <a:lnTo>
                    <a:pt x="158" y="98"/>
                  </a:lnTo>
                  <a:lnTo>
                    <a:pt x="164" y="91"/>
                  </a:lnTo>
                  <a:lnTo>
                    <a:pt x="164" y="87"/>
                  </a:lnTo>
                  <a:lnTo>
                    <a:pt x="155" y="82"/>
                  </a:lnTo>
                  <a:lnTo>
                    <a:pt x="146" y="82"/>
                  </a:lnTo>
                  <a:lnTo>
                    <a:pt x="144" y="77"/>
                  </a:lnTo>
                  <a:lnTo>
                    <a:pt x="136" y="70"/>
                  </a:lnTo>
                  <a:lnTo>
                    <a:pt x="132" y="73"/>
                  </a:lnTo>
                  <a:lnTo>
                    <a:pt x="125" y="74"/>
                  </a:lnTo>
                  <a:lnTo>
                    <a:pt x="120" y="70"/>
                  </a:lnTo>
                  <a:lnTo>
                    <a:pt x="112" y="57"/>
                  </a:lnTo>
                  <a:lnTo>
                    <a:pt x="100" y="52"/>
                  </a:lnTo>
                  <a:lnTo>
                    <a:pt x="95" y="42"/>
                  </a:lnTo>
                  <a:lnTo>
                    <a:pt x="98" y="52"/>
                  </a:lnTo>
                  <a:lnTo>
                    <a:pt x="99" y="60"/>
                  </a:lnTo>
                  <a:lnTo>
                    <a:pt x="95" y="75"/>
                  </a:lnTo>
                  <a:lnTo>
                    <a:pt x="91" y="85"/>
                  </a:lnTo>
                  <a:lnTo>
                    <a:pt x="94" y="104"/>
                  </a:lnTo>
                  <a:lnTo>
                    <a:pt x="95" y="135"/>
                  </a:lnTo>
                  <a:lnTo>
                    <a:pt x="91" y="142"/>
                  </a:lnTo>
                  <a:lnTo>
                    <a:pt x="96" y="147"/>
                  </a:lnTo>
                  <a:lnTo>
                    <a:pt x="102" y="160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10" y="175"/>
                  </a:lnTo>
                  <a:lnTo>
                    <a:pt x="122" y="183"/>
                  </a:lnTo>
                  <a:lnTo>
                    <a:pt x="125" y="195"/>
                  </a:lnTo>
                  <a:lnTo>
                    <a:pt x="123" y="200"/>
                  </a:lnTo>
                  <a:lnTo>
                    <a:pt x="126" y="208"/>
                  </a:lnTo>
                  <a:lnTo>
                    <a:pt x="133" y="212"/>
                  </a:lnTo>
                  <a:lnTo>
                    <a:pt x="139" y="218"/>
                  </a:lnTo>
                  <a:lnTo>
                    <a:pt x="140" y="227"/>
                  </a:lnTo>
                  <a:lnTo>
                    <a:pt x="143" y="231"/>
                  </a:lnTo>
                  <a:lnTo>
                    <a:pt x="149" y="232"/>
                  </a:lnTo>
                  <a:lnTo>
                    <a:pt x="156" y="244"/>
                  </a:lnTo>
                  <a:lnTo>
                    <a:pt x="155" y="253"/>
                  </a:lnTo>
                  <a:lnTo>
                    <a:pt x="155" y="263"/>
                  </a:lnTo>
                  <a:lnTo>
                    <a:pt x="164" y="271"/>
                  </a:lnTo>
                  <a:lnTo>
                    <a:pt x="167" y="272"/>
                  </a:lnTo>
                  <a:lnTo>
                    <a:pt x="174" y="284"/>
                  </a:lnTo>
                  <a:lnTo>
                    <a:pt x="177" y="302"/>
                  </a:lnTo>
                  <a:lnTo>
                    <a:pt x="181" y="302"/>
                  </a:lnTo>
                  <a:lnTo>
                    <a:pt x="183" y="306"/>
                  </a:lnTo>
                  <a:lnTo>
                    <a:pt x="180" y="313"/>
                  </a:lnTo>
                  <a:lnTo>
                    <a:pt x="181" y="318"/>
                  </a:lnTo>
                  <a:lnTo>
                    <a:pt x="189" y="331"/>
                  </a:lnTo>
                  <a:lnTo>
                    <a:pt x="192" y="328"/>
                  </a:lnTo>
                  <a:lnTo>
                    <a:pt x="192" y="323"/>
                  </a:lnTo>
                  <a:lnTo>
                    <a:pt x="192" y="319"/>
                  </a:lnTo>
                  <a:lnTo>
                    <a:pt x="195" y="320"/>
                  </a:lnTo>
                  <a:lnTo>
                    <a:pt x="198" y="326"/>
                  </a:lnTo>
                  <a:lnTo>
                    <a:pt x="203" y="335"/>
                  </a:lnTo>
                  <a:lnTo>
                    <a:pt x="206" y="351"/>
                  </a:lnTo>
                  <a:lnTo>
                    <a:pt x="204" y="357"/>
                  </a:lnTo>
                  <a:lnTo>
                    <a:pt x="205" y="368"/>
                  </a:lnTo>
                  <a:lnTo>
                    <a:pt x="207" y="373"/>
                  </a:lnTo>
                  <a:lnTo>
                    <a:pt x="207" y="381"/>
                  </a:lnTo>
                  <a:lnTo>
                    <a:pt x="212" y="387"/>
                  </a:lnTo>
                  <a:lnTo>
                    <a:pt x="212" y="393"/>
                  </a:lnTo>
                  <a:lnTo>
                    <a:pt x="216" y="398"/>
                  </a:lnTo>
                  <a:lnTo>
                    <a:pt x="216" y="403"/>
                  </a:lnTo>
                  <a:lnTo>
                    <a:pt x="215" y="409"/>
                  </a:lnTo>
                  <a:lnTo>
                    <a:pt x="221" y="419"/>
                  </a:lnTo>
                  <a:lnTo>
                    <a:pt x="221" y="428"/>
                  </a:lnTo>
                  <a:lnTo>
                    <a:pt x="217" y="437"/>
                  </a:lnTo>
                  <a:lnTo>
                    <a:pt x="218" y="442"/>
                  </a:lnTo>
                  <a:lnTo>
                    <a:pt x="226" y="451"/>
                  </a:lnTo>
                  <a:lnTo>
                    <a:pt x="232" y="457"/>
                  </a:lnTo>
                  <a:lnTo>
                    <a:pt x="234" y="462"/>
                  </a:lnTo>
                  <a:lnTo>
                    <a:pt x="237" y="460"/>
                  </a:lnTo>
                  <a:lnTo>
                    <a:pt x="237" y="454"/>
                  </a:lnTo>
                  <a:lnTo>
                    <a:pt x="240" y="452"/>
                  </a:lnTo>
                  <a:lnTo>
                    <a:pt x="244" y="455"/>
                  </a:lnTo>
                  <a:lnTo>
                    <a:pt x="248" y="460"/>
                  </a:lnTo>
                  <a:lnTo>
                    <a:pt x="251" y="466"/>
                  </a:lnTo>
                  <a:lnTo>
                    <a:pt x="258" y="470"/>
                  </a:lnTo>
                  <a:lnTo>
                    <a:pt x="260" y="478"/>
                  </a:lnTo>
                  <a:lnTo>
                    <a:pt x="264" y="482"/>
                  </a:lnTo>
                  <a:lnTo>
                    <a:pt x="267" y="490"/>
                  </a:lnTo>
                  <a:lnTo>
                    <a:pt x="272" y="494"/>
                  </a:lnTo>
                  <a:lnTo>
                    <a:pt x="272" y="505"/>
                  </a:lnTo>
                  <a:lnTo>
                    <a:pt x="264" y="517"/>
                  </a:lnTo>
                  <a:lnTo>
                    <a:pt x="250" y="523"/>
                  </a:lnTo>
                  <a:lnTo>
                    <a:pt x="245" y="521"/>
                  </a:lnTo>
                  <a:lnTo>
                    <a:pt x="241" y="512"/>
                  </a:lnTo>
                  <a:lnTo>
                    <a:pt x="240" y="505"/>
                  </a:lnTo>
                  <a:lnTo>
                    <a:pt x="235" y="501"/>
                  </a:lnTo>
                  <a:lnTo>
                    <a:pt x="234" y="489"/>
                  </a:lnTo>
                  <a:lnTo>
                    <a:pt x="230" y="484"/>
                  </a:lnTo>
                  <a:lnTo>
                    <a:pt x="221" y="483"/>
                  </a:lnTo>
                  <a:lnTo>
                    <a:pt x="215" y="475"/>
                  </a:lnTo>
                  <a:lnTo>
                    <a:pt x="211" y="469"/>
                  </a:lnTo>
                  <a:lnTo>
                    <a:pt x="205" y="466"/>
                  </a:lnTo>
                  <a:lnTo>
                    <a:pt x="186" y="446"/>
                  </a:lnTo>
                  <a:lnTo>
                    <a:pt x="182" y="437"/>
                  </a:lnTo>
                  <a:lnTo>
                    <a:pt x="173" y="435"/>
                  </a:lnTo>
                  <a:lnTo>
                    <a:pt x="171" y="429"/>
                  </a:lnTo>
                  <a:lnTo>
                    <a:pt x="167" y="430"/>
                  </a:lnTo>
                  <a:lnTo>
                    <a:pt x="159" y="423"/>
                  </a:lnTo>
                  <a:lnTo>
                    <a:pt x="158" y="416"/>
                  </a:lnTo>
                  <a:lnTo>
                    <a:pt x="165" y="404"/>
                  </a:lnTo>
                  <a:lnTo>
                    <a:pt x="168" y="390"/>
                  </a:lnTo>
                  <a:lnTo>
                    <a:pt x="166" y="372"/>
                  </a:lnTo>
                  <a:lnTo>
                    <a:pt x="161" y="355"/>
                  </a:lnTo>
                  <a:lnTo>
                    <a:pt x="157" y="348"/>
                  </a:lnTo>
                  <a:lnTo>
                    <a:pt x="152" y="349"/>
                  </a:lnTo>
                  <a:lnTo>
                    <a:pt x="146" y="347"/>
                  </a:lnTo>
                  <a:lnTo>
                    <a:pt x="131" y="332"/>
                  </a:lnTo>
                  <a:lnTo>
                    <a:pt x="128" y="318"/>
                  </a:lnTo>
                  <a:lnTo>
                    <a:pt x="131" y="311"/>
                  </a:lnTo>
                  <a:lnTo>
                    <a:pt x="128" y="310"/>
                  </a:lnTo>
                  <a:lnTo>
                    <a:pt x="120" y="319"/>
                  </a:lnTo>
                  <a:lnTo>
                    <a:pt x="115" y="319"/>
                  </a:lnTo>
                  <a:lnTo>
                    <a:pt x="109" y="322"/>
                  </a:lnTo>
                  <a:lnTo>
                    <a:pt x="106" y="315"/>
                  </a:lnTo>
                  <a:lnTo>
                    <a:pt x="107" y="312"/>
                  </a:lnTo>
                  <a:lnTo>
                    <a:pt x="101" y="310"/>
                  </a:lnTo>
                  <a:lnTo>
                    <a:pt x="96" y="310"/>
                  </a:lnTo>
                  <a:lnTo>
                    <a:pt x="96" y="306"/>
                  </a:lnTo>
                  <a:lnTo>
                    <a:pt x="85" y="301"/>
                  </a:lnTo>
                  <a:lnTo>
                    <a:pt x="78" y="299"/>
                  </a:lnTo>
                  <a:lnTo>
                    <a:pt x="73" y="291"/>
                  </a:lnTo>
                  <a:lnTo>
                    <a:pt x="73" y="282"/>
                  </a:lnTo>
                  <a:lnTo>
                    <a:pt x="65" y="279"/>
                  </a:lnTo>
                  <a:lnTo>
                    <a:pt x="56" y="267"/>
                  </a:lnTo>
                  <a:lnTo>
                    <a:pt x="58" y="264"/>
                  </a:lnTo>
                  <a:lnTo>
                    <a:pt x="70" y="263"/>
                  </a:lnTo>
                  <a:lnTo>
                    <a:pt x="76" y="266"/>
                  </a:lnTo>
                  <a:lnTo>
                    <a:pt x="87" y="268"/>
                  </a:lnTo>
                  <a:lnTo>
                    <a:pt x="93" y="272"/>
                  </a:lnTo>
                  <a:lnTo>
                    <a:pt x="96" y="267"/>
                  </a:lnTo>
                  <a:lnTo>
                    <a:pt x="97" y="262"/>
                  </a:lnTo>
                  <a:lnTo>
                    <a:pt x="90" y="261"/>
                  </a:lnTo>
                  <a:lnTo>
                    <a:pt x="89" y="258"/>
                  </a:lnTo>
                  <a:lnTo>
                    <a:pt x="94" y="254"/>
                  </a:lnTo>
                  <a:lnTo>
                    <a:pt x="99" y="256"/>
                  </a:lnTo>
                  <a:lnTo>
                    <a:pt x="101" y="249"/>
                  </a:lnTo>
                  <a:lnTo>
                    <a:pt x="98" y="244"/>
                  </a:lnTo>
                  <a:lnTo>
                    <a:pt x="98" y="239"/>
                  </a:lnTo>
                  <a:lnTo>
                    <a:pt x="103" y="232"/>
                  </a:lnTo>
                  <a:lnTo>
                    <a:pt x="97" y="223"/>
                  </a:lnTo>
                  <a:lnTo>
                    <a:pt x="94" y="221"/>
                  </a:lnTo>
                  <a:lnTo>
                    <a:pt x="89" y="208"/>
                  </a:lnTo>
                  <a:lnTo>
                    <a:pt x="78" y="197"/>
                  </a:lnTo>
                  <a:lnTo>
                    <a:pt x="77" y="190"/>
                  </a:lnTo>
                  <a:lnTo>
                    <a:pt x="70" y="181"/>
                  </a:lnTo>
                  <a:lnTo>
                    <a:pt x="58" y="169"/>
                  </a:lnTo>
                  <a:lnTo>
                    <a:pt x="53" y="169"/>
                  </a:lnTo>
                  <a:lnTo>
                    <a:pt x="45" y="162"/>
                  </a:lnTo>
                  <a:lnTo>
                    <a:pt x="41" y="150"/>
                  </a:lnTo>
                  <a:lnTo>
                    <a:pt x="41" y="135"/>
                  </a:lnTo>
                  <a:lnTo>
                    <a:pt x="38" y="130"/>
                  </a:lnTo>
                  <a:lnTo>
                    <a:pt x="33" y="125"/>
                  </a:lnTo>
                  <a:lnTo>
                    <a:pt x="33" y="116"/>
                  </a:lnTo>
                  <a:lnTo>
                    <a:pt x="36" y="112"/>
                  </a:lnTo>
                  <a:lnTo>
                    <a:pt x="35" y="104"/>
                  </a:lnTo>
                  <a:lnTo>
                    <a:pt x="26" y="96"/>
                  </a:lnTo>
                  <a:lnTo>
                    <a:pt x="24" y="90"/>
                  </a:lnTo>
                  <a:lnTo>
                    <a:pt x="27" y="87"/>
                  </a:lnTo>
                  <a:lnTo>
                    <a:pt x="27" y="83"/>
                  </a:lnTo>
                  <a:lnTo>
                    <a:pt x="15" y="68"/>
                  </a:lnTo>
                  <a:lnTo>
                    <a:pt x="13" y="60"/>
                  </a:lnTo>
                  <a:lnTo>
                    <a:pt x="14" y="53"/>
                  </a:lnTo>
                  <a:lnTo>
                    <a:pt x="17" y="51"/>
                  </a:lnTo>
                  <a:lnTo>
                    <a:pt x="13" y="44"/>
                  </a:lnTo>
                  <a:lnTo>
                    <a:pt x="7" y="35"/>
                  </a:lnTo>
                  <a:lnTo>
                    <a:pt x="1" y="1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170">
              <a:extLst>
                <a:ext uri="{FF2B5EF4-FFF2-40B4-BE49-F238E27FC236}">
                  <a16:creationId xmlns:a16="http://schemas.microsoft.com/office/drawing/2014/main" id="{4E2658BA-CF8E-7B33-D098-12B90F10E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4398964"/>
              <a:ext cx="957263" cy="1009650"/>
            </a:xfrm>
            <a:custGeom>
              <a:avLst/>
              <a:gdLst>
                <a:gd name="T0" fmla="*/ 946 w 1721"/>
                <a:gd name="T1" fmla="*/ 95 h 1806"/>
                <a:gd name="T2" fmla="*/ 888 w 1721"/>
                <a:gd name="T3" fmla="*/ 142 h 1806"/>
                <a:gd name="T4" fmla="*/ 805 w 1721"/>
                <a:gd name="T5" fmla="*/ 118 h 1806"/>
                <a:gd name="T6" fmla="*/ 772 w 1721"/>
                <a:gd name="T7" fmla="*/ 150 h 1806"/>
                <a:gd name="T8" fmla="*/ 667 w 1721"/>
                <a:gd name="T9" fmla="*/ 179 h 1806"/>
                <a:gd name="T10" fmla="*/ 616 w 1721"/>
                <a:gd name="T11" fmla="*/ 94 h 1806"/>
                <a:gd name="T12" fmla="*/ 605 w 1721"/>
                <a:gd name="T13" fmla="*/ 2 h 1806"/>
                <a:gd name="T14" fmla="*/ 475 w 1721"/>
                <a:gd name="T15" fmla="*/ 60 h 1806"/>
                <a:gd name="T16" fmla="*/ 412 w 1721"/>
                <a:gd name="T17" fmla="*/ 121 h 1806"/>
                <a:gd name="T18" fmla="*/ 346 w 1721"/>
                <a:gd name="T19" fmla="*/ 209 h 1806"/>
                <a:gd name="T20" fmla="*/ 239 w 1721"/>
                <a:gd name="T21" fmla="*/ 156 h 1806"/>
                <a:gd name="T22" fmla="*/ 176 w 1721"/>
                <a:gd name="T23" fmla="*/ 258 h 1806"/>
                <a:gd name="T24" fmla="*/ 137 w 1721"/>
                <a:gd name="T25" fmla="*/ 427 h 1806"/>
                <a:gd name="T26" fmla="*/ 25 w 1721"/>
                <a:gd name="T27" fmla="*/ 511 h 1806"/>
                <a:gd name="T28" fmla="*/ 13 w 1721"/>
                <a:gd name="T29" fmla="*/ 611 h 1806"/>
                <a:gd name="T30" fmla="*/ 151 w 1721"/>
                <a:gd name="T31" fmla="*/ 680 h 1806"/>
                <a:gd name="T32" fmla="*/ 237 w 1721"/>
                <a:gd name="T33" fmla="*/ 735 h 1806"/>
                <a:gd name="T34" fmla="*/ 380 w 1721"/>
                <a:gd name="T35" fmla="*/ 679 h 1806"/>
                <a:gd name="T36" fmla="*/ 455 w 1721"/>
                <a:gd name="T37" fmla="*/ 795 h 1806"/>
                <a:gd name="T38" fmla="*/ 603 w 1721"/>
                <a:gd name="T39" fmla="*/ 891 h 1806"/>
                <a:gd name="T40" fmla="*/ 718 w 1721"/>
                <a:gd name="T41" fmla="*/ 1138 h 1806"/>
                <a:gd name="T42" fmla="*/ 794 w 1721"/>
                <a:gd name="T43" fmla="*/ 1248 h 1806"/>
                <a:gd name="T44" fmla="*/ 898 w 1721"/>
                <a:gd name="T45" fmla="*/ 1377 h 1806"/>
                <a:gd name="T46" fmla="*/ 931 w 1721"/>
                <a:gd name="T47" fmla="*/ 1478 h 1806"/>
                <a:gd name="T48" fmla="*/ 838 w 1721"/>
                <a:gd name="T49" fmla="*/ 1538 h 1806"/>
                <a:gd name="T50" fmla="*/ 791 w 1721"/>
                <a:gd name="T51" fmla="*/ 1630 h 1806"/>
                <a:gd name="T52" fmla="*/ 918 w 1721"/>
                <a:gd name="T53" fmla="*/ 1702 h 1806"/>
                <a:gd name="T54" fmla="*/ 980 w 1721"/>
                <a:gd name="T55" fmla="*/ 1806 h 1806"/>
                <a:gd name="T56" fmla="*/ 1030 w 1721"/>
                <a:gd name="T57" fmla="*/ 1680 h 1806"/>
                <a:gd name="T58" fmla="*/ 1053 w 1721"/>
                <a:gd name="T59" fmla="*/ 1611 h 1806"/>
                <a:gd name="T60" fmla="*/ 1047 w 1721"/>
                <a:gd name="T61" fmla="*/ 1690 h 1806"/>
                <a:gd name="T62" fmla="*/ 1127 w 1721"/>
                <a:gd name="T63" fmla="*/ 1566 h 1806"/>
                <a:gd name="T64" fmla="*/ 1148 w 1721"/>
                <a:gd name="T65" fmla="*/ 1473 h 1806"/>
                <a:gd name="T66" fmla="*/ 1156 w 1721"/>
                <a:gd name="T67" fmla="*/ 1396 h 1806"/>
                <a:gd name="T68" fmla="*/ 1280 w 1721"/>
                <a:gd name="T69" fmla="*/ 1316 h 1806"/>
                <a:gd name="T70" fmla="*/ 1338 w 1721"/>
                <a:gd name="T71" fmla="*/ 1266 h 1806"/>
                <a:gd name="T72" fmla="*/ 1375 w 1721"/>
                <a:gd name="T73" fmla="*/ 1262 h 1806"/>
                <a:gd name="T74" fmla="*/ 1478 w 1721"/>
                <a:gd name="T75" fmla="*/ 1222 h 1806"/>
                <a:gd name="T76" fmla="*/ 1517 w 1721"/>
                <a:gd name="T77" fmla="*/ 1080 h 1806"/>
                <a:gd name="T78" fmla="*/ 1543 w 1721"/>
                <a:gd name="T79" fmla="*/ 885 h 1806"/>
                <a:gd name="T80" fmla="*/ 1531 w 1721"/>
                <a:gd name="T81" fmla="*/ 798 h 1806"/>
                <a:gd name="T82" fmla="*/ 1559 w 1721"/>
                <a:gd name="T83" fmla="*/ 820 h 1806"/>
                <a:gd name="T84" fmla="*/ 1678 w 1721"/>
                <a:gd name="T85" fmla="*/ 671 h 1806"/>
                <a:gd name="T86" fmla="*/ 1697 w 1721"/>
                <a:gd name="T87" fmla="*/ 500 h 1806"/>
                <a:gd name="T88" fmla="*/ 1545 w 1721"/>
                <a:gd name="T89" fmla="*/ 391 h 1806"/>
                <a:gd name="T90" fmla="*/ 1414 w 1721"/>
                <a:gd name="T91" fmla="*/ 357 h 1806"/>
                <a:gd name="T92" fmla="*/ 1331 w 1721"/>
                <a:gd name="T93" fmla="*/ 340 h 1806"/>
                <a:gd name="T94" fmla="*/ 1298 w 1721"/>
                <a:gd name="T95" fmla="*/ 367 h 1806"/>
                <a:gd name="T96" fmla="*/ 1271 w 1721"/>
                <a:gd name="T97" fmla="*/ 306 h 1806"/>
                <a:gd name="T98" fmla="*/ 1211 w 1721"/>
                <a:gd name="T99" fmla="*/ 287 h 1806"/>
                <a:gd name="T100" fmla="*/ 1134 w 1721"/>
                <a:gd name="T101" fmla="*/ 275 h 1806"/>
                <a:gd name="T102" fmla="*/ 1067 w 1721"/>
                <a:gd name="T103" fmla="*/ 393 h 1806"/>
                <a:gd name="T104" fmla="*/ 1029 w 1721"/>
                <a:gd name="T105" fmla="*/ 327 h 1806"/>
                <a:gd name="T106" fmla="*/ 1105 w 1721"/>
                <a:gd name="T107" fmla="*/ 291 h 1806"/>
                <a:gd name="T108" fmla="*/ 1024 w 1721"/>
                <a:gd name="T109" fmla="*/ 262 h 1806"/>
                <a:gd name="T110" fmla="*/ 991 w 1721"/>
                <a:gd name="T111" fmla="*/ 276 h 1806"/>
                <a:gd name="T112" fmla="*/ 1013 w 1721"/>
                <a:gd name="T113" fmla="*/ 228 h 1806"/>
                <a:gd name="T114" fmla="*/ 1030 w 1721"/>
                <a:gd name="T115" fmla="*/ 152 h 1806"/>
                <a:gd name="T116" fmla="*/ 1041 w 1721"/>
                <a:gd name="T117" fmla="*/ 151 h 1806"/>
                <a:gd name="T118" fmla="*/ 1057 w 1721"/>
                <a:gd name="T119" fmla="*/ 236 h 1806"/>
                <a:gd name="T120" fmla="*/ 1050 w 1721"/>
                <a:gd name="T121" fmla="*/ 212 h 1806"/>
                <a:gd name="T122" fmla="*/ 1003 w 1721"/>
                <a:gd name="T123" fmla="*/ 262 h 1806"/>
                <a:gd name="T124" fmla="*/ 1017 w 1721"/>
                <a:gd name="T125" fmla="*/ 26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1" h="1806">
                  <a:moveTo>
                    <a:pt x="997" y="63"/>
                  </a:moveTo>
                  <a:lnTo>
                    <a:pt x="994" y="60"/>
                  </a:lnTo>
                  <a:lnTo>
                    <a:pt x="992" y="51"/>
                  </a:lnTo>
                  <a:lnTo>
                    <a:pt x="987" y="41"/>
                  </a:lnTo>
                  <a:lnTo>
                    <a:pt x="985" y="42"/>
                  </a:lnTo>
                  <a:lnTo>
                    <a:pt x="985" y="49"/>
                  </a:lnTo>
                  <a:lnTo>
                    <a:pt x="982" y="54"/>
                  </a:lnTo>
                  <a:lnTo>
                    <a:pt x="972" y="61"/>
                  </a:lnTo>
                  <a:lnTo>
                    <a:pt x="972" y="61"/>
                  </a:lnTo>
                  <a:lnTo>
                    <a:pt x="971" y="61"/>
                  </a:lnTo>
                  <a:lnTo>
                    <a:pt x="968" y="66"/>
                  </a:lnTo>
                  <a:lnTo>
                    <a:pt x="957" y="80"/>
                  </a:lnTo>
                  <a:lnTo>
                    <a:pt x="946" y="95"/>
                  </a:lnTo>
                  <a:lnTo>
                    <a:pt x="946" y="103"/>
                  </a:lnTo>
                  <a:lnTo>
                    <a:pt x="937" y="121"/>
                  </a:lnTo>
                  <a:lnTo>
                    <a:pt x="930" y="132"/>
                  </a:lnTo>
                  <a:lnTo>
                    <a:pt x="925" y="143"/>
                  </a:lnTo>
                  <a:lnTo>
                    <a:pt x="917" y="144"/>
                  </a:lnTo>
                  <a:lnTo>
                    <a:pt x="913" y="148"/>
                  </a:lnTo>
                  <a:lnTo>
                    <a:pt x="911" y="155"/>
                  </a:lnTo>
                  <a:lnTo>
                    <a:pt x="903" y="161"/>
                  </a:lnTo>
                  <a:lnTo>
                    <a:pt x="898" y="159"/>
                  </a:lnTo>
                  <a:lnTo>
                    <a:pt x="898" y="147"/>
                  </a:lnTo>
                  <a:lnTo>
                    <a:pt x="894" y="146"/>
                  </a:lnTo>
                  <a:lnTo>
                    <a:pt x="893" y="142"/>
                  </a:lnTo>
                  <a:lnTo>
                    <a:pt x="888" y="142"/>
                  </a:lnTo>
                  <a:lnTo>
                    <a:pt x="882" y="144"/>
                  </a:lnTo>
                  <a:lnTo>
                    <a:pt x="877" y="149"/>
                  </a:lnTo>
                  <a:lnTo>
                    <a:pt x="870" y="148"/>
                  </a:lnTo>
                  <a:lnTo>
                    <a:pt x="864" y="141"/>
                  </a:lnTo>
                  <a:lnTo>
                    <a:pt x="864" y="137"/>
                  </a:lnTo>
                  <a:lnTo>
                    <a:pt x="862" y="135"/>
                  </a:lnTo>
                  <a:lnTo>
                    <a:pt x="859" y="128"/>
                  </a:lnTo>
                  <a:lnTo>
                    <a:pt x="857" y="123"/>
                  </a:lnTo>
                  <a:lnTo>
                    <a:pt x="851" y="122"/>
                  </a:lnTo>
                  <a:lnTo>
                    <a:pt x="843" y="114"/>
                  </a:lnTo>
                  <a:lnTo>
                    <a:pt x="831" y="114"/>
                  </a:lnTo>
                  <a:lnTo>
                    <a:pt x="823" y="117"/>
                  </a:lnTo>
                  <a:lnTo>
                    <a:pt x="805" y="118"/>
                  </a:lnTo>
                  <a:lnTo>
                    <a:pt x="795" y="116"/>
                  </a:lnTo>
                  <a:lnTo>
                    <a:pt x="786" y="121"/>
                  </a:lnTo>
                  <a:lnTo>
                    <a:pt x="785" y="129"/>
                  </a:lnTo>
                  <a:lnTo>
                    <a:pt x="793" y="137"/>
                  </a:lnTo>
                  <a:lnTo>
                    <a:pt x="795" y="142"/>
                  </a:lnTo>
                  <a:lnTo>
                    <a:pt x="799" y="152"/>
                  </a:lnTo>
                  <a:lnTo>
                    <a:pt x="797" y="155"/>
                  </a:lnTo>
                  <a:lnTo>
                    <a:pt x="790" y="156"/>
                  </a:lnTo>
                  <a:lnTo>
                    <a:pt x="779" y="153"/>
                  </a:lnTo>
                  <a:lnTo>
                    <a:pt x="776" y="150"/>
                  </a:lnTo>
                  <a:lnTo>
                    <a:pt x="773" y="150"/>
                  </a:lnTo>
                  <a:lnTo>
                    <a:pt x="772" y="150"/>
                  </a:lnTo>
                  <a:lnTo>
                    <a:pt x="772" y="150"/>
                  </a:lnTo>
                  <a:lnTo>
                    <a:pt x="758" y="150"/>
                  </a:lnTo>
                  <a:lnTo>
                    <a:pt x="750" y="152"/>
                  </a:lnTo>
                  <a:lnTo>
                    <a:pt x="746" y="148"/>
                  </a:lnTo>
                  <a:lnTo>
                    <a:pt x="733" y="148"/>
                  </a:lnTo>
                  <a:lnTo>
                    <a:pt x="724" y="152"/>
                  </a:lnTo>
                  <a:lnTo>
                    <a:pt x="719" y="166"/>
                  </a:lnTo>
                  <a:lnTo>
                    <a:pt x="701" y="165"/>
                  </a:lnTo>
                  <a:lnTo>
                    <a:pt x="692" y="168"/>
                  </a:lnTo>
                  <a:lnTo>
                    <a:pt x="691" y="172"/>
                  </a:lnTo>
                  <a:lnTo>
                    <a:pt x="685" y="180"/>
                  </a:lnTo>
                  <a:lnTo>
                    <a:pt x="674" y="181"/>
                  </a:lnTo>
                  <a:lnTo>
                    <a:pt x="673" y="178"/>
                  </a:lnTo>
                  <a:lnTo>
                    <a:pt x="667" y="179"/>
                  </a:lnTo>
                  <a:lnTo>
                    <a:pt x="662" y="186"/>
                  </a:lnTo>
                  <a:lnTo>
                    <a:pt x="655" y="184"/>
                  </a:lnTo>
                  <a:lnTo>
                    <a:pt x="637" y="169"/>
                  </a:lnTo>
                  <a:lnTo>
                    <a:pt x="631" y="161"/>
                  </a:lnTo>
                  <a:lnTo>
                    <a:pt x="631" y="154"/>
                  </a:lnTo>
                  <a:lnTo>
                    <a:pt x="621" y="145"/>
                  </a:lnTo>
                  <a:lnTo>
                    <a:pt x="613" y="137"/>
                  </a:lnTo>
                  <a:lnTo>
                    <a:pt x="612" y="128"/>
                  </a:lnTo>
                  <a:lnTo>
                    <a:pt x="614" y="122"/>
                  </a:lnTo>
                  <a:lnTo>
                    <a:pt x="612" y="117"/>
                  </a:lnTo>
                  <a:lnTo>
                    <a:pt x="613" y="109"/>
                  </a:lnTo>
                  <a:lnTo>
                    <a:pt x="617" y="103"/>
                  </a:lnTo>
                  <a:lnTo>
                    <a:pt x="616" y="94"/>
                  </a:lnTo>
                  <a:lnTo>
                    <a:pt x="624" y="79"/>
                  </a:lnTo>
                  <a:lnTo>
                    <a:pt x="627" y="67"/>
                  </a:lnTo>
                  <a:lnTo>
                    <a:pt x="635" y="57"/>
                  </a:lnTo>
                  <a:lnTo>
                    <a:pt x="635" y="52"/>
                  </a:lnTo>
                  <a:lnTo>
                    <a:pt x="627" y="53"/>
                  </a:lnTo>
                  <a:lnTo>
                    <a:pt x="623" y="46"/>
                  </a:lnTo>
                  <a:lnTo>
                    <a:pt x="620" y="40"/>
                  </a:lnTo>
                  <a:lnTo>
                    <a:pt x="611" y="41"/>
                  </a:lnTo>
                  <a:lnTo>
                    <a:pt x="603" y="37"/>
                  </a:lnTo>
                  <a:lnTo>
                    <a:pt x="607" y="32"/>
                  </a:lnTo>
                  <a:lnTo>
                    <a:pt x="612" y="23"/>
                  </a:lnTo>
                  <a:lnTo>
                    <a:pt x="612" y="11"/>
                  </a:lnTo>
                  <a:lnTo>
                    <a:pt x="605" y="2"/>
                  </a:lnTo>
                  <a:lnTo>
                    <a:pt x="595" y="1"/>
                  </a:lnTo>
                  <a:lnTo>
                    <a:pt x="590" y="4"/>
                  </a:lnTo>
                  <a:lnTo>
                    <a:pt x="587" y="1"/>
                  </a:lnTo>
                  <a:lnTo>
                    <a:pt x="582" y="0"/>
                  </a:lnTo>
                  <a:lnTo>
                    <a:pt x="583" y="9"/>
                  </a:lnTo>
                  <a:lnTo>
                    <a:pt x="579" y="20"/>
                  </a:lnTo>
                  <a:lnTo>
                    <a:pt x="556" y="36"/>
                  </a:lnTo>
                  <a:lnTo>
                    <a:pt x="542" y="37"/>
                  </a:lnTo>
                  <a:lnTo>
                    <a:pt x="522" y="45"/>
                  </a:lnTo>
                  <a:lnTo>
                    <a:pt x="515" y="42"/>
                  </a:lnTo>
                  <a:lnTo>
                    <a:pt x="503" y="43"/>
                  </a:lnTo>
                  <a:lnTo>
                    <a:pt x="489" y="56"/>
                  </a:lnTo>
                  <a:lnTo>
                    <a:pt x="475" y="60"/>
                  </a:lnTo>
                  <a:lnTo>
                    <a:pt x="470" y="57"/>
                  </a:lnTo>
                  <a:lnTo>
                    <a:pt x="450" y="60"/>
                  </a:lnTo>
                  <a:lnTo>
                    <a:pt x="435" y="61"/>
                  </a:lnTo>
                  <a:lnTo>
                    <a:pt x="422" y="53"/>
                  </a:lnTo>
                  <a:lnTo>
                    <a:pt x="408" y="51"/>
                  </a:lnTo>
                  <a:lnTo>
                    <a:pt x="395" y="47"/>
                  </a:lnTo>
                  <a:lnTo>
                    <a:pt x="401" y="58"/>
                  </a:lnTo>
                  <a:lnTo>
                    <a:pt x="410" y="61"/>
                  </a:lnTo>
                  <a:lnTo>
                    <a:pt x="420" y="70"/>
                  </a:lnTo>
                  <a:lnTo>
                    <a:pt x="423" y="78"/>
                  </a:lnTo>
                  <a:lnTo>
                    <a:pt x="410" y="97"/>
                  </a:lnTo>
                  <a:lnTo>
                    <a:pt x="415" y="106"/>
                  </a:lnTo>
                  <a:lnTo>
                    <a:pt x="412" y="121"/>
                  </a:lnTo>
                  <a:lnTo>
                    <a:pt x="433" y="128"/>
                  </a:lnTo>
                  <a:lnTo>
                    <a:pt x="447" y="126"/>
                  </a:lnTo>
                  <a:lnTo>
                    <a:pt x="460" y="129"/>
                  </a:lnTo>
                  <a:lnTo>
                    <a:pt x="461" y="138"/>
                  </a:lnTo>
                  <a:lnTo>
                    <a:pt x="451" y="142"/>
                  </a:lnTo>
                  <a:lnTo>
                    <a:pt x="430" y="146"/>
                  </a:lnTo>
                  <a:lnTo>
                    <a:pt x="423" y="154"/>
                  </a:lnTo>
                  <a:lnTo>
                    <a:pt x="419" y="166"/>
                  </a:lnTo>
                  <a:lnTo>
                    <a:pt x="396" y="178"/>
                  </a:lnTo>
                  <a:lnTo>
                    <a:pt x="389" y="186"/>
                  </a:lnTo>
                  <a:lnTo>
                    <a:pt x="374" y="196"/>
                  </a:lnTo>
                  <a:lnTo>
                    <a:pt x="364" y="208"/>
                  </a:lnTo>
                  <a:lnTo>
                    <a:pt x="346" y="209"/>
                  </a:lnTo>
                  <a:lnTo>
                    <a:pt x="336" y="208"/>
                  </a:lnTo>
                  <a:lnTo>
                    <a:pt x="318" y="194"/>
                  </a:lnTo>
                  <a:lnTo>
                    <a:pt x="301" y="183"/>
                  </a:lnTo>
                  <a:lnTo>
                    <a:pt x="290" y="184"/>
                  </a:lnTo>
                  <a:lnTo>
                    <a:pt x="290" y="172"/>
                  </a:lnTo>
                  <a:lnTo>
                    <a:pt x="288" y="162"/>
                  </a:lnTo>
                  <a:lnTo>
                    <a:pt x="281" y="154"/>
                  </a:lnTo>
                  <a:lnTo>
                    <a:pt x="279" y="147"/>
                  </a:lnTo>
                  <a:lnTo>
                    <a:pt x="267" y="150"/>
                  </a:lnTo>
                  <a:lnTo>
                    <a:pt x="258" y="159"/>
                  </a:lnTo>
                  <a:lnTo>
                    <a:pt x="252" y="160"/>
                  </a:lnTo>
                  <a:lnTo>
                    <a:pt x="248" y="156"/>
                  </a:lnTo>
                  <a:lnTo>
                    <a:pt x="239" y="156"/>
                  </a:lnTo>
                  <a:lnTo>
                    <a:pt x="234" y="162"/>
                  </a:lnTo>
                  <a:lnTo>
                    <a:pt x="184" y="162"/>
                  </a:lnTo>
                  <a:lnTo>
                    <a:pt x="181" y="177"/>
                  </a:lnTo>
                  <a:lnTo>
                    <a:pt x="185" y="187"/>
                  </a:lnTo>
                  <a:lnTo>
                    <a:pt x="202" y="191"/>
                  </a:lnTo>
                  <a:lnTo>
                    <a:pt x="208" y="203"/>
                  </a:lnTo>
                  <a:lnTo>
                    <a:pt x="204" y="209"/>
                  </a:lnTo>
                  <a:lnTo>
                    <a:pt x="209" y="214"/>
                  </a:lnTo>
                  <a:lnTo>
                    <a:pt x="207" y="221"/>
                  </a:lnTo>
                  <a:lnTo>
                    <a:pt x="196" y="214"/>
                  </a:lnTo>
                  <a:lnTo>
                    <a:pt x="167" y="224"/>
                  </a:lnTo>
                  <a:lnTo>
                    <a:pt x="168" y="248"/>
                  </a:lnTo>
                  <a:lnTo>
                    <a:pt x="176" y="258"/>
                  </a:lnTo>
                  <a:lnTo>
                    <a:pt x="192" y="271"/>
                  </a:lnTo>
                  <a:lnTo>
                    <a:pt x="203" y="290"/>
                  </a:lnTo>
                  <a:lnTo>
                    <a:pt x="202" y="305"/>
                  </a:lnTo>
                  <a:lnTo>
                    <a:pt x="202" y="311"/>
                  </a:lnTo>
                  <a:lnTo>
                    <a:pt x="177" y="403"/>
                  </a:lnTo>
                  <a:lnTo>
                    <a:pt x="170" y="427"/>
                  </a:lnTo>
                  <a:lnTo>
                    <a:pt x="171" y="432"/>
                  </a:lnTo>
                  <a:lnTo>
                    <a:pt x="167" y="438"/>
                  </a:lnTo>
                  <a:lnTo>
                    <a:pt x="157" y="436"/>
                  </a:lnTo>
                  <a:lnTo>
                    <a:pt x="158" y="433"/>
                  </a:lnTo>
                  <a:lnTo>
                    <a:pt x="149" y="426"/>
                  </a:lnTo>
                  <a:lnTo>
                    <a:pt x="145" y="427"/>
                  </a:lnTo>
                  <a:lnTo>
                    <a:pt x="137" y="427"/>
                  </a:lnTo>
                  <a:lnTo>
                    <a:pt x="133" y="426"/>
                  </a:lnTo>
                  <a:lnTo>
                    <a:pt x="130" y="433"/>
                  </a:lnTo>
                  <a:lnTo>
                    <a:pt x="100" y="442"/>
                  </a:lnTo>
                  <a:lnTo>
                    <a:pt x="77" y="447"/>
                  </a:lnTo>
                  <a:lnTo>
                    <a:pt x="71" y="453"/>
                  </a:lnTo>
                  <a:lnTo>
                    <a:pt x="66" y="454"/>
                  </a:lnTo>
                  <a:lnTo>
                    <a:pt x="57" y="464"/>
                  </a:lnTo>
                  <a:lnTo>
                    <a:pt x="47" y="468"/>
                  </a:lnTo>
                  <a:lnTo>
                    <a:pt x="39" y="474"/>
                  </a:lnTo>
                  <a:lnTo>
                    <a:pt x="40" y="485"/>
                  </a:lnTo>
                  <a:lnTo>
                    <a:pt x="36" y="492"/>
                  </a:lnTo>
                  <a:lnTo>
                    <a:pt x="37" y="499"/>
                  </a:lnTo>
                  <a:lnTo>
                    <a:pt x="25" y="511"/>
                  </a:lnTo>
                  <a:lnTo>
                    <a:pt x="30" y="526"/>
                  </a:lnTo>
                  <a:lnTo>
                    <a:pt x="34" y="534"/>
                  </a:lnTo>
                  <a:lnTo>
                    <a:pt x="26" y="541"/>
                  </a:lnTo>
                  <a:lnTo>
                    <a:pt x="20" y="539"/>
                  </a:lnTo>
                  <a:lnTo>
                    <a:pt x="8" y="547"/>
                  </a:lnTo>
                  <a:lnTo>
                    <a:pt x="7" y="556"/>
                  </a:lnTo>
                  <a:lnTo>
                    <a:pt x="3" y="561"/>
                  </a:lnTo>
                  <a:lnTo>
                    <a:pt x="6" y="567"/>
                  </a:lnTo>
                  <a:lnTo>
                    <a:pt x="4" y="577"/>
                  </a:lnTo>
                  <a:lnTo>
                    <a:pt x="0" y="585"/>
                  </a:lnTo>
                  <a:lnTo>
                    <a:pt x="4" y="592"/>
                  </a:lnTo>
                  <a:lnTo>
                    <a:pt x="1" y="599"/>
                  </a:lnTo>
                  <a:lnTo>
                    <a:pt x="13" y="611"/>
                  </a:lnTo>
                  <a:lnTo>
                    <a:pt x="35" y="646"/>
                  </a:lnTo>
                  <a:lnTo>
                    <a:pt x="24" y="660"/>
                  </a:lnTo>
                  <a:lnTo>
                    <a:pt x="51" y="657"/>
                  </a:lnTo>
                  <a:lnTo>
                    <a:pt x="64" y="660"/>
                  </a:lnTo>
                  <a:lnTo>
                    <a:pt x="74" y="674"/>
                  </a:lnTo>
                  <a:lnTo>
                    <a:pt x="76" y="686"/>
                  </a:lnTo>
                  <a:lnTo>
                    <a:pt x="95" y="687"/>
                  </a:lnTo>
                  <a:lnTo>
                    <a:pt x="118" y="688"/>
                  </a:lnTo>
                  <a:lnTo>
                    <a:pt x="136" y="671"/>
                  </a:lnTo>
                  <a:lnTo>
                    <a:pt x="152" y="662"/>
                  </a:lnTo>
                  <a:lnTo>
                    <a:pt x="156" y="667"/>
                  </a:lnTo>
                  <a:lnTo>
                    <a:pt x="154" y="676"/>
                  </a:lnTo>
                  <a:lnTo>
                    <a:pt x="151" y="680"/>
                  </a:lnTo>
                  <a:lnTo>
                    <a:pt x="151" y="696"/>
                  </a:lnTo>
                  <a:lnTo>
                    <a:pt x="153" y="721"/>
                  </a:lnTo>
                  <a:lnTo>
                    <a:pt x="154" y="732"/>
                  </a:lnTo>
                  <a:lnTo>
                    <a:pt x="159" y="737"/>
                  </a:lnTo>
                  <a:lnTo>
                    <a:pt x="168" y="735"/>
                  </a:lnTo>
                  <a:lnTo>
                    <a:pt x="176" y="733"/>
                  </a:lnTo>
                  <a:lnTo>
                    <a:pt x="186" y="732"/>
                  </a:lnTo>
                  <a:lnTo>
                    <a:pt x="190" y="732"/>
                  </a:lnTo>
                  <a:lnTo>
                    <a:pt x="195" y="734"/>
                  </a:lnTo>
                  <a:lnTo>
                    <a:pt x="196" y="734"/>
                  </a:lnTo>
                  <a:lnTo>
                    <a:pt x="196" y="734"/>
                  </a:lnTo>
                  <a:lnTo>
                    <a:pt x="224" y="734"/>
                  </a:lnTo>
                  <a:lnTo>
                    <a:pt x="237" y="735"/>
                  </a:lnTo>
                  <a:lnTo>
                    <a:pt x="249" y="728"/>
                  </a:lnTo>
                  <a:lnTo>
                    <a:pt x="256" y="728"/>
                  </a:lnTo>
                  <a:lnTo>
                    <a:pt x="266" y="720"/>
                  </a:lnTo>
                  <a:lnTo>
                    <a:pt x="277" y="720"/>
                  </a:lnTo>
                  <a:lnTo>
                    <a:pt x="289" y="717"/>
                  </a:lnTo>
                  <a:lnTo>
                    <a:pt x="297" y="697"/>
                  </a:lnTo>
                  <a:lnTo>
                    <a:pt x="318" y="684"/>
                  </a:lnTo>
                  <a:lnTo>
                    <a:pt x="332" y="681"/>
                  </a:lnTo>
                  <a:lnTo>
                    <a:pt x="346" y="674"/>
                  </a:lnTo>
                  <a:lnTo>
                    <a:pt x="356" y="674"/>
                  </a:lnTo>
                  <a:lnTo>
                    <a:pt x="365" y="680"/>
                  </a:lnTo>
                  <a:lnTo>
                    <a:pt x="375" y="674"/>
                  </a:lnTo>
                  <a:lnTo>
                    <a:pt x="380" y="679"/>
                  </a:lnTo>
                  <a:lnTo>
                    <a:pt x="379" y="689"/>
                  </a:lnTo>
                  <a:lnTo>
                    <a:pt x="384" y="705"/>
                  </a:lnTo>
                  <a:lnTo>
                    <a:pt x="377" y="717"/>
                  </a:lnTo>
                  <a:lnTo>
                    <a:pt x="383" y="738"/>
                  </a:lnTo>
                  <a:lnTo>
                    <a:pt x="379" y="746"/>
                  </a:lnTo>
                  <a:lnTo>
                    <a:pt x="386" y="763"/>
                  </a:lnTo>
                  <a:lnTo>
                    <a:pt x="396" y="767"/>
                  </a:lnTo>
                  <a:lnTo>
                    <a:pt x="400" y="781"/>
                  </a:lnTo>
                  <a:lnTo>
                    <a:pt x="410" y="786"/>
                  </a:lnTo>
                  <a:lnTo>
                    <a:pt x="424" y="795"/>
                  </a:lnTo>
                  <a:lnTo>
                    <a:pt x="433" y="803"/>
                  </a:lnTo>
                  <a:lnTo>
                    <a:pt x="437" y="799"/>
                  </a:lnTo>
                  <a:lnTo>
                    <a:pt x="455" y="795"/>
                  </a:lnTo>
                  <a:lnTo>
                    <a:pt x="471" y="810"/>
                  </a:lnTo>
                  <a:lnTo>
                    <a:pt x="482" y="807"/>
                  </a:lnTo>
                  <a:lnTo>
                    <a:pt x="498" y="824"/>
                  </a:lnTo>
                  <a:lnTo>
                    <a:pt x="505" y="823"/>
                  </a:lnTo>
                  <a:lnTo>
                    <a:pt x="524" y="829"/>
                  </a:lnTo>
                  <a:lnTo>
                    <a:pt x="536" y="834"/>
                  </a:lnTo>
                  <a:lnTo>
                    <a:pt x="539" y="847"/>
                  </a:lnTo>
                  <a:lnTo>
                    <a:pt x="547" y="849"/>
                  </a:lnTo>
                  <a:lnTo>
                    <a:pt x="559" y="855"/>
                  </a:lnTo>
                  <a:lnTo>
                    <a:pt x="584" y="853"/>
                  </a:lnTo>
                  <a:lnTo>
                    <a:pt x="602" y="863"/>
                  </a:lnTo>
                  <a:lnTo>
                    <a:pt x="606" y="871"/>
                  </a:lnTo>
                  <a:lnTo>
                    <a:pt x="603" y="891"/>
                  </a:lnTo>
                  <a:lnTo>
                    <a:pt x="607" y="907"/>
                  </a:lnTo>
                  <a:lnTo>
                    <a:pt x="602" y="918"/>
                  </a:lnTo>
                  <a:lnTo>
                    <a:pt x="618" y="945"/>
                  </a:lnTo>
                  <a:lnTo>
                    <a:pt x="617" y="966"/>
                  </a:lnTo>
                  <a:lnTo>
                    <a:pt x="695" y="967"/>
                  </a:lnTo>
                  <a:lnTo>
                    <a:pt x="698" y="995"/>
                  </a:lnTo>
                  <a:lnTo>
                    <a:pt x="697" y="1013"/>
                  </a:lnTo>
                  <a:lnTo>
                    <a:pt x="720" y="1018"/>
                  </a:lnTo>
                  <a:lnTo>
                    <a:pt x="743" y="1058"/>
                  </a:lnTo>
                  <a:lnTo>
                    <a:pt x="744" y="1080"/>
                  </a:lnTo>
                  <a:lnTo>
                    <a:pt x="722" y="1123"/>
                  </a:lnTo>
                  <a:lnTo>
                    <a:pt x="724" y="1129"/>
                  </a:lnTo>
                  <a:lnTo>
                    <a:pt x="718" y="1138"/>
                  </a:lnTo>
                  <a:lnTo>
                    <a:pt x="722" y="1142"/>
                  </a:lnTo>
                  <a:lnTo>
                    <a:pt x="719" y="1152"/>
                  </a:lnTo>
                  <a:lnTo>
                    <a:pt x="730" y="1160"/>
                  </a:lnTo>
                  <a:lnTo>
                    <a:pt x="731" y="1173"/>
                  </a:lnTo>
                  <a:lnTo>
                    <a:pt x="740" y="1186"/>
                  </a:lnTo>
                  <a:lnTo>
                    <a:pt x="735" y="1213"/>
                  </a:lnTo>
                  <a:lnTo>
                    <a:pt x="738" y="1224"/>
                  </a:lnTo>
                  <a:lnTo>
                    <a:pt x="734" y="1233"/>
                  </a:lnTo>
                  <a:lnTo>
                    <a:pt x="738" y="1243"/>
                  </a:lnTo>
                  <a:lnTo>
                    <a:pt x="754" y="1242"/>
                  </a:lnTo>
                  <a:lnTo>
                    <a:pt x="761" y="1245"/>
                  </a:lnTo>
                  <a:lnTo>
                    <a:pt x="781" y="1244"/>
                  </a:lnTo>
                  <a:lnTo>
                    <a:pt x="794" y="1248"/>
                  </a:lnTo>
                  <a:lnTo>
                    <a:pt x="814" y="1240"/>
                  </a:lnTo>
                  <a:lnTo>
                    <a:pt x="825" y="1247"/>
                  </a:lnTo>
                  <a:lnTo>
                    <a:pt x="833" y="1250"/>
                  </a:lnTo>
                  <a:lnTo>
                    <a:pt x="837" y="1260"/>
                  </a:lnTo>
                  <a:lnTo>
                    <a:pt x="848" y="1308"/>
                  </a:lnTo>
                  <a:lnTo>
                    <a:pt x="855" y="1325"/>
                  </a:lnTo>
                  <a:lnTo>
                    <a:pt x="863" y="1327"/>
                  </a:lnTo>
                  <a:lnTo>
                    <a:pt x="881" y="1317"/>
                  </a:lnTo>
                  <a:lnTo>
                    <a:pt x="890" y="1321"/>
                  </a:lnTo>
                  <a:lnTo>
                    <a:pt x="897" y="1327"/>
                  </a:lnTo>
                  <a:lnTo>
                    <a:pt x="903" y="1328"/>
                  </a:lnTo>
                  <a:lnTo>
                    <a:pt x="899" y="1335"/>
                  </a:lnTo>
                  <a:lnTo>
                    <a:pt x="898" y="1377"/>
                  </a:lnTo>
                  <a:lnTo>
                    <a:pt x="896" y="1382"/>
                  </a:lnTo>
                  <a:lnTo>
                    <a:pt x="895" y="1383"/>
                  </a:lnTo>
                  <a:lnTo>
                    <a:pt x="895" y="1389"/>
                  </a:lnTo>
                  <a:lnTo>
                    <a:pt x="894" y="1393"/>
                  </a:lnTo>
                  <a:lnTo>
                    <a:pt x="894" y="1399"/>
                  </a:lnTo>
                  <a:lnTo>
                    <a:pt x="901" y="1394"/>
                  </a:lnTo>
                  <a:lnTo>
                    <a:pt x="921" y="1396"/>
                  </a:lnTo>
                  <a:lnTo>
                    <a:pt x="922" y="1405"/>
                  </a:lnTo>
                  <a:lnTo>
                    <a:pt x="930" y="1424"/>
                  </a:lnTo>
                  <a:lnTo>
                    <a:pt x="930" y="1439"/>
                  </a:lnTo>
                  <a:lnTo>
                    <a:pt x="932" y="1456"/>
                  </a:lnTo>
                  <a:lnTo>
                    <a:pt x="933" y="1472"/>
                  </a:lnTo>
                  <a:lnTo>
                    <a:pt x="931" y="1478"/>
                  </a:lnTo>
                  <a:lnTo>
                    <a:pt x="922" y="1478"/>
                  </a:lnTo>
                  <a:lnTo>
                    <a:pt x="911" y="1483"/>
                  </a:lnTo>
                  <a:lnTo>
                    <a:pt x="909" y="1487"/>
                  </a:lnTo>
                  <a:lnTo>
                    <a:pt x="903" y="1492"/>
                  </a:lnTo>
                  <a:lnTo>
                    <a:pt x="900" y="1491"/>
                  </a:lnTo>
                  <a:lnTo>
                    <a:pt x="882" y="1503"/>
                  </a:lnTo>
                  <a:lnTo>
                    <a:pt x="879" y="1508"/>
                  </a:lnTo>
                  <a:lnTo>
                    <a:pt x="872" y="1510"/>
                  </a:lnTo>
                  <a:lnTo>
                    <a:pt x="855" y="1524"/>
                  </a:lnTo>
                  <a:lnTo>
                    <a:pt x="850" y="1526"/>
                  </a:lnTo>
                  <a:lnTo>
                    <a:pt x="849" y="1537"/>
                  </a:lnTo>
                  <a:lnTo>
                    <a:pt x="843" y="1539"/>
                  </a:lnTo>
                  <a:lnTo>
                    <a:pt x="838" y="1538"/>
                  </a:lnTo>
                  <a:lnTo>
                    <a:pt x="824" y="1555"/>
                  </a:lnTo>
                  <a:lnTo>
                    <a:pt x="821" y="1561"/>
                  </a:lnTo>
                  <a:lnTo>
                    <a:pt x="822" y="1571"/>
                  </a:lnTo>
                  <a:lnTo>
                    <a:pt x="815" y="1573"/>
                  </a:lnTo>
                  <a:lnTo>
                    <a:pt x="812" y="1578"/>
                  </a:lnTo>
                  <a:lnTo>
                    <a:pt x="803" y="1595"/>
                  </a:lnTo>
                  <a:lnTo>
                    <a:pt x="797" y="1601"/>
                  </a:lnTo>
                  <a:lnTo>
                    <a:pt x="789" y="1613"/>
                  </a:lnTo>
                  <a:lnTo>
                    <a:pt x="789" y="1617"/>
                  </a:lnTo>
                  <a:lnTo>
                    <a:pt x="781" y="1623"/>
                  </a:lnTo>
                  <a:lnTo>
                    <a:pt x="780" y="1627"/>
                  </a:lnTo>
                  <a:lnTo>
                    <a:pt x="787" y="1627"/>
                  </a:lnTo>
                  <a:lnTo>
                    <a:pt x="791" y="1630"/>
                  </a:lnTo>
                  <a:lnTo>
                    <a:pt x="813" y="1623"/>
                  </a:lnTo>
                  <a:lnTo>
                    <a:pt x="823" y="1629"/>
                  </a:lnTo>
                  <a:lnTo>
                    <a:pt x="833" y="1643"/>
                  </a:lnTo>
                  <a:lnTo>
                    <a:pt x="842" y="1647"/>
                  </a:lnTo>
                  <a:lnTo>
                    <a:pt x="847" y="1659"/>
                  </a:lnTo>
                  <a:lnTo>
                    <a:pt x="857" y="1676"/>
                  </a:lnTo>
                  <a:lnTo>
                    <a:pt x="863" y="1676"/>
                  </a:lnTo>
                  <a:lnTo>
                    <a:pt x="871" y="1667"/>
                  </a:lnTo>
                  <a:lnTo>
                    <a:pt x="876" y="1667"/>
                  </a:lnTo>
                  <a:lnTo>
                    <a:pt x="886" y="1684"/>
                  </a:lnTo>
                  <a:lnTo>
                    <a:pt x="898" y="1689"/>
                  </a:lnTo>
                  <a:lnTo>
                    <a:pt x="908" y="1691"/>
                  </a:lnTo>
                  <a:lnTo>
                    <a:pt x="918" y="1702"/>
                  </a:lnTo>
                  <a:lnTo>
                    <a:pt x="919" y="1714"/>
                  </a:lnTo>
                  <a:lnTo>
                    <a:pt x="927" y="1712"/>
                  </a:lnTo>
                  <a:lnTo>
                    <a:pt x="945" y="1719"/>
                  </a:lnTo>
                  <a:lnTo>
                    <a:pt x="955" y="1732"/>
                  </a:lnTo>
                  <a:lnTo>
                    <a:pt x="965" y="1748"/>
                  </a:lnTo>
                  <a:lnTo>
                    <a:pt x="975" y="1755"/>
                  </a:lnTo>
                  <a:lnTo>
                    <a:pt x="973" y="1767"/>
                  </a:lnTo>
                  <a:lnTo>
                    <a:pt x="965" y="1779"/>
                  </a:lnTo>
                  <a:lnTo>
                    <a:pt x="969" y="1792"/>
                  </a:lnTo>
                  <a:lnTo>
                    <a:pt x="971" y="1795"/>
                  </a:lnTo>
                  <a:lnTo>
                    <a:pt x="972" y="1798"/>
                  </a:lnTo>
                  <a:lnTo>
                    <a:pt x="977" y="1804"/>
                  </a:lnTo>
                  <a:lnTo>
                    <a:pt x="980" y="1806"/>
                  </a:lnTo>
                  <a:lnTo>
                    <a:pt x="996" y="1793"/>
                  </a:lnTo>
                  <a:lnTo>
                    <a:pt x="1002" y="1779"/>
                  </a:lnTo>
                  <a:lnTo>
                    <a:pt x="1009" y="1749"/>
                  </a:lnTo>
                  <a:lnTo>
                    <a:pt x="1016" y="1728"/>
                  </a:lnTo>
                  <a:lnTo>
                    <a:pt x="1019" y="1724"/>
                  </a:lnTo>
                  <a:lnTo>
                    <a:pt x="1015" y="1719"/>
                  </a:lnTo>
                  <a:lnTo>
                    <a:pt x="1009" y="1708"/>
                  </a:lnTo>
                  <a:lnTo>
                    <a:pt x="1012" y="1700"/>
                  </a:lnTo>
                  <a:lnTo>
                    <a:pt x="1018" y="1696"/>
                  </a:lnTo>
                  <a:lnTo>
                    <a:pt x="1018" y="1691"/>
                  </a:lnTo>
                  <a:lnTo>
                    <a:pt x="1026" y="1683"/>
                  </a:lnTo>
                  <a:lnTo>
                    <a:pt x="1026" y="1676"/>
                  </a:lnTo>
                  <a:lnTo>
                    <a:pt x="1030" y="1680"/>
                  </a:lnTo>
                  <a:lnTo>
                    <a:pt x="1036" y="1681"/>
                  </a:lnTo>
                  <a:lnTo>
                    <a:pt x="1043" y="1672"/>
                  </a:lnTo>
                  <a:lnTo>
                    <a:pt x="1044" y="1663"/>
                  </a:lnTo>
                  <a:lnTo>
                    <a:pt x="1047" y="1660"/>
                  </a:lnTo>
                  <a:lnTo>
                    <a:pt x="1048" y="1650"/>
                  </a:lnTo>
                  <a:lnTo>
                    <a:pt x="1051" y="1646"/>
                  </a:lnTo>
                  <a:lnTo>
                    <a:pt x="1055" y="1646"/>
                  </a:lnTo>
                  <a:lnTo>
                    <a:pt x="1059" y="1638"/>
                  </a:lnTo>
                  <a:lnTo>
                    <a:pt x="1056" y="1631"/>
                  </a:lnTo>
                  <a:lnTo>
                    <a:pt x="1052" y="1626"/>
                  </a:lnTo>
                  <a:lnTo>
                    <a:pt x="1052" y="1613"/>
                  </a:lnTo>
                  <a:lnTo>
                    <a:pt x="1048" y="1609"/>
                  </a:lnTo>
                  <a:lnTo>
                    <a:pt x="1053" y="1611"/>
                  </a:lnTo>
                  <a:lnTo>
                    <a:pt x="1058" y="1621"/>
                  </a:lnTo>
                  <a:lnTo>
                    <a:pt x="1068" y="1633"/>
                  </a:lnTo>
                  <a:lnTo>
                    <a:pt x="1072" y="1633"/>
                  </a:lnTo>
                  <a:lnTo>
                    <a:pt x="1077" y="1630"/>
                  </a:lnTo>
                  <a:lnTo>
                    <a:pt x="1080" y="1633"/>
                  </a:lnTo>
                  <a:lnTo>
                    <a:pt x="1081" y="1640"/>
                  </a:lnTo>
                  <a:lnTo>
                    <a:pt x="1077" y="1641"/>
                  </a:lnTo>
                  <a:lnTo>
                    <a:pt x="1073" y="1657"/>
                  </a:lnTo>
                  <a:lnTo>
                    <a:pt x="1063" y="1674"/>
                  </a:lnTo>
                  <a:lnTo>
                    <a:pt x="1054" y="1674"/>
                  </a:lnTo>
                  <a:lnTo>
                    <a:pt x="1053" y="1685"/>
                  </a:lnTo>
                  <a:lnTo>
                    <a:pt x="1049" y="1691"/>
                  </a:lnTo>
                  <a:lnTo>
                    <a:pt x="1047" y="1690"/>
                  </a:lnTo>
                  <a:lnTo>
                    <a:pt x="1037" y="1696"/>
                  </a:lnTo>
                  <a:lnTo>
                    <a:pt x="1031" y="1701"/>
                  </a:lnTo>
                  <a:lnTo>
                    <a:pt x="1030" y="1706"/>
                  </a:lnTo>
                  <a:lnTo>
                    <a:pt x="1023" y="1707"/>
                  </a:lnTo>
                  <a:lnTo>
                    <a:pt x="1019" y="1711"/>
                  </a:lnTo>
                  <a:lnTo>
                    <a:pt x="1020" y="1715"/>
                  </a:lnTo>
                  <a:lnTo>
                    <a:pt x="1028" y="1718"/>
                  </a:lnTo>
                  <a:lnTo>
                    <a:pt x="1056" y="1696"/>
                  </a:lnTo>
                  <a:lnTo>
                    <a:pt x="1070" y="1680"/>
                  </a:lnTo>
                  <a:lnTo>
                    <a:pt x="1091" y="1645"/>
                  </a:lnTo>
                  <a:lnTo>
                    <a:pt x="1099" y="1627"/>
                  </a:lnTo>
                  <a:lnTo>
                    <a:pt x="1107" y="1604"/>
                  </a:lnTo>
                  <a:lnTo>
                    <a:pt x="1127" y="1566"/>
                  </a:lnTo>
                  <a:lnTo>
                    <a:pt x="1146" y="1543"/>
                  </a:lnTo>
                  <a:lnTo>
                    <a:pt x="1149" y="1536"/>
                  </a:lnTo>
                  <a:lnTo>
                    <a:pt x="1148" y="1533"/>
                  </a:lnTo>
                  <a:lnTo>
                    <a:pt x="1148" y="1527"/>
                  </a:lnTo>
                  <a:lnTo>
                    <a:pt x="1153" y="1526"/>
                  </a:lnTo>
                  <a:lnTo>
                    <a:pt x="1156" y="1516"/>
                  </a:lnTo>
                  <a:lnTo>
                    <a:pt x="1161" y="1513"/>
                  </a:lnTo>
                  <a:lnTo>
                    <a:pt x="1160" y="1505"/>
                  </a:lnTo>
                  <a:lnTo>
                    <a:pt x="1161" y="1499"/>
                  </a:lnTo>
                  <a:lnTo>
                    <a:pt x="1160" y="1497"/>
                  </a:lnTo>
                  <a:lnTo>
                    <a:pt x="1156" y="1494"/>
                  </a:lnTo>
                  <a:lnTo>
                    <a:pt x="1157" y="1485"/>
                  </a:lnTo>
                  <a:lnTo>
                    <a:pt x="1148" y="1473"/>
                  </a:lnTo>
                  <a:lnTo>
                    <a:pt x="1148" y="1468"/>
                  </a:lnTo>
                  <a:lnTo>
                    <a:pt x="1150" y="1462"/>
                  </a:lnTo>
                  <a:lnTo>
                    <a:pt x="1148" y="1456"/>
                  </a:lnTo>
                  <a:lnTo>
                    <a:pt x="1145" y="1444"/>
                  </a:lnTo>
                  <a:lnTo>
                    <a:pt x="1141" y="1431"/>
                  </a:lnTo>
                  <a:lnTo>
                    <a:pt x="1144" y="1427"/>
                  </a:lnTo>
                  <a:lnTo>
                    <a:pt x="1155" y="1425"/>
                  </a:lnTo>
                  <a:lnTo>
                    <a:pt x="1153" y="1418"/>
                  </a:lnTo>
                  <a:lnTo>
                    <a:pt x="1147" y="1415"/>
                  </a:lnTo>
                  <a:lnTo>
                    <a:pt x="1158" y="1412"/>
                  </a:lnTo>
                  <a:lnTo>
                    <a:pt x="1158" y="1404"/>
                  </a:lnTo>
                  <a:lnTo>
                    <a:pt x="1147" y="1399"/>
                  </a:lnTo>
                  <a:lnTo>
                    <a:pt x="1156" y="1396"/>
                  </a:lnTo>
                  <a:lnTo>
                    <a:pt x="1162" y="1388"/>
                  </a:lnTo>
                  <a:lnTo>
                    <a:pt x="1166" y="1392"/>
                  </a:lnTo>
                  <a:lnTo>
                    <a:pt x="1180" y="1379"/>
                  </a:lnTo>
                  <a:lnTo>
                    <a:pt x="1188" y="1373"/>
                  </a:lnTo>
                  <a:lnTo>
                    <a:pt x="1188" y="1369"/>
                  </a:lnTo>
                  <a:lnTo>
                    <a:pt x="1200" y="1359"/>
                  </a:lnTo>
                  <a:lnTo>
                    <a:pt x="1213" y="1350"/>
                  </a:lnTo>
                  <a:lnTo>
                    <a:pt x="1231" y="1329"/>
                  </a:lnTo>
                  <a:lnTo>
                    <a:pt x="1247" y="1327"/>
                  </a:lnTo>
                  <a:lnTo>
                    <a:pt x="1256" y="1319"/>
                  </a:lnTo>
                  <a:lnTo>
                    <a:pt x="1265" y="1311"/>
                  </a:lnTo>
                  <a:lnTo>
                    <a:pt x="1274" y="1311"/>
                  </a:lnTo>
                  <a:lnTo>
                    <a:pt x="1280" y="1316"/>
                  </a:lnTo>
                  <a:lnTo>
                    <a:pt x="1287" y="1318"/>
                  </a:lnTo>
                  <a:lnTo>
                    <a:pt x="1287" y="1311"/>
                  </a:lnTo>
                  <a:lnTo>
                    <a:pt x="1293" y="1300"/>
                  </a:lnTo>
                  <a:lnTo>
                    <a:pt x="1312" y="1288"/>
                  </a:lnTo>
                  <a:lnTo>
                    <a:pt x="1319" y="1286"/>
                  </a:lnTo>
                  <a:lnTo>
                    <a:pt x="1319" y="1282"/>
                  </a:lnTo>
                  <a:lnTo>
                    <a:pt x="1315" y="1280"/>
                  </a:lnTo>
                  <a:lnTo>
                    <a:pt x="1309" y="1278"/>
                  </a:lnTo>
                  <a:lnTo>
                    <a:pt x="1306" y="1273"/>
                  </a:lnTo>
                  <a:lnTo>
                    <a:pt x="1313" y="1271"/>
                  </a:lnTo>
                  <a:lnTo>
                    <a:pt x="1324" y="1264"/>
                  </a:lnTo>
                  <a:lnTo>
                    <a:pt x="1331" y="1266"/>
                  </a:lnTo>
                  <a:lnTo>
                    <a:pt x="1338" y="1266"/>
                  </a:lnTo>
                  <a:lnTo>
                    <a:pt x="1344" y="1261"/>
                  </a:lnTo>
                  <a:lnTo>
                    <a:pt x="1351" y="1262"/>
                  </a:lnTo>
                  <a:lnTo>
                    <a:pt x="1351" y="1265"/>
                  </a:lnTo>
                  <a:lnTo>
                    <a:pt x="1340" y="1271"/>
                  </a:lnTo>
                  <a:lnTo>
                    <a:pt x="1329" y="1274"/>
                  </a:lnTo>
                  <a:lnTo>
                    <a:pt x="1327" y="1276"/>
                  </a:lnTo>
                  <a:lnTo>
                    <a:pt x="1330" y="1279"/>
                  </a:lnTo>
                  <a:lnTo>
                    <a:pt x="1347" y="1273"/>
                  </a:lnTo>
                  <a:lnTo>
                    <a:pt x="1368" y="1264"/>
                  </a:lnTo>
                  <a:lnTo>
                    <a:pt x="1366" y="1261"/>
                  </a:lnTo>
                  <a:lnTo>
                    <a:pt x="1371" y="1257"/>
                  </a:lnTo>
                  <a:lnTo>
                    <a:pt x="1376" y="1257"/>
                  </a:lnTo>
                  <a:lnTo>
                    <a:pt x="1375" y="1262"/>
                  </a:lnTo>
                  <a:lnTo>
                    <a:pt x="1376" y="1270"/>
                  </a:lnTo>
                  <a:lnTo>
                    <a:pt x="1389" y="1272"/>
                  </a:lnTo>
                  <a:lnTo>
                    <a:pt x="1396" y="1268"/>
                  </a:lnTo>
                  <a:lnTo>
                    <a:pt x="1408" y="1268"/>
                  </a:lnTo>
                  <a:lnTo>
                    <a:pt x="1423" y="1269"/>
                  </a:lnTo>
                  <a:lnTo>
                    <a:pt x="1432" y="1263"/>
                  </a:lnTo>
                  <a:lnTo>
                    <a:pt x="1432" y="1259"/>
                  </a:lnTo>
                  <a:lnTo>
                    <a:pt x="1429" y="1257"/>
                  </a:lnTo>
                  <a:lnTo>
                    <a:pt x="1431" y="1252"/>
                  </a:lnTo>
                  <a:lnTo>
                    <a:pt x="1451" y="1239"/>
                  </a:lnTo>
                  <a:lnTo>
                    <a:pt x="1467" y="1233"/>
                  </a:lnTo>
                  <a:lnTo>
                    <a:pt x="1476" y="1228"/>
                  </a:lnTo>
                  <a:lnTo>
                    <a:pt x="1478" y="1222"/>
                  </a:lnTo>
                  <a:lnTo>
                    <a:pt x="1476" y="1219"/>
                  </a:lnTo>
                  <a:lnTo>
                    <a:pt x="1469" y="1202"/>
                  </a:lnTo>
                  <a:lnTo>
                    <a:pt x="1474" y="1191"/>
                  </a:lnTo>
                  <a:lnTo>
                    <a:pt x="1480" y="1183"/>
                  </a:lnTo>
                  <a:lnTo>
                    <a:pt x="1481" y="1175"/>
                  </a:lnTo>
                  <a:lnTo>
                    <a:pt x="1485" y="1171"/>
                  </a:lnTo>
                  <a:lnTo>
                    <a:pt x="1492" y="1166"/>
                  </a:lnTo>
                  <a:lnTo>
                    <a:pt x="1494" y="1157"/>
                  </a:lnTo>
                  <a:lnTo>
                    <a:pt x="1491" y="1156"/>
                  </a:lnTo>
                  <a:lnTo>
                    <a:pt x="1504" y="1136"/>
                  </a:lnTo>
                  <a:lnTo>
                    <a:pt x="1520" y="1116"/>
                  </a:lnTo>
                  <a:lnTo>
                    <a:pt x="1521" y="1108"/>
                  </a:lnTo>
                  <a:lnTo>
                    <a:pt x="1517" y="1080"/>
                  </a:lnTo>
                  <a:lnTo>
                    <a:pt x="1514" y="1074"/>
                  </a:lnTo>
                  <a:lnTo>
                    <a:pt x="1520" y="1058"/>
                  </a:lnTo>
                  <a:lnTo>
                    <a:pt x="1524" y="1051"/>
                  </a:lnTo>
                  <a:lnTo>
                    <a:pt x="1525" y="1045"/>
                  </a:lnTo>
                  <a:lnTo>
                    <a:pt x="1538" y="1035"/>
                  </a:lnTo>
                  <a:lnTo>
                    <a:pt x="1540" y="1030"/>
                  </a:lnTo>
                  <a:lnTo>
                    <a:pt x="1537" y="1013"/>
                  </a:lnTo>
                  <a:lnTo>
                    <a:pt x="1544" y="994"/>
                  </a:lnTo>
                  <a:lnTo>
                    <a:pt x="1542" y="979"/>
                  </a:lnTo>
                  <a:lnTo>
                    <a:pt x="1544" y="967"/>
                  </a:lnTo>
                  <a:lnTo>
                    <a:pt x="1544" y="961"/>
                  </a:lnTo>
                  <a:lnTo>
                    <a:pt x="1547" y="944"/>
                  </a:lnTo>
                  <a:lnTo>
                    <a:pt x="1543" y="885"/>
                  </a:lnTo>
                  <a:lnTo>
                    <a:pt x="1543" y="874"/>
                  </a:lnTo>
                  <a:lnTo>
                    <a:pt x="1546" y="865"/>
                  </a:lnTo>
                  <a:lnTo>
                    <a:pt x="1546" y="858"/>
                  </a:lnTo>
                  <a:lnTo>
                    <a:pt x="1543" y="862"/>
                  </a:lnTo>
                  <a:lnTo>
                    <a:pt x="1536" y="857"/>
                  </a:lnTo>
                  <a:lnTo>
                    <a:pt x="1536" y="852"/>
                  </a:lnTo>
                  <a:lnTo>
                    <a:pt x="1542" y="842"/>
                  </a:lnTo>
                  <a:lnTo>
                    <a:pt x="1540" y="832"/>
                  </a:lnTo>
                  <a:lnTo>
                    <a:pt x="1542" y="825"/>
                  </a:lnTo>
                  <a:lnTo>
                    <a:pt x="1548" y="824"/>
                  </a:lnTo>
                  <a:lnTo>
                    <a:pt x="1549" y="813"/>
                  </a:lnTo>
                  <a:lnTo>
                    <a:pt x="1543" y="803"/>
                  </a:lnTo>
                  <a:lnTo>
                    <a:pt x="1531" y="798"/>
                  </a:lnTo>
                  <a:lnTo>
                    <a:pt x="1534" y="797"/>
                  </a:lnTo>
                  <a:lnTo>
                    <a:pt x="1536" y="793"/>
                  </a:lnTo>
                  <a:lnTo>
                    <a:pt x="1538" y="798"/>
                  </a:lnTo>
                  <a:lnTo>
                    <a:pt x="1545" y="802"/>
                  </a:lnTo>
                  <a:lnTo>
                    <a:pt x="1551" y="804"/>
                  </a:lnTo>
                  <a:lnTo>
                    <a:pt x="1554" y="794"/>
                  </a:lnTo>
                  <a:lnTo>
                    <a:pt x="1560" y="795"/>
                  </a:lnTo>
                  <a:lnTo>
                    <a:pt x="1563" y="800"/>
                  </a:lnTo>
                  <a:lnTo>
                    <a:pt x="1567" y="802"/>
                  </a:lnTo>
                  <a:lnTo>
                    <a:pt x="1562" y="809"/>
                  </a:lnTo>
                  <a:lnTo>
                    <a:pt x="1556" y="814"/>
                  </a:lnTo>
                  <a:lnTo>
                    <a:pt x="1554" y="819"/>
                  </a:lnTo>
                  <a:lnTo>
                    <a:pt x="1559" y="820"/>
                  </a:lnTo>
                  <a:lnTo>
                    <a:pt x="1567" y="812"/>
                  </a:lnTo>
                  <a:lnTo>
                    <a:pt x="1579" y="806"/>
                  </a:lnTo>
                  <a:lnTo>
                    <a:pt x="1594" y="783"/>
                  </a:lnTo>
                  <a:lnTo>
                    <a:pt x="1601" y="766"/>
                  </a:lnTo>
                  <a:lnTo>
                    <a:pt x="1603" y="756"/>
                  </a:lnTo>
                  <a:lnTo>
                    <a:pt x="1608" y="751"/>
                  </a:lnTo>
                  <a:lnTo>
                    <a:pt x="1614" y="736"/>
                  </a:lnTo>
                  <a:lnTo>
                    <a:pt x="1620" y="723"/>
                  </a:lnTo>
                  <a:lnTo>
                    <a:pt x="1644" y="707"/>
                  </a:lnTo>
                  <a:lnTo>
                    <a:pt x="1646" y="699"/>
                  </a:lnTo>
                  <a:lnTo>
                    <a:pt x="1653" y="697"/>
                  </a:lnTo>
                  <a:lnTo>
                    <a:pt x="1658" y="689"/>
                  </a:lnTo>
                  <a:lnTo>
                    <a:pt x="1678" y="671"/>
                  </a:lnTo>
                  <a:lnTo>
                    <a:pt x="1696" y="648"/>
                  </a:lnTo>
                  <a:lnTo>
                    <a:pt x="1700" y="641"/>
                  </a:lnTo>
                  <a:lnTo>
                    <a:pt x="1711" y="618"/>
                  </a:lnTo>
                  <a:lnTo>
                    <a:pt x="1714" y="607"/>
                  </a:lnTo>
                  <a:lnTo>
                    <a:pt x="1719" y="600"/>
                  </a:lnTo>
                  <a:lnTo>
                    <a:pt x="1719" y="592"/>
                  </a:lnTo>
                  <a:lnTo>
                    <a:pt x="1713" y="583"/>
                  </a:lnTo>
                  <a:lnTo>
                    <a:pt x="1715" y="575"/>
                  </a:lnTo>
                  <a:lnTo>
                    <a:pt x="1721" y="570"/>
                  </a:lnTo>
                  <a:lnTo>
                    <a:pt x="1719" y="548"/>
                  </a:lnTo>
                  <a:lnTo>
                    <a:pt x="1714" y="545"/>
                  </a:lnTo>
                  <a:lnTo>
                    <a:pt x="1712" y="534"/>
                  </a:lnTo>
                  <a:lnTo>
                    <a:pt x="1697" y="500"/>
                  </a:lnTo>
                  <a:lnTo>
                    <a:pt x="1697" y="489"/>
                  </a:lnTo>
                  <a:lnTo>
                    <a:pt x="1695" y="475"/>
                  </a:lnTo>
                  <a:lnTo>
                    <a:pt x="1666" y="462"/>
                  </a:lnTo>
                  <a:lnTo>
                    <a:pt x="1649" y="463"/>
                  </a:lnTo>
                  <a:lnTo>
                    <a:pt x="1637" y="468"/>
                  </a:lnTo>
                  <a:lnTo>
                    <a:pt x="1629" y="457"/>
                  </a:lnTo>
                  <a:lnTo>
                    <a:pt x="1620" y="455"/>
                  </a:lnTo>
                  <a:lnTo>
                    <a:pt x="1610" y="444"/>
                  </a:lnTo>
                  <a:lnTo>
                    <a:pt x="1597" y="438"/>
                  </a:lnTo>
                  <a:lnTo>
                    <a:pt x="1589" y="436"/>
                  </a:lnTo>
                  <a:lnTo>
                    <a:pt x="1569" y="416"/>
                  </a:lnTo>
                  <a:lnTo>
                    <a:pt x="1553" y="393"/>
                  </a:lnTo>
                  <a:lnTo>
                    <a:pt x="1545" y="391"/>
                  </a:lnTo>
                  <a:lnTo>
                    <a:pt x="1535" y="381"/>
                  </a:lnTo>
                  <a:lnTo>
                    <a:pt x="1525" y="382"/>
                  </a:lnTo>
                  <a:lnTo>
                    <a:pt x="1499" y="363"/>
                  </a:lnTo>
                  <a:lnTo>
                    <a:pt x="1487" y="363"/>
                  </a:lnTo>
                  <a:lnTo>
                    <a:pt x="1473" y="357"/>
                  </a:lnTo>
                  <a:lnTo>
                    <a:pt x="1465" y="362"/>
                  </a:lnTo>
                  <a:lnTo>
                    <a:pt x="1452" y="362"/>
                  </a:lnTo>
                  <a:lnTo>
                    <a:pt x="1445" y="358"/>
                  </a:lnTo>
                  <a:lnTo>
                    <a:pt x="1436" y="362"/>
                  </a:lnTo>
                  <a:lnTo>
                    <a:pt x="1433" y="367"/>
                  </a:lnTo>
                  <a:lnTo>
                    <a:pt x="1428" y="362"/>
                  </a:lnTo>
                  <a:lnTo>
                    <a:pt x="1416" y="353"/>
                  </a:lnTo>
                  <a:lnTo>
                    <a:pt x="1414" y="357"/>
                  </a:lnTo>
                  <a:lnTo>
                    <a:pt x="1409" y="353"/>
                  </a:lnTo>
                  <a:lnTo>
                    <a:pt x="1407" y="358"/>
                  </a:lnTo>
                  <a:lnTo>
                    <a:pt x="1407" y="363"/>
                  </a:lnTo>
                  <a:lnTo>
                    <a:pt x="1400" y="357"/>
                  </a:lnTo>
                  <a:lnTo>
                    <a:pt x="1398" y="353"/>
                  </a:lnTo>
                  <a:lnTo>
                    <a:pt x="1393" y="351"/>
                  </a:lnTo>
                  <a:lnTo>
                    <a:pt x="1395" y="356"/>
                  </a:lnTo>
                  <a:lnTo>
                    <a:pt x="1392" y="357"/>
                  </a:lnTo>
                  <a:lnTo>
                    <a:pt x="1379" y="352"/>
                  </a:lnTo>
                  <a:lnTo>
                    <a:pt x="1375" y="353"/>
                  </a:lnTo>
                  <a:lnTo>
                    <a:pt x="1364" y="351"/>
                  </a:lnTo>
                  <a:lnTo>
                    <a:pt x="1340" y="340"/>
                  </a:lnTo>
                  <a:lnTo>
                    <a:pt x="1331" y="340"/>
                  </a:lnTo>
                  <a:lnTo>
                    <a:pt x="1330" y="343"/>
                  </a:lnTo>
                  <a:lnTo>
                    <a:pt x="1332" y="348"/>
                  </a:lnTo>
                  <a:lnTo>
                    <a:pt x="1330" y="350"/>
                  </a:lnTo>
                  <a:lnTo>
                    <a:pt x="1325" y="348"/>
                  </a:lnTo>
                  <a:lnTo>
                    <a:pt x="1323" y="349"/>
                  </a:lnTo>
                  <a:lnTo>
                    <a:pt x="1321" y="353"/>
                  </a:lnTo>
                  <a:lnTo>
                    <a:pt x="1313" y="357"/>
                  </a:lnTo>
                  <a:lnTo>
                    <a:pt x="1310" y="361"/>
                  </a:lnTo>
                  <a:lnTo>
                    <a:pt x="1309" y="371"/>
                  </a:lnTo>
                  <a:lnTo>
                    <a:pt x="1304" y="364"/>
                  </a:lnTo>
                  <a:lnTo>
                    <a:pt x="1302" y="357"/>
                  </a:lnTo>
                  <a:lnTo>
                    <a:pt x="1297" y="359"/>
                  </a:lnTo>
                  <a:lnTo>
                    <a:pt x="1298" y="367"/>
                  </a:lnTo>
                  <a:lnTo>
                    <a:pt x="1291" y="381"/>
                  </a:lnTo>
                  <a:lnTo>
                    <a:pt x="1291" y="393"/>
                  </a:lnTo>
                  <a:lnTo>
                    <a:pt x="1288" y="382"/>
                  </a:lnTo>
                  <a:lnTo>
                    <a:pt x="1291" y="371"/>
                  </a:lnTo>
                  <a:lnTo>
                    <a:pt x="1289" y="361"/>
                  </a:lnTo>
                  <a:lnTo>
                    <a:pt x="1294" y="347"/>
                  </a:lnTo>
                  <a:lnTo>
                    <a:pt x="1298" y="343"/>
                  </a:lnTo>
                  <a:lnTo>
                    <a:pt x="1294" y="340"/>
                  </a:lnTo>
                  <a:lnTo>
                    <a:pt x="1287" y="340"/>
                  </a:lnTo>
                  <a:lnTo>
                    <a:pt x="1297" y="329"/>
                  </a:lnTo>
                  <a:lnTo>
                    <a:pt x="1285" y="317"/>
                  </a:lnTo>
                  <a:lnTo>
                    <a:pt x="1278" y="305"/>
                  </a:lnTo>
                  <a:lnTo>
                    <a:pt x="1271" y="306"/>
                  </a:lnTo>
                  <a:lnTo>
                    <a:pt x="1261" y="304"/>
                  </a:lnTo>
                  <a:lnTo>
                    <a:pt x="1255" y="312"/>
                  </a:lnTo>
                  <a:lnTo>
                    <a:pt x="1250" y="315"/>
                  </a:lnTo>
                  <a:lnTo>
                    <a:pt x="1247" y="308"/>
                  </a:lnTo>
                  <a:lnTo>
                    <a:pt x="1243" y="305"/>
                  </a:lnTo>
                  <a:lnTo>
                    <a:pt x="1241" y="299"/>
                  </a:lnTo>
                  <a:lnTo>
                    <a:pt x="1236" y="295"/>
                  </a:lnTo>
                  <a:lnTo>
                    <a:pt x="1229" y="296"/>
                  </a:lnTo>
                  <a:lnTo>
                    <a:pt x="1225" y="291"/>
                  </a:lnTo>
                  <a:lnTo>
                    <a:pt x="1219" y="289"/>
                  </a:lnTo>
                  <a:lnTo>
                    <a:pt x="1216" y="293"/>
                  </a:lnTo>
                  <a:lnTo>
                    <a:pt x="1216" y="290"/>
                  </a:lnTo>
                  <a:lnTo>
                    <a:pt x="1211" y="287"/>
                  </a:lnTo>
                  <a:lnTo>
                    <a:pt x="1208" y="280"/>
                  </a:lnTo>
                  <a:lnTo>
                    <a:pt x="1203" y="283"/>
                  </a:lnTo>
                  <a:lnTo>
                    <a:pt x="1193" y="280"/>
                  </a:lnTo>
                  <a:lnTo>
                    <a:pt x="1180" y="272"/>
                  </a:lnTo>
                  <a:lnTo>
                    <a:pt x="1176" y="272"/>
                  </a:lnTo>
                  <a:lnTo>
                    <a:pt x="1174" y="275"/>
                  </a:lnTo>
                  <a:lnTo>
                    <a:pt x="1166" y="270"/>
                  </a:lnTo>
                  <a:lnTo>
                    <a:pt x="1160" y="271"/>
                  </a:lnTo>
                  <a:lnTo>
                    <a:pt x="1159" y="276"/>
                  </a:lnTo>
                  <a:lnTo>
                    <a:pt x="1155" y="276"/>
                  </a:lnTo>
                  <a:lnTo>
                    <a:pt x="1153" y="270"/>
                  </a:lnTo>
                  <a:lnTo>
                    <a:pt x="1143" y="270"/>
                  </a:lnTo>
                  <a:lnTo>
                    <a:pt x="1134" y="275"/>
                  </a:lnTo>
                  <a:lnTo>
                    <a:pt x="1130" y="283"/>
                  </a:lnTo>
                  <a:lnTo>
                    <a:pt x="1130" y="288"/>
                  </a:lnTo>
                  <a:lnTo>
                    <a:pt x="1121" y="298"/>
                  </a:lnTo>
                  <a:lnTo>
                    <a:pt x="1108" y="305"/>
                  </a:lnTo>
                  <a:lnTo>
                    <a:pt x="1092" y="314"/>
                  </a:lnTo>
                  <a:lnTo>
                    <a:pt x="1085" y="324"/>
                  </a:lnTo>
                  <a:lnTo>
                    <a:pt x="1080" y="336"/>
                  </a:lnTo>
                  <a:lnTo>
                    <a:pt x="1078" y="348"/>
                  </a:lnTo>
                  <a:lnTo>
                    <a:pt x="1074" y="354"/>
                  </a:lnTo>
                  <a:lnTo>
                    <a:pt x="1067" y="362"/>
                  </a:lnTo>
                  <a:lnTo>
                    <a:pt x="1067" y="367"/>
                  </a:lnTo>
                  <a:lnTo>
                    <a:pt x="1069" y="376"/>
                  </a:lnTo>
                  <a:lnTo>
                    <a:pt x="1067" y="393"/>
                  </a:lnTo>
                  <a:lnTo>
                    <a:pt x="1064" y="383"/>
                  </a:lnTo>
                  <a:lnTo>
                    <a:pt x="1058" y="373"/>
                  </a:lnTo>
                  <a:lnTo>
                    <a:pt x="1059" y="366"/>
                  </a:lnTo>
                  <a:lnTo>
                    <a:pt x="1065" y="358"/>
                  </a:lnTo>
                  <a:lnTo>
                    <a:pt x="1072" y="352"/>
                  </a:lnTo>
                  <a:lnTo>
                    <a:pt x="1071" y="340"/>
                  </a:lnTo>
                  <a:lnTo>
                    <a:pt x="1074" y="330"/>
                  </a:lnTo>
                  <a:lnTo>
                    <a:pt x="1074" y="325"/>
                  </a:lnTo>
                  <a:lnTo>
                    <a:pt x="1068" y="324"/>
                  </a:lnTo>
                  <a:lnTo>
                    <a:pt x="1058" y="328"/>
                  </a:lnTo>
                  <a:lnTo>
                    <a:pt x="1047" y="325"/>
                  </a:lnTo>
                  <a:lnTo>
                    <a:pt x="1037" y="325"/>
                  </a:lnTo>
                  <a:lnTo>
                    <a:pt x="1029" y="327"/>
                  </a:lnTo>
                  <a:lnTo>
                    <a:pt x="1023" y="323"/>
                  </a:lnTo>
                  <a:lnTo>
                    <a:pt x="1030" y="323"/>
                  </a:lnTo>
                  <a:lnTo>
                    <a:pt x="1037" y="318"/>
                  </a:lnTo>
                  <a:lnTo>
                    <a:pt x="1045" y="316"/>
                  </a:lnTo>
                  <a:lnTo>
                    <a:pt x="1058" y="319"/>
                  </a:lnTo>
                  <a:lnTo>
                    <a:pt x="1066" y="317"/>
                  </a:lnTo>
                  <a:lnTo>
                    <a:pt x="1073" y="308"/>
                  </a:lnTo>
                  <a:lnTo>
                    <a:pt x="1076" y="308"/>
                  </a:lnTo>
                  <a:lnTo>
                    <a:pt x="1080" y="311"/>
                  </a:lnTo>
                  <a:lnTo>
                    <a:pt x="1084" y="310"/>
                  </a:lnTo>
                  <a:lnTo>
                    <a:pt x="1092" y="305"/>
                  </a:lnTo>
                  <a:lnTo>
                    <a:pt x="1105" y="301"/>
                  </a:lnTo>
                  <a:lnTo>
                    <a:pt x="1105" y="291"/>
                  </a:lnTo>
                  <a:lnTo>
                    <a:pt x="1116" y="277"/>
                  </a:lnTo>
                  <a:lnTo>
                    <a:pt x="1116" y="268"/>
                  </a:lnTo>
                  <a:lnTo>
                    <a:pt x="1121" y="261"/>
                  </a:lnTo>
                  <a:lnTo>
                    <a:pt x="1121" y="254"/>
                  </a:lnTo>
                  <a:lnTo>
                    <a:pt x="1109" y="251"/>
                  </a:lnTo>
                  <a:lnTo>
                    <a:pt x="1100" y="244"/>
                  </a:lnTo>
                  <a:lnTo>
                    <a:pt x="1091" y="244"/>
                  </a:lnTo>
                  <a:lnTo>
                    <a:pt x="1078" y="251"/>
                  </a:lnTo>
                  <a:lnTo>
                    <a:pt x="1067" y="252"/>
                  </a:lnTo>
                  <a:lnTo>
                    <a:pt x="1052" y="246"/>
                  </a:lnTo>
                  <a:lnTo>
                    <a:pt x="1036" y="244"/>
                  </a:lnTo>
                  <a:lnTo>
                    <a:pt x="1024" y="257"/>
                  </a:lnTo>
                  <a:lnTo>
                    <a:pt x="1024" y="262"/>
                  </a:lnTo>
                  <a:lnTo>
                    <a:pt x="1028" y="265"/>
                  </a:lnTo>
                  <a:lnTo>
                    <a:pt x="1031" y="269"/>
                  </a:lnTo>
                  <a:lnTo>
                    <a:pt x="1025" y="270"/>
                  </a:lnTo>
                  <a:lnTo>
                    <a:pt x="1022" y="272"/>
                  </a:lnTo>
                  <a:lnTo>
                    <a:pt x="1018" y="279"/>
                  </a:lnTo>
                  <a:lnTo>
                    <a:pt x="1016" y="273"/>
                  </a:lnTo>
                  <a:lnTo>
                    <a:pt x="1012" y="271"/>
                  </a:lnTo>
                  <a:lnTo>
                    <a:pt x="1003" y="275"/>
                  </a:lnTo>
                  <a:lnTo>
                    <a:pt x="992" y="289"/>
                  </a:lnTo>
                  <a:lnTo>
                    <a:pt x="979" y="305"/>
                  </a:lnTo>
                  <a:lnTo>
                    <a:pt x="989" y="291"/>
                  </a:lnTo>
                  <a:lnTo>
                    <a:pt x="989" y="281"/>
                  </a:lnTo>
                  <a:lnTo>
                    <a:pt x="991" y="276"/>
                  </a:lnTo>
                  <a:lnTo>
                    <a:pt x="992" y="270"/>
                  </a:lnTo>
                  <a:lnTo>
                    <a:pt x="987" y="270"/>
                  </a:lnTo>
                  <a:lnTo>
                    <a:pt x="978" y="277"/>
                  </a:lnTo>
                  <a:lnTo>
                    <a:pt x="974" y="287"/>
                  </a:lnTo>
                  <a:lnTo>
                    <a:pt x="970" y="299"/>
                  </a:lnTo>
                  <a:lnTo>
                    <a:pt x="962" y="304"/>
                  </a:lnTo>
                  <a:lnTo>
                    <a:pt x="969" y="290"/>
                  </a:lnTo>
                  <a:lnTo>
                    <a:pt x="971" y="280"/>
                  </a:lnTo>
                  <a:lnTo>
                    <a:pt x="986" y="260"/>
                  </a:lnTo>
                  <a:lnTo>
                    <a:pt x="990" y="247"/>
                  </a:lnTo>
                  <a:lnTo>
                    <a:pt x="996" y="240"/>
                  </a:lnTo>
                  <a:lnTo>
                    <a:pt x="1004" y="235"/>
                  </a:lnTo>
                  <a:lnTo>
                    <a:pt x="1013" y="228"/>
                  </a:lnTo>
                  <a:lnTo>
                    <a:pt x="1020" y="225"/>
                  </a:lnTo>
                  <a:lnTo>
                    <a:pt x="1028" y="213"/>
                  </a:lnTo>
                  <a:lnTo>
                    <a:pt x="1049" y="192"/>
                  </a:lnTo>
                  <a:lnTo>
                    <a:pt x="1050" y="187"/>
                  </a:lnTo>
                  <a:lnTo>
                    <a:pt x="1054" y="184"/>
                  </a:lnTo>
                  <a:lnTo>
                    <a:pt x="1050" y="178"/>
                  </a:lnTo>
                  <a:lnTo>
                    <a:pt x="1051" y="172"/>
                  </a:lnTo>
                  <a:lnTo>
                    <a:pt x="1054" y="170"/>
                  </a:lnTo>
                  <a:lnTo>
                    <a:pt x="1054" y="161"/>
                  </a:lnTo>
                  <a:lnTo>
                    <a:pt x="1046" y="155"/>
                  </a:lnTo>
                  <a:lnTo>
                    <a:pt x="1037" y="156"/>
                  </a:lnTo>
                  <a:lnTo>
                    <a:pt x="1034" y="159"/>
                  </a:lnTo>
                  <a:lnTo>
                    <a:pt x="1030" y="152"/>
                  </a:lnTo>
                  <a:lnTo>
                    <a:pt x="1024" y="135"/>
                  </a:lnTo>
                  <a:lnTo>
                    <a:pt x="1015" y="111"/>
                  </a:lnTo>
                  <a:lnTo>
                    <a:pt x="1006" y="98"/>
                  </a:lnTo>
                  <a:lnTo>
                    <a:pt x="999" y="82"/>
                  </a:lnTo>
                  <a:lnTo>
                    <a:pt x="1000" y="72"/>
                  </a:lnTo>
                  <a:lnTo>
                    <a:pt x="997" y="63"/>
                  </a:lnTo>
                  <a:close/>
                  <a:moveTo>
                    <a:pt x="1036" y="150"/>
                  </a:moveTo>
                  <a:lnTo>
                    <a:pt x="1032" y="144"/>
                  </a:lnTo>
                  <a:lnTo>
                    <a:pt x="1028" y="133"/>
                  </a:lnTo>
                  <a:lnTo>
                    <a:pt x="1030" y="129"/>
                  </a:lnTo>
                  <a:lnTo>
                    <a:pt x="1036" y="134"/>
                  </a:lnTo>
                  <a:lnTo>
                    <a:pt x="1042" y="145"/>
                  </a:lnTo>
                  <a:lnTo>
                    <a:pt x="1041" y="151"/>
                  </a:lnTo>
                  <a:lnTo>
                    <a:pt x="1036" y="150"/>
                  </a:lnTo>
                  <a:close/>
                  <a:moveTo>
                    <a:pt x="1064" y="242"/>
                  </a:moveTo>
                  <a:lnTo>
                    <a:pt x="1070" y="239"/>
                  </a:lnTo>
                  <a:lnTo>
                    <a:pt x="1072" y="235"/>
                  </a:lnTo>
                  <a:lnTo>
                    <a:pt x="1078" y="235"/>
                  </a:lnTo>
                  <a:lnTo>
                    <a:pt x="1083" y="238"/>
                  </a:lnTo>
                  <a:lnTo>
                    <a:pt x="1080" y="243"/>
                  </a:lnTo>
                  <a:lnTo>
                    <a:pt x="1070" y="244"/>
                  </a:lnTo>
                  <a:lnTo>
                    <a:pt x="1064" y="242"/>
                  </a:lnTo>
                  <a:close/>
                  <a:moveTo>
                    <a:pt x="1039" y="231"/>
                  </a:moveTo>
                  <a:lnTo>
                    <a:pt x="1043" y="233"/>
                  </a:lnTo>
                  <a:lnTo>
                    <a:pt x="1054" y="234"/>
                  </a:lnTo>
                  <a:lnTo>
                    <a:pt x="1057" y="236"/>
                  </a:lnTo>
                  <a:lnTo>
                    <a:pt x="1063" y="233"/>
                  </a:lnTo>
                  <a:lnTo>
                    <a:pt x="1065" y="228"/>
                  </a:lnTo>
                  <a:lnTo>
                    <a:pt x="1060" y="224"/>
                  </a:lnTo>
                  <a:lnTo>
                    <a:pt x="1047" y="227"/>
                  </a:lnTo>
                  <a:lnTo>
                    <a:pt x="1041" y="227"/>
                  </a:lnTo>
                  <a:lnTo>
                    <a:pt x="1039" y="231"/>
                  </a:lnTo>
                  <a:close/>
                  <a:moveTo>
                    <a:pt x="1036" y="225"/>
                  </a:moveTo>
                  <a:lnTo>
                    <a:pt x="1034" y="218"/>
                  </a:lnTo>
                  <a:lnTo>
                    <a:pt x="1039" y="212"/>
                  </a:lnTo>
                  <a:lnTo>
                    <a:pt x="1044" y="210"/>
                  </a:lnTo>
                  <a:lnTo>
                    <a:pt x="1050" y="205"/>
                  </a:lnTo>
                  <a:lnTo>
                    <a:pt x="1054" y="206"/>
                  </a:lnTo>
                  <a:lnTo>
                    <a:pt x="1050" y="212"/>
                  </a:lnTo>
                  <a:lnTo>
                    <a:pt x="1045" y="214"/>
                  </a:lnTo>
                  <a:lnTo>
                    <a:pt x="1041" y="220"/>
                  </a:lnTo>
                  <a:lnTo>
                    <a:pt x="1036" y="225"/>
                  </a:lnTo>
                  <a:close/>
                  <a:moveTo>
                    <a:pt x="1036" y="234"/>
                  </a:moveTo>
                  <a:lnTo>
                    <a:pt x="1035" y="231"/>
                  </a:lnTo>
                  <a:lnTo>
                    <a:pt x="1029" y="228"/>
                  </a:lnTo>
                  <a:lnTo>
                    <a:pt x="1029" y="233"/>
                  </a:lnTo>
                  <a:lnTo>
                    <a:pt x="1031" y="237"/>
                  </a:lnTo>
                  <a:lnTo>
                    <a:pt x="1035" y="238"/>
                  </a:lnTo>
                  <a:lnTo>
                    <a:pt x="1036" y="234"/>
                  </a:lnTo>
                  <a:close/>
                  <a:moveTo>
                    <a:pt x="998" y="266"/>
                  </a:moveTo>
                  <a:lnTo>
                    <a:pt x="1001" y="265"/>
                  </a:lnTo>
                  <a:lnTo>
                    <a:pt x="1003" y="262"/>
                  </a:lnTo>
                  <a:lnTo>
                    <a:pt x="1013" y="252"/>
                  </a:lnTo>
                  <a:lnTo>
                    <a:pt x="1017" y="252"/>
                  </a:lnTo>
                  <a:lnTo>
                    <a:pt x="1025" y="244"/>
                  </a:lnTo>
                  <a:lnTo>
                    <a:pt x="1023" y="241"/>
                  </a:lnTo>
                  <a:lnTo>
                    <a:pt x="1019" y="242"/>
                  </a:lnTo>
                  <a:lnTo>
                    <a:pt x="1016" y="241"/>
                  </a:lnTo>
                  <a:lnTo>
                    <a:pt x="1011" y="243"/>
                  </a:lnTo>
                  <a:lnTo>
                    <a:pt x="1003" y="251"/>
                  </a:lnTo>
                  <a:lnTo>
                    <a:pt x="998" y="266"/>
                  </a:lnTo>
                  <a:close/>
                  <a:moveTo>
                    <a:pt x="1006" y="266"/>
                  </a:moveTo>
                  <a:lnTo>
                    <a:pt x="1009" y="261"/>
                  </a:lnTo>
                  <a:lnTo>
                    <a:pt x="1015" y="258"/>
                  </a:lnTo>
                  <a:lnTo>
                    <a:pt x="1017" y="260"/>
                  </a:lnTo>
                  <a:lnTo>
                    <a:pt x="1015" y="265"/>
                  </a:lnTo>
                  <a:lnTo>
                    <a:pt x="1009" y="266"/>
                  </a:lnTo>
                  <a:lnTo>
                    <a:pt x="1006" y="26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171">
              <a:extLst>
                <a:ext uri="{FF2B5EF4-FFF2-40B4-BE49-F238E27FC236}">
                  <a16:creationId xmlns:a16="http://schemas.microsoft.com/office/drawing/2014/main" id="{E968D9CA-7929-D9E7-1C14-E2DCA79B8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4387851"/>
              <a:ext cx="68263" cy="100013"/>
            </a:xfrm>
            <a:custGeom>
              <a:avLst/>
              <a:gdLst>
                <a:gd name="T0" fmla="*/ 1 w 123"/>
                <a:gd name="T1" fmla="*/ 141 h 179"/>
                <a:gd name="T2" fmla="*/ 3 w 123"/>
                <a:gd name="T3" fmla="*/ 146 h 179"/>
                <a:gd name="T4" fmla="*/ 6 w 123"/>
                <a:gd name="T5" fmla="*/ 153 h 179"/>
                <a:gd name="T6" fmla="*/ 8 w 123"/>
                <a:gd name="T7" fmla="*/ 155 h 179"/>
                <a:gd name="T8" fmla="*/ 8 w 123"/>
                <a:gd name="T9" fmla="*/ 159 h 179"/>
                <a:gd name="T10" fmla="*/ 14 w 123"/>
                <a:gd name="T11" fmla="*/ 166 h 179"/>
                <a:gd name="T12" fmla="*/ 21 w 123"/>
                <a:gd name="T13" fmla="*/ 167 h 179"/>
                <a:gd name="T14" fmla="*/ 26 w 123"/>
                <a:gd name="T15" fmla="*/ 162 h 179"/>
                <a:gd name="T16" fmla="*/ 32 w 123"/>
                <a:gd name="T17" fmla="*/ 160 h 179"/>
                <a:gd name="T18" fmla="*/ 37 w 123"/>
                <a:gd name="T19" fmla="*/ 160 h 179"/>
                <a:gd name="T20" fmla="*/ 38 w 123"/>
                <a:gd name="T21" fmla="*/ 164 h 179"/>
                <a:gd name="T22" fmla="*/ 42 w 123"/>
                <a:gd name="T23" fmla="*/ 165 h 179"/>
                <a:gd name="T24" fmla="*/ 42 w 123"/>
                <a:gd name="T25" fmla="*/ 177 h 179"/>
                <a:gd name="T26" fmla="*/ 47 w 123"/>
                <a:gd name="T27" fmla="*/ 179 h 179"/>
                <a:gd name="T28" fmla="*/ 55 w 123"/>
                <a:gd name="T29" fmla="*/ 173 h 179"/>
                <a:gd name="T30" fmla="*/ 57 w 123"/>
                <a:gd name="T31" fmla="*/ 166 h 179"/>
                <a:gd name="T32" fmla="*/ 61 w 123"/>
                <a:gd name="T33" fmla="*/ 162 h 179"/>
                <a:gd name="T34" fmla="*/ 69 w 123"/>
                <a:gd name="T35" fmla="*/ 161 h 179"/>
                <a:gd name="T36" fmla="*/ 74 w 123"/>
                <a:gd name="T37" fmla="*/ 150 h 179"/>
                <a:gd name="T38" fmla="*/ 81 w 123"/>
                <a:gd name="T39" fmla="*/ 139 h 179"/>
                <a:gd name="T40" fmla="*/ 90 w 123"/>
                <a:gd name="T41" fmla="*/ 121 h 179"/>
                <a:gd name="T42" fmla="*/ 90 w 123"/>
                <a:gd name="T43" fmla="*/ 113 h 179"/>
                <a:gd name="T44" fmla="*/ 101 w 123"/>
                <a:gd name="T45" fmla="*/ 98 h 179"/>
                <a:gd name="T46" fmla="*/ 112 w 123"/>
                <a:gd name="T47" fmla="*/ 84 h 179"/>
                <a:gd name="T48" fmla="*/ 115 w 123"/>
                <a:gd name="T49" fmla="*/ 79 h 179"/>
                <a:gd name="T50" fmla="*/ 116 w 123"/>
                <a:gd name="T51" fmla="*/ 79 h 179"/>
                <a:gd name="T52" fmla="*/ 123 w 123"/>
                <a:gd name="T53" fmla="*/ 69 h 179"/>
                <a:gd name="T54" fmla="*/ 123 w 123"/>
                <a:gd name="T55" fmla="*/ 58 h 179"/>
                <a:gd name="T56" fmla="*/ 115 w 123"/>
                <a:gd name="T57" fmla="*/ 49 h 179"/>
                <a:gd name="T58" fmla="*/ 111 w 123"/>
                <a:gd name="T59" fmla="*/ 53 h 179"/>
                <a:gd name="T60" fmla="*/ 106 w 123"/>
                <a:gd name="T61" fmla="*/ 48 h 179"/>
                <a:gd name="T62" fmla="*/ 105 w 123"/>
                <a:gd name="T63" fmla="*/ 41 h 179"/>
                <a:gd name="T64" fmla="*/ 89 w 123"/>
                <a:gd name="T65" fmla="*/ 25 h 179"/>
                <a:gd name="T66" fmla="*/ 85 w 123"/>
                <a:gd name="T67" fmla="*/ 24 h 179"/>
                <a:gd name="T68" fmla="*/ 75 w 123"/>
                <a:gd name="T69" fmla="*/ 14 h 179"/>
                <a:gd name="T70" fmla="*/ 50 w 123"/>
                <a:gd name="T71" fmla="*/ 7 h 179"/>
                <a:gd name="T72" fmla="*/ 39 w 123"/>
                <a:gd name="T73" fmla="*/ 1 h 179"/>
                <a:gd name="T74" fmla="*/ 26 w 123"/>
                <a:gd name="T75" fmla="*/ 0 h 179"/>
                <a:gd name="T76" fmla="*/ 18 w 123"/>
                <a:gd name="T77" fmla="*/ 5 h 179"/>
                <a:gd name="T78" fmla="*/ 10 w 123"/>
                <a:gd name="T79" fmla="*/ 10 h 179"/>
                <a:gd name="T80" fmla="*/ 10 w 123"/>
                <a:gd name="T81" fmla="*/ 10 h 179"/>
                <a:gd name="T82" fmla="*/ 10 w 123"/>
                <a:gd name="T83" fmla="*/ 10 h 179"/>
                <a:gd name="T84" fmla="*/ 7 w 123"/>
                <a:gd name="T85" fmla="*/ 14 h 179"/>
                <a:gd name="T86" fmla="*/ 0 w 123"/>
                <a:gd name="T87" fmla="*/ 23 h 179"/>
                <a:gd name="T88" fmla="*/ 1 w 123"/>
                <a:gd name="T89" fmla="*/ 35 h 179"/>
                <a:gd name="T90" fmla="*/ 4 w 123"/>
                <a:gd name="T91" fmla="*/ 44 h 179"/>
                <a:gd name="T92" fmla="*/ 3 w 123"/>
                <a:gd name="T93" fmla="*/ 54 h 179"/>
                <a:gd name="T94" fmla="*/ 3 w 123"/>
                <a:gd name="T95" fmla="*/ 61 h 179"/>
                <a:gd name="T96" fmla="*/ 11 w 123"/>
                <a:gd name="T97" fmla="*/ 66 h 179"/>
                <a:gd name="T98" fmla="*/ 14 w 123"/>
                <a:gd name="T99" fmla="*/ 73 h 179"/>
                <a:gd name="T100" fmla="*/ 19 w 123"/>
                <a:gd name="T101" fmla="*/ 81 h 179"/>
                <a:gd name="T102" fmla="*/ 21 w 123"/>
                <a:gd name="T103" fmla="*/ 90 h 179"/>
                <a:gd name="T104" fmla="*/ 22 w 123"/>
                <a:gd name="T105" fmla="*/ 94 h 179"/>
                <a:gd name="T106" fmla="*/ 21 w 123"/>
                <a:gd name="T107" fmla="*/ 101 h 179"/>
                <a:gd name="T108" fmla="*/ 14 w 123"/>
                <a:gd name="T109" fmla="*/ 108 h 179"/>
                <a:gd name="T110" fmla="*/ 15 w 123"/>
                <a:gd name="T111" fmla="*/ 119 h 179"/>
                <a:gd name="T112" fmla="*/ 18 w 123"/>
                <a:gd name="T113" fmla="*/ 125 h 179"/>
                <a:gd name="T114" fmla="*/ 14 w 123"/>
                <a:gd name="T115" fmla="*/ 135 h 179"/>
                <a:gd name="T116" fmla="*/ 3 w 123"/>
                <a:gd name="T117" fmla="*/ 142 h 179"/>
                <a:gd name="T118" fmla="*/ 1 w 123"/>
                <a:gd name="T119" fmla="*/ 14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79">
                  <a:moveTo>
                    <a:pt x="1" y="141"/>
                  </a:moveTo>
                  <a:lnTo>
                    <a:pt x="3" y="146"/>
                  </a:lnTo>
                  <a:lnTo>
                    <a:pt x="6" y="153"/>
                  </a:lnTo>
                  <a:lnTo>
                    <a:pt x="8" y="155"/>
                  </a:lnTo>
                  <a:lnTo>
                    <a:pt x="8" y="159"/>
                  </a:lnTo>
                  <a:lnTo>
                    <a:pt x="14" y="166"/>
                  </a:lnTo>
                  <a:lnTo>
                    <a:pt x="21" y="167"/>
                  </a:lnTo>
                  <a:lnTo>
                    <a:pt x="26" y="162"/>
                  </a:lnTo>
                  <a:lnTo>
                    <a:pt x="32" y="160"/>
                  </a:lnTo>
                  <a:lnTo>
                    <a:pt x="37" y="160"/>
                  </a:lnTo>
                  <a:lnTo>
                    <a:pt x="38" y="164"/>
                  </a:lnTo>
                  <a:lnTo>
                    <a:pt x="42" y="165"/>
                  </a:lnTo>
                  <a:lnTo>
                    <a:pt x="42" y="177"/>
                  </a:lnTo>
                  <a:lnTo>
                    <a:pt x="47" y="179"/>
                  </a:lnTo>
                  <a:lnTo>
                    <a:pt x="55" y="173"/>
                  </a:lnTo>
                  <a:lnTo>
                    <a:pt x="57" y="166"/>
                  </a:lnTo>
                  <a:lnTo>
                    <a:pt x="61" y="162"/>
                  </a:lnTo>
                  <a:lnTo>
                    <a:pt x="69" y="161"/>
                  </a:lnTo>
                  <a:lnTo>
                    <a:pt x="74" y="150"/>
                  </a:lnTo>
                  <a:lnTo>
                    <a:pt x="81" y="139"/>
                  </a:lnTo>
                  <a:lnTo>
                    <a:pt x="90" y="121"/>
                  </a:lnTo>
                  <a:lnTo>
                    <a:pt x="90" y="113"/>
                  </a:lnTo>
                  <a:lnTo>
                    <a:pt x="101" y="98"/>
                  </a:lnTo>
                  <a:lnTo>
                    <a:pt x="112" y="84"/>
                  </a:lnTo>
                  <a:lnTo>
                    <a:pt x="115" y="79"/>
                  </a:lnTo>
                  <a:lnTo>
                    <a:pt x="116" y="79"/>
                  </a:lnTo>
                  <a:lnTo>
                    <a:pt x="123" y="69"/>
                  </a:lnTo>
                  <a:lnTo>
                    <a:pt x="123" y="58"/>
                  </a:lnTo>
                  <a:lnTo>
                    <a:pt x="115" y="49"/>
                  </a:lnTo>
                  <a:lnTo>
                    <a:pt x="111" y="53"/>
                  </a:lnTo>
                  <a:lnTo>
                    <a:pt x="106" y="48"/>
                  </a:lnTo>
                  <a:lnTo>
                    <a:pt x="105" y="41"/>
                  </a:lnTo>
                  <a:lnTo>
                    <a:pt x="89" y="25"/>
                  </a:lnTo>
                  <a:lnTo>
                    <a:pt x="85" y="24"/>
                  </a:lnTo>
                  <a:lnTo>
                    <a:pt x="75" y="14"/>
                  </a:lnTo>
                  <a:lnTo>
                    <a:pt x="50" y="7"/>
                  </a:lnTo>
                  <a:lnTo>
                    <a:pt x="39" y="1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7" y="14"/>
                  </a:lnTo>
                  <a:lnTo>
                    <a:pt x="0" y="23"/>
                  </a:lnTo>
                  <a:lnTo>
                    <a:pt x="1" y="35"/>
                  </a:lnTo>
                  <a:lnTo>
                    <a:pt x="4" y="44"/>
                  </a:lnTo>
                  <a:lnTo>
                    <a:pt x="3" y="54"/>
                  </a:lnTo>
                  <a:lnTo>
                    <a:pt x="3" y="61"/>
                  </a:lnTo>
                  <a:lnTo>
                    <a:pt x="11" y="66"/>
                  </a:lnTo>
                  <a:lnTo>
                    <a:pt x="14" y="73"/>
                  </a:lnTo>
                  <a:lnTo>
                    <a:pt x="19" y="81"/>
                  </a:lnTo>
                  <a:lnTo>
                    <a:pt x="21" y="90"/>
                  </a:lnTo>
                  <a:lnTo>
                    <a:pt x="22" y="94"/>
                  </a:lnTo>
                  <a:lnTo>
                    <a:pt x="21" y="101"/>
                  </a:lnTo>
                  <a:lnTo>
                    <a:pt x="14" y="108"/>
                  </a:lnTo>
                  <a:lnTo>
                    <a:pt x="15" y="119"/>
                  </a:lnTo>
                  <a:lnTo>
                    <a:pt x="18" y="125"/>
                  </a:lnTo>
                  <a:lnTo>
                    <a:pt x="14" y="135"/>
                  </a:lnTo>
                  <a:lnTo>
                    <a:pt x="3" y="142"/>
                  </a:lnTo>
                  <a:lnTo>
                    <a:pt x="1" y="1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172">
              <a:extLst>
                <a:ext uri="{FF2B5EF4-FFF2-40B4-BE49-F238E27FC236}">
                  <a16:creationId xmlns:a16="http://schemas.microsoft.com/office/drawing/2014/main" id="{BE369F33-32AC-6C3E-0EA8-45B31C04B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4376739"/>
              <a:ext cx="98425" cy="109538"/>
            </a:xfrm>
            <a:custGeom>
              <a:avLst/>
              <a:gdLst>
                <a:gd name="T0" fmla="*/ 72 w 177"/>
                <a:gd name="T1" fmla="*/ 188 h 194"/>
                <a:gd name="T2" fmla="*/ 78 w 177"/>
                <a:gd name="T3" fmla="*/ 191 h 194"/>
                <a:gd name="T4" fmla="*/ 96 w 177"/>
                <a:gd name="T5" fmla="*/ 193 h 194"/>
                <a:gd name="T6" fmla="*/ 94 w 177"/>
                <a:gd name="T7" fmla="*/ 180 h 194"/>
                <a:gd name="T8" fmla="*/ 84 w 177"/>
                <a:gd name="T9" fmla="*/ 167 h 194"/>
                <a:gd name="T10" fmla="*/ 94 w 177"/>
                <a:gd name="T11" fmla="*/ 154 h 194"/>
                <a:gd name="T12" fmla="*/ 122 w 177"/>
                <a:gd name="T13" fmla="*/ 155 h 194"/>
                <a:gd name="T14" fmla="*/ 142 w 177"/>
                <a:gd name="T15" fmla="*/ 152 h 194"/>
                <a:gd name="T16" fmla="*/ 158 w 177"/>
                <a:gd name="T17" fmla="*/ 162 h 194"/>
                <a:gd name="T18" fmla="*/ 173 w 177"/>
                <a:gd name="T19" fmla="*/ 145 h 194"/>
                <a:gd name="T20" fmla="*/ 169 w 177"/>
                <a:gd name="T21" fmla="*/ 128 h 194"/>
                <a:gd name="T22" fmla="*/ 177 w 177"/>
                <a:gd name="T23" fmla="*/ 114 h 194"/>
                <a:gd name="T24" fmla="*/ 174 w 177"/>
                <a:gd name="T25" fmla="*/ 101 h 194"/>
                <a:gd name="T26" fmla="*/ 166 w 177"/>
                <a:gd name="T27" fmla="*/ 86 h 194"/>
                <a:gd name="T28" fmla="*/ 158 w 177"/>
                <a:gd name="T29" fmla="*/ 74 h 194"/>
                <a:gd name="T30" fmla="*/ 156 w 177"/>
                <a:gd name="T31" fmla="*/ 55 h 194"/>
                <a:gd name="T32" fmla="*/ 162 w 177"/>
                <a:gd name="T33" fmla="*/ 34 h 194"/>
                <a:gd name="T34" fmla="*/ 165 w 177"/>
                <a:gd name="T35" fmla="*/ 30 h 194"/>
                <a:gd name="T36" fmla="*/ 173 w 177"/>
                <a:gd name="T37" fmla="*/ 13 h 194"/>
                <a:gd name="T38" fmla="*/ 149 w 177"/>
                <a:gd name="T39" fmla="*/ 7 h 194"/>
                <a:gd name="T40" fmla="*/ 126 w 177"/>
                <a:gd name="T41" fmla="*/ 1 h 194"/>
                <a:gd name="T42" fmla="*/ 104 w 177"/>
                <a:gd name="T43" fmla="*/ 3 h 194"/>
                <a:gd name="T44" fmla="*/ 73 w 177"/>
                <a:gd name="T45" fmla="*/ 2 h 194"/>
                <a:gd name="T46" fmla="*/ 43 w 177"/>
                <a:gd name="T47" fmla="*/ 7 h 194"/>
                <a:gd name="T48" fmla="*/ 41 w 177"/>
                <a:gd name="T49" fmla="*/ 18 h 194"/>
                <a:gd name="T50" fmla="*/ 39 w 177"/>
                <a:gd name="T51" fmla="*/ 33 h 194"/>
                <a:gd name="T52" fmla="*/ 25 w 177"/>
                <a:gd name="T53" fmla="*/ 44 h 194"/>
                <a:gd name="T54" fmla="*/ 8 w 177"/>
                <a:gd name="T55" fmla="*/ 55 h 194"/>
                <a:gd name="T56" fmla="*/ 0 w 177"/>
                <a:gd name="T57" fmla="*/ 83 h 194"/>
                <a:gd name="T58" fmla="*/ 9 w 177"/>
                <a:gd name="T59" fmla="*/ 93 h 194"/>
                <a:gd name="T60" fmla="*/ 16 w 177"/>
                <a:gd name="T61" fmla="*/ 103 h 194"/>
                <a:gd name="T62" fmla="*/ 21 w 177"/>
                <a:gd name="T63" fmla="*/ 116 h 194"/>
                <a:gd name="T64" fmla="*/ 32 w 177"/>
                <a:gd name="T65" fmla="*/ 120 h 194"/>
                <a:gd name="T66" fmla="*/ 37 w 177"/>
                <a:gd name="T67" fmla="*/ 130 h 194"/>
                <a:gd name="T68" fmla="*/ 40 w 177"/>
                <a:gd name="T69" fmla="*/ 152 h 194"/>
                <a:gd name="T70" fmla="*/ 52 w 177"/>
                <a:gd name="T71" fmla="*/ 163 h 194"/>
                <a:gd name="T72" fmla="*/ 62 w 177"/>
                <a:gd name="T73" fmla="*/ 175 h 194"/>
                <a:gd name="T74" fmla="*/ 65 w 177"/>
                <a:gd name="T75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194">
                  <a:moveTo>
                    <a:pt x="71" y="188"/>
                  </a:moveTo>
                  <a:lnTo>
                    <a:pt x="72" y="188"/>
                  </a:lnTo>
                  <a:lnTo>
                    <a:pt x="75" y="188"/>
                  </a:lnTo>
                  <a:lnTo>
                    <a:pt x="78" y="191"/>
                  </a:lnTo>
                  <a:lnTo>
                    <a:pt x="89" y="194"/>
                  </a:lnTo>
                  <a:lnTo>
                    <a:pt x="96" y="193"/>
                  </a:lnTo>
                  <a:lnTo>
                    <a:pt x="98" y="190"/>
                  </a:lnTo>
                  <a:lnTo>
                    <a:pt x="94" y="180"/>
                  </a:lnTo>
                  <a:lnTo>
                    <a:pt x="92" y="175"/>
                  </a:lnTo>
                  <a:lnTo>
                    <a:pt x="84" y="167"/>
                  </a:lnTo>
                  <a:lnTo>
                    <a:pt x="85" y="159"/>
                  </a:lnTo>
                  <a:lnTo>
                    <a:pt x="94" y="154"/>
                  </a:lnTo>
                  <a:lnTo>
                    <a:pt x="104" y="156"/>
                  </a:lnTo>
                  <a:lnTo>
                    <a:pt x="122" y="155"/>
                  </a:lnTo>
                  <a:lnTo>
                    <a:pt x="130" y="152"/>
                  </a:lnTo>
                  <a:lnTo>
                    <a:pt x="142" y="152"/>
                  </a:lnTo>
                  <a:lnTo>
                    <a:pt x="150" y="160"/>
                  </a:lnTo>
                  <a:lnTo>
                    <a:pt x="158" y="162"/>
                  </a:lnTo>
                  <a:lnTo>
                    <a:pt x="169" y="155"/>
                  </a:lnTo>
                  <a:lnTo>
                    <a:pt x="173" y="145"/>
                  </a:lnTo>
                  <a:lnTo>
                    <a:pt x="170" y="139"/>
                  </a:lnTo>
                  <a:lnTo>
                    <a:pt x="169" y="128"/>
                  </a:lnTo>
                  <a:lnTo>
                    <a:pt x="176" y="121"/>
                  </a:lnTo>
                  <a:lnTo>
                    <a:pt x="177" y="114"/>
                  </a:lnTo>
                  <a:lnTo>
                    <a:pt x="176" y="110"/>
                  </a:lnTo>
                  <a:lnTo>
                    <a:pt x="174" y="101"/>
                  </a:lnTo>
                  <a:lnTo>
                    <a:pt x="169" y="93"/>
                  </a:lnTo>
                  <a:lnTo>
                    <a:pt x="166" y="86"/>
                  </a:lnTo>
                  <a:lnTo>
                    <a:pt x="158" y="81"/>
                  </a:lnTo>
                  <a:lnTo>
                    <a:pt x="158" y="74"/>
                  </a:lnTo>
                  <a:lnTo>
                    <a:pt x="159" y="64"/>
                  </a:lnTo>
                  <a:lnTo>
                    <a:pt x="156" y="55"/>
                  </a:lnTo>
                  <a:lnTo>
                    <a:pt x="155" y="43"/>
                  </a:lnTo>
                  <a:lnTo>
                    <a:pt x="162" y="34"/>
                  </a:lnTo>
                  <a:lnTo>
                    <a:pt x="165" y="30"/>
                  </a:lnTo>
                  <a:lnTo>
                    <a:pt x="165" y="30"/>
                  </a:lnTo>
                  <a:lnTo>
                    <a:pt x="174" y="19"/>
                  </a:lnTo>
                  <a:lnTo>
                    <a:pt x="173" y="13"/>
                  </a:lnTo>
                  <a:lnTo>
                    <a:pt x="164" y="9"/>
                  </a:lnTo>
                  <a:lnTo>
                    <a:pt x="149" y="7"/>
                  </a:lnTo>
                  <a:lnTo>
                    <a:pt x="132" y="0"/>
                  </a:lnTo>
                  <a:lnTo>
                    <a:pt x="126" y="1"/>
                  </a:lnTo>
                  <a:lnTo>
                    <a:pt x="118" y="4"/>
                  </a:lnTo>
                  <a:lnTo>
                    <a:pt x="104" y="3"/>
                  </a:lnTo>
                  <a:lnTo>
                    <a:pt x="87" y="6"/>
                  </a:lnTo>
                  <a:lnTo>
                    <a:pt x="73" y="2"/>
                  </a:lnTo>
                  <a:lnTo>
                    <a:pt x="54" y="2"/>
                  </a:lnTo>
                  <a:lnTo>
                    <a:pt x="43" y="7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39" y="26"/>
                  </a:lnTo>
                  <a:lnTo>
                    <a:pt x="39" y="33"/>
                  </a:lnTo>
                  <a:lnTo>
                    <a:pt x="33" y="40"/>
                  </a:lnTo>
                  <a:lnTo>
                    <a:pt x="25" y="44"/>
                  </a:lnTo>
                  <a:lnTo>
                    <a:pt x="14" y="44"/>
                  </a:lnTo>
                  <a:lnTo>
                    <a:pt x="8" y="55"/>
                  </a:lnTo>
                  <a:lnTo>
                    <a:pt x="8" y="64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9" y="93"/>
                  </a:lnTo>
                  <a:lnTo>
                    <a:pt x="14" y="99"/>
                  </a:lnTo>
                  <a:lnTo>
                    <a:pt x="16" y="103"/>
                  </a:lnTo>
                  <a:lnTo>
                    <a:pt x="21" y="110"/>
                  </a:lnTo>
                  <a:lnTo>
                    <a:pt x="21" y="116"/>
                  </a:lnTo>
                  <a:lnTo>
                    <a:pt x="26" y="120"/>
                  </a:lnTo>
                  <a:lnTo>
                    <a:pt x="32" y="120"/>
                  </a:lnTo>
                  <a:lnTo>
                    <a:pt x="35" y="123"/>
                  </a:lnTo>
                  <a:lnTo>
                    <a:pt x="37" y="130"/>
                  </a:lnTo>
                  <a:lnTo>
                    <a:pt x="41" y="143"/>
                  </a:lnTo>
                  <a:lnTo>
                    <a:pt x="40" y="152"/>
                  </a:lnTo>
                  <a:lnTo>
                    <a:pt x="45" y="155"/>
                  </a:lnTo>
                  <a:lnTo>
                    <a:pt x="52" y="163"/>
                  </a:lnTo>
                  <a:lnTo>
                    <a:pt x="53" y="171"/>
                  </a:lnTo>
                  <a:lnTo>
                    <a:pt x="62" y="175"/>
                  </a:lnTo>
                  <a:lnTo>
                    <a:pt x="62" y="178"/>
                  </a:lnTo>
                  <a:lnTo>
                    <a:pt x="65" y="184"/>
                  </a:lnTo>
                  <a:lnTo>
                    <a:pt x="71" y="18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173">
              <a:extLst>
                <a:ext uri="{FF2B5EF4-FFF2-40B4-BE49-F238E27FC236}">
                  <a16:creationId xmlns:a16="http://schemas.microsoft.com/office/drawing/2014/main" id="{E478BBA2-A6B9-68A0-B62C-CC096E5DA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1" y="4316414"/>
              <a:ext cx="123825" cy="185738"/>
            </a:xfrm>
            <a:custGeom>
              <a:avLst/>
              <a:gdLst>
                <a:gd name="T0" fmla="*/ 37 w 222"/>
                <a:gd name="T1" fmla="*/ 147 h 332"/>
                <a:gd name="T2" fmla="*/ 45 w 222"/>
                <a:gd name="T3" fmla="*/ 147 h 332"/>
                <a:gd name="T4" fmla="*/ 62 w 222"/>
                <a:gd name="T5" fmla="*/ 157 h 332"/>
                <a:gd name="T6" fmla="*/ 57 w 222"/>
                <a:gd name="T7" fmla="*/ 178 h 332"/>
                <a:gd name="T8" fmla="*/ 61 w 222"/>
                <a:gd name="T9" fmla="*/ 187 h 332"/>
                <a:gd name="T10" fmla="*/ 73 w 222"/>
                <a:gd name="T11" fmla="*/ 192 h 332"/>
                <a:gd name="T12" fmla="*/ 85 w 222"/>
                <a:gd name="T13" fmla="*/ 198 h 332"/>
                <a:gd name="T14" fmla="*/ 77 w 222"/>
                <a:gd name="T15" fmla="*/ 213 h 332"/>
                <a:gd name="T16" fmla="*/ 66 w 222"/>
                <a:gd name="T17" fmla="*/ 240 h 332"/>
                <a:gd name="T18" fmla="*/ 63 w 222"/>
                <a:gd name="T19" fmla="*/ 255 h 332"/>
                <a:gd name="T20" fmla="*/ 64 w 222"/>
                <a:gd name="T21" fmla="*/ 268 h 332"/>
                <a:gd name="T22" fmla="*/ 63 w 222"/>
                <a:gd name="T23" fmla="*/ 283 h 332"/>
                <a:gd name="T24" fmla="*/ 81 w 222"/>
                <a:gd name="T25" fmla="*/ 300 h 332"/>
                <a:gd name="T26" fmla="*/ 87 w 222"/>
                <a:gd name="T27" fmla="*/ 315 h 332"/>
                <a:gd name="T28" fmla="*/ 112 w 222"/>
                <a:gd name="T29" fmla="*/ 332 h 332"/>
                <a:gd name="T30" fmla="*/ 123 w 222"/>
                <a:gd name="T31" fmla="*/ 324 h 332"/>
                <a:gd name="T32" fmla="*/ 135 w 222"/>
                <a:gd name="T33" fmla="*/ 326 h 332"/>
                <a:gd name="T34" fmla="*/ 142 w 222"/>
                <a:gd name="T35" fmla="*/ 314 h 332"/>
                <a:gd name="T36" fmla="*/ 169 w 222"/>
                <a:gd name="T37" fmla="*/ 312 h 332"/>
                <a:gd name="T38" fmla="*/ 183 w 222"/>
                <a:gd name="T39" fmla="*/ 294 h 332"/>
                <a:gd name="T40" fmla="*/ 200 w 222"/>
                <a:gd name="T41" fmla="*/ 298 h 332"/>
                <a:gd name="T42" fmla="*/ 222 w 222"/>
                <a:gd name="T43" fmla="*/ 296 h 332"/>
                <a:gd name="T44" fmla="*/ 213 w 222"/>
                <a:gd name="T45" fmla="*/ 286 h 332"/>
                <a:gd name="T46" fmla="*/ 204 w 222"/>
                <a:gd name="T47" fmla="*/ 279 h 332"/>
                <a:gd name="T48" fmla="*/ 196 w 222"/>
                <a:gd name="T49" fmla="*/ 263 h 332"/>
                <a:gd name="T50" fmla="*/ 192 w 222"/>
                <a:gd name="T51" fmla="*/ 251 h 332"/>
                <a:gd name="T52" fmla="*/ 186 w 222"/>
                <a:gd name="T53" fmla="*/ 231 h 332"/>
                <a:gd name="T54" fmla="*/ 177 w 222"/>
                <a:gd name="T55" fmla="*/ 228 h 332"/>
                <a:gd name="T56" fmla="*/ 172 w 222"/>
                <a:gd name="T57" fmla="*/ 218 h 332"/>
                <a:gd name="T58" fmla="*/ 165 w 222"/>
                <a:gd name="T59" fmla="*/ 207 h 332"/>
                <a:gd name="T60" fmla="*/ 152 w 222"/>
                <a:gd name="T61" fmla="*/ 196 h 332"/>
                <a:gd name="T62" fmla="*/ 159 w 222"/>
                <a:gd name="T63" fmla="*/ 172 h 332"/>
                <a:gd name="T64" fmla="*/ 165 w 222"/>
                <a:gd name="T65" fmla="*/ 152 h 332"/>
                <a:gd name="T66" fmla="*/ 184 w 222"/>
                <a:gd name="T67" fmla="*/ 148 h 332"/>
                <a:gd name="T68" fmla="*/ 190 w 222"/>
                <a:gd name="T69" fmla="*/ 134 h 332"/>
                <a:gd name="T70" fmla="*/ 192 w 222"/>
                <a:gd name="T71" fmla="*/ 125 h 332"/>
                <a:gd name="T72" fmla="*/ 189 w 222"/>
                <a:gd name="T73" fmla="*/ 116 h 332"/>
                <a:gd name="T74" fmla="*/ 186 w 222"/>
                <a:gd name="T75" fmla="*/ 98 h 332"/>
                <a:gd name="T76" fmla="*/ 156 w 222"/>
                <a:gd name="T77" fmla="*/ 79 h 332"/>
                <a:gd name="T78" fmla="*/ 142 w 222"/>
                <a:gd name="T79" fmla="*/ 76 h 332"/>
                <a:gd name="T80" fmla="*/ 127 w 222"/>
                <a:gd name="T81" fmla="*/ 85 h 332"/>
                <a:gd name="T82" fmla="*/ 124 w 222"/>
                <a:gd name="T83" fmla="*/ 83 h 332"/>
                <a:gd name="T84" fmla="*/ 129 w 222"/>
                <a:gd name="T85" fmla="*/ 62 h 332"/>
                <a:gd name="T86" fmla="*/ 117 w 222"/>
                <a:gd name="T87" fmla="*/ 42 h 332"/>
                <a:gd name="T88" fmla="*/ 89 w 222"/>
                <a:gd name="T89" fmla="*/ 18 h 332"/>
                <a:gd name="T90" fmla="*/ 79 w 222"/>
                <a:gd name="T91" fmla="*/ 3 h 332"/>
                <a:gd name="T92" fmla="*/ 68 w 222"/>
                <a:gd name="T93" fmla="*/ 0 h 332"/>
                <a:gd name="T94" fmla="*/ 54 w 222"/>
                <a:gd name="T95" fmla="*/ 20 h 332"/>
                <a:gd name="T96" fmla="*/ 38 w 222"/>
                <a:gd name="T97" fmla="*/ 26 h 332"/>
                <a:gd name="T98" fmla="*/ 30 w 222"/>
                <a:gd name="T99" fmla="*/ 46 h 332"/>
                <a:gd name="T100" fmla="*/ 45 w 222"/>
                <a:gd name="T101" fmla="*/ 56 h 332"/>
                <a:gd name="T102" fmla="*/ 52 w 222"/>
                <a:gd name="T103" fmla="*/ 72 h 332"/>
                <a:gd name="T104" fmla="*/ 30 w 222"/>
                <a:gd name="T105" fmla="*/ 76 h 332"/>
                <a:gd name="T106" fmla="*/ 17 w 222"/>
                <a:gd name="T107" fmla="*/ 76 h 332"/>
                <a:gd name="T108" fmla="*/ 9 w 222"/>
                <a:gd name="T109" fmla="*/ 96 h 332"/>
                <a:gd name="T110" fmla="*/ 4 w 222"/>
                <a:gd name="T111" fmla="*/ 115 h 332"/>
                <a:gd name="T112" fmla="*/ 32 w 222"/>
                <a:gd name="T113" fmla="*/ 14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2" h="332">
                  <a:moveTo>
                    <a:pt x="32" y="146"/>
                  </a:moveTo>
                  <a:lnTo>
                    <a:pt x="37" y="147"/>
                  </a:lnTo>
                  <a:lnTo>
                    <a:pt x="40" y="150"/>
                  </a:lnTo>
                  <a:lnTo>
                    <a:pt x="45" y="147"/>
                  </a:lnTo>
                  <a:lnTo>
                    <a:pt x="55" y="148"/>
                  </a:lnTo>
                  <a:lnTo>
                    <a:pt x="62" y="157"/>
                  </a:lnTo>
                  <a:lnTo>
                    <a:pt x="62" y="169"/>
                  </a:lnTo>
                  <a:lnTo>
                    <a:pt x="57" y="178"/>
                  </a:lnTo>
                  <a:lnTo>
                    <a:pt x="53" y="183"/>
                  </a:lnTo>
                  <a:lnTo>
                    <a:pt x="61" y="187"/>
                  </a:lnTo>
                  <a:lnTo>
                    <a:pt x="70" y="186"/>
                  </a:lnTo>
                  <a:lnTo>
                    <a:pt x="73" y="192"/>
                  </a:lnTo>
                  <a:lnTo>
                    <a:pt x="77" y="199"/>
                  </a:lnTo>
                  <a:lnTo>
                    <a:pt x="85" y="198"/>
                  </a:lnTo>
                  <a:lnTo>
                    <a:pt x="85" y="203"/>
                  </a:lnTo>
                  <a:lnTo>
                    <a:pt x="77" y="213"/>
                  </a:lnTo>
                  <a:lnTo>
                    <a:pt x="74" y="225"/>
                  </a:lnTo>
                  <a:lnTo>
                    <a:pt x="66" y="240"/>
                  </a:lnTo>
                  <a:lnTo>
                    <a:pt x="67" y="249"/>
                  </a:lnTo>
                  <a:lnTo>
                    <a:pt x="63" y="255"/>
                  </a:lnTo>
                  <a:lnTo>
                    <a:pt x="62" y="263"/>
                  </a:lnTo>
                  <a:lnTo>
                    <a:pt x="64" y="268"/>
                  </a:lnTo>
                  <a:lnTo>
                    <a:pt x="62" y="274"/>
                  </a:lnTo>
                  <a:lnTo>
                    <a:pt x="63" y="283"/>
                  </a:lnTo>
                  <a:lnTo>
                    <a:pt x="71" y="291"/>
                  </a:lnTo>
                  <a:lnTo>
                    <a:pt x="81" y="300"/>
                  </a:lnTo>
                  <a:lnTo>
                    <a:pt x="81" y="307"/>
                  </a:lnTo>
                  <a:lnTo>
                    <a:pt x="87" y="315"/>
                  </a:lnTo>
                  <a:lnTo>
                    <a:pt x="105" y="330"/>
                  </a:lnTo>
                  <a:lnTo>
                    <a:pt x="112" y="332"/>
                  </a:lnTo>
                  <a:lnTo>
                    <a:pt x="117" y="325"/>
                  </a:lnTo>
                  <a:lnTo>
                    <a:pt x="123" y="324"/>
                  </a:lnTo>
                  <a:lnTo>
                    <a:pt x="124" y="327"/>
                  </a:lnTo>
                  <a:lnTo>
                    <a:pt x="135" y="326"/>
                  </a:lnTo>
                  <a:lnTo>
                    <a:pt x="141" y="318"/>
                  </a:lnTo>
                  <a:lnTo>
                    <a:pt x="142" y="314"/>
                  </a:lnTo>
                  <a:lnTo>
                    <a:pt x="151" y="311"/>
                  </a:lnTo>
                  <a:lnTo>
                    <a:pt x="169" y="312"/>
                  </a:lnTo>
                  <a:lnTo>
                    <a:pt x="174" y="298"/>
                  </a:lnTo>
                  <a:lnTo>
                    <a:pt x="183" y="294"/>
                  </a:lnTo>
                  <a:lnTo>
                    <a:pt x="196" y="294"/>
                  </a:lnTo>
                  <a:lnTo>
                    <a:pt x="200" y="298"/>
                  </a:lnTo>
                  <a:lnTo>
                    <a:pt x="208" y="296"/>
                  </a:lnTo>
                  <a:lnTo>
                    <a:pt x="222" y="296"/>
                  </a:lnTo>
                  <a:lnTo>
                    <a:pt x="216" y="292"/>
                  </a:lnTo>
                  <a:lnTo>
                    <a:pt x="213" y="286"/>
                  </a:lnTo>
                  <a:lnTo>
                    <a:pt x="213" y="283"/>
                  </a:lnTo>
                  <a:lnTo>
                    <a:pt x="204" y="279"/>
                  </a:lnTo>
                  <a:lnTo>
                    <a:pt x="203" y="271"/>
                  </a:lnTo>
                  <a:lnTo>
                    <a:pt x="196" y="263"/>
                  </a:lnTo>
                  <a:lnTo>
                    <a:pt x="191" y="260"/>
                  </a:lnTo>
                  <a:lnTo>
                    <a:pt x="192" y="251"/>
                  </a:lnTo>
                  <a:lnTo>
                    <a:pt x="188" y="238"/>
                  </a:lnTo>
                  <a:lnTo>
                    <a:pt x="186" y="231"/>
                  </a:lnTo>
                  <a:lnTo>
                    <a:pt x="183" y="228"/>
                  </a:lnTo>
                  <a:lnTo>
                    <a:pt x="177" y="228"/>
                  </a:lnTo>
                  <a:lnTo>
                    <a:pt x="172" y="224"/>
                  </a:lnTo>
                  <a:lnTo>
                    <a:pt x="172" y="218"/>
                  </a:lnTo>
                  <a:lnTo>
                    <a:pt x="167" y="211"/>
                  </a:lnTo>
                  <a:lnTo>
                    <a:pt x="165" y="207"/>
                  </a:lnTo>
                  <a:lnTo>
                    <a:pt x="160" y="201"/>
                  </a:lnTo>
                  <a:lnTo>
                    <a:pt x="152" y="196"/>
                  </a:lnTo>
                  <a:lnTo>
                    <a:pt x="151" y="191"/>
                  </a:lnTo>
                  <a:lnTo>
                    <a:pt x="159" y="172"/>
                  </a:lnTo>
                  <a:lnTo>
                    <a:pt x="159" y="163"/>
                  </a:lnTo>
                  <a:lnTo>
                    <a:pt x="165" y="152"/>
                  </a:lnTo>
                  <a:lnTo>
                    <a:pt x="176" y="152"/>
                  </a:lnTo>
                  <a:lnTo>
                    <a:pt x="184" y="148"/>
                  </a:lnTo>
                  <a:lnTo>
                    <a:pt x="190" y="141"/>
                  </a:lnTo>
                  <a:lnTo>
                    <a:pt x="190" y="134"/>
                  </a:lnTo>
                  <a:lnTo>
                    <a:pt x="192" y="126"/>
                  </a:lnTo>
                  <a:lnTo>
                    <a:pt x="192" y="125"/>
                  </a:lnTo>
                  <a:lnTo>
                    <a:pt x="192" y="125"/>
                  </a:lnTo>
                  <a:lnTo>
                    <a:pt x="189" y="116"/>
                  </a:lnTo>
                  <a:lnTo>
                    <a:pt x="189" y="105"/>
                  </a:lnTo>
                  <a:lnTo>
                    <a:pt x="186" y="98"/>
                  </a:lnTo>
                  <a:lnTo>
                    <a:pt x="170" y="94"/>
                  </a:lnTo>
                  <a:lnTo>
                    <a:pt x="156" y="79"/>
                  </a:lnTo>
                  <a:lnTo>
                    <a:pt x="148" y="73"/>
                  </a:lnTo>
                  <a:lnTo>
                    <a:pt x="142" y="76"/>
                  </a:lnTo>
                  <a:lnTo>
                    <a:pt x="133" y="79"/>
                  </a:lnTo>
                  <a:lnTo>
                    <a:pt x="127" y="85"/>
                  </a:lnTo>
                  <a:lnTo>
                    <a:pt x="125" y="94"/>
                  </a:lnTo>
                  <a:lnTo>
                    <a:pt x="124" y="83"/>
                  </a:lnTo>
                  <a:lnTo>
                    <a:pt x="126" y="69"/>
                  </a:lnTo>
                  <a:lnTo>
                    <a:pt x="129" y="62"/>
                  </a:lnTo>
                  <a:lnTo>
                    <a:pt x="124" y="47"/>
                  </a:lnTo>
                  <a:lnTo>
                    <a:pt x="117" y="42"/>
                  </a:lnTo>
                  <a:lnTo>
                    <a:pt x="100" y="31"/>
                  </a:lnTo>
                  <a:lnTo>
                    <a:pt x="89" y="18"/>
                  </a:lnTo>
                  <a:lnTo>
                    <a:pt x="87" y="11"/>
                  </a:lnTo>
                  <a:lnTo>
                    <a:pt x="79" y="3"/>
                  </a:lnTo>
                  <a:lnTo>
                    <a:pt x="71" y="2"/>
                  </a:lnTo>
                  <a:lnTo>
                    <a:pt x="68" y="0"/>
                  </a:lnTo>
                  <a:lnTo>
                    <a:pt x="67" y="4"/>
                  </a:lnTo>
                  <a:lnTo>
                    <a:pt x="54" y="20"/>
                  </a:lnTo>
                  <a:lnTo>
                    <a:pt x="45" y="27"/>
                  </a:lnTo>
                  <a:lnTo>
                    <a:pt x="38" y="26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3" y="56"/>
                  </a:lnTo>
                  <a:lnTo>
                    <a:pt x="45" y="56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38" y="79"/>
                  </a:lnTo>
                  <a:lnTo>
                    <a:pt x="30" y="76"/>
                  </a:lnTo>
                  <a:lnTo>
                    <a:pt x="24" y="79"/>
                  </a:lnTo>
                  <a:lnTo>
                    <a:pt x="17" y="76"/>
                  </a:lnTo>
                  <a:lnTo>
                    <a:pt x="11" y="83"/>
                  </a:lnTo>
                  <a:lnTo>
                    <a:pt x="9" y="96"/>
                  </a:lnTo>
                  <a:lnTo>
                    <a:pt x="0" y="104"/>
                  </a:lnTo>
                  <a:lnTo>
                    <a:pt x="4" y="115"/>
                  </a:lnTo>
                  <a:lnTo>
                    <a:pt x="16" y="131"/>
                  </a:lnTo>
                  <a:lnTo>
                    <a:pt x="32" y="145"/>
                  </a:lnTo>
                  <a:lnTo>
                    <a:pt x="32" y="14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174">
              <a:extLst>
                <a:ext uri="{FF2B5EF4-FFF2-40B4-BE49-F238E27FC236}">
                  <a16:creationId xmlns:a16="http://schemas.microsoft.com/office/drawing/2014/main" id="{DE5F9A4D-C5C1-611E-716A-6E8DC3207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2226" y="4213226"/>
              <a:ext cx="327025" cy="301625"/>
            </a:xfrm>
            <a:custGeom>
              <a:avLst/>
              <a:gdLst>
                <a:gd name="T0" fmla="*/ 418 w 586"/>
                <a:gd name="T1" fmla="*/ 70 h 541"/>
                <a:gd name="T2" fmla="*/ 140 w 586"/>
                <a:gd name="T3" fmla="*/ 0 h 541"/>
                <a:gd name="T4" fmla="*/ 182 w 586"/>
                <a:gd name="T5" fmla="*/ 10 h 541"/>
                <a:gd name="T6" fmla="*/ 179 w 586"/>
                <a:gd name="T7" fmla="*/ 14 h 541"/>
                <a:gd name="T8" fmla="*/ 226 w 586"/>
                <a:gd name="T9" fmla="*/ 28 h 541"/>
                <a:gd name="T10" fmla="*/ 286 w 586"/>
                <a:gd name="T11" fmla="*/ 526 h 541"/>
                <a:gd name="T12" fmla="*/ 357 w 586"/>
                <a:gd name="T13" fmla="*/ 518 h 541"/>
                <a:gd name="T14" fmla="*/ 419 w 586"/>
                <a:gd name="T15" fmla="*/ 474 h 541"/>
                <a:gd name="T16" fmla="*/ 380 w 586"/>
                <a:gd name="T17" fmla="*/ 453 h 541"/>
                <a:gd name="T18" fmla="*/ 378 w 586"/>
                <a:gd name="T19" fmla="*/ 393 h 541"/>
                <a:gd name="T20" fmla="*/ 403 w 586"/>
                <a:gd name="T21" fmla="*/ 393 h 541"/>
                <a:gd name="T22" fmla="*/ 471 w 586"/>
                <a:gd name="T23" fmla="*/ 375 h 541"/>
                <a:gd name="T24" fmla="*/ 547 w 586"/>
                <a:gd name="T25" fmla="*/ 352 h 541"/>
                <a:gd name="T26" fmla="*/ 518 w 586"/>
                <a:gd name="T27" fmla="*/ 290 h 541"/>
                <a:gd name="T28" fmla="*/ 548 w 586"/>
                <a:gd name="T29" fmla="*/ 262 h 541"/>
                <a:gd name="T30" fmla="*/ 551 w 586"/>
                <a:gd name="T31" fmla="*/ 242 h 541"/>
                <a:gd name="T32" fmla="*/ 572 w 586"/>
                <a:gd name="T33" fmla="*/ 206 h 541"/>
                <a:gd name="T34" fmla="*/ 561 w 586"/>
                <a:gd name="T35" fmla="*/ 177 h 541"/>
                <a:gd name="T36" fmla="*/ 520 w 586"/>
                <a:gd name="T37" fmla="*/ 183 h 541"/>
                <a:gd name="T38" fmla="*/ 525 w 586"/>
                <a:gd name="T39" fmla="*/ 176 h 541"/>
                <a:gd name="T40" fmla="*/ 535 w 586"/>
                <a:gd name="T41" fmla="*/ 151 h 541"/>
                <a:gd name="T42" fmla="*/ 496 w 586"/>
                <a:gd name="T43" fmla="*/ 126 h 541"/>
                <a:gd name="T44" fmla="*/ 471 w 586"/>
                <a:gd name="T45" fmla="*/ 125 h 541"/>
                <a:gd name="T46" fmla="*/ 455 w 586"/>
                <a:gd name="T47" fmla="*/ 96 h 541"/>
                <a:gd name="T48" fmla="*/ 485 w 586"/>
                <a:gd name="T49" fmla="*/ 85 h 541"/>
                <a:gd name="T50" fmla="*/ 415 w 586"/>
                <a:gd name="T51" fmla="*/ 87 h 541"/>
                <a:gd name="T52" fmla="*/ 369 w 586"/>
                <a:gd name="T53" fmla="*/ 111 h 541"/>
                <a:gd name="T54" fmla="*/ 323 w 586"/>
                <a:gd name="T55" fmla="*/ 92 h 541"/>
                <a:gd name="T56" fmla="*/ 226 w 586"/>
                <a:gd name="T57" fmla="*/ 95 h 541"/>
                <a:gd name="T58" fmla="*/ 218 w 586"/>
                <a:gd name="T59" fmla="*/ 60 h 541"/>
                <a:gd name="T60" fmla="*/ 166 w 586"/>
                <a:gd name="T61" fmla="*/ 56 h 541"/>
                <a:gd name="T62" fmla="*/ 140 w 586"/>
                <a:gd name="T63" fmla="*/ 21 h 541"/>
                <a:gd name="T64" fmla="*/ 151 w 586"/>
                <a:gd name="T65" fmla="*/ 45 h 541"/>
                <a:gd name="T66" fmla="*/ 136 w 586"/>
                <a:gd name="T67" fmla="*/ 53 h 541"/>
                <a:gd name="T68" fmla="*/ 85 w 586"/>
                <a:gd name="T69" fmla="*/ 76 h 541"/>
                <a:gd name="T70" fmla="*/ 86 w 586"/>
                <a:gd name="T71" fmla="*/ 130 h 541"/>
                <a:gd name="T72" fmla="*/ 60 w 586"/>
                <a:gd name="T73" fmla="*/ 148 h 541"/>
                <a:gd name="T74" fmla="*/ 74 w 586"/>
                <a:gd name="T75" fmla="*/ 101 h 541"/>
                <a:gd name="T76" fmla="*/ 62 w 586"/>
                <a:gd name="T77" fmla="*/ 63 h 541"/>
                <a:gd name="T78" fmla="*/ 91 w 586"/>
                <a:gd name="T79" fmla="*/ 32 h 541"/>
                <a:gd name="T80" fmla="*/ 44 w 586"/>
                <a:gd name="T81" fmla="*/ 68 h 541"/>
                <a:gd name="T82" fmla="*/ 6 w 586"/>
                <a:gd name="T83" fmla="*/ 115 h 541"/>
                <a:gd name="T84" fmla="*/ 6 w 586"/>
                <a:gd name="T85" fmla="*/ 155 h 541"/>
                <a:gd name="T86" fmla="*/ 36 w 586"/>
                <a:gd name="T87" fmla="*/ 217 h 541"/>
                <a:gd name="T88" fmla="*/ 57 w 586"/>
                <a:gd name="T89" fmla="*/ 248 h 541"/>
                <a:gd name="T90" fmla="*/ 103 w 586"/>
                <a:gd name="T91" fmla="*/ 253 h 541"/>
                <a:gd name="T92" fmla="*/ 174 w 586"/>
                <a:gd name="T93" fmla="*/ 287 h 541"/>
                <a:gd name="T94" fmla="*/ 207 w 586"/>
                <a:gd name="T95" fmla="*/ 292 h 541"/>
                <a:gd name="T96" fmla="*/ 246 w 586"/>
                <a:gd name="T97" fmla="*/ 285 h 541"/>
                <a:gd name="T98" fmla="*/ 249 w 586"/>
                <a:gd name="T99" fmla="*/ 326 h 541"/>
                <a:gd name="T100" fmla="*/ 234 w 586"/>
                <a:gd name="T101" fmla="*/ 368 h 541"/>
                <a:gd name="T102" fmla="*/ 235 w 586"/>
                <a:gd name="T103" fmla="*/ 443 h 541"/>
                <a:gd name="T104" fmla="*/ 249 w 586"/>
                <a:gd name="T105" fmla="*/ 457 h 541"/>
                <a:gd name="T106" fmla="*/ 269 w 586"/>
                <a:gd name="T107" fmla="*/ 506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6" h="541">
                  <a:moveTo>
                    <a:pt x="388" y="75"/>
                  </a:moveTo>
                  <a:lnTo>
                    <a:pt x="397" y="68"/>
                  </a:lnTo>
                  <a:lnTo>
                    <a:pt x="401" y="74"/>
                  </a:lnTo>
                  <a:lnTo>
                    <a:pt x="414" y="64"/>
                  </a:lnTo>
                  <a:lnTo>
                    <a:pt x="418" y="70"/>
                  </a:lnTo>
                  <a:lnTo>
                    <a:pt x="411" y="79"/>
                  </a:lnTo>
                  <a:lnTo>
                    <a:pt x="402" y="76"/>
                  </a:lnTo>
                  <a:lnTo>
                    <a:pt x="392" y="78"/>
                  </a:lnTo>
                  <a:lnTo>
                    <a:pt x="388" y="75"/>
                  </a:lnTo>
                  <a:close/>
                  <a:moveTo>
                    <a:pt x="140" y="0"/>
                  </a:moveTo>
                  <a:lnTo>
                    <a:pt x="146" y="8"/>
                  </a:lnTo>
                  <a:lnTo>
                    <a:pt x="154" y="8"/>
                  </a:lnTo>
                  <a:lnTo>
                    <a:pt x="147" y="1"/>
                  </a:lnTo>
                  <a:lnTo>
                    <a:pt x="140" y="0"/>
                  </a:lnTo>
                  <a:close/>
                  <a:moveTo>
                    <a:pt x="182" y="10"/>
                  </a:moveTo>
                  <a:lnTo>
                    <a:pt x="190" y="19"/>
                  </a:lnTo>
                  <a:lnTo>
                    <a:pt x="198" y="20"/>
                  </a:lnTo>
                  <a:lnTo>
                    <a:pt x="193" y="25"/>
                  </a:lnTo>
                  <a:lnTo>
                    <a:pt x="184" y="23"/>
                  </a:lnTo>
                  <a:lnTo>
                    <a:pt x="179" y="14"/>
                  </a:lnTo>
                  <a:lnTo>
                    <a:pt x="182" y="10"/>
                  </a:lnTo>
                  <a:close/>
                  <a:moveTo>
                    <a:pt x="211" y="14"/>
                  </a:moveTo>
                  <a:lnTo>
                    <a:pt x="220" y="13"/>
                  </a:lnTo>
                  <a:lnTo>
                    <a:pt x="228" y="21"/>
                  </a:lnTo>
                  <a:lnTo>
                    <a:pt x="226" y="28"/>
                  </a:lnTo>
                  <a:lnTo>
                    <a:pt x="221" y="22"/>
                  </a:lnTo>
                  <a:lnTo>
                    <a:pt x="215" y="21"/>
                  </a:lnTo>
                  <a:lnTo>
                    <a:pt x="211" y="14"/>
                  </a:lnTo>
                  <a:close/>
                  <a:moveTo>
                    <a:pt x="269" y="515"/>
                  </a:moveTo>
                  <a:lnTo>
                    <a:pt x="286" y="526"/>
                  </a:lnTo>
                  <a:lnTo>
                    <a:pt x="304" y="540"/>
                  </a:lnTo>
                  <a:lnTo>
                    <a:pt x="314" y="541"/>
                  </a:lnTo>
                  <a:lnTo>
                    <a:pt x="332" y="540"/>
                  </a:lnTo>
                  <a:lnTo>
                    <a:pt x="342" y="528"/>
                  </a:lnTo>
                  <a:lnTo>
                    <a:pt x="357" y="518"/>
                  </a:lnTo>
                  <a:lnTo>
                    <a:pt x="364" y="510"/>
                  </a:lnTo>
                  <a:lnTo>
                    <a:pt x="387" y="498"/>
                  </a:lnTo>
                  <a:lnTo>
                    <a:pt x="391" y="486"/>
                  </a:lnTo>
                  <a:lnTo>
                    <a:pt x="398" y="478"/>
                  </a:lnTo>
                  <a:lnTo>
                    <a:pt x="419" y="474"/>
                  </a:lnTo>
                  <a:lnTo>
                    <a:pt x="429" y="470"/>
                  </a:lnTo>
                  <a:lnTo>
                    <a:pt x="428" y="461"/>
                  </a:lnTo>
                  <a:lnTo>
                    <a:pt x="415" y="458"/>
                  </a:lnTo>
                  <a:lnTo>
                    <a:pt x="401" y="460"/>
                  </a:lnTo>
                  <a:lnTo>
                    <a:pt x="380" y="453"/>
                  </a:lnTo>
                  <a:lnTo>
                    <a:pt x="383" y="438"/>
                  </a:lnTo>
                  <a:lnTo>
                    <a:pt x="378" y="429"/>
                  </a:lnTo>
                  <a:lnTo>
                    <a:pt x="391" y="410"/>
                  </a:lnTo>
                  <a:lnTo>
                    <a:pt x="388" y="402"/>
                  </a:lnTo>
                  <a:lnTo>
                    <a:pt x="378" y="393"/>
                  </a:lnTo>
                  <a:lnTo>
                    <a:pt x="369" y="390"/>
                  </a:lnTo>
                  <a:lnTo>
                    <a:pt x="363" y="379"/>
                  </a:lnTo>
                  <a:lnTo>
                    <a:pt x="376" y="383"/>
                  </a:lnTo>
                  <a:lnTo>
                    <a:pt x="390" y="385"/>
                  </a:lnTo>
                  <a:lnTo>
                    <a:pt x="403" y="393"/>
                  </a:lnTo>
                  <a:lnTo>
                    <a:pt x="418" y="392"/>
                  </a:lnTo>
                  <a:lnTo>
                    <a:pt x="438" y="389"/>
                  </a:lnTo>
                  <a:lnTo>
                    <a:pt x="443" y="392"/>
                  </a:lnTo>
                  <a:lnTo>
                    <a:pt x="457" y="388"/>
                  </a:lnTo>
                  <a:lnTo>
                    <a:pt x="471" y="375"/>
                  </a:lnTo>
                  <a:lnTo>
                    <a:pt x="483" y="374"/>
                  </a:lnTo>
                  <a:lnTo>
                    <a:pt x="491" y="377"/>
                  </a:lnTo>
                  <a:lnTo>
                    <a:pt x="510" y="369"/>
                  </a:lnTo>
                  <a:lnTo>
                    <a:pt x="524" y="368"/>
                  </a:lnTo>
                  <a:lnTo>
                    <a:pt x="547" y="352"/>
                  </a:lnTo>
                  <a:lnTo>
                    <a:pt x="551" y="341"/>
                  </a:lnTo>
                  <a:lnTo>
                    <a:pt x="550" y="331"/>
                  </a:lnTo>
                  <a:lnTo>
                    <a:pt x="534" y="317"/>
                  </a:lnTo>
                  <a:lnTo>
                    <a:pt x="522" y="301"/>
                  </a:lnTo>
                  <a:lnTo>
                    <a:pt x="518" y="290"/>
                  </a:lnTo>
                  <a:lnTo>
                    <a:pt x="527" y="282"/>
                  </a:lnTo>
                  <a:lnTo>
                    <a:pt x="529" y="269"/>
                  </a:lnTo>
                  <a:lnTo>
                    <a:pt x="535" y="262"/>
                  </a:lnTo>
                  <a:lnTo>
                    <a:pt x="542" y="265"/>
                  </a:lnTo>
                  <a:lnTo>
                    <a:pt x="548" y="262"/>
                  </a:lnTo>
                  <a:lnTo>
                    <a:pt x="556" y="265"/>
                  </a:lnTo>
                  <a:lnTo>
                    <a:pt x="570" y="258"/>
                  </a:lnTo>
                  <a:lnTo>
                    <a:pt x="570" y="248"/>
                  </a:lnTo>
                  <a:lnTo>
                    <a:pt x="563" y="242"/>
                  </a:lnTo>
                  <a:lnTo>
                    <a:pt x="551" y="242"/>
                  </a:lnTo>
                  <a:lnTo>
                    <a:pt x="548" y="232"/>
                  </a:lnTo>
                  <a:lnTo>
                    <a:pt x="544" y="226"/>
                  </a:lnTo>
                  <a:lnTo>
                    <a:pt x="556" y="212"/>
                  </a:lnTo>
                  <a:lnTo>
                    <a:pt x="563" y="213"/>
                  </a:lnTo>
                  <a:lnTo>
                    <a:pt x="572" y="206"/>
                  </a:lnTo>
                  <a:lnTo>
                    <a:pt x="585" y="190"/>
                  </a:lnTo>
                  <a:lnTo>
                    <a:pt x="586" y="186"/>
                  </a:lnTo>
                  <a:lnTo>
                    <a:pt x="584" y="184"/>
                  </a:lnTo>
                  <a:lnTo>
                    <a:pt x="567" y="177"/>
                  </a:lnTo>
                  <a:lnTo>
                    <a:pt x="561" y="177"/>
                  </a:lnTo>
                  <a:lnTo>
                    <a:pt x="555" y="179"/>
                  </a:lnTo>
                  <a:lnTo>
                    <a:pt x="547" y="177"/>
                  </a:lnTo>
                  <a:lnTo>
                    <a:pt x="542" y="177"/>
                  </a:lnTo>
                  <a:lnTo>
                    <a:pt x="535" y="181"/>
                  </a:lnTo>
                  <a:lnTo>
                    <a:pt x="520" y="183"/>
                  </a:lnTo>
                  <a:lnTo>
                    <a:pt x="510" y="182"/>
                  </a:lnTo>
                  <a:lnTo>
                    <a:pt x="505" y="181"/>
                  </a:lnTo>
                  <a:lnTo>
                    <a:pt x="514" y="179"/>
                  </a:lnTo>
                  <a:lnTo>
                    <a:pt x="519" y="180"/>
                  </a:lnTo>
                  <a:lnTo>
                    <a:pt x="525" y="176"/>
                  </a:lnTo>
                  <a:lnTo>
                    <a:pt x="529" y="169"/>
                  </a:lnTo>
                  <a:lnTo>
                    <a:pt x="538" y="162"/>
                  </a:lnTo>
                  <a:lnTo>
                    <a:pt x="540" y="157"/>
                  </a:lnTo>
                  <a:lnTo>
                    <a:pt x="534" y="153"/>
                  </a:lnTo>
                  <a:lnTo>
                    <a:pt x="535" y="151"/>
                  </a:lnTo>
                  <a:lnTo>
                    <a:pt x="532" y="144"/>
                  </a:lnTo>
                  <a:lnTo>
                    <a:pt x="520" y="137"/>
                  </a:lnTo>
                  <a:lnTo>
                    <a:pt x="506" y="133"/>
                  </a:lnTo>
                  <a:lnTo>
                    <a:pt x="501" y="129"/>
                  </a:lnTo>
                  <a:lnTo>
                    <a:pt x="496" y="126"/>
                  </a:lnTo>
                  <a:lnTo>
                    <a:pt x="487" y="125"/>
                  </a:lnTo>
                  <a:lnTo>
                    <a:pt x="485" y="121"/>
                  </a:lnTo>
                  <a:lnTo>
                    <a:pt x="476" y="117"/>
                  </a:lnTo>
                  <a:lnTo>
                    <a:pt x="471" y="118"/>
                  </a:lnTo>
                  <a:lnTo>
                    <a:pt x="471" y="125"/>
                  </a:lnTo>
                  <a:lnTo>
                    <a:pt x="466" y="117"/>
                  </a:lnTo>
                  <a:lnTo>
                    <a:pt x="462" y="109"/>
                  </a:lnTo>
                  <a:lnTo>
                    <a:pt x="453" y="104"/>
                  </a:lnTo>
                  <a:lnTo>
                    <a:pt x="451" y="100"/>
                  </a:lnTo>
                  <a:lnTo>
                    <a:pt x="455" y="96"/>
                  </a:lnTo>
                  <a:lnTo>
                    <a:pt x="475" y="96"/>
                  </a:lnTo>
                  <a:lnTo>
                    <a:pt x="482" y="92"/>
                  </a:lnTo>
                  <a:lnTo>
                    <a:pt x="495" y="90"/>
                  </a:lnTo>
                  <a:lnTo>
                    <a:pt x="496" y="83"/>
                  </a:lnTo>
                  <a:lnTo>
                    <a:pt x="485" y="85"/>
                  </a:lnTo>
                  <a:lnTo>
                    <a:pt x="465" y="81"/>
                  </a:lnTo>
                  <a:lnTo>
                    <a:pt x="451" y="83"/>
                  </a:lnTo>
                  <a:lnTo>
                    <a:pt x="441" y="82"/>
                  </a:lnTo>
                  <a:lnTo>
                    <a:pt x="422" y="89"/>
                  </a:lnTo>
                  <a:lnTo>
                    <a:pt x="415" y="87"/>
                  </a:lnTo>
                  <a:lnTo>
                    <a:pt x="407" y="88"/>
                  </a:lnTo>
                  <a:lnTo>
                    <a:pt x="391" y="99"/>
                  </a:lnTo>
                  <a:lnTo>
                    <a:pt x="383" y="101"/>
                  </a:lnTo>
                  <a:lnTo>
                    <a:pt x="373" y="106"/>
                  </a:lnTo>
                  <a:lnTo>
                    <a:pt x="369" y="111"/>
                  </a:lnTo>
                  <a:lnTo>
                    <a:pt x="356" y="112"/>
                  </a:lnTo>
                  <a:lnTo>
                    <a:pt x="352" y="115"/>
                  </a:lnTo>
                  <a:lnTo>
                    <a:pt x="346" y="113"/>
                  </a:lnTo>
                  <a:lnTo>
                    <a:pt x="326" y="100"/>
                  </a:lnTo>
                  <a:lnTo>
                    <a:pt x="323" y="92"/>
                  </a:lnTo>
                  <a:lnTo>
                    <a:pt x="317" y="91"/>
                  </a:lnTo>
                  <a:lnTo>
                    <a:pt x="295" y="92"/>
                  </a:lnTo>
                  <a:lnTo>
                    <a:pt x="254" y="99"/>
                  </a:lnTo>
                  <a:lnTo>
                    <a:pt x="234" y="99"/>
                  </a:lnTo>
                  <a:lnTo>
                    <a:pt x="226" y="95"/>
                  </a:lnTo>
                  <a:lnTo>
                    <a:pt x="222" y="89"/>
                  </a:lnTo>
                  <a:lnTo>
                    <a:pt x="222" y="81"/>
                  </a:lnTo>
                  <a:lnTo>
                    <a:pt x="228" y="81"/>
                  </a:lnTo>
                  <a:lnTo>
                    <a:pt x="227" y="72"/>
                  </a:lnTo>
                  <a:lnTo>
                    <a:pt x="218" y="60"/>
                  </a:lnTo>
                  <a:lnTo>
                    <a:pt x="210" y="58"/>
                  </a:lnTo>
                  <a:lnTo>
                    <a:pt x="189" y="59"/>
                  </a:lnTo>
                  <a:lnTo>
                    <a:pt x="179" y="54"/>
                  </a:lnTo>
                  <a:lnTo>
                    <a:pt x="172" y="54"/>
                  </a:lnTo>
                  <a:lnTo>
                    <a:pt x="166" y="56"/>
                  </a:lnTo>
                  <a:lnTo>
                    <a:pt x="159" y="44"/>
                  </a:lnTo>
                  <a:lnTo>
                    <a:pt x="159" y="32"/>
                  </a:lnTo>
                  <a:lnTo>
                    <a:pt x="156" y="18"/>
                  </a:lnTo>
                  <a:lnTo>
                    <a:pt x="152" y="16"/>
                  </a:lnTo>
                  <a:lnTo>
                    <a:pt x="140" y="21"/>
                  </a:lnTo>
                  <a:lnTo>
                    <a:pt x="128" y="35"/>
                  </a:lnTo>
                  <a:lnTo>
                    <a:pt x="130" y="45"/>
                  </a:lnTo>
                  <a:lnTo>
                    <a:pt x="134" y="49"/>
                  </a:lnTo>
                  <a:lnTo>
                    <a:pt x="143" y="44"/>
                  </a:lnTo>
                  <a:lnTo>
                    <a:pt x="151" y="45"/>
                  </a:lnTo>
                  <a:lnTo>
                    <a:pt x="158" y="52"/>
                  </a:lnTo>
                  <a:lnTo>
                    <a:pt x="156" y="58"/>
                  </a:lnTo>
                  <a:lnTo>
                    <a:pt x="149" y="60"/>
                  </a:lnTo>
                  <a:lnTo>
                    <a:pt x="140" y="56"/>
                  </a:lnTo>
                  <a:lnTo>
                    <a:pt x="136" y="53"/>
                  </a:lnTo>
                  <a:lnTo>
                    <a:pt x="134" y="56"/>
                  </a:lnTo>
                  <a:lnTo>
                    <a:pt x="134" y="59"/>
                  </a:lnTo>
                  <a:lnTo>
                    <a:pt x="123" y="64"/>
                  </a:lnTo>
                  <a:lnTo>
                    <a:pt x="104" y="68"/>
                  </a:lnTo>
                  <a:lnTo>
                    <a:pt x="85" y="76"/>
                  </a:lnTo>
                  <a:lnTo>
                    <a:pt x="79" y="84"/>
                  </a:lnTo>
                  <a:lnTo>
                    <a:pt x="79" y="91"/>
                  </a:lnTo>
                  <a:lnTo>
                    <a:pt x="84" y="100"/>
                  </a:lnTo>
                  <a:lnTo>
                    <a:pt x="84" y="118"/>
                  </a:lnTo>
                  <a:lnTo>
                    <a:pt x="86" y="130"/>
                  </a:lnTo>
                  <a:lnTo>
                    <a:pt x="89" y="140"/>
                  </a:lnTo>
                  <a:lnTo>
                    <a:pt x="83" y="153"/>
                  </a:lnTo>
                  <a:lnTo>
                    <a:pt x="68" y="162"/>
                  </a:lnTo>
                  <a:lnTo>
                    <a:pt x="60" y="161"/>
                  </a:lnTo>
                  <a:lnTo>
                    <a:pt x="60" y="148"/>
                  </a:lnTo>
                  <a:lnTo>
                    <a:pt x="51" y="138"/>
                  </a:lnTo>
                  <a:lnTo>
                    <a:pt x="49" y="129"/>
                  </a:lnTo>
                  <a:lnTo>
                    <a:pt x="57" y="122"/>
                  </a:lnTo>
                  <a:lnTo>
                    <a:pt x="58" y="117"/>
                  </a:lnTo>
                  <a:lnTo>
                    <a:pt x="74" y="101"/>
                  </a:lnTo>
                  <a:lnTo>
                    <a:pt x="74" y="87"/>
                  </a:lnTo>
                  <a:lnTo>
                    <a:pt x="69" y="78"/>
                  </a:lnTo>
                  <a:lnTo>
                    <a:pt x="70" y="74"/>
                  </a:lnTo>
                  <a:lnTo>
                    <a:pt x="69" y="68"/>
                  </a:lnTo>
                  <a:lnTo>
                    <a:pt x="62" y="63"/>
                  </a:lnTo>
                  <a:lnTo>
                    <a:pt x="59" y="56"/>
                  </a:lnTo>
                  <a:lnTo>
                    <a:pt x="61" y="50"/>
                  </a:lnTo>
                  <a:lnTo>
                    <a:pt x="71" y="45"/>
                  </a:lnTo>
                  <a:lnTo>
                    <a:pt x="82" y="43"/>
                  </a:lnTo>
                  <a:lnTo>
                    <a:pt x="91" y="32"/>
                  </a:lnTo>
                  <a:lnTo>
                    <a:pt x="86" y="32"/>
                  </a:lnTo>
                  <a:lnTo>
                    <a:pt x="84" y="34"/>
                  </a:lnTo>
                  <a:lnTo>
                    <a:pt x="61" y="42"/>
                  </a:lnTo>
                  <a:lnTo>
                    <a:pt x="48" y="63"/>
                  </a:lnTo>
                  <a:lnTo>
                    <a:pt x="44" y="68"/>
                  </a:lnTo>
                  <a:lnTo>
                    <a:pt x="37" y="70"/>
                  </a:lnTo>
                  <a:lnTo>
                    <a:pt x="30" y="80"/>
                  </a:lnTo>
                  <a:lnTo>
                    <a:pt x="23" y="86"/>
                  </a:lnTo>
                  <a:lnTo>
                    <a:pt x="9" y="106"/>
                  </a:lnTo>
                  <a:lnTo>
                    <a:pt x="6" y="115"/>
                  </a:lnTo>
                  <a:lnTo>
                    <a:pt x="9" y="122"/>
                  </a:lnTo>
                  <a:lnTo>
                    <a:pt x="8" y="137"/>
                  </a:lnTo>
                  <a:lnTo>
                    <a:pt x="1" y="151"/>
                  </a:lnTo>
                  <a:lnTo>
                    <a:pt x="0" y="156"/>
                  </a:lnTo>
                  <a:lnTo>
                    <a:pt x="6" y="155"/>
                  </a:lnTo>
                  <a:lnTo>
                    <a:pt x="13" y="155"/>
                  </a:lnTo>
                  <a:lnTo>
                    <a:pt x="31" y="187"/>
                  </a:lnTo>
                  <a:lnTo>
                    <a:pt x="39" y="199"/>
                  </a:lnTo>
                  <a:lnTo>
                    <a:pt x="41" y="207"/>
                  </a:lnTo>
                  <a:lnTo>
                    <a:pt x="36" y="217"/>
                  </a:lnTo>
                  <a:lnTo>
                    <a:pt x="37" y="223"/>
                  </a:lnTo>
                  <a:lnTo>
                    <a:pt x="34" y="228"/>
                  </a:lnTo>
                  <a:lnTo>
                    <a:pt x="34" y="234"/>
                  </a:lnTo>
                  <a:lnTo>
                    <a:pt x="44" y="242"/>
                  </a:lnTo>
                  <a:lnTo>
                    <a:pt x="57" y="248"/>
                  </a:lnTo>
                  <a:lnTo>
                    <a:pt x="65" y="249"/>
                  </a:lnTo>
                  <a:lnTo>
                    <a:pt x="74" y="253"/>
                  </a:lnTo>
                  <a:lnTo>
                    <a:pt x="81" y="249"/>
                  </a:lnTo>
                  <a:lnTo>
                    <a:pt x="92" y="250"/>
                  </a:lnTo>
                  <a:lnTo>
                    <a:pt x="103" y="253"/>
                  </a:lnTo>
                  <a:lnTo>
                    <a:pt x="106" y="250"/>
                  </a:lnTo>
                  <a:lnTo>
                    <a:pt x="119" y="248"/>
                  </a:lnTo>
                  <a:lnTo>
                    <a:pt x="133" y="251"/>
                  </a:lnTo>
                  <a:lnTo>
                    <a:pt x="141" y="254"/>
                  </a:lnTo>
                  <a:lnTo>
                    <a:pt x="174" y="287"/>
                  </a:lnTo>
                  <a:lnTo>
                    <a:pt x="186" y="284"/>
                  </a:lnTo>
                  <a:lnTo>
                    <a:pt x="189" y="287"/>
                  </a:lnTo>
                  <a:lnTo>
                    <a:pt x="192" y="286"/>
                  </a:lnTo>
                  <a:lnTo>
                    <a:pt x="201" y="288"/>
                  </a:lnTo>
                  <a:lnTo>
                    <a:pt x="207" y="292"/>
                  </a:lnTo>
                  <a:lnTo>
                    <a:pt x="215" y="287"/>
                  </a:lnTo>
                  <a:lnTo>
                    <a:pt x="224" y="287"/>
                  </a:lnTo>
                  <a:lnTo>
                    <a:pt x="236" y="288"/>
                  </a:lnTo>
                  <a:lnTo>
                    <a:pt x="238" y="286"/>
                  </a:lnTo>
                  <a:lnTo>
                    <a:pt x="246" y="285"/>
                  </a:lnTo>
                  <a:lnTo>
                    <a:pt x="253" y="289"/>
                  </a:lnTo>
                  <a:lnTo>
                    <a:pt x="256" y="306"/>
                  </a:lnTo>
                  <a:lnTo>
                    <a:pt x="252" y="313"/>
                  </a:lnTo>
                  <a:lnTo>
                    <a:pt x="252" y="321"/>
                  </a:lnTo>
                  <a:lnTo>
                    <a:pt x="249" y="326"/>
                  </a:lnTo>
                  <a:lnTo>
                    <a:pt x="239" y="329"/>
                  </a:lnTo>
                  <a:lnTo>
                    <a:pt x="234" y="335"/>
                  </a:lnTo>
                  <a:lnTo>
                    <a:pt x="236" y="351"/>
                  </a:lnTo>
                  <a:lnTo>
                    <a:pt x="237" y="357"/>
                  </a:lnTo>
                  <a:lnTo>
                    <a:pt x="234" y="368"/>
                  </a:lnTo>
                  <a:lnTo>
                    <a:pt x="234" y="382"/>
                  </a:lnTo>
                  <a:lnTo>
                    <a:pt x="239" y="389"/>
                  </a:lnTo>
                  <a:lnTo>
                    <a:pt x="239" y="394"/>
                  </a:lnTo>
                  <a:lnTo>
                    <a:pt x="249" y="417"/>
                  </a:lnTo>
                  <a:lnTo>
                    <a:pt x="235" y="443"/>
                  </a:lnTo>
                  <a:lnTo>
                    <a:pt x="236" y="449"/>
                  </a:lnTo>
                  <a:lnTo>
                    <a:pt x="241" y="451"/>
                  </a:lnTo>
                  <a:lnTo>
                    <a:pt x="245" y="448"/>
                  </a:lnTo>
                  <a:lnTo>
                    <a:pt x="247" y="450"/>
                  </a:lnTo>
                  <a:lnTo>
                    <a:pt x="249" y="457"/>
                  </a:lnTo>
                  <a:lnTo>
                    <a:pt x="253" y="459"/>
                  </a:lnTo>
                  <a:lnTo>
                    <a:pt x="258" y="468"/>
                  </a:lnTo>
                  <a:lnTo>
                    <a:pt x="255" y="473"/>
                  </a:lnTo>
                  <a:lnTo>
                    <a:pt x="260" y="484"/>
                  </a:lnTo>
                  <a:lnTo>
                    <a:pt x="269" y="506"/>
                  </a:lnTo>
                  <a:lnTo>
                    <a:pt x="270" y="515"/>
                  </a:lnTo>
                  <a:lnTo>
                    <a:pt x="269" y="51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175">
              <a:extLst>
                <a:ext uri="{FF2B5EF4-FFF2-40B4-BE49-F238E27FC236}">
                  <a16:creationId xmlns:a16="http://schemas.microsoft.com/office/drawing/2014/main" id="{98EAAB70-FB2F-DEE4-D7B6-9D898DD3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1" y="4216401"/>
              <a:ext cx="293688" cy="420688"/>
            </a:xfrm>
            <a:custGeom>
              <a:avLst/>
              <a:gdLst>
                <a:gd name="T0" fmla="*/ 429 w 528"/>
                <a:gd name="T1" fmla="*/ 616 h 753"/>
                <a:gd name="T2" fmla="*/ 422 w 528"/>
                <a:gd name="T3" fmla="*/ 540 h 753"/>
                <a:gd name="T4" fmla="*/ 428 w 528"/>
                <a:gd name="T5" fmla="*/ 517 h 753"/>
                <a:gd name="T6" fmla="*/ 465 w 528"/>
                <a:gd name="T7" fmla="*/ 482 h 753"/>
                <a:gd name="T8" fmla="*/ 505 w 528"/>
                <a:gd name="T9" fmla="*/ 473 h 753"/>
                <a:gd name="T10" fmla="*/ 528 w 528"/>
                <a:gd name="T11" fmla="*/ 509 h 753"/>
                <a:gd name="T12" fmla="*/ 511 w 528"/>
                <a:gd name="T13" fmla="*/ 453 h 753"/>
                <a:gd name="T14" fmla="*/ 494 w 528"/>
                <a:gd name="T15" fmla="*/ 443 h 753"/>
                <a:gd name="T16" fmla="*/ 492 w 528"/>
                <a:gd name="T17" fmla="*/ 376 h 753"/>
                <a:gd name="T18" fmla="*/ 497 w 528"/>
                <a:gd name="T19" fmla="*/ 323 h 753"/>
                <a:gd name="T20" fmla="*/ 511 w 528"/>
                <a:gd name="T21" fmla="*/ 283 h 753"/>
                <a:gd name="T22" fmla="*/ 473 w 528"/>
                <a:gd name="T23" fmla="*/ 281 h 753"/>
                <a:gd name="T24" fmla="*/ 444 w 528"/>
                <a:gd name="T25" fmla="*/ 278 h 753"/>
                <a:gd name="T26" fmla="*/ 364 w 528"/>
                <a:gd name="T27" fmla="*/ 244 h 753"/>
                <a:gd name="T28" fmla="*/ 323 w 528"/>
                <a:gd name="T29" fmla="*/ 243 h 753"/>
                <a:gd name="T30" fmla="*/ 295 w 528"/>
                <a:gd name="T31" fmla="*/ 217 h 753"/>
                <a:gd name="T32" fmla="*/ 271 w 528"/>
                <a:gd name="T33" fmla="*/ 149 h 753"/>
                <a:gd name="T34" fmla="*/ 267 w 528"/>
                <a:gd name="T35" fmla="*/ 116 h 753"/>
                <a:gd name="T36" fmla="*/ 295 w 528"/>
                <a:gd name="T37" fmla="*/ 64 h 753"/>
                <a:gd name="T38" fmla="*/ 344 w 528"/>
                <a:gd name="T39" fmla="*/ 26 h 753"/>
                <a:gd name="T40" fmla="*/ 352 w 528"/>
                <a:gd name="T41" fmla="*/ 9 h 753"/>
                <a:gd name="T42" fmla="*/ 320 w 528"/>
                <a:gd name="T43" fmla="*/ 9 h 753"/>
                <a:gd name="T44" fmla="*/ 304 w 528"/>
                <a:gd name="T45" fmla="*/ 22 h 753"/>
                <a:gd name="T46" fmla="*/ 252 w 528"/>
                <a:gd name="T47" fmla="*/ 51 h 753"/>
                <a:gd name="T48" fmla="*/ 220 w 528"/>
                <a:gd name="T49" fmla="*/ 68 h 753"/>
                <a:gd name="T50" fmla="*/ 208 w 528"/>
                <a:gd name="T51" fmla="*/ 69 h 753"/>
                <a:gd name="T52" fmla="*/ 174 w 528"/>
                <a:gd name="T53" fmla="*/ 71 h 753"/>
                <a:gd name="T54" fmla="*/ 151 w 528"/>
                <a:gd name="T55" fmla="*/ 115 h 753"/>
                <a:gd name="T56" fmla="*/ 138 w 528"/>
                <a:gd name="T57" fmla="*/ 138 h 753"/>
                <a:gd name="T58" fmla="*/ 102 w 528"/>
                <a:gd name="T59" fmla="*/ 168 h 753"/>
                <a:gd name="T60" fmla="*/ 101 w 528"/>
                <a:gd name="T61" fmla="*/ 205 h 753"/>
                <a:gd name="T62" fmla="*/ 85 w 528"/>
                <a:gd name="T63" fmla="*/ 187 h 753"/>
                <a:gd name="T64" fmla="*/ 76 w 528"/>
                <a:gd name="T65" fmla="*/ 195 h 753"/>
                <a:gd name="T66" fmla="*/ 51 w 528"/>
                <a:gd name="T67" fmla="*/ 235 h 753"/>
                <a:gd name="T68" fmla="*/ 68 w 528"/>
                <a:gd name="T69" fmla="*/ 267 h 753"/>
                <a:gd name="T70" fmla="*/ 70 w 528"/>
                <a:gd name="T71" fmla="*/ 288 h 753"/>
                <a:gd name="T72" fmla="*/ 70 w 528"/>
                <a:gd name="T73" fmla="*/ 318 h 753"/>
                <a:gd name="T74" fmla="*/ 66 w 528"/>
                <a:gd name="T75" fmla="*/ 375 h 753"/>
                <a:gd name="T76" fmla="*/ 87 w 528"/>
                <a:gd name="T77" fmla="*/ 390 h 753"/>
                <a:gd name="T78" fmla="*/ 58 w 528"/>
                <a:gd name="T79" fmla="*/ 435 h 753"/>
                <a:gd name="T80" fmla="*/ 2 w 528"/>
                <a:gd name="T81" fmla="*/ 493 h 753"/>
                <a:gd name="T82" fmla="*/ 55 w 528"/>
                <a:gd name="T83" fmla="*/ 529 h 753"/>
                <a:gd name="T84" fmla="*/ 94 w 528"/>
                <a:gd name="T85" fmla="*/ 560 h 753"/>
                <a:gd name="T86" fmla="*/ 125 w 528"/>
                <a:gd name="T87" fmla="*/ 548 h 753"/>
                <a:gd name="T88" fmla="*/ 156 w 528"/>
                <a:gd name="T89" fmla="*/ 566 h 753"/>
                <a:gd name="T90" fmla="*/ 191 w 528"/>
                <a:gd name="T91" fmla="*/ 577 h 753"/>
                <a:gd name="T92" fmla="*/ 218 w 528"/>
                <a:gd name="T93" fmla="*/ 616 h 753"/>
                <a:gd name="T94" fmla="*/ 258 w 528"/>
                <a:gd name="T95" fmla="*/ 651 h 753"/>
                <a:gd name="T96" fmla="*/ 279 w 528"/>
                <a:gd name="T97" fmla="*/ 674 h 753"/>
                <a:gd name="T98" fmla="*/ 327 w 528"/>
                <a:gd name="T99" fmla="*/ 668 h 753"/>
                <a:gd name="T100" fmla="*/ 370 w 528"/>
                <a:gd name="T101" fmla="*/ 671 h 753"/>
                <a:gd name="T102" fmla="*/ 364 w 528"/>
                <a:gd name="T103" fmla="*/ 733 h 753"/>
                <a:gd name="T104" fmla="*/ 396 w 528"/>
                <a:gd name="T105" fmla="*/ 753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8" h="753">
                  <a:moveTo>
                    <a:pt x="396" y="753"/>
                  </a:moveTo>
                  <a:lnTo>
                    <a:pt x="403" y="729"/>
                  </a:lnTo>
                  <a:lnTo>
                    <a:pt x="428" y="637"/>
                  </a:lnTo>
                  <a:lnTo>
                    <a:pt x="428" y="631"/>
                  </a:lnTo>
                  <a:lnTo>
                    <a:pt x="429" y="616"/>
                  </a:lnTo>
                  <a:lnTo>
                    <a:pt x="418" y="597"/>
                  </a:lnTo>
                  <a:lnTo>
                    <a:pt x="402" y="584"/>
                  </a:lnTo>
                  <a:lnTo>
                    <a:pt x="394" y="574"/>
                  </a:lnTo>
                  <a:lnTo>
                    <a:pt x="393" y="550"/>
                  </a:lnTo>
                  <a:lnTo>
                    <a:pt x="422" y="540"/>
                  </a:lnTo>
                  <a:lnTo>
                    <a:pt x="433" y="547"/>
                  </a:lnTo>
                  <a:lnTo>
                    <a:pt x="435" y="540"/>
                  </a:lnTo>
                  <a:lnTo>
                    <a:pt x="430" y="535"/>
                  </a:lnTo>
                  <a:lnTo>
                    <a:pt x="434" y="529"/>
                  </a:lnTo>
                  <a:lnTo>
                    <a:pt x="428" y="517"/>
                  </a:lnTo>
                  <a:lnTo>
                    <a:pt x="411" y="513"/>
                  </a:lnTo>
                  <a:lnTo>
                    <a:pt x="407" y="503"/>
                  </a:lnTo>
                  <a:lnTo>
                    <a:pt x="410" y="488"/>
                  </a:lnTo>
                  <a:lnTo>
                    <a:pt x="460" y="488"/>
                  </a:lnTo>
                  <a:lnTo>
                    <a:pt x="465" y="482"/>
                  </a:lnTo>
                  <a:lnTo>
                    <a:pt x="474" y="482"/>
                  </a:lnTo>
                  <a:lnTo>
                    <a:pt x="478" y="486"/>
                  </a:lnTo>
                  <a:lnTo>
                    <a:pt x="484" y="485"/>
                  </a:lnTo>
                  <a:lnTo>
                    <a:pt x="493" y="476"/>
                  </a:lnTo>
                  <a:lnTo>
                    <a:pt x="505" y="473"/>
                  </a:lnTo>
                  <a:lnTo>
                    <a:pt x="507" y="480"/>
                  </a:lnTo>
                  <a:lnTo>
                    <a:pt x="514" y="488"/>
                  </a:lnTo>
                  <a:lnTo>
                    <a:pt x="516" y="498"/>
                  </a:lnTo>
                  <a:lnTo>
                    <a:pt x="516" y="510"/>
                  </a:lnTo>
                  <a:lnTo>
                    <a:pt x="528" y="509"/>
                  </a:lnTo>
                  <a:lnTo>
                    <a:pt x="527" y="500"/>
                  </a:lnTo>
                  <a:lnTo>
                    <a:pt x="518" y="478"/>
                  </a:lnTo>
                  <a:lnTo>
                    <a:pt x="513" y="467"/>
                  </a:lnTo>
                  <a:lnTo>
                    <a:pt x="516" y="462"/>
                  </a:lnTo>
                  <a:lnTo>
                    <a:pt x="511" y="453"/>
                  </a:lnTo>
                  <a:lnTo>
                    <a:pt x="507" y="451"/>
                  </a:lnTo>
                  <a:lnTo>
                    <a:pt x="505" y="444"/>
                  </a:lnTo>
                  <a:lnTo>
                    <a:pt x="503" y="442"/>
                  </a:lnTo>
                  <a:lnTo>
                    <a:pt x="499" y="445"/>
                  </a:lnTo>
                  <a:lnTo>
                    <a:pt x="494" y="443"/>
                  </a:lnTo>
                  <a:lnTo>
                    <a:pt x="493" y="437"/>
                  </a:lnTo>
                  <a:lnTo>
                    <a:pt x="507" y="411"/>
                  </a:lnTo>
                  <a:lnTo>
                    <a:pt x="497" y="388"/>
                  </a:lnTo>
                  <a:lnTo>
                    <a:pt x="497" y="383"/>
                  </a:lnTo>
                  <a:lnTo>
                    <a:pt x="492" y="376"/>
                  </a:lnTo>
                  <a:lnTo>
                    <a:pt x="492" y="362"/>
                  </a:lnTo>
                  <a:lnTo>
                    <a:pt x="495" y="351"/>
                  </a:lnTo>
                  <a:lnTo>
                    <a:pt x="494" y="345"/>
                  </a:lnTo>
                  <a:lnTo>
                    <a:pt x="492" y="329"/>
                  </a:lnTo>
                  <a:lnTo>
                    <a:pt x="497" y="323"/>
                  </a:lnTo>
                  <a:lnTo>
                    <a:pt x="507" y="320"/>
                  </a:lnTo>
                  <a:lnTo>
                    <a:pt x="510" y="315"/>
                  </a:lnTo>
                  <a:lnTo>
                    <a:pt x="510" y="307"/>
                  </a:lnTo>
                  <a:lnTo>
                    <a:pt x="514" y="300"/>
                  </a:lnTo>
                  <a:lnTo>
                    <a:pt x="511" y="283"/>
                  </a:lnTo>
                  <a:lnTo>
                    <a:pt x="504" y="279"/>
                  </a:lnTo>
                  <a:lnTo>
                    <a:pt x="496" y="280"/>
                  </a:lnTo>
                  <a:lnTo>
                    <a:pt x="494" y="282"/>
                  </a:lnTo>
                  <a:lnTo>
                    <a:pt x="482" y="281"/>
                  </a:lnTo>
                  <a:lnTo>
                    <a:pt x="473" y="281"/>
                  </a:lnTo>
                  <a:lnTo>
                    <a:pt x="465" y="286"/>
                  </a:lnTo>
                  <a:lnTo>
                    <a:pt x="459" y="282"/>
                  </a:lnTo>
                  <a:lnTo>
                    <a:pt x="450" y="280"/>
                  </a:lnTo>
                  <a:lnTo>
                    <a:pt x="447" y="281"/>
                  </a:lnTo>
                  <a:lnTo>
                    <a:pt x="444" y="278"/>
                  </a:lnTo>
                  <a:lnTo>
                    <a:pt x="432" y="281"/>
                  </a:lnTo>
                  <a:lnTo>
                    <a:pt x="399" y="248"/>
                  </a:lnTo>
                  <a:lnTo>
                    <a:pt x="391" y="245"/>
                  </a:lnTo>
                  <a:lnTo>
                    <a:pt x="377" y="242"/>
                  </a:lnTo>
                  <a:lnTo>
                    <a:pt x="364" y="244"/>
                  </a:lnTo>
                  <a:lnTo>
                    <a:pt x="361" y="247"/>
                  </a:lnTo>
                  <a:lnTo>
                    <a:pt x="350" y="244"/>
                  </a:lnTo>
                  <a:lnTo>
                    <a:pt x="339" y="243"/>
                  </a:lnTo>
                  <a:lnTo>
                    <a:pt x="332" y="247"/>
                  </a:lnTo>
                  <a:lnTo>
                    <a:pt x="323" y="243"/>
                  </a:lnTo>
                  <a:lnTo>
                    <a:pt x="315" y="242"/>
                  </a:lnTo>
                  <a:lnTo>
                    <a:pt x="302" y="236"/>
                  </a:lnTo>
                  <a:lnTo>
                    <a:pt x="292" y="228"/>
                  </a:lnTo>
                  <a:lnTo>
                    <a:pt x="292" y="222"/>
                  </a:lnTo>
                  <a:lnTo>
                    <a:pt x="295" y="217"/>
                  </a:lnTo>
                  <a:lnTo>
                    <a:pt x="294" y="211"/>
                  </a:lnTo>
                  <a:lnTo>
                    <a:pt x="299" y="201"/>
                  </a:lnTo>
                  <a:lnTo>
                    <a:pt x="297" y="193"/>
                  </a:lnTo>
                  <a:lnTo>
                    <a:pt x="289" y="181"/>
                  </a:lnTo>
                  <a:lnTo>
                    <a:pt x="271" y="149"/>
                  </a:lnTo>
                  <a:lnTo>
                    <a:pt x="264" y="149"/>
                  </a:lnTo>
                  <a:lnTo>
                    <a:pt x="258" y="150"/>
                  </a:lnTo>
                  <a:lnTo>
                    <a:pt x="259" y="145"/>
                  </a:lnTo>
                  <a:lnTo>
                    <a:pt x="266" y="131"/>
                  </a:lnTo>
                  <a:lnTo>
                    <a:pt x="267" y="116"/>
                  </a:lnTo>
                  <a:lnTo>
                    <a:pt x="264" y="109"/>
                  </a:lnTo>
                  <a:lnTo>
                    <a:pt x="267" y="100"/>
                  </a:lnTo>
                  <a:lnTo>
                    <a:pt x="281" y="80"/>
                  </a:lnTo>
                  <a:lnTo>
                    <a:pt x="288" y="74"/>
                  </a:lnTo>
                  <a:lnTo>
                    <a:pt x="295" y="64"/>
                  </a:lnTo>
                  <a:lnTo>
                    <a:pt x="302" y="62"/>
                  </a:lnTo>
                  <a:lnTo>
                    <a:pt x="306" y="57"/>
                  </a:lnTo>
                  <a:lnTo>
                    <a:pt x="319" y="36"/>
                  </a:lnTo>
                  <a:lnTo>
                    <a:pt x="342" y="28"/>
                  </a:lnTo>
                  <a:lnTo>
                    <a:pt x="344" y="26"/>
                  </a:lnTo>
                  <a:lnTo>
                    <a:pt x="349" y="26"/>
                  </a:lnTo>
                  <a:lnTo>
                    <a:pt x="350" y="25"/>
                  </a:lnTo>
                  <a:lnTo>
                    <a:pt x="355" y="21"/>
                  </a:lnTo>
                  <a:lnTo>
                    <a:pt x="357" y="16"/>
                  </a:lnTo>
                  <a:lnTo>
                    <a:pt x="352" y="9"/>
                  </a:lnTo>
                  <a:lnTo>
                    <a:pt x="336" y="1"/>
                  </a:lnTo>
                  <a:lnTo>
                    <a:pt x="330" y="0"/>
                  </a:lnTo>
                  <a:lnTo>
                    <a:pt x="328" y="4"/>
                  </a:lnTo>
                  <a:lnTo>
                    <a:pt x="327" y="8"/>
                  </a:lnTo>
                  <a:lnTo>
                    <a:pt x="320" y="9"/>
                  </a:lnTo>
                  <a:lnTo>
                    <a:pt x="317" y="12"/>
                  </a:lnTo>
                  <a:lnTo>
                    <a:pt x="310" y="11"/>
                  </a:lnTo>
                  <a:lnTo>
                    <a:pt x="303" y="14"/>
                  </a:lnTo>
                  <a:lnTo>
                    <a:pt x="300" y="18"/>
                  </a:lnTo>
                  <a:lnTo>
                    <a:pt x="304" y="22"/>
                  </a:lnTo>
                  <a:lnTo>
                    <a:pt x="301" y="26"/>
                  </a:lnTo>
                  <a:lnTo>
                    <a:pt x="289" y="32"/>
                  </a:lnTo>
                  <a:lnTo>
                    <a:pt x="274" y="41"/>
                  </a:lnTo>
                  <a:lnTo>
                    <a:pt x="264" y="49"/>
                  </a:lnTo>
                  <a:lnTo>
                    <a:pt x="252" y="51"/>
                  </a:lnTo>
                  <a:lnTo>
                    <a:pt x="239" y="52"/>
                  </a:lnTo>
                  <a:lnTo>
                    <a:pt x="225" y="50"/>
                  </a:lnTo>
                  <a:lnTo>
                    <a:pt x="216" y="55"/>
                  </a:lnTo>
                  <a:lnTo>
                    <a:pt x="217" y="61"/>
                  </a:lnTo>
                  <a:lnTo>
                    <a:pt x="220" y="68"/>
                  </a:lnTo>
                  <a:lnTo>
                    <a:pt x="219" y="75"/>
                  </a:lnTo>
                  <a:lnTo>
                    <a:pt x="212" y="81"/>
                  </a:lnTo>
                  <a:lnTo>
                    <a:pt x="208" y="79"/>
                  </a:lnTo>
                  <a:lnTo>
                    <a:pt x="209" y="72"/>
                  </a:lnTo>
                  <a:lnTo>
                    <a:pt x="208" y="69"/>
                  </a:lnTo>
                  <a:lnTo>
                    <a:pt x="215" y="67"/>
                  </a:lnTo>
                  <a:lnTo>
                    <a:pt x="205" y="66"/>
                  </a:lnTo>
                  <a:lnTo>
                    <a:pt x="194" y="62"/>
                  </a:lnTo>
                  <a:lnTo>
                    <a:pt x="189" y="62"/>
                  </a:lnTo>
                  <a:lnTo>
                    <a:pt x="174" y="71"/>
                  </a:lnTo>
                  <a:lnTo>
                    <a:pt x="171" y="77"/>
                  </a:lnTo>
                  <a:lnTo>
                    <a:pt x="161" y="88"/>
                  </a:lnTo>
                  <a:lnTo>
                    <a:pt x="149" y="110"/>
                  </a:lnTo>
                  <a:lnTo>
                    <a:pt x="147" y="117"/>
                  </a:lnTo>
                  <a:lnTo>
                    <a:pt x="151" y="115"/>
                  </a:lnTo>
                  <a:lnTo>
                    <a:pt x="154" y="119"/>
                  </a:lnTo>
                  <a:lnTo>
                    <a:pt x="155" y="126"/>
                  </a:lnTo>
                  <a:lnTo>
                    <a:pt x="153" y="134"/>
                  </a:lnTo>
                  <a:lnTo>
                    <a:pt x="146" y="137"/>
                  </a:lnTo>
                  <a:lnTo>
                    <a:pt x="138" y="138"/>
                  </a:lnTo>
                  <a:lnTo>
                    <a:pt x="132" y="141"/>
                  </a:lnTo>
                  <a:lnTo>
                    <a:pt x="121" y="152"/>
                  </a:lnTo>
                  <a:lnTo>
                    <a:pt x="116" y="155"/>
                  </a:lnTo>
                  <a:lnTo>
                    <a:pt x="107" y="167"/>
                  </a:lnTo>
                  <a:lnTo>
                    <a:pt x="102" y="168"/>
                  </a:lnTo>
                  <a:lnTo>
                    <a:pt x="95" y="168"/>
                  </a:lnTo>
                  <a:lnTo>
                    <a:pt x="97" y="177"/>
                  </a:lnTo>
                  <a:lnTo>
                    <a:pt x="105" y="185"/>
                  </a:lnTo>
                  <a:lnTo>
                    <a:pt x="105" y="196"/>
                  </a:lnTo>
                  <a:lnTo>
                    <a:pt x="101" y="205"/>
                  </a:lnTo>
                  <a:lnTo>
                    <a:pt x="96" y="205"/>
                  </a:lnTo>
                  <a:lnTo>
                    <a:pt x="88" y="198"/>
                  </a:lnTo>
                  <a:lnTo>
                    <a:pt x="89" y="195"/>
                  </a:lnTo>
                  <a:lnTo>
                    <a:pt x="92" y="190"/>
                  </a:lnTo>
                  <a:lnTo>
                    <a:pt x="85" y="187"/>
                  </a:lnTo>
                  <a:lnTo>
                    <a:pt x="82" y="179"/>
                  </a:lnTo>
                  <a:lnTo>
                    <a:pt x="73" y="170"/>
                  </a:lnTo>
                  <a:lnTo>
                    <a:pt x="71" y="178"/>
                  </a:lnTo>
                  <a:lnTo>
                    <a:pt x="72" y="184"/>
                  </a:lnTo>
                  <a:lnTo>
                    <a:pt x="76" y="195"/>
                  </a:lnTo>
                  <a:lnTo>
                    <a:pt x="70" y="206"/>
                  </a:lnTo>
                  <a:lnTo>
                    <a:pt x="67" y="217"/>
                  </a:lnTo>
                  <a:lnTo>
                    <a:pt x="61" y="221"/>
                  </a:lnTo>
                  <a:lnTo>
                    <a:pt x="57" y="221"/>
                  </a:lnTo>
                  <a:lnTo>
                    <a:pt x="51" y="235"/>
                  </a:lnTo>
                  <a:lnTo>
                    <a:pt x="53" y="236"/>
                  </a:lnTo>
                  <a:lnTo>
                    <a:pt x="55" y="246"/>
                  </a:lnTo>
                  <a:lnTo>
                    <a:pt x="56" y="256"/>
                  </a:lnTo>
                  <a:lnTo>
                    <a:pt x="65" y="267"/>
                  </a:lnTo>
                  <a:lnTo>
                    <a:pt x="68" y="267"/>
                  </a:lnTo>
                  <a:lnTo>
                    <a:pt x="72" y="265"/>
                  </a:lnTo>
                  <a:lnTo>
                    <a:pt x="75" y="269"/>
                  </a:lnTo>
                  <a:lnTo>
                    <a:pt x="76" y="278"/>
                  </a:lnTo>
                  <a:lnTo>
                    <a:pt x="70" y="284"/>
                  </a:lnTo>
                  <a:lnTo>
                    <a:pt x="70" y="288"/>
                  </a:lnTo>
                  <a:lnTo>
                    <a:pt x="75" y="294"/>
                  </a:lnTo>
                  <a:lnTo>
                    <a:pt x="75" y="306"/>
                  </a:lnTo>
                  <a:lnTo>
                    <a:pt x="70" y="310"/>
                  </a:lnTo>
                  <a:lnTo>
                    <a:pt x="66" y="317"/>
                  </a:lnTo>
                  <a:lnTo>
                    <a:pt x="70" y="318"/>
                  </a:lnTo>
                  <a:lnTo>
                    <a:pt x="73" y="326"/>
                  </a:lnTo>
                  <a:lnTo>
                    <a:pt x="72" y="341"/>
                  </a:lnTo>
                  <a:lnTo>
                    <a:pt x="73" y="361"/>
                  </a:lnTo>
                  <a:lnTo>
                    <a:pt x="67" y="369"/>
                  </a:lnTo>
                  <a:lnTo>
                    <a:pt x="66" y="375"/>
                  </a:lnTo>
                  <a:lnTo>
                    <a:pt x="71" y="382"/>
                  </a:lnTo>
                  <a:lnTo>
                    <a:pt x="79" y="379"/>
                  </a:lnTo>
                  <a:lnTo>
                    <a:pt x="78" y="384"/>
                  </a:lnTo>
                  <a:lnTo>
                    <a:pt x="82" y="390"/>
                  </a:lnTo>
                  <a:lnTo>
                    <a:pt x="87" y="390"/>
                  </a:lnTo>
                  <a:lnTo>
                    <a:pt x="87" y="394"/>
                  </a:lnTo>
                  <a:lnTo>
                    <a:pt x="83" y="399"/>
                  </a:lnTo>
                  <a:lnTo>
                    <a:pt x="79" y="409"/>
                  </a:lnTo>
                  <a:lnTo>
                    <a:pt x="62" y="426"/>
                  </a:lnTo>
                  <a:lnTo>
                    <a:pt x="58" y="435"/>
                  </a:lnTo>
                  <a:lnTo>
                    <a:pt x="46" y="447"/>
                  </a:lnTo>
                  <a:lnTo>
                    <a:pt x="29" y="450"/>
                  </a:lnTo>
                  <a:lnTo>
                    <a:pt x="16" y="460"/>
                  </a:lnTo>
                  <a:lnTo>
                    <a:pt x="4" y="478"/>
                  </a:lnTo>
                  <a:lnTo>
                    <a:pt x="2" y="493"/>
                  </a:lnTo>
                  <a:lnTo>
                    <a:pt x="0" y="501"/>
                  </a:lnTo>
                  <a:lnTo>
                    <a:pt x="13" y="506"/>
                  </a:lnTo>
                  <a:lnTo>
                    <a:pt x="28" y="516"/>
                  </a:lnTo>
                  <a:lnTo>
                    <a:pt x="47" y="529"/>
                  </a:lnTo>
                  <a:lnTo>
                    <a:pt x="55" y="529"/>
                  </a:lnTo>
                  <a:lnTo>
                    <a:pt x="65" y="540"/>
                  </a:lnTo>
                  <a:lnTo>
                    <a:pt x="64" y="546"/>
                  </a:lnTo>
                  <a:lnTo>
                    <a:pt x="66" y="552"/>
                  </a:lnTo>
                  <a:lnTo>
                    <a:pt x="79" y="553"/>
                  </a:lnTo>
                  <a:lnTo>
                    <a:pt x="94" y="560"/>
                  </a:lnTo>
                  <a:lnTo>
                    <a:pt x="100" y="564"/>
                  </a:lnTo>
                  <a:lnTo>
                    <a:pt x="114" y="567"/>
                  </a:lnTo>
                  <a:lnTo>
                    <a:pt x="119" y="562"/>
                  </a:lnTo>
                  <a:lnTo>
                    <a:pt x="119" y="553"/>
                  </a:lnTo>
                  <a:lnTo>
                    <a:pt x="125" y="548"/>
                  </a:lnTo>
                  <a:lnTo>
                    <a:pt x="128" y="548"/>
                  </a:lnTo>
                  <a:lnTo>
                    <a:pt x="141" y="553"/>
                  </a:lnTo>
                  <a:lnTo>
                    <a:pt x="148" y="557"/>
                  </a:lnTo>
                  <a:lnTo>
                    <a:pt x="150" y="563"/>
                  </a:lnTo>
                  <a:lnTo>
                    <a:pt x="156" y="566"/>
                  </a:lnTo>
                  <a:lnTo>
                    <a:pt x="157" y="566"/>
                  </a:lnTo>
                  <a:lnTo>
                    <a:pt x="160" y="566"/>
                  </a:lnTo>
                  <a:lnTo>
                    <a:pt x="165" y="571"/>
                  </a:lnTo>
                  <a:lnTo>
                    <a:pt x="181" y="575"/>
                  </a:lnTo>
                  <a:lnTo>
                    <a:pt x="191" y="577"/>
                  </a:lnTo>
                  <a:lnTo>
                    <a:pt x="194" y="582"/>
                  </a:lnTo>
                  <a:lnTo>
                    <a:pt x="204" y="594"/>
                  </a:lnTo>
                  <a:lnTo>
                    <a:pt x="205" y="603"/>
                  </a:lnTo>
                  <a:lnTo>
                    <a:pt x="212" y="616"/>
                  </a:lnTo>
                  <a:lnTo>
                    <a:pt x="218" y="616"/>
                  </a:lnTo>
                  <a:lnTo>
                    <a:pt x="239" y="623"/>
                  </a:lnTo>
                  <a:lnTo>
                    <a:pt x="248" y="636"/>
                  </a:lnTo>
                  <a:lnTo>
                    <a:pt x="247" y="647"/>
                  </a:lnTo>
                  <a:lnTo>
                    <a:pt x="250" y="648"/>
                  </a:lnTo>
                  <a:lnTo>
                    <a:pt x="258" y="651"/>
                  </a:lnTo>
                  <a:lnTo>
                    <a:pt x="262" y="662"/>
                  </a:lnTo>
                  <a:lnTo>
                    <a:pt x="259" y="667"/>
                  </a:lnTo>
                  <a:lnTo>
                    <a:pt x="261" y="673"/>
                  </a:lnTo>
                  <a:lnTo>
                    <a:pt x="269" y="676"/>
                  </a:lnTo>
                  <a:lnTo>
                    <a:pt x="279" y="674"/>
                  </a:lnTo>
                  <a:lnTo>
                    <a:pt x="286" y="676"/>
                  </a:lnTo>
                  <a:lnTo>
                    <a:pt x="297" y="676"/>
                  </a:lnTo>
                  <a:lnTo>
                    <a:pt x="301" y="672"/>
                  </a:lnTo>
                  <a:lnTo>
                    <a:pt x="315" y="666"/>
                  </a:lnTo>
                  <a:lnTo>
                    <a:pt x="327" y="668"/>
                  </a:lnTo>
                  <a:lnTo>
                    <a:pt x="338" y="673"/>
                  </a:lnTo>
                  <a:lnTo>
                    <a:pt x="353" y="666"/>
                  </a:lnTo>
                  <a:lnTo>
                    <a:pt x="361" y="666"/>
                  </a:lnTo>
                  <a:lnTo>
                    <a:pt x="364" y="671"/>
                  </a:lnTo>
                  <a:lnTo>
                    <a:pt x="370" y="671"/>
                  </a:lnTo>
                  <a:lnTo>
                    <a:pt x="379" y="676"/>
                  </a:lnTo>
                  <a:lnTo>
                    <a:pt x="384" y="682"/>
                  </a:lnTo>
                  <a:lnTo>
                    <a:pt x="392" y="679"/>
                  </a:lnTo>
                  <a:lnTo>
                    <a:pt x="393" y="685"/>
                  </a:lnTo>
                  <a:lnTo>
                    <a:pt x="364" y="733"/>
                  </a:lnTo>
                  <a:lnTo>
                    <a:pt x="366" y="738"/>
                  </a:lnTo>
                  <a:lnTo>
                    <a:pt x="376" y="737"/>
                  </a:lnTo>
                  <a:lnTo>
                    <a:pt x="387" y="737"/>
                  </a:lnTo>
                  <a:lnTo>
                    <a:pt x="394" y="744"/>
                  </a:lnTo>
                  <a:lnTo>
                    <a:pt x="396" y="75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176">
              <a:extLst>
                <a:ext uri="{FF2B5EF4-FFF2-40B4-BE49-F238E27FC236}">
                  <a16:creationId xmlns:a16="http://schemas.microsoft.com/office/drawing/2014/main" id="{23DEA88F-8574-07AA-26A6-5805720E8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6963" y="4495801"/>
              <a:ext cx="146050" cy="160338"/>
            </a:xfrm>
            <a:custGeom>
              <a:avLst/>
              <a:gdLst>
                <a:gd name="T0" fmla="*/ 31 w 261"/>
                <a:gd name="T1" fmla="*/ 204 h 286"/>
                <a:gd name="T2" fmla="*/ 43 w 261"/>
                <a:gd name="T3" fmla="*/ 189 h 286"/>
                <a:gd name="T4" fmla="*/ 42 w 261"/>
                <a:gd name="T5" fmla="*/ 197 h 286"/>
                <a:gd name="T6" fmla="*/ 39 w 261"/>
                <a:gd name="T7" fmla="*/ 209 h 286"/>
                <a:gd name="T8" fmla="*/ 31 w 261"/>
                <a:gd name="T9" fmla="*/ 207 h 286"/>
                <a:gd name="T10" fmla="*/ 248 w 261"/>
                <a:gd name="T11" fmla="*/ 65 h 286"/>
                <a:gd name="T12" fmla="*/ 240 w 261"/>
                <a:gd name="T13" fmla="*/ 56 h 286"/>
                <a:gd name="T14" fmla="*/ 220 w 261"/>
                <a:gd name="T15" fmla="*/ 47 h 286"/>
                <a:gd name="T16" fmla="*/ 211 w 261"/>
                <a:gd name="T17" fmla="*/ 52 h 286"/>
                <a:gd name="T18" fmla="*/ 206 w 261"/>
                <a:gd name="T19" fmla="*/ 66 h 286"/>
                <a:gd name="T20" fmla="*/ 186 w 261"/>
                <a:gd name="T21" fmla="*/ 59 h 286"/>
                <a:gd name="T22" fmla="*/ 158 w 261"/>
                <a:gd name="T23" fmla="*/ 51 h 286"/>
                <a:gd name="T24" fmla="*/ 157 w 261"/>
                <a:gd name="T25" fmla="*/ 39 h 286"/>
                <a:gd name="T26" fmla="*/ 139 w 261"/>
                <a:gd name="T27" fmla="*/ 28 h 286"/>
                <a:gd name="T28" fmla="*/ 105 w 261"/>
                <a:gd name="T29" fmla="*/ 5 h 286"/>
                <a:gd name="T30" fmla="*/ 90 w 261"/>
                <a:gd name="T31" fmla="*/ 10 h 286"/>
                <a:gd name="T32" fmla="*/ 56 w 261"/>
                <a:gd name="T33" fmla="*/ 26 h 286"/>
                <a:gd name="T34" fmla="*/ 34 w 261"/>
                <a:gd name="T35" fmla="*/ 32 h 286"/>
                <a:gd name="T36" fmla="*/ 41 w 261"/>
                <a:gd name="T37" fmla="*/ 48 h 286"/>
                <a:gd name="T38" fmla="*/ 42 w 261"/>
                <a:gd name="T39" fmla="*/ 67 h 286"/>
                <a:gd name="T40" fmla="*/ 24 w 261"/>
                <a:gd name="T41" fmla="*/ 92 h 286"/>
                <a:gd name="T42" fmla="*/ 20 w 261"/>
                <a:gd name="T43" fmla="*/ 109 h 286"/>
                <a:gd name="T44" fmla="*/ 2 w 261"/>
                <a:gd name="T45" fmla="*/ 121 h 286"/>
                <a:gd name="T46" fmla="*/ 9 w 261"/>
                <a:gd name="T47" fmla="*/ 137 h 286"/>
                <a:gd name="T48" fmla="*/ 10 w 261"/>
                <a:gd name="T49" fmla="*/ 157 h 286"/>
                <a:gd name="T50" fmla="*/ 0 w 261"/>
                <a:gd name="T51" fmla="*/ 170 h 286"/>
                <a:gd name="T52" fmla="*/ 15 w 261"/>
                <a:gd name="T53" fmla="*/ 180 h 286"/>
                <a:gd name="T54" fmla="*/ 31 w 261"/>
                <a:gd name="T55" fmla="*/ 194 h 286"/>
                <a:gd name="T56" fmla="*/ 38 w 261"/>
                <a:gd name="T57" fmla="*/ 181 h 286"/>
                <a:gd name="T58" fmla="*/ 48 w 261"/>
                <a:gd name="T59" fmla="*/ 169 h 286"/>
                <a:gd name="T60" fmla="*/ 49 w 261"/>
                <a:gd name="T61" fmla="*/ 184 h 286"/>
                <a:gd name="T62" fmla="*/ 50 w 261"/>
                <a:gd name="T63" fmla="*/ 173 h 286"/>
                <a:gd name="T64" fmla="*/ 56 w 261"/>
                <a:gd name="T65" fmla="*/ 185 h 286"/>
                <a:gd name="T66" fmla="*/ 55 w 261"/>
                <a:gd name="T67" fmla="*/ 204 h 286"/>
                <a:gd name="T68" fmla="*/ 39 w 261"/>
                <a:gd name="T69" fmla="*/ 224 h 286"/>
                <a:gd name="T70" fmla="*/ 46 w 261"/>
                <a:gd name="T71" fmla="*/ 238 h 286"/>
                <a:gd name="T72" fmla="*/ 30 w 261"/>
                <a:gd name="T73" fmla="*/ 251 h 286"/>
                <a:gd name="T74" fmla="*/ 40 w 261"/>
                <a:gd name="T75" fmla="*/ 260 h 286"/>
                <a:gd name="T76" fmla="*/ 54 w 261"/>
                <a:gd name="T77" fmla="*/ 262 h 286"/>
                <a:gd name="T78" fmla="*/ 75 w 261"/>
                <a:gd name="T79" fmla="*/ 268 h 286"/>
                <a:gd name="T80" fmla="*/ 94 w 261"/>
                <a:gd name="T81" fmla="*/ 286 h 286"/>
                <a:gd name="T82" fmla="*/ 136 w 261"/>
                <a:gd name="T83" fmla="*/ 207 h 286"/>
                <a:gd name="T84" fmla="*/ 187 w 261"/>
                <a:gd name="T85" fmla="*/ 186 h 286"/>
                <a:gd name="T86" fmla="*/ 237 w 261"/>
                <a:gd name="T87" fmla="*/ 145 h 286"/>
                <a:gd name="T88" fmla="*/ 257 w 261"/>
                <a:gd name="T89" fmla="*/ 116 h 286"/>
                <a:gd name="T90" fmla="*/ 261 w 261"/>
                <a:gd name="T91" fmla="*/ 102 h 286"/>
                <a:gd name="T92" fmla="*/ 251 w 261"/>
                <a:gd name="T93" fmla="*/ 77 h 286"/>
                <a:gd name="T94" fmla="*/ 249 w 261"/>
                <a:gd name="T95" fmla="*/ 6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1" h="286">
                  <a:moveTo>
                    <a:pt x="31" y="207"/>
                  </a:moveTo>
                  <a:lnTo>
                    <a:pt x="31" y="204"/>
                  </a:lnTo>
                  <a:lnTo>
                    <a:pt x="36" y="196"/>
                  </a:lnTo>
                  <a:lnTo>
                    <a:pt x="43" y="189"/>
                  </a:lnTo>
                  <a:lnTo>
                    <a:pt x="44" y="192"/>
                  </a:lnTo>
                  <a:lnTo>
                    <a:pt x="42" y="197"/>
                  </a:lnTo>
                  <a:lnTo>
                    <a:pt x="42" y="203"/>
                  </a:lnTo>
                  <a:lnTo>
                    <a:pt x="39" y="209"/>
                  </a:lnTo>
                  <a:lnTo>
                    <a:pt x="34" y="211"/>
                  </a:lnTo>
                  <a:lnTo>
                    <a:pt x="31" y="207"/>
                  </a:lnTo>
                  <a:close/>
                  <a:moveTo>
                    <a:pt x="249" y="65"/>
                  </a:moveTo>
                  <a:lnTo>
                    <a:pt x="248" y="65"/>
                  </a:lnTo>
                  <a:lnTo>
                    <a:pt x="242" y="62"/>
                  </a:lnTo>
                  <a:lnTo>
                    <a:pt x="240" y="56"/>
                  </a:lnTo>
                  <a:lnTo>
                    <a:pt x="233" y="52"/>
                  </a:lnTo>
                  <a:lnTo>
                    <a:pt x="220" y="47"/>
                  </a:lnTo>
                  <a:lnTo>
                    <a:pt x="217" y="47"/>
                  </a:lnTo>
                  <a:lnTo>
                    <a:pt x="211" y="52"/>
                  </a:lnTo>
                  <a:lnTo>
                    <a:pt x="211" y="61"/>
                  </a:lnTo>
                  <a:lnTo>
                    <a:pt x="206" y="66"/>
                  </a:lnTo>
                  <a:lnTo>
                    <a:pt x="192" y="63"/>
                  </a:lnTo>
                  <a:lnTo>
                    <a:pt x="186" y="59"/>
                  </a:lnTo>
                  <a:lnTo>
                    <a:pt x="171" y="52"/>
                  </a:lnTo>
                  <a:lnTo>
                    <a:pt x="158" y="51"/>
                  </a:lnTo>
                  <a:lnTo>
                    <a:pt x="156" y="45"/>
                  </a:lnTo>
                  <a:lnTo>
                    <a:pt x="157" y="39"/>
                  </a:lnTo>
                  <a:lnTo>
                    <a:pt x="147" y="28"/>
                  </a:lnTo>
                  <a:lnTo>
                    <a:pt x="139" y="28"/>
                  </a:lnTo>
                  <a:lnTo>
                    <a:pt x="120" y="15"/>
                  </a:lnTo>
                  <a:lnTo>
                    <a:pt x="105" y="5"/>
                  </a:lnTo>
                  <a:lnTo>
                    <a:pt x="92" y="0"/>
                  </a:lnTo>
                  <a:lnTo>
                    <a:pt x="90" y="10"/>
                  </a:lnTo>
                  <a:lnTo>
                    <a:pt x="77" y="11"/>
                  </a:lnTo>
                  <a:lnTo>
                    <a:pt x="56" y="26"/>
                  </a:lnTo>
                  <a:lnTo>
                    <a:pt x="46" y="26"/>
                  </a:lnTo>
                  <a:lnTo>
                    <a:pt x="34" y="32"/>
                  </a:lnTo>
                  <a:lnTo>
                    <a:pt x="40" y="42"/>
                  </a:lnTo>
                  <a:lnTo>
                    <a:pt x="41" y="48"/>
                  </a:lnTo>
                  <a:lnTo>
                    <a:pt x="44" y="55"/>
                  </a:lnTo>
                  <a:lnTo>
                    <a:pt x="42" y="67"/>
                  </a:lnTo>
                  <a:lnTo>
                    <a:pt x="25" y="85"/>
                  </a:lnTo>
                  <a:lnTo>
                    <a:pt x="24" y="92"/>
                  </a:lnTo>
                  <a:lnTo>
                    <a:pt x="28" y="97"/>
                  </a:lnTo>
                  <a:lnTo>
                    <a:pt x="20" y="109"/>
                  </a:lnTo>
                  <a:lnTo>
                    <a:pt x="10" y="111"/>
                  </a:lnTo>
                  <a:lnTo>
                    <a:pt x="2" y="121"/>
                  </a:lnTo>
                  <a:lnTo>
                    <a:pt x="6" y="128"/>
                  </a:lnTo>
                  <a:lnTo>
                    <a:pt x="9" y="137"/>
                  </a:lnTo>
                  <a:lnTo>
                    <a:pt x="8" y="144"/>
                  </a:lnTo>
                  <a:lnTo>
                    <a:pt x="10" y="157"/>
                  </a:lnTo>
                  <a:lnTo>
                    <a:pt x="5" y="166"/>
                  </a:lnTo>
                  <a:lnTo>
                    <a:pt x="0" y="170"/>
                  </a:lnTo>
                  <a:lnTo>
                    <a:pt x="5" y="176"/>
                  </a:lnTo>
                  <a:lnTo>
                    <a:pt x="15" y="180"/>
                  </a:lnTo>
                  <a:lnTo>
                    <a:pt x="24" y="189"/>
                  </a:lnTo>
                  <a:lnTo>
                    <a:pt x="31" y="194"/>
                  </a:lnTo>
                  <a:lnTo>
                    <a:pt x="35" y="192"/>
                  </a:lnTo>
                  <a:lnTo>
                    <a:pt x="38" y="181"/>
                  </a:lnTo>
                  <a:lnTo>
                    <a:pt x="41" y="176"/>
                  </a:lnTo>
                  <a:lnTo>
                    <a:pt x="48" y="169"/>
                  </a:lnTo>
                  <a:lnTo>
                    <a:pt x="48" y="177"/>
                  </a:lnTo>
                  <a:lnTo>
                    <a:pt x="49" y="184"/>
                  </a:lnTo>
                  <a:lnTo>
                    <a:pt x="50" y="179"/>
                  </a:lnTo>
                  <a:lnTo>
                    <a:pt x="50" y="173"/>
                  </a:lnTo>
                  <a:lnTo>
                    <a:pt x="53" y="173"/>
                  </a:lnTo>
                  <a:lnTo>
                    <a:pt x="56" y="185"/>
                  </a:lnTo>
                  <a:lnTo>
                    <a:pt x="53" y="197"/>
                  </a:lnTo>
                  <a:lnTo>
                    <a:pt x="55" y="204"/>
                  </a:lnTo>
                  <a:lnTo>
                    <a:pt x="50" y="215"/>
                  </a:lnTo>
                  <a:lnTo>
                    <a:pt x="39" y="224"/>
                  </a:lnTo>
                  <a:lnTo>
                    <a:pt x="43" y="226"/>
                  </a:lnTo>
                  <a:lnTo>
                    <a:pt x="46" y="238"/>
                  </a:lnTo>
                  <a:lnTo>
                    <a:pt x="37" y="243"/>
                  </a:lnTo>
                  <a:lnTo>
                    <a:pt x="30" y="251"/>
                  </a:lnTo>
                  <a:lnTo>
                    <a:pt x="31" y="260"/>
                  </a:lnTo>
                  <a:lnTo>
                    <a:pt x="40" y="260"/>
                  </a:lnTo>
                  <a:lnTo>
                    <a:pt x="50" y="256"/>
                  </a:lnTo>
                  <a:lnTo>
                    <a:pt x="54" y="262"/>
                  </a:lnTo>
                  <a:lnTo>
                    <a:pt x="67" y="265"/>
                  </a:lnTo>
                  <a:lnTo>
                    <a:pt x="75" y="268"/>
                  </a:lnTo>
                  <a:lnTo>
                    <a:pt x="88" y="286"/>
                  </a:lnTo>
                  <a:lnTo>
                    <a:pt x="94" y="286"/>
                  </a:lnTo>
                  <a:lnTo>
                    <a:pt x="102" y="278"/>
                  </a:lnTo>
                  <a:lnTo>
                    <a:pt x="136" y="207"/>
                  </a:lnTo>
                  <a:lnTo>
                    <a:pt x="142" y="201"/>
                  </a:lnTo>
                  <a:lnTo>
                    <a:pt x="187" y="186"/>
                  </a:lnTo>
                  <a:lnTo>
                    <a:pt x="206" y="173"/>
                  </a:lnTo>
                  <a:lnTo>
                    <a:pt x="237" y="145"/>
                  </a:lnTo>
                  <a:lnTo>
                    <a:pt x="249" y="117"/>
                  </a:lnTo>
                  <a:lnTo>
                    <a:pt x="257" y="116"/>
                  </a:lnTo>
                  <a:lnTo>
                    <a:pt x="259" y="112"/>
                  </a:lnTo>
                  <a:lnTo>
                    <a:pt x="261" y="102"/>
                  </a:lnTo>
                  <a:lnTo>
                    <a:pt x="260" y="94"/>
                  </a:lnTo>
                  <a:lnTo>
                    <a:pt x="251" y="77"/>
                  </a:lnTo>
                  <a:lnTo>
                    <a:pt x="251" y="72"/>
                  </a:lnTo>
                  <a:lnTo>
                    <a:pt x="249" y="6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177">
              <a:extLst>
                <a:ext uri="{FF2B5EF4-FFF2-40B4-BE49-F238E27FC236}">
                  <a16:creationId xmlns:a16="http://schemas.microsoft.com/office/drawing/2014/main" id="{C0BD5554-8D7D-AD60-1DB3-66F4C3E2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4532314"/>
              <a:ext cx="315913" cy="468313"/>
            </a:xfrm>
            <a:custGeom>
              <a:avLst/>
              <a:gdLst>
                <a:gd name="T0" fmla="*/ 517 w 568"/>
                <a:gd name="T1" fmla="*/ 492 h 837"/>
                <a:gd name="T2" fmla="*/ 485 w 568"/>
                <a:gd name="T3" fmla="*/ 492 h 837"/>
                <a:gd name="T4" fmla="*/ 485 w 568"/>
                <a:gd name="T5" fmla="*/ 436 h 837"/>
                <a:gd name="T6" fmla="*/ 449 w 568"/>
                <a:gd name="T7" fmla="*/ 448 h 837"/>
                <a:gd name="T8" fmla="*/ 395 w 568"/>
                <a:gd name="T9" fmla="*/ 420 h 837"/>
                <a:gd name="T10" fmla="*/ 344 w 568"/>
                <a:gd name="T11" fmla="*/ 371 h 837"/>
                <a:gd name="T12" fmla="*/ 335 w 568"/>
                <a:gd name="T13" fmla="*/ 337 h 837"/>
                <a:gd name="T14" fmla="*/ 339 w 568"/>
                <a:gd name="T15" fmla="*/ 307 h 837"/>
                <a:gd name="T16" fmla="*/ 361 w 568"/>
                <a:gd name="T17" fmla="*/ 286 h 837"/>
                <a:gd name="T18" fmla="*/ 371 w 568"/>
                <a:gd name="T19" fmla="*/ 245 h 837"/>
                <a:gd name="T20" fmla="*/ 397 w 568"/>
                <a:gd name="T21" fmla="*/ 214 h 837"/>
                <a:gd name="T22" fmla="*/ 461 w 568"/>
                <a:gd name="T23" fmla="*/ 193 h 837"/>
                <a:gd name="T24" fmla="*/ 480 w 568"/>
                <a:gd name="T25" fmla="*/ 186 h 837"/>
                <a:gd name="T26" fmla="*/ 502 w 568"/>
                <a:gd name="T27" fmla="*/ 192 h 837"/>
                <a:gd name="T28" fmla="*/ 471 w 568"/>
                <a:gd name="T29" fmla="*/ 172 h 837"/>
                <a:gd name="T30" fmla="*/ 489 w 568"/>
                <a:gd name="T31" fmla="*/ 116 h 837"/>
                <a:gd name="T32" fmla="*/ 466 w 568"/>
                <a:gd name="T33" fmla="*/ 100 h 837"/>
                <a:gd name="T34" fmla="*/ 420 w 568"/>
                <a:gd name="T35" fmla="*/ 100 h 837"/>
                <a:gd name="T36" fmla="*/ 384 w 568"/>
                <a:gd name="T37" fmla="*/ 108 h 837"/>
                <a:gd name="T38" fmla="*/ 367 w 568"/>
                <a:gd name="T39" fmla="*/ 96 h 837"/>
                <a:gd name="T40" fmla="*/ 353 w 568"/>
                <a:gd name="T41" fmla="*/ 70 h 837"/>
                <a:gd name="T42" fmla="*/ 310 w 568"/>
                <a:gd name="T43" fmla="*/ 37 h 837"/>
                <a:gd name="T44" fmla="*/ 286 w 568"/>
                <a:gd name="T45" fmla="*/ 9 h 837"/>
                <a:gd name="T46" fmla="*/ 264 w 568"/>
                <a:gd name="T47" fmla="*/ 7 h 837"/>
                <a:gd name="T48" fmla="*/ 272 w 568"/>
                <a:gd name="T49" fmla="*/ 47 h 837"/>
                <a:gd name="T50" fmla="*/ 219 w 568"/>
                <a:gd name="T51" fmla="*/ 108 h 837"/>
                <a:gd name="T52" fmla="*/ 115 w 568"/>
                <a:gd name="T53" fmla="*/ 213 h 837"/>
                <a:gd name="T54" fmla="*/ 80 w 568"/>
                <a:gd name="T55" fmla="*/ 200 h 837"/>
                <a:gd name="T56" fmla="*/ 44 w 568"/>
                <a:gd name="T57" fmla="*/ 195 h 837"/>
                <a:gd name="T58" fmla="*/ 56 w 568"/>
                <a:gd name="T59" fmla="*/ 161 h 837"/>
                <a:gd name="T60" fmla="*/ 22 w 568"/>
                <a:gd name="T61" fmla="*/ 177 h 837"/>
                <a:gd name="T62" fmla="*/ 1 w 568"/>
                <a:gd name="T63" fmla="*/ 215 h 837"/>
                <a:gd name="T64" fmla="*/ 3 w 568"/>
                <a:gd name="T65" fmla="*/ 236 h 837"/>
                <a:gd name="T66" fmla="*/ 11 w 568"/>
                <a:gd name="T67" fmla="*/ 265 h 837"/>
                <a:gd name="T68" fmla="*/ 18 w 568"/>
                <a:gd name="T69" fmla="*/ 285 h 837"/>
                <a:gd name="T70" fmla="*/ 69 w 568"/>
                <a:gd name="T71" fmla="*/ 312 h 837"/>
                <a:gd name="T72" fmla="*/ 88 w 568"/>
                <a:gd name="T73" fmla="*/ 354 h 837"/>
                <a:gd name="T74" fmla="*/ 121 w 568"/>
                <a:gd name="T75" fmla="*/ 397 h 837"/>
                <a:gd name="T76" fmla="*/ 144 w 568"/>
                <a:gd name="T77" fmla="*/ 440 h 837"/>
                <a:gd name="T78" fmla="*/ 163 w 568"/>
                <a:gd name="T79" fmla="*/ 486 h 837"/>
                <a:gd name="T80" fmla="*/ 174 w 568"/>
                <a:gd name="T81" fmla="*/ 511 h 837"/>
                <a:gd name="T82" fmla="*/ 198 w 568"/>
                <a:gd name="T83" fmla="*/ 549 h 837"/>
                <a:gd name="T84" fmla="*/ 228 w 568"/>
                <a:gd name="T85" fmla="*/ 594 h 837"/>
                <a:gd name="T86" fmla="*/ 235 w 568"/>
                <a:gd name="T87" fmla="*/ 622 h 837"/>
                <a:gd name="T88" fmla="*/ 241 w 568"/>
                <a:gd name="T89" fmla="*/ 639 h 837"/>
                <a:gd name="T90" fmla="*/ 261 w 568"/>
                <a:gd name="T91" fmla="*/ 663 h 837"/>
                <a:gd name="T92" fmla="*/ 290 w 568"/>
                <a:gd name="T93" fmla="*/ 686 h 837"/>
                <a:gd name="T94" fmla="*/ 315 w 568"/>
                <a:gd name="T95" fmla="*/ 700 h 837"/>
                <a:gd name="T96" fmla="*/ 339 w 568"/>
                <a:gd name="T97" fmla="*/ 719 h 837"/>
                <a:gd name="T98" fmla="*/ 364 w 568"/>
                <a:gd name="T99" fmla="*/ 739 h 837"/>
                <a:gd name="T100" fmla="*/ 403 w 568"/>
                <a:gd name="T101" fmla="*/ 755 h 837"/>
                <a:gd name="T102" fmla="*/ 430 w 568"/>
                <a:gd name="T103" fmla="*/ 772 h 837"/>
                <a:gd name="T104" fmla="*/ 455 w 568"/>
                <a:gd name="T105" fmla="*/ 793 h 837"/>
                <a:gd name="T106" fmla="*/ 474 w 568"/>
                <a:gd name="T107" fmla="*/ 810 h 837"/>
                <a:gd name="T108" fmla="*/ 507 w 568"/>
                <a:gd name="T109" fmla="*/ 837 h 837"/>
                <a:gd name="T110" fmla="*/ 542 w 568"/>
                <a:gd name="T111" fmla="*/ 821 h 837"/>
                <a:gd name="T112" fmla="*/ 544 w 568"/>
                <a:gd name="T113" fmla="*/ 791 h 837"/>
                <a:gd name="T114" fmla="*/ 540 w 568"/>
                <a:gd name="T115" fmla="*/ 782 h 837"/>
                <a:gd name="T116" fmla="*/ 566 w 568"/>
                <a:gd name="T117" fmla="*/ 739 h 837"/>
                <a:gd name="T118" fmla="*/ 554 w 568"/>
                <a:gd name="T119" fmla="*/ 686 h 837"/>
                <a:gd name="T120" fmla="*/ 560 w 568"/>
                <a:gd name="T121" fmla="*/ 627 h 837"/>
                <a:gd name="T122" fmla="*/ 568 w 568"/>
                <a:gd name="T123" fmla="*/ 55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8" h="837">
                  <a:moveTo>
                    <a:pt x="527" y="494"/>
                  </a:moveTo>
                  <a:lnTo>
                    <a:pt x="526" y="494"/>
                  </a:lnTo>
                  <a:lnTo>
                    <a:pt x="521" y="492"/>
                  </a:lnTo>
                  <a:lnTo>
                    <a:pt x="517" y="492"/>
                  </a:lnTo>
                  <a:lnTo>
                    <a:pt x="507" y="493"/>
                  </a:lnTo>
                  <a:lnTo>
                    <a:pt x="499" y="495"/>
                  </a:lnTo>
                  <a:lnTo>
                    <a:pt x="490" y="497"/>
                  </a:lnTo>
                  <a:lnTo>
                    <a:pt x="485" y="492"/>
                  </a:lnTo>
                  <a:lnTo>
                    <a:pt x="484" y="481"/>
                  </a:lnTo>
                  <a:lnTo>
                    <a:pt x="482" y="456"/>
                  </a:lnTo>
                  <a:lnTo>
                    <a:pt x="482" y="440"/>
                  </a:lnTo>
                  <a:lnTo>
                    <a:pt x="485" y="436"/>
                  </a:lnTo>
                  <a:lnTo>
                    <a:pt x="487" y="427"/>
                  </a:lnTo>
                  <a:lnTo>
                    <a:pt x="483" y="422"/>
                  </a:lnTo>
                  <a:lnTo>
                    <a:pt x="467" y="431"/>
                  </a:lnTo>
                  <a:lnTo>
                    <a:pt x="449" y="448"/>
                  </a:lnTo>
                  <a:lnTo>
                    <a:pt x="426" y="447"/>
                  </a:lnTo>
                  <a:lnTo>
                    <a:pt x="407" y="446"/>
                  </a:lnTo>
                  <a:lnTo>
                    <a:pt x="405" y="434"/>
                  </a:lnTo>
                  <a:lnTo>
                    <a:pt x="395" y="420"/>
                  </a:lnTo>
                  <a:lnTo>
                    <a:pt x="382" y="417"/>
                  </a:lnTo>
                  <a:lnTo>
                    <a:pt x="355" y="420"/>
                  </a:lnTo>
                  <a:lnTo>
                    <a:pt x="366" y="406"/>
                  </a:lnTo>
                  <a:lnTo>
                    <a:pt x="344" y="371"/>
                  </a:lnTo>
                  <a:lnTo>
                    <a:pt x="332" y="359"/>
                  </a:lnTo>
                  <a:lnTo>
                    <a:pt x="335" y="352"/>
                  </a:lnTo>
                  <a:lnTo>
                    <a:pt x="331" y="345"/>
                  </a:lnTo>
                  <a:lnTo>
                    <a:pt x="335" y="337"/>
                  </a:lnTo>
                  <a:lnTo>
                    <a:pt x="337" y="327"/>
                  </a:lnTo>
                  <a:lnTo>
                    <a:pt x="334" y="321"/>
                  </a:lnTo>
                  <a:lnTo>
                    <a:pt x="338" y="316"/>
                  </a:lnTo>
                  <a:lnTo>
                    <a:pt x="339" y="307"/>
                  </a:lnTo>
                  <a:lnTo>
                    <a:pt x="351" y="299"/>
                  </a:lnTo>
                  <a:lnTo>
                    <a:pt x="357" y="301"/>
                  </a:lnTo>
                  <a:lnTo>
                    <a:pt x="365" y="294"/>
                  </a:lnTo>
                  <a:lnTo>
                    <a:pt x="361" y="286"/>
                  </a:lnTo>
                  <a:lnTo>
                    <a:pt x="356" y="271"/>
                  </a:lnTo>
                  <a:lnTo>
                    <a:pt x="368" y="259"/>
                  </a:lnTo>
                  <a:lnTo>
                    <a:pt x="367" y="252"/>
                  </a:lnTo>
                  <a:lnTo>
                    <a:pt x="371" y="245"/>
                  </a:lnTo>
                  <a:lnTo>
                    <a:pt x="370" y="234"/>
                  </a:lnTo>
                  <a:lnTo>
                    <a:pt x="378" y="228"/>
                  </a:lnTo>
                  <a:lnTo>
                    <a:pt x="388" y="224"/>
                  </a:lnTo>
                  <a:lnTo>
                    <a:pt x="397" y="214"/>
                  </a:lnTo>
                  <a:lnTo>
                    <a:pt x="402" y="213"/>
                  </a:lnTo>
                  <a:lnTo>
                    <a:pt x="408" y="207"/>
                  </a:lnTo>
                  <a:lnTo>
                    <a:pt x="431" y="202"/>
                  </a:lnTo>
                  <a:lnTo>
                    <a:pt x="461" y="193"/>
                  </a:lnTo>
                  <a:lnTo>
                    <a:pt x="464" y="186"/>
                  </a:lnTo>
                  <a:lnTo>
                    <a:pt x="468" y="187"/>
                  </a:lnTo>
                  <a:lnTo>
                    <a:pt x="476" y="187"/>
                  </a:lnTo>
                  <a:lnTo>
                    <a:pt x="480" y="186"/>
                  </a:lnTo>
                  <a:lnTo>
                    <a:pt x="489" y="193"/>
                  </a:lnTo>
                  <a:lnTo>
                    <a:pt x="488" y="196"/>
                  </a:lnTo>
                  <a:lnTo>
                    <a:pt x="498" y="198"/>
                  </a:lnTo>
                  <a:lnTo>
                    <a:pt x="502" y="192"/>
                  </a:lnTo>
                  <a:lnTo>
                    <a:pt x="499" y="178"/>
                  </a:lnTo>
                  <a:lnTo>
                    <a:pt x="492" y="171"/>
                  </a:lnTo>
                  <a:lnTo>
                    <a:pt x="481" y="171"/>
                  </a:lnTo>
                  <a:lnTo>
                    <a:pt x="471" y="172"/>
                  </a:lnTo>
                  <a:lnTo>
                    <a:pt x="469" y="167"/>
                  </a:lnTo>
                  <a:lnTo>
                    <a:pt x="498" y="119"/>
                  </a:lnTo>
                  <a:lnTo>
                    <a:pt x="497" y="113"/>
                  </a:lnTo>
                  <a:lnTo>
                    <a:pt x="489" y="116"/>
                  </a:lnTo>
                  <a:lnTo>
                    <a:pt x="484" y="110"/>
                  </a:lnTo>
                  <a:lnTo>
                    <a:pt x="475" y="105"/>
                  </a:lnTo>
                  <a:lnTo>
                    <a:pt x="469" y="105"/>
                  </a:lnTo>
                  <a:lnTo>
                    <a:pt x="466" y="100"/>
                  </a:lnTo>
                  <a:lnTo>
                    <a:pt x="458" y="100"/>
                  </a:lnTo>
                  <a:lnTo>
                    <a:pt x="443" y="107"/>
                  </a:lnTo>
                  <a:lnTo>
                    <a:pt x="432" y="102"/>
                  </a:lnTo>
                  <a:lnTo>
                    <a:pt x="420" y="100"/>
                  </a:lnTo>
                  <a:lnTo>
                    <a:pt x="406" y="106"/>
                  </a:lnTo>
                  <a:lnTo>
                    <a:pt x="402" y="110"/>
                  </a:lnTo>
                  <a:lnTo>
                    <a:pt x="391" y="110"/>
                  </a:lnTo>
                  <a:lnTo>
                    <a:pt x="384" y="108"/>
                  </a:lnTo>
                  <a:lnTo>
                    <a:pt x="374" y="110"/>
                  </a:lnTo>
                  <a:lnTo>
                    <a:pt x="366" y="107"/>
                  </a:lnTo>
                  <a:lnTo>
                    <a:pt x="364" y="101"/>
                  </a:lnTo>
                  <a:lnTo>
                    <a:pt x="367" y="96"/>
                  </a:lnTo>
                  <a:lnTo>
                    <a:pt x="363" y="85"/>
                  </a:lnTo>
                  <a:lnTo>
                    <a:pt x="355" y="82"/>
                  </a:lnTo>
                  <a:lnTo>
                    <a:pt x="352" y="81"/>
                  </a:lnTo>
                  <a:lnTo>
                    <a:pt x="353" y="70"/>
                  </a:lnTo>
                  <a:lnTo>
                    <a:pt x="344" y="57"/>
                  </a:lnTo>
                  <a:lnTo>
                    <a:pt x="323" y="50"/>
                  </a:lnTo>
                  <a:lnTo>
                    <a:pt x="317" y="50"/>
                  </a:lnTo>
                  <a:lnTo>
                    <a:pt x="310" y="37"/>
                  </a:lnTo>
                  <a:lnTo>
                    <a:pt x="309" y="28"/>
                  </a:lnTo>
                  <a:lnTo>
                    <a:pt x="299" y="16"/>
                  </a:lnTo>
                  <a:lnTo>
                    <a:pt x="296" y="11"/>
                  </a:lnTo>
                  <a:lnTo>
                    <a:pt x="286" y="9"/>
                  </a:lnTo>
                  <a:lnTo>
                    <a:pt x="270" y="5"/>
                  </a:lnTo>
                  <a:lnTo>
                    <a:pt x="265" y="0"/>
                  </a:lnTo>
                  <a:lnTo>
                    <a:pt x="262" y="0"/>
                  </a:lnTo>
                  <a:lnTo>
                    <a:pt x="264" y="7"/>
                  </a:lnTo>
                  <a:lnTo>
                    <a:pt x="264" y="12"/>
                  </a:lnTo>
                  <a:lnTo>
                    <a:pt x="273" y="29"/>
                  </a:lnTo>
                  <a:lnTo>
                    <a:pt x="274" y="37"/>
                  </a:lnTo>
                  <a:lnTo>
                    <a:pt x="272" y="47"/>
                  </a:lnTo>
                  <a:lnTo>
                    <a:pt x="270" y="51"/>
                  </a:lnTo>
                  <a:lnTo>
                    <a:pt x="262" y="52"/>
                  </a:lnTo>
                  <a:lnTo>
                    <a:pt x="250" y="80"/>
                  </a:lnTo>
                  <a:lnTo>
                    <a:pt x="219" y="108"/>
                  </a:lnTo>
                  <a:lnTo>
                    <a:pt x="200" y="121"/>
                  </a:lnTo>
                  <a:lnTo>
                    <a:pt x="155" y="136"/>
                  </a:lnTo>
                  <a:lnTo>
                    <a:pt x="149" y="142"/>
                  </a:lnTo>
                  <a:lnTo>
                    <a:pt x="115" y="213"/>
                  </a:lnTo>
                  <a:lnTo>
                    <a:pt x="107" y="221"/>
                  </a:lnTo>
                  <a:lnTo>
                    <a:pt x="101" y="221"/>
                  </a:lnTo>
                  <a:lnTo>
                    <a:pt x="88" y="203"/>
                  </a:lnTo>
                  <a:lnTo>
                    <a:pt x="80" y="200"/>
                  </a:lnTo>
                  <a:lnTo>
                    <a:pt x="67" y="197"/>
                  </a:lnTo>
                  <a:lnTo>
                    <a:pt x="63" y="191"/>
                  </a:lnTo>
                  <a:lnTo>
                    <a:pt x="53" y="195"/>
                  </a:lnTo>
                  <a:lnTo>
                    <a:pt x="44" y="195"/>
                  </a:lnTo>
                  <a:lnTo>
                    <a:pt x="43" y="186"/>
                  </a:lnTo>
                  <a:lnTo>
                    <a:pt x="50" y="178"/>
                  </a:lnTo>
                  <a:lnTo>
                    <a:pt x="59" y="173"/>
                  </a:lnTo>
                  <a:lnTo>
                    <a:pt x="56" y="161"/>
                  </a:lnTo>
                  <a:lnTo>
                    <a:pt x="52" y="159"/>
                  </a:lnTo>
                  <a:lnTo>
                    <a:pt x="51" y="160"/>
                  </a:lnTo>
                  <a:lnTo>
                    <a:pt x="30" y="169"/>
                  </a:lnTo>
                  <a:lnTo>
                    <a:pt x="22" y="177"/>
                  </a:lnTo>
                  <a:lnTo>
                    <a:pt x="6" y="191"/>
                  </a:lnTo>
                  <a:lnTo>
                    <a:pt x="3" y="202"/>
                  </a:lnTo>
                  <a:lnTo>
                    <a:pt x="0" y="211"/>
                  </a:lnTo>
                  <a:lnTo>
                    <a:pt x="1" y="215"/>
                  </a:lnTo>
                  <a:lnTo>
                    <a:pt x="8" y="221"/>
                  </a:lnTo>
                  <a:lnTo>
                    <a:pt x="9" y="227"/>
                  </a:lnTo>
                  <a:lnTo>
                    <a:pt x="3" y="231"/>
                  </a:lnTo>
                  <a:lnTo>
                    <a:pt x="3" y="236"/>
                  </a:lnTo>
                  <a:lnTo>
                    <a:pt x="12" y="243"/>
                  </a:lnTo>
                  <a:lnTo>
                    <a:pt x="18" y="256"/>
                  </a:lnTo>
                  <a:lnTo>
                    <a:pt x="18" y="264"/>
                  </a:lnTo>
                  <a:lnTo>
                    <a:pt x="11" y="265"/>
                  </a:lnTo>
                  <a:lnTo>
                    <a:pt x="4" y="268"/>
                  </a:lnTo>
                  <a:lnTo>
                    <a:pt x="1" y="274"/>
                  </a:lnTo>
                  <a:lnTo>
                    <a:pt x="9" y="281"/>
                  </a:lnTo>
                  <a:lnTo>
                    <a:pt x="18" y="285"/>
                  </a:lnTo>
                  <a:lnTo>
                    <a:pt x="31" y="296"/>
                  </a:lnTo>
                  <a:lnTo>
                    <a:pt x="43" y="297"/>
                  </a:lnTo>
                  <a:lnTo>
                    <a:pt x="61" y="309"/>
                  </a:lnTo>
                  <a:lnTo>
                    <a:pt x="69" y="312"/>
                  </a:lnTo>
                  <a:lnTo>
                    <a:pt x="72" y="319"/>
                  </a:lnTo>
                  <a:lnTo>
                    <a:pt x="81" y="333"/>
                  </a:lnTo>
                  <a:lnTo>
                    <a:pt x="83" y="345"/>
                  </a:lnTo>
                  <a:lnTo>
                    <a:pt x="88" y="354"/>
                  </a:lnTo>
                  <a:lnTo>
                    <a:pt x="106" y="363"/>
                  </a:lnTo>
                  <a:lnTo>
                    <a:pt x="113" y="376"/>
                  </a:lnTo>
                  <a:lnTo>
                    <a:pt x="116" y="389"/>
                  </a:lnTo>
                  <a:lnTo>
                    <a:pt x="121" y="397"/>
                  </a:lnTo>
                  <a:lnTo>
                    <a:pt x="123" y="411"/>
                  </a:lnTo>
                  <a:lnTo>
                    <a:pt x="129" y="421"/>
                  </a:lnTo>
                  <a:lnTo>
                    <a:pt x="136" y="425"/>
                  </a:lnTo>
                  <a:lnTo>
                    <a:pt x="144" y="440"/>
                  </a:lnTo>
                  <a:lnTo>
                    <a:pt x="145" y="450"/>
                  </a:lnTo>
                  <a:lnTo>
                    <a:pt x="143" y="454"/>
                  </a:lnTo>
                  <a:lnTo>
                    <a:pt x="150" y="469"/>
                  </a:lnTo>
                  <a:lnTo>
                    <a:pt x="163" y="486"/>
                  </a:lnTo>
                  <a:lnTo>
                    <a:pt x="169" y="495"/>
                  </a:lnTo>
                  <a:lnTo>
                    <a:pt x="167" y="503"/>
                  </a:lnTo>
                  <a:lnTo>
                    <a:pt x="168" y="509"/>
                  </a:lnTo>
                  <a:lnTo>
                    <a:pt x="174" y="511"/>
                  </a:lnTo>
                  <a:lnTo>
                    <a:pt x="189" y="524"/>
                  </a:lnTo>
                  <a:lnTo>
                    <a:pt x="193" y="532"/>
                  </a:lnTo>
                  <a:lnTo>
                    <a:pt x="194" y="544"/>
                  </a:lnTo>
                  <a:lnTo>
                    <a:pt x="198" y="549"/>
                  </a:lnTo>
                  <a:lnTo>
                    <a:pt x="210" y="554"/>
                  </a:lnTo>
                  <a:lnTo>
                    <a:pt x="212" y="564"/>
                  </a:lnTo>
                  <a:lnTo>
                    <a:pt x="225" y="584"/>
                  </a:lnTo>
                  <a:lnTo>
                    <a:pt x="228" y="594"/>
                  </a:lnTo>
                  <a:lnTo>
                    <a:pt x="242" y="615"/>
                  </a:lnTo>
                  <a:lnTo>
                    <a:pt x="243" y="623"/>
                  </a:lnTo>
                  <a:lnTo>
                    <a:pt x="239" y="625"/>
                  </a:lnTo>
                  <a:lnTo>
                    <a:pt x="235" y="622"/>
                  </a:lnTo>
                  <a:lnTo>
                    <a:pt x="234" y="626"/>
                  </a:lnTo>
                  <a:lnTo>
                    <a:pt x="236" y="634"/>
                  </a:lnTo>
                  <a:lnTo>
                    <a:pt x="236" y="640"/>
                  </a:lnTo>
                  <a:lnTo>
                    <a:pt x="241" y="639"/>
                  </a:lnTo>
                  <a:lnTo>
                    <a:pt x="247" y="643"/>
                  </a:lnTo>
                  <a:lnTo>
                    <a:pt x="248" y="649"/>
                  </a:lnTo>
                  <a:lnTo>
                    <a:pt x="246" y="653"/>
                  </a:lnTo>
                  <a:lnTo>
                    <a:pt x="261" y="663"/>
                  </a:lnTo>
                  <a:lnTo>
                    <a:pt x="275" y="670"/>
                  </a:lnTo>
                  <a:lnTo>
                    <a:pt x="275" y="676"/>
                  </a:lnTo>
                  <a:lnTo>
                    <a:pt x="282" y="685"/>
                  </a:lnTo>
                  <a:lnTo>
                    <a:pt x="290" y="686"/>
                  </a:lnTo>
                  <a:lnTo>
                    <a:pt x="293" y="690"/>
                  </a:lnTo>
                  <a:lnTo>
                    <a:pt x="297" y="697"/>
                  </a:lnTo>
                  <a:lnTo>
                    <a:pt x="302" y="701"/>
                  </a:lnTo>
                  <a:lnTo>
                    <a:pt x="315" y="700"/>
                  </a:lnTo>
                  <a:lnTo>
                    <a:pt x="320" y="695"/>
                  </a:lnTo>
                  <a:lnTo>
                    <a:pt x="317" y="703"/>
                  </a:lnTo>
                  <a:lnTo>
                    <a:pt x="325" y="711"/>
                  </a:lnTo>
                  <a:lnTo>
                    <a:pt x="339" y="719"/>
                  </a:lnTo>
                  <a:lnTo>
                    <a:pt x="345" y="724"/>
                  </a:lnTo>
                  <a:lnTo>
                    <a:pt x="346" y="731"/>
                  </a:lnTo>
                  <a:lnTo>
                    <a:pt x="353" y="735"/>
                  </a:lnTo>
                  <a:lnTo>
                    <a:pt x="364" y="739"/>
                  </a:lnTo>
                  <a:lnTo>
                    <a:pt x="367" y="738"/>
                  </a:lnTo>
                  <a:lnTo>
                    <a:pt x="375" y="740"/>
                  </a:lnTo>
                  <a:lnTo>
                    <a:pt x="392" y="750"/>
                  </a:lnTo>
                  <a:lnTo>
                    <a:pt x="403" y="755"/>
                  </a:lnTo>
                  <a:lnTo>
                    <a:pt x="412" y="755"/>
                  </a:lnTo>
                  <a:lnTo>
                    <a:pt x="416" y="757"/>
                  </a:lnTo>
                  <a:lnTo>
                    <a:pt x="418" y="763"/>
                  </a:lnTo>
                  <a:lnTo>
                    <a:pt x="430" y="772"/>
                  </a:lnTo>
                  <a:lnTo>
                    <a:pt x="437" y="776"/>
                  </a:lnTo>
                  <a:lnTo>
                    <a:pt x="446" y="785"/>
                  </a:lnTo>
                  <a:lnTo>
                    <a:pt x="452" y="787"/>
                  </a:lnTo>
                  <a:lnTo>
                    <a:pt x="455" y="793"/>
                  </a:lnTo>
                  <a:lnTo>
                    <a:pt x="454" y="797"/>
                  </a:lnTo>
                  <a:lnTo>
                    <a:pt x="454" y="804"/>
                  </a:lnTo>
                  <a:lnTo>
                    <a:pt x="464" y="806"/>
                  </a:lnTo>
                  <a:lnTo>
                    <a:pt x="474" y="810"/>
                  </a:lnTo>
                  <a:lnTo>
                    <a:pt x="486" y="822"/>
                  </a:lnTo>
                  <a:lnTo>
                    <a:pt x="498" y="833"/>
                  </a:lnTo>
                  <a:lnTo>
                    <a:pt x="505" y="835"/>
                  </a:lnTo>
                  <a:lnTo>
                    <a:pt x="507" y="837"/>
                  </a:lnTo>
                  <a:lnTo>
                    <a:pt x="518" y="831"/>
                  </a:lnTo>
                  <a:lnTo>
                    <a:pt x="527" y="825"/>
                  </a:lnTo>
                  <a:lnTo>
                    <a:pt x="533" y="826"/>
                  </a:lnTo>
                  <a:lnTo>
                    <a:pt x="542" y="821"/>
                  </a:lnTo>
                  <a:lnTo>
                    <a:pt x="545" y="814"/>
                  </a:lnTo>
                  <a:lnTo>
                    <a:pt x="537" y="806"/>
                  </a:lnTo>
                  <a:lnTo>
                    <a:pt x="540" y="798"/>
                  </a:lnTo>
                  <a:lnTo>
                    <a:pt x="544" y="791"/>
                  </a:lnTo>
                  <a:lnTo>
                    <a:pt x="550" y="792"/>
                  </a:lnTo>
                  <a:lnTo>
                    <a:pt x="549" y="787"/>
                  </a:lnTo>
                  <a:lnTo>
                    <a:pt x="544" y="786"/>
                  </a:lnTo>
                  <a:lnTo>
                    <a:pt x="540" y="782"/>
                  </a:lnTo>
                  <a:lnTo>
                    <a:pt x="547" y="768"/>
                  </a:lnTo>
                  <a:lnTo>
                    <a:pt x="557" y="761"/>
                  </a:lnTo>
                  <a:lnTo>
                    <a:pt x="565" y="749"/>
                  </a:lnTo>
                  <a:lnTo>
                    <a:pt x="566" y="739"/>
                  </a:lnTo>
                  <a:lnTo>
                    <a:pt x="554" y="710"/>
                  </a:lnTo>
                  <a:lnTo>
                    <a:pt x="558" y="703"/>
                  </a:lnTo>
                  <a:lnTo>
                    <a:pt x="557" y="692"/>
                  </a:lnTo>
                  <a:lnTo>
                    <a:pt x="554" y="686"/>
                  </a:lnTo>
                  <a:lnTo>
                    <a:pt x="552" y="677"/>
                  </a:lnTo>
                  <a:lnTo>
                    <a:pt x="558" y="671"/>
                  </a:lnTo>
                  <a:lnTo>
                    <a:pt x="561" y="656"/>
                  </a:lnTo>
                  <a:lnTo>
                    <a:pt x="560" y="627"/>
                  </a:lnTo>
                  <a:lnTo>
                    <a:pt x="556" y="615"/>
                  </a:lnTo>
                  <a:lnTo>
                    <a:pt x="561" y="601"/>
                  </a:lnTo>
                  <a:lnTo>
                    <a:pt x="561" y="571"/>
                  </a:lnTo>
                  <a:lnTo>
                    <a:pt x="568" y="559"/>
                  </a:lnTo>
                  <a:lnTo>
                    <a:pt x="568" y="552"/>
                  </a:lnTo>
                  <a:lnTo>
                    <a:pt x="527" y="49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178">
              <a:extLst>
                <a:ext uri="{FF2B5EF4-FFF2-40B4-BE49-F238E27FC236}">
                  <a16:creationId xmlns:a16="http://schemas.microsoft.com/office/drawing/2014/main" id="{9B40121C-8084-F8A8-AE9A-5A2D0C112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1" y="4775201"/>
              <a:ext cx="304800" cy="342900"/>
            </a:xfrm>
            <a:custGeom>
              <a:avLst/>
              <a:gdLst>
                <a:gd name="T0" fmla="*/ 526 w 548"/>
                <a:gd name="T1" fmla="*/ 449 h 613"/>
                <a:gd name="T2" fmla="*/ 524 w 548"/>
                <a:gd name="T3" fmla="*/ 344 h 613"/>
                <a:gd name="T4" fmla="*/ 499 w 548"/>
                <a:gd name="T5" fmla="*/ 293 h 613"/>
                <a:gd name="T6" fmla="*/ 406 w 548"/>
                <a:gd name="T7" fmla="*/ 244 h 613"/>
                <a:gd name="T8" fmla="*/ 410 w 548"/>
                <a:gd name="T9" fmla="*/ 197 h 613"/>
                <a:gd name="T10" fmla="*/ 363 w 548"/>
                <a:gd name="T11" fmla="*/ 181 h 613"/>
                <a:gd name="T12" fmla="*/ 340 w 548"/>
                <a:gd name="T13" fmla="*/ 160 h 613"/>
                <a:gd name="T14" fmla="*/ 302 w 548"/>
                <a:gd name="T15" fmla="*/ 150 h 613"/>
                <a:gd name="T16" fmla="*/ 259 w 548"/>
                <a:gd name="T17" fmla="*/ 121 h 613"/>
                <a:gd name="T18" fmla="*/ 228 w 548"/>
                <a:gd name="T19" fmla="*/ 121 h 613"/>
                <a:gd name="T20" fmla="*/ 200 w 548"/>
                <a:gd name="T21" fmla="*/ 93 h 613"/>
                <a:gd name="T22" fmla="*/ 187 w 548"/>
                <a:gd name="T23" fmla="*/ 64 h 613"/>
                <a:gd name="T24" fmla="*/ 183 w 548"/>
                <a:gd name="T25" fmla="*/ 15 h 613"/>
                <a:gd name="T26" fmla="*/ 169 w 548"/>
                <a:gd name="T27" fmla="*/ 6 h 613"/>
                <a:gd name="T28" fmla="*/ 136 w 548"/>
                <a:gd name="T29" fmla="*/ 7 h 613"/>
                <a:gd name="T30" fmla="*/ 93 w 548"/>
                <a:gd name="T31" fmla="*/ 43 h 613"/>
                <a:gd name="T32" fmla="*/ 60 w 548"/>
                <a:gd name="T33" fmla="*/ 54 h 613"/>
                <a:gd name="T34" fmla="*/ 28 w 548"/>
                <a:gd name="T35" fmla="*/ 60 h 613"/>
                <a:gd name="T36" fmla="*/ 41 w 548"/>
                <a:gd name="T37" fmla="*/ 125 h 613"/>
                <a:gd name="T38" fmla="*/ 29 w 548"/>
                <a:gd name="T39" fmla="*/ 181 h 613"/>
                <a:gd name="T40" fmla="*/ 31 w 548"/>
                <a:gd name="T41" fmla="*/ 237 h 613"/>
                <a:gd name="T42" fmla="*/ 30 w 548"/>
                <a:gd name="T43" fmla="*/ 258 h 613"/>
                <a:gd name="T44" fmla="*/ 39 w 548"/>
                <a:gd name="T45" fmla="*/ 305 h 613"/>
                <a:gd name="T46" fmla="*/ 20 w 548"/>
                <a:gd name="T47" fmla="*/ 334 h 613"/>
                <a:gd name="T48" fmla="*/ 22 w 548"/>
                <a:gd name="T49" fmla="*/ 353 h 613"/>
                <a:gd name="T50" fmla="*/ 26 w 548"/>
                <a:gd name="T51" fmla="*/ 370 h 613"/>
                <a:gd name="T52" fmla="*/ 41 w 548"/>
                <a:gd name="T53" fmla="*/ 391 h 613"/>
                <a:gd name="T54" fmla="*/ 43 w 548"/>
                <a:gd name="T55" fmla="*/ 419 h 613"/>
                <a:gd name="T56" fmla="*/ 72 w 548"/>
                <a:gd name="T57" fmla="*/ 452 h 613"/>
                <a:gd name="T58" fmla="*/ 59 w 548"/>
                <a:gd name="T59" fmla="*/ 497 h 613"/>
                <a:gd name="T60" fmla="*/ 119 w 548"/>
                <a:gd name="T61" fmla="*/ 613 h 613"/>
                <a:gd name="T62" fmla="*/ 142 w 548"/>
                <a:gd name="T63" fmla="*/ 606 h 613"/>
                <a:gd name="T64" fmla="*/ 155 w 548"/>
                <a:gd name="T65" fmla="*/ 583 h 613"/>
                <a:gd name="T66" fmla="*/ 194 w 548"/>
                <a:gd name="T67" fmla="*/ 571 h 613"/>
                <a:gd name="T68" fmla="*/ 224 w 548"/>
                <a:gd name="T69" fmla="*/ 570 h 613"/>
                <a:gd name="T70" fmla="*/ 250 w 548"/>
                <a:gd name="T71" fmla="*/ 580 h 613"/>
                <a:gd name="T72" fmla="*/ 263 w 548"/>
                <a:gd name="T73" fmla="*/ 598 h 613"/>
                <a:gd name="T74" fmla="*/ 268 w 548"/>
                <a:gd name="T75" fmla="*/ 573 h 613"/>
                <a:gd name="T76" fmla="*/ 322 w 548"/>
                <a:gd name="T77" fmla="*/ 564 h 613"/>
                <a:gd name="T78" fmla="*/ 346 w 548"/>
                <a:gd name="T79" fmla="*/ 533 h 613"/>
                <a:gd name="T80" fmla="*/ 341 w 548"/>
                <a:gd name="T81" fmla="*/ 502 h 613"/>
                <a:gd name="T82" fmla="*/ 360 w 548"/>
                <a:gd name="T83" fmla="*/ 458 h 613"/>
                <a:gd name="T84" fmla="*/ 481 w 548"/>
                <a:gd name="T85" fmla="*/ 435 h 613"/>
                <a:gd name="T86" fmla="*/ 522 w 548"/>
                <a:gd name="T87" fmla="*/ 464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8" h="613">
                  <a:moveTo>
                    <a:pt x="522" y="464"/>
                  </a:moveTo>
                  <a:lnTo>
                    <a:pt x="528" y="455"/>
                  </a:lnTo>
                  <a:lnTo>
                    <a:pt x="526" y="449"/>
                  </a:lnTo>
                  <a:lnTo>
                    <a:pt x="548" y="406"/>
                  </a:lnTo>
                  <a:lnTo>
                    <a:pt x="547" y="384"/>
                  </a:lnTo>
                  <a:lnTo>
                    <a:pt x="524" y="344"/>
                  </a:lnTo>
                  <a:lnTo>
                    <a:pt x="501" y="339"/>
                  </a:lnTo>
                  <a:lnTo>
                    <a:pt x="502" y="321"/>
                  </a:lnTo>
                  <a:lnTo>
                    <a:pt x="499" y="293"/>
                  </a:lnTo>
                  <a:lnTo>
                    <a:pt x="421" y="292"/>
                  </a:lnTo>
                  <a:lnTo>
                    <a:pt x="422" y="271"/>
                  </a:lnTo>
                  <a:lnTo>
                    <a:pt x="406" y="244"/>
                  </a:lnTo>
                  <a:lnTo>
                    <a:pt x="411" y="233"/>
                  </a:lnTo>
                  <a:lnTo>
                    <a:pt x="407" y="217"/>
                  </a:lnTo>
                  <a:lnTo>
                    <a:pt x="410" y="197"/>
                  </a:lnTo>
                  <a:lnTo>
                    <a:pt x="406" y="189"/>
                  </a:lnTo>
                  <a:lnTo>
                    <a:pt x="388" y="179"/>
                  </a:lnTo>
                  <a:lnTo>
                    <a:pt x="363" y="181"/>
                  </a:lnTo>
                  <a:lnTo>
                    <a:pt x="351" y="175"/>
                  </a:lnTo>
                  <a:lnTo>
                    <a:pt x="343" y="173"/>
                  </a:lnTo>
                  <a:lnTo>
                    <a:pt x="340" y="160"/>
                  </a:lnTo>
                  <a:lnTo>
                    <a:pt x="328" y="155"/>
                  </a:lnTo>
                  <a:lnTo>
                    <a:pt x="309" y="149"/>
                  </a:lnTo>
                  <a:lnTo>
                    <a:pt x="302" y="150"/>
                  </a:lnTo>
                  <a:lnTo>
                    <a:pt x="286" y="133"/>
                  </a:lnTo>
                  <a:lnTo>
                    <a:pt x="275" y="136"/>
                  </a:lnTo>
                  <a:lnTo>
                    <a:pt x="259" y="121"/>
                  </a:lnTo>
                  <a:lnTo>
                    <a:pt x="241" y="125"/>
                  </a:lnTo>
                  <a:lnTo>
                    <a:pt x="237" y="129"/>
                  </a:lnTo>
                  <a:lnTo>
                    <a:pt x="228" y="121"/>
                  </a:lnTo>
                  <a:lnTo>
                    <a:pt x="214" y="112"/>
                  </a:lnTo>
                  <a:lnTo>
                    <a:pt x="204" y="107"/>
                  </a:lnTo>
                  <a:lnTo>
                    <a:pt x="200" y="93"/>
                  </a:lnTo>
                  <a:lnTo>
                    <a:pt x="190" y="89"/>
                  </a:lnTo>
                  <a:lnTo>
                    <a:pt x="183" y="72"/>
                  </a:lnTo>
                  <a:lnTo>
                    <a:pt x="187" y="64"/>
                  </a:lnTo>
                  <a:lnTo>
                    <a:pt x="181" y="43"/>
                  </a:lnTo>
                  <a:lnTo>
                    <a:pt x="188" y="31"/>
                  </a:lnTo>
                  <a:lnTo>
                    <a:pt x="183" y="15"/>
                  </a:lnTo>
                  <a:lnTo>
                    <a:pt x="184" y="5"/>
                  </a:lnTo>
                  <a:lnTo>
                    <a:pt x="179" y="0"/>
                  </a:lnTo>
                  <a:lnTo>
                    <a:pt x="169" y="6"/>
                  </a:lnTo>
                  <a:lnTo>
                    <a:pt x="160" y="0"/>
                  </a:lnTo>
                  <a:lnTo>
                    <a:pt x="150" y="0"/>
                  </a:lnTo>
                  <a:lnTo>
                    <a:pt x="136" y="7"/>
                  </a:lnTo>
                  <a:lnTo>
                    <a:pt x="122" y="10"/>
                  </a:lnTo>
                  <a:lnTo>
                    <a:pt x="101" y="23"/>
                  </a:lnTo>
                  <a:lnTo>
                    <a:pt x="93" y="43"/>
                  </a:lnTo>
                  <a:lnTo>
                    <a:pt x="81" y="46"/>
                  </a:lnTo>
                  <a:lnTo>
                    <a:pt x="70" y="46"/>
                  </a:lnTo>
                  <a:lnTo>
                    <a:pt x="60" y="54"/>
                  </a:lnTo>
                  <a:lnTo>
                    <a:pt x="53" y="54"/>
                  </a:lnTo>
                  <a:lnTo>
                    <a:pt x="41" y="61"/>
                  </a:lnTo>
                  <a:lnTo>
                    <a:pt x="28" y="60"/>
                  </a:lnTo>
                  <a:lnTo>
                    <a:pt x="0" y="60"/>
                  </a:lnTo>
                  <a:lnTo>
                    <a:pt x="41" y="118"/>
                  </a:lnTo>
                  <a:lnTo>
                    <a:pt x="41" y="125"/>
                  </a:lnTo>
                  <a:lnTo>
                    <a:pt x="34" y="137"/>
                  </a:lnTo>
                  <a:lnTo>
                    <a:pt x="34" y="167"/>
                  </a:lnTo>
                  <a:lnTo>
                    <a:pt x="29" y="181"/>
                  </a:lnTo>
                  <a:lnTo>
                    <a:pt x="33" y="193"/>
                  </a:lnTo>
                  <a:lnTo>
                    <a:pt x="34" y="222"/>
                  </a:lnTo>
                  <a:lnTo>
                    <a:pt x="31" y="237"/>
                  </a:lnTo>
                  <a:lnTo>
                    <a:pt x="25" y="243"/>
                  </a:lnTo>
                  <a:lnTo>
                    <a:pt x="27" y="252"/>
                  </a:lnTo>
                  <a:lnTo>
                    <a:pt x="30" y="258"/>
                  </a:lnTo>
                  <a:lnTo>
                    <a:pt x="31" y="269"/>
                  </a:lnTo>
                  <a:lnTo>
                    <a:pt x="27" y="276"/>
                  </a:lnTo>
                  <a:lnTo>
                    <a:pt x="39" y="305"/>
                  </a:lnTo>
                  <a:lnTo>
                    <a:pt x="38" y="315"/>
                  </a:lnTo>
                  <a:lnTo>
                    <a:pt x="30" y="327"/>
                  </a:lnTo>
                  <a:lnTo>
                    <a:pt x="20" y="334"/>
                  </a:lnTo>
                  <a:lnTo>
                    <a:pt x="13" y="348"/>
                  </a:lnTo>
                  <a:lnTo>
                    <a:pt x="17" y="352"/>
                  </a:lnTo>
                  <a:lnTo>
                    <a:pt x="22" y="353"/>
                  </a:lnTo>
                  <a:lnTo>
                    <a:pt x="23" y="358"/>
                  </a:lnTo>
                  <a:lnTo>
                    <a:pt x="25" y="359"/>
                  </a:lnTo>
                  <a:lnTo>
                    <a:pt x="26" y="370"/>
                  </a:lnTo>
                  <a:lnTo>
                    <a:pt x="35" y="378"/>
                  </a:lnTo>
                  <a:lnTo>
                    <a:pt x="40" y="382"/>
                  </a:lnTo>
                  <a:lnTo>
                    <a:pt x="41" y="391"/>
                  </a:lnTo>
                  <a:lnTo>
                    <a:pt x="39" y="399"/>
                  </a:lnTo>
                  <a:lnTo>
                    <a:pt x="41" y="404"/>
                  </a:lnTo>
                  <a:lnTo>
                    <a:pt x="43" y="419"/>
                  </a:lnTo>
                  <a:lnTo>
                    <a:pt x="50" y="429"/>
                  </a:lnTo>
                  <a:lnTo>
                    <a:pt x="70" y="445"/>
                  </a:lnTo>
                  <a:lnTo>
                    <a:pt x="72" y="452"/>
                  </a:lnTo>
                  <a:lnTo>
                    <a:pt x="67" y="464"/>
                  </a:lnTo>
                  <a:lnTo>
                    <a:pt x="70" y="473"/>
                  </a:lnTo>
                  <a:lnTo>
                    <a:pt x="59" y="497"/>
                  </a:lnTo>
                  <a:lnTo>
                    <a:pt x="65" y="505"/>
                  </a:lnTo>
                  <a:lnTo>
                    <a:pt x="87" y="526"/>
                  </a:lnTo>
                  <a:lnTo>
                    <a:pt x="119" y="613"/>
                  </a:lnTo>
                  <a:lnTo>
                    <a:pt x="131" y="613"/>
                  </a:lnTo>
                  <a:lnTo>
                    <a:pt x="135" y="607"/>
                  </a:lnTo>
                  <a:lnTo>
                    <a:pt x="142" y="606"/>
                  </a:lnTo>
                  <a:lnTo>
                    <a:pt x="142" y="606"/>
                  </a:lnTo>
                  <a:lnTo>
                    <a:pt x="147" y="599"/>
                  </a:lnTo>
                  <a:lnTo>
                    <a:pt x="155" y="583"/>
                  </a:lnTo>
                  <a:lnTo>
                    <a:pt x="172" y="565"/>
                  </a:lnTo>
                  <a:lnTo>
                    <a:pt x="183" y="561"/>
                  </a:lnTo>
                  <a:lnTo>
                    <a:pt x="194" y="571"/>
                  </a:lnTo>
                  <a:lnTo>
                    <a:pt x="207" y="570"/>
                  </a:lnTo>
                  <a:lnTo>
                    <a:pt x="214" y="568"/>
                  </a:lnTo>
                  <a:lnTo>
                    <a:pt x="224" y="570"/>
                  </a:lnTo>
                  <a:lnTo>
                    <a:pt x="240" y="567"/>
                  </a:lnTo>
                  <a:lnTo>
                    <a:pt x="248" y="568"/>
                  </a:lnTo>
                  <a:lnTo>
                    <a:pt x="250" y="580"/>
                  </a:lnTo>
                  <a:lnTo>
                    <a:pt x="256" y="598"/>
                  </a:lnTo>
                  <a:lnTo>
                    <a:pt x="259" y="603"/>
                  </a:lnTo>
                  <a:lnTo>
                    <a:pt x="263" y="598"/>
                  </a:lnTo>
                  <a:lnTo>
                    <a:pt x="263" y="590"/>
                  </a:lnTo>
                  <a:lnTo>
                    <a:pt x="268" y="582"/>
                  </a:lnTo>
                  <a:lnTo>
                    <a:pt x="268" y="573"/>
                  </a:lnTo>
                  <a:lnTo>
                    <a:pt x="275" y="563"/>
                  </a:lnTo>
                  <a:lnTo>
                    <a:pt x="300" y="563"/>
                  </a:lnTo>
                  <a:lnTo>
                    <a:pt x="322" y="564"/>
                  </a:lnTo>
                  <a:lnTo>
                    <a:pt x="331" y="572"/>
                  </a:lnTo>
                  <a:lnTo>
                    <a:pt x="334" y="557"/>
                  </a:lnTo>
                  <a:lnTo>
                    <a:pt x="346" y="533"/>
                  </a:lnTo>
                  <a:lnTo>
                    <a:pt x="347" y="521"/>
                  </a:lnTo>
                  <a:lnTo>
                    <a:pt x="345" y="509"/>
                  </a:lnTo>
                  <a:lnTo>
                    <a:pt x="341" y="502"/>
                  </a:lnTo>
                  <a:lnTo>
                    <a:pt x="355" y="481"/>
                  </a:lnTo>
                  <a:lnTo>
                    <a:pt x="360" y="465"/>
                  </a:lnTo>
                  <a:lnTo>
                    <a:pt x="360" y="458"/>
                  </a:lnTo>
                  <a:lnTo>
                    <a:pt x="371" y="451"/>
                  </a:lnTo>
                  <a:lnTo>
                    <a:pt x="431" y="434"/>
                  </a:lnTo>
                  <a:lnTo>
                    <a:pt x="481" y="435"/>
                  </a:lnTo>
                  <a:lnTo>
                    <a:pt x="510" y="457"/>
                  </a:lnTo>
                  <a:lnTo>
                    <a:pt x="517" y="458"/>
                  </a:lnTo>
                  <a:lnTo>
                    <a:pt x="522" y="46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179">
              <a:extLst>
                <a:ext uri="{FF2B5EF4-FFF2-40B4-BE49-F238E27FC236}">
                  <a16:creationId xmlns:a16="http://schemas.microsoft.com/office/drawing/2014/main" id="{0952E092-D6C3-31D1-67B9-1A1384E4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1" y="5018089"/>
              <a:ext cx="207963" cy="222250"/>
            </a:xfrm>
            <a:custGeom>
              <a:avLst/>
              <a:gdLst>
                <a:gd name="T0" fmla="*/ 3 w 376"/>
                <a:gd name="T1" fmla="*/ 123 h 398"/>
                <a:gd name="T2" fmla="*/ 16 w 376"/>
                <a:gd name="T3" fmla="*/ 87 h 398"/>
                <a:gd name="T4" fmla="*/ 10 w 376"/>
                <a:gd name="T5" fmla="*/ 68 h 398"/>
                <a:gd name="T6" fmla="*/ 29 w 376"/>
                <a:gd name="T7" fmla="*/ 31 h 398"/>
                <a:gd name="T8" fmla="*/ 40 w 376"/>
                <a:gd name="T9" fmla="*/ 17 h 398"/>
                <a:gd name="T10" fmla="*/ 150 w 376"/>
                <a:gd name="T11" fmla="*/ 1 h 398"/>
                <a:gd name="T12" fmla="*/ 186 w 376"/>
                <a:gd name="T13" fmla="*/ 24 h 398"/>
                <a:gd name="T14" fmla="*/ 192 w 376"/>
                <a:gd name="T15" fmla="*/ 44 h 398"/>
                <a:gd name="T16" fmla="*/ 204 w 376"/>
                <a:gd name="T17" fmla="*/ 65 h 398"/>
                <a:gd name="T18" fmla="*/ 208 w 376"/>
                <a:gd name="T19" fmla="*/ 105 h 398"/>
                <a:gd name="T20" fmla="*/ 207 w 376"/>
                <a:gd name="T21" fmla="*/ 125 h 398"/>
                <a:gd name="T22" fmla="*/ 227 w 376"/>
                <a:gd name="T23" fmla="*/ 134 h 398"/>
                <a:gd name="T24" fmla="*/ 254 w 376"/>
                <a:gd name="T25" fmla="*/ 136 h 398"/>
                <a:gd name="T26" fmla="*/ 287 w 376"/>
                <a:gd name="T27" fmla="*/ 132 h 398"/>
                <a:gd name="T28" fmla="*/ 306 w 376"/>
                <a:gd name="T29" fmla="*/ 142 h 398"/>
                <a:gd name="T30" fmla="*/ 321 w 376"/>
                <a:gd name="T31" fmla="*/ 200 h 398"/>
                <a:gd name="T32" fmla="*/ 336 w 376"/>
                <a:gd name="T33" fmla="*/ 219 h 398"/>
                <a:gd name="T34" fmla="*/ 363 w 376"/>
                <a:gd name="T35" fmla="*/ 213 h 398"/>
                <a:gd name="T36" fmla="*/ 376 w 376"/>
                <a:gd name="T37" fmla="*/ 220 h 398"/>
                <a:gd name="T38" fmla="*/ 371 w 376"/>
                <a:gd name="T39" fmla="*/ 269 h 398"/>
                <a:gd name="T40" fmla="*/ 368 w 376"/>
                <a:gd name="T41" fmla="*/ 275 h 398"/>
                <a:gd name="T42" fmla="*/ 367 w 376"/>
                <a:gd name="T43" fmla="*/ 285 h 398"/>
                <a:gd name="T44" fmla="*/ 364 w 376"/>
                <a:gd name="T45" fmla="*/ 292 h 398"/>
                <a:gd name="T46" fmla="*/ 365 w 376"/>
                <a:gd name="T47" fmla="*/ 309 h 398"/>
                <a:gd name="T48" fmla="*/ 356 w 376"/>
                <a:gd name="T49" fmla="*/ 332 h 398"/>
                <a:gd name="T50" fmla="*/ 347 w 376"/>
                <a:gd name="T51" fmla="*/ 352 h 398"/>
                <a:gd name="T52" fmla="*/ 323 w 376"/>
                <a:gd name="T53" fmla="*/ 377 h 398"/>
                <a:gd name="T54" fmla="*/ 306 w 376"/>
                <a:gd name="T55" fmla="*/ 384 h 398"/>
                <a:gd name="T56" fmla="*/ 293 w 376"/>
                <a:gd name="T57" fmla="*/ 398 h 398"/>
                <a:gd name="T58" fmla="*/ 283 w 376"/>
                <a:gd name="T59" fmla="*/ 393 h 398"/>
                <a:gd name="T60" fmla="*/ 254 w 376"/>
                <a:gd name="T61" fmla="*/ 387 h 398"/>
                <a:gd name="T62" fmla="*/ 197 w 376"/>
                <a:gd name="T63" fmla="*/ 383 h 398"/>
                <a:gd name="T64" fmla="*/ 192 w 376"/>
                <a:gd name="T65" fmla="*/ 374 h 398"/>
                <a:gd name="T66" fmla="*/ 212 w 376"/>
                <a:gd name="T67" fmla="*/ 343 h 398"/>
                <a:gd name="T68" fmla="*/ 214 w 376"/>
                <a:gd name="T69" fmla="*/ 326 h 398"/>
                <a:gd name="T70" fmla="*/ 228 w 376"/>
                <a:gd name="T71" fmla="*/ 310 h 398"/>
                <a:gd name="T72" fmla="*/ 226 w 376"/>
                <a:gd name="T73" fmla="*/ 290 h 398"/>
                <a:gd name="T74" fmla="*/ 203 w 376"/>
                <a:gd name="T75" fmla="*/ 267 h 398"/>
                <a:gd name="T76" fmla="*/ 157 w 376"/>
                <a:gd name="T77" fmla="*/ 254 h 398"/>
                <a:gd name="T78" fmla="*/ 129 w 376"/>
                <a:gd name="T79" fmla="*/ 236 h 398"/>
                <a:gd name="T80" fmla="*/ 86 w 376"/>
                <a:gd name="T81" fmla="*/ 221 h 398"/>
                <a:gd name="T82" fmla="*/ 68 w 376"/>
                <a:gd name="T83" fmla="*/ 200 h 398"/>
                <a:gd name="T84" fmla="*/ 30 w 376"/>
                <a:gd name="T85" fmla="*/ 171 h 398"/>
                <a:gd name="T86" fmla="*/ 11 w 376"/>
                <a:gd name="T87" fmla="*/ 149 h 398"/>
                <a:gd name="T88" fmla="*/ 0 w 376"/>
                <a:gd name="T89" fmla="*/ 13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6" h="398">
                  <a:moveTo>
                    <a:pt x="0" y="138"/>
                  </a:moveTo>
                  <a:lnTo>
                    <a:pt x="3" y="123"/>
                  </a:lnTo>
                  <a:lnTo>
                    <a:pt x="15" y="99"/>
                  </a:lnTo>
                  <a:lnTo>
                    <a:pt x="16" y="87"/>
                  </a:lnTo>
                  <a:lnTo>
                    <a:pt x="14" y="75"/>
                  </a:lnTo>
                  <a:lnTo>
                    <a:pt x="10" y="68"/>
                  </a:lnTo>
                  <a:lnTo>
                    <a:pt x="24" y="47"/>
                  </a:lnTo>
                  <a:lnTo>
                    <a:pt x="29" y="31"/>
                  </a:lnTo>
                  <a:lnTo>
                    <a:pt x="29" y="24"/>
                  </a:lnTo>
                  <a:lnTo>
                    <a:pt x="40" y="17"/>
                  </a:lnTo>
                  <a:lnTo>
                    <a:pt x="100" y="0"/>
                  </a:lnTo>
                  <a:lnTo>
                    <a:pt x="150" y="1"/>
                  </a:lnTo>
                  <a:lnTo>
                    <a:pt x="179" y="23"/>
                  </a:lnTo>
                  <a:lnTo>
                    <a:pt x="186" y="24"/>
                  </a:lnTo>
                  <a:lnTo>
                    <a:pt x="195" y="34"/>
                  </a:lnTo>
                  <a:lnTo>
                    <a:pt x="192" y="44"/>
                  </a:lnTo>
                  <a:lnTo>
                    <a:pt x="203" y="52"/>
                  </a:lnTo>
                  <a:lnTo>
                    <a:pt x="204" y="65"/>
                  </a:lnTo>
                  <a:lnTo>
                    <a:pt x="213" y="78"/>
                  </a:lnTo>
                  <a:lnTo>
                    <a:pt x="208" y="105"/>
                  </a:lnTo>
                  <a:lnTo>
                    <a:pt x="211" y="116"/>
                  </a:lnTo>
                  <a:lnTo>
                    <a:pt x="207" y="125"/>
                  </a:lnTo>
                  <a:lnTo>
                    <a:pt x="211" y="135"/>
                  </a:lnTo>
                  <a:lnTo>
                    <a:pt x="227" y="134"/>
                  </a:lnTo>
                  <a:lnTo>
                    <a:pt x="234" y="137"/>
                  </a:lnTo>
                  <a:lnTo>
                    <a:pt x="254" y="136"/>
                  </a:lnTo>
                  <a:lnTo>
                    <a:pt x="267" y="140"/>
                  </a:lnTo>
                  <a:lnTo>
                    <a:pt x="287" y="132"/>
                  </a:lnTo>
                  <a:lnTo>
                    <a:pt x="298" y="139"/>
                  </a:lnTo>
                  <a:lnTo>
                    <a:pt x="306" y="142"/>
                  </a:lnTo>
                  <a:lnTo>
                    <a:pt x="310" y="152"/>
                  </a:lnTo>
                  <a:lnTo>
                    <a:pt x="321" y="200"/>
                  </a:lnTo>
                  <a:lnTo>
                    <a:pt x="328" y="217"/>
                  </a:lnTo>
                  <a:lnTo>
                    <a:pt x="336" y="219"/>
                  </a:lnTo>
                  <a:lnTo>
                    <a:pt x="354" y="209"/>
                  </a:lnTo>
                  <a:lnTo>
                    <a:pt x="363" y="213"/>
                  </a:lnTo>
                  <a:lnTo>
                    <a:pt x="370" y="219"/>
                  </a:lnTo>
                  <a:lnTo>
                    <a:pt x="376" y="220"/>
                  </a:lnTo>
                  <a:lnTo>
                    <a:pt x="372" y="227"/>
                  </a:lnTo>
                  <a:lnTo>
                    <a:pt x="371" y="269"/>
                  </a:lnTo>
                  <a:lnTo>
                    <a:pt x="369" y="274"/>
                  </a:lnTo>
                  <a:lnTo>
                    <a:pt x="368" y="275"/>
                  </a:lnTo>
                  <a:lnTo>
                    <a:pt x="368" y="281"/>
                  </a:lnTo>
                  <a:lnTo>
                    <a:pt x="367" y="285"/>
                  </a:lnTo>
                  <a:lnTo>
                    <a:pt x="367" y="291"/>
                  </a:lnTo>
                  <a:lnTo>
                    <a:pt x="364" y="292"/>
                  </a:lnTo>
                  <a:lnTo>
                    <a:pt x="363" y="305"/>
                  </a:lnTo>
                  <a:lnTo>
                    <a:pt x="365" y="309"/>
                  </a:lnTo>
                  <a:lnTo>
                    <a:pt x="364" y="325"/>
                  </a:lnTo>
                  <a:lnTo>
                    <a:pt x="356" y="332"/>
                  </a:lnTo>
                  <a:lnTo>
                    <a:pt x="350" y="343"/>
                  </a:lnTo>
                  <a:lnTo>
                    <a:pt x="347" y="352"/>
                  </a:lnTo>
                  <a:lnTo>
                    <a:pt x="327" y="366"/>
                  </a:lnTo>
                  <a:lnTo>
                    <a:pt x="323" y="377"/>
                  </a:lnTo>
                  <a:lnTo>
                    <a:pt x="316" y="387"/>
                  </a:lnTo>
                  <a:lnTo>
                    <a:pt x="306" y="384"/>
                  </a:lnTo>
                  <a:lnTo>
                    <a:pt x="302" y="387"/>
                  </a:lnTo>
                  <a:lnTo>
                    <a:pt x="293" y="398"/>
                  </a:lnTo>
                  <a:lnTo>
                    <a:pt x="289" y="393"/>
                  </a:lnTo>
                  <a:lnTo>
                    <a:pt x="283" y="393"/>
                  </a:lnTo>
                  <a:lnTo>
                    <a:pt x="273" y="398"/>
                  </a:lnTo>
                  <a:lnTo>
                    <a:pt x="254" y="387"/>
                  </a:lnTo>
                  <a:lnTo>
                    <a:pt x="228" y="379"/>
                  </a:lnTo>
                  <a:lnTo>
                    <a:pt x="197" y="383"/>
                  </a:lnTo>
                  <a:lnTo>
                    <a:pt x="190" y="384"/>
                  </a:lnTo>
                  <a:lnTo>
                    <a:pt x="192" y="374"/>
                  </a:lnTo>
                  <a:lnTo>
                    <a:pt x="206" y="360"/>
                  </a:lnTo>
                  <a:lnTo>
                    <a:pt x="212" y="343"/>
                  </a:lnTo>
                  <a:lnTo>
                    <a:pt x="210" y="334"/>
                  </a:lnTo>
                  <a:lnTo>
                    <a:pt x="214" y="326"/>
                  </a:lnTo>
                  <a:lnTo>
                    <a:pt x="222" y="321"/>
                  </a:lnTo>
                  <a:lnTo>
                    <a:pt x="228" y="310"/>
                  </a:lnTo>
                  <a:lnTo>
                    <a:pt x="231" y="301"/>
                  </a:lnTo>
                  <a:lnTo>
                    <a:pt x="226" y="290"/>
                  </a:lnTo>
                  <a:lnTo>
                    <a:pt x="213" y="279"/>
                  </a:lnTo>
                  <a:lnTo>
                    <a:pt x="203" y="267"/>
                  </a:lnTo>
                  <a:lnTo>
                    <a:pt x="176" y="264"/>
                  </a:lnTo>
                  <a:lnTo>
                    <a:pt x="157" y="254"/>
                  </a:lnTo>
                  <a:lnTo>
                    <a:pt x="137" y="237"/>
                  </a:lnTo>
                  <a:lnTo>
                    <a:pt x="129" y="236"/>
                  </a:lnTo>
                  <a:lnTo>
                    <a:pt x="112" y="227"/>
                  </a:lnTo>
                  <a:lnTo>
                    <a:pt x="86" y="221"/>
                  </a:lnTo>
                  <a:lnTo>
                    <a:pt x="79" y="209"/>
                  </a:lnTo>
                  <a:lnTo>
                    <a:pt x="68" y="200"/>
                  </a:lnTo>
                  <a:lnTo>
                    <a:pt x="57" y="198"/>
                  </a:lnTo>
                  <a:lnTo>
                    <a:pt x="30" y="171"/>
                  </a:lnTo>
                  <a:lnTo>
                    <a:pt x="19" y="151"/>
                  </a:lnTo>
                  <a:lnTo>
                    <a:pt x="11" y="149"/>
                  </a:lnTo>
                  <a:lnTo>
                    <a:pt x="1" y="139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180">
              <a:extLst>
                <a:ext uri="{FF2B5EF4-FFF2-40B4-BE49-F238E27FC236}">
                  <a16:creationId xmlns:a16="http://schemas.microsoft.com/office/drawing/2014/main" id="{2D8D5507-94DC-2917-9675-FEF1C0E2F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1" y="5305426"/>
              <a:ext cx="123825" cy="141288"/>
            </a:xfrm>
            <a:custGeom>
              <a:avLst/>
              <a:gdLst>
                <a:gd name="T0" fmla="*/ 31 w 224"/>
                <a:gd name="T1" fmla="*/ 4 h 253"/>
                <a:gd name="T2" fmla="*/ 57 w 224"/>
                <a:gd name="T3" fmla="*/ 0 h 253"/>
                <a:gd name="T4" fmla="*/ 77 w 224"/>
                <a:gd name="T5" fmla="*/ 20 h 253"/>
                <a:gd name="T6" fmla="*/ 91 w 224"/>
                <a:gd name="T7" fmla="*/ 36 h 253"/>
                <a:gd name="T8" fmla="*/ 107 w 224"/>
                <a:gd name="T9" fmla="*/ 53 h 253"/>
                <a:gd name="T10" fmla="*/ 120 w 224"/>
                <a:gd name="T11" fmla="*/ 44 h 253"/>
                <a:gd name="T12" fmla="*/ 142 w 224"/>
                <a:gd name="T13" fmla="*/ 66 h 253"/>
                <a:gd name="T14" fmla="*/ 162 w 224"/>
                <a:gd name="T15" fmla="*/ 79 h 253"/>
                <a:gd name="T16" fmla="*/ 171 w 224"/>
                <a:gd name="T17" fmla="*/ 89 h 253"/>
                <a:gd name="T18" fmla="*/ 199 w 224"/>
                <a:gd name="T19" fmla="*/ 109 h 253"/>
                <a:gd name="T20" fmla="*/ 219 w 224"/>
                <a:gd name="T21" fmla="*/ 132 h 253"/>
                <a:gd name="T22" fmla="*/ 209 w 224"/>
                <a:gd name="T23" fmla="*/ 156 h 253"/>
                <a:gd name="T24" fmla="*/ 215 w 224"/>
                <a:gd name="T25" fmla="*/ 172 h 253"/>
                <a:gd name="T26" fmla="*/ 221 w 224"/>
                <a:gd name="T27" fmla="*/ 181 h 253"/>
                <a:gd name="T28" fmla="*/ 220 w 224"/>
                <a:gd name="T29" fmla="*/ 186 h 253"/>
                <a:gd name="T30" fmla="*/ 213 w 224"/>
                <a:gd name="T31" fmla="*/ 207 h 253"/>
                <a:gd name="T32" fmla="*/ 200 w 224"/>
                <a:gd name="T33" fmla="*/ 222 h 253"/>
                <a:gd name="T34" fmla="*/ 199 w 224"/>
                <a:gd name="T35" fmla="*/ 228 h 253"/>
                <a:gd name="T36" fmla="*/ 172 w 224"/>
                <a:gd name="T37" fmla="*/ 246 h 253"/>
                <a:gd name="T38" fmla="*/ 166 w 224"/>
                <a:gd name="T39" fmla="*/ 244 h 253"/>
                <a:gd name="T40" fmla="*/ 161 w 224"/>
                <a:gd name="T41" fmla="*/ 253 h 253"/>
                <a:gd name="T42" fmla="*/ 148 w 224"/>
                <a:gd name="T43" fmla="*/ 250 h 253"/>
                <a:gd name="T44" fmla="*/ 138 w 224"/>
                <a:gd name="T45" fmla="*/ 247 h 253"/>
                <a:gd name="T46" fmla="*/ 116 w 224"/>
                <a:gd name="T47" fmla="*/ 247 h 253"/>
                <a:gd name="T48" fmla="*/ 98 w 224"/>
                <a:gd name="T49" fmla="*/ 252 h 253"/>
                <a:gd name="T50" fmla="*/ 100 w 224"/>
                <a:gd name="T51" fmla="*/ 244 h 253"/>
                <a:gd name="T52" fmla="*/ 90 w 224"/>
                <a:gd name="T53" fmla="*/ 241 h 253"/>
                <a:gd name="T54" fmla="*/ 73 w 224"/>
                <a:gd name="T55" fmla="*/ 233 h 253"/>
                <a:gd name="T56" fmla="*/ 43 w 224"/>
                <a:gd name="T57" fmla="*/ 234 h 253"/>
                <a:gd name="T58" fmla="*/ 24 w 224"/>
                <a:gd name="T59" fmla="*/ 220 h 253"/>
                <a:gd name="T60" fmla="*/ 7 w 224"/>
                <a:gd name="T61" fmla="*/ 201 h 253"/>
                <a:gd name="T62" fmla="*/ 0 w 224"/>
                <a:gd name="T63" fmla="*/ 166 h 253"/>
                <a:gd name="T64" fmla="*/ 2 w 224"/>
                <a:gd name="T65" fmla="*/ 163 h 253"/>
                <a:gd name="T66" fmla="*/ 11 w 224"/>
                <a:gd name="T67" fmla="*/ 150 h 253"/>
                <a:gd name="T68" fmla="*/ 5 w 224"/>
                <a:gd name="T69" fmla="*/ 116 h 253"/>
                <a:gd name="T70" fmla="*/ 4 w 224"/>
                <a:gd name="T71" fmla="*/ 98 h 253"/>
                <a:gd name="T72" fmla="*/ 8 w 224"/>
                <a:gd name="T73" fmla="*/ 81 h 253"/>
                <a:gd name="T74" fmla="*/ 13 w 224"/>
                <a:gd name="T75" fmla="*/ 54 h 253"/>
                <a:gd name="T76" fmla="*/ 14 w 224"/>
                <a:gd name="T77" fmla="*/ 40 h 253"/>
                <a:gd name="T78" fmla="*/ 19 w 224"/>
                <a:gd name="T79" fmla="*/ 16 h 253"/>
                <a:gd name="T80" fmla="*/ 24 w 224"/>
                <a:gd name="T81" fmla="*/ 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4" h="253">
                  <a:moveTo>
                    <a:pt x="24" y="4"/>
                  </a:moveTo>
                  <a:lnTo>
                    <a:pt x="31" y="4"/>
                  </a:lnTo>
                  <a:lnTo>
                    <a:pt x="35" y="7"/>
                  </a:lnTo>
                  <a:lnTo>
                    <a:pt x="57" y="0"/>
                  </a:lnTo>
                  <a:lnTo>
                    <a:pt x="67" y="6"/>
                  </a:lnTo>
                  <a:lnTo>
                    <a:pt x="77" y="20"/>
                  </a:lnTo>
                  <a:lnTo>
                    <a:pt x="86" y="24"/>
                  </a:lnTo>
                  <a:lnTo>
                    <a:pt x="91" y="36"/>
                  </a:lnTo>
                  <a:lnTo>
                    <a:pt x="101" y="53"/>
                  </a:lnTo>
                  <a:lnTo>
                    <a:pt x="107" y="53"/>
                  </a:lnTo>
                  <a:lnTo>
                    <a:pt x="115" y="44"/>
                  </a:lnTo>
                  <a:lnTo>
                    <a:pt x="120" y="44"/>
                  </a:lnTo>
                  <a:lnTo>
                    <a:pt x="130" y="61"/>
                  </a:lnTo>
                  <a:lnTo>
                    <a:pt x="142" y="66"/>
                  </a:lnTo>
                  <a:lnTo>
                    <a:pt x="152" y="68"/>
                  </a:lnTo>
                  <a:lnTo>
                    <a:pt x="162" y="79"/>
                  </a:lnTo>
                  <a:lnTo>
                    <a:pt x="163" y="91"/>
                  </a:lnTo>
                  <a:lnTo>
                    <a:pt x="171" y="89"/>
                  </a:lnTo>
                  <a:lnTo>
                    <a:pt x="189" y="96"/>
                  </a:lnTo>
                  <a:lnTo>
                    <a:pt x="199" y="109"/>
                  </a:lnTo>
                  <a:lnTo>
                    <a:pt x="209" y="125"/>
                  </a:lnTo>
                  <a:lnTo>
                    <a:pt x="219" y="132"/>
                  </a:lnTo>
                  <a:lnTo>
                    <a:pt x="217" y="144"/>
                  </a:lnTo>
                  <a:lnTo>
                    <a:pt x="209" y="156"/>
                  </a:lnTo>
                  <a:lnTo>
                    <a:pt x="213" y="169"/>
                  </a:lnTo>
                  <a:lnTo>
                    <a:pt x="215" y="172"/>
                  </a:lnTo>
                  <a:lnTo>
                    <a:pt x="216" y="175"/>
                  </a:lnTo>
                  <a:lnTo>
                    <a:pt x="221" y="181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3" y="195"/>
                  </a:lnTo>
                  <a:lnTo>
                    <a:pt x="213" y="207"/>
                  </a:lnTo>
                  <a:lnTo>
                    <a:pt x="205" y="215"/>
                  </a:lnTo>
                  <a:lnTo>
                    <a:pt x="200" y="222"/>
                  </a:lnTo>
                  <a:lnTo>
                    <a:pt x="202" y="223"/>
                  </a:lnTo>
                  <a:lnTo>
                    <a:pt x="199" y="228"/>
                  </a:lnTo>
                  <a:lnTo>
                    <a:pt x="188" y="240"/>
                  </a:lnTo>
                  <a:lnTo>
                    <a:pt x="172" y="246"/>
                  </a:lnTo>
                  <a:lnTo>
                    <a:pt x="168" y="243"/>
                  </a:lnTo>
                  <a:lnTo>
                    <a:pt x="166" y="244"/>
                  </a:lnTo>
                  <a:lnTo>
                    <a:pt x="165" y="250"/>
                  </a:lnTo>
                  <a:lnTo>
                    <a:pt x="161" y="253"/>
                  </a:lnTo>
                  <a:lnTo>
                    <a:pt x="154" y="252"/>
                  </a:lnTo>
                  <a:lnTo>
                    <a:pt x="148" y="250"/>
                  </a:lnTo>
                  <a:lnTo>
                    <a:pt x="143" y="251"/>
                  </a:lnTo>
                  <a:lnTo>
                    <a:pt x="138" y="247"/>
                  </a:lnTo>
                  <a:lnTo>
                    <a:pt x="129" y="244"/>
                  </a:lnTo>
                  <a:lnTo>
                    <a:pt x="116" y="247"/>
                  </a:lnTo>
                  <a:lnTo>
                    <a:pt x="107" y="252"/>
                  </a:lnTo>
                  <a:lnTo>
                    <a:pt x="98" y="252"/>
                  </a:lnTo>
                  <a:lnTo>
                    <a:pt x="98" y="247"/>
                  </a:lnTo>
                  <a:lnTo>
                    <a:pt x="100" y="244"/>
                  </a:lnTo>
                  <a:lnTo>
                    <a:pt x="97" y="242"/>
                  </a:lnTo>
                  <a:lnTo>
                    <a:pt x="90" y="241"/>
                  </a:lnTo>
                  <a:lnTo>
                    <a:pt x="84" y="240"/>
                  </a:lnTo>
                  <a:lnTo>
                    <a:pt x="73" y="233"/>
                  </a:lnTo>
                  <a:lnTo>
                    <a:pt x="62" y="232"/>
                  </a:lnTo>
                  <a:lnTo>
                    <a:pt x="43" y="234"/>
                  </a:lnTo>
                  <a:lnTo>
                    <a:pt x="36" y="233"/>
                  </a:lnTo>
                  <a:lnTo>
                    <a:pt x="24" y="220"/>
                  </a:lnTo>
                  <a:lnTo>
                    <a:pt x="19" y="219"/>
                  </a:lnTo>
                  <a:lnTo>
                    <a:pt x="7" y="201"/>
                  </a:lnTo>
                  <a:lnTo>
                    <a:pt x="1" y="18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63"/>
                  </a:lnTo>
                  <a:lnTo>
                    <a:pt x="8" y="157"/>
                  </a:lnTo>
                  <a:lnTo>
                    <a:pt x="11" y="150"/>
                  </a:lnTo>
                  <a:lnTo>
                    <a:pt x="7" y="136"/>
                  </a:lnTo>
                  <a:lnTo>
                    <a:pt x="5" y="116"/>
                  </a:lnTo>
                  <a:lnTo>
                    <a:pt x="8" y="111"/>
                  </a:lnTo>
                  <a:lnTo>
                    <a:pt x="4" y="98"/>
                  </a:lnTo>
                  <a:lnTo>
                    <a:pt x="9" y="88"/>
                  </a:lnTo>
                  <a:lnTo>
                    <a:pt x="8" y="81"/>
                  </a:lnTo>
                  <a:lnTo>
                    <a:pt x="12" y="74"/>
                  </a:lnTo>
                  <a:lnTo>
                    <a:pt x="13" y="54"/>
                  </a:lnTo>
                  <a:lnTo>
                    <a:pt x="11" y="47"/>
                  </a:lnTo>
                  <a:lnTo>
                    <a:pt x="14" y="40"/>
                  </a:lnTo>
                  <a:lnTo>
                    <a:pt x="11" y="26"/>
                  </a:lnTo>
                  <a:lnTo>
                    <a:pt x="19" y="16"/>
                  </a:lnTo>
                  <a:lnTo>
                    <a:pt x="23" y="6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181">
              <a:extLst>
                <a:ext uri="{FF2B5EF4-FFF2-40B4-BE49-F238E27FC236}">
                  <a16:creationId xmlns:a16="http://schemas.microsoft.com/office/drawing/2014/main" id="{024BB8B4-1DE7-8E4D-5178-36BC710935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763" y="5089526"/>
              <a:ext cx="392113" cy="1017588"/>
            </a:xfrm>
            <a:custGeom>
              <a:avLst/>
              <a:gdLst>
                <a:gd name="T0" fmla="*/ 340 w 705"/>
                <a:gd name="T1" fmla="*/ 1758 h 1822"/>
                <a:gd name="T2" fmla="*/ 444 w 705"/>
                <a:gd name="T3" fmla="*/ 1791 h 1822"/>
                <a:gd name="T4" fmla="*/ 391 w 705"/>
                <a:gd name="T5" fmla="*/ 1819 h 1822"/>
                <a:gd name="T6" fmla="*/ 329 w 705"/>
                <a:gd name="T7" fmla="*/ 1798 h 1822"/>
                <a:gd name="T8" fmla="*/ 287 w 705"/>
                <a:gd name="T9" fmla="*/ 1712 h 1822"/>
                <a:gd name="T10" fmla="*/ 286 w 705"/>
                <a:gd name="T11" fmla="*/ 1710 h 1822"/>
                <a:gd name="T12" fmla="*/ 488 w 705"/>
                <a:gd name="T13" fmla="*/ 1796 h 1822"/>
                <a:gd name="T14" fmla="*/ 162 w 705"/>
                <a:gd name="T15" fmla="*/ 10 h 1822"/>
                <a:gd name="T16" fmla="*/ 227 w 705"/>
                <a:gd name="T17" fmla="*/ 42 h 1822"/>
                <a:gd name="T18" fmla="*/ 300 w 705"/>
                <a:gd name="T19" fmla="*/ 12 h 1822"/>
                <a:gd name="T20" fmla="*/ 411 w 705"/>
                <a:gd name="T21" fmla="*/ 100 h 1822"/>
                <a:gd name="T22" fmla="*/ 530 w 705"/>
                <a:gd name="T23" fmla="*/ 174 h 1822"/>
                <a:gd name="T24" fmla="*/ 489 w 705"/>
                <a:gd name="T25" fmla="*/ 257 h 1822"/>
                <a:gd name="T26" fmla="*/ 601 w 705"/>
                <a:gd name="T27" fmla="*/ 260 h 1822"/>
                <a:gd name="T28" fmla="*/ 663 w 705"/>
                <a:gd name="T29" fmla="*/ 198 h 1822"/>
                <a:gd name="T30" fmla="*/ 702 w 705"/>
                <a:gd name="T31" fmla="*/ 204 h 1822"/>
                <a:gd name="T32" fmla="*/ 672 w 705"/>
                <a:gd name="T33" fmla="*/ 256 h 1822"/>
                <a:gd name="T34" fmla="*/ 610 w 705"/>
                <a:gd name="T35" fmla="*/ 303 h 1822"/>
                <a:gd name="T36" fmla="*/ 561 w 705"/>
                <a:gd name="T37" fmla="*/ 378 h 1822"/>
                <a:gd name="T38" fmla="*/ 541 w 705"/>
                <a:gd name="T39" fmla="*/ 442 h 1822"/>
                <a:gd name="T40" fmla="*/ 539 w 705"/>
                <a:gd name="T41" fmla="*/ 538 h 1822"/>
                <a:gd name="T42" fmla="*/ 527 w 705"/>
                <a:gd name="T43" fmla="*/ 593 h 1822"/>
                <a:gd name="T44" fmla="*/ 599 w 705"/>
                <a:gd name="T45" fmla="*/ 662 h 1822"/>
                <a:gd name="T46" fmla="*/ 623 w 705"/>
                <a:gd name="T47" fmla="*/ 714 h 1822"/>
                <a:gd name="T48" fmla="*/ 604 w 705"/>
                <a:gd name="T49" fmla="*/ 779 h 1822"/>
                <a:gd name="T50" fmla="*/ 524 w 705"/>
                <a:gd name="T51" fmla="*/ 844 h 1822"/>
                <a:gd name="T52" fmla="*/ 410 w 705"/>
                <a:gd name="T53" fmla="*/ 843 h 1822"/>
                <a:gd name="T54" fmla="*/ 416 w 705"/>
                <a:gd name="T55" fmla="*/ 880 h 1822"/>
                <a:gd name="T56" fmla="*/ 404 w 705"/>
                <a:gd name="T57" fmla="*/ 923 h 1822"/>
                <a:gd name="T58" fmla="*/ 404 w 705"/>
                <a:gd name="T59" fmla="*/ 971 h 1822"/>
                <a:gd name="T60" fmla="*/ 309 w 705"/>
                <a:gd name="T61" fmla="*/ 955 h 1822"/>
                <a:gd name="T62" fmla="*/ 319 w 705"/>
                <a:gd name="T63" fmla="*/ 1038 h 1822"/>
                <a:gd name="T64" fmla="*/ 342 w 705"/>
                <a:gd name="T65" fmla="*/ 1038 h 1822"/>
                <a:gd name="T66" fmla="*/ 366 w 705"/>
                <a:gd name="T67" fmla="*/ 1047 h 1822"/>
                <a:gd name="T68" fmla="*/ 348 w 705"/>
                <a:gd name="T69" fmla="*/ 1062 h 1822"/>
                <a:gd name="T70" fmla="*/ 342 w 705"/>
                <a:gd name="T71" fmla="*/ 1086 h 1822"/>
                <a:gd name="T72" fmla="*/ 313 w 705"/>
                <a:gd name="T73" fmla="*/ 1141 h 1822"/>
                <a:gd name="T74" fmla="*/ 306 w 705"/>
                <a:gd name="T75" fmla="*/ 1191 h 1822"/>
                <a:gd name="T76" fmla="*/ 274 w 705"/>
                <a:gd name="T77" fmla="*/ 1218 h 1822"/>
                <a:gd name="T78" fmla="*/ 240 w 705"/>
                <a:gd name="T79" fmla="*/ 1267 h 1822"/>
                <a:gd name="T80" fmla="*/ 316 w 705"/>
                <a:gd name="T81" fmla="*/ 1327 h 1822"/>
                <a:gd name="T82" fmla="*/ 323 w 705"/>
                <a:gd name="T83" fmla="*/ 1365 h 1822"/>
                <a:gd name="T84" fmla="*/ 316 w 705"/>
                <a:gd name="T85" fmla="*/ 1403 h 1822"/>
                <a:gd name="T86" fmla="*/ 271 w 705"/>
                <a:gd name="T87" fmla="*/ 1460 h 1822"/>
                <a:gd name="T88" fmla="*/ 262 w 705"/>
                <a:gd name="T89" fmla="*/ 1508 h 1822"/>
                <a:gd name="T90" fmla="*/ 236 w 705"/>
                <a:gd name="T91" fmla="*/ 1529 h 1822"/>
                <a:gd name="T92" fmla="*/ 243 w 705"/>
                <a:gd name="T93" fmla="*/ 1607 h 1822"/>
                <a:gd name="T94" fmla="*/ 283 w 705"/>
                <a:gd name="T95" fmla="*/ 1650 h 1822"/>
                <a:gd name="T96" fmla="*/ 131 w 705"/>
                <a:gd name="T97" fmla="*/ 1629 h 1822"/>
                <a:gd name="T98" fmla="*/ 77 w 705"/>
                <a:gd name="T99" fmla="*/ 1566 h 1822"/>
                <a:gd name="T100" fmla="*/ 76 w 705"/>
                <a:gd name="T101" fmla="*/ 1399 h 1822"/>
                <a:gd name="T102" fmla="*/ 75 w 705"/>
                <a:gd name="T103" fmla="*/ 1270 h 1822"/>
                <a:gd name="T104" fmla="*/ 45 w 705"/>
                <a:gd name="T105" fmla="*/ 1206 h 1822"/>
                <a:gd name="T106" fmla="*/ 51 w 705"/>
                <a:gd name="T107" fmla="*/ 1172 h 1822"/>
                <a:gd name="T108" fmla="*/ 28 w 705"/>
                <a:gd name="T109" fmla="*/ 1049 h 1822"/>
                <a:gd name="T110" fmla="*/ 5 w 705"/>
                <a:gd name="T111" fmla="*/ 913 h 1822"/>
                <a:gd name="T112" fmla="*/ 19 w 705"/>
                <a:gd name="T113" fmla="*/ 743 h 1822"/>
                <a:gd name="T114" fmla="*/ 36 w 705"/>
                <a:gd name="T115" fmla="*/ 628 h 1822"/>
                <a:gd name="T116" fmla="*/ 13 w 705"/>
                <a:gd name="T117" fmla="*/ 501 h 1822"/>
                <a:gd name="T118" fmla="*/ 15 w 705"/>
                <a:gd name="T119" fmla="*/ 381 h 1822"/>
                <a:gd name="T120" fmla="*/ 69 w 705"/>
                <a:gd name="T121" fmla="*/ 251 h 1822"/>
                <a:gd name="T122" fmla="*/ 56 w 705"/>
                <a:gd name="T123" fmla="*/ 185 h 1822"/>
                <a:gd name="T124" fmla="*/ 110 w 705"/>
                <a:gd name="T125" fmla="*/ 45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5" h="1822">
                  <a:moveTo>
                    <a:pt x="287" y="1712"/>
                  </a:moveTo>
                  <a:lnTo>
                    <a:pt x="296" y="1716"/>
                  </a:lnTo>
                  <a:lnTo>
                    <a:pt x="307" y="1714"/>
                  </a:lnTo>
                  <a:lnTo>
                    <a:pt x="312" y="1723"/>
                  </a:lnTo>
                  <a:lnTo>
                    <a:pt x="317" y="1737"/>
                  </a:lnTo>
                  <a:lnTo>
                    <a:pt x="328" y="1739"/>
                  </a:lnTo>
                  <a:lnTo>
                    <a:pt x="339" y="1748"/>
                  </a:lnTo>
                  <a:lnTo>
                    <a:pt x="340" y="1758"/>
                  </a:lnTo>
                  <a:lnTo>
                    <a:pt x="349" y="1761"/>
                  </a:lnTo>
                  <a:lnTo>
                    <a:pt x="384" y="1772"/>
                  </a:lnTo>
                  <a:lnTo>
                    <a:pt x="388" y="1777"/>
                  </a:lnTo>
                  <a:lnTo>
                    <a:pt x="400" y="1781"/>
                  </a:lnTo>
                  <a:lnTo>
                    <a:pt x="411" y="1791"/>
                  </a:lnTo>
                  <a:lnTo>
                    <a:pt x="420" y="1792"/>
                  </a:lnTo>
                  <a:lnTo>
                    <a:pt x="436" y="1788"/>
                  </a:lnTo>
                  <a:lnTo>
                    <a:pt x="444" y="1791"/>
                  </a:lnTo>
                  <a:lnTo>
                    <a:pt x="446" y="1798"/>
                  </a:lnTo>
                  <a:lnTo>
                    <a:pt x="435" y="1805"/>
                  </a:lnTo>
                  <a:lnTo>
                    <a:pt x="430" y="1801"/>
                  </a:lnTo>
                  <a:lnTo>
                    <a:pt x="421" y="1804"/>
                  </a:lnTo>
                  <a:lnTo>
                    <a:pt x="419" y="1812"/>
                  </a:lnTo>
                  <a:lnTo>
                    <a:pt x="411" y="1820"/>
                  </a:lnTo>
                  <a:lnTo>
                    <a:pt x="401" y="1822"/>
                  </a:lnTo>
                  <a:lnTo>
                    <a:pt x="391" y="1819"/>
                  </a:lnTo>
                  <a:lnTo>
                    <a:pt x="381" y="1813"/>
                  </a:lnTo>
                  <a:lnTo>
                    <a:pt x="363" y="1811"/>
                  </a:lnTo>
                  <a:lnTo>
                    <a:pt x="351" y="1812"/>
                  </a:lnTo>
                  <a:lnTo>
                    <a:pt x="332" y="1811"/>
                  </a:lnTo>
                  <a:lnTo>
                    <a:pt x="317" y="1816"/>
                  </a:lnTo>
                  <a:lnTo>
                    <a:pt x="313" y="1816"/>
                  </a:lnTo>
                  <a:lnTo>
                    <a:pt x="308" y="1799"/>
                  </a:lnTo>
                  <a:lnTo>
                    <a:pt x="329" y="1798"/>
                  </a:lnTo>
                  <a:lnTo>
                    <a:pt x="341" y="1794"/>
                  </a:lnTo>
                  <a:lnTo>
                    <a:pt x="348" y="1793"/>
                  </a:lnTo>
                  <a:lnTo>
                    <a:pt x="350" y="1790"/>
                  </a:lnTo>
                  <a:lnTo>
                    <a:pt x="338" y="1792"/>
                  </a:lnTo>
                  <a:lnTo>
                    <a:pt x="326" y="1792"/>
                  </a:lnTo>
                  <a:lnTo>
                    <a:pt x="310" y="1795"/>
                  </a:lnTo>
                  <a:lnTo>
                    <a:pt x="307" y="1794"/>
                  </a:lnTo>
                  <a:lnTo>
                    <a:pt x="287" y="1712"/>
                  </a:lnTo>
                  <a:close/>
                  <a:moveTo>
                    <a:pt x="274" y="1660"/>
                  </a:moveTo>
                  <a:lnTo>
                    <a:pt x="275" y="1660"/>
                  </a:lnTo>
                  <a:lnTo>
                    <a:pt x="282" y="1669"/>
                  </a:lnTo>
                  <a:lnTo>
                    <a:pt x="296" y="1684"/>
                  </a:lnTo>
                  <a:lnTo>
                    <a:pt x="301" y="1705"/>
                  </a:lnTo>
                  <a:lnTo>
                    <a:pt x="296" y="1700"/>
                  </a:lnTo>
                  <a:lnTo>
                    <a:pt x="289" y="1703"/>
                  </a:lnTo>
                  <a:lnTo>
                    <a:pt x="286" y="1710"/>
                  </a:lnTo>
                  <a:lnTo>
                    <a:pt x="274" y="1660"/>
                  </a:lnTo>
                  <a:close/>
                  <a:moveTo>
                    <a:pt x="470" y="1800"/>
                  </a:moveTo>
                  <a:lnTo>
                    <a:pt x="477" y="1806"/>
                  </a:lnTo>
                  <a:lnTo>
                    <a:pt x="487" y="1800"/>
                  </a:lnTo>
                  <a:lnTo>
                    <a:pt x="496" y="1798"/>
                  </a:lnTo>
                  <a:lnTo>
                    <a:pt x="504" y="1790"/>
                  </a:lnTo>
                  <a:lnTo>
                    <a:pt x="494" y="1790"/>
                  </a:lnTo>
                  <a:lnTo>
                    <a:pt x="488" y="1796"/>
                  </a:lnTo>
                  <a:lnTo>
                    <a:pt x="476" y="1797"/>
                  </a:lnTo>
                  <a:lnTo>
                    <a:pt x="470" y="1800"/>
                  </a:lnTo>
                  <a:close/>
                  <a:moveTo>
                    <a:pt x="110" y="45"/>
                  </a:moveTo>
                  <a:lnTo>
                    <a:pt x="115" y="38"/>
                  </a:lnTo>
                  <a:lnTo>
                    <a:pt x="123" y="22"/>
                  </a:lnTo>
                  <a:lnTo>
                    <a:pt x="140" y="4"/>
                  </a:lnTo>
                  <a:lnTo>
                    <a:pt x="151" y="0"/>
                  </a:lnTo>
                  <a:lnTo>
                    <a:pt x="162" y="10"/>
                  </a:lnTo>
                  <a:lnTo>
                    <a:pt x="175" y="9"/>
                  </a:lnTo>
                  <a:lnTo>
                    <a:pt x="182" y="7"/>
                  </a:lnTo>
                  <a:lnTo>
                    <a:pt x="192" y="9"/>
                  </a:lnTo>
                  <a:lnTo>
                    <a:pt x="208" y="6"/>
                  </a:lnTo>
                  <a:lnTo>
                    <a:pt x="216" y="7"/>
                  </a:lnTo>
                  <a:lnTo>
                    <a:pt x="218" y="19"/>
                  </a:lnTo>
                  <a:lnTo>
                    <a:pt x="224" y="37"/>
                  </a:lnTo>
                  <a:lnTo>
                    <a:pt x="227" y="42"/>
                  </a:lnTo>
                  <a:lnTo>
                    <a:pt x="231" y="37"/>
                  </a:lnTo>
                  <a:lnTo>
                    <a:pt x="231" y="29"/>
                  </a:lnTo>
                  <a:lnTo>
                    <a:pt x="236" y="21"/>
                  </a:lnTo>
                  <a:lnTo>
                    <a:pt x="236" y="12"/>
                  </a:lnTo>
                  <a:lnTo>
                    <a:pt x="243" y="2"/>
                  </a:lnTo>
                  <a:lnTo>
                    <a:pt x="268" y="2"/>
                  </a:lnTo>
                  <a:lnTo>
                    <a:pt x="290" y="3"/>
                  </a:lnTo>
                  <a:lnTo>
                    <a:pt x="300" y="12"/>
                  </a:lnTo>
                  <a:lnTo>
                    <a:pt x="310" y="22"/>
                  </a:lnTo>
                  <a:lnTo>
                    <a:pt x="318" y="24"/>
                  </a:lnTo>
                  <a:lnTo>
                    <a:pt x="329" y="44"/>
                  </a:lnTo>
                  <a:lnTo>
                    <a:pt x="356" y="71"/>
                  </a:lnTo>
                  <a:lnTo>
                    <a:pt x="367" y="73"/>
                  </a:lnTo>
                  <a:lnTo>
                    <a:pt x="378" y="82"/>
                  </a:lnTo>
                  <a:lnTo>
                    <a:pt x="385" y="94"/>
                  </a:lnTo>
                  <a:lnTo>
                    <a:pt x="411" y="100"/>
                  </a:lnTo>
                  <a:lnTo>
                    <a:pt x="428" y="109"/>
                  </a:lnTo>
                  <a:lnTo>
                    <a:pt x="436" y="110"/>
                  </a:lnTo>
                  <a:lnTo>
                    <a:pt x="456" y="127"/>
                  </a:lnTo>
                  <a:lnTo>
                    <a:pt x="475" y="137"/>
                  </a:lnTo>
                  <a:lnTo>
                    <a:pt x="502" y="140"/>
                  </a:lnTo>
                  <a:lnTo>
                    <a:pt x="512" y="152"/>
                  </a:lnTo>
                  <a:lnTo>
                    <a:pt x="525" y="163"/>
                  </a:lnTo>
                  <a:lnTo>
                    <a:pt x="530" y="174"/>
                  </a:lnTo>
                  <a:lnTo>
                    <a:pt x="527" y="183"/>
                  </a:lnTo>
                  <a:lnTo>
                    <a:pt x="521" y="194"/>
                  </a:lnTo>
                  <a:lnTo>
                    <a:pt x="513" y="199"/>
                  </a:lnTo>
                  <a:lnTo>
                    <a:pt x="509" y="207"/>
                  </a:lnTo>
                  <a:lnTo>
                    <a:pt x="511" y="216"/>
                  </a:lnTo>
                  <a:lnTo>
                    <a:pt x="505" y="233"/>
                  </a:lnTo>
                  <a:lnTo>
                    <a:pt x="491" y="247"/>
                  </a:lnTo>
                  <a:lnTo>
                    <a:pt x="489" y="257"/>
                  </a:lnTo>
                  <a:lnTo>
                    <a:pt x="496" y="256"/>
                  </a:lnTo>
                  <a:lnTo>
                    <a:pt x="527" y="252"/>
                  </a:lnTo>
                  <a:lnTo>
                    <a:pt x="553" y="260"/>
                  </a:lnTo>
                  <a:lnTo>
                    <a:pt x="572" y="271"/>
                  </a:lnTo>
                  <a:lnTo>
                    <a:pt x="582" y="266"/>
                  </a:lnTo>
                  <a:lnTo>
                    <a:pt x="588" y="266"/>
                  </a:lnTo>
                  <a:lnTo>
                    <a:pt x="592" y="271"/>
                  </a:lnTo>
                  <a:lnTo>
                    <a:pt x="601" y="260"/>
                  </a:lnTo>
                  <a:lnTo>
                    <a:pt x="605" y="257"/>
                  </a:lnTo>
                  <a:lnTo>
                    <a:pt x="615" y="260"/>
                  </a:lnTo>
                  <a:lnTo>
                    <a:pt x="622" y="250"/>
                  </a:lnTo>
                  <a:lnTo>
                    <a:pt x="626" y="239"/>
                  </a:lnTo>
                  <a:lnTo>
                    <a:pt x="646" y="225"/>
                  </a:lnTo>
                  <a:lnTo>
                    <a:pt x="649" y="216"/>
                  </a:lnTo>
                  <a:lnTo>
                    <a:pt x="655" y="205"/>
                  </a:lnTo>
                  <a:lnTo>
                    <a:pt x="663" y="198"/>
                  </a:lnTo>
                  <a:lnTo>
                    <a:pt x="664" y="182"/>
                  </a:lnTo>
                  <a:lnTo>
                    <a:pt x="662" y="178"/>
                  </a:lnTo>
                  <a:lnTo>
                    <a:pt x="663" y="165"/>
                  </a:lnTo>
                  <a:lnTo>
                    <a:pt x="673" y="159"/>
                  </a:lnTo>
                  <a:lnTo>
                    <a:pt x="693" y="161"/>
                  </a:lnTo>
                  <a:lnTo>
                    <a:pt x="694" y="170"/>
                  </a:lnTo>
                  <a:lnTo>
                    <a:pt x="702" y="189"/>
                  </a:lnTo>
                  <a:lnTo>
                    <a:pt x="702" y="204"/>
                  </a:lnTo>
                  <a:lnTo>
                    <a:pt x="704" y="221"/>
                  </a:lnTo>
                  <a:lnTo>
                    <a:pt x="705" y="237"/>
                  </a:lnTo>
                  <a:lnTo>
                    <a:pt x="703" y="243"/>
                  </a:lnTo>
                  <a:lnTo>
                    <a:pt x="694" y="243"/>
                  </a:lnTo>
                  <a:lnTo>
                    <a:pt x="683" y="248"/>
                  </a:lnTo>
                  <a:lnTo>
                    <a:pt x="681" y="252"/>
                  </a:lnTo>
                  <a:lnTo>
                    <a:pt x="675" y="257"/>
                  </a:lnTo>
                  <a:lnTo>
                    <a:pt x="672" y="256"/>
                  </a:lnTo>
                  <a:lnTo>
                    <a:pt x="654" y="268"/>
                  </a:lnTo>
                  <a:lnTo>
                    <a:pt x="651" y="273"/>
                  </a:lnTo>
                  <a:lnTo>
                    <a:pt x="644" y="275"/>
                  </a:lnTo>
                  <a:lnTo>
                    <a:pt x="627" y="289"/>
                  </a:lnTo>
                  <a:lnTo>
                    <a:pt x="622" y="291"/>
                  </a:lnTo>
                  <a:lnTo>
                    <a:pt x="621" y="302"/>
                  </a:lnTo>
                  <a:lnTo>
                    <a:pt x="615" y="304"/>
                  </a:lnTo>
                  <a:lnTo>
                    <a:pt x="610" y="303"/>
                  </a:lnTo>
                  <a:lnTo>
                    <a:pt x="596" y="320"/>
                  </a:lnTo>
                  <a:lnTo>
                    <a:pt x="593" y="326"/>
                  </a:lnTo>
                  <a:lnTo>
                    <a:pt x="594" y="336"/>
                  </a:lnTo>
                  <a:lnTo>
                    <a:pt x="587" y="338"/>
                  </a:lnTo>
                  <a:lnTo>
                    <a:pt x="584" y="343"/>
                  </a:lnTo>
                  <a:lnTo>
                    <a:pt x="575" y="360"/>
                  </a:lnTo>
                  <a:lnTo>
                    <a:pt x="569" y="366"/>
                  </a:lnTo>
                  <a:lnTo>
                    <a:pt x="561" y="378"/>
                  </a:lnTo>
                  <a:lnTo>
                    <a:pt x="561" y="382"/>
                  </a:lnTo>
                  <a:lnTo>
                    <a:pt x="553" y="388"/>
                  </a:lnTo>
                  <a:lnTo>
                    <a:pt x="551" y="394"/>
                  </a:lnTo>
                  <a:lnTo>
                    <a:pt x="547" y="404"/>
                  </a:lnTo>
                  <a:lnTo>
                    <a:pt x="539" y="414"/>
                  </a:lnTo>
                  <a:lnTo>
                    <a:pt x="542" y="428"/>
                  </a:lnTo>
                  <a:lnTo>
                    <a:pt x="539" y="435"/>
                  </a:lnTo>
                  <a:lnTo>
                    <a:pt x="541" y="442"/>
                  </a:lnTo>
                  <a:lnTo>
                    <a:pt x="540" y="462"/>
                  </a:lnTo>
                  <a:lnTo>
                    <a:pt x="536" y="469"/>
                  </a:lnTo>
                  <a:lnTo>
                    <a:pt x="537" y="476"/>
                  </a:lnTo>
                  <a:lnTo>
                    <a:pt x="532" y="486"/>
                  </a:lnTo>
                  <a:lnTo>
                    <a:pt x="536" y="499"/>
                  </a:lnTo>
                  <a:lnTo>
                    <a:pt x="533" y="504"/>
                  </a:lnTo>
                  <a:lnTo>
                    <a:pt x="535" y="524"/>
                  </a:lnTo>
                  <a:lnTo>
                    <a:pt x="539" y="538"/>
                  </a:lnTo>
                  <a:lnTo>
                    <a:pt x="536" y="545"/>
                  </a:lnTo>
                  <a:lnTo>
                    <a:pt x="530" y="551"/>
                  </a:lnTo>
                  <a:lnTo>
                    <a:pt x="528" y="554"/>
                  </a:lnTo>
                  <a:lnTo>
                    <a:pt x="528" y="554"/>
                  </a:lnTo>
                  <a:lnTo>
                    <a:pt x="528" y="554"/>
                  </a:lnTo>
                  <a:lnTo>
                    <a:pt x="526" y="572"/>
                  </a:lnTo>
                  <a:lnTo>
                    <a:pt x="529" y="588"/>
                  </a:lnTo>
                  <a:lnTo>
                    <a:pt x="527" y="593"/>
                  </a:lnTo>
                  <a:lnTo>
                    <a:pt x="533" y="599"/>
                  </a:lnTo>
                  <a:lnTo>
                    <a:pt x="533" y="606"/>
                  </a:lnTo>
                  <a:lnTo>
                    <a:pt x="530" y="609"/>
                  </a:lnTo>
                  <a:lnTo>
                    <a:pt x="535" y="617"/>
                  </a:lnTo>
                  <a:lnTo>
                    <a:pt x="553" y="631"/>
                  </a:lnTo>
                  <a:lnTo>
                    <a:pt x="572" y="638"/>
                  </a:lnTo>
                  <a:lnTo>
                    <a:pt x="594" y="656"/>
                  </a:lnTo>
                  <a:lnTo>
                    <a:pt x="599" y="662"/>
                  </a:lnTo>
                  <a:lnTo>
                    <a:pt x="599" y="671"/>
                  </a:lnTo>
                  <a:lnTo>
                    <a:pt x="588" y="693"/>
                  </a:lnTo>
                  <a:lnTo>
                    <a:pt x="587" y="699"/>
                  </a:lnTo>
                  <a:lnTo>
                    <a:pt x="594" y="712"/>
                  </a:lnTo>
                  <a:lnTo>
                    <a:pt x="605" y="719"/>
                  </a:lnTo>
                  <a:lnTo>
                    <a:pt x="615" y="720"/>
                  </a:lnTo>
                  <a:lnTo>
                    <a:pt x="621" y="714"/>
                  </a:lnTo>
                  <a:lnTo>
                    <a:pt x="623" y="714"/>
                  </a:lnTo>
                  <a:lnTo>
                    <a:pt x="625" y="721"/>
                  </a:lnTo>
                  <a:lnTo>
                    <a:pt x="625" y="740"/>
                  </a:lnTo>
                  <a:lnTo>
                    <a:pt x="623" y="749"/>
                  </a:lnTo>
                  <a:lnTo>
                    <a:pt x="614" y="763"/>
                  </a:lnTo>
                  <a:lnTo>
                    <a:pt x="611" y="776"/>
                  </a:lnTo>
                  <a:lnTo>
                    <a:pt x="608" y="781"/>
                  </a:lnTo>
                  <a:lnTo>
                    <a:pt x="607" y="776"/>
                  </a:lnTo>
                  <a:lnTo>
                    <a:pt x="604" y="779"/>
                  </a:lnTo>
                  <a:lnTo>
                    <a:pt x="599" y="793"/>
                  </a:lnTo>
                  <a:lnTo>
                    <a:pt x="602" y="803"/>
                  </a:lnTo>
                  <a:lnTo>
                    <a:pt x="598" y="811"/>
                  </a:lnTo>
                  <a:lnTo>
                    <a:pt x="574" y="826"/>
                  </a:lnTo>
                  <a:lnTo>
                    <a:pt x="555" y="832"/>
                  </a:lnTo>
                  <a:lnTo>
                    <a:pt x="552" y="828"/>
                  </a:lnTo>
                  <a:lnTo>
                    <a:pt x="551" y="833"/>
                  </a:lnTo>
                  <a:lnTo>
                    <a:pt x="524" y="844"/>
                  </a:lnTo>
                  <a:lnTo>
                    <a:pt x="493" y="852"/>
                  </a:lnTo>
                  <a:lnTo>
                    <a:pt x="475" y="853"/>
                  </a:lnTo>
                  <a:lnTo>
                    <a:pt x="460" y="851"/>
                  </a:lnTo>
                  <a:lnTo>
                    <a:pt x="447" y="854"/>
                  </a:lnTo>
                  <a:lnTo>
                    <a:pt x="438" y="854"/>
                  </a:lnTo>
                  <a:lnTo>
                    <a:pt x="428" y="847"/>
                  </a:lnTo>
                  <a:lnTo>
                    <a:pt x="416" y="843"/>
                  </a:lnTo>
                  <a:lnTo>
                    <a:pt x="410" y="843"/>
                  </a:lnTo>
                  <a:lnTo>
                    <a:pt x="406" y="838"/>
                  </a:lnTo>
                  <a:lnTo>
                    <a:pt x="403" y="841"/>
                  </a:lnTo>
                  <a:lnTo>
                    <a:pt x="403" y="848"/>
                  </a:lnTo>
                  <a:lnTo>
                    <a:pt x="405" y="853"/>
                  </a:lnTo>
                  <a:lnTo>
                    <a:pt x="405" y="869"/>
                  </a:lnTo>
                  <a:lnTo>
                    <a:pt x="410" y="875"/>
                  </a:lnTo>
                  <a:lnTo>
                    <a:pt x="409" y="880"/>
                  </a:lnTo>
                  <a:lnTo>
                    <a:pt x="416" y="880"/>
                  </a:lnTo>
                  <a:lnTo>
                    <a:pt x="417" y="888"/>
                  </a:lnTo>
                  <a:lnTo>
                    <a:pt x="416" y="894"/>
                  </a:lnTo>
                  <a:lnTo>
                    <a:pt x="413" y="894"/>
                  </a:lnTo>
                  <a:lnTo>
                    <a:pt x="413" y="897"/>
                  </a:lnTo>
                  <a:lnTo>
                    <a:pt x="405" y="905"/>
                  </a:lnTo>
                  <a:lnTo>
                    <a:pt x="407" y="909"/>
                  </a:lnTo>
                  <a:lnTo>
                    <a:pt x="404" y="915"/>
                  </a:lnTo>
                  <a:lnTo>
                    <a:pt x="404" y="923"/>
                  </a:lnTo>
                  <a:lnTo>
                    <a:pt x="410" y="933"/>
                  </a:lnTo>
                  <a:lnTo>
                    <a:pt x="417" y="935"/>
                  </a:lnTo>
                  <a:lnTo>
                    <a:pt x="415" y="942"/>
                  </a:lnTo>
                  <a:lnTo>
                    <a:pt x="412" y="947"/>
                  </a:lnTo>
                  <a:lnTo>
                    <a:pt x="414" y="953"/>
                  </a:lnTo>
                  <a:lnTo>
                    <a:pt x="412" y="961"/>
                  </a:lnTo>
                  <a:lnTo>
                    <a:pt x="402" y="969"/>
                  </a:lnTo>
                  <a:lnTo>
                    <a:pt x="404" y="971"/>
                  </a:lnTo>
                  <a:lnTo>
                    <a:pt x="389" y="982"/>
                  </a:lnTo>
                  <a:lnTo>
                    <a:pt x="364" y="982"/>
                  </a:lnTo>
                  <a:lnTo>
                    <a:pt x="351" y="979"/>
                  </a:lnTo>
                  <a:lnTo>
                    <a:pt x="335" y="966"/>
                  </a:lnTo>
                  <a:lnTo>
                    <a:pt x="318" y="960"/>
                  </a:lnTo>
                  <a:lnTo>
                    <a:pt x="309" y="961"/>
                  </a:lnTo>
                  <a:lnTo>
                    <a:pt x="306" y="960"/>
                  </a:lnTo>
                  <a:lnTo>
                    <a:pt x="309" y="955"/>
                  </a:lnTo>
                  <a:lnTo>
                    <a:pt x="302" y="955"/>
                  </a:lnTo>
                  <a:lnTo>
                    <a:pt x="293" y="964"/>
                  </a:lnTo>
                  <a:lnTo>
                    <a:pt x="293" y="979"/>
                  </a:lnTo>
                  <a:lnTo>
                    <a:pt x="303" y="988"/>
                  </a:lnTo>
                  <a:lnTo>
                    <a:pt x="306" y="1004"/>
                  </a:lnTo>
                  <a:lnTo>
                    <a:pt x="306" y="1025"/>
                  </a:lnTo>
                  <a:lnTo>
                    <a:pt x="309" y="1033"/>
                  </a:lnTo>
                  <a:lnTo>
                    <a:pt x="319" y="1038"/>
                  </a:lnTo>
                  <a:lnTo>
                    <a:pt x="332" y="1037"/>
                  </a:lnTo>
                  <a:lnTo>
                    <a:pt x="337" y="1040"/>
                  </a:lnTo>
                  <a:lnTo>
                    <a:pt x="332" y="1043"/>
                  </a:lnTo>
                  <a:lnTo>
                    <a:pt x="328" y="1047"/>
                  </a:lnTo>
                  <a:lnTo>
                    <a:pt x="334" y="1049"/>
                  </a:lnTo>
                  <a:lnTo>
                    <a:pt x="349" y="1045"/>
                  </a:lnTo>
                  <a:lnTo>
                    <a:pt x="350" y="1040"/>
                  </a:lnTo>
                  <a:lnTo>
                    <a:pt x="342" y="1038"/>
                  </a:lnTo>
                  <a:lnTo>
                    <a:pt x="340" y="1036"/>
                  </a:lnTo>
                  <a:lnTo>
                    <a:pt x="344" y="1033"/>
                  </a:lnTo>
                  <a:lnTo>
                    <a:pt x="351" y="1033"/>
                  </a:lnTo>
                  <a:lnTo>
                    <a:pt x="359" y="1027"/>
                  </a:lnTo>
                  <a:lnTo>
                    <a:pt x="366" y="1027"/>
                  </a:lnTo>
                  <a:lnTo>
                    <a:pt x="372" y="1038"/>
                  </a:lnTo>
                  <a:lnTo>
                    <a:pt x="370" y="1045"/>
                  </a:lnTo>
                  <a:lnTo>
                    <a:pt x="366" y="1047"/>
                  </a:lnTo>
                  <a:lnTo>
                    <a:pt x="372" y="1054"/>
                  </a:lnTo>
                  <a:lnTo>
                    <a:pt x="376" y="1063"/>
                  </a:lnTo>
                  <a:lnTo>
                    <a:pt x="374" y="1072"/>
                  </a:lnTo>
                  <a:lnTo>
                    <a:pt x="357" y="1082"/>
                  </a:lnTo>
                  <a:lnTo>
                    <a:pt x="350" y="1079"/>
                  </a:lnTo>
                  <a:lnTo>
                    <a:pt x="347" y="1071"/>
                  </a:lnTo>
                  <a:lnTo>
                    <a:pt x="348" y="1067"/>
                  </a:lnTo>
                  <a:lnTo>
                    <a:pt x="348" y="1062"/>
                  </a:lnTo>
                  <a:lnTo>
                    <a:pt x="338" y="1056"/>
                  </a:lnTo>
                  <a:lnTo>
                    <a:pt x="326" y="1061"/>
                  </a:lnTo>
                  <a:lnTo>
                    <a:pt x="318" y="1067"/>
                  </a:lnTo>
                  <a:lnTo>
                    <a:pt x="316" y="1071"/>
                  </a:lnTo>
                  <a:lnTo>
                    <a:pt x="320" y="1078"/>
                  </a:lnTo>
                  <a:lnTo>
                    <a:pt x="329" y="1078"/>
                  </a:lnTo>
                  <a:lnTo>
                    <a:pt x="342" y="1082"/>
                  </a:lnTo>
                  <a:lnTo>
                    <a:pt x="342" y="1086"/>
                  </a:lnTo>
                  <a:lnTo>
                    <a:pt x="333" y="1095"/>
                  </a:lnTo>
                  <a:lnTo>
                    <a:pt x="319" y="1100"/>
                  </a:lnTo>
                  <a:lnTo>
                    <a:pt x="314" y="1106"/>
                  </a:lnTo>
                  <a:lnTo>
                    <a:pt x="317" y="1109"/>
                  </a:lnTo>
                  <a:lnTo>
                    <a:pt x="314" y="1118"/>
                  </a:lnTo>
                  <a:lnTo>
                    <a:pt x="307" y="1125"/>
                  </a:lnTo>
                  <a:lnTo>
                    <a:pt x="310" y="1136"/>
                  </a:lnTo>
                  <a:lnTo>
                    <a:pt x="313" y="1141"/>
                  </a:lnTo>
                  <a:lnTo>
                    <a:pt x="313" y="1147"/>
                  </a:lnTo>
                  <a:lnTo>
                    <a:pt x="311" y="1153"/>
                  </a:lnTo>
                  <a:lnTo>
                    <a:pt x="322" y="1164"/>
                  </a:lnTo>
                  <a:lnTo>
                    <a:pt x="322" y="1168"/>
                  </a:lnTo>
                  <a:lnTo>
                    <a:pt x="317" y="1174"/>
                  </a:lnTo>
                  <a:lnTo>
                    <a:pt x="320" y="1177"/>
                  </a:lnTo>
                  <a:lnTo>
                    <a:pt x="308" y="1185"/>
                  </a:lnTo>
                  <a:lnTo>
                    <a:pt x="306" y="1191"/>
                  </a:lnTo>
                  <a:lnTo>
                    <a:pt x="305" y="1195"/>
                  </a:lnTo>
                  <a:lnTo>
                    <a:pt x="313" y="1198"/>
                  </a:lnTo>
                  <a:lnTo>
                    <a:pt x="317" y="1202"/>
                  </a:lnTo>
                  <a:lnTo>
                    <a:pt x="317" y="1206"/>
                  </a:lnTo>
                  <a:lnTo>
                    <a:pt x="303" y="1209"/>
                  </a:lnTo>
                  <a:lnTo>
                    <a:pt x="295" y="1207"/>
                  </a:lnTo>
                  <a:lnTo>
                    <a:pt x="282" y="1209"/>
                  </a:lnTo>
                  <a:lnTo>
                    <a:pt x="274" y="1218"/>
                  </a:lnTo>
                  <a:lnTo>
                    <a:pt x="264" y="1219"/>
                  </a:lnTo>
                  <a:lnTo>
                    <a:pt x="257" y="1228"/>
                  </a:lnTo>
                  <a:lnTo>
                    <a:pt x="251" y="1229"/>
                  </a:lnTo>
                  <a:lnTo>
                    <a:pt x="248" y="1240"/>
                  </a:lnTo>
                  <a:lnTo>
                    <a:pt x="245" y="1247"/>
                  </a:lnTo>
                  <a:lnTo>
                    <a:pt x="235" y="1254"/>
                  </a:lnTo>
                  <a:lnTo>
                    <a:pt x="234" y="1260"/>
                  </a:lnTo>
                  <a:lnTo>
                    <a:pt x="240" y="1267"/>
                  </a:lnTo>
                  <a:lnTo>
                    <a:pt x="240" y="1276"/>
                  </a:lnTo>
                  <a:lnTo>
                    <a:pt x="249" y="1292"/>
                  </a:lnTo>
                  <a:lnTo>
                    <a:pt x="258" y="1299"/>
                  </a:lnTo>
                  <a:lnTo>
                    <a:pt x="264" y="1301"/>
                  </a:lnTo>
                  <a:lnTo>
                    <a:pt x="276" y="1311"/>
                  </a:lnTo>
                  <a:lnTo>
                    <a:pt x="293" y="1328"/>
                  </a:lnTo>
                  <a:lnTo>
                    <a:pt x="308" y="1326"/>
                  </a:lnTo>
                  <a:lnTo>
                    <a:pt x="316" y="1327"/>
                  </a:lnTo>
                  <a:lnTo>
                    <a:pt x="319" y="1325"/>
                  </a:lnTo>
                  <a:lnTo>
                    <a:pt x="326" y="1327"/>
                  </a:lnTo>
                  <a:lnTo>
                    <a:pt x="329" y="1332"/>
                  </a:lnTo>
                  <a:lnTo>
                    <a:pt x="326" y="1335"/>
                  </a:lnTo>
                  <a:lnTo>
                    <a:pt x="326" y="1340"/>
                  </a:lnTo>
                  <a:lnTo>
                    <a:pt x="331" y="1350"/>
                  </a:lnTo>
                  <a:lnTo>
                    <a:pt x="331" y="1357"/>
                  </a:lnTo>
                  <a:lnTo>
                    <a:pt x="323" y="1365"/>
                  </a:lnTo>
                  <a:lnTo>
                    <a:pt x="328" y="1365"/>
                  </a:lnTo>
                  <a:lnTo>
                    <a:pt x="336" y="1372"/>
                  </a:lnTo>
                  <a:lnTo>
                    <a:pt x="331" y="1376"/>
                  </a:lnTo>
                  <a:lnTo>
                    <a:pt x="330" y="1381"/>
                  </a:lnTo>
                  <a:lnTo>
                    <a:pt x="332" y="1385"/>
                  </a:lnTo>
                  <a:lnTo>
                    <a:pt x="325" y="1392"/>
                  </a:lnTo>
                  <a:lnTo>
                    <a:pt x="318" y="1396"/>
                  </a:lnTo>
                  <a:lnTo>
                    <a:pt x="316" y="1403"/>
                  </a:lnTo>
                  <a:lnTo>
                    <a:pt x="312" y="1405"/>
                  </a:lnTo>
                  <a:lnTo>
                    <a:pt x="305" y="1413"/>
                  </a:lnTo>
                  <a:lnTo>
                    <a:pt x="302" y="1423"/>
                  </a:lnTo>
                  <a:lnTo>
                    <a:pt x="294" y="1424"/>
                  </a:lnTo>
                  <a:lnTo>
                    <a:pt x="284" y="1434"/>
                  </a:lnTo>
                  <a:lnTo>
                    <a:pt x="282" y="1443"/>
                  </a:lnTo>
                  <a:lnTo>
                    <a:pt x="278" y="1453"/>
                  </a:lnTo>
                  <a:lnTo>
                    <a:pt x="271" y="1460"/>
                  </a:lnTo>
                  <a:lnTo>
                    <a:pt x="269" y="1466"/>
                  </a:lnTo>
                  <a:lnTo>
                    <a:pt x="273" y="1463"/>
                  </a:lnTo>
                  <a:lnTo>
                    <a:pt x="280" y="1464"/>
                  </a:lnTo>
                  <a:lnTo>
                    <a:pt x="283" y="1478"/>
                  </a:lnTo>
                  <a:lnTo>
                    <a:pt x="280" y="1485"/>
                  </a:lnTo>
                  <a:lnTo>
                    <a:pt x="272" y="1494"/>
                  </a:lnTo>
                  <a:lnTo>
                    <a:pt x="271" y="1501"/>
                  </a:lnTo>
                  <a:lnTo>
                    <a:pt x="262" y="1508"/>
                  </a:lnTo>
                  <a:lnTo>
                    <a:pt x="255" y="1506"/>
                  </a:lnTo>
                  <a:lnTo>
                    <a:pt x="249" y="1500"/>
                  </a:lnTo>
                  <a:lnTo>
                    <a:pt x="244" y="1497"/>
                  </a:lnTo>
                  <a:lnTo>
                    <a:pt x="248" y="1502"/>
                  </a:lnTo>
                  <a:lnTo>
                    <a:pt x="248" y="1510"/>
                  </a:lnTo>
                  <a:lnTo>
                    <a:pt x="251" y="1513"/>
                  </a:lnTo>
                  <a:lnTo>
                    <a:pt x="247" y="1520"/>
                  </a:lnTo>
                  <a:lnTo>
                    <a:pt x="236" y="1529"/>
                  </a:lnTo>
                  <a:lnTo>
                    <a:pt x="231" y="1544"/>
                  </a:lnTo>
                  <a:lnTo>
                    <a:pt x="233" y="1557"/>
                  </a:lnTo>
                  <a:lnTo>
                    <a:pt x="241" y="1570"/>
                  </a:lnTo>
                  <a:lnTo>
                    <a:pt x="249" y="1590"/>
                  </a:lnTo>
                  <a:lnTo>
                    <a:pt x="249" y="1597"/>
                  </a:lnTo>
                  <a:lnTo>
                    <a:pt x="251" y="1598"/>
                  </a:lnTo>
                  <a:lnTo>
                    <a:pt x="250" y="1604"/>
                  </a:lnTo>
                  <a:lnTo>
                    <a:pt x="243" y="1607"/>
                  </a:lnTo>
                  <a:lnTo>
                    <a:pt x="248" y="1612"/>
                  </a:lnTo>
                  <a:lnTo>
                    <a:pt x="253" y="1611"/>
                  </a:lnTo>
                  <a:lnTo>
                    <a:pt x="260" y="1618"/>
                  </a:lnTo>
                  <a:lnTo>
                    <a:pt x="262" y="1626"/>
                  </a:lnTo>
                  <a:lnTo>
                    <a:pt x="277" y="1636"/>
                  </a:lnTo>
                  <a:lnTo>
                    <a:pt x="286" y="1643"/>
                  </a:lnTo>
                  <a:lnTo>
                    <a:pt x="287" y="1651"/>
                  </a:lnTo>
                  <a:lnTo>
                    <a:pt x="283" y="1650"/>
                  </a:lnTo>
                  <a:lnTo>
                    <a:pt x="273" y="1646"/>
                  </a:lnTo>
                  <a:lnTo>
                    <a:pt x="261" y="1635"/>
                  </a:lnTo>
                  <a:lnTo>
                    <a:pt x="251" y="1633"/>
                  </a:lnTo>
                  <a:lnTo>
                    <a:pt x="248" y="1630"/>
                  </a:lnTo>
                  <a:lnTo>
                    <a:pt x="191" y="1630"/>
                  </a:lnTo>
                  <a:lnTo>
                    <a:pt x="160" y="1635"/>
                  </a:lnTo>
                  <a:lnTo>
                    <a:pt x="152" y="1631"/>
                  </a:lnTo>
                  <a:lnTo>
                    <a:pt x="131" y="1629"/>
                  </a:lnTo>
                  <a:lnTo>
                    <a:pt x="124" y="1611"/>
                  </a:lnTo>
                  <a:lnTo>
                    <a:pt x="120" y="1596"/>
                  </a:lnTo>
                  <a:lnTo>
                    <a:pt x="110" y="1587"/>
                  </a:lnTo>
                  <a:lnTo>
                    <a:pt x="107" y="1562"/>
                  </a:lnTo>
                  <a:lnTo>
                    <a:pt x="107" y="1550"/>
                  </a:lnTo>
                  <a:lnTo>
                    <a:pt x="98" y="1550"/>
                  </a:lnTo>
                  <a:lnTo>
                    <a:pt x="84" y="1557"/>
                  </a:lnTo>
                  <a:lnTo>
                    <a:pt x="77" y="1566"/>
                  </a:lnTo>
                  <a:lnTo>
                    <a:pt x="68" y="1566"/>
                  </a:lnTo>
                  <a:lnTo>
                    <a:pt x="48" y="1527"/>
                  </a:lnTo>
                  <a:lnTo>
                    <a:pt x="46" y="1513"/>
                  </a:lnTo>
                  <a:lnTo>
                    <a:pt x="51" y="1474"/>
                  </a:lnTo>
                  <a:lnTo>
                    <a:pt x="61" y="1460"/>
                  </a:lnTo>
                  <a:lnTo>
                    <a:pt x="76" y="1445"/>
                  </a:lnTo>
                  <a:lnTo>
                    <a:pt x="80" y="1422"/>
                  </a:lnTo>
                  <a:lnTo>
                    <a:pt x="76" y="1399"/>
                  </a:lnTo>
                  <a:lnTo>
                    <a:pt x="70" y="1382"/>
                  </a:lnTo>
                  <a:lnTo>
                    <a:pt x="74" y="1362"/>
                  </a:lnTo>
                  <a:lnTo>
                    <a:pt x="82" y="1352"/>
                  </a:lnTo>
                  <a:lnTo>
                    <a:pt x="74" y="1331"/>
                  </a:lnTo>
                  <a:lnTo>
                    <a:pt x="75" y="1321"/>
                  </a:lnTo>
                  <a:lnTo>
                    <a:pt x="83" y="1313"/>
                  </a:lnTo>
                  <a:lnTo>
                    <a:pt x="78" y="1294"/>
                  </a:lnTo>
                  <a:lnTo>
                    <a:pt x="75" y="1270"/>
                  </a:lnTo>
                  <a:lnTo>
                    <a:pt x="69" y="1258"/>
                  </a:lnTo>
                  <a:lnTo>
                    <a:pt x="70" y="1249"/>
                  </a:lnTo>
                  <a:lnTo>
                    <a:pt x="81" y="1240"/>
                  </a:lnTo>
                  <a:lnTo>
                    <a:pt x="81" y="1230"/>
                  </a:lnTo>
                  <a:lnTo>
                    <a:pt x="72" y="1213"/>
                  </a:lnTo>
                  <a:lnTo>
                    <a:pt x="57" y="1203"/>
                  </a:lnTo>
                  <a:lnTo>
                    <a:pt x="48" y="1203"/>
                  </a:lnTo>
                  <a:lnTo>
                    <a:pt x="45" y="1206"/>
                  </a:lnTo>
                  <a:lnTo>
                    <a:pt x="40" y="1201"/>
                  </a:lnTo>
                  <a:lnTo>
                    <a:pt x="43" y="1193"/>
                  </a:lnTo>
                  <a:lnTo>
                    <a:pt x="63" y="1193"/>
                  </a:lnTo>
                  <a:lnTo>
                    <a:pt x="72" y="1182"/>
                  </a:lnTo>
                  <a:lnTo>
                    <a:pt x="72" y="1171"/>
                  </a:lnTo>
                  <a:lnTo>
                    <a:pt x="66" y="1169"/>
                  </a:lnTo>
                  <a:lnTo>
                    <a:pt x="59" y="1174"/>
                  </a:lnTo>
                  <a:lnTo>
                    <a:pt x="51" y="1172"/>
                  </a:lnTo>
                  <a:lnTo>
                    <a:pt x="47" y="1152"/>
                  </a:lnTo>
                  <a:lnTo>
                    <a:pt x="38" y="1134"/>
                  </a:lnTo>
                  <a:lnTo>
                    <a:pt x="38" y="1121"/>
                  </a:lnTo>
                  <a:lnTo>
                    <a:pt x="39" y="1106"/>
                  </a:lnTo>
                  <a:lnTo>
                    <a:pt x="25" y="1102"/>
                  </a:lnTo>
                  <a:lnTo>
                    <a:pt x="21" y="1089"/>
                  </a:lnTo>
                  <a:lnTo>
                    <a:pt x="19" y="1055"/>
                  </a:lnTo>
                  <a:lnTo>
                    <a:pt x="28" y="1049"/>
                  </a:lnTo>
                  <a:lnTo>
                    <a:pt x="31" y="1037"/>
                  </a:lnTo>
                  <a:lnTo>
                    <a:pt x="26" y="1029"/>
                  </a:lnTo>
                  <a:lnTo>
                    <a:pt x="18" y="1024"/>
                  </a:lnTo>
                  <a:lnTo>
                    <a:pt x="14" y="1004"/>
                  </a:lnTo>
                  <a:lnTo>
                    <a:pt x="13" y="975"/>
                  </a:lnTo>
                  <a:lnTo>
                    <a:pt x="16" y="942"/>
                  </a:lnTo>
                  <a:lnTo>
                    <a:pt x="7" y="929"/>
                  </a:lnTo>
                  <a:lnTo>
                    <a:pt x="5" y="913"/>
                  </a:lnTo>
                  <a:lnTo>
                    <a:pt x="22" y="892"/>
                  </a:lnTo>
                  <a:lnTo>
                    <a:pt x="24" y="868"/>
                  </a:lnTo>
                  <a:lnTo>
                    <a:pt x="36" y="862"/>
                  </a:lnTo>
                  <a:lnTo>
                    <a:pt x="42" y="854"/>
                  </a:lnTo>
                  <a:lnTo>
                    <a:pt x="16" y="803"/>
                  </a:lnTo>
                  <a:lnTo>
                    <a:pt x="19" y="786"/>
                  </a:lnTo>
                  <a:lnTo>
                    <a:pt x="19" y="773"/>
                  </a:lnTo>
                  <a:lnTo>
                    <a:pt x="19" y="743"/>
                  </a:lnTo>
                  <a:lnTo>
                    <a:pt x="28" y="724"/>
                  </a:lnTo>
                  <a:lnTo>
                    <a:pt x="38" y="714"/>
                  </a:lnTo>
                  <a:lnTo>
                    <a:pt x="36" y="698"/>
                  </a:lnTo>
                  <a:lnTo>
                    <a:pt x="27" y="683"/>
                  </a:lnTo>
                  <a:lnTo>
                    <a:pt x="21" y="678"/>
                  </a:lnTo>
                  <a:lnTo>
                    <a:pt x="31" y="663"/>
                  </a:lnTo>
                  <a:lnTo>
                    <a:pt x="29" y="645"/>
                  </a:lnTo>
                  <a:lnTo>
                    <a:pt x="36" y="628"/>
                  </a:lnTo>
                  <a:lnTo>
                    <a:pt x="45" y="625"/>
                  </a:lnTo>
                  <a:lnTo>
                    <a:pt x="47" y="604"/>
                  </a:lnTo>
                  <a:lnTo>
                    <a:pt x="43" y="570"/>
                  </a:lnTo>
                  <a:lnTo>
                    <a:pt x="37" y="564"/>
                  </a:lnTo>
                  <a:lnTo>
                    <a:pt x="31" y="538"/>
                  </a:lnTo>
                  <a:lnTo>
                    <a:pt x="24" y="525"/>
                  </a:lnTo>
                  <a:lnTo>
                    <a:pt x="14" y="509"/>
                  </a:lnTo>
                  <a:lnTo>
                    <a:pt x="13" y="501"/>
                  </a:lnTo>
                  <a:lnTo>
                    <a:pt x="5" y="490"/>
                  </a:lnTo>
                  <a:lnTo>
                    <a:pt x="0" y="468"/>
                  </a:lnTo>
                  <a:lnTo>
                    <a:pt x="3" y="452"/>
                  </a:lnTo>
                  <a:lnTo>
                    <a:pt x="15" y="446"/>
                  </a:lnTo>
                  <a:lnTo>
                    <a:pt x="15" y="424"/>
                  </a:lnTo>
                  <a:lnTo>
                    <a:pt x="22" y="415"/>
                  </a:lnTo>
                  <a:lnTo>
                    <a:pt x="23" y="396"/>
                  </a:lnTo>
                  <a:lnTo>
                    <a:pt x="15" y="381"/>
                  </a:lnTo>
                  <a:lnTo>
                    <a:pt x="14" y="354"/>
                  </a:lnTo>
                  <a:lnTo>
                    <a:pt x="20" y="348"/>
                  </a:lnTo>
                  <a:lnTo>
                    <a:pt x="23" y="315"/>
                  </a:lnTo>
                  <a:lnTo>
                    <a:pt x="31" y="304"/>
                  </a:lnTo>
                  <a:lnTo>
                    <a:pt x="43" y="275"/>
                  </a:lnTo>
                  <a:lnTo>
                    <a:pt x="54" y="263"/>
                  </a:lnTo>
                  <a:lnTo>
                    <a:pt x="63" y="259"/>
                  </a:lnTo>
                  <a:lnTo>
                    <a:pt x="69" y="251"/>
                  </a:lnTo>
                  <a:lnTo>
                    <a:pt x="65" y="246"/>
                  </a:lnTo>
                  <a:lnTo>
                    <a:pt x="65" y="234"/>
                  </a:lnTo>
                  <a:lnTo>
                    <a:pt x="61" y="228"/>
                  </a:lnTo>
                  <a:lnTo>
                    <a:pt x="56" y="223"/>
                  </a:lnTo>
                  <a:lnTo>
                    <a:pt x="58" y="215"/>
                  </a:lnTo>
                  <a:lnTo>
                    <a:pt x="66" y="209"/>
                  </a:lnTo>
                  <a:lnTo>
                    <a:pt x="66" y="197"/>
                  </a:lnTo>
                  <a:lnTo>
                    <a:pt x="56" y="185"/>
                  </a:lnTo>
                  <a:lnTo>
                    <a:pt x="54" y="171"/>
                  </a:lnTo>
                  <a:lnTo>
                    <a:pt x="59" y="161"/>
                  </a:lnTo>
                  <a:lnTo>
                    <a:pt x="57" y="153"/>
                  </a:lnTo>
                  <a:lnTo>
                    <a:pt x="48" y="146"/>
                  </a:lnTo>
                  <a:lnTo>
                    <a:pt x="51" y="134"/>
                  </a:lnTo>
                  <a:lnTo>
                    <a:pt x="104" y="106"/>
                  </a:lnTo>
                  <a:lnTo>
                    <a:pt x="115" y="57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82">
              <a:extLst>
                <a:ext uri="{FF2B5EF4-FFF2-40B4-BE49-F238E27FC236}">
                  <a16:creationId xmlns:a16="http://schemas.microsoft.com/office/drawing/2014/main" id="{D03FAB49-CEDD-50BC-2EB9-F65F30066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7788" y="4975226"/>
              <a:ext cx="265113" cy="1165225"/>
            </a:xfrm>
            <a:custGeom>
              <a:avLst/>
              <a:gdLst>
                <a:gd name="T0" fmla="*/ 429 w 477"/>
                <a:gd name="T1" fmla="*/ 2030 h 2086"/>
                <a:gd name="T2" fmla="*/ 399 w 477"/>
                <a:gd name="T3" fmla="*/ 2060 h 2086"/>
                <a:gd name="T4" fmla="*/ 477 w 477"/>
                <a:gd name="T5" fmla="*/ 2072 h 2086"/>
                <a:gd name="T6" fmla="*/ 311 w 477"/>
                <a:gd name="T7" fmla="*/ 1933 h 2086"/>
                <a:gd name="T8" fmla="*/ 260 w 477"/>
                <a:gd name="T9" fmla="*/ 1979 h 2086"/>
                <a:gd name="T10" fmla="*/ 229 w 477"/>
                <a:gd name="T11" fmla="*/ 1976 h 2086"/>
                <a:gd name="T12" fmla="*/ 246 w 477"/>
                <a:gd name="T13" fmla="*/ 1970 h 2086"/>
                <a:gd name="T14" fmla="*/ 144 w 477"/>
                <a:gd name="T15" fmla="*/ 1926 h 2086"/>
                <a:gd name="T16" fmla="*/ 155 w 477"/>
                <a:gd name="T17" fmla="*/ 1886 h 2086"/>
                <a:gd name="T18" fmla="*/ 152 w 477"/>
                <a:gd name="T19" fmla="*/ 1846 h 2086"/>
                <a:gd name="T20" fmla="*/ 133 w 477"/>
                <a:gd name="T21" fmla="*/ 1845 h 2086"/>
                <a:gd name="T22" fmla="*/ 111 w 477"/>
                <a:gd name="T23" fmla="*/ 1826 h 2086"/>
                <a:gd name="T24" fmla="*/ 109 w 477"/>
                <a:gd name="T25" fmla="*/ 1774 h 2086"/>
                <a:gd name="T26" fmla="*/ 89 w 477"/>
                <a:gd name="T27" fmla="*/ 1760 h 2086"/>
                <a:gd name="T28" fmla="*/ 70 w 477"/>
                <a:gd name="T29" fmla="*/ 1711 h 2086"/>
                <a:gd name="T30" fmla="*/ 93 w 477"/>
                <a:gd name="T31" fmla="*/ 1727 h 2086"/>
                <a:gd name="T32" fmla="*/ 50 w 477"/>
                <a:gd name="T33" fmla="*/ 1678 h 2086"/>
                <a:gd name="T34" fmla="*/ 43 w 477"/>
                <a:gd name="T35" fmla="*/ 1623 h 2086"/>
                <a:gd name="T36" fmla="*/ 45 w 477"/>
                <a:gd name="T37" fmla="*/ 1452 h 2086"/>
                <a:gd name="T38" fmla="*/ 42 w 477"/>
                <a:gd name="T39" fmla="*/ 1404 h 2086"/>
                <a:gd name="T40" fmla="*/ 78 w 477"/>
                <a:gd name="T41" fmla="*/ 1375 h 2086"/>
                <a:gd name="T42" fmla="*/ 42 w 477"/>
                <a:gd name="T43" fmla="*/ 1389 h 2086"/>
                <a:gd name="T44" fmla="*/ 26 w 477"/>
                <a:gd name="T45" fmla="*/ 1395 h 2086"/>
                <a:gd name="T46" fmla="*/ 68 w 477"/>
                <a:gd name="T47" fmla="*/ 1366 h 2086"/>
                <a:gd name="T48" fmla="*/ 59 w 477"/>
                <a:gd name="T49" fmla="*/ 1286 h 2086"/>
                <a:gd name="T50" fmla="*/ 25 w 477"/>
                <a:gd name="T51" fmla="*/ 1252 h 2086"/>
                <a:gd name="T52" fmla="*/ 347 w 477"/>
                <a:gd name="T53" fmla="*/ 1837 h 2086"/>
                <a:gd name="T54" fmla="*/ 172 w 477"/>
                <a:gd name="T55" fmla="*/ 1603 h 2086"/>
                <a:gd name="T56" fmla="*/ 168 w 477"/>
                <a:gd name="T57" fmla="*/ 1375 h 2086"/>
                <a:gd name="T58" fmla="*/ 120 w 477"/>
                <a:gd name="T59" fmla="*/ 1072 h 2086"/>
                <a:gd name="T60" fmla="*/ 110 w 477"/>
                <a:gd name="T61" fmla="*/ 713 h 2086"/>
                <a:gd name="T62" fmla="*/ 152 w 477"/>
                <a:gd name="T63" fmla="*/ 427 h 2086"/>
                <a:gd name="T64" fmla="*/ 136 w 477"/>
                <a:gd name="T65" fmla="*/ 95 h 2086"/>
                <a:gd name="T66" fmla="*/ 49 w 477"/>
                <a:gd name="T67" fmla="*/ 61 h 2086"/>
                <a:gd name="T68" fmla="*/ 56 w 477"/>
                <a:gd name="T69" fmla="*/ 295 h 2086"/>
                <a:gd name="T70" fmla="*/ 47 w 477"/>
                <a:gd name="T71" fmla="*/ 570 h 2086"/>
                <a:gd name="T72" fmla="*/ 53 w 477"/>
                <a:gd name="T73" fmla="*/ 772 h 2086"/>
                <a:gd name="T74" fmla="*/ 30 w 477"/>
                <a:gd name="T75" fmla="*/ 932 h 2086"/>
                <a:gd name="T76" fmla="*/ 38 w 477"/>
                <a:gd name="T77" fmla="*/ 1085 h 2086"/>
                <a:gd name="T78" fmla="*/ 58 w 477"/>
                <a:gd name="T79" fmla="*/ 1239 h 2086"/>
                <a:gd name="T80" fmla="*/ 84 w 477"/>
                <a:gd name="T81" fmla="*/ 1271 h 2086"/>
                <a:gd name="T82" fmla="*/ 109 w 477"/>
                <a:gd name="T83" fmla="*/ 1388 h 2086"/>
                <a:gd name="T84" fmla="*/ 77 w 477"/>
                <a:gd name="T85" fmla="*/ 1496 h 2086"/>
                <a:gd name="T86" fmla="*/ 25 w 477"/>
                <a:gd name="T87" fmla="*/ 1502 h 2086"/>
                <a:gd name="T88" fmla="*/ 83 w 477"/>
                <a:gd name="T89" fmla="*/ 1541 h 2086"/>
                <a:gd name="T90" fmla="*/ 112 w 477"/>
                <a:gd name="T91" fmla="*/ 1592 h 2086"/>
                <a:gd name="T92" fmla="*/ 98 w 477"/>
                <a:gd name="T93" fmla="*/ 1686 h 2086"/>
                <a:gd name="T94" fmla="*/ 111 w 477"/>
                <a:gd name="T95" fmla="*/ 1750 h 2086"/>
                <a:gd name="T96" fmla="*/ 148 w 477"/>
                <a:gd name="T97" fmla="*/ 1814 h 2086"/>
                <a:gd name="T98" fmla="*/ 181 w 477"/>
                <a:gd name="T99" fmla="*/ 1819 h 2086"/>
                <a:gd name="T100" fmla="*/ 193 w 477"/>
                <a:gd name="T101" fmla="*/ 1851 h 2086"/>
                <a:gd name="T102" fmla="*/ 179 w 477"/>
                <a:gd name="T103" fmla="*/ 1905 h 2086"/>
                <a:gd name="T104" fmla="*/ 246 w 477"/>
                <a:gd name="T105" fmla="*/ 1879 h 2086"/>
                <a:gd name="T106" fmla="*/ 231 w 477"/>
                <a:gd name="T107" fmla="*/ 1943 h 2086"/>
                <a:gd name="T108" fmla="*/ 267 w 477"/>
                <a:gd name="T109" fmla="*/ 1936 h 2086"/>
                <a:gd name="T110" fmla="*/ 297 w 477"/>
                <a:gd name="T111" fmla="*/ 1934 h 2086"/>
                <a:gd name="T112" fmla="*/ 350 w 477"/>
                <a:gd name="T113" fmla="*/ 1977 h 2086"/>
                <a:gd name="T114" fmla="*/ 314 w 477"/>
                <a:gd name="T115" fmla="*/ 1888 h 2086"/>
                <a:gd name="T116" fmla="*/ 354 w 477"/>
                <a:gd name="T117" fmla="*/ 1986 h 2086"/>
                <a:gd name="T118" fmla="*/ 293 w 477"/>
                <a:gd name="T119" fmla="*/ 2003 h 2086"/>
                <a:gd name="T120" fmla="*/ 331 w 477"/>
                <a:gd name="T121" fmla="*/ 204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7" h="2086">
                  <a:moveTo>
                    <a:pt x="363" y="2035"/>
                  </a:moveTo>
                  <a:lnTo>
                    <a:pt x="369" y="2031"/>
                  </a:lnTo>
                  <a:lnTo>
                    <a:pt x="376" y="2031"/>
                  </a:lnTo>
                  <a:lnTo>
                    <a:pt x="381" y="2030"/>
                  </a:lnTo>
                  <a:lnTo>
                    <a:pt x="391" y="2032"/>
                  </a:lnTo>
                  <a:lnTo>
                    <a:pt x="412" y="2027"/>
                  </a:lnTo>
                  <a:lnTo>
                    <a:pt x="424" y="2022"/>
                  </a:lnTo>
                  <a:lnTo>
                    <a:pt x="437" y="2024"/>
                  </a:lnTo>
                  <a:lnTo>
                    <a:pt x="448" y="2023"/>
                  </a:lnTo>
                  <a:lnTo>
                    <a:pt x="461" y="2022"/>
                  </a:lnTo>
                  <a:lnTo>
                    <a:pt x="469" y="2024"/>
                  </a:lnTo>
                  <a:lnTo>
                    <a:pt x="470" y="2032"/>
                  </a:lnTo>
                  <a:lnTo>
                    <a:pt x="475" y="2037"/>
                  </a:lnTo>
                  <a:lnTo>
                    <a:pt x="470" y="2041"/>
                  </a:lnTo>
                  <a:lnTo>
                    <a:pt x="464" y="2045"/>
                  </a:lnTo>
                  <a:lnTo>
                    <a:pt x="460" y="2040"/>
                  </a:lnTo>
                  <a:lnTo>
                    <a:pt x="455" y="2038"/>
                  </a:lnTo>
                  <a:lnTo>
                    <a:pt x="447" y="2044"/>
                  </a:lnTo>
                  <a:lnTo>
                    <a:pt x="437" y="2044"/>
                  </a:lnTo>
                  <a:lnTo>
                    <a:pt x="433" y="2039"/>
                  </a:lnTo>
                  <a:lnTo>
                    <a:pt x="429" y="2030"/>
                  </a:lnTo>
                  <a:lnTo>
                    <a:pt x="422" y="2030"/>
                  </a:lnTo>
                  <a:lnTo>
                    <a:pt x="416" y="2037"/>
                  </a:lnTo>
                  <a:lnTo>
                    <a:pt x="411" y="2037"/>
                  </a:lnTo>
                  <a:lnTo>
                    <a:pt x="400" y="2039"/>
                  </a:lnTo>
                  <a:lnTo>
                    <a:pt x="408" y="2045"/>
                  </a:lnTo>
                  <a:lnTo>
                    <a:pt x="411" y="2044"/>
                  </a:lnTo>
                  <a:lnTo>
                    <a:pt x="421" y="2046"/>
                  </a:lnTo>
                  <a:lnTo>
                    <a:pt x="425" y="2049"/>
                  </a:lnTo>
                  <a:lnTo>
                    <a:pt x="422" y="2053"/>
                  </a:lnTo>
                  <a:lnTo>
                    <a:pt x="429" y="2055"/>
                  </a:lnTo>
                  <a:lnTo>
                    <a:pt x="438" y="2063"/>
                  </a:lnTo>
                  <a:lnTo>
                    <a:pt x="438" y="2071"/>
                  </a:lnTo>
                  <a:lnTo>
                    <a:pt x="435" y="2071"/>
                  </a:lnTo>
                  <a:lnTo>
                    <a:pt x="425" y="2062"/>
                  </a:lnTo>
                  <a:lnTo>
                    <a:pt x="419" y="2060"/>
                  </a:lnTo>
                  <a:lnTo>
                    <a:pt x="412" y="2064"/>
                  </a:lnTo>
                  <a:lnTo>
                    <a:pt x="406" y="2059"/>
                  </a:lnTo>
                  <a:lnTo>
                    <a:pt x="403" y="2051"/>
                  </a:lnTo>
                  <a:lnTo>
                    <a:pt x="394" y="2052"/>
                  </a:lnTo>
                  <a:lnTo>
                    <a:pt x="393" y="2056"/>
                  </a:lnTo>
                  <a:lnTo>
                    <a:pt x="399" y="2060"/>
                  </a:lnTo>
                  <a:lnTo>
                    <a:pt x="399" y="2067"/>
                  </a:lnTo>
                  <a:lnTo>
                    <a:pt x="395" y="2067"/>
                  </a:lnTo>
                  <a:lnTo>
                    <a:pt x="385" y="2062"/>
                  </a:lnTo>
                  <a:lnTo>
                    <a:pt x="379" y="2065"/>
                  </a:lnTo>
                  <a:lnTo>
                    <a:pt x="377" y="2061"/>
                  </a:lnTo>
                  <a:lnTo>
                    <a:pt x="371" y="2058"/>
                  </a:lnTo>
                  <a:lnTo>
                    <a:pt x="374" y="2052"/>
                  </a:lnTo>
                  <a:lnTo>
                    <a:pt x="367" y="2057"/>
                  </a:lnTo>
                  <a:lnTo>
                    <a:pt x="360" y="2052"/>
                  </a:lnTo>
                  <a:lnTo>
                    <a:pt x="361" y="2048"/>
                  </a:lnTo>
                  <a:lnTo>
                    <a:pt x="368" y="2045"/>
                  </a:lnTo>
                  <a:lnTo>
                    <a:pt x="380" y="2040"/>
                  </a:lnTo>
                  <a:lnTo>
                    <a:pt x="373" y="2037"/>
                  </a:lnTo>
                  <a:lnTo>
                    <a:pt x="368" y="2039"/>
                  </a:lnTo>
                  <a:lnTo>
                    <a:pt x="363" y="2035"/>
                  </a:lnTo>
                  <a:close/>
                  <a:moveTo>
                    <a:pt x="472" y="2079"/>
                  </a:moveTo>
                  <a:lnTo>
                    <a:pt x="468" y="2074"/>
                  </a:lnTo>
                  <a:lnTo>
                    <a:pt x="473" y="2068"/>
                  </a:lnTo>
                  <a:lnTo>
                    <a:pt x="470" y="2063"/>
                  </a:lnTo>
                  <a:lnTo>
                    <a:pt x="476" y="2065"/>
                  </a:lnTo>
                  <a:lnTo>
                    <a:pt x="477" y="2072"/>
                  </a:lnTo>
                  <a:lnTo>
                    <a:pt x="477" y="2079"/>
                  </a:lnTo>
                  <a:lnTo>
                    <a:pt x="472" y="2079"/>
                  </a:lnTo>
                  <a:close/>
                  <a:moveTo>
                    <a:pt x="300" y="2032"/>
                  </a:moveTo>
                  <a:lnTo>
                    <a:pt x="297" y="2029"/>
                  </a:lnTo>
                  <a:lnTo>
                    <a:pt x="300" y="2024"/>
                  </a:lnTo>
                  <a:lnTo>
                    <a:pt x="306" y="2027"/>
                  </a:lnTo>
                  <a:lnTo>
                    <a:pt x="305" y="2032"/>
                  </a:lnTo>
                  <a:lnTo>
                    <a:pt x="300" y="2032"/>
                  </a:lnTo>
                  <a:close/>
                  <a:moveTo>
                    <a:pt x="297" y="2040"/>
                  </a:moveTo>
                  <a:lnTo>
                    <a:pt x="304" y="2037"/>
                  </a:lnTo>
                  <a:lnTo>
                    <a:pt x="308" y="2040"/>
                  </a:lnTo>
                  <a:lnTo>
                    <a:pt x="303" y="2046"/>
                  </a:lnTo>
                  <a:lnTo>
                    <a:pt x="297" y="2040"/>
                  </a:lnTo>
                  <a:close/>
                  <a:moveTo>
                    <a:pt x="330" y="1975"/>
                  </a:moveTo>
                  <a:lnTo>
                    <a:pt x="321" y="1968"/>
                  </a:lnTo>
                  <a:lnTo>
                    <a:pt x="326" y="1962"/>
                  </a:lnTo>
                  <a:lnTo>
                    <a:pt x="322" y="1957"/>
                  </a:lnTo>
                  <a:lnTo>
                    <a:pt x="323" y="1954"/>
                  </a:lnTo>
                  <a:lnTo>
                    <a:pt x="318" y="1946"/>
                  </a:lnTo>
                  <a:lnTo>
                    <a:pt x="316" y="1936"/>
                  </a:lnTo>
                  <a:lnTo>
                    <a:pt x="311" y="1933"/>
                  </a:lnTo>
                  <a:lnTo>
                    <a:pt x="310" y="1942"/>
                  </a:lnTo>
                  <a:lnTo>
                    <a:pt x="307" y="1950"/>
                  </a:lnTo>
                  <a:lnTo>
                    <a:pt x="311" y="1958"/>
                  </a:lnTo>
                  <a:lnTo>
                    <a:pt x="308" y="1963"/>
                  </a:lnTo>
                  <a:lnTo>
                    <a:pt x="308" y="1970"/>
                  </a:lnTo>
                  <a:lnTo>
                    <a:pt x="315" y="1974"/>
                  </a:lnTo>
                  <a:lnTo>
                    <a:pt x="324" y="1976"/>
                  </a:lnTo>
                  <a:lnTo>
                    <a:pt x="327" y="1979"/>
                  </a:lnTo>
                  <a:lnTo>
                    <a:pt x="330" y="1975"/>
                  </a:lnTo>
                  <a:close/>
                  <a:moveTo>
                    <a:pt x="305" y="1978"/>
                  </a:moveTo>
                  <a:lnTo>
                    <a:pt x="302" y="1985"/>
                  </a:lnTo>
                  <a:lnTo>
                    <a:pt x="304" y="1990"/>
                  </a:lnTo>
                  <a:lnTo>
                    <a:pt x="299" y="1994"/>
                  </a:lnTo>
                  <a:lnTo>
                    <a:pt x="292" y="1991"/>
                  </a:lnTo>
                  <a:lnTo>
                    <a:pt x="289" y="1987"/>
                  </a:lnTo>
                  <a:lnTo>
                    <a:pt x="285" y="1991"/>
                  </a:lnTo>
                  <a:lnTo>
                    <a:pt x="280" y="1986"/>
                  </a:lnTo>
                  <a:lnTo>
                    <a:pt x="273" y="1985"/>
                  </a:lnTo>
                  <a:lnTo>
                    <a:pt x="269" y="1989"/>
                  </a:lnTo>
                  <a:lnTo>
                    <a:pt x="265" y="1982"/>
                  </a:lnTo>
                  <a:lnTo>
                    <a:pt x="260" y="1979"/>
                  </a:lnTo>
                  <a:lnTo>
                    <a:pt x="260" y="1974"/>
                  </a:lnTo>
                  <a:lnTo>
                    <a:pt x="272" y="1973"/>
                  </a:lnTo>
                  <a:lnTo>
                    <a:pt x="275" y="1971"/>
                  </a:lnTo>
                  <a:lnTo>
                    <a:pt x="290" y="1975"/>
                  </a:lnTo>
                  <a:lnTo>
                    <a:pt x="294" y="1980"/>
                  </a:lnTo>
                  <a:lnTo>
                    <a:pt x="298" y="1977"/>
                  </a:lnTo>
                  <a:lnTo>
                    <a:pt x="302" y="1976"/>
                  </a:lnTo>
                  <a:lnTo>
                    <a:pt x="305" y="1978"/>
                  </a:lnTo>
                  <a:close/>
                  <a:moveTo>
                    <a:pt x="256" y="1985"/>
                  </a:moveTo>
                  <a:lnTo>
                    <a:pt x="251" y="1991"/>
                  </a:lnTo>
                  <a:lnTo>
                    <a:pt x="251" y="1997"/>
                  </a:lnTo>
                  <a:lnTo>
                    <a:pt x="257" y="1995"/>
                  </a:lnTo>
                  <a:lnTo>
                    <a:pt x="261" y="1989"/>
                  </a:lnTo>
                  <a:lnTo>
                    <a:pt x="263" y="1986"/>
                  </a:lnTo>
                  <a:lnTo>
                    <a:pt x="259" y="1984"/>
                  </a:lnTo>
                  <a:lnTo>
                    <a:pt x="256" y="1985"/>
                  </a:lnTo>
                  <a:close/>
                  <a:moveTo>
                    <a:pt x="246" y="1988"/>
                  </a:moveTo>
                  <a:lnTo>
                    <a:pt x="240" y="1991"/>
                  </a:lnTo>
                  <a:lnTo>
                    <a:pt x="234" y="1985"/>
                  </a:lnTo>
                  <a:lnTo>
                    <a:pt x="233" y="1979"/>
                  </a:lnTo>
                  <a:lnTo>
                    <a:pt x="229" y="1976"/>
                  </a:lnTo>
                  <a:lnTo>
                    <a:pt x="219" y="1978"/>
                  </a:lnTo>
                  <a:lnTo>
                    <a:pt x="212" y="1977"/>
                  </a:lnTo>
                  <a:lnTo>
                    <a:pt x="204" y="1967"/>
                  </a:lnTo>
                  <a:lnTo>
                    <a:pt x="196" y="1965"/>
                  </a:lnTo>
                  <a:lnTo>
                    <a:pt x="193" y="1957"/>
                  </a:lnTo>
                  <a:lnTo>
                    <a:pt x="184" y="1953"/>
                  </a:lnTo>
                  <a:lnTo>
                    <a:pt x="184" y="1948"/>
                  </a:lnTo>
                  <a:lnTo>
                    <a:pt x="186" y="1945"/>
                  </a:lnTo>
                  <a:lnTo>
                    <a:pt x="193" y="1944"/>
                  </a:lnTo>
                  <a:lnTo>
                    <a:pt x="198" y="1948"/>
                  </a:lnTo>
                  <a:lnTo>
                    <a:pt x="202" y="1950"/>
                  </a:lnTo>
                  <a:lnTo>
                    <a:pt x="210" y="1947"/>
                  </a:lnTo>
                  <a:lnTo>
                    <a:pt x="219" y="1947"/>
                  </a:lnTo>
                  <a:lnTo>
                    <a:pt x="231" y="1955"/>
                  </a:lnTo>
                  <a:lnTo>
                    <a:pt x="237" y="1958"/>
                  </a:lnTo>
                  <a:lnTo>
                    <a:pt x="239" y="1963"/>
                  </a:lnTo>
                  <a:lnTo>
                    <a:pt x="248" y="1960"/>
                  </a:lnTo>
                  <a:lnTo>
                    <a:pt x="254" y="1962"/>
                  </a:lnTo>
                  <a:lnTo>
                    <a:pt x="257" y="1969"/>
                  </a:lnTo>
                  <a:lnTo>
                    <a:pt x="250" y="1968"/>
                  </a:lnTo>
                  <a:lnTo>
                    <a:pt x="246" y="1970"/>
                  </a:lnTo>
                  <a:lnTo>
                    <a:pt x="250" y="1973"/>
                  </a:lnTo>
                  <a:lnTo>
                    <a:pt x="250" y="1978"/>
                  </a:lnTo>
                  <a:lnTo>
                    <a:pt x="243" y="1984"/>
                  </a:lnTo>
                  <a:lnTo>
                    <a:pt x="246" y="1988"/>
                  </a:lnTo>
                  <a:close/>
                  <a:moveTo>
                    <a:pt x="223" y="1984"/>
                  </a:moveTo>
                  <a:lnTo>
                    <a:pt x="227" y="1987"/>
                  </a:lnTo>
                  <a:lnTo>
                    <a:pt x="230" y="1984"/>
                  </a:lnTo>
                  <a:lnTo>
                    <a:pt x="226" y="1979"/>
                  </a:lnTo>
                  <a:lnTo>
                    <a:pt x="221" y="1983"/>
                  </a:lnTo>
                  <a:lnTo>
                    <a:pt x="223" y="1984"/>
                  </a:lnTo>
                  <a:close/>
                  <a:moveTo>
                    <a:pt x="163" y="1944"/>
                  </a:moveTo>
                  <a:lnTo>
                    <a:pt x="168" y="1950"/>
                  </a:lnTo>
                  <a:lnTo>
                    <a:pt x="159" y="1947"/>
                  </a:lnTo>
                  <a:lnTo>
                    <a:pt x="163" y="1944"/>
                  </a:lnTo>
                  <a:close/>
                  <a:moveTo>
                    <a:pt x="191" y="1941"/>
                  </a:moveTo>
                  <a:lnTo>
                    <a:pt x="179" y="1936"/>
                  </a:lnTo>
                  <a:lnTo>
                    <a:pt x="176" y="1938"/>
                  </a:lnTo>
                  <a:lnTo>
                    <a:pt x="169" y="1938"/>
                  </a:lnTo>
                  <a:lnTo>
                    <a:pt x="165" y="1932"/>
                  </a:lnTo>
                  <a:lnTo>
                    <a:pt x="153" y="1927"/>
                  </a:lnTo>
                  <a:lnTo>
                    <a:pt x="144" y="1926"/>
                  </a:lnTo>
                  <a:lnTo>
                    <a:pt x="138" y="1915"/>
                  </a:lnTo>
                  <a:lnTo>
                    <a:pt x="136" y="1906"/>
                  </a:lnTo>
                  <a:lnTo>
                    <a:pt x="139" y="1902"/>
                  </a:lnTo>
                  <a:lnTo>
                    <a:pt x="144" y="1906"/>
                  </a:lnTo>
                  <a:lnTo>
                    <a:pt x="153" y="1917"/>
                  </a:lnTo>
                  <a:lnTo>
                    <a:pt x="159" y="1920"/>
                  </a:lnTo>
                  <a:lnTo>
                    <a:pt x="166" y="1920"/>
                  </a:lnTo>
                  <a:lnTo>
                    <a:pt x="174" y="1923"/>
                  </a:lnTo>
                  <a:lnTo>
                    <a:pt x="181" y="1927"/>
                  </a:lnTo>
                  <a:lnTo>
                    <a:pt x="191" y="1927"/>
                  </a:lnTo>
                  <a:lnTo>
                    <a:pt x="195" y="1931"/>
                  </a:lnTo>
                  <a:lnTo>
                    <a:pt x="203" y="1937"/>
                  </a:lnTo>
                  <a:lnTo>
                    <a:pt x="207" y="1938"/>
                  </a:lnTo>
                  <a:lnTo>
                    <a:pt x="209" y="1941"/>
                  </a:lnTo>
                  <a:lnTo>
                    <a:pt x="208" y="1944"/>
                  </a:lnTo>
                  <a:lnTo>
                    <a:pt x="199" y="1944"/>
                  </a:lnTo>
                  <a:lnTo>
                    <a:pt x="191" y="1941"/>
                  </a:lnTo>
                  <a:close/>
                  <a:moveTo>
                    <a:pt x="165" y="1897"/>
                  </a:moveTo>
                  <a:lnTo>
                    <a:pt x="161" y="1895"/>
                  </a:lnTo>
                  <a:lnTo>
                    <a:pt x="157" y="1891"/>
                  </a:lnTo>
                  <a:lnTo>
                    <a:pt x="155" y="1886"/>
                  </a:lnTo>
                  <a:lnTo>
                    <a:pt x="147" y="1887"/>
                  </a:lnTo>
                  <a:lnTo>
                    <a:pt x="143" y="1884"/>
                  </a:lnTo>
                  <a:lnTo>
                    <a:pt x="150" y="1881"/>
                  </a:lnTo>
                  <a:lnTo>
                    <a:pt x="156" y="1883"/>
                  </a:lnTo>
                  <a:lnTo>
                    <a:pt x="167" y="1881"/>
                  </a:lnTo>
                  <a:lnTo>
                    <a:pt x="169" y="1889"/>
                  </a:lnTo>
                  <a:lnTo>
                    <a:pt x="165" y="1897"/>
                  </a:lnTo>
                  <a:close/>
                  <a:moveTo>
                    <a:pt x="155" y="1876"/>
                  </a:moveTo>
                  <a:lnTo>
                    <a:pt x="146" y="1866"/>
                  </a:lnTo>
                  <a:lnTo>
                    <a:pt x="142" y="1861"/>
                  </a:lnTo>
                  <a:lnTo>
                    <a:pt x="145" y="1858"/>
                  </a:lnTo>
                  <a:lnTo>
                    <a:pt x="159" y="1869"/>
                  </a:lnTo>
                  <a:lnTo>
                    <a:pt x="159" y="1875"/>
                  </a:lnTo>
                  <a:lnTo>
                    <a:pt x="155" y="1876"/>
                  </a:lnTo>
                  <a:close/>
                  <a:moveTo>
                    <a:pt x="151" y="1860"/>
                  </a:moveTo>
                  <a:lnTo>
                    <a:pt x="144" y="1853"/>
                  </a:lnTo>
                  <a:lnTo>
                    <a:pt x="147" y="1851"/>
                  </a:lnTo>
                  <a:lnTo>
                    <a:pt x="153" y="1852"/>
                  </a:lnTo>
                  <a:lnTo>
                    <a:pt x="155" y="1859"/>
                  </a:lnTo>
                  <a:lnTo>
                    <a:pt x="151" y="1860"/>
                  </a:lnTo>
                  <a:close/>
                  <a:moveTo>
                    <a:pt x="152" y="1846"/>
                  </a:moveTo>
                  <a:lnTo>
                    <a:pt x="142" y="1842"/>
                  </a:lnTo>
                  <a:lnTo>
                    <a:pt x="137" y="1836"/>
                  </a:lnTo>
                  <a:lnTo>
                    <a:pt x="137" y="1823"/>
                  </a:lnTo>
                  <a:lnTo>
                    <a:pt x="140" y="1823"/>
                  </a:lnTo>
                  <a:lnTo>
                    <a:pt x="145" y="1833"/>
                  </a:lnTo>
                  <a:lnTo>
                    <a:pt x="153" y="1841"/>
                  </a:lnTo>
                  <a:lnTo>
                    <a:pt x="155" y="1846"/>
                  </a:lnTo>
                  <a:lnTo>
                    <a:pt x="152" y="1846"/>
                  </a:lnTo>
                  <a:close/>
                  <a:moveTo>
                    <a:pt x="127" y="1869"/>
                  </a:moveTo>
                  <a:lnTo>
                    <a:pt x="123" y="1871"/>
                  </a:lnTo>
                  <a:lnTo>
                    <a:pt x="122" y="1868"/>
                  </a:lnTo>
                  <a:lnTo>
                    <a:pt x="125" y="1865"/>
                  </a:lnTo>
                  <a:lnTo>
                    <a:pt x="125" y="1856"/>
                  </a:lnTo>
                  <a:lnTo>
                    <a:pt x="129" y="1855"/>
                  </a:lnTo>
                  <a:lnTo>
                    <a:pt x="131" y="1859"/>
                  </a:lnTo>
                  <a:lnTo>
                    <a:pt x="127" y="1869"/>
                  </a:lnTo>
                  <a:close/>
                  <a:moveTo>
                    <a:pt x="131" y="1840"/>
                  </a:moveTo>
                  <a:lnTo>
                    <a:pt x="140" y="1844"/>
                  </a:lnTo>
                  <a:lnTo>
                    <a:pt x="142" y="1849"/>
                  </a:lnTo>
                  <a:lnTo>
                    <a:pt x="139" y="1850"/>
                  </a:lnTo>
                  <a:lnTo>
                    <a:pt x="133" y="1845"/>
                  </a:lnTo>
                  <a:lnTo>
                    <a:pt x="131" y="1840"/>
                  </a:lnTo>
                  <a:close/>
                  <a:moveTo>
                    <a:pt x="116" y="1836"/>
                  </a:moveTo>
                  <a:lnTo>
                    <a:pt x="118" y="1831"/>
                  </a:lnTo>
                  <a:lnTo>
                    <a:pt x="121" y="1829"/>
                  </a:lnTo>
                  <a:lnTo>
                    <a:pt x="124" y="1833"/>
                  </a:lnTo>
                  <a:lnTo>
                    <a:pt x="129" y="1838"/>
                  </a:lnTo>
                  <a:lnTo>
                    <a:pt x="129" y="1846"/>
                  </a:lnTo>
                  <a:lnTo>
                    <a:pt x="124" y="1849"/>
                  </a:lnTo>
                  <a:lnTo>
                    <a:pt x="120" y="1848"/>
                  </a:lnTo>
                  <a:lnTo>
                    <a:pt x="119" y="1845"/>
                  </a:lnTo>
                  <a:lnTo>
                    <a:pt x="118" y="1842"/>
                  </a:lnTo>
                  <a:lnTo>
                    <a:pt x="116" y="1836"/>
                  </a:lnTo>
                  <a:close/>
                  <a:moveTo>
                    <a:pt x="114" y="1850"/>
                  </a:moveTo>
                  <a:lnTo>
                    <a:pt x="109" y="1849"/>
                  </a:lnTo>
                  <a:lnTo>
                    <a:pt x="105" y="1846"/>
                  </a:lnTo>
                  <a:lnTo>
                    <a:pt x="102" y="1840"/>
                  </a:lnTo>
                  <a:lnTo>
                    <a:pt x="105" y="1835"/>
                  </a:lnTo>
                  <a:lnTo>
                    <a:pt x="108" y="1832"/>
                  </a:lnTo>
                  <a:lnTo>
                    <a:pt x="106" y="1830"/>
                  </a:lnTo>
                  <a:lnTo>
                    <a:pt x="104" y="1827"/>
                  </a:lnTo>
                  <a:lnTo>
                    <a:pt x="111" y="1826"/>
                  </a:lnTo>
                  <a:lnTo>
                    <a:pt x="115" y="1832"/>
                  </a:lnTo>
                  <a:lnTo>
                    <a:pt x="114" y="1840"/>
                  </a:lnTo>
                  <a:lnTo>
                    <a:pt x="110" y="1843"/>
                  </a:lnTo>
                  <a:lnTo>
                    <a:pt x="114" y="1850"/>
                  </a:lnTo>
                  <a:close/>
                  <a:moveTo>
                    <a:pt x="104" y="1813"/>
                  </a:moveTo>
                  <a:lnTo>
                    <a:pt x="91" y="1816"/>
                  </a:lnTo>
                  <a:lnTo>
                    <a:pt x="88" y="1813"/>
                  </a:lnTo>
                  <a:lnTo>
                    <a:pt x="91" y="1809"/>
                  </a:lnTo>
                  <a:lnTo>
                    <a:pt x="96" y="1800"/>
                  </a:lnTo>
                  <a:lnTo>
                    <a:pt x="91" y="1793"/>
                  </a:lnTo>
                  <a:lnTo>
                    <a:pt x="97" y="1791"/>
                  </a:lnTo>
                  <a:lnTo>
                    <a:pt x="103" y="1797"/>
                  </a:lnTo>
                  <a:lnTo>
                    <a:pt x="108" y="1796"/>
                  </a:lnTo>
                  <a:lnTo>
                    <a:pt x="121" y="1805"/>
                  </a:lnTo>
                  <a:lnTo>
                    <a:pt x="120" y="1809"/>
                  </a:lnTo>
                  <a:lnTo>
                    <a:pt x="114" y="1810"/>
                  </a:lnTo>
                  <a:lnTo>
                    <a:pt x="113" y="1812"/>
                  </a:lnTo>
                  <a:lnTo>
                    <a:pt x="104" y="1813"/>
                  </a:lnTo>
                  <a:close/>
                  <a:moveTo>
                    <a:pt x="95" y="1770"/>
                  </a:moveTo>
                  <a:lnTo>
                    <a:pt x="99" y="1769"/>
                  </a:lnTo>
                  <a:lnTo>
                    <a:pt x="109" y="1774"/>
                  </a:lnTo>
                  <a:lnTo>
                    <a:pt x="118" y="1787"/>
                  </a:lnTo>
                  <a:lnTo>
                    <a:pt x="114" y="1793"/>
                  </a:lnTo>
                  <a:lnTo>
                    <a:pt x="107" y="1792"/>
                  </a:lnTo>
                  <a:lnTo>
                    <a:pt x="97" y="1781"/>
                  </a:lnTo>
                  <a:lnTo>
                    <a:pt x="95" y="1770"/>
                  </a:lnTo>
                  <a:close/>
                  <a:moveTo>
                    <a:pt x="95" y="1755"/>
                  </a:moveTo>
                  <a:lnTo>
                    <a:pt x="96" y="1752"/>
                  </a:lnTo>
                  <a:lnTo>
                    <a:pt x="100" y="1752"/>
                  </a:lnTo>
                  <a:lnTo>
                    <a:pt x="105" y="1757"/>
                  </a:lnTo>
                  <a:lnTo>
                    <a:pt x="111" y="1757"/>
                  </a:lnTo>
                  <a:lnTo>
                    <a:pt x="118" y="1769"/>
                  </a:lnTo>
                  <a:lnTo>
                    <a:pt x="121" y="1778"/>
                  </a:lnTo>
                  <a:lnTo>
                    <a:pt x="111" y="1769"/>
                  </a:lnTo>
                  <a:lnTo>
                    <a:pt x="103" y="1766"/>
                  </a:lnTo>
                  <a:lnTo>
                    <a:pt x="95" y="1755"/>
                  </a:lnTo>
                  <a:close/>
                  <a:moveTo>
                    <a:pt x="89" y="1760"/>
                  </a:moveTo>
                  <a:lnTo>
                    <a:pt x="91" y="1764"/>
                  </a:lnTo>
                  <a:lnTo>
                    <a:pt x="91" y="1772"/>
                  </a:lnTo>
                  <a:lnTo>
                    <a:pt x="89" y="1775"/>
                  </a:lnTo>
                  <a:lnTo>
                    <a:pt x="87" y="1766"/>
                  </a:lnTo>
                  <a:lnTo>
                    <a:pt x="89" y="1760"/>
                  </a:lnTo>
                  <a:close/>
                  <a:moveTo>
                    <a:pt x="72" y="1764"/>
                  </a:moveTo>
                  <a:lnTo>
                    <a:pt x="72" y="1757"/>
                  </a:lnTo>
                  <a:lnTo>
                    <a:pt x="82" y="1757"/>
                  </a:lnTo>
                  <a:lnTo>
                    <a:pt x="76" y="1761"/>
                  </a:lnTo>
                  <a:lnTo>
                    <a:pt x="72" y="1764"/>
                  </a:lnTo>
                  <a:close/>
                  <a:moveTo>
                    <a:pt x="77" y="1751"/>
                  </a:moveTo>
                  <a:lnTo>
                    <a:pt x="75" y="1745"/>
                  </a:lnTo>
                  <a:lnTo>
                    <a:pt x="69" y="1741"/>
                  </a:lnTo>
                  <a:lnTo>
                    <a:pt x="73" y="1736"/>
                  </a:lnTo>
                  <a:lnTo>
                    <a:pt x="73" y="1731"/>
                  </a:lnTo>
                  <a:lnTo>
                    <a:pt x="75" y="1729"/>
                  </a:lnTo>
                  <a:lnTo>
                    <a:pt x="79" y="1731"/>
                  </a:lnTo>
                  <a:lnTo>
                    <a:pt x="89" y="1733"/>
                  </a:lnTo>
                  <a:lnTo>
                    <a:pt x="85" y="1740"/>
                  </a:lnTo>
                  <a:lnTo>
                    <a:pt x="86" y="1748"/>
                  </a:lnTo>
                  <a:lnTo>
                    <a:pt x="81" y="1752"/>
                  </a:lnTo>
                  <a:lnTo>
                    <a:pt x="77" y="1751"/>
                  </a:lnTo>
                  <a:close/>
                  <a:moveTo>
                    <a:pt x="84" y="1707"/>
                  </a:moveTo>
                  <a:lnTo>
                    <a:pt x="82" y="1715"/>
                  </a:lnTo>
                  <a:lnTo>
                    <a:pt x="78" y="1718"/>
                  </a:lnTo>
                  <a:lnTo>
                    <a:pt x="70" y="1711"/>
                  </a:lnTo>
                  <a:lnTo>
                    <a:pt x="67" y="1701"/>
                  </a:lnTo>
                  <a:lnTo>
                    <a:pt x="58" y="1684"/>
                  </a:lnTo>
                  <a:lnTo>
                    <a:pt x="67" y="1682"/>
                  </a:lnTo>
                  <a:lnTo>
                    <a:pt x="73" y="1677"/>
                  </a:lnTo>
                  <a:lnTo>
                    <a:pt x="74" y="1671"/>
                  </a:lnTo>
                  <a:lnTo>
                    <a:pt x="71" y="1676"/>
                  </a:lnTo>
                  <a:lnTo>
                    <a:pt x="67" y="1676"/>
                  </a:lnTo>
                  <a:lnTo>
                    <a:pt x="65" y="1671"/>
                  </a:lnTo>
                  <a:lnTo>
                    <a:pt x="68" y="1664"/>
                  </a:lnTo>
                  <a:lnTo>
                    <a:pt x="63" y="1658"/>
                  </a:lnTo>
                  <a:lnTo>
                    <a:pt x="63" y="1648"/>
                  </a:lnTo>
                  <a:lnTo>
                    <a:pt x="67" y="1644"/>
                  </a:lnTo>
                  <a:lnTo>
                    <a:pt x="80" y="1644"/>
                  </a:lnTo>
                  <a:lnTo>
                    <a:pt x="85" y="1648"/>
                  </a:lnTo>
                  <a:lnTo>
                    <a:pt x="90" y="1668"/>
                  </a:lnTo>
                  <a:lnTo>
                    <a:pt x="95" y="1677"/>
                  </a:lnTo>
                  <a:lnTo>
                    <a:pt x="96" y="1693"/>
                  </a:lnTo>
                  <a:lnTo>
                    <a:pt x="94" y="1697"/>
                  </a:lnTo>
                  <a:lnTo>
                    <a:pt x="99" y="1709"/>
                  </a:lnTo>
                  <a:lnTo>
                    <a:pt x="99" y="1722"/>
                  </a:lnTo>
                  <a:lnTo>
                    <a:pt x="93" y="1727"/>
                  </a:lnTo>
                  <a:lnTo>
                    <a:pt x="88" y="1724"/>
                  </a:lnTo>
                  <a:lnTo>
                    <a:pt x="86" y="1714"/>
                  </a:lnTo>
                  <a:lnTo>
                    <a:pt x="84" y="1707"/>
                  </a:lnTo>
                  <a:close/>
                  <a:moveTo>
                    <a:pt x="62" y="1711"/>
                  </a:moveTo>
                  <a:lnTo>
                    <a:pt x="56" y="1715"/>
                  </a:lnTo>
                  <a:lnTo>
                    <a:pt x="52" y="1710"/>
                  </a:lnTo>
                  <a:lnTo>
                    <a:pt x="53" y="1705"/>
                  </a:lnTo>
                  <a:lnTo>
                    <a:pt x="49" y="1700"/>
                  </a:lnTo>
                  <a:lnTo>
                    <a:pt x="59" y="1695"/>
                  </a:lnTo>
                  <a:lnTo>
                    <a:pt x="64" y="1703"/>
                  </a:lnTo>
                  <a:lnTo>
                    <a:pt x="62" y="1711"/>
                  </a:lnTo>
                  <a:close/>
                  <a:moveTo>
                    <a:pt x="50" y="1678"/>
                  </a:moveTo>
                  <a:lnTo>
                    <a:pt x="47" y="1676"/>
                  </a:lnTo>
                  <a:lnTo>
                    <a:pt x="47" y="1669"/>
                  </a:lnTo>
                  <a:lnTo>
                    <a:pt x="43" y="1654"/>
                  </a:lnTo>
                  <a:lnTo>
                    <a:pt x="47" y="1649"/>
                  </a:lnTo>
                  <a:lnTo>
                    <a:pt x="49" y="1652"/>
                  </a:lnTo>
                  <a:lnTo>
                    <a:pt x="59" y="1657"/>
                  </a:lnTo>
                  <a:lnTo>
                    <a:pt x="63" y="1664"/>
                  </a:lnTo>
                  <a:lnTo>
                    <a:pt x="58" y="1666"/>
                  </a:lnTo>
                  <a:lnTo>
                    <a:pt x="50" y="1678"/>
                  </a:lnTo>
                  <a:close/>
                  <a:moveTo>
                    <a:pt x="34" y="1625"/>
                  </a:moveTo>
                  <a:lnTo>
                    <a:pt x="37" y="1626"/>
                  </a:lnTo>
                  <a:lnTo>
                    <a:pt x="43" y="1629"/>
                  </a:lnTo>
                  <a:lnTo>
                    <a:pt x="46" y="1638"/>
                  </a:lnTo>
                  <a:lnTo>
                    <a:pt x="45" y="1644"/>
                  </a:lnTo>
                  <a:lnTo>
                    <a:pt x="39" y="1645"/>
                  </a:lnTo>
                  <a:lnTo>
                    <a:pt x="39" y="1641"/>
                  </a:lnTo>
                  <a:lnTo>
                    <a:pt x="34" y="1637"/>
                  </a:lnTo>
                  <a:lnTo>
                    <a:pt x="34" y="1625"/>
                  </a:lnTo>
                  <a:close/>
                  <a:moveTo>
                    <a:pt x="32" y="1611"/>
                  </a:moveTo>
                  <a:lnTo>
                    <a:pt x="32" y="1605"/>
                  </a:lnTo>
                  <a:lnTo>
                    <a:pt x="35" y="1602"/>
                  </a:lnTo>
                  <a:lnTo>
                    <a:pt x="42" y="1604"/>
                  </a:lnTo>
                  <a:lnTo>
                    <a:pt x="54" y="1622"/>
                  </a:lnTo>
                  <a:lnTo>
                    <a:pt x="62" y="1634"/>
                  </a:lnTo>
                  <a:lnTo>
                    <a:pt x="61" y="1643"/>
                  </a:lnTo>
                  <a:lnTo>
                    <a:pt x="58" y="1648"/>
                  </a:lnTo>
                  <a:lnTo>
                    <a:pt x="51" y="1644"/>
                  </a:lnTo>
                  <a:lnTo>
                    <a:pt x="48" y="1631"/>
                  </a:lnTo>
                  <a:lnTo>
                    <a:pt x="49" y="1627"/>
                  </a:lnTo>
                  <a:lnTo>
                    <a:pt x="43" y="1623"/>
                  </a:lnTo>
                  <a:lnTo>
                    <a:pt x="34" y="1621"/>
                  </a:lnTo>
                  <a:lnTo>
                    <a:pt x="32" y="1611"/>
                  </a:lnTo>
                  <a:close/>
                  <a:moveTo>
                    <a:pt x="65" y="1628"/>
                  </a:moveTo>
                  <a:lnTo>
                    <a:pt x="70" y="1623"/>
                  </a:lnTo>
                  <a:lnTo>
                    <a:pt x="66" y="1619"/>
                  </a:lnTo>
                  <a:lnTo>
                    <a:pt x="64" y="1622"/>
                  </a:lnTo>
                  <a:lnTo>
                    <a:pt x="53" y="1607"/>
                  </a:lnTo>
                  <a:lnTo>
                    <a:pt x="45" y="1600"/>
                  </a:lnTo>
                  <a:lnTo>
                    <a:pt x="49" y="1595"/>
                  </a:lnTo>
                  <a:lnTo>
                    <a:pt x="56" y="1594"/>
                  </a:lnTo>
                  <a:lnTo>
                    <a:pt x="63" y="1590"/>
                  </a:lnTo>
                  <a:lnTo>
                    <a:pt x="64" y="1603"/>
                  </a:lnTo>
                  <a:lnTo>
                    <a:pt x="72" y="1607"/>
                  </a:lnTo>
                  <a:lnTo>
                    <a:pt x="73" y="1616"/>
                  </a:lnTo>
                  <a:lnTo>
                    <a:pt x="80" y="1623"/>
                  </a:lnTo>
                  <a:lnTo>
                    <a:pt x="84" y="1637"/>
                  </a:lnTo>
                  <a:lnTo>
                    <a:pt x="75" y="1636"/>
                  </a:lnTo>
                  <a:lnTo>
                    <a:pt x="67" y="1637"/>
                  </a:lnTo>
                  <a:lnTo>
                    <a:pt x="65" y="1628"/>
                  </a:lnTo>
                  <a:close/>
                  <a:moveTo>
                    <a:pt x="41" y="1457"/>
                  </a:moveTo>
                  <a:lnTo>
                    <a:pt x="45" y="1452"/>
                  </a:lnTo>
                  <a:lnTo>
                    <a:pt x="47" y="1456"/>
                  </a:lnTo>
                  <a:lnTo>
                    <a:pt x="55" y="1458"/>
                  </a:lnTo>
                  <a:lnTo>
                    <a:pt x="59" y="1464"/>
                  </a:lnTo>
                  <a:lnTo>
                    <a:pt x="50" y="1466"/>
                  </a:lnTo>
                  <a:lnTo>
                    <a:pt x="41" y="1457"/>
                  </a:lnTo>
                  <a:close/>
                  <a:moveTo>
                    <a:pt x="54" y="1434"/>
                  </a:moveTo>
                  <a:lnTo>
                    <a:pt x="61" y="1429"/>
                  </a:lnTo>
                  <a:lnTo>
                    <a:pt x="71" y="1429"/>
                  </a:lnTo>
                  <a:lnTo>
                    <a:pt x="72" y="1443"/>
                  </a:lnTo>
                  <a:lnTo>
                    <a:pt x="67" y="1450"/>
                  </a:lnTo>
                  <a:lnTo>
                    <a:pt x="61" y="1447"/>
                  </a:lnTo>
                  <a:lnTo>
                    <a:pt x="59" y="1438"/>
                  </a:lnTo>
                  <a:lnTo>
                    <a:pt x="54" y="1434"/>
                  </a:lnTo>
                  <a:close/>
                  <a:moveTo>
                    <a:pt x="50" y="1428"/>
                  </a:moveTo>
                  <a:lnTo>
                    <a:pt x="46" y="1424"/>
                  </a:lnTo>
                  <a:lnTo>
                    <a:pt x="56" y="1421"/>
                  </a:lnTo>
                  <a:lnTo>
                    <a:pt x="62" y="1420"/>
                  </a:lnTo>
                  <a:lnTo>
                    <a:pt x="62" y="1427"/>
                  </a:lnTo>
                  <a:lnTo>
                    <a:pt x="50" y="1428"/>
                  </a:lnTo>
                  <a:close/>
                  <a:moveTo>
                    <a:pt x="40" y="1411"/>
                  </a:moveTo>
                  <a:lnTo>
                    <a:pt x="42" y="1404"/>
                  </a:lnTo>
                  <a:lnTo>
                    <a:pt x="61" y="1404"/>
                  </a:lnTo>
                  <a:lnTo>
                    <a:pt x="57" y="1409"/>
                  </a:lnTo>
                  <a:lnTo>
                    <a:pt x="46" y="1411"/>
                  </a:lnTo>
                  <a:lnTo>
                    <a:pt x="44" y="1414"/>
                  </a:lnTo>
                  <a:lnTo>
                    <a:pt x="40" y="1411"/>
                  </a:lnTo>
                  <a:close/>
                  <a:moveTo>
                    <a:pt x="89" y="1385"/>
                  </a:moveTo>
                  <a:lnTo>
                    <a:pt x="97" y="1386"/>
                  </a:lnTo>
                  <a:lnTo>
                    <a:pt x="99" y="1393"/>
                  </a:lnTo>
                  <a:lnTo>
                    <a:pt x="106" y="1400"/>
                  </a:lnTo>
                  <a:lnTo>
                    <a:pt x="102" y="1407"/>
                  </a:lnTo>
                  <a:lnTo>
                    <a:pt x="99" y="1413"/>
                  </a:lnTo>
                  <a:lnTo>
                    <a:pt x="93" y="1414"/>
                  </a:lnTo>
                  <a:lnTo>
                    <a:pt x="89" y="1412"/>
                  </a:lnTo>
                  <a:lnTo>
                    <a:pt x="85" y="1411"/>
                  </a:lnTo>
                  <a:lnTo>
                    <a:pt x="78" y="1418"/>
                  </a:lnTo>
                  <a:lnTo>
                    <a:pt x="78" y="1408"/>
                  </a:lnTo>
                  <a:lnTo>
                    <a:pt x="76" y="1401"/>
                  </a:lnTo>
                  <a:lnTo>
                    <a:pt x="80" y="1388"/>
                  </a:lnTo>
                  <a:lnTo>
                    <a:pt x="89" y="1385"/>
                  </a:lnTo>
                  <a:close/>
                  <a:moveTo>
                    <a:pt x="75" y="1378"/>
                  </a:moveTo>
                  <a:lnTo>
                    <a:pt x="78" y="1375"/>
                  </a:lnTo>
                  <a:lnTo>
                    <a:pt x="86" y="1382"/>
                  </a:lnTo>
                  <a:lnTo>
                    <a:pt x="77" y="1382"/>
                  </a:lnTo>
                  <a:lnTo>
                    <a:pt x="75" y="1378"/>
                  </a:lnTo>
                  <a:close/>
                  <a:moveTo>
                    <a:pt x="59" y="1455"/>
                  </a:moveTo>
                  <a:lnTo>
                    <a:pt x="68" y="1454"/>
                  </a:lnTo>
                  <a:lnTo>
                    <a:pt x="63" y="1460"/>
                  </a:lnTo>
                  <a:lnTo>
                    <a:pt x="59" y="1455"/>
                  </a:lnTo>
                  <a:close/>
                  <a:moveTo>
                    <a:pt x="48" y="1444"/>
                  </a:moveTo>
                  <a:lnTo>
                    <a:pt x="55" y="1444"/>
                  </a:lnTo>
                  <a:lnTo>
                    <a:pt x="55" y="1452"/>
                  </a:lnTo>
                  <a:lnTo>
                    <a:pt x="48" y="1444"/>
                  </a:lnTo>
                  <a:close/>
                  <a:moveTo>
                    <a:pt x="16" y="1415"/>
                  </a:moveTo>
                  <a:lnTo>
                    <a:pt x="5" y="1410"/>
                  </a:lnTo>
                  <a:lnTo>
                    <a:pt x="6" y="1405"/>
                  </a:lnTo>
                  <a:lnTo>
                    <a:pt x="15" y="1405"/>
                  </a:lnTo>
                  <a:lnTo>
                    <a:pt x="19" y="1410"/>
                  </a:lnTo>
                  <a:lnTo>
                    <a:pt x="16" y="1415"/>
                  </a:lnTo>
                  <a:close/>
                  <a:moveTo>
                    <a:pt x="34" y="1400"/>
                  </a:moveTo>
                  <a:lnTo>
                    <a:pt x="35" y="1394"/>
                  </a:lnTo>
                  <a:lnTo>
                    <a:pt x="33" y="1388"/>
                  </a:lnTo>
                  <a:lnTo>
                    <a:pt x="42" y="1389"/>
                  </a:lnTo>
                  <a:lnTo>
                    <a:pt x="47" y="1397"/>
                  </a:lnTo>
                  <a:lnTo>
                    <a:pt x="40" y="1398"/>
                  </a:lnTo>
                  <a:lnTo>
                    <a:pt x="34" y="1400"/>
                  </a:lnTo>
                  <a:close/>
                  <a:moveTo>
                    <a:pt x="34" y="1458"/>
                  </a:moveTo>
                  <a:lnTo>
                    <a:pt x="38" y="1457"/>
                  </a:lnTo>
                  <a:lnTo>
                    <a:pt x="39" y="1465"/>
                  </a:lnTo>
                  <a:lnTo>
                    <a:pt x="34" y="1464"/>
                  </a:lnTo>
                  <a:lnTo>
                    <a:pt x="34" y="1458"/>
                  </a:lnTo>
                  <a:close/>
                  <a:moveTo>
                    <a:pt x="52" y="1389"/>
                  </a:moveTo>
                  <a:lnTo>
                    <a:pt x="61" y="1386"/>
                  </a:lnTo>
                  <a:lnTo>
                    <a:pt x="61" y="1397"/>
                  </a:lnTo>
                  <a:lnTo>
                    <a:pt x="52" y="1389"/>
                  </a:lnTo>
                  <a:close/>
                  <a:moveTo>
                    <a:pt x="67" y="1392"/>
                  </a:moveTo>
                  <a:lnTo>
                    <a:pt x="70" y="1402"/>
                  </a:lnTo>
                  <a:lnTo>
                    <a:pt x="64" y="1401"/>
                  </a:lnTo>
                  <a:lnTo>
                    <a:pt x="67" y="1392"/>
                  </a:lnTo>
                  <a:close/>
                  <a:moveTo>
                    <a:pt x="26" y="1395"/>
                  </a:moveTo>
                  <a:lnTo>
                    <a:pt x="30" y="1400"/>
                  </a:lnTo>
                  <a:lnTo>
                    <a:pt x="25" y="1404"/>
                  </a:lnTo>
                  <a:lnTo>
                    <a:pt x="21" y="1400"/>
                  </a:lnTo>
                  <a:lnTo>
                    <a:pt x="26" y="1395"/>
                  </a:lnTo>
                  <a:close/>
                  <a:moveTo>
                    <a:pt x="33" y="1380"/>
                  </a:moveTo>
                  <a:lnTo>
                    <a:pt x="36" y="1374"/>
                  </a:lnTo>
                  <a:lnTo>
                    <a:pt x="42" y="1375"/>
                  </a:lnTo>
                  <a:lnTo>
                    <a:pt x="46" y="1379"/>
                  </a:lnTo>
                  <a:lnTo>
                    <a:pt x="45" y="1383"/>
                  </a:lnTo>
                  <a:lnTo>
                    <a:pt x="39" y="1386"/>
                  </a:lnTo>
                  <a:lnTo>
                    <a:pt x="34" y="1385"/>
                  </a:lnTo>
                  <a:lnTo>
                    <a:pt x="33" y="1380"/>
                  </a:lnTo>
                  <a:close/>
                  <a:moveTo>
                    <a:pt x="44" y="1369"/>
                  </a:moveTo>
                  <a:lnTo>
                    <a:pt x="46" y="1367"/>
                  </a:lnTo>
                  <a:lnTo>
                    <a:pt x="49" y="1370"/>
                  </a:lnTo>
                  <a:lnTo>
                    <a:pt x="48" y="1374"/>
                  </a:lnTo>
                  <a:lnTo>
                    <a:pt x="44" y="1369"/>
                  </a:lnTo>
                  <a:close/>
                  <a:moveTo>
                    <a:pt x="41" y="1353"/>
                  </a:moveTo>
                  <a:lnTo>
                    <a:pt x="43" y="1350"/>
                  </a:lnTo>
                  <a:lnTo>
                    <a:pt x="54" y="1352"/>
                  </a:lnTo>
                  <a:lnTo>
                    <a:pt x="45" y="1358"/>
                  </a:lnTo>
                  <a:lnTo>
                    <a:pt x="41" y="1353"/>
                  </a:lnTo>
                  <a:close/>
                  <a:moveTo>
                    <a:pt x="61" y="1355"/>
                  </a:moveTo>
                  <a:lnTo>
                    <a:pt x="67" y="1357"/>
                  </a:lnTo>
                  <a:lnTo>
                    <a:pt x="68" y="1366"/>
                  </a:lnTo>
                  <a:lnTo>
                    <a:pt x="63" y="1369"/>
                  </a:lnTo>
                  <a:lnTo>
                    <a:pt x="62" y="1364"/>
                  </a:lnTo>
                  <a:lnTo>
                    <a:pt x="56" y="1359"/>
                  </a:lnTo>
                  <a:lnTo>
                    <a:pt x="61" y="1355"/>
                  </a:lnTo>
                  <a:close/>
                  <a:moveTo>
                    <a:pt x="74" y="1356"/>
                  </a:moveTo>
                  <a:lnTo>
                    <a:pt x="82" y="1351"/>
                  </a:lnTo>
                  <a:lnTo>
                    <a:pt x="82" y="1357"/>
                  </a:lnTo>
                  <a:lnTo>
                    <a:pt x="77" y="1362"/>
                  </a:lnTo>
                  <a:lnTo>
                    <a:pt x="74" y="1356"/>
                  </a:lnTo>
                  <a:close/>
                  <a:moveTo>
                    <a:pt x="13" y="1347"/>
                  </a:moveTo>
                  <a:lnTo>
                    <a:pt x="17" y="1343"/>
                  </a:lnTo>
                  <a:lnTo>
                    <a:pt x="23" y="1343"/>
                  </a:lnTo>
                  <a:lnTo>
                    <a:pt x="29" y="1347"/>
                  </a:lnTo>
                  <a:lnTo>
                    <a:pt x="18" y="1351"/>
                  </a:lnTo>
                  <a:lnTo>
                    <a:pt x="13" y="1347"/>
                  </a:lnTo>
                  <a:close/>
                  <a:moveTo>
                    <a:pt x="65" y="1264"/>
                  </a:moveTo>
                  <a:lnTo>
                    <a:pt x="71" y="1262"/>
                  </a:lnTo>
                  <a:lnTo>
                    <a:pt x="75" y="1266"/>
                  </a:lnTo>
                  <a:lnTo>
                    <a:pt x="72" y="1271"/>
                  </a:lnTo>
                  <a:lnTo>
                    <a:pt x="65" y="1264"/>
                  </a:lnTo>
                  <a:close/>
                  <a:moveTo>
                    <a:pt x="59" y="1286"/>
                  </a:moveTo>
                  <a:lnTo>
                    <a:pt x="50" y="1281"/>
                  </a:lnTo>
                  <a:lnTo>
                    <a:pt x="45" y="1282"/>
                  </a:lnTo>
                  <a:lnTo>
                    <a:pt x="46" y="1287"/>
                  </a:lnTo>
                  <a:lnTo>
                    <a:pt x="56" y="1296"/>
                  </a:lnTo>
                  <a:lnTo>
                    <a:pt x="52" y="1300"/>
                  </a:lnTo>
                  <a:lnTo>
                    <a:pt x="61" y="1309"/>
                  </a:lnTo>
                  <a:lnTo>
                    <a:pt x="60" y="1311"/>
                  </a:lnTo>
                  <a:lnTo>
                    <a:pt x="51" y="1308"/>
                  </a:lnTo>
                  <a:lnTo>
                    <a:pt x="47" y="1314"/>
                  </a:lnTo>
                  <a:lnTo>
                    <a:pt x="48" y="1323"/>
                  </a:lnTo>
                  <a:lnTo>
                    <a:pt x="48" y="1327"/>
                  </a:lnTo>
                  <a:lnTo>
                    <a:pt x="33" y="1329"/>
                  </a:lnTo>
                  <a:lnTo>
                    <a:pt x="23" y="1324"/>
                  </a:lnTo>
                  <a:lnTo>
                    <a:pt x="28" y="1315"/>
                  </a:lnTo>
                  <a:lnTo>
                    <a:pt x="26" y="1288"/>
                  </a:lnTo>
                  <a:lnTo>
                    <a:pt x="22" y="1277"/>
                  </a:lnTo>
                  <a:lnTo>
                    <a:pt x="20" y="1274"/>
                  </a:lnTo>
                  <a:lnTo>
                    <a:pt x="18" y="1269"/>
                  </a:lnTo>
                  <a:lnTo>
                    <a:pt x="19" y="1262"/>
                  </a:lnTo>
                  <a:lnTo>
                    <a:pt x="24" y="1259"/>
                  </a:lnTo>
                  <a:lnTo>
                    <a:pt x="25" y="1252"/>
                  </a:lnTo>
                  <a:lnTo>
                    <a:pt x="22" y="1247"/>
                  </a:lnTo>
                  <a:lnTo>
                    <a:pt x="22" y="1243"/>
                  </a:lnTo>
                  <a:lnTo>
                    <a:pt x="29" y="1237"/>
                  </a:lnTo>
                  <a:lnTo>
                    <a:pt x="38" y="1237"/>
                  </a:lnTo>
                  <a:lnTo>
                    <a:pt x="46" y="1241"/>
                  </a:lnTo>
                  <a:lnTo>
                    <a:pt x="54" y="1252"/>
                  </a:lnTo>
                  <a:lnTo>
                    <a:pt x="53" y="1263"/>
                  </a:lnTo>
                  <a:lnTo>
                    <a:pt x="55" y="1267"/>
                  </a:lnTo>
                  <a:lnTo>
                    <a:pt x="55" y="1275"/>
                  </a:lnTo>
                  <a:lnTo>
                    <a:pt x="45" y="1272"/>
                  </a:lnTo>
                  <a:lnTo>
                    <a:pt x="56" y="1280"/>
                  </a:lnTo>
                  <a:lnTo>
                    <a:pt x="59" y="1284"/>
                  </a:lnTo>
                  <a:lnTo>
                    <a:pt x="59" y="1286"/>
                  </a:lnTo>
                  <a:close/>
                  <a:moveTo>
                    <a:pt x="456" y="2083"/>
                  </a:moveTo>
                  <a:lnTo>
                    <a:pt x="460" y="2086"/>
                  </a:lnTo>
                  <a:lnTo>
                    <a:pt x="466" y="2080"/>
                  </a:lnTo>
                  <a:lnTo>
                    <a:pt x="462" y="2080"/>
                  </a:lnTo>
                  <a:lnTo>
                    <a:pt x="456" y="2083"/>
                  </a:lnTo>
                  <a:close/>
                  <a:moveTo>
                    <a:pt x="369" y="1850"/>
                  </a:moveTo>
                  <a:lnTo>
                    <a:pt x="357" y="1839"/>
                  </a:lnTo>
                  <a:lnTo>
                    <a:pt x="347" y="1837"/>
                  </a:lnTo>
                  <a:lnTo>
                    <a:pt x="344" y="1834"/>
                  </a:lnTo>
                  <a:lnTo>
                    <a:pt x="287" y="1834"/>
                  </a:lnTo>
                  <a:lnTo>
                    <a:pt x="256" y="1839"/>
                  </a:lnTo>
                  <a:lnTo>
                    <a:pt x="248" y="1835"/>
                  </a:lnTo>
                  <a:lnTo>
                    <a:pt x="227" y="1833"/>
                  </a:lnTo>
                  <a:lnTo>
                    <a:pt x="220" y="1815"/>
                  </a:lnTo>
                  <a:lnTo>
                    <a:pt x="216" y="1800"/>
                  </a:lnTo>
                  <a:lnTo>
                    <a:pt x="206" y="1791"/>
                  </a:lnTo>
                  <a:lnTo>
                    <a:pt x="203" y="1766"/>
                  </a:lnTo>
                  <a:lnTo>
                    <a:pt x="203" y="1754"/>
                  </a:lnTo>
                  <a:lnTo>
                    <a:pt x="194" y="1754"/>
                  </a:lnTo>
                  <a:lnTo>
                    <a:pt x="180" y="1761"/>
                  </a:lnTo>
                  <a:lnTo>
                    <a:pt x="173" y="1770"/>
                  </a:lnTo>
                  <a:lnTo>
                    <a:pt x="164" y="1770"/>
                  </a:lnTo>
                  <a:lnTo>
                    <a:pt x="144" y="1731"/>
                  </a:lnTo>
                  <a:lnTo>
                    <a:pt x="142" y="1717"/>
                  </a:lnTo>
                  <a:lnTo>
                    <a:pt x="147" y="1678"/>
                  </a:lnTo>
                  <a:lnTo>
                    <a:pt x="157" y="1664"/>
                  </a:lnTo>
                  <a:lnTo>
                    <a:pt x="172" y="1649"/>
                  </a:lnTo>
                  <a:lnTo>
                    <a:pt x="176" y="1626"/>
                  </a:lnTo>
                  <a:lnTo>
                    <a:pt x="172" y="1603"/>
                  </a:lnTo>
                  <a:lnTo>
                    <a:pt x="166" y="1586"/>
                  </a:lnTo>
                  <a:lnTo>
                    <a:pt x="170" y="1566"/>
                  </a:lnTo>
                  <a:lnTo>
                    <a:pt x="178" y="1556"/>
                  </a:lnTo>
                  <a:lnTo>
                    <a:pt x="170" y="1535"/>
                  </a:lnTo>
                  <a:lnTo>
                    <a:pt x="171" y="1525"/>
                  </a:lnTo>
                  <a:lnTo>
                    <a:pt x="179" y="1517"/>
                  </a:lnTo>
                  <a:lnTo>
                    <a:pt x="174" y="1498"/>
                  </a:lnTo>
                  <a:lnTo>
                    <a:pt x="171" y="1474"/>
                  </a:lnTo>
                  <a:lnTo>
                    <a:pt x="165" y="1462"/>
                  </a:lnTo>
                  <a:lnTo>
                    <a:pt x="166" y="1453"/>
                  </a:lnTo>
                  <a:lnTo>
                    <a:pt x="177" y="1444"/>
                  </a:lnTo>
                  <a:lnTo>
                    <a:pt x="177" y="1434"/>
                  </a:lnTo>
                  <a:lnTo>
                    <a:pt x="168" y="1417"/>
                  </a:lnTo>
                  <a:lnTo>
                    <a:pt x="153" y="1407"/>
                  </a:lnTo>
                  <a:lnTo>
                    <a:pt x="144" y="1407"/>
                  </a:lnTo>
                  <a:lnTo>
                    <a:pt x="141" y="1410"/>
                  </a:lnTo>
                  <a:lnTo>
                    <a:pt x="136" y="1405"/>
                  </a:lnTo>
                  <a:lnTo>
                    <a:pt x="139" y="1397"/>
                  </a:lnTo>
                  <a:lnTo>
                    <a:pt x="159" y="1397"/>
                  </a:lnTo>
                  <a:lnTo>
                    <a:pt x="168" y="1386"/>
                  </a:lnTo>
                  <a:lnTo>
                    <a:pt x="168" y="1375"/>
                  </a:lnTo>
                  <a:lnTo>
                    <a:pt x="162" y="1373"/>
                  </a:lnTo>
                  <a:lnTo>
                    <a:pt x="155" y="1378"/>
                  </a:lnTo>
                  <a:lnTo>
                    <a:pt x="147" y="1376"/>
                  </a:lnTo>
                  <a:lnTo>
                    <a:pt x="143" y="1356"/>
                  </a:lnTo>
                  <a:lnTo>
                    <a:pt x="134" y="1338"/>
                  </a:lnTo>
                  <a:lnTo>
                    <a:pt x="134" y="1325"/>
                  </a:lnTo>
                  <a:lnTo>
                    <a:pt x="135" y="1310"/>
                  </a:lnTo>
                  <a:lnTo>
                    <a:pt x="121" y="1306"/>
                  </a:lnTo>
                  <a:lnTo>
                    <a:pt x="117" y="1293"/>
                  </a:lnTo>
                  <a:lnTo>
                    <a:pt x="115" y="1259"/>
                  </a:lnTo>
                  <a:lnTo>
                    <a:pt x="124" y="1253"/>
                  </a:lnTo>
                  <a:lnTo>
                    <a:pt x="127" y="1241"/>
                  </a:lnTo>
                  <a:lnTo>
                    <a:pt x="122" y="1233"/>
                  </a:lnTo>
                  <a:lnTo>
                    <a:pt x="114" y="1228"/>
                  </a:lnTo>
                  <a:lnTo>
                    <a:pt x="110" y="1208"/>
                  </a:lnTo>
                  <a:lnTo>
                    <a:pt x="109" y="1179"/>
                  </a:lnTo>
                  <a:lnTo>
                    <a:pt x="112" y="1146"/>
                  </a:lnTo>
                  <a:lnTo>
                    <a:pt x="103" y="1133"/>
                  </a:lnTo>
                  <a:lnTo>
                    <a:pt x="101" y="1117"/>
                  </a:lnTo>
                  <a:lnTo>
                    <a:pt x="118" y="1096"/>
                  </a:lnTo>
                  <a:lnTo>
                    <a:pt x="120" y="1072"/>
                  </a:lnTo>
                  <a:lnTo>
                    <a:pt x="132" y="1066"/>
                  </a:lnTo>
                  <a:lnTo>
                    <a:pt x="138" y="1058"/>
                  </a:lnTo>
                  <a:lnTo>
                    <a:pt x="112" y="1007"/>
                  </a:lnTo>
                  <a:lnTo>
                    <a:pt x="115" y="990"/>
                  </a:lnTo>
                  <a:lnTo>
                    <a:pt x="115" y="977"/>
                  </a:lnTo>
                  <a:lnTo>
                    <a:pt x="115" y="947"/>
                  </a:lnTo>
                  <a:lnTo>
                    <a:pt x="124" y="928"/>
                  </a:lnTo>
                  <a:lnTo>
                    <a:pt x="134" y="918"/>
                  </a:lnTo>
                  <a:lnTo>
                    <a:pt x="132" y="902"/>
                  </a:lnTo>
                  <a:lnTo>
                    <a:pt x="123" y="887"/>
                  </a:lnTo>
                  <a:lnTo>
                    <a:pt x="117" y="882"/>
                  </a:lnTo>
                  <a:lnTo>
                    <a:pt x="127" y="867"/>
                  </a:lnTo>
                  <a:lnTo>
                    <a:pt x="125" y="849"/>
                  </a:lnTo>
                  <a:lnTo>
                    <a:pt x="132" y="832"/>
                  </a:lnTo>
                  <a:lnTo>
                    <a:pt x="141" y="829"/>
                  </a:lnTo>
                  <a:lnTo>
                    <a:pt x="143" y="808"/>
                  </a:lnTo>
                  <a:lnTo>
                    <a:pt x="139" y="774"/>
                  </a:lnTo>
                  <a:lnTo>
                    <a:pt x="133" y="768"/>
                  </a:lnTo>
                  <a:lnTo>
                    <a:pt x="127" y="742"/>
                  </a:lnTo>
                  <a:lnTo>
                    <a:pt x="120" y="729"/>
                  </a:lnTo>
                  <a:lnTo>
                    <a:pt x="110" y="713"/>
                  </a:lnTo>
                  <a:lnTo>
                    <a:pt x="109" y="705"/>
                  </a:lnTo>
                  <a:lnTo>
                    <a:pt x="101" y="694"/>
                  </a:lnTo>
                  <a:lnTo>
                    <a:pt x="96" y="672"/>
                  </a:lnTo>
                  <a:lnTo>
                    <a:pt x="99" y="656"/>
                  </a:lnTo>
                  <a:lnTo>
                    <a:pt x="111" y="650"/>
                  </a:lnTo>
                  <a:lnTo>
                    <a:pt x="111" y="628"/>
                  </a:lnTo>
                  <a:lnTo>
                    <a:pt x="118" y="619"/>
                  </a:lnTo>
                  <a:lnTo>
                    <a:pt x="119" y="600"/>
                  </a:lnTo>
                  <a:lnTo>
                    <a:pt x="111" y="585"/>
                  </a:lnTo>
                  <a:lnTo>
                    <a:pt x="110" y="558"/>
                  </a:lnTo>
                  <a:lnTo>
                    <a:pt x="116" y="552"/>
                  </a:lnTo>
                  <a:lnTo>
                    <a:pt x="119" y="519"/>
                  </a:lnTo>
                  <a:lnTo>
                    <a:pt x="127" y="508"/>
                  </a:lnTo>
                  <a:lnTo>
                    <a:pt x="139" y="479"/>
                  </a:lnTo>
                  <a:lnTo>
                    <a:pt x="150" y="467"/>
                  </a:lnTo>
                  <a:lnTo>
                    <a:pt x="159" y="463"/>
                  </a:lnTo>
                  <a:lnTo>
                    <a:pt x="165" y="455"/>
                  </a:lnTo>
                  <a:lnTo>
                    <a:pt x="161" y="450"/>
                  </a:lnTo>
                  <a:lnTo>
                    <a:pt x="161" y="438"/>
                  </a:lnTo>
                  <a:lnTo>
                    <a:pt x="157" y="432"/>
                  </a:lnTo>
                  <a:lnTo>
                    <a:pt x="152" y="427"/>
                  </a:lnTo>
                  <a:lnTo>
                    <a:pt x="154" y="419"/>
                  </a:lnTo>
                  <a:lnTo>
                    <a:pt x="162" y="413"/>
                  </a:lnTo>
                  <a:lnTo>
                    <a:pt x="162" y="401"/>
                  </a:lnTo>
                  <a:lnTo>
                    <a:pt x="152" y="389"/>
                  </a:lnTo>
                  <a:lnTo>
                    <a:pt x="150" y="375"/>
                  </a:lnTo>
                  <a:lnTo>
                    <a:pt x="155" y="365"/>
                  </a:lnTo>
                  <a:lnTo>
                    <a:pt x="153" y="357"/>
                  </a:lnTo>
                  <a:lnTo>
                    <a:pt x="144" y="350"/>
                  </a:lnTo>
                  <a:lnTo>
                    <a:pt x="147" y="338"/>
                  </a:lnTo>
                  <a:lnTo>
                    <a:pt x="200" y="310"/>
                  </a:lnTo>
                  <a:lnTo>
                    <a:pt x="211" y="261"/>
                  </a:lnTo>
                  <a:lnTo>
                    <a:pt x="206" y="249"/>
                  </a:lnTo>
                  <a:lnTo>
                    <a:pt x="199" y="250"/>
                  </a:lnTo>
                  <a:lnTo>
                    <a:pt x="195" y="256"/>
                  </a:lnTo>
                  <a:lnTo>
                    <a:pt x="183" y="256"/>
                  </a:lnTo>
                  <a:lnTo>
                    <a:pt x="151" y="169"/>
                  </a:lnTo>
                  <a:lnTo>
                    <a:pt x="129" y="148"/>
                  </a:lnTo>
                  <a:lnTo>
                    <a:pt x="123" y="140"/>
                  </a:lnTo>
                  <a:lnTo>
                    <a:pt x="134" y="116"/>
                  </a:lnTo>
                  <a:lnTo>
                    <a:pt x="131" y="107"/>
                  </a:lnTo>
                  <a:lnTo>
                    <a:pt x="136" y="95"/>
                  </a:lnTo>
                  <a:lnTo>
                    <a:pt x="134" y="88"/>
                  </a:lnTo>
                  <a:lnTo>
                    <a:pt x="114" y="72"/>
                  </a:lnTo>
                  <a:lnTo>
                    <a:pt x="107" y="62"/>
                  </a:lnTo>
                  <a:lnTo>
                    <a:pt x="105" y="47"/>
                  </a:lnTo>
                  <a:lnTo>
                    <a:pt x="103" y="42"/>
                  </a:lnTo>
                  <a:lnTo>
                    <a:pt x="105" y="34"/>
                  </a:lnTo>
                  <a:lnTo>
                    <a:pt x="104" y="25"/>
                  </a:lnTo>
                  <a:lnTo>
                    <a:pt x="99" y="21"/>
                  </a:lnTo>
                  <a:lnTo>
                    <a:pt x="90" y="13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77" y="7"/>
                  </a:lnTo>
                  <a:lnTo>
                    <a:pt x="74" y="15"/>
                  </a:lnTo>
                  <a:lnTo>
                    <a:pt x="82" y="23"/>
                  </a:lnTo>
                  <a:lnTo>
                    <a:pt x="79" y="30"/>
                  </a:lnTo>
                  <a:lnTo>
                    <a:pt x="70" y="35"/>
                  </a:lnTo>
                  <a:lnTo>
                    <a:pt x="64" y="34"/>
                  </a:lnTo>
                  <a:lnTo>
                    <a:pt x="55" y="40"/>
                  </a:lnTo>
                  <a:lnTo>
                    <a:pt x="44" y="46"/>
                  </a:lnTo>
                  <a:lnTo>
                    <a:pt x="48" y="49"/>
                  </a:lnTo>
                  <a:lnTo>
                    <a:pt x="49" y="61"/>
                  </a:lnTo>
                  <a:lnTo>
                    <a:pt x="48" y="71"/>
                  </a:lnTo>
                  <a:lnTo>
                    <a:pt x="50" y="83"/>
                  </a:lnTo>
                  <a:lnTo>
                    <a:pt x="57" y="116"/>
                  </a:lnTo>
                  <a:lnTo>
                    <a:pt x="57" y="128"/>
                  </a:lnTo>
                  <a:lnTo>
                    <a:pt x="54" y="137"/>
                  </a:lnTo>
                  <a:lnTo>
                    <a:pt x="49" y="142"/>
                  </a:lnTo>
                  <a:lnTo>
                    <a:pt x="53" y="159"/>
                  </a:lnTo>
                  <a:lnTo>
                    <a:pt x="58" y="175"/>
                  </a:lnTo>
                  <a:lnTo>
                    <a:pt x="64" y="189"/>
                  </a:lnTo>
                  <a:lnTo>
                    <a:pt x="64" y="212"/>
                  </a:lnTo>
                  <a:lnTo>
                    <a:pt x="61" y="218"/>
                  </a:lnTo>
                  <a:lnTo>
                    <a:pt x="59" y="223"/>
                  </a:lnTo>
                  <a:lnTo>
                    <a:pt x="61" y="254"/>
                  </a:lnTo>
                  <a:lnTo>
                    <a:pt x="61" y="261"/>
                  </a:lnTo>
                  <a:lnTo>
                    <a:pt x="55" y="265"/>
                  </a:lnTo>
                  <a:lnTo>
                    <a:pt x="49" y="269"/>
                  </a:lnTo>
                  <a:lnTo>
                    <a:pt x="50" y="287"/>
                  </a:lnTo>
                  <a:lnTo>
                    <a:pt x="53" y="291"/>
                  </a:lnTo>
                  <a:lnTo>
                    <a:pt x="58" y="287"/>
                  </a:lnTo>
                  <a:lnTo>
                    <a:pt x="62" y="290"/>
                  </a:lnTo>
                  <a:lnTo>
                    <a:pt x="56" y="295"/>
                  </a:lnTo>
                  <a:lnTo>
                    <a:pt x="57" y="341"/>
                  </a:lnTo>
                  <a:lnTo>
                    <a:pt x="63" y="358"/>
                  </a:lnTo>
                  <a:lnTo>
                    <a:pt x="64" y="372"/>
                  </a:lnTo>
                  <a:lnTo>
                    <a:pt x="63" y="383"/>
                  </a:lnTo>
                  <a:lnTo>
                    <a:pt x="55" y="395"/>
                  </a:lnTo>
                  <a:lnTo>
                    <a:pt x="55" y="406"/>
                  </a:lnTo>
                  <a:lnTo>
                    <a:pt x="64" y="421"/>
                  </a:lnTo>
                  <a:lnTo>
                    <a:pt x="62" y="431"/>
                  </a:lnTo>
                  <a:lnTo>
                    <a:pt x="61" y="453"/>
                  </a:lnTo>
                  <a:lnTo>
                    <a:pt x="56" y="461"/>
                  </a:lnTo>
                  <a:lnTo>
                    <a:pt x="56" y="473"/>
                  </a:lnTo>
                  <a:lnTo>
                    <a:pt x="58" y="479"/>
                  </a:lnTo>
                  <a:lnTo>
                    <a:pt x="58" y="485"/>
                  </a:lnTo>
                  <a:lnTo>
                    <a:pt x="51" y="496"/>
                  </a:lnTo>
                  <a:lnTo>
                    <a:pt x="50" y="507"/>
                  </a:lnTo>
                  <a:lnTo>
                    <a:pt x="46" y="514"/>
                  </a:lnTo>
                  <a:lnTo>
                    <a:pt x="48" y="528"/>
                  </a:lnTo>
                  <a:lnTo>
                    <a:pt x="47" y="534"/>
                  </a:lnTo>
                  <a:lnTo>
                    <a:pt x="40" y="551"/>
                  </a:lnTo>
                  <a:lnTo>
                    <a:pt x="40" y="558"/>
                  </a:lnTo>
                  <a:lnTo>
                    <a:pt x="47" y="570"/>
                  </a:lnTo>
                  <a:lnTo>
                    <a:pt x="49" y="583"/>
                  </a:lnTo>
                  <a:lnTo>
                    <a:pt x="54" y="591"/>
                  </a:lnTo>
                  <a:lnTo>
                    <a:pt x="48" y="595"/>
                  </a:lnTo>
                  <a:lnTo>
                    <a:pt x="44" y="605"/>
                  </a:lnTo>
                  <a:lnTo>
                    <a:pt x="50" y="613"/>
                  </a:lnTo>
                  <a:lnTo>
                    <a:pt x="44" y="620"/>
                  </a:lnTo>
                  <a:lnTo>
                    <a:pt x="38" y="623"/>
                  </a:lnTo>
                  <a:lnTo>
                    <a:pt x="37" y="634"/>
                  </a:lnTo>
                  <a:lnTo>
                    <a:pt x="39" y="644"/>
                  </a:lnTo>
                  <a:lnTo>
                    <a:pt x="40" y="653"/>
                  </a:lnTo>
                  <a:lnTo>
                    <a:pt x="50" y="679"/>
                  </a:lnTo>
                  <a:lnTo>
                    <a:pt x="50" y="694"/>
                  </a:lnTo>
                  <a:lnTo>
                    <a:pt x="46" y="699"/>
                  </a:lnTo>
                  <a:lnTo>
                    <a:pt x="47" y="707"/>
                  </a:lnTo>
                  <a:lnTo>
                    <a:pt x="56" y="720"/>
                  </a:lnTo>
                  <a:lnTo>
                    <a:pt x="57" y="735"/>
                  </a:lnTo>
                  <a:lnTo>
                    <a:pt x="54" y="746"/>
                  </a:lnTo>
                  <a:lnTo>
                    <a:pt x="54" y="751"/>
                  </a:lnTo>
                  <a:lnTo>
                    <a:pt x="57" y="758"/>
                  </a:lnTo>
                  <a:lnTo>
                    <a:pt x="55" y="765"/>
                  </a:lnTo>
                  <a:lnTo>
                    <a:pt x="53" y="772"/>
                  </a:lnTo>
                  <a:lnTo>
                    <a:pt x="56" y="777"/>
                  </a:lnTo>
                  <a:lnTo>
                    <a:pt x="65" y="791"/>
                  </a:lnTo>
                  <a:lnTo>
                    <a:pt x="67" y="798"/>
                  </a:lnTo>
                  <a:lnTo>
                    <a:pt x="62" y="806"/>
                  </a:lnTo>
                  <a:lnTo>
                    <a:pt x="55" y="810"/>
                  </a:lnTo>
                  <a:lnTo>
                    <a:pt x="49" y="822"/>
                  </a:lnTo>
                  <a:lnTo>
                    <a:pt x="49" y="826"/>
                  </a:lnTo>
                  <a:lnTo>
                    <a:pt x="53" y="830"/>
                  </a:lnTo>
                  <a:lnTo>
                    <a:pt x="50" y="841"/>
                  </a:lnTo>
                  <a:lnTo>
                    <a:pt x="45" y="846"/>
                  </a:lnTo>
                  <a:lnTo>
                    <a:pt x="45" y="853"/>
                  </a:lnTo>
                  <a:lnTo>
                    <a:pt x="43" y="867"/>
                  </a:lnTo>
                  <a:lnTo>
                    <a:pt x="40" y="874"/>
                  </a:lnTo>
                  <a:lnTo>
                    <a:pt x="40" y="882"/>
                  </a:lnTo>
                  <a:lnTo>
                    <a:pt x="38" y="886"/>
                  </a:lnTo>
                  <a:lnTo>
                    <a:pt x="37" y="897"/>
                  </a:lnTo>
                  <a:lnTo>
                    <a:pt x="32" y="902"/>
                  </a:lnTo>
                  <a:lnTo>
                    <a:pt x="33" y="907"/>
                  </a:lnTo>
                  <a:lnTo>
                    <a:pt x="36" y="912"/>
                  </a:lnTo>
                  <a:lnTo>
                    <a:pt x="30" y="920"/>
                  </a:lnTo>
                  <a:lnTo>
                    <a:pt x="30" y="932"/>
                  </a:lnTo>
                  <a:lnTo>
                    <a:pt x="29" y="939"/>
                  </a:lnTo>
                  <a:lnTo>
                    <a:pt x="23" y="943"/>
                  </a:lnTo>
                  <a:lnTo>
                    <a:pt x="23" y="951"/>
                  </a:lnTo>
                  <a:lnTo>
                    <a:pt x="20" y="957"/>
                  </a:lnTo>
                  <a:lnTo>
                    <a:pt x="20" y="963"/>
                  </a:lnTo>
                  <a:lnTo>
                    <a:pt x="22" y="970"/>
                  </a:lnTo>
                  <a:lnTo>
                    <a:pt x="23" y="979"/>
                  </a:lnTo>
                  <a:lnTo>
                    <a:pt x="18" y="986"/>
                  </a:lnTo>
                  <a:lnTo>
                    <a:pt x="13" y="987"/>
                  </a:lnTo>
                  <a:lnTo>
                    <a:pt x="7" y="983"/>
                  </a:lnTo>
                  <a:lnTo>
                    <a:pt x="1" y="985"/>
                  </a:lnTo>
                  <a:lnTo>
                    <a:pt x="0" y="990"/>
                  </a:lnTo>
                  <a:lnTo>
                    <a:pt x="2" y="999"/>
                  </a:lnTo>
                  <a:lnTo>
                    <a:pt x="2" y="1013"/>
                  </a:lnTo>
                  <a:lnTo>
                    <a:pt x="8" y="1022"/>
                  </a:lnTo>
                  <a:lnTo>
                    <a:pt x="17" y="1030"/>
                  </a:lnTo>
                  <a:lnTo>
                    <a:pt x="19" y="1039"/>
                  </a:lnTo>
                  <a:lnTo>
                    <a:pt x="17" y="1050"/>
                  </a:lnTo>
                  <a:lnTo>
                    <a:pt x="31" y="1073"/>
                  </a:lnTo>
                  <a:lnTo>
                    <a:pt x="33" y="1080"/>
                  </a:lnTo>
                  <a:lnTo>
                    <a:pt x="38" y="1085"/>
                  </a:lnTo>
                  <a:lnTo>
                    <a:pt x="38" y="1100"/>
                  </a:lnTo>
                  <a:lnTo>
                    <a:pt x="34" y="1119"/>
                  </a:lnTo>
                  <a:lnTo>
                    <a:pt x="31" y="1122"/>
                  </a:lnTo>
                  <a:lnTo>
                    <a:pt x="33" y="1128"/>
                  </a:lnTo>
                  <a:lnTo>
                    <a:pt x="31" y="1134"/>
                  </a:lnTo>
                  <a:lnTo>
                    <a:pt x="28" y="1132"/>
                  </a:lnTo>
                  <a:lnTo>
                    <a:pt x="23" y="1132"/>
                  </a:lnTo>
                  <a:lnTo>
                    <a:pt x="20" y="1140"/>
                  </a:lnTo>
                  <a:lnTo>
                    <a:pt x="22" y="1149"/>
                  </a:lnTo>
                  <a:lnTo>
                    <a:pt x="28" y="1153"/>
                  </a:lnTo>
                  <a:lnTo>
                    <a:pt x="23" y="1171"/>
                  </a:lnTo>
                  <a:lnTo>
                    <a:pt x="25" y="1179"/>
                  </a:lnTo>
                  <a:lnTo>
                    <a:pt x="21" y="1184"/>
                  </a:lnTo>
                  <a:lnTo>
                    <a:pt x="26" y="1188"/>
                  </a:lnTo>
                  <a:lnTo>
                    <a:pt x="24" y="1194"/>
                  </a:lnTo>
                  <a:lnTo>
                    <a:pt x="22" y="1197"/>
                  </a:lnTo>
                  <a:lnTo>
                    <a:pt x="25" y="1202"/>
                  </a:lnTo>
                  <a:lnTo>
                    <a:pt x="38" y="1223"/>
                  </a:lnTo>
                  <a:lnTo>
                    <a:pt x="42" y="1227"/>
                  </a:lnTo>
                  <a:lnTo>
                    <a:pt x="46" y="1234"/>
                  </a:lnTo>
                  <a:lnTo>
                    <a:pt x="58" y="1239"/>
                  </a:lnTo>
                  <a:lnTo>
                    <a:pt x="71" y="1236"/>
                  </a:lnTo>
                  <a:lnTo>
                    <a:pt x="71" y="1224"/>
                  </a:lnTo>
                  <a:lnTo>
                    <a:pt x="73" y="1221"/>
                  </a:lnTo>
                  <a:lnTo>
                    <a:pt x="81" y="1221"/>
                  </a:lnTo>
                  <a:lnTo>
                    <a:pt x="88" y="1229"/>
                  </a:lnTo>
                  <a:lnTo>
                    <a:pt x="90" y="1227"/>
                  </a:lnTo>
                  <a:lnTo>
                    <a:pt x="96" y="1226"/>
                  </a:lnTo>
                  <a:lnTo>
                    <a:pt x="92" y="1233"/>
                  </a:lnTo>
                  <a:lnTo>
                    <a:pt x="82" y="1242"/>
                  </a:lnTo>
                  <a:lnTo>
                    <a:pt x="82" y="1247"/>
                  </a:lnTo>
                  <a:lnTo>
                    <a:pt x="90" y="1250"/>
                  </a:lnTo>
                  <a:lnTo>
                    <a:pt x="95" y="1247"/>
                  </a:lnTo>
                  <a:lnTo>
                    <a:pt x="96" y="1254"/>
                  </a:lnTo>
                  <a:lnTo>
                    <a:pt x="97" y="1269"/>
                  </a:lnTo>
                  <a:lnTo>
                    <a:pt x="101" y="1274"/>
                  </a:lnTo>
                  <a:lnTo>
                    <a:pt x="98" y="1276"/>
                  </a:lnTo>
                  <a:lnTo>
                    <a:pt x="94" y="1272"/>
                  </a:lnTo>
                  <a:lnTo>
                    <a:pt x="91" y="1265"/>
                  </a:lnTo>
                  <a:lnTo>
                    <a:pt x="86" y="1263"/>
                  </a:lnTo>
                  <a:lnTo>
                    <a:pt x="84" y="1267"/>
                  </a:lnTo>
                  <a:lnTo>
                    <a:pt x="84" y="1271"/>
                  </a:lnTo>
                  <a:lnTo>
                    <a:pt x="92" y="1277"/>
                  </a:lnTo>
                  <a:lnTo>
                    <a:pt x="94" y="1282"/>
                  </a:lnTo>
                  <a:lnTo>
                    <a:pt x="88" y="1284"/>
                  </a:lnTo>
                  <a:lnTo>
                    <a:pt x="84" y="1287"/>
                  </a:lnTo>
                  <a:lnTo>
                    <a:pt x="85" y="1298"/>
                  </a:lnTo>
                  <a:lnTo>
                    <a:pt x="92" y="1305"/>
                  </a:lnTo>
                  <a:lnTo>
                    <a:pt x="86" y="1312"/>
                  </a:lnTo>
                  <a:lnTo>
                    <a:pt x="85" y="1318"/>
                  </a:lnTo>
                  <a:lnTo>
                    <a:pt x="88" y="1321"/>
                  </a:lnTo>
                  <a:lnTo>
                    <a:pt x="81" y="1329"/>
                  </a:lnTo>
                  <a:lnTo>
                    <a:pt x="82" y="1333"/>
                  </a:lnTo>
                  <a:lnTo>
                    <a:pt x="91" y="1339"/>
                  </a:lnTo>
                  <a:lnTo>
                    <a:pt x="89" y="1347"/>
                  </a:lnTo>
                  <a:lnTo>
                    <a:pt x="87" y="1357"/>
                  </a:lnTo>
                  <a:lnTo>
                    <a:pt x="82" y="1364"/>
                  </a:lnTo>
                  <a:lnTo>
                    <a:pt x="82" y="1370"/>
                  </a:lnTo>
                  <a:lnTo>
                    <a:pt x="86" y="1374"/>
                  </a:lnTo>
                  <a:lnTo>
                    <a:pt x="95" y="1374"/>
                  </a:lnTo>
                  <a:lnTo>
                    <a:pt x="100" y="1380"/>
                  </a:lnTo>
                  <a:lnTo>
                    <a:pt x="101" y="1386"/>
                  </a:lnTo>
                  <a:lnTo>
                    <a:pt x="109" y="1388"/>
                  </a:lnTo>
                  <a:lnTo>
                    <a:pt x="112" y="1393"/>
                  </a:lnTo>
                  <a:lnTo>
                    <a:pt x="111" y="1407"/>
                  </a:lnTo>
                  <a:lnTo>
                    <a:pt x="105" y="1416"/>
                  </a:lnTo>
                  <a:lnTo>
                    <a:pt x="93" y="1423"/>
                  </a:lnTo>
                  <a:lnTo>
                    <a:pt x="88" y="1423"/>
                  </a:lnTo>
                  <a:lnTo>
                    <a:pt x="87" y="1432"/>
                  </a:lnTo>
                  <a:lnTo>
                    <a:pt x="91" y="1441"/>
                  </a:lnTo>
                  <a:lnTo>
                    <a:pt x="88" y="1445"/>
                  </a:lnTo>
                  <a:lnTo>
                    <a:pt x="88" y="1451"/>
                  </a:lnTo>
                  <a:lnTo>
                    <a:pt x="91" y="1453"/>
                  </a:lnTo>
                  <a:lnTo>
                    <a:pt x="85" y="1461"/>
                  </a:lnTo>
                  <a:lnTo>
                    <a:pt x="80" y="1474"/>
                  </a:lnTo>
                  <a:lnTo>
                    <a:pt x="80" y="1484"/>
                  </a:lnTo>
                  <a:lnTo>
                    <a:pt x="85" y="1486"/>
                  </a:lnTo>
                  <a:lnTo>
                    <a:pt x="83" y="1491"/>
                  </a:lnTo>
                  <a:lnTo>
                    <a:pt x="82" y="1508"/>
                  </a:lnTo>
                  <a:lnTo>
                    <a:pt x="76" y="1511"/>
                  </a:lnTo>
                  <a:lnTo>
                    <a:pt x="74" y="1520"/>
                  </a:lnTo>
                  <a:lnTo>
                    <a:pt x="71" y="1514"/>
                  </a:lnTo>
                  <a:lnTo>
                    <a:pt x="74" y="1510"/>
                  </a:lnTo>
                  <a:lnTo>
                    <a:pt x="77" y="1496"/>
                  </a:lnTo>
                  <a:lnTo>
                    <a:pt x="76" y="1489"/>
                  </a:lnTo>
                  <a:lnTo>
                    <a:pt x="77" y="1485"/>
                  </a:lnTo>
                  <a:lnTo>
                    <a:pt x="73" y="1483"/>
                  </a:lnTo>
                  <a:lnTo>
                    <a:pt x="62" y="1487"/>
                  </a:lnTo>
                  <a:lnTo>
                    <a:pt x="54" y="1493"/>
                  </a:lnTo>
                  <a:lnTo>
                    <a:pt x="49" y="1492"/>
                  </a:lnTo>
                  <a:lnTo>
                    <a:pt x="49" y="1489"/>
                  </a:lnTo>
                  <a:lnTo>
                    <a:pt x="57" y="1486"/>
                  </a:lnTo>
                  <a:lnTo>
                    <a:pt x="62" y="1482"/>
                  </a:lnTo>
                  <a:lnTo>
                    <a:pt x="62" y="1470"/>
                  </a:lnTo>
                  <a:lnTo>
                    <a:pt x="59" y="1468"/>
                  </a:lnTo>
                  <a:lnTo>
                    <a:pt x="50" y="1471"/>
                  </a:lnTo>
                  <a:lnTo>
                    <a:pt x="35" y="1471"/>
                  </a:lnTo>
                  <a:lnTo>
                    <a:pt x="30" y="1470"/>
                  </a:lnTo>
                  <a:lnTo>
                    <a:pt x="24" y="1471"/>
                  </a:lnTo>
                  <a:lnTo>
                    <a:pt x="23" y="1476"/>
                  </a:lnTo>
                  <a:lnTo>
                    <a:pt x="28" y="1486"/>
                  </a:lnTo>
                  <a:lnTo>
                    <a:pt x="31" y="1486"/>
                  </a:lnTo>
                  <a:lnTo>
                    <a:pt x="33" y="1493"/>
                  </a:lnTo>
                  <a:lnTo>
                    <a:pt x="28" y="1494"/>
                  </a:lnTo>
                  <a:lnTo>
                    <a:pt x="25" y="1502"/>
                  </a:lnTo>
                  <a:lnTo>
                    <a:pt x="19" y="1507"/>
                  </a:lnTo>
                  <a:lnTo>
                    <a:pt x="15" y="1514"/>
                  </a:lnTo>
                  <a:lnTo>
                    <a:pt x="4" y="1520"/>
                  </a:lnTo>
                  <a:lnTo>
                    <a:pt x="3" y="1527"/>
                  </a:lnTo>
                  <a:lnTo>
                    <a:pt x="15" y="1540"/>
                  </a:lnTo>
                  <a:lnTo>
                    <a:pt x="22" y="1541"/>
                  </a:lnTo>
                  <a:lnTo>
                    <a:pt x="26" y="1537"/>
                  </a:lnTo>
                  <a:lnTo>
                    <a:pt x="26" y="1531"/>
                  </a:lnTo>
                  <a:lnTo>
                    <a:pt x="18" y="1529"/>
                  </a:lnTo>
                  <a:lnTo>
                    <a:pt x="17" y="1525"/>
                  </a:lnTo>
                  <a:lnTo>
                    <a:pt x="21" y="1516"/>
                  </a:lnTo>
                  <a:lnTo>
                    <a:pt x="32" y="1515"/>
                  </a:lnTo>
                  <a:lnTo>
                    <a:pt x="34" y="1513"/>
                  </a:lnTo>
                  <a:lnTo>
                    <a:pt x="36" y="1523"/>
                  </a:lnTo>
                  <a:lnTo>
                    <a:pt x="44" y="1528"/>
                  </a:lnTo>
                  <a:lnTo>
                    <a:pt x="54" y="1528"/>
                  </a:lnTo>
                  <a:lnTo>
                    <a:pt x="58" y="1523"/>
                  </a:lnTo>
                  <a:lnTo>
                    <a:pt x="64" y="1526"/>
                  </a:lnTo>
                  <a:lnTo>
                    <a:pt x="67" y="1531"/>
                  </a:lnTo>
                  <a:lnTo>
                    <a:pt x="78" y="1536"/>
                  </a:lnTo>
                  <a:lnTo>
                    <a:pt x="83" y="1541"/>
                  </a:lnTo>
                  <a:lnTo>
                    <a:pt x="78" y="1542"/>
                  </a:lnTo>
                  <a:lnTo>
                    <a:pt x="76" y="1547"/>
                  </a:lnTo>
                  <a:lnTo>
                    <a:pt x="79" y="1552"/>
                  </a:lnTo>
                  <a:lnTo>
                    <a:pt x="74" y="1556"/>
                  </a:lnTo>
                  <a:lnTo>
                    <a:pt x="71" y="1562"/>
                  </a:lnTo>
                  <a:lnTo>
                    <a:pt x="74" y="1567"/>
                  </a:lnTo>
                  <a:lnTo>
                    <a:pt x="82" y="1572"/>
                  </a:lnTo>
                  <a:lnTo>
                    <a:pt x="81" y="1574"/>
                  </a:lnTo>
                  <a:lnTo>
                    <a:pt x="73" y="1571"/>
                  </a:lnTo>
                  <a:lnTo>
                    <a:pt x="70" y="1567"/>
                  </a:lnTo>
                  <a:lnTo>
                    <a:pt x="65" y="1567"/>
                  </a:lnTo>
                  <a:lnTo>
                    <a:pt x="65" y="1574"/>
                  </a:lnTo>
                  <a:lnTo>
                    <a:pt x="71" y="1580"/>
                  </a:lnTo>
                  <a:lnTo>
                    <a:pt x="74" y="1586"/>
                  </a:lnTo>
                  <a:lnTo>
                    <a:pt x="86" y="1588"/>
                  </a:lnTo>
                  <a:lnTo>
                    <a:pt x="97" y="1582"/>
                  </a:lnTo>
                  <a:lnTo>
                    <a:pt x="102" y="1587"/>
                  </a:lnTo>
                  <a:lnTo>
                    <a:pt x="107" y="1587"/>
                  </a:lnTo>
                  <a:lnTo>
                    <a:pt x="114" y="1583"/>
                  </a:lnTo>
                  <a:lnTo>
                    <a:pt x="111" y="1589"/>
                  </a:lnTo>
                  <a:lnTo>
                    <a:pt x="112" y="1592"/>
                  </a:lnTo>
                  <a:lnTo>
                    <a:pt x="110" y="1594"/>
                  </a:lnTo>
                  <a:lnTo>
                    <a:pt x="102" y="1595"/>
                  </a:lnTo>
                  <a:lnTo>
                    <a:pt x="99" y="1598"/>
                  </a:lnTo>
                  <a:lnTo>
                    <a:pt x="93" y="1593"/>
                  </a:lnTo>
                  <a:lnTo>
                    <a:pt x="80" y="1596"/>
                  </a:lnTo>
                  <a:lnTo>
                    <a:pt x="77" y="1603"/>
                  </a:lnTo>
                  <a:lnTo>
                    <a:pt x="78" y="1607"/>
                  </a:lnTo>
                  <a:lnTo>
                    <a:pt x="87" y="1613"/>
                  </a:lnTo>
                  <a:lnTo>
                    <a:pt x="89" y="1620"/>
                  </a:lnTo>
                  <a:lnTo>
                    <a:pt x="96" y="1622"/>
                  </a:lnTo>
                  <a:lnTo>
                    <a:pt x="103" y="1618"/>
                  </a:lnTo>
                  <a:lnTo>
                    <a:pt x="102" y="1623"/>
                  </a:lnTo>
                  <a:lnTo>
                    <a:pt x="95" y="1629"/>
                  </a:lnTo>
                  <a:lnTo>
                    <a:pt x="95" y="1634"/>
                  </a:lnTo>
                  <a:lnTo>
                    <a:pt x="97" y="1638"/>
                  </a:lnTo>
                  <a:lnTo>
                    <a:pt x="94" y="1643"/>
                  </a:lnTo>
                  <a:lnTo>
                    <a:pt x="89" y="1643"/>
                  </a:lnTo>
                  <a:lnTo>
                    <a:pt x="89" y="1649"/>
                  </a:lnTo>
                  <a:lnTo>
                    <a:pt x="94" y="1670"/>
                  </a:lnTo>
                  <a:lnTo>
                    <a:pt x="98" y="1676"/>
                  </a:lnTo>
                  <a:lnTo>
                    <a:pt x="98" y="1686"/>
                  </a:lnTo>
                  <a:lnTo>
                    <a:pt x="103" y="1694"/>
                  </a:lnTo>
                  <a:lnTo>
                    <a:pt x="110" y="1697"/>
                  </a:lnTo>
                  <a:lnTo>
                    <a:pt x="110" y="1683"/>
                  </a:lnTo>
                  <a:lnTo>
                    <a:pt x="115" y="1666"/>
                  </a:lnTo>
                  <a:lnTo>
                    <a:pt x="121" y="1662"/>
                  </a:lnTo>
                  <a:lnTo>
                    <a:pt x="123" y="1666"/>
                  </a:lnTo>
                  <a:lnTo>
                    <a:pt x="119" y="1666"/>
                  </a:lnTo>
                  <a:lnTo>
                    <a:pt x="114" y="1684"/>
                  </a:lnTo>
                  <a:lnTo>
                    <a:pt x="114" y="1689"/>
                  </a:lnTo>
                  <a:lnTo>
                    <a:pt x="121" y="1694"/>
                  </a:lnTo>
                  <a:lnTo>
                    <a:pt x="127" y="1693"/>
                  </a:lnTo>
                  <a:lnTo>
                    <a:pt x="124" y="1696"/>
                  </a:lnTo>
                  <a:lnTo>
                    <a:pt x="114" y="1698"/>
                  </a:lnTo>
                  <a:lnTo>
                    <a:pt x="107" y="1705"/>
                  </a:lnTo>
                  <a:lnTo>
                    <a:pt x="108" y="1709"/>
                  </a:lnTo>
                  <a:lnTo>
                    <a:pt x="106" y="1717"/>
                  </a:lnTo>
                  <a:lnTo>
                    <a:pt x="106" y="1725"/>
                  </a:lnTo>
                  <a:lnTo>
                    <a:pt x="102" y="1728"/>
                  </a:lnTo>
                  <a:lnTo>
                    <a:pt x="98" y="1735"/>
                  </a:lnTo>
                  <a:lnTo>
                    <a:pt x="99" y="1741"/>
                  </a:lnTo>
                  <a:lnTo>
                    <a:pt x="111" y="1750"/>
                  </a:lnTo>
                  <a:lnTo>
                    <a:pt x="128" y="1754"/>
                  </a:lnTo>
                  <a:lnTo>
                    <a:pt x="134" y="1759"/>
                  </a:lnTo>
                  <a:lnTo>
                    <a:pt x="133" y="1763"/>
                  </a:lnTo>
                  <a:lnTo>
                    <a:pt x="129" y="1763"/>
                  </a:lnTo>
                  <a:lnTo>
                    <a:pt x="132" y="1771"/>
                  </a:lnTo>
                  <a:lnTo>
                    <a:pt x="135" y="1776"/>
                  </a:lnTo>
                  <a:lnTo>
                    <a:pt x="142" y="1768"/>
                  </a:lnTo>
                  <a:lnTo>
                    <a:pt x="141" y="1774"/>
                  </a:lnTo>
                  <a:lnTo>
                    <a:pt x="140" y="1780"/>
                  </a:lnTo>
                  <a:lnTo>
                    <a:pt x="133" y="1782"/>
                  </a:lnTo>
                  <a:lnTo>
                    <a:pt x="128" y="1789"/>
                  </a:lnTo>
                  <a:lnTo>
                    <a:pt x="132" y="1792"/>
                  </a:lnTo>
                  <a:lnTo>
                    <a:pt x="138" y="1792"/>
                  </a:lnTo>
                  <a:lnTo>
                    <a:pt x="138" y="1798"/>
                  </a:lnTo>
                  <a:lnTo>
                    <a:pt x="145" y="1805"/>
                  </a:lnTo>
                  <a:lnTo>
                    <a:pt x="149" y="1805"/>
                  </a:lnTo>
                  <a:lnTo>
                    <a:pt x="154" y="1800"/>
                  </a:lnTo>
                  <a:lnTo>
                    <a:pt x="153" y="1809"/>
                  </a:lnTo>
                  <a:lnTo>
                    <a:pt x="156" y="1817"/>
                  </a:lnTo>
                  <a:lnTo>
                    <a:pt x="152" y="1817"/>
                  </a:lnTo>
                  <a:lnTo>
                    <a:pt x="148" y="1814"/>
                  </a:lnTo>
                  <a:lnTo>
                    <a:pt x="144" y="1814"/>
                  </a:lnTo>
                  <a:lnTo>
                    <a:pt x="142" y="1820"/>
                  </a:lnTo>
                  <a:lnTo>
                    <a:pt x="150" y="1829"/>
                  </a:lnTo>
                  <a:lnTo>
                    <a:pt x="153" y="1830"/>
                  </a:lnTo>
                  <a:lnTo>
                    <a:pt x="155" y="1839"/>
                  </a:lnTo>
                  <a:lnTo>
                    <a:pt x="159" y="1844"/>
                  </a:lnTo>
                  <a:lnTo>
                    <a:pt x="167" y="1851"/>
                  </a:lnTo>
                  <a:lnTo>
                    <a:pt x="173" y="1850"/>
                  </a:lnTo>
                  <a:lnTo>
                    <a:pt x="169" y="1839"/>
                  </a:lnTo>
                  <a:lnTo>
                    <a:pt x="171" y="1834"/>
                  </a:lnTo>
                  <a:lnTo>
                    <a:pt x="168" y="1827"/>
                  </a:lnTo>
                  <a:lnTo>
                    <a:pt x="176" y="1832"/>
                  </a:lnTo>
                  <a:lnTo>
                    <a:pt x="177" y="1839"/>
                  </a:lnTo>
                  <a:lnTo>
                    <a:pt x="182" y="1846"/>
                  </a:lnTo>
                  <a:lnTo>
                    <a:pt x="185" y="1837"/>
                  </a:lnTo>
                  <a:lnTo>
                    <a:pt x="191" y="1832"/>
                  </a:lnTo>
                  <a:lnTo>
                    <a:pt x="190" y="1826"/>
                  </a:lnTo>
                  <a:lnTo>
                    <a:pt x="185" y="1824"/>
                  </a:lnTo>
                  <a:lnTo>
                    <a:pt x="174" y="1823"/>
                  </a:lnTo>
                  <a:lnTo>
                    <a:pt x="174" y="1819"/>
                  </a:lnTo>
                  <a:lnTo>
                    <a:pt x="181" y="1819"/>
                  </a:lnTo>
                  <a:lnTo>
                    <a:pt x="195" y="1823"/>
                  </a:lnTo>
                  <a:lnTo>
                    <a:pt x="197" y="1827"/>
                  </a:lnTo>
                  <a:lnTo>
                    <a:pt x="206" y="1827"/>
                  </a:lnTo>
                  <a:lnTo>
                    <a:pt x="204" y="1820"/>
                  </a:lnTo>
                  <a:lnTo>
                    <a:pt x="195" y="1815"/>
                  </a:lnTo>
                  <a:lnTo>
                    <a:pt x="179" y="1814"/>
                  </a:lnTo>
                  <a:lnTo>
                    <a:pt x="179" y="1811"/>
                  </a:lnTo>
                  <a:lnTo>
                    <a:pt x="184" y="1809"/>
                  </a:lnTo>
                  <a:lnTo>
                    <a:pt x="197" y="1814"/>
                  </a:lnTo>
                  <a:lnTo>
                    <a:pt x="211" y="1822"/>
                  </a:lnTo>
                  <a:lnTo>
                    <a:pt x="213" y="1832"/>
                  </a:lnTo>
                  <a:lnTo>
                    <a:pt x="208" y="1838"/>
                  </a:lnTo>
                  <a:lnTo>
                    <a:pt x="207" y="1845"/>
                  </a:lnTo>
                  <a:lnTo>
                    <a:pt x="213" y="1857"/>
                  </a:lnTo>
                  <a:lnTo>
                    <a:pt x="212" y="1863"/>
                  </a:lnTo>
                  <a:lnTo>
                    <a:pt x="206" y="1868"/>
                  </a:lnTo>
                  <a:lnTo>
                    <a:pt x="209" y="1858"/>
                  </a:lnTo>
                  <a:lnTo>
                    <a:pt x="203" y="1843"/>
                  </a:lnTo>
                  <a:lnTo>
                    <a:pt x="197" y="1838"/>
                  </a:lnTo>
                  <a:lnTo>
                    <a:pt x="194" y="1844"/>
                  </a:lnTo>
                  <a:lnTo>
                    <a:pt x="193" y="1851"/>
                  </a:lnTo>
                  <a:lnTo>
                    <a:pt x="197" y="1856"/>
                  </a:lnTo>
                  <a:lnTo>
                    <a:pt x="193" y="1863"/>
                  </a:lnTo>
                  <a:lnTo>
                    <a:pt x="191" y="1859"/>
                  </a:lnTo>
                  <a:lnTo>
                    <a:pt x="189" y="1852"/>
                  </a:lnTo>
                  <a:lnTo>
                    <a:pt x="184" y="1852"/>
                  </a:lnTo>
                  <a:lnTo>
                    <a:pt x="177" y="1857"/>
                  </a:lnTo>
                  <a:lnTo>
                    <a:pt x="167" y="1857"/>
                  </a:lnTo>
                  <a:lnTo>
                    <a:pt x="159" y="1860"/>
                  </a:lnTo>
                  <a:lnTo>
                    <a:pt x="167" y="1866"/>
                  </a:lnTo>
                  <a:lnTo>
                    <a:pt x="167" y="1876"/>
                  </a:lnTo>
                  <a:lnTo>
                    <a:pt x="171" y="1883"/>
                  </a:lnTo>
                  <a:lnTo>
                    <a:pt x="173" y="1888"/>
                  </a:lnTo>
                  <a:lnTo>
                    <a:pt x="170" y="1893"/>
                  </a:lnTo>
                  <a:lnTo>
                    <a:pt x="171" y="1895"/>
                  </a:lnTo>
                  <a:lnTo>
                    <a:pt x="177" y="1896"/>
                  </a:lnTo>
                  <a:lnTo>
                    <a:pt x="180" y="1890"/>
                  </a:lnTo>
                  <a:lnTo>
                    <a:pt x="184" y="1892"/>
                  </a:lnTo>
                  <a:lnTo>
                    <a:pt x="191" y="1895"/>
                  </a:lnTo>
                  <a:lnTo>
                    <a:pt x="191" y="1897"/>
                  </a:lnTo>
                  <a:lnTo>
                    <a:pt x="185" y="1899"/>
                  </a:lnTo>
                  <a:lnTo>
                    <a:pt x="179" y="1905"/>
                  </a:lnTo>
                  <a:lnTo>
                    <a:pt x="180" y="1909"/>
                  </a:lnTo>
                  <a:lnTo>
                    <a:pt x="191" y="1910"/>
                  </a:lnTo>
                  <a:lnTo>
                    <a:pt x="203" y="1917"/>
                  </a:lnTo>
                  <a:lnTo>
                    <a:pt x="207" y="1916"/>
                  </a:lnTo>
                  <a:lnTo>
                    <a:pt x="211" y="1910"/>
                  </a:lnTo>
                  <a:lnTo>
                    <a:pt x="207" y="1901"/>
                  </a:lnTo>
                  <a:lnTo>
                    <a:pt x="210" y="1895"/>
                  </a:lnTo>
                  <a:lnTo>
                    <a:pt x="207" y="1888"/>
                  </a:lnTo>
                  <a:lnTo>
                    <a:pt x="204" y="1890"/>
                  </a:lnTo>
                  <a:lnTo>
                    <a:pt x="197" y="1889"/>
                  </a:lnTo>
                  <a:lnTo>
                    <a:pt x="200" y="1886"/>
                  </a:lnTo>
                  <a:lnTo>
                    <a:pt x="205" y="1883"/>
                  </a:lnTo>
                  <a:lnTo>
                    <a:pt x="204" y="1878"/>
                  </a:lnTo>
                  <a:lnTo>
                    <a:pt x="208" y="1876"/>
                  </a:lnTo>
                  <a:lnTo>
                    <a:pt x="218" y="1879"/>
                  </a:lnTo>
                  <a:lnTo>
                    <a:pt x="222" y="1876"/>
                  </a:lnTo>
                  <a:lnTo>
                    <a:pt x="224" y="1881"/>
                  </a:lnTo>
                  <a:lnTo>
                    <a:pt x="228" y="1883"/>
                  </a:lnTo>
                  <a:lnTo>
                    <a:pt x="230" y="1879"/>
                  </a:lnTo>
                  <a:lnTo>
                    <a:pt x="239" y="1876"/>
                  </a:lnTo>
                  <a:lnTo>
                    <a:pt x="246" y="1879"/>
                  </a:lnTo>
                  <a:lnTo>
                    <a:pt x="255" y="1878"/>
                  </a:lnTo>
                  <a:lnTo>
                    <a:pt x="262" y="1879"/>
                  </a:lnTo>
                  <a:lnTo>
                    <a:pt x="263" y="1882"/>
                  </a:lnTo>
                  <a:lnTo>
                    <a:pt x="258" y="1884"/>
                  </a:lnTo>
                  <a:lnTo>
                    <a:pt x="255" y="1890"/>
                  </a:lnTo>
                  <a:lnTo>
                    <a:pt x="250" y="1888"/>
                  </a:lnTo>
                  <a:lnTo>
                    <a:pt x="244" y="1884"/>
                  </a:lnTo>
                  <a:lnTo>
                    <a:pt x="239" y="1886"/>
                  </a:lnTo>
                  <a:lnTo>
                    <a:pt x="225" y="1898"/>
                  </a:lnTo>
                  <a:lnTo>
                    <a:pt x="222" y="1898"/>
                  </a:lnTo>
                  <a:lnTo>
                    <a:pt x="218" y="1897"/>
                  </a:lnTo>
                  <a:lnTo>
                    <a:pt x="212" y="1903"/>
                  </a:lnTo>
                  <a:lnTo>
                    <a:pt x="214" y="1908"/>
                  </a:lnTo>
                  <a:lnTo>
                    <a:pt x="211" y="1914"/>
                  </a:lnTo>
                  <a:lnTo>
                    <a:pt x="209" y="1917"/>
                  </a:lnTo>
                  <a:lnTo>
                    <a:pt x="209" y="1921"/>
                  </a:lnTo>
                  <a:lnTo>
                    <a:pt x="212" y="1923"/>
                  </a:lnTo>
                  <a:lnTo>
                    <a:pt x="209" y="1927"/>
                  </a:lnTo>
                  <a:lnTo>
                    <a:pt x="209" y="1931"/>
                  </a:lnTo>
                  <a:lnTo>
                    <a:pt x="222" y="1935"/>
                  </a:lnTo>
                  <a:lnTo>
                    <a:pt x="231" y="1943"/>
                  </a:lnTo>
                  <a:lnTo>
                    <a:pt x="234" y="1943"/>
                  </a:lnTo>
                  <a:lnTo>
                    <a:pt x="236" y="1939"/>
                  </a:lnTo>
                  <a:lnTo>
                    <a:pt x="234" y="1933"/>
                  </a:lnTo>
                  <a:lnTo>
                    <a:pt x="239" y="1926"/>
                  </a:lnTo>
                  <a:lnTo>
                    <a:pt x="245" y="1925"/>
                  </a:lnTo>
                  <a:lnTo>
                    <a:pt x="246" y="1921"/>
                  </a:lnTo>
                  <a:lnTo>
                    <a:pt x="239" y="1914"/>
                  </a:lnTo>
                  <a:lnTo>
                    <a:pt x="250" y="1911"/>
                  </a:lnTo>
                  <a:lnTo>
                    <a:pt x="258" y="1905"/>
                  </a:lnTo>
                  <a:lnTo>
                    <a:pt x="265" y="1894"/>
                  </a:lnTo>
                  <a:lnTo>
                    <a:pt x="270" y="1891"/>
                  </a:lnTo>
                  <a:lnTo>
                    <a:pt x="272" y="1893"/>
                  </a:lnTo>
                  <a:lnTo>
                    <a:pt x="278" y="1896"/>
                  </a:lnTo>
                  <a:lnTo>
                    <a:pt x="283" y="1896"/>
                  </a:lnTo>
                  <a:lnTo>
                    <a:pt x="284" y="1898"/>
                  </a:lnTo>
                  <a:lnTo>
                    <a:pt x="278" y="1901"/>
                  </a:lnTo>
                  <a:lnTo>
                    <a:pt x="274" y="1908"/>
                  </a:lnTo>
                  <a:lnTo>
                    <a:pt x="272" y="1913"/>
                  </a:lnTo>
                  <a:lnTo>
                    <a:pt x="265" y="1921"/>
                  </a:lnTo>
                  <a:lnTo>
                    <a:pt x="265" y="1930"/>
                  </a:lnTo>
                  <a:lnTo>
                    <a:pt x="267" y="1936"/>
                  </a:lnTo>
                  <a:lnTo>
                    <a:pt x="263" y="1941"/>
                  </a:lnTo>
                  <a:lnTo>
                    <a:pt x="256" y="1944"/>
                  </a:lnTo>
                  <a:lnTo>
                    <a:pt x="256" y="1940"/>
                  </a:lnTo>
                  <a:lnTo>
                    <a:pt x="260" y="1937"/>
                  </a:lnTo>
                  <a:lnTo>
                    <a:pt x="260" y="1927"/>
                  </a:lnTo>
                  <a:lnTo>
                    <a:pt x="257" y="1925"/>
                  </a:lnTo>
                  <a:lnTo>
                    <a:pt x="253" y="1928"/>
                  </a:lnTo>
                  <a:lnTo>
                    <a:pt x="252" y="1934"/>
                  </a:lnTo>
                  <a:lnTo>
                    <a:pt x="248" y="1933"/>
                  </a:lnTo>
                  <a:lnTo>
                    <a:pt x="243" y="1933"/>
                  </a:lnTo>
                  <a:lnTo>
                    <a:pt x="240" y="1937"/>
                  </a:lnTo>
                  <a:lnTo>
                    <a:pt x="245" y="1944"/>
                  </a:lnTo>
                  <a:lnTo>
                    <a:pt x="259" y="1958"/>
                  </a:lnTo>
                  <a:lnTo>
                    <a:pt x="271" y="1960"/>
                  </a:lnTo>
                  <a:lnTo>
                    <a:pt x="279" y="1965"/>
                  </a:lnTo>
                  <a:lnTo>
                    <a:pt x="285" y="1964"/>
                  </a:lnTo>
                  <a:lnTo>
                    <a:pt x="291" y="1967"/>
                  </a:lnTo>
                  <a:lnTo>
                    <a:pt x="294" y="1963"/>
                  </a:lnTo>
                  <a:lnTo>
                    <a:pt x="300" y="1953"/>
                  </a:lnTo>
                  <a:lnTo>
                    <a:pt x="295" y="1940"/>
                  </a:lnTo>
                  <a:lnTo>
                    <a:pt x="297" y="1934"/>
                  </a:lnTo>
                  <a:lnTo>
                    <a:pt x="296" y="1928"/>
                  </a:lnTo>
                  <a:lnTo>
                    <a:pt x="297" y="1916"/>
                  </a:lnTo>
                  <a:lnTo>
                    <a:pt x="298" y="1903"/>
                  </a:lnTo>
                  <a:lnTo>
                    <a:pt x="296" y="1894"/>
                  </a:lnTo>
                  <a:lnTo>
                    <a:pt x="297" y="1888"/>
                  </a:lnTo>
                  <a:lnTo>
                    <a:pt x="308" y="1882"/>
                  </a:lnTo>
                  <a:lnTo>
                    <a:pt x="318" y="1870"/>
                  </a:lnTo>
                  <a:lnTo>
                    <a:pt x="324" y="1867"/>
                  </a:lnTo>
                  <a:lnTo>
                    <a:pt x="333" y="1867"/>
                  </a:lnTo>
                  <a:lnTo>
                    <a:pt x="336" y="1864"/>
                  </a:lnTo>
                  <a:lnTo>
                    <a:pt x="336" y="1853"/>
                  </a:lnTo>
                  <a:lnTo>
                    <a:pt x="341" y="1848"/>
                  </a:lnTo>
                  <a:lnTo>
                    <a:pt x="350" y="1846"/>
                  </a:lnTo>
                  <a:lnTo>
                    <a:pt x="362" y="1852"/>
                  </a:lnTo>
                  <a:lnTo>
                    <a:pt x="367" y="1849"/>
                  </a:lnTo>
                  <a:lnTo>
                    <a:pt x="369" y="1850"/>
                  </a:lnTo>
                  <a:close/>
                  <a:moveTo>
                    <a:pt x="403" y="1998"/>
                  </a:moveTo>
                  <a:lnTo>
                    <a:pt x="393" y="1996"/>
                  </a:lnTo>
                  <a:lnTo>
                    <a:pt x="372" y="1982"/>
                  </a:lnTo>
                  <a:lnTo>
                    <a:pt x="357" y="1977"/>
                  </a:lnTo>
                  <a:lnTo>
                    <a:pt x="350" y="1977"/>
                  </a:lnTo>
                  <a:lnTo>
                    <a:pt x="341" y="1971"/>
                  </a:lnTo>
                  <a:lnTo>
                    <a:pt x="333" y="1964"/>
                  </a:lnTo>
                  <a:lnTo>
                    <a:pt x="331" y="1960"/>
                  </a:lnTo>
                  <a:lnTo>
                    <a:pt x="331" y="1956"/>
                  </a:lnTo>
                  <a:lnTo>
                    <a:pt x="345" y="1949"/>
                  </a:lnTo>
                  <a:lnTo>
                    <a:pt x="347" y="1945"/>
                  </a:lnTo>
                  <a:lnTo>
                    <a:pt x="355" y="1942"/>
                  </a:lnTo>
                  <a:lnTo>
                    <a:pt x="361" y="1932"/>
                  </a:lnTo>
                  <a:lnTo>
                    <a:pt x="359" y="1925"/>
                  </a:lnTo>
                  <a:lnTo>
                    <a:pt x="349" y="1924"/>
                  </a:lnTo>
                  <a:lnTo>
                    <a:pt x="336" y="1931"/>
                  </a:lnTo>
                  <a:lnTo>
                    <a:pt x="330" y="1939"/>
                  </a:lnTo>
                  <a:lnTo>
                    <a:pt x="324" y="1939"/>
                  </a:lnTo>
                  <a:lnTo>
                    <a:pt x="315" y="1928"/>
                  </a:lnTo>
                  <a:lnTo>
                    <a:pt x="315" y="1918"/>
                  </a:lnTo>
                  <a:lnTo>
                    <a:pt x="312" y="1913"/>
                  </a:lnTo>
                  <a:lnTo>
                    <a:pt x="319" y="1905"/>
                  </a:lnTo>
                  <a:lnTo>
                    <a:pt x="321" y="1899"/>
                  </a:lnTo>
                  <a:lnTo>
                    <a:pt x="314" y="1900"/>
                  </a:lnTo>
                  <a:lnTo>
                    <a:pt x="309" y="1896"/>
                  </a:lnTo>
                  <a:lnTo>
                    <a:pt x="314" y="1888"/>
                  </a:lnTo>
                  <a:lnTo>
                    <a:pt x="319" y="1890"/>
                  </a:lnTo>
                  <a:lnTo>
                    <a:pt x="328" y="1895"/>
                  </a:lnTo>
                  <a:lnTo>
                    <a:pt x="330" y="1891"/>
                  </a:lnTo>
                  <a:lnTo>
                    <a:pt x="338" y="1884"/>
                  </a:lnTo>
                  <a:lnTo>
                    <a:pt x="339" y="1878"/>
                  </a:lnTo>
                  <a:lnTo>
                    <a:pt x="337" y="1871"/>
                  </a:lnTo>
                  <a:lnTo>
                    <a:pt x="341" y="1865"/>
                  </a:lnTo>
                  <a:lnTo>
                    <a:pt x="347" y="1866"/>
                  </a:lnTo>
                  <a:lnTo>
                    <a:pt x="354" y="1873"/>
                  </a:lnTo>
                  <a:lnTo>
                    <a:pt x="358" y="1869"/>
                  </a:lnTo>
                  <a:lnTo>
                    <a:pt x="370" y="1864"/>
                  </a:lnTo>
                  <a:lnTo>
                    <a:pt x="382" y="1914"/>
                  </a:lnTo>
                  <a:lnTo>
                    <a:pt x="381" y="1916"/>
                  </a:lnTo>
                  <a:lnTo>
                    <a:pt x="383" y="1916"/>
                  </a:lnTo>
                  <a:lnTo>
                    <a:pt x="403" y="1998"/>
                  </a:lnTo>
                  <a:close/>
                  <a:moveTo>
                    <a:pt x="409" y="2020"/>
                  </a:moveTo>
                  <a:lnTo>
                    <a:pt x="404" y="2003"/>
                  </a:lnTo>
                  <a:lnTo>
                    <a:pt x="399" y="2003"/>
                  </a:lnTo>
                  <a:lnTo>
                    <a:pt x="391" y="1998"/>
                  </a:lnTo>
                  <a:lnTo>
                    <a:pt x="376" y="1992"/>
                  </a:lnTo>
                  <a:lnTo>
                    <a:pt x="354" y="1986"/>
                  </a:lnTo>
                  <a:lnTo>
                    <a:pt x="344" y="1982"/>
                  </a:lnTo>
                  <a:lnTo>
                    <a:pt x="343" y="1986"/>
                  </a:lnTo>
                  <a:lnTo>
                    <a:pt x="346" y="1989"/>
                  </a:lnTo>
                  <a:lnTo>
                    <a:pt x="343" y="1992"/>
                  </a:lnTo>
                  <a:lnTo>
                    <a:pt x="339" y="1991"/>
                  </a:lnTo>
                  <a:lnTo>
                    <a:pt x="324" y="1984"/>
                  </a:lnTo>
                  <a:lnTo>
                    <a:pt x="316" y="1980"/>
                  </a:lnTo>
                  <a:lnTo>
                    <a:pt x="314" y="1982"/>
                  </a:lnTo>
                  <a:lnTo>
                    <a:pt x="317" y="1986"/>
                  </a:lnTo>
                  <a:lnTo>
                    <a:pt x="336" y="1995"/>
                  </a:lnTo>
                  <a:lnTo>
                    <a:pt x="337" y="1999"/>
                  </a:lnTo>
                  <a:lnTo>
                    <a:pt x="332" y="1999"/>
                  </a:lnTo>
                  <a:lnTo>
                    <a:pt x="330" y="2000"/>
                  </a:lnTo>
                  <a:lnTo>
                    <a:pt x="330" y="2003"/>
                  </a:lnTo>
                  <a:lnTo>
                    <a:pt x="326" y="2004"/>
                  </a:lnTo>
                  <a:lnTo>
                    <a:pt x="324" y="1999"/>
                  </a:lnTo>
                  <a:lnTo>
                    <a:pt x="315" y="1993"/>
                  </a:lnTo>
                  <a:lnTo>
                    <a:pt x="312" y="1996"/>
                  </a:lnTo>
                  <a:lnTo>
                    <a:pt x="313" y="2001"/>
                  </a:lnTo>
                  <a:lnTo>
                    <a:pt x="307" y="2002"/>
                  </a:lnTo>
                  <a:lnTo>
                    <a:pt x="293" y="2003"/>
                  </a:lnTo>
                  <a:lnTo>
                    <a:pt x="290" y="2005"/>
                  </a:lnTo>
                  <a:lnTo>
                    <a:pt x="293" y="2008"/>
                  </a:lnTo>
                  <a:lnTo>
                    <a:pt x="292" y="2011"/>
                  </a:lnTo>
                  <a:lnTo>
                    <a:pt x="284" y="2009"/>
                  </a:lnTo>
                  <a:lnTo>
                    <a:pt x="276" y="2012"/>
                  </a:lnTo>
                  <a:lnTo>
                    <a:pt x="278" y="2017"/>
                  </a:lnTo>
                  <a:lnTo>
                    <a:pt x="287" y="2018"/>
                  </a:lnTo>
                  <a:lnTo>
                    <a:pt x="295" y="2018"/>
                  </a:lnTo>
                  <a:lnTo>
                    <a:pt x="297" y="2014"/>
                  </a:lnTo>
                  <a:lnTo>
                    <a:pt x="300" y="2012"/>
                  </a:lnTo>
                  <a:lnTo>
                    <a:pt x="305" y="2014"/>
                  </a:lnTo>
                  <a:lnTo>
                    <a:pt x="313" y="2020"/>
                  </a:lnTo>
                  <a:lnTo>
                    <a:pt x="318" y="2018"/>
                  </a:lnTo>
                  <a:lnTo>
                    <a:pt x="320" y="2021"/>
                  </a:lnTo>
                  <a:lnTo>
                    <a:pt x="320" y="2026"/>
                  </a:lnTo>
                  <a:lnTo>
                    <a:pt x="326" y="2030"/>
                  </a:lnTo>
                  <a:lnTo>
                    <a:pt x="319" y="2033"/>
                  </a:lnTo>
                  <a:lnTo>
                    <a:pt x="315" y="2041"/>
                  </a:lnTo>
                  <a:lnTo>
                    <a:pt x="320" y="2046"/>
                  </a:lnTo>
                  <a:lnTo>
                    <a:pt x="326" y="2046"/>
                  </a:lnTo>
                  <a:lnTo>
                    <a:pt x="331" y="2048"/>
                  </a:lnTo>
                  <a:lnTo>
                    <a:pt x="339" y="2056"/>
                  </a:lnTo>
                  <a:lnTo>
                    <a:pt x="344" y="2056"/>
                  </a:lnTo>
                  <a:lnTo>
                    <a:pt x="345" y="2053"/>
                  </a:lnTo>
                  <a:lnTo>
                    <a:pt x="339" y="2049"/>
                  </a:lnTo>
                  <a:lnTo>
                    <a:pt x="331" y="2044"/>
                  </a:lnTo>
                  <a:lnTo>
                    <a:pt x="330" y="2039"/>
                  </a:lnTo>
                  <a:lnTo>
                    <a:pt x="332" y="2039"/>
                  </a:lnTo>
                  <a:lnTo>
                    <a:pt x="338" y="2042"/>
                  </a:lnTo>
                  <a:lnTo>
                    <a:pt x="343" y="2038"/>
                  </a:lnTo>
                  <a:lnTo>
                    <a:pt x="345" y="2034"/>
                  </a:lnTo>
                  <a:lnTo>
                    <a:pt x="339" y="2033"/>
                  </a:lnTo>
                  <a:lnTo>
                    <a:pt x="334" y="2030"/>
                  </a:lnTo>
                  <a:lnTo>
                    <a:pt x="353" y="2022"/>
                  </a:lnTo>
                  <a:lnTo>
                    <a:pt x="360" y="2018"/>
                  </a:lnTo>
                  <a:lnTo>
                    <a:pt x="395" y="2027"/>
                  </a:lnTo>
                  <a:lnTo>
                    <a:pt x="399" y="2024"/>
                  </a:lnTo>
                  <a:lnTo>
                    <a:pt x="399" y="2020"/>
                  </a:lnTo>
                  <a:lnTo>
                    <a:pt x="409" y="202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83">
              <a:extLst>
                <a:ext uri="{FF2B5EF4-FFF2-40B4-BE49-F238E27FC236}">
                  <a16:creationId xmlns:a16="http://schemas.microsoft.com/office/drawing/2014/main" id="{9A1E64D5-0B89-F1FF-2CCE-498399C12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6" y="4103689"/>
              <a:ext cx="3175" cy="4763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8 h 8"/>
                <a:gd name="T4" fmla="*/ 6 w 6"/>
                <a:gd name="T5" fmla="*/ 7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0" y="8"/>
                  </a:lnTo>
                  <a:lnTo>
                    <a:pt x="6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184">
              <a:extLst>
                <a:ext uri="{FF2B5EF4-FFF2-40B4-BE49-F238E27FC236}">
                  <a16:creationId xmlns:a16="http://schemas.microsoft.com/office/drawing/2014/main" id="{DD31D8E9-8022-1626-AF23-EC39487E5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801" y="4110039"/>
              <a:ext cx="17463" cy="20638"/>
            </a:xfrm>
            <a:custGeom>
              <a:avLst/>
              <a:gdLst>
                <a:gd name="T0" fmla="*/ 8 w 31"/>
                <a:gd name="T1" fmla="*/ 9 h 37"/>
                <a:gd name="T2" fmla="*/ 17 w 31"/>
                <a:gd name="T3" fmla="*/ 19 h 37"/>
                <a:gd name="T4" fmla="*/ 11 w 31"/>
                <a:gd name="T5" fmla="*/ 35 h 37"/>
                <a:gd name="T6" fmla="*/ 0 w 31"/>
                <a:gd name="T7" fmla="*/ 18 h 37"/>
                <a:gd name="T8" fmla="*/ 3 w 31"/>
                <a:gd name="T9" fmla="*/ 10 h 37"/>
                <a:gd name="T10" fmla="*/ 8 w 31"/>
                <a:gd name="T11" fmla="*/ 9 h 37"/>
                <a:gd name="T12" fmla="*/ 25 w 31"/>
                <a:gd name="T13" fmla="*/ 0 h 37"/>
                <a:gd name="T14" fmla="*/ 16 w 31"/>
                <a:gd name="T15" fmla="*/ 9 h 37"/>
                <a:gd name="T16" fmla="*/ 21 w 31"/>
                <a:gd name="T17" fmla="*/ 18 h 37"/>
                <a:gd name="T18" fmla="*/ 31 w 31"/>
                <a:gd name="T19" fmla="*/ 19 h 37"/>
                <a:gd name="T20" fmla="*/ 25 w 31"/>
                <a:gd name="T21" fmla="*/ 0 h 37"/>
                <a:gd name="T22" fmla="*/ 29 w 31"/>
                <a:gd name="T23" fmla="*/ 30 h 37"/>
                <a:gd name="T24" fmla="*/ 22 w 31"/>
                <a:gd name="T25" fmla="*/ 35 h 37"/>
                <a:gd name="T26" fmla="*/ 28 w 31"/>
                <a:gd name="T27" fmla="*/ 37 h 37"/>
                <a:gd name="T28" fmla="*/ 29 w 31"/>
                <a:gd name="T2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7">
                  <a:moveTo>
                    <a:pt x="8" y="9"/>
                  </a:moveTo>
                  <a:lnTo>
                    <a:pt x="17" y="19"/>
                  </a:lnTo>
                  <a:lnTo>
                    <a:pt x="11" y="35"/>
                  </a:lnTo>
                  <a:lnTo>
                    <a:pt x="0" y="18"/>
                  </a:lnTo>
                  <a:lnTo>
                    <a:pt x="3" y="10"/>
                  </a:lnTo>
                  <a:lnTo>
                    <a:pt x="8" y="9"/>
                  </a:lnTo>
                  <a:close/>
                  <a:moveTo>
                    <a:pt x="25" y="0"/>
                  </a:moveTo>
                  <a:lnTo>
                    <a:pt x="16" y="9"/>
                  </a:lnTo>
                  <a:lnTo>
                    <a:pt x="21" y="18"/>
                  </a:lnTo>
                  <a:lnTo>
                    <a:pt x="31" y="19"/>
                  </a:lnTo>
                  <a:lnTo>
                    <a:pt x="25" y="0"/>
                  </a:lnTo>
                  <a:close/>
                  <a:moveTo>
                    <a:pt x="29" y="30"/>
                  </a:moveTo>
                  <a:lnTo>
                    <a:pt x="22" y="35"/>
                  </a:lnTo>
                  <a:lnTo>
                    <a:pt x="28" y="37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185">
              <a:extLst>
                <a:ext uri="{FF2B5EF4-FFF2-40B4-BE49-F238E27FC236}">
                  <a16:creationId xmlns:a16="http://schemas.microsoft.com/office/drawing/2014/main" id="{1B4296AB-8FA5-F8A2-4CDD-661EDA6B1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738" y="4135439"/>
              <a:ext cx="6350" cy="12700"/>
            </a:xfrm>
            <a:custGeom>
              <a:avLst/>
              <a:gdLst>
                <a:gd name="T0" fmla="*/ 5 w 12"/>
                <a:gd name="T1" fmla="*/ 0 h 21"/>
                <a:gd name="T2" fmla="*/ 12 w 12"/>
                <a:gd name="T3" fmla="*/ 7 h 21"/>
                <a:gd name="T4" fmla="*/ 12 w 12"/>
                <a:gd name="T5" fmla="*/ 19 h 21"/>
                <a:gd name="T6" fmla="*/ 4 w 12"/>
                <a:gd name="T7" fmla="*/ 21 h 21"/>
                <a:gd name="T8" fmla="*/ 0 w 12"/>
                <a:gd name="T9" fmla="*/ 8 h 21"/>
                <a:gd name="T10" fmla="*/ 5 w 1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">
                  <a:moveTo>
                    <a:pt x="5" y="0"/>
                  </a:moveTo>
                  <a:lnTo>
                    <a:pt x="12" y="7"/>
                  </a:lnTo>
                  <a:lnTo>
                    <a:pt x="12" y="19"/>
                  </a:lnTo>
                  <a:lnTo>
                    <a:pt x="4" y="21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186">
              <a:extLst>
                <a:ext uri="{FF2B5EF4-FFF2-40B4-BE49-F238E27FC236}">
                  <a16:creationId xmlns:a16="http://schemas.microsoft.com/office/drawing/2014/main" id="{8298FD09-CDF3-07FD-E0CB-02C3FCB65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4326" y="4154489"/>
              <a:ext cx="12700" cy="34925"/>
            </a:xfrm>
            <a:custGeom>
              <a:avLst/>
              <a:gdLst>
                <a:gd name="T0" fmla="*/ 0 w 22"/>
                <a:gd name="T1" fmla="*/ 0 h 64"/>
                <a:gd name="T2" fmla="*/ 18 w 22"/>
                <a:gd name="T3" fmla="*/ 5 h 64"/>
                <a:gd name="T4" fmla="*/ 22 w 22"/>
                <a:gd name="T5" fmla="*/ 21 h 64"/>
                <a:gd name="T6" fmla="*/ 22 w 22"/>
                <a:gd name="T7" fmla="*/ 29 h 64"/>
                <a:gd name="T8" fmla="*/ 15 w 22"/>
                <a:gd name="T9" fmla="*/ 25 h 64"/>
                <a:gd name="T10" fmla="*/ 9 w 22"/>
                <a:gd name="T11" fmla="*/ 25 h 64"/>
                <a:gd name="T12" fmla="*/ 11 w 22"/>
                <a:gd name="T13" fmla="*/ 19 h 64"/>
                <a:gd name="T14" fmla="*/ 0 w 22"/>
                <a:gd name="T15" fmla="*/ 7 h 64"/>
                <a:gd name="T16" fmla="*/ 0 w 22"/>
                <a:gd name="T17" fmla="*/ 0 h 64"/>
                <a:gd name="T18" fmla="*/ 18 w 22"/>
                <a:gd name="T19" fmla="*/ 38 h 64"/>
                <a:gd name="T20" fmla="*/ 8 w 22"/>
                <a:gd name="T21" fmla="*/ 51 h 64"/>
                <a:gd name="T22" fmla="*/ 9 w 22"/>
                <a:gd name="T23" fmla="*/ 60 h 64"/>
                <a:gd name="T24" fmla="*/ 17 w 22"/>
                <a:gd name="T25" fmla="*/ 64 h 64"/>
                <a:gd name="T26" fmla="*/ 21 w 22"/>
                <a:gd name="T27" fmla="*/ 51 h 64"/>
                <a:gd name="T28" fmla="*/ 18 w 22"/>
                <a:gd name="T29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64">
                  <a:moveTo>
                    <a:pt x="0" y="0"/>
                  </a:moveTo>
                  <a:lnTo>
                    <a:pt x="18" y="5"/>
                  </a:lnTo>
                  <a:lnTo>
                    <a:pt x="22" y="21"/>
                  </a:lnTo>
                  <a:lnTo>
                    <a:pt x="22" y="29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11" y="19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18" y="38"/>
                  </a:moveTo>
                  <a:lnTo>
                    <a:pt x="8" y="51"/>
                  </a:lnTo>
                  <a:lnTo>
                    <a:pt x="9" y="60"/>
                  </a:lnTo>
                  <a:lnTo>
                    <a:pt x="17" y="64"/>
                  </a:lnTo>
                  <a:lnTo>
                    <a:pt x="21" y="51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187">
              <a:extLst>
                <a:ext uri="{FF2B5EF4-FFF2-40B4-BE49-F238E27FC236}">
                  <a16:creationId xmlns:a16="http://schemas.microsoft.com/office/drawing/2014/main" id="{FAC4495D-C617-530E-F16F-5C41ED4E0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1" y="4194176"/>
              <a:ext cx="9525" cy="7938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9 h 16"/>
                <a:gd name="T4" fmla="*/ 5 w 16"/>
                <a:gd name="T5" fmla="*/ 16 h 16"/>
                <a:gd name="T6" fmla="*/ 16 w 16"/>
                <a:gd name="T7" fmla="*/ 16 h 16"/>
                <a:gd name="T8" fmla="*/ 16 w 16"/>
                <a:gd name="T9" fmla="*/ 8 h 16"/>
                <a:gd name="T10" fmla="*/ 8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0" y="9"/>
                  </a:lnTo>
                  <a:lnTo>
                    <a:pt x="5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188">
              <a:extLst>
                <a:ext uri="{FF2B5EF4-FFF2-40B4-BE49-F238E27FC236}">
                  <a16:creationId xmlns:a16="http://schemas.microsoft.com/office/drawing/2014/main" id="{CCA621B0-D77C-70F9-88F8-78461AE56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3213" y="4192589"/>
              <a:ext cx="17463" cy="36513"/>
            </a:xfrm>
            <a:custGeom>
              <a:avLst/>
              <a:gdLst>
                <a:gd name="T0" fmla="*/ 27 w 31"/>
                <a:gd name="T1" fmla="*/ 0 h 66"/>
                <a:gd name="T2" fmla="*/ 31 w 31"/>
                <a:gd name="T3" fmla="*/ 9 h 66"/>
                <a:gd name="T4" fmla="*/ 24 w 31"/>
                <a:gd name="T5" fmla="*/ 22 h 66"/>
                <a:gd name="T6" fmla="*/ 27 w 31"/>
                <a:gd name="T7" fmla="*/ 0 h 66"/>
                <a:gd name="T8" fmla="*/ 19 w 31"/>
                <a:gd name="T9" fmla="*/ 39 h 66"/>
                <a:gd name="T10" fmla="*/ 24 w 31"/>
                <a:gd name="T11" fmla="*/ 47 h 66"/>
                <a:gd name="T12" fmla="*/ 17 w 31"/>
                <a:gd name="T13" fmla="*/ 47 h 66"/>
                <a:gd name="T14" fmla="*/ 19 w 31"/>
                <a:gd name="T15" fmla="*/ 39 h 66"/>
                <a:gd name="T16" fmla="*/ 16 w 31"/>
                <a:gd name="T17" fmla="*/ 59 h 66"/>
                <a:gd name="T18" fmla="*/ 12 w 31"/>
                <a:gd name="T19" fmla="*/ 53 h 66"/>
                <a:gd name="T20" fmla="*/ 3 w 31"/>
                <a:gd name="T21" fmla="*/ 55 h 66"/>
                <a:gd name="T22" fmla="*/ 0 w 31"/>
                <a:gd name="T23" fmla="*/ 66 h 66"/>
                <a:gd name="T24" fmla="*/ 10 w 31"/>
                <a:gd name="T25" fmla="*/ 66 h 66"/>
                <a:gd name="T26" fmla="*/ 16 w 31"/>
                <a:gd name="T27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66">
                  <a:moveTo>
                    <a:pt x="27" y="0"/>
                  </a:moveTo>
                  <a:lnTo>
                    <a:pt x="31" y="9"/>
                  </a:lnTo>
                  <a:lnTo>
                    <a:pt x="24" y="22"/>
                  </a:lnTo>
                  <a:lnTo>
                    <a:pt x="27" y="0"/>
                  </a:lnTo>
                  <a:close/>
                  <a:moveTo>
                    <a:pt x="19" y="39"/>
                  </a:moveTo>
                  <a:lnTo>
                    <a:pt x="24" y="47"/>
                  </a:lnTo>
                  <a:lnTo>
                    <a:pt x="17" y="47"/>
                  </a:lnTo>
                  <a:lnTo>
                    <a:pt x="19" y="39"/>
                  </a:lnTo>
                  <a:close/>
                  <a:moveTo>
                    <a:pt x="16" y="59"/>
                  </a:moveTo>
                  <a:lnTo>
                    <a:pt x="12" y="53"/>
                  </a:lnTo>
                  <a:lnTo>
                    <a:pt x="3" y="55"/>
                  </a:lnTo>
                  <a:lnTo>
                    <a:pt x="0" y="66"/>
                  </a:lnTo>
                  <a:lnTo>
                    <a:pt x="10" y="66"/>
                  </a:lnTo>
                  <a:lnTo>
                    <a:pt x="16" y="5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189">
              <a:extLst>
                <a:ext uri="{FF2B5EF4-FFF2-40B4-BE49-F238E27FC236}">
                  <a16:creationId xmlns:a16="http://schemas.microsoft.com/office/drawing/2014/main" id="{85FF001C-F002-8FB1-3E19-029BBCE50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8451" y="4249739"/>
              <a:ext cx="33338" cy="30163"/>
            </a:xfrm>
            <a:custGeom>
              <a:avLst/>
              <a:gdLst>
                <a:gd name="T0" fmla="*/ 45 w 59"/>
                <a:gd name="T1" fmla="*/ 12 h 54"/>
                <a:gd name="T2" fmla="*/ 29 w 59"/>
                <a:gd name="T3" fmla="*/ 19 h 54"/>
                <a:gd name="T4" fmla="*/ 21 w 59"/>
                <a:gd name="T5" fmla="*/ 15 h 54"/>
                <a:gd name="T6" fmla="*/ 12 w 59"/>
                <a:gd name="T7" fmla="*/ 18 h 54"/>
                <a:gd name="T8" fmla="*/ 9 w 59"/>
                <a:gd name="T9" fmla="*/ 23 h 54"/>
                <a:gd name="T10" fmla="*/ 17 w 59"/>
                <a:gd name="T11" fmla="*/ 31 h 54"/>
                <a:gd name="T12" fmla="*/ 18 w 59"/>
                <a:gd name="T13" fmla="*/ 39 h 54"/>
                <a:gd name="T14" fmla="*/ 9 w 59"/>
                <a:gd name="T15" fmla="*/ 46 h 54"/>
                <a:gd name="T16" fmla="*/ 0 w 59"/>
                <a:gd name="T17" fmla="*/ 50 h 54"/>
                <a:gd name="T18" fmla="*/ 10 w 59"/>
                <a:gd name="T19" fmla="*/ 54 h 54"/>
                <a:gd name="T20" fmla="*/ 32 w 59"/>
                <a:gd name="T21" fmla="*/ 50 h 54"/>
                <a:gd name="T22" fmla="*/ 41 w 59"/>
                <a:gd name="T23" fmla="*/ 42 h 54"/>
                <a:gd name="T24" fmla="*/ 41 w 59"/>
                <a:gd name="T25" fmla="*/ 33 h 54"/>
                <a:gd name="T26" fmla="*/ 36 w 59"/>
                <a:gd name="T27" fmla="*/ 25 h 54"/>
                <a:gd name="T28" fmla="*/ 46 w 59"/>
                <a:gd name="T29" fmla="*/ 15 h 54"/>
                <a:gd name="T30" fmla="*/ 45 w 59"/>
                <a:gd name="T31" fmla="*/ 12 h 54"/>
                <a:gd name="T32" fmla="*/ 50 w 59"/>
                <a:gd name="T33" fmla="*/ 4 h 54"/>
                <a:gd name="T34" fmla="*/ 59 w 59"/>
                <a:gd name="T35" fmla="*/ 0 h 54"/>
                <a:gd name="T36" fmla="*/ 57 w 59"/>
                <a:gd name="T37" fmla="*/ 8 h 54"/>
                <a:gd name="T38" fmla="*/ 50 w 59"/>
                <a:gd name="T39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4">
                  <a:moveTo>
                    <a:pt x="45" y="12"/>
                  </a:moveTo>
                  <a:lnTo>
                    <a:pt x="29" y="19"/>
                  </a:lnTo>
                  <a:lnTo>
                    <a:pt x="21" y="15"/>
                  </a:lnTo>
                  <a:lnTo>
                    <a:pt x="12" y="18"/>
                  </a:lnTo>
                  <a:lnTo>
                    <a:pt x="9" y="23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9" y="46"/>
                  </a:lnTo>
                  <a:lnTo>
                    <a:pt x="0" y="50"/>
                  </a:lnTo>
                  <a:lnTo>
                    <a:pt x="10" y="54"/>
                  </a:lnTo>
                  <a:lnTo>
                    <a:pt x="32" y="50"/>
                  </a:lnTo>
                  <a:lnTo>
                    <a:pt x="41" y="42"/>
                  </a:lnTo>
                  <a:lnTo>
                    <a:pt x="41" y="33"/>
                  </a:lnTo>
                  <a:lnTo>
                    <a:pt x="36" y="25"/>
                  </a:lnTo>
                  <a:lnTo>
                    <a:pt x="46" y="15"/>
                  </a:lnTo>
                  <a:lnTo>
                    <a:pt x="45" y="12"/>
                  </a:lnTo>
                  <a:close/>
                  <a:moveTo>
                    <a:pt x="50" y="4"/>
                  </a:moveTo>
                  <a:lnTo>
                    <a:pt x="59" y="0"/>
                  </a:lnTo>
                  <a:lnTo>
                    <a:pt x="57" y="8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190">
              <a:extLst>
                <a:ext uri="{FF2B5EF4-FFF2-40B4-BE49-F238E27FC236}">
                  <a16:creationId xmlns:a16="http://schemas.microsoft.com/office/drawing/2014/main" id="{F0E85BAF-509B-05E4-97BD-A2C318AB9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863" y="3368676"/>
              <a:ext cx="160338" cy="73025"/>
            </a:xfrm>
            <a:custGeom>
              <a:avLst/>
              <a:gdLst>
                <a:gd name="T0" fmla="*/ 285 w 288"/>
                <a:gd name="T1" fmla="*/ 130 h 130"/>
                <a:gd name="T2" fmla="*/ 258 w 288"/>
                <a:gd name="T3" fmla="*/ 122 h 130"/>
                <a:gd name="T4" fmla="*/ 253 w 288"/>
                <a:gd name="T5" fmla="*/ 121 h 130"/>
                <a:gd name="T6" fmla="*/ 228 w 288"/>
                <a:gd name="T7" fmla="*/ 107 h 130"/>
                <a:gd name="T8" fmla="*/ 211 w 288"/>
                <a:gd name="T9" fmla="*/ 121 h 130"/>
                <a:gd name="T10" fmla="*/ 184 w 288"/>
                <a:gd name="T11" fmla="*/ 119 h 130"/>
                <a:gd name="T12" fmla="*/ 159 w 288"/>
                <a:gd name="T13" fmla="*/ 123 h 130"/>
                <a:gd name="T14" fmla="*/ 145 w 288"/>
                <a:gd name="T15" fmla="*/ 127 h 130"/>
                <a:gd name="T16" fmla="*/ 136 w 288"/>
                <a:gd name="T17" fmla="*/ 125 h 130"/>
                <a:gd name="T18" fmla="*/ 118 w 288"/>
                <a:gd name="T19" fmla="*/ 109 h 130"/>
                <a:gd name="T20" fmla="*/ 107 w 288"/>
                <a:gd name="T21" fmla="*/ 111 h 130"/>
                <a:gd name="T22" fmla="*/ 99 w 288"/>
                <a:gd name="T23" fmla="*/ 114 h 130"/>
                <a:gd name="T24" fmla="*/ 88 w 288"/>
                <a:gd name="T25" fmla="*/ 109 h 130"/>
                <a:gd name="T26" fmla="*/ 83 w 288"/>
                <a:gd name="T27" fmla="*/ 115 h 130"/>
                <a:gd name="T28" fmla="*/ 78 w 288"/>
                <a:gd name="T29" fmla="*/ 110 h 130"/>
                <a:gd name="T30" fmla="*/ 77 w 288"/>
                <a:gd name="T31" fmla="*/ 105 h 130"/>
                <a:gd name="T32" fmla="*/ 71 w 288"/>
                <a:gd name="T33" fmla="*/ 104 h 130"/>
                <a:gd name="T34" fmla="*/ 70 w 288"/>
                <a:gd name="T35" fmla="*/ 95 h 130"/>
                <a:gd name="T36" fmla="*/ 66 w 288"/>
                <a:gd name="T37" fmla="*/ 76 h 130"/>
                <a:gd name="T38" fmla="*/ 58 w 288"/>
                <a:gd name="T39" fmla="*/ 51 h 130"/>
                <a:gd name="T40" fmla="*/ 38 w 288"/>
                <a:gd name="T41" fmla="*/ 35 h 130"/>
                <a:gd name="T42" fmla="*/ 26 w 288"/>
                <a:gd name="T43" fmla="*/ 20 h 130"/>
                <a:gd name="T44" fmla="*/ 17 w 288"/>
                <a:gd name="T45" fmla="*/ 20 h 130"/>
                <a:gd name="T46" fmla="*/ 2 w 288"/>
                <a:gd name="T47" fmla="*/ 10 h 130"/>
                <a:gd name="T48" fmla="*/ 0 w 288"/>
                <a:gd name="T49" fmla="*/ 9 h 130"/>
                <a:gd name="T50" fmla="*/ 17 w 288"/>
                <a:gd name="T51" fmla="*/ 0 h 130"/>
                <a:gd name="T52" fmla="*/ 93 w 288"/>
                <a:gd name="T53" fmla="*/ 15 h 130"/>
                <a:gd name="T54" fmla="*/ 157 w 288"/>
                <a:gd name="T55" fmla="*/ 29 h 130"/>
                <a:gd name="T56" fmla="*/ 178 w 288"/>
                <a:gd name="T57" fmla="*/ 44 h 130"/>
                <a:gd name="T58" fmla="*/ 207 w 288"/>
                <a:gd name="T59" fmla="*/ 44 h 130"/>
                <a:gd name="T60" fmla="*/ 226 w 288"/>
                <a:gd name="T61" fmla="*/ 48 h 130"/>
                <a:gd name="T62" fmla="*/ 234 w 288"/>
                <a:gd name="T63" fmla="*/ 39 h 130"/>
                <a:gd name="T64" fmla="*/ 265 w 288"/>
                <a:gd name="T65" fmla="*/ 59 h 130"/>
                <a:gd name="T66" fmla="*/ 266 w 288"/>
                <a:gd name="T67" fmla="*/ 73 h 130"/>
                <a:gd name="T68" fmla="*/ 270 w 288"/>
                <a:gd name="T69" fmla="*/ 99 h 130"/>
                <a:gd name="T70" fmla="*/ 288 w 288"/>
                <a:gd name="T71" fmla="*/ 1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8" h="130">
                  <a:moveTo>
                    <a:pt x="288" y="114"/>
                  </a:moveTo>
                  <a:lnTo>
                    <a:pt x="285" y="130"/>
                  </a:lnTo>
                  <a:lnTo>
                    <a:pt x="270" y="122"/>
                  </a:lnTo>
                  <a:lnTo>
                    <a:pt x="258" y="122"/>
                  </a:lnTo>
                  <a:lnTo>
                    <a:pt x="257" y="122"/>
                  </a:lnTo>
                  <a:lnTo>
                    <a:pt x="253" y="121"/>
                  </a:lnTo>
                  <a:lnTo>
                    <a:pt x="249" y="119"/>
                  </a:lnTo>
                  <a:lnTo>
                    <a:pt x="228" y="107"/>
                  </a:lnTo>
                  <a:lnTo>
                    <a:pt x="212" y="114"/>
                  </a:lnTo>
                  <a:lnTo>
                    <a:pt x="211" y="121"/>
                  </a:lnTo>
                  <a:lnTo>
                    <a:pt x="209" y="119"/>
                  </a:lnTo>
                  <a:lnTo>
                    <a:pt x="184" y="119"/>
                  </a:lnTo>
                  <a:lnTo>
                    <a:pt x="178" y="118"/>
                  </a:lnTo>
                  <a:lnTo>
                    <a:pt x="159" y="123"/>
                  </a:lnTo>
                  <a:lnTo>
                    <a:pt x="150" y="125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36" y="125"/>
                  </a:lnTo>
                  <a:lnTo>
                    <a:pt x="119" y="110"/>
                  </a:lnTo>
                  <a:lnTo>
                    <a:pt x="118" y="109"/>
                  </a:lnTo>
                  <a:lnTo>
                    <a:pt x="111" y="107"/>
                  </a:lnTo>
                  <a:lnTo>
                    <a:pt x="107" y="111"/>
                  </a:lnTo>
                  <a:lnTo>
                    <a:pt x="104" y="113"/>
                  </a:lnTo>
                  <a:lnTo>
                    <a:pt x="99" y="114"/>
                  </a:lnTo>
                  <a:lnTo>
                    <a:pt x="91" y="111"/>
                  </a:lnTo>
                  <a:lnTo>
                    <a:pt x="88" y="109"/>
                  </a:lnTo>
                  <a:lnTo>
                    <a:pt x="87" y="110"/>
                  </a:lnTo>
                  <a:lnTo>
                    <a:pt x="83" y="115"/>
                  </a:lnTo>
                  <a:lnTo>
                    <a:pt x="78" y="113"/>
                  </a:lnTo>
                  <a:lnTo>
                    <a:pt x="78" y="110"/>
                  </a:lnTo>
                  <a:lnTo>
                    <a:pt x="77" y="109"/>
                  </a:lnTo>
                  <a:lnTo>
                    <a:pt x="77" y="105"/>
                  </a:lnTo>
                  <a:lnTo>
                    <a:pt x="71" y="104"/>
                  </a:lnTo>
                  <a:lnTo>
                    <a:pt x="71" y="104"/>
                  </a:lnTo>
                  <a:lnTo>
                    <a:pt x="72" y="102"/>
                  </a:lnTo>
                  <a:lnTo>
                    <a:pt x="70" y="95"/>
                  </a:lnTo>
                  <a:lnTo>
                    <a:pt x="73" y="90"/>
                  </a:lnTo>
                  <a:lnTo>
                    <a:pt x="66" y="76"/>
                  </a:lnTo>
                  <a:lnTo>
                    <a:pt x="63" y="58"/>
                  </a:lnTo>
                  <a:lnTo>
                    <a:pt x="58" y="51"/>
                  </a:lnTo>
                  <a:lnTo>
                    <a:pt x="49" y="36"/>
                  </a:lnTo>
                  <a:lnTo>
                    <a:pt x="38" y="35"/>
                  </a:lnTo>
                  <a:lnTo>
                    <a:pt x="37" y="29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7" y="20"/>
                  </a:lnTo>
                  <a:lnTo>
                    <a:pt x="8" y="19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cubicBezTo>
                    <a:pt x="7" y="4"/>
                    <a:pt x="17" y="0"/>
                    <a:pt x="17" y="0"/>
                  </a:cubicBezTo>
                  <a:lnTo>
                    <a:pt x="39" y="7"/>
                  </a:lnTo>
                  <a:lnTo>
                    <a:pt x="93" y="15"/>
                  </a:lnTo>
                  <a:lnTo>
                    <a:pt x="129" y="21"/>
                  </a:lnTo>
                  <a:lnTo>
                    <a:pt x="157" y="29"/>
                  </a:lnTo>
                  <a:lnTo>
                    <a:pt x="183" y="38"/>
                  </a:lnTo>
                  <a:lnTo>
                    <a:pt x="178" y="44"/>
                  </a:lnTo>
                  <a:lnTo>
                    <a:pt x="189" y="49"/>
                  </a:lnTo>
                  <a:lnTo>
                    <a:pt x="207" y="44"/>
                  </a:lnTo>
                  <a:lnTo>
                    <a:pt x="222" y="41"/>
                  </a:lnTo>
                  <a:lnTo>
                    <a:pt x="226" y="48"/>
                  </a:lnTo>
                  <a:lnTo>
                    <a:pt x="229" y="40"/>
                  </a:lnTo>
                  <a:lnTo>
                    <a:pt x="234" y="39"/>
                  </a:lnTo>
                  <a:lnTo>
                    <a:pt x="257" y="46"/>
                  </a:lnTo>
                  <a:lnTo>
                    <a:pt x="265" y="59"/>
                  </a:lnTo>
                  <a:lnTo>
                    <a:pt x="259" y="66"/>
                  </a:lnTo>
                  <a:lnTo>
                    <a:pt x="266" y="73"/>
                  </a:lnTo>
                  <a:lnTo>
                    <a:pt x="275" y="83"/>
                  </a:lnTo>
                  <a:lnTo>
                    <a:pt x="270" y="99"/>
                  </a:lnTo>
                  <a:lnTo>
                    <a:pt x="282" y="106"/>
                  </a:lnTo>
                  <a:lnTo>
                    <a:pt x="288" y="11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191">
              <a:extLst>
                <a:ext uri="{FF2B5EF4-FFF2-40B4-BE49-F238E27FC236}">
                  <a16:creationId xmlns:a16="http://schemas.microsoft.com/office/drawing/2014/main" id="{BCBC6B88-B98C-DDAD-1518-6892F2D78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01" y="3001964"/>
              <a:ext cx="754063" cy="357188"/>
            </a:xfrm>
            <a:custGeom>
              <a:avLst/>
              <a:gdLst>
                <a:gd name="T0" fmla="*/ 46 w 1356"/>
                <a:gd name="T1" fmla="*/ 195 h 639"/>
                <a:gd name="T2" fmla="*/ 82 w 1356"/>
                <a:gd name="T3" fmla="*/ 154 h 639"/>
                <a:gd name="T4" fmla="*/ 97 w 1356"/>
                <a:gd name="T5" fmla="*/ 126 h 639"/>
                <a:gd name="T6" fmla="*/ 153 w 1356"/>
                <a:gd name="T7" fmla="*/ 109 h 639"/>
                <a:gd name="T8" fmla="*/ 186 w 1356"/>
                <a:gd name="T9" fmla="*/ 118 h 639"/>
                <a:gd name="T10" fmla="*/ 233 w 1356"/>
                <a:gd name="T11" fmla="*/ 116 h 639"/>
                <a:gd name="T12" fmla="*/ 286 w 1356"/>
                <a:gd name="T13" fmla="*/ 162 h 639"/>
                <a:gd name="T14" fmla="*/ 332 w 1356"/>
                <a:gd name="T15" fmla="*/ 155 h 639"/>
                <a:gd name="T16" fmla="*/ 384 w 1356"/>
                <a:gd name="T17" fmla="*/ 155 h 639"/>
                <a:gd name="T18" fmla="*/ 396 w 1356"/>
                <a:gd name="T19" fmla="*/ 101 h 639"/>
                <a:gd name="T20" fmla="*/ 366 w 1356"/>
                <a:gd name="T21" fmla="*/ 51 h 639"/>
                <a:gd name="T22" fmla="*/ 394 w 1356"/>
                <a:gd name="T23" fmla="*/ 19 h 639"/>
                <a:gd name="T24" fmla="*/ 425 w 1356"/>
                <a:gd name="T25" fmla="*/ 7 h 639"/>
                <a:gd name="T26" fmla="*/ 481 w 1356"/>
                <a:gd name="T27" fmla="*/ 24 h 639"/>
                <a:gd name="T28" fmla="*/ 536 w 1356"/>
                <a:gd name="T29" fmla="*/ 35 h 639"/>
                <a:gd name="T30" fmla="*/ 552 w 1356"/>
                <a:gd name="T31" fmla="*/ 75 h 639"/>
                <a:gd name="T32" fmla="*/ 587 w 1356"/>
                <a:gd name="T33" fmla="*/ 104 h 639"/>
                <a:gd name="T34" fmla="*/ 635 w 1356"/>
                <a:gd name="T35" fmla="*/ 105 h 639"/>
                <a:gd name="T36" fmla="*/ 693 w 1356"/>
                <a:gd name="T37" fmla="*/ 86 h 639"/>
                <a:gd name="T38" fmla="*/ 764 w 1356"/>
                <a:gd name="T39" fmla="*/ 102 h 639"/>
                <a:gd name="T40" fmla="*/ 820 w 1356"/>
                <a:gd name="T41" fmla="*/ 129 h 639"/>
                <a:gd name="T42" fmla="*/ 882 w 1356"/>
                <a:gd name="T43" fmla="*/ 145 h 639"/>
                <a:gd name="T44" fmla="*/ 947 w 1356"/>
                <a:gd name="T45" fmla="*/ 144 h 639"/>
                <a:gd name="T46" fmla="*/ 1015 w 1356"/>
                <a:gd name="T47" fmla="*/ 115 h 639"/>
                <a:gd name="T48" fmla="*/ 1048 w 1356"/>
                <a:gd name="T49" fmla="*/ 75 h 639"/>
                <a:gd name="T50" fmla="*/ 1089 w 1356"/>
                <a:gd name="T51" fmla="*/ 60 h 639"/>
                <a:gd name="T52" fmla="*/ 1132 w 1356"/>
                <a:gd name="T53" fmla="*/ 75 h 639"/>
                <a:gd name="T54" fmla="*/ 1168 w 1356"/>
                <a:gd name="T55" fmla="*/ 141 h 639"/>
                <a:gd name="T56" fmla="*/ 1190 w 1356"/>
                <a:gd name="T57" fmla="*/ 220 h 639"/>
                <a:gd name="T58" fmla="*/ 1259 w 1356"/>
                <a:gd name="T59" fmla="*/ 195 h 639"/>
                <a:gd name="T60" fmla="*/ 1323 w 1356"/>
                <a:gd name="T61" fmla="*/ 213 h 639"/>
                <a:gd name="T62" fmla="*/ 1352 w 1356"/>
                <a:gd name="T63" fmla="*/ 267 h 639"/>
                <a:gd name="T64" fmla="*/ 1323 w 1356"/>
                <a:gd name="T65" fmla="*/ 277 h 639"/>
                <a:gd name="T66" fmla="*/ 1268 w 1356"/>
                <a:gd name="T67" fmla="*/ 293 h 639"/>
                <a:gd name="T68" fmla="*/ 1247 w 1356"/>
                <a:gd name="T69" fmla="*/ 312 h 639"/>
                <a:gd name="T70" fmla="*/ 1205 w 1356"/>
                <a:gd name="T71" fmla="*/ 368 h 639"/>
                <a:gd name="T72" fmla="*/ 1152 w 1356"/>
                <a:gd name="T73" fmla="*/ 400 h 639"/>
                <a:gd name="T74" fmla="*/ 1106 w 1356"/>
                <a:gd name="T75" fmla="*/ 403 h 639"/>
                <a:gd name="T76" fmla="*/ 1050 w 1356"/>
                <a:gd name="T77" fmla="*/ 434 h 639"/>
                <a:gd name="T78" fmla="*/ 1084 w 1356"/>
                <a:gd name="T79" fmla="*/ 488 h 639"/>
                <a:gd name="T80" fmla="*/ 1020 w 1356"/>
                <a:gd name="T81" fmla="*/ 555 h 639"/>
                <a:gd name="T82" fmla="*/ 943 w 1356"/>
                <a:gd name="T83" fmla="*/ 579 h 639"/>
                <a:gd name="T84" fmla="*/ 833 w 1356"/>
                <a:gd name="T85" fmla="*/ 639 h 639"/>
                <a:gd name="T86" fmla="*/ 775 w 1356"/>
                <a:gd name="T87" fmla="*/ 631 h 639"/>
                <a:gd name="T88" fmla="*/ 664 w 1356"/>
                <a:gd name="T89" fmla="*/ 584 h 639"/>
                <a:gd name="T90" fmla="*/ 577 w 1356"/>
                <a:gd name="T91" fmla="*/ 593 h 639"/>
                <a:gd name="T92" fmla="*/ 447 w 1356"/>
                <a:gd name="T93" fmla="*/ 595 h 639"/>
                <a:gd name="T94" fmla="*/ 404 w 1356"/>
                <a:gd name="T95" fmla="*/ 529 h 639"/>
                <a:gd name="T96" fmla="*/ 383 w 1356"/>
                <a:gd name="T97" fmla="*/ 501 h 639"/>
                <a:gd name="T98" fmla="*/ 331 w 1356"/>
                <a:gd name="T99" fmla="*/ 481 h 639"/>
                <a:gd name="T100" fmla="*/ 269 w 1356"/>
                <a:gd name="T101" fmla="*/ 460 h 639"/>
                <a:gd name="T102" fmla="*/ 172 w 1356"/>
                <a:gd name="T103" fmla="*/ 435 h 639"/>
                <a:gd name="T104" fmla="*/ 177 w 1356"/>
                <a:gd name="T105" fmla="*/ 398 h 639"/>
                <a:gd name="T106" fmla="*/ 161 w 1356"/>
                <a:gd name="T107" fmla="*/ 355 h 639"/>
                <a:gd name="T108" fmla="*/ 138 w 1356"/>
                <a:gd name="T109" fmla="*/ 313 h 639"/>
                <a:gd name="T110" fmla="*/ 103 w 1356"/>
                <a:gd name="T111" fmla="*/ 302 h 639"/>
                <a:gd name="T112" fmla="*/ 68 w 1356"/>
                <a:gd name="T113" fmla="*/ 295 h 639"/>
                <a:gd name="T114" fmla="*/ 47 w 1356"/>
                <a:gd name="T115" fmla="*/ 289 h 639"/>
                <a:gd name="T116" fmla="*/ 14 w 1356"/>
                <a:gd name="T117" fmla="*/ 257 h 639"/>
                <a:gd name="T118" fmla="*/ 3 w 1356"/>
                <a:gd name="T119" fmla="*/ 24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56" h="639">
                  <a:moveTo>
                    <a:pt x="0" y="227"/>
                  </a:moveTo>
                  <a:lnTo>
                    <a:pt x="7" y="211"/>
                  </a:lnTo>
                  <a:lnTo>
                    <a:pt x="15" y="207"/>
                  </a:lnTo>
                  <a:lnTo>
                    <a:pt x="35" y="208"/>
                  </a:lnTo>
                  <a:lnTo>
                    <a:pt x="38" y="203"/>
                  </a:lnTo>
                  <a:lnTo>
                    <a:pt x="46" y="195"/>
                  </a:lnTo>
                  <a:lnTo>
                    <a:pt x="59" y="190"/>
                  </a:lnTo>
                  <a:lnTo>
                    <a:pt x="60" y="181"/>
                  </a:lnTo>
                  <a:lnTo>
                    <a:pt x="63" y="172"/>
                  </a:lnTo>
                  <a:lnTo>
                    <a:pt x="75" y="167"/>
                  </a:lnTo>
                  <a:lnTo>
                    <a:pt x="75" y="161"/>
                  </a:lnTo>
                  <a:lnTo>
                    <a:pt x="82" y="154"/>
                  </a:lnTo>
                  <a:lnTo>
                    <a:pt x="90" y="152"/>
                  </a:lnTo>
                  <a:lnTo>
                    <a:pt x="96" y="143"/>
                  </a:lnTo>
                  <a:lnTo>
                    <a:pt x="99" y="140"/>
                  </a:lnTo>
                  <a:lnTo>
                    <a:pt x="95" y="136"/>
                  </a:lnTo>
                  <a:lnTo>
                    <a:pt x="94" y="130"/>
                  </a:lnTo>
                  <a:lnTo>
                    <a:pt x="97" y="126"/>
                  </a:lnTo>
                  <a:lnTo>
                    <a:pt x="112" y="130"/>
                  </a:lnTo>
                  <a:lnTo>
                    <a:pt x="118" y="127"/>
                  </a:lnTo>
                  <a:lnTo>
                    <a:pt x="122" y="116"/>
                  </a:lnTo>
                  <a:lnTo>
                    <a:pt x="129" y="113"/>
                  </a:lnTo>
                  <a:lnTo>
                    <a:pt x="145" y="111"/>
                  </a:lnTo>
                  <a:lnTo>
                    <a:pt x="153" y="109"/>
                  </a:lnTo>
                  <a:lnTo>
                    <a:pt x="160" y="109"/>
                  </a:lnTo>
                  <a:lnTo>
                    <a:pt x="171" y="109"/>
                  </a:lnTo>
                  <a:lnTo>
                    <a:pt x="177" y="105"/>
                  </a:lnTo>
                  <a:lnTo>
                    <a:pt x="179" y="105"/>
                  </a:lnTo>
                  <a:lnTo>
                    <a:pt x="185" y="113"/>
                  </a:lnTo>
                  <a:lnTo>
                    <a:pt x="186" y="118"/>
                  </a:lnTo>
                  <a:lnTo>
                    <a:pt x="191" y="123"/>
                  </a:lnTo>
                  <a:lnTo>
                    <a:pt x="200" y="123"/>
                  </a:lnTo>
                  <a:lnTo>
                    <a:pt x="205" y="121"/>
                  </a:lnTo>
                  <a:lnTo>
                    <a:pt x="213" y="122"/>
                  </a:lnTo>
                  <a:lnTo>
                    <a:pt x="219" y="117"/>
                  </a:lnTo>
                  <a:lnTo>
                    <a:pt x="233" y="116"/>
                  </a:lnTo>
                  <a:lnTo>
                    <a:pt x="236" y="123"/>
                  </a:lnTo>
                  <a:lnTo>
                    <a:pt x="238" y="130"/>
                  </a:lnTo>
                  <a:lnTo>
                    <a:pt x="240" y="136"/>
                  </a:lnTo>
                  <a:lnTo>
                    <a:pt x="262" y="148"/>
                  </a:lnTo>
                  <a:lnTo>
                    <a:pt x="270" y="155"/>
                  </a:lnTo>
                  <a:lnTo>
                    <a:pt x="286" y="162"/>
                  </a:lnTo>
                  <a:lnTo>
                    <a:pt x="291" y="159"/>
                  </a:lnTo>
                  <a:lnTo>
                    <a:pt x="300" y="156"/>
                  </a:lnTo>
                  <a:lnTo>
                    <a:pt x="310" y="149"/>
                  </a:lnTo>
                  <a:lnTo>
                    <a:pt x="317" y="148"/>
                  </a:lnTo>
                  <a:lnTo>
                    <a:pt x="326" y="150"/>
                  </a:lnTo>
                  <a:lnTo>
                    <a:pt x="332" y="155"/>
                  </a:lnTo>
                  <a:lnTo>
                    <a:pt x="339" y="153"/>
                  </a:lnTo>
                  <a:lnTo>
                    <a:pt x="358" y="153"/>
                  </a:lnTo>
                  <a:lnTo>
                    <a:pt x="366" y="157"/>
                  </a:lnTo>
                  <a:lnTo>
                    <a:pt x="374" y="156"/>
                  </a:lnTo>
                  <a:lnTo>
                    <a:pt x="376" y="154"/>
                  </a:lnTo>
                  <a:lnTo>
                    <a:pt x="384" y="155"/>
                  </a:lnTo>
                  <a:lnTo>
                    <a:pt x="399" y="153"/>
                  </a:lnTo>
                  <a:lnTo>
                    <a:pt x="407" y="140"/>
                  </a:lnTo>
                  <a:lnTo>
                    <a:pt x="402" y="135"/>
                  </a:lnTo>
                  <a:lnTo>
                    <a:pt x="393" y="129"/>
                  </a:lnTo>
                  <a:lnTo>
                    <a:pt x="394" y="115"/>
                  </a:lnTo>
                  <a:lnTo>
                    <a:pt x="396" y="101"/>
                  </a:lnTo>
                  <a:lnTo>
                    <a:pt x="395" y="95"/>
                  </a:lnTo>
                  <a:lnTo>
                    <a:pt x="386" y="92"/>
                  </a:lnTo>
                  <a:lnTo>
                    <a:pt x="382" y="87"/>
                  </a:lnTo>
                  <a:lnTo>
                    <a:pt x="369" y="83"/>
                  </a:lnTo>
                  <a:lnTo>
                    <a:pt x="366" y="73"/>
                  </a:lnTo>
                  <a:lnTo>
                    <a:pt x="366" y="51"/>
                  </a:lnTo>
                  <a:lnTo>
                    <a:pt x="375" y="41"/>
                  </a:lnTo>
                  <a:lnTo>
                    <a:pt x="375" y="34"/>
                  </a:lnTo>
                  <a:lnTo>
                    <a:pt x="380" y="27"/>
                  </a:lnTo>
                  <a:lnTo>
                    <a:pt x="387" y="24"/>
                  </a:lnTo>
                  <a:lnTo>
                    <a:pt x="391" y="26"/>
                  </a:lnTo>
                  <a:lnTo>
                    <a:pt x="394" y="19"/>
                  </a:lnTo>
                  <a:lnTo>
                    <a:pt x="392" y="11"/>
                  </a:lnTo>
                  <a:lnTo>
                    <a:pt x="393" y="5"/>
                  </a:lnTo>
                  <a:lnTo>
                    <a:pt x="399" y="0"/>
                  </a:lnTo>
                  <a:lnTo>
                    <a:pt x="407" y="0"/>
                  </a:lnTo>
                  <a:lnTo>
                    <a:pt x="413" y="4"/>
                  </a:lnTo>
                  <a:lnTo>
                    <a:pt x="425" y="7"/>
                  </a:lnTo>
                  <a:lnTo>
                    <a:pt x="436" y="13"/>
                  </a:lnTo>
                  <a:lnTo>
                    <a:pt x="438" y="16"/>
                  </a:lnTo>
                  <a:lnTo>
                    <a:pt x="448" y="19"/>
                  </a:lnTo>
                  <a:lnTo>
                    <a:pt x="459" y="20"/>
                  </a:lnTo>
                  <a:lnTo>
                    <a:pt x="475" y="20"/>
                  </a:lnTo>
                  <a:lnTo>
                    <a:pt x="481" y="24"/>
                  </a:lnTo>
                  <a:lnTo>
                    <a:pt x="485" y="28"/>
                  </a:lnTo>
                  <a:lnTo>
                    <a:pt x="496" y="29"/>
                  </a:lnTo>
                  <a:lnTo>
                    <a:pt x="502" y="32"/>
                  </a:lnTo>
                  <a:lnTo>
                    <a:pt x="510" y="33"/>
                  </a:lnTo>
                  <a:lnTo>
                    <a:pt x="529" y="32"/>
                  </a:lnTo>
                  <a:lnTo>
                    <a:pt x="536" y="35"/>
                  </a:lnTo>
                  <a:lnTo>
                    <a:pt x="539" y="42"/>
                  </a:lnTo>
                  <a:lnTo>
                    <a:pt x="539" y="48"/>
                  </a:lnTo>
                  <a:lnTo>
                    <a:pt x="543" y="54"/>
                  </a:lnTo>
                  <a:lnTo>
                    <a:pt x="543" y="60"/>
                  </a:lnTo>
                  <a:lnTo>
                    <a:pt x="547" y="65"/>
                  </a:lnTo>
                  <a:lnTo>
                    <a:pt x="552" y="75"/>
                  </a:lnTo>
                  <a:lnTo>
                    <a:pt x="551" y="83"/>
                  </a:lnTo>
                  <a:lnTo>
                    <a:pt x="557" y="87"/>
                  </a:lnTo>
                  <a:lnTo>
                    <a:pt x="562" y="87"/>
                  </a:lnTo>
                  <a:lnTo>
                    <a:pt x="571" y="95"/>
                  </a:lnTo>
                  <a:lnTo>
                    <a:pt x="574" y="100"/>
                  </a:lnTo>
                  <a:lnTo>
                    <a:pt x="587" y="104"/>
                  </a:lnTo>
                  <a:lnTo>
                    <a:pt x="600" y="111"/>
                  </a:lnTo>
                  <a:lnTo>
                    <a:pt x="606" y="111"/>
                  </a:lnTo>
                  <a:lnTo>
                    <a:pt x="609" y="108"/>
                  </a:lnTo>
                  <a:lnTo>
                    <a:pt x="623" y="109"/>
                  </a:lnTo>
                  <a:lnTo>
                    <a:pt x="629" y="105"/>
                  </a:lnTo>
                  <a:lnTo>
                    <a:pt x="635" y="105"/>
                  </a:lnTo>
                  <a:lnTo>
                    <a:pt x="641" y="107"/>
                  </a:lnTo>
                  <a:lnTo>
                    <a:pt x="646" y="105"/>
                  </a:lnTo>
                  <a:lnTo>
                    <a:pt x="654" y="97"/>
                  </a:lnTo>
                  <a:lnTo>
                    <a:pt x="666" y="93"/>
                  </a:lnTo>
                  <a:lnTo>
                    <a:pt x="684" y="92"/>
                  </a:lnTo>
                  <a:lnTo>
                    <a:pt x="693" y="86"/>
                  </a:lnTo>
                  <a:lnTo>
                    <a:pt x="704" y="86"/>
                  </a:lnTo>
                  <a:lnTo>
                    <a:pt x="715" y="83"/>
                  </a:lnTo>
                  <a:lnTo>
                    <a:pt x="725" y="88"/>
                  </a:lnTo>
                  <a:lnTo>
                    <a:pt x="738" y="89"/>
                  </a:lnTo>
                  <a:lnTo>
                    <a:pt x="755" y="89"/>
                  </a:lnTo>
                  <a:lnTo>
                    <a:pt x="764" y="102"/>
                  </a:lnTo>
                  <a:lnTo>
                    <a:pt x="780" y="108"/>
                  </a:lnTo>
                  <a:lnTo>
                    <a:pt x="792" y="107"/>
                  </a:lnTo>
                  <a:lnTo>
                    <a:pt x="802" y="105"/>
                  </a:lnTo>
                  <a:lnTo>
                    <a:pt x="806" y="109"/>
                  </a:lnTo>
                  <a:lnTo>
                    <a:pt x="811" y="123"/>
                  </a:lnTo>
                  <a:lnTo>
                    <a:pt x="820" y="129"/>
                  </a:lnTo>
                  <a:lnTo>
                    <a:pt x="825" y="132"/>
                  </a:lnTo>
                  <a:lnTo>
                    <a:pt x="831" y="134"/>
                  </a:lnTo>
                  <a:lnTo>
                    <a:pt x="838" y="142"/>
                  </a:lnTo>
                  <a:lnTo>
                    <a:pt x="845" y="142"/>
                  </a:lnTo>
                  <a:lnTo>
                    <a:pt x="865" y="140"/>
                  </a:lnTo>
                  <a:lnTo>
                    <a:pt x="882" y="145"/>
                  </a:lnTo>
                  <a:lnTo>
                    <a:pt x="909" y="145"/>
                  </a:lnTo>
                  <a:lnTo>
                    <a:pt x="920" y="143"/>
                  </a:lnTo>
                  <a:lnTo>
                    <a:pt x="924" y="140"/>
                  </a:lnTo>
                  <a:lnTo>
                    <a:pt x="934" y="140"/>
                  </a:lnTo>
                  <a:lnTo>
                    <a:pt x="942" y="144"/>
                  </a:lnTo>
                  <a:lnTo>
                    <a:pt x="947" y="144"/>
                  </a:lnTo>
                  <a:lnTo>
                    <a:pt x="954" y="133"/>
                  </a:lnTo>
                  <a:lnTo>
                    <a:pt x="971" y="124"/>
                  </a:lnTo>
                  <a:lnTo>
                    <a:pt x="981" y="124"/>
                  </a:lnTo>
                  <a:lnTo>
                    <a:pt x="988" y="116"/>
                  </a:lnTo>
                  <a:lnTo>
                    <a:pt x="995" y="115"/>
                  </a:lnTo>
                  <a:lnTo>
                    <a:pt x="1015" y="115"/>
                  </a:lnTo>
                  <a:lnTo>
                    <a:pt x="1024" y="107"/>
                  </a:lnTo>
                  <a:lnTo>
                    <a:pt x="1027" y="98"/>
                  </a:lnTo>
                  <a:lnTo>
                    <a:pt x="1027" y="95"/>
                  </a:lnTo>
                  <a:lnTo>
                    <a:pt x="1032" y="86"/>
                  </a:lnTo>
                  <a:lnTo>
                    <a:pt x="1041" y="82"/>
                  </a:lnTo>
                  <a:lnTo>
                    <a:pt x="1048" y="75"/>
                  </a:lnTo>
                  <a:lnTo>
                    <a:pt x="1051" y="66"/>
                  </a:lnTo>
                  <a:lnTo>
                    <a:pt x="1058" y="60"/>
                  </a:lnTo>
                  <a:lnTo>
                    <a:pt x="1065" y="60"/>
                  </a:lnTo>
                  <a:lnTo>
                    <a:pt x="1068" y="62"/>
                  </a:lnTo>
                  <a:lnTo>
                    <a:pt x="1081" y="59"/>
                  </a:lnTo>
                  <a:lnTo>
                    <a:pt x="1089" y="60"/>
                  </a:lnTo>
                  <a:lnTo>
                    <a:pt x="1100" y="66"/>
                  </a:lnTo>
                  <a:lnTo>
                    <a:pt x="1105" y="74"/>
                  </a:lnTo>
                  <a:lnTo>
                    <a:pt x="1111" y="76"/>
                  </a:lnTo>
                  <a:lnTo>
                    <a:pt x="1120" y="72"/>
                  </a:lnTo>
                  <a:lnTo>
                    <a:pt x="1124" y="75"/>
                  </a:lnTo>
                  <a:lnTo>
                    <a:pt x="1132" y="75"/>
                  </a:lnTo>
                  <a:lnTo>
                    <a:pt x="1142" y="69"/>
                  </a:lnTo>
                  <a:lnTo>
                    <a:pt x="1142" y="65"/>
                  </a:lnTo>
                  <a:lnTo>
                    <a:pt x="1157" y="62"/>
                  </a:lnTo>
                  <a:lnTo>
                    <a:pt x="1173" y="67"/>
                  </a:lnTo>
                  <a:lnTo>
                    <a:pt x="1178" y="73"/>
                  </a:lnTo>
                  <a:lnTo>
                    <a:pt x="1168" y="141"/>
                  </a:lnTo>
                  <a:lnTo>
                    <a:pt x="1170" y="155"/>
                  </a:lnTo>
                  <a:lnTo>
                    <a:pt x="1166" y="168"/>
                  </a:lnTo>
                  <a:lnTo>
                    <a:pt x="1168" y="177"/>
                  </a:lnTo>
                  <a:lnTo>
                    <a:pt x="1162" y="196"/>
                  </a:lnTo>
                  <a:lnTo>
                    <a:pt x="1169" y="210"/>
                  </a:lnTo>
                  <a:lnTo>
                    <a:pt x="1190" y="220"/>
                  </a:lnTo>
                  <a:lnTo>
                    <a:pt x="1204" y="209"/>
                  </a:lnTo>
                  <a:lnTo>
                    <a:pt x="1222" y="209"/>
                  </a:lnTo>
                  <a:lnTo>
                    <a:pt x="1241" y="212"/>
                  </a:lnTo>
                  <a:lnTo>
                    <a:pt x="1250" y="221"/>
                  </a:lnTo>
                  <a:lnTo>
                    <a:pt x="1260" y="205"/>
                  </a:lnTo>
                  <a:lnTo>
                    <a:pt x="1259" y="195"/>
                  </a:lnTo>
                  <a:lnTo>
                    <a:pt x="1260" y="187"/>
                  </a:lnTo>
                  <a:lnTo>
                    <a:pt x="1272" y="183"/>
                  </a:lnTo>
                  <a:lnTo>
                    <a:pt x="1276" y="179"/>
                  </a:lnTo>
                  <a:lnTo>
                    <a:pt x="1296" y="185"/>
                  </a:lnTo>
                  <a:lnTo>
                    <a:pt x="1307" y="198"/>
                  </a:lnTo>
                  <a:lnTo>
                    <a:pt x="1323" y="213"/>
                  </a:lnTo>
                  <a:lnTo>
                    <a:pt x="1336" y="229"/>
                  </a:lnTo>
                  <a:lnTo>
                    <a:pt x="1352" y="241"/>
                  </a:lnTo>
                  <a:lnTo>
                    <a:pt x="1352" y="248"/>
                  </a:lnTo>
                  <a:lnTo>
                    <a:pt x="1356" y="254"/>
                  </a:lnTo>
                  <a:lnTo>
                    <a:pt x="1355" y="262"/>
                  </a:lnTo>
                  <a:lnTo>
                    <a:pt x="1352" y="267"/>
                  </a:lnTo>
                  <a:lnTo>
                    <a:pt x="1352" y="273"/>
                  </a:lnTo>
                  <a:lnTo>
                    <a:pt x="1348" y="278"/>
                  </a:lnTo>
                  <a:lnTo>
                    <a:pt x="1342" y="277"/>
                  </a:lnTo>
                  <a:lnTo>
                    <a:pt x="1338" y="273"/>
                  </a:lnTo>
                  <a:lnTo>
                    <a:pt x="1328" y="274"/>
                  </a:lnTo>
                  <a:lnTo>
                    <a:pt x="1323" y="277"/>
                  </a:lnTo>
                  <a:lnTo>
                    <a:pt x="1311" y="272"/>
                  </a:lnTo>
                  <a:lnTo>
                    <a:pt x="1303" y="274"/>
                  </a:lnTo>
                  <a:lnTo>
                    <a:pt x="1295" y="285"/>
                  </a:lnTo>
                  <a:lnTo>
                    <a:pt x="1283" y="294"/>
                  </a:lnTo>
                  <a:lnTo>
                    <a:pt x="1276" y="299"/>
                  </a:lnTo>
                  <a:lnTo>
                    <a:pt x="1268" y="293"/>
                  </a:lnTo>
                  <a:lnTo>
                    <a:pt x="1265" y="294"/>
                  </a:lnTo>
                  <a:lnTo>
                    <a:pt x="1265" y="302"/>
                  </a:lnTo>
                  <a:lnTo>
                    <a:pt x="1262" y="307"/>
                  </a:lnTo>
                  <a:lnTo>
                    <a:pt x="1256" y="308"/>
                  </a:lnTo>
                  <a:lnTo>
                    <a:pt x="1251" y="307"/>
                  </a:lnTo>
                  <a:lnTo>
                    <a:pt x="1247" y="312"/>
                  </a:lnTo>
                  <a:lnTo>
                    <a:pt x="1240" y="324"/>
                  </a:lnTo>
                  <a:lnTo>
                    <a:pt x="1238" y="337"/>
                  </a:lnTo>
                  <a:lnTo>
                    <a:pt x="1238" y="346"/>
                  </a:lnTo>
                  <a:lnTo>
                    <a:pt x="1234" y="352"/>
                  </a:lnTo>
                  <a:lnTo>
                    <a:pt x="1224" y="354"/>
                  </a:lnTo>
                  <a:lnTo>
                    <a:pt x="1205" y="368"/>
                  </a:lnTo>
                  <a:lnTo>
                    <a:pt x="1194" y="368"/>
                  </a:lnTo>
                  <a:lnTo>
                    <a:pt x="1184" y="365"/>
                  </a:lnTo>
                  <a:lnTo>
                    <a:pt x="1179" y="369"/>
                  </a:lnTo>
                  <a:lnTo>
                    <a:pt x="1170" y="387"/>
                  </a:lnTo>
                  <a:lnTo>
                    <a:pt x="1162" y="393"/>
                  </a:lnTo>
                  <a:lnTo>
                    <a:pt x="1152" y="400"/>
                  </a:lnTo>
                  <a:lnTo>
                    <a:pt x="1146" y="406"/>
                  </a:lnTo>
                  <a:lnTo>
                    <a:pt x="1144" y="413"/>
                  </a:lnTo>
                  <a:lnTo>
                    <a:pt x="1139" y="414"/>
                  </a:lnTo>
                  <a:lnTo>
                    <a:pt x="1130" y="410"/>
                  </a:lnTo>
                  <a:lnTo>
                    <a:pt x="1119" y="407"/>
                  </a:lnTo>
                  <a:lnTo>
                    <a:pt x="1106" y="403"/>
                  </a:lnTo>
                  <a:lnTo>
                    <a:pt x="1095" y="395"/>
                  </a:lnTo>
                  <a:lnTo>
                    <a:pt x="1085" y="395"/>
                  </a:lnTo>
                  <a:lnTo>
                    <a:pt x="1067" y="398"/>
                  </a:lnTo>
                  <a:lnTo>
                    <a:pt x="1057" y="406"/>
                  </a:lnTo>
                  <a:lnTo>
                    <a:pt x="1051" y="415"/>
                  </a:lnTo>
                  <a:lnTo>
                    <a:pt x="1050" y="434"/>
                  </a:lnTo>
                  <a:lnTo>
                    <a:pt x="1051" y="444"/>
                  </a:lnTo>
                  <a:lnTo>
                    <a:pt x="1051" y="450"/>
                  </a:lnTo>
                  <a:lnTo>
                    <a:pt x="1070" y="463"/>
                  </a:lnTo>
                  <a:lnTo>
                    <a:pt x="1088" y="474"/>
                  </a:lnTo>
                  <a:lnTo>
                    <a:pt x="1088" y="479"/>
                  </a:lnTo>
                  <a:lnTo>
                    <a:pt x="1084" y="488"/>
                  </a:lnTo>
                  <a:lnTo>
                    <a:pt x="1078" y="496"/>
                  </a:lnTo>
                  <a:lnTo>
                    <a:pt x="1059" y="518"/>
                  </a:lnTo>
                  <a:lnTo>
                    <a:pt x="1048" y="536"/>
                  </a:lnTo>
                  <a:lnTo>
                    <a:pt x="1041" y="551"/>
                  </a:lnTo>
                  <a:lnTo>
                    <a:pt x="1034" y="551"/>
                  </a:lnTo>
                  <a:lnTo>
                    <a:pt x="1020" y="555"/>
                  </a:lnTo>
                  <a:lnTo>
                    <a:pt x="1010" y="556"/>
                  </a:lnTo>
                  <a:lnTo>
                    <a:pt x="998" y="564"/>
                  </a:lnTo>
                  <a:lnTo>
                    <a:pt x="986" y="573"/>
                  </a:lnTo>
                  <a:lnTo>
                    <a:pt x="973" y="573"/>
                  </a:lnTo>
                  <a:lnTo>
                    <a:pt x="955" y="575"/>
                  </a:lnTo>
                  <a:lnTo>
                    <a:pt x="943" y="579"/>
                  </a:lnTo>
                  <a:lnTo>
                    <a:pt x="929" y="583"/>
                  </a:lnTo>
                  <a:lnTo>
                    <a:pt x="897" y="595"/>
                  </a:lnTo>
                  <a:lnTo>
                    <a:pt x="873" y="603"/>
                  </a:lnTo>
                  <a:lnTo>
                    <a:pt x="860" y="617"/>
                  </a:lnTo>
                  <a:lnTo>
                    <a:pt x="841" y="632"/>
                  </a:lnTo>
                  <a:lnTo>
                    <a:pt x="833" y="639"/>
                  </a:lnTo>
                  <a:lnTo>
                    <a:pt x="823" y="639"/>
                  </a:lnTo>
                  <a:lnTo>
                    <a:pt x="810" y="635"/>
                  </a:lnTo>
                  <a:lnTo>
                    <a:pt x="810" y="630"/>
                  </a:lnTo>
                  <a:lnTo>
                    <a:pt x="808" y="624"/>
                  </a:lnTo>
                  <a:lnTo>
                    <a:pt x="790" y="629"/>
                  </a:lnTo>
                  <a:lnTo>
                    <a:pt x="775" y="631"/>
                  </a:lnTo>
                  <a:lnTo>
                    <a:pt x="759" y="623"/>
                  </a:lnTo>
                  <a:lnTo>
                    <a:pt x="746" y="622"/>
                  </a:lnTo>
                  <a:lnTo>
                    <a:pt x="718" y="611"/>
                  </a:lnTo>
                  <a:lnTo>
                    <a:pt x="691" y="599"/>
                  </a:lnTo>
                  <a:lnTo>
                    <a:pt x="676" y="584"/>
                  </a:lnTo>
                  <a:lnTo>
                    <a:pt x="664" y="584"/>
                  </a:lnTo>
                  <a:lnTo>
                    <a:pt x="633" y="581"/>
                  </a:lnTo>
                  <a:lnTo>
                    <a:pt x="606" y="581"/>
                  </a:lnTo>
                  <a:lnTo>
                    <a:pt x="599" y="580"/>
                  </a:lnTo>
                  <a:lnTo>
                    <a:pt x="594" y="583"/>
                  </a:lnTo>
                  <a:lnTo>
                    <a:pt x="592" y="588"/>
                  </a:lnTo>
                  <a:lnTo>
                    <a:pt x="577" y="593"/>
                  </a:lnTo>
                  <a:lnTo>
                    <a:pt x="557" y="595"/>
                  </a:lnTo>
                  <a:lnTo>
                    <a:pt x="520" y="592"/>
                  </a:lnTo>
                  <a:lnTo>
                    <a:pt x="493" y="594"/>
                  </a:lnTo>
                  <a:lnTo>
                    <a:pt x="473" y="592"/>
                  </a:lnTo>
                  <a:lnTo>
                    <a:pt x="456" y="594"/>
                  </a:lnTo>
                  <a:lnTo>
                    <a:pt x="447" y="595"/>
                  </a:lnTo>
                  <a:lnTo>
                    <a:pt x="439" y="593"/>
                  </a:lnTo>
                  <a:lnTo>
                    <a:pt x="430" y="574"/>
                  </a:lnTo>
                  <a:lnTo>
                    <a:pt x="426" y="564"/>
                  </a:lnTo>
                  <a:lnTo>
                    <a:pt x="417" y="551"/>
                  </a:lnTo>
                  <a:lnTo>
                    <a:pt x="409" y="541"/>
                  </a:lnTo>
                  <a:lnTo>
                    <a:pt x="404" y="529"/>
                  </a:lnTo>
                  <a:lnTo>
                    <a:pt x="403" y="523"/>
                  </a:lnTo>
                  <a:lnTo>
                    <a:pt x="397" y="516"/>
                  </a:lnTo>
                  <a:lnTo>
                    <a:pt x="390" y="514"/>
                  </a:lnTo>
                  <a:lnTo>
                    <a:pt x="386" y="513"/>
                  </a:lnTo>
                  <a:lnTo>
                    <a:pt x="384" y="508"/>
                  </a:lnTo>
                  <a:lnTo>
                    <a:pt x="383" y="501"/>
                  </a:lnTo>
                  <a:lnTo>
                    <a:pt x="380" y="499"/>
                  </a:lnTo>
                  <a:lnTo>
                    <a:pt x="376" y="500"/>
                  </a:lnTo>
                  <a:lnTo>
                    <a:pt x="364" y="500"/>
                  </a:lnTo>
                  <a:lnTo>
                    <a:pt x="353" y="494"/>
                  </a:lnTo>
                  <a:lnTo>
                    <a:pt x="337" y="483"/>
                  </a:lnTo>
                  <a:lnTo>
                    <a:pt x="331" y="481"/>
                  </a:lnTo>
                  <a:lnTo>
                    <a:pt x="327" y="482"/>
                  </a:lnTo>
                  <a:lnTo>
                    <a:pt x="320" y="480"/>
                  </a:lnTo>
                  <a:lnTo>
                    <a:pt x="316" y="475"/>
                  </a:lnTo>
                  <a:lnTo>
                    <a:pt x="302" y="466"/>
                  </a:lnTo>
                  <a:lnTo>
                    <a:pt x="272" y="459"/>
                  </a:lnTo>
                  <a:lnTo>
                    <a:pt x="269" y="460"/>
                  </a:lnTo>
                  <a:lnTo>
                    <a:pt x="266" y="463"/>
                  </a:lnTo>
                  <a:lnTo>
                    <a:pt x="254" y="465"/>
                  </a:lnTo>
                  <a:lnTo>
                    <a:pt x="235" y="465"/>
                  </a:lnTo>
                  <a:lnTo>
                    <a:pt x="192" y="456"/>
                  </a:lnTo>
                  <a:lnTo>
                    <a:pt x="182" y="450"/>
                  </a:lnTo>
                  <a:lnTo>
                    <a:pt x="172" y="435"/>
                  </a:lnTo>
                  <a:lnTo>
                    <a:pt x="171" y="428"/>
                  </a:lnTo>
                  <a:lnTo>
                    <a:pt x="171" y="422"/>
                  </a:lnTo>
                  <a:lnTo>
                    <a:pt x="174" y="417"/>
                  </a:lnTo>
                  <a:lnTo>
                    <a:pt x="180" y="412"/>
                  </a:lnTo>
                  <a:lnTo>
                    <a:pt x="182" y="404"/>
                  </a:lnTo>
                  <a:lnTo>
                    <a:pt x="177" y="398"/>
                  </a:lnTo>
                  <a:lnTo>
                    <a:pt x="175" y="388"/>
                  </a:lnTo>
                  <a:lnTo>
                    <a:pt x="177" y="383"/>
                  </a:lnTo>
                  <a:lnTo>
                    <a:pt x="177" y="373"/>
                  </a:lnTo>
                  <a:lnTo>
                    <a:pt x="173" y="367"/>
                  </a:lnTo>
                  <a:lnTo>
                    <a:pt x="168" y="358"/>
                  </a:lnTo>
                  <a:lnTo>
                    <a:pt x="161" y="355"/>
                  </a:lnTo>
                  <a:lnTo>
                    <a:pt x="154" y="349"/>
                  </a:lnTo>
                  <a:lnTo>
                    <a:pt x="151" y="342"/>
                  </a:lnTo>
                  <a:lnTo>
                    <a:pt x="147" y="335"/>
                  </a:lnTo>
                  <a:lnTo>
                    <a:pt x="144" y="327"/>
                  </a:lnTo>
                  <a:lnTo>
                    <a:pt x="143" y="320"/>
                  </a:lnTo>
                  <a:lnTo>
                    <a:pt x="138" y="313"/>
                  </a:lnTo>
                  <a:lnTo>
                    <a:pt x="131" y="308"/>
                  </a:lnTo>
                  <a:lnTo>
                    <a:pt x="125" y="306"/>
                  </a:lnTo>
                  <a:lnTo>
                    <a:pt x="121" y="300"/>
                  </a:lnTo>
                  <a:lnTo>
                    <a:pt x="114" y="298"/>
                  </a:lnTo>
                  <a:lnTo>
                    <a:pt x="107" y="298"/>
                  </a:lnTo>
                  <a:lnTo>
                    <a:pt x="103" y="302"/>
                  </a:lnTo>
                  <a:lnTo>
                    <a:pt x="98" y="304"/>
                  </a:lnTo>
                  <a:lnTo>
                    <a:pt x="94" y="303"/>
                  </a:lnTo>
                  <a:lnTo>
                    <a:pt x="87" y="295"/>
                  </a:lnTo>
                  <a:lnTo>
                    <a:pt x="85" y="291"/>
                  </a:lnTo>
                  <a:lnTo>
                    <a:pt x="76" y="291"/>
                  </a:lnTo>
                  <a:lnTo>
                    <a:pt x="68" y="295"/>
                  </a:lnTo>
                  <a:lnTo>
                    <a:pt x="64" y="299"/>
                  </a:lnTo>
                  <a:lnTo>
                    <a:pt x="63" y="304"/>
                  </a:lnTo>
                  <a:lnTo>
                    <a:pt x="59" y="304"/>
                  </a:lnTo>
                  <a:lnTo>
                    <a:pt x="50" y="299"/>
                  </a:lnTo>
                  <a:lnTo>
                    <a:pt x="48" y="292"/>
                  </a:lnTo>
                  <a:lnTo>
                    <a:pt x="47" y="289"/>
                  </a:lnTo>
                  <a:lnTo>
                    <a:pt x="41" y="282"/>
                  </a:lnTo>
                  <a:lnTo>
                    <a:pt x="33" y="276"/>
                  </a:lnTo>
                  <a:lnTo>
                    <a:pt x="26" y="269"/>
                  </a:lnTo>
                  <a:lnTo>
                    <a:pt x="21" y="266"/>
                  </a:lnTo>
                  <a:lnTo>
                    <a:pt x="16" y="262"/>
                  </a:lnTo>
                  <a:lnTo>
                    <a:pt x="14" y="257"/>
                  </a:lnTo>
                  <a:lnTo>
                    <a:pt x="14" y="251"/>
                  </a:lnTo>
                  <a:lnTo>
                    <a:pt x="11" y="246"/>
                  </a:lnTo>
                  <a:lnTo>
                    <a:pt x="10" y="247"/>
                  </a:lnTo>
                  <a:lnTo>
                    <a:pt x="9" y="250"/>
                  </a:lnTo>
                  <a:lnTo>
                    <a:pt x="6" y="250"/>
                  </a:lnTo>
                  <a:lnTo>
                    <a:pt x="3" y="245"/>
                  </a:lnTo>
                  <a:lnTo>
                    <a:pt x="1" y="242"/>
                  </a:lnTo>
                  <a:lnTo>
                    <a:pt x="1" y="232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192">
              <a:extLst>
                <a:ext uri="{FF2B5EF4-FFF2-40B4-BE49-F238E27FC236}">
                  <a16:creationId xmlns:a16="http://schemas.microsoft.com/office/drawing/2014/main" id="{3F315F74-8EC3-9BDF-1D5E-292B21308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1" y="2936876"/>
              <a:ext cx="930275" cy="488950"/>
            </a:xfrm>
            <a:custGeom>
              <a:avLst/>
              <a:gdLst>
                <a:gd name="T0" fmla="*/ 40 w 1670"/>
                <a:gd name="T1" fmla="*/ 511 h 877"/>
                <a:gd name="T2" fmla="*/ 1 w 1670"/>
                <a:gd name="T3" fmla="*/ 409 h 877"/>
                <a:gd name="T4" fmla="*/ 80 w 1670"/>
                <a:gd name="T5" fmla="*/ 393 h 877"/>
                <a:gd name="T6" fmla="*/ 118 w 1670"/>
                <a:gd name="T7" fmla="*/ 315 h 877"/>
                <a:gd name="T8" fmla="*/ 162 w 1670"/>
                <a:gd name="T9" fmla="*/ 297 h 877"/>
                <a:gd name="T10" fmla="*/ 192 w 1670"/>
                <a:gd name="T11" fmla="*/ 289 h 877"/>
                <a:gd name="T12" fmla="*/ 265 w 1670"/>
                <a:gd name="T13" fmla="*/ 314 h 877"/>
                <a:gd name="T14" fmla="*/ 315 w 1670"/>
                <a:gd name="T15" fmla="*/ 331 h 877"/>
                <a:gd name="T16" fmla="*/ 380 w 1670"/>
                <a:gd name="T17" fmla="*/ 315 h 877"/>
                <a:gd name="T18" fmla="*/ 439 w 1670"/>
                <a:gd name="T19" fmla="*/ 312 h 877"/>
                <a:gd name="T20" fmla="*/ 481 w 1670"/>
                <a:gd name="T21" fmla="*/ 336 h 877"/>
                <a:gd name="T22" fmla="*/ 561 w 1670"/>
                <a:gd name="T23" fmla="*/ 333 h 877"/>
                <a:gd name="T24" fmla="*/ 535 w 1670"/>
                <a:gd name="T25" fmla="*/ 263 h 877"/>
                <a:gd name="T26" fmla="*/ 530 w 1670"/>
                <a:gd name="T27" fmla="*/ 219 h 877"/>
                <a:gd name="T28" fmla="*/ 565 w 1670"/>
                <a:gd name="T29" fmla="*/ 165 h 877"/>
                <a:gd name="T30" fmla="*/ 532 w 1670"/>
                <a:gd name="T31" fmla="*/ 147 h 877"/>
                <a:gd name="T32" fmla="*/ 560 w 1670"/>
                <a:gd name="T33" fmla="*/ 125 h 877"/>
                <a:gd name="T34" fmla="*/ 612 w 1670"/>
                <a:gd name="T35" fmla="*/ 108 h 877"/>
                <a:gd name="T36" fmla="*/ 689 w 1670"/>
                <a:gd name="T37" fmla="*/ 86 h 877"/>
                <a:gd name="T38" fmla="*/ 733 w 1670"/>
                <a:gd name="T39" fmla="*/ 60 h 877"/>
                <a:gd name="T40" fmla="*/ 804 w 1670"/>
                <a:gd name="T41" fmla="*/ 24 h 877"/>
                <a:gd name="T42" fmla="*/ 861 w 1670"/>
                <a:gd name="T43" fmla="*/ 3 h 877"/>
                <a:gd name="T44" fmla="*/ 923 w 1670"/>
                <a:gd name="T45" fmla="*/ 40 h 877"/>
                <a:gd name="T46" fmla="*/ 942 w 1670"/>
                <a:gd name="T47" fmla="*/ 78 h 877"/>
                <a:gd name="T48" fmla="*/ 978 w 1670"/>
                <a:gd name="T49" fmla="*/ 68 h 877"/>
                <a:gd name="T50" fmla="*/ 1022 w 1670"/>
                <a:gd name="T51" fmla="*/ 84 h 877"/>
                <a:gd name="T52" fmla="*/ 1051 w 1670"/>
                <a:gd name="T53" fmla="*/ 105 h 877"/>
                <a:gd name="T54" fmla="*/ 1116 w 1670"/>
                <a:gd name="T55" fmla="*/ 75 h 877"/>
                <a:gd name="T56" fmla="*/ 1158 w 1670"/>
                <a:gd name="T57" fmla="*/ 62 h 877"/>
                <a:gd name="T58" fmla="*/ 1359 w 1670"/>
                <a:gd name="T59" fmla="*/ 241 h 877"/>
                <a:gd name="T60" fmla="*/ 1415 w 1670"/>
                <a:gd name="T61" fmla="*/ 260 h 877"/>
                <a:gd name="T62" fmla="*/ 1483 w 1670"/>
                <a:gd name="T63" fmla="*/ 245 h 877"/>
                <a:gd name="T64" fmla="*/ 1555 w 1670"/>
                <a:gd name="T65" fmla="*/ 294 h 877"/>
                <a:gd name="T66" fmla="*/ 1582 w 1670"/>
                <a:gd name="T67" fmla="*/ 329 h 877"/>
                <a:gd name="T68" fmla="*/ 1638 w 1670"/>
                <a:gd name="T69" fmla="*/ 325 h 877"/>
                <a:gd name="T70" fmla="*/ 1646 w 1670"/>
                <a:gd name="T71" fmla="*/ 379 h 877"/>
                <a:gd name="T72" fmla="*/ 1623 w 1670"/>
                <a:gd name="T73" fmla="*/ 475 h 877"/>
                <a:gd name="T74" fmla="*/ 1540 w 1670"/>
                <a:gd name="T75" fmla="*/ 480 h 877"/>
                <a:gd name="T76" fmla="*/ 1515 w 1670"/>
                <a:gd name="T77" fmla="*/ 577 h 877"/>
                <a:gd name="T78" fmla="*/ 1481 w 1670"/>
                <a:gd name="T79" fmla="*/ 601 h 877"/>
                <a:gd name="T80" fmla="*/ 1441 w 1670"/>
                <a:gd name="T81" fmla="*/ 629 h 877"/>
                <a:gd name="T82" fmla="*/ 1465 w 1670"/>
                <a:gd name="T83" fmla="*/ 696 h 877"/>
                <a:gd name="T84" fmla="*/ 1464 w 1670"/>
                <a:gd name="T85" fmla="*/ 766 h 877"/>
                <a:gd name="T86" fmla="*/ 1308 w 1670"/>
                <a:gd name="T87" fmla="*/ 741 h 877"/>
                <a:gd name="T88" fmla="*/ 1201 w 1670"/>
                <a:gd name="T89" fmla="*/ 739 h 877"/>
                <a:gd name="T90" fmla="*/ 1108 w 1670"/>
                <a:gd name="T91" fmla="*/ 771 h 877"/>
                <a:gd name="T92" fmla="*/ 1050 w 1670"/>
                <a:gd name="T93" fmla="*/ 803 h 877"/>
                <a:gd name="T94" fmla="*/ 943 w 1670"/>
                <a:gd name="T95" fmla="*/ 862 h 877"/>
                <a:gd name="T96" fmla="*/ 743 w 1670"/>
                <a:gd name="T97" fmla="*/ 716 h 877"/>
                <a:gd name="T98" fmla="*/ 410 w 1670"/>
                <a:gd name="T99" fmla="*/ 844 h 877"/>
                <a:gd name="T100" fmla="*/ 305 w 1670"/>
                <a:gd name="T101" fmla="*/ 803 h 877"/>
                <a:gd name="T102" fmla="*/ 261 w 1670"/>
                <a:gd name="T103" fmla="*/ 785 h 877"/>
                <a:gd name="T104" fmla="*/ 224 w 1670"/>
                <a:gd name="T105" fmla="*/ 739 h 877"/>
                <a:gd name="T106" fmla="*/ 194 w 1670"/>
                <a:gd name="T107" fmla="*/ 701 h 877"/>
                <a:gd name="T108" fmla="*/ 242 w 1670"/>
                <a:gd name="T109" fmla="*/ 700 h 877"/>
                <a:gd name="T110" fmla="*/ 222 w 1670"/>
                <a:gd name="T111" fmla="*/ 660 h 877"/>
                <a:gd name="T112" fmla="*/ 281 w 1670"/>
                <a:gd name="T113" fmla="*/ 650 h 877"/>
                <a:gd name="T114" fmla="*/ 292 w 1670"/>
                <a:gd name="T115" fmla="*/ 621 h 877"/>
                <a:gd name="T116" fmla="*/ 289 w 1670"/>
                <a:gd name="T117" fmla="*/ 573 h 877"/>
                <a:gd name="T118" fmla="*/ 246 w 1670"/>
                <a:gd name="T119" fmla="*/ 565 h 877"/>
                <a:gd name="T120" fmla="*/ 221 w 1670"/>
                <a:gd name="T121" fmla="*/ 555 h 877"/>
                <a:gd name="T122" fmla="*/ 178 w 1670"/>
                <a:gd name="T123" fmla="*/ 566 h 877"/>
                <a:gd name="T124" fmla="*/ 142 w 1670"/>
                <a:gd name="T125" fmla="*/ 588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0" h="877">
                  <a:moveTo>
                    <a:pt x="128" y="589"/>
                  </a:moveTo>
                  <a:lnTo>
                    <a:pt x="117" y="581"/>
                  </a:lnTo>
                  <a:lnTo>
                    <a:pt x="105" y="585"/>
                  </a:lnTo>
                  <a:lnTo>
                    <a:pt x="89" y="574"/>
                  </a:lnTo>
                  <a:lnTo>
                    <a:pt x="90" y="567"/>
                  </a:lnTo>
                  <a:lnTo>
                    <a:pt x="107" y="567"/>
                  </a:lnTo>
                  <a:lnTo>
                    <a:pt x="89" y="537"/>
                  </a:lnTo>
                  <a:lnTo>
                    <a:pt x="69" y="518"/>
                  </a:lnTo>
                  <a:lnTo>
                    <a:pt x="40" y="511"/>
                  </a:lnTo>
                  <a:lnTo>
                    <a:pt x="37" y="517"/>
                  </a:lnTo>
                  <a:lnTo>
                    <a:pt x="23" y="505"/>
                  </a:lnTo>
                  <a:lnTo>
                    <a:pt x="25" y="499"/>
                  </a:lnTo>
                  <a:lnTo>
                    <a:pt x="18" y="486"/>
                  </a:lnTo>
                  <a:lnTo>
                    <a:pt x="0" y="479"/>
                  </a:lnTo>
                  <a:lnTo>
                    <a:pt x="6" y="464"/>
                  </a:lnTo>
                  <a:lnTo>
                    <a:pt x="10" y="437"/>
                  </a:lnTo>
                  <a:lnTo>
                    <a:pt x="4" y="430"/>
                  </a:lnTo>
                  <a:lnTo>
                    <a:pt x="1" y="409"/>
                  </a:lnTo>
                  <a:lnTo>
                    <a:pt x="10" y="404"/>
                  </a:lnTo>
                  <a:lnTo>
                    <a:pt x="22" y="390"/>
                  </a:lnTo>
                  <a:lnTo>
                    <a:pt x="22" y="379"/>
                  </a:lnTo>
                  <a:lnTo>
                    <a:pt x="28" y="371"/>
                  </a:lnTo>
                  <a:lnTo>
                    <a:pt x="51" y="392"/>
                  </a:lnTo>
                  <a:lnTo>
                    <a:pt x="54" y="400"/>
                  </a:lnTo>
                  <a:lnTo>
                    <a:pt x="68" y="408"/>
                  </a:lnTo>
                  <a:lnTo>
                    <a:pt x="81" y="407"/>
                  </a:lnTo>
                  <a:lnTo>
                    <a:pt x="80" y="393"/>
                  </a:lnTo>
                  <a:lnTo>
                    <a:pt x="85" y="389"/>
                  </a:lnTo>
                  <a:lnTo>
                    <a:pt x="75" y="354"/>
                  </a:lnTo>
                  <a:lnTo>
                    <a:pt x="88" y="352"/>
                  </a:lnTo>
                  <a:lnTo>
                    <a:pt x="103" y="352"/>
                  </a:lnTo>
                  <a:lnTo>
                    <a:pt x="103" y="342"/>
                  </a:lnTo>
                  <a:lnTo>
                    <a:pt x="96" y="334"/>
                  </a:lnTo>
                  <a:lnTo>
                    <a:pt x="99" y="324"/>
                  </a:lnTo>
                  <a:lnTo>
                    <a:pt x="112" y="316"/>
                  </a:lnTo>
                  <a:lnTo>
                    <a:pt x="118" y="315"/>
                  </a:lnTo>
                  <a:lnTo>
                    <a:pt x="122" y="303"/>
                  </a:lnTo>
                  <a:lnTo>
                    <a:pt x="129" y="298"/>
                  </a:lnTo>
                  <a:lnTo>
                    <a:pt x="138" y="301"/>
                  </a:lnTo>
                  <a:lnTo>
                    <a:pt x="139" y="293"/>
                  </a:lnTo>
                  <a:lnTo>
                    <a:pt x="137" y="285"/>
                  </a:lnTo>
                  <a:lnTo>
                    <a:pt x="139" y="279"/>
                  </a:lnTo>
                  <a:lnTo>
                    <a:pt x="152" y="287"/>
                  </a:lnTo>
                  <a:lnTo>
                    <a:pt x="163" y="291"/>
                  </a:lnTo>
                  <a:lnTo>
                    <a:pt x="162" y="297"/>
                  </a:lnTo>
                  <a:lnTo>
                    <a:pt x="156" y="304"/>
                  </a:lnTo>
                  <a:lnTo>
                    <a:pt x="160" y="309"/>
                  </a:lnTo>
                  <a:lnTo>
                    <a:pt x="168" y="304"/>
                  </a:lnTo>
                  <a:lnTo>
                    <a:pt x="170" y="297"/>
                  </a:lnTo>
                  <a:lnTo>
                    <a:pt x="176" y="294"/>
                  </a:lnTo>
                  <a:lnTo>
                    <a:pt x="177" y="301"/>
                  </a:lnTo>
                  <a:lnTo>
                    <a:pt x="182" y="295"/>
                  </a:lnTo>
                  <a:lnTo>
                    <a:pt x="184" y="290"/>
                  </a:lnTo>
                  <a:lnTo>
                    <a:pt x="192" y="289"/>
                  </a:lnTo>
                  <a:lnTo>
                    <a:pt x="201" y="283"/>
                  </a:lnTo>
                  <a:lnTo>
                    <a:pt x="209" y="282"/>
                  </a:lnTo>
                  <a:lnTo>
                    <a:pt x="214" y="294"/>
                  </a:lnTo>
                  <a:lnTo>
                    <a:pt x="224" y="301"/>
                  </a:lnTo>
                  <a:lnTo>
                    <a:pt x="240" y="296"/>
                  </a:lnTo>
                  <a:lnTo>
                    <a:pt x="247" y="296"/>
                  </a:lnTo>
                  <a:lnTo>
                    <a:pt x="251" y="303"/>
                  </a:lnTo>
                  <a:lnTo>
                    <a:pt x="257" y="303"/>
                  </a:lnTo>
                  <a:lnTo>
                    <a:pt x="265" y="314"/>
                  </a:lnTo>
                  <a:lnTo>
                    <a:pt x="275" y="314"/>
                  </a:lnTo>
                  <a:lnTo>
                    <a:pt x="282" y="323"/>
                  </a:lnTo>
                  <a:lnTo>
                    <a:pt x="294" y="333"/>
                  </a:lnTo>
                  <a:lnTo>
                    <a:pt x="301" y="333"/>
                  </a:lnTo>
                  <a:lnTo>
                    <a:pt x="305" y="339"/>
                  </a:lnTo>
                  <a:lnTo>
                    <a:pt x="305" y="349"/>
                  </a:lnTo>
                  <a:lnTo>
                    <a:pt x="310" y="351"/>
                  </a:lnTo>
                  <a:lnTo>
                    <a:pt x="316" y="342"/>
                  </a:lnTo>
                  <a:lnTo>
                    <a:pt x="315" y="331"/>
                  </a:lnTo>
                  <a:lnTo>
                    <a:pt x="324" y="326"/>
                  </a:lnTo>
                  <a:lnTo>
                    <a:pt x="330" y="335"/>
                  </a:lnTo>
                  <a:lnTo>
                    <a:pt x="346" y="337"/>
                  </a:lnTo>
                  <a:lnTo>
                    <a:pt x="352" y="346"/>
                  </a:lnTo>
                  <a:lnTo>
                    <a:pt x="358" y="348"/>
                  </a:lnTo>
                  <a:lnTo>
                    <a:pt x="369" y="340"/>
                  </a:lnTo>
                  <a:lnTo>
                    <a:pt x="370" y="324"/>
                  </a:lnTo>
                  <a:lnTo>
                    <a:pt x="379" y="323"/>
                  </a:lnTo>
                  <a:lnTo>
                    <a:pt x="380" y="315"/>
                  </a:lnTo>
                  <a:lnTo>
                    <a:pt x="387" y="312"/>
                  </a:lnTo>
                  <a:lnTo>
                    <a:pt x="392" y="319"/>
                  </a:lnTo>
                  <a:lnTo>
                    <a:pt x="396" y="312"/>
                  </a:lnTo>
                  <a:lnTo>
                    <a:pt x="406" y="310"/>
                  </a:lnTo>
                  <a:lnTo>
                    <a:pt x="419" y="322"/>
                  </a:lnTo>
                  <a:lnTo>
                    <a:pt x="421" y="327"/>
                  </a:lnTo>
                  <a:lnTo>
                    <a:pt x="433" y="325"/>
                  </a:lnTo>
                  <a:lnTo>
                    <a:pt x="432" y="315"/>
                  </a:lnTo>
                  <a:lnTo>
                    <a:pt x="439" y="312"/>
                  </a:lnTo>
                  <a:lnTo>
                    <a:pt x="449" y="313"/>
                  </a:lnTo>
                  <a:lnTo>
                    <a:pt x="453" y="307"/>
                  </a:lnTo>
                  <a:lnTo>
                    <a:pt x="464" y="313"/>
                  </a:lnTo>
                  <a:lnTo>
                    <a:pt x="470" y="316"/>
                  </a:lnTo>
                  <a:lnTo>
                    <a:pt x="467" y="322"/>
                  </a:lnTo>
                  <a:lnTo>
                    <a:pt x="461" y="326"/>
                  </a:lnTo>
                  <a:lnTo>
                    <a:pt x="469" y="336"/>
                  </a:lnTo>
                  <a:lnTo>
                    <a:pt x="477" y="338"/>
                  </a:lnTo>
                  <a:lnTo>
                    <a:pt x="481" y="336"/>
                  </a:lnTo>
                  <a:lnTo>
                    <a:pt x="487" y="339"/>
                  </a:lnTo>
                  <a:lnTo>
                    <a:pt x="500" y="339"/>
                  </a:lnTo>
                  <a:lnTo>
                    <a:pt x="516" y="347"/>
                  </a:lnTo>
                  <a:lnTo>
                    <a:pt x="526" y="345"/>
                  </a:lnTo>
                  <a:lnTo>
                    <a:pt x="530" y="336"/>
                  </a:lnTo>
                  <a:lnTo>
                    <a:pt x="531" y="328"/>
                  </a:lnTo>
                  <a:lnTo>
                    <a:pt x="535" y="323"/>
                  </a:lnTo>
                  <a:lnTo>
                    <a:pt x="549" y="332"/>
                  </a:lnTo>
                  <a:lnTo>
                    <a:pt x="561" y="333"/>
                  </a:lnTo>
                  <a:lnTo>
                    <a:pt x="576" y="328"/>
                  </a:lnTo>
                  <a:lnTo>
                    <a:pt x="580" y="321"/>
                  </a:lnTo>
                  <a:lnTo>
                    <a:pt x="578" y="286"/>
                  </a:lnTo>
                  <a:lnTo>
                    <a:pt x="574" y="283"/>
                  </a:lnTo>
                  <a:lnTo>
                    <a:pt x="561" y="283"/>
                  </a:lnTo>
                  <a:lnTo>
                    <a:pt x="553" y="276"/>
                  </a:lnTo>
                  <a:lnTo>
                    <a:pt x="551" y="271"/>
                  </a:lnTo>
                  <a:lnTo>
                    <a:pt x="541" y="269"/>
                  </a:lnTo>
                  <a:lnTo>
                    <a:pt x="535" y="263"/>
                  </a:lnTo>
                  <a:lnTo>
                    <a:pt x="525" y="263"/>
                  </a:lnTo>
                  <a:lnTo>
                    <a:pt x="524" y="258"/>
                  </a:lnTo>
                  <a:lnTo>
                    <a:pt x="521" y="252"/>
                  </a:lnTo>
                  <a:lnTo>
                    <a:pt x="522" y="248"/>
                  </a:lnTo>
                  <a:lnTo>
                    <a:pt x="530" y="247"/>
                  </a:lnTo>
                  <a:lnTo>
                    <a:pt x="532" y="238"/>
                  </a:lnTo>
                  <a:lnTo>
                    <a:pt x="539" y="230"/>
                  </a:lnTo>
                  <a:lnTo>
                    <a:pt x="536" y="220"/>
                  </a:lnTo>
                  <a:lnTo>
                    <a:pt x="530" y="219"/>
                  </a:lnTo>
                  <a:lnTo>
                    <a:pt x="529" y="209"/>
                  </a:lnTo>
                  <a:lnTo>
                    <a:pt x="539" y="195"/>
                  </a:lnTo>
                  <a:lnTo>
                    <a:pt x="549" y="186"/>
                  </a:lnTo>
                  <a:lnTo>
                    <a:pt x="567" y="184"/>
                  </a:lnTo>
                  <a:lnTo>
                    <a:pt x="575" y="186"/>
                  </a:lnTo>
                  <a:lnTo>
                    <a:pt x="580" y="183"/>
                  </a:lnTo>
                  <a:lnTo>
                    <a:pt x="580" y="174"/>
                  </a:lnTo>
                  <a:lnTo>
                    <a:pt x="572" y="171"/>
                  </a:lnTo>
                  <a:lnTo>
                    <a:pt x="565" y="165"/>
                  </a:lnTo>
                  <a:lnTo>
                    <a:pt x="558" y="165"/>
                  </a:lnTo>
                  <a:lnTo>
                    <a:pt x="552" y="169"/>
                  </a:lnTo>
                  <a:lnTo>
                    <a:pt x="543" y="165"/>
                  </a:lnTo>
                  <a:lnTo>
                    <a:pt x="532" y="165"/>
                  </a:lnTo>
                  <a:lnTo>
                    <a:pt x="531" y="159"/>
                  </a:lnTo>
                  <a:lnTo>
                    <a:pt x="535" y="156"/>
                  </a:lnTo>
                  <a:lnTo>
                    <a:pt x="547" y="155"/>
                  </a:lnTo>
                  <a:lnTo>
                    <a:pt x="543" y="146"/>
                  </a:lnTo>
                  <a:lnTo>
                    <a:pt x="532" y="147"/>
                  </a:lnTo>
                  <a:lnTo>
                    <a:pt x="524" y="145"/>
                  </a:lnTo>
                  <a:lnTo>
                    <a:pt x="528" y="141"/>
                  </a:lnTo>
                  <a:lnTo>
                    <a:pt x="524" y="130"/>
                  </a:lnTo>
                  <a:lnTo>
                    <a:pt x="527" y="127"/>
                  </a:lnTo>
                  <a:lnTo>
                    <a:pt x="536" y="127"/>
                  </a:lnTo>
                  <a:lnTo>
                    <a:pt x="541" y="121"/>
                  </a:lnTo>
                  <a:lnTo>
                    <a:pt x="547" y="122"/>
                  </a:lnTo>
                  <a:lnTo>
                    <a:pt x="550" y="127"/>
                  </a:lnTo>
                  <a:lnTo>
                    <a:pt x="560" y="125"/>
                  </a:lnTo>
                  <a:lnTo>
                    <a:pt x="568" y="131"/>
                  </a:lnTo>
                  <a:lnTo>
                    <a:pt x="572" y="127"/>
                  </a:lnTo>
                  <a:lnTo>
                    <a:pt x="572" y="121"/>
                  </a:lnTo>
                  <a:lnTo>
                    <a:pt x="579" y="116"/>
                  </a:lnTo>
                  <a:lnTo>
                    <a:pt x="587" y="117"/>
                  </a:lnTo>
                  <a:lnTo>
                    <a:pt x="592" y="125"/>
                  </a:lnTo>
                  <a:lnTo>
                    <a:pt x="596" y="119"/>
                  </a:lnTo>
                  <a:lnTo>
                    <a:pt x="597" y="113"/>
                  </a:lnTo>
                  <a:lnTo>
                    <a:pt x="612" y="108"/>
                  </a:lnTo>
                  <a:lnTo>
                    <a:pt x="623" y="107"/>
                  </a:lnTo>
                  <a:lnTo>
                    <a:pt x="634" y="102"/>
                  </a:lnTo>
                  <a:lnTo>
                    <a:pt x="645" y="101"/>
                  </a:lnTo>
                  <a:lnTo>
                    <a:pt x="648" y="97"/>
                  </a:lnTo>
                  <a:lnTo>
                    <a:pt x="659" y="89"/>
                  </a:lnTo>
                  <a:lnTo>
                    <a:pt x="670" y="89"/>
                  </a:lnTo>
                  <a:lnTo>
                    <a:pt x="677" y="84"/>
                  </a:lnTo>
                  <a:lnTo>
                    <a:pt x="683" y="84"/>
                  </a:lnTo>
                  <a:lnTo>
                    <a:pt x="689" y="86"/>
                  </a:lnTo>
                  <a:lnTo>
                    <a:pt x="693" y="83"/>
                  </a:lnTo>
                  <a:lnTo>
                    <a:pt x="692" y="74"/>
                  </a:lnTo>
                  <a:lnTo>
                    <a:pt x="698" y="70"/>
                  </a:lnTo>
                  <a:lnTo>
                    <a:pt x="707" y="70"/>
                  </a:lnTo>
                  <a:lnTo>
                    <a:pt x="708" y="64"/>
                  </a:lnTo>
                  <a:lnTo>
                    <a:pt x="714" y="59"/>
                  </a:lnTo>
                  <a:lnTo>
                    <a:pt x="719" y="64"/>
                  </a:lnTo>
                  <a:lnTo>
                    <a:pt x="725" y="65"/>
                  </a:lnTo>
                  <a:lnTo>
                    <a:pt x="733" y="60"/>
                  </a:lnTo>
                  <a:lnTo>
                    <a:pt x="743" y="57"/>
                  </a:lnTo>
                  <a:lnTo>
                    <a:pt x="762" y="44"/>
                  </a:lnTo>
                  <a:lnTo>
                    <a:pt x="766" y="44"/>
                  </a:lnTo>
                  <a:lnTo>
                    <a:pt x="770" y="41"/>
                  </a:lnTo>
                  <a:lnTo>
                    <a:pt x="780" y="39"/>
                  </a:lnTo>
                  <a:lnTo>
                    <a:pt x="787" y="32"/>
                  </a:lnTo>
                  <a:lnTo>
                    <a:pt x="792" y="33"/>
                  </a:lnTo>
                  <a:lnTo>
                    <a:pt x="804" y="31"/>
                  </a:lnTo>
                  <a:lnTo>
                    <a:pt x="804" y="24"/>
                  </a:lnTo>
                  <a:lnTo>
                    <a:pt x="799" y="18"/>
                  </a:lnTo>
                  <a:lnTo>
                    <a:pt x="804" y="15"/>
                  </a:lnTo>
                  <a:lnTo>
                    <a:pt x="816" y="14"/>
                  </a:lnTo>
                  <a:lnTo>
                    <a:pt x="818" y="6"/>
                  </a:lnTo>
                  <a:lnTo>
                    <a:pt x="826" y="1"/>
                  </a:lnTo>
                  <a:lnTo>
                    <a:pt x="832" y="2"/>
                  </a:lnTo>
                  <a:lnTo>
                    <a:pt x="838" y="0"/>
                  </a:lnTo>
                  <a:lnTo>
                    <a:pt x="849" y="5"/>
                  </a:lnTo>
                  <a:lnTo>
                    <a:pt x="861" y="3"/>
                  </a:lnTo>
                  <a:lnTo>
                    <a:pt x="872" y="10"/>
                  </a:lnTo>
                  <a:lnTo>
                    <a:pt x="882" y="10"/>
                  </a:lnTo>
                  <a:lnTo>
                    <a:pt x="892" y="6"/>
                  </a:lnTo>
                  <a:lnTo>
                    <a:pt x="901" y="7"/>
                  </a:lnTo>
                  <a:lnTo>
                    <a:pt x="905" y="18"/>
                  </a:lnTo>
                  <a:lnTo>
                    <a:pt x="908" y="20"/>
                  </a:lnTo>
                  <a:lnTo>
                    <a:pt x="911" y="30"/>
                  </a:lnTo>
                  <a:lnTo>
                    <a:pt x="917" y="37"/>
                  </a:lnTo>
                  <a:lnTo>
                    <a:pt x="923" y="40"/>
                  </a:lnTo>
                  <a:lnTo>
                    <a:pt x="924" y="45"/>
                  </a:lnTo>
                  <a:lnTo>
                    <a:pt x="922" y="53"/>
                  </a:lnTo>
                  <a:lnTo>
                    <a:pt x="924" y="61"/>
                  </a:lnTo>
                  <a:lnTo>
                    <a:pt x="923" y="64"/>
                  </a:lnTo>
                  <a:lnTo>
                    <a:pt x="916" y="66"/>
                  </a:lnTo>
                  <a:lnTo>
                    <a:pt x="920" y="75"/>
                  </a:lnTo>
                  <a:lnTo>
                    <a:pt x="926" y="78"/>
                  </a:lnTo>
                  <a:lnTo>
                    <a:pt x="935" y="73"/>
                  </a:lnTo>
                  <a:lnTo>
                    <a:pt x="942" y="78"/>
                  </a:lnTo>
                  <a:lnTo>
                    <a:pt x="947" y="76"/>
                  </a:lnTo>
                  <a:lnTo>
                    <a:pt x="949" y="68"/>
                  </a:lnTo>
                  <a:lnTo>
                    <a:pt x="954" y="66"/>
                  </a:lnTo>
                  <a:lnTo>
                    <a:pt x="957" y="74"/>
                  </a:lnTo>
                  <a:lnTo>
                    <a:pt x="962" y="74"/>
                  </a:lnTo>
                  <a:lnTo>
                    <a:pt x="963" y="68"/>
                  </a:lnTo>
                  <a:lnTo>
                    <a:pt x="960" y="59"/>
                  </a:lnTo>
                  <a:lnTo>
                    <a:pt x="963" y="57"/>
                  </a:lnTo>
                  <a:lnTo>
                    <a:pt x="978" y="68"/>
                  </a:lnTo>
                  <a:lnTo>
                    <a:pt x="980" y="82"/>
                  </a:lnTo>
                  <a:lnTo>
                    <a:pt x="985" y="93"/>
                  </a:lnTo>
                  <a:lnTo>
                    <a:pt x="991" y="92"/>
                  </a:lnTo>
                  <a:lnTo>
                    <a:pt x="997" y="86"/>
                  </a:lnTo>
                  <a:lnTo>
                    <a:pt x="992" y="83"/>
                  </a:lnTo>
                  <a:lnTo>
                    <a:pt x="990" y="78"/>
                  </a:lnTo>
                  <a:lnTo>
                    <a:pt x="999" y="76"/>
                  </a:lnTo>
                  <a:lnTo>
                    <a:pt x="1016" y="84"/>
                  </a:lnTo>
                  <a:lnTo>
                    <a:pt x="1022" y="84"/>
                  </a:lnTo>
                  <a:lnTo>
                    <a:pt x="1028" y="79"/>
                  </a:lnTo>
                  <a:lnTo>
                    <a:pt x="1033" y="82"/>
                  </a:lnTo>
                  <a:lnTo>
                    <a:pt x="1029" y="90"/>
                  </a:lnTo>
                  <a:lnTo>
                    <a:pt x="1024" y="95"/>
                  </a:lnTo>
                  <a:lnTo>
                    <a:pt x="1024" y="106"/>
                  </a:lnTo>
                  <a:lnTo>
                    <a:pt x="1030" y="114"/>
                  </a:lnTo>
                  <a:lnTo>
                    <a:pt x="1036" y="114"/>
                  </a:lnTo>
                  <a:lnTo>
                    <a:pt x="1041" y="108"/>
                  </a:lnTo>
                  <a:lnTo>
                    <a:pt x="1051" y="105"/>
                  </a:lnTo>
                  <a:lnTo>
                    <a:pt x="1068" y="109"/>
                  </a:lnTo>
                  <a:lnTo>
                    <a:pt x="1073" y="112"/>
                  </a:lnTo>
                  <a:lnTo>
                    <a:pt x="1078" y="108"/>
                  </a:lnTo>
                  <a:lnTo>
                    <a:pt x="1076" y="98"/>
                  </a:lnTo>
                  <a:lnTo>
                    <a:pt x="1085" y="95"/>
                  </a:lnTo>
                  <a:lnTo>
                    <a:pt x="1097" y="93"/>
                  </a:lnTo>
                  <a:lnTo>
                    <a:pt x="1106" y="88"/>
                  </a:lnTo>
                  <a:lnTo>
                    <a:pt x="1109" y="80"/>
                  </a:lnTo>
                  <a:lnTo>
                    <a:pt x="1116" y="75"/>
                  </a:lnTo>
                  <a:lnTo>
                    <a:pt x="1117" y="68"/>
                  </a:lnTo>
                  <a:lnTo>
                    <a:pt x="1127" y="59"/>
                  </a:lnTo>
                  <a:lnTo>
                    <a:pt x="1134" y="56"/>
                  </a:lnTo>
                  <a:lnTo>
                    <a:pt x="1140" y="49"/>
                  </a:lnTo>
                  <a:lnTo>
                    <a:pt x="1150" y="47"/>
                  </a:lnTo>
                  <a:lnTo>
                    <a:pt x="1161" y="43"/>
                  </a:lnTo>
                  <a:lnTo>
                    <a:pt x="1166" y="46"/>
                  </a:lnTo>
                  <a:lnTo>
                    <a:pt x="1166" y="54"/>
                  </a:lnTo>
                  <a:lnTo>
                    <a:pt x="1158" y="62"/>
                  </a:lnTo>
                  <a:lnTo>
                    <a:pt x="1151" y="64"/>
                  </a:lnTo>
                  <a:lnTo>
                    <a:pt x="1155" y="70"/>
                  </a:lnTo>
                  <a:lnTo>
                    <a:pt x="1234" y="130"/>
                  </a:lnTo>
                  <a:lnTo>
                    <a:pt x="1342" y="265"/>
                  </a:lnTo>
                  <a:lnTo>
                    <a:pt x="1353" y="263"/>
                  </a:lnTo>
                  <a:lnTo>
                    <a:pt x="1360" y="258"/>
                  </a:lnTo>
                  <a:lnTo>
                    <a:pt x="1362" y="253"/>
                  </a:lnTo>
                  <a:lnTo>
                    <a:pt x="1359" y="251"/>
                  </a:lnTo>
                  <a:lnTo>
                    <a:pt x="1359" y="241"/>
                  </a:lnTo>
                  <a:lnTo>
                    <a:pt x="1366" y="238"/>
                  </a:lnTo>
                  <a:lnTo>
                    <a:pt x="1379" y="244"/>
                  </a:lnTo>
                  <a:lnTo>
                    <a:pt x="1377" y="250"/>
                  </a:lnTo>
                  <a:lnTo>
                    <a:pt x="1378" y="256"/>
                  </a:lnTo>
                  <a:lnTo>
                    <a:pt x="1388" y="259"/>
                  </a:lnTo>
                  <a:lnTo>
                    <a:pt x="1394" y="265"/>
                  </a:lnTo>
                  <a:lnTo>
                    <a:pt x="1402" y="266"/>
                  </a:lnTo>
                  <a:lnTo>
                    <a:pt x="1408" y="262"/>
                  </a:lnTo>
                  <a:lnTo>
                    <a:pt x="1415" y="260"/>
                  </a:lnTo>
                  <a:lnTo>
                    <a:pt x="1427" y="267"/>
                  </a:lnTo>
                  <a:lnTo>
                    <a:pt x="1436" y="262"/>
                  </a:lnTo>
                  <a:lnTo>
                    <a:pt x="1444" y="264"/>
                  </a:lnTo>
                  <a:lnTo>
                    <a:pt x="1452" y="261"/>
                  </a:lnTo>
                  <a:lnTo>
                    <a:pt x="1454" y="257"/>
                  </a:lnTo>
                  <a:lnTo>
                    <a:pt x="1451" y="252"/>
                  </a:lnTo>
                  <a:lnTo>
                    <a:pt x="1453" y="247"/>
                  </a:lnTo>
                  <a:lnTo>
                    <a:pt x="1468" y="245"/>
                  </a:lnTo>
                  <a:lnTo>
                    <a:pt x="1483" y="245"/>
                  </a:lnTo>
                  <a:lnTo>
                    <a:pt x="1497" y="249"/>
                  </a:lnTo>
                  <a:lnTo>
                    <a:pt x="1510" y="258"/>
                  </a:lnTo>
                  <a:lnTo>
                    <a:pt x="1517" y="271"/>
                  </a:lnTo>
                  <a:lnTo>
                    <a:pt x="1521" y="281"/>
                  </a:lnTo>
                  <a:lnTo>
                    <a:pt x="1526" y="281"/>
                  </a:lnTo>
                  <a:lnTo>
                    <a:pt x="1535" y="284"/>
                  </a:lnTo>
                  <a:lnTo>
                    <a:pt x="1545" y="291"/>
                  </a:lnTo>
                  <a:lnTo>
                    <a:pt x="1548" y="291"/>
                  </a:lnTo>
                  <a:lnTo>
                    <a:pt x="1555" y="294"/>
                  </a:lnTo>
                  <a:lnTo>
                    <a:pt x="1555" y="299"/>
                  </a:lnTo>
                  <a:lnTo>
                    <a:pt x="1554" y="303"/>
                  </a:lnTo>
                  <a:lnTo>
                    <a:pt x="1554" y="310"/>
                  </a:lnTo>
                  <a:lnTo>
                    <a:pt x="1556" y="316"/>
                  </a:lnTo>
                  <a:lnTo>
                    <a:pt x="1560" y="320"/>
                  </a:lnTo>
                  <a:lnTo>
                    <a:pt x="1562" y="322"/>
                  </a:lnTo>
                  <a:lnTo>
                    <a:pt x="1566" y="322"/>
                  </a:lnTo>
                  <a:lnTo>
                    <a:pt x="1575" y="326"/>
                  </a:lnTo>
                  <a:lnTo>
                    <a:pt x="1582" y="329"/>
                  </a:lnTo>
                  <a:lnTo>
                    <a:pt x="1584" y="325"/>
                  </a:lnTo>
                  <a:lnTo>
                    <a:pt x="1591" y="321"/>
                  </a:lnTo>
                  <a:lnTo>
                    <a:pt x="1612" y="320"/>
                  </a:lnTo>
                  <a:lnTo>
                    <a:pt x="1621" y="317"/>
                  </a:lnTo>
                  <a:lnTo>
                    <a:pt x="1626" y="309"/>
                  </a:lnTo>
                  <a:lnTo>
                    <a:pt x="1634" y="304"/>
                  </a:lnTo>
                  <a:lnTo>
                    <a:pt x="1639" y="307"/>
                  </a:lnTo>
                  <a:lnTo>
                    <a:pt x="1635" y="317"/>
                  </a:lnTo>
                  <a:lnTo>
                    <a:pt x="1638" y="325"/>
                  </a:lnTo>
                  <a:lnTo>
                    <a:pt x="1644" y="326"/>
                  </a:lnTo>
                  <a:lnTo>
                    <a:pt x="1654" y="335"/>
                  </a:lnTo>
                  <a:lnTo>
                    <a:pt x="1667" y="339"/>
                  </a:lnTo>
                  <a:lnTo>
                    <a:pt x="1670" y="343"/>
                  </a:lnTo>
                  <a:lnTo>
                    <a:pt x="1662" y="352"/>
                  </a:lnTo>
                  <a:lnTo>
                    <a:pt x="1655" y="355"/>
                  </a:lnTo>
                  <a:lnTo>
                    <a:pt x="1644" y="368"/>
                  </a:lnTo>
                  <a:lnTo>
                    <a:pt x="1643" y="375"/>
                  </a:lnTo>
                  <a:lnTo>
                    <a:pt x="1646" y="379"/>
                  </a:lnTo>
                  <a:lnTo>
                    <a:pt x="1640" y="389"/>
                  </a:lnTo>
                  <a:lnTo>
                    <a:pt x="1627" y="394"/>
                  </a:lnTo>
                  <a:lnTo>
                    <a:pt x="1619" y="399"/>
                  </a:lnTo>
                  <a:lnTo>
                    <a:pt x="1618" y="410"/>
                  </a:lnTo>
                  <a:lnTo>
                    <a:pt x="1619" y="428"/>
                  </a:lnTo>
                  <a:lnTo>
                    <a:pt x="1627" y="446"/>
                  </a:lnTo>
                  <a:lnTo>
                    <a:pt x="1635" y="457"/>
                  </a:lnTo>
                  <a:lnTo>
                    <a:pt x="1634" y="463"/>
                  </a:lnTo>
                  <a:lnTo>
                    <a:pt x="1623" y="475"/>
                  </a:lnTo>
                  <a:lnTo>
                    <a:pt x="1613" y="479"/>
                  </a:lnTo>
                  <a:lnTo>
                    <a:pt x="1606" y="487"/>
                  </a:lnTo>
                  <a:lnTo>
                    <a:pt x="1600" y="490"/>
                  </a:lnTo>
                  <a:lnTo>
                    <a:pt x="1595" y="488"/>
                  </a:lnTo>
                  <a:lnTo>
                    <a:pt x="1593" y="483"/>
                  </a:lnTo>
                  <a:lnTo>
                    <a:pt x="1586" y="483"/>
                  </a:lnTo>
                  <a:lnTo>
                    <a:pt x="1569" y="487"/>
                  </a:lnTo>
                  <a:lnTo>
                    <a:pt x="1557" y="486"/>
                  </a:lnTo>
                  <a:lnTo>
                    <a:pt x="1540" y="480"/>
                  </a:lnTo>
                  <a:lnTo>
                    <a:pt x="1530" y="479"/>
                  </a:lnTo>
                  <a:lnTo>
                    <a:pt x="1524" y="479"/>
                  </a:lnTo>
                  <a:lnTo>
                    <a:pt x="1521" y="499"/>
                  </a:lnTo>
                  <a:lnTo>
                    <a:pt x="1517" y="512"/>
                  </a:lnTo>
                  <a:lnTo>
                    <a:pt x="1516" y="522"/>
                  </a:lnTo>
                  <a:lnTo>
                    <a:pt x="1512" y="547"/>
                  </a:lnTo>
                  <a:lnTo>
                    <a:pt x="1512" y="567"/>
                  </a:lnTo>
                  <a:lnTo>
                    <a:pt x="1510" y="573"/>
                  </a:lnTo>
                  <a:lnTo>
                    <a:pt x="1515" y="577"/>
                  </a:lnTo>
                  <a:lnTo>
                    <a:pt x="1525" y="581"/>
                  </a:lnTo>
                  <a:lnTo>
                    <a:pt x="1521" y="590"/>
                  </a:lnTo>
                  <a:lnTo>
                    <a:pt x="1520" y="597"/>
                  </a:lnTo>
                  <a:lnTo>
                    <a:pt x="1514" y="597"/>
                  </a:lnTo>
                  <a:lnTo>
                    <a:pt x="1509" y="600"/>
                  </a:lnTo>
                  <a:lnTo>
                    <a:pt x="1502" y="600"/>
                  </a:lnTo>
                  <a:lnTo>
                    <a:pt x="1497" y="596"/>
                  </a:lnTo>
                  <a:lnTo>
                    <a:pt x="1492" y="599"/>
                  </a:lnTo>
                  <a:lnTo>
                    <a:pt x="1481" y="601"/>
                  </a:lnTo>
                  <a:lnTo>
                    <a:pt x="1462" y="605"/>
                  </a:lnTo>
                  <a:lnTo>
                    <a:pt x="1448" y="610"/>
                  </a:lnTo>
                  <a:lnTo>
                    <a:pt x="1442" y="610"/>
                  </a:lnTo>
                  <a:lnTo>
                    <a:pt x="1437" y="607"/>
                  </a:lnTo>
                  <a:lnTo>
                    <a:pt x="1429" y="610"/>
                  </a:lnTo>
                  <a:lnTo>
                    <a:pt x="1421" y="618"/>
                  </a:lnTo>
                  <a:lnTo>
                    <a:pt x="1421" y="624"/>
                  </a:lnTo>
                  <a:lnTo>
                    <a:pt x="1429" y="630"/>
                  </a:lnTo>
                  <a:lnTo>
                    <a:pt x="1441" y="629"/>
                  </a:lnTo>
                  <a:lnTo>
                    <a:pt x="1451" y="630"/>
                  </a:lnTo>
                  <a:lnTo>
                    <a:pt x="1451" y="634"/>
                  </a:lnTo>
                  <a:lnTo>
                    <a:pt x="1445" y="641"/>
                  </a:lnTo>
                  <a:lnTo>
                    <a:pt x="1449" y="654"/>
                  </a:lnTo>
                  <a:lnTo>
                    <a:pt x="1450" y="660"/>
                  </a:lnTo>
                  <a:lnTo>
                    <a:pt x="1454" y="666"/>
                  </a:lnTo>
                  <a:lnTo>
                    <a:pt x="1455" y="675"/>
                  </a:lnTo>
                  <a:lnTo>
                    <a:pt x="1463" y="688"/>
                  </a:lnTo>
                  <a:lnTo>
                    <a:pt x="1465" y="696"/>
                  </a:lnTo>
                  <a:lnTo>
                    <a:pt x="1474" y="703"/>
                  </a:lnTo>
                  <a:lnTo>
                    <a:pt x="1478" y="721"/>
                  </a:lnTo>
                  <a:lnTo>
                    <a:pt x="1473" y="726"/>
                  </a:lnTo>
                  <a:lnTo>
                    <a:pt x="1470" y="733"/>
                  </a:lnTo>
                  <a:lnTo>
                    <a:pt x="1477" y="742"/>
                  </a:lnTo>
                  <a:lnTo>
                    <a:pt x="1473" y="744"/>
                  </a:lnTo>
                  <a:lnTo>
                    <a:pt x="1472" y="749"/>
                  </a:lnTo>
                  <a:lnTo>
                    <a:pt x="1464" y="755"/>
                  </a:lnTo>
                  <a:lnTo>
                    <a:pt x="1464" y="766"/>
                  </a:lnTo>
                  <a:lnTo>
                    <a:pt x="1456" y="771"/>
                  </a:lnTo>
                  <a:lnTo>
                    <a:pt x="1436" y="766"/>
                  </a:lnTo>
                  <a:lnTo>
                    <a:pt x="1417" y="744"/>
                  </a:lnTo>
                  <a:lnTo>
                    <a:pt x="1410" y="746"/>
                  </a:lnTo>
                  <a:lnTo>
                    <a:pt x="1391" y="739"/>
                  </a:lnTo>
                  <a:lnTo>
                    <a:pt x="1364" y="738"/>
                  </a:lnTo>
                  <a:lnTo>
                    <a:pt x="1351" y="742"/>
                  </a:lnTo>
                  <a:lnTo>
                    <a:pt x="1329" y="736"/>
                  </a:lnTo>
                  <a:lnTo>
                    <a:pt x="1308" y="741"/>
                  </a:lnTo>
                  <a:lnTo>
                    <a:pt x="1297" y="743"/>
                  </a:lnTo>
                  <a:lnTo>
                    <a:pt x="1287" y="740"/>
                  </a:lnTo>
                  <a:lnTo>
                    <a:pt x="1279" y="747"/>
                  </a:lnTo>
                  <a:lnTo>
                    <a:pt x="1271" y="750"/>
                  </a:lnTo>
                  <a:lnTo>
                    <a:pt x="1247" y="747"/>
                  </a:lnTo>
                  <a:lnTo>
                    <a:pt x="1229" y="742"/>
                  </a:lnTo>
                  <a:lnTo>
                    <a:pt x="1220" y="737"/>
                  </a:lnTo>
                  <a:lnTo>
                    <a:pt x="1206" y="737"/>
                  </a:lnTo>
                  <a:lnTo>
                    <a:pt x="1201" y="739"/>
                  </a:lnTo>
                  <a:lnTo>
                    <a:pt x="1190" y="739"/>
                  </a:lnTo>
                  <a:lnTo>
                    <a:pt x="1182" y="737"/>
                  </a:lnTo>
                  <a:lnTo>
                    <a:pt x="1177" y="740"/>
                  </a:lnTo>
                  <a:lnTo>
                    <a:pt x="1178" y="750"/>
                  </a:lnTo>
                  <a:lnTo>
                    <a:pt x="1181" y="759"/>
                  </a:lnTo>
                  <a:lnTo>
                    <a:pt x="1181" y="771"/>
                  </a:lnTo>
                  <a:lnTo>
                    <a:pt x="1167" y="773"/>
                  </a:lnTo>
                  <a:lnTo>
                    <a:pt x="1140" y="774"/>
                  </a:lnTo>
                  <a:lnTo>
                    <a:pt x="1108" y="771"/>
                  </a:lnTo>
                  <a:lnTo>
                    <a:pt x="1100" y="766"/>
                  </a:lnTo>
                  <a:lnTo>
                    <a:pt x="1086" y="764"/>
                  </a:lnTo>
                  <a:lnTo>
                    <a:pt x="1077" y="773"/>
                  </a:lnTo>
                  <a:lnTo>
                    <a:pt x="1080" y="778"/>
                  </a:lnTo>
                  <a:lnTo>
                    <a:pt x="1071" y="785"/>
                  </a:lnTo>
                  <a:lnTo>
                    <a:pt x="1069" y="789"/>
                  </a:lnTo>
                  <a:lnTo>
                    <a:pt x="1067" y="788"/>
                  </a:lnTo>
                  <a:lnTo>
                    <a:pt x="1058" y="800"/>
                  </a:lnTo>
                  <a:lnTo>
                    <a:pt x="1050" y="803"/>
                  </a:lnTo>
                  <a:lnTo>
                    <a:pt x="1033" y="823"/>
                  </a:lnTo>
                  <a:lnTo>
                    <a:pt x="1027" y="835"/>
                  </a:lnTo>
                  <a:lnTo>
                    <a:pt x="1022" y="841"/>
                  </a:lnTo>
                  <a:lnTo>
                    <a:pt x="1013" y="858"/>
                  </a:lnTo>
                  <a:lnTo>
                    <a:pt x="995" y="874"/>
                  </a:lnTo>
                  <a:lnTo>
                    <a:pt x="991" y="871"/>
                  </a:lnTo>
                  <a:lnTo>
                    <a:pt x="971" y="861"/>
                  </a:lnTo>
                  <a:lnTo>
                    <a:pt x="956" y="859"/>
                  </a:lnTo>
                  <a:lnTo>
                    <a:pt x="943" y="862"/>
                  </a:lnTo>
                  <a:lnTo>
                    <a:pt x="923" y="872"/>
                  </a:lnTo>
                  <a:lnTo>
                    <a:pt x="914" y="871"/>
                  </a:lnTo>
                  <a:lnTo>
                    <a:pt x="896" y="821"/>
                  </a:lnTo>
                  <a:lnTo>
                    <a:pt x="865" y="817"/>
                  </a:lnTo>
                  <a:lnTo>
                    <a:pt x="863" y="755"/>
                  </a:lnTo>
                  <a:lnTo>
                    <a:pt x="848" y="759"/>
                  </a:lnTo>
                  <a:lnTo>
                    <a:pt x="837" y="733"/>
                  </a:lnTo>
                  <a:lnTo>
                    <a:pt x="815" y="716"/>
                  </a:lnTo>
                  <a:lnTo>
                    <a:pt x="743" y="716"/>
                  </a:lnTo>
                  <a:lnTo>
                    <a:pt x="677" y="723"/>
                  </a:lnTo>
                  <a:lnTo>
                    <a:pt x="640" y="701"/>
                  </a:lnTo>
                  <a:lnTo>
                    <a:pt x="613" y="691"/>
                  </a:lnTo>
                  <a:lnTo>
                    <a:pt x="543" y="642"/>
                  </a:lnTo>
                  <a:lnTo>
                    <a:pt x="427" y="664"/>
                  </a:lnTo>
                  <a:lnTo>
                    <a:pt x="463" y="873"/>
                  </a:lnTo>
                  <a:lnTo>
                    <a:pt x="457" y="873"/>
                  </a:lnTo>
                  <a:lnTo>
                    <a:pt x="439" y="877"/>
                  </a:lnTo>
                  <a:lnTo>
                    <a:pt x="410" y="844"/>
                  </a:lnTo>
                  <a:lnTo>
                    <a:pt x="379" y="827"/>
                  </a:lnTo>
                  <a:lnTo>
                    <a:pt x="351" y="822"/>
                  </a:lnTo>
                  <a:lnTo>
                    <a:pt x="329" y="830"/>
                  </a:lnTo>
                  <a:lnTo>
                    <a:pt x="302" y="854"/>
                  </a:lnTo>
                  <a:lnTo>
                    <a:pt x="301" y="843"/>
                  </a:lnTo>
                  <a:lnTo>
                    <a:pt x="299" y="832"/>
                  </a:lnTo>
                  <a:lnTo>
                    <a:pt x="304" y="820"/>
                  </a:lnTo>
                  <a:lnTo>
                    <a:pt x="305" y="808"/>
                  </a:lnTo>
                  <a:lnTo>
                    <a:pt x="305" y="803"/>
                  </a:lnTo>
                  <a:lnTo>
                    <a:pt x="306" y="800"/>
                  </a:lnTo>
                  <a:lnTo>
                    <a:pt x="303" y="798"/>
                  </a:lnTo>
                  <a:lnTo>
                    <a:pt x="294" y="799"/>
                  </a:lnTo>
                  <a:lnTo>
                    <a:pt x="287" y="796"/>
                  </a:lnTo>
                  <a:lnTo>
                    <a:pt x="279" y="794"/>
                  </a:lnTo>
                  <a:lnTo>
                    <a:pt x="272" y="797"/>
                  </a:lnTo>
                  <a:lnTo>
                    <a:pt x="268" y="795"/>
                  </a:lnTo>
                  <a:lnTo>
                    <a:pt x="265" y="788"/>
                  </a:lnTo>
                  <a:lnTo>
                    <a:pt x="261" y="785"/>
                  </a:lnTo>
                  <a:lnTo>
                    <a:pt x="257" y="777"/>
                  </a:lnTo>
                  <a:lnTo>
                    <a:pt x="253" y="775"/>
                  </a:lnTo>
                  <a:lnTo>
                    <a:pt x="250" y="777"/>
                  </a:lnTo>
                  <a:lnTo>
                    <a:pt x="242" y="779"/>
                  </a:lnTo>
                  <a:lnTo>
                    <a:pt x="239" y="779"/>
                  </a:lnTo>
                  <a:lnTo>
                    <a:pt x="239" y="768"/>
                  </a:lnTo>
                  <a:lnTo>
                    <a:pt x="239" y="759"/>
                  </a:lnTo>
                  <a:lnTo>
                    <a:pt x="226" y="745"/>
                  </a:lnTo>
                  <a:lnTo>
                    <a:pt x="224" y="739"/>
                  </a:lnTo>
                  <a:lnTo>
                    <a:pt x="220" y="738"/>
                  </a:lnTo>
                  <a:lnTo>
                    <a:pt x="217" y="729"/>
                  </a:lnTo>
                  <a:lnTo>
                    <a:pt x="212" y="726"/>
                  </a:lnTo>
                  <a:lnTo>
                    <a:pt x="209" y="719"/>
                  </a:lnTo>
                  <a:lnTo>
                    <a:pt x="202" y="716"/>
                  </a:lnTo>
                  <a:lnTo>
                    <a:pt x="195" y="716"/>
                  </a:lnTo>
                  <a:lnTo>
                    <a:pt x="189" y="709"/>
                  </a:lnTo>
                  <a:lnTo>
                    <a:pt x="190" y="705"/>
                  </a:lnTo>
                  <a:lnTo>
                    <a:pt x="194" y="701"/>
                  </a:lnTo>
                  <a:lnTo>
                    <a:pt x="198" y="702"/>
                  </a:lnTo>
                  <a:lnTo>
                    <a:pt x="211" y="701"/>
                  </a:lnTo>
                  <a:lnTo>
                    <a:pt x="214" y="703"/>
                  </a:lnTo>
                  <a:lnTo>
                    <a:pt x="220" y="703"/>
                  </a:lnTo>
                  <a:lnTo>
                    <a:pt x="223" y="705"/>
                  </a:lnTo>
                  <a:lnTo>
                    <a:pt x="228" y="701"/>
                  </a:lnTo>
                  <a:lnTo>
                    <a:pt x="232" y="699"/>
                  </a:lnTo>
                  <a:lnTo>
                    <a:pt x="239" y="702"/>
                  </a:lnTo>
                  <a:lnTo>
                    <a:pt x="242" y="700"/>
                  </a:lnTo>
                  <a:lnTo>
                    <a:pt x="240" y="695"/>
                  </a:lnTo>
                  <a:lnTo>
                    <a:pt x="231" y="696"/>
                  </a:lnTo>
                  <a:lnTo>
                    <a:pt x="228" y="694"/>
                  </a:lnTo>
                  <a:lnTo>
                    <a:pt x="228" y="688"/>
                  </a:lnTo>
                  <a:lnTo>
                    <a:pt x="220" y="678"/>
                  </a:lnTo>
                  <a:lnTo>
                    <a:pt x="219" y="673"/>
                  </a:lnTo>
                  <a:lnTo>
                    <a:pt x="223" y="671"/>
                  </a:lnTo>
                  <a:lnTo>
                    <a:pt x="223" y="664"/>
                  </a:lnTo>
                  <a:lnTo>
                    <a:pt x="222" y="660"/>
                  </a:lnTo>
                  <a:lnTo>
                    <a:pt x="227" y="654"/>
                  </a:lnTo>
                  <a:lnTo>
                    <a:pt x="237" y="651"/>
                  </a:lnTo>
                  <a:lnTo>
                    <a:pt x="244" y="649"/>
                  </a:lnTo>
                  <a:lnTo>
                    <a:pt x="251" y="652"/>
                  </a:lnTo>
                  <a:lnTo>
                    <a:pt x="260" y="650"/>
                  </a:lnTo>
                  <a:lnTo>
                    <a:pt x="267" y="648"/>
                  </a:lnTo>
                  <a:lnTo>
                    <a:pt x="271" y="652"/>
                  </a:lnTo>
                  <a:lnTo>
                    <a:pt x="275" y="650"/>
                  </a:lnTo>
                  <a:lnTo>
                    <a:pt x="281" y="650"/>
                  </a:lnTo>
                  <a:lnTo>
                    <a:pt x="288" y="657"/>
                  </a:lnTo>
                  <a:lnTo>
                    <a:pt x="295" y="657"/>
                  </a:lnTo>
                  <a:lnTo>
                    <a:pt x="304" y="653"/>
                  </a:lnTo>
                  <a:lnTo>
                    <a:pt x="305" y="649"/>
                  </a:lnTo>
                  <a:lnTo>
                    <a:pt x="299" y="647"/>
                  </a:lnTo>
                  <a:lnTo>
                    <a:pt x="291" y="645"/>
                  </a:lnTo>
                  <a:lnTo>
                    <a:pt x="285" y="633"/>
                  </a:lnTo>
                  <a:lnTo>
                    <a:pt x="286" y="623"/>
                  </a:lnTo>
                  <a:lnTo>
                    <a:pt x="292" y="621"/>
                  </a:lnTo>
                  <a:lnTo>
                    <a:pt x="295" y="617"/>
                  </a:lnTo>
                  <a:lnTo>
                    <a:pt x="293" y="614"/>
                  </a:lnTo>
                  <a:lnTo>
                    <a:pt x="290" y="610"/>
                  </a:lnTo>
                  <a:lnTo>
                    <a:pt x="288" y="606"/>
                  </a:lnTo>
                  <a:lnTo>
                    <a:pt x="293" y="597"/>
                  </a:lnTo>
                  <a:lnTo>
                    <a:pt x="294" y="590"/>
                  </a:lnTo>
                  <a:lnTo>
                    <a:pt x="287" y="583"/>
                  </a:lnTo>
                  <a:lnTo>
                    <a:pt x="285" y="579"/>
                  </a:lnTo>
                  <a:lnTo>
                    <a:pt x="289" y="573"/>
                  </a:lnTo>
                  <a:lnTo>
                    <a:pt x="289" y="570"/>
                  </a:lnTo>
                  <a:lnTo>
                    <a:pt x="283" y="569"/>
                  </a:lnTo>
                  <a:lnTo>
                    <a:pt x="279" y="563"/>
                  </a:lnTo>
                  <a:lnTo>
                    <a:pt x="278" y="559"/>
                  </a:lnTo>
                  <a:lnTo>
                    <a:pt x="263" y="559"/>
                  </a:lnTo>
                  <a:lnTo>
                    <a:pt x="257" y="558"/>
                  </a:lnTo>
                  <a:lnTo>
                    <a:pt x="252" y="559"/>
                  </a:lnTo>
                  <a:lnTo>
                    <a:pt x="251" y="562"/>
                  </a:lnTo>
                  <a:lnTo>
                    <a:pt x="246" y="565"/>
                  </a:lnTo>
                  <a:lnTo>
                    <a:pt x="246" y="569"/>
                  </a:lnTo>
                  <a:lnTo>
                    <a:pt x="241" y="571"/>
                  </a:lnTo>
                  <a:lnTo>
                    <a:pt x="235" y="569"/>
                  </a:lnTo>
                  <a:lnTo>
                    <a:pt x="234" y="565"/>
                  </a:lnTo>
                  <a:lnTo>
                    <a:pt x="229" y="566"/>
                  </a:lnTo>
                  <a:lnTo>
                    <a:pt x="226" y="569"/>
                  </a:lnTo>
                  <a:lnTo>
                    <a:pt x="222" y="563"/>
                  </a:lnTo>
                  <a:lnTo>
                    <a:pt x="223" y="557"/>
                  </a:lnTo>
                  <a:lnTo>
                    <a:pt x="221" y="555"/>
                  </a:lnTo>
                  <a:lnTo>
                    <a:pt x="217" y="557"/>
                  </a:lnTo>
                  <a:lnTo>
                    <a:pt x="212" y="557"/>
                  </a:lnTo>
                  <a:lnTo>
                    <a:pt x="208" y="555"/>
                  </a:lnTo>
                  <a:lnTo>
                    <a:pt x="196" y="555"/>
                  </a:lnTo>
                  <a:lnTo>
                    <a:pt x="190" y="561"/>
                  </a:lnTo>
                  <a:lnTo>
                    <a:pt x="188" y="567"/>
                  </a:lnTo>
                  <a:lnTo>
                    <a:pt x="186" y="569"/>
                  </a:lnTo>
                  <a:lnTo>
                    <a:pt x="183" y="566"/>
                  </a:lnTo>
                  <a:lnTo>
                    <a:pt x="178" y="566"/>
                  </a:lnTo>
                  <a:lnTo>
                    <a:pt x="173" y="573"/>
                  </a:lnTo>
                  <a:lnTo>
                    <a:pt x="169" y="572"/>
                  </a:lnTo>
                  <a:lnTo>
                    <a:pt x="165" y="578"/>
                  </a:lnTo>
                  <a:lnTo>
                    <a:pt x="157" y="584"/>
                  </a:lnTo>
                  <a:lnTo>
                    <a:pt x="153" y="584"/>
                  </a:lnTo>
                  <a:lnTo>
                    <a:pt x="152" y="589"/>
                  </a:lnTo>
                  <a:lnTo>
                    <a:pt x="149" y="592"/>
                  </a:lnTo>
                  <a:lnTo>
                    <a:pt x="146" y="589"/>
                  </a:lnTo>
                  <a:lnTo>
                    <a:pt x="142" y="588"/>
                  </a:lnTo>
                  <a:lnTo>
                    <a:pt x="139" y="593"/>
                  </a:lnTo>
                  <a:lnTo>
                    <a:pt x="133" y="593"/>
                  </a:lnTo>
                  <a:lnTo>
                    <a:pt x="131" y="588"/>
                  </a:lnTo>
                  <a:lnTo>
                    <a:pt x="128" y="58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193">
              <a:extLst>
                <a:ext uri="{FF2B5EF4-FFF2-40B4-BE49-F238E27FC236}">
                  <a16:creationId xmlns:a16="http://schemas.microsoft.com/office/drawing/2014/main" id="{9D89C362-A40A-427F-0B53-5486BC4B9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3551" y="3919539"/>
              <a:ext cx="201613" cy="395288"/>
            </a:xfrm>
            <a:custGeom>
              <a:avLst/>
              <a:gdLst>
                <a:gd name="T0" fmla="*/ 133 w 362"/>
                <a:gd name="T1" fmla="*/ 639 h 706"/>
                <a:gd name="T2" fmla="*/ 0 w 362"/>
                <a:gd name="T3" fmla="*/ 49 h 706"/>
                <a:gd name="T4" fmla="*/ 23 w 362"/>
                <a:gd name="T5" fmla="*/ 33 h 706"/>
                <a:gd name="T6" fmla="*/ 40 w 362"/>
                <a:gd name="T7" fmla="*/ 35 h 706"/>
                <a:gd name="T8" fmla="*/ 67 w 362"/>
                <a:gd name="T9" fmla="*/ 40 h 706"/>
                <a:gd name="T10" fmla="*/ 112 w 362"/>
                <a:gd name="T11" fmla="*/ 25 h 706"/>
                <a:gd name="T12" fmla="*/ 147 w 362"/>
                <a:gd name="T13" fmla="*/ 8 h 706"/>
                <a:gd name="T14" fmla="*/ 185 w 362"/>
                <a:gd name="T15" fmla="*/ 25 h 706"/>
                <a:gd name="T16" fmla="*/ 191 w 362"/>
                <a:gd name="T17" fmla="*/ 52 h 706"/>
                <a:gd name="T18" fmla="*/ 228 w 362"/>
                <a:gd name="T19" fmla="*/ 80 h 706"/>
                <a:gd name="T20" fmla="*/ 263 w 362"/>
                <a:gd name="T21" fmla="*/ 87 h 706"/>
                <a:gd name="T22" fmla="*/ 252 w 362"/>
                <a:gd name="T23" fmla="*/ 97 h 706"/>
                <a:gd name="T24" fmla="*/ 229 w 362"/>
                <a:gd name="T25" fmla="*/ 113 h 706"/>
                <a:gd name="T26" fmla="*/ 208 w 362"/>
                <a:gd name="T27" fmla="*/ 122 h 706"/>
                <a:gd name="T28" fmla="*/ 195 w 362"/>
                <a:gd name="T29" fmla="*/ 129 h 706"/>
                <a:gd name="T30" fmla="*/ 198 w 362"/>
                <a:gd name="T31" fmla="*/ 152 h 706"/>
                <a:gd name="T32" fmla="*/ 178 w 362"/>
                <a:gd name="T33" fmla="*/ 165 h 706"/>
                <a:gd name="T34" fmla="*/ 167 w 362"/>
                <a:gd name="T35" fmla="*/ 190 h 706"/>
                <a:gd name="T36" fmla="*/ 174 w 362"/>
                <a:gd name="T37" fmla="*/ 225 h 706"/>
                <a:gd name="T38" fmla="*/ 198 w 362"/>
                <a:gd name="T39" fmla="*/ 253 h 706"/>
                <a:gd name="T40" fmla="*/ 210 w 362"/>
                <a:gd name="T41" fmla="*/ 280 h 706"/>
                <a:gd name="T42" fmla="*/ 263 w 362"/>
                <a:gd name="T43" fmla="*/ 321 h 706"/>
                <a:gd name="T44" fmla="*/ 316 w 362"/>
                <a:gd name="T45" fmla="*/ 378 h 706"/>
                <a:gd name="T46" fmla="*/ 331 w 362"/>
                <a:gd name="T47" fmla="*/ 403 h 706"/>
                <a:gd name="T48" fmla="*/ 345 w 362"/>
                <a:gd name="T49" fmla="*/ 448 h 706"/>
                <a:gd name="T50" fmla="*/ 348 w 362"/>
                <a:gd name="T51" fmla="*/ 474 h 706"/>
                <a:gd name="T52" fmla="*/ 362 w 362"/>
                <a:gd name="T53" fmla="*/ 508 h 706"/>
                <a:gd name="T54" fmla="*/ 353 w 362"/>
                <a:gd name="T55" fmla="*/ 510 h 706"/>
                <a:gd name="T56" fmla="*/ 352 w 362"/>
                <a:gd name="T57" fmla="*/ 533 h 706"/>
                <a:gd name="T58" fmla="*/ 345 w 362"/>
                <a:gd name="T59" fmla="*/ 565 h 706"/>
                <a:gd name="T60" fmla="*/ 317 w 362"/>
                <a:gd name="T61" fmla="*/ 593 h 706"/>
                <a:gd name="T62" fmla="*/ 275 w 362"/>
                <a:gd name="T63" fmla="*/ 623 h 706"/>
                <a:gd name="T64" fmla="*/ 250 w 362"/>
                <a:gd name="T65" fmla="*/ 617 h 706"/>
                <a:gd name="T66" fmla="*/ 244 w 362"/>
                <a:gd name="T67" fmla="*/ 621 h 706"/>
                <a:gd name="T68" fmla="*/ 244 w 362"/>
                <a:gd name="T69" fmla="*/ 634 h 706"/>
                <a:gd name="T70" fmla="*/ 238 w 362"/>
                <a:gd name="T71" fmla="*/ 650 h 706"/>
                <a:gd name="T72" fmla="*/ 225 w 362"/>
                <a:gd name="T73" fmla="*/ 656 h 706"/>
                <a:gd name="T74" fmla="*/ 216 w 362"/>
                <a:gd name="T75" fmla="*/ 667 h 706"/>
                <a:gd name="T76" fmla="*/ 195 w 362"/>
                <a:gd name="T77" fmla="*/ 690 h 706"/>
                <a:gd name="T78" fmla="*/ 158 w 362"/>
                <a:gd name="T79" fmla="*/ 704 h 706"/>
                <a:gd name="T80" fmla="*/ 166 w 362"/>
                <a:gd name="T81" fmla="*/ 690 h 706"/>
                <a:gd name="T82" fmla="*/ 167 w 362"/>
                <a:gd name="T83" fmla="*/ 655 h 706"/>
                <a:gd name="T84" fmla="*/ 174 w 362"/>
                <a:gd name="T85" fmla="*/ 632 h 706"/>
                <a:gd name="T86" fmla="*/ 152 w 362"/>
                <a:gd name="T87" fmla="*/ 628 h 706"/>
                <a:gd name="T88" fmla="*/ 172 w 362"/>
                <a:gd name="T89" fmla="*/ 595 h 706"/>
                <a:gd name="T90" fmla="*/ 217 w 362"/>
                <a:gd name="T91" fmla="*/ 604 h 706"/>
                <a:gd name="T92" fmla="*/ 210 w 362"/>
                <a:gd name="T93" fmla="*/ 577 h 706"/>
                <a:gd name="T94" fmla="*/ 251 w 362"/>
                <a:gd name="T95" fmla="*/ 539 h 706"/>
                <a:gd name="T96" fmla="*/ 276 w 362"/>
                <a:gd name="T97" fmla="*/ 504 h 706"/>
                <a:gd name="T98" fmla="*/ 262 w 362"/>
                <a:gd name="T99" fmla="*/ 448 h 706"/>
                <a:gd name="T100" fmla="*/ 262 w 362"/>
                <a:gd name="T101" fmla="*/ 410 h 706"/>
                <a:gd name="T102" fmla="*/ 263 w 362"/>
                <a:gd name="T103" fmla="*/ 373 h 706"/>
                <a:gd name="T104" fmla="*/ 254 w 362"/>
                <a:gd name="T105" fmla="*/ 350 h 706"/>
                <a:gd name="T106" fmla="*/ 231 w 362"/>
                <a:gd name="T107" fmla="*/ 328 h 706"/>
                <a:gd name="T108" fmla="*/ 204 w 362"/>
                <a:gd name="T109" fmla="*/ 308 h 706"/>
                <a:gd name="T110" fmla="*/ 173 w 362"/>
                <a:gd name="T111" fmla="*/ 260 h 706"/>
                <a:gd name="T112" fmla="*/ 114 w 362"/>
                <a:gd name="T113" fmla="*/ 230 h 706"/>
                <a:gd name="T114" fmla="*/ 96 w 362"/>
                <a:gd name="T115" fmla="*/ 195 h 706"/>
                <a:gd name="T116" fmla="*/ 127 w 362"/>
                <a:gd name="T117" fmla="*/ 177 h 706"/>
                <a:gd name="T118" fmla="*/ 126 w 362"/>
                <a:gd name="T119" fmla="*/ 141 h 706"/>
                <a:gd name="T120" fmla="*/ 85 w 362"/>
                <a:gd name="T121" fmla="*/ 128 h 706"/>
                <a:gd name="T122" fmla="*/ 35 w 362"/>
                <a:gd name="T123" fmla="*/ 88 h 706"/>
                <a:gd name="T124" fmla="*/ 0 w 362"/>
                <a:gd name="T125" fmla="*/ 4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2" h="706">
                  <a:moveTo>
                    <a:pt x="121" y="623"/>
                  </a:moveTo>
                  <a:lnTo>
                    <a:pt x="126" y="629"/>
                  </a:lnTo>
                  <a:lnTo>
                    <a:pt x="124" y="634"/>
                  </a:lnTo>
                  <a:lnTo>
                    <a:pt x="128" y="641"/>
                  </a:lnTo>
                  <a:lnTo>
                    <a:pt x="133" y="639"/>
                  </a:lnTo>
                  <a:lnTo>
                    <a:pt x="135" y="625"/>
                  </a:lnTo>
                  <a:lnTo>
                    <a:pt x="132" y="624"/>
                  </a:lnTo>
                  <a:lnTo>
                    <a:pt x="129" y="618"/>
                  </a:lnTo>
                  <a:lnTo>
                    <a:pt x="121" y="623"/>
                  </a:lnTo>
                  <a:close/>
                  <a:moveTo>
                    <a:pt x="0" y="49"/>
                  </a:moveTo>
                  <a:lnTo>
                    <a:pt x="3" y="46"/>
                  </a:lnTo>
                  <a:lnTo>
                    <a:pt x="7" y="46"/>
                  </a:lnTo>
                  <a:lnTo>
                    <a:pt x="9" y="41"/>
                  </a:lnTo>
                  <a:lnTo>
                    <a:pt x="14" y="37"/>
                  </a:lnTo>
                  <a:lnTo>
                    <a:pt x="23" y="33"/>
                  </a:lnTo>
                  <a:lnTo>
                    <a:pt x="29" y="34"/>
                  </a:lnTo>
                  <a:lnTo>
                    <a:pt x="28" y="41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0" y="35"/>
                  </a:lnTo>
                  <a:lnTo>
                    <a:pt x="46" y="31"/>
                  </a:lnTo>
                  <a:lnTo>
                    <a:pt x="55" y="39"/>
                  </a:lnTo>
                  <a:lnTo>
                    <a:pt x="60" y="33"/>
                  </a:lnTo>
                  <a:lnTo>
                    <a:pt x="65" y="33"/>
                  </a:lnTo>
                  <a:lnTo>
                    <a:pt x="67" y="40"/>
                  </a:lnTo>
                  <a:lnTo>
                    <a:pt x="77" y="35"/>
                  </a:lnTo>
                  <a:lnTo>
                    <a:pt x="78" y="29"/>
                  </a:lnTo>
                  <a:lnTo>
                    <a:pt x="89" y="25"/>
                  </a:lnTo>
                  <a:lnTo>
                    <a:pt x="98" y="30"/>
                  </a:lnTo>
                  <a:lnTo>
                    <a:pt x="112" y="25"/>
                  </a:lnTo>
                  <a:lnTo>
                    <a:pt x="112" y="12"/>
                  </a:lnTo>
                  <a:lnTo>
                    <a:pt x="121" y="6"/>
                  </a:lnTo>
                  <a:lnTo>
                    <a:pt x="132" y="6"/>
                  </a:lnTo>
                  <a:lnTo>
                    <a:pt x="138" y="0"/>
                  </a:lnTo>
                  <a:lnTo>
                    <a:pt x="147" y="8"/>
                  </a:lnTo>
                  <a:lnTo>
                    <a:pt x="147" y="14"/>
                  </a:lnTo>
                  <a:lnTo>
                    <a:pt x="157" y="16"/>
                  </a:lnTo>
                  <a:lnTo>
                    <a:pt x="161" y="21"/>
                  </a:lnTo>
                  <a:lnTo>
                    <a:pt x="181" y="21"/>
                  </a:lnTo>
                  <a:lnTo>
                    <a:pt x="185" y="25"/>
                  </a:lnTo>
                  <a:lnTo>
                    <a:pt x="196" y="21"/>
                  </a:lnTo>
                  <a:lnTo>
                    <a:pt x="204" y="27"/>
                  </a:lnTo>
                  <a:lnTo>
                    <a:pt x="202" y="35"/>
                  </a:lnTo>
                  <a:lnTo>
                    <a:pt x="196" y="36"/>
                  </a:lnTo>
                  <a:lnTo>
                    <a:pt x="191" y="52"/>
                  </a:lnTo>
                  <a:lnTo>
                    <a:pt x="197" y="54"/>
                  </a:lnTo>
                  <a:lnTo>
                    <a:pt x="199" y="63"/>
                  </a:lnTo>
                  <a:lnTo>
                    <a:pt x="217" y="70"/>
                  </a:lnTo>
                  <a:lnTo>
                    <a:pt x="219" y="76"/>
                  </a:lnTo>
                  <a:lnTo>
                    <a:pt x="228" y="80"/>
                  </a:lnTo>
                  <a:lnTo>
                    <a:pt x="237" y="84"/>
                  </a:lnTo>
                  <a:lnTo>
                    <a:pt x="246" y="82"/>
                  </a:lnTo>
                  <a:lnTo>
                    <a:pt x="250" y="85"/>
                  </a:lnTo>
                  <a:lnTo>
                    <a:pt x="255" y="83"/>
                  </a:lnTo>
                  <a:lnTo>
                    <a:pt x="263" y="87"/>
                  </a:lnTo>
                  <a:lnTo>
                    <a:pt x="262" y="87"/>
                  </a:lnTo>
                  <a:lnTo>
                    <a:pt x="264" y="91"/>
                  </a:lnTo>
                  <a:lnTo>
                    <a:pt x="261" y="96"/>
                  </a:lnTo>
                  <a:lnTo>
                    <a:pt x="256" y="98"/>
                  </a:lnTo>
                  <a:lnTo>
                    <a:pt x="252" y="97"/>
                  </a:lnTo>
                  <a:lnTo>
                    <a:pt x="245" y="102"/>
                  </a:lnTo>
                  <a:lnTo>
                    <a:pt x="237" y="102"/>
                  </a:lnTo>
                  <a:lnTo>
                    <a:pt x="229" y="103"/>
                  </a:lnTo>
                  <a:lnTo>
                    <a:pt x="227" y="107"/>
                  </a:lnTo>
                  <a:lnTo>
                    <a:pt x="229" y="113"/>
                  </a:lnTo>
                  <a:lnTo>
                    <a:pt x="224" y="116"/>
                  </a:lnTo>
                  <a:lnTo>
                    <a:pt x="223" y="119"/>
                  </a:lnTo>
                  <a:lnTo>
                    <a:pt x="219" y="117"/>
                  </a:lnTo>
                  <a:lnTo>
                    <a:pt x="212" y="118"/>
                  </a:lnTo>
                  <a:lnTo>
                    <a:pt x="208" y="122"/>
                  </a:lnTo>
                  <a:lnTo>
                    <a:pt x="205" y="124"/>
                  </a:lnTo>
                  <a:lnTo>
                    <a:pt x="202" y="119"/>
                  </a:lnTo>
                  <a:lnTo>
                    <a:pt x="199" y="118"/>
                  </a:lnTo>
                  <a:lnTo>
                    <a:pt x="198" y="125"/>
                  </a:lnTo>
                  <a:lnTo>
                    <a:pt x="195" y="129"/>
                  </a:lnTo>
                  <a:lnTo>
                    <a:pt x="197" y="132"/>
                  </a:lnTo>
                  <a:lnTo>
                    <a:pt x="196" y="138"/>
                  </a:lnTo>
                  <a:lnTo>
                    <a:pt x="197" y="145"/>
                  </a:lnTo>
                  <a:lnTo>
                    <a:pt x="195" y="147"/>
                  </a:lnTo>
                  <a:lnTo>
                    <a:pt x="198" y="152"/>
                  </a:lnTo>
                  <a:lnTo>
                    <a:pt x="196" y="156"/>
                  </a:lnTo>
                  <a:lnTo>
                    <a:pt x="192" y="157"/>
                  </a:lnTo>
                  <a:lnTo>
                    <a:pt x="186" y="167"/>
                  </a:lnTo>
                  <a:lnTo>
                    <a:pt x="180" y="168"/>
                  </a:lnTo>
                  <a:lnTo>
                    <a:pt x="178" y="165"/>
                  </a:lnTo>
                  <a:lnTo>
                    <a:pt x="178" y="168"/>
                  </a:lnTo>
                  <a:lnTo>
                    <a:pt x="174" y="171"/>
                  </a:lnTo>
                  <a:lnTo>
                    <a:pt x="171" y="179"/>
                  </a:lnTo>
                  <a:lnTo>
                    <a:pt x="168" y="182"/>
                  </a:lnTo>
                  <a:lnTo>
                    <a:pt x="167" y="190"/>
                  </a:lnTo>
                  <a:lnTo>
                    <a:pt x="171" y="191"/>
                  </a:lnTo>
                  <a:lnTo>
                    <a:pt x="174" y="195"/>
                  </a:lnTo>
                  <a:lnTo>
                    <a:pt x="170" y="210"/>
                  </a:lnTo>
                  <a:lnTo>
                    <a:pt x="165" y="217"/>
                  </a:lnTo>
                  <a:lnTo>
                    <a:pt x="174" y="225"/>
                  </a:lnTo>
                  <a:lnTo>
                    <a:pt x="173" y="229"/>
                  </a:lnTo>
                  <a:lnTo>
                    <a:pt x="166" y="231"/>
                  </a:lnTo>
                  <a:lnTo>
                    <a:pt x="173" y="234"/>
                  </a:lnTo>
                  <a:lnTo>
                    <a:pt x="186" y="241"/>
                  </a:lnTo>
                  <a:lnTo>
                    <a:pt x="198" y="253"/>
                  </a:lnTo>
                  <a:lnTo>
                    <a:pt x="202" y="252"/>
                  </a:lnTo>
                  <a:lnTo>
                    <a:pt x="208" y="262"/>
                  </a:lnTo>
                  <a:lnTo>
                    <a:pt x="208" y="267"/>
                  </a:lnTo>
                  <a:lnTo>
                    <a:pt x="206" y="270"/>
                  </a:lnTo>
                  <a:lnTo>
                    <a:pt x="210" y="280"/>
                  </a:lnTo>
                  <a:lnTo>
                    <a:pt x="211" y="286"/>
                  </a:lnTo>
                  <a:lnTo>
                    <a:pt x="229" y="300"/>
                  </a:lnTo>
                  <a:lnTo>
                    <a:pt x="238" y="305"/>
                  </a:lnTo>
                  <a:lnTo>
                    <a:pt x="239" y="308"/>
                  </a:lnTo>
                  <a:lnTo>
                    <a:pt x="263" y="321"/>
                  </a:lnTo>
                  <a:lnTo>
                    <a:pt x="284" y="337"/>
                  </a:lnTo>
                  <a:lnTo>
                    <a:pt x="289" y="345"/>
                  </a:lnTo>
                  <a:lnTo>
                    <a:pt x="309" y="360"/>
                  </a:lnTo>
                  <a:lnTo>
                    <a:pt x="315" y="371"/>
                  </a:lnTo>
                  <a:lnTo>
                    <a:pt x="316" y="378"/>
                  </a:lnTo>
                  <a:lnTo>
                    <a:pt x="319" y="378"/>
                  </a:lnTo>
                  <a:lnTo>
                    <a:pt x="318" y="384"/>
                  </a:lnTo>
                  <a:lnTo>
                    <a:pt x="328" y="394"/>
                  </a:lnTo>
                  <a:lnTo>
                    <a:pt x="328" y="399"/>
                  </a:lnTo>
                  <a:lnTo>
                    <a:pt x="331" y="403"/>
                  </a:lnTo>
                  <a:lnTo>
                    <a:pt x="329" y="406"/>
                  </a:lnTo>
                  <a:lnTo>
                    <a:pt x="336" y="416"/>
                  </a:lnTo>
                  <a:lnTo>
                    <a:pt x="338" y="432"/>
                  </a:lnTo>
                  <a:lnTo>
                    <a:pt x="342" y="434"/>
                  </a:lnTo>
                  <a:lnTo>
                    <a:pt x="345" y="448"/>
                  </a:lnTo>
                  <a:lnTo>
                    <a:pt x="348" y="451"/>
                  </a:lnTo>
                  <a:lnTo>
                    <a:pt x="348" y="459"/>
                  </a:lnTo>
                  <a:lnTo>
                    <a:pt x="347" y="464"/>
                  </a:lnTo>
                  <a:lnTo>
                    <a:pt x="350" y="471"/>
                  </a:lnTo>
                  <a:lnTo>
                    <a:pt x="348" y="474"/>
                  </a:lnTo>
                  <a:lnTo>
                    <a:pt x="351" y="486"/>
                  </a:lnTo>
                  <a:lnTo>
                    <a:pt x="351" y="490"/>
                  </a:lnTo>
                  <a:lnTo>
                    <a:pt x="355" y="491"/>
                  </a:lnTo>
                  <a:lnTo>
                    <a:pt x="357" y="498"/>
                  </a:lnTo>
                  <a:lnTo>
                    <a:pt x="362" y="508"/>
                  </a:lnTo>
                  <a:lnTo>
                    <a:pt x="361" y="514"/>
                  </a:lnTo>
                  <a:lnTo>
                    <a:pt x="359" y="514"/>
                  </a:lnTo>
                  <a:lnTo>
                    <a:pt x="359" y="511"/>
                  </a:lnTo>
                  <a:lnTo>
                    <a:pt x="356" y="508"/>
                  </a:lnTo>
                  <a:lnTo>
                    <a:pt x="353" y="510"/>
                  </a:lnTo>
                  <a:lnTo>
                    <a:pt x="353" y="517"/>
                  </a:lnTo>
                  <a:lnTo>
                    <a:pt x="357" y="521"/>
                  </a:lnTo>
                  <a:lnTo>
                    <a:pt x="356" y="525"/>
                  </a:lnTo>
                  <a:lnTo>
                    <a:pt x="352" y="528"/>
                  </a:lnTo>
                  <a:lnTo>
                    <a:pt x="352" y="533"/>
                  </a:lnTo>
                  <a:lnTo>
                    <a:pt x="345" y="539"/>
                  </a:lnTo>
                  <a:lnTo>
                    <a:pt x="351" y="548"/>
                  </a:lnTo>
                  <a:lnTo>
                    <a:pt x="348" y="556"/>
                  </a:lnTo>
                  <a:lnTo>
                    <a:pt x="350" y="559"/>
                  </a:lnTo>
                  <a:lnTo>
                    <a:pt x="345" y="565"/>
                  </a:lnTo>
                  <a:lnTo>
                    <a:pt x="340" y="567"/>
                  </a:lnTo>
                  <a:lnTo>
                    <a:pt x="338" y="577"/>
                  </a:lnTo>
                  <a:lnTo>
                    <a:pt x="334" y="579"/>
                  </a:lnTo>
                  <a:lnTo>
                    <a:pt x="324" y="589"/>
                  </a:lnTo>
                  <a:lnTo>
                    <a:pt x="317" y="593"/>
                  </a:lnTo>
                  <a:lnTo>
                    <a:pt x="309" y="599"/>
                  </a:lnTo>
                  <a:lnTo>
                    <a:pt x="308" y="606"/>
                  </a:lnTo>
                  <a:lnTo>
                    <a:pt x="300" y="606"/>
                  </a:lnTo>
                  <a:lnTo>
                    <a:pt x="295" y="612"/>
                  </a:lnTo>
                  <a:lnTo>
                    <a:pt x="275" y="623"/>
                  </a:lnTo>
                  <a:lnTo>
                    <a:pt x="264" y="624"/>
                  </a:lnTo>
                  <a:lnTo>
                    <a:pt x="259" y="622"/>
                  </a:lnTo>
                  <a:lnTo>
                    <a:pt x="251" y="624"/>
                  </a:lnTo>
                  <a:lnTo>
                    <a:pt x="249" y="622"/>
                  </a:lnTo>
                  <a:lnTo>
                    <a:pt x="250" y="617"/>
                  </a:lnTo>
                  <a:lnTo>
                    <a:pt x="250" y="612"/>
                  </a:lnTo>
                  <a:lnTo>
                    <a:pt x="248" y="617"/>
                  </a:lnTo>
                  <a:lnTo>
                    <a:pt x="247" y="619"/>
                  </a:lnTo>
                  <a:lnTo>
                    <a:pt x="239" y="617"/>
                  </a:lnTo>
                  <a:lnTo>
                    <a:pt x="244" y="621"/>
                  </a:lnTo>
                  <a:lnTo>
                    <a:pt x="244" y="624"/>
                  </a:lnTo>
                  <a:lnTo>
                    <a:pt x="242" y="626"/>
                  </a:lnTo>
                  <a:lnTo>
                    <a:pt x="234" y="625"/>
                  </a:lnTo>
                  <a:lnTo>
                    <a:pt x="246" y="630"/>
                  </a:lnTo>
                  <a:lnTo>
                    <a:pt x="244" y="634"/>
                  </a:lnTo>
                  <a:lnTo>
                    <a:pt x="247" y="641"/>
                  </a:lnTo>
                  <a:lnTo>
                    <a:pt x="241" y="644"/>
                  </a:lnTo>
                  <a:lnTo>
                    <a:pt x="231" y="637"/>
                  </a:lnTo>
                  <a:lnTo>
                    <a:pt x="239" y="646"/>
                  </a:lnTo>
                  <a:lnTo>
                    <a:pt x="238" y="650"/>
                  </a:lnTo>
                  <a:lnTo>
                    <a:pt x="235" y="655"/>
                  </a:lnTo>
                  <a:lnTo>
                    <a:pt x="231" y="654"/>
                  </a:lnTo>
                  <a:lnTo>
                    <a:pt x="227" y="649"/>
                  </a:lnTo>
                  <a:lnTo>
                    <a:pt x="222" y="649"/>
                  </a:lnTo>
                  <a:lnTo>
                    <a:pt x="225" y="656"/>
                  </a:lnTo>
                  <a:lnTo>
                    <a:pt x="224" y="658"/>
                  </a:lnTo>
                  <a:lnTo>
                    <a:pt x="226" y="661"/>
                  </a:lnTo>
                  <a:lnTo>
                    <a:pt x="223" y="663"/>
                  </a:lnTo>
                  <a:lnTo>
                    <a:pt x="220" y="666"/>
                  </a:lnTo>
                  <a:lnTo>
                    <a:pt x="216" y="667"/>
                  </a:lnTo>
                  <a:lnTo>
                    <a:pt x="208" y="674"/>
                  </a:lnTo>
                  <a:lnTo>
                    <a:pt x="204" y="677"/>
                  </a:lnTo>
                  <a:lnTo>
                    <a:pt x="198" y="676"/>
                  </a:lnTo>
                  <a:lnTo>
                    <a:pt x="196" y="681"/>
                  </a:lnTo>
                  <a:lnTo>
                    <a:pt x="195" y="690"/>
                  </a:lnTo>
                  <a:lnTo>
                    <a:pt x="189" y="695"/>
                  </a:lnTo>
                  <a:lnTo>
                    <a:pt x="187" y="695"/>
                  </a:lnTo>
                  <a:lnTo>
                    <a:pt x="188" y="697"/>
                  </a:lnTo>
                  <a:lnTo>
                    <a:pt x="168" y="706"/>
                  </a:lnTo>
                  <a:lnTo>
                    <a:pt x="158" y="704"/>
                  </a:lnTo>
                  <a:lnTo>
                    <a:pt x="165" y="700"/>
                  </a:lnTo>
                  <a:lnTo>
                    <a:pt x="173" y="697"/>
                  </a:lnTo>
                  <a:lnTo>
                    <a:pt x="177" y="692"/>
                  </a:lnTo>
                  <a:lnTo>
                    <a:pt x="172" y="693"/>
                  </a:lnTo>
                  <a:lnTo>
                    <a:pt x="166" y="690"/>
                  </a:lnTo>
                  <a:lnTo>
                    <a:pt x="167" y="677"/>
                  </a:lnTo>
                  <a:lnTo>
                    <a:pt x="168" y="675"/>
                  </a:lnTo>
                  <a:lnTo>
                    <a:pt x="166" y="675"/>
                  </a:lnTo>
                  <a:lnTo>
                    <a:pt x="167" y="669"/>
                  </a:lnTo>
                  <a:lnTo>
                    <a:pt x="167" y="655"/>
                  </a:lnTo>
                  <a:lnTo>
                    <a:pt x="173" y="644"/>
                  </a:lnTo>
                  <a:lnTo>
                    <a:pt x="185" y="635"/>
                  </a:lnTo>
                  <a:lnTo>
                    <a:pt x="189" y="630"/>
                  </a:lnTo>
                  <a:lnTo>
                    <a:pt x="183" y="633"/>
                  </a:lnTo>
                  <a:lnTo>
                    <a:pt x="174" y="632"/>
                  </a:lnTo>
                  <a:lnTo>
                    <a:pt x="167" y="634"/>
                  </a:lnTo>
                  <a:lnTo>
                    <a:pt x="163" y="631"/>
                  </a:lnTo>
                  <a:lnTo>
                    <a:pt x="159" y="633"/>
                  </a:lnTo>
                  <a:lnTo>
                    <a:pt x="150" y="631"/>
                  </a:lnTo>
                  <a:lnTo>
                    <a:pt x="152" y="628"/>
                  </a:lnTo>
                  <a:lnTo>
                    <a:pt x="151" y="621"/>
                  </a:lnTo>
                  <a:lnTo>
                    <a:pt x="149" y="620"/>
                  </a:lnTo>
                  <a:lnTo>
                    <a:pt x="157" y="610"/>
                  </a:lnTo>
                  <a:lnTo>
                    <a:pt x="167" y="608"/>
                  </a:lnTo>
                  <a:lnTo>
                    <a:pt x="172" y="595"/>
                  </a:lnTo>
                  <a:lnTo>
                    <a:pt x="181" y="595"/>
                  </a:lnTo>
                  <a:lnTo>
                    <a:pt x="185" y="598"/>
                  </a:lnTo>
                  <a:lnTo>
                    <a:pt x="206" y="593"/>
                  </a:lnTo>
                  <a:lnTo>
                    <a:pt x="215" y="598"/>
                  </a:lnTo>
                  <a:lnTo>
                    <a:pt x="217" y="604"/>
                  </a:lnTo>
                  <a:lnTo>
                    <a:pt x="231" y="603"/>
                  </a:lnTo>
                  <a:lnTo>
                    <a:pt x="227" y="594"/>
                  </a:lnTo>
                  <a:lnTo>
                    <a:pt x="228" y="588"/>
                  </a:lnTo>
                  <a:lnTo>
                    <a:pt x="220" y="580"/>
                  </a:lnTo>
                  <a:lnTo>
                    <a:pt x="210" y="577"/>
                  </a:lnTo>
                  <a:lnTo>
                    <a:pt x="209" y="561"/>
                  </a:lnTo>
                  <a:lnTo>
                    <a:pt x="217" y="555"/>
                  </a:lnTo>
                  <a:lnTo>
                    <a:pt x="234" y="556"/>
                  </a:lnTo>
                  <a:lnTo>
                    <a:pt x="238" y="547"/>
                  </a:lnTo>
                  <a:lnTo>
                    <a:pt x="251" y="539"/>
                  </a:lnTo>
                  <a:lnTo>
                    <a:pt x="263" y="535"/>
                  </a:lnTo>
                  <a:lnTo>
                    <a:pt x="265" y="530"/>
                  </a:lnTo>
                  <a:lnTo>
                    <a:pt x="272" y="527"/>
                  </a:lnTo>
                  <a:lnTo>
                    <a:pt x="278" y="514"/>
                  </a:lnTo>
                  <a:lnTo>
                    <a:pt x="276" y="504"/>
                  </a:lnTo>
                  <a:lnTo>
                    <a:pt x="279" y="492"/>
                  </a:lnTo>
                  <a:lnTo>
                    <a:pt x="276" y="484"/>
                  </a:lnTo>
                  <a:lnTo>
                    <a:pt x="278" y="470"/>
                  </a:lnTo>
                  <a:lnTo>
                    <a:pt x="270" y="452"/>
                  </a:lnTo>
                  <a:lnTo>
                    <a:pt x="262" y="448"/>
                  </a:lnTo>
                  <a:lnTo>
                    <a:pt x="257" y="435"/>
                  </a:lnTo>
                  <a:lnTo>
                    <a:pt x="259" y="435"/>
                  </a:lnTo>
                  <a:lnTo>
                    <a:pt x="267" y="429"/>
                  </a:lnTo>
                  <a:lnTo>
                    <a:pt x="266" y="416"/>
                  </a:lnTo>
                  <a:lnTo>
                    <a:pt x="262" y="410"/>
                  </a:lnTo>
                  <a:lnTo>
                    <a:pt x="260" y="399"/>
                  </a:lnTo>
                  <a:lnTo>
                    <a:pt x="273" y="389"/>
                  </a:lnTo>
                  <a:lnTo>
                    <a:pt x="273" y="379"/>
                  </a:lnTo>
                  <a:lnTo>
                    <a:pt x="266" y="378"/>
                  </a:lnTo>
                  <a:lnTo>
                    <a:pt x="263" y="373"/>
                  </a:lnTo>
                  <a:lnTo>
                    <a:pt x="264" y="361"/>
                  </a:lnTo>
                  <a:lnTo>
                    <a:pt x="270" y="355"/>
                  </a:lnTo>
                  <a:lnTo>
                    <a:pt x="267" y="348"/>
                  </a:lnTo>
                  <a:lnTo>
                    <a:pt x="259" y="352"/>
                  </a:lnTo>
                  <a:lnTo>
                    <a:pt x="254" y="350"/>
                  </a:lnTo>
                  <a:lnTo>
                    <a:pt x="249" y="343"/>
                  </a:lnTo>
                  <a:lnTo>
                    <a:pt x="239" y="342"/>
                  </a:lnTo>
                  <a:lnTo>
                    <a:pt x="236" y="338"/>
                  </a:lnTo>
                  <a:lnTo>
                    <a:pt x="237" y="331"/>
                  </a:lnTo>
                  <a:lnTo>
                    <a:pt x="231" y="328"/>
                  </a:lnTo>
                  <a:lnTo>
                    <a:pt x="227" y="329"/>
                  </a:lnTo>
                  <a:lnTo>
                    <a:pt x="221" y="323"/>
                  </a:lnTo>
                  <a:lnTo>
                    <a:pt x="220" y="315"/>
                  </a:lnTo>
                  <a:lnTo>
                    <a:pt x="215" y="308"/>
                  </a:lnTo>
                  <a:lnTo>
                    <a:pt x="204" y="308"/>
                  </a:lnTo>
                  <a:lnTo>
                    <a:pt x="199" y="305"/>
                  </a:lnTo>
                  <a:lnTo>
                    <a:pt x="195" y="294"/>
                  </a:lnTo>
                  <a:lnTo>
                    <a:pt x="181" y="279"/>
                  </a:lnTo>
                  <a:lnTo>
                    <a:pt x="182" y="272"/>
                  </a:lnTo>
                  <a:lnTo>
                    <a:pt x="173" y="260"/>
                  </a:lnTo>
                  <a:lnTo>
                    <a:pt x="160" y="254"/>
                  </a:lnTo>
                  <a:lnTo>
                    <a:pt x="149" y="239"/>
                  </a:lnTo>
                  <a:lnTo>
                    <a:pt x="141" y="238"/>
                  </a:lnTo>
                  <a:lnTo>
                    <a:pt x="128" y="231"/>
                  </a:lnTo>
                  <a:lnTo>
                    <a:pt x="114" y="230"/>
                  </a:lnTo>
                  <a:lnTo>
                    <a:pt x="108" y="219"/>
                  </a:lnTo>
                  <a:lnTo>
                    <a:pt x="101" y="219"/>
                  </a:lnTo>
                  <a:lnTo>
                    <a:pt x="99" y="213"/>
                  </a:lnTo>
                  <a:lnTo>
                    <a:pt x="105" y="206"/>
                  </a:lnTo>
                  <a:lnTo>
                    <a:pt x="96" y="195"/>
                  </a:lnTo>
                  <a:lnTo>
                    <a:pt x="95" y="188"/>
                  </a:lnTo>
                  <a:lnTo>
                    <a:pt x="101" y="188"/>
                  </a:lnTo>
                  <a:lnTo>
                    <a:pt x="114" y="183"/>
                  </a:lnTo>
                  <a:lnTo>
                    <a:pt x="122" y="182"/>
                  </a:lnTo>
                  <a:lnTo>
                    <a:pt x="127" y="177"/>
                  </a:lnTo>
                  <a:lnTo>
                    <a:pt x="132" y="160"/>
                  </a:lnTo>
                  <a:lnTo>
                    <a:pt x="139" y="158"/>
                  </a:lnTo>
                  <a:lnTo>
                    <a:pt x="139" y="152"/>
                  </a:lnTo>
                  <a:lnTo>
                    <a:pt x="126" y="149"/>
                  </a:lnTo>
                  <a:lnTo>
                    <a:pt x="126" y="141"/>
                  </a:lnTo>
                  <a:lnTo>
                    <a:pt x="125" y="132"/>
                  </a:lnTo>
                  <a:lnTo>
                    <a:pt x="113" y="130"/>
                  </a:lnTo>
                  <a:lnTo>
                    <a:pt x="107" y="122"/>
                  </a:lnTo>
                  <a:lnTo>
                    <a:pt x="95" y="122"/>
                  </a:lnTo>
                  <a:lnTo>
                    <a:pt x="85" y="128"/>
                  </a:lnTo>
                  <a:lnTo>
                    <a:pt x="74" y="125"/>
                  </a:lnTo>
                  <a:lnTo>
                    <a:pt x="56" y="125"/>
                  </a:lnTo>
                  <a:lnTo>
                    <a:pt x="46" y="110"/>
                  </a:lnTo>
                  <a:lnTo>
                    <a:pt x="31" y="95"/>
                  </a:lnTo>
                  <a:lnTo>
                    <a:pt x="35" y="88"/>
                  </a:lnTo>
                  <a:lnTo>
                    <a:pt x="33" y="79"/>
                  </a:lnTo>
                  <a:lnTo>
                    <a:pt x="25" y="72"/>
                  </a:lnTo>
                  <a:lnTo>
                    <a:pt x="18" y="61"/>
                  </a:lnTo>
                  <a:lnTo>
                    <a:pt x="3" y="5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94">
              <a:extLst>
                <a:ext uri="{FF2B5EF4-FFF2-40B4-BE49-F238E27FC236}">
                  <a16:creationId xmlns:a16="http://schemas.microsoft.com/office/drawing/2014/main" id="{DFCF45B7-9299-8700-4B1C-57A9AF260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6" y="3946526"/>
              <a:ext cx="198438" cy="231775"/>
            </a:xfrm>
            <a:custGeom>
              <a:avLst/>
              <a:gdLst>
                <a:gd name="T0" fmla="*/ 50 w 358"/>
                <a:gd name="T1" fmla="*/ 59 h 415"/>
                <a:gd name="T2" fmla="*/ 67 w 358"/>
                <a:gd name="T3" fmla="*/ 46 h 415"/>
                <a:gd name="T4" fmla="*/ 62 w 358"/>
                <a:gd name="T5" fmla="*/ 11 h 415"/>
                <a:gd name="T6" fmla="*/ 85 w 358"/>
                <a:gd name="T7" fmla="*/ 0 h 415"/>
                <a:gd name="T8" fmla="*/ 110 w 358"/>
                <a:gd name="T9" fmla="*/ 24 h 415"/>
                <a:gd name="T10" fmla="*/ 116 w 358"/>
                <a:gd name="T11" fmla="*/ 47 h 415"/>
                <a:gd name="T12" fmla="*/ 159 w 358"/>
                <a:gd name="T13" fmla="*/ 77 h 415"/>
                <a:gd name="T14" fmla="*/ 192 w 358"/>
                <a:gd name="T15" fmla="*/ 74 h 415"/>
                <a:gd name="T16" fmla="*/ 211 w 358"/>
                <a:gd name="T17" fmla="*/ 93 h 415"/>
                <a:gd name="T18" fmla="*/ 224 w 358"/>
                <a:gd name="T19" fmla="*/ 110 h 415"/>
                <a:gd name="T20" fmla="*/ 207 w 358"/>
                <a:gd name="T21" fmla="*/ 134 h 415"/>
                <a:gd name="T22" fmla="*/ 180 w 358"/>
                <a:gd name="T23" fmla="*/ 140 h 415"/>
                <a:gd name="T24" fmla="*/ 184 w 358"/>
                <a:gd name="T25" fmla="*/ 165 h 415"/>
                <a:gd name="T26" fmla="*/ 199 w 358"/>
                <a:gd name="T27" fmla="*/ 182 h 415"/>
                <a:gd name="T28" fmla="*/ 234 w 358"/>
                <a:gd name="T29" fmla="*/ 191 h 415"/>
                <a:gd name="T30" fmla="*/ 267 w 358"/>
                <a:gd name="T31" fmla="*/ 224 h 415"/>
                <a:gd name="T32" fmla="*/ 284 w 358"/>
                <a:gd name="T33" fmla="*/ 257 h 415"/>
                <a:gd name="T34" fmla="*/ 305 w 358"/>
                <a:gd name="T35" fmla="*/ 267 h 415"/>
                <a:gd name="T36" fmla="*/ 316 w 358"/>
                <a:gd name="T37" fmla="*/ 280 h 415"/>
                <a:gd name="T38" fmla="*/ 324 w 358"/>
                <a:gd name="T39" fmla="*/ 294 h 415"/>
                <a:gd name="T40" fmla="*/ 344 w 358"/>
                <a:gd name="T41" fmla="*/ 304 h 415"/>
                <a:gd name="T42" fmla="*/ 349 w 358"/>
                <a:gd name="T43" fmla="*/ 313 h 415"/>
                <a:gd name="T44" fmla="*/ 358 w 358"/>
                <a:gd name="T45" fmla="*/ 331 h 415"/>
                <a:gd name="T46" fmla="*/ 347 w 358"/>
                <a:gd name="T47" fmla="*/ 362 h 415"/>
                <a:gd name="T48" fmla="*/ 344 w 358"/>
                <a:gd name="T49" fmla="*/ 387 h 415"/>
                <a:gd name="T50" fmla="*/ 320 w 358"/>
                <a:gd name="T51" fmla="*/ 379 h 415"/>
                <a:gd name="T52" fmla="*/ 294 w 358"/>
                <a:gd name="T53" fmla="*/ 383 h 415"/>
                <a:gd name="T54" fmla="*/ 304 w 358"/>
                <a:gd name="T55" fmla="*/ 409 h 415"/>
                <a:gd name="T56" fmla="*/ 282 w 358"/>
                <a:gd name="T57" fmla="*/ 397 h 415"/>
                <a:gd name="T58" fmla="*/ 256 w 358"/>
                <a:gd name="T59" fmla="*/ 383 h 415"/>
                <a:gd name="T60" fmla="*/ 267 w 358"/>
                <a:gd name="T61" fmla="*/ 358 h 415"/>
                <a:gd name="T62" fmla="*/ 266 w 358"/>
                <a:gd name="T63" fmla="*/ 337 h 415"/>
                <a:gd name="T64" fmla="*/ 256 w 358"/>
                <a:gd name="T65" fmla="*/ 314 h 415"/>
                <a:gd name="T66" fmla="*/ 243 w 358"/>
                <a:gd name="T67" fmla="*/ 306 h 415"/>
                <a:gd name="T68" fmla="*/ 228 w 358"/>
                <a:gd name="T69" fmla="*/ 283 h 415"/>
                <a:gd name="T70" fmla="*/ 227 w 358"/>
                <a:gd name="T71" fmla="*/ 255 h 415"/>
                <a:gd name="T72" fmla="*/ 213 w 358"/>
                <a:gd name="T73" fmla="*/ 230 h 415"/>
                <a:gd name="T74" fmla="*/ 168 w 358"/>
                <a:gd name="T75" fmla="*/ 199 h 415"/>
                <a:gd name="T76" fmla="*/ 126 w 358"/>
                <a:gd name="T77" fmla="*/ 223 h 415"/>
                <a:gd name="T78" fmla="*/ 95 w 358"/>
                <a:gd name="T79" fmla="*/ 207 h 415"/>
                <a:gd name="T80" fmla="*/ 69 w 358"/>
                <a:gd name="T81" fmla="*/ 225 h 415"/>
                <a:gd name="T82" fmla="*/ 56 w 358"/>
                <a:gd name="T83" fmla="*/ 193 h 415"/>
                <a:gd name="T84" fmla="*/ 58 w 358"/>
                <a:gd name="T85" fmla="*/ 168 h 415"/>
                <a:gd name="T86" fmla="*/ 57 w 358"/>
                <a:gd name="T87" fmla="*/ 142 h 415"/>
                <a:gd name="T88" fmla="*/ 27 w 358"/>
                <a:gd name="T89" fmla="*/ 146 h 415"/>
                <a:gd name="T90" fmla="*/ 25 w 358"/>
                <a:gd name="T91" fmla="*/ 114 h 415"/>
                <a:gd name="T92" fmla="*/ 0 w 358"/>
                <a:gd name="T93" fmla="*/ 97 h 415"/>
                <a:gd name="T94" fmla="*/ 18 w 358"/>
                <a:gd name="T95" fmla="*/ 78 h 415"/>
                <a:gd name="T96" fmla="*/ 20 w 358"/>
                <a:gd name="T97" fmla="*/ 5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8" h="415">
                  <a:moveTo>
                    <a:pt x="41" y="47"/>
                  </a:moveTo>
                  <a:lnTo>
                    <a:pt x="46" y="51"/>
                  </a:lnTo>
                  <a:lnTo>
                    <a:pt x="50" y="59"/>
                  </a:lnTo>
                  <a:lnTo>
                    <a:pt x="62" y="55"/>
                  </a:lnTo>
                  <a:lnTo>
                    <a:pt x="69" y="57"/>
                  </a:lnTo>
                  <a:lnTo>
                    <a:pt x="67" y="46"/>
                  </a:lnTo>
                  <a:lnTo>
                    <a:pt x="66" y="35"/>
                  </a:lnTo>
                  <a:lnTo>
                    <a:pt x="63" y="26"/>
                  </a:lnTo>
                  <a:lnTo>
                    <a:pt x="62" y="11"/>
                  </a:lnTo>
                  <a:lnTo>
                    <a:pt x="68" y="7"/>
                  </a:lnTo>
                  <a:lnTo>
                    <a:pt x="68" y="1"/>
                  </a:lnTo>
                  <a:lnTo>
                    <a:pt x="85" y="0"/>
                  </a:lnTo>
                  <a:lnTo>
                    <a:pt x="88" y="7"/>
                  </a:lnTo>
                  <a:lnTo>
                    <a:pt x="103" y="13"/>
                  </a:lnTo>
                  <a:lnTo>
                    <a:pt x="110" y="24"/>
                  </a:lnTo>
                  <a:lnTo>
                    <a:pt x="118" y="31"/>
                  </a:lnTo>
                  <a:lnTo>
                    <a:pt x="120" y="40"/>
                  </a:lnTo>
                  <a:lnTo>
                    <a:pt x="116" y="47"/>
                  </a:lnTo>
                  <a:lnTo>
                    <a:pt x="131" y="62"/>
                  </a:lnTo>
                  <a:lnTo>
                    <a:pt x="141" y="77"/>
                  </a:lnTo>
                  <a:lnTo>
                    <a:pt x="159" y="77"/>
                  </a:lnTo>
                  <a:lnTo>
                    <a:pt x="170" y="80"/>
                  </a:lnTo>
                  <a:lnTo>
                    <a:pt x="180" y="74"/>
                  </a:lnTo>
                  <a:lnTo>
                    <a:pt x="192" y="74"/>
                  </a:lnTo>
                  <a:lnTo>
                    <a:pt x="198" y="82"/>
                  </a:lnTo>
                  <a:lnTo>
                    <a:pt x="210" y="84"/>
                  </a:lnTo>
                  <a:lnTo>
                    <a:pt x="211" y="93"/>
                  </a:lnTo>
                  <a:lnTo>
                    <a:pt x="211" y="101"/>
                  </a:lnTo>
                  <a:lnTo>
                    <a:pt x="224" y="104"/>
                  </a:lnTo>
                  <a:lnTo>
                    <a:pt x="224" y="110"/>
                  </a:lnTo>
                  <a:lnTo>
                    <a:pt x="217" y="112"/>
                  </a:lnTo>
                  <a:lnTo>
                    <a:pt x="212" y="129"/>
                  </a:lnTo>
                  <a:lnTo>
                    <a:pt x="207" y="134"/>
                  </a:lnTo>
                  <a:lnTo>
                    <a:pt x="199" y="135"/>
                  </a:lnTo>
                  <a:lnTo>
                    <a:pt x="186" y="140"/>
                  </a:lnTo>
                  <a:lnTo>
                    <a:pt x="180" y="140"/>
                  </a:lnTo>
                  <a:lnTo>
                    <a:pt x="181" y="147"/>
                  </a:lnTo>
                  <a:lnTo>
                    <a:pt x="190" y="158"/>
                  </a:lnTo>
                  <a:lnTo>
                    <a:pt x="184" y="165"/>
                  </a:lnTo>
                  <a:lnTo>
                    <a:pt x="186" y="171"/>
                  </a:lnTo>
                  <a:lnTo>
                    <a:pt x="193" y="171"/>
                  </a:lnTo>
                  <a:lnTo>
                    <a:pt x="199" y="182"/>
                  </a:lnTo>
                  <a:lnTo>
                    <a:pt x="213" y="183"/>
                  </a:lnTo>
                  <a:lnTo>
                    <a:pt x="226" y="190"/>
                  </a:lnTo>
                  <a:lnTo>
                    <a:pt x="234" y="191"/>
                  </a:lnTo>
                  <a:lnTo>
                    <a:pt x="245" y="206"/>
                  </a:lnTo>
                  <a:lnTo>
                    <a:pt x="258" y="212"/>
                  </a:lnTo>
                  <a:lnTo>
                    <a:pt x="267" y="224"/>
                  </a:lnTo>
                  <a:lnTo>
                    <a:pt x="266" y="231"/>
                  </a:lnTo>
                  <a:lnTo>
                    <a:pt x="280" y="246"/>
                  </a:lnTo>
                  <a:lnTo>
                    <a:pt x="284" y="257"/>
                  </a:lnTo>
                  <a:lnTo>
                    <a:pt x="289" y="260"/>
                  </a:lnTo>
                  <a:lnTo>
                    <a:pt x="300" y="260"/>
                  </a:lnTo>
                  <a:lnTo>
                    <a:pt x="305" y="267"/>
                  </a:lnTo>
                  <a:lnTo>
                    <a:pt x="306" y="275"/>
                  </a:lnTo>
                  <a:lnTo>
                    <a:pt x="312" y="281"/>
                  </a:lnTo>
                  <a:lnTo>
                    <a:pt x="316" y="280"/>
                  </a:lnTo>
                  <a:lnTo>
                    <a:pt x="322" y="283"/>
                  </a:lnTo>
                  <a:lnTo>
                    <a:pt x="321" y="290"/>
                  </a:lnTo>
                  <a:lnTo>
                    <a:pt x="324" y="294"/>
                  </a:lnTo>
                  <a:lnTo>
                    <a:pt x="334" y="295"/>
                  </a:lnTo>
                  <a:lnTo>
                    <a:pt x="339" y="302"/>
                  </a:lnTo>
                  <a:lnTo>
                    <a:pt x="344" y="304"/>
                  </a:lnTo>
                  <a:lnTo>
                    <a:pt x="352" y="300"/>
                  </a:lnTo>
                  <a:lnTo>
                    <a:pt x="355" y="307"/>
                  </a:lnTo>
                  <a:lnTo>
                    <a:pt x="349" y="313"/>
                  </a:lnTo>
                  <a:lnTo>
                    <a:pt x="348" y="325"/>
                  </a:lnTo>
                  <a:lnTo>
                    <a:pt x="351" y="330"/>
                  </a:lnTo>
                  <a:lnTo>
                    <a:pt x="358" y="331"/>
                  </a:lnTo>
                  <a:lnTo>
                    <a:pt x="358" y="341"/>
                  </a:lnTo>
                  <a:lnTo>
                    <a:pt x="345" y="351"/>
                  </a:lnTo>
                  <a:lnTo>
                    <a:pt x="347" y="362"/>
                  </a:lnTo>
                  <a:lnTo>
                    <a:pt x="351" y="368"/>
                  </a:lnTo>
                  <a:lnTo>
                    <a:pt x="352" y="381"/>
                  </a:lnTo>
                  <a:lnTo>
                    <a:pt x="344" y="387"/>
                  </a:lnTo>
                  <a:lnTo>
                    <a:pt x="336" y="387"/>
                  </a:lnTo>
                  <a:lnTo>
                    <a:pt x="327" y="381"/>
                  </a:lnTo>
                  <a:lnTo>
                    <a:pt x="320" y="379"/>
                  </a:lnTo>
                  <a:lnTo>
                    <a:pt x="316" y="372"/>
                  </a:lnTo>
                  <a:lnTo>
                    <a:pt x="301" y="375"/>
                  </a:lnTo>
                  <a:lnTo>
                    <a:pt x="294" y="383"/>
                  </a:lnTo>
                  <a:lnTo>
                    <a:pt x="303" y="392"/>
                  </a:lnTo>
                  <a:lnTo>
                    <a:pt x="301" y="400"/>
                  </a:lnTo>
                  <a:lnTo>
                    <a:pt x="304" y="409"/>
                  </a:lnTo>
                  <a:lnTo>
                    <a:pt x="304" y="415"/>
                  </a:lnTo>
                  <a:lnTo>
                    <a:pt x="290" y="410"/>
                  </a:lnTo>
                  <a:lnTo>
                    <a:pt x="282" y="397"/>
                  </a:lnTo>
                  <a:lnTo>
                    <a:pt x="270" y="396"/>
                  </a:lnTo>
                  <a:lnTo>
                    <a:pt x="266" y="390"/>
                  </a:lnTo>
                  <a:lnTo>
                    <a:pt x="256" y="383"/>
                  </a:lnTo>
                  <a:lnTo>
                    <a:pt x="260" y="380"/>
                  </a:lnTo>
                  <a:lnTo>
                    <a:pt x="266" y="374"/>
                  </a:lnTo>
                  <a:lnTo>
                    <a:pt x="267" y="358"/>
                  </a:lnTo>
                  <a:lnTo>
                    <a:pt x="263" y="351"/>
                  </a:lnTo>
                  <a:lnTo>
                    <a:pt x="267" y="343"/>
                  </a:lnTo>
                  <a:lnTo>
                    <a:pt x="266" y="337"/>
                  </a:lnTo>
                  <a:lnTo>
                    <a:pt x="269" y="328"/>
                  </a:lnTo>
                  <a:lnTo>
                    <a:pt x="267" y="322"/>
                  </a:lnTo>
                  <a:lnTo>
                    <a:pt x="256" y="314"/>
                  </a:lnTo>
                  <a:lnTo>
                    <a:pt x="259" y="310"/>
                  </a:lnTo>
                  <a:lnTo>
                    <a:pt x="251" y="306"/>
                  </a:lnTo>
                  <a:lnTo>
                    <a:pt x="243" y="306"/>
                  </a:lnTo>
                  <a:lnTo>
                    <a:pt x="234" y="296"/>
                  </a:lnTo>
                  <a:lnTo>
                    <a:pt x="226" y="290"/>
                  </a:lnTo>
                  <a:lnTo>
                    <a:pt x="228" y="283"/>
                  </a:lnTo>
                  <a:lnTo>
                    <a:pt x="229" y="271"/>
                  </a:lnTo>
                  <a:lnTo>
                    <a:pt x="224" y="261"/>
                  </a:lnTo>
                  <a:lnTo>
                    <a:pt x="227" y="255"/>
                  </a:lnTo>
                  <a:lnTo>
                    <a:pt x="229" y="248"/>
                  </a:lnTo>
                  <a:lnTo>
                    <a:pt x="224" y="238"/>
                  </a:lnTo>
                  <a:lnTo>
                    <a:pt x="213" y="230"/>
                  </a:lnTo>
                  <a:lnTo>
                    <a:pt x="194" y="216"/>
                  </a:lnTo>
                  <a:lnTo>
                    <a:pt x="188" y="204"/>
                  </a:lnTo>
                  <a:lnTo>
                    <a:pt x="168" y="199"/>
                  </a:lnTo>
                  <a:lnTo>
                    <a:pt x="154" y="202"/>
                  </a:lnTo>
                  <a:lnTo>
                    <a:pt x="144" y="221"/>
                  </a:lnTo>
                  <a:lnTo>
                    <a:pt x="126" y="223"/>
                  </a:lnTo>
                  <a:lnTo>
                    <a:pt x="118" y="214"/>
                  </a:lnTo>
                  <a:lnTo>
                    <a:pt x="109" y="214"/>
                  </a:lnTo>
                  <a:lnTo>
                    <a:pt x="95" y="207"/>
                  </a:lnTo>
                  <a:lnTo>
                    <a:pt x="81" y="213"/>
                  </a:lnTo>
                  <a:lnTo>
                    <a:pt x="80" y="222"/>
                  </a:lnTo>
                  <a:lnTo>
                    <a:pt x="69" y="225"/>
                  </a:lnTo>
                  <a:lnTo>
                    <a:pt x="57" y="231"/>
                  </a:lnTo>
                  <a:lnTo>
                    <a:pt x="56" y="208"/>
                  </a:lnTo>
                  <a:lnTo>
                    <a:pt x="56" y="193"/>
                  </a:lnTo>
                  <a:lnTo>
                    <a:pt x="52" y="182"/>
                  </a:lnTo>
                  <a:lnTo>
                    <a:pt x="57" y="175"/>
                  </a:lnTo>
                  <a:lnTo>
                    <a:pt x="58" y="168"/>
                  </a:lnTo>
                  <a:lnTo>
                    <a:pt x="53" y="160"/>
                  </a:lnTo>
                  <a:lnTo>
                    <a:pt x="58" y="150"/>
                  </a:lnTo>
                  <a:lnTo>
                    <a:pt x="57" y="142"/>
                  </a:lnTo>
                  <a:lnTo>
                    <a:pt x="41" y="142"/>
                  </a:lnTo>
                  <a:lnTo>
                    <a:pt x="34" y="148"/>
                  </a:lnTo>
                  <a:lnTo>
                    <a:pt x="27" y="146"/>
                  </a:lnTo>
                  <a:lnTo>
                    <a:pt x="20" y="135"/>
                  </a:lnTo>
                  <a:lnTo>
                    <a:pt x="27" y="129"/>
                  </a:lnTo>
                  <a:lnTo>
                    <a:pt x="25" y="114"/>
                  </a:lnTo>
                  <a:lnTo>
                    <a:pt x="17" y="104"/>
                  </a:lnTo>
                  <a:lnTo>
                    <a:pt x="5" y="107"/>
                  </a:lnTo>
                  <a:lnTo>
                    <a:pt x="0" y="97"/>
                  </a:lnTo>
                  <a:lnTo>
                    <a:pt x="5" y="85"/>
                  </a:lnTo>
                  <a:lnTo>
                    <a:pt x="10" y="85"/>
                  </a:lnTo>
                  <a:lnTo>
                    <a:pt x="18" y="78"/>
                  </a:lnTo>
                  <a:lnTo>
                    <a:pt x="14" y="72"/>
                  </a:lnTo>
                  <a:lnTo>
                    <a:pt x="19" y="65"/>
                  </a:lnTo>
                  <a:lnTo>
                    <a:pt x="20" y="57"/>
                  </a:lnTo>
                  <a:lnTo>
                    <a:pt x="32" y="55"/>
                  </a:lnTo>
                  <a:lnTo>
                    <a:pt x="41" y="4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195">
              <a:extLst>
                <a:ext uri="{FF2B5EF4-FFF2-40B4-BE49-F238E27FC236}">
                  <a16:creationId xmlns:a16="http://schemas.microsoft.com/office/drawing/2014/main" id="{17694226-4EF3-F871-D25F-8432DD87B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3838" y="3789364"/>
              <a:ext cx="217488" cy="490538"/>
            </a:xfrm>
            <a:custGeom>
              <a:avLst/>
              <a:gdLst>
                <a:gd name="T0" fmla="*/ 57 w 391"/>
                <a:gd name="T1" fmla="*/ 467 h 879"/>
                <a:gd name="T2" fmla="*/ 216 w 391"/>
                <a:gd name="T3" fmla="*/ 13 h 879"/>
                <a:gd name="T4" fmla="*/ 250 w 391"/>
                <a:gd name="T5" fmla="*/ 69 h 879"/>
                <a:gd name="T6" fmla="*/ 237 w 391"/>
                <a:gd name="T7" fmla="*/ 127 h 879"/>
                <a:gd name="T8" fmla="*/ 219 w 391"/>
                <a:gd name="T9" fmla="*/ 152 h 879"/>
                <a:gd name="T10" fmla="*/ 226 w 391"/>
                <a:gd name="T11" fmla="*/ 189 h 879"/>
                <a:gd name="T12" fmla="*/ 268 w 391"/>
                <a:gd name="T13" fmla="*/ 210 h 879"/>
                <a:gd name="T14" fmla="*/ 286 w 391"/>
                <a:gd name="T15" fmla="*/ 239 h 879"/>
                <a:gd name="T16" fmla="*/ 321 w 391"/>
                <a:gd name="T17" fmla="*/ 252 h 879"/>
                <a:gd name="T18" fmla="*/ 301 w 391"/>
                <a:gd name="T19" fmla="*/ 301 h 879"/>
                <a:gd name="T20" fmla="*/ 334 w 391"/>
                <a:gd name="T21" fmla="*/ 316 h 879"/>
                <a:gd name="T22" fmla="*/ 391 w 391"/>
                <a:gd name="T23" fmla="*/ 318 h 879"/>
                <a:gd name="T24" fmla="*/ 364 w 391"/>
                <a:gd name="T25" fmla="*/ 360 h 879"/>
                <a:gd name="T26" fmla="*/ 323 w 391"/>
                <a:gd name="T27" fmla="*/ 389 h 879"/>
                <a:gd name="T28" fmla="*/ 304 w 391"/>
                <a:gd name="T29" fmla="*/ 419 h 879"/>
                <a:gd name="T30" fmla="*/ 257 w 391"/>
                <a:gd name="T31" fmla="*/ 451 h 879"/>
                <a:gd name="T32" fmla="*/ 248 w 391"/>
                <a:gd name="T33" fmla="*/ 491 h 879"/>
                <a:gd name="T34" fmla="*/ 293 w 391"/>
                <a:gd name="T35" fmla="*/ 549 h 879"/>
                <a:gd name="T36" fmla="*/ 298 w 391"/>
                <a:gd name="T37" fmla="*/ 594 h 879"/>
                <a:gd name="T38" fmla="*/ 311 w 391"/>
                <a:gd name="T39" fmla="*/ 666 h 879"/>
                <a:gd name="T40" fmla="*/ 339 w 391"/>
                <a:gd name="T41" fmla="*/ 732 h 879"/>
                <a:gd name="T42" fmla="*/ 355 w 391"/>
                <a:gd name="T43" fmla="*/ 796 h 879"/>
                <a:gd name="T44" fmla="*/ 322 w 391"/>
                <a:gd name="T45" fmla="*/ 858 h 879"/>
                <a:gd name="T46" fmla="*/ 309 w 391"/>
                <a:gd name="T47" fmla="*/ 847 h 879"/>
                <a:gd name="T48" fmla="*/ 318 w 391"/>
                <a:gd name="T49" fmla="*/ 823 h 879"/>
                <a:gd name="T50" fmla="*/ 320 w 391"/>
                <a:gd name="T51" fmla="*/ 781 h 879"/>
                <a:gd name="T52" fmla="*/ 309 w 391"/>
                <a:gd name="T53" fmla="*/ 721 h 879"/>
                <a:gd name="T54" fmla="*/ 291 w 391"/>
                <a:gd name="T55" fmla="*/ 704 h 879"/>
                <a:gd name="T56" fmla="*/ 273 w 391"/>
                <a:gd name="T57" fmla="*/ 651 h 879"/>
                <a:gd name="T58" fmla="*/ 262 w 391"/>
                <a:gd name="T59" fmla="*/ 589 h 879"/>
                <a:gd name="T60" fmla="*/ 250 w 391"/>
                <a:gd name="T61" fmla="*/ 572 h 879"/>
                <a:gd name="T62" fmla="*/ 222 w 391"/>
                <a:gd name="T63" fmla="*/ 535 h 879"/>
                <a:gd name="T64" fmla="*/ 222 w 391"/>
                <a:gd name="T65" fmla="*/ 543 h 879"/>
                <a:gd name="T66" fmla="*/ 195 w 391"/>
                <a:gd name="T67" fmla="*/ 563 h 879"/>
                <a:gd name="T68" fmla="*/ 186 w 391"/>
                <a:gd name="T69" fmla="*/ 580 h 879"/>
                <a:gd name="T70" fmla="*/ 147 w 391"/>
                <a:gd name="T71" fmla="*/ 598 h 879"/>
                <a:gd name="T72" fmla="*/ 123 w 391"/>
                <a:gd name="T73" fmla="*/ 607 h 879"/>
                <a:gd name="T74" fmla="*/ 115 w 391"/>
                <a:gd name="T75" fmla="*/ 591 h 879"/>
                <a:gd name="T76" fmla="*/ 124 w 391"/>
                <a:gd name="T77" fmla="*/ 535 h 879"/>
                <a:gd name="T78" fmla="*/ 106 w 391"/>
                <a:gd name="T79" fmla="*/ 486 h 879"/>
                <a:gd name="T80" fmla="*/ 78 w 391"/>
                <a:gd name="T81" fmla="*/ 441 h 879"/>
                <a:gd name="T82" fmla="*/ 51 w 391"/>
                <a:gd name="T83" fmla="*/ 437 h 879"/>
                <a:gd name="T84" fmla="*/ 67 w 391"/>
                <a:gd name="T85" fmla="*/ 439 h 879"/>
                <a:gd name="T86" fmla="*/ 69 w 391"/>
                <a:gd name="T87" fmla="*/ 412 h 879"/>
                <a:gd name="T88" fmla="*/ 33 w 391"/>
                <a:gd name="T89" fmla="*/ 403 h 879"/>
                <a:gd name="T90" fmla="*/ 28 w 391"/>
                <a:gd name="T91" fmla="*/ 399 h 879"/>
                <a:gd name="T92" fmla="*/ 1 w 391"/>
                <a:gd name="T93" fmla="*/ 349 h 879"/>
                <a:gd name="T94" fmla="*/ 24 w 391"/>
                <a:gd name="T95" fmla="*/ 309 h 879"/>
                <a:gd name="T96" fmla="*/ 41 w 391"/>
                <a:gd name="T97" fmla="*/ 262 h 879"/>
                <a:gd name="T98" fmla="*/ 65 w 391"/>
                <a:gd name="T99" fmla="*/ 216 h 879"/>
                <a:gd name="T100" fmla="*/ 87 w 391"/>
                <a:gd name="T101" fmla="*/ 126 h 879"/>
                <a:gd name="T102" fmla="*/ 126 w 391"/>
                <a:gd name="T103" fmla="*/ 53 h 879"/>
                <a:gd name="T104" fmla="*/ 170 w 391"/>
                <a:gd name="T105" fmla="*/ 32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1" h="879">
                  <a:moveTo>
                    <a:pt x="57" y="467"/>
                  </a:moveTo>
                  <a:lnTo>
                    <a:pt x="60" y="474"/>
                  </a:lnTo>
                  <a:lnTo>
                    <a:pt x="69" y="479"/>
                  </a:lnTo>
                  <a:lnTo>
                    <a:pt x="71" y="471"/>
                  </a:lnTo>
                  <a:lnTo>
                    <a:pt x="64" y="464"/>
                  </a:lnTo>
                  <a:lnTo>
                    <a:pt x="57" y="467"/>
                  </a:lnTo>
                  <a:close/>
                  <a:moveTo>
                    <a:pt x="176" y="3"/>
                  </a:moveTo>
                  <a:lnTo>
                    <a:pt x="183" y="0"/>
                  </a:lnTo>
                  <a:lnTo>
                    <a:pt x="193" y="4"/>
                  </a:lnTo>
                  <a:lnTo>
                    <a:pt x="200" y="0"/>
                  </a:lnTo>
                  <a:lnTo>
                    <a:pt x="210" y="1"/>
                  </a:lnTo>
                  <a:lnTo>
                    <a:pt x="216" y="13"/>
                  </a:lnTo>
                  <a:lnTo>
                    <a:pt x="225" y="19"/>
                  </a:lnTo>
                  <a:lnTo>
                    <a:pt x="227" y="32"/>
                  </a:lnTo>
                  <a:lnTo>
                    <a:pt x="235" y="32"/>
                  </a:lnTo>
                  <a:lnTo>
                    <a:pt x="243" y="41"/>
                  </a:lnTo>
                  <a:lnTo>
                    <a:pt x="243" y="54"/>
                  </a:lnTo>
                  <a:lnTo>
                    <a:pt x="250" y="69"/>
                  </a:lnTo>
                  <a:lnTo>
                    <a:pt x="251" y="82"/>
                  </a:lnTo>
                  <a:lnTo>
                    <a:pt x="248" y="101"/>
                  </a:lnTo>
                  <a:lnTo>
                    <a:pt x="248" y="110"/>
                  </a:lnTo>
                  <a:lnTo>
                    <a:pt x="246" y="115"/>
                  </a:lnTo>
                  <a:lnTo>
                    <a:pt x="238" y="119"/>
                  </a:lnTo>
                  <a:lnTo>
                    <a:pt x="237" y="127"/>
                  </a:lnTo>
                  <a:lnTo>
                    <a:pt x="233" y="129"/>
                  </a:lnTo>
                  <a:lnTo>
                    <a:pt x="231" y="135"/>
                  </a:lnTo>
                  <a:lnTo>
                    <a:pt x="235" y="143"/>
                  </a:lnTo>
                  <a:lnTo>
                    <a:pt x="231" y="148"/>
                  </a:lnTo>
                  <a:lnTo>
                    <a:pt x="225" y="146"/>
                  </a:lnTo>
                  <a:lnTo>
                    <a:pt x="219" y="152"/>
                  </a:lnTo>
                  <a:lnTo>
                    <a:pt x="216" y="160"/>
                  </a:lnTo>
                  <a:lnTo>
                    <a:pt x="220" y="166"/>
                  </a:lnTo>
                  <a:lnTo>
                    <a:pt x="216" y="172"/>
                  </a:lnTo>
                  <a:lnTo>
                    <a:pt x="216" y="180"/>
                  </a:lnTo>
                  <a:lnTo>
                    <a:pt x="223" y="183"/>
                  </a:lnTo>
                  <a:lnTo>
                    <a:pt x="226" y="189"/>
                  </a:lnTo>
                  <a:lnTo>
                    <a:pt x="232" y="194"/>
                  </a:lnTo>
                  <a:lnTo>
                    <a:pt x="231" y="205"/>
                  </a:lnTo>
                  <a:lnTo>
                    <a:pt x="235" y="215"/>
                  </a:lnTo>
                  <a:lnTo>
                    <a:pt x="246" y="207"/>
                  </a:lnTo>
                  <a:lnTo>
                    <a:pt x="266" y="203"/>
                  </a:lnTo>
                  <a:lnTo>
                    <a:pt x="268" y="210"/>
                  </a:lnTo>
                  <a:lnTo>
                    <a:pt x="265" y="215"/>
                  </a:lnTo>
                  <a:lnTo>
                    <a:pt x="270" y="220"/>
                  </a:lnTo>
                  <a:lnTo>
                    <a:pt x="282" y="217"/>
                  </a:lnTo>
                  <a:lnTo>
                    <a:pt x="284" y="225"/>
                  </a:lnTo>
                  <a:lnTo>
                    <a:pt x="281" y="232"/>
                  </a:lnTo>
                  <a:lnTo>
                    <a:pt x="286" y="239"/>
                  </a:lnTo>
                  <a:lnTo>
                    <a:pt x="297" y="242"/>
                  </a:lnTo>
                  <a:lnTo>
                    <a:pt x="295" y="246"/>
                  </a:lnTo>
                  <a:lnTo>
                    <a:pt x="299" y="252"/>
                  </a:lnTo>
                  <a:lnTo>
                    <a:pt x="300" y="248"/>
                  </a:lnTo>
                  <a:lnTo>
                    <a:pt x="313" y="246"/>
                  </a:lnTo>
                  <a:lnTo>
                    <a:pt x="321" y="252"/>
                  </a:lnTo>
                  <a:lnTo>
                    <a:pt x="321" y="259"/>
                  </a:lnTo>
                  <a:lnTo>
                    <a:pt x="318" y="266"/>
                  </a:lnTo>
                  <a:lnTo>
                    <a:pt x="318" y="273"/>
                  </a:lnTo>
                  <a:lnTo>
                    <a:pt x="308" y="287"/>
                  </a:lnTo>
                  <a:lnTo>
                    <a:pt x="300" y="295"/>
                  </a:lnTo>
                  <a:lnTo>
                    <a:pt x="301" y="301"/>
                  </a:lnTo>
                  <a:lnTo>
                    <a:pt x="308" y="298"/>
                  </a:lnTo>
                  <a:lnTo>
                    <a:pt x="322" y="300"/>
                  </a:lnTo>
                  <a:lnTo>
                    <a:pt x="324" y="302"/>
                  </a:lnTo>
                  <a:lnTo>
                    <a:pt x="331" y="296"/>
                  </a:lnTo>
                  <a:lnTo>
                    <a:pt x="337" y="304"/>
                  </a:lnTo>
                  <a:lnTo>
                    <a:pt x="334" y="316"/>
                  </a:lnTo>
                  <a:lnTo>
                    <a:pt x="337" y="324"/>
                  </a:lnTo>
                  <a:lnTo>
                    <a:pt x="347" y="329"/>
                  </a:lnTo>
                  <a:lnTo>
                    <a:pt x="353" y="323"/>
                  </a:lnTo>
                  <a:lnTo>
                    <a:pt x="363" y="323"/>
                  </a:lnTo>
                  <a:lnTo>
                    <a:pt x="383" y="315"/>
                  </a:lnTo>
                  <a:lnTo>
                    <a:pt x="391" y="318"/>
                  </a:lnTo>
                  <a:lnTo>
                    <a:pt x="390" y="326"/>
                  </a:lnTo>
                  <a:lnTo>
                    <a:pt x="378" y="337"/>
                  </a:lnTo>
                  <a:lnTo>
                    <a:pt x="366" y="339"/>
                  </a:lnTo>
                  <a:lnTo>
                    <a:pt x="365" y="347"/>
                  </a:lnTo>
                  <a:lnTo>
                    <a:pt x="360" y="354"/>
                  </a:lnTo>
                  <a:lnTo>
                    <a:pt x="364" y="360"/>
                  </a:lnTo>
                  <a:lnTo>
                    <a:pt x="356" y="367"/>
                  </a:lnTo>
                  <a:lnTo>
                    <a:pt x="351" y="367"/>
                  </a:lnTo>
                  <a:lnTo>
                    <a:pt x="345" y="379"/>
                  </a:lnTo>
                  <a:lnTo>
                    <a:pt x="333" y="380"/>
                  </a:lnTo>
                  <a:lnTo>
                    <a:pt x="323" y="384"/>
                  </a:lnTo>
                  <a:lnTo>
                    <a:pt x="323" y="389"/>
                  </a:lnTo>
                  <a:lnTo>
                    <a:pt x="327" y="395"/>
                  </a:lnTo>
                  <a:lnTo>
                    <a:pt x="324" y="400"/>
                  </a:lnTo>
                  <a:lnTo>
                    <a:pt x="313" y="398"/>
                  </a:lnTo>
                  <a:lnTo>
                    <a:pt x="307" y="403"/>
                  </a:lnTo>
                  <a:lnTo>
                    <a:pt x="307" y="414"/>
                  </a:lnTo>
                  <a:lnTo>
                    <a:pt x="304" y="419"/>
                  </a:lnTo>
                  <a:lnTo>
                    <a:pt x="295" y="419"/>
                  </a:lnTo>
                  <a:lnTo>
                    <a:pt x="284" y="427"/>
                  </a:lnTo>
                  <a:lnTo>
                    <a:pt x="268" y="420"/>
                  </a:lnTo>
                  <a:lnTo>
                    <a:pt x="261" y="430"/>
                  </a:lnTo>
                  <a:lnTo>
                    <a:pt x="263" y="445"/>
                  </a:lnTo>
                  <a:lnTo>
                    <a:pt x="257" y="451"/>
                  </a:lnTo>
                  <a:lnTo>
                    <a:pt x="257" y="464"/>
                  </a:lnTo>
                  <a:lnTo>
                    <a:pt x="260" y="471"/>
                  </a:lnTo>
                  <a:lnTo>
                    <a:pt x="252" y="477"/>
                  </a:lnTo>
                  <a:lnTo>
                    <a:pt x="240" y="482"/>
                  </a:lnTo>
                  <a:lnTo>
                    <a:pt x="241" y="489"/>
                  </a:lnTo>
                  <a:lnTo>
                    <a:pt x="248" y="491"/>
                  </a:lnTo>
                  <a:lnTo>
                    <a:pt x="255" y="504"/>
                  </a:lnTo>
                  <a:lnTo>
                    <a:pt x="262" y="510"/>
                  </a:lnTo>
                  <a:lnTo>
                    <a:pt x="264" y="516"/>
                  </a:lnTo>
                  <a:lnTo>
                    <a:pt x="275" y="524"/>
                  </a:lnTo>
                  <a:lnTo>
                    <a:pt x="286" y="547"/>
                  </a:lnTo>
                  <a:lnTo>
                    <a:pt x="293" y="549"/>
                  </a:lnTo>
                  <a:lnTo>
                    <a:pt x="298" y="561"/>
                  </a:lnTo>
                  <a:lnTo>
                    <a:pt x="300" y="570"/>
                  </a:lnTo>
                  <a:lnTo>
                    <a:pt x="309" y="575"/>
                  </a:lnTo>
                  <a:lnTo>
                    <a:pt x="310" y="584"/>
                  </a:lnTo>
                  <a:lnTo>
                    <a:pt x="301" y="588"/>
                  </a:lnTo>
                  <a:lnTo>
                    <a:pt x="298" y="594"/>
                  </a:lnTo>
                  <a:lnTo>
                    <a:pt x="303" y="617"/>
                  </a:lnTo>
                  <a:lnTo>
                    <a:pt x="302" y="624"/>
                  </a:lnTo>
                  <a:lnTo>
                    <a:pt x="293" y="629"/>
                  </a:lnTo>
                  <a:lnTo>
                    <a:pt x="299" y="644"/>
                  </a:lnTo>
                  <a:lnTo>
                    <a:pt x="299" y="652"/>
                  </a:lnTo>
                  <a:lnTo>
                    <a:pt x="311" y="666"/>
                  </a:lnTo>
                  <a:lnTo>
                    <a:pt x="324" y="677"/>
                  </a:lnTo>
                  <a:lnTo>
                    <a:pt x="336" y="688"/>
                  </a:lnTo>
                  <a:lnTo>
                    <a:pt x="342" y="707"/>
                  </a:lnTo>
                  <a:lnTo>
                    <a:pt x="338" y="714"/>
                  </a:lnTo>
                  <a:lnTo>
                    <a:pt x="340" y="723"/>
                  </a:lnTo>
                  <a:lnTo>
                    <a:pt x="339" y="732"/>
                  </a:lnTo>
                  <a:lnTo>
                    <a:pt x="344" y="738"/>
                  </a:lnTo>
                  <a:lnTo>
                    <a:pt x="346" y="751"/>
                  </a:lnTo>
                  <a:lnTo>
                    <a:pt x="350" y="759"/>
                  </a:lnTo>
                  <a:lnTo>
                    <a:pt x="350" y="771"/>
                  </a:lnTo>
                  <a:lnTo>
                    <a:pt x="355" y="781"/>
                  </a:lnTo>
                  <a:lnTo>
                    <a:pt x="355" y="796"/>
                  </a:lnTo>
                  <a:lnTo>
                    <a:pt x="350" y="799"/>
                  </a:lnTo>
                  <a:lnTo>
                    <a:pt x="339" y="827"/>
                  </a:lnTo>
                  <a:lnTo>
                    <a:pt x="330" y="834"/>
                  </a:lnTo>
                  <a:lnTo>
                    <a:pt x="328" y="845"/>
                  </a:lnTo>
                  <a:lnTo>
                    <a:pt x="324" y="852"/>
                  </a:lnTo>
                  <a:lnTo>
                    <a:pt x="322" y="858"/>
                  </a:lnTo>
                  <a:lnTo>
                    <a:pt x="322" y="857"/>
                  </a:lnTo>
                  <a:lnTo>
                    <a:pt x="318" y="866"/>
                  </a:lnTo>
                  <a:lnTo>
                    <a:pt x="317" y="879"/>
                  </a:lnTo>
                  <a:lnTo>
                    <a:pt x="313" y="865"/>
                  </a:lnTo>
                  <a:lnTo>
                    <a:pt x="312" y="853"/>
                  </a:lnTo>
                  <a:lnTo>
                    <a:pt x="309" y="847"/>
                  </a:lnTo>
                  <a:lnTo>
                    <a:pt x="309" y="843"/>
                  </a:lnTo>
                  <a:lnTo>
                    <a:pt x="312" y="844"/>
                  </a:lnTo>
                  <a:lnTo>
                    <a:pt x="316" y="841"/>
                  </a:lnTo>
                  <a:lnTo>
                    <a:pt x="321" y="833"/>
                  </a:lnTo>
                  <a:lnTo>
                    <a:pt x="321" y="825"/>
                  </a:lnTo>
                  <a:lnTo>
                    <a:pt x="318" y="823"/>
                  </a:lnTo>
                  <a:lnTo>
                    <a:pt x="320" y="811"/>
                  </a:lnTo>
                  <a:lnTo>
                    <a:pt x="323" y="810"/>
                  </a:lnTo>
                  <a:lnTo>
                    <a:pt x="325" y="805"/>
                  </a:lnTo>
                  <a:lnTo>
                    <a:pt x="321" y="793"/>
                  </a:lnTo>
                  <a:lnTo>
                    <a:pt x="327" y="788"/>
                  </a:lnTo>
                  <a:lnTo>
                    <a:pt x="320" y="781"/>
                  </a:lnTo>
                  <a:lnTo>
                    <a:pt x="316" y="775"/>
                  </a:lnTo>
                  <a:lnTo>
                    <a:pt x="316" y="764"/>
                  </a:lnTo>
                  <a:lnTo>
                    <a:pt x="319" y="759"/>
                  </a:lnTo>
                  <a:lnTo>
                    <a:pt x="316" y="751"/>
                  </a:lnTo>
                  <a:lnTo>
                    <a:pt x="312" y="748"/>
                  </a:lnTo>
                  <a:lnTo>
                    <a:pt x="309" y="721"/>
                  </a:lnTo>
                  <a:lnTo>
                    <a:pt x="303" y="716"/>
                  </a:lnTo>
                  <a:lnTo>
                    <a:pt x="301" y="706"/>
                  </a:lnTo>
                  <a:lnTo>
                    <a:pt x="295" y="696"/>
                  </a:lnTo>
                  <a:lnTo>
                    <a:pt x="293" y="710"/>
                  </a:lnTo>
                  <a:lnTo>
                    <a:pt x="290" y="712"/>
                  </a:lnTo>
                  <a:lnTo>
                    <a:pt x="291" y="704"/>
                  </a:lnTo>
                  <a:lnTo>
                    <a:pt x="287" y="696"/>
                  </a:lnTo>
                  <a:lnTo>
                    <a:pt x="287" y="677"/>
                  </a:lnTo>
                  <a:lnTo>
                    <a:pt x="281" y="669"/>
                  </a:lnTo>
                  <a:lnTo>
                    <a:pt x="280" y="660"/>
                  </a:lnTo>
                  <a:lnTo>
                    <a:pt x="284" y="657"/>
                  </a:lnTo>
                  <a:lnTo>
                    <a:pt x="273" y="651"/>
                  </a:lnTo>
                  <a:lnTo>
                    <a:pt x="272" y="635"/>
                  </a:lnTo>
                  <a:lnTo>
                    <a:pt x="269" y="635"/>
                  </a:lnTo>
                  <a:lnTo>
                    <a:pt x="266" y="602"/>
                  </a:lnTo>
                  <a:lnTo>
                    <a:pt x="260" y="599"/>
                  </a:lnTo>
                  <a:lnTo>
                    <a:pt x="259" y="590"/>
                  </a:lnTo>
                  <a:lnTo>
                    <a:pt x="262" y="589"/>
                  </a:lnTo>
                  <a:lnTo>
                    <a:pt x="262" y="584"/>
                  </a:lnTo>
                  <a:lnTo>
                    <a:pt x="257" y="573"/>
                  </a:lnTo>
                  <a:lnTo>
                    <a:pt x="259" y="569"/>
                  </a:lnTo>
                  <a:lnTo>
                    <a:pt x="259" y="564"/>
                  </a:lnTo>
                  <a:lnTo>
                    <a:pt x="256" y="570"/>
                  </a:lnTo>
                  <a:lnTo>
                    <a:pt x="250" y="572"/>
                  </a:lnTo>
                  <a:lnTo>
                    <a:pt x="243" y="572"/>
                  </a:lnTo>
                  <a:lnTo>
                    <a:pt x="240" y="562"/>
                  </a:lnTo>
                  <a:lnTo>
                    <a:pt x="237" y="557"/>
                  </a:lnTo>
                  <a:lnTo>
                    <a:pt x="228" y="540"/>
                  </a:lnTo>
                  <a:lnTo>
                    <a:pt x="226" y="535"/>
                  </a:lnTo>
                  <a:lnTo>
                    <a:pt x="222" y="535"/>
                  </a:lnTo>
                  <a:lnTo>
                    <a:pt x="222" y="530"/>
                  </a:lnTo>
                  <a:lnTo>
                    <a:pt x="214" y="525"/>
                  </a:lnTo>
                  <a:lnTo>
                    <a:pt x="219" y="531"/>
                  </a:lnTo>
                  <a:lnTo>
                    <a:pt x="217" y="534"/>
                  </a:lnTo>
                  <a:lnTo>
                    <a:pt x="217" y="539"/>
                  </a:lnTo>
                  <a:lnTo>
                    <a:pt x="222" y="543"/>
                  </a:lnTo>
                  <a:lnTo>
                    <a:pt x="221" y="552"/>
                  </a:lnTo>
                  <a:lnTo>
                    <a:pt x="217" y="556"/>
                  </a:lnTo>
                  <a:lnTo>
                    <a:pt x="218" y="561"/>
                  </a:lnTo>
                  <a:lnTo>
                    <a:pt x="207" y="570"/>
                  </a:lnTo>
                  <a:lnTo>
                    <a:pt x="200" y="569"/>
                  </a:lnTo>
                  <a:lnTo>
                    <a:pt x="195" y="563"/>
                  </a:lnTo>
                  <a:lnTo>
                    <a:pt x="192" y="563"/>
                  </a:lnTo>
                  <a:lnTo>
                    <a:pt x="195" y="570"/>
                  </a:lnTo>
                  <a:lnTo>
                    <a:pt x="194" y="573"/>
                  </a:lnTo>
                  <a:lnTo>
                    <a:pt x="201" y="575"/>
                  </a:lnTo>
                  <a:lnTo>
                    <a:pt x="192" y="580"/>
                  </a:lnTo>
                  <a:lnTo>
                    <a:pt x="186" y="580"/>
                  </a:lnTo>
                  <a:lnTo>
                    <a:pt x="181" y="577"/>
                  </a:lnTo>
                  <a:lnTo>
                    <a:pt x="179" y="585"/>
                  </a:lnTo>
                  <a:lnTo>
                    <a:pt x="161" y="597"/>
                  </a:lnTo>
                  <a:lnTo>
                    <a:pt x="153" y="596"/>
                  </a:lnTo>
                  <a:lnTo>
                    <a:pt x="151" y="598"/>
                  </a:lnTo>
                  <a:lnTo>
                    <a:pt x="147" y="598"/>
                  </a:lnTo>
                  <a:lnTo>
                    <a:pt x="146" y="596"/>
                  </a:lnTo>
                  <a:lnTo>
                    <a:pt x="145" y="600"/>
                  </a:lnTo>
                  <a:lnTo>
                    <a:pt x="141" y="601"/>
                  </a:lnTo>
                  <a:lnTo>
                    <a:pt x="136" y="595"/>
                  </a:lnTo>
                  <a:lnTo>
                    <a:pt x="124" y="601"/>
                  </a:lnTo>
                  <a:lnTo>
                    <a:pt x="123" y="607"/>
                  </a:lnTo>
                  <a:lnTo>
                    <a:pt x="118" y="607"/>
                  </a:lnTo>
                  <a:lnTo>
                    <a:pt x="118" y="595"/>
                  </a:lnTo>
                  <a:lnTo>
                    <a:pt x="129" y="584"/>
                  </a:lnTo>
                  <a:lnTo>
                    <a:pt x="130" y="570"/>
                  </a:lnTo>
                  <a:lnTo>
                    <a:pt x="125" y="583"/>
                  </a:lnTo>
                  <a:lnTo>
                    <a:pt x="115" y="591"/>
                  </a:lnTo>
                  <a:lnTo>
                    <a:pt x="109" y="602"/>
                  </a:lnTo>
                  <a:lnTo>
                    <a:pt x="108" y="598"/>
                  </a:lnTo>
                  <a:lnTo>
                    <a:pt x="109" y="594"/>
                  </a:lnTo>
                  <a:lnTo>
                    <a:pt x="106" y="585"/>
                  </a:lnTo>
                  <a:lnTo>
                    <a:pt x="114" y="541"/>
                  </a:lnTo>
                  <a:lnTo>
                    <a:pt x="124" y="535"/>
                  </a:lnTo>
                  <a:lnTo>
                    <a:pt x="120" y="531"/>
                  </a:lnTo>
                  <a:lnTo>
                    <a:pt x="112" y="512"/>
                  </a:lnTo>
                  <a:lnTo>
                    <a:pt x="111" y="495"/>
                  </a:lnTo>
                  <a:lnTo>
                    <a:pt x="106" y="493"/>
                  </a:lnTo>
                  <a:lnTo>
                    <a:pt x="104" y="488"/>
                  </a:lnTo>
                  <a:lnTo>
                    <a:pt x="106" y="486"/>
                  </a:lnTo>
                  <a:lnTo>
                    <a:pt x="100" y="481"/>
                  </a:lnTo>
                  <a:lnTo>
                    <a:pt x="97" y="469"/>
                  </a:lnTo>
                  <a:lnTo>
                    <a:pt x="92" y="462"/>
                  </a:lnTo>
                  <a:lnTo>
                    <a:pt x="88" y="455"/>
                  </a:lnTo>
                  <a:lnTo>
                    <a:pt x="88" y="448"/>
                  </a:lnTo>
                  <a:lnTo>
                    <a:pt x="78" y="441"/>
                  </a:lnTo>
                  <a:lnTo>
                    <a:pt x="82" y="448"/>
                  </a:lnTo>
                  <a:lnTo>
                    <a:pt x="84" y="463"/>
                  </a:lnTo>
                  <a:lnTo>
                    <a:pt x="67" y="459"/>
                  </a:lnTo>
                  <a:lnTo>
                    <a:pt x="60" y="450"/>
                  </a:lnTo>
                  <a:lnTo>
                    <a:pt x="59" y="445"/>
                  </a:lnTo>
                  <a:lnTo>
                    <a:pt x="51" y="437"/>
                  </a:lnTo>
                  <a:lnTo>
                    <a:pt x="50" y="433"/>
                  </a:lnTo>
                  <a:lnTo>
                    <a:pt x="58" y="433"/>
                  </a:lnTo>
                  <a:lnTo>
                    <a:pt x="61" y="440"/>
                  </a:lnTo>
                  <a:lnTo>
                    <a:pt x="67" y="443"/>
                  </a:lnTo>
                  <a:lnTo>
                    <a:pt x="70" y="440"/>
                  </a:lnTo>
                  <a:lnTo>
                    <a:pt x="67" y="439"/>
                  </a:lnTo>
                  <a:lnTo>
                    <a:pt x="61" y="433"/>
                  </a:lnTo>
                  <a:lnTo>
                    <a:pt x="68" y="429"/>
                  </a:lnTo>
                  <a:lnTo>
                    <a:pt x="73" y="434"/>
                  </a:lnTo>
                  <a:lnTo>
                    <a:pt x="78" y="432"/>
                  </a:lnTo>
                  <a:lnTo>
                    <a:pt x="78" y="425"/>
                  </a:lnTo>
                  <a:lnTo>
                    <a:pt x="69" y="412"/>
                  </a:lnTo>
                  <a:lnTo>
                    <a:pt x="55" y="409"/>
                  </a:lnTo>
                  <a:lnTo>
                    <a:pt x="52" y="404"/>
                  </a:lnTo>
                  <a:lnTo>
                    <a:pt x="44" y="402"/>
                  </a:lnTo>
                  <a:lnTo>
                    <a:pt x="42" y="397"/>
                  </a:lnTo>
                  <a:lnTo>
                    <a:pt x="41" y="402"/>
                  </a:lnTo>
                  <a:lnTo>
                    <a:pt x="33" y="403"/>
                  </a:lnTo>
                  <a:lnTo>
                    <a:pt x="32" y="400"/>
                  </a:lnTo>
                  <a:lnTo>
                    <a:pt x="39" y="392"/>
                  </a:lnTo>
                  <a:lnTo>
                    <a:pt x="31" y="393"/>
                  </a:lnTo>
                  <a:lnTo>
                    <a:pt x="24" y="387"/>
                  </a:lnTo>
                  <a:lnTo>
                    <a:pt x="24" y="391"/>
                  </a:lnTo>
                  <a:lnTo>
                    <a:pt x="28" y="399"/>
                  </a:lnTo>
                  <a:lnTo>
                    <a:pt x="9" y="381"/>
                  </a:lnTo>
                  <a:lnTo>
                    <a:pt x="5" y="370"/>
                  </a:lnTo>
                  <a:lnTo>
                    <a:pt x="1" y="360"/>
                  </a:lnTo>
                  <a:lnTo>
                    <a:pt x="1" y="361"/>
                  </a:lnTo>
                  <a:lnTo>
                    <a:pt x="0" y="358"/>
                  </a:lnTo>
                  <a:lnTo>
                    <a:pt x="1" y="349"/>
                  </a:lnTo>
                  <a:lnTo>
                    <a:pt x="10" y="339"/>
                  </a:lnTo>
                  <a:lnTo>
                    <a:pt x="13" y="341"/>
                  </a:lnTo>
                  <a:lnTo>
                    <a:pt x="18" y="330"/>
                  </a:lnTo>
                  <a:lnTo>
                    <a:pt x="18" y="315"/>
                  </a:lnTo>
                  <a:lnTo>
                    <a:pt x="20" y="307"/>
                  </a:lnTo>
                  <a:lnTo>
                    <a:pt x="24" y="309"/>
                  </a:lnTo>
                  <a:lnTo>
                    <a:pt x="29" y="306"/>
                  </a:lnTo>
                  <a:lnTo>
                    <a:pt x="34" y="292"/>
                  </a:lnTo>
                  <a:lnTo>
                    <a:pt x="32" y="283"/>
                  </a:lnTo>
                  <a:lnTo>
                    <a:pt x="33" y="272"/>
                  </a:lnTo>
                  <a:lnTo>
                    <a:pt x="32" y="260"/>
                  </a:lnTo>
                  <a:lnTo>
                    <a:pt x="41" y="262"/>
                  </a:lnTo>
                  <a:lnTo>
                    <a:pt x="42" y="246"/>
                  </a:lnTo>
                  <a:lnTo>
                    <a:pt x="42" y="234"/>
                  </a:lnTo>
                  <a:lnTo>
                    <a:pt x="37" y="213"/>
                  </a:lnTo>
                  <a:lnTo>
                    <a:pt x="46" y="214"/>
                  </a:lnTo>
                  <a:lnTo>
                    <a:pt x="54" y="216"/>
                  </a:lnTo>
                  <a:lnTo>
                    <a:pt x="65" y="216"/>
                  </a:lnTo>
                  <a:lnTo>
                    <a:pt x="72" y="199"/>
                  </a:lnTo>
                  <a:lnTo>
                    <a:pt x="76" y="181"/>
                  </a:lnTo>
                  <a:lnTo>
                    <a:pt x="86" y="158"/>
                  </a:lnTo>
                  <a:lnTo>
                    <a:pt x="75" y="152"/>
                  </a:lnTo>
                  <a:lnTo>
                    <a:pt x="75" y="146"/>
                  </a:lnTo>
                  <a:lnTo>
                    <a:pt x="87" y="126"/>
                  </a:lnTo>
                  <a:lnTo>
                    <a:pt x="93" y="108"/>
                  </a:lnTo>
                  <a:lnTo>
                    <a:pt x="89" y="103"/>
                  </a:lnTo>
                  <a:lnTo>
                    <a:pt x="91" y="92"/>
                  </a:lnTo>
                  <a:lnTo>
                    <a:pt x="105" y="69"/>
                  </a:lnTo>
                  <a:lnTo>
                    <a:pt x="115" y="66"/>
                  </a:lnTo>
                  <a:lnTo>
                    <a:pt x="126" y="53"/>
                  </a:lnTo>
                  <a:lnTo>
                    <a:pt x="130" y="43"/>
                  </a:lnTo>
                  <a:lnTo>
                    <a:pt x="144" y="38"/>
                  </a:lnTo>
                  <a:lnTo>
                    <a:pt x="157" y="29"/>
                  </a:lnTo>
                  <a:lnTo>
                    <a:pt x="164" y="35"/>
                  </a:lnTo>
                  <a:lnTo>
                    <a:pt x="173" y="39"/>
                  </a:lnTo>
                  <a:lnTo>
                    <a:pt x="170" y="32"/>
                  </a:lnTo>
                  <a:lnTo>
                    <a:pt x="170" y="20"/>
                  </a:lnTo>
                  <a:lnTo>
                    <a:pt x="179" y="12"/>
                  </a:lnTo>
                  <a:lnTo>
                    <a:pt x="178" y="6"/>
                  </a:lnTo>
                  <a:lnTo>
                    <a:pt x="176" y="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Freeform 196">
              <a:extLst>
                <a:ext uri="{FF2B5EF4-FFF2-40B4-BE49-F238E27FC236}">
                  <a16:creationId xmlns:a16="http://schemas.microsoft.com/office/drawing/2014/main" id="{98B5573B-D4AE-42B4-B8C1-166F891AB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1" y="3733801"/>
              <a:ext cx="203200" cy="107950"/>
            </a:xfrm>
            <a:custGeom>
              <a:avLst/>
              <a:gdLst>
                <a:gd name="T0" fmla="*/ 18 w 365"/>
                <a:gd name="T1" fmla="*/ 0 h 193"/>
                <a:gd name="T2" fmla="*/ 34 w 365"/>
                <a:gd name="T3" fmla="*/ 12 h 193"/>
                <a:gd name="T4" fmla="*/ 47 w 365"/>
                <a:gd name="T5" fmla="*/ 14 h 193"/>
                <a:gd name="T6" fmla="*/ 64 w 365"/>
                <a:gd name="T7" fmla="*/ 5 h 193"/>
                <a:gd name="T8" fmla="*/ 84 w 365"/>
                <a:gd name="T9" fmla="*/ 15 h 193"/>
                <a:gd name="T10" fmla="*/ 101 w 365"/>
                <a:gd name="T11" fmla="*/ 21 h 193"/>
                <a:gd name="T12" fmla="*/ 124 w 365"/>
                <a:gd name="T13" fmla="*/ 35 h 193"/>
                <a:gd name="T14" fmla="*/ 137 w 365"/>
                <a:gd name="T15" fmla="*/ 45 h 193"/>
                <a:gd name="T16" fmla="*/ 149 w 365"/>
                <a:gd name="T17" fmla="*/ 64 h 193"/>
                <a:gd name="T18" fmla="*/ 155 w 365"/>
                <a:gd name="T19" fmla="*/ 49 h 193"/>
                <a:gd name="T20" fmla="*/ 163 w 365"/>
                <a:gd name="T21" fmla="*/ 48 h 193"/>
                <a:gd name="T22" fmla="*/ 181 w 365"/>
                <a:gd name="T23" fmla="*/ 54 h 193"/>
                <a:gd name="T24" fmla="*/ 193 w 365"/>
                <a:gd name="T25" fmla="*/ 75 h 193"/>
                <a:gd name="T26" fmla="*/ 218 w 365"/>
                <a:gd name="T27" fmla="*/ 73 h 193"/>
                <a:gd name="T28" fmla="*/ 221 w 365"/>
                <a:gd name="T29" fmla="*/ 101 h 193"/>
                <a:gd name="T30" fmla="*/ 240 w 365"/>
                <a:gd name="T31" fmla="*/ 105 h 193"/>
                <a:gd name="T32" fmla="*/ 255 w 365"/>
                <a:gd name="T33" fmla="*/ 98 h 193"/>
                <a:gd name="T34" fmla="*/ 280 w 365"/>
                <a:gd name="T35" fmla="*/ 91 h 193"/>
                <a:gd name="T36" fmla="*/ 293 w 365"/>
                <a:gd name="T37" fmla="*/ 107 h 193"/>
                <a:gd name="T38" fmla="*/ 315 w 365"/>
                <a:gd name="T39" fmla="*/ 124 h 193"/>
                <a:gd name="T40" fmla="*/ 333 w 365"/>
                <a:gd name="T41" fmla="*/ 121 h 193"/>
                <a:gd name="T42" fmla="*/ 350 w 365"/>
                <a:gd name="T43" fmla="*/ 119 h 193"/>
                <a:gd name="T44" fmla="*/ 361 w 365"/>
                <a:gd name="T45" fmla="*/ 129 h 193"/>
                <a:gd name="T46" fmla="*/ 365 w 365"/>
                <a:gd name="T47" fmla="*/ 167 h 193"/>
                <a:gd name="T48" fmla="*/ 335 w 365"/>
                <a:gd name="T49" fmla="*/ 193 h 193"/>
                <a:gd name="T50" fmla="*/ 309 w 365"/>
                <a:gd name="T51" fmla="*/ 189 h 193"/>
                <a:gd name="T52" fmla="*/ 256 w 365"/>
                <a:gd name="T53" fmla="*/ 176 h 193"/>
                <a:gd name="T54" fmla="*/ 224 w 365"/>
                <a:gd name="T55" fmla="*/ 174 h 193"/>
                <a:gd name="T56" fmla="*/ 210 w 365"/>
                <a:gd name="T57" fmla="*/ 153 h 193"/>
                <a:gd name="T58" fmla="*/ 166 w 365"/>
                <a:gd name="T59" fmla="*/ 154 h 193"/>
                <a:gd name="T60" fmla="*/ 136 w 365"/>
                <a:gd name="T61" fmla="*/ 149 h 193"/>
                <a:gd name="T62" fmla="*/ 110 w 365"/>
                <a:gd name="T63" fmla="*/ 139 h 193"/>
                <a:gd name="T64" fmla="*/ 84 w 365"/>
                <a:gd name="T65" fmla="*/ 130 h 193"/>
                <a:gd name="T66" fmla="*/ 51 w 365"/>
                <a:gd name="T67" fmla="*/ 100 h 193"/>
                <a:gd name="T68" fmla="*/ 28 w 365"/>
                <a:gd name="T69" fmla="*/ 90 h 193"/>
                <a:gd name="T70" fmla="*/ 12 w 365"/>
                <a:gd name="T71" fmla="*/ 83 h 193"/>
                <a:gd name="T72" fmla="*/ 0 w 365"/>
                <a:gd name="T73" fmla="*/ 71 h 193"/>
                <a:gd name="T74" fmla="*/ 10 w 365"/>
                <a:gd name="T75" fmla="*/ 42 h 193"/>
                <a:gd name="T76" fmla="*/ 16 w 365"/>
                <a:gd name="T77" fmla="*/ 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5" h="193">
                  <a:moveTo>
                    <a:pt x="16" y="3"/>
                  </a:moveTo>
                  <a:lnTo>
                    <a:pt x="18" y="0"/>
                  </a:lnTo>
                  <a:lnTo>
                    <a:pt x="31" y="7"/>
                  </a:lnTo>
                  <a:lnTo>
                    <a:pt x="34" y="12"/>
                  </a:lnTo>
                  <a:lnTo>
                    <a:pt x="43" y="11"/>
                  </a:lnTo>
                  <a:lnTo>
                    <a:pt x="47" y="14"/>
                  </a:lnTo>
                  <a:lnTo>
                    <a:pt x="53" y="6"/>
                  </a:lnTo>
                  <a:lnTo>
                    <a:pt x="64" y="5"/>
                  </a:lnTo>
                  <a:lnTo>
                    <a:pt x="80" y="11"/>
                  </a:lnTo>
                  <a:lnTo>
                    <a:pt x="84" y="15"/>
                  </a:lnTo>
                  <a:lnTo>
                    <a:pt x="95" y="16"/>
                  </a:lnTo>
                  <a:lnTo>
                    <a:pt x="101" y="21"/>
                  </a:lnTo>
                  <a:lnTo>
                    <a:pt x="114" y="34"/>
                  </a:lnTo>
                  <a:lnTo>
                    <a:pt x="124" y="35"/>
                  </a:lnTo>
                  <a:lnTo>
                    <a:pt x="134" y="39"/>
                  </a:lnTo>
                  <a:lnTo>
                    <a:pt x="137" y="45"/>
                  </a:lnTo>
                  <a:lnTo>
                    <a:pt x="145" y="54"/>
                  </a:lnTo>
                  <a:lnTo>
                    <a:pt x="149" y="64"/>
                  </a:lnTo>
                  <a:lnTo>
                    <a:pt x="154" y="62"/>
                  </a:lnTo>
                  <a:lnTo>
                    <a:pt x="155" y="49"/>
                  </a:lnTo>
                  <a:lnTo>
                    <a:pt x="160" y="44"/>
                  </a:lnTo>
                  <a:lnTo>
                    <a:pt x="163" y="48"/>
                  </a:lnTo>
                  <a:lnTo>
                    <a:pt x="172" y="48"/>
                  </a:lnTo>
                  <a:lnTo>
                    <a:pt x="181" y="54"/>
                  </a:lnTo>
                  <a:lnTo>
                    <a:pt x="182" y="66"/>
                  </a:lnTo>
                  <a:lnTo>
                    <a:pt x="193" y="75"/>
                  </a:lnTo>
                  <a:lnTo>
                    <a:pt x="207" y="71"/>
                  </a:lnTo>
                  <a:lnTo>
                    <a:pt x="218" y="73"/>
                  </a:lnTo>
                  <a:lnTo>
                    <a:pt x="216" y="91"/>
                  </a:lnTo>
                  <a:lnTo>
                    <a:pt x="221" y="101"/>
                  </a:lnTo>
                  <a:lnTo>
                    <a:pt x="228" y="99"/>
                  </a:lnTo>
                  <a:lnTo>
                    <a:pt x="240" y="105"/>
                  </a:lnTo>
                  <a:lnTo>
                    <a:pt x="246" y="101"/>
                  </a:lnTo>
                  <a:lnTo>
                    <a:pt x="255" y="98"/>
                  </a:lnTo>
                  <a:lnTo>
                    <a:pt x="263" y="89"/>
                  </a:lnTo>
                  <a:lnTo>
                    <a:pt x="280" y="91"/>
                  </a:lnTo>
                  <a:lnTo>
                    <a:pt x="290" y="96"/>
                  </a:lnTo>
                  <a:lnTo>
                    <a:pt x="293" y="107"/>
                  </a:lnTo>
                  <a:lnTo>
                    <a:pt x="306" y="112"/>
                  </a:lnTo>
                  <a:lnTo>
                    <a:pt x="315" y="124"/>
                  </a:lnTo>
                  <a:lnTo>
                    <a:pt x="322" y="126"/>
                  </a:lnTo>
                  <a:lnTo>
                    <a:pt x="333" y="121"/>
                  </a:lnTo>
                  <a:lnTo>
                    <a:pt x="338" y="123"/>
                  </a:lnTo>
                  <a:lnTo>
                    <a:pt x="350" y="119"/>
                  </a:lnTo>
                  <a:lnTo>
                    <a:pt x="358" y="120"/>
                  </a:lnTo>
                  <a:lnTo>
                    <a:pt x="361" y="129"/>
                  </a:lnTo>
                  <a:lnTo>
                    <a:pt x="357" y="150"/>
                  </a:lnTo>
                  <a:lnTo>
                    <a:pt x="365" y="167"/>
                  </a:lnTo>
                  <a:lnTo>
                    <a:pt x="362" y="187"/>
                  </a:lnTo>
                  <a:lnTo>
                    <a:pt x="335" y="193"/>
                  </a:lnTo>
                  <a:lnTo>
                    <a:pt x="318" y="184"/>
                  </a:lnTo>
                  <a:lnTo>
                    <a:pt x="309" y="189"/>
                  </a:lnTo>
                  <a:lnTo>
                    <a:pt x="271" y="175"/>
                  </a:lnTo>
                  <a:lnTo>
                    <a:pt x="256" y="176"/>
                  </a:lnTo>
                  <a:lnTo>
                    <a:pt x="247" y="180"/>
                  </a:lnTo>
                  <a:lnTo>
                    <a:pt x="224" y="174"/>
                  </a:lnTo>
                  <a:lnTo>
                    <a:pt x="212" y="164"/>
                  </a:lnTo>
                  <a:lnTo>
                    <a:pt x="210" y="153"/>
                  </a:lnTo>
                  <a:lnTo>
                    <a:pt x="189" y="147"/>
                  </a:lnTo>
                  <a:lnTo>
                    <a:pt x="166" y="154"/>
                  </a:lnTo>
                  <a:lnTo>
                    <a:pt x="158" y="147"/>
                  </a:lnTo>
                  <a:lnTo>
                    <a:pt x="136" y="149"/>
                  </a:lnTo>
                  <a:lnTo>
                    <a:pt x="122" y="139"/>
                  </a:lnTo>
                  <a:lnTo>
                    <a:pt x="110" y="139"/>
                  </a:lnTo>
                  <a:lnTo>
                    <a:pt x="101" y="133"/>
                  </a:lnTo>
                  <a:lnTo>
                    <a:pt x="84" y="130"/>
                  </a:lnTo>
                  <a:lnTo>
                    <a:pt x="71" y="113"/>
                  </a:lnTo>
                  <a:lnTo>
                    <a:pt x="51" y="100"/>
                  </a:lnTo>
                  <a:lnTo>
                    <a:pt x="35" y="95"/>
                  </a:lnTo>
                  <a:lnTo>
                    <a:pt x="28" y="90"/>
                  </a:lnTo>
                  <a:lnTo>
                    <a:pt x="20" y="90"/>
                  </a:lnTo>
                  <a:lnTo>
                    <a:pt x="12" y="83"/>
                  </a:lnTo>
                  <a:lnTo>
                    <a:pt x="3" y="82"/>
                  </a:lnTo>
                  <a:lnTo>
                    <a:pt x="0" y="71"/>
                  </a:lnTo>
                  <a:lnTo>
                    <a:pt x="10" y="56"/>
                  </a:lnTo>
                  <a:lnTo>
                    <a:pt x="10" y="42"/>
                  </a:lnTo>
                  <a:lnTo>
                    <a:pt x="17" y="18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Freeform 197">
              <a:extLst>
                <a:ext uri="{FF2B5EF4-FFF2-40B4-BE49-F238E27FC236}">
                  <a16:creationId xmlns:a16="http://schemas.microsoft.com/office/drawing/2014/main" id="{9486531E-A669-B305-B4BA-80E39D2E1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1" y="3790951"/>
              <a:ext cx="74613" cy="44450"/>
            </a:xfrm>
            <a:custGeom>
              <a:avLst/>
              <a:gdLst>
                <a:gd name="T0" fmla="*/ 4 w 136"/>
                <a:gd name="T1" fmla="*/ 38 h 80"/>
                <a:gd name="T2" fmla="*/ 12 w 136"/>
                <a:gd name="T3" fmla="*/ 34 h 80"/>
                <a:gd name="T4" fmla="*/ 22 w 136"/>
                <a:gd name="T5" fmla="*/ 14 h 80"/>
                <a:gd name="T6" fmla="*/ 44 w 136"/>
                <a:gd name="T7" fmla="*/ 2 h 80"/>
                <a:gd name="T8" fmla="*/ 58 w 136"/>
                <a:gd name="T9" fmla="*/ 0 h 80"/>
                <a:gd name="T10" fmla="*/ 62 w 136"/>
                <a:gd name="T11" fmla="*/ 7 h 80"/>
                <a:gd name="T12" fmla="*/ 83 w 136"/>
                <a:gd name="T13" fmla="*/ 9 h 80"/>
                <a:gd name="T14" fmla="*/ 92 w 136"/>
                <a:gd name="T15" fmla="*/ 13 h 80"/>
                <a:gd name="T16" fmla="*/ 103 w 136"/>
                <a:gd name="T17" fmla="*/ 9 h 80"/>
                <a:gd name="T18" fmla="*/ 114 w 136"/>
                <a:gd name="T19" fmla="*/ 9 h 80"/>
                <a:gd name="T20" fmla="*/ 121 w 136"/>
                <a:gd name="T21" fmla="*/ 18 h 80"/>
                <a:gd name="T22" fmla="*/ 123 w 136"/>
                <a:gd name="T23" fmla="*/ 18 h 80"/>
                <a:gd name="T24" fmla="*/ 120 w 136"/>
                <a:gd name="T25" fmla="*/ 29 h 80"/>
                <a:gd name="T26" fmla="*/ 122 w 136"/>
                <a:gd name="T27" fmla="*/ 38 h 80"/>
                <a:gd name="T28" fmla="*/ 135 w 136"/>
                <a:gd name="T29" fmla="*/ 44 h 80"/>
                <a:gd name="T30" fmla="*/ 135 w 136"/>
                <a:gd name="T31" fmla="*/ 56 h 80"/>
                <a:gd name="T32" fmla="*/ 136 w 136"/>
                <a:gd name="T33" fmla="*/ 63 h 80"/>
                <a:gd name="T34" fmla="*/ 118 w 136"/>
                <a:gd name="T35" fmla="*/ 69 h 80"/>
                <a:gd name="T36" fmla="*/ 106 w 136"/>
                <a:gd name="T37" fmla="*/ 68 h 80"/>
                <a:gd name="T38" fmla="*/ 90 w 136"/>
                <a:gd name="T39" fmla="*/ 73 h 80"/>
                <a:gd name="T40" fmla="*/ 81 w 136"/>
                <a:gd name="T41" fmla="*/ 68 h 80"/>
                <a:gd name="T42" fmla="*/ 71 w 136"/>
                <a:gd name="T43" fmla="*/ 70 h 80"/>
                <a:gd name="T44" fmla="*/ 62 w 136"/>
                <a:gd name="T45" fmla="*/ 80 h 80"/>
                <a:gd name="T46" fmla="*/ 50 w 136"/>
                <a:gd name="T47" fmla="*/ 80 h 80"/>
                <a:gd name="T48" fmla="*/ 29 w 136"/>
                <a:gd name="T49" fmla="*/ 68 h 80"/>
                <a:gd name="T50" fmla="*/ 23 w 136"/>
                <a:gd name="T51" fmla="*/ 72 h 80"/>
                <a:gd name="T52" fmla="*/ 8 w 136"/>
                <a:gd name="T53" fmla="*/ 69 h 80"/>
                <a:gd name="T54" fmla="*/ 0 w 136"/>
                <a:gd name="T55" fmla="*/ 55 h 80"/>
                <a:gd name="T56" fmla="*/ 3 w 136"/>
                <a:gd name="T57" fmla="*/ 48 h 80"/>
                <a:gd name="T58" fmla="*/ 4 w 136"/>
                <a:gd name="T59" fmla="*/ 3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6" h="80">
                  <a:moveTo>
                    <a:pt x="4" y="38"/>
                  </a:moveTo>
                  <a:lnTo>
                    <a:pt x="12" y="34"/>
                  </a:lnTo>
                  <a:lnTo>
                    <a:pt x="22" y="1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62" y="7"/>
                  </a:lnTo>
                  <a:lnTo>
                    <a:pt x="83" y="9"/>
                  </a:lnTo>
                  <a:lnTo>
                    <a:pt x="92" y="13"/>
                  </a:lnTo>
                  <a:lnTo>
                    <a:pt x="103" y="9"/>
                  </a:lnTo>
                  <a:lnTo>
                    <a:pt x="114" y="9"/>
                  </a:lnTo>
                  <a:lnTo>
                    <a:pt x="121" y="18"/>
                  </a:lnTo>
                  <a:lnTo>
                    <a:pt x="123" y="18"/>
                  </a:lnTo>
                  <a:lnTo>
                    <a:pt x="120" y="29"/>
                  </a:lnTo>
                  <a:lnTo>
                    <a:pt x="122" y="38"/>
                  </a:lnTo>
                  <a:lnTo>
                    <a:pt x="135" y="44"/>
                  </a:lnTo>
                  <a:lnTo>
                    <a:pt x="135" y="56"/>
                  </a:lnTo>
                  <a:lnTo>
                    <a:pt x="136" y="63"/>
                  </a:lnTo>
                  <a:lnTo>
                    <a:pt x="118" y="69"/>
                  </a:lnTo>
                  <a:lnTo>
                    <a:pt x="106" y="68"/>
                  </a:lnTo>
                  <a:lnTo>
                    <a:pt x="90" y="73"/>
                  </a:lnTo>
                  <a:lnTo>
                    <a:pt x="81" y="68"/>
                  </a:lnTo>
                  <a:lnTo>
                    <a:pt x="71" y="70"/>
                  </a:lnTo>
                  <a:lnTo>
                    <a:pt x="62" y="80"/>
                  </a:lnTo>
                  <a:lnTo>
                    <a:pt x="50" y="80"/>
                  </a:lnTo>
                  <a:lnTo>
                    <a:pt x="29" y="68"/>
                  </a:lnTo>
                  <a:lnTo>
                    <a:pt x="23" y="72"/>
                  </a:lnTo>
                  <a:lnTo>
                    <a:pt x="8" y="69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198">
              <a:extLst>
                <a:ext uri="{FF2B5EF4-FFF2-40B4-BE49-F238E27FC236}">
                  <a16:creationId xmlns:a16="http://schemas.microsoft.com/office/drawing/2014/main" id="{88364441-72AF-DEFC-AEDB-D284571F4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26" y="3532189"/>
              <a:ext cx="179388" cy="149225"/>
            </a:xfrm>
            <a:custGeom>
              <a:avLst/>
              <a:gdLst>
                <a:gd name="T0" fmla="*/ 160 w 321"/>
                <a:gd name="T1" fmla="*/ 262 h 265"/>
                <a:gd name="T2" fmla="*/ 186 w 321"/>
                <a:gd name="T3" fmla="*/ 228 h 265"/>
                <a:gd name="T4" fmla="*/ 202 w 321"/>
                <a:gd name="T5" fmla="*/ 217 h 265"/>
                <a:gd name="T6" fmla="*/ 236 w 321"/>
                <a:gd name="T7" fmla="*/ 233 h 265"/>
                <a:gd name="T8" fmla="*/ 260 w 321"/>
                <a:gd name="T9" fmla="*/ 231 h 265"/>
                <a:gd name="T10" fmla="*/ 276 w 321"/>
                <a:gd name="T11" fmla="*/ 243 h 265"/>
                <a:gd name="T12" fmla="*/ 307 w 321"/>
                <a:gd name="T13" fmla="*/ 240 h 265"/>
                <a:gd name="T14" fmla="*/ 316 w 321"/>
                <a:gd name="T15" fmla="*/ 249 h 265"/>
                <a:gd name="T16" fmla="*/ 318 w 321"/>
                <a:gd name="T17" fmla="*/ 224 h 265"/>
                <a:gd name="T18" fmla="*/ 302 w 321"/>
                <a:gd name="T19" fmla="*/ 201 h 265"/>
                <a:gd name="T20" fmla="*/ 294 w 321"/>
                <a:gd name="T21" fmla="*/ 161 h 265"/>
                <a:gd name="T22" fmla="*/ 273 w 321"/>
                <a:gd name="T23" fmla="*/ 143 h 265"/>
                <a:gd name="T24" fmla="*/ 254 w 321"/>
                <a:gd name="T25" fmla="*/ 108 h 265"/>
                <a:gd name="T26" fmla="*/ 223 w 321"/>
                <a:gd name="T27" fmla="*/ 94 h 265"/>
                <a:gd name="T28" fmla="*/ 213 w 321"/>
                <a:gd name="T29" fmla="*/ 82 h 265"/>
                <a:gd name="T30" fmla="*/ 177 w 321"/>
                <a:gd name="T31" fmla="*/ 80 h 265"/>
                <a:gd name="T32" fmla="*/ 165 w 321"/>
                <a:gd name="T33" fmla="*/ 69 h 265"/>
                <a:gd name="T34" fmla="*/ 153 w 321"/>
                <a:gd name="T35" fmla="*/ 49 h 265"/>
                <a:gd name="T36" fmla="*/ 129 w 321"/>
                <a:gd name="T37" fmla="*/ 7 h 265"/>
                <a:gd name="T38" fmla="*/ 117 w 321"/>
                <a:gd name="T39" fmla="*/ 0 h 265"/>
                <a:gd name="T40" fmla="*/ 107 w 321"/>
                <a:gd name="T41" fmla="*/ 8 h 265"/>
                <a:gd name="T42" fmla="*/ 96 w 321"/>
                <a:gd name="T43" fmla="*/ 11 h 265"/>
                <a:gd name="T44" fmla="*/ 82 w 321"/>
                <a:gd name="T45" fmla="*/ 5 h 265"/>
                <a:gd name="T46" fmla="*/ 78 w 321"/>
                <a:gd name="T47" fmla="*/ 7 h 265"/>
                <a:gd name="T48" fmla="*/ 49 w 321"/>
                <a:gd name="T49" fmla="*/ 31 h 265"/>
                <a:gd name="T50" fmla="*/ 21 w 321"/>
                <a:gd name="T51" fmla="*/ 45 h 265"/>
                <a:gd name="T52" fmla="*/ 2 w 321"/>
                <a:gd name="T53" fmla="*/ 76 h 265"/>
                <a:gd name="T54" fmla="*/ 14 w 321"/>
                <a:gd name="T55" fmla="*/ 80 h 265"/>
                <a:gd name="T56" fmla="*/ 32 w 321"/>
                <a:gd name="T57" fmla="*/ 88 h 265"/>
                <a:gd name="T58" fmla="*/ 56 w 321"/>
                <a:gd name="T59" fmla="*/ 105 h 265"/>
                <a:gd name="T60" fmla="*/ 71 w 321"/>
                <a:gd name="T61" fmla="*/ 117 h 265"/>
                <a:gd name="T62" fmla="*/ 59 w 321"/>
                <a:gd name="T63" fmla="*/ 136 h 265"/>
                <a:gd name="T64" fmla="*/ 50 w 321"/>
                <a:gd name="T65" fmla="*/ 148 h 265"/>
                <a:gd name="T66" fmla="*/ 59 w 321"/>
                <a:gd name="T67" fmla="*/ 175 h 265"/>
                <a:gd name="T68" fmla="*/ 68 w 321"/>
                <a:gd name="T69" fmla="*/ 218 h 265"/>
                <a:gd name="T70" fmla="*/ 100 w 321"/>
                <a:gd name="T71" fmla="*/ 236 h 265"/>
                <a:gd name="T72" fmla="*/ 121 w 321"/>
                <a:gd name="T73" fmla="*/ 254 h 265"/>
                <a:gd name="T74" fmla="*/ 145 w 321"/>
                <a:gd name="T75" fmla="*/ 252 h 265"/>
                <a:gd name="T76" fmla="*/ 157 w 321"/>
                <a:gd name="T7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1" h="265">
                  <a:moveTo>
                    <a:pt x="157" y="265"/>
                  </a:moveTo>
                  <a:lnTo>
                    <a:pt x="160" y="262"/>
                  </a:lnTo>
                  <a:lnTo>
                    <a:pt x="173" y="240"/>
                  </a:lnTo>
                  <a:lnTo>
                    <a:pt x="186" y="228"/>
                  </a:lnTo>
                  <a:lnTo>
                    <a:pt x="197" y="228"/>
                  </a:lnTo>
                  <a:lnTo>
                    <a:pt x="202" y="217"/>
                  </a:lnTo>
                  <a:lnTo>
                    <a:pt x="212" y="217"/>
                  </a:lnTo>
                  <a:lnTo>
                    <a:pt x="236" y="233"/>
                  </a:lnTo>
                  <a:lnTo>
                    <a:pt x="248" y="226"/>
                  </a:lnTo>
                  <a:lnTo>
                    <a:pt x="260" y="231"/>
                  </a:lnTo>
                  <a:lnTo>
                    <a:pt x="265" y="243"/>
                  </a:lnTo>
                  <a:lnTo>
                    <a:pt x="276" y="243"/>
                  </a:lnTo>
                  <a:lnTo>
                    <a:pt x="294" y="254"/>
                  </a:lnTo>
                  <a:lnTo>
                    <a:pt x="307" y="240"/>
                  </a:lnTo>
                  <a:lnTo>
                    <a:pt x="314" y="243"/>
                  </a:lnTo>
                  <a:lnTo>
                    <a:pt x="316" y="249"/>
                  </a:lnTo>
                  <a:lnTo>
                    <a:pt x="321" y="239"/>
                  </a:lnTo>
                  <a:lnTo>
                    <a:pt x="318" y="224"/>
                  </a:lnTo>
                  <a:lnTo>
                    <a:pt x="313" y="204"/>
                  </a:lnTo>
                  <a:lnTo>
                    <a:pt x="302" y="201"/>
                  </a:lnTo>
                  <a:lnTo>
                    <a:pt x="293" y="182"/>
                  </a:lnTo>
                  <a:lnTo>
                    <a:pt x="294" y="161"/>
                  </a:lnTo>
                  <a:lnTo>
                    <a:pt x="288" y="150"/>
                  </a:lnTo>
                  <a:lnTo>
                    <a:pt x="273" y="143"/>
                  </a:lnTo>
                  <a:lnTo>
                    <a:pt x="262" y="129"/>
                  </a:lnTo>
                  <a:lnTo>
                    <a:pt x="254" y="108"/>
                  </a:lnTo>
                  <a:lnTo>
                    <a:pt x="240" y="100"/>
                  </a:lnTo>
                  <a:lnTo>
                    <a:pt x="223" y="94"/>
                  </a:lnTo>
                  <a:lnTo>
                    <a:pt x="221" y="84"/>
                  </a:lnTo>
                  <a:lnTo>
                    <a:pt x="213" y="82"/>
                  </a:lnTo>
                  <a:lnTo>
                    <a:pt x="195" y="82"/>
                  </a:lnTo>
                  <a:lnTo>
                    <a:pt x="177" y="80"/>
                  </a:lnTo>
                  <a:lnTo>
                    <a:pt x="173" y="74"/>
                  </a:lnTo>
                  <a:lnTo>
                    <a:pt x="165" y="69"/>
                  </a:lnTo>
                  <a:lnTo>
                    <a:pt x="165" y="57"/>
                  </a:lnTo>
                  <a:lnTo>
                    <a:pt x="153" y="49"/>
                  </a:lnTo>
                  <a:lnTo>
                    <a:pt x="133" y="21"/>
                  </a:lnTo>
                  <a:lnTo>
                    <a:pt x="129" y="7"/>
                  </a:lnTo>
                  <a:lnTo>
                    <a:pt x="122" y="0"/>
                  </a:lnTo>
                  <a:lnTo>
                    <a:pt x="117" y="0"/>
                  </a:lnTo>
                  <a:lnTo>
                    <a:pt x="113" y="5"/>
                  </a:lnTo>
                  <a:lnTo>
                    <a:pt x="107" y="8"/>
                  </a:lnTo>
                  <a:lnTo>
                    <a:pt x="100" y="7"/>
                  </a:lnTo>
                  <a:lnTo>
                    <a:pt x="96" y="11"/>
                  </a:lnTo>
                  <a:lnTo>
                    <a:pt x="88" y="3"/>
                  </a:lnTo>
                  <a:lnTo>
                    <a:pt x="82" y="5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69" y="23"/>
                  </a:lnTo>
                  <a:lnTo>
                    <a:pt x="49" y="31"/>
                  </a:lnTo>
                  <a:lnTo>
                    <a:pt x="18" y="37"/>
                  </a:lnTo>
                  <a:lnTo>
                    <a:pt x="21" y="45"/>
                  </a:lnTo>
                  <a:lnTo>
                    <a:pt x="0" y="59"/>
                  </a:lnTo>
                  <a:lnTo>
                    <a:pt x="2" y="76"/>
                  </a:lnTo>
                  <a:lnTo>
                    <a:pt x="8" y="82"/>
                  </a:lnTo>
                  <a:lnTo>
                    <a:pt x="14" y="80"/>
                  </a:lnTo>
                  <a:lnTo>
                    <a:pt x="23" y="77"/>
                  </a:lnTo>
                  <a:lnTo>
                    <a:pt x="32" y="88"/>
                  </a:lnTo>
                  <a:lnTo>
                    <a:pt x="44" y="98"/>
                  </a:lnTo>
                  <a:lnTo>
                    <a:pt x="56" y="105"/>
                  </a:lnTo>
                  <a:lnTo>
                    <a:pt x="58" y="114"/>
                  </a:lnTo>
                  <a:lnTo>
                    <a:pt x="71" y="117"/>
                  </a:lnTo>
                  <a:lnTo>
                    <a:pt x="71" y="128"/>
                  </a:lnTo>
                  <a:lnTo>
                    <a:pt x="59" y="136"/>
                  </a:lnTo>
                  <a:lnTo>
                    <a:pt x="58" y="145"/>
                  </a:lnTo>
                  <a:lnTo>
                    <a:pt x="50" y="148"/>
                  </a:lnTo>
                  <a:lnTo>
                    <a:pt x="51" y="162"/>
                  </a:lnTo>
                  <a:lnTo>
                    <a:pt x="59" y="175"/>
                  </a:lnTo>
                  <a:lnTo>
                    <a:pt x="66" y="205"/>
                  </a:lnTo>
                  <a:lnTo>
                    <a:pt x="68" y="218"/>
                  </a:lnTo>
                  <a:lnTo>
                    <a:pt x="84" y="232"/>
                  </a:lnTo>
                  <a:lnTo>
                    <a:pt x="100" y="236"/>
                  </a:lnTo>
                  <a:lnTo>
                    <a:pt x="116" y="242"/>
                  </a:lnTo>
                  <a:lnTo>
                    <a:pt x="121" y="254"/>
                  </a:lnTo>
                  <a:lnTo>
                    <a:pt x="134" y="256"/>
                  </a:lnTo>
                  <a:lnTo>
                    <a:pt x="145" y="252"/>
                  </a:lnTo>
                  <a:lnTo>
                    <a:pt x="156" y="255"/>
                  </a:lnTo>
                  <a:lnTo>
                    <a:pt x="157" y="26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199">
              <a:extLst>
                <a:ext uri="{FF2B5EF4-FFF2-40B4-BE49-F238E27FC236}">
                  <a16:creationId xmlns:a16="http://schemas.microsoft.com/office/drawing/2014/main" id="{A8905098-68D0-FD8C-296A-6758F1251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4876" y="3654426"/>
              <a:ext cx="687388" cy="674688"/>
            </a:xfrm>
            <a:custGeom>
              <a:avLst/>
              <a:gdLst>
                <a:gd name="T0" fmla="*/ 884 w 1235"/>
                <a:gd name="T1" fmla="*/ 581 h 1207"/>
                <a:gd name="T2" fmla="*/ 895 w 1235"/>
                <a:gd name="T3" fmla="*/ 571 h 1207"/>
                <a:gd name="T4" fmla="*/ 414 w 1235"/>
                <a:gd name="T5" fmla="*/ 81 h 1207"/>
                <a:gd name="T6" fmla="*/ 453 w 1235"/>
                <a:gd name="T7" fmla="*/ 111 h 1207"/>
                <a:gd name="T8" fmla="*/ 500 w 1235"/>
                <a:gd name="T9" fmla="*/ 162 h 1207"/>
                <a:gd name="T10" fmla="*/ 534 w 1235"/>
                <a:gd name="T11" fmla="*/ 244 h 1207"/>
                <a:gd name="T12" fmla="*/ 672 w 1235"/>
                <a:gd name="T13" fmla="*/ 291 h 1207"/>
                <a:gd name="T14" fmla="*/ 818 w 1235"/>
                <a:gd name="T15" fmla="*/ 337 h 1207"/>
                <a:gd name="T16" fmla="*/ 865 w 1235"/>
                <a:gd name="T17" fmla="*/ 265 h 1207"/>
                <a:gd name="T18" fmla="*/ 921 w 1235"/>
                <a:gd name="T19" fmla="*/ 324 h 1207"/>
                <a:gd name="T20" fmla="*/ 1006 w 1235"/>
                <a:gd name="T21" fmla="*/ 288 h 1207"/>
                <a:gd name="T22" fmla="*/ 1041 w 1235"/>
                <a:gd name="T23" fmla="*/ 244 h 1207"/>
                <a:gd name="T24" fmla="*/ 1102 w 1235"/>
                <a:gd name="T25" fmla="*/ 189 h 1207"/>
                <a:gd name="T26" fmla="*/ 1182 w 1235"/>
                <a:gd name="T27" fmla="*/ 181 h 1207"/>
                <a:gd name="T28" fmla="*/ 1207 w 1235"/>
                <a:gd name="T29" fmla="*/ 221 h 1207"/>
                <a:gd name="T30" fmla="*/ 1226 w 1235"/>
                <a:gd name="T31" fmla="*/ 274 h 1207"/>
                <a:gd name="T32" fmla="*/ 1147 w 1235"/>
                <a:gd name="T33" fmla="*/ 334 h 1207"/>
                <a:gd name="T34" fmla="*/ 1121 w 1235"/>
                <a:gd name="T35" fmla="*/ 458 h 1207"/>
                <a:gd name="T36" fmla="*/ 1088 w 1235"/>
                <a:gd name="T37" fmla="*/ 525 h 1207"/>
                <a:gd name="T38" fmla="*/ 1070 w 1235"/>
                <a:gd name="T39" fmla="*/ 552 h 1207"/>
                <a:gd name="T40" fmla="*/ 1047 w 1235"/>
                <a:gd name="T41" fmla="*/ 474 h 1207"/>
                <a:gd name="T42" fmla="*/ 1027 w 1235"/>
                <a:gd name="T43" fmla="*/ 503 h 1207"/>
                <a:gd name="T44" fmla="*/ 1003 w 1235"/>
                <a:gd name="T45" fmla="*/ 453 h 1207"/>
                <a:gd name="T46" fmla="*/ 1041 w 1235"/>
                <a:gd name="T47" fmla="*/ 404 h 1207"/>
                <a:gd name="T48" fmla="*/ 956 w 1235"/>
                <a:gd name="T49" fmla="*/ 394 h 1207"/>
                <a:gd name="T50" fmla="*/ 913 w 1235"/>
                <a:gd name="T51" fmla="*/ 346 h 1207"/>
                <a:gd name="T52" fmla="*/ 880 w 1235"/>
                <a:gd name="T53" fmla="*/ 346 h 1207"/>
                <a:gd name="T54" fmla="*/ 859 w 1235"/>
                <a:gd name="T55" fmla="*/ 349 h 1207"/>
                <a:gd name="T56" fmla="*/ 879 w 1235"/>
                <a:gd name="T57" fmla="*/ 394 h 1207"/>
                <a:gd name="T58" fmla="*/ 896 w 1235"/>
                <a:gd name="T59" fmla="*/ 484 h 1207"/>
                <a:gd name="T60" fmla="*/ 912 w 1235"/>
                <a:gd name="T61" fmla="*/ 575 h 1207"/>
                <a:gd name="T62" fmla="*/ 891 w 1235"/>
                <a:gd name="T63" fmla="*/ 565 h 1207"/>
                <a:gd name="T64" fmla="*/ 867 w 1235"/>
                <a:gd name="T65" fmla="*/ 544 h 1207"/>
                <a:gd name="T66" fmla="*/ 820 w 1235"/>
                <a:gd name="T67" fmla="*/ 599 h 1207"/>
                <a:gd name="T68" fmla="*/ 797 w 1235"/>
                <a:gd name="T69" fmla="*/ 652 h 1207"/>
                <a:gd name="T70" fmla="*/ 750 w 1235"/>
                <a:gd name="T71" fmla="*/ 678 h 1207"/>
                <a:gd name="T72" fmla="*/ 655 w 1235"/>
                <a:gd name="T73" fmla="*/ 779 h 1207"/>
                <a:gd name="T74" fmla="*/ 586 w 1235"/>
                <a:gd name="T75" fmla="*/ 855 h 1207"/>
                <a:gd name="T76" fmla="*/ 554 w 1235"/>
                <a:gd name="T77" fmla="*/ 928 h 1207"/>
                <a:gd name="T78" fmla="*/ 553 w 1235"/>
                <a:gd name="T79" fmla="*/ 1106 h 1207"/>
                <a:gd name="T80" fmla="*/ 526 w 1235"/>
                <a:gd name="T81" fmla="*/ 1154 h 1207"/>
                <a:gd name="T82" fmla="*/ 476 w 1235"/>
                <a:gd name="T83" fmla="*/ 1179 h 1207"/>
                <a:gd name="T84" fmla="*/ 398 w 1235"/>
                <a:gd name="T85" fmla="*/ 1130 h 1207"/>
                <a:gd name="T86" fmla="*/ 347 w 1235"/>
                <a:gd name="T87" fmla="*/ 1031 h 1207"/>
                <a:gd name="T88" fmla="*/ 300 w 1235"/>
                <a:gd name="T89" fmla="*/ 928 h 1207"/>
                <a:gd name="T90" fmla="*/ 263 w 1235"/>
                <a:gd name="T91" fmla="*/ 852 h 1207"/>
                <a:gd name="T92" fmla="*/ 218 w 1235"/>
                <a:gd name="T93" fmla="*/ 716 h 1207"/>
                <a:gd name="T94" fmla="*/ 209 w 1235"/>
                <a:gd name="T95" fmla="*/ 636 h 1207"/>
                <a:gd name="T96" fmla="*/ 197 w 1235"/>
                <a:gd name="T97" fmla="*/ 576 h 1207"/>
                <a:gd name="T98" fmla="*/ 201 w 1235"/>
                <a:gd name="T99" fmla="*/ 543 h 1207"/>
                <a:gd name="T100" fmla="*/ 172 w 1235"/>
                <a:gd name="T101" fmla="*/ 596 h 1207"/>
                <a:gd name="T102" fmla="*/ 56 w 1235"/>
                <a:gd name="T103" fmla="*/ 575 h 1207"/>
                <a:gd name="T104" fmla="*/ 50 w 1235"/>
                <a:gd name="T105" fmla="*/ 553 h 1207"/>
                <a:gd name="T106" fmla="*/ 101 w 1235"/>
                <a:gd name="T107" fmla="*/ 513 h 1207"/>
                <a:gd name="T108" fmla="*/ 11 w 1235"/>
                <a:gd name="T109" fmla="*/ 503 h 1207"/>
                <a:gd name="T110" fmla="*/ 15 w 1235"/>
                <a:gd name="T111" fmla="*/ 466 h 1207"/>
                <a:gd name="T112" fmla="*/ 95 w 1235"/>
                <a:gd name="T113" fmla="*/ 452 h 1207"/>
                <a:gd name="T114" fmla="*/ 80 w 1235"/>
                <a:gd name="T115" fmla="*/ 383 h 1207"/>
                <a:gd name="T116" fmla="*/ 27 w 1235"/>
                <a:gd name="T117" fmla="*/ 322 h 1207"/>
                <a:gd name="T118" fmla="*/ 86 w 1235"/>
                <a:gd name="T119" fmla="*/ 283 h 1207"/>
                <a:gd name="T120" fmla="*/ 200 w 1235"/>
                <a:gd name="T121" fmla="*/ 173 h 1207"/>
                <a:gd name="T122" fmla="*/ 215 w 1235"/>
                <a:gd name="T123" fmla="*/ 78 h 1207"/>
                <a:gd name="T124" fmla="*/ 304 w 1235"/>
                <a:gd name="T12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5" h="1207">
                  <a:moveTo>
                    <a:pt x="866" y="572"/>
                  </a:moveTo>
                  <a:lnTo>
                    <a:pt x="866" y="576"/>
                  </a:lnTo>
                  <a:lnTo>
                    <a:pt x="869" y="575"/>
                  </a:lnTo>
                  <a:lnTo>
                    <a:pt x="873" y="564"/>
                  </a:lnTo>
                  <a:lnTo>
                    <a:pt x="870" y="560"/>
                  </a:lnTo>
                  <a:lnTo>
                    <a:pt x="866" y="572"/>
                  </a:lnTo>
                  <a:close/>
                  <a:moveTo>
                    <a:pt x="878" y="569"/>
                  </a:moveTo>
                  <a:lnTo>
                    <a:pt x="879" y="578"/>
                  </a:lnTo>
                  <a:lnTo>
                    <a:pt x="884" y="581"/>
                  </a:lnTo>
                  <a:lnTo>
                    <a:pt x="882" y="573"/>
                  </a:lnTo>
                  <a:lnTo>
                    <a:pt x="878" y="569"/>
                  </a:lnTo>
                  <a:close/>
                  <a:moveTo>
                    <a:pt x="890" y="567"/>
                  </a:moveTo>
                  <a:lnTo>
                    <a:pt x="885" y="570"/>
                  </a:lnTo>
                  <a:lnTo>
                    <a:pt x="887" y="575"/>
                  </a:lnTo>
                  <a:lnTo>
                    <a:pt x="890" y="577"/>
                  </a:lnTo>
                  <a:lnTo>
                    <a:pt x="891" y="572"/>
                  </a:lnTo>
                  <a:lnTo>
                    <a:pt x="890" y="567"/>
                  </a:lnTo>
                  <a:close/>
                  <a:moveTo>
                    <a:pt x="895" y="571"/>
                  </a:moveTo>
                  <a:lnTo>
                    <a:pt x="895" y="578"/>
                  </a:lnTo>
                  <a:lnTo>
                    <a:pt x="898" y="575"/>
                  </a:lnTo>
                  <a:lnTo>
                    <a:pt x="895" y="571"/>
                  </a:lnTo>
                  <a:close/>
                  <a:moveTo>
                    <a:pt x="396" y="36"/>
                  </a:moveTo>
                  <a:lnTo>
                    <a:pt x="399" y="42"/>
                  </a:lnTo>
                  <a:lnTo>
                    <a:pt x="399" y="49"/>
                  </a:lnTo>
                  <a:lnTo>
                    <a:pt x="411" y="55"/>
                  </a:lnTo>
                  <a:lnTo>
                    <a:pt x="409" y="72"/>
                  </a:lnTo>
                  <a:lnTo>
                    <a:pt x="414" y="81"/>
                  </a:lnTo>
                  <a:lnTo>
                    <a:pt x="411" y="86"/>
                  </a:lnTo>
                  <a:lnTo>
                    <a:pt x="416" y="89"/>
                  </a:lnTo>
                  <a:lnTo>
                    <a:pt x="421" y="97"/>
                  </a:lnTo>
                  <a:lnTo>
                    <a:pt x="421" y="104"/>
                  </a:lnTo>
                  <a:lnTo>
                    <a:pt x="425" y="105"/>
                  </a:lnTo>
                  <a:lnTo>
                    <a:pt x="428" y="114"/>
                  </a:lnTo>
                  <a:lnTo>
                    <a:pt x="438" y="119"/>
                  </a:lnTo>
                  <a:lnTo>
                    <a:pt x="443" y="111"/>
                  </a:lnTo>
                  <a:lnTo>
                    <a:pt x="453" y="111"/>
                  </a:lnTo>
                  <a:lnTo>
                    <a:pt x="457" y="116"/>
                  </a:lnTo>
                  <a:lnTo>
                    <a:pt x="467" y="117"/>
                  </a:lnTo>
                  <a:lnTo>
                    <a:pt x="476" y="127"/>
                  </a:lnTo>
                  <a:lnTo>
                    <a:pt x="482" y="129"/>
                  </a:lnTo>
                  <a:lnTo>
                    <a:pt x="487" y="139"/>
                  </a:lnTo>
                  <a:lnTo>
                    <a:pt x="495" y="141"/>
                  </a:lnTo>
                  <a:lnTo>
                    <a:pt x="498" y="148"/>
                  </a:lnTo>
                  <a:lnTo>
                    <a:pt x="499" y="147"/>
                  </a:lnTo>
                  <a:lnTo>
                    <a:pt x="500" y="162"/>
                  </a:lnTo>
                  <a:lnTo>
                    <a:pt x="493" y="186"/>
                  </a:lnTo>
                  <a:lnTo>
                    <a:pt x="493" y="200"/>
                  </a:lnTo>
                  <a:lnTo>
                    <a:pt x="483" y="215"/>
                  </a:lnTo>
                  <a:lnTo>
                    <a:pt x="486" y="226"/>
                  </a:lnTo>
                  <a:lnTo>
                    <a:pt x="495" y="227"/>
                  </a:lnTo>
                  <a:lnTo>
                    <a:pt x="503" y="234"/>
                  </a:lnTo>
                  <a:lnTo>
                    <a:pt x="511" y="234"/>
                  </a:lnTo>
                  <a:lnTo>
                    <a:pt x="518" y="239"/>
                  </a:lnTo>
                  <a:lnTo>
                    <a:pt x="534" y="244"/>
                  </a:lnTo>
                  <a:lnTo>
                    <a:pt x="554" y="257"/>
                  </a:lnTo>
                  <a:lnTo>
                    <a:pt x="567" y="274"/>
                  </a:lnTo>
                  <a:lnTo>
                    <a:pt x="584" y="277"/>
                  </a:lnTo>
                  <a:lnTo>
                    <a:pt x="593" y="283"/>
                  </a:lnTo>
                  <a:lnTo>
                    <a:pt x="605" y="283"/>
                  </a:lnTo>
                  <a:lnTo>
                    <a:pt x="619" y="293"/>
                  </a:lnTo>
                  <a:lnTo>
                    <a:pt x="641" y="291"/>
                  </a:lnTo>
                  <a:lnTo>
                    <a:pt x="649" y="298"/>
                  </a:lnTo>
                  <a:lnTo>
                    <a:pt x="672" y="291"/>
                  </a:lnTo>
                  <a:lnTo>
                    <a:pt x="693" y="297"/>
                  </a:lnTo>
                  <a:lnTo>
                    <a:pt x="695" y="308"/>
                  </a:lnTo>
                  <a:lnTo>
                    <a:pt x="707" y="318"/>
                  </a:lnTo>
                  <a:lnTo>
                    <a:pt x="730" y="324"/>
                  </a:lnTo>
                  <a:lnTo>
                    <a:pt x="739" y="320"/>
                  </a:lnTo>
                  <a:lnTo>
                    <a:pt x="754" y="319"/>
                  </a:lnTo>
                  <a:lnTo>
                    <a:pt x="792" y="333"/>
                  </a:lnTo>
                  <a:lnTo>
                    <a:pt x="801" y="328"/>
                  </a:lnTo>
                  <a:lnTo>
                    <a:pt x="818" y="337"/>
                  </a:lnTo>
                  <a:lnTo>
                    <a:pt x="845" y="331"/>
                  </a:lnTo>
                  <a:lnTo>
                    <a:pt x="848" y="311"/>
                  </a:lnTo>
                  <a:lnTo>
                    <a:pt x="840" y="294"/>
                  </a:lnTo>
                  <a:lnTo>
                    <a:pt x="844" y="273"/>
                  </a:lnTo>
                  <a:lnTo>
                    <a:pt x="841" y="264"/>
                  </a:lnTo>
                  <a:lnTo>
                    <a:pt x="842" y="264"/>
                  </a:lnTo>
                  <a:lnTo>
                    <a:pt x="850" y="257"/>
                  </a:lnTo>
                  <a:lnTo>
                    <a:pt x="860" y="255"/>
                  </a:lnTo>
                  <a:lnTo>
                    <a:pt x="865" y="265"/>
                  </a:lnTo>
                  <a:lnTo>
                    <a:pt x="866" y="276"/>
                  </a:lnTo>
                  <a:lnTo>
                    <a:pt x="874" y="282"/>
                  </a:lnTo>
                  <a:lnTo>
                    <a:pt x="875" y="282"/>
                  </a:lnTo>
                  <a:lnTo>
                    <a:pt x="874" y="292"/>
                  </a:lnTo>
                  <a:lnTo>
                    <a:pt x="871" y="299"/>
                  </a:lnTo>
                  <a:lnTo>
                    <a:pt x="879" y="313"/>
                  </a:lnTo>
                  <a:lnTo>
                    <a:pt x="894" y="316"/>
                  </a:lnTo>
                  <a:lnTo>
                    <a:pt x="900" y="312"/>
                  </a:lnTo>
                  <a:lnTo>
                    <a:pt x="921" y="324"/>
                  </a:lnTo>
                  <a:lnTo>
                    <a:pt x="933" y="324"/>
                  </a:lnTo>
                  <a:lnTo>
                    <a:pt x="942" y="314"/>
                  </a:lnTo>
                  <a:lnTo>
                    <a:pt x="952" y="312"/>
                  </a:lnTo>
                  <a:lnTo>
                    <a:pt x="961" y="317"/>
                  </a:lnTo>
                  <a:lnTo>
                    <a:pt x="977" y="312"/>
                  </a:lnTo>
                  <a:lnTo>
                    <a:pt x="989" y="313"/>
                  </a:lnTo>
                  <a:lnTo>
                    <a:pt x="1007" y="307"/>
                  </a:lnTo>
                  <a:lnTo>
                    <a:pt x="1006" y="300"/>
                  </a:lnTo>
                  <a:lnTo>
                    <a:pt x="1006" y="288"/>
                  </a:lnTo>
                  <a:lnTo>
                    <a:pt x="993" y="282"/>
                  </a:lnTo>
                  <a:lnTo>
                    <a:pt x="991" y="273"/>
                  </a:lnTo>
                  <a:lnTo>
                    <a:pt x="994" y="262"/>
                  </a:lnTo>
                  <a:lnTo>
                    <a:pt x="1000" y="262"/>
                  </a:lnTo>
                  <a:lnTo>
                    <a:pt x="1016" y="258"/>
                  </a:lnTo>
                  <a:lnTo>
                    <a:pt x="1024" y="257"/>
                  </a:lnTo>
                  <a:lnTo>
                    <a:pt x="1028" y="247"/>
                  </a:lnTo>
                  <a:lnTo>
                    <a:pt x="1035" y="242"/>
                  </a:lnTo>
                  <a:lnTo>
                    <a:pt x="1041" y="244"/>
                  </a:lnTo>
                  <a:lnTo>
                    <a:pt x="1042" y="238"/>
                  </a:lnTo>
                  <a:lnTo>
                    <a:pt x="1051" y="236"/>
                  </a:lnTo>
                  <a:lnTo>
                    <a:pt x="1054" y="227"/>
                  </a:lnTo>
                  <a:lnTo>
                    <a:pt x="1061" y="218"/>
                  </a:lnTo>
                  <a:lnTo>
                    <a:pt x="1071" y="216"/>
                  </a:lnTo>
                  <a:lnTo>
                    <a:pt x="1087" y="212"/>
                  </a:lnTo>
                  <a:lnTo>
                    <a:pt x="1097" y="200"/>
                  </a:lnTo>
                  <a:lnTo>
                    <a:pt x="1096" y="191"/>
                  </a:lnTo>
                  <a:lnTo>
                    <a:pt x="1102" y="189"/>
                  </a:lnTo>
                  <a:lnTo>
                    <a:pt x="1112" y="182"/>
                  </a:lnTo>
                  <a:lnTo>
                    <a:pt x="1120" y="194"/>
                  </a:lnTo>
                  <a:lnTo>
                    <a:pt x="1131" y="191"/>
                  </a:lnTo>
                  <a:lnTo>
                    <a:pt x="1148" y="196"/>
                  </a:lnTo>
                  <a:lnTo>
                    <a:pt x="1153" y="192"/>
                  </a:lnTo>
                  <a:lnTo>
                    <a:pt x="1152" y="184"/>
                  </a:lnTo>
                  <a:lnTo>
                    <a:pt x="1171" y="173"/>
                  </a:lnTo>
                  <a:lnTo>
                    <a:pt x="1178" y="175"/>
                  </a:lnTo>
                  <a:lnTo>
                    <a:pt x="1182" y="181"/>
                  </a:lnTo>
                  <a:lnTo>
                    <a:pt x="1188" y="179"/>
                  </a:lnTo>
                  <a:lnTo>
                    <a:pt x="1190" y="184"/>
                  </a:lnTo>
                  <a:lnTo>
                    <a:pt x="1184" y="196"/>
                  </a:lnTo>
                  <a:lnTo>
                    <a:pt x="1187" y="203"/>
                  </a:lnTo>
                  <a:lnTo>
                    <a:pt x="1193" y="201"/>
                  </a:lnTo>
                  <a:lnTo>
                    <a:pt x="1199" y="199"/>
                  </a:lnTo>
                  <a:lnTo>
                    <a:pt x="1200" y="206"/>
                  </a:lnTo>
                  <a:lnTo>
                    <a:pt x="1207" y="215"/>
                  </a:lnTo>
                  <a:lnTo>
                    <a:pt x="1207" y="221"/>
                  </a:lnTo>
                  <a:lnTo>
                    <a:pt x="1200" y="228"/>
                  </a:lnTo>
                  <a:lnTo>
                    <a:pt x="1202" y="236"/>
                  </a:lnTo>
                  <a:lnTo>
                    <a:pt x="1211" y="237"/>
                  </a:lnTo>
                  <a:lnTo>
                    <a:pt x="1217" y="235"/>
                  </a:lnTo>
                  <a:lnTo>
                    <a:pt x="1225" y="238"/>
                  </a:lnTo>
                  <a:lnTo>
                    <a:pt x="1234" y="248"/>
                  </a:lnTo>
                  <a:lnTo>
                    <a:pt x="1235" y="254"/>
                  </a:lnTo>
                  <a:lnTo>
                    <a:pt x="1226" y="262"/>
                  </a:lnTo>
                  <a:lnTo>
                    <a:pt x="1226" y="274"/>
                  </a:lnTo>
                  <a:lnTo>
                    <a:pt x="1229" y="281"/>
                  </a:lnTo>
                  <a:lnTo>
                    <a:pt x="1220" y="277"/>
                  </a:lnTo>
                  <a:lnTo>
                    <a:pt x="1213" y="271"/>
                  </a:lnTo>
                  <a:lnTo>
                    <a:pt x="1200" y="280"/>
                  </a:lnTo>
                  <a:lnTo>
                    <a:pt x="1186" y="285"/>
                  </a:lnTo>
                  <a:lnTo>
                    <a:pt x="1182" y="295"/>
                  </a:lnTo>
                  <a:lnTo>
                    <a:pt x="1171" y="308"/>
                  </a:lnTo>
                  <a:lnTo>
                    <a:pt x="1161" y="311"/>
                  </a:lnTo>
                  <a:lnTo>
                    <a:pt x="1147" y="334"/>
                  </a:lnTo>
                  <a:lnTo>
                    <a:pt x="1145" y="345"/>
                  </a:lnTo>
                  <a:lnTo>
                    <a:pt x="1149" y="350"/>
                  </a:lnTo>
                  <a:lnTo>
                    <a:pt x="1143" y="368"/>
                  </a:lnTo>
                  <a:lnTo>
                    <a:pt x="1131" y="388"/>
                  </a:lnTo>
                  <a:lnTo>
                    <a:pt x="1131" y="394"/>
                  </a:lnTo>
                  <a:lnTo>
                    <a:pt x="1142" y="400"/>
                  </a:lnTo>
                  <a:lnTo>
                    <a:pt x="1132" y="423"/>
                  </a:lnTo>
                  <a:lnTo>
                    <a:pt x="1128" y="441"/>
                  </a:lnTo>
                  <a:lnTo>
                    <a:pt x="1121" y="458"/>
                  </a:lnTo>
                  <a:lnTo>
                    <a:pt x="1110" y="458"/>
                  </a:lnTo>
                  <a:lnTo>
                    <a:pt x="1102" y="456"/>
                  </a:lnTo>
                  <a:lnTo>
                    <a:pt x="1093" y="455"/>
                  </a:lnTo>
                  <a:lnTo>
                    <a:pt x="1098" y="476"/>
                  </a:lnTo>
                  <a:lnTo>
                    <a:pt x="1098" y="488"/>
                  </a:lnTo>
                  <a:lnTo>
                    <a:pt x="1097" y="504"/>
                  </a:lnTo>
                  <a:lnTo>
                    <a:pt x="1088" y="502"/>
                  </a:lnTo>
                  <a:lnTo>
                    <a:pt x="1089" y="514"/>
                  </a:lnTo>
                  <a:lnTo>
                    <a:pt x="1088" y="525"/>
                  </a:lnTo>
                  <a:lnTo>
                    <a:pt x="1090" y="534"/>
                  </a:lnTo>
                  <a:lnTo>
                    <a:pt x="1085" y="548"/>
                  </a:lnTo>
                  <a:lnTo>
                    <a:pt x="1080" y="551"/>
                  </a:lnTo>
                  <a:lnTo>
                    <a:pt x="1076" y="549"/>
                  </a:lnTo>
                  <a:lnTo>
                    <a:pt x="1074" y="557"/>
                  </a:lnTo>
                  <a:lnTo>
                    <a:pt x="1074" y="562"/>
                  </a:lnTo>
                  <a:lnTo>
                    <a:pt x="1072" y="560"/>
                  </a:lnTo>
                  <a:lnTo>
                    <a:pt x="1070" y="557"/>
                  </a:lnTo>
                  <a:lnTo>
                    <a:pt x="1070" y="552"/>
                  </a:lnTo>
                  <a:lnTo>
                    <a:pt x="1068" y="549"/>
                  </a:lnTo>
                  <a:lnTo>
                    <a:pt x="1065" y="542"/>
                  </a:lnTo>
                  <a:lnTo>
                    <a:pt x="1061" y="531"/>
                  </a:lnTo>
                  <a:lnTo>
                    <a:pt x="1059" y="513"/>
                  </a:lnTo>
                  <a:lnTo>
                    <a:pt x="1056" y="506"/>
                  </a:lnTo>
                  <a:lnTo>
                    <a:pt x="1056" y="497"/>
                  </a:lnTo>
                  <a:lnTo>
                    <a:pt x="1053" y="485"/>
                  </a:lnTo>
                  <a:lnTo>
                    <a:pt x="1049" y="479"/>
                  </a:lnTo>
                  <a:lnTo>
                    <a:pt x="1047" y="474"/>
                  </a:lnTo>
                  <a:lnTo>
                    <a:pt x="1039" y="475"/>
                  </a:lnTo>
                  <a:lnTo>
                    <a:pt x="1034" y="471"/>
                  </a:lnTo>
                  <a:lnTo>
                    <a:pt x="1030" y="474"/>
                  </a:lnTo>
                  <a:lnTo>
                    <a:pt x="1032" y="479"/>
                  </a:lnTo>
                  <a:lnTo>
                    <a:pt x="1030" y="482"/>
                  </a:lnTo>
                  <a:lnTo>
                    <a:pt x="1030" y="487"/>
                  </a:lnTo>
                  <a:lnTo>
                    <a:pt x="1025" y="494"/>
                  </a:lnTo>
                  <a:lnTo>
                    <a:pt x="1028" y="496"/>
                  </a:lnTo>
                  <a:lnTo>
                    <a:pt x="1027" y="503"/>
                  </a:lnTo>
                  <a:lnTo>
                    <a:pt x="1023" y="503"/>
                  </a:lnTo>
                  <a:lnTo>
                    <a:pt x="1016" y="494"/>
                  </a:lnTo>
                  <a:lnTo>
                    <a:pt x="1009" y="488"/>
                  </a:lnTo>
                  <a:lnTo>
                    <a:pt x="1007" y="483"/>
                  </a:lnTo>
                  <a:lnTo>
                    <a:pt x="1003" y="479"/>
                  </a:lnTo>
                  <a:lnTo>
                    <a:pt x="998" y="467"/>
                  </a:lnTo>
                  <a:lnTo>
                    <a:pt x="998" y="462"/>
                  </a:lnTo>
                  <a:lnTo>
                    <a:pt x="1002" y="459"/>
                  </a:lnTo>
                  <a:lnTo>
                    <a:pt x="1003" y="453"/>
                  </a:lnTo>
                  <a:lnTo>
                    <a:pt x="1012" y="447"/>
                  </a:lnTo>
                  <a:lnTo>
                    <a:pt x="1015" y="451"/>
                  </a:lnTo>
                  <a:lnTo>
                    <a:pt x="1020" y="451"/>
                  </a:lnTo>
                  <a:lnTo>
                    <a:pt x="1023" y="447"/>
                  </a:lnTo>
                  <a:lnTo>
                    <a:pt x="1023" y="441"/>
                  </a:lnTo>
                  <a:lnTo>
                    <a:pt x="1028" y="438"/>
                  </a:lnTo>
                  <a:lnTo>
                    <a:pt x="1034" y="424"/>
                  </a:lnTo>
                  <a:lnTo>
                    <a:pt x="1036" y="413"/>
                  </a:lnTo>
                  <a:lnTo>
                    <a:pt x="1041" y="404"/>
                  </a:lnTo>
                  <a:lnTo>
                    <a:pt x="1036" y="402"/>
                  </a:lnTo>
                  <a:lnTo>
                    <a:pt x="1028" y="394"/>
                  </a:lnTo>
                  <a:lnTo>
                    <a:pt x="1023" y="395"/>
                  </a:lnTo>
                  <a:lnTo>
                    <a:pt x="1020" y="393"/>
                  </a:lnTo>
                  <a:lnTo>
                    <a:pt x="1013" y="394"/>
                  </a:lnTo>
                  <a:lnTo>
                    <a:pt x="998" y="394"/>
                  </a:lnTo>
                  <a:lnTo>
                    <a:pt x="985" y="393"/>
                  </a:lnTo>
                  <a:lnTo>
                    <a:pt x="967" y="394"/>
                  </a:lnTo>
                  <a:lnTo>
                    <a:pt x="956" y="394"/>
                  </a:lnTo>
                  <a:lnTo>
                    <a:pt x="947" y="390"/>
                  </a:lnTo>
                  <a:lnTo>
                    <a:pt x="938" y="391"/>
                  </a:lnTo>
                  <a:lnTo>
                    <a:pt x="930" y="387"/>
                  </a:lnTo>
                  <a:lnTo>
                    <a:pt x="930" y="381"/>
                  </a:lnTo>
                  <a:lnTo>
                    <a:pt x="927" y="372"/>
                  </a:lnTo>
                  <a:lnTo>
                    <a:pt x="926" y="366"/>
                  </a:lnTo>
                  <a:lnTo>
                    <a:pt x="924" y="356"/>
                  </a:lnTo>
                  <a:lnTo>
                    <a:pt x="918" y="345"/>
                  </a:lnTo>
                  <a:lnTo>
                    <a:pt x="913" y="346"/>
                  </a:lnTo>
                  <a:lnTo>
                    <a:pt x="913" y="349"/>
                  </a:lnTo>
                  <a:lnTo>
                    <a:pt x="904" y="346"/>
                  </a:lnTo>
                  <a:lnTo>
                    <a:pt x="900" y="342"/>
                  </a:lnTo>
                  <a:lnTo>
                    <a:pt x="893" y="337"/>
                  </a:lnTo>
                  <a:lnTo>
                    <a:pt x="890" y="336"/>
                  </a:lnTo>
                  <a:lnTo>
                    <a:pt x="888" y="341"/>
                  </a:lnTo>
                  <a:lnTo>
                    <a:pt x="894" y="345"/>
                  </a:lnTo>
                  <a:lnTo>
                    <a:pt x="890" y="347"/>
                  </a:lnTo>
                  <a:lnTo>
                    <a:pt x="880" y="346"/>
                  </a:lnTo>
                  <a:lnTo>
                    <a:pt x="874" y="338"/>
                  </a:lnTo>
                  <a:lnTo>
                    <a:pt x="874" y="333"/>
                  </a:lnTo>
                  <a:lnTo>
                    <a:pt x="868" y="326"/>
                  </a:lnTo>
                  <a:lnTo>
                    <a:pt x="865" y="321"/>
                  </a:lnTo>
                  <a:lnTo>
                    <a:pt x="862" y="328"/>
                  </a:lnTo>
                  <a:lnTo>
                    <a:pt x="858" y="328"/>
                  </a:lnTo>
                  <a:lnTo>
                    <a:pt x="859" y="334"/>
                  </a:lnTo>
                  <a:lnTo>
                    <a:pt x="863" y="338"/>
                  </a:lnTo>
                  <a:lnTo>
                    <a:pt x="859" y="349"/>
                  </a:lnTo>
                  <a:lnTo>
                    <a:pt x="851" y="359"/>
                  </a:lnTo>
                  <a:lnTo>
                    <a:pt x="849" y="369"/>
                  </a:lnTo>
                  <a:lnTo>
                    <a:pt x="870" y="377"/>
                  </a:lnTo>
                  <a:lnTo>
                    <a:pt x="878" y="374"/>
                  </a:lnTo>
                  <a:lnTo>
                    <a:pt x="889" y="375"/>
                  </a:lnTo>
                  <a:lnTo>
                    <a:pt x="887" y="380"/>
                  </a:lnTo>
                  <a:lnTo>
                    <a:pt x="890" y="391"/>
                  </a:lnTo>
                  <a:lnTo>
                    <a:pt x="884" y="396"/>
                  </a:lnTo>
                  <a:lnTo>
                    <a:pt x="879" y="394"/>
                  </a:lnTo>
                  <a:lnTo>
                    <a:pt x="872" y="398"/>
                  </a:lnTo>
                  <a:lnTo>
                    <a:pt x="869" y="409"/>
                  </a:lnTo>
                  <a:lnTo>
                    <a:pt x="860" y="411"/>
                  </a:lnTo>
                  <a:lnTo>
                    <a:pt x="860" y="429"/>
                  </a:lnTo>
                  <a:lnTo>
                    <a:pt x="870" y="440"/>
                  </a:lnTo>
                  <a:lnTo>
                    <a:pt x="881" y="445"/>
                  </a:lnTo>
                  <a:lnTo>
                    <a:pt x="892" y="458"/>
                  </a:lnTo>
                  <a:lnTo>
                    <a:pt x="892" y="473"/>
                  </a:lnTo>
                  <a:lnTo>
                    <a:pt x="896" y="484"/>
                  </a:lnTo>
                  <a:lnTo>
                    <a:pt x="895" y="492"/>
                  </a:lnTo>
                  <a:lnTo>
                    <a:pt x="897" y="506"/>
                  </a:lnTo>
                  <a:lnTo>
                    <a:pt x="909" y="523"/>
                  </a:lnTo>
                  <a:lnTo>
                    <a:pt x="910" y="535"/>
                  </a:lnTo>
                  <a:lnTo>
                    <a:pt x="913" y="543"/>
                  </a:lnTo>
                  <a:lnTo>
                    <a:pt x="914" y="556"/>
                  </a:lnTo>
                  <a:lnTo>
                    <a:pt x="912" y="557"/>
                  </a:lnTo>
                  <a:lnTo>
                    <a:pt x="917" y="567"/>
                  </a:lnTo>
                  <a:lnTo>
                    <a:pt x="912" y="575"/>
                  </a:lnTo>
                  <a:lnTo>
                    <a:pt x="905" y="568"/>
                  </a:lnTo>
                  <a:lnTo>
                    <a:pt x="905" y="573"/>
                  </a:lnTo>
                  <a:lnTo>
                    <a:pt x="901" y="570"/>
                  </a:lnTo>
                  <a:lnTo>
                    <a:pt x="897" y="560"/>
                  </a:lnTo>
                  <a:lnTo>
                    <a:pt x="896" y="555"/>
                  </a:lnTo>
                  <a:lnTo>
                    <a:pt x="895" y="559"/>
                  </a:lnTo>
                  <a:lnTo>
                    <a:pt x="893" y="564"/>
                  </a:lnTo>
                  <a:lnTo>
                    <a:pt x="892" y="562"/>
                  </a:lnTo>
                  <a:lnTo>
                    <a:pt x="891" y="565"/>
                  </a:lnTo>
                  <a:lnTo>
                    <a:pt x="884" y="564"/>
                  </a:lnTo>
                  <a:lnTo>
                    <a:pt x="883" y="566"/>
                  </a:lnTo>
                  <a:lnTo>
                    <a:pt x="876" y="563"/>
                  </a:lnTo>
                  <a:lnTo>
                    <a:pt x="873" y="552"/>
                  </a:lnTo>
                  <a:lnTo>
                    <a:pt x="875" y="546"/>
                  </a:lnTo>
                  <a:lnTo>
                    <a:pt x="869" y="540"/>
                  </a:lnTo>
                  <a:lnTo>
                    <a:pt x="861" y="540"/>
                  </a:lnTo>
                  <a:lnTo>
                    <a:pt x="862" y="542"/>
                  </a:lnTo>
                  <a:lnTo>
                    <a:pt x="867" y="544"/>
                  </a:lnTo>
                  <a:lnTo>
                    <a:pt x="870" y="548"/>
                  </a:lnTo>
                  <a:lnTo>
                    <a:pt x="868" y="550"/>
                  </a:lnTo>
                  <a:lnTo>
                    <a:pt x="865" y="556"/>
                  </a:lnTo>
                  <a:lnTo>
                    <a:pt x="864" y="563"/>
                  </a:lnTo>
                  <a:lnTo>
                    <a:pt x="858" y="570"/>
                  </a:lnTo>
                  <a:lnTo>
                    <a:pt x="830" y="580"/>
                  </a:lnTo>
                  <a:lnTo>
                    <a:pt x="826" y="584"/>
                  </a:lnTo>
                  <a:lnTo>
                    <a:pt x="824" y="591"/>
                  </a:lnTo>
                  <a:lnTo>
                    <a:pt x="820" y="599"/>
                  </a:lnTo>
                  <a:lnTo>
                    <a:pt x="821" y="605"/>
                  </a:lnTo>
                  <a:lnTo>
                    <a:pt x="826" y="614"/>
                  </a:lnTo>
                  <a:lnTo>
                    <a:pt x="825" y="617"/>
                  </a:lnTo>
                  <a:lnTo>
                    <a:pt x="828" y="618"/>
                  </a:lnTo>
                  <a:lnTo>
                    <a:pt x="818" y="627"/>
                  </a:lnTo>
                  <a:lnTo>
                    <a:pt x="816" y="635"/>
                  </a:lnTo>
                  <a:lnTo>
                    <a:pt x="811" y="635"/>
                  </a:lnTo>
                  <a:lnTo>
                    <a:pt x="813" y="640"/>
                  </a:lnTo>
                  <a:lnTo>
                    <a:pt x="797" y="652"/>
                  </a:lnTo>
                  <a:lnTo>
                    <a:pt x="796" y="658"/>
                  </a:lnTo>
                  <a:lnTo>
                    <a:pt x="772" y="670"/>
                  </a:lnTo>
                  <a:lnTo>
                    <a:pt x="770" y="667"/>
                  </a:lnTo>
                  <a:lnTo>
                    <a:pt x="769" y="662"/>
                  </a:lnTo>
                  <a:lnTo>
                    <a:pt x="768" y="660"/>
                  </a:lnTo>
                  <a:lnTo>
                    <a:pt x="764" y="660"/>
                  </a:lnTo>
                  <a:lnTo>
                    <a:pt x="757" y="666"/>
                  </a:lnTo>
                  <a:lnTo>
                    <a:pt x="752" y="667"/>
                  </a:lnTo>
                  <a:lnTo>
                    <a:pt x="750" y="678"/>
                  </a:lnTo>
                  <a:lnTo>
                    <a:pt x="757" y="675"/>
                  </a:lnTo>
                  <a:lnTo>
                    <a:pt x="760" y="672"/>
                  </a:lnTo>
                  <a:lnTo>
                    <a:pt x="764" y="674"/>
                  </a:lnTo>
                  <a:lnTo>
                    <a:pt x="734" y="701"/>
                  </a:lnTo>
                  <a:lnTo>
                    <a:pt x="726" y="722"/>
                  </a:lnTo>
                  <a:lnTo>
                    <a:pt x="687" y="753"/>
                  </a:lnTo>
                  <a:lnTo>
                    <a:pt x="681" y="765"/>
                  </a:lnTo>
                  <a:lnTo>
                    <a:pt x="672" y="774"/>
                  </a:lnTo>
                  <a:lnTo>
                    <a:pt x="655" y="779"/>
                  </a:lnTo>
                  <a:lnTo>
                    <a:pt x="643" y="790"/>
                  </a:lnTo>
                  <a:lnTo>
                    <a:pt x="642" y="799"/>
                  </a:lnTo>
                  <a:lnTo>
                    <a:pt x="643" y="809"/>
                  </a:lnTo>
                  <a:lnTo>
                    <a:pt x="636" y="820"/>
                  </a:lnTo>
                  <a:lnTo>
                    <a:pt x="626" y="826"/>
                  </a:lnTo>
                  <a:lnTo>
                    <a:pt x="606" y="823"/>
                  </a:lnTo>
                  <a:lnTo>
                    <a:pt x="598" y="831"/>
                  </a:lnTo>
                  <a:lnTo>
                    <a:pt x="598" y="840"/>
                  </a:lnTo>
                  <a:lnTo>
                    <a:pt x="586" y="855"/>
                  </a:lnTo>
                  <a:lnTo>
                    <a:pt x="579" y="855"/>
                  </a:lnTo>
                  <a:lnTo>
                    <a:pt x="574" y="848"/>
                  </a:lnTo>
                  <a:lnTo>
                    <a:pt x="571" y="848"/>
                  </a:lnTo>
                  <a:lnTo>
                    <a:pt x="556" y="863"/>
                  </a:lnTo>
                  <a:lnTo>
                    <a:pt x="552" y="871"/>
                  </a:lnTo>
                  <a:lnTo>
                    <a:pt x="552" y="886"/>
                  </a:lnTo>
                  <a:lnTo>
                    <a:pt x="559" y="908"/>
                  </a:lnTo>
                  <a:lnTo>
                    <a:pt x="552" y="916"/>
                  </a:lnTo>
                  <a:lnTo>
                    <a:pt x="554" y="928"/>
                  </a:lnTo>
                  <a:lnTo>
                    <a:pt x="554" y="962"/>
                  </a:lnTo>
                  <a:lnTo>
                    <a:pt x="565" y="965"/>
                  </a:lnTo>
                  <a:lnTo>
                    <a:pt x="566" y="987"/>
                  </a:lnTo>
                  <a:lnTo>
                    <a:pt x="556" y="1016"/>
                  </a:lnTo>
                  <a:lnTo>
                    <a:pt x="545" y="1036"/>
                  </a:lnTo>
                  <a:lnTo>
                    <a:pt x="545" y="1053"/>
                  </a:lnTo>
                  <a:lnTo>
                    <a:pt x="549" y="1060"/>
                  </a:lnTo>
                  <a:lnTo>
                    <a:pt x="553" y="1096"/>
                  </a:lnTo>
                  <a:lnTo>
                    <a:pt x="553" y="1106"/>
                  </a:lnTo>
                  <a:lnTo>
                    <a:pt x="544" y="1109"/>
                  </a:lnTo>
                  <a:lnTo>
                    <a:pt x="540" y="1107"/>
                  </a:lnTo>
                  <a:lnTo>
                    <a:pt x="528" y="1109"/>
                  </a:lnTo>
                  <a:lnTo>
                    <a:pt x="523" y="1118"/>
                  </a:lnTo>
                  <a:lnTo>
                    <a:pt x="525" y="1122"/>
                  </a:lnTo>
                  <a:lnTo>
                    <a:pt x="514" y="1136"/>
                  </a:lnTo>
                  <a:lnTo>
                    <a:pt x="510" y="1141"/>
                  </a:lnTo>
                  <a:lnTo>
                    <a:pt x="511" y="1147"/>
                  </a:lnTo>
                  <a:lnTo>
                    <a:pt x="526" y="1154"/>
                  </a:lnTo>
                  <a:lnTo>
                    <a:pt x="527" y="1157"/>
                  </a:lnTo>
                  <a:lnTo>
                    <a:pt x="528" y="1160"/>
                  </a:lnTo>
                  <a:lnTo>
                    <a:pt x="526" y="1156"/>
                  </a:lnTo>
                  <a:lnTo>
                    <a:pt x="519" y="1154"/>
                  </a:lnTo>
                  <a:lnTo>
                    <a:pt x="500" y="1160"/>
                  </a:lnTo>
                  <a:lnTo>
                    <a:pt x="497" y="1160"/>
                  </a:lnTo>
                  <a:lnTo>
                    <a:pt x="482" y="1166"/>
                  </a:lnTo>
                  <a:lnTo>
                    <a:pt x="477" y="1174"/>
                  </a:lnTo>
                  <a:lnTo>
                    <a:pt x="476" y="1179"/>
                  </a:lnTo>
                  <a:lnTo>
                    <a:pt x="474" y="1181"/>
                  </a:lnTo>
                  <a:lnTo>
                    <a:pt x="476" y="1184"/>
                  </a:lnTo>
                  <a:lnTo>
                    <a:pt x="472" y="1196"/>
                  </a:lnTo>
                  <a:lnTo>
                    <a:pt x="455" y="1207"/>
                  </a:lnTo>
                  <a:lnTo>
                    <a:pt x="441" y="1205"/>
                  </a:lnTo>
                  <a:lnTo>
                    <a:pt x="427" y="1196"/>
                  </a:lnTo>
                  <a:lnTo>
                    <a:pt x="414" y="1181"/>
                  </a:lnTo>
                  <a:lnTo>
                    <a:pt x="399" y="1148"/>
                  </a:lnTo>
                  <a:lnTo>
                    <a:pt x="398" y="1130"/>
                  </a:lnTo>
                  <a:lnTo>
                    <a:pt x="393" y="1113"/>
                  </a:lnTo>
                  <a:lnTo>
                    <a:pt x="383" y="1095"/>
                  </a:lnTo>
                  <a:lnTo>
                    <a:pt x="383" y="1087"/>
                  </a:lnTo>
                  <a:lnTo>
                    <a:pt x="380" y="1086"/>
                  </a:lnTo>
                  <a:lnTo>
                    <a:pt x="375" y="1074"/>
                  </a:lnTo>
                  <a:lnTo>
                    <a:pt x="371" y="1059"/>
                  </a:lnTo>
                  <a:lnTo>
                    <a:pt x="358" y="1044"/>
                  </a:lnTo>
                  <a:lnTo>
                    <a:pt x="351" y="1032"/>
                  </a:lnTo>
                  <a:lnTo>
                    <a:pt x="347" y="1031"/>
                  </a:lnTo>
                  <a:lnTo>
                    <a:pt x="335" y="1019"/>
                  </a:lnTo>
                  <a:lnTo>
                    <a:pt x="330" y="1008"/>
                  </a:lnTo>
                  <a:lnTo>
                    <a:pt x="326" y="1004"/>
                  </a:lnTo>
                  <a:lnTo>
                    <a:pt x="325" y="986"/>
                  </a:lnTo>
                  <a:lnTo>
                    <a:pt x="320" y="978"/>
                  </a:lnTo>
                  <a:lnTo>
                    <a:pt x="312" y="958"/>
                  </a:lnTo>
                  <a:lnTo>
                    <a:pt x="310" y="944"/>
                  </a:lnTo>
                  <a:lnTo>
                    <a:pt x="305" y="935"/>
                  </a:lnTo>
                  <a:lnTo>
                    <a:pt x="300" y="928"/>
                  </a:lnTo>
                  <a:lnTo>
                    <a:pt x="299" y="912"/>
                  </a:lnTo>
                  <a:lnTo>
                    <a:pt x="297" y="911"/>
                  </a:lnTo>
                  <a:lnTo>
                    <a:pt x="285" y="898"/>
                  </a:lnTo>
                  <a:lnTo>
                    <a:pt x="285" y="893"/>
                  </a:lnTo>
                  <a:lnTo>
                    <a:pt x="282" y="893"/>
                  </a:lnTo>
                  <a:lnTo>
                    <a:pt x="272" y="874"/>
                  </a:lnTo>
                  <a:lnTo>
                    <a:pt x="272" y="868"/>
                  </a:lnTo>
                  <a:lnTo>
                    <a:pt x="266" y="865"/>
                  </a:lnTo>
                  <a:lnTo>
                    <a:pt x="263" y="852"/>
                  </a:lnTo>
                  <a:lnTo>
                    <a:pt x="256" y="847"/>
                  </a:lnTo>
                  <a:lnTo>
                    <a:pt x="249" y="828"/>
                  </a:lnTo>
                  <a:lnTo>
                    <a:pt x="248" y="804"/>
                  </a:lnTo>
                  <a:lnTo>
                    <a:pt x="230" y="768"/>
                  </a:lnTo>
                  <a:lnTo>
                    <a:pt x="230" y="756"/>
                  </a:lnTo>
                  <a:lnTo>
                    <a:pt x="221" y="743"/>
                  </a:lnTo>
                  <a:lnTo>
                    <a:pt x="231" y="742"/>
                  </a:lnTo>
                  <a:lnTo>
                    <a:pt x="218" y="726"/>
                  </a:lnTo>
                  <a:lnTo>
                    <a:pt x="218" y="716"/>
                  </a:lnTo>
                  <a:lnTo>
                    <a:pt x="224" y="715"/>
                  </a:lnTo>
                  <a:lnTo>
                    <a:pt x="220" y="709"/>
                  </a:lnTo>
                  <a:lnTo>
                    <a:pt x="219" y="701"/>
                  </a:lnTo>
                  <a:lnTo>
                    <a:pt x="206" y="677"/>
                  </a:lnTo>
                  <a:lnTo>
                    <a:pt x="204" y="662"/>
                  </a:lnTo>
                  <a:lnTo>
                    <a:pt x="212" y="658"/>
                  </a:lnTo>
                  <a:lnTo>
                    <a:pt x="205" y="654"/>
                  </a:lnTo>
                  <a:lnTo>
                    <a:pt x="204" y="646"/>
                  </a:lnTo>
                  <a:lnTo>
                    <a:pt x="209" y="636"/>
                  </a:lnTo>
                  <a:lnTo>
                    <a:pt x="208" y="624"/>
                  </a:lnTo>
                  <a:lnTo>
                    <a:pt x="204" y="611"/>
                  </a:lnTo>
                  <a:lnTo>
                    <a:pt x="199" y="608"/>
                  </a:lnTo>
                  <a:lnTo>
                    <a:pt x="195" y="587"/>
                  </a:lnTo>
                  <a:lnTo>
                    <a:pt x="205" y="581"/>
                  </a:lnTo>
                  <a:lnTo>
                    <a:pt x="208" y="576"/>
                  </a:lnTo>
                  <a:lnTo>
                    <a:pt x="215" y="576"/>
                  </a:lnTo>
                  <a:lnTo>
                    <a:pt x="207" y="575"/>
                  </a:lnTo>
                  <a:lnTo>
                    <a:pt x="197" y="576"/>
                  </a:lnTo>
                  <a:lnTo>
                    <a:pt x="192" y="576"/>
                  </a:lnTo>
                  <a:lnTo>
                    <a:pt x="193" y="567"/>
                  </a:lnTo>
                  <a:lnTo>
                    <a:pt x="189" y="560"/>
                  </a:lnTo>
                  <a:lnTo>
                    <a:pt x="190" y="551"/>
                  </a:lnTo>
                  <a:lnTo>
                    <a:pt x="192" y="550"/>
                  </a:lnTo>
                  <a:lnTo>
                    <a:pt x="198" y="551"/>
                  </a:lnTo>
                  <a:lnTo>
                    <a:pt x="205" y="544"/>
                  </a:lnTo>
                  <a:lnTo>
                    <a:pt x="209" y="538"/>
                  </a:lnTo>
                  <a:lnTo>
                    <a:pt x="201" y="543"/>
                  </a:lnTo>
                  <a:lnTo>
                    <a:pt x="196" y="540"/>
                  </a:lnTo>
                  <a:lnTo>
                    <a:pt x="185" y="542"/>
                  </a:lnTo>
                  <a:lnTo>
                    <a:pt x="182" y="535"/>
                  </a:lnTo>
                  <a:lnTo>
                    <a:pt x="181" y="540"/>
                  </a:lnTo>
                  <a:lnTo>
                    <a:pt x="180" y="549"/>
                  </a:lnTo>
                  <a:lnTo>
                    <a:pt x="174" y="566"/>
                  </a:lnTo>
                  <a:lnTo>
                    <a:pt x="180" y="574"/>
                  </a:lnTo>
                  <a:lnTo>
                    <a:pt x="179" y="589"/>
                  </a:lnTo>
                  <a:lnTo>
                    <a:pt x="172" y="596"/>
                  </a:lnTo>
                  <a:lnTo>
                    <a:pt x="172" y="601"/>
                  </a:lnTo>
                  <a:lnTo>
                    <a:pt x="157" y="609"/>
                  </a:lnTo>
                  <a:lnTo>
                    <a:pt x="134" y="623"/>
                  </a:lnTo>
                  <a:lnTo>
                    <a:pt x="124" y="627"/>
                  </a:lnTo>
                  <a:lnTo>
                    <a:pt x="108" y="623"/>
                  </a:lnTo>
                  <a:lnTo>
                    <a:pt x="74" y="596"/>
                  </a:lnTo>
                  <a:lnTo>
                    <a:pt x="60" y="578"/>
                  </a:lnTo>
                  <a:lnTo>
                    <a:pt x="60" y="575"/>
                  </a:lnTo>
                  <a:lnTo>
                    <a:pt x="56" y="575"/>
                  </a:lnTo>
                  <a:lnTo>
                    <a:pt x="50" y="572"/>
                  </a:lnTo>
                  <a:lnTo>
                    <a:pt x="30" y="552"/>
                  </a:lnTo>
                  <a:lnTo>
                    <a:pt x="29" y="546"/>
                  </a:lnTo>
                  <a:lnTo>
                    <a:pt x="30" y="542"/>
                  </a:lnTo>
                  <a:lnTo>
                    <a:pt x="36" y="541"/>
                  </a:lnTo>
                  <a:lnTo>
                    <a:pt x="37" y="544"/>
                  </a:lnTo>
                  <a:lnTo>
                    <a:pt x="43" y="542"/>
                  </a:lnTo>
                  <a:lnTo>
                    <a:pt x="43" y="552"/>
                  </a:lnTo>
                  <a:lnTo>
                    <a:pt x="50" y="553"/>
                  </a:lnTo>
                  <a:lnTo>
                    <a:pt x="55" y="549"/>
                  </a:lnTo>
                  <a:lnTo>
                    <a:pt x="58" y="548"/>
                  </a:lnTo>
                  <a:lnTo>
                    <a:pt x="62" y="551"/>
                  </a:lnTo>
                  <a:lnTo>
                    <a:pt x="63" y="548"/>
                  </a:lnTo>
                  <a:lnTo>
                    <a:pt x="81" y="534"/>
                  </a:lnTo>
                  <a:lnTo>
                    <a:pt x="87" y="533"/>
                  </a:lnTo>
                  <a:lnTo>
                    <a:pt x="95" y="521"/>
                  </a:lnTo>
                  <a:lnTo>
                    <a:pt x="98" y="521"/>
                  </a:lnTo>
                  <a:lnTo>
                    <a:pt x="101" y="513"/>
                  </a:lnTo>
                  <a:lnTo>
                    <a:pt x="92" y="512"/>
                  </a:lnTo>
                  <a:lnTo>
                    <a:pt x="90" y="510"/>
                  </a:lnTo>
                  <a:lnTo>
                    <a:pt x="91" y="513"/>
                  </a:lnTo>
                  <a:lnTo>
                    <a:pt x="90" y="517"/>
                  </a:lnTo>
                  <a:lnTo>
                    <a:pt x="72" y="525"/>
                  </a:lnTo>
                  <a:lnTo>
                    <a:pt x="61" y="525"/>
                  </a:lnTo>
                  <a:lnTo>
                    <a:pt x="53" y="528"/>
                  </a:lnTo>
                  <a:lnTo>
                    <a:pt x="25" y="518"/>
                  </a:lnTo>
                  <a:lnTo>
                    <a:pt x="11" y="503"/>
                  </a:lnTo>
                  <a:lnTo>
                    <a:pt x="5" y="501"/>
                  </a:lnTo>
                  <a:lnTo>
                    <a:pt x="6" y="492"/>
                  </a:lnTo>
                  <a:lnTo>
                    <a:pt x="15" y="480"/>
                  </a:lnTo>
                  <a:lnTo>
                    <a:pt x="24" y="475"/>
                  </a:lnTo>
                  <a:lnTo>
                    <a:pt x="12" y="477"/>
                  </a:lnTo>
                  <a:lnTo>
                    <a:pt x="0" y="485"/>
                  </a:lnTo>
                  <a:lnTo>
                    <a:pt x="0" y="474"/>
                  </a:lnTo>
                  <a:lnTo>
                    <a:pt x="9" y="468"/>
                  </a:lnTo>
                  <a:lnTo>
                    <a:pt x="15" y="466"/>
                  </a:lnTo>
                  <a:lnTo>
                    <a:pt x="19" y="455"/>
                  </a:lnTo>
                  <a:lnTo>
                    <a:pt x="26" y="457"/>
                  </a:lnTo>
                  <a:lnTo>
                    <a:pt x="33" y="453"/>
                  </a:lnTo>
                  <a:lnTo>
                    <a:pt x="63" y="454"/>
                  </a:lnTo>
                  <a:lnTo>
                    <a:pt x="81" y="448"/>
                  </a:lnTo>
                  <a:lnTo>
                    <a:pt x="84" y="444"/>
                  </a:lnTo>
                  <a:lnTo>
                    <a:pt x="94" y="441"/>
                  </a:lnTo>
                  <a:lnTo>
                    <a:pt x="91" y="447"/>
                  </a:lnTo>
                  <a:lnTo>
                    <a:pt x="95" y="452"/>
                  </a:lnTo>
                  <a:lnTo>
                    <a:pt x="105" y="446"/>
                  </a:lnTo>
                  <a:lnTo>
                    <a:pt x="113" y="444"/>
                  </a:lnTo>
                  <a:lnTo>
                    <a:pt x="109" y="439"/>
                  </a:lnTo>
                  <a:lnTo>
                    <a:pt x="111" y="433"/>
                  </a:lnTo>
                  <a:lnTo>
                    <a:pt x="101" y="405"/>
                  </a:lnTo>
                  <a:lnTo>
                    <a:pt x="92" y="394"/>
                  </a:lnTo>
                  <a:lnTo>
                    <a:pt x="95" y="388"/>
                  </a:lnTo>
                  <a:lnTo>
                    <a:pt x="89" y="383"/>
                  </a:lnTo>
                  <a:lnTo>
                    <a:pt x="80" y="383"/>
                  </a:lnTo>
                  <a:lnTo>
                    <a:pt x="66" y="374"/>
                  </a:lnTo>
                  <a:lnTo>
                    <a:pt x="64" y="358"/>
                  </a:lnTo>
                  <a:lnTo>
                    <a:pt x="64" y="347"/>
                  </a:lnTo>
                  <a:lnTo>
                    <a:pt x="58" y="334"/>
                  </a:lnTo>
                  <a:lnTo>
                    <a:pt x="50" y="333"/>
                  </a:lnTo>
                  <a:lnTo>
                    <a:pt x="45" y="336"/>
                  </a:lnTo>
                  <a:lnTo>
                    <a:pt x="35" y="332"/>
                  </a:lnTo>
                  <a:lnTo>
                    <a:pt x="27" y="333"/>
                  </a:lnTo>
                  <a:lnTo>
                    <a:pt x="27" y="322"/>
                  </a:lnTo>
                  <a:lnTo>
                    <a:pt x="34" y="304"/>
                  </a:lnTo>
                  <a:lnTo>
                    <a:pt x="41" y="302"/>
                  </a:lnTo>
                  <a:lnTo>
                    <a:pt x="53" y="285"/>
                  </a:lnTo>
                  <a:lnTo>
                    <a:pt x="55" y="277"/>
                  </a:lnTo>
                  <a:lnTo>
                    <a:pt x="63" y="273"/>
                  </a:lnTo>
                  <a:lnTo>
                    <a:pt x="69" y="269"/>
                  </a:lnTo>
                  <a:lnTo>
                    <a:pt x="78" y="273"/>
                  </a:lnTo>
                  <a:lnTo>
                    <a:pt x="80" y="282"/>
                  </a:lnTo>
                  <a:lnTo>
                    <a:pt x="86" y="283"/>
                  </a:lnTo>
                  <a:lnTo>
                    <a:pt x="103" y="274"/>
                  </a:lnTo>
                  <a:lnTo>
                    <a:pt x="126" y="273"/>
                  </a:lnTo>
                  <a:lnTo>
                    <a:pt x="140" y="258"/>
                  </a:lnTo>
                  <a:lnTo>
                    <a:pt x="148" y="232"/>
                  </a:lnTo>
                  <a:lnTo>
                    <a:pt x="169" y="217"/>
                  </a:lnTo>
                  <a:lnTo>
                    <a:pt x="174" y="208"/>
                  </a:lnTo>
                  <a:lnTo>
                    <a:pt x="176" y="194"/>
                  </a:lnTo>
                  <a:lnTo>
                    <a:pt x="185" y="180"/>
                  </a:lnTo>
                  <a:lnTo>
                    <a:pt x="200" y="173"/>
                  </a:lnTo>
                  <a:lnTo>
                    <a:pt x="204" y="162"/>
                  </a:lnTo>
                  <a:lnTo>
                    <a:pt x="204" y="154"/>
                  </a:lnTo>
                  <a:lnTo>
                    <a:pt x="198" y="149"/>
                  </a:lnTo>
                  <a:lnTo>
                    <a:pt x="211" y="135"/>
                  </a:lnTo>
                  <a:lnTo>
                    <a:pt x="218" y="130"/>
                  </a:lnTo>
                  <a:lnTo>
                    <a:pt x="219" y="120"/>
                  </a:lnTo>
                  <a:lnTo>
                    <a:pt x="221" y="98"/>
                  </a:lnTo>
                  <a:lnTo>
                    <a:pt x="217" y="82"/>
                  </a:lnTo>
                  <a:lnTo>
                    <a:pt x="215" y="78"/>
                  </a:lnTo>
                  <a:lnTo>
                    <a:pt x="228" y="65"/>
                  </a:lnTo>
                  <a:lnTo>
                    <a:pt x="237" y="62"/>
                  </a:lnTo>
                  <a:lnTo>
                    <a:pt x="245" y="56"/>
                  </a:lnTo>
                  <a:lnTo>
                    <a:pt x="250" y="57"/>
                  </a:lnTo>
                  <a:lnTo>
                    <a:pt x="262" y="45"/>
                  </a:lnTo>
                  <a:lnTo>
                    <a:pt x="275" y="23"/>
                  </a:lnTo>
                  <a:lnTo>
                    <a:pt x="288" y="11"/>
                  </a:lnTo>
                  <a:lnTo>
                    <a:pt x="299" y="11"/>
                  </a:lnTo>
                  <a:lnTo>
                    <a:pt x="304" y="0"/>
                  </a:lnTo>
                  <a:lnTo>
                    <a:pt x="314" y="0"/>
                  </a:lnTo>
                  <a:lnTo>
                    <a:pt x="338" y="16"/>
                  </a:lnTo>
                  <a:lnTo>
                    <a:pt x="350" y="9"/>
                  </a:lnTo>
                  <a:lnTo>
                    <a:pt x="362" y="14"/>
                  </a:lnTo>
                  <a:lnTo>
                    <a:pt x="367" y="26"/>
                  </a:lnTo>
                  <a:lnTo>
                    <a:pt x="378" y="26"/>
                  </a:lnTo>
                  <a:lnTo>
                    <a:pt x="396" y="37"/>
                  </a:lnTo>
                  <a:lnTo>
                    <a:pt x="396" y="3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200">
              <a:extLst>
                <a:ext uri="{FF2B5EF4-FFF2-40B4-BE49-F238E27FC236}">
                  <a16:creationId xmlns:a16="http://schemas.microsoft.com/office/drawing/2014/main" id="{2C68846A-6160-3E9A-2629-46254E924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3500439"/>
              <a:ext cx="325438" cy="271463"/>
            </a:xfrm>
            <a:custGeom>
              <a:avLst/>
              <a:gdLst>
                <a:gd name="T0" fmla="*/ 539 w 584"/>
                <a:gd name="T1" fmla="*/ 45 h 486"/>
                <a:gd name="T2" fmla="*/ 563 w 584"/>
                <a:gd name="T3" fmla="*/ 46 h 486"/>
                <a:gd name="T4" fmla="*/ 571 w 584"/>
                <a:gd name="T5" fmla="*/ 65 h 486"/>
                <a:gd name="T6" fmla="*/ 549 w 584"/>
                <a:gd name="T7" fmla="*/ 90 h 486"/>
                <a:gd name="T8" fmla="*/ 481 w 584"/>
                <a:gd name="T9" fmla="*/ 101 h 486"/>
                <a:gd name="T10" fmla="*/ 451 w 584"/>
                <a:gd name="T11" fmla="*/ 121 h 486"/>
                <a:gd name="T12" fmla="*/ 463 w 584"/>
                <a:gd name="T13" fmla="*/ 176 h 486"/>
                <a:gd name="T14" fmla="*/ 453 w 584"/>
                <a:gd name="T15" fmla="*/ 226 h 486"/>
                <a:gd name="T16" fmla="*/ 409 w 584"/>
                <a:gd name="T17" fmla="*/ 236 h 486"/>
                <a:gd name="T18" fmla="*/ 412 w 584"/>
                <a:gd name="T19" fmla="*/ 260 h 486"/>
                <a:gd name="T20" fmla="*/ 405 w 584"/>
                <a:gd name="T21" fmla="*/ 285 h 486"/>
                <a:gd name="T22" fmla="*/ 391 w 584"/>
                <a:gd name="T23" fmla="*/ 308 h 486"/>
                <a:gd name="T24" fmla="*/ 384 w 584"/>
                <a:gd name="T25" fmla="*/ 328 h 486"/>
                <a:gd name="T26" fmla="*/ 370 w 584"/>
                <a:gd name="T27" fmla="*/ 351 h 486"/>
                <a:gd name="T28" fmla="*/ 353 w 584"/>
                <a:gd name="T29" fmla="*/ 356 h 486"/>
                <a:gd name="T30" fmla="*/ 335 w 584"/>
                <a:gd name="T31" fmla="*/ 359 h 486"/>
                <a:gd name="T32" fmla="*/ 321 w 584"/>
                <a:gd name="T33" fmla="*/ 380 h 486"/>
                <a:gd name="T34" fmla="*/ 289 w 584"/>
                <a:gd name="T35" fmla="*/ 386 h 486"/>
                <a:gd name="T36" fmla="*/ 275 w 584"/>
                <a:gd name="T37" fmla="*/ 403 h 486"/>
                <a:gd name="T38" fmla="*/ 273 w 584"/>
                <a:gd name="T39" fmla="*/ 437 h 486"/>
                <a:gd name="T40" fmla="*/ 274 w 584"/>
                <a:gd name="T41" fmla="*/ 462 h 486"/>
                <a:gd name="T42" fmla="*/ 228 w 584"/>
                <a:gd name="T43" fmla="*/ 471 h 486"/>
                <a:gd name="T44" fmla="*/ 184 w 584"/>
                <a:gd name="T45" fmla="*/ 481 h 486"/>
                <a:gd name="T46" fmla="*/ 104 w 584"/>
                <a:gd name="T47" fmla="*/ 486 h 486"/>
                <a:gd name="T48" fmla="*/ 80 w 584"/>
                <a:gd name="T49" fmla="*/ 418 h 486"/>
                <a:gd name="T50" fmla="*/ 70 w 584"/>
                <a:gd name="T51" fmla="*/ 374 h 486"/>
                <a:gd name="T52" fmla="*/ 26 w 584"/>
                <a:gd name="T53" fmla="*/ 349 h 486"/>
                <a:gd name="T54" fmla="*/ 11 w 584"/>
                <a:gd name="T55" fmla="*/ 300 h 486"/>
                <a:gd name="T56" fmla="*/ 23 w 584"/>
                <a:gd name="T57" fmla="*/ 272 h 486"/>
                <a:gd name="T58" fmla="*/ 5 w 584"/>
                <a:gd name="T59" fmla="*/ 244 h 486"/>
                <a:gd name="T60" fmla="*/ 4 w 584"/>
                <a:gd name="T61" fmla="*/ 224 h 486"/>
                <a:gd name="T62" fmla="*/ 21 w 584"/>
                <a:gd name="T63" fmla="*/ 208 h 486"/>
                <a:gd name="T64" fmla="*/ 17 w 584"/>
                <a:gd name="T65" fmla="*/ 193 h 486"/>
                <a:gd name="T66" fmla="*/ 20 w 584"/>
                <a:gd name="T67" fmla="*/ 168 h 486"/>
                <a:gd name="T68" fmla="*/ 34 w 584"/>
                <a:gd name="T69" fmla="*/ 168 h 486"/>
                <a:gd name="T70" fmla="*/ 53 w 584"/>
                <a:gd name="T71" fmla="*/ 168 h 486"/>
                <a:gd name="T72" fmla="*/ 73 w 584"/>
                <a:gd name="T73" fmla="*/ 181 h 486"/>
                <a:gd name="T74" fmla="*/ 94 w 584"/>
                <a:gd name="T75" fmla="*/ 178 h 486"/>
                <a:gd name="T76" fmla="*/ 108 w 584"/>
                <a:gd name="T77" fmla="*/ 160 h 486"/>
                <a:gd name="T78" fmla="*/ 136 w 584"/>
                <a:gd name="T79" fmla="*/ 143 h 486"/>
                <a:gd name="T80" fmla="*/ 151 w 584"/>
                <a:gd name="T81" fmla="*/ 132 h 486"/>
                <a:gd name="T82" fmla="*/ 165 w 584"/>
                <a:gd name="T83" fmla="*/ 98 h 486"/>
                <a:gd name="T84" fmla="*/ 161 w 584"/>
                <a:gd name="T85" fmla="*/ 80 h 486"/>
                <a:gd name="T86" fmla="*/ 182 w 584"/>
                <a:gd name="T87" fmla="*/ 72 h 486"/>
                <a:gd name="T88" fmla="*/ 209 w 584"/>
                <a:gd name="T89" fmla="*/ 59 h 486"/>
                <a:gd name="T90" fmla="*/ 230 w 584"/>
                <a:gd name="T91" fmla="*/ 66 h 486"/>
                <a:gd name="T92" fmla="*/ 260 w 584"/>
                <a:gd name="T93" fmla="*/ 74 h 486"/>
                <a:gd name="T94" fmla="*/ 280 w 584"/>
                <a:gd name="T95" fmla="*/ 69 h 486"/>
                <a:gd name="T96" fmla="*/ 311 w 584"/>
                <a:gd name="T97" fmla="*/ 81 h 486"/>
                <a:gd name="T98" fmla="*/ 330 w 584"/>
                <a:gd name="T99" fmla="*/ 67 h 486"/>
                <a:gd name="T100" fmla="*/ 345 w 584"/>
                <a:gd name="T101" fmla="*/ 72 h 486"/>
                <a:gd name="T102" fmla="*/ 355 w 584"/>
                <a:gd name="T103" fmla="*/ 62 h 486"/>
                <a:gd name="T104" fmla="*/ 369 w 584"/>
                <a:gd name="T105" fmla="*/ 49 h 486"/>
                <a:gd name="T106" fmla="*/ 384 w 584"/>
                <a:gd name="T107" fmla="*/ 53 h 486"/>
                <a:gd name="T108" fmla="*/ 392 w 584"/>
                <a:gd name="T109" fmla="*/ 25 h 486"/>
                <a:gd name="T110" fmla="*/ 403 w 584"/>
                <a:gd name="T111" fmla="*/ 0 h 486"/>
                <a:gd name="T112" fmla="*/ 429 w 584"/>
                <a:gd name="T113" fmla="*/ 9 h 486"/>
                <a:gd name="T114" fmla="*/ 430 w 584"/>
                <a:gd name="T115" fmla="*/ 35 h 486"/>
                <a:gd name="T116" fmla="*/ 440 w 584"/>
                <a:gd name="T117" fmla="*/ 54 h 486"/>
                <a:gd name="T118" fmla="*/ 448 w 584"/>
                <a:gd name="T119" fmla="*/ 89 h 486"/>
                <a:gd name="T120" fmla="*/ 467 w 584"/>
                <a:gd name="T121" fmla="*/ 98 h 486"/>
                <a:gd name="T122" fmla="*/ 492 w 584"/>
                <a:gd name="T123" fmla="*/ 81 h 486"/>
                <a:gd name="T124" fmla="*/ 506 w 584"/>
                <a:gd name="T125" fmla="*/ 6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486">
                  <a:moveTo>
                    <a:pt x="506" y="61"/>
                  </a:moveTo>
                  <a:lnTo>
                    <a:pt x="526" y="48"/>
                  </a:lnTo>
                  <a:lnTo>
                    <a:pt x="539" y="45"/>
                  </a:lnTo>
                  <a:lnTo>
                    <a:pt x="541" y="55"/>
                  </a:lnTo>
                  <a:lnTo>
                    <a:pt x="558" y="53"/>
                  </a:lnTo>
                  <a:lnTo>
                    <a:pt x="563" y="46"/>
                  </a:lnTo>
                  <a:lnTo>
                    <a:pt x="582" y="46"/>
                  </a:lnTo>
                  <a:lnTo>
                    <a:pt x="584" y="53"/>
                  </a:lnTo>
                  <a:lnTo>
                    <a:pt x="571" y="65"/>
                  </a:lnTo>
                  <a:lnTo>
                    <a:pt x="578" y="66"/>
                  </a:lnTo>
                  <a:lnTo>
                    <a:pt x="569" y="82"/>
                  </a:lnTo>
                  <a:lnTo>
                    <a:pt x="549" y="90"/>
                  </a:lnTo>
                  <a:lnTo>
                    <a:pt x="506" y="99"/>
                  </a:lnTo>
                  <a:lnTo>
                    <a:pt x="495" y="93"/>
                  </a:lnTo>
                  <a:lnTo>
                    <a:pt x="481" y="101"/>
                  </a:lnTo>
                  <a:lnTo>
                    <a:pt x="470" y="110"/>
                  </a:lnTo>
                  <a:lnTo>
                    <a:pt x="458" y="110"/>
                  </a:lnTo>
                  <a:lnTo>
                    <a:pt x="451" y="121"/>
                  </a:lnTo>
                  <a:lnTo>
                    <a:pt x="443" y="129"/>
                  </a:lnTo>
                  <a:lnTo>
                    <a:pt x="462" y="157"/>
                  </a:lnTo>
                  <a:lnTo>
                    <a:pt x="463" y="176"/>
                  </a:lnTo>
                  <a:lnTo>
                    <a:pt x="442" y="203"/>
                  </a:lnTo>
                  <a:lnTo>
                    <a:pt x="453" y="214"/>
                  </a:lnTo>
                  <a:lnTo>
                    <a:pt x="453" y="226"/>
                  </a:lnTo>
                  <a:lnTo>
                    <a:pt x="442" y="243"/>
                  </a:lnTo>
                  <a:lnTo>
                    <a:pt x="425" y="243"/>
                  </a:lnTo>
                  <a:lnTo>
                    <a:pt x="409" y="236"/>
                  </a:lnTo>
                  <a:lnTo>
                    <a:pt x="398" y="243"/>
                  </a:lnTo>
                  <a:lnTo>
                    <a:pt x="403" y="255"/>
                  </a:lnTo>
                  <a:lnTo>
                    <a:pt x="412" y="260"/>
                  </a:lnTo>
                  <a:lnTo>
                    <a:pt x="418" y="272"/>
                  </a:lnTo>
                  <a:lnTo>
                    <a:pt x="416" y="279"/>
                  </a:lnTo>
                  <a:lnTo>
                    <a:pt x="405" y="285"/>
                  </a:lnTo>
                  <a:lnTo>
                    <a:pt x="396" y="286"/>
                  </a:lnTo>
                  <a:lnTo>
                    <a:pt x="392" y="292"/>
                  </a:lnTo>
                  <a:lnTo>
                    <a:pt x="391" y="308"/>
                  </a:lnTo>
                  <a:lnTo>
                    <a:pt x="388" y="318"/>
                  </a:lnTo>
                  <a:lnTo>
                    <a:pt x="387" y="324"/>
                  </a:lnTo>
                  <a:lnTo>
                    <a:pt x="384" y="328"/>
                  </a:lnTo>
                  <a:lnTo>
                    <a:pt x="388" y="347"/>
                  </a:lnTo>
                  <a:lnTo>
                    <a:pt x="378" y="361"/>
                  </a:lnTo>
                  <a:lnTo>
                    <a:pt x="370" y="351"/>
                  </a:lnTo>
                  <a:lnTo>
                    <a:pt x="365" y="351"/>
                  </a:lnTo>
                  <a:lnTo>
                    <a:pt x="364" y="357"/>
                  </a:lnTo>
                  <a:lnTo>
                    <a:pt x="353" y="356"/>
                  </a:lnTo>
                  <a:lnTo>
                    <a:pt x="348" y="353"/>
                  </a:lnTo>
                  <a:lnTo>
                    <a:pt x="338" y="354"/>
                  </a:lnTo>
                  <a:lnTo>
                    <a:pt x="335" y="359"/>
                  </a:lnTo>
                  <a:lnTo>
                    <a:pt x="318" y="372"/>
                  </a:lnTo>
                  <a:lnTo>
                    <a:pt x="326" y="374"/>
                  </a:lnTo>
                  <a:lnTo>
                    <a:pt x="321" y="380"/>
                  </a:lnTo>
                  <a:lnTo>
                    <a:pt x="305" y="388"/>
                  </a:lnTo>
                  <a:lnTo>
                    <a:pt x="299" y="384"/>
                  </a:lnTo>
                  <a:lnTo>
                    <a:pt x="289" y="386"/>
                  </a:lnTo>
                  <a:lnTo>
                    <a:pt x="286" y="393"/>
                  </a:lnTo>
                  <a:lnTo>
                    <a:pt x="284" y="400"/>
                  </a:lnTo>
                  <a:lnTo>
                    <a:pt x="275" y="403"/>
                  </a:lnTo>
                  <a:lnTo>
                    <a:pt x="270" y="410"/>
                  </a:lnTo>
                  <a:lnTo>
                    <a:pt x="270" y="422"/>
                  </a:lnTo>
                  <a:lnTo>
                    <a:pt x="273" y="437"/>
                  </a:lnTo>
                  <a:lnTo>
                    <a:pt x="273" y="446"/>
                  </a:lnTo>
                  <a:lnTo>
                    <a:pt x="276" y="454"/>
                  </a:lnTo>
                  <a:lnTo>
                    <a:pt x="274" y="462"/>
                  </a:lnTo>
                  <a:lnTo>
                    <a:pt x="257" y="470"/>
                  </a:lnTo>
                  <a:lnTo>
                    <a:pt x="242" y="469"/>
                  </a:lnTo>
                  <a:lnTo>
                    <a:pt x="228" y="471"/>
                  </a:lnTo>
                  <a:lnTo>
                    <a:pt x="204" y="473"/>
                  </a:lnTo>
                  <a:lnTo>
                    <a:pt x="189" y="477"/>
                  </a:lnTo>
                  <a:lnTo>
                    <a:pt x="184" y="481"/>
                  </a:lnTo>
                  <a:lnTo>
                    <a:pt x="170" y="480"/>
                  </a:lnTo>
                  <a:lnTo>
                    <a:pt x="155" y="484"/>
                  </a:lnTo>
                  <a:lnTo>
                    <a:pt x="104" y="486"/>
                  </a:lnTo>
                  <a:lnTo>
                    <a:pt x="44" y="469"/>
                  </a:lnTo>
                  <a:lnTo>
                    <a:pt x="77" y="424"/>
                  </a:lnTo>
                  <a:lnTo>
                    <a:pt x="80" y="418"/>
                  </a:lnTo>
                  <a:lnTo>
                    <a:pt x="76" y="401"/>
                  </a:lnTo>
                  <a:lnTo>
                    <a:pt x="77" y="389"/>
                  </a:lnTo>
                  <a:lnTo>
                    <a:pt x="70" y="374"/>
                  </a:lnTo>
                  <a:lnTo>
                    <a:pt x="32" y="373"/>
                  </a:lnTo>
                  <a:lnTo>
                    <a:pt x="30" y="357"/>
                  </a:lnTo>
                  <a:lnTo>
                    <a:pt x="26" y="349"/>
                  </a:lnTo>
                  <a:lnTo>
                    <a:pt x="29" y="343"/>
                  </a:lnTo>
                  <a:lnTo>
                    <a:pt x="23" y="323"/>
                  </a:lnTo>
                  <a:lnTo>
                    <a:pt x="11" y="300"/>
                  </a:lnTo>
                  <a:lnTo>
                    <a:pt x="13" y="288"/>
                  </a:lnTo>
                  <a:lnTo>
                    <a:pt x="27" y="272"/>
                  </a:lnTo>
                  <a:lnTo>
                    <a:pt x="23" y="272"/>
                  </a:lnTo>
                  <a:lnTo>
                    <a:pt x="8" y="268"/>
                  </a:lnTo>
                  <a:lnTo>
                    <a:pt x="8" y="260"/>
                  </a:lnTo>
                  <a:lnTo>
                    <a:pt x="5" y="244"/>
                  </a:lnTo>
                  <a:lnTo>
                    <a:pt x="3" y="242"/>
                  </a:lnTo>
                  <a:lnTo>
                    <a:pt x="11" y="230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10" y="216"/>
                  </a:lnTo>
                  <a:lnTo>
                    <a:pt x="21" y="208"/>
                  </a:lnTo>
                  <a:lnTo>
                    <a:pt x="21" y="203"/>
                  </a:lnTo>
                  <a:lnTo>
                    <a:pt x="23" y="200"/>
                  </a:lnTo>
                  <a:lnTo>
                    <a:pt x="17" y="193"/>
                  </a:lnTo>
                  <a:lnTo>
                    <a:pt x="20" y="186"/>
                  </a:lnTo>
                  <a:lnTo>
                    <a:pt x="19" y="180"/>
                  </a:lnTo>
                  <a:lnTo>
                    <a:pt x="20" y="168"/>
                  </a:lnTo>
                  <a:lnTo>
                    <a:pt x="19" y="167"/>
                  </a:lnTo>
                  <a:lnTo>
                    <a:pt x="24" y="165"/>
                  </a:lnTo>
                  <a:lnTo>
                    <a:pt x="34" y="168"/>
                  </a:lnTo>
                  <a:lnTo>
                    <a:pt x="40" y="173"/>
                  </a:lnTo>
                  <a:lnTo>
                    <a:pt x="48" y="173"/>
                  </a:lnTo>
                  <a:lnTo>
                    <a:pt x="53" y="168"/>
                  </a:lnTo>
                  <a:lnTo>
                    <a:pt x="61" y="168"/>
                  </a:lnTo>
                  <a:lnTo>
                    <a:pt x="71" y="175"/>
                  </a:lnTo>
                  <a:lnTo>
                    <a:pt x="73" y="181"/>
                  </a:lnTo>
                  <a:lnTo>
                    <a:pt x="77" y="185"/>
                  </a:lnTo>
                  <a:lnTo>
                    <a:pt x="82" y="180"/>
                  </a:lnTo>
                  <a:lnTo>
                    <a:pt x="94" y="178"/>
                  </a:lnTo>
                  <a:lnTo>
                    <a:pt x="101" y="171"/>
                  </a:lnTo>
                  <a:lnTo>
                    <a:pt x="102" y="165"/>
                  </a:lnTo>
                  <a:lnTo>
                    <a:pt x="108" y="160"/>
                  </a:lnTo>
                  <a:lnTo>
                    <a:pt x="105" y="154"/>
                  </a:lnTo>
                  <a:lnTo>
                    <a:pt x="119" y="147"/>
                  </a:lnTo>
                  <a:lnTo>
                    <a:pt x="136" y="143"/>
                  </a:lnTo>
                  <a:lnTo>
                    <a:pt x="138" y="139"/>
                  </a:lnTo>
                  <a:lnTo>
                    <a:pt x="144" y="134"/>
                  </a:lnTo>
                  <a:lnTo>
                    <a:pt x="151" y="132"/>
                  </a:lnTo>
                  <a:lnTo>
                    <a:pt x="154" y="120"/>
                  </a:lnTo>
                  <a:lnTo>
                    <a:pt x="154" y="109"/>
                  </a:lnTo>
                  <a:lnTo>
                    <a:pt x="165" y="98"/>
                  </a:lnTo>
                  <a:lnTo>
                    <a:pt x="165" y="89"/>
                  </a:lnTo>
                  <a:lnTo>
                    <a:pt x="160" y="86"/>
                  </a:lnTo>
                  <a:lnTo>
                    <a:pt x="161" y="80"/>
                  </a:lnTo>
                  <a:lnTo>
                    <a:pt x="166" y="79"/>
                  </a:lnTo>
                  <a:lnTo>
                    <a:pt x="170" y="75"/>
                  </a:lnTo>
                  <a:lnTo>
                    <a:pt x="182" y="72"/>
                  </a:lnTo>
                  <a:lnTo>
                    <a:pt x="185" y="72"/>
                  </a:lnTo>
                  <a:lnTo>
                    <a:pt x="199" y="63"/>
                  </a:lnTo>
                  <a:lnTo>
                    <a:pt x="209" y="59"/>
                  </a:lnTo>
                  <a:lnTo>
                    <a:pt x="218" y="65"/>
                  </a:lnTo>
                  <a:lnTo>
                    <a:pt x="227" y="63"/>
                  </a:lnTo>
                  <a:lnTo>
                    <a:pt x="230" y="66"/>
                  </a:lnTo>
                  <a:lnTo>
                    <a:pt x="245" y="62"/>
                  </a:lnTo>
                  <a:lnTo>
                    <a:pt x="254" y="66"/>
                  </a:lnTo>
                  <a:lnTo>
                    <a:pt x="260" y="74"/>
                  </a:lnTo>
                  <a:lnTo>
                    <a:pt x="266" y="75"/>
                  </a:lnTo>
                  <a:lnTo>
                    <a:pt x="273" y="68"/>
                  </a:lnTo>
                  <a:lnTo>
                    <a:pt x="280" y="69"/>
                  </a:lnTo>
                  <a:lnTo>
                    <a:pt x="290" y="81"/>
                  </a:lnTo>
                  <a:lnTo>
                    <a:pt x="297" y="84"/>
                  </a:lnTo>
                  <a:lnTo>
                    <a:pt x="311" y="81"/>
                  </a:lnTo>
                  <a:lnTo>
                    <a:pt x="321" y="75"/>
                  </a:lnTo>
                  <a:lnTo>
                    <a:pt x="325" y="68"/>
                  </a:lnTo>
                  <a:lnTo>
                    <a:pt x="330" y="67"/>
                  </a:lnTo>
                  <a:lnTo>
                    <a:pt x="336" y="63"/>
                  </a:lnTo>
                  <a:lnTo>
                    <a:pt x="340" y="66"/>
                  </a:lnTo>
                  <a:lnTo>
                    <a:pt x="345" y="72"/>
                  </a:lnTo>
                  <a:lnTo>
                    <a:pt x="360" y="73"/>
                  </a:lnTo>
                  <a:lnTo>
                    <a:pt x="360" y="66"/>
                  </a:lnTo>
                  <a:lnTo>
                    <a:pt x="355" y="62"/>
                  </a:lnTo>
                  <a:lnTo>
                    <a:pt x="356" y="56"/>
                  </a:lnTo>
                  <a:lnTo>
                    <a:pt x="366" y="54"/>
                  </a:lnTo>
                  <a:lnTo>
                    <a:pt x="369" y="49"/>
                  </a:lnTo>
                  <a:lnTo>
                    <a:pt x="374" y="49"/>
                  </a:lnTo>
                  <a:lnTo>
                    <a:pt x="375" y="54"/>
                  </a:lnTo>
                  <a:lnTo>
                    <a:pt x="384" y="53"/>
                  </a:lnTo>
                  <a:lnTo>
                    <a:pt x="390" y="43"/>
                  </a:lnTo>
                  <a:lnTo>
                    <a:pt x="388" y="31"/>
                  </a:lnTo>
                  <a:lnTo>
                    <a:pt x="392" y="25"/>
                  </a:lnTo>
                  <a:lnTo>
                    <a:pt x="397" y="20"/>
                  </a:lnTo>
                  <a:lnTo>
                    <a:pt x="399" y="8"/>
                  </a:lnTo>
                  <a:lnTo>
                    <a:pt x="403" y="0"/>
                  </a:lnTo>
                  <a:lnTo>
                    <a:pt x="414" y="0"/>
                  </a:lnTo>
                  <a:lnTo>
                    <a:pt x="421" y="5"/>
                  </a:lnTo>
                  <a:lnTo>
                    <a:pt x="429" y="9"/>
                  </a:lnTo>
                  <a:lnTo>
                    <a:pt x="429" y="16"/>
                  </a:lnTo>
                  <a:lnTo>
                    <a:pt x="427" y="27"/>
                  </a:lnTo>
                  <a:lnTo>
                    <a:pt x="430" y="35"/>
                  </a:lnTo>
                  <a:lnTo>
                    <a:pt x="437" y="34"/>
                  </a:lnTo>
                  <a:lnTo>
                    <a:pt x="440" y="43"/>
                  </a:lnTo>
                  <a:lnTo>
                    <a:pt x="440" y="54"/>
                  </a:lnTo>
                  <a:lnTo>
                    <a:pt x="441" y="63"/>
                  </a:lnTo>
                  <a:lnTo>
                    <a:pt x="442" y="80"/>
                  </a:lnTo>
                  <a:lnTo>
                    <a:pt x="448" y="89"/>
                  </a:lnTo>
                  <a:lnTo>
                    <a:pt x="448" y="95"/>
                  </a:lnTo>
                  <a:lnTo>
                    <a:pt x="456" y="98"/>
                  </a:lnTo>
                  <a:lnTo>
                    <a:pt x="467" y="98"/>
                  </a:lnTo>
                  <a:lnTo>
                    <a:pt x="475" y="92"/>
                  </a:lnTo>
                  <a:lnTo>
                    <a:pt x="476" y="88"/>
                  </a:lnTo>
                  <a:lnTo>
                    <a:pt x="492" y="81"/>
                  </a:lnTo>
                  <a:lnTo>
                    <a:pt x="499" y="74"/>
                  </a:lnTo>
                  <a:lnTo>
                    <a:pt x="501" y="66"/>
                  </a:lnTo>
                  <a:lnTo>
                    <a:pt x="506" y="6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201">
              <a:extLst>
                <a:ext uri="{FF2B5EF4-FFF2-40B4-BE49-F238E27FC236}">
                  <a16:creationId xmlns:a16="http://schemas.microsoft.com/office/drawing/2014/main" id="{55E097D5-644B-5831-3EBD-7E171CBCE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295651"/>
              <a:ext cx="395288" cy="246063"/>
            </a:xfrm>
            <a:custGeom>
              <a:avLst/>
              <a:gdLst>
                <a:gd name="T0" fmla="*/ 563 w 709"/>
                <a:gd name="T1" fmla="*/ 412 h 441"/>
                <a:gd name="T2" fmla="*/ 577 w 709"/>
                <a:gd name="T3" fmla="*/ 385 h 441"/>
                <a:gd name="T4" fmla="*/ 567 w 709"/>
                <a:gd name="T5" fmla="*/ 369 h 441"/>
                <a:gd name="T6" fmla="*/ 566 w 709"/>
                <a:gd name="T7" fmla="*/ 348 h 441"/>
                <a:gd name="T8" fmla="*/ 551 w 709"/>
                <a:gd name="T9" fmla="*/ 339 h 441"/>
                <a:gd name="T10" fmla="*/ 532 w 709"/>
                <a:gd name="T11" fmla="*/ 326 h 441"/>
                <a:gd name="T12" fmla="*/ 541 w 709"/>
                <a:gd name="T13" fmla="*/ 306 h 441"/>
                <a:gd name="T14" fmla="*/ 568 w 709"/>
                <a:gd name="T15" fmla="*/ 306 h 441"/>
                <a:gd name="T16" fmla="*/ 587 w 709"/>
                <a:gd name="T17" fmla="*/ 290 h 441"/>
                <a:gd name="T18" fmla="*/ 580 w 709"/>
                <a:gd name="T19" fmla="*/ 280 h 441"/>
                <a:gd name="T20" fmla="*/ 614 w 709"/>
                <a:gd name="T21" fmla="*/ 269 h 441"/>
                <a:gd name="T22" fmla="*/ 601 w 709"/>
                <a:gd name="T23" fmla="*/ 254 h 441"/>
                <a:gd name="T24" fmla="*/ 612 w 709"/>
                <a:gd name="T25" fmla="*/ 239 h 441"/>
                <a:gd name="T26" fmla="*/ 633 w 709"/>
                <a:gd name="T27" fmla="*/ 231 h 441"/>
                <a:gd name="T28" fmla="*/ 656 w 709"/>
                <a:gd name="T29" fmla="*/ 227 h 441"/>
                <a:gd name="T30" fmla="*/ 681 w 709"/>
                <a:gd name="T31" fmla="*/ 229 h 441"/>
                <a:gd name="T32" fmla="*/ 709 w 709"/>
                <a:gd name="T33" fmla="*/ 216 h 441"/>
                <a:gd name="T34" fmla="*/ 685 w 709"/>
                <a:gd name="T35" fmla="*/ 191 h 441"/>
                <a:gd name="T36" fmla="*/ 678 w 709"/>
                <a:gd name="T37" fmla="*/ 202 h 441"/>
                <a:gd name="T38" fmla="*/ 663 w 709"/>
                <a:gd name="T39" fmla="*/ 207 h 441"/>
                <a:gd name="T40" fmla="*/ 635 w 709"/>
                <a:gd name="T41" fmla="*/ 194 h 441"/>
                <a:gd name="T42" fmla="*/ 634 w 709"/>
                <a:gd name="T43" fmla="*/ 178 h 441"/>
                <a:gd name="T44" fmla="*/ 647 w 709"/>
                <a:gd name="T45" fmla="*/ 147 h 441"/>
                <a:gd name="T46" fmla="*/ 631 w 709"/>
                <a:gd name="T47" fmla="*/ 158 h 441"/>
                <a:gd name="T48" fmla="*/ 606 w 709"/>
                <a:gd name="T49" fmla="*/ 181 h 441"/>
                <a:gd name="T50" fmla="*/ 595 w 709"/>
                <a:gd name="T51" fmla="*/ 199 h 441"/>
                <a:gd name="T52" fmla="*/ 568 w 709"/>
                <a:gd name="T53" fmla="*/ 232 h 441"/>
                <a:gd name="T54" fmla="*/ 544 w 709"/>
                <a:gd name="T55" fmla="*/ 219 h 441"/>
                <a:gd name="T56" fmla="*/ 516 w 709"/>
                <a:gd name="T57" fmla="*/ 220 h 441"/>
                <a:gd name="T58" fmla="*/ 487 w 709"/>
                <a:gd name="T59" fmla="*/ 229 h 441"/>
                <a:gd name="T60" fmla="*/ 438 w 709"/>
                <a:gd name="T61" fmla="*/ 175 h 441"/>
                <a:gd name="T62" fmla="*/ 421 w 709"/>
                <a:gd name="T63" fmla="*/ 117 h 441"/>
                <a:gd name="T64" fmla="*/ 388 w 709"/>
                <a:gd name="T65" fmla="*/ 74 h 441"/>
                <a:gd name="T66" fmla="*/ 250 w 709"/>
                <a:gd name="T67" fmla="*/ 81 h 441"/>
                <a:gd name="T68" fmla="*/ 186 w 709"/>
                <a:gd name="T69" fmla="*/ 49 h 441"/>
                <a:gd name="T70" fmla="*/ 0 w 709"/>
                <a:gd name="T71" fmla="*/ 22 h 441"/>
                <a:gd name="T72" fmla="*/ 56 w 709"/>
                <a:gd name="T73" fmla="*/ 229 h 441"/>
                <a:gd name="T74" fmla="*/ 79 w 709"/>
                <a:gd name="T75" fmla="*/ 222 h 441"/>
                <a:gd name="T76" fmla="*/ 68 w 709"/>
                <a:gd name="T77" fmla="*/ 199 h 441"/>
                <a:gd name="T78" fmla="*/ 91 w 709"/>
                <a:gd name="T79" fmla="*/ 178 h 441"/>
                <a:gd name="T80" fmla="*/ 108 w 709"/>
                <a:gd name="T81" fmla="*/ 162 h 441"/>
                <a:gd name="T82" fmla="*/ 124 w 709"/>
                <a:gd name="T83" fmla="*/ 164 h 441"/>
                <a:gd name="T84" fmla="*/ 137 w 709"/>
                <a:gd name="T85" fmla="*/ 155 h 441"/>
                <a:gd name="T86" fmla="*/ 192 w 709"/>
                <a:gd name="T87" fmla="*/ 185 h 441"/>
                <a:gd name="T88" fmla="*/ 228 w 709"/>
                <a:gd name="T89" fmla="*/ 213 h 441"/>
                <a:gd name="T90" fmla="*/ 261 w 709"/>
                <a:gd name="T91" fmla="*/ 222 h 441"/>
                <a:gd name="T92" fmla="*/ 288 w 709"/>
                <a:gd name="T93" fmla="*/ 237 h 441"/>
                <a:gd name="T94" fmla="*/ 305 w 709"/>
                <a:gd name="T95" fmla="*/ 269 h 441"/>
                <a:gd name="T96" fmla="*/ 318 w 709"/>
                <a:gd name="T97" fmla="*/ 299 h 441"/>
                <a:gd name="T98" fmla="*/ 362 w 709"/>
                <a:gd name="T99" fmla="*/ 324 h 441"/>
                <a:gd name="T100" fmla="*/ 425 w 709"/>
                <a:gd name="T101" fmla="*/ 360 h 441"/>
                <a:gd name="T102" fmla="*/ 478 w 709"/>
                <a:gd name="T103" fmla="*/ 384 h 441"/>
                <a:gd name="T104" fmla="*/ 490 w 709"/>
                <a:gd name="T105" fmla="*/ 389 h 441"/>
                <a:gd name="T106" fmla="*/ 506 w 709"/>
                <a:gd name="T107" fmla="*/ 412 h 441"/>
                <a:gd name="T108" fmla="*/ 521 w 709"/>
                <a:gd name="T109" fmla="*/ 428 h 441"/>
                <a:gd name="T110" fmla="*/ 536 w 709"/>
                <a:gd name="T111" fmla="*/ 440 h 441"/>
                <a:gd name="T112" fmla="*/ 549 w 709"/>
                <a:gd name="T113" fmla="*/ 434 h 441"/>
                <a:gd name="T114" fmla="*/ 560 w 709"/>
                <a:gd name="T115" fmla="*/ 44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9" h="441">
                  <a:moveTo>
                    <a:pt x="560" y="440"/>
                  </a:moveTo>
                  <a:lnTo>
                    <a:pt x="563" y="412"/>
                  </a:lnTo>
                  <a:lnTo>
                    <a:pt x="573" y="390"/>
                  </a:lnTo>
                  <a:lnTo>
                    <a:pt x="577" y="385"/>
                  </a:lnTo>
                  <a:lnTo>
                    <a:pt x="575" y="373"/>
                  </a:lnTo>
                  <a:lnTo>
                    <a:pt x="567" y="369"/>
                  </a:lnTo>
                  <a:lnTo>
                    <a:pt x="562" y="357"/>
                  </a:lnTo>
                  <a:lnTo>
                    <a:pt x="566" y="348"/>
                  </a:lnTo>
                  <a:lnTo>
                    <a:pt x="564" y="338"/>
                  </a:lnTo>
                  <a:lnTo>
                    <a:pt x="551" y="339"/>
                  </a:lnTo>
                  <a:lnTo>
                    <a:pt x="544" y="343"/>
                  </a:lnTo>
                  <a:lnTo>
                    <a:pt x="532" y="326"/>
                  </a:lnTo>
                  <a:lnTo>
                    <a:pt x="532" y="313"/>
                  </a:lnTo>
                  <a:lnTo>
                    <a:pt x="541" y="306"/>
                  </a:lnTo>
                  <a:lnTo>
                    <a:pt x="561" y="309"/>
                  </a:lnTo>
                  <a:lnTo>
                    <a:pt x="568" y="306"/>
                  </a:lnTo>
                  <a:lnTo>
                    <a:pt x="570" y="296"/>
                  </a:lnTo>
                  <a:lnTo>
                    <a:pt x="587" y="290"/>
                  </a:lnTo>
                  <a:lnTo>
                    <a:pt x="584" y="283"/>
                  </a:lnTo>
                  <a:lnTo>
                    <a:pt x="580" y="280"/>
                  </a:lnTo>
                  <a:lnTo>
                    <a:pt x="599" y="275"/>
                  </a:lnTo>
                  <a:lnTo>
                    <a:pt x="614" y="269"/>
                  </a:lnTo>
                  <a:lnTo>
                    <a:pt x="614" y="260"/>
                  </a:lnTo>
                  <a:lnTo>
                    <a:pt x="601" y="254"/>
                  </a:lnTo>
                  <a:lnTo>
                    <a:pt x="601" y="243"/>
                  </a:lnTo>
                  <a:lnTo>
                    <a:pt x="612" y="239"/>
                  </a:lnTo>
                  <a:lnTo>
                    <a:pt x="624" y="230"/>
                  </a:lnTo>
                  <a:lnTo>
                    <a:pt x="633" y="231"/>
                  </a:lnTo>
                  <a:lnTo>
                    <a:pt x="647" y="217"/>
                  </a:lnTo>
                  <a:lnTo>
                    <a:pt x="656" y="227"/>
                  </a:lnTo>
                  <a:lnTo>
                    <a:pt x="660" y="233"/>
                  </a:lnTo>
                  <a:lnTo>
                    <a:pt x="681" y="229"/>
                  </a:lnTo>
                  <a:lnTo>
                    <a:pt x="697" y="230"/>
                  </a:lnTo>
                  <a:lnTo>
                    <a:pt x="709" y="216"/>
                  </a:lnTo>
                  <a:lnTo>
                    <a:pt x="707" y="208"/>
                  </a:lnTo>
                  <a:lnTo>
                    <a:pt x="685" y="191"/>
                  </a:lnTo>
                  <a:lnTo>
                    <a:pt x="680" y="190"/>
                  </a:lnTo>
                  <a:lnTo>
                    <a:pt x="678" y="202"/>
                  </a:lnTo>
                  <a:lnTo>
                    <a:pt x="671" y="210"/>
                  </a:lnTo>
                  <a:lnTo>
                    <a:pt x="663" y="207"/>
                  </a:lnTo>
                  <a:lnTo>
                    <a:pt x="655" y="200"/>
                  </a:lnTo>
                  <a:lnTo>
                    <a:pt x="635" y="194"/>
                  </a:lnTo>
                  <a:lnTo>
                    <a:pt x="627" y="189"/>
                  </a:lnTo>
                  <a:lnTo>
                    <a:pt x="634" y="178"/>
                  </a:lnTo>
                  <a:lnTo>
                    <a:pt x="648" y="156"/>
                  </a:lnTo>
                  <a:lnTo>
                    <a:pt x="647" y="147"/>
                  </a:lnTo>
                  <a:lnTo>
                    <a:pt x="640" y="146"/>
                  </a:lnTo>
                  <a:lnTo>
                    <a:pt x="631" y="158"/>
                  </a:lnTo>
                  <a:lnTo>
                    <a:pt x="623" y="161"/>
                  </a:lnTo>
                  <a:lnTo>
                    <a:pt x="606" y="181"/>
                  </a:lnTo>
                  <a:lnTo>
                    <a:pt x="600" y="193"/>
                  </a:lnTo>
                  <a:lnTo>
                    <a:pt x="595" y="199"/>
                  </a:lnTo>
                  <a:lnTo>
                    <a:pt x="586" y="216"/>
                  </a:lnTo>
                  <a:lnTo>
                    <a:pt x="568" y="232"/>
                  </a:lnTo>
                  <a:lnTo>
                    <a:pt x="564" y="229"/>
                  </a:lnTo>
                  <a:lnTo>
                    <a:pt x="544" y="219"/>
                  </a:lnTo>
                  <a:lnTo>
                    <a:pt x="529" y="217"/>
                  </a:lnTo>
                  <a:lnTo>
                    <a:pt x="516" y="220"/>
                  </a:lnTo>
                  <a:lnTo>
                    <a:pt x="496" y="230"/>
                  </a:lnTo>
                  <a:lnTo>
                    <a:pt x="487" y="229"/>
                  </a:lnTo>
                  <a:lnTo>
                    <a:pt x="469" y="179"/>
                  </a:lnTo>
                  <a:lnTo>
                    <a:pt x="438" y="175"/>
                  </a:lnTo>
                  <a:lnTo>
                    <a:pt x="436" y="113"/>
                  </a:lnTo>
                  <a:lnTo>
                    <a:pt x="421" y="117"/>
                  </a:lnTo>
                  <a:lnTo>
                    <a:pt x="410" y="91"/>
                  </a:lnTo>
                  <a:lnTo>
                    <a:pt x="388" y="74"/>
                  </a:lnTo>
                  <a:lnTo>
                    <a:pt x="316" y="74"/>
                  </a:lnTo>
                  <a:lnTo>
                    <a:pt x="250" y="81"/>
                  </a:lnTo>
                  <a:lnTo>
                    <a:pt x="213" y="59"/>
                  </a:lnTo>
                  <a:lnTo>
                    <a:pt x="186" y="49"/>
                  </a:lnTo>
                  <a:lnTo>
                    <a:pt x="116" y="0"/>
                  </a:lnTo>
                  <a:lnTo>
                    <a:pt x="0" y="22"/>
                  </a:lnTo>
                  <a:lnTo>
                    <a:pt x="36" y="231"/>
                  </a:lnTo>
                  <a:lnTo>
                    <a:pt x="56" y="229"/>
                  </a:lnTo>
                  <a:lnTo>
                    <a:pt x="75" y="232"/>
                  </a:lnTo>
                  <a:lnTo>
                    <a:pt x="79" y="222"/>
                  </a:lnTo>
                  <a:lnTo>
                    <a:pt x="71" y="214"/>
                  </a:lnTo>
                  <a:lnTo>
                    <a:pt x="68" y="199"/>
                  </a:lnTo>
                  <a:lnTo>
                    <a:pt x="78" y="179"/>
                  </a:lnTo>
                  <a:lnTo>
                    <a:pt x="91" y="178"/>
                  </a:lnTo>
                  <a:lnTo>
                    <a:pt x="98" y="167"/>
                  </a:lnTo>
                  <a:lnTo>
                    <a:pt x="108" y="162"/>
                  </a:lnTo>
                  <a:lnTo>
                    <a:pt x="119" y="167"/>
                  </a:lnTo>
                  <a:lnTo>
                    <a:pt x="124" y="164"/>
                  </a:lnTo>
                  <a:lnTo>
                    <a:pt x="116" y="153"/>
                  </a:lnTo>
                  <a:lnTo>
                    <a:pt x="137" y="155"/>
                  </a:lnTo>
                  <a:lnTo>
                    <a:pt x="166" y="170"/>
                  </a:lnTo>
                  <a:lnTo>
                    <a:pt x="192" y="185"/>
                  </a:lnTo>
                  <a:lnTo>
                    <a:pt x="195" y="195"/>
                  </a:lnTo>
                  <a:lnTo>
                    <a:pt x="228" y="213"/>
                  </a:lnTo>
                  <a:lnTo>
                    <a:pt x="254" y="226"/>
                  </a:lnTo>
                  <a:lnTo>
                    <a:pt x="261" y="222"/>
                  </a:lnTo>
                  <a:lnTo>
                    <a:pt x="270" y="223"/>
                  </a:lnTo>
                  <a:lnTo>
                    <a:pt x="288" y="237"/>
                  </a:lnTo>
                  <a:lnTo>
                    <a:pt x="296" y="263"/>
                  </a:lnTo>
                  <a:lnTo>
                    <a:pt x="305" y="269"/>
                  </a:lnTo>
                  <a:lnTo>
                    <a:pt x="308" y="280"/>
                  </a:lnTo>
                  <a:lnTo>
                    <a:pt x="318" y="299"/>
                  </a:lnTo>
                  <a:lnTo>
                    <a:pt x="333" y="306"/>
                  </a:lnTo>
                  <a:lnTo>
                    <a:pt x="362" y="324"/>
                  </a:lnTo>
                  <a:lnTo>
                    <a:pt x="392" y="346"/>
                  </a:lnTo>
                  <a:lnTo>
                    <a:pt x="425" y="360"/>
                  </a:lnTo>
                  <a:lnTo>
                    <a:pt x="454" y="381"/>
                  </a:lnTo>
                  <a:lnTo>
                    <a:pt x="478" y="384"/>
                  </a:lnTo>
                  <a:lnTo>
                    <a:pt x="483" y="390"/>
                  </a:lnTo>
                  <a:lnTo>
                    <a:pt x="490" y="389"/>
                  </a:lnTo>
                  <a:lnTo>
                    <a:pt x="506" y="400"/>
                  </a:lnTo>
                  <a:lnTo>
                    <a:pt x="506" y="412"/>
                  </a:lnTo>
                  <a:lnTo>
                    <a:pt x="508" y="431"/>
                  </a:lnTo>
                  <a:lnTo>
                    <a:pt x="521" y="428"/>
                  </a:lnTo>
                  <a:lnTo>
                    <a:pt x="530" y="432"/>
                  </a:lnTo>
                  <a:lnTo>
                    <a:pt x="536" y="440"/>
                  </a:lnTo>
                  <a:lnTo>
                    <a:pt x="542" y="441"/>
                  </a:lnTo>
                  <a:lnTo>
                    <a:pt x="549" y="434"/>
                  </a:lnTo>
                  <a:lnTo>
                    <a:pt x="556" y="435"/>
                  </a:lnTo>
                  <a:lnTo>
                    <a:pt x="560" y="44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202">
              <a:extLst>
                <a:ext uri="{FF2B5EF4-FFF2-40B4-BE49-F238E27FC236}">
                  <a16:creationId xmlns:a16="http://schemas.microsoft.com/office/drawing/2014/main" id="{A1A0C0BC-C4EB-915E-0E49-114D78270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3262314"/>
              <a:ext cx="115888" cy="200025"/>
            </a:xfrm>
            <a:custGeom>
              <a:avLst/>
              <a:gdLst>
                <a:gd name="T0" fmla="*/ 0 w 209"/>
                <a:gd name="T1" fmla="*/ 201 h 360"/>
                <a:gd name="T2" fmla="*/ 17 w 209"/>
                <a:gd name="T3" fmla="*/ 180 h 360"/>
                <a:gd name="T4" fmla="*/ 28 w 209"/>
                <a:gd name="T5" fmla="*/ 165 h 360"/>
                <a:gd name="T6" fmla="*/ 44 w 209"/>
                <a:gd name="T7" fmla="*/ 146 h 360"/>
                <a:gd name="T8" fmla="*/ 55 w 209"/>
                <a:gd name="T9" fmla="*/ 117 h 360"/>
                <a:gd name="T10" fmla="*/ 55 w 209"/>
                <a:gd name="T11" fmla="*/ 98 h 360"/>
                <a:gd name="T12" fmla="*/ 71 w 209"/>
                <a:gd name="T13" fmla="*/ 101 h 360"/>
                <a:gd name="T14" fmla="*/ 84 w 209"/>
                <a:gd name="T15" fmla="*/ 110 h 360"/>
                <a:gd name="T16" fmla="*/ 102 w 209"/>
                <a:gd name="T17" fmla="*/ 111 h 360"/>
                <a:gd name="T18" fmla="*/ 131 w 209"/>
                <a:gd name="T19" fmla="*/ 111 h 360"/>
                <a:gd name="T20" fmla="*/ 136 w 209"/>
                <a:gd name="T21" fmla="*/ 92 h 360"/>
                <a:gd name="T22" fmla="*/ 117 w 209"/>
                <a:gd name="T23" fmla="*/ 76 h 360"/>
                <a:gd name="T24" fmla="*/ 135 w 209"/>
                <a:gd name="T25" fmla="*/ 70 h 360"/>
                <a:gd name="T26" fmla="*/ 152 w 209"/>
                <a:gd name="T27" fmla="*/ 47 h 360"/>
                <a:gd name="T28" fmla="*/ 168 w 209"/>
                <a:gd name="T29" fmla="*/ 36 h 360"/>
                <a:gd name="T30" fmla="*/ 168 w 209"/>
                <a:gd name="T31" fmla="*/ 21 h 360"/>
                <a:gd name="T32" fmla="*/ 168 w 209"/>
                <a:gd name="T33" fmla="*/ 3 h 360"/>
                <a:gd name="T34" fmla="*/ 182 w 209"/>
                <a:gd name="T35" fmla="*/ 7 h 360"/>
                <a:gd name="T36" fmla="*/ 185 w 209"/>
                <a:gd name="T37" fmla="*/ 20 h 360"/>
                <a:gd name="T38" fmla="*/ 209 w 209"/>
                <a:gd name="T39" fmla="*/ 37 h 360"/>
                <a:gd name="T40" fmla="*/ 193 w 209"/>
                <a:gd name="T41" fmla="*/ 53 h 360"/>
                <a:gd name="T42" fmla="*/ 187 w 209"/>
                <a:gd name="T43" fmla="*/ 63 h 360"/>
                <a:gd name="T44" fmla="*/ 182 w 209"/>
                <a:gd name="T45" fmla="*/ 97 h 360"/>
                <a:gd name="T46" fmla="*/ 191 w 209"/>
                <a:gd name="T47" fmla="*/ 127 h 360"/>
                <a:gd name="T48" fmla="*/ 195 w 209"/>
                <a:gd name="T49" fmla="*/ 143 h 360"/>
                <a:gd name="T50" fmla="*/ 186 w 209"/>
                <a:gd name="T51" fmla="*/ 156 h 360"/>
                <a:gd name="T52" fmla="*/ 167 w 209"/>
                <a:gd name="T53" fmla="*/ 185 h 360"/>
                <a:gd name="T54" fmla="*/ 158 w 209"/>
                <a:gd name="T55" fmla="*/ 196 h 360"/>
                <a:gd name="T56" fmla="*/ 141 w 209"/>
                <a:gd name="T57" fmla="*/ 201 h 360"/>
                <a:gd name="T58" fmla="*/ 125 w 209"/>
                <a:gd name="T59" fmla="*/ 218 h 360"/>
                <a:gd name="T60" fmla="*/ 129 w 209"/>
                <a:gd name="T61" fmla="*/ 239 h 360"/>
                <a:gd name="T62" fmla="*/ 127 w 209"/>
                <a:gd name="T63" fmla="*/ 255 h 360"/>
                <a:gd name="T64" fmla="*/ 148 w 209"/>
                <a:gd name="T65" fmla="*/ 265 h 360"/>
                <a:gd name="T66" fmla="*/ 185 w 209"/>
                <a:gd name="T67" fmla="*/ 294 h 360"/>
                <a:gd name="T68" fmla="*/ 137 w 209"/>
                <a:gd name="T69" fmla="*/ 307 h 360"/>
                <a:gd name="T70" fmla="*/ 106 w 209"/>
                <a:gd name="T71" fmla="*/ 325 h 360"/>
                <a:gd name="T72" fmla="*/ 90 w 209"/>
                <a:gd name="T73" fmla="*/ 348 h 360"/>
                <a:gd name="T74" fmla="*/ 75 w 209"/>
                <a:gd name="T75" fmla="*/ 341 h 360"/>
                <a:gd name="T76" fmla="*/ 69 w 209"/>
                <a:gd name="T77" fmla="*/ 356 h 360"/>
                <a:gd name="T78" fmla="*/ 55 w 209"/>
                <a:gd name="T79" fmla="*/ 360 h 360"/>
                <a:gd name="T80" fmla="*/ 59 w 209"/>
                <a:gd name="T81" fmla="*/ 341 h 360"/>
                <a:gd name="T82" fmla="*/ 42 w 209"/>
                <a:gd name="T83" fmla="*/ 342 h 360"/>
                <a:gd name="T84" fmla="*/ 41 w 209"/>
                <a:gd name="T85" fmla="*/ 333 h 360"/>
                <a:gd name="T86" fmla="*/ 47 w 209"/>
                <a:gd name="T87" fmla="*/ 303 h 360"/>
                <a:gd name="T88" fmla="*/ 68 w 209"/>
                <a:gd name="T89" fmla="*/ 293 h 360"/>
                <a:gd name="T90" fmla="*/ 43 w 209"/>
                <a:gd name="T91" fmla="*/ 297 h 360"/>
                <a:gd name="T92" fmla="*/ 39 w 209"/>
                <a:gd name="T93" fmla="*/ 272 h 360"/>
                <a:gd name="T94" fmla="*/ 44 w 209"/>
                <a:gd name="T95" fmla="*/ 247 h 360"/>
                <a:gd name="T96" fmla="*/ 53 w 209"/>
                <a:gd name="T97" fmla="*/ 235 h 360"/>
                <a:gd name="T98" fmla="*/ 42 w 209"/>
                <a:gd name="T99" fmla="*/ 242 h 360"/>
                <a:gd name="T100" fmla="*/ 24 w 209"/>
                <a:gd name="T101" fmla="*/ 238 h 360"/>
                <a:gd name="T102" fmla="*/ 14 w 209"/>
                <a:gd name="T103" fmla="*/ 239 h 360"/>
                <a:gd name="T104" fmla="*/ 3 w 209"/>
                <a:gd name="T105" fmla="*/ 228 h 360"/>
                <a:gd name="T106" fmla="*/ 0 w 209"/>
                <a:gd name="T107" fmla="*/ 22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9" h="360">
                  <a:moveTo>
                    <a:pt x="0" y="226"/>
                  </a:moveTo>
                  <a:lnTo>
                    <a:pt x="0" y="201"/>
                  </a:lnTo>
                  <a:lnTo>
                    <a:pt x="12" y="191"/>
                  </a:lnTo>
                  <a:lnTo>
                    <a:pt x="17" y="180"/>
                  </a:lnTo>
                  <a:lnTo>
                    <a:pt x="17" y="172"/>
                  </a:lnTo>
                  <a:lnTo>
                    <a:pt x="28" y="165"/>
                  </a:lnTo>
                  <a:lnTo>
                    <a:pt x="36" y="150"/>
                  </a:lnTo>
                  <a:lnTo>
                    <a:pt x="44" y="146"/>
                  </a:lnTo>
                  <a:lnTo>
                    <a:pt x="51" y="125"/>
                  </a:lnTo>
                  <a:lnTo>
                    <a:pt x="55" y="117"/>
                  </a:lnTo>
                  <a:lnTo>
                    <a:pt x="54" y="113"/>
                  </a:lnTo>
                  <a:lnTo>
                    <a:pt x="55" y="98"/>
                  </a:lnTo>
                  <a:lnTo>
                    <a:pt x="63" y="88"/>
                  </a:lnTo>
                  <a:lnTo>
                    <a:pt x="71" y="101"/>
                  </a:lnTo>
                  <a:lnTo>
                    <a:pt x="78" y="104"/>
                  </a:lnTo>
                  <a:lnTo>
                    <a:pt x="84" y="110"/>
                  </a:lnTo>
                  <a:lnTo>
                    <a:pt x="92" y="107"/>
                  </a:lnTo>
                  <a:lnTo>
                    <a:pt x="102" y="111"/>
                  </a:lnTo>
                  <a:lnTo>
                    <a:pt x="119" y="109"/>
                  </a:lnTo>
                  <a:lnTo>
                    <a:pt x="131" y="111"/>
                  </a:lnTo>
                  <a:lnTo>
                    <a:pt x="136" y="99"/>
                  </a:lnTo>
                  <a:lnTo>
                    <a:pt x="136" y="92"/>
                  </a:lnTo>
                  <a:lnTo>
                    <a:pt x="126" y="83"/>
                  </a:lnTo>
                  <a:lnTo>
                    <a:pt x="117" y="76"/>
                  </a:lnTo>
                  <a:lnTo>
                    <a:pt x="124" y="71"/>
                  </a:lnTo>
                  <a:lnTo>
                    <a:pt x="135" y="70"/>
                  </a:lnTo>
                  <a:lnTo>
                    <a:pt x="152" y="56"/>
                  </a:lnTo>
                  <a:lnTo>
                    <a:pt x="152" y="47"/>
                  </a:lnTo>
                  <a:lnTo>
                    <a:pt x="159" y="37"/>
                  </a:lnTo>
                  <a:lnTo>
                    <a:pt x="168" y="36"/>
                  </a:lnTo>
                  <a:lnTo>
                    <a:pt x="171" y="28"/>
                  </a:lnTo>
                  <a:lnTo>
                    <a:pt x="168" y="21"/>
                  </a:lnTo>
                  <a:lnTo>
                    <a:pt x="168" y="12"/>
                  </a:lnTo>
                  <a:lnTo>
                    <a:pt x="168" y="3"/>
                  </a:lnTo>
                  <a:lnTo>
                    <a:pt x="174" y="0"/>
                  </a:lnTo>
                  <a:lnTo>
                    <a:pt x="182" y="7"/>
                  </a:lnTo>
                  <a:lnTo>
                    <a:pt x="182" y="16"/>
                  </a:lnTo>
                  <a:lnTo>
                    <a:pt x="185" y="20"/>
                  </a:lnTo>
                  <a:lnTo>
                    <a:pt x="199" y="23"/>
                  </a:lnTo>
                  <a:lnTo>
                    <a:pt x="209" y="37"/>
                  </a:lnTo>
                  <a:lnTo>
                    <a:pt x="207" y="37"/>
                  </a:lnTo>
                  <a:lnTo>
                    <a:pt x="193" y="53"/>
                  </a:lnTo>
                  <a:lnTo>
                    <a:pt x="188" y="52"/>
                  </a:lnTo>
                  <a:lnTo>
                    <a:pt x="187" y="63"/>
                  </a:lnTo>
                  <a:lnTo>
                    <a:pt x="181" y="85"/>
                  </a:lnTo>
                  <a:lnTo>
                    <a:pt x="182" y="97"/>
                  </a:lnTo>
                  <a:lnTo>
                    <a:pt x="191" y="104"/>
                  </a:lnTo>
                  <a:lnTo>
                    <a:pt x="191" y="127"/>
                  </a:lnTo>
                  <a:lnTo>
                    <a:pt x="198" y="132"/>
                  </a:lnTo>
                  <a:lnTo>
                    <a:pt x="195" y="143"/>
                  </a:lnTo>
                  <a:lnTo>
                    <a:pt x="183" y="152"/>
                  </a:lnTo>
                  <a:lnTo>
                    <a:pt x="186" y="156"/>
                  </a:lnTo>
                  <a:lnTo>
                    <a:pt x="164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8" y="196"/>
                  </a:lnTo>
                  <a:lnTo>
                    <a:pt x="149" y="195"/>
                  </a:lnTo>
                  <a:lnTo>
                    <a:pt x="141" y="201"/>
                  </a:lnTo>
                  <a:lnTo>
                    <a:pt x="137" y="210"/>
                  </a:lnTo>
                  <a:lnTo>
                    <a:pt x="125" y="218"/>
                  </a:lnTo>
                  <a:lnTo>
                    <a:pt x="125" y="229"/>
                  </a:lnTo>
                  <a:lnTo>
                    <a:pt x="129" y="239"/>
                  </a:lnTo>
                  <a:lnTo>
                    <a:pt x="124" y="243"/>
                  </a:lnTo>
                  <a:lnTo>
                    <a:pt x="127" y="255"/>
                  </a:lnTo>
                  <a:lnTo>
                    <a:pt x="143" y="258"/>
                  </a:lnTo>
                  <a:lnTo>
                    <a:pt x="148" y="265"/>
                  </a:lnTo>
                  <a:lnTo>
                    <a:pt x="180" y="284"/>
                  </a:lnTo>
                  <a:lnTo>
                    <a:pt x="185" y="294"/>
                  </a:lnTo>
                  <a:lnTo>
                    <a:pt x="168" y="305"/>
                  </a:lnTo>
                  <a:lnTo>
                    <a:pt x="137" y="307"/>
                  </a:lnTo>
                  <a:lnTo>
                    <a:pt x="121" y="321"/>
                  </a:lnTo>
                  <a:lnTo>
                    <a:pt x="106" y="325"/>
                  </a:lnTo>
                  <a:lnTo>
                    <a:pt x="93" y="338"/>
                  </a:lnTo>
                  <a:lnTo>
                    <a:pt x="90" y="348"/>
                  </a:lnTo>
                  <a:lnTo>
                    <a:pt x="80" y="338"/>
                  </a:lnTo>
                  <a:lnTo>
                    <a:pt x="75" y="341"/>
                  </a:lnTo>
                  <a:lnTo>
                    <a:pt x="77" y="346"/>
                  </a:lnTo>
                  <a:lnTo>
                    <a:pt x="69" y="356"/>
                  </a:lnTo>
                  <a:lnTo>
                    <a:pt x="64" y="352"/>
                  </a:lnTo>
                  <a:lnTo>
                    <a:pt x="55" y="360"/>
                  </a:lnTo>
                  <a:lnTo>
                    <a:pt x="51" y="354"/>
                  </a:lnTo>
                  <a:lnTo>
                    <a:pt x="59" y="341"/>
                  </a:lnTo>
                  <a:lnTo>
                    <a:pt x="50" y="338"/>
                  </a:lnTo>
                  <a:lnTo>
                    <a:pt x="42" y="342"/>
                  </a:lnTo>
                  <a:lnTo>
                    <a:pt x="38" y="341"/>
                  </a:lnTo>
                  <a:lnTo>
                    <a:pt x="41" y="333"/>
                  </a:lnTo>
                  <a:lnTo>
                    <a:pt x="41" y="315"/>
                  </a:lnTo>
                  <a:lnTo>
                    <a:pt x="47" y="303"/>
                  </a:lnTo>
                  <a:lnTo>
                    <a:pt x="58" y="302"/>
                  </a:lnTo>
                  <a:lnTo>
                    <a:pt x="68" y="293"/>
                  </a:lnTo>
                  <a:lnTo>
                    <a:pt x="59" y="297"/>
                  </a:lnTo>
                  <a:lnTo>
                    <a:pt x="43" y="297"/>
                  </a:lnTo>
                  <a:lnTo>
                    <a:pt x="40" y="293"/>
                  </a:lnTo>
                  <a:lnTo>
                    <a:pt x="39" y="272"/>
                  </a:lnTo>
                  <a:lnTo>
                    <a:pt x="50" y="255"/>
                  </a:lnTo>
                  <a:lnTo>
                    <a:pt x="44" y="247"/>
                  </a:lnTo>
                  <a:lnTo>
                    <a:pt x="50" y="243"/>
                  </a:lnTo>
                  <a:lnTo>
                    <a:pt x="53" y="235"/>
                  </a:lnTo>
                  <a:lnTo>
                    <a:pt x="47" y="236"/>
                  </a:lnTo>
                  <a:lnTo>
                    <a:pt x="42" y="242"/>
                  </a:lnTo>
                  <a:lnTo>
                    <a:pt x="28" y="244"/>
                  </a:lnTo>
                  <a:lnTo>
                    <a:pt x="24" y="238"/>
                  </a:lnTo>
                  <a:lnTo>
                    <a:pt x="14" y="233"/>
                  </a:lnTo>
                  <a:lnTo>
                    <a:pt x="14" y="239"/>
                  </a:lnTo>
                  <a:lnTo>
                    <a:pt x="7" y="244"/>
                  </a:lnTo>
                  <a:lnTo>
                    <a:pt x="3" y="228"/>
                  </a:lnTo>
                  <a:lnTo>
                    <a:pt x="1" y="229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203">
              <a:extLst>
                <a:ext uri="{FF2B5EF4-FFF2-40B4-BE49-F238E27FC236}">
                  <a16:creationId xmlns:a16="http://schemas.microsoft.com/office/drawing/2014/main" id="{4B3FB5E2-E8CD-205C-B0AF-DCB45FBAD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8" y="2876551"/>
              <a:ext cx="1501775" cy="1127125"/>
            </a:xfrm>
            <a:custGeom>
              <a:avLst/>
              <a:gdLst>
                <a:gd name="T0" fmla="*/ 2253 w 2699"/>
                <a:gd name="T1" fmla="*/ 1872 h 2015"/>
                <a:gd name="T2" fmla="*/ 2137 w 2699"/>
                <a:gd name="T3" fmla="*/ 1916 h 2015"/>
                <a:gd name="T4" fmla="*/ 2051 w 2699"/>
                <a:gd name="T5" fmla="*/ 1944 h 2015"/>
                <a:gd name="T6" fmla="*/ 1993 w 2699"/>
                <a:gd name="T7" fmla="*/ 1986 h 2015"/>
                <a:gd name="T8" fmla="*/ 1944 w 2699"/>
                <a:gd name="T9" fmla="*/ 1960 h 2015"/>
                <a:gd name="T10" fmla="*/ 1833 w 2699"/>
                <a:gd name="T11" fmla="*/ 1893 h 2015"/>
                <a:gd name="T12" fmla="*/ 1661 w 2699"/>
                <a:gd name="T13" fmla="*/ 1910 h 2015"/>
                <a:gd name="T14" fmla="*/ 1589 w 2699"/>
                <a:gd name="T15" fmla="*/ 1950 h 2015"/>
                <a:gd name="T16" fmla="*/ 1484 w 2699"/>
                <a:gd name="T17" fmla="*/ 1871 h 2015"/>
                <a:gd name="T18" fmla="*/ 1435 w 2699"/>
                <a:gd name="T19" fmla="*/ 1759 h 2015"/>
                <a:gd name="T20" fmla="*/ 1349 w 2699"/>
                <a:gd name="T21" fmla="*/ 1605 h 2015"/>
                <a:gd name="T22" fmla="*/ 1193 w 2699"/>
                <a:gd name="T23" fmla="*/ 1626 h 2015"/>
                <a:gd name="T24" fmla="*/ 992 w 2699"/>
                <a:gd name="T25" fmla="*/ 1647 h 2015"/>
                <a:gd name="T26" fmla="*/ 797 w 2699"/>
                <a:gd name="T27" fmla="*/ 1582 h 2015"/>
                <a:gd name="T28" fmla="*/ 637 w 2699"/>
                <a:gd name="T29" fmla="*/ 1531 h 2015"/>
                <a:gd name="T30" fmla="*/ 565 w 2699"/>
                <a:gd name="T31" fmla="*/ 1412 h 2015"/>
                <a:gd name="T32" fmla="*/ 357 w 2699"/>
                <a:gd name="T33" fmla="*/ 1178 h 2015"/>
                <a:gd name="T34" fmla="*/ 192 w 2699"/>
                <a:gd name="T35" fmla="*/ 1203 h 2015"/>
                <a:gd name="T36" fmla="*/ 99 w 2699"/>
                <a:gd name="T37" fmla="*/ 1176 h 2015"/>
                <a:gd name="T38" fmla="*/ 0 w 2699"/>
                <a:gd name="T39" fmla="*/ 1074 h 2015"/>
                <a:gd name="T40" fmla="*/ 153 w 2699"/>
                <a:gd name="T41" fmla="*/ 939 h 2015"/>
                <a:gd name="T42" fmla="*/ 223 w 2699"/>
                <a:gd name="T43" fmla="*/ 843 h 2015"/>
                <a:gd name="T44" fmla="*/ 518 w 2699"/>
                <a:gd name="T45" fmla="*/ 848 h 2015"/>
                <a:gd name="T46" fmla="*/ 533 w 2699"/>
                <a:gd name="T47" fmla="*/ 705 h 2015"/>
                <a:gd name="T48" fmla="*/ 647 w 2699"/>
                <a:gd name="T49" fmla="*/ 593 h 2015"/>
                <a:gd name="T50" fmla="*/ 734 w 2699"/>
                <a:gd name="T51" fmla="*/ 473 h 2015"/>
                <a:gd name="T52" fmla="*/ 835 w 2699"/>
                <a:gd name="T53" fmla="*/ 521 h 2015"/>
                <a:gd name="T54" fmla="*/ 910 w 2699"/>
                <a:gd name="T55" fmla="*/ 673 h 2015"/>
                <a:gd name="T56" fmla="*/ 1137 w 2699"/>
                <a:gd name="T57" fmla="*/ 764 h 2015"/>
                <a:gd name="T58" fmla="*/ 1518 w 2699"/>
                <a:gd name="T59" fmla="*/ 852 h 2015"/>
                <a:gd name="T60" fmla="*/ 1816 w 2699"/>
                <a:gd name="T61" fmla="*/ 702 h 2015"/>
                <a:gd name="T62" fmla="*/ 1952 w 2699"/>
                <a:gd name="T63" fmla="*/ 577 h 2015"/>
                <a:gd name="T64" fmla="*/ 2083 w 2699"/>
                <a:gd name="T65" fmla="*/ 485 h 2015"/>
                <a:gd name="T66" fmla="*/ 1906 w 2699"/>
                <a:gd name="T67" fmla="*/ 296 h 2015"/>
                <a:gd name="T68" fmla="*/ 1995 w 2699"/>
                <a:gd name="T69" fmla="*/ 201 h 2015"/>
                <a:gd name="T70" fmla="*/ 1967 w 2699"/>
                <a:gd name="T71" fmla="*/ 65 h 2015"/>
                <a:gd name="T72" fmla="*/ 2091 w 2699"/>
                <a:gd name="T73" fmla="*/ 1 h 2015"/>
                <a:gd name="T74" fmla="*/ 2202 w 2699"/>
                <a:gd name="T75" fmla="*/ 31 h 2015"/>
                <a:gd name="T76" fmla="*/ 2274 w 2699"/>
                <a:gd name="T77" fmla="*/ 131 h 2015"/>
                <a:gd name="T78" fmla="*/ 2373 w 2699"/>
                <a:gd name="T79" fmla="*/ 252 h 2015"/>
                <a:gd name="T80" fmla="*/ 2461 w 2699"/>
                <a:gd name="T81" fmla="*/ 282 h 2015"/>
                <a:gd name="T82" fmla="*/ 2534 w 2699"/>
                <a:gd name="T83" fmla="*/ 369 h 2015"/>
                <a:gd name="T84" fmla="*/ 2640 w 2699"/>
                <a:gd name="T85" fmla="*/ 316 h 2015"/>
                <a:gd name="T86" fmla="*/ 2685 w 2699"/>
                <a:gd name="T87" fmla="*/ 410 h 2015"/>
                <a:gd name="T88" fmla="*/ 2686 w 2699"/>
                <a:gd name="T89" fmla="*/ 520 h 2015"/>
                <a:gd name="T90" fmla="*/ 2631 w 2699"/>
                <a:gd name="T91" fmla="*/ 627 h 2015"/>
                <a:gd name="T92" fmla="*/ 2588 w 2699"/>
                <a:gd name="T93" fmla="*/ 700 h 2015"/>
                <a:gd name="T94" fmla="*/ 2471 w 2699"/>
                <a:gd name="T95" fmla="*/ 813 h 2015"/>
                <a:gd name="T96" fmla="*/ 2304 w 2699"/>
                <a:gd name="T97" fmla="*/ 987 h 2015"/>
                <a:gd name="T98" fmla="*/ 2301 w 2699"/>
                <a:gd name="T99" fmla="*/ 913 h 2015"/>
                <a:gd name="T100" fmla="*/ 2199 w 2699"/>
                <a:gd name="T101" fmla="*/ 963 h 2015"/>
                <a:gd name="T102" fmla="*/ 2192 w 2699"/>
                <a:gd name="T103" fmla="*/ 1051 h 2015"/>
                <a:gd name="T104" fmla="*/ 2348 w 2699"/>
                <a:gd name="T105" fmla="*/ 1060 h 2015"/>
                <a:gd name="T106" fmla="*/ 2310 w 2699"/>
                <a:gd name="T107" fmla="*/ 1115 h 2015"/>
                <a:gd name="T108" fmla="*/ 2330 w 2699"/>
                <a:gd name="T109" fmla="*/ 1290 h 2015"/>
                <a:gd name="T110" fmla="*/ 2317 w 2699"/>
                <a:gd name="T111" fmla="*/ 1385 h 2015"/>
                <a:gd name="T112" fmla="*/ 2404 w 2699"/>
                <a:gd name="T113" fmla="*/ 1451 h 2015"/>
                <a:gd name="T114" fmla="*/ 2402 w 2699"/>
                <a:gd name="T115" fmla="*/ 1525 h 2015"/>
                <a:gd name="T116" fmla="*/ 2422 w 2699"/>
                <a:gd name="T117" fmla="*/ 1566 h 2015"/>
                <a:gd name="T118" fmla="*/ 2385 w 2699"/>
                <a:gd name="T119" fmla="*/ 1652 h 2015"/>
                <a:gd name="T120" fmla="*/ 2347 w 2699"/>
                <a:gd name="T121" fmla="*/ 1721 h 2015"/>
                <a:gd name="T122" fmla="*/ 2327 w 2699"/>
                <a:gd name="T123" fmla="*/ 1761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9" h="2015">
                  <a:moveTo>
                    <a:pt x="2290" y="1800"/>
                  </a:moveTo>
                  <a:lnTo>
                    <a:pt x="2301" y="1809"/>
                  </a:lnTo>
                  <a:lnTo>
                    <a:pt x="2308" y="1806"/>
                  </a:lnTo>
                  <a:lnTo>
                    <a:pt x="2315" y="1808"/>
                  </a:lnTo>
                  <a:lnTo>
                    <a:pt x="2312" y="1815"/>
                  </a:lnTo>
                  <a:lnTo>
                    <a:pt x="2307" y="1816"/>
                  </a:lnTo>
                  <a:lnTo>
                    <a:pt x="2306" y="1824"/>
                  </a:lnTo>
                  <a:lnTo>
                    <a:pt x="2301" y="1819"/>
                  </a:lnTo>
                  <a:lnTo>
                    <a:pt x="2295" y="1826"/>
                  </a:lnTo>
                  <a:lnTo>
                    <a:pt x="2293" y="1828"/>
                  </a:lnTo>
                  <a:lnTo>
                    <a:pt x="2292" y="1824"/>
                  </a:lnTo>
                  <a:lnTo>
                    <a:pt x="2288" y="1825"/>
                  </a:lnTo>
                  <a:lnTo>
                    <a:pt x="2287" y="1832"/>
                  </a:lnTo>
                  <a:lnTo>
                    <a:pt x="2282" y="1832"/>
                  </a:lnTo>
                  <a:lnTo>
                    <a:pt x="2280" y="1842"/>
                  </a:lnTo>
                  <a:lnTo>
                    <a:pt x="2272" y="1842"/>
                  </a:lnTo>
                  <a:lnTo>
                    <a:pt x="2271" y="1838"/>
                  </a:lnTo>
                  <a:lnTo>
                    <a:pt x="2260" y="1840"/>
                  </a:lnTo>
                  <a:lnTo>
                    <a:pt x="2257" y="1844"/>
                  </a:lnTo>
                  <a:lnTo>
                    <a:pt x="2253" y="1843"/>
                  </a:lnTo>
                  <a:lnTo>
                    <a:pt x="2257" y="1852"/>
                  </a:lnTo>
                  <a:lnTo>
                    <a:pt x="2254" y="1861"/>
                  </a:lnTo>
                  <a:lnTo>
                    <a:pt x="2250" y="1867"/>
                  </a:lnTo>
                  <a:lnTo>
                    <a:pt x="2253" y="1872"/>
                  </a:lnTo>
                  <a:lnTo>
                    <a:pt x="2246" y="1876"/>
                  </a:lnTo>
                  <a:lnTo>
                    <a:pt x="2241" y="1874"/>
                  </a:lnTo>
                  <a:lnTo>
                    <a:pt x="2238" y="1878"/>
                  </a:lnTo>
                  <a:lnTo>
                    <a:pt x="2237" y="1873"/>
                  </a:lnTo>
                  <a:lnTo>
                    <a:pt x="2233" y="1877"/>
                  </a:lnTo>
                  <a:lnTo>
                    <a:pt x="2228" y="1882"/>
                  </a:lnTo>
                  <a:lnTo>
                    <a:pt x="2218" y="1884"/>
                  </a:lnTo>
                  <a:lnTo>
                    <a:pt x="2217" y="1888"/>
                  </a:lnTo>
                  <a:lnTo>
                    <a:pt x="2210" y="1888"/>
                  </a:lnTo>
                  <a:lnTo>
                    <a:pt x="2209" y="1885"/>
                  </a:lnTo>
                  <a:lnTo>
                    <a:pt x="2205" y="1885"/>
                  </a:lnTo>
                  <a:lnTo>
                    <a:pt x="2203" y="1893"/>
                  </a:lnTo>
                  <a:lnTo>
                    <a:pt x="2199" y="1897"/>
                  </a:lnTo>
                  <a:lnTo>
                    <a:pt x="2192" y="1889"/>
                  </a:lnTo>
                  <a:lnTo>
                    <a:pt x="2189" y="1884"/>
                  </a:lnTo>
                  <a:lnTo>
                    <a:pt x="2187" y="1888"/>
                  </a:lnTo>
                  <a:lnTo>
                    <a:pt x="2180" y="1890"/>
                  </a:lnTo>
                  <a:lnTo>
                    <a:pt x="2179" y="1896"/>
                  </a:lnTo>
                  <a:lnTo>
                    <a:pt x="2172" y="1898"/>
                  </a:lnTo>
                  <a:lnTo>
                    <a:pt x="2165" y="1894"/>
                  </a:lnTo>
                  <a:lnTo>
                    <a:pt x="2161" y="1897"/>
                  </a:lnTo>
                  <a:lnTo>
                    <a:pt x="2153" y="1900"/>
                  </a:lnTo>
                  <a:lnTo>
                    <a:pt x="2152" y="1909"/>
                  </a:lnTo>
                  <a:lnTo>
                    <a:pt x="2137" y="1916"/>
                  </a:lnTo>
                  <a:lnTo>
                    <a:pt x="2136" y="1913"/>
                  </a:lnTo>
                  <a:lnTo>
                    <a:pt x="2141" y="1910"/>
                  </a:lnTo>
                  <a:lnTo>
                    <a:pt x="2146" y="1904"/>
                  </a:lnTo>
                  <a:lnTo>
                    <a:pt x="2140" y="1905"/>
                  </a:lnTo>
                  <a:lnTo>
                    <a:pt x="2131" y="1896"/>
                  </a:lnTo>
                  <a:lnTo>
                    <a:pt x="2130" y="1891"/>
                  </a:lnTo>
                  <a:lnTo>
                    <a:pt x="2119" y="1885"/>
                  </a:lnTo>
                  <a:lnTo>
                    <a:pt x="2114" y="1881"/>
                  </a:lnTo>
                  <a:lnTo>
                    <a:pt x="2116" y="1886"/>
                  </a:lnTo>
                  <a:lnTo>
                    <a:pt x="2116" y="1893"/>
                  </a:lnTo>
                  <a:lnTo>
                    <a:pt x="2118" y="1900"/>
                  </a:lnTo>
                  <a:lnTo>
                    <a:pt x="2119" y="1911"/>
                  </a:lnTo>
                  <a:lnTo>
                    <a:pt x="2112" y="1915"/>
                  </a:lnTo>
                  <a:lnTo>
                    <a:pt x="2108" y="1921"/>
                  </a:lnTo>
                  <a:lnTo>
                    <a:pt x="2104" y="1924"/>
                  </a:lnTo>
                  <a:lnTo>
                    <a:pt x="2100" y="1921"/>
                  </a:lnTo>
                  <a:lnTo>
                    <a:pt x="2098" y="1919"/>
                  </a:lnTo>
                  <a:lnTo>
                    <a:pt x="2097" y="1923"/>
                  </a:lnTo>
                  <a:lnTo>
                    <a:pt x="2092" y="1930"/>
                  </a:lnTo>
                  <a:lnTo>
                    <a:pt x="2083" y="1939"/>
                  </a:lnTo>
                  <a:lnTo>
                    <a:pt x="2074" y="1943"/>
                  </a:lnTo>
                  <a:lnTo>
                    <a:pt x="2069" y="1945"/>
                  </a:lnTo>
                  <a:lnTo>
                    <a:pt x="2060" y="1942"/>
                  </a:lnTo>
                  <a:lnTo>
                    <a:pt x="2051" y="1944"/>
                  </a:lnTo>
                  <a:lnTo>
                    <a:pt x="2044" y="1944"/>
                  </a:lnTo>
                  <a:lnTo>
                    <a:pt x="2047" y="1950"/>
                  </a:lnTo>
                  <a:lnTo>
                    <a:pt x="2038" y="1955"/>
                  </a:lnTo>
                  <a:lnTo>
                    <a:pt x="2030" y="1958"/>
                  </a:lnTo>
                  <a:lnTo>
                    <a:pt x="2023" y="1955"/>
                  </a:lnTo>
                  <a:lnTo>
                    <a:pt x="2019" y="1962"/>
                  </a:lnTo>
                  <a:lnTo>
                    <a:pt x="2011" y="1963"/>
                  </a:lnTo>
                  <a:lnTo>
                    <a:pt x="2006" y="1968"/>
                  </a:lnTo>
                  <a:lnTo>
                    <a:pt x="2004" y="1968"/>
                  </a:lnTo>
                  <a:lnTo>
                    <a:pt x="2006" y="1965"/>
                  </a:lnTo>
                  <a:lnTo>
                    <a:pt x="2002" y="1965"/>
                  </a:lnTo>
                  <a:lnTo>
                    <a:pt x="2001" y="1963"/>
                  </a:lnTo>
                  <a:lnTo>
                    <a:pt x="2003" y="1961"/>
                  </a:lnTo>
                  <a:lnTo>
                    <a:pt x="2001" y="1961"/>
                  </a:lnTo>
                  <a:lnTo>
                    <a:pt x="1999" y="1958"/>
                  </a:lnTo>
                  <a:lnTo>
                    <a:pt x="1998" y="1956"/>
                  </a:lnTo>
                  <a:lnTo>
                    <a:pt x="1995" y="1959"/>
                  </a:lnTo>
                  <a:lnTo>
                    <a:pt x="1993" y="1959"/>
                  </a:lnTo>
                  <a:lnTo>
                    <a:pt x="1994" y="1964"/>
                  </a:lnTo>
                  <a:lnTo>
                    <a:pt x="1992" y="1970"/>
                  </a:lnTo>
                  <a:lnTo>
                    <a:pt x="1986" y="1975"/>
                  </a:lnTo>
                  <a:lnTo>
                    <a:pt x="1984" y="1978"/>
                  </a:lnTo>
                  <a:lnTo>
                    <a:pt x="1988" y="1986"/>
                  </a:lnTo>
                  <a:lnTo>
                    <a:pt x="1993" y="1986"/>
                  </a:lnTo>
                  <a:lnTo>
                    <a:pt x="1997" y="1995"/>
                  </a:lnTo>
                  <a:lnTo>
                    <a:pt x="1997" y="1997"/>
                  </a:lnTo>
                  <a:lnTo>
                    <a:pt x="2001" y="1998"/>
                  </a:lnTo>
                  <a:lnTo>
                    <a:pt x="2003" y="2002"/>
                  </a:lnTo>
                  <a:lnTo>
                    <a:pt x="1995" y="2012"/>
                  </a:lnTo>
                  <a:lnTo>
                    <a:pt x="1990" y="2012"/>
                  </a:lnTo>
                  <a:lnTo>
                    <a:pt x="1990" y="2009"/>
                  </a:lnTo>
                  <a:lnTo>
                    <a:pt x="1981" y="2007"/>
                  </a:lnTo>
                  <a:lnTo>
                    <a:pt x="1977" y="2013"/>
                  </a:lnTo>
                  <a:lnTo>
                    <a:pt x="1975" y="2015"/>
                  </a:lnTo>
                  <a:lnTo>
                    <a:pt x="1974" y="2006"/>
                  </a:lnTo>
                  <a:lnTo>
                    <a:pt x="1974" y="2002"/>
                  </a:lnTo>
                  <a:lnTo>
                    <a:pt x="1968" y="1998"/>
                  </a:lnTo>
                  <a:lnTo>
                    <a:pt x="1957" y="1983"/>
                  </a:lnTo>
                  <a:lnTo>
                    <a:pt x="1958" y="1978"/>
                  </a:lnTo>
                  <a:lnTo>
                    <a:pt x="1964" y="1970"/>
                  </a:lnTo>
                  <a:lnTo>
                    <a:pt x="1965" y="1963"/>
                  </a:lnTo>
                  <a:lnTo>
                    <a:pt x="1972" y="1962"/>
                  </a:lnTo>
                  <a:lnTo>
                    <a:pt x="1971" y="1959"/>
                  </a:lnTo>
                  <a:lnTo>
                    <a:pt x="1967" y="1957"/>
                  </a:lnTo>
                  <a:lnTo>
                    <a:pt x="1960" y="1959"/>
                  </a:lnTo>
                  <a:lnTo>
                    <a:pt x="1954" y="1953"/>
                  </a:lnTo>
                  <a:lnTo>
                    <a:pt x="1950" y="1961"/>
                  </a:lnTo>
                  <a:lnTo>
                    <a:pt x="1944" y="1960"/>
                  </a:lnTo>
                  <a:lnTo>
                    <a:pt x="1939" y="1962"/>
                  </a:lnTo>
                  <a:lnTo>
                    <a:pt x="1928" y="1953"/>
                  </a:lnTo>
                  <a:lnTo>
                    <a:pt x="1924" y="1954"/>
                  </a:lnTo>
                  <a:lnTo>
                    <a:pt x="1916" y="1946"/>
                  </a:lnTo>
                  <a:lnTo>
                    <a:pt x="1911" y="1938"/>
                  </a:lnTo>
                  <a:lnTo>
                    <a:pt x="1909" y="1947"/>
                  </a:lnTo>
                  <a:lnTo>
                    <a:pt x="1910" y="1951"/>
                  </a:lnTo>
                  <a:lnTo>
                    <a:pt x="1903" y="1954"/>
                  </a:lnTo>
                  <a:lnTo>
                    <a:pt x="1897" y="1952"/>
                  </a:lnTo>
                  <a:lnTo>
                    <a:pt x="1894" y="1954"/>
                  </a:lnTo>
                  <a:lnTo>
                    <a:pt x="1891" y="1953"/>
                  </a:lnTo>
                  <a:lnTo>
                    <a:pt x="1884" y="1949"/>
                  </a:lnTo>
                  <a:lnTo>
                    <a:pt x="1879" y="1951"/>
                  </a:lnTo>
                  <a:lnTo>
                    <a:pt x="1875" y="1948"/>
                  </a:lnTo>
                  <a:lnTo>
                    <a:pt x="1866" y="1950"/>
                  </a:lnTo>
                  <a:lnTo>
                    <a:pt x="1857" y="1946"/>
                  </a:lnTo>
                  <a:lnTo>
                    <a:pt x="1848" y="1942"/>
                  </a:lnTo>
                  <a:lnTo>
                    <a:pt x="1846" y="1936"/>
                  </a:lnTo>
                  <a:lnTo>
                    <a:pt x="1828" y="1929"/>
                  </a:lnTo>
                  <a:lnTo>
                    <a:pt x="1826" y="1920"/>
                  </a:lnTo>
                  <a:lnTo>
                    <a:pt x="1820" y="1918"/>
                  </a:lnTo>
                  <a:lnTo>
                    <a:pt x="1825" y="1902"/>
                  </a:lnTo>
                  <a:lnTo>
                    <a:pt x="1831" y="1901"/>
                  </a:lnTo>
                  <a:lnTo>
                    <a:pt x="1833" y="1893"/>
                  </a:lnTo>
                  <a:lnTo>
                    <a:pt x="1825" y="1887"/>
                  </a:lnTo>
                  <a:lnTo>
                    <a:pt x="1814" y="1891"/>
                  </a:lnTo>
                  <a:lnTo>
                    <a:pt x="1810" y="1887"/>
                  </a:lnTo>
                  <a:lnTo>
                    <a:pt x="1790" y="1887"/>
                  </a:lnTo>
                  <a:lnTo>
                    <a:pt x="1786" y="1882"/>
                  </a:lnTo>
                  <a:lnTo>
                    <a:pt x="1776" y="1880"/>
                  </a:lnTo>
                  <a:lnTo>
                    <a:pt x="1776" y="1874"/>
                  </a:lnTo>
                  <a:lnTo>
                    <a:pt x="1767" y="1866"/>
                  </a:lnTo>
                  <a:lnTo>
                    <a:pt x="1761" y="1872"/>
                  </a:lnTo>
                  <a:lnTo>
                    <a:pt x="1750" y="1872"/>
                  </a:lnTo>
                  <a:lnTo>
                    <a:pt x="1741" y="1878"/>
                  </a:lnTo>
                  <a:lnTo>
                    <a:pt x="1741" y="1891"/>
                  </a:lnTo>
                  <a:lnTo>
                    <a:pt x="1727" y="1896"/>
                  </a:lnTo>
                  <a:lnTo>
                    <a:pt x="1718" y="1891"/>
                  </a:lnTo>
                  <a:lnTo>
                    <a:pt x="1707" y="1895"/>
                  </a:lnTo>
                  <a:lnTo>
                    <a:pt x="1706" y="1901"/>
                  </a:lnTo>
                  <a:lnTo>
                    <a:pt x="1696" y="1906"/>
                  </a:lnTo>
                  <a:lnTo>
                    <a:pt x="1694" y="1899"/>
                  </a:lnTo>
                  <a:lnTo>
                    <a:pt x="1689" y="1899"/>
                  </a:lnTo>
                  <a:lnTo>
                    <a:pt x="1684" y="1905"/>
                  </a:lnTo>
                  <a:lnTo>
                    <a:pt x="1675" y="1897"/>
                  </a:lnTo>
                  <a:lnTo>
                    <a:pt x="1669" y="1901"/>
                  </a:lnTo>
                  <a:lnTo>
                    <a:pt x="1667" y="1910"/>
                  </a:lnTo>
                  <a:lnTo>
                    <a:pt x="1661" y="1910"/>
                  </a:lnTo>
                  <a:lnTo>
                    <a:pt x="1657" y="1907"/>
                  </a:lnTo>
                  <a:lnTo>
                    <a:pt x="1658" y="1900"/>
                  </a:lnTo>
                  <a:lnTo>
                    <a:pt x="1652" y="1899"/>
                  </a:lnTo>
                  <a:lnTo>
                    <a:pt x="1643" y="1903"/>
                  </a:lnTo>
                  <a:lnTo>
                    <a:pt x="1638" y="1907"/>
                  </a:lnTo>
                  <a:lnTo>
                    <a:pt x="1636" y="1912"/>
                  </a:lnTo>
                  <a:lnTo>
                    <a:pt x="1632" y="1912"/>
                  </a:lnTo>
                  <a:lnTo>
                    <a:pt x="1629" y="1915"/>
                  </a:lnTo>
                  <a:lnTo>
                    <a:pt x="1632" y="1921"/>
                  </a:lnTo>
                  <a:lnTo>
                    <a:pt x="1629" y="1914"/>
                  </a:lnTo>
                  <a:lnTo>
                    <a:pt x="1612" y="1915"/>
                  </a:lnTo>
                  <a:lnTo>
                    <a:pt x="1612" y="1921"/>
                  </a:lnTo>
                  <a:lnTo>
                    <a:pt x="1606" y="1925"/>
                  </a:lnTo>
                  <a:lnTo>
                    <a:pt x="1607" y="1940"/>
                  </a:lnTo>
                  <a:lnTo>
                    <a:pt x="1610" y="1949"/>
                  </a:lnTo>
                  <a:lnTo>
                    <a:pt x="1611" y="1960"/>
                  </a:lnTo>
                  <a:lnTo>
                    <a:pt x="1613" y="1971"/>
                  </a:lnTo>
                  <a:lnTo>
                    <a:pt x="1606" y="1969"/>
                  </a:lnTo>
                  <a:lnTo>
                    <a:pt x="1594" y="1973"/>
                  </a:lnTo>
                  <a:lnTo>
                    <a:pt x="1590" y="1965"/>
                  </a:lnTo>
                  <a:lnTo>
                    <a:pt x="1585" y="1961"/>
                  </a:lnTo>
                  <a:lnTo>
                    <a:pt x="1576" y="1969"/>
                  </a:lnTo>
                  <a:lnTo>
                    <a:pt x="1588" y="1958"/>
                  </a:lnTo>
                  <a:lnTo>
                    <a:pt x="1589" y="1950"/>
                  </a:lnTo>
                  <a:lnTo>
                    <a:pt x="1581" y="1947"/>
                  </a:lnTo>
                  <a:lnTo>
                    <a:pt x="1561" y="1955"/>
                  </a:lnTo>
                  <a:lnTo>
                    <a:pt x="1551" y="1955"/>
                  </a:lnTo>
                  <a:lnTo>
                    <a:pt x="1545" y="1961"/>
                  </a:lnTo>
                  <a:lnTo>
                    <a:pt x="1535" y="1956"/>
                  </a:lnTo>
                  <a:lnTo>
                    <a:pt x="1532" y="1948"/>
                  </a:lnTo>
                  <a:lnTo>
                    <a:pt x="1535" y="1936"/>
                  </a:lnTo>
                  <a:lnTo>
                    <a:pt x="1529" y="1928"/>
                  </a:lnTo>
                  <a:lnTo>
                    <a:pt x="1522" y="1934"/>
                  </a:lnTo>
                  <a:lnTo>
                    <a:pt x="1520" y="1932"/>
                  </a:lnTo>
                  <a:lnTo>
                    <a:pt x="1506" y="1930"/>
                  </a:lnTo>
                  <a:lnTo>
                    <a:pt x="1499" y="1933"/>
                  </a:lnTo>
                  <a:lnTo>
                    <a:pt x="1498" y="1927"/>
                  </a:lnTo>
                  <a:lnTo>
                    <a:pt x="1506" y="1919"/>
                  </a:lnTo>
                  <a:lnTo>
                    <a:pt x="1516" y="1905"/>
                  </a:lnTo>
                  <a:lnTo>
                    <a:pt x="1516" y="1898"/>
                  </a:lnTo>
                  <a:lnTo>
                    <a:pt x="1519" y="1891"/>
                  </a:lnTo>
                  <a:lnTo>
                    <a:pt x="1519" y="1884"/>
                  </a:lnTo>
                  <a:lnTo>
                    <a:pt x="1511" y="1878"/>
                  </a:lnTo>
                  <a:lnTo>
                    <a:pt x="1498" y="1880"/>
                  </a:lnTo>
                  <a:lnTo>
                    <a:pt x="1497" y="1884"/>
                  </a:lnTo>
                  <a:lnTo>
                    <a:pt x="1493" y="1878"/>
                  </a:lnTo>
                  <a:lnTo>
                    <a:pt x="1495" y="1874"/>
                  </a:lnTo>
                  <a:lnTo>
                    <a:pt x="1484" y="1871"/>
                  </a:lnTo>
                  <a:lnTo>
                    <a:pt x="1479" y="1864"/>
                  </a:lnTo>
                  <a:lnTo>
                    <a:pt x="1482" y="1857"/>
                  </a:lnTo>
                  <a:lnTo>
                    <a:pt x="1480" y="1849"/>
                  </a:lnTo>
                  <a:lnTo>
                    <a:pt x="1468" y="1852"/>
                  </a:lnTo>
                  <a:lnTo>
                    <a:pt x="1463" y="1847"/>
                  </a:lnTo>
                  <a:lnTo>
                    <a:pt x="1466" y="1842"/>
                  </a:lnTo>
                  <a:lnTo>
                    <a:pt x="1464" y="1835"/>
                  </a:lnTo>
                  <a:lnTo>
                    <a:pt x="1444" y="1839"/>
                  </a:lnTo>
                  <a:lnTo>
                    <a:pt x="1433" y="1847"/>
                  </a:lnTo>
                  <a:lnTo>
                    <a:pt x="1429" y="1837"/>
                  </a:lnTo>
                  <a:lnTo>
                    <a:pt x="1430" y="1826"/>
                  </a:lnTo>
                  <a:lnTo>
                    <a:pt x="1424" y="1821"/>
                  </a:lnTo>
                  <a:lnTo>
                    <a:pt x="1421" y="1815"/>
                  </a:lnTo>
                  <a:lnTo>
                    <a:pt x="1414" y="1812"/>
                  </a:lnTo>
                  <a:lnTo>
                    <a:pt x="1414" y="1804"/>
                  </a:lnTo>
                  <a:lnTo>
                    <a:pt x="1418" y="1798"/>
                  </a:lnTo>
                  <a:lnTo>
                    <a:pt x="1414" y="1792"/>
                  </a:lnTo>
                  <a:lnTo>
                    <a:pt x="1417" y="1784"/>
                  </a:lnTo>
                  <a:lnTo>
                    <a:pt x="1423" y="1778"/>
                  </a:lnTo>
                  <a:lnTo>
                    <a:pt x="1429" y="1780"/>
                  </a:lnTo>
                  <a:lnTo>
                    <a:pt x="1433" y="1775"/>
                  </a:lnTo>
                  <a:lnTo>
                    <a:pt x="1429" y="1767"/>
                  </a:lnTo>
                  <a:lnTo>
                    <a:pt x="1431" y="1761"/>
                  </a:lnTo>
                  <a:lnTo>
                    <a:pt x="1435" y="1759"/>
                  </a:lnTo>
                  <a:lnTo>
                    <a:pt x="1436" y="1751"/>
                  </a:lnTo>
                  <a:lnTo>
                    <a:pt x="1444" y="1747"/>
                  </a:lnTo>
                  <a:lnTo>
                    <a:pt x="1446" y="1742"/>
                  </a:lnTo>
                  <a:lnTo>
                    <a:pt x="1446" y="1733"/>
                  </a:lnTo>
                  <a:lnTo>
                    <a:pt x="1449" y="1714"/>
                  </a:lnTo>
                  <a:lnTo>
                    <a:pt x="1448" y="1701"/>
                  </a:lnTo>
                  <a:lnTo>
                    <a:pt x="1441" y="1686"/>
                  </a:lnTo>
                  <a:lnTo>
                    <a:pt x="1441" y="1673"/>
                  </a:lnTo>
                  <a:lnTo>
                    <a:pt x="1433" y="1664"/>
                  </a:lnTo>
                  <a:lnTo>
                    <a:pt x="1425" y="1664"/>
                  </a:lnTo>
                  <a:lnTo>
                    <a:pt x="1423" y="1651"/>
                  </a:lnTo>
                  <a:lnTo>
                    <a:pt x="1414" y="1645"/>
                  </a:lnTo>
                  <a:lnTo>
                    <a:pt x="1408" y="1633"/>
                  </a:lnTo>
                  <a:lnTo>
                    <a:pt x="1398" y="1632"/>
                  </a:lnTo>
                  <a:lnTo>
                    <a:pt x="1391" y="1636"/>
                  </a:lnTo>
                  <a:lnTo>
                    <a:pt x="1381" y="1632"/>
                  </a:lnTo>
                  <a:lnTo>
                    <a:pt x="1374" y="1635"/>
                  </a:lnTo>
                  <a:lnTo>
                    <a:pt x="1367" y="1628"/>
                  </a:lnTo>
                  <a:lnTo>
                    <a:pt x="1359" y="1625"/>
                  </a:lnTo>
                  <a:lnTo>
                    <a:pt x="1353" y="1627"/>
                  </a:lnTo>
                  <a:lnTo>
                    <a:pt x="1344" y="1626"/>
                  </a:lnTo>
                  <a:lnTo>
                    <a:pt x="1342" y="1618"/>
                  </a:lnTo>
                  <a:lnTo>
                    <a:pt x="1349" y="1611"/>
                  </a:lnTo>
                  <a:lnTo>
                    <a:pt x="1349" y="1605"/>
                  </a:lnTo>
                  <a:lnTo>
                    <a:pt x="1342" y="1596"/>
                  </a:lnTo>
                  <a:lnTo>
                    <a:pt x="1341" y="1589"/>
                  </a:lnTo>
                  <a:lnTo>
                    <a:pt x="1335" y="1591"/>
                  </a:lnTo>
                  <a:lnTo>
                    <a:pt x="1329" y="1593"/>
                  </a:lnTo>
                  <a:lnTo>
                    <a:pt x="1326" y="1586"/>
                  </a:lnTo>
                  <a:lnTo>
                    <a:pt x="1332" y="1574"/>
                  </a:lnTo>
                  <a:lnTo>
                    <a:pt x="1330" y="1569"/>
                  </a:lnTo>
                  <a:lnTo>
                    <a:pt x="1324" y="1571"/>
                  </a:lnTo>
                  <a:lnTo>
                    <a:pt x="1320" y="1565"/>
                  </a:lnTo>
                  <a:lnTo>
                    <a:pt x="1313" y="1563"/>
                  </a:lnTo>
                  <a:lnTo>
                    <a:pt x="1294" y="1574"/>
                  </a:lnTo>
                  <a:lnTo>
                    <a:pt x="1295" y="1582"/>
                  </a:lnTo>
                  <a:lnTo>
                    <a:pt x="1290" y="1586"/>
                  </a:lnTo>
                  <a:lnTo>
                    <a:pt x="1273" y="1581"/>
                  </a:lnTo>
                  <a:lnTo>
                    <a:pt x="1262" y="1584"/>
                  </a:lnTo>
                  <a:lnTo>
                    <a:pt x="1254" y="1572"/>
                  </a:lnTo>
                  <a:lnTo>
                    <a:pt x="1244" y="1579"/>
                  </a:lnTo>
                  <a:lnTo>
                    <a:pt x="1238" y="1581"/>
                  </a:lnTo>
                  <a:lnTo>
                    <a:pt x="1239" y="1590"/>
                  </a:lnTo>
                  <a:lnTo>
                    <a:pt x="1229" y="1602"/>
                  </a:lnTo>
                  <a:lnTo>
                    <a:pt x="1213" y="1606"/>
                  </a:lnTo>
                  <a:lnTo>
                    <a:pt x="1203" y="1608"/>
                  </a:lnTo>
                  <a:lnTo>
                    <a:pt x="1196" y="1617"/>
                  </a:lnTo>
                  <a:lnTo>
                    <a:pt x="1193" y="1626"/>
                  </a:lnTo>
                  <a:lnTo>
                    <a:pt x="1184" y="1628"/>
                  </a:lnTo>
                  <a:lnTo>
                    <a:pt x="1183" y="1634"/>
                  </a:lnTo>
                  <a:lnTo>
                    <a:pt x="1177" y="1632"/>
                  </a:lnTo>
                  <a:lnTo>
                    <a:pt x="1170" y="1637"/>
                  </a:lnTo>
                  <a:lnTo>
                    <a:pt x="1166" y="1647"/>
                  </a:lnTo>
                  <a:lnTo>
                    <a:pt x="1158" y="1648"/>
                  </a:lnTo>
                  <a:lnTo>
                    <a:pt x="1142" y="1652"/>
                  </a:lnTo>
                  <a:lnTo>
                    <a:pt x="1136" y="1652"/>
                  </a:lnTo>
                  <a:lnTo>
                    <a:pt x="1134" y="1652"/>
                  </a:lnTo>
                  <a:lnTo>
                    <a:pt x="1127" y="1643"/>
                  </a:lnTo>
                  <a:lnTo>
                    <a:pt x="1116" y="1643"/>
                  </a:lnTo>
                  <a:lnTo>
                    <a:pt x="1105" y="1647"/>
                  </a:lnTo>
                  <a:lnTo>
                    <a:pt x="1096" y="1643"/>
                  </a:lnTo>
                  <a:lnTo>
                    <a:pt x="1075" y="1641"/>
                  </a:lnTo>
                  <a:lnTo>
                    <a:pt x="1071" y="1634"/>
                  </a:lnTo>
                  <a:lnTo>
                    <a:pt x="1057" y="1636"/>
                  </a:lnTo>
                  <a:lnTo>
                    <a:pt x="1035" y="1648"/>
                  </a:lnTo>
                  <a:lnTo>
                    <a:pt x="1025" y="1668"/>
                  </a:lnTo>
                  <a:lnTo>
                    <a:pt x="1017" y="1672"/>
                  </a:lnTo>
                  <a:lnTo>
                    <a:pt x="1016" y="1672"/>
                  </a:lnTo>
                  <a:lnTo>
                    <a:pt x="1008" y="1666"/>
                  </a:lnTo>
                  <a:lnTo>
                    <a:pt x="1007" y="1655"/>
                  </a:lnTo>
                  <a:lnTo>
                    <a:pt x="1002" y="1645"/>
                  </a:lnTo>
                  <a:lnTo>
                    <a:pt x="992" y="1647"/>
                  </a:lnTo>
                  <a:lnTo>
                    <a:pt x="984" y="1654"/>
                  </a:lnTo>
                  <a:lnTo>
                    <a:pt x="983" y="1654"/>
                  </a:lnTo>
                  <a:lnTo>
                    <a:pt x="975" y="1653"/>
                  </a:lnTo>
                  <a:lnTo>
                    <a:pt x="963" y="1657"/>
                  </a:lnTo>
                  <a:lnTo>
                    <a:pt x="958" y="1655"/>
                  </a:lnTo>
                  <a:lnTo>
                    <a:pt x="947" y="1660"/>
                  </a:lnTo>
                  <a:lnTo>
                    <a:pt x="940" y="1658"/>
                  </a:lnTo>
                  <a:lnTo>
                    <a:pt x="931" y="1646"/>
                  </a:lnTo>
                  <a:lnTo>
                    <a:pt x="918" y="1641"/>
                  </a:lnTo>
                  <a:lnTo>
                    <a:pt x="915" y="1630"/>
                  </a:lnTo>
                  <a:lnTo>
                    <a:pt x="905" y="1625"/>
                  </a:lnTo>
                  <a:lnTo>
                    <a:pt x="888" y="1623"/>
                  </a:lnTo>
                  <a:lnTo>
                    <a:pt x="880" y="1632"/>
                  </a:lnTo>
                  <a:lnTo>
                    <a:pt x="871" y="1635"/>
                  </a:lnTo>
                  <a:lnTo>
                    <a:pt x="865" y="1639"/>
                  </a:lnTo>
                  <a:lnTo>
                    <a:pt x="853" y="1633"/>
                  </a:lnTo>
                  <a:lnTo>
                    <a:pt x="846" y="1635"/>
                  </a:lnTo>
                  <a:lnTo>
                    <a:pt x="841" y="1625"/>
                  </a:lnTo>
                  <a:lnTo>
                    <a:pt x="843" y="1607"/>
                  </a:lnTo>
                  <a:lnTo>
                    <a:pt x="832" y="1605"/>
                  </a:lnTo>
                  <a:lnTo>
                    <a:pt x="818" y="1609"/>
                  </a:lnTo>
                  <a:lnTo>
                    <a:pt x="807" y="1600"/>
                  </a:lnTo>
                  <a:lnTo>
                    <a:pt x="806" y="1588"/>
                  </a:lnTo>
                  <a:lnTo>
                    <a:pt x="797" y="1582"/>
                  </a:lnTo>
                  <a:lnTo>
                    <a:pt x="788" y="1582"/>
                  </a:lnTo>
                  <a:lnTo>
                    <a:pt x="785" y="1578"/>
                  </a:lnTo>
                  <a:lnTo>
                    <a:pt x="780" y="1583"/>
                  </a:lnTo>
                  <a:lnTo>
                    <a:pt x="779" y="1596"/>
                  </a:lnTo>
                  <a:lnTo>
                    <a:pt x="774" y="1598"/>
                  </a:lnTo>
                  <a:lnTo>
                    <a:pt x="770" y="1588"/>
                  </a:lnTo>
                  <a:lnTo>
                    <a:pt x="762" y="1579"/>
                  </a:lnTo>
                  <a:lnTo>
                    <a:pt x="759" y="1573"/>
                  </a:lnTo>
                  <a:lnTo>
                    <a:pt x="749" y="1569"/>
                  </a:lnTo>
                  <a:lnTo>
                    <a:pt x="739" y="1568"/>
                  </a:lnTo>
                  <a:lnTo>
                    <a:pt x="726" y="1555"/>
                  </a:lnTo>
                  <a:lnTo>
                    <a:pt x="720" y="1550"/>
                  </a:lnTo>
                  <a:lnTo>
                    <a:pt x="709" y="1549"/>
                  </a:lnTo>
                  <a:lnTo>
                    <a:pt x="705" y="1545"/>
                  </a:lnTo>
                  <a:lnTo>
                    <a:pt x="689" y="1539"/>
                  </a:lnTo>
                  <a:lnTo>
                    <a:pt x="678" y="1540"/>
                  </a:lnTo>
                  <a:lnTo>
                    <a:pt x="672" y="1548"/>
                  </a:lnTo>
                  <a:lnTo>
                    <a:pt x="668" y="1545"/>
                  </a:lnTo>
                  <a:lnTo>
                    <a:pt x="659" y="1546"/>
                  </a:lnTo>
                  <a:lnTo>
                    <a:pt x="656" y="1541"/>
                  </a:lnTo>
                  <a:lnTo>
                    <a:pt x="643" y="1534"/>
                  </a:lnTo>
                  <a:lnTo>
                    <a:pt x="641" y="1537"/>
                  </a:lnTo>
                  <a:lnTo>
                    <a:pt x="640" y="1538"/>
                  </a:lnTo>
                  <a:lnTo>
                    <a:pt x="637" y="1531"/>
                  </a:lnTo>
                  <a:lnTo>
                    <a:pt x="629" y="1529"/>
                  </a:lnTo>
                  <a:lnTo>
                    <a:pt x="624" y="1519"/>
                  </a:lnTo>
                  <a:lnTo>
                    <a:pt x="618" y="1517"/>
                  </a:lnTo>
                  <a:lnTo>
                    <a:pt x="609" y="1507"/>
                  </a:lnTo>
                  <a:lnTo>
                    <a:pt x="599" y="1506"/>
                  </a:lnTo>
                  <a:lnTo>
                    <a:pt x="595" y="1501"/>
                  </a:lnTo>
                  <a:lnTo>
                    <a:pt x="585" y="1501"/>
                  </a:lnTo>
                  <a:lnTo>
                    <a:pt x="580" y="1509"/>
                  </a:lnTo>
                  <a:lnTo>
                    <a:pt x="570" y="1504"/>
                  </a:lnTo>
                  <a:lnTo>
                    <a:pt x="567" y="1495"/>
                  </a:lnTo>
                  <a:lnTo>
                    <a:pt x="563" y="1494"/>
                  </a:lnTo>
                  <a:lnTo>
                    <a:pt x="563" y="1487"/>
                  </a:lnTo>
                  <a:lnTo>
                    <a:pt x="558" y="1479"/>
                  </a:lnTo>
                  <a:lnTo>
                    <a:pt x="553" y="1476"/>
                  </a:lnTo>
                  <a:lnTo>
                    <a:pt x="556" y="1471"/>
                  </a:lnTo>
                  <a:lnTo>
                    <a:pt x="551" y="1462"/>
                  </a:lnTo>
                  <a:lnTo>
                    <a:pt x="553" y="1445"/>
                  </a:lnTo>
                  <a:lnTo>
                    <a:pt x="541" y="1439"/>
                  </a:lnTo>
                  <a:lnTo>
                    <a:pt x="541" y="1432"/>
                  </a:lnTo>
                  <a:lnTo>
                    <a:pt x="538" y="1426"/>
                  </a:lnTo>
                  <a:lnTo>
                    <a:pt x="551" y="1413"/>
                  </a:lnTo>
                  <a:lnTo>
                    <a:pt x="558" y="1416"/>
                  </a:lnTo>
                  <a:lnTo>
                    <a:pt x="560" y="1422"/>
                  </a:lnTo>
                  <a:lnTo>
                    <a:pt x="565" y="1412"/>
                  </a:lnTo>
                  <a:lnTo>
                    <a:pt x="562" y="1397"/>
                  </a:lnTo>
                  <a:lnTo>
                    <a:pt x="557" y="1377"/>
                  </a:lnTo>
                  <a:lnTo>
                    <a:pt x="546" y="1374"/>
                  </a:lnTo>
                  <a:lnTo>
                    <a:pt x="537" y="1355"/>
                  </a:lnTo>
                  <a:lnTo>
                    <a:pt x="538" y="1334"/>
                  </a:lnTo>
                  <a:lnTo>
                    <a:pt x="532" y="1323"/>
                  </a:lnTo>
                  <a:lnTo>
                    <a:pt x="517" y="1316"/>
                  </a:lnTo>
                  <a:lnTo>
                    <a:pt x="506" y="1302"/>
                  </a:lnTo>
                  <a:lnTo>
                    <a:pt x="498" y="1281"/>
                  </a:lnTo>
                  <a:lnTo>
                    <a:pt x="484" y="1273"/>
                  </a:lnTo>
                  <a:lnTo>
                    <a:pt x="467" y="1267"/>
                  </a:lnTo>
                  <a:lnTo>
                    <a:pt x="465" y="1257"/>
                  </a:lnTo>
                  <a:lnTo>
                    <a:pt x="457" y="1255"/>
                  </a:lnTo>
                  <a:lnTo>
                    <a:pt x="439" y="1255"/>
                  </a:lnTo>
                  <a:lnTo>
                    <a:pt x="421" y="1253"/>
                  </a:lnTo>
                  <a:lnTo>
                    <a:pt x="417" y="1247"/>
                  </a:lnTo>
                  <a:lnTo>
                    <a:pt x="409" y="1242"/>
                  </a:lnTo>
                  <a:lnTo>
                    <a:pt x="409" y="1230"/>
                  </a:lnTo>
                  <a:lnTo>
                    <a:pt x="397" y="1222"/>
                  </a:lnTo>
                  <a:lnTo>
                    <a:pt x="377" y="1194"/>
                  </a:lnTo>
                  <a:lnTo>
                    <a:pt x="373" y="1180"/>
                  </a:lnTo>
                  <a:lnTo>
                    <a:pt x="366" y="1173"/>
                  </a:lnTo>
                  <a:lnTo>
                    <a:pt x="361" y="1173"/>
                  </a:lnTo>
                  <a:lnTo>
                    <a:pt x="357" y="1178"/>
                  </a:lnTo>
                  <a:lnTo>
                    <a:pt x="351" y="1181"/>
                  </a:lnTo>
                  <a:lnTo>
                    <a:pt x="344" y="1180"/>
                  </a:lnTo>
                  <a:lnTo>
                    <a:pt x="340" y="1184"/>
                  </a:lnTo>
                  <a:lnTo>
                    <a:pt x="332" y="1176"/>
                  </a:lnTo>
                  <a:lnTo>
                    <a:pt x="326" y="1178"/>
                  </a:lnTo>
                  <a:lnTo>
                    <a:pt x="321" y="1180"/>
                  </a:lnTo>
                  <a:lnTo>
                    <a:pt x="315" y="1179"/>
                  </a:lnTo>
                  <a:lnTo>
                    <a:pt x="328" y="1167"/>
                  </a:lnTo>
                  <a:lnTo>
                    <a:pt x="326" y="1160"/>
                  </a:lnTo>
                  <a:lnTo>
                    <a:pt x="307" y="1160"/>
                  </a:lnTo>
                  <a:lnTo>
                    <a:pt x="302" y="1167"/>
                  </a:lnTo>
                  <a:lnTo>
                    <a:pt x="285" y="1169"/>
                  </a:lnTo>
                  <a:lnTo>
                    <a:pt x="283" y="1159"/>
                  </a:lnTo>
                  <a:lnTo>
                    <a:pt x="270" y="1162"/>
                  </a:lnTo>
                  <a:lnTo>
                    <a:pt x="250" y="1175"/>
                  </a:lnTo>
                  <a:lnTo>
                    <a:pt x="245" y="1180"/>
                  </a:lnTo>
                  <a:lnTo>
                    <a:pt x="243" y="1188"/>
                  </a:lnTo>
                  <a:lnTo>
                    <a:pt x="236" y="1195"/>
                  </a:lnTo>
                  <a:lnTo>
                    <a:pt x="220" y="1202"/>
                  </a:lnTo>
                  <a:lnTo>
                    <a:pt x="219" y="1206"/>
                  </a:lnTo>
                  <a:lnTo>
                    <a:pt x="211" y="1212"/>
                  </a:lnTo>
                  <a:lnTo>
                    <a:pt x="200" y="1212"/>
                  </a:lnTo>
                  <a:lnTo>
                    <a:pt x="192" y="1209"/>
                  </a:lnTo>
                  <a:lnTo>
                    <a:pt x="192" y="1203"/>
                  </a:lnTo>
                  <a:lnTo>
                    <a:pt x="186" y="1194"/>
                  </a:lnTo>
                  <a:lnTo>
                    <a:pt x="185" y="1177"/>
                  </a:lnTo>
                  <a:lnTo>
                    <a:pt x="184" y="1168"/>
                  </a:lnTo>
                  <a:lnTo>
                    <a:pt x="184" y="1157"/>
                  </a:lnTo>
                  <a:lnTo>
                    <a:pt x="181" y="1148"/>
                  </a:lnTo>
                  <a:lnTo>
                    <a:pt x="174" y="1149"/>
                  </a:lnTo>
                  <a:lnTo>
                    <a:pt x="171" y="1141"/>
                  </a:lnTo>
                  <a:lnTo>
                    <a:pt x="173" y="1130"/>
                  </a:lnTo>
                  <a:lnTo>
                    <a:pt x="173" y="1123"/>
                  </a:lnTo>
                  <a:lnTo>
                    <a:pt x="165" y="1119"/>
                  </a:lnTo>
                  <a:lnTo>
                    <a:pt x="158" y="1114"/>
                  </a:lnTo>
                  <a:lnTo>
                    <a:pt x="147" y="1114"/>
                  </a:lnTo>
                  <a:lnTo>
                    <a:pt x="143" y="1122"/>
                  </a:lnTo>
                  <a:lnTo>
                    <a:pt x="141" y="1134"/>
                  </a:lnTo>
                  <a:lnTo>
                    <a:pt x="136" y="1139"/>
                  </a:lnTo>
                  <a:lnTo>
                    <a:pt x="132" y="1145"/>
                  </a:lnTo>
                  <a:lnTo>
                    <a:pt x="134" y="1157"/>
                  </a:lnTo>
                  <a:lnTo>
                    <a:pt x="128" y="1167"/>
                  </a:lnTo>
                  <a:lnTo>
                    <a:pt x="119" y="1168"/>
                  </a:lnTo>
                  <a:lnTo>
                    <a:pt x="118" y="1163"/>
                  </a:lnTo>
                  <a:lnTo>
                    <a:pt x="113" y="1163"/>
                  </a:lnTo>
                  <a:lnTo>
                    <a:pt x="110" y="1168"/>
                  </a:lnTo>
                  <a:lnTo>
                    <a:pt x="100" y="1170"/>
                  </a:lnTo>
                  <a:lnTo>
                    <a:pt x="99" y="1176"/>
                  </a:lnTo>
                  <a:lnTo>
                    <a:pt x="104" y="1180"/>
                  </a:lnTo>
                  <a:lnTo>
                    <a:pt x="104" y="1187"/>
                  </a:lnTo>
                  <a:lnTo>
                    <a:pt x="89" y="1186"/>
                  </a:lnTo>
                  <a:lnTo>
                    <a:pt x="84" y="1180"/>
                  </a:lnTo>
                  <a:lnTo>
                    <a:pt x="80" y="1177"/>
                  </a:lnTo>
                  <a:lnTo>
                    <a:pt x="74" y="1181"/>
                  </a:lnTo>
                  <a:lnTo>
                    <a:pt x="69" y="1182"/>
                  </a:lnTo>
                  <a:lnTo>
                    <a:pt x="65" y="1189"/>
                  </a:lnTo>
                  <a:lnTo>
                    <a:pt x="55" y="1195"/>
                  </a:lnTo>
                  <a:lnTo>
                    <a:pt x="41" y="1198"/>
                  </a:lnTo>
                  <a:lnTo>
                    <a:pt x="34" y="1195"/>
                  </a:lnTo>
                  <a:lnTo>
                    <a:pt x="24" y="1183"/>
                  </a:lnTo>
                  <a:lnTo>
                    <a:pt x="28" y="1188"/>
                  </a:lnTo>
                  <a:lnTo>
                    <a:pt x="31" y="1160"/>
                  </a:lnTo>
                  <a:lnTo>
                    <a:pt x="41" y="1138"/>
                  </a:lnTo>
                  <a:lnTo>
                    <a:pt x="45" y="1133"/>
                  </a:lnTo>
                  <a:lnTo>
                    <a:pt x="43" y="1121"/>
                  </a:lnTo>
                  <a:lnTo>
                    <a:pt x="35" y="1117"/>
                  </a:lnTo>
                  <a:lnTo>
                    <a:pt x="30" y="1105"/>
                  </a:lnTo>
                  <a:lnTo>
                    <a:pt x="34" y="1096"/>
                  </a:lnTo>
                  <a:lnTo>
                    <a:pt x="32" y="1086"/>
                  </a:lnTo>
                  <a:lnTo>
                    <a:pt x="19" y="1087"/>
                  </a:lnTo>
                  <a:lnTo>
                    <a:pt x="12" y="1091"/>
                  </a:lnTo>
                  <a:lnTo>
                    <a:pt x="0" y="1074"/>
                  </a:lnTo>
                  <a:lnTo>
                    <a:pt x="0" y="1061"/>
                  </a:lnTo>
                  <a:lnTo>
                    <a:pt x="9" y="1054"/>
                  </a:lnTo>
                  <a:lnTo>
                    <a:pt x="29" y="1057"/>
                  </a:lnTo>
                  <a:lnTo>
                    <a:pt x="36" y="1054"/>
                  </a:lnTo>
                  <a:lnTo>
                    <a:pt x="38" y="1044"/>
                  </a:lnTo>
                  <a:lnTo>
                    <a:pt x="55" y="1038"/>
                  </a:lnTo>
                  <a:lnTo>
                    <a:pt x="52" y="1031"/>
                  </a:lnTo>
                  <a:lnTo>
                    <a:pt x="48" y="1028"/>
                  </a:lnTo>
                  <a:lnTo>
                    <a:pt x="67" y="1023"/>
                  </a:lnTo>
                  <a:lnTo>
                    <a:pt x="82" y="1017"/>
                  </a:lnTo>
                  <a:lnTo>
                    <a:pt x="82" y="1008"/>
                  </a:lnTo>
                  <a:lnTo>
                    <a:pt x="69" y="1002"/>
                  </a:lnTo>
                  <a:lnTo>
                    <a:pt x="69" y="991"/>
                  </a:lnTo>
                  <a:lnTo>
                    <a:pt x="80" y="987"/>
                  </a:lnTo>
                  <a:lnTo>
                    <a:pt x="92" y="978"/>
                  </a:lnTo>
                  <a:lnTo>
                    <a:pt x="101" y="979"/>
                  </a:lnTo>
                  <a:lnTo>
                    <a:pt x="115" y="965"/>
                  </a:lnTo>
                  <a:lnTo>
                    <a:pt x="124" y="975"/>
                  </a:lnTo>
                  <a:lnTo>
                    <a:pt x="128" y="981"/>
                  </a:lnTo>
                  <a:lnTo>
                    <a:pt x="149" y="977"/>
                  </a:lnTo>
                  <a:lnTo>
                    <a:pt x="165" y="978"/>
                  </a:lnTo>
                  <a:lnTo>
                    <a:pt x="177" y="964"/>
                  </a:lnTo>
                  <a:lnTo>
                    <a:pt x="175" y="956"/>
                  </a:lnTo>
                  <a:lnTo>
                    <a:pt x="153" y="939"/>
                  </a:lnTo>
                  <a:lnTo>
                    <a:pt x="148" y="938"/>
                  </a:lnTo>
                  <a:lnTo>
                    <a:pt x="146" y="950"/>
                  </a:lnTo>
                  <a:lnTo>
                    <a:pt x="139" y="958"/>
                  </a:lnTo>
                  <a:lnTo>
                    <a:pt x="131" y="955"/>
                  </a:lnTo>
                  <a:lnTo>
                    <a:pt x="123" y="948"/>
                  </a:lnTo>
                  <a:lnTo>
                    <a:pt x="103" y="942"/>
                  </a:lnTo>
                  <a:lnTo>
                    <a:pt x="95" y="937"/>
                  </a:lnTo>
                  <a:lnTo>
                    <a:pt x="102" y="926"/>
                  </a:lnTo>
                  <a:lnTo>
                    <a:pt x="116" y="904"/>
                  </a:lnTo>
                  <a:lnTo>
                    <a:pt x="115" y="895"/>
                  </a:lnTo>
                  <a:lnTo>
                    <a:pt x="110" y="895"/>
                  </a:lnTo>
                  <a:lnTo>
                    <a:pt x="112" y="891"/>
                  </a:lnTo>
                  <a:lnTo>
                    <a:pt x="121" y="884"/>
                  </a:lnTo>
                  <a:lnTo>
                    <a:pt x="118" y="879"/>
                  </a:lnTo>
                  <a:lnTo>
                    <a:pt x="127" y="870"/>
                  </a:lnTo>
                  <a:lnTo>
                    <a:pt x="141" y="872"/>
                  </a:lnTo>
                  <a:lnTo>
                    <a:pt x="149" y="877"/>
                  </a:lnTo>
                  <a:lnTo>
                    <a:pt x="181" y="880"/>
                  </a:lnTo>
                  <a:lnTo>
                    <a:pt x="208" y="879"/>
                  </a:lnTo>
                  <a:lnTo>
                    <a:pt x="222" y="877"/>
                  </a:lnTo>
                  <a:lnTo>
                    <a:pt x="222" y="865"/>
                  </a:lnTo>
                  <a:lnTo>
                    <a:pt x="219" y="856"/>
                  </a:lnTo>
                  <a:lnTo>
                    <a:pt x="218" y="846"/>
                  </a:lnTo>
                  <a:lnTo>
                    <a:pt x="223" y="843"/>
                  </a:lnTo>
                  <a:lnTo>
                    <a:pt x="231" y="845"/>
                  </a:lnTo>
                  <a:lnTo>
                    <a:pt x="242" y="845"/>
                  </a:lnTo>
                  <a:lnTo>
                    <a:pt x="247" y="843"/>
                  </a:lnTo>
                  <a:lnTo>
                    <a:pt x="261" y="843"/>
                  </a:lnTo>
                  <a:lnTo>
                    <a:pt x="270" y="848"/>
                  </a:lnTo>
                  <a:lnTo>
                    <a:pt x="288" y="853"/>
                  </a:lnTo>
                  <a:lnTo>
                    <a:pt x="312" y="856"/>
                  </a:lnTo>
                  <a:lnTo>
                    <a:pt x="320" y="853"/>
                  </a:lnTo>
                  <a:lnTo>
                    <a:pt x="328" y="846"/>
                  </a:lnTo>
                  <a:lnTo>
                    <a:pt x="338" y="849"/>
                  </a:lnTo>
                  <a:lnTo>
                    <a:pt x="349" y="847"/>
                  </a:lnTo>
                  <a:lnTo>
                    <a:pt x="370" y="842"/>
                  </a:lnTo>
                  <a:lnTo>
                    <a:pt x="392" y="848"/>
                  </a:lnTo>
                  <a:lnTo>
                    <a:pt x="405" y="844"/>
                  </a:lnTo>
                  <a:lnTo>
                    <a:pt x="432" y="845"/>
                  </a:lnTo>
                  <a:lnTo>
                    <a:pt x="451" y="852"/>
                  </a:lnTo>
                  <a:lnTo>
                    <a:pt x="458" y="850"/>
                  </a:lnTo>
                  <a:lnTo>
                    <a:pt x="477" y="872"/>
                  </a:lnTo>
                  <a:lnTo>
                    <a:pt x="497" y="877"/>
                  </a:lnTo>
                  <a:lnTo>
                    <a:pt x="505" y="872"/>
                  </a:lnTo>
                  <a:lnTo>
                    <a:pt x="505" y="861"/>
                  </a:lnTo>
                  <a:lnTo>
                    <a:pt x="513" y="855"/>
                  </a:lnTo>
                  <a:lnTo>
                    <a:pt x="514" y="850"/>
                  </a:lnTo>
                  <a:lnTo>
                    <a:pt x="518" y="848"/>
                  </a:lnTo>
                  <a:lnTo>
                    <a:pt x="511" y="839"/>
                  </a:lnTo>
                  <a:lnTo>
                    <a:pt x="514" y="832"/>
                  </a:lnTo>
                  <a:lnTo>
                    <a:pt x="519" y="827"/>
                  </a:lnTo>
                  <a:lnTo>
                    <a:pt x="515" y="809"/>
                  </a:lnTo>
                  <a:lnTo>
                    <a:pt x="506" y="802"/>
                  </a:lnTo>
                  <a:lnTo>
                    <a:pt x="504" y="794"/>
                  </a:lnTo>
                  <a:lnTo>
                    <a:pt x="496" y="781"/>
                  </a:lnTo>
                  <a:lnTo>
                    <a:pt x="495" y="772"/>
                  </a:lnTo>
                  <a:lnTo>
                    <a:pt x="491" y="766"/>
                  </a:lnTo>
                  <a:lnTo>
                    <a:pt x="490" y="760"/>
                  </a:lnTo>
                  <a:lnTo>
                    <a:pt x="486" y="747"/>
                  </a:lnTo>
                  <a:lnTo>
                    <a:pt x="492" y="740"/>
                  </a:lnTo>
                  <a:lnTo>
                    <a:pt x="492" y="736"/>
                  </a:lnTo>
                  <a:lnTo>
                    <a:pt x="482" y="735"/>
                  </a:lnTo>
                  <a:lnTo>
                    <a:pt x="470" y="736"/>
                  </a:lnTo>
                  <a:lnTo>
                    <a:pt x="462" y="730"/>
                  </a:lnTo>
                  <a:lnTo>
                    <a:pt x="462" y="724"/>
                  </a:lnTo>
                  <a:lnTo>
                    <a:pt x="470" y="716"/>
                  </a:lnTo>
                  <a:lnTo>
                    <a:pt x="478" y="713"/>
                  </a:lnTo>
                  <a:lnTo>
                    <a:pt x="483" y="716"/>
                  </a:lnTo>
                  <a:lnTo>
                    <a:pt x="489" y="716"/>
                  </a:lnTo>
                  <a:lnTo>
                    <a:pt x="503" y="711"/>
                  </a:lnTo>
                  <a:lnTo>
                    <a:pt x="522" y="707"/>
                  </a:lnTo>
                  <a:lnTo>
                    <a:pt x="533" y="705"/>
                  </a:lnTo>
                  <a:lnTo>
                    <a:pt x="538" y="702"/>
                  </a:lnTo>
                  <a:lnTo>
                    <a:pt x="543" y="706"/>
                  </a:lnTo>
                  <a:lnTo>
                    <a:pt x="550" y="706"/>
                  </a:lnTo>
                  <a:lnTo>
                    <a:pt x="555" y="703"/>
                  </a:lnTo>
                  <a:lnTo>
                    <a:pt x="561" y="703"/>
                  </a:lnTo>
                  <a:lnTo>
                    <a:pt x="562" y="696"/>
                  </a:lnTo>
                  <a:lnTo>
                    <a:pt x="566" y="687"/>
                  </a:lnTo>
                  <a:lnTo>
                    <a:pt x="556" y="683"/>
                  </a:lnTo>
                  <a:lnTo>
                    <a:pt x="551" y="679"/>
                  </a:lnTo>
                  <a:lnTo>
                    <a:pt x="553" y="673"/>
                  </a:lnTo>
                  <a:lnTo>
                    <a:pt x="553" y="653"/>
                  </a:lnTo>
                  <a:lnTo>
                    <a:pt x="557" y="628"/>
                  </a:lnTo>
                  <a:lnTo>
                    <a:pt x="558" y="618"/>
                  </a:lnTo>
                  <a:lnTo>
                    <a:pt x="562" y="605"/>
                  </a:lnTo>
                  <a:lnTo>
                    <a:pt x="565" y="585"/>
                  </a:lnTo>
                  <a:lnTo>
                    <a:pt x="571" y="585"/>
                  </a:lnTo>
                  <a:lnTo>
                    <a:pt x="581" y="586"/>
                  </a:lnTo>
                  <a:lnTo>
                    <a:pt x="598" y="592"/>
                  </a:lnTo>
                  <a:lnTo>
                    <a:pt x="610" y="593"/>
                  </a:lnTo>
                  <a:lnTo>
                    <a:pt x="627" y="589"/>
                  </a:lnTo>
                  <a:lnTo>
                    <a:pt x="634" y="589"/>
                  </a:lnTo>
                  <a:lnTo>
                    <a:pt x="636" y="594"/>
                  </a:lnTo>
                  <a:lnTo>
                    <a:pt x="641" y="596"/>
                  </a:lnTo>
                  <a:lnTo>
                    <a:pt x="647" y="593"/>
                  </a:lnTo>
                  <a:lnTo>
                    <a:pt x="654" y="585"/>
                  </a:lnTo>
                  <a:lnTo>
                    <a:pt x="664" y="581"/>
                  </a:lnTo>
                  <a:lnTo>
                    <a:pt x="675" y="569"/>
                  </a:lnTo>
                  <a:lnTo>
                    <a:pt x="676" y="563"/>
                  </a:lnTo>
                  <a:lnTo>
                    <a:pt x="668" y="552"/>
                  </a:lnTo>
                  <a:lnTo>
                    <a:pt x="660" y="534"/>
                  </a:lnTo>
                  <a:lnTo>
                    <a:pt x="659" y="516"/>
                  </a:lnTo>
                  <a:lnTo>
                    <a:pt x="660" y="505"/>
                  </a:lnTo>
                  <a:lnTo>
                    <a:pt x="668" y="500"/>
                  </a:lnTo>
                  <a:lnTo>
                    <a:pt x="681" y="495"/>
                  </a:lnTo>
                  <a:lnTo>
                    <a:pt x="687" y="485"/>
                  </a:lnTo>
                  <a:lnTo>
                    <a:pt x="684" y="481"/>
                  </a:lnTo>
                  <a:lnTo>
                    <a:pt x="685" y="474"/>
                  </a:lnTo>
                  <a:lnTo>
                    <a:pt x="696" y="461"/>
                  </a:lnTo>
                  <a:lnTo>
                    <a:pt x="703" y="458"/>
                  </a:lnTo>
                  <a:lnTo>
                    <a:pt x="711" y="449"/>
                  </a:lnTo>
                  <a:lnTo>
                    <a:pt x="710" y="448"/>
                  </a:lnTo>
                  <a:lnTo>
                    <a:pt x="715" y="448"/>
                  </a:lnTo>
                  <a:lnTo>
                    <a:pt x="724" y="451"/>
                  </a:lnTo>
                  <a:lnTo>
                    <a:pt x="728" y="451"/>
                  </a:lnTo>
                  <a:lnTo>
                    <a:pt x="729" y="455"/>
                  </a:lnTo>
                  <a:lnTo>
                    <a:pt x="729" y="465"/>
                  </a:lnTo>
                  <a:lnTo>
                    <a:pt x="731" y="468"/>
                  </a:lnTo>
                  <a:lnTo>
                    <a:pt x="734" y="473"/>
                  </a:lnTo>
                  <a:lnTo>
                    <a:pt x="737" y="473"/>
                  </a:lnTo>
                  <a:lnTo>
                    <a:pt x="738" y="470"/>
                  </a:lnTo>
                  <a:lnTo>
                    <a:pt x="739" y="469"/>
                  </a:lnTo>
                  <a:lnTo>
                    <a:pt x="742" y="474"/>
                  </a:lnTo>
                  <a:lnTo>
                    <a:pt x="742" y="480"/>
                  </a:lnTo>
                  <a:lnTo>
                    <a:pt x="744" y="485"/>
                  </a:lnTo>
                  <a:lnTo>
                    <a:pt x="749" y="489"/>
                  </a:lnTo>
                  <a:lnTo>
                    <a:pt x="754" y="492"/>
                  </a:lnTo>
                  <a:lnTo>
                    <a:pt x="761" y="499"/>
                  </a:lnTo>
                  <a:lnTo>
                    <a:pt x="769" y="505"/>
                  </a:lnTo>
                  <a:lnTo>
                    <a:pt x="775" y="512"/>
                  </a:lnTo>
                  <a:lnTo>
                    <a:pt x="776" y="515"/>
                  </a:lnTo>
                  <a:lnTo>
                    <a:pt x="778" y="522"/>
                  </a:lnTo>
                  <a:lnTo>
                    <a:pt x="787" y="527"/>
                  </a:lnTo>
                  <a:lnTo>
                    <a:pt x="791" y="527"/>
                  </a:lnTo>
                  <a:lnTo>
                    <a:pt x="792" y="522"/>
                  </a:lnTo>
                  <a:lnTo>
                    <a:pt x="796" y="518"/>
                  </a:lnTo>
                  <a:lnTo>
                    <a:pt x="804" y="514"/>
                  </a:lnTo>
                  <a:lnTo>
                    <a:pt x="813" y="514"/>
                  </a:lnTo>
                  <a:lnTo>
                    <a:pt x="815" y="518"/>
                  </a:lnTo>
                  <a:lnTo>
                    <a:pt x="822" y="526"/>
                  </a:lnTo>
                  <a:lnTo>
                    <a:pt x="826" y="527"/>
                  </a:lnTo>
                  <a:lnTo>
                    <a:pt x="831" y="525"/>
                  </a:lnTo>
                  <a:lnTo>
                    <a:pt x="835" y="521"/>
                  </a:lnTo>
                  <a:lnTo>
                    <a:pt x="842" y="521"/>
                  </a:lnTo>
                  <a:lnTo>
                    <a:pt x="849" y="523"/>
                  </a:lnTo>
                  <a:lnTo>
                    <a:pt x="853" y="529"/>
                  </a:lnTo>
                  <a:lnTo>
                    <a:pt x="859" y="531"/>
                  </a:lnTo>
                  <a:lnTo>
                    <a:pt x="866" y="536"/>
                  </a:lnTo>
                  <a:lnTo>
                    <a:pt x="871" y="543"/>
                  </a:lnTo>
                  <a:lnTo>
                    <a:pt x="872" y="550"/>
                  </a:lnTo>
                  <a:lnTo>
                    <a:pt x="875" y="558"/>
                  </a:lnTo>
                  <a:lnTo>
                    <a:pt x="879" y="565"/>
                  </a:lnTo>
                  <a:lnTo>
                    <a:pt x="882" y="572"/>
                  </a:lnTo>
                  <a:lnTo>
                    <a:pt x="889" y="578"/>
                  </a:lnTo>
                  <a:lnTo>
                    <a:pt x="896" y="581"/>
                  </a:lnTo>
                  <a:lnTo>
                    <a:pt x="901" y="590"/>
                  </a:lnTo>
                  <a:lnTo>
                    <a:pt x="905" y="596"/>
                  </a:lnTo>
                  <a:lnTo>
                    <a:pt x="905" y="606"/>
                  </a:lnTo>
                  <a:lnTo>
                    <a:pt x="903" y="611"/>
                  </a:lnTo>
                  <a:lnTo>
                    <a:pt x="905" y="621"/>
                  </a:lnTo>
                  <a:lnTo>
                    <a:pt x="910" y="627"/>
                  </a:lnTo>
                  <a:lnTo>
                    <a:pt x="908" y="635"/>
                  </a:lnTo>
                  <a:lnTo>
                    <a:pt x="902" y="640"/>
                  </a:lnTo>
                  <a:lnTo>
                    <a:pt x="899" y="645"/>
                  </a:lnTo>
                  <a:lnTo>
                    <a:pt x="899" y="651"/>
                  </a:lnTo>
                  <a:lnTo>
                    <a:pt x="900" y="658"/>
                  </a:lnTo>
                  <a:lnTo>
                    <a:pt x="910" y="673"/>
                  </a:lnTo>
                  <a:lnTo>
                    <a:pt x="920" y="679"/>
                  </a:lnTo>
                  <a:lnTo>
                    <a:pt x="963" y="688"/>
                  </a:lnTo>
                  <a:lnTo>
                    <a:pt x="982" y="688"/>
                  </a:lnTo>
                  <a:lnTo>
                    <a:pt x="994" y="686"/>
                  </a:lnTo>
                  <a:lnTo>
                    <a:pt x="997" y="683"/>
                  </a:lnTo>
                  <a:lnTo>
                    <a:pt x="1000" y="682"/>
                  </a:lnTo>
                  <a:lnTo>
                    <a:pt x="1030" y="689"/>
                  </a:lnTo>
                  <a:lnTo>
                    <a:pt x="1044" y="698"/>
                  </a:lnTo>
                  <a:lnTo>
                    <a:pt x="1048" y="703"/>
                  </a:lnTo>
                  <a:lnTo>
                    <a:pt x="1055" y="705"/>
                  </a:lnTo>
                  <a:lnTo>
                    <a:pt x="1059" y="704"/>
                  </a:lnTo>
                  <a:lnTo>
                    <a:pt x="1065" y="706"/>
                  </a:lnTo>
                  <a:lnTo>
                    <a:pt x="1081" y="717"/>
                  </a:lnTo>
                  <a:lnTo>
                    <a:pt x="1092" y="723"/>
                  </a:lnTo>
                  <a:lnTo>
                    <a:pt x="1104" y="723"/>
                  </a:lnTo>
                  <a:lnTo>
                    <a:pt x="1108" y="722"/>
                  </a:lnTo>
                  <a:lnTo>
                    <a:pt x="1111" y="724"/>
                  </a:lnTo>
                  <a:lnTo>
                    <a:pt x="1112" y="731"/>
                  </a:lnTo>
                  <a:lnTo>
                    <a:pt x="1114" y="736"/>
                  </a:lnTo>
                  <a:lnTo>
                    <a:pt x="1118" y="737"/>
                  </a:lnTo>
                  <a:lnTo>
                    <a:pt x="1125" y="739"/>
                  </a:lnTo>
                  <a:lnTo>
                    <a:pt x="1131" y="746"/>
                  </a:lnTo>
                  <a:lnTo>
                    <a:pt x="1132" y="752"/>
                  </a:lnTo>
                  <a:lnTo>
                    <a:pt x="1137" y="764"/>
                  </a:lnTo>
                  <a:lnTo>
                    <a:pt x="1145" y="774"/>
                  </a:lnTo>
                  <a:lnTo>
                    <a:pt x="1154" y="787"/>
                  </a:lnTo>
                  <a:lnTo>
                    <a:pt x="1158" y="797"/>
                  </a:lnTo>
                  <a:lnTo>
                    <a:pt x="1167" y="816"/>
                  </a:lnTo>
                  <a:lnTo>
                    <a:pt x="1175" y="818"/>
                  </a:lnTo>
                  <a:lnTo>
                    <a:pt x="1184" y="817"/>
                  </a:lnTo>
                  <a:lnTo>
                    <a:pt x="1201" y="815"/>
                  </a:lnTo>
                  <a:lnTo>
                    <a:pt x="1221" y="817"/>
                  </a:lnTo>
                  <a:lnTo>
                    <a:pt x="1248" y="815"/>
                  </a:lnTo>
                  <a:lnTo>
                    <a:pt x="1285" y="818"/>
                  </a:lnTo>
                  <a:lnTo>
                    <a:pt x="1305" y="816"/>
                  </a:lnTo>
                  <a:lnTo>
                    <a:pt x="1320" y="811"/>
                  </a:lnTo>
                  <a:lnTo>
                    <a:pt x="1322" y="806"/>
                  </a:lnTo>
                  <a:lnTo>
                    <a:pt x="1327" y="803"/>
                  </a:lnTo>
                  <a:lnTo>
                    <a:pt x="1334" y="804"/>
                  </a:lnTo>
                  <a:lnTo>
                    <a:pt x="1361" y="804"/>
                  </a:lnTo>
                  <a:lnTo>
                    <a:pt x="1392" y="807"/>
                  </a:lnTo>
                  <a:lnTo>
                    <a:pt x="1404" y="807"/>
                  </a:lnTo>
                  <a:lnTo>
                    <a:pt x="1419" y="822"/>
                  </a:lnTo>
                  <a:lnTo>
                    <a:pt x="1446" y="834"/>
                  </a:lnTo>
                  <a:lnTo>
                    <a:pt x="1474" y="845"/>
                  </a:lnTo>
                  <a:lnTo>
                    <a:pt x="1487" y="846"/>
                  </a:lnTo>
                  <a:lnTo>
                    <a:pt x="1503" y="854"/>
                  </a:lnTo>
                  <a:lnTo>
                    <a:pt x="1518" y="852"/>
                  </a:lnTo>
                  <a:lnTo>
                    <a:pt x="1536" y="847"/>
                  </a:lnTo>
                  <a:lnTo>
                    <a:pt x="1538" y="853"/>
                  </a:lnTo>
                  <a:lnTo>
                    <a:pt x="1538" y="858"/>
                  </a:lnTo>
                  <a:lnTo>
                    <a:pt x="1551" y="862"/>
                  </a:lnTo>
                  <a:lnTo>
                    <a:pt x="1561" y="862"/>
                  </a:lnTo>
                  <a:lnTo>
                    <a:pt x="1569" y="855"/>
                  </a:lnTo>
                  <a:lnTo>
                    <a:pt x="1588" y="840"/>
                  </a:lnTo>
                  <a:lnTo>
                    <a:pt x="1601" y="826"/>
                  </a:lnTo>
                  <a:lnTo>
                    <a:pt x="1625" y="818"/>
                  </a:lnTo>
                  <a:lnTo>
                    <a:pt x="1657" y="806"/>
                  </a:lnTo>
                  <a:lnTo>
                    <a:pt x="1671" y="802"/>
                  </a:lnTo>
                  <a:lnTo>
                    <a:pt x="1683" y="798"/>
                  </a:lnTo>
                  <a:lnTo>
                    <a:pt x="1701" y="796"/>
                  </a:lnTo>
                  <a:lnTo>
                    <a:pt x="1714" y="796"/>
                  </a:lnTo>
                  <a:lnTo>
                    <a:pt x="1726" y="787"/>
                  </a:lnTo>
                  <a:lnTo>
                    <a:pt x="1738" y="779"/>
                  </a:lnTo>
                  <a:lnTo>
                    <a:pt x="1748" y="778"/>
                  </a:lnTo>
                  <a:lnTo>
                    <a:pt x="1762" y="774"/>
                  </a:lnTo>
                  <a:lnTo>
                    <a:pt x="1769" y="774"/>
                  </a:lnTo>
                  <a:lnTo>
                    <a:pt x="1776" y="759"/>
                  </a:lnTo>
                  <a:lnTo>
                    <a:pt x="1787" y="741"/>
                  </a:lnTo>
                  <a:lnTo>
                    <a:pt x="1806" y="719"/>
                  </a:lnTo>
                  <a:lnTo>
                    <a:pt x="1812" y="711"/>
                  </a:lnTo>
                  <a:lnTo>
                    <a:pt x="1816" y="702"/>
                  </a:lnTo>
                  <a:lnTo>
                    <a:pt x="1816" y="697"/>
                  </a:lnTo>
                  <a:lnTo>
                    <a:pt x="1798" y="686"/>
                  </a:lnTo>
                  <a:lnTo>
                    <a:pt x="1779" y="673"/>
                  </a:lnTo>
                  <a:lnTo>
                    <a:pt x="1779" y="667"/>
                  </a:lnTo>
                  <a:lnTo>
                    <a:pt x="1778" y="657"/>
                  </a:lnTo>
                  <a:lnTo>
                    <a:pt x="1779" y="638"/>
                  </a:lnTo>
                  <a:lnTo>
                    <a:pt x="1785" y="629"/>
                  </a:lnTo>
                  <a:lnTo>
                    <a:pt x="1795" y="621"/>
                  </a:lnTo>
                  <a:lnTo>
                    <a:pt x="1813" y="618"/>
                  </a:lnTo>
                  <a:lnTo>
                    <a:pt x="1823" y="618"/>
                  </a:lnTo>
                  <a:lnTo>
                    <a:pt x="1834" y="626"/>
                  </a:lnTo>
                  <a:lnTo>
                    <a:pt x="1847" y="630"/>
                  </a:lnTo>
                  <a:lnTo>
                    <a:pt x="1858" y="633"/>
                  </a:lnTo>
                  <a:lnTo>
                    <a:pt x="1867" y="637"/>
                  </a:lnTo>
                  <a:lnTo>
                    <a:pt x="1872" y="636"/>
                  </a:lnTo>
                  <a:lnTo>
                    <a:pt x="1874" y="629"/>
                  </a:lnTo>
                  <a:lnTo>
                    <a:pt x="1880" y="623"/>
                  </a:lnTo>
                  <a:lnTo>
                    <a:pt x="1890" y="616"/>
                  </a:lnTo>
                  <a:lnTo>
                    <a:pt x="1898" y="610"/>
                  </a:lnTo>
                  <a:lnTo>
                    <a:pt x="1907" y="592"/>
                  </a:lnTo>
                  <a:lnTo>
                    <a:pt x="1912" y="588"/>
                  </a:lnTo>
                  <a:lnTo>
                    <a:pt x="1922" y="591"/>
                  </a:lnTo>
                  <a:lnTo>
                    <a:pt x="1933" y="591"/>
                  </a:lnTo>
                  <a:lnTo>
                    <a:pt x="1952" y="577"/>
                  </a:lnTo>
                  <a:lnTo>
                    <a:pt x="1962" y="575"/>
                  </a:lnTo>
                  <a:lnTo>
                    <a:pt x="1966" y="569"/>
                  </a:lnTo>
                  <a:lnTo>
                    <a:pt x="1966" y="560"/>
                  </a:lnTo>
                  <a:lnTo>
                    <a:pt x="1968" y="547"/>
                  </a:lnTo>
                  <a:lnTo>
                    <a:pt x="1975" y="535"/>
                  </a:lnTo>
                  <a:lnTo>
                    <a:pt x="1979" y="530"/>
                  </a:lnTo>
                  <a:lnTo>
                    <a:pt x="1984" y="531"/>
                  </a:lnTo>
                  <a:lnTo>
                    <a:pt x="1990" y="530"/>
                  </a:lnTo>
                  <a:lnTo>
                    <a:pt x="1993" y="525"/>
                  </a:lnTo>
                  <a:lnTo>
                    <a:pt x="1993" y="517"/>
                  </a:lnTo>
                  <a:lnTo>
                    <a:pt x="1996" y="516"/>
                  </a:lnTo>
                  <a:lnTo>
                    <a:pt x="2004" y="522"/>
                  </a:lnTo>
                  <a:lnTo>
                    <a:pt x="2011" y="517"/>
                  </a:lnTo>
                  <a:lnTo>
                    <a:pt x="2023" y="508"/>
                  </a:lnTo>
                  <a:lnTo>
                    <a:pt x="2031" y="497"/>
                  </a:lnTo>
                  <a:lnTo>
                    <a:pt x="2039" y="495"/>
                  </a:lnTo>
                  <a:lnTo>
                    <a:pt x="2051" y="500"/>
                  </a:lnTo>
                  <a:lnTo>
                    <a:pt x="2056" y="497"/>
                  </a:lnTo>
                  <a:lnTo>
                    <a:pt x="2066" y="496"/>
                  </a:lnTo>
                  <a:lnTo>
                    <a:pt x="2070" y="500"/>
                  </a:lnTo>
                  <a:lnTo>
                    <a:pt x="2076" y="501"/>
                  </a:lnTo>
                  <a:lnTo>
                    <a:pt x="2080" y="496"/>
                  </a:lnTo>
                  <a:lnTo>
                    <a:pt x="2080" y="490"/>
                  </a:lnTo>
                  <a:lnTo>
                    <a:pt x="2083" y="485"/>
                  </a:lnTo>
                  <a:lnTo>
                    <a:pt x="2084" y="477"/>
                  </a:lnTo>
                  <a:lnTo>
                    <a:pt x="2080" y="471"/>
                  </a:lnTo>
                  <a:lnTo>
                    <a:pt x="2080" y="464"/>
                  </a:lnTo>
                  <a:lnTo>
                    <a:pt x="2064" y="452"/>
                  </a:lnTo>
                  <a:lnTo>
                    <a:pt x="2051" y="436"/>
                  </a:lnTo>
                  <a:lnTo>
                    <a:pt x="2035" y="421"/>
                  </a:lnTo>
                  <a:lnTo>
                    <a:pt x="2024" y="408"/>
                  </a:lnTo>
                  <a:lnTo>
                    <a:pt x="2004" y="402"/>
                  </a:lnTo>
                  <a:lnTo>
                    <a:pt x="2000" y="406"/>
                  </a:lnTo>
                  <a:lnTo>
                    <a:pt x="1988" y="410"/>
                  </a:lnTo>
                  <a:lnTo>
                    <a:pt x="1987" y="418"/>
                  </a:lnTo>
                  <a:lnTo>
                    <a:pt x="1988" y="428"/>
                  </a:lnTo>
                  <a:lnTo>
                    <a:pt x="1978" y="444"/>
                  </a:lnTo>
                  <a:lnTo>
                    <a:pt x="1969" y="435"/>
                  </a:lnTo>
                  <a:lnTo>
                    <a:pt x="1950" y="432"/>
                  </a:lnTo>
                  <a:lnTo>
                    <a:pt x="1932" y="432"/>
                  </a:lnTo>
                  <a:lnTo>
                    <a:pt x="1918" y="443"/>
                  </a:lnTo>
                  <a:lnTo>
                    <a:pt x="1897" y="433"/>
                  </a:lnTo>
                  <a:lnTo>
                    <a:pt x="1890" y="419"/>
                  </a:lnTo>
                  <a:lnTo>
                    <a:pt x="1896" y="400"/>
                  </a:lnTo>
                  <a:lnTo>
                    <a:pt x="1894" y="391"/>
                  </a:lnTo>
                  <a:lnTo>
                    <a:pt x="1898" y="378"/>
                  </a:lnTo>
                  <a:lnTo>
                    <a:pt x="1896" y="364"/>
                  </a:lnTo>
                  <a:lnTo>
                    <a:pt x="1906" y="296"/>
                  </a:lnTo>
                  <a:lnTo>
                    <a:pt x="1905" y="295"/>
                  </a:lnTo>
                  <a:lnTo>
                    <a:pt x="1910" y="293"/>
                  </a:lnTo>
                  <a:lnTo>
                    <a:pt x="1916" y="294"/>
                  </a:lnTo>
                  <a:lnTo>
                    <a:pt x="1918" y="297"/>
                  </a:lnTo>
                  <a:lnTo>
                    <a:pt x="1926" y="296"/>
                  </a:lnTo>
                  <a:lnTo>
                    <a:pt x="1939" y="298"/>
                  </a:lnTo>
                  <a:lnTo>
                    <a:pt x="1945" y="303"/>
                  </a:lnTo>
                  <a:lnTo>
                    <a:pt x="1950" y="302"/>
                  </a:lnTo>
                  <a:lnTo>
                    <a:pt x="1971" y="282"/>
                  </a:lnTo>
                  <a:lnTo>
                    <a:pt x="1981" y="275"/>
                  </a:lnTo>
                  <a:lnTo>
                    <a:pt x="1997" y="273"/>
                  </a:lnTo>
                  <a:lnTo>
                    <a:pt x="2003" y="266"/>
                  </a:lnTo>
                  <a:lnTo>
                    <a:pt x="2006" y="258"/>
                  </a:lnTo>
                  <a:lnTo>
                    <a:pt x="2004" y="248"/>
                  </a:lnTo>
                  <a:lnTo>
                    <a:pt x="2001" y="246"/>
                  </a:lnTo>
                  <a:lnTo>
                    <a:pt x="1997" y="249"/>
                  </a:lnTo>
                  <a:lnTo>
                    <a:pt x="1994" y="246"/>
                  </a:lnTo>
                  <a:lnTo>
                    <a:pt x="1990" y="246"/>
                  </a:lnTo>
                  <a:lnTo>
                    <a:pt x="1989" y="233"/>
                  </a:lnTo>
                  <a:lnTo>
                    <a:pt x="1991" y="230"/>
                  </a:lnTo>
                  <a:lnTo>
                    <a:pt x="1991" y="217"/>
                  </a:lnTo>
                  <a:lnTo>
                    <a:pt x="1988" y="209"/>
                  </a:lnTo>
                  <a:lnTo>
                    <a:pt x="1990" y="204"/>
                  </a:lnTo>
                  <a:lnTo>
                    <a:pt x="1995" y="201"/>
                  </a:lnTo>
                  <a:lnTo>
                    <a:pt x="1996" y="193"/>
                  </a:lnTo>
                  <a:lnTo>
                    <a:pt x="1991" y="188"/>
                  </a:lnTo>
                  <a:lnTo>
                    <a:pt x="1989" y="178"/>
                  </a:lnTo>
                  <a:lnTo>
                    <a:pt x="1991" y="173"/>
                  </a:lnTo>
                  <a:lnTo>
                    <a:pt x="1986" y="166"/>
                  </a:lnTo>
                  <a:lnTo>
                    <a:pt x="1987" y="159"/>
                  </a:lnTo>
                  <a:lnTo>
                    <a:pt x="1992" y="150"/>
                  </a:lnTo>
                  <a:lnTo>
                    <a:pt x="1997" y="145"/>
                  </a:lnTo>
                  <a:lnTo>
                    <a:pt x="1999" y="135"/>
                  </a:lnTo>
                  <a:lnTo>
                    <a:pt x="2005" y="127"/>
                  </a:lnTo>
                  <a:lnTo>
                    <a:pt x="2010" y="123"/>
                  </a:lnTo>
                  <a:lnTo>
                    <a:pt x="2011" y="112"/>
                  </a:lnTo>
                  <a:lnTo>
                    <a:pt x="2009" y="107"/>
                  </a:lnTo>
                  <a:lnTo>
                    <a:pt x="2009" y="100"/>
                  </a:lnTo>
                  <a:lnTo>
                    <a:pt x="2003" y="95"/>
                  </a:lnTo>
                  <a:lnTo>
                    <a:pt x="1999" y="87"/>
                  </a:lnTo>
                  <a:lnTo>
                    <a:pt x="1993" y="77"/>
                  </a:lnTo>
                  <a:lnTo>
                    <a:pt x="1988" y="75"/>
                  </a:lnTo>
                  <a:lnTo>
                    <a:pt x="1982" y="78"/>
                  </a:lnTo>
                  <a:lnTo>
                    <a:pt x="1972" y="84"/>
                  </a:lnTo>
                  <a:lnTo>
                    <a:pt x="1967" y="83"/>
                  </a:lnTo>
                  <a:lnTo>
                    <a:pt x="1965" y="80"/>
                  </a:lnTo>
                  <a:lnTo>
                    <a:pt x="1965" y="69"/>
                  </a:lnTo>
                  <a:lnTo>
                    <a:pt x="1967" y="65"/>
                  </a:lnTo>
                  <a:lnTo>
                    <a:pt x="1967" y="61"/>
                  </a:lnTo>
                  <a:lnTo>
                    <a:pt x="1971" y="56"/>
                  </a:lnTo>
                  <a:lnTo>
                    <a:pt x="1973" y="48"/>
                  </a:lnTo>
                  <a:lnTo>
                    <a:pt x="1980" y="41"/>
                  </a:lnTo>
                  <a:lnTo>
                    <a:pt x="1980" y="35"/>
                  </a:lnTo>
                  <a:lnTo>
                    <a:pt x="1984" y="31"/>
                  </a:lnTo>
                  <a:lnTo>
                    <a:pt x="1996" y="30"/>
                  </a:lnTo>
                  <a:lnTo>
                    <a:pt x="2001" y="28"/>
                  </a:lnTo>
                  <a:lnTo>
                    <a:pt x="2007" y="28"/>
                  </a:lnTo>
                  <a:lnTo>
                    <a:pt x="2009" y="26"/>
                  </a:lnTo>
                  <a:lnTo>
                    <a:pt x="2015" y="27"/>
                  </a:lnTo>
                  <a:lnTo>
                    <a:pt x="2022" y="24"/>
                  </a:lnTo>
                  <a:lnTo>
                    <a:pt x="2025" y="17"/>
                  </a:lnTo>
                  <a:lnTo>
                    <a:pt x="2033" y="17"/>
                  </a:lnTo>
                  <a:lnTo>
                    <a:pt x="2038" y="12"/>
                  </a:lnTo>
                  <a:lnTo>
                    <a:pt x="2047" y="13"/>
                  </a:lnTo>
                  <a:lnTo>
                    <a:pt x="2053" y="12"/>
                  </a:lnTo>
                  <a:lnTo>
                    <a:pt x="2062" y="12"/>
                  </a:lnTo>
                  <a:lnTo>
                    <a:pt x="2066" y="9"/>
                  </a:lnTo>
                  <a:lnTo>
                    <a:pt x="2069" y="9"/>
                  </a:lnTo>
                  <a:lnTo>
                    <a:pt x="2072" y="2"/>
                  </a:lnTo>
                  <a:lnTo>
                    <a:pt x="2084" y="1"/>
                  </a:lnTo>
                  <a:lnTo>
                    <a:pt x="2086" y="0"/>
                  </a:lnTo>
                  <a:lnTo>
                    <a:pt x="2091" y="1"/>
                  </a:lnTo>
                  <a:lnTo>
                    <a:pt x="2098" y="1"/>
                  </a:lnTo>
                  <a:lnTo>
                    <a:pt x="2104" y="6"/>
                  </a:lnTo>
                  <a:lnTo>
                    <a:pt x="2118" y="7"/>
                  </a:lnTo>
                  <a:lnTo>
                    <a:pt x="2124" y="12"/>
                  </a:lnTo>
                  <a:lnTo>
                    <a:pt x="2126" y="16"/>
                  </a:lnTo>
                  <a:lnTo>
                    <a:pt x="2136" y="16"/>
                  </a:lnTo>
                  <a:lnTo>
                    <a:pt x="2141" y="14"/>
                  </a:lnTo>
                  <a:lnTo>
                    <a:pt x="2144" y="17"/>
                  </a:lnTo>
                  <a:lnTo>
                    <a:pt x="2152" y="20"/>
                  </a:lnTo>
                  <a:lnTo>
                    <a:pt x="2156" y="19"/>
                  </a:lnTo>
                  <a:lnTo>
                    <a:pt x="2155" y="13"/>
                  </a:lnTo>
                  <a:lnTo>
                    <a:pt x="2159" y="11"/>
                  </a:lnTo>
                  <a:lnTo>
                    <a:pt x="2163" y="12"/>
                  </a:lnTo>
                  <a:lnTo>
                    <a:pt x="2169" y="12"/>
                  </a:lnTo>
                  <a:lnTo>
                    <a:pt x="2173" y="11"/>
                  </a:lnTo>
                  <a:lnTo>
                    <a:pt x="2177" y="16"/>
                  </a:lnTo>
                  <a:lnTo>
                    <a:pt x="2181" y="15"/>
                  </a:lnTo>
                  <a:lnTo>
                    <a:pt x="2187" y="18"/>
                  </a:lnTo>
                  <a:lnTo>
                    <a:pt x="2190" y="22"/>
                  </a:lnTo>
                  <a:lnTo>
                    <a:pt x="2189" y="26"/>
                  </a:lnTo>
                  <a:lnTo>
                    <a:pt x="2190" y="31"/>
                  </a:lnTo>
                  <a:lnTo>
                    <a:pt x="2195" y="31"/>
                  </a:lnTo>
                  <a:lnTo>
                    <a:pt x="2197" y="34"/>
                  </a:lnTo>
                  <a:lnTo>
                    <a:pt x="2202" y="31"/>
                  </a:lnTo>
                  <a:lnTo>
                    <a:pt x="2208" y="32"/>
                  </a:lnTo>
                  <a:lnTo>
                    <a:pt x="2209" y="36"/>
                  </a:lnTo>
                  <a:lnTo>
                    <a:pt x="2207" y="40"/>
                  </a:lnTo>
                  <a:lnTo>
                    <a:pt x="2209" y="44"/>
                  </a:lnTo>
                  <a:lnTo>
                    <a:pt x="2216" y="46"/>
                  </a:lnTo>
                  <a:lnTo>
                    <a:pt x="2220" y="45"/>
                  </a:lnTo>
                  <a:lnTo>
                    <a:pt x="2223" y="48"/>
                  </a:lnTo>
                  <a:lnTo>
                    <a:pt x="2224" y="52"/>
                  </a:lnTo>
                  <a:lnTo>
                    <a:pt x="2228" y="55"/>
                  </a:lnTo>
                  <a:lnTo>
                    <a:pt x="2231" y="60"/>
                  </a:lnTo>
                  <a:lnTo>
                    <a:pt x="2231" y="66"/>
                  </a:lnTo>
                  <a:lnTo>
                    <a:pt x="2234" y="71"/>
                  </a:lnTo>
                  <a:lnTo>
                    <a:pt x="2234" y="75"/>
                  </a:lnTo>
                  <a:lnTo>
                    <a:pt x="2235" y="78"/>
                  </a:lnTo>
                  <a:lnTo>
                    <a:pt x="2247" y="79"/>
                  </a:lnTo>
                  <a:lnTo>
                    <a:pt x="2248" y="84"/>
                  </a:lnTo>
                  <a:lnTo>
                    <a:pt x="2245" y="90"/>
                  </a:lnTo>
                  <a:lnTo>
                    <a:pt x="2246" y="95"/>
                  </a:lnTo>
                  <a:lnTo>
                    <a:pt x="2256" y="101"/>
                  </a:lnTo>
                  <a:lnTo>
                    <a:pt x="2260" y="108"/>
                  </a:lnTo>
                  <a:lnTo>
                    <a:pt x="2265" y="115"/>
                  </a:lnTo>
                  <a:lnTo>
                    <a:pt x="2267" y="121"/>
                  </a:lnTo>
                  <a:lnTo>
                    <a:pt x="2271" y="123"/>
                  </a:lnTo>
                  <a:lnTo>
                    <a:pt x="2274" y="131"/>
                  </a:lnTo>
                  <a:lnTo>
                    <a:pt x="2280" y="135"/>
                  </a:lnTo>
                  <a:lnTo>
                    <a:pt x="2279" y="139"/>
                  </a:lnTo>
                  <a:lnTo>
                    <a:pt x="2278" y="143"/>
                  </a:lnTo>
                  <a:lnTo>
                    <a:pt x="2281" y="145"/>
                  </a:lnTo>
                  <a:lnTo>
                    <a:pt x="2285" y="143"/>
                  </a:lnTo>
                  <a:lnTo>
                    <a:pt x="2289" y="150"/>
                  </a:lnTo>
                  <a:lnTo>
                    <a:pt x="2290" y="155"/>
                  </a:lnTo>
                  <a:lnTo>
                    <a:pt x="2299" y="166"/>
                  </a:lnTo>
                  <a:lnTo>
                    <a:pt x="2314" y="176"/>
                  </a:lnTo>
                  <a:lnTo>
                    <a:pt x="2317" y="185"/>
                  </a:lnTo>
                  <a:lnTo>
                    <a:pt x="2319" y="194"/>
                  </a:lnTo>
                  <a:lnTo>
                    <a:pt x="2322" y="196"/>
                  </a:lnTo>
                  <a:lnTo>
                    <a:pt x="2323" y="205"/>
                  </a:lnTo>
                  <a:lnTo>
                    <a:pt x="2328" y="208"/>
                  </a:lnTo>
                  <a:lnTo>
                    <a:pt x="2332" y="209"/>
                  </a:lnTo>
                  <a:lnTo>
                    <a:pt x="2334" y="217"/>
                  </a:lnTo>
                  <a:lnTo>
                    <a:pt x="2333" y="223"/>
                  </a:lnTo>
                  <a:lnTo>
                    <a:pt x="2338" y="231"/>
                  </a:lnTo>
                  <a:lnTo>
                    <a:pt x="2348" y="241"/>
                  </a:lnTo>
                  <a:lnTo>
                    <a:pt x="2355" y="244"/>
                  </a:lnTo>
                  <a:lnTo>
                    <a:pt x="2358" y="250"/>
                  </a:lnTo>
                  <a:lnTo>
                    <a:pt x="2364" y="251"/>
                  </a:lnTo>
                  <a:lnTo>
                    <a:pt x="2369" y="249"/>
                  </a:lnTo>
                  <a:lnTo>
                    <a:pt x="2373" y="252"/>
                  </a:lnTo>
                  <a:lnTo>
                    <a:pt x="2376" y="250"/>
                  </a:lnTo>
                  <a:lnTo>
                    <a:pt x="2386" y="251"/>
                  </a:lnTo>
                  <a:lnTo>
                    <a:pt x="2390" y="247"/>
                  </a:lnTo>
                  <a:lnTo>
                    <a:pt x="2396" y="247"/>
                  </a:lnTo>
                  <a:lnTo>
                    <a:pt x="2396" y="249"/>
                  </a:lnTo>
                  <a:lnTo>
                    <a:pt x="2393" y="253"/>
                  </a:lnTo>
                  <a:lnTo>
                    <a:pt x="2396" y="256"/>
                  </a:lnTo>
                  <a:lnTo>
                    <a:pt x="2406" y="257"/>
                  </a:lnTo>
                  <a:lnTo>
                    <a:pt x="2410" y="259"/>
                  </a:lnTo>
                  <a:lnTo>
                    <a:pt x="2413" y="262"/>
                  </a:lnTo>
                  <a:lnTo>
                    <a:pt x="2418" y="266"/>
                  </a:lnTo>
                  <a:lnTo>
                    <a:pt x="2419" y="262"/>
                  </a:lnTo>
                  <a:lnTo>
                    <a:pt x="2424" y="261"/>
                  </a:lnTo>
                  <a:lnTo>
                    <a:pt x="2428" y="262"/>
                  </a:lnTo>
                  <a:lnTo>
                    <a:pt x="2430" y="257"/>
                  </a:lnTo>
                  <a:lnTo>
                    <a:pt x="2435" y="256"/>
                  </a:lnTo>
                  <a:lnTo>
                    <a:pt x="2438" y="259"/>
                  </a:lnTo>
                  <a:lnTo>
                    <a:pt x="2440" y="264"/>
                  </a:lnTo>
                  <a:lnTo>
                    <a:pt x="2444" y="269"/>
                  </a:lnTo>
                  <a:lnTo>
                    <a:pt x="2449" y="270"/>
                  </a:lnTo>
                  <a:lnTo>
                    <a:pt x="2450" y="274"/>
                  </a:lnTo>
                  <a:lnTo>
                    <a:pt x="2455" y="278"/>
                  </a:lnTo>
                  <a:lnTo>
                    <a:pt x="2457" y="278"/>
                  </a:lnTo>
                  <a:lnTo>
                    <a:pt x="2461" y="282"/>
                  </a:lnTo>
                  <a:lnTo>
                    <a:pt x="2462" y="286"/>
                  </a:lnTo>
                  <a:lnTo>
                    <a:pt x="2472" y="291"/>
                  </a:lnTo>
                  <a:lnTo>
                    <a:pt x="2474" y="293"/>
                  </a:lnTo>
                  <a:lnTo>
                    <a:pt x="2478" y="293"/>
                  </a:lnTo>
                  <a:lnTo>
                    <a:pt x="2483" y="297"/>
                  </a:lnTo>
                  <a:lnTo>
                    <a:pt x="2489" y="298"/>
                  </a:lnTo>
                  <a:lnTo>
                    <a:pt x="2493" y="296"/>
                  </a:lnTo>
                  <a:lnTo>
                    <a:pt x="2499" y="296"/>
                  </a:lnTo>
                  <a:lnTo>
                    <a:pt x="2503" y="292"/>
                  </a:lnTo>
                  <a:lnTo>
                    <a:pt x="2507" y="292"/>
                  </a:lnTo>
                  <a:lnTo>
                    <a:pt x="2510" y="293"/>
                  </a:lnTo>
                  <a:lnTo>
                    <a:pt x="2509" y="299"/>
                  </a:lnTo>
                  <a:lnTo>
                    <a:pt x="2505" y="304"/>
                  </a:lnTo>
                  <a:lnTo>
                    <a:pt x="2506" y="310"/>
                  </a:lnTo>
                  <a:lnTo>
                    <a:pt x="2506" y="315"/>
                  </a:lnTo>
                  <a:lnTo>
                    <a:pt x="2514" y="315"/>
                  </a:lnTo>
                  <a:lnTo>
                    <a:pt x="2516" y="323"/>
                  </a:lnTo>
                  <a:lnTo>
                    <a:pt x="2518" y="330"/>
                  </a:lnTo>
                  <a:lnTo>
                    <a:pt x="2517" y="338"/>
                  </a:lnTo>
                  <a:lnTo>
                    <a:pt x="2515" y="341"/>
                  </a:lnTo>
                  <a:lnTo>
                    <a:pt x="2515" y="347"/>
                  </a:lnTo>
                  <a:lnTo>
                    <a:pt x="2523" y="357"/>
                  </a:lnTo>
                  <a:lnTo>
                    <a:pt x="2527" y="360"/>
                  </a:lnTo>
                  <a:lnTo>
                    <a:pt x="2534" y="369"/>
                  </a:lnTo>
                  <a:lnTo>
                    <a:pt x="2536" y="373"/>
                  </a:lnTo>
                  <a:lnTo>
                    <a:pt x="2543" y="371"/>
                  </a:lnTo>
                  <a:lnTo>
                    <a:pt x="2549" y="367"/>
                  </a:lnTo>
                  <a:lnTo>
                    <a:pt x="2555" y="367"/>
                  </a:lnTo>
                  <a:lnTo>
                    <a:pt x="2559" y="373"/>
                  </a:lnTo>
                  <a:lnTo>
                    <a:pt x="2561" y="379"/>
                  </a:lnTo>
                  <a:lnTo>
                    <a:pt x="2567" y="377"/>
                  </a:lnTo>
                  <a:lnTo>
                    <a:pt x="2570" y="373"/>
                  </a:lnTo>
                  <a:lnTo>
                    <a:pt x="2576" y="375"/>
                  </a:lnTo>
                  <a:lnTo>
                    <a:pt x="2581" y="373"/>
                  </a:lnTo>
                  <a:lnTo>
                    <a:pt x="2593" y="371"/>
                  </a:lnTo>
                  <a:lnTo>
                    <a:pt x="2599" y="366"/>
                  </a:lnTo>
                  <a:lnTo>
                    <a:pt x="2603" y="364"/>
                  </a:lnTo>
                  <a:lnTo>
                    <a:pt x="2603" y="359"/>
                  </a:lnTo>
                  <a:lnTo>
                    <a:pt x="2605" y="351"/>
                  </a:lnTo>
                  <a:lnTo>
                    <a:pt x="2610" y="348"/>
                  </a:lnTo>
                  <a:lnTo>
                    <a:pt x="2610" y="341"/>
                  </a:lnTo>
                  <a:lnTo>
                    <a:pt x="2613" y="334"/>
                  </a:lnTo>
                  <a:lnTo>
                    <a:pt x="2619" y="334"/>
                  </a:lnTo>
                  <a:lnTo>
                    <a:pt x="2627" y="334"/>
                  </a:lnTo>
                  <a:lnTo>
                    <a:pt x="2630" y="325"/>
                  </a:lnTo>
                  <a:lnTo>
                    <a:pt x="2634" y="324"/>
                  </a:lnTo>
                  <a:lnTo>
                    <a:pt x="2639" y="322"/>
                  </a:lnTo>
                  <a:lnTo>
                    <a:pt x="2640" y="316"/>
                  </a:lnTo>
                  <a:lnTo>
                    <a:pt x="2645" y="311"/>
                  </a:lnTo>
                  <a:lnTo>
                    <a:pt x="2652" y="310"/>
                  </a:lnTo>
                  <a:lnTo>
                    <a:pt x="2657" y="306"/>
                  </a:lnTo>
                  <a:lnTo>
                    <a:pt x="2665" y="309"/>
                  </a:lnTo>
                  <a:lnTo>
                    <a:pt x="2670" y="313"/>
                  </a:lnTo>
                  <a:lnTo>
                    <a:pt x="2677" y="313"/>
                  </a:lnTo>
                  <a:lnTo>
                    <a:pt x="2679" y="318"/>
                  </a:lnTo>
                  <a:lnTo>
                    <a:pt x="2684" y="326"/>
                  </a:lnTo>
                  <a:lnTo>
                    <a:pt x="2679" y="330"/>
                  </a:lnTo>
                  <a:lnTo>
                    <a:pt x="2681" y="334"/>
                  </a:lnTo>
                  <a:lnTo>
                    <a:pt x="2688" y="342"/>
                  </a:lnTo>
                  <a:lnTo>
                    <a:pt x="2689" y="349"/>
                  </a:lnTo>
                  <a:lnTo>
                    <a:pt x="2693" y="353"/>
                  </a:lnTo>
                  <a:lnTo>
                    <a:pt x="2699" y="356"/>
                  </a:lnTo>
                  <a:lnTo>
                    <a:pt x="2697" y="365"/>
                  </a:lnTo>
                  <a:lnTo>
                    <a:pt x="2696" y="373"/>
                  </a:lnTo>
                  <a:lnTo>
                    <a:pt x="2695" y="377"/>
                  </a:lnTo>
                  <a:lnTo>
                    <a:pt x="2688" y="378"/>
                  </a:lnTo>
                  <a:lnTo>
                    <a:pt x="2682" y="385"/>
                  </a:lnTo>
                  <a:lnTo>
                    <a:pt x="2682" y="389"/>
                  </a:lnTo>
                  <a:lnTo>
                    <a:pt x="2686" y="394"/>
                  </a:lnTo>
                  <a:lnTo>
                    <a:pt x="2688" y="397"/>
                  </a:lnTo>
                  <a:lnTo>
                    <a:pt x="2687" y="404"/>
                  </a:lnTo>
                  <a:lnTo>
                    <a:pt x="2685" y="410"/>
                  </a:lnTo>
                  <a:lnTo>
                    <a:pt x="2687" y="414"/>
                  </a:lnTo>
                  <a:lnTo>
                    <a:pt x="2691" y="417"/>
                  </a:lnTo>
                  <a:lnTo>
                    <a:pt x="2691" y="422"/>
                  </a:lnTo>
                  <a:lnTo>
                    <a:pt x="2693" y="425"/>
                  </a:lnTo>
                  <a:lnTo>
                    <a:pt x="2693" y="428"/>
                  </a:lnTo>
                  <a:lnTo>
                    <a:pt x="2691" y="430"/>
                  </a:lnTo>
                  <a:lnTo>
                    <a:pt x="2688" y="431"/>
                  </a:lnTo>
                  <a:lnTo>
                    <a:pt x="2689" y="442"/>
                  </a:lnTo>
                  <a:lnTo>
                    <a:pt x="2692" y="451"/>
                  </a:lnTo>
                  <a:lnTo>
                    <a:pt x="2695" y="455"/>
                  </a:lnTo>
                  <a:lnTo>
                    <a:pt x="2695" y="459"/>
                  </a:lnTo>
                  <a:lnTo>
                    <a:pt x="2690" y="462"/>
                  </a:lnTo>
                  <a:lnTo>
                    <a:pt x="2689" y="468"/>
                  </a:lnTo>
                  <a:lnTo>
                    <a:pt x="2692" y="472"/>
                  </a:lnTo>
                  <a:lnTo>
                    <a:pt x="2692" y="477"/>
                  </a:lnTo>
                  <a:lnTo>
                    <a:pt x="2694" y="482"/>
                  </a:lnTo>
                  <a:lnTo>
                    <a:pt x="2688" y="485"/>
                  </a:lnTo>
                  <a:lnTo>
                    <a:pt x="2686" y="487"/>
                  </a:lnTo>
                  <a:lnTo>
                    <a:pt x="2689" y="492"/>
                  </a:lnTo>
                  <a:lnTo>
                    <a:pt x="2690" y="498"/>
                  </a:lnTo>
                  <a:lnTo>
                    <a:pt x="2688" y="502"/>
                  </a:lnTo>
                  <a:lnTo>
                    <a:pt x="2684" y="510"/>
                  </a:lnTo>
                  <a:lnTo>
                    <a:pt x="2685" y="515"/>
                  </a:lnTo>
                  <a:lnTo>
                    <a:pt x="2686" y="520"/>
                  </a:lnTo>
                  <a:lnTo>
                    <a:pt x="2685" y="523"/>
                  </a:lnTo>
                  <a:lnTo>
                    <a:pt x="2686" y="528"/>
                  </a:lnTo>
                  <a:lnTo>
                    <a:pt x="2688" y="533"/>
                  </a:lnTo>
                  <a:lnTo>
                    <a:pt x="2689" y="539"/>
                  </a:lnTo>
                  <a:lnTo>
                    <a:pt x="2686" y="543"/>
                  </a:lnTo>
                  <a:lnTo>
                    <a:pt x="2681" y="543"/>
                  </a:lnTo>
                  <a:lnTo>
                    <a:pt x="2677" y="542"/>
                  </a:lnTo>
                  <a:lnTo>
                    <a:pt x="2649" y="537"/>
                  </a:lnTo>
                  <a:lnTo>
                    <a:pt x="2643" y="535"/>
                  </a:lnTo>
                  <a:lnTo>
                    <a:pt x="2636" y="533"/>
                  </a:lnTo>
                  <a:lnTo>
                    <a:pt x="2633" y="534"/>
                  </a:lnTo>
                  <a:lnTo>
                    <a:pt x="2625" y="546"/>
                  </a:lnTo>
                  <a:lnTo>
                    <a:pt x="2623" y="552"/>
                  </a:lnTo>
                  <a:lnTo>
                    <a:pt x="2619" y="558"/>
                  </a:lnTo>
                  <a:lnTo>
                    <a:pt x="2614" y="558"/>
                  </a:lnTo>
                  <a:lnTo>
                    <a:pt x="2608" y="562"/>
                  </a:lnTo>
                  <a:lnTo>
                    <a:pt x="2606" y="566"/>
                  </a:lnTo>
                  <a:lnTo>
                    <a:pt x="2609" y="573"/>
                  </a:lnTo>
                  <a:lnTo>
                    <a:pt x="2620" y="589"/>
                  </a:lnTo>
                  <a:lnTo>
                    <a:pt x="2622" y="596"/>
                  </a:lnTo>
                  <a:lnTo>
                    <a:pt x="2625" y="601"/>
                  </a:lnTo>
                  <a:lnTo>
                    <a:pt x="2630" y="609"/>
                  </a:lnTo>
                  <a:lnTo>
                    <a:pt x="2630" y="617"/>
                  </a:lnTo>
                  <a:lnTo>
                    <a:pt x="2631" y="627"/>
                  </a:lnTo>
                  <a:lnTo>
                    <a:pt x="2632" y="635"/>
                  </a:lnTo>
                  <a:lnTo>
                    <a:pt x="2632" y="650"/>
                  </a:lnTo>
                  <a:lnTo>
                    <a:pt x="2637" y="653"/>
                  </a:lnTo>
                  <a:lnTo>
                    <a:pt x="2638" y="661"/>
                  </a:lnTo>
                  <a:lnTo>
                    <a:pt x="2638" y="669"/>
                  </a:lnTo>
                  <a:lnTo>
                    <a:pt x="2636" y="673"/>
                  </a:lnTo>
                  <a:lnTo>
                    <a:pt x="2635" y="679"/>
                  </a:lnTo>
                  <a:lnTo>
                    <a:pt x="2637" y="684"/>
                  </a:lnTo>
                  <a:lnTo>
                    <a:pt x="2637" y="691"/>
                  </a:lnTo>
                  <a:lnTo>
                    <a:pt x="2634" y="692"/>
                  </a:lnTo>
                  <a:lnTo>
                    <a:pt x="2623" y="691"/>
                  </a:lnTo>
                  <a:lnTo>
                    <a:pt x="2618" y="694"/>
                  </a:lnTo>
                  <a:lnTo>
                    <a:pt x="2618" y="697"/>
                  </a:lnTo>
                  <a:lnTo>
                    <a:pt x="2619" y="705"/>
                  </a:lnTo>
                  <a:lnTo>
                    <a:pt x="2622" y="707"/>
                  </a:lnTo>
                  <a:lnTo>
                    <a:pt x="2622" y="712"/>
                  </a:lnTo>
                  <a:lnTo>
                    <a:pt x="2621" y="714"/>
                  </a:lnTo>
                  <a:lnTo>
                    <a:pt x="2619" y="711"/>
                  </a:lnTo>
                  <a:lnTo>
                    <a:pt x="2605" y="708"/>
                  </a:lnTo>
                  <a:lnTo>
                    <a:pt x="2602" y="704"/>
                  </a:lnTo>
                  <a:lnTo>
                    <a:pt x="2602" y="695"/>
                  </a:lnTo>
                  <a:lnTo>
                    <a:pt x="2594" y="688"/>
                  </a:lnTo>
                  <a:lnTo>
                    <a:pt x="2588" y="691"/>
                  </a:lnTo>
                  <a:lnTo>
                    <a:pt x="2588" y="700"/>
                  </a:lnTo>
                  <a:lnTo>
                    <a:pt x="2588" y="709"/>
                  </a:lnTo>
                  <a:lnTo>
                    <a:pt x="2591" y="716"/>
                  </a:lnTo>
                  <a:lnTo>
                    <a:pt x="2588" y="724"/>
                  </a:lnTo>
                  <a:lnTo>
                    <a:pt x="2579" y="725"/>
                  </a:lnTo>
                  <a:lnTo>
                    <a:pt x="2572" y="735"/>
                  </a:lnTo>
                  <a:lnTo>
                    <a:pt x="2572" y="744"/>
                  </a:lnTo>
                  <a:lnTo>
                    <a:pt x="2555" y="758"/>
                  </a:lnTo>
                  <a:lnTo>
                    <a:pt x="2544" y="759"/>
                  </a:lnTo>
                  <a:lnTo>
                    <a:pt x="2537" y="764"/>
                  </a:lnTo>
                  <a:lnTo>
                    <a:pt x="2546" y="771"/>
                  </a:lnTo>
                  <a:lnTo>
                    <a:pt x="2556" y="780"/>
                  </a:lnTo>
                  <a:lnTo>
                    <a:pt x="2556" y="787"/>
                  </a:lnTo>
                  <a:lnTo>
                    <a:pt x="2551" y="799"/>
                  </a:lnTo>
                  <a:lnTo>
                    <a:pt x="2539" y="797"/>
                  </a:lnTo>
                  <a:lnTo>
                    <a:pt x="2522" y="799"/>
                  </a:lnTo>
                  <a:lnTo>
                    <a:pt x="2512" y="795"/>
                  </a:lnTo>
                  <a:lnTo>
                    <a:pt x="2504" y="798"/>
                  </a:lnTo>
                  <a:lnTo>
                    <a:pt x="2498" y="792"/>
                  </a:lnTo>
                  <a:lnTo>
                    <a:pt x="2491" y="789"/>
                  </a:lnTo>
                  <a:lnTo>
                    <a:pt x="2483" y="776"/>
                  </a:lnTo>
                  <a:lnTo>
                    <a:pt x="2475" y="786"/>
                  </a:lnTo>
                  <a:lnTo>
                    <a:pt x="2474" y="801"/>
                  </a:lnTo>
                  <a:lnTo>
                    <a:pt x="2475" y="805"/>
                  </a:lnTo>
                  <a:lnTo>
                    <a:pt x="2471" y="813"/>
                  </a:lnTo>
                  <a:lnTo>
                    <a:pt x="2464" y="834"/>
                  </a:lnTo>
                  <a:lnTo>
                    <a:pt x="2456" y="838"/>
                  </a:lnTo>
                  <a:lnTo>
                    <a:pt x="2448" y="853"/>
                  </a:lnTo>
                  <a:lnTo>
                    <a:pt x="2437" y="860"/>
                  </a:lnTo>
                  <a:lnTo>
                    <a:pt x="2437" y="868"/>
                  </a:lnTo>
                  <a:lnTo>
                    <a:pt x="2432" y="879"/>
                  </a:lnTo>
                  <a:lnTo>
                    <a:pt x="2420" y="889"/>
                  </a:lnTo>
                  <a:lnTo>
                    <a:pt x="2420" y="913"/>
                  </a:lnTo>
                  <a:lnTo>
                    <a:pt x="2417" y="906"/>
                  </a:lnTo>
                  <a:lnTo>
                    <a:pt x="2405" y="921"/>
                  </a:lnTo>
                  <a:lnTo>
                    <a:pt x="2395" y="921"/>
                  </a:lnTo>
                  <a:lnTo>
                    <a:pt x="2390" y="923"/>
                  </a:lnTo>
                  <a:lnTo>
                    <a:pt x="2385" y="919"/>
                  </a:lnTo>
                  <a:lnTo>
                    <a:pt x="2374" y="927"/>
                  </a:lnTo>
                  <a:lnTo>
                    <a:pt x="2364" y="927"/>
                  </a:lnTo>
                  <a:lnTo>
                    <a:pt x="2362" y="936"/>
                  </a:lnTo>
                  <a:lnTo>
                    <a:pt x="2356" y="936"/>
                  </a:lnTo>
                  <a:lnTo>
                    <a:pt x="2337" y="950"/>
                  </a:lnTo>
                  <a:lnTo>
                    <a:pt x="2326" y="958"/>
                  </a:lnTo>
                  <a:lnTo>
                    <a:pt x="2330" y="967"/>
                  </a:lnTo>
                  <a:lnTo>
                    <a:pt x="2328" y="971"/>
                  </a:lnTo>
                  <a:lnTo>
                    <a:pt x="2316" y="976"/>
                  </a:lnTo>
                  <a:lnTo>
                    <a:pt x="2309" y="987"/>
                  </a:lnTo>
                  <a:lnTo>
                    <a:pt x="2304" y="987"/>
                  </a:lnTo>
                  <a:lnTo>
                    <a:pt x="2299" y="993"/>
                  </a:lnTo>
                  <a:lnTo>
                    <a:pt x="2293" y="994"/>
                  </a:lnTo>
                  <a:lnTo>
                    <a:pt x="2292" y="987"/>
                  </a:lnTo>
                  <a:lnTo>
                    <a:pt x="2285" y="983"/>
                  </a:lnTo>
                  <a:lnTo>
                    <a:pt x="2289" y="976"/>
                  </a:lnTo>
                  <a:lnTo>
                    <a:pt x="2296" y="975"/>
                  </a:lnTo>
                  <a:lnTo>
                    <a:pt x="2300" y="969"/>
                  </a:lnTo>
                  <a:lnTo>
                    <a:pt x="2310" y="971"/>
                  </a:lnTo>
                  <a:lnTo>
                    <a:pt x="2314" y="968"/>
                  </a:lnTo>
                  <a:lnTo>
                    <a:pt x="2315" y="963"/>
                  </a:lnTo>
                  <a:lnTo>
                    <a:pt x="2310" y="962"/>
                  </a:lnTo>
                  <a:lnTo>
                    <a:pt x="2309" y="958"/>
                  </a:lnTo>
                  <a:lnTo>
                    <a:pt x="2317" y="952"/>
                  </a:lnTo>
                  <a:lnTo>
                    <a:pt x="2321" y="944"/>
                  </a:lnTo>
                  <a:lnTo>
                    <a:pt x="2311" y="952"/>
                  </a:lnTo>
                  <a:lnTo>
                    <a:pt x="2301" y="955"/>
                  </a:lnTo>
                  <a:lnTo>
                    <a:pt x="2297" y="951"/>
                  </a:lnTo>
                  <a:lnTo>
                    <a:pt x="2297" y="945"/>
                  </a:lnTo>
                  <a:lnTo>
                    <a:pt x="2301" y="944"/>
                  </a:lnTo>
                  <a:lnTo>
                    <a:pt x="2302" y="938"/>
                  </a:lnTo>
                  <a:lnTo>
                    <a:pt x="2292" y="928"/>
                  </a:lnTo>
                  <a:lnTo>
                    <a:pt x="2294" y="917"/>
                  </a:lnTo>
                  <a:lnTo>
                    <a:pt x="2293" y="914"/>
                  </a:lnTo>
                  <a:lnTo>
                    <a:pt x="2301" y="913"/>
                  </a:lnTo>
                  <a:lnTo>
                    <a:pt x="2302" y="902"/>
                  </a:lnTo>
                  <a:lnTo>
                    <a:pt x="2312" y="890"/>
                  </a:lnTo>
                  <a:lnTo>
                    <a:pt x="2314" y="884"/>
                  </a:lnTo>
                  <a:lnTo>
                    <a:pt x="2319" y="881"/>
                  </a:lnTo>
                  <a:lnTo>
                    <a:pt x="2318" y="874"/>
                  </a:lnTo>
                  <a:lnTo>
                    <a:pt x="2298" y="862"/>
                  </a:lnTo>
                  <a:lnTo>
                    <a:pt x="2285" y="846"/>
                  </a:lnTo>
                  <a:lnTo>
                    <a:pt x="2282" y="855"/>
                  </a:lnTo>
                  <a:lnTo>
                    <a:pt x="2274" y="855"/>
                  </a:lnTo>
                  <a:lnTo>
                    <a:pt x="2270" y="852"/>
                  </a:lnTo>
                  <a:lnTo>
                    <a:pt x="2260" y="852"/>
                  </a:lnTo>
                  <a:lnTo>
                    <a:pt x="2254" y="862"/>
                  </a:lnTo>
                  <a:lnTo>
                    <a:pt x="2251" y="864"/>
                  </a:lnTo>
                  <a:lnTo>
                    <a:pt x="2249" y="874"/>
                  </a:lnTo>
                  <a:lnTo>
                    <a:pt x="2240" y="884"/>
                  </a:lnTo>
                  <a:lnTo>
                    <a:pt x="2239" y="901"/>
                  </a:lnTo>
                  <a:lnTo>
                    <a:pt x="2234" y="902"/>
                  </a:lnTo>
                  <a:lnTo>
                    <a:pt x="2227" y="914"/>
                  </a:lnTo>
                  <a:lnTo>
                    <a:pt x="2218" y="915"/>
                  </a:lnTo>
                  <a:lnTo>
                    <a:pt x="2203" y="923"/>
                  </a:lnTo>
                  <a:lnTo>
                    <a:pt x="2198" y="945"/>
                  </a:lnTo>
                  <a:lnTo>
                    <a:pt x="2195" y="950"/>
                  </a:lnTo>
                  <a:lnTo>
                    <a:pt x="2197" y="953"/>
                  </a:lnTo>
                  <a:lnTo>
                    <a:pt x="2199" y="963"/>
                  </a:lnTo>
                  <a:lnTo>
                    <a:pt x="2193" y="963"/>
                  </a:lnTo>
                  <a:lnTo>
                    <a:pt x="2195" y="968"/>
                  </a:lnTo>
                  <a:lnTo>
                    <a:pt x="2191" y="977"/>
                  </a:lnTo>
                  <a:lnTo>
                    <a:pt x="2180" y="977"/>
                  </a:lnTo>
                  <a:lnTo>
                    <a:pt x="2165" y="978"/>
                  </a:lnTo>
                  <a:lnTo>
                    <a:pt x="2149" y="972"/>
                  </a:lnTo>
                  <a:lnTo>
                    <a:pt x="2148" y="977"/>
                  </a:lnTo>
                  <a:lnTo>
                    <a:pt x="2142" y="981"/>
                  </a:lnTo>
                  <a:lnTo>
                    <a:pt x="2141" y="990"/>
                  </a:lnTo>
                  <a:lnTo>
                    <a:pt x="2140" y="994"/>
                  </a:lnTo>
                  <a:lnTo>
                    <a:pt x="2140" y="999"/>
                  </a:lnTo>
                  <a:lnTo>
                    <a:pt x="2136" y="1002"/>
                  </a:lnTo>
                  <a:lnTo>
                    <a:pt x="2141" y="1013"/>
                  </a:lnTo>
                  <a:lnTo>
                    <a:pt x="2142" y="1022"/>
                  </a:lnTo>
                  <a:lnTo>
                    <a:pt x="2151" y="1028"/>
                  </a:lnTo>
                  <a:lnTo>
                    <a:pt x="2166" y="1038"/>
                  </a:lnTo>
                  <a:lnTo>
                    <a:pt x="2168" y="1043"/>
                  </a:lnTo>
                  <a:lnTo>
                    <a:pt x="2174" y="1054"/>
                  </a:lnTo>
                  <a:lnTo>
                    <a:pt x="2175" y="1050"/>
                  </a:lnTo>
                  <a:lnTo>
                    <a:pt x="2178" y="1055"/>
                  </a:lnTo>
                  <a:lnTo>
                    <a:pt x="2181" y="1050"/>
                  </a:lnTo>
                  <a:lnTo>
                    <a:pt x="2186" y="1050"/>
                  </a:lnTo>
                  <a:lnTo>
                    <a:pt x="2187" y="1054"/>
                  </a:lnTo>
                  <a:lnTo>
                    <a:pt x="2192" y="1051"/>
                  </a:lnTo>
                  <a:lnTo>
                    <a:pt x="2203" y="1051"/>
                  </a:lnTo>
                  <a:lnTo>
                    <a:pt x="2205" y="1059"/>
                  </a:lnTo>
                  <a:lnTo>
                    <a:pt x="2205" y="1071"/>
                  </a:lnTo>
                  <a:lnTo>
                    <a:pt x="2217" y="1094"/>
                  </a:lnTo>
                  <a:lnTo>
                    <a:pt x="2229" y="1095"/>
                  </a:lnTo>
                  <a:lnTo>
                    <a:pt x="2237" y="1090"/>
                  </a:lnTo>
                  <a:lnTo>
                    <a:pt x="2246" y="1093"/>
                  </a:lnTo>
                  <a:lnTo>
                    <a:pt x="2250" y="1089"/>
                  </a:lnTo>
                  <a:lnTo>
                    <a:pt x="2254" y="1081"/>
                  </a:lnTo>
                  <a:lnTo>
                    <a:pt x="2250" y="1076"/>
                  </a:lnTo>
                  <a:lnTo>
                    <a:pt x="2248" y="1074"/>
                  </a:lnTo>
                  <a:lnTo>
                    <a:pt x="2260" y="1070"/>
                  </a:lnTo>
                  <a:lnTo>
                    <a:pt x="2266" y="1065"/>
                  </a:lnTo>
                  <a:lnTo>
                    <a:pt x="2266" y="1057"/>
                  </a:lnTo>
                  <a:lnTo>
                    <a:pt x="2263" y="1054"/>
                  </a:lnTo>
                  <a:lnTo>
                    <a:pt x="2273" y="1054"/>
                  </a:lnTo>
                  <a:lnTo>
                    <a:pt x="2293" y="1044"/>
                  </a:lnTo>
                  <a:lnTo>
                    <a:pt x="2296" y="1048"/>
                  </a:lnTo>
                  <a:lnTo>
                    <a:pt x="2301" y="1050"/>
                  </a:lnTo>
                  <a:lnTo>
                    <a:pt x="2306" y="1057"/>
                  </a:lnTo>
                  <a:lnTo>
                    <a:pt x="2311" y="1060"/>
                  </a:lnTo>
                  <a:lnTo>
                    <a:pt x="2317" y="1065"/>
                  </a:lnTo>
                  <a:lnTo>
                    <a:pt x="2345" y="1064"/>
                  </a:lnTo>
                  <a:lnTo>
                    <a:pt x="2348" y="1060"/>
                  </a:lnTo>
                  <a:lnTo>
                    <a:pt x="2358" y="1059"/>
                  </a:lnTo>
                  <a:lnTo>
                    <a:pt x="2357" y="1063"/>
                  </a:lnTo>
                  <a:lnTo>
                    <a:pt x="2370" y="1063"/>
                  </a:lnTo>
                  <a:lnTo>
                    <a:pt x="2380" y="1061"/>
                  </a:lnTo>
                  <a:lnTo>
                    <a:pt x="2386" y="1063"/>
                  </a:lnTo>
                  <a:lnTo>
                    <a:pt x="2376" y="1066"/>
                  </a:lnTo>
                  <a:lnTo>
                    <a:pt x="2375" y="1071"/>
                  </a:lnTo>
                  <a:lnTo>
                    <a:pt x="2383" y="1082"/>
                  </a:lnTo>
                  <a:lnTo>
                    <a:pt x="2378" y="1082"/>
                  </a:lnTo>
                  <a:lnTo>
                    <a:pt x="2372" y="1085"/>
                  </a:lnTo>
                  <a:lnTo>
                    <a:pt x="2373" y="1094"/>
                  </a:lnTo>
                  <a:lnTo>
                    <a:pt x="2380" y="1095"/>
                  </a:lnTo>
                  <a:lnTo>
                    <a:pt x="2380" y="1099"/>
                  </a:lnTo>
                  <a:lnTo>
                    <a:pt x="2369" y="1109"/>
                  </a:lnTo>
                  <a:lnTo>
                    <a:pt x="2359" y="1101"/>
                  </a:lnTo>
                  <a:lnTo>
                    <a:pt x="2358" y="1097"/>
                  </a:lnTo>
                  <a:lnTo>
                    <a:pt x="2354" y="1102"/>
                  </a:lnTo>
                  <a:lnTo>
                    <a:pt x="2350" y="1096"/>
                  </a:lnTo>
                  <a:lnTo>
                    <a:pt x="2341" y="1109"/>
                  </a:lnTo>
                  <a:lnTo>
                    <a:pt x="2335" y="1109"/>
                  </a:lnTo>
                  <a:lnTo>
                    <a:pt x="2327" y="1115"/>
                  </a:lnTo>
                  <a:lnTo>
                    <a:pt x="2320" y="1115"/>
                  </a:lnTo>
                  <a:lnTo>
                    <a:pt x="2318" y="1120"/>
                  </a:lnTo>
                  <a:lnTo>
                    <a:pt x="2310" y="1115"/>
                  </a:lnTo>
                  <a:lnTo>
                    <a:pt x="2300" y="1116"/>
                  </a:lnTo>
                  <a:lnTo>
                    <a:pt x="2310" y="1122"/>
                  </a:lnTo>
                  <a:lnTo>
                    <a:pt x="2311" y="1129"/>
                  </a:lnTo>
                  <a:lnTo>
                    <a:pt x="2300" y="1131"/>
                  </a:lnTo>
                  <a:lnTo>
                    <a:pt x="2300" y="1141"/>
                  </a:lnTo>
                  <a:lnTo>
                    <a:pt x="2287" y="1140"/>
                  </a:lnTo>
                  <a:lnTo>
                    <a:pt x="2280" y="1148"/>
                  </a:lnTo>
                  <a:lnTo>
                    <a:pt x="2284" y="1153"/>
                  </a:lnTo>
                  <a:lnTo>
                    <a:pt x="2292" y="1158"/>
                  </a:lnTo>
                  <a:lnTo>
                    <a:pt x="2284" y="1167"/>
                  </a:lnTo>
                  <a:lnTo>
                    <a:pt x="2280" y="1164"/>
                  </a:lnTo>
                  <a:lnTo>
                    <a:pt x="2272" y="1177"/>
                  </a:lnTo>
                  <a:lnTo>
                    <a:pt x="2265" y="1179"/>
                  </a:lnTo>
                  <a:lnTo>
                    <a:pt x="2262" y="1177"/>
                  </a:lnTo>
                  <a:lnTo>
                    <a:pt x="2260" y="1190"/>
                  </a:lnTo>
                  <a:lnTo>
                    <a:pt x="2264" y="1200"/>
                  </a:lnTo>
                  <a:lnTo>
                    <a:pt x="2260" y="1215"/>
                  </a:lnTo>
                  <a:lnTo>
                    <a:pt x="2260" y="1237"/>
                  </a:lnTo>
                  <a:lnTo>
                    <a:pt x="2264" y="1237"/>
                  </a:lnTo>
                  <a:lnTo>
                    <a:pt x="2286" y="1247"/>
                  </a:lnTo>
                  <a:lnTo>
                    <a:pt x="2286" y="1254"/>
                  </a:lnTo>
                  <a:lnTo>
                    <a:pt x="2293" y="1250"/>
                  </a:lnTo>
                  <a:lnTo>
                    <a:pt x="2317" y="1262"/>
                  </a:lnTo>
                  <a:lnTo>
                    <a:pt x="2330" y="1290"/>
                  </a:lnTo>
                  <a:lnTo>
                    <a:pt x="2333" y="1290"/>
                  </a:lnTo>
                  <a:lnTo>
                    <a:pt x="2329" y="1301"/>
                  </a:lnTo>
                  <a:lnTo>
                    <a:pt x="2337" y="1304"/>
                  </a:lnTo>
                  <a:lnTo>
                    <a:pt x="2338" y="1317"/>
                  </a:lnTo>
                  <a:lnTo>
                    <a:pt x="2355" y="1329"/>
                  </a:lnTo>
                  <a:lnTo>
                    <a:pt x="2355" y="1342"/>
                  </a:lnTo>
                  <a:lnTo>
                    <a:pt x="2367" y="1358"/>
                  </a:lnTo>
                  <a:lnTo>
                    <a:pt x="2375" y="1362"/>
                  </a:lnTo>
                  <a:lnTo>
                    <a:pt x="2384" y="1361"/>
                  </a:lnTo>
                  <a:lnTo>
                    <a:pt x="2389" y="1365"/>
                  </a:lnTo>
                  <a:lnTo>
                    <a:pt x="2389" y="1368"/>
                  </a:lnTo>
                  <a:lnTo>
                    <a:pt x="2399" y="1381"/>
                  </a:lnTo>
                  <a:lnTo>
                    <a:pt x="2405" y="1383"/>
                  </a:lnTo>
                  <a:lnTo>
                    <a:pt x="2411" y="1396"/>
                  </a:lnTo>
                  <a:lnTo>
                    <a:pt x="2406" y="1399"/>
                  </a:lnTo>
                  <a:lnTo>
                    <a:pt x="2388" y="1392"/>
                  </a:lnTo>
                  <a:lnTo>
                    <a:pt x="2376" y="1399"/>
                  </a:lnTo>
                  <a:lnTo>
                    <a:pt x="2367" y="1391"/>
                  </a:lnTo>
                  <a:lnTo>
                    <a:pt x="2360" y="1390"/>
                  </a:lnTo>
                  <a:lnTo>
                    <a:pt x="2351" y="1384"/>
                  </a:lnTo>
                  <a:lnTo>
                    <a:pt x="2337" y="1382"/>
                  </a:lnTo>
                  <a:lnTo>
                    <a:pt x="2331" y="1389"/>
                  </a:lnTo>
                  <a:lnTo>
                    <a:pt x="2322" y="1389"/>
                  </a:lnTo>
                  <a:lnTo>
                    <a:pt x="2317" y="1385"/>
                  </a:lnTo>
                  <a:lnTo>
                    <a:pt x="2312" y="1371"/>
                  </a:lnTo>
                  <a:lnTo>
                    <a:pt x="2300" y="1376"/>
                  </a:lnTo>
                  <a:lnTo>
                    <a:pt x="2293" y="1373"/>
                  </a:lnTo>
                  <a:lnTo>
                    <a:pt x="2291" y="1376"/>
                  </a:lnTo>
                  <a:lnTo>
                    <a:pt x="2285" y="1376"/>
                  </a:lnTo>
                  <a:lnTo>
                    <a:pt x="2280" y="1374"/>
                  </a:lnTo>
                  <a:lnTo>
                    <a:pt x="2272" y="1378"/>
                  </a:lnTo>
                  <a:lnTo>
                    <a:pt x="2262" y="1398"/>
                  </a:lnTo>
                  <a:lnTo>
                    <a:pt x="2274" y="1383"/>
                  </a:lnTo>
                  <a:lnTo>
                    <a:pt x="2284" y="1380"/>
                  </a:lnTo>
                  <a:lnTo>
                    <a:pt x="2295" y="1381"/>
                  </a:lnTo>
                  <a:lnTo>
                    <a:pt x="2305" y="1377"/>
                  </a:lnTo>
                  <a:lnTo>
                    <a:pt x="2310" y="1379"/>
                  </a:lnTo>
                  <a:lnTo>
                    <a:pt x="2310" y="1384"/>
                  </a:lnTo>
                  <a:lnTo>
                    <a:pt x="2321" y="1394"/>
                  </a:lnTo>
                  <a:lnTo>
                    <a:pt x="2328" y="1396"/>
                  </a:lnTo>
                  <a:lnTo>
                    <a:pt x="2342" y="1386"/>
                  </a:lnTo>
                  <a:lnTo>
                    <a:pt x="2351" y="1386"/>
                  </a:lnTo>
                  <a:lnTo>
                    <a:pt x="2369" y="1403"/>
                  </a:lnTo>
                  <a:lnTo>
                    <a:pt x="2383" y="1412"/>
                  </a:lnTo>
                  <a:lnTo>
                    <a:pt x="2406" y="1426"/>
                  </a:lnTo>
                  <a:lnTo>
                    <a:pt x="2417" y="1443"/>
                  </a:lnTo>
                  <a:lnTo>
                    <a:pt x="2416" y="1449"/>
                  </a:lnTo>
                  <a:lnTo>
                    <a:pt x="2404" y="1451"/>
                  </a:lnTo>
                  <a:lnTo>
                    <a:pt x="2394" y="1463"/>
                  </a:lnTo>
                  <a:lnTo>
                    <a:pt x="2389" y="1462"/>
                  </a:lnTo>
                  <a:lnTo>
                    <a:pt x="2384" y="1466"/>
                  </a:lnTo>
                  <a:lnTo>
                    <a:pt x="2384" y="1474"/>
                  </a:lnTo>
                  <a:lnTo>
                    <a:pt x="2376" y="1477"/>
                  </a:lnTo>
                  <a:lnTo>
                    <a:pt x="2365" y="1472"/>
                  </a:lnTo>
                  <a:lnTo>
                    <a:pt x="2359" y="1476"/>
                  </a:lnTo>
                  <a:lnTo>
                    <a:pt x="2354" y="1476"/>
                  </a:lnTo>
                  <a:lnTo>
                    <a:pt x="2344" y="1484"/>
                  </a:lnTo>
                  <a:lnTo>
                    <a:pt x="2343" y="1495"/>
                  </a:lnTo>
                  <a:lnTo>
                    <a:pt x="2345" y="1487"/>
                  </a:lnTo>
                  <a:lnTo>
                    <a:pt x="2354" y="1480"/>
                  </a:lnTo>
                  <a:lnTo>
                    <a:pt x="2363" y="1478"/>
                  </a:lnTo>
                  <a:lnTo>
                    <a:pt x="2372" y="1491"/>
                  </a:lnTo>
                  <a:lnTo>
                    <a:pt x="2379" y="1493"/>
                  </a:lnTo>
                  <a:lnTo>
                    <a:pt x="2393" y="1481"/>
                  </a:lnTo>
                  <a:lnTo>
                    <a:pt x="2403" y="1483"/>
                  </a:lnTo>
                  <a:lnTo>
                    <a:pt x="2418" y="1501"/>
                  </a:lnTo>
                  <a:lnTo>
                    <a:pt x="2420" y="1497"/>
                  </a:lnTo>
                  <a:lnTo>
                    <a:pt x="2424" y="1502"/>
                  </a:lnTo>
                  <a:lnTo>
                    <a:pt x="2432" y="1502"/>
                  </a:lnTo>
                  <a:lnTo>
                    <a:pt x="2433" y="1504"/>
                  </a:lnTo>
                  <a:lnTo>
                    <a:pt x="2414" y="1523"/>
                  </a:lnTo>
                  <a:lnTo>
                    <a:pt x="2402" y="1525"/>
                  </a:lnTo>
                  <a:lnTo>
                    <a:pt x="2402" y="1533"/>
                  </a:lnTo>
                  <a:lnTo>
                    <a:pt x="2408" y="1534"/>
                  </a:lnTo>
                  <a:lnTo>
                    <a:pt x="2419" y="1524"/>
                  </a:lnTo>
                  <a:lnTo>
                    <a:pt x="2429" y="1526"/>
                  </a:lnTo>
                  <a:lnTo>
                    <a:pt x="2429" y="1522"/>
                  </a:lnTo>
                  <a:lnTo>
                    <a:pt x="2427" y="1520"/>
                  </a:lnTo>
                  <a:lnTo>
                    <a:pt x="2432" y="1515"/>
                  </a:lnTo>
                  <a:lnTo>
                    <a:pt x="2437" y="1518"/>
                  </a:lnTo>
                  <a:lnTo>
                    <a:pt x="2438" y="1531"/>
                  </a:lnTo>
                  <a:lnTo>
                    <a:pt x="2441" y="1536"/>
                  </a:lnTo>
                  <a:lnTo>
                    <a:pt x="2435" y="1541"/>
                  </a:lnTo>
                  <a:lnTo>
                    <a:pt x="2435" y="1537"/>
                  </a:lnTo>
                  <a:lnTo>
                    <a:pt x="2429" y="1535"/>
                  </a:lnTo>
                  <a:lnTo>
                    <a:pt x="2428" y="1539"/>
                  </a:lnTo>
                  <a:lnTo>
                    <a:pt x="2426" y="1541"/>
                  </a:lnTo>
                  <a:lnTo>
                    <a:pt x="2417" y="1539"/>
                  </a:lnTo>
                  <a:lnTo>
                    <a:pt x="2408" y="1547"/>
                  </a:lnTo>
                  <a:lnTo>
                    <a:pt x="2407" y="1551"/>
                  </a:lnTo>
                  <a:lnTo>
                    <a:pt x="2421" y="1550"/>
                  </a:lnTo>
                  <a:lnTo>
                    <a:pt x="2426" y="1555"/>
                  </a:lnTo>
                  <a:lnTo>
                    <a:pt x="2425" y="1558"/>
                  </a:lnTo>
                  <a:lnTo>
                    <a:pt x="2422" y="1558"/>
                  </a:lnTo>
                  <a:lnTo>
                    <a:pt x="2416" y="1563"/>
                  </a:lnTo>
                  <a:lnTo>
                    <a:pt x="2422" y="1566"/>
                  </a:lnTo>
                  <a:lnTo>
                    <a:pt x="2426" y="1570"/>
                  </a:lnTo>
                  <a:lnTo>
                    <a:pt x="2421" y="1575"/>
                  </a:lnTo>
                  <a:lnTo>
                    <a:pt x="2415" y="1574"/>
                  </a:lnTo>
                  <a:lnTo>
                    <a:pt x="2411" y="1577"/>
                  </a:lnTo>
                  <a:lnTo>
                    <a:pt x="2415" y="1580"/>
                  </a:lnTo>
                  <a:lnTo>
                    <a:pt x="2423" y="1581"/>
                  </a:lnTo>
                  <a:lnTo>
                    <a:pt x="2428" y="1589"/>
                  </a:lnTo>
                  <a:lnTo>
                    <a:pt x="2422" y="1593"/>
                  </a:lnTo>
                  <a:lnTo>
                    <a:pt x="2420" y="1602"/>
                  </a:lnTo>
                  <a:lnTo>
                    <a:pt x="2418" y="1599"/>
                  </a:lnTo>
                  <a:lnTo>
                    <a:pt x="2416" y="1592"/>
                  </a:lnTo>
                  <a:lnTo>
                    <a:pt x="2409" y="1593"/>
                  </a:lnTo>
                  <a:lnTo>
                    <a:pt x="2403" y="1608"/>
                  </a:lnTo>
                  <a:lnTo>
                    <a:pt x="2398" y="1612"/>
                  </a:lnTo>
                  <a:lnTo>
                    <a:pt x="2385" y="1608"/>
                  </a:lnTo>
                  <a:lnTo>
                    <a:pt x="2394" y="1613"/>
                  </a:lnTo>
                  <a:lnTo>
                    <a:pt x="2394" y="1618"/>
                  </a:lnTo>
                  <a:lnTo>
                    <a:pt x="2397" y="1623"/>
                  </a:lnTo>
                  <a:lnTo>
                    <a:pt x="2392" y="1626"/>
                  </a:lnTo>
                  <a:lnTo>
                    <a:pt x="2392" y="1632"/>
                  </a:lnTo>
                  <a:lnTo>
                    <a:pt x="2395" y="1637"/>
                  </a:lnTo>
                  <a:lnTo>
                    <a:pt x="2392" y="1641"/>
                  </a:lnTo>
                  <a:lnTo>
                    <a:pt x="2393" y="1648"/>
                  </a:lnTo>
                  <a:lnTo>
                    <a:pt x="2385" y="1652"/>
                  </a:lnTo>
                  <a:lnTo>
                    <a:pt x="2379" y="1646"/>
                  </a:lnTo>
                  <a:lnTo>
                    <a:pt x="2377" y="1653"/>
                  </a:lnTo>
                  <a:lnTo>
                    <a:pt x="2384" y="1654"/>
                  </a:lnTo>
                  <a:lnTo>
                    <a:pt x="2390" y="1661"/>
                  </a:lnTo>
                  <a:lnTo>
                    <a:pt x="2380" y="1661"/>
                  </a:lnTo>
                  <a:lnTo>
                    <a:pt x="2379" y="1666"/>
                  </a:lnTo>
                  <a:lnTo>
                    <a:pt x="2368" y="1678"/>
                  </a:lnTo>
                  <a:lnTo>
                    <a:pt x="2363" y="1678"/>
                  </a:lnTo>
                  <a:lnTo>
                    <a:pt x="2363" y="1669"/>
                  </a:lnTo>
                  <a:lnTo>
                    <a:pt x="2359" y="1670"/>
                  </a:lnTo>
                  <a:lnTo>
                    <a:pt x="2356" y="1669"/>
                  </a:lnTo>
                  <a:lnTo>
                    <a:pt x="2354" y="1676"/>
                  </a:lnTo>
                  <a:lnTo>
                    <a:pt x="2349" y="1675"/>
                  </a:lnTo>
                  <a:lnTo>
                    <a:pt x="2352" y="1680"/>
                  </a:lnTo>
                  <a:lnTo>
                    <a:pt x="2348" y="1684"/>
                  </a:lnTo>
                  <a:lnTo>
                    <a:pt x="2355" y="1684"/>
                  </a:lnTo>
                  <a:lnTo>
                    <a:pt x="2361" y="1692"/>
                  </a:lnTo>
                  <a:lnTo>
                    <a:pt x="2351" y="1692"/>
                  </a:lnTo>
                  <a:lnTo>
                    <a:pt x="2362" y="1702"/>
                  </a:lnTo>
                  <a:lnTo>
                    <a:pt x="2367" y="1697"/>
                  </a:lnTo>
                  <a:lnTo>
                    <a:pt x="2372" y="1702"/>
                  </a:lnTo>
                  <a:lnTo>
                    <a:pt x="2357" y="1708"/>
                  </a:lnTo>
                  <a:lnTo>
                    <a:pt x="2348" y="1714"/>
                  </a:lnTo>
                  <a:lnTo>
                    <a:pt x="2347" y="1721"/>
                  </a:lnTo>
                  <a:lnTo>
                    <a:pt x="2350" y="1718"/>
                  </a:lnTo>
                  <a:lnTo>
                    <a:pt x="2357" y="1717"/>
                  </a:lnTo>
                  <a:lnTo>
                    <a:pt x="2362" y="1722"/>
                  </a:lnTo>
                  <a:lnTo>
                    <a:pt x="2352" y="1731"/>
                  </a:lnTo>
                  <a:lnTo>
                    <a:pt x="2359" y="1733"/>
                  </a:lnTo>
                  <a:lnTo>
                    <a:pt x="2358" y="1739"/>
                  </a:lnTo>
                  <a:lnTo>
                    <a:pt x="2352" y="1740"/>
                  </a:lnTo>
                  <a:lnTo>
                    <a:pt x="2354" y="1745"/>
                  </a:lnTo>
                  <a:lnTo>
                    <a:pt x="2358" y="1745"/>
                  </a:lnTo>
                  <a:lnTo>
                    <a:pt x="2361" y="1752"/>
                  </a:lnTo>
                  <a:lnTo>
                    <a:pt x="2361" y="1762"/>
                  </a:lnTo>
                  <a:lnTo>
                    <a:pt x="2356" y="1755"/>
                  </a:lnTo>
                  <a:lnTo>
                    <a:pt x="2351" y="1755"/>
                  </a:lnTo>
                  <a:lnTo>
                    <a:pt x="2351" y="1749"/>
                  </a:lnTo>
                  <a:lnTo>
                    <a:pt x="2345" y="1743"/>
                  </a:lnTo>
                  <a:lnTo>
                    <a:pt x="2342" y="1748"/>
                  </a:lnTo>
                  <a:lnTo>
                    <a:pt x="2337" y="1748"/>
                  </a:lnTo>
                  <a:lnTo>
                    <a:pt x="2336" y="1755"/>
                  </a:lnTo>
                  <a:lnTo>
                    <a:pt x="2344" y="1761"/>
                  </a:lnTo>
                  <a:lnTo>
                    <a:pt x="2344" y="1768"/>
                  </a:lnTo>
                  <a:lnTo>
                    <a:pt x="2341" y="1764"/>
                  </a:lnTo>
                  <a:lnTo>
                    <a:pt x="2336" y="1764"/>
                  </a:lnTo>
                  <a:lnTo>
                    <a:pt x="2333" y="1760"/>
                  </a:lnTo>
                  <a:lnTo>
                    <a:pt x="2327" y="1761"/>
                  </a:lnTo>
                  <a:lnTo>
                    <a:pt x="2331" y="1765"/>
                  </a:lnTo>
                  <a:lnTo>
                    <a:pt x="2333" y="1773"/>
                  </a:lnTo>
                  <a:lnTo>
                    <a:pt x="2339" y="1773"/>
                  </a:lnTo>
                  <a:lnTo>
                    <a:pt x="2340" y="1775"/>
                  </a:lnTo>
                  <a:lnTo>
                    <a:pt x="2335" y="1781"/>
                  </a:lnTo>
                  <a:lnTo>
                    <a:pt x="2326" y="1775"/>
                  </a:lnTo>
                  <a:lnTo>
                    <a:pt x="2324" y="1781"/>
                  </a:lnTo>
                  <a:lnTo>
                    <a:pt x="2327" y="1785"/>
                  </a:lnTo>
                  <a:lnTo>
                    <a:pt x="2335" y="1787"/>
                  </a:lnTo>
                  <a:lnTo>
                    <a:pt x="2331" y="1797"/>
                  </a:lnTo>
                  <a:lnTo>
                    <a:pt x="2320" y="1789"/>
                  </a:lnTo>
                  <a:lnTo>
                    <a:pt x="2315" y="1794"/>
                  </a:lnTo>
                  <a:lnTo>
                    <a:pt x="2312" y="1790"/>
                  </a:lnTo>
                  <a:lnTo>
                    <a:pt x="2305" y="1800"/>
                  </a:lnTo>
                  <a:lnTo>
                    <a:pt x="2290" y="180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204">
              <a:extLst>
                <a:ext uri="{FF2B5EF4-FFF2-40B4-BE49-F238E27FC236}">
                  <a16:creationId xmlns:a16="http://schemas.microsoft.com/office/drawing/2014/main" id="{48CE0FF9-883D-2C90-36F8-CFCE0B4F2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1" y="3754439"/>
              <a:ext cx="482600" cy="128588"/>
            </a:xfrm>
            <a:custGeom>
              <a:avLst/>
              <a:gdLst>
                <a:gd name="T0" fmla="*/ 8 w 867"/>
                <a:gd name="T1" fmla="*/ 48 h 230"/>
                <a:gd name="T2" fmla="*/ 43 w 867"/>
                <a:gd name="T3" fmla="*/ 81 h 230"/>
                <a:gd name="T4" fmla="*/ 96 w 867"/>
                <a:gd name="T5" fmla="*/ 66 h 230"/>
                <a:gd name="T6" fmla="*/ 140 w 867"/>
                <a:gd name="T7" fmla="*/ 85 h 230"/>
                <a:gd name="T8" fmla="*/ 178 w 867"/>
                <a:gd name="T9" fmla="*/ 157 h 230"/>
                <a:gd name="T10" fmla="*/ 219 w 867"/>
                <a:gd name="T11" fmla="*/ 152 h 230"/>
                <a:gd name="T12" fmla="*/ 242 w 867"/>
                <a:gd name="T13" fmla="*/ 93 h 230"/>
                <a:gd name="T14" fmla="*/ 263 w 867"/>
                <a:gd name="T15" fmla="*/ 75 h 230"/>
                <a:gd name="T16" fmla="*/ 275 w 867"/>
                <a:gd name="T17" fmla="*/ 38 h 230"/>
                <a:gd name="T18" fmla="*/ 307 w 867"/>
                <a:gd name="T19" fmla="*/ 71 h 230"/>
                <a:gd name="T20" fmla="*/ 331 w 867"/>
                <a:gd name="T21" fmla="*/ 66 h 230"/>
                <a:gd name="T22" fmla="*/ 356 w 867"/>
                <a:gd name="T23" fmla="*/ 81 h 230"/>
                <a:gd name="T24" fmla="*/ 375 w 867"/>
                <a:gd name="T25" fmla="*/ 61 h 230"/>
                <a:gd name="T26" fmla="*/ 355 w 867"/>
                <a:gd name="T27" fmla="*/ 45 h 230"/>
                <a:gd name="T28" fmla="*/ 403 w 867"/>
                <a:gd name="T29" fmla="*/ 37 h 230"/>
                <a:gd name="T30" fmla="*/ 431 w 867"/>
                <a:gd name="T31" fmla="*/ 24 h 230"/>
                <a:gd name="T32" fmla="*/ 451 w 867"/>
                <a:gd name="T33" fmla="*/ 8 h 230"/>
                <a:gd name="T34" fmla="*/ 483 w 867"/>
                <a:gd name="T35" fmla="*/ 33 h 230"/>
                <a:gd name="T36" fmla="*/ 504 w 867"/>
                <a:gd name="T37" fmla="*/ 48 h 230"/>
                <a:gd name="T38" fmla="*/ 523 w 867"/>
                <a:gd name="T39" fmla="*/ 46 h 230"/>
                <a:gd name="T40" fmla="*/ 520 w 867"/>
                <a:gd name="T41" fmla="*/ 77 h 230"/>
                <a:gd name="T42" fmla="*/ 503 w 867"/>
                <a:gd name="T43" fmla="*/ 104 h 230"/>
                <a:gd name="T44" fmla="*/ 528 w 867"/>
                <a:gd name="T45" fmla="*/ 114 h 230"/>
                <a:gd name="T46" fmla="*/ 531 w 867"/>
                <a:gd name="T47" fmla="*/ 148 h 230"/>
                <a:gd name="T48" fmla="*/ 558 w 867"/>
                <a:gd name="T49" fmla="*/ 143 h 230"/>
                <a:gd name="T50" fmla="*/ 574 w 867"/>
                <a:gd name="T51" fmla="*/ 138 h 230"/>
                <a:gd name="T52" fmla="*/ 615 w 867"/>
                <a:gd name="T53" fmla="*/ 139 h 230"/>
                <a:gd name="T54" fmla="*/ 608 w 867"/>
                <a:gd name="T55" fmla="*/ 191 h 230"/>
                <a:gd name="T56" fmla="*/ 635 w 867"/>
                <a:gd name="T57" fmla="*/ 205 h 230"/>
                <a:gd name="T58" fmla="*/ 679 w 867"/>
                <a:gd name="T59" fmla="*/ 187 h 230"/>
                <a:gd name="T60" fmla="*/ 691 w 867"/>
                <a:gd name="T61" fmla="*/ 177 h 230"/>
                <a:gd name="T62" fmla="*/ 768 w 867"/>
                <a:gd name="T63" fmla="*/ 167 h 230"/>
                <a:gd name="T64" fmla="*/ 769 w 867"/>
                <a:gd name="T65" fmla="*/ 203 h 230"/>
                <a:gd name="T66" fmla="*/ 806 w 867"/>
                <a:gd name="T67" fmla="*/ 202 h 230"/>
                <a:gd name="T68" fmla="*/ 840 w 867"/>
                <a:gd name="T69" fmla="*/ 183 h 230"/>
                <a:gd name="T70" fmla="*/ 867 w 867"/>
                <a:gd name="T7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7" h="230">
                  <a:moveTo>
                    <a:pt x="0" y="81"/>
                  </a:moveTo>
                  <a:lnTo>
                    <a:pt x="8" y="48"/>
                  </a:lnTo>
                  <a:lnTo>
                    <a:pt x="33" y="48"/>
                  </a:lnTo>
                  <a:lnTo>
                    <a:pt x="43" y="81"/>
                  </a:lnTo>
                  <a:lnTo>
                    <a:pt x="70" y="57"/>
                  </a:lnTo>
                  <a:lnTo>
                    <a:pt x="96" y="66"/>
                  </a:lnTo>
                  <a:lnTo>
                    <a:pt x="96" y="82"/>
                  </a:lnTo>
                  <a:lnTo>
                    <a:pt x="140" y="85"/>
                  </a:lnTo>
                  <a:lnTo>
                    <a:pt x="171" y="122"/>
                  </a:lnTo>
                  <a:lnTo>
                    <a:pt x="178" y="157"/>
                  </a:lnTo>
                  <a:lnTo>
                    <a:pt x="208" y="164"/>
                  </a:lnTo>
                  <a:lnTo>
                    <a:pt x="219" y="152"/>
                  </a:lnTo>
                  <a:lnTo>
                    <a:pt x="243" y="162"/>
                  </a:lnTo>
                  <a:lnTo>
                    <a:pt x="242" y="93"/>
                  </a:lnTo>
                  <a:lnTo>
                    <a:pt x="255" y="92"/>
                  </a:lnTo>
                  <a:lnTo>
                    <a:pt x="263" y="75"/>
                  </a:lnTo>
                  <a:lnTo>
                    <a:pt x="280" y="65"/>
                  </a:lnTo>
                  <a:lnTo>
                    <a:pt x="275" y="38"/>
                  </a:lnTo>
                  <a:lnTo>
                    <a:pt x="301" y="38"/>
                  </a:lnTo>
                  <a:lnTo>
                    <a:pt x="307" y="71"/>
                  </a:lnTo>
                  <a:lnTo>
                    <a:pt x="322" y="79"/>
                  </a:lnTo>
                  <a:lnTo>
                    <a:pt x="331" y="66"/>
                  </a:lnTo>
                  <a:lnTo>
                    <a:pt x="345" y="69"/>
                  </a:lnTo>
                  <a:lnTo>
                    <a:pt x="356" y="81"/>
                  </a:lnTo>
                  <a:lnTo>
                    <a:pt x="378" y="78"/>
                  </a:lnTo>
                  <a:lnTo>
                    <a:pt x="375" y="61"/>
                  </a:lnTo>
                  <a:lnTo>
                    <a:pt x="360" y="57"/>
                  </a:lnTo>
                  <a:lnTo>
                    <a:pt x="355" y="45"/>
                  </a:lnTo>
                  <a:lnTo>
                    <a:pt x="365" y="31"/>
                  </a:lnTo>
                  <a:lnTo>
                    <a:pt x="403" y="37"/>
                  </a:lnTo>
                  <a:lnTo>
                    <a:pt x="408" y="14"/>
                  </a:lnTo>
                  <a:lnTo>
                    <a:pt x="431" y="24"/>
                  </a:lnTo>
                  <a:lnTo>
                    <a:pt x="433" y="0"/>
                  </a:lnTo>
                  <a:lnTo>
                    <a:pt x="451" y="8"/>
                  </a:lnTo>
                  <a:lnTo>
                    <a:pt x="466" y="6"/>
                  </a:lnTo>
                  <a:lnTo>
                    <a:pt x="483" y="33"/>
                  </a:lnTo>
                  <a:lnTo>
                    <a:pt x="492" y="52"/>
                  </a:lnTo>
                  <a:lnTo>
                    <a:pt x="504" y="48"/>
                  </a:lnTo>
                  <a:lnTo>
                    <a:pt x="506" y="35"/>
                  </a:lnTo>
                  <a:lnTo>
                    <a:pt x="523" y="46"/>
                  </a:lnTo>
                  <a:lnTo>
                    <a:pt x="516" y="61"/>
                  </a:lnTo>
                  <a:lnTo>
                    <a:pt x="520" y="77"/>
                  </a:lnTo>
                  <a:lnTo>
                    <a:pt x="508" y="88"/>
                  </a:lnTo>
                  <a:lnTo>
                    <a:pt x="503" y="104"/>
                  </a:lnTo>
                  <a:lnTo>
                    <a:pt x="523" y="105"/>
                  </a:lnTo>
                  <a:lnTo>
                    <a:pt x="528" y="114"/>
                  </a:lnTo>
                  <a:lnTo>
                    <a:pt x="516" y="124"/>
                  </a:lnTo>
                  <a:lnTo>
                    <a:pt x="531" y="148"/>
                  </a:lnTo>
                  <a:lnTo>
                    <a:pt x="546" y="153"/>
                  </a:lnTo>
                  <a:lnTo>
                    <a:pt x="558" y="143"/>
                  </a:lnTo>
                  <a:lnTo>
                    <a:pt x="564" y="152"/>
                  </a:lnTo>
                  <a:lnTo>
                    <a:pt x="574" y="138"/>
                  </a:lnTo>
                  <a:lnTo>
                    <a:pt x="598" y="135"/>
                  </a:lnTo>
                  <a:lnTo>
                    <a:pt x="615" y="139"/>
                  </a:lnTo>
                  <a:lnTo>
                    <a:pt x="616" y="164"/>
                  </a:lnTo>
                  <a:lnTo>
                    <a:pt x="608" y="191"/>
                  </a:lnTo>
                  <a:lnTo>
                    <a:pt x="627" y="189"/>
                  </a:lnTo>
                  <a:lnTo>
                    <a:pt x="635" y="205"/>
                  </a:lnTo>
                  <a:lnTo>
                    <a:pt x="659" y="191"/>
                  </a:lnTo>
                  <a:lnTo>
                    <a:pt x="679" y="187"/>
                  </a:lnTo>
                  <a:lnTo>
                    <a:pt x="698" y="196"/>
                  </a:lnTo>
                  <a:lnTo>
                    <a:pt x="691" y="177"/>
                  </a:lnTo>
                  <a:lnTo>
                    <a:pt x="741" y="166"/>
                  </a:lnTo>
                  <a:lnTo>
                    <a:pt x="768" y="167"/>
                  </a:lnTo>
                  <a:lnTo>
                    <a:pt x="764" y="186"/>
                  </a:lnTo>
                  <a:lnTo>
                    <a:pt x="769" y="203"/>
                  </a:lnTo>
                  <a:lnTo>
                    <a:pt x="785" y="198"/>
                  </a:lnTo>
                  <a:lnTo>
                    <a:pt x="806" y="202"/>
                  </a:lnTo>
                  <a:lnTo>
                    <a:pt x="818" y="189"/>
                  </a:lnTo>
                  <a:lnTo>
                    <a:pt x="840" y="183"/>
                  </a:lnTo>
                  <a:lnTo>
                    <a:pt x="859" y="202"/>
                  </a:lnTo>
                  <a:lnTo>
                    <a:pt x="867" y="230"/>
                  </a:lnTo>
                </a:path>
              </a:pathLst>
            </a:custGeom>
            <a:noFill/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206">
              <a:extLst>
                <a:ext uri="{FF2B5EF4-FFF2-40B4-BE49-F238E27FC236}">
                  <a16:creationId xmlns:a16="http://schemas.microsoft.com/office/drawing/2014/main" id="{48893E82-5C4A-E56E-E084-F505C540A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957513"/>
              <a:ext cx="120650" cy="90488"/>
            </a:xfrm>
            <a:custGeom>
              <a:avLst/>
              <a:gdLst>
                <a:gd name="T0" fmla="*/ 71 w 218"/>
                <a:gd name="T1" fmla="*/ 116 h 160"/>
                <a:gd name="T2" fmla="*/ 70 w 218"/>
                <a:gd name="T3" fmla="*/ 101 h 160"/>
                <a:gd name="T4" fmla="*/ 75 w 218"/>
                <a:gd name="T5" fmla="*/ 94 h 160"/>
                <a:gd name="T6" fmla="*/ 70 w 218"/>
                <a:gd name="T7" fmla="*/ 89 h 160"/>
                <a:gd name="T8" fmla="*/ 65 w 218"/>
                <a:gd name="T9" fmla="*/ 88 h 160"/>
                <a:gd name="T10" fmla="*/ 63 w 218"/>
                <a:gd name="T11" fmla="*/ 79 h 160"/>
                <a:gd name="T12" fmla="*/ 57 w 218"/>
                <a:gd name="T13" fmla="*/ 76 h 160"/>
                <a:gd name="T14" fmla="*/ 41 w 218"/>
                <a:gd name="T15" fmla="*/ 80 h 160"/>
                <a:gd name="T16" fmla="*/ 30 w 218"/>
                <a:gd name="T17" fmla="*/ 74 h 160"/>
                <a:gd name="T18" fmla="*/ 18 w 218"/>
                <a:gd name="T19" fmla="*/ 58 h 160"/>
                <a:gd name="T20" fmla="*/ 3 w 218"/>
                <a:gd name="T21" fmla="*/ 61 h 160"/>
                <a:gd name="T22" fmla="*/ 0 w 218"/>
                <a:gd name="T23" fmla="*/ 60 h 160"/>
                <a:gd name="T24" fmla="*/ 4 w 218"/>
                <a:gd name="T25" fmla="*/ 53 h 160"/>
                <a:gd name="T26" fmla="*/ 1 w 218"/>
                <a:gd name="T27" fmla="*/ 42 h 160"/>
                <a:gd name="T28" fmla="*/ 0 w 218"/>
                <a:gd name="T29" fmla="*/ 29 h 160"/>
                <a:gd name="T30" fmla="*/ 8 w 218"/>
                <a:gd name="T31" fmla="*/ 27 h 160"/>
                <a:gd name="T32" fmla="*/ 11 w 218"/>
                <a:gd name="T33" fmla="*/ 18 h 160"/>
                <a:gd name="T34" fmla="*/ 24 w 218"/>
                <a:gd name="T35" fmla="*/ 7 h 160"/>
                <a:gd name="T36" fmla="*/ 43 w 218"/>
                <a:gd name="T37" fmla="*/ 2 h 160"/>
                <a:gd name="T38" fmla="*/ 59 w 218"/>
                <a:gd name="T39" fmla="*/ 4 h 160"/>
                <a:gd name="T40" fmla="*/ 69 w 218"/>
                <a:gd name="T41" fmla="*/ 3 h 160"/>
                <a:gd name="T42" fmla="*/ 75 w 218"/>
                <a:gd name="T43" fmla="*/ 8 h 160"/>
                <a:gd name="T44" fmla="*/ 83 w 218"/>
                <a:gd name="T45" fmla="*/ 1 h 160"/>
                <a:gd name="T46" fmla="*/ 92 w 218"/>
                <a:gd name="T47" fmla="*/ 0 h 160"/>
                <a:gd name="T48" fmla="*/ 94 w 218"/>
                <a:gd name="T49" fmla="*/ 5 h 160"/>
                <a:gd name="T50" fmla="*/ 102 w 218"/>
                <a:gd name="T51" fmla="*/ 6 h 160"/>
                <a:gd name="T52" fmla="*/ 109 w 218"/>
                <a:gd name="T53" fmla="*/ 14 h 160"/>
                <a:gd name="T54" fmla="*/ 123 w 218"/>
                <a:gd name="T55" fmla="*/ 13 h 160"/>
                <a:gd name="T56" fmla="*/ 127 w 218"/>
                <a:gd name="T57" fmla="*/ 15 h 160"/>
                <a:gd name="T58" fmla="*/ 141 w 218"/>
                <a:gd name="T59" fmla="*/ 6 h 160"/>
                <a:gd name="T60" fmla="*/ 157 w 218"/>
                <a:gd name="T61" fmla="*/ 13 h 160"/>
                <a:gd name="T62" fmla="*/ 170 w 218"/>
                <a:gd name="T63" fmla="*/ 16 h 160"/>
                <a:gd name="T64" fmla="*/ 182 w 218"/>
                <a:gd name="T65" fmla="*/ 29 h 160"/>
                <a:gd name="T66" fmla="*/ 191 w 218"/>
                <a:gd name="T67" fmla="*/ 30 h 160"/>
                <a:gd name="T68" fmla="*/ 201 w 218"/>
                <a:gd name="T69" fmla="*/ 44 h 160"/>
                <a:gd name="T70" fmla="*/ 214 w 218"/>
                <a:gd name="T71" fmla="*/ 44 h 160"/>
                <a:gd name="T72" fmla="*/ 218 w 218"/>
                <a:gd name="T73" fmla="*/ 48 h 160"/>
                <a:gd name="T74" fmla="*/ 208 w 218"/>
                <a:gd name="T75" fmla="*/ 62 h 160"/>
                <a:gd name="T76" fmla="*/ 215 w 218"/>
                <a:gd name="T77" fmla="*/ 65 h 160"/>
                <a:gd name="T78" fmla="*/ 215 w 218"/>
                <a:gd name="T79" fmla="*/ 74 h 160"/>
                <a:gd name="T80" fmla="*/ 200 w 218"/>
                <a:gd name="T81" fmla="*/ 81 h 160"/>
                <a:gd name="T82" fmla="*/ 192 w 218"/>
                <a:gd name="T83" fmla="*/ 95 h 160"/>
                <a:gd name="T84" fmla="*/ 185 w 218"/>
                <a:gd name="T85" fmla="*/ 96 h 160"/>
                <a:gd name="T86" fmla="*/ 183 w 218"/>
                <a:gd name="T87" fmla="*/ 110 h 160"/>
                <a:gd name="T88" fmla="*/ 194 w 218"/>
                <a:gd name="T89" fmla="*/ 115 h 160"/>
                <a:gd name="T90" fmla="*/ 194 w 218"/>
                <a:gd name="T91" fmla="*/ 125 h 160"/>
                <a:gd name="T92" fmla="*/ 185 w 218"/>
                <a:gd name="T93" fmla="*/ 125 h 160"/>
                <a:gd name="T94" fmla="*/ 181 w 218"/>
                <a:gd name="T95" fmla="*/ 120 h 160"/>
                <a:gd name="T96" fmla="*/ 174 w 218"/>
                <a:gd name="T97" fmla="*/ 122 h 160"/>
                <a:gd name="T98" fmla="*/ 169 w 218"/>
                <a:gd name="T99" fmla="*/ 134 h 160"/>
                <a:gd name="T100" fmla="*/ 157 w 218"/>
                <a:gd name="T101" fmla="*/ 134 h 160"/>
                <a:gd name="T102" fmla="*/ 161 w 218"/>
                <a:gd name="T103" fmla="*/ 147 h 160"/>
                <a:gd name="T104" fmla="*/ 154 w 218"/>
                <a:gd name="T105" fmla="*/ 148 h 160"/>
                <a:gd name="T106" fmla="*/ 142 w 218"/>
                <a:gd name="T107" fmla="*/ 153 h 160"/>
                <a:gd name="T108" fmla="*/ 131 w 218"/>
                <a:gd name="T109" fmla="*/ 148 h 160"/>
                <a:gd name="T110" fmla="*/ 115 w 218"/>
                <a:gd name="T111" fmla="*/ 153 h 160"/>
                <a:gd name="T112" fmla="*/ 105 w 218"/>
                <a:gd name="T113" fmla="*/ 160 h 160"/>
                <a:gd name="T114" fmla="*/ 100 w 218"/>
                <a:gd name="T115" fmla="*/ 151 h 160"/>
                <a:gd name="T116" fmla="*/ 100 w 218"/>
                <a:gd name="T117" fmla="*/ 140 h 160"/>
                <a:gd name="T118" fmla="*/ 95 w 218"/>
                <a:gd name="T119" fmla="*/ 124 h 160"/>
                <a:gd name="T120" fmla="*/ 90 w 218"/>
                <a:gd name="T121" fmla="*/ 123 h 160"/>
                <a:gd name="T122" fmla="*/ 80 w 218"/>
                <a:gd name="T123" fmla="*/ 115 h 160"/>
                <a:gd name="T124" fmla="*/ 71 w 218"/>
                <a:gd name="T125" fmla="*/ 1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0">
                  <a:moveTo>
                    <a:pt x="71" y="116"/>
                  </a:moveTo>
                  <a:lnTo>
                    <a:pt x="70" y="101"/>
                  </a:lnTo>
                  <a:lnTo>
                    <a:pt x="75" y="94"/>
                  </a:lnTo>
                  <a:lnTo>
                    <a:pt x="70" y="89"/>
                  </a:lnTo>
                  <a:lnTo>
                    <a:pt x="65" y="88"/>
                  </a:lnTo>
                  <a:lnTo>
                    <a:pt x="63" y="79"/>
                  </a:lnTo>
                  <a:lnTo>
                    <a:pt x="57" y="76"/>
                  </a:lnTo>
                  <a:lnTo>
                    <a:pt x="41" y="80"/>
                  </a:lnTo>
                  <a:lnTo>
                    <a:pt x="30" y="74"/>
                  </a:lnTo>
                  <a:lnTo>
                    <a:pt x="18" y="58"/>
                  </a:lnTo>
                  <a:lnTo>
                    <a:pt x="3" y="61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1" y="42"/>
                  </a:lnTo>
                  <a:lnTo>
                    <a:pt x="0" y="29"/>
                  </a:lnTo>
                  <a:lnTo>
                    <a:pt x="8" y="27"/>
                  </a:lnTo>
                  <a:lnTo>
                    <a:pt x="11" y="18"/>
                  </a:lnTo>
                  <a:lnTo>
                    <a:pt x="24" y="7"/>
                  </a:lnTo>
                  <a:lnTo>
                    <a:pt x="43" y="2"/>
                  </a:lnTo>
                  <a:lnTo>
                    <a:pt x="59" y="4"/>
                  </a:lnTo>
                  <a:lnTo>
                    <a:pt x="69" y="3"/>
                  </a:lnTo>
                  <a:lnTo>
                    <a:pt x="75" y="8"/>
                  </a:lnTo>
                  <a:lnTo>
                    <a:pt x="83" y="1"/>
                  </a:lnTo>
                  <a:lnTo>
                    <a:pt x="92" y="0"/>
                  </a:lnTo>
                  <a:lnTo>
                    <a:pt x="94" y="5"/>
                  </a:lnTo>
                  <a:lnTo>
                    <a:pt x="102" y="6"/>
                  </a:lnTo>
                  <a:lnTo>
                    <a:pt x="109" y="14"/>
                  </a:lnTo>
                  <a:lnTo>
                    <a:pt x="123" y="13"/>
                  </a:lnTo>
                  <a:lnTo>
                    <a:pt x="127" y="15"/>
                  </a:lnTo>
                  <a:lnTo>
                    <a:pt x="141" y="6"/>
                  </a:lnTo>
                  <a:lnTo>
                    <a:pt x="157" y="13"/>
                  </a:lnTo>
                  <a:lnTo>
                    <a:pt x="170" y="16"/>
                  </a:lnTo>
                  <a:lnTo>
                    <a:pt x="182" y="29"/>
                  </a:lnTo>
                  <a:lnTo>
                    <a:pt x="191" y="30"/>
                  </a:lnTo>
                  <a:lnTo>
                    <a:pt x="201" y="44"/>
                  </a:lnTo>
                  <a:lnTo>
                    <a:pt x="214" y="44"/>
                  </a:lnTo>
                  <a:lnTo>
                    <a:pt x="218" y="48"/>
                  </a:lnTo>
                  <a:lnTo>
                    <a:pt x="208" y="62"/>
                  </a:lnTo>
                  <a:lnTo>
                    <a:pt x="215" y="65"/>
                  </a:lnTo>
                  <a:lnTo>
                    <a:pt x="215" y="74"/>
                  </a:lnTo>
                  <a:lnTo>
                    <a:pt x="200" y="81"/>
                  </a:lnTo>
                  <a:lnTo>
                    <a:pt x="192" y="95"/>
                  </a:lnTo>
                  <a:lnTo>
                    <a:pt x="185" y="96"/>
                  </a:lnTo>
                  <a:lnTo>
                    <a:pt x="183" y="110"/>
                  </a:lnTo>
                  <a:lnTo>
                    <a:pt x="194" y="115"/>
                  </a:lnTo>
                  <a:lnTo>
                    <a:pt x="194" y="125"/>
                  </a:lnTo>
                  <a:lnTo>
                    <a:pt x="185" y="125"/>
                  </a:lnTo>
                  <a:lnTo>
                    <a:pt x="181" y="120"/>
                  </a:lnTo>
                  <a:lnTo>
                    <a:pt x="174" y="122"/>
                  </a:lnTo>
                  <a:lnTo>
                    <a:pt x="169" y="134"/>
                  </a:lnTo>
                  <a:lnTo>
                    <a:pt x="157" y="134"/>
                  </a:lnTo>
                  <a:lnTo>
                    <a:pt x="161" y="147"/>
                  </a:lnTo>
                  <a:lnTo>
                    <a:pt x="154" y="148"/>
                  </a:lnTo>
                  <a:lnTo>
                    <a:pt x="142" y="153"/>
                  </a:lnTo>
                  <a:lnTo>
                    <a:pt x="131" y="148"/>
                  </a:lnTo>
                  <a:lnTo>
                    <a:pt x="115" y="153"/>
                  </a:lnTo>
                  <a:lnTo>
                    <a:pt x="105" y="160"/>
                  </a:lnTo>
                  <a:lnTo>
                    <a:pt x="100" y="151"/>
                  </a:lnTo>
                  <a:lnTo>
                    <a:pt x="100" y="140"/>
                  </a:lnTo>
                  <a:lnTo>
                    <a:pt x="95" y="124"/>
                  </a:lnTo>
                  <a:lnTo>
                    <a:pt x="90" y="123"/>
                  </a:lnTo>
                  <a:lnTo>
                    <a:pt x="80" y="115"/>
                  </a:lnTo>
                  <a:lnTo>
                    <a:pt x="71" y="1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207">
              <a:extLst>
                <a:ext uri="{FF2B5EF4-FFF2-40B4-BE49-F238E27FC236}">
                  <a16:creationId xmlns:a16="http://schemas.microsoft.com/office/drawing/2014/main" id="{9EBC6870-8D1C-26F8-C8E0-0CDC77DC2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0" y="3013076"/>
              <a:ext cx="223838" cy="190500"/>
            </a:xfrm>
            <a:custGeom>
              <a:avLst/>
              <a:gdLst>
                <a:gd name="T0" fmla="*/ 353 w 403"/>
                <a:gd name="T1" fmla="*/ 68 h 342"/>
                <a:gd name="T2" fmla="*/ 296 w 403"/>
                <a:gd name="T3" fmla="*/ 53 h 342"/>
                <a:gd name="T4" fmla="*/ 224 w 403"/>
                <a:gd name="T5" fmla="*/ 20 h 342"/>
                <a:gd name="T6" fmla="*/ 204 w 403"/>
                <a:gd name="T7" fmla="*/ 35 h 342"/>
                <a:gd name="T8" fmla="*/ 188 w 403"/>
                <a:gd name="T9" fmla="*/ 35 h 342"/>
                <a:gd name="T10" fmla="*/ 212 w 403"/>
                <a:gd name="T11" fmla="*/ 16 h 342"/>
                <a:gd name="T12" fmla="*/ 199 w 403"/>
                <a:gd name="T13" fmla="*/ 26 h 342"/>
                <a:gd name="T14" fmla="*/ 164 w 403"/>
                <a:gd name="T15" fmla="*/ 28 h 342"/>
                <a:gd name="T16" fmla="*/ 163 w 403"/>
                <a:gd name="T17" fmla="*/ 11 h 342"/>
                <a:gd name="T18" fmla="*/ 177 w 403"/>
                <a:gd name="T19" fmla="*/ 15 h 342"/>
                <a:gd name="T20" fmla="*/ 165 w 403"/>
                <a:gd name="T21" fmla="*/ 6 h 342"/>
                <a:gd name="T22" fmla="*/ 126 w 403"/>
                <a:gd name="T23" fmla="*/ 9 h 342"/>
                <a:gd name="T24" fmla="*/ 100 w 403"/>
                <a:gd name="T25" fmla="*/ 13 h 342"/>
                <a:gd name="T26" fmla="*/ 80 w 403"/>
                <a:gd name="T27" fmla="*/ 25 h 342"/>
                <a:gd name="T28" fmla="*/ 72 w 403"/>
                <a:gd name="T29" fmla="*/ 40 h 342"/>
                <a:gd name="T30" fmla="*/ 37 w 403"/>
                <a:gd name="T31" fmla="*/ 52 h 342"/>
                <a:gd name="T32" fmla="*/ 18 w 403"/>
                <a:gd name="T33" fmla="*/ 64 h 342"/>
                <a:gd name="T34" fmla="*/ 12 w 403"/>
                <a:gd name="T35" fmla="*/ 76 h 342"/>
                <a:gd name="T36" fmla="*/ 8 w 403"/>
                <a:gd name="T37" fmla="*/ 81 h 342"/>
                <a:gd name="T38" fmla="*/ 12 w 403"/>
                <a:gd name="T39" fmla="*/ 115 h 342"/>
                <a:gd name="T40" fmla="*/ 0 w 403"/>
                <a:gd name="T41" fmla="*/ 127 h 342"/>
                <a:gd name="T42" fmla="*/ 12 w 403"/>
                <a:gd name="T43" fmla="*/ 151 h 342"/>
                <a:gd name="T44" fmla="*/ 18 w 403"/>
                <a:gd name="T45" fmla="*/ 166 h 342"/>
                <a:gd name="T46" fmla="*/ 18 w 403"/>
                <a:gd name="T47" fmla="*/ 182 h 342"/>
                <a:gd name="T48" fmla="*/ 32 w 403"/>
                <a:gd name="T49" fmla="*/ 204 h 342"/>
                <a:gd name="T50" fmla="*/ 38 w 403"/>
                <a:gd name="T51" fmla="*/ 234 h 342"/>
                <a:gd name="T52" fmla="*/ 39 w 403"/>
                <a:gd name="T53" fmla="*/ 245 h 342"/>
                <a:gd name="T54" fmla="*/ 50 w 403"/>
                <a:gd name="T55" fmla="*/ 242 h 342"/>
                <a:gd name="T56" fmla="*/ 72 w 403"/>
                <a:gd name="T57" fmla="*/ 242 h 342"/>
                <a:gd name="T58" fmla="*/ 79 w 403"/>
                <a:gd name="T59" fmla="*/ 255 h 342"/>
                <a:gd name="T60" fmla="*/ 93 w 403"/>
                <a:gd name="T61" fmla="*/ 259 h 342"/>
                <a:gd name="T62" fmla="*/ 92 w 403"/>
                <a:gd name="T63" fmla="*/ 274 h 342"/>
                <a:gd name="T64" fmla="*/ 95 w 403"/>
                <a:gd name="T65" fmla="*/ 285 h 342"/>
                <a:gd name="T66" fmla="*/ 105 w 403"/>
                <a:gd name="T67" fmla="*/ 283 h 342"/>
                <a:gd name="T68" fmla="*/ 101 w 403"/>
                <a:gd name="T69" fmla="*/ 269 h 342"/>
                <a:gd name="T70" fmla="*/ 125 w 403"/>
                <a:gd name="T71" fmla="*/ 278 h 342"/>
                <a:gd name="T72" fmla="*/ 136 w 403"/>
                <a:gd name="T73" fmla="*/ 284 h 342"/>
                <a:gd name="T74" fmla="*/ 162 w 403"/>
                <a:gd name="T75" fmla="*/ 288 h 342"/>
                <a:gd name="T76" fmla="*/ 202 w 403"/>
                <a:gd name="T77" fmla="*/ 311 h 342"/>
                <a:gd name="T78" fmla="*/ 217 w 403"/>
                <a:gd name="T79" fmla="*/ 326 h 342"/>
                <a:gd name="T80" fmla="*/ 233 w 403"/>
                <a:gd name="T81" fmla="*/ 322 h 342"/>
                <a:gd name="T82" fmla="*/ 242 w 403"/>
                <a:gd name="T83" fmla="*/ 340 h 342"/>
                <a:gd name="T84" fmla="*/ 253 w 403"/>
                <a:gd name="T85" fmla="*/ 341 h 342"/>
                <a:gd name="T86" fmla="*/ 265 w 403"/>
                <a:gd name="T87" fmla="*/ 331 h 342"/>
                <a:gd name="T88" fmla="*/ 282 w 403"/>
                <a:gd name="T89" fmla="*/ 331 h 342"/>
                <a:gd name="T90" fmla="*/ 294 w 403"/>
                <a:gd name="T91" fmla="*/ 330 h 342"/>
                <a:gd name="T92" fmla="*/ 308 w 403"/>
                <a:gd name="T93" fmla="*/ 332 h 342"/>
                <a:gd name="T94" fmla="*/ 330 w 403"/>
                <a:gd name="T95" fmla="*/ 330 h 342"/>
                <a:gd name="T96" fmla="*/ 358 w 403"/>
                <a:gd name="T97" fmla="*/ 342 h 342"/>
                <a:gd name="T98" fmla="*/ 356 w 403"/>
                <a:gd name="T99" fmla="*/ 316 h 342"/>
                <a:gd name="T100" fmla="*/ 387 w 403"/>
                <a:gd name="T101" fmla="*/ 273 h 342"/>
                <a:gd name="T102" fmla="*/ 401 w 403"/>
                <a:gd name="T103" fmla="*/ 266 h 342"/>
                <a:gd name="T104" fmla="*/ 400 w 403"/>
                <a:gd name="T105" fmla="*/ 247 h 342"/>
                <a:gd name="T106" fmla="*/ 403 w 403"/>
                <a:gd name="T107" fmla="*/ 235 h 342"/>
                <a:gd name="T108" fmla="*/ 387 w 403"/>
                <a:gd name="T109" fmla="*/ 216 h 342"/>
                <a:gd name="T110" fmla="*/ 381 w 403"/>
                <a:gd name="T111" fmla="*/ 190 h 342"/>
                <a:gd name="T112" fmla="*/ 373 w 403"/>
                <a:gd name="T113" fmla="*/ 164 h 342"/>
                <a:gd name="T114" fmla="*/ 376 w 403"/>
                <a:gd name="T115" fmla="*/ 140 h 342"/>
                <a:gd name="T116" fmla="*/ 385 w 403"/>
                <a:gd name="T117" fmla="*/ 109 h 342"/>
                <a:gd name="T118" fmla="*/ 378 w 403"/>
                <a:gd name="T119" fmla="*/ 94 h 342"/>
                <a:gd name="T120" fmla="*/ 364 w 403"/>
                <a:gd name="T121" fmla="*/ 6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3" h="342">
                  <a:moveTo>
                    <a:pt x="364" y="63"/>
                  </a:moveTo>
                  <a:lnTo>
                    <a:pt x="353" y="68"/>
                  </a:lnTo>
                  <a:lnTo>
                    <a:pt x="338" y="67"/>
                  </a:lnTo>
                  <a:lnTo>
                    <a:pt x="296" y="53"/>
                  </a:lnTo>
                  <a:lnTo>
                    <a:pt x="268" y="22"/>
                  </a:lnTo>
                  <a:lnTo>
                    <a:pt x="224" y="20"/>
                  </a:lnTo>
                  <a:lnTo>
                    <a:pt x="219" y="22"/>
                  </a:lnTo>
                  <a:lnTo>
                    <a:pt x="204" y="35"/>
                  </a:lnTo>
                  <a:lnTo>
                    <a:pt x="191" y="38"/>
                  </a:lnTo>
                  <a:lnTo>
                    <a:pt x="188" y="35"/>
                  </a:lnTo>
                  <a:lnTo>
                    <a:pt x="201" y="28"/>
                  </a:lnTo>
                  <a:lnTo>
                    <a:pt x="212" y="16"/>
                  </a:lnTo>
                  <a:lnTo>
                    <a:pt x="208" y="17"/>
                  </a:lnTo>
                  <a:lnTo>
                    <a:pt x="199" y="26"/>
                  </a:lnTo>
                  <a:lnTo>
                    <a:pt x="183" y="34"/>
                  </a:lnTo>
                  <a:lnTo>
                    <a:pt x="164" y="28"/>
                  </a:lnTo>
                  <a:lnTo>
                    <a:pt x="160" y="18"/>
                  </a:lnTo>
                  <a:lnTo>
                    <a:pt x="163" y="11"/>
                  </a:lnTo>
                  <a:lnTo>
                    <a:pt x="173" y="12"/>
                  </a:lnTo>
                  <a:lnTo>
                    <a:pt x="177" y="15"/>
                  </a:lnTo>
                  <a:lnTo>
                    <a:pt x="178" y="12"/>
                  </a:lnTo>
                  <a:lnTo>
                    <a:pt x="165" y="6"/>
                  </a:lnTo>
                  <a:lnTo>
                    <a:pt x="143" y="0"/>
                  </a:lnTo>
                  <a:lnTo>
                    <a:pt x="126" y="9"/>
                  </a:lnTo>
                  <a:lnTo>
                    <a:pt x="113" y="8"/>
                  </a:lnTo>
                  <a:lnTo>
                    <a:pt x="100" y="13"/>
                  </a:lnTo>
                  <a:lnTo>
                    <a:pt x="92" y="24"/>
                  </a:lnTo>
                  <a:lnTo>
                    <a:pt x="80" y="25"/>
                  </a:lnTo>
                  <a:lnTo>
                    <a:pt x="72" y="34"/>
                  </a:lnTo>
                  <a:lnTo>
                    <a:pt x="72" y="40"/>
                  </a:lnTo>
                  <a:lnTo>
                    <a:pt x="58" y="41"/>
                  </a:lnTo>
                  <a:lnTo>
                    <a:pt x="37" y="52"/>
                  </a:lnTo>
                  <a:lnTo>
                    <a:pt x="23" y="53"/>
                  </a:lnTo>
                  <a:lnTo>
                    <a:pt x="18" y="64"/>
                  </a:lnTo>
                  <a:lnTo>
                    <a:pt x="15" y="74"/>
                  </a:lnTo>
                  <a:lnTo>
                    <a:pt x="12" y="76"/>
                  </a:lnTo>
                  <a:lnTo>
                    <a:pt x="13" y="80"/>
                  </a:lnTo>
                  <a:lnTo>
                    <a:pt x="8" y="81"/>
                  </a:lnTo>
                  <a:lnTo>
                    <a:pt x="13" y="100"/>
                  </a:lnTo>
                  <a:lnTo>
                    <a:pt x="12" y="115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3" y="142"/>
                  </a:lnTo>
                  <a:lnTo>
                    <a:pt x="12" y="151"/>
                  </a:lnTo>
                  <a:lnTo>
                    <a:pt x="18" y="159"/>
                  </a:lnTo>
                  <a:lnTo>
                    <a:pt x="18" y="166"/>
                  </a:lnTo>
                  <a:lnTo>
                    <a:pt x="22" y="175"/>
                  </a:lnTo>
                  <a:lnTo>
                    <a:pt x="18" y="182"/>
                  </a:lnTo>
                  <a:lnTo>
                    <a:pt x="26" y="200"/>
                  </a:lnTo>
                  <a:lnTo>
                    <a:pt x="32" y="204"/>
                  </a:lnTo>
                  <a:lnTo>
                    <a:pt x="37" y="210"/>
                  </a:lnTo>
                  <a:lnTo>
                    <a:pt x="38" y="234"/>
                  </a:lnTo>
                  <a:lnTo>
                    <a:pt x="35" y="238"/>
                  </a:lnTo>
                  <a:lnTo>
                    <a:pt x="39" y="245"/>
                  </a:lnTo>
                  <a:lnTo>
                    <a:pt x="42" y="240"/>
                  </a:lnTo>
                  <a:lnTo>
                    <a:pt x="50" y="242"/>
                  </a:lnTo>
                  <a:lnTo>
                    <a:pt x="54" y="239"/>
                  </a:lnTo>
                  <a:lnTo>
                    <a:pt x="72" y="242"/>
                  </a:lnTo>
                  <a:lnTo>
                    <a:pt x="72" y="247"/>
                  </a:lnTo>
                  <a:lnTo>
                    <a:pt x="79" y="255"/>
                  </a:lnTo>
                  <a:lnTo>
                    <a:pt x="86" y="254"/>
                  </a:lnTo>
                  <a:lnTo>
                    <a:pt x="93" y="259"/>
                  </a:lnTo>
                  <a:lnTo>
                    <a:pt x="89" y="269"/>
                  </a:lnTo>
                  <a:lnTo>
                    <a:pt x="92" y="274"/>
                  </a:lnTo>
                  <a:lnTo>
                    <a:pt x="95" y="276"/>
                  </a:lnTo>
                  <a:lnTo>
                    <a:pt x="95" y="285"/>
                  </a:lnTo>
                  <a:lnTo>
                    <a:pt x="101" y="287"/>
                  </a:lnTo>
                  <a:lnTo>
                    <a:pt x="105" y="283"/>
                  </a:lnTo>
                  <a:lnTo>
                    <a:pt x="111" y="283"/>
                  </a:lnTo>
                  <a:lnTo>
                    <a:pt x="101" y="269"/>
                  </a:lnTo>
                  <a:lnTo>
                    <a:pt x="105" y="267"/>
                  </a:lnTo>
                  <a:lnTo>
                    <a:pt x="125" y="278"/>
                  </a:lnTo>
                  <a:lnTo>
                    <a:pt x="138" y="276"/>
                  </a:lnTo>
                  <a:lnTo>
                    <a:pt x="136" y="284"/>
                  </a:lnTo>
                  <a:lnTo>
                    <a:pt x="146" y="292"/>
                  </a:lnTo>
                  <a:lnTo>
                    <a:pt x="162" y="288"/>
                  </a:lnTo>
                  <a:lnTo>
                    <a:pt x="175" y="292"/>
                  </a:lnTo>
                  <a:lnTo>
                    <a:pt x="202" y="311"/>
                  </a:lnTo>
                  <a:lnTo>
                    <a:pt x="210" y="325"/>
                  </a:lnTo>
                  <a:lnTo>
                    <a:pt x="217" y="326"/>
                  </a:lnTo>
                  <a:lnTo>
                    <a:pt x="221" y="321"/>
                  </a:lnTo>
                  <a:lnTo>
                    <a:pt x="233" y="322"/>
                  </a:lnTo>
                  <a:lnTo>
                    <a:pt x="240" y="329"/>
                  </a:lnTo>
                  <a:lnTo>
                    <a:pt x="242" y="340"/>
                  </a:lnTo>
                  <a:lnTo>
                    <a:pt x="244" y="341"/>
                  </a:lnTo>
                  <a:lnTo>
                    <a:pt x="253" y="341"/>
                  </a:lnTo>
                  <a:lnTo>
                    <a:pt x="258" y="333"/>
                  </a:lnTo>
                  <a:lnTo>
                    <a:pt x="265" y="331"/>
                  </a:lnTo>
                  <a:lnTo>
                    <a:pt x="272" y="331"/>
                  </a:lnTo>
                  <a:lnTo>
                    <a:pt x="282" y="331"/>
                  </a:lnTo>
                  <a:lnTo>
                    <a:pt x="288" y="336"/>
                  </a:lnTo>
                  <a:lnTo>
                    <a:pt x="294" y="330"/>
                  </a:lnTo>
                  <a:lnTo>
                    <a:pt x="301" y="329"/>
                  </a:lnTo>
                  <a:lnTo>
                    <a:pt x="308" y="332"/>
                  </a:lnTo>
                  <a:lnTo>
                    <a:pt x="313" y="330"/>
                  </a:lnTo>
                  <a:lnTo>
                    <a:pt x="330" y="330"/>
                  </a:lnTo>
                  <a:lnTo>
                    <a:pt x="348" y="341"/>
                  </a:lnTo>
                  <a:lnTo>
                    <a:pt x="358" y="342"/>
                  </a:lnTo>
                  <a:lnTo>
                    <a:pt x="358" y="328"/>
                  </a:lnTo>
                  <a:lnTo>
                    <a:pt x="356" y="316"/>
                  </a:lnTo>
                  <a:lnTo>
                    <a:pt x="383" y="286"/>
                  </a:lnTo>
                  <a:lnTo>
                    <a:pt x="387" y="273"/>
                  </a:lnTo>
                  <a:lnTo>
                    <a:pt x="394" y="266"/>
                  </a:lnTo>
                  <a:lnTo>
                    <a:pt x="401" y="266"/>
                  </a:lnTo>
                  <a:lnTo>
                    <a:pt x="403" y="253"/>
                  </a:lnTo>
                  <a:lnTo>
                    <a:pt x="400" y="247"/>
                  </a:lnTo>
                  <a:lnTo>
                    <a:pt x="399" y="240"/>
                  </a:lnTo>
                  <a:lnTo>
                    <a:pt x="403" y="235"/>
                  </a:lnTo>
                  <a:lnTo>
                    <a:pt x="392" y="229"/>
                  </a:lnTo>
                  <a:lnTo>
                    <a:pt x="387" y="216"/>
                  </a:lnTo>
                  <a:lnTo>
                    <a:pt x="382" y="210"/>
                  </a:lnTo>
                  <a:lnTo>
                    <a:pt x="381" y="190"/>
                  </a:lnTo>
                  <a:lnTo>
                    <a:pt x="382" y="178"/>
                  </a:lnTo>
                  <a:lnTo>
                    <a:pt x="373" y="164"/>
                  </a:lnTo>
                  <a:lnTo>
                    <a:pt x="370" y="151"/>
                  </a:lnTo>
                  <a:lnTo>
                    <a:pt x="376" y="140"/>
                  </a:lnTo>
                  <a:lnTo>
                    <a:pt x="385" y="137"/>
                  </a:lnTo>
                  <a:lnTo>
                    <a:pt x="385" y="109"/>
                  </a:lnTo>
                  <a:lnTo>
                    <a:pt x="380" y="105"/>
                  </a:lnTo>
                  <a:lnTo>
                    <a:pt x="378" y="94"/>
                  </a:lnTo>
                  <a:lnTo>
                    <a:pt x="372" y="85"/>
                  </a:lnTo>
                  <a:lnTo>
                    <a:pt x="364" y="6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49928409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5CD32-C0E5-CAFC-4B4C-6EB8D005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Редактируемая карта России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DB9C89-C7FE-EF07-8544-A0D61F2F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A9C3C0-0779-BB74-138C-69C0357E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15</a:t>
            </a:fld>
            <a:endParaRPr lang="ru-RU"/>
          </a:p>
        </p:txBody>
      </p: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7BE50357-279F-FCEC-6078-2213C0B9A25C}"/>
              </a:ext>
            </a:extLst>
          </p:cNvPr>
          <p:cNvGrpSpPr/>
          <p:nvPr/>
        </p:nvGrpSpPr>
        <p:grpSpPr>
          <a:xfrm>
            <a:off x="1349375" y="1373188"/>
            <a:ext cx="9316122" cy="4972049"/>
            <a:chOff x="1349375" y="1373188"/>
            <a:chExt cx="9316122" cy="4972049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2EB51A1E-588B-A1F8-8A69-6387791F33B7}"/>
                </a:ext>
              </a:extLst>
            </p:cNvPr>
            <p:cNvGrpSpPr/>
            <p:nvPr/>
          </p:nvGrpSpPr>
          <p:grpSpPr>
            <a:xfrm>
              <a:off x="4516947" y="2233236"/>
              <a:ext cx="3701451" cy="3904293"/>
              <a:chOff x="4516947" y="2233236"/>
              <a:chExt cx="3701451" cy="3904293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B3F11376-2E1E-F38E-FF8F-630EC65EB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77" y="2233236"/>
                <a:ext cx="1614619" cy="1522122"/>
              </a:xfrm>
              <a:custGeom>
                <a:avLst/>
                <a:gdLst>
                  <a:gd name="T0" fmla="*/ 535 w 5707"/>
                  <a:gd name="T1" fmla="*/ 4604 h 5369"/>
                  <a:gd name="T2" fmla="*/ 44 w 5707"/>
                  <a:gd name="T3" fmla="*/ 4025 h 5369"/>
                  <a:gd name="T4" fmla="*/ 389 w 5707"/>
                  <a:gd name="T5" fmla="*/ 3588 h 5369"/>
                  <a:gd name="T6" fmla="*/ 302 w 5707"/>
                  <a:gd name="T7" fmla="*/ 2990 h 5369"/>
                  <a:gd name="T8" fmla="*/ 170 w 5707"/>
                  <a:gd name="T9" fmla="*/ 2791 h 5369"/>
                  <a:gd name="T10" fmla="*/ 550 w 5707"/>
                  <a:gd name="T11" fmla="*/ 3170 h 5369"/>
                  <a:gd name="T12" fmla="*/ 749 w 5707"/>
                  <a:gd name="T13" fmla="*/ 3423 h 5369"/>
                  <a:gd name="T14" fmla="*/ 584 w 5707"/>
                  <a:gd name="T15" fmla="*/ 3870 h 5369"/>
                  <a:gd name="T16" fmla="*/ 593 w 5707"/>
                  <a:gd name="T17" fmla="*/ 3986 h 5369"/>
                  <a:gd name="T18" fmla="*/ 657 w 5707"/>
                  <a:gd name="T19" fmla="*/ 4122 h 5369"/>
                  <a:gd name="T20" fmla="*/ 904 w 5707"/>
                  <a:gd name="T21" fmla="*/ 4302 h 5369"/>
                  <a:gd name="T22" fmla="*/ 730 w 5707"/>
                  <a:gd name="T23" fmla="*/ 3952 h 5369"/>
                  <a:gd name="T24" fmla="*/ 851 w 5707"/>
                  <a:gd name="T25" fmla="*/ 3773 h 5369"/>
                  <a:gd name="T26" fmla="*/ 900 w 5707"/>
                  <a:gd name="T27" fmla="*/ 3267 h 5369"/>
                  <a:gd name="T28" fmla="*/ 695 w 5707"/>
                  <a:gd name="T29" fmla="*/ 2907 h 5369"/>
                  <a:gd name="T30" fmla="*/ 564 w 5707"/>
                  <a:gd name="T31" fmla="*/ 2640 h 5369"/>
                  <a:gd name="T32" fmla="*/ 530 w 5707"/>
                  <a:gd name="T33" fmla="*/ 2363 h 5369"/>
                  <a:gd name="T34" fmla="*/ 861 w 5707"/>
                  <a:gd name="T35" fmla="*/ 2227 h 5369"/>
                  <a:gd name="T36" fmla="*/ 1434 w 5707"/>
                  <a:gd name="T37" fmla="*/ 2183 h 5369"/>
                  <a:gd name="T38" fmla="*/ 1556 w 5707"/>
                  <a:gd name="T39" fmla="*/ 2023 h 5369"/>
                  <a:gd name="T40" fmla="*/ 1524 w 5707"/>
                  <a:gd name="T41" fmla="*/ 1840 h 5369"/>
                  <a:gd name="T42" fmla="*/ 1585 w 5707"/>
                  <a:gd name="T43" fmla="*/ 1886 h 5369"/>
                  <a:gd name="T44" fmla="*/ 1606 w 5707"/>
                  <a:gd name="T45" fmla="*/ 1707 h 5369"/>
                  <a:gd name="T46" fmla="*/ 1736 w 5707"/>
                  <a:gd name="T47" fmla="*/ 1585 h 5369"/>
                  <a:gd name="T48" fmla="*/ 1838 w 5707"/>
                  <a:gd name="T49" fmla="*/ 1459 h 5369"/>
                  <a:gd name="T50" fmla="*/ 1891 w 5707"/>
                  <a:gd name="T51" fmla="*/ 1371 h 5369"/>
                  <a:gd name="T52" fmla="*/ 2076 w 5707"/>
                  <a:gd name="T53" fmla="*/ 1289 h 5369"/>
                  <a:gd name="T54" fmla="*/ 2324 w 5707"/>
                  <a:gd name="T55" fmla="*/ 1220 h 5369"/>
                  <a:gd name="T56" fmla="*/ 2625 w 5707"/>
                  <a:gd name="T57" fmla="*/ 1109 h 5369"/>
                  <a:gd name="T58" fmla="*/ 2499 w 5707"/>
                  <a:gd name="T59" fmla="*/ 1031 h 5369"/>
                  <a:gd name="T60" fmla="*/ 2620 w 5707"/>
                  <a:gd name="T61" fmla="*/ 1021 h 5369"/>
                  <a:gd name="T62" fmla="*/ 2810 w 5707"/>
                  <a:gd name="T63" fmla="*/ 1007 h 5369"/>
                  <a:gd name="T64" fmla="*/ 2907 w 5707"/>
                  <a:gd name="T65" fmla="*/ 1109 h 5369"/>
                  <a:gd name="T66" fmla="*/ 3082 w 5707"/>
                  <a:gd name="T67" fmla="*/ 1050 h 5369"/>
                  <a:gd name="T68" fmla="*/ 3199 w 5707"/>
                  <a:gd name="T69" fmla="*/ 1007 h 5369"/>
                  <a:gd name="T70" fmla="*/ 3359 w 5707"/>
                  <a:gd name="T71" fmla="*/ 982 h 5369"/>
                  <a:gd name="T72" fmla="*/ 3486 w 5707"/>
                  <a:gd name="T73" fmla="*/ 793 h 5369"/>
                  <a:gd name="T74" fmla="*/ 3602 w 5707"/>
                  <a:gd name="T75" fmla="*/ 399 h 5369"/>
                  <a:gd name="T76" fmla="*/ 3831 w 5707"/>
                  <a:gd name="T77" fmla="*/ 73 h 5369"/>
                  <a:gd name="T78" fmla="*/ 4074 w 5707"/>
                  <a:gd name="T79" fmla="*/ 88 h 5369"/>
                  <a:gd name="T80" fmla="*/ 4132 w 5707"/>
                  <a:gd name="T81" fmla="*/ 234 h 5369"/>
                  <a:gd name="T82" fmla="*/ 4084 w 5707"/>
                  <a:gd name="T83" fmla="*/ 384 h 5369"/>
                  <a:gd name="T84" fmla="*/ 4278 w 5707"/>
                  <a:gd name="T85" fmla="*/ 384 h 5369"/>
                  <a:gd name="T86" fmla="*/ 4380 w 5707"/>
                  <a:gd name="T87" fmla="*/ 496 h 5369"/>
                  <a:gd name="T88" fmla="*/ 4356 w 5707"/>
                  <a:gd name="T89" fmla="*/ 676 h 5369"/>
                  <a:gd name="T90" fmla="*/ 4711 w 5707"/>
                  <a:gd name="T91" fmla="*/ 482 h 5369"/>
                  <a:gd name="T92" fmla="*/ 5002 w 5707"/>
                  <a:gd name="T93" fmla="*/ 477 h 5369"/>
                  <a:gd name="T94" fmla="*/ 5056 w 5707"/>
                  <a:gd name="T95" fmla="*/ 695 h 5369"/>
                  <a:gd name="T96" fmla="*/ 5187 w 5707"/>
                  <a:gd name="T97" fmla="*/ 773 h 5369"/>
                  <a:gd name="T98" fmla="*/ 5245 w 5707"/>
                  <a:gd name="T99" fmla="*/ 686 h 5369"/>
                  <a:gd name="T100" fmla="*/ 5328 w 5707"/>
                  <a:gd name="T101" fmla="*/ 1031 h 5369"/>
                  <a:gd name="T102" fmla="*/ 5226 w 5707"/>
                  <a:gd name="T103" fmla="*/ 960 h 5369"/>
                  <a:gd name="T104" fmla="*/ 5381 w 5707"/>
                  <a:gd name="T105" fmla="*/ 1094 h 5369"/>
                  <a:gd name="T106" fmla="*/ 5202 w 5707"/>
                  <a:gd name="T107" fmla="*/ 1517 h 5369"/>
                  <a:gd name="T108" fmla="*/ 4968 w 5707"/>
                  <a:gd name="T109" fmla="*/ 1779 h 5369"/>
                  <a:gd name="T110" fmla="*/ 4837 w 5707"/>
                  <a:gd name="T111" fmla="*/ 2037 h 5369"/>
                  <a:gd name="T112" fmla="*/ 4516 w 5707"/>
                  <a:gd name="T113" fmla="*/ 2266 h 5369"/>
                  <a:gd name="T114" fmla="*/ 4448 w 5707"/>
                  <a:gd name="T115" fmla="*/ 2645 h 5369"/>
                  <a:gd name="T116" fmla="*/ 4643 w 5707"/>
                  <a:gd name="T117" fmla="*/ 2494 h 5369"/>
                  <a:gd name="T118" fmla="*/ 4920 w 5707"/>
                  <a:gd name="T119" fmla="*/ 2343 h 5369"/>
                  <a:gd name="T120" fmla="*/ 5153 w 5707"/>
                  <a:gd name="T121" fmla="*/ 2139 h 5369"/>
                  <a:gd name="T122" fmla="*/ 5547 w 5707"/>
                  <a:gd name="T123" fmla="*/ 3131 h 5369"/>
                  <a:gd name="T124" fmla="*/ 5206 w 5707"/>
                  <a:gd name="T125" fmla="*/ 4181 h 5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07" h="5369">
                    <a:moveTo>
                      <a:pt x="4740" y="4443"/>
                    </a:moveTo>
                    <a:lnTo>
                      <a:pt x="4609" y="4423"/>
                    </a:lnTo>
                    <a:lnTo>
                      <a:pt x="4583" y="4389"/>
                    </a:lnTo>
                    <a:lnTo>
                      <a:pt x="4465" y="4378"/>
                    </a:lnTo>
                    <a:lnTo>
                      <a:pt x="4347" y="4446"/>
                    </a:lnTo>
                    <a:lnTo>
                      <a:pt x="4252" y="4385"/>
                    </a:lnTo>
                    <a:cubicBezTo>
                      <a:pt x="4252" y="4385"/>
                      <a:pt x="4112" y="4385"/>
                      <a:pt x="4066" y="4385"/>
                    </a:cubicBezTo>
                    <a:cubicBezTo>
                      <a:pt x="4021" y="4385"/>
                      <a:pt x="3907" y="4336"/>
                      <a:pt x="3907" y="4336"/>
                    </a:cubicBezTo>
                    <a:lnTo>
                      <a:pt x="3740" y="4370"/>
                    </a:lnTo>
                    <a:lnTo>
                      <a:pt x="3694" y="4271"/>
                    </a:lnTo>
                    <a:lnTo>
                      <a:pt x="3618" y="4203"/>
                    </a:lnTo>
                    <a:lnTo>
                      <a:pt x="3542" y="4294"/>
                    </a:lnTo>
                    <a:lnTo>
                      <a:pt x="3447" y="4275"/>
                    </a:lnTo>
                    <a:lnTo>
                      <a:pt x="3311" y="4302"/>
                    </a:lnTo>
                    <a:lnTo>
                      <a:pt x="3219" y="4362"/>
                    </a:lnTo>
                    <a:lnTo>
                      <a:pt x="3109" y="4465"/>
                    </a:lnTo>
                    <a:cubicBezTo>
                      <a:pt x="3109" y="4465"/>
                      <a:pt x="2893" y="4560"/>
                      <a:pt x="2870" y="4571"/>
                    </a:cubicBezTo>
                    <a:cubicBezTo>
                      <a:pt x="2847" y="4583"/>
                      <a:pt x="2767" y="4655"/>
                      <a:pt x="2767" y="4655"/>
                    </a:cubicBezTo>
                    <a:lnTo>
                      <a:pt x="2707" y="4769"/>
                    </a:lnTo>
                    <a:lnTo>
                      <a:pt x="2646" y="4879"/>
                    </a:lnTo>
                    <a:lnTo>
                      <a:pt x="2589" y="4921"/>
                    </a:lnTo>
                    <a:lnTo>
                      <a:pt x="2532" y="4921"/>
                    </a:lnTo>
                    <a:lnTo>
                      <a:pt x="2441" y="4924"/>
                    </a:lnTo>
                    <a:lnTo>
                      <a:pt x="2338" y="5031"/>
                    </a:lnTo>
                    <a:lnTo>
                      <a:pt x="2262" y="5137"/>
                    </a:lnTo>
                    <a:lnTo>
                      <a:pt x="2198" y="5221"/>
                    </a:lnTo>
                    <a:lnTo>
                      <a:pt x="2088" y="5319"/>
                    </a:lnTo>
                    <a:lnTo>
                      <a:pt x="1993" y="5331"/>
                    </a:lnTo>
                    <a:lnTo>
                      <a:pt x="1867" y="5342"/>
                    </a:lnTo>
                    <a:lnTo>
                      <a:pt x="1788" y="5365"/>
                    </a:lnTo>
                    <a:lnTo>
                      <a:pt x="1636" y="5361"/>
                    </a:lnTo>
                    <a:lnTo>
                      <a:pt x="1495" y="5369"/>
                    </a:lnTo>
                    <a:lnTo>
                      <a:pt x="1328" y="5312"/>
                    </a:lnTo>
                    <a:lnTo>
                      <a:pt x="1275" y="5240"/>
                    </a:lnTo>
                    <a:lnTo>
                      <a:pt x="1256" y="5118"/>
                    </a:lnTo>
                    <a:lnTo>
                      <a:pt x="1199" y="5035"/>
                    </a:lnTo>
                    <a:lnTo>
                      <a:pt x="1098" y="5048"/>
                    </a:lnTo>
                    <a:lnTo>
                      <a:pt x="994" y="5164"/>
                    </a:lnTo>
                    <a:lnTo>
                      <a:pt x="941" y="5224"/>
                    </a:lnTo>
                    <a:lnTo>
                      <a:pt x="895" y="5300"/>
                    </a:lnTo>
                    <a:lnTo>
                      <a:pt x="850" y="5331"/>
                    </a:lnTo>
                    <a:lnTo>
                      <a:pt x="766" y="5308"/>
                    </a:lnTo>
                    <a:lnTo>
                      <a:pt x="743" y="5232"/>
                    </a:lnTo>
                    <a:lnTo>
                      <a:pt x="686" y="5148"/>
                    </a:lnTo>
                    <a:lnTo>
                      <a:pt x="626" y="5054"/>
                    </a:lnTo>
                    <a:lnTo>
                      <a:pt x="591" y="4928"/>
                    </a:lnTo>
                    <a:lnTo>
                      <a:pt x="545" y="4832"/>
                    </a:lnTo>
                    <a:lnTo>
                      <a:pt x="559" y="4832"/>
                    </a:lnTo>
                    <a:lnTo>
                      <a:pt x="579" y="4818"/>
                    </a:lnTo>
                    <a:lnTo>
                      <a:pt x="593" y="4813"/>
                    </a:lnTo>
                    <a:lnTo>
                      <a:pt x="593" y="4784"/>
                    </a:lnTo>
                    <a:lnTo>
                      <a:pt x="589" y="4759"/>
                    </a:lnTo>
                    <a:lnTo>
                      <a:pt x="574" y="4735"/>
                    </a:lnTo>
                    <a:lnTo>
                      <a:pt x="555" y="4720"/>
                    </a:lnTo>
                    <a:lnTo>
                      <a:pt x="550" y="4711"/>
                    </a:lnTo>
                    <a:lnTo>
                      <a:pt x="545" y="4686"/>
                    </a:lnTo>
                    <a:lnTo>
                      <a:pt x="550" y="4667"/>
                    </a:lnTo>
                    <a:lnTo>
                      <a:pt x="545" y="4638"/>
                    </a:lnTo>
                    <a:lnTo>
                      <a:pt x="545" y="4623"/>
                    </a:lnTo>
                    <a:lnTo>
                      <a:pt x="535" y="4604"/>
                    </a:lnTo>
                    <a:lnTo>
                      <a:pt x="530" y="4589"/>
                    </a:lnTo>
                    <a:lnTo>
                      <a:pt x="540" y="4579"/>
                    </a:lnTo>
                    <a:lnTo>
                      <a:pt x="555" y="4570"/>
                    </a:lnTo>
                    <a:lnTo>
                      <a:pt x="550" y="4555"/>
                    </a:lnTo>
                    <a:lnTo>
                      <a:pt x="545" y="4541"/>
                    </a:lnTo>
                    <a:lnTo>
                      <a:pt x="530" y="4536"/>
                    </a:lnTo>
                    <a:lnTo>
                      <a:pt x="511" y="4536"/>
                    </a:lnTo>
                    <a:lnTo>
                      <a:pt x="491" y="4521"/>
                    </a:lnTo>
                    <a:lnTo>
                      <a:pt x="472" y="4516"/>
                    </a:lnTo>
                    <a:lnTo>
                      <a:pt x="452" y="4502"/>
                    </a:lnTo>
                    <a:lnTo>
                      <a:pt x="452" y="4487"/>
                    </a:lnTo>
                    <a:lnTo>
                      <a:pt x="467" y="4463"/>
                    </a:lnTo>
                    <a:lnTo>
                      <a:pt x="486" y="4453"/>
                    </a:lnTo>
                    <a:lnTo>
                      <a:pt x="491" y="4424"/>
                    </a:lnTo>
                    <a:lnTo>
                      <a:pt x="477" y="4414"/>
                    </a:lnTo>
                    <a:lnTo>
                      <a:pt x="462" y="4404"/>
                    </a:lnTo>
                    <a:lnTo>
                      <a:pt x="448" y="4380"/>
                    </a:lnTo>
                    <a:lnTo>
                      <a:pt x="428" y="4400"/>
                    </a:lnTo>
                    <a:lnTo>
                      <a:pt x="428" y="4429"/>
                    </a:lnTo>
                    <a:lnTo>
                      <a:pt x="418" y="4453"/>
                    </a:lnTo>
                    <a:lnTo>
                      <a:pt x="404" y="4468"/>
                    </a:lnTo>
                    <a:lnTo>
                      <a:pt x="384" y="4468"/>
                    </a:lnTo>
                    <a:lnTo>
                      <a:pt x="360" y="4458"/>
                    </a:lnTo>
                    <a:lnTo>
                      <a:pt x="341" y="4468"/>
                    </a:lnTo>
                    <a:lnTo>
                      <a:pt x="316" y="4477"/>
                    </a:lnTo>
                    <a:lnTo>
                      <a:pt x="292" y="4472"/>
                    </a:lnTo>
                    <a:lnTo>
                      <a:pt x="273" y="4453"/>
                    </a:lnTo>
                    <a:lnTo>
                      <a:pt x="263" y="4434"/>
                    </a:lnTo>
                    <a:lnTo>
                      <a:pt x="243" y="4419"/>
                    </a:lnTo>
                    <a:lnTo>
                      <a:pt x="219" y="4419"/>
                    </a:lnTo>
                    <a:lnTo>
                      <a:pt x="195" y="4404"/>
                    </a:lnTo>
                    <a:lnTo>
                      <a:pt x="180" y="4390"/>
                    </a:lnTo>
                    <a:lnTo>
                      <a:pt x="151" y="4385"/>
                    </a:lnTo>
                    <a:lnTo>
                      <a:pt x="122" y="4385"/>
                    </a:lnTo>
                    <a:lnTo>
                      <a:pt x="107" y="4370"/>
                    </a:lnTo>
                    <a:lnTo>
                      <a:pt x="102" y="4356"/>
                    </a:lnTo>
                    <a:lnTo>
                      <a:pt x="93" y="4336"/>
                    </a:lnTo>
                    <a:lnTo>
                      <a:pt x="78" y="4327"/>
                    </a:lnTo>
                    <a:lnTo>
                      <a:pt x="68" y="4293"/>
                    </a:lnTo>
                    <a:lnTo>
                      <a:pt x="73" y="4263"/>
                    </a:lnTo>
                    <a:lnTo>
                      <a:pt x="73" y="4239"/>
                    </a:lnTo>
                    <a:lnTo>
                      <a:pt x="64" y="4215"/>
                    </a:lnTo>
                    <a:lnTo>
                      <a:pt x="44" y="4205"/>
                    </a:lnTo>
                    <a:lnTo>
                      <a:pt x="20" y="4200"/>
                    </a:lnTo>
                    <a:lnTo>
                      <a:pt x="0" y="4186"/>
                    </a:lnTo>
                    <a:lnTo>
                      <a:pt x="10" y="4161"/>
                    </a:lnTo>
                    <a:lnTo>
                      <a:pt x="15" y="4147"/>
                    </a:lnTo>
                    <a:lnTo>
                      <a:pt x="10" y="4127"/>
                    </a:lnTo>
                    <a:lnTo>
                      <a:pt x="0" y="4103"/>
                    </a:lnTo>
                    <a:lnTo>
                      <a:pt x="0" y="4074"/>
                    </a:lnTo>
                    <a:lnTo>
                      <a:pt x="10" y="4064"/>
                    </a:lnTo>
                    <a:lnTo>
                      <a:pt x="15" y="4064"/>
                    </a:lnTo>
                    <a:lnTo>
                      <a:pt x="15" y="4054"/>
                    </a:lnTo>
                    <a:lnTo>
                      <a:pt x="20" y="4050"/>
                    </a:lnTo>
                    <a:lnTo>
                      <a:pt x="25" y="4045"/>
                    </a:lnTo>
                    <a:lnTo>
                      <a:pt x="34" y="4040"/>
                    </a:lnTo>
                    <a:lnTo>
                      <a:pt x="39" y="4040"/>
                    </a:lnTo>
                    <a:lnTo>
                      <a:pt x="39" y="4035"/>
                    </a:lnTo>
                    <a:lnTo>
                      <a:pt x="49" y="4030"/>
                    </a:lnTo>
                    <a:lnTo>
                      <a:pt x="44" y="4025"/>
                    </a:lnTo>
                    <a:lnTo>
                      <a:pt x="39" y="4016"/>
                    </a:lnTo>
                    <a:lnTo>
                      <a:pt x="34" y="4016"/>
                    </a:lnTo>
                    <a:lnTo>
                      <a:pt x="39" y="4011"/>
                    </a:lnTo>
                    <a:lnTo>
                      <a:pt x="44" y="4006"/>
                    </a:lnTo>
                    <a:lnTo>
                      <a:pt x="54" y="4016"/>
                    </a:lnTo>
                    <a:lnTo>
                      <a:pt x="64" y="4011"/>
                    </a:lnTo>
                    <a:lnTo>
                      <a:pt x="54" y="4001"/>
                    </a:lnTo>
                    <a:lnTo>
                      <a:pt x="54" y="3991"/>
                    </a:lnTo>
                    <a:lnTo>
                      <a:pt x="64" y="3986"/>
                    </a:lnTo>
                    <a:lnTo>
                      <a:pt x="64" y="3996"/>
                    </a:lnTo>
                    <a:lnTo>
                      <a:pt x="73" y="3991"/>
                    </a:lnTo>
                    <a:lnTo>
                      <a:pt x="78" y="3996"/>
                    </a:lnTo>
                    <a:lnTo>
                      <a:pt x="83" y="3996"/>
                    </a:lnTo>
                    <a:lnTo>
                      <a:pt x="83" y="3947"/>
                    </a:lnTo>
                    <a:lnTo>
                      <a:pt x="102" y="3947"/>
                    </a:lnTo>
                    <a:lnTo>
                      <a:pt x="107" y="3957"/>
                    </a:lnTo>
                    <a:lnTo>
                      <a:pt x="98" y="3957"/>
                    </a:lnTo>
                    <a:lnTo>
                      <a:pt x="98" y="3962"/>
                    </a:lnTo>
                    <a:lnTo>
                      <a:pt x="107" y="3967"/>
                    </a:lnTo>
                    <a:lnTo>
                      <a:pt x="122" y="3967"/>
                    </a:lnTo>
                    <a:lnTo>
                      <a:pt x="127" y="3957"/>
                    </a:lnTo>
                    <a:lnTo>
                      <a:pt x="141" y="3933"/>
                    </a:lnTo>
                    <a:lnTo>
                      <a:pt x="146" y="3913"/>
                    </a:lnTo>
                    <a:lnTo>
                      <a:pt x="161" y="3913"/>
                    </a:lnTo>
                    <a:lnTo>
                      <a:pt x="166" y="3923"/>
                    </a:lnTo>
                    <a:lnTo>
                      <a:pt x="175" y="3913"/>
                    </a:lnTo>
                    <a:lnTo>
                      <a:pt x="161" y="3904"/>
                    </a:lnTo>
                    <a:lnTo>
                      <a:pt x="170" y="3894"/>
                    </a:lnTo>
                    <a:lnTo>
                      <a:pt x="180" y="3899"/>
                    </a:lnTo>
                    <a:lnTo>
                      <a:pt x="180" y="3904"/>
                    </a:lnTo>
                    <a:lnTo>
                      <a:pt x="195" y="3899"/>
                    </a:lnTo>
                    <a:lnTo>
                      <a:pt x="200" y="3884"/>
                    </a:lnTo>
                    <a:lnTo>
                      <a:pt x="219" y="3879"/>
                    </a:lnTo>
                    <a:lnTo>
                      <a:pt x="229" y="3875"/>
                    </a:lnTo>
                    <a:lnTo>
                      <a:pt x="234" y="3870"/>
                    </a:lnTo>
                    <a:lnTo>
                      <a:pt x="258" y="3865"/>
                    </a:lnTo>
                    <a:lnTo>
                      <a:pt x="282" y="3875"/>
                    </a:lnTo>
                    <a:lnTo>
                      <a:pt x="331" y="3875"/>
                    </a:lnTo>
                    <a:lnTo>
                      <a:pt x="326" y="3870"/>
                    </a:lnTo>
                    <a:lnTo>
                      <a:pt x="328" y="3870"/>
                    </a:lnTo>
                    <a:lnTo>
                      <a:pt x="321" y="3860"/>
                    </a:lnTo>
                    <a:lnTo>
                      <a:pt x="345" y="3860"/>
                    </a:lnTo>
                    <a:lnTo>
                      <a:pt x="370" y="3850"/>
                    </a:lnTo>
                    <a:lnTo>
                      <a:pt x="365" y="3845"/>
                    </a:lnTo>
                    <a:lnTo>
                      <a:pt x="356" y="3841"/>
                    </a:lnTo>
                    <a:lnTo>
                      <a:pt x="347" y="3827"/>
                    </a:lnTo>
                    <a:lnTo>
                      <a:pt x="360" y="3814"/>
                    </a:lnTo>
                    <a:lnTo>
                      <a:pt x="365" y="3802"/>
                    </a:lnTo>
                    <a:lnTo>
                      <a:pt x="379" y="3782"/>
                    </a:lnTo>
                    <a:lnTo>
                      <a:pt x="394" y="3753"/>
                    </a:lnTo>
                    <a:lnTo>
                      <a:pt x="394" y="3738"/>
                    </a:lnTo>
                    <a:lnTo>
                      <a:pt x="379" y="3734"/>
                    </a:lnTo>
                    <a:lnTo>
                      <a:pt x="370" y="3714"/>
                    </a:lnTo>
                    <a:lnTo>
                      <a:pt x="379" y="3700"/>
                    </a:lnTo>
                    <a:lnTo>
                      <a:pt x="389" y="3680"/>
                    </a:lnTo>
                    <a:lnTo>
                      <a:pt x="394" y="3666"/>
                    </a:lnTo>
                    <a:lnTo>
                      <a:pt x="389" y="3646"/>
                    </a:lnTo>
                    <a:lnTo>
                      <a:pt x="384" y="3622"/>
                    </a:lnTo>
                    <a:lnTo>
                      <a:pt x="384" y="3607"/>
                    </a:lnTo>
                    <a:lnTo>
                      <a:pt x="389" y="3588"/>
                    </a:lnTo>
                    <a:lnTo>
                      <a:pt x="389" y="3559"/>
                    </a:lnTo>
                    <a:lnTo>
                      <a:pt x="379" y="3534"/>
                    </a:lnTo>
                    <a:lnTo>
                      <a:pt x="367" y="3527"/>
                    </a:lnTo>
                    <a:lnTo>
                      <a:pt x="360" y="3525"/>
                    </a:lnTo>
                    <a:lnTo>
                      <a:pt x="355" y="3520"/>
                    </a:lnTo>
                    <a:lnTo>
                      <a:pt x="350" y="3520"/>
                    </a:lnTo>
                    <a:lnTo>
                      <a:pt x="350" y="3517"/>
                    </a:lnTo>
                    <a:lnTo>
                      <a:pt x="326" y="3505"/>
                    </a:lnTo>
                    <a:lnTo>
                      <a:pt x="297" y="3486"/>
                    </a:lnTo>
                    <a:lnTo>
                      <a:pt x="273" y="3466"/>
                    </a:lnTo>
                    <a:lnTo>
                      <a:pt x="258" y="3432"/>
                    </a:lnTo>
                    <a:lnTo>
                      <a:pt x="243" y="3398"/>
                    </a:lnTo>
                    <a:lnTo>
                      <a:pt x="229" y="3379"/>
                    </a:lnTo>
                    <a:lnTo>
                      <a:pt x="214" y="3374"/>
                    </a:lnTo>
                    <a:lnTo>
                      <a:pt x="200" y="3359"/>
                    </a:lnTo>
                    <a:lnTo>
                      <a:pt x="195" y="3335"/>
                    </a:lnTo>
                    <a:lnTo>
                      <a:pt x="200" y="3311"/>
                    </a:lnTo>
                    <a:lnTo>
                      <a:pt x="205" y="3291"/>
                    </a:lnTo>
                    <a:lnTo>
                      <a:pt x="219" y="3286"/>
                    </a:lnTo>
                    <a:lnTo>
                      <a:pt x="229" y="3267"/>
                    </a:lnTo>
                    <a:lnTo>
                      <a:pt x="234" y="3223"/>
                    </a:lnTo>
                    <a:lnTo>
                      <a:pt x="234" y="3218"/>
                    </a:lnTo>
                    <a:lnTo>
                      <a:pt x="243" y="3223"/>
                    </a:lnTo>
                    <a:lnTo>
                      <a:pt x="248" y="3218"/>
                    </a:lnTo>
                    <a:lnTo>
                      <a:pt x="273" y="3228"/>
                    </a:lnTo>
                    <a:lnTo>
                      <a:pt x="282" y="3233"/>
                    </a:lnTo>
                    <a:lnTo>
                      <a:pt x="287" y="3228"/>
                    </a:lnTo>
                    <a:lnTo>
                      <a:pt x="302" y="3233"/>
                    </a:lnTo>
                    <a:lnTo>
                      <a:pt x="311" y="3228"/>
                    </a:lnTo>
                    <a:lnTo>
                      <a:pt x="316" y="3233"/>
                    </a:lnTo>
                    <a:lnTo>
                      <a:pt x="321" y="3223"/>
                    </a:lnTo>
                    <a:lnTo>
                      <a:pt x="331" y="3218"/>
                    </a:lnTo>
                    <a:lnTo>
                      <a:pt x="345" y="3209"/>
                    </a:lnTo>
                    <a:lnTo>
                      <a:pt x="360" y="3194"/>
                    </a:lnTo>
                    <a:lnTo>
                      <a:pt x="409" y="3136"/>
                    </a:lnTo>
                    <a:lnTo>
                      <a:pt x="409" y="3102"/>
                    </a:lnTo>
                    <a:lnTo>
                      <a:pt x="399" y="3092"/>
                    </a:lnTo>
                    <a:lnTo>
                      <a:pt x="394" y="3082"/>
                    </a:lnTo>
                    <a:lnTo>
                      <a:pt x="394" y="3082"/>
                    </a:lnTo>
                    <a:lnTo>
                      <a:pt x="394" y="3077"/>
                    </a:lnTo>
                    <a:lnTo>
                      <a:pt x="389" y="3068"/>
                    </a:lnTo>
                    <a:lnTo>
                      <a:pt x="384" y="3068"/>
                    </a:lnTo>
                    <a:lnTo>
                      <a:pt x="384" y="3077"/>
                    </a:lnTo>
                    <a:lnTo>
                      <a:pt x="384" y="3073"/>
                    </a:lnTo>
                    <a:lnTo>
                      <a:pt x="375" y="3063"/>
                    </a:lnTo>
                    <a:lnTo>
                      <a:pt x="365" y="3058"/>
                    </a:lnTo>
                    <a:lnTo>
                      <a:pt x="370" y="3053"/>
                    </a:lnTo>
                    <a:lnTo>
                      <a:pt x="365" y="3048"/>
                    </a:lnTo>
                    <a:lnTo>
                      <a:pt x="365" y="3039"/>
                    </a:lnTo>
                    <a:lnTo>
                      <a:pt x="360" y="3039"/>
                    </a:lnTo>
                    <a:lnTo>
                      <a:pt x="355" y="3039"/>
                    </a:lnTo>
                    <a:lnTo>
                      <a:pt x="350" y="3034"/>
                    </a:lnTo>
                    <a:lnTo>
                      <a:pt x="345" y="3029"/>
                    </a:lnTo>
                    <a:lnTo>
                      <a:pt x="341" y="3039"/>
                    </a:lnTo>
                    <a:lnTo>
                      <a:pt x="336" y="3029"/>
                    </a:lnTo>
                    <a:lnTo>
                      <a:pt x="341" y="3019"/>
                    </a:lnTo>
                    <a:lnTo>
                      <a:pt x="331" y="3004"/>
                    </a:lnTo>
                    <a:lnTo>
                      <a:pt x="321" y="3000"/>
                    </a:lnTo>
                    <a:lnTo>
                      <a:pt x="316" y="2995"/>
                    </a:lnTo>
                    <a:lnTo>
                      <a:pt x="302" y="2990"/>
                    </a:lnTo>
                    <a:lnTo>
                      <a:pt x="302" y="3000"/>
                    </a:lnTo>
                    <a:lnTo>
                      <a:pt x="297" y="2995"/>
                    </a:lnTo>
                    <a:lnTo>
                      <a:pt x="282" y="3000"/>
                    </a:lnTo>
                    <a:lnTo>
                      <a:pt x="287" y="2995"/>
                    </a:lnTo>
                    <a:lnTo>
                      <a:pt x="273" y="2990"/>
                    </a:lnTo>
                    <a:lnTo>
                      <a:pt x="268" y="2995"/>
                    </a:lnTo>
                    <a:lnTo>
                      <a:pt x="263" y="2995"/>
                    </a:lnTo>
                    <a:lnTo>
                      <a:pt x="268" y="2985"/>
                    </a:lnTo>
                    <a:lnTo>
                      <a:pt x="263" y="2985"/>
                    </a:lnTo>
                    <a:lnTo>
                      <a:pt x="263" y="2980"/>
                    </a:lnTo>
                    <a:lnTo>
                      <a:pt x="258" y="2980"/>
                    </a:lnTo>
                    <a:lnTo>
                      <a:pt x="248" y="2975"/>
                    </a:lnTo>
                    <a:lnTo>
                      <a:pt x="239" y="2966"/>
                    </a:lnTo>
                    <a:lnTo>
                      <a:pt x="229" y="2966"/>
                    </a:lnTo>
                    <a:lnTo>
                      <a:pt x="224" y="2970"/>
                    </a:lnTo>
                    <a:lnTo>
                      <a:pt x="224" y="2961"/>
                    </a:lnTo>
                    <a:lnTo>
                      <a:pt x="214" y="2970"/>
                    </a:lnTo>
                    <a:lnTo>
                      <a:pt x="214" y="2951"/>
                    </a:lnTo>
                    <a:lnTo>
                      <a:pt x="205" y="2951"/>
                    </a:lnTo>
                    <a:lnTo>
                      <a:pt x="205" y="2936"/>
                    </a:lnTo>
                    <a:lnTo>
                      <a:pt x="200" y="2932"/>
                    </a:lnTo>
                    <a:lnTo>
                      <a:pt x="195" y="2936"/>
                    </a:lnTo>
                    <a:lnTo>
                      <a:pt x="190" y="2936"/>
                    </a:lnTo>
                    <a:lnTo>
                      <a:pt x="190" y="2932"/>
                    </a:lnTo>
                    <a:lnTo>
                      <a:pt x="195" y="2927"/>
                    </a:lnTo>
                    <a:lnTo>
                      <a:pt x="190" y="2922"/>
                    </a:lnTo>
                    <a:lnTo>
                      <a:pt x="180" y="2922"/>
                    </a:lnTo>
                    <a:lnTo>
                      <a:pt x="175" y="2917"/>
                    </a:lnTo>
                    <a:lnTo>
                      <a:pt x="175" y="2902"/>
                    </a:lnTo>
                    <a:lnTo>
                      <a:pt x="166" y="2902"/>
                    </a:lnTo>
                    <a:lnTo>
                      <a:pt x="166" y="2898"/>
                    </a:lnTo>
                    <a:lnTo>
                      <a:pt x="156" y="2902"/>
                    </a:lnTo>
                    <a:lnTo>
                      <a:pt x="156" y="2888"/>
                    </a:lnTo>
                    <a:lnTo>
                      <a:pt x="151" y="2888"/>
                    </a:lnTo>
                    <a:lnTo>
                      <a:pt x="146" y="2883"/>
                    </a:lnTo>
                    <a:lnTo>
                      <a:pt x="146" y="2878"/>
                    </a:lnTo>
                    <a:lnTo>
                      <a:pt x="151" y="2883"/>
                    </a:lnTo>
                    <a:lnTo>
                      <a:pt x="161" y="2878"/>
                    </a:lnTo>
                    <a:lnTo>
                      <a:pt x="161" y="2868"/>
                    </a:lnTo>
                    <a:lnTo>
                      <a:pt x="156" y="2868"/>
                    </a:lnTo>
                    <a:lnTo>
                      <a:pt x="161" y="2863"/>
                    </a:lnTo>
                    <a:lnTo>
                      <a:pt x="166" y="2868"/>
                    </a:lnTo>
                    <a:lnTo>
                      <a:pt x="166" y="2863"/>
                    </a:lnTo>
                    <a:lnTo>
                      <a:pt x="161" y="2854"/>
                    </a:lnTo>
                    <a:lnTo>
                      <a:pt x="161" y="2834"/>
                    </a:lnTo>
                    <a:lnTo>
                      <a:pt x="156" y="2834"/>
                    </a:lnTo>
                    <a:lnTo>
                      <a:pt x="161" y="2834"/>
                    </a:lnTo>
                    <a:lnTo>
                      <a:pt x="161" y="2829"/>
                    </a:lnTo>
                    <a:lnTo>
                      <a:pt x="151" y="2829"/>
                    </a:lnTo>
                    <a:lnTo>
                      <a:pt x="146" y="2825"/>
                    </a:lnTo>
                    <a:lnTo>
                      <a:pt x="146" y="2815"/>
                    </a:lnTo>
                    <a:lnTo>
                      <a:pt x="141" y="2810"/>
                    </a:lnTo>
                    <a:lnTo>
                      <a:pt x="141" y="2805"/>
                    </a:lnTo>
                    <a:lnTo>
                      <a:pt x="146" y="2800"/>
                    </a:lnTo>
                    <a:lnTo>
                      <a:pt x="151" y="2800"/>
                    </a:lnTo>
                    <a:lnTo>
                      <a:pt x="156" y="2795"/>
                    </a:lnTo>
                    <a:lnTo>
                      <a:pt x="156" y="2791"/>
                    </a:lnTo>
                    <a:lnTo>
                      <a:pt x="161" y="2791"/>
                    </a:lnTo>
                    <a:lnTo>
                      <a:pt x="170" y="2795"/>
                    </a:lnTo>
                    <a:lnTo>
                      <a:pt x="170" y="2791"/>
                    </a:lnTo>
                    <a:lnTo>
                      <a:pt x="161" y="2786"/>
                    </a:lnTo>
                    <a:lnTo>
                      <a:pt x="146" y="2786"/>
                    </a:lnTo>
                    <a:lnTo>
                      <a:pt x="146" y="2781"/>
                    </a:lnTo>
                    <a:lnTo>
                      <a:pt x="156" y="2781"/>
                    </a:lnTo>
                    <a:lnTo>
                      <a:pt x="161" y="2786"/>
                    </a:lnTo>
                    <a:lnTo>
                      <a:pt x="170" y="2791"/>
                    </a:lnTo>
                    <a:lnTo>
                      <a:pt x="180" y="2795"/>
                    </a:lnTo>
                    <a:lnTo>
                      <a:pt x="190" y="2800"/>
                    </a:lnTo>
                    <a:lnTo>
                      <a:pt x="214" y="2805"/>
                    </a:lnTo>
                    <a:lnTo>
                      <a:pt x="219" y="2805"/>
                    </a:lnTo>
                    <a:lnTo>
                      <a:pt x="243" y="2810"/>
                    </a:lnTo>
                    <a:lnTo>
                      <a:pt x="253" y="2815"/>
                    </a:lnTo>
                    <a:lnTo>
                      <a:pt x="268" y="2815"/>
                    </a:lnTo>
                    <a:lnTo>
                      <a:pt x="307" y="2834"/>
                    </a:lnTo>
                    <a:lnTo>
                      <a:pt x="311" y="2839"/>
                    </a:lnTo>
                    <a:lnTo>
                      <a:pt x="326" y="2854"/>
                    </a:lnTo>
                    <a:lnTo>
                      <a:pt x="331" y="2863"/>
                    </a:lnTo>
                    <a:lnTo>
                      <a:pt x="336" y="2873"/>
                    </a:lnTo>
                    <a:lnTo>
                      <a:pt x="345" y="2888"/>
                    </a:lnTo>
                    <a:lnTo>
                      <a:pt x="350" y="2893"/>
                    </a:lnTo>
                    <a:lnTo>
                      <a:pt x="355" y="2907"/>
                    </a:lnTo>
                    <a:lnTo>
                      <a:pt x="360" y="2917"/>
                    </a:lnTo>
                    <a:lnTo>
                      <a:pt x="365" y="2922"/>
                    </a:lnTo>
                    <a:lnTo>
                      <a:pt x="370" y="2922"/>
                    </a:lnTo>
                    <a:lnTo>
                      <a:pt x="375" y="2927"/>
                    </a:lnTo>
                    <a:lnTo>
                      <a:pt x="379" y="2932"/>
                    </a:lnTo>
                    <a:lnTo>
                      <a:pt x="379" y="2936"/>
                    </a:lnTo>
                    <a:lnTo>
                      <a:pt x="375" y="2941"/>
                    </a:lnTo>
                    <a:lnTo>
                      <a:pt x="375" y="2946"/>
                    </a:lnTo>
                    <a:lnTo>
                      <a:pt x="384" y="2936"/>
                    </a:lnTo>
                    <a:lnTo>
                      <a:pt x="389" y="2936"/>
                    </a:lnTo>
                    <a:lnTo>
                      <a:pt x="394" y="2946"/>
                    </a:lnTo>
                    <a:lnTo>
                      <a:pt x="404" y="2951"/>
                    </a:lnTo>
                    <a:lnTo>
                      <a:pt x="409" y="2951"/>
                    </a:lnTo>
                    <a:lnTo>
                      <a:pt x="418" y="2961"/>
                    </a:lnTo>
                    <a:lnTo>
                      <a:pt x="428" y="2970"/>
                    </a:lnTo>
                    <a:lnTo>
                      <a:pt x="443" y="2975"/>
                    </a:lnTo>
                    <a:lnTo>
                      <a:pt x="448" y="2980"/>
                    </a:lnTo>
                    <a:lnTo>
                      <a:pt x="462" y="2990"/>
                    </a:lnTo>
                    <a:lnTo>
                      <a:pt x="467" y="2995"/>
                    </a:lnTo>
                    <a:lnTo>
                      <a:pt x="467" y="3004"/>
                    </a:lnTo>
                    <a:lnTo>
                      <a:pt x="472" y="3009"/>
                    </a:lnTo>
                    <a:lnTo>
                      <a:pt x="467" y="3009"/>
                    </a:lnTo>
                    <a:lnTo>
                      <a:pt x="467" y="3014"/>
                    </a:lnTo>
                    <a:lnTo>
                      <a:pt x="472" y="3029"/>
                    </a:lnTo>
                    <a:lnTo>
                      <a:pt x="472" y="3043"/>
                    </a:lnTo>
                    <a:lnTo>
                      <a:pt x="477" y="3048"/>
                    </a:lnTo>
                    <a:lnTo>
                      <a:pt x="496" y="3048"/>
                    </a:lnTo>
                    <a:lnTo>
                      <a:pt x="496" y="3063"/>
                    </a:lnTo>
                    <a:lnTo>
                      <a:pt x="501" y="3068"/>
                    </a:lnTo>
                    <a:lnTo>
                      <a:pt x="501" y="3073"/>
                    </a:lnTo>
                    <a:lnTo>
                      <a:pt x="506" y="3082"/>
                    </a:lnTo>
                    <a:lnTo>
                      <a:pt x="511" y="3087"/>
                    </a:lnTo>
                    <a:lnTo>
                      <a:pt x="511" y="3092"/>
                    </a:lnTo>
                    <a:lnTo>
                      <a:pt x="525" y="3111"/>
                    </a:lnTo>
                    <a:lnTo>
                      <a:pt x="530" y="3121"/>
                    </a:lnTo>
                    <a:lnTo>
                      <a:pt x="535" y="3136"/>
                    </a:lnTo>
                    <a:lnTo>
                      <a:pt x="545" y="3141"/>
                    </a:lnTo>
                    <a:lnTo>
                      <a:pt x="545" y="3160"/>
                    </a:lnTo>
                    <a:lnTo>
                      <a:pt x="550" y="3170"/>
                    </a:lnTo>
                    <a:lnTo>
                      <a:pt x="550" y="3189"/>
                    </a:lnTo>
                    <a:lnTo>
                      <a:pt x="559" y="3204"/>
                    </a:lnTo>
                    <a:lnTo>
                      <a:pt x="564" y="3204"/>
                    </a:lnTo>
                    <a:lnTo>
                      <a:pt x="569" y="3209"/>
                    </a:lnTo>
                    <a:lnTo>
                      <a:pt x="574" y="3213"/>
                    </a:lnTo>
                    <a:lnTo>
                      <a:pt x="584" y="3213"/>
                    </a:lnTo>
                    <a:lnTo>
                      <a:pt x="584" y="3218"/>
                    </a:lnTo>
                    <a:lnTo>
                      <a:pt x="589" y="3218"/>
                    </a:lnTo>
                    <a:lnTo>
                      <a:pt x="593" y="3228"/>
                    </a:lnTo>
                    <a:lnTo>
                      <a:pt x="598" y="3233"/>
                    </a:lnTo>
                    <a:lnTo>
                      <a:pt x="598" y="3233"/>
                    </a:lnTo>
                    <a:lnTo>
                      <a:pt x="613" y="3238"/>
                    </a:lnTo>
                    <a:lnTo>
                      <a:pt x="627" y="3243"/>
                    </a:lnTo>
                    <a:lnTo>
                      <a:pt x="652" y="3243"/>
                    </a:lnTo>
                    <a:lnTo>
                      <a:pt x="657" y="3238"/>
                    </a:lnTo>
                    <a:lnTo>
                      <a:pt x="705" y="3238"/>
                    </a:lnTo>
                    <a:lnTo>
                      <a:pt x="710" y="3238"/>
                    </a:lnTo>
                    <a:lnTo>
                      <a:pt x="717" y="3233"/>
                    </a:lnTo>
                    <a:lnTo>
                      <a:pt x="720" y="3228"/>
                    </a:lnTo>
                    <a:lnTo>
                      <a:pt x="705" y="3222"/>
                    </a:lnTo>
                    <a:lnTo>
                      <a:pt x="715" y="3233"/>
                    </a:lnTo>
                    <a:lnTo>
                      <a:pt x="715" y="3237"/>
                    </a:lnTo>
                    <a:lnTo>
                      <a:pt x="734" y="3233"/>
                    </a:lnTo>
                    <a:lnTo>
                      <a:pt x="744" y="3228"/>
                    </a:lnTo>
                    <a:lnTo>
                      <a:pt x="759" y="3228"/>
                    </a:lnTo>
                    <a:lnTo>
                      <a:pt x="764" y="3223"/>
                    </a:lnTo>
                    <a:lnTo>
                      <a:pt x="773" y="3218"/>
                    </a:lnTo>
                    <a:lnTo>
                      <a:pt x="798" y="3218"/>
                    </a:lnTo>
                    <a:lnTo>
                      <a:pt x="812" y="3223"/>
                    </a:lnTo>
                    <a:lnTo>
                      <a:pt x="812" y="3238"/>
                    </a:lnTo>
                    <a:lnTo>
                      <a:pt x="817" y="3238"/>
                    </a:lnTo>
                    <a:lnTo>
                      <a:pt x="822" y="3243"/>
                    </a:lnTo>
                    <a:lnTo>
                      <a:pt x="827" y="3248"/>
                    </a:lnTo>
                    <a:lnTo>
                      <a:pt x="841" y="3248"/>
                    </a:lnTo>
                    <a:lnTo>
                      <a:pt x="851" y="3252"/>
                    </a:lnTo>
                    <a:lnTo>
                      <a:pt x="856" y="3262"/>
                    </a:lnTo>
                    <a:lnTo>
                      <a:pt x="861" y="3267"/>
                    </a:lnTo>
                    <a:lnTo>
                      <a:pt x="861" y="3272"/>
                    </a:lnTo>
                    <a:lnTo>
                      <a:pt x="866" y="3277"/>
                    </a:lnTo>
                    <a:lnTo>
                      <a:pt x="866" y="3286"/>
                    </a:lnTo>
                    <a:lnTo>
                      <a:pt x="861" y="3286"/>
                    </a:lnTo>
                    <a:lnTo>
                      <a:pt x="861" y="3291"/>
                    </a:lnTo>
                    <a:lnTo>
                      <a:pt x="846" y="3311"/>
                    </a:lnTo>
                    <a:lnTo>
                      <a:pt x="846" y="3316"/>
                    </a:lnTo>
                    <a:lnTo>
                      <a:pt x="841" y="3320"/>
                    </a:lnTo>
                    <a:lnTo>
                      <a:pt x="836" y="3325"/>
                    </a:lnTo>
                    <a:lnTo>
                      <a:pt x="836" y="3330"/>
                    </a:lnTo>
                    <a:lnTo>
                      <a:pt x="832" y="3335"/>
                    </a:lnTo>
                    <a:lnTo>
                      <a:pt x="817" y="3335"/>
                    </a:lnTo>
                    <a:lnTo>
                      <a:pt x="812" y="3340"/>
                    </a:lnTo>
                    <a:lnTo>
                      <a:pt x="802" y="3340"/>
                    </a:lnTo>
                    <a:lnTo>
                      <a:pt x="802" y="3345"/>
                    </a:lnTo>
                    <a:lnTo>
                      <a:pt x="798" y="3350"/>
                    </a:lnTo>
                    <a:lnTo>
                      <a:pt x="798" y="3408"/>
                    </a:lnTo>
                    <a:lnTo>
                      <a:pt x="793" y="3408"/>
                    </a:lnTo>
                    <a:lnTo>
                      <a:pt x="788" y="3413"/>
                    </a:lnTo>
                    <a:lnTo>
                      <a:pt x="783" y="3418"/>
                    </a:lnTo>
                    <a:lnTo>
                      <a:pt x="773" y="3418"/>
                    </a:lnTo>
                    <a:lnTo>
                      <a:pt x="764" y="3423"/>
                    </a:lnTo>
                    <a:lnTo>
                      <a:pt x="749" y="3423"/>
                    </a:lnTo>
                    <a:lnTo>
                      <a:pt x="744" y="3427"/>
                    </a:lnTo>
                    <a:lnTo>
                      <a:pt x="734" y="3432"/>
                    </a:lnTo>
                    <a:lnTo>
                      <a:pt x="725" y="3422"/>
                    </a:lnTo>
                    <a:lnTo>
                      <a:pt x="711" y="3427"/>
                    </a:lnTo>
                    <a:lnTo>
                      <a:pt x="710" y="3442"/>
                    </a:lnTo>
                    <a:lnTo>
                      <a:pt x="700" y="3442"/>
                    </a:lnTo>
                    <a:lnTo>
                      <a:pt x="695" y="3447"/>
                    </a:lnTo>
                    <a:lnTo>
                      <a:pt x="676" y="3457"/>
                    </a:lnTo>
                    <a:lnTo>
                      <a:pt x="671" y="3461"/>
                    </a:lnTo>
                    <a:lnTo>
                      <a:pt x="666" y="3466"/>
                    </a:lnTo>
                    <a:lnTo>
                      <a:pt x="661" y="3466"/>
                    </a:lnTo>
                    <a:lnTo>
                      <a:pt x="657" y="3476"/>
                    </a:lnTo>
                    <a:lnTo>
                      <a:pt x="657" y="3481"/>
                    </a:lnTo>
                    <a:lnTo>
                      <a:pt x="661" y="3495"/>
                    </a:lnTo>
                    <a:lnTo>
                      <a:pt x="657" y="3500"/>
                    </a:lnTo>
                    <a:lnTo>
                      <a:pt x="657" y="3525"/>
                    </a:lnTo>
                    <a:lnTo>
                      <a:pt x="661" y="3529"/>
                    </a:lnTo>
                    <a:lnTo>
                      <a:pt x="661" y="3563"/>
                    </a:lnTo>
                    <a:lnTo>
                      <a:pt x="657" y="3568"/>
                    </a:lnTo>
                    <a:lnTo>
                      <a:pt x="652" y="3573"/>
                    </a:lnTo>
                    <a:lnTo>
                      <a:pt x="657" y="3573"/>
                    </a:lnTo>
                    <a:lnTo>
                      <a:pt x="657" y="3578"/>
                    </a:lnTo>
                    <a:lnTo>
                      <a:pt x="647" y="3578"/>
                    </a:lnTo>
                    <a:lnTo>
                      <a:pt x="642" y="3583"/>
                    </a:lnTo>
                    <a:lnTo>
                      <a:pt x="637" y="3583"/>
                    </a:lnTo>
                    <a:lnTo>
                      <a:pt x="632" y="3598"/>
                    </a:lnTo>
                    <a:lnTo>
                      <a:pt x="637" y="3602"/>
                    </a:lnTo>
                    <a:lnTo>
                      <a:pt x="642" y="3607"/>
                    </a:lnTo>
                    <a:lnTo>
                      <a:pt x="647" y="3607"/>
                    </a:lnTo>
                    <a:lnTo>
                      <a:pt x="642" y="3617"/>
                    </a:lnTo>
                    <a:lnTo>
                      <a:pt x="642" y="3622"/>
                    </a:lnTo>
                    <a:lnTo>
                      <a:pt x="647" y="3617"/>
                    </a:lnTo>
                    <a:lnTo>
                      <a:pt x="652" y="3617"/>
                    </a:lnTo>
                    <a:lnTo>
                      <a:pt x="647" y="3627"/>
                    </a:lnTo>
                    <a:lnTo>
                      <a:pt x="642" y="3627"/>
                    </a:lnTo>
                    <a:lnTo>
                      <a:pt x="637" y="3627"/>
                    </a:lnTo>
                    <a:lnTo>
                      <a:pt x="637" y="3617"/>
                    </a:lnTo>
                    <a:lnTo>
                      <a:pt x="632" y="3622"/>
                    </a:lnTo>
                    <a:lnTo>
                      <a:pt x="637" y="3632"/>
                    </a:lnTo>
                    <a:lnTo>
                      <a:pt x="637" y="3646"/>
                    </a:lnTo>
                    <a:lnTo>
                      <a:pt x="642" y="3656"/>
                    </a:lnTo>
                    <a:lnTo>
                      <a:pt x="642" y="3690"/>
                    </a:lnTo>
                    <a:lnTo>
                      <a:pt x="647" y="3695"/>
                    </a:lnTo>
                    <a:lnTo>
                      <a:pt x="647" y="3709"/>
                    </a:lnTo>
                    <a:lnTo>
                      <a:pt x="652" y="3724"/>
                    </a:lnTo>
                    <a:lnTo>
                      <a:pt x="652" y="3734"/>
                    </a:lnTo>
                    <a:lnTo>
                      <a:pt x="647" y="3738"/>
                    </a:lnTo>
                    <a:lnTo>
                      <a:pt x="642" y="3743"/>
                    </a:lnTo>
                    <a:lnTo>
                      <a:pt x="637" y="3748"/>
                    </a:lnTo>
                    <a:lnTo>
                      <a:pt x="623" y="3758"/>
                    </a:lnTo>
                    <a:lnTo>
                      <a:pt x="614" y="3763"/>
                    </a:lnTo>
                    <a:lnTo>
                      <a:pt x="608" y="3792"/>
                    </a:lnTo>
                    <a:lnTo>
                      <a:pt x="608" y="3797"/>
                    </a:lnTo>
                    <a:lnTo>
                      <a:pt x="603" y="3797"/>
                    </a:lnTo>
                    <a:lnTo>
                      <a:pt x="598" y="3807"/>
                    </a:lnTo>
                    <a:lnTo>
                      <a:pt x="584" y="3816"/>
                    </a:lnTo>
                    <a:lnTo>
                      <a:pt x="584" y="3826"/>
                    </a:lnTo>
                    <a:lnTo>
                      <a:pt x="586" y="3830"/>
                    </a:lnTo>
                    <a:lnTo>
                      <a:pt x="589" y="3865"/>
                    </a:lnTo>
                    <a:lnTo>
                      <a:pt x="584" y="3870"/>
                    </a:lnTo>
                    <a:lnTo>
                      <a:pt x="578" y="3873"/>
                    </a:lnTo>
                    <a:lnTo>
                      <a:pt x="579" y="3879"/>
                    </a:lnTo>
                    <a:lnTo>
                      <a:pt x="577" y="3879"/>
                    </a:lnTo>
                    <a:lnTo>
                      <a:pt x="574" y="3884"/>
                    </a:lnTo>
                    <a:lnTo>
                      <a:pt x="569" y="3884"/>
                    </a:lnTo>
                    <a:lnTo>
                      <a:pt x="569" y="3889"/>
                    </a:lnTo>
                    <a:lnTo>
                      <a:pt x="556" y="3893"/>
                    </a:lnTo>
                    <a:lnTo>
                      <a:pt x="550" y="3894"/>
                    </a:lnTo>
                    <a:lnTo>
                      <a:pt x="540" y="3899"/>
                    </a:lnTo>
                    <a:lnTo>
                      <a:pt x="540" y="3913"/>
                    </a:lnTo>
                    <a:lnTo>
                      <a:pt x="535" y="3918"/>
                    </a:lnTo>
                    <a:lnTo>
                      <a:pt x="530" y="3918"/>
                    </a:lnTo>
                    <a:lnTo>
                      <a:pt x="525" y="3923"/>
                    </a:lnTo>
                    <a:lnTo>
                      <a:pt x="530" y="3923"/>
                    </a:lnTo>
                    <a:lnTo>
                      <a:pt x="535" y="3924"/>
                    </a:lnTo>
                    <a:lnTo>
                      <a:pt x="535" y="3947"/>
                    </a:lnTo>
                    <a:lnTo>
                      <a:pt x="530" y="3952"/>
                    </a:lnTo>
                    <a:lnTo>
                      <a:pt x="525" y="3957"/>
                    </a:lnTo>
                    <a:lnTo>
                      <a:pt x="520" y="3967"/>
                    </a:lnTo>
                    <a:lnTo>
                      <a:pt x="516" y="3977"/>
                    </a:lnTo>
                    <a:lnTo>
                      <a:pt x="511" y="3986"/>
                    </a:lnTo>
                    <a:lnTo>
                      <a:pt x="516" y="3986"/>
                    </a:lnTo>
                    <a:lnTo>
                      <a:pt x="520" y="3977"/>
                    </a:lnTo>
                    <a:lnTo>
                      <a:pt x="530" y="3957"/>
                    </a:lnTo>
                    <a:lnTo>
                      <a:pt x="536" y="3956"/>
                    </a:lnTo>
                    <a:lnTo>
                      <a:pt x="540" y="3951"/>
                    </a:lnTo>
                    <a:lnTo>
                      <a:pt x="540" y="3943"/>
                    </a:lnTo>
                    <a:lnTo>
                      <a:pt x="540" y="3928"/>
                    </a:lnTo>
                    <a:lnTo>
                      <a:pt x="545" y="3918"/>
                    </a:lnTo>
                    <a:lnTo>
                      <a:pt x="545" y="3904"/>
                    </a:lnTo>
                    <a:lnTo>
                      <a:pt x="550" y="3899"/>
                    </a:lnTo>
                    <a:lnTo>
                      <a:pt x="564" y="3899"/>
                    </a:lnTo>
                    <a:lnTo>
                      <a:pt x="569" y="3894"/>
                    </a:lnTo>
                    <a:lnTo>
                      <a:pt x="581" y="3886"/>
                    </a:lnTo>
                    <a:lnTo>
                      <a:pt x="585" y="3874"/>
                    </a:lnTo>
                    <a:lnTo>
                      <a:pt x="584" y="3894"/>
                    </a:lnTo>
                    <a:lnTo>
                      <a:pt x="579" y="3909"/>
                    </a:lnTo>
                    <a:lnTo>
                      <a:pt x="584" y="3904"/>
                    </a:lnTo>
                    <a:lnTo>
                      <a:pt x="584" y="3928"/>
                    </a:lnTo>
                    <a:lnTo>
                      <a:pt x="589" y="3930"/>
                    </a:lnTo>
                    <a:lnTo>
                      <a:pt x="593" y="3933"/>
                    </a:lnTo>
                    <a:lnTo>
                      <a:pt x="593" y="3952"/>
                    </a:lnTo>
                    <a:lnTo>
                      <a:pt x="589" y="3957"/>
                    </a:lnTo>
                    <a:lnTo>
                      <a:pt x="589" y="3952"/>
                    </a:lnTo>
                    <a:lnTo>
                      <a:pt x="574" y="3952"/>
                    </a:lnTo>
                    <a:lnTo>
                      <a:pt x="574" y="3957"/>
                    </a:lnTo>
                    <a:lnTo>
                      <a:pt x="569" y="3952"/>
                    </a:lnTo>
                    <a:lnTo>
                      <a:pt x="559" y="3947"/>
                    </a:lnTo>
                    <a:lnTo>
                      <a:pt x="555" y="3947"/>
                    </a:lnTo>
                    <a:lnTo>
                      <a:pt x="550" y="3952"/>
                    </a:lnTo>
                    <a:lnTo>
                      <a:pt x="555" y="3957"/>
                    </a:lnTo>
                    <a:lnTo>
                      <a:pt x="559" y="3952"/>
                    </a:lnTo>
                    <a:lnTo>
                      <a:pt x="564" y="3952"/>
                    </a:lnTo>
                    <a:lnTo>
                      <a:pt x="569" y="3957"/>
                    </a:lnTo>
                    <a:lnTo>
                      <a:pt x="579" y="3957"/>
                    </a:lnTo>
                    <a:lnTo>
                      <a:pt x="584" y="3957"/>
                    </a:lnTo>
                    <a:lnTo>
                      <a:pt x="584" y="3962"/>
                    </a:lnTo>
                    <a:lnTo>
                      <a:pt x="584" y="3967"/>
                    </a:lnTo>
                    <a:lnTo>
                      <a:pt x="589" y="3977"/>
                    </a:lnTo>
                    <a:lnTo>
                      <a:pt x="593" y="3986"/>
                    </a:lnTo>
                    <a:lnTo>
                      <a:pt x="598" y="4001"/>
                    </a:lnTo>
                    <a:lnTo>
                      <a:pt x="596" y="4003"/>
                    </a:lnTo>
                    <a:lnTo>
                      <a:pt x="596" y="4008"/>
                    </a:lnTo>
                    <a:lnTo>
                      <a:pt x="598" y="4020"/>
                    </a:lnTo>
                    <a:lnTo>
                      <a:pt x="593" y="4021"/>
                    </a:lnTo>
                    <a:lnTo>
                      <a:pt x="584" y="4025"/>
                    </a:lnTo>
                    <a:lnTo>
                      <a:pt x="579" y="4030"/>
                    </a:lnTo>
                    <a:lnTo>
                      <a:pt x="574" y="4030"/>
                    </a:lnTo>
                    <a:lnTo>
                      <a:pt x="574" y="4035"/>
                    </a:lnTo>
                    <a:lnTo>
                      <a:pt x="569" y="4045"/>
                    </a:lnTo>
                    <a:lnTo>
                      <a:pt x="564" y="4050"/>
                    </a:lnTo>
                    <a:lnTo>
                      <a:pt x="564" y="4074"/>
                    </a:lnTo>
                    <a:lnTo>
                      <a:pt x="569" y="4079"/>
                    </a:lnTo>
                    <a:lnTo>
                      <a:pt x="569" y="4074"/>
                    </a:lnTo>
                    <a:lnTo>
                      <a:pt x="574" y="4059"/>
                    </a:lnTo>
                    <a:lnTo>
                      <a:pt x="569" y="4054"/>
                    </a:lnTo>
                    <a:lnTo>
                      <a:pt x="569" y="4054"/>
                    </a:lnTo>
                    <a:lnTo>
                      <a:pt x="569" y="4050"/>
                    </a:lnTo>
                    <a:lnTo>
                      <a:pt x="574" y="4045"/>
                    </a:lnTo>
                    <a:lnTo>
                      <a:pt x="579" y="4035"/>
                    </a:lnTo>
                    <a:lnTo>
                      <a:pt x="584" y="4030"/>
                    </a:lnTo>
                    <a:lnTo>
                      <a:pt x="589" y="4030"/>
                    </a:lnTo>
                    <a:lnTo>
                      <a:pt x="593" y="4025"/>
                    </a:lnTo>
                    <a:lnTo>
                      <a:pt x="603" y="4025"/>
                    </a:lnTo>
                    <a:lnTo>
                      <a:pt x="603" y="4035"/>
                    </a:lnTo>
                    <a:lnTo>
                      <a:pt x="608" y="4035"/>
                    </a:lnTo>
                    <a:lnTo>
                      <a:pt x="608" y="4025"/>
                    </a:lnTo>
                    <a:lnTo>
                      <a:pt x="610" y="4023"/>
                    </a:lnTo>
                    <a:lnTo>
                      <a:pt x="603" y="4020"/>
                    </a:lnTo>
                    <a:lnTo>
                      <a:pt x="603" y="4016"/>
                    </a:lnTo>
                    <a:lnTo>
                      <a:pt x="606" y="4008"/>
                    </a:lnTo>
                    <a:lnTo>
                      <a:pt x="613" y="4016"/>
                    </a:lnTo>
                    <a:lnTo>
                      <a:pt x="613" y="4020"/>
                    </a:lnTo>
                    <a:lnTo>
                      <a:pt x="618" y="4020"/>
                    </a:lnTo>
                    <a:lnTo>
                      <a:pt x="618" y="4025"/>
                    </a:lnTo>
                    <a:lnTo>
                      <a:pt x="627" y="4030"/>
                    </a:lnTo>
                    <a:lnTo>
                      <a:pt x="632" y="4030"/>
                    </a:lnTo>
                    <a:lnTo>
                      <a:pt x="642" y="4035"/>
                    </a:lnTo>
                    <a:lnTo>
                      <a:pt x="647" y="4040"/>
                    </a:lnTo>
                    <a:lnTo>
                      <a:pt x="657" y="4045"/>
                    </a:lnTo>
                    <a:lnTo>
                      <a:pt x="661" y="4050"/>
                    </a:lnTo>
                    <a:lnTo>
                      <a:pt x="671" y="4059"/>
                    </a:lnTo>
                    <a:lnTo>
                      <a:pt x="676" y="4069"/>
                    </a:lnTo>
                    <a:lnTo>
                      <a:pt x="676" y="4079"/>
                    </a:lnTo>
                    <a:lnTo>
                      <a:pt x="681" y="4088"/>
                    </a:lnTo>
                    <a:lnTo>
                      <a:pt x="681" y="4093"/>
                    </a:lnTo>
                    <a:lnTo>
                      <a:pt x="686" y="4098"/>
                    </a:lnTo>
                    <a:lnTo>
                      <a:pt x="693" y="4101"/>
                    </a:lnTo>
                    <a:lnTo>
                      <a:pt x="694" y="4115"/>
                    </a:lnTo>
                    <a:lnTo>
                      <a:pt x="691" y="4118"/>
                    </a:lnTo>
                    <a:lnTo>
                      <a:pt x="691" y="4127"/>
                    </a:lnTo>
                    <a:lnTo>
                      <a:pt x="676" y="4127"/>
                    </a:lnTo>
                    <a:lnTo>
                      <a:pt x="661" y="4122"/>
                    </a:lnTo>
                    <a:lnTo>
                      <a:pt x="659" y="4120"/>
                    </a:lnTo>
                    <a:lnTo>
                      <a:pt x="657" y="4118"/>
                    </a:lnTo>
                    <a:lnTo>
                      <a:pt x="652" y="4113"/>
                    </a:lnTo>
                    <a:lnTo>
                      <a:pt x="647" y="4108"/>
                    </a:lnTo>
                    <a:lnTo>
                      <a:pt x="647" y="4113"/>
                    </a:lnTo>
                    <a:lnTo>
                      <a:pt x="652" y="4122"/>
                    </a:lnTo>
                    <a:lnTo>
                      <a:pt x="657" y="4122"/>
                    </a:lnTo>
                    <a:lnTo>
                      <a:pt x="681" y="4132"/>
                    </a:lnTo>
                    <a:lnTo>
                      <a:pt x="691" y="4132"/>
                    </a:lnTo>
                    <a:lnTo>
                      <a:pt x="691" y="4142"/>
                    </a:lnTo>
                    <a:lnTo>
                      <a:pt x="700" y="4147"/>
                    </a:lnTo>
                    <a:lnTo>
                      <a:pt x="706" y="4148"/>
                    </a:lnTo>
                    <a:lnTo>
                      <a:pt x="712" y="4150"/>
                    </a:lnTo>
                    <a:lnTo>
                      <a:pt x="720" y="4157"/>
                    </a:lnTo>
                    <a:lnTo>
                      <a:pt x="720" y="4161"/>
                    </a:lnTo>
                    <a:lnTo>
                      <a:pt x="725" y="4166"/>
                    </a:lnTo>
                    <a:lnTo>
                      <a:pt x="725" y="4171"/>
                    </a:lnTo>
                    <a:lnTo>
                      <a:pt x="725" y="4181"/>
                    </a:lnTo>
                    <a:lnTo>
                      <a:pt x="730" y="4186"/>
                    </a:lnTo>
                    <a:lnTo>
                      <a:pt x="734" y="4191"/>
                    </a:lnTo>
                    <a:lnTo>
                      <a:pt x="744" y="4200"/>
                    </a:lnTo>
                    <a:lnTo>
                      <a:pt x="749" y="4210"/>
                    </a:lnTo>
                    <a:lnTo>
                      <a:pt x="759" y="4229"/>
                    </a:lnTo>
                    <a:lnTo>
                      <a:pt x="759" y="4234"/>
                    </a:lnTo>
                    <a:lnTo>
                      <a:pt x="764" y="4259"/>
                    </a:lnTo>
                    <a:lnTo>
                      <a:pt x="768" y="4263"/>
                    </a:lnTo>
                    <a:lnTo>
                      <a:pt x="768" y="4273"/>
                    </a:lnTo>
                    <a:lnTo>
                      <a:pt x="773" y="4273"/>
                    </a:lnTo>
                    <a:lnTo>
                      <a:pt x="783" y="4278"/>
                    </a:lnTo>
                    <a:lnTo>
                      <a:pt x="807" y="4278"/>
                    </a:lnTo>
                    <a:lnTo>
                      <a:pt x="812" y="4283"/>
                    </a:lnTo>
                    <a:lnTo>
                      <a:pt x="821" y="4283"/>
                    </a:lnTo>
                    <a:lnTo>
                      <a:pt x="822" y="4288"/>
                    </a:lnTo>
                    <a:lnTo>
                      <a:pt x="822" y="4293"/>
                    </a:lnTo>
                    <a:lnTo>
                      <a:pt x="827" y="4288"/>
                    </a:lnTo>
                    <a:lnTo>
                      <a:pt x="832" y="4288"/>
                    </a:lnTo>
                    <a:lnTo>
                      <a:pt x="827" y="4283"/>
                    </a:lnTo>
                    <a:lnTo>
                      <a:pt x="827" y="4278"/>
                    </a:lnTo>
                    <a:lnTo>
                      <a:pt x="846" y="4278"/>
                    </a:lnTo>
                    <a:lnTo>
                      <a:pt x="846" y="4283"/>
                    </a:lnTo>
                    <a:lnTo>
                      <a:pt x="856" y="4297"/>
                    </a:lnTo>
                    <a:lnTo>
                      <a:pt x="856" y="4302"/>
                    </a:lnTo>
                    <a:lnTo>
                      <a:pt x="861" y="4322"/>
                    </a:lnTo>
                    <a:lnTo>
                      <a:pt x="866" y="4346"/>
                    </a:lnTo>
                    <a:lnTo>
                      <a:pt x="870" y="4356"/>
                    </a:lnTo>
                    <a:lnTo>
                      <a:pt x="870" y="4361"/>
                    </a:lnTo>
                    <a:lnTo>
                      <a:pt x="880" y="4366"/>
                    </a:lnTo>
                    <a:lnTo>
                      <a:pt x="885" y="4370"/>
                    </a:lnTo>
                    <a:lnTo>
                      <a:pt x="890" y="4370"/>
                    </a:lnTo>
                    <a:lnTo>
                      <a:pt x="890" y="4375"/>
                    </a:lnTo>
                    <a:lnTo>
                      <a:pt x="895" y="4375"/>
                    </a:lnTo>
                    <a:lnTo>
                      <a:pt x="900" y="4370"/>
                    </a:lnTo>
                    <a:lnTo>
                      <a:pt x="914" y="4370"/>
                    </a:lnTo>
                    <a:lnTo>
                      <a:pt x="924" y="4366"/>
                    </a:lnTo>
                    <a:lnTo>
                      <a:pt x="929" y="4366"/>
                    </a:lnTo>
                    <a:lnTo>
                      <a:pt x="934" y="4356"/>
                    </a:lnTo>
                    <a:lnTo>
                      <a:pt x="939" y="4351"/>
                    </a:lnTo>
                    <a:lnTo>
                      <a:pt x="934" y="4341"/>
                    </a:lnTo>
                    <a:lnTo>
                      <a:pt x="934" y="4336"/>
                    </a:lnTo>
                    <a:lnTo>
                      <a:pt x="929" y="4346"/>
                    </a:lnTo>
                    <a:lnTo>
                      <a:pt x="914" y="4346"/>
                    </a:lnTo>
                    <a:lnTo>
                      <a:pt x="919" y="4341"/>
                    </a:lnTo>
                    <a:lnTo>
                      <a:pt x="919" y="4322"/>
                    </a:lnTo>
                    <a:lnTo>
                      <a:pt x="914" y="4312"/>
                    </a:lnTo>
                    <a:lnTo>
                      <a:pt x="909" y="4312"/>
                    </a:lnTo>
                    <a:lnTo>
                      <a:pt x="909" y="4307"/>
                    </a:lnTo>
                    <a:lnTo>
                      <a:pt x="904" y="4302"/>
                    </a:lnTo>
                    <a:lnTo>
                      <a:pt x="880" y="4297"/>
                    </a:lnTo>
                    <a:lnTo>
                      <a:pt x="875" y="4297"/>
                    </a:lnTo>
                    <a:lnTo>
                      <a:pt x="866" y="4293"/>
                    </a:lnTo>
                    <a:lnTo>
                      <a:pt x="861" y="4288"/>
                    </a:lnTo>
                    <a:lnTo>
                      <a:pt x="861" y="4283"/>
                    </a:lnTo>
                    <a:lnTo>
                      <a:pt x="856" y="4278"/>
                    </a:lnTo>
                    <a:lnTo>
                      <a:pt x="851" y="4268"/>
                    </a:lnTo>
                    <a:lnTo>
                      <a:pt x="846" y="4263"/>
                    </a:lnTo>
                    <a:lnTo>
                      <a:pt x="846" y="4249"/>
                    </a:lnTo>
                    <a:lnTo>
                      <a:pt x="841" y="4244"/>
                    </a:lnTo>
                    <a:lnTo>
                      <a:pt x="846" y="4244"/>
                    </a:lnTo>
                    <a:lnTo>
                      <a:pt x="849" y="4251"/>
                    </a:lnTo>
                    <a:lnTo>
                      <a:pt x="851" y="4254"/>
                    </a:lnTo>
                    <a:lnTo>
                      <a:pt x="856" y="4254"/>
                    </a:lnTo>
                    <a:lnTo>
                      <a:pt x="851" y="4249"/>
                    </a:lnTo>
                    <a:lnTo>
                      <a:pt x="851" y="4244"/>
                    </a:lnTo>
                    <a:lnTo>
                      <a:pt x="846" y="4239"/>
                    </a:lnTo>
                    <a:lnTo>
                      <a:pt x="836" y="4234"/>
                    </a:lnTo>
                    <a:lnTo>
                      <a:pt x="827" y="4234"/>
                    </a:lnTo>
                    <a:lnTo>
                      <a:pt x="827" y="4229"/>
                    </a:lnTo>
                    <a:lnTo>
                      <a:pt x="822" y="4225"/>
                    </a:lnTo>
                    <a:lnTo>
                      <a:pt x="817" y="4215"/>
                    </a:lnTo>
                    <a:lnTo>
                      <a:pt x="812" y="4210"/>
                    </a:lnTo>
                    <a:lnTo>
                      <a:pt x="807" y="4205"/>
                    </a:lnTo>
                    <a:lnTo>
                      <a:pt x="807" y="4186"/>
                    </a:lnTo>
                    <a:lnTo>
                      <a:pt x="802" y="4176"/>
                    </a:lnTo>
                    <a:lnTo>
                      <a:pt x="798" y="4171"/>
                    </a:lnTo>
                    <a:lnTo>
                      <a:pt x="798" y="4166"/>
                    </a:lnTo>
                    <a:lnTo>
                      <a:pt x="793" y="4157"/>
                    </a:lnTo>
                    <a:lnTo>
                      <a:pt x="788" y="4152"/>
                    </a:lnTo>
                    <a:lnTo>
                      <a:pt x="793" y="4142"/>
                    </a:lnTo>
                    <a:lnTo>
                      <a:pt x="788" y="4132"/>
                    </a:lnTo>
                    <a:lnTo>
                      <a:pt x="788" y="4122"/>
                    </a:lnTo>
                    <a:lnTo>
                      <a:pt x="778" y="4113"/>
                    </a:lnTo>
                    <a:lnTo>
                      <a:pt x="773" y="4108"/>
                    </a:lnTo>
                    <a:lnTo>
                      <a:pt x="768" y="4103"/>
                    </a:lnTo>
                    <a:lnTo>
                      <a:pt x="764" y="4098"/>
                    </a:lnTo>
                    <a:lnTo>
                      <a:pt x="759" y="4098"/>
                    </a:lnTo>
                    <a:lnTo>
                      <a:pt x="759" y="4093"/>
                    </a:lnTo>
                    <a:lnTo>
                      <a:pt x="754" y="4093"/>
                    </a:lnTo>
                    <a:lnTo>
                      <a:pt x="734" y="4088"/>
                    </a:lnTo>
                    <a:lnTo>
                      <a:pt x="730" y="4088"/>
                    </a:lnTo>
                    <a:lnTo>
                      <a:pt x="730" y="4079"/>
                    </a:lnTo>
                    <a:lnTo>
                      <a:pt x="734" y="4064"/>
                    </a:lnTo>
                    <a:lnTo>
                      <a:pt x="739" y="4064"/>
                    </a:lnTo>
                    <a:lnTo>
                      <a:pt x="739" y="4054"/>
                    </a:lnTo>
                    <a:lnTo>
                      <a:pt x="734" y="4045"/>
                    </a:lnTo>
                    <a:lnTo>
                      <a:pt x="734" y="4025"/>
                    </a:lnTo>
                    <a:lnTo>
                      <a:pt x="725" y="4020"/>
                    </a:lnTo>
                    <a:lnTo>
                      <a:pt x="725" y="4016"/>
                    </a:lnTo>
                    <a:lnTo>
                      <a:pt x="720" y="4006"/>
                    </a:lnTo>
                    <a:lnTo>
                      <a:pt x="720" y="3991"/>
                    </a:lnTo>
                    <a:lnTo>
                      <a:pt x="716" y="3989"/>
                    </a:lnTo>
                    <a:lnTo>
                      <a:pt x="715" y="3982"/>
                    </a:lnTo>
                    <a:lnTo>
                      <a:pt x="713" y="3958"/>
                    </a:lnTo>
                    <a:lnTo>
                      <a:pt x="720" y="3957"/>
                    </a:lnTo>
                    <a:lnTo>
                      <a:pt x="720" y="3962"/>
                    </a:lnTo>
                    <a:lnTo>
                      <a:pt x="725" y="3957"/>
                    </a:lnTo>
                    <a:lnTo>
                      <a:pt x="725" y="3952"/>
                    </a:lnTo>
                    <a:lnTo>
                      <a:pt x="730" y="3952"/>
                    </a:lnTo>
                    <a:lnTo>
                      <a:pt x="730" y="3962"/>
                    </a:lnTo>
                    <a:lnTo>
                      <a:pt x="734" y="3962"/>
                    </a:lnTo>
                    <a:lnTo>
                      <a:pt x="734" y="3967"/>
                    </a:lnTo>
                    <a:lnTo>
                      <a:pt x="744" y="3967"/>
                    </a:lnTo>
                    <a:lnTo>
                      <a:pt x="744" y="3972"/>
                    </a:lnTo>
                    <a:lnTo>
                      <a:pt x="759" y="3972"/>
                    </a:lnTo>
                    <a:lnTo>
                      <a:pt x="768" y="3977"/>
                    </a:lnTo>
                    <a:lnTo>
                      <a:pt x="773" y="3977"/>
                    </a:lnTo>
                    <a:lnTo>
                      <a:pt x="783" y="3972"/>
                    </a:lnTo>
                    <a:lnTo>
                      <a:pt x="798" y="3967"/>
                    </a:lnTo>
                    <a:lnTo>
                      <a:pt x="802" y="3962"/>
                    </a:lnTo>
                    <a:lnTo>
                      <a:pt x="807" y="3962"/>
                    </a:lnTo>
                    <a:lnTo>
                      <a:pt x="807" y="3977"/>
                    </a:lnTo>
                    <a:lnTo>
                      <a:pt x="812" y="3977"/>
                    </a:lnTo>
                    <a:lnTo>
                      <a:pt x="812" y="3962"/>
                    </a:lnTo>
                    <a:lnTo>
                      <a:pt x="817" y="3962"/>
                    </a:lnTo>
                    <a:lnTo>
                      <a:pt x="817" y="3957"/>
                    </a:lnTo>
                    <a:lnTo>
                      <a:pt x="822" y="3957"/>
                    </a:lnTo>
                    <a:lnTo>
                      <a:pt x="827" y="3952"/>
                    </a:lnTo>
                    <a:lnTo>
                      <a:pt x="832" y="3947"/>
                    </a:lnTo>
                    <a:lnTo>
                      <a:pt x="832" y="3943"/>
                    </a:lnTo>
                    <a:lnTo>
                      <a:pt x="836" y="3938"/>
                    </a:lnTo>
                    <a:lnTo>
                      <a:pt x="836" y="3933"/>
                    </a:lnTo>
                    <a:lnTo>
                      <a:pt x="851" y="3928"/>
                    </a:lnTo>
                    <a:lnTo>
                      <a:pt x="851" y="3923"/>
                    </a:lnTo>
                    <a:lnTo>
                      <a:pt x="856" y="3913"/>
                    </a:lnTo>
                    <a:lnTo>
                      <a:pt x="861" y="3913"/>
                    </a:lnTo>
                    <a:lnTo>
                      <a:pt x="861" y="3894"/>
                    </a:lnTo>
                    <a:lnTo>
                      <a:pt x="856" y="3889"/>
                    </a:lnTo>
                    <a:lnTo>
                      <a:pt x="857" y="3887"/>
                    </a:lnTo>
                    <a:lnTo>
                      <a:pt x="861" y="3884"/>
                    </a:lnTo>
                    <a:lnTo>
                      <a:pt x="866" y="3879"/>
                    </a:lnTo>
                    <a:lnTo>
                      <a:pt x="861" y="3879"/>
                    </a:lnTo>
                    <a:lnTo>
                      <a:pt x="856" y="3884"/>
                    </a:lnTo>
                    <a:lnTo>
                      <a:pt x="851" y="3884"/>
                    </a:lnTo>
                    <a:lnTo>
                      <a:pt x="846" y="3879"/>
                    </a:lnTo>
                    <a:lnTo>
                      <a:pt x="846" y="3875"/>
                    </a:lnTo>
                    <a:lnTo>
                      <a:pt x="851" y="3860"/>
                    </a:lnTo>
                    <a:lnTo>
                      <a:pt x="851" y="3870"/>
                    </a:lnTo>
                    <a:lnTo>
                      <a:pt x="856" y="3865"/>
                    </a:lnTo>
                    <a:lnTo>
                      <a:pt x="856" y="3870"/>
                    </a:lnTo>
                    <a:lnTo>
                      <a:pt x="853" y="3877"/>
                    </a:lnTo>
                    <a:lnTo>
                      <a:pt x="856" y="3875"/>
                    </a:lnTo>
                    <a:lnTo>
                      <a:pt x="866" y="3870"/>
                    </a:lnTo>
                    <a:lnTo>
                      <a:pt x="861" y="3870"/>
                    </a:lnTo>
                    <a:lnTo>
                      <a:pt x="861" y="3865"/>
                    </a:lnTo>
                    <a:lnTo>
                      <a:pt x="866" y="3865"/>
                    </a:lnTo>
                    <a:lnTo>
                      <a:pt x="866" y="3860"/>
                    </a:lnTo>
                    <a:lnTo>
                      <a:pt x="861" y="3860"/>
                    </a:lnTo>
                    <a:lnTo>
                      <a:pt x="861" y="3855"/>
                    </a:lnTo>
                    <a:lnTo>
                      <a:pt x="856" y="3855"/>
                    </a:lnTo>
                    <a:lnTo>
                      <a:pt x="856" y="3845"/>
                    </a:lnTo>
                    <a:lnTo>
                      <a:pt x="851" y="3841"/>
                    </a:lnTo>
                    <a:lnTo>
                      <a:pt x="856" y="3836"/>
                    </a:lnTo>
                    <a:lnTo>
                      <a:pt x="856" y="3841"/>
                    </a:lnTo>
                    <a:lnTo>
                      <a:pt x="851" y="3802"/>
                    </a:lnTo>
                    <a:lnTo>
                      <a:pt x="851" y="3787"/>
                    </a:lnTo>
                    <a:lnTo>
                      <a:pt x="846" y="3782"/>
                    </a:lnTo>
                    <a:lnTo>
                      <a:pt x="846" y="3777"/>
                    </a:lnTo>
                    <a:lnTo>
                      <a:pt x="851" y="3773"/>
                    </a:lnTo>
                    <a:lnTo>
                      <a:pt x="851" y="3758"/>
                    </a:lnTo>
                    <a:lnTo>
                      <a:pt x="846" y="3758"/>
                    </a:lnTo>
                    <a:lnTo>
                      <a:pt x="846" y="3748"/>
                    </a:lnTo>
                    <a:lnTo>
                      <a:pt x="851" y="3748"/>
                    </a:lnTo>
                    <a:lnTo>
                      <a:pt x="846" y="3729"/>
                    </a:lnTo>
                    <a:lnTo>
                      <a:pt x="846" y="3724"/>
                    </a:lnTo>
                    <a:lnTo>
                      <a:pt x="841" y="3714"/>
                    </a:lnTo>
                    <a:lnTo>
                      <a:pt x="841" y="3700"/>
                    </a:lnTo>
                    <a:lnTo>
                      <a:pt x="846" y="3695"/>
                    </a:lnTo>
                    <a:lnTo>
                      <a:pt x="841" y="3685"/>
                    </a:lnTo>
                    <a:lnTo>
                      <a:pt x="841" y="3680"/>
                    </a:lnTo>
                    <a:lnTo>
                      <a:pt x="836" y="3661"/>
                    </a:lnTo>
                    <a:lnTo>
                      <a:pt x="836" y="3627"/>
                    </a:lnTo>
                    <a:lnTo>
                      <a:pt x="832" y="3617"/>
                    </a:lnTo>
                    <a:lnTo>
                      <a:pt x="827" y="3607"/>
                    </a:lnTo>
                    <a:lnTo>
                      <a:pt x="827" y="3602"/>
                    </a:lnTo>
                    <a:lnTo>
                      <a:pt x="822" y="3602"/>
                    </a:lnTo>
                    <a:lnTo>
                      <a:pt x="822" y="3598"/>
                    </a:lnTo>
                    <a:lnTo>
                      <a:pt x="812" y="3593"/>
                    </a:lnTo>
                    <a:lnTo>
                      <a:pt x="807" y="3593"/>
                    </a:lnTo>
                    <a:lnTo>
                      <a:pt x="802" y="3573"/>
                    </a:lnTo>
                    <a:lnTo>
                      <a:pt x="802" y="3559"/>
                    </a:lnTo>
                    <a:lnTo>
                      <a:pt x="802" y="3563"/>
                    </a:lnTo>
                    <a:lnTo>
                      <a:pt x="807" y="3568"/>
                    </a:lnTo>
                    <a:lnTo>
                      <a:pt x="807" y="3573"/>
                    </a:lnTo>
                    <a:lnTo>
                      <a:pt x="812" y="3568"/>
                    </a:lnTo>
                    <a:lnTo>
                      <a:pt x="812" y="3573"/>
                    </a:lnTo>
                    <a:lnTo>
                      <a:pt x="817" y="3568"/>
                    </a:lnTo>
                    <a:lnTo>
                      <a:pt x="822" y="3559"/>
                    </a:lnTo>
                    <a:lnTo>
                      <a:pt x="822" y="3539"/>
                    </a:lnTo>
                    <a:lnTo>
                      <a:pt x="817" y="3539"/>
                    </a:lnTo>
                    <a:lnTo>
                      <a:pt x="817" y="3520"/>
                    </a:lnTo>
                    <a:lnTo>
                      <a:pt x="812" y="3515"/>
                    </a:lnTo>
                    <a:lnTo>
                      <a:pt x="807" y="3500"/>
                    </a:lnTo>
                    <a:lnTo>
                      <a:pt x="812" y="3495"/>
                    </a:lnTo>
                    <a:lnTo>
                      <a:pt x="822" y="3486"/>
                    </a:lnTo>
                    <a:lnTo>
                      <a:pt x="827" y="3486"/>
                    </a:lnTo>
                    <a:lnTo>
                      <a:pt x="832" y="3481"/>
                    </a:lnTo>
                    <a:lnTo>
                      <a:pt x="836" y="3476"/>
                    </a:lnTo>
                    <a:lnTo>
                      <a:pt x="841" y="3471"/>
                    </a:lnTo>
                    <a:lnTo>
                      <a:pt x="846" y="3457"/>
                    </a:lnTo>
                    <a:lnTo>
                      <a:pt x="851" y="3452"/>
                    </a:lnTo>
                    <a:lnTo>
                      <a:pt x="856" y="3442"/>
                    </a:lnTo>
                    <a:lnTo>
                      <a:pt x="856" y="3423"/>
                    </a:lnTo>
                    <a:lnTo>
                      <a:pt x="861" y="3413"/>
                    </a:lnTo>
                    <a:lnTo>
                      <a:pt x="866" y="3403"/>
                    </a:lnTo>
                    <a:lnTo>
                      <a:pt x="866" y="3393"/>
                    </a:lnTo>
                    <a:lnTo>
                      <a:pt x="870" y="3384"/>
                    </a:lnTo>
                    <a:lnTo>
                      <a:pt x="885" y="3379"/>
                    </a:lnTo>
                    <a:lnTo>
                      <a:pt x="885" y="3374"/>
                    </a:lnTo>
                    <a:lnTo>
                      <a:pt x="890" y="3374"/>
                    </a:lnTo>
                    <a:lnTo>
                      <a:pt x="900" y="3369"/>
                    </a:lnTo>
                    <a:lnTo>
                      <a:pt x="904" y="3359"/>
                    </a:lnTo>
                    <a:lnTo>
                      <a:pt x="904" y="3354"/>
                    </a:lnTo>
                    <a:lnTo>
                      <a:pt x="909" y="3345"/>
                    </a:lnTo>
                    <a:lnTo>
                      <a:pt x="919" y="3325"/>
                    </a:lnTo>
                    <a:lnTo>
                      <a:pt x="919" y="3306"/>
                    </a:lnTo>
                    <a:lnTo>
                      <a:pt x="914" y="3301"/>
                    </a:lnTo>
                    <a:lnTo>
                      <a:pt x="914" y="3296"/>
                    </a:lnTo>
                    <a:lnTo>
                      <a:pt x="900" y="3267"/>
                    </a:lnTo>
                    <a:lnTo>
                      <a:pt x="895" y="3262"/>
                    </a:lnTo>
                    <a:lnTo>
                      <a:pt x="890" y="3257"/>
                    </a:lnTo>
                    <a:lnTo>
                      <a:pt x="885" y="3248"/>
                    </a:lnTo>
                    <a:lnTo>
                      <a:pt x="890" y="3243"/>
                    </a:lnTo>
                    <a:lnTo>
                      <a:pt x="890" y="3233"/>
                    </a:lnTo>
                    <a:lnTo>
                      <a:pt x="895" y="3223"/>
                    </a:lnTo>
                    <a:lnTo>
                      <a:pt x="890" y="3213"/>
                    </a:lnTo>
                    <a:lnTo>
                      <a:pt x="880" y="3199"/>
                    </a:lnTo>
                    <a:lnTo>
                      <a:pt x="880" y="3194"/>
                    </a:lnTo>
                    <a:lnTo>
                      <a:pt x="875" y="3194"/>
                    </a:lnTo>
                    <a:lnTo>
                      <a:pt x="866" y="3184"/>
                    </a:lnTo>
                    <a:lnTo>
                      <a:pt x="861" y="3184"/>
                    </a:lnTo>
                    <a:lnTo>
                      <a:pt x="856" y="3175"/>
                    </a:lnTo>
                    <a:lnTo>
                      <a:pt x="836" y="3170"/>
                    </a:lnTo>
                    <a:lnTo>
                      <a:pt x="827" y="3165"/>
                    </a:lnTo>
                    <a:lnTo>
                      <a:pt x="817" y="3160"/>
                    </a:lnTo>
                    <a:lnTo>
                      <a:pt x="812" y="3160"/>
                    </a:lnTo>
                    <a:lnTo>
                      <a:pt x="802" y="3155"/>
                    </a:lnTo>
                    <a:lnTo>
                      <a:pt x="802" y="3160"/>
                    </a:lnTo>
                    <a:lnTo>
                      <a:pt x="798" y="3155"/>
                    </a:lnTo>
                    <a:lnTo>
                      <a:pt x="793" y="3150"/>
                    </a:lnTo>
                    <a:lnTo>
                      <a:pt x="783" y="3150"/>
                    </a:lnTo>
                    <a:lnTo>
                      <a:pt x="783" y="3165"/>
                    </a:lnTo>
                    <a:lnTo>
                      <a:pt x="778" y="3165"/>
                    </a:lnTo>
                    <a:lnTo>
                      <a:pt x="778" y="3141"/>
                    </a:lnTo>
                    <a:lnTo>
                      <a:pt x="773" y="3116"/>
                    </a:lnTo>
                    <a:lnTo>
                      <a:pt x="768" y="3107"/>
                    </a:lnTo>
                    <a:lnTo>
                      <a:pt x="764" y="3092"/>
                    </a:lnTo>
                    <a:lnTo>
                      <a:pt x="768" y="3092"/>
                    </a:lnTo>
                    <a:lnTo>
                      <a:pt x="764" y="3077"/>
                    </a:lnTo>
                    <a:lnTo>
                      <a:pt x="749" y="3058"/>
                    </a:lnTo>
                    <a:lnTo>
                      <a:pt x="744" y="3053"/>
                    </a:lnTo>
                    <a:lnTo>
                      <a:pt x="730" y="3048"/>
                    </a:lnTo>
                    <a:lnTo>
                      <a:pt x="725" y="3034"/>
                    </a:lnTo>
                    <a:lnTo>
                      <a:pt x="725" y="3029"/>
                    </a:lnTo>
                    <a:lnTo>
                      <a:pt x="730" y="3029"/>
                    </a:lnTo>
                    <a:lnTo>
                      <a:pt x="739" y="3039"/>
                    </a:lnTo>
                    <a:lnTo>
                      <a:pt x="749" y="3034"/>
                    </a:lnTo>
                    <a:lnTo>
                      <a:pt x="759" y="3024"/>
                    </a:lnTo>
                    <a:lnTo>
                      <a:pt x="764" y="3019"/>
                    </a:lnTo>
                    <a:lnTo>
                      <a:pt x="764" y="3014"/>
                    </a:lnTo>
                    <a:lnTo>
                      <a:pt x="759" y="3019"/>
                    </a:lnTo>
                    <a:lnTo>
                      <a:pt x="754" y="3014"/>
                    </a:lnTo>
                    <a:lnTo>
                      <a:pt x="754" y="3009"/>
                    </a:lnTo>
                    <a:lnTo>
                      <a:pt x="759" y="3009"/>
                    </a:lnTo>
                    <a:lnTo>
                      <a:pt x="754" y="3004"/>
                    </a:lnTo>
                    <a:lnTo>
                      <a:pt x="754" y="2985"/>
                    </a:lnTo>
                    <a:lnTo>
                      <a:pt x="749" y="2975"/>
                    </a:lnTo>
                    <a:lnTo>
                      <a:pt x="744" y="2966"/>
                    </a:lnTo>
                    <a:lnTo>
                      <a:pt x="739" y="2956"/>
                    </a:lnTo>
                    <a:lnTo>
                      <a:pt x="734" y="2951"/>
                    </a:lnTo>
                    <a:lnTo>
                      <a:pt x="730" y="2946"/>
                    </a:lnTo>
                    <a:lnTo>
                      <a:pt x="725" y="2941"/>
                    </a:lnTo>
                    <a:lnTo>
                      <a:pt x="715" y="2938"/>
                    </a:lnTo>
                    <a:lnTo>
                      <a:pt x="710" y="2936"/>
                    </a:lnTo>
                    <a:lnTo>
                      <a:pt x="705" y="2932"/>
                    </a:lnTo>
                    <a:lnTo>
                      <a:pt x="691" y="2922"/>
                    </a:lnTo>
                    <a:lnTo>
                      <a:pt x="686" y="2917"/>
                    </a:lnTo>
                    <a:lnTo>
                      <a:pt x="692" y="2909"/>
                    </a:lnTo>
                    <a:lnTo>
                      <a:pt x="695" y="2907"/>
                    </a:lnTo>
                    <a:lnTo>
                      <a:pt x="695" y="2902"/>
                    </a:lnTo>
                    <a:lnTo>
                      <a:pt x="691" y="2902"/>
                    </a:lnTo>
                    <a:lnTo>
                      <a:pt x="691" y="2907"/>
                    </a:lnTo>
                    <a:lnTo>
                      <a:pt x="686" y="2907"/>
                    </a:lnTo>
                    <a:lnTo>
                      <a:pt x="686" y="2912"/>
                    </a:lnTo>
                    <a:lnTo>
                      <a:pt x="671" y="2907"/>
                    </a:lnTo>
                    <a:lnTo>
                      <a:pt x="661" y="2907"/>
                    </a:lnTo>
                    <a:lnTo>
                      <a:pt x="657" y="2902"/>
                    </a:lnTo>
                    <a:lnTo>
                      <a:pt x="652" y="2902"/>
                    </a:lnTo>
                    <a:lnTo>
                      <a:pt x="652" y="2893"/>
                    </a:lnTo>
                    <a:lnTo>
                      <a:pt x="637" y="2893"/>
                    </a:lnTo>
                    <a:lnTo>
                      <a:pt x="632" y="2898"/>
                    </a:lnTo>
                    <a:lnTo>
                      <a:pt x="627" y="2898"/>
                    </a:lnTo>
                    <a:lnTo>
                      <a:pt x="627" y="2888"/>
                    </a:lnTo>
                    <a:lnTo>
                      <a:pt x="618" y="2883"/>
                    </a:lnTo>
                    <a:lnTo>
                      <a:pt x="593" y="2883"/>
                    </a:lnTo>
                    <a:lnTo>
                      <a:pt x="584" y="2878"/>
                    </a:lnTo>
                    <a:lnTo>
                      <a:pt x="584" y="2873"/>
                    </a:lnTo>
                    <a:lnTo>
                      <a:pt x="574" y="2863"/>
                    </a:lnTo>
                    <a:lnTo>
                      <a:pt x="564" y="2854"/>
                    </a:lnTo>
                    <a:lnTo>
                      <a:pt x="559" y="2844"/>
                    </a:lnTo>
                    <a:lnTo>
                      <a:pt x="555" y="2844"/>
                    </a:lnTo>
                    <a:lnTo>
                      <a:pt x="550" y="2839"/>
                    </a:lnTo>
                    <a:lnTo>
                      <a:pt x="545" y="2839"/>
                    </a:lnTo>
                    <a:lnTo>
                      <a:pt x="540" y="2834"/>
                    </a:lnTo>
                    <a:lnTo>
                      <a:pt x="535" y="2820"/>
                    </a:lnTo>
                    <a:lnTo>
                      <a:pt x="530" y="2820"/>
                    </a:lnTo>
                    <a:lnTo>
                      <a:pt x="535" y="2805"/>
                    </a:lnTo>
                    <a:lnTo>
                      <a:pt x="530" y="2800"/>
                    </a:lnTo>
                    <a:lnTo>
                      <a:pt x="525" y="2791"/>
                    </a:lnTo>
                    <a:lnTo>
                      <a:pt x="525" y="2781"/>
                    </a:lnTo>
                    <a:lnTo>
                      <a:pt x="530" y="2776"/>
                    </a:lnTo>
                    <a:lnTo>
                      <a:pt x="530" y="2771"/>
                    </a:lnTo>
                    <a:lnTo>
                      <a:pt x="535" y="2776"/>
                    </a:lnTo>
                    <a:lnTo>
                      <a:pt x="540" y="2771"/>
                    </a:lnTo>
                    <a:lnTo>
                      <a:pt x="540" y="2752"/>
                    </a:lnTo>
                    <a:lnTo>
                      <a:pt x="545" y="2752"/>
                    </a:lnTo>
                    <a:lnTo>
                      <a:pt x="550" y="2747"/>
                    </a:lnTo>
                    <a:lnTo>
                      <a:pt x="555" y="2742"/>
                    </a:lnTo>
                    <a:lnTo>
                      <a:pt x="559" y="2737"/>
                    </a:lnTo>
                    <a:lnTo>
                      <a:pt x="559" y="2732"/>
                    </a:lnTo>
                    <a:lnTo>
                      <a:pt x="555" y="2732"/>
                    </a:lnTo>
                    <a:lnTo>
                      <a:pt x="555" y="2723"/>
                    </a:lnTo>
                    <a:lnTo>
                      <a:pt x="550" y="2723"/>
                    </a:lnTo>
                    <a:lnTo>
                      <a:pt x="550" y="2727"/>
                    </a:lnTo>
                    <a:lnTo>
                      <a:pt x="540" y="2727"/>
                    </a:lnTo>
                    <a:lnTo>
                      <a:pt x="535" y="2732"/>
                    </a:lnTo>
                    <a:lnTo>
                      <a:pt x="530" y="2732"/>
                    </a:lnTo>
                    <a:lnTo>
                      <a:pt x="525" y="2727"/>
                    </a:lnTo>
                    <a:lnTo>
                      <a:pt x="525" y="2689"/>
                    </a:lnTo>
                    <a:lnTo>
                      <a:pt x="530" y="2684"/>
                    </a:lnTo>
                    <a:lnTo>
                      <a:pt x="530" y="2669"/>
                    </a:lnTo>
                    <a:lnTo>
                      <a:pt x="545" y="2659"/>
                    </a:lnTo>
                    <a:lnTo>
                      <a:pt x="550" y="2650"/>
                    </a:lnTo>
                    <a:lnTo>
                      <a:pt x="555" y="2645"/>
                    </a:lnTo>
                    <a:lnTo>
                      <a:pt x="559" y="2645"/>
                    </a:lnTo>
                    <a:lnTo>
                      <a:pt x="564" y="2640"/>
                    </a:lnTo>
                    <a:lnTo>
                      <a:pt x="569" y="2640"/>
                    </a:lnTo>
                    <a:lnTo>
                      <a:pt x="569" y="2635"/>
                    </a:lnTo>
                    <a:lnTo>
                      <a:pt x="564" y="2640"/>
                    </a:lnTo>
                    <a:lnTo>
                      <a:pt x="559" y="2635"/>
                    </a:lnTo>
                    <a:lnTo>
                      <a:pt x="559" y="2625"/>
                    </a:lnTo>
                    <a:lnTo>
                      <a:pt x="564" y="2620"/>
                    </a:lnTo>
                    <a:lnTo>
                      <a:pt x="564" y="2616"/>
                    </a:lnTo>
                    <a:lnTo>
                      <a:pt x="569" y="2606"/>
                    </a:lnTo>
                    <a:lnTo>
                      <a:pt x="574" y="2596"/>
                    </a:lnTo>
                    <a:lnTo>
                      <a:pt x="574" y="2586"/>
                    </a:lnTo>
                    <a:lnTo>
                      <a:pt x="574" y="2577"/>
                    </a:lnTo>
                    <a:lnTo>
                      <a:pt x="579" y="2577"/>
                    </a:lnTo>
                    <a:lnTo>
                      <a:pt x="579" y="2548"/>
                    </a:lnTo>
                    <a:lnTo>
                      <a:pt x="574" y="2533"/>
                    </a:lnTo>
                    <a:lnTo>
                      <a:pt x="574" y="2509"/>
                    </a:lnTo>
                    <a:lnTo>
                      <a:pt x="559" y="2499"/>
                    </a:lnTo>
                    <a:lnTo>
                      <a:pt x="550" y="2489"/>
                    </a:lnTo>
                    <a:lnTo>
                      <a:pt x="540" y="2484"/>
                    </a:lnTo>
                    <a:lnTo>
                      <a:pt x="535" y="2479"/>
                    </a:lnTo>
                    <a:lnTo>
                      <a:pt x="540" y="2475"/>
                    </a:lnTo>
                    <a:lnTo>
                      <a:pt x="545" y="2479"/>
                    </a:lnTo>
                    <a:lnTo>
                      <a:pt x="550" y="2479"/>
                    </a:lnTo>
                    <a:lnTo>
                      <a:pt x="555" y="2475"/>
                    </a:lnTo>
                    <a:lnTo>
                      <a:pt x="559" y="2470"/>
                    </a:lnTo>
                    <a:lnTo>
                      <a:pt x="555" y="2465"/>
                    </a:lnTo>
                    <a:lnTo>
                      <a:pt x="555" y="2455"/>
                    </a:lnTo>
                    <a:lnTo>
                      <a:pt x="545" y="2445"/>
                    </a:lnTo>
                    <a:lnTo>
                      <a:pt x="535" y="2445"/>
                    </a:lnTo>
                    <a:lnTo>
                      <a:pt x="530" y="2441"/>
                    </a:lnTo>
                    <a:lnTo>
                      <a:pt x="525" y="2441"/>
                    </a:lnTo>
                    <a:lnTo>
                      <a:pt x="525" y="2431"/>
                    </a:lnTo>
                    <a:lnTo>
                      <a:pt x="530" y="2431"/>
                    </a:lnTo>
                    <a:lnTo>
                      <a:pt x="525" y="2426"/>
                    </a:lnTo>
                    <a:lnTo>
                      <a:pt x="520" y="2426"/>
                    </a:lnTo>
                    <a:lnTo>
                      <a:pt x="516" y="2431"/>
                    </a:lnTo>
                    <a:lnTo>
                      <a:pt x="511" y="2431"/>
                    </a:lnTo>
                    <a:lnTo>
                      <a:pt x="511" y="2426"/>
                    </a:lnTo>
                    <a:lnTo>
                      <a:pt x="516" y="2426"/>
                    </a:lnTo>
                    <a:lnTo>
                      <a:pt x="520" y="2421"/>
                    </a:lnTo>
                    <a:lnTo>
                      <a:pt x="525" y="2421"/>
                    </a:lnTo>
                    <a:lnTo>
                      <a:pt x="535" y="2426"/>
                    </a:lnTo>
                    <a:lnTo>
                      <a:pt x="559" y="2426"/>
                    </a:lnTo>
                    <a:lnTo>
                      <a:pt x="555" y="2421"/>
                    </a:lnTo>
                    <a:lnTo>
                      <a:pt x="557" y="2416"/>
                    </a:lnTo>
                    <a:lnTo>
                      <a:pt x="559" y="2416"/>
                    </a:lnTo>
                    <a:lnTo>
                      <a:pt x="564" y="2426"/>
                    </a:lnTo>
                    <a:lnTo>
                      <a:pt x="589" y="2426"/>
                    </a:lnTo>
                    <a:lnTo>
                      <a:pt x="579" y="2416"/>
                    </a:lnTo>
                    <a:lnTo>
                      <a:pt x="574" y="2416"/>
                    </a:lnTo>
                    <a:lnTo>
                      <a:pt x="574" y="2407"/>
                    </a:lnTo>
                    <a:lnTo>
                      <a:pt x="569" y="2402"/>
                    </a:lnTo>
                    <a:lnTo>
                      <a:pt x="574" y="2402"/>
                    </a:lnTo>
                    <a:lnTo>
                      <a:pt x="569" y="2392"/>
                    </a:lnTo>
                    <a:lnTo>
                      <a:pt x="569" y="2387"/>
                    </a:lnTo>
                    <a:lnTo>
                      <a:pt x="559" y="2382"/>
                    </a:lnTo>
                    <a:lnTo>
                      <a:pt x="555" y="2377"/>
                    </a:lnTo>
                    <a:lnTo>
                      <a:pt x="555" y="2373"/>
                    </a:lnTo>
                    <a:lnTo>
                      <a:pt x="550" y="2373"/>
                    </a:lnTo>
                    <a:lnTo>
                      <a:pt x="550" y="2377"/>
                    </a:lnTo>
                    <a:lnTo>
                      <a:pt x="540" y="2377"/>
                    </a:lnTo>
                    <a:lnTo>
                      <a:pt x="540" y="2373"/>
                    </a:lnTo>
                    <a:lnTo>
                      <a:pt x="530" y="2368"/>
                    </a:lnTo>
                    <a:lnTo>
                      <a:pt x="530" y="2363"/>
                    </a:lnTo>
                    <a:lnTo>
                      <a:pt x="540" y="2353"/>
                    </a:lnTo>
                    <a:lnTo>
                      <a:pt x="545" y="2348"/>
                    </a:lnTo>
                    <a:lnTo>
                      <a:pt x="545" y="2343"/>
                    </a:lnTo>
                    <a:lnTo>
                      <a:pt x="540" y="2338"/>
                    </a:lnTo>
                    <a:lnTo>
                      <a:pt x="545" y="2338"/>
                    </a:lnTo>
                    <a:lnTo>
                      <a:pt x="550" y="2334"/>
                    </a:lnTo>
                    <a:lnTo>
                      <a:pt x="550" y="2329"/>
                    </a:lnTo>
                    <a:lnTo>
                      <a:pt x="555" y="2334"/>
                    </a:lnTo>
                    <a:lnTo>
                      <a:pt x="555" y="2338"/>
                    </a:lnTo>
                    <a:lnTo>
                      <a:pt x="559" y="2338"/>
                    </a:lnTo>
                    <a:lnTo>
                      <a:pt x="559" y="2334"/>
                    </a:lnTo>
                    <a:lnTo>
                      <a:pt x="569" y="2334"/>
                    </a:lnTo>
                    <a:lnTo>
                      <a:pt x="564" y="2324"/>
                    </a:lnTo>
                    <a:lnTo>
                      <a:pt x="569" y="2324"/>
                    </a:lnTo>
                    <a:lnTo>
                      <a:pt x="574" y="2319"/>
                    </a:lnTo>
                    <a:lnTo>
                      <a:pt x="584" y="2319"/>
                    </a:lnTo>
                    <a:lnTo>
                      <a:pt x="584" y="2314"/>
                    </a:lnTo>
                    <a:lnTo>
                      <a:pt x="589" y="2314"/>
                    </a:lnTo>
                    <a:lnTo>
                      <a:pt x="589" y="2309"/>
                    </a:lnTo>
                    <a:lnTo>
                      <a:pt x="593" y="2304"/>
                    </a:lnTo>
                    <a:lnTo>
                      <a:pt x="598" y="2300"/>
                    </a:lnTo>
                    <a:lnTo>
                      <a:pt x="589" y="2300"/>
                    </a:lnTo>
                    <a:lnTo>
                      <a:pt x="589" y="2290"/>
                    </a:lnTo>
                    <a:lnTo>
                      <a:pt x="593" y="2280"/>
                    </a:lnTo>
                    <a:lnTo>
                      <a:pt x="598" y="2280"/>
                    </a:lnTo>
                    <a:lnTo>
                      <a:pt x="598" y="2266"/>
                    </a:lnTo>
                    <a:lnTo>
                      <a:pt x="593" y="2270"/>
                    </a:lnTo>
                    <a:lnTo>
                      <a:pt x="584" y="2270"/>
                    </a:lnTo>
                    <a:lnTo>
                      <a:pt x="584" y="2280"/>
                    </a:lnTo>
                    <a:lnTo>
                      <a:pt x="579" y="2280"/>
                    </a:lnTo>
                    <a:lnTo>
                      <a:pt x="574" y="2270"/>
                    </a:lnTo>
                    <a:lnTo>
                      <a:pt x="579" y="2266"/>
                    </a:lnTo>
                    <a:lnTo>
                      <a:pt x="579" y="2261"/>
                    </a:lnTo>
                    <a:lnTo>
                      <a:pt x="569" y="2256"/>
                    </a:lnTo>
                    <a:lnTo>
                      <a:pt x="574" y="2251"/>
                    </a:lnTo>
                    <a:lnTo>
                      <a:pt x="579" y="2246"/>
                    </a:lnTo>
                    <a:lnTo>
                      <a:pt x="584" y="2241"/>
                    </a:lnTo>
                    <a:lnTo>
                      <a:pt x="584" y="2236"/>
                    </a:lnTo>
                    <a:lnTo>
                      <a:pt x="579" y="2236"/>
                    </a:lnTo>
                    <a:lnTo>
                      <a:pt x="579" y="2232"/>
                    </a:lnTo>
                    <a:lnTo>
                      <a:pt x="613" y="2232"/>
                    </a:lnTo>
                    <a:lnTo>
                      <a:pt x="623" y="2241"/>
                    </a:lnTo>
                    <a:lnTo>
                      <a:pt x="627" y="2246"/>
                    </a:lnTo>
                    <a:lnTo>
                      <a:pt x="637" y="2246"/>
                    </a:lnTo>
                    <a:lnTo>
                      <a:pt x="637" y="2236"/>
                    </a:lnTo>
                    <a:lnTo>
                      <a:pt x="666" y="2236"/>
                    </a:lnTo>
                    <a:lnTo>
                      <a:pt x="661" y="2232"/>
                    </a:lnTo>
                    <a:lnTo>
                      <a:pt x="666" y="2232"/>
                    </a:lnTo>
                    <a:lnTo>
                      <a:pt x="676" y="2236"/>
                    </a:lnTo>
                    <a:lnTo>
                      <a:pt x="681" y="2236"/>
                    </a:lnTo>
                    <a:lnTo>
                      <a:pt x="695" y="2241"/>
                    </a:lnTo>
                    <a:lnTo>
                      <a:pt x="710" y="2241"/>
                    </a:lnTo>
                    <a:lnTo>
                      <a:pt x="710" y="2236"/>
                    </a:lnTo>
                    <a:lnTo>
                      <a:pt x="715" y="2236"/>
                    </a:lnTo>
                    <a:lnTo>
                      <a:pt x="715" y="2227"/>
                    </a:lnTo>
                    <a:lnTo>
                      <a:pt x="754" y="2227"/>
                    </a:lnTo>
                    <a:lnTo>
                      <a:pt x="754" y="2222"/>
                    </a:lnTo>
                    <a:lnTo>
                      <a:pt x="798" y="2222"/>
                    </a:lnTo>
                    <a:lnTo>
                      <a:pt x="798" y="2227"/>
                    </a:lnTo>
                    <a:lnTo>
                      <a:pt x="861" y="2227"/>
                    </a:lnTo>
                    <a:lnTo>
                      <a:pt x="866" y="2232"/>
                    </a:lnTo>
                    <a:lnTo>
                      <a:pt x="870" y="2236"/>
                    </a:lnTo>
                    <a:lnTo>
                      <a:pt x="870" y="2251"/>
                    </a:lnTo>
                    <a:lnTo>
                      <a:pt x="875" y="2251"/>
                    </a:lnTo>
                    <a:lnTo>
                      <a:pt x="875" y="2246"/>
                    </a:lnTo>
                    <a:lnTo>
                      <a:pt x="875" y="2242"/>
                    </a:lnTo>
                    <a:lnTo>
                      <a:pt x="875" y="2232"/>
                    </a:lnTo>
                    <a:lnTo>
                      <a:pt x="870" y="2232"/>
                    </a:lnTo>
                    <a:lnTo>
                      <a:pt x="870" y="2227"/>
                    </a:lnTo>
                    <a:lnTo>
                      <a:pt x="875" y="2227"/>
                    </a:lnTo>
                    <a:lnTo>
                      <a:pt x="900" y="2236"/>
                    </a:lnTo>
                    <a:lnTo>
                      <a:pt x="939" y="2236"/>
                    </a:lnTo>
                    <a:lnTo>
                      <a:pt x="968" y="2246"/>
                    </a:lnTo>
                    <a:lnTo>
                      <a:pt x="982" y="2246"/>
                    </a:lnTo>
                    <a:lnTo>
                      <a:pt x="987" y="2251"/>
                    </a:lnTo>
                    <a:lnTo>
                      <a:pt x="997" y="2246"/>
                    </a:lnTo>
                    <a:lnTo>
                      <a:pt x="1002" y="2251"/>
                    </a:lnTo>
                    <a:lnTo>
                      <a:pt x="1055" y="2251"/>
                    </a:lnTo>
                    <a:lnTo>
                      <a:pt x="1065" y="2246"/>
                    </a:lnTo>
                    <a:lnTo>
                      <a:pt x="1089" y="2246"/>
                    </a:lnTo>
                    <a:lnTo>
                      <a:pt x="1104" y="2236"/>
                    </a:lnTo>
                    <a:lnTo>
                      <a:pt x="1123" y="2236"/>
                    </a:lnTo>
                    <a:lnTo>
                      <a:pt x="1138" y="2232"/>
                    </a:lnTo>
                    <a:lnTo>
                      <a:pt x="1143" y="2232"/>
                    </a:lnTo>
                    <a:lnTo>
                      <a:pt x="1148" y="2236"/>
                    </a:lnTo>
                    <a:lnTo>
                      <a:pt x="1152" y="2236"/>
                    </a:lnTo>
                    <a:lnTo>
                      <a:pt x="1172" y="2232"/>
                    </a:lnTo>
                    <a:lnTo>
                      <a:pt x="1186" y="2232"/>
                    </a:lnTo>
                    <a:lnTo>
                      <a:pt x="1191" y="2227"/>
                    </a:lnTo>
                    <a:lnTo>
                      <a:pt x="1201" y="2227"/>
                    </a:lnTo>
                    <a:lnTo>
                      <a:pt x="1220" y="2217"/>
                    </a:lnTo>
                    <a:lnTo>
                      <a:pt x="1230" y="2212"/>
                    </a:lnTo>
                    <a:lnTo>
                      <a:pt x="1235" y="2217"/>
                    </a:lnTo>
                    <a:lnTo>
                      <a:pt x="1250" y="2222"/>
                    </a:lnTo>
                    <a:lnTo>
                      <a:pt x="1255" y="2222"/>
                    </a:lnTo>
                    <a:lnTo>
                      <a:pt x="1259" y="2227"/>
                    </a:lnTo>
                    <a:lnTo>
                      <a:pt x="1259" y="2236"/>
                    </a:lnTo>
                    <a:lnTo>
                      <a:pt x="1264" y="2236"/>
                    </a:lnTo>
                    <a:lnTo>
                      <a:pt x="1274" y="2241"/>
                    </a:lnTo>
                    <a:lnTo>
                      <a:pt x="1279" y="2246"/>
                    </a:lnTo>
                    <a:lnTo>
                      <a:pt x="1284" y="2246"/>
                    </a:lnTo>
                    <a:lnTo>
                      <a:pt x="1289" y="2251"/>
                    </a:lnTo>
                    <a:lnTo>
                      <a:pt x="1327" y="2251"/>
                    </a:lnTo>
                    <a:lnTo>
                      <a:pt x="1337" y="2246"/>
                    </a:lnTo>
                    <a:lnTo>
                      <a:pt x="1342" y="2241"/>
                    </a:lnTo>
                    <a:lnTo>
                      <a:pt x="1342" y="2236"/>
                    </a:lnTo>
                    <a:lnTo>
                      <a:pt x="1337" y="2236"/>
                    </a:lnTo>
                    <a:lnTo>
                      <a:pt x="1342" y="2232"/>
                    </a:lnTo>
                    <a:lnTo>
                      <a:pt x="1337" y="2227"/>
                    </a:lnTo>
                    <a:lnTo>
                      <a:pt x="1342" y="2222"/>
                    </a:lnTo>
                    <a:lnTo>
                      <a:pt x="1342" y="2217"/>
                    </a:lnTo>
                    <a:lnTo>
                      <a:pt x="1352" y="2207"/>
                    </a:lnTo>
                    <a:lnTo>
                      <a:pt x="1371" y="2198"/>
                    </a:lnTo>
                    <a:lnTo>
                      <a:pt x="1381" y="2193"/>
                    </a:lnTo>
                    <a:lnTo>
                      <a:pt x="1386" y="2193"/>
                    </a:lnTo>
                    <a:lnTo>
                      <a:pt x="1395" y="2198"/>
                    </a:lnTo>
                    <a:lnTo>
                      <a:pt x="1410" y="2198"/>
                    </a:lnTo>
                    <a:lnTo>
                      <a:pt x="1420" y="2193"/>
                    </a:lnTo>
                    <a:lnTo>
                      <a:pt x="1429" y="2183"/>
                    </a:lnTo>
                    <a:lnTo>
                      <a:pt x="1434" y="2183"/>
                    </a:lnTo>
                    <a:lnTo>
                      <a:pt x="1439" y="2178"/>
                    </a:lnTo>
                    <a:lnTo>
                      <a:pt x="1444" y="2178"/>
                    </a:lnTo>
                    <a:lnTo>
                      <a:pt x="1449" y="2183"/>
                    </a:lnTo>
                    <a:lnTo>
                      <a:pt x="1454" y="2178"/>
                    </a:lnTo>
                    <a:lnTo>
                      <a:pt x="1459" y="2183"/>
                    </a:lnTo>
                    <a:lnTo>
                      <a:pt x="1464" y="2183"/>
                    </a:lnTo>
                    <a:lnTo>
                      <a:pt x="1473" y="2178"/>
                    </a:lnTo>
                    <a:lnTo>
                      <a:pt x="1483" y="2178"/>
                    </a:lnTo>
                    <a:lnTo>
                      <a:pt x="1500" y="2183"/>
                    </a:lnTo>
                    <a:lnTo>
                      <a:pt x="1512" y="2183"/>
                    </a:lnTo>
                    <a:lnTo>
                      <a:pt x="1522" y="2178"/>
                    </a:lnTo>
                    <a:lnTo>
                      <a:pt x="1527" y="2178"/>
                    </a:lnTo>
                    <a:lnTo>
                      <a:pt x="1532" y="2173"/>
                    </a:lnTo>
                    <a:lnTo>
                      <a:pt x="1541" y="2173"/>
                    </a:lnTo>
                    <a:lnTo>
                      <a:pt x="1541" y="2178"/>
                    </a:lnTo>
                    <a:lnTo>
                      <a:pt x="1556" y="2178"/>
                    </a:lnTo>
                    <a:lnTo>
                      <a:pt x="1561" y="2183"/>
                    </a:lnTo>
                    <a:lnTo>
                      <a:pt x="1561" y="2188"/>
                    </a:lnTo>
                    <a:lnTo>
                      <a:pt x="1566" y="2193"/>
                    </a:lnTo>
                    <a:lnTo>
                      <a:pt x="1580" y="2193"/>
                    </a:lnTo>
                    <a:lnTo>
                      <a:pt x="1585" y="2198"/>
                    </a:lnTo>
                    <a:lnTo>
                      <a:pt x="1604" y="2188"/>
                    </a:lnTo>
                    <a:lnTo>
                      <a:pt x="1595" y="2188"/>
                    </a:lnTo>
                    <a:lnTo>
                      <a:pt x="1595" y="2178"/>
                    </a:lnTo>
                    <a:lnTo>
                      <a:pt x="1600" y="2178"/>
                    </a:lnTo>
                    <a:lnTo>
                      <a:pt x="1595" y="2173"/>
                    </a:lnTo>
                    <a:lnTo>
                      <a:pt x="1595" y="2154"/>
                    </a:lnTo>
                    <a:lnTo>
                      <a:pt x="1590" y="2134"/>
                    </a:lnTo>
                    <a:lnTo>
                      <a:pt x="1585" y="2134"/>
                    </a:lnTo>
                    <a:lnTo>
                      <a:pt x="1575" y="2129"/>
                    </a:lnTo>
                    <a:lnTo>
                      <a:pt x="1562" y="2132"/>
                    </a:lnTo>
                    <a:lnTo>
                      <a:pt x="1553" y="2153"/>
                    </a:lnTo>
                    <a:lnTo>
                      <a:pt x="1543" y="2151"/>
                    </a:lnTo>
                    <a:lnTo>
                      <a:pt x="1516" y="2142"/>
                    </a:lnTo>
                    <a:lnTo>
                      <a:pt x="1533" y="2114"/>
                    </a:lnTo>
                    <a:lnTo>
                      <a:pt x="1568" y="2102"/>
                    </a:lnTo>
                    <a:lnTo>
                      <a:pt x="1583" y="2102"/>
                    </a:lnTo>
                    <a:lnTo>
                      <a:pt x="1588" y="2097"/>
                    </a:lnTo>
                    <a:lnTo>
                      <a:pt x="1597" y="2102"/>
                    </a:lnTo>
                    <a:lnTo>
                      <a:pt x="1622" y="2102"/>
                    </a:lnTo>
                    <a:lnTo>
                      <a:pt x="1629" y="2086"/>
                    </a:lnTo>
                    <a:lnTo>
                      <a:pt x="1643" y="2086"/>
                    </a:lnTo>
                    <a:lnTo>
                      <a:pt x="1648" y="2081"/>
                    </a:lnTo>
                    <a:lnTo>
                      <a:pt x="1629" y="2081"/>
                    </a:lnTo>
                    <a:lnTo>
                      <a:pt x="1619" y="2086"/>
                    </a:lnTo>
                    <a:lnTo>
                      <a:pt x="1600" y="2086"/>
                    </a:lnTo>
                    <a:lnTo>
                      <a:pt x="1580" y="2081"/>
                    </a:lnTo>
                    <a:lnTo>
                      <a:pt x="1575" y="2081"/>
                    </a:lnTo>
                    <a:lnTo>
                      <a:pt x="1566" y="2086"/>
                    </a:lnTo>
                    <a:lnTo>
                      <a:pt x="1561" y="2081"/>
                    </a:lnTo>
                    <a:lnTo>
                      <a:pt x="1556" y="2076"/>
                    </a:lnTo>
                    <a:lnTo>
                      <a:pt x="1556" y="2066"/>
                    </a:lnTo>
                    <a:lnTo>
                      <a:pt x="1561" y="2066"/>
                    </a:lnTo>
                    <a:lnTo>
                      <a:pt x="1561" y="2057"/>
                    </a:lnTo>
                    <a:lnTo>
                      <a:pt x="1551" y="2052"/>
                    </a:lnTo>
                    <a:lnTo>
                      <a:pt x="1546" y="2047"/>
                    </a:lnTo>
                    <a:lnTo>
                      <a:pt x="1541" y="2047"/>
                    </a:lnTo>
                    <a:lnTo>
                      <a:pt x="1541" y="2042"/>
                    </a:lnTo>
                    <a:lnTo>
                      <a:pt x="1551" y="2032"/>
                    </a:lnTo>
                    <a:lnTo>
                      <a:pt x="1556" y="2023"/>
                    </a:lnTo>
                    <a:lnTo>
                      <a:pt x="1556" y="2013"/>
                    </a:lnTo>
                    <a:lnTo>
                      <a:pt x="1551" y="2003"/>
                    </a:lnTo>
                    <a:lnTo>
                      <a:pt x="1541" y="1989"/>
                    </a:lnTo>
                    <a:lnTo>
                      <a:pt x="1536" y="1984"/>
                    </a:lnTo>
                    <a:lnTo>
                      <a:pt x="1532" y="1979"/>
                    </a:lnTo>
                    <a:lnTo>
                      <a:pt x="1507" y="1974"/>
                    </a:lnTo>
                    <a:lnTo>
                      <a:pt x="1502" y="1969"/>
                    </a:lnTo>
                    <a:lnTo>
                      <a:pt x="1498" y="1964"/>
                    </a:lnTo>
                    <a:lnTo>
                      <a:pt x="1493" y="1959"/>
                    </a:lnTo>
                    <a:lnTo>
                      <a:pt x="1493" y="1954"/>
                    </a:lnTo>
                    <a:lnTo>
                      <a:pt x="1483" y="1959"/>
                    </a:lnTo>
                    <a:lnTo>
                      <a:pt x="1473" y="1954"/>
                    </a:lnTo>
                    <a:lnTo>
                      <a:pt x="1468" y="1959"/>
                    </a:lnTo>
                    <a:lnTo>
                      <a:pt x="1454" y="1950"/>
                    </a:lnTo>
                    <a:lnTo>
                      <a:pt x="1439" y="1939"/>
                    </a:lnTo>
                    <a:lnTo>
                      <a:pt x="1430" y="1929"/>
                    </a:lnTo>
                    <a:lnTo>
                      <a:pt x="1429" y="1925"/>
                    </a:lnTo>
                    <a:lnTo>
                      <a:pt x="1429" y="1925"/>
                    </a:lnTo>
                    <a:lnTo>
                      <a:pt x="1434" y="1906"/>
                    </a:lnTo>
                    <a:lnTo>
                      <a:pt x="1439" y="1896"/>
                    </a:lnTo>
                    <a:lnTo>
                      <a:pt x="1444" y="1896"/>
                    </a:lnTo>
                    <a:lnTo>
                      <a:pt x="1444" y="1886"/>
                    </a:lnTo>
                    <a:lnTo>
                      <a:pt x="1449" y="1886"/>
                    </a:lnTo>
                    <a:lnTo>
                      <a:pt x="1454" y="1891"/>
                    </a:lnTo>
                    <a:lnTo>
                      <a:pt x="1459" y="1891"/>
                    </a:lnTo>
                    <a:lnTo>
                      <a:pt x="1464" y="1886"/>
                    </a:lnTo>
                    <a:lnTo>
                      <a:pt x="1468" y="1891"/>
                    </a:lnTo>
                    <a:lnTo>
                      <a:pt x="1468" y="1896"/>
                    </a:lnTo>
                    <a:lnTo>
                      <a:pt x="1473" y="1896"/>
                    </a:lnTo>
                    <a:lnTo>
                      <a:pt x="1473" y="1891"/>
                    </a:lnTo>
                    <a:lnTo>
                      <a:pt x="1478" y="1896"/>
                    </a:lnTo>
                    <a:lnTo>
                      <a:pt x="1478" y="1906"/>
                    </a:lnTo>
                    <a:lnTo>
                      <a:pt x="1488" y="1916"/>
                    </a:lnTo>
                    <a:lnTo>
                      <a:pt x="1488" y="1930"/>
                    </a:lnTo>
                    <a:lnTo>
                      <a:pt x="1493" y="1930"/>
                    </a:lnTo>
                    <a:lnTo>
                      <a:pt x="1498" y="1925"/>
                    </a:lnTo>
                    <a:lnTo>
                      <a:pt x="1498" y="1906"/>
                    </a:lnTo>
                    <a:lnTo>
                      <a:pt x="1493" y="1896"/>
                    </a:lnTo>
                    <a:lnTo>
                      <a:pt x="1493" y="1886"/>
                    </a:lnTo>
                    <a:lnTo>
                      <a:pt x="1483" y="1886"/>
                    </a:lnTo>
                    <a:lnTo>
                      <a:pt x="1478" y="1882"/>
                    </a:lnTo>
                    <a:lnTo>
                      <a:pt x="1473" y="1882"/>
                    </a:lnTo>
                    <a:lnTo>
                      <a:pt x="1473" y="1877"/>
                    </a:lnTo>
                    <a:lnTo>
                      <a:pt x="1464" y="1877"/>
                    </a:lnTo>
                    <a:lnTo>
                      <a:pt x="1464" y="1872"/>
                    </a:lnTo>
                    <a:lnTo>
                      <a:pt x="1468" y="1872"/>
                    </a:lnTo>
                    <a:lnTo>
                      <a:pt x="1473" y="1867"/>
                    </a:lnTo>
                    <a:lnTo>
                      <a:pt x="1488" y="1867"/>
                    </a:lnTo>
                    <a:lnTo>
                      <a:pt x="1488" y="1862"/>
                    </a:lnTo>
                    <a:lnTo>
                      <a:pt x="1493" y="1867"/>
                    </a:lnTo>
                    <a:lnTo>
                      <a:pt x="1493" y="1872"/>
                    </a:lnTo>
                    <a:lnTo>
                      <a:pt x="1498" y="1872"/>
                    </a:lnTo>
                    <a:lnTo>
                      <a:pt x="1502" y="1867"/>
                    </a:lnTo>
                    <a:lnTo>
                      <a:pt x="1498" y="1862"/>
                    </a:lnTo>
                    <a:lnTo>
                      <a:pt x="1498" y="1857"/>
                    </a:lnTo>
                    <a:lnTo>
                      <a:pt x="1507" y="1857"/>
                    </a:lnTo>
                    <a:lnTo>
                      <a:pt x="1507" y="1852"/>
                    </a:lnTo>
                    <a:lnTo>
                      <a:pt x="1512" y="1862"/>
                    </a:lnTo>
                    <a:lnTo>
                      <a:pt x="1514" y="1848"/>
                    </a:lnTo>
                    <a:lnTo>
                      <a:pt x="1524" y="1840"/>
                    </a:lnTo>
                    <a:lnTo>
                      <a:pt x="1522" y="1848"/>
                    </a:lnTo>
                    <a:lnTo>
                      <a:pt x="1527" y="1848"/>
                    </a:lnTo>
                    <a:lnTo>
                      <a:pt x="1532" y="1852"/>
                    </a:lnTo>
                    <a:lnTo>
                      <a:pt x="1536" y="1852"/>
                    </a:lnTo>
                    <a:lnTo>
                      <a:pt x="1536" y="1857"/>
                    </a:lnTo>
                    <a:lnTo>
                      <a:pt x="1541" y="1857"/>
                    </a:lnTo>
                    <a:lnTo>
                      <a:pt x="1546" y="1862"/>
                    </a:lnTo>
                    <a:lnTo>
                      <a:pt x="1546" y="1867"/>
                    </a:lnTo>
                    <a:lnTo>
                      <a:pt x="1551" y="1877"/>
                    </a:lnTo>
                    <a:lnTo>
                      <a:pt x="1556" y="1877"/>
                    </a:lnTo>
                    <a:lnTo>
                      <a:pt x="1556" y="1882"/>
                    </a:lnTo>
                    <a:lnTo>
                      <a:pt x="1551" y="1886"/>
                    </a:lnTo>
                    <a:lnTo>
                      <a:pt x="1551" y="1882"/>
                    </a:lnTo>
                    <a:lnTo>
                      <a:pt x="1546" y="1886"/>
                    </a:lnTo>
                    <a:lnTo>
                      <a:pt x="1546" y="1891"/>
                    </a:lnTo>
                    <a:lnTo>
                      <a:pt x="1551" y="1891"/>
                    </a:lnTo>
                    <a:lnTo>
                      <a:pt x="1556" y="1886"/>
                    </a:lnTo>
                    <a:lnTo>
                      <a:pt x="1561" y="1886"/>
                    </a:lnTo>
                    <a:lnTo>
                      <a:pt x="1561" y="1891"/>
                    </a:lnTo>
                    <a:lnTo>
                      <a:pt x="1566" y="1891"/>
                    </a:lnTo>
                    <a:lnTo>
                      <a:pt x="1566" y="1906"/>
                    </a:lnTo>
                    <a:lnTo>
                      <a:pt x="1570" y="1906"/>
                    </a:lnTo>
                    <a:lnTo>
                      <a:pt x="1570" y="1896"/>
                    </a:lnTo>
                    <a:lnTo>
                      <a:pt x="1580" y="1891"/>
                    </a:lnTo>
                    <a:lnTo>
                      <a:pt x="1585" y="1891"/>
                    </a:lnTo>
                    <a:lnTo>
                      <a:pt x="1585" y="1896"/>
                    </a:lnTo>
                    <a:lnTo>
                      <a:pt x="1585" y="1920"/>
                    </a:lnTo>
                    <a:lnTo>
                      <a:pt x="1575" y="1920"/>
                    </a:lnTo>
                    <a:lnTo>
                      <a:pt x="1575" y="1925"/>
                    </a:lnTo>
                    <a:lnTo>
                      <a:pt x="1576" y="1942"/>
                    </a:lnTo>
                    <a:lnTo>
                      <a:pt x="1595" y="1950"/>
                    </a:lnTo>
                    <a:lnTo>
                      <a:pt x="1595" y="1954"/>
                    </a:lnTo>
                    <a:lnTo>
                      <a:pt x="1590" y="1954"/>
                    </a:lnTo>
                    <a:lnTo>
                      <a:pt x="1590" y="1969"/>
                    </a:lnTo>
                    <a:lnTo>
                      <a:pt x="1595" y="1969"/>
                    </a:lnTo>
                    <a:lnTo>
                      <a:pt x="1600" y="1964"/>
                    </a:lnTo>
                    <a:lnTo>
                      <a:pt x="1600" y="1959"/>
                    </a:lnTo>
                    <a:lnTo>
                      <a:pt x="1604" y="1959"/>
                    </a:lnTo>
                    <a:lnTo>
                      <a:pt x="1600" y="1954"/>
                    </a:lnTo>
                    <a:lnTo>
                      <a:pt x="1604" y="1950"/>
                    </a:lnTo>
                    <a:lnTo>
                      <a:pt x="1585" y="1930"/>
                    </a:lnTo>
                    <a:lnTo>
                      <a:pt x="1604" y="1891"/>
                    </a:lnTo>
                    <a:lnTo>
                      <a:pt x="1585" y="1930"/>
                    </a:lnTo>
                    <a:lnTo>
                      <a:pt x="1604" y="1891"/>
                    </a:lnTo>
                    <a:lnTo>
                      <a:pt x="1609" y="1891"/>
                    </a:lnTo>
                    <a:lnTo>
                      <a:pt x="1614" y="1886"/>
                    </a:lnTo>
                    <a:lnTo>
                      <a:pt x="1614" y="1872"/>
                    </a:lnTo>
                    <a:lnTo>
                      <a:pt x="1619" y="1872"/>
                    </a:lnTo>
                    <a:lnTo>
                      <a:pt x="1624" y="1867"/>
                    </a:lnTo>
                    <a:lnTo>
                      <a:pt x="1629" y="1867"/>
                    </a:lnTo>
                    <a:lnTo>
                      <a:pt x="1629" y="1862"/>
                    </a:lnTo>
                    <a:lnTo>
                      <a:pt x="1619" y="1862"/>
                    </a:lnTo>
                    <a:lnTo>
                      <a:pt x="1624" y="1852"/>
                    </a:lnTo>
                    <a:lnTo>
                      <a:pt x="1619" y="1852"/>
                    </a:lnTo>
                    <a:lnTo>
                      <a:pt x="1619" y="1857"/>
                    </a:lnTo>
                    <a:lnTo>
                      <a:pt x="1614" y="1867"/>
                    </a:lnTo>
                    <a:lnTo>
                      <a:pt x="1610" y="1866"/>
                    </a:lnTo>
                    <a:lnTo>
                      <a:pt x="1609" y="1872"/>
                    </a:lnTo>
                    <a:lnTo>
                      <a:pt x="1603" y="1878"/>
                    </a:lnTo>
                    <a:lnTo>
                      <a:pt x="1585" y="1886"/>
                    </a:lnTo>
                    <a:lnTo>
                      <a:pt x="1575" y="1886"/>
                    </a:lnTo>
                    <a:lnTo>
                      <a:pt x="1570" y="1882"/>
                    </a:lnTo>
                    <a:lnTo>
                      <a:pt x="1566" y="1882"/>
                    </a:lnTo>
                    <a:lnTo>
                      <a:pt x="1566" y="1872"/>
                    </a:lnTo>
                    <a:lnTo>
                      <a:pt x="1570" y="1872"/>
                    </a:lnTo>
                    <a:lnTo>
                      <a:pt x="1570" y="1867"/>
                    </a:lnTo>
                    <a:lnTo>
                      <a:pt x="1556" y="1867"/>
                    </a:lnTo>
                    <a:lnTo>
                      <a:pt x="1556" y="1862"/>
                    </a:lnTo>
                    <a:lnTo>
                      <a:pt x="1561" y="1862"/>
                    </a:lnTo>
                    <a:lnTo>
                      <a:pt x="1561" y="1852"/>
                    </a:lnTo>
                    <a:lnTo>
                      <a:pt x="1566" y="1848"/>
                    </a:lnTo>
                    <a:lnTo>
                      <a:pt x="1556" y="1848"/>
                    </a:lnTo>
                    <a:lnTo>
                      <a:pt x="1556" y="1843"/>
                    </a:lnTo>
                    <a:lnTo>
                      <a:pt x="1551" y="1843"/>
                    </a:lnTo>
                    <a:lnTo>
                      <a:pt x="1551" y="1833"/>
                    </a:lnTo>
                    <a:lnTo>
                      <a:pt x="1541" y="1838"/>
                    </a:lnTo>
                    <a:lnTo>
                      <a:pt x="1541" y="1823"/>
                    </a:lnTo>
                    <a:lnTo>
                      <a:pt x="1556" y="1823"/>
                    </a:lnTo>
                    <a:lnTo>
                      <a:pt x="1561" y="1818"/>
                    </a:lnTo>
                    <a:lnTo>
                      <a:pt x="1570" y="1814"/>
                    </a:lnTo>
                    <a:lnTo>
                      <a:pt x="1570" y="1809"/>
                    </a:lnTo>
                    <a:lnTo>
                      <a:pt x="1541" y="1809"/>
                    </a:lnTo>
                    <a:lnTo>
                      <a:pt x="1532" y="1804"/>
                    </a:lnTo>
                    <a:lnTo>
                      <a:pt x="1532" y="1799"/>
                    </a:lnTo>
                    <a:lnTo>
                      <a:pt x="1536" y="1799"/>
                    </a:lnTo>
                    <a:lnTo>
                      <a:pt x="1536" y="1794"/>
                    </a:lnTo>
                    <a:lnTo>
                      <a:pt x="1522" y="1794"/>
                    </a:lnTo>
                    <a:lnTo>
                      <a:pt x="1515" y="1785"/>
                    </a:lnTo>
                    <a:lnTo>
                      <a:pt x="1590" y="1787"/>
                    </a:lnTo>
                    <a:lnTo>
                      <a:pt x="1600" y="1789"/>
                    </a:lnTo>
                    <a:lnTo>
                      <a:pt x="1604" y="1789"/>
                    </a:lnTo>
                    <a:lnTo>
                      <a:pt x="1600" y="1779"/>
                    </a:lnTo>
                    <a:lnTo>
                      <a:pt x="1597" y="1775"/>
                    </a:lnTo>
                    <a:lnTo>
                      <a:pt x="1585" y="1775"/>
                    </a:lnTo>
                    <a:lnTo>
                      <a:pt x="1587" y="1770"/>
                    </a:lnTo>
                    <a:lnTo>
                      <a:pt x="1595" y="1770"/>
                    </a:lnTo>
                    <a:lnTo>
                      <a:pt x="1590" y="1765"/>
                    </a:lnTo>
                    <a:lnTo>
                      <a:pt x="1590" y="1760"/>
                    </a:lnTo>
                    <a:lnTo>
                      <a:pt x="1595" y="1760"/>
                    </a:lnTo>
                    <a:lnTo>
                      <a:pt x="1595" y="1750"/>
                    </a:lnTo>
                    <a:lnTo>
                      <a:pt x="1604" y="1750"/>
                    </a:lnTo>
                    <a:lnTo>
                      <a:pt x="1604" y="1745"/>
                    </a:lnTo>
                    <a:lnTo>
                      <a:pt x="1600" y="1741"/>
                    </a:lnTo>
                    <a:lnTo>
                      <a:pt x="1595" y="1741"/>
                    </a:lnTo>
                    <a:lnTo>
                      <a:pt x="1585" y="1745"/>
                    </a:lnTo>
                    <a:lnTo>
                      <a:pt x="1580" y="1741"/>
                    </a:lnTo>
                    <a:lnTo>
                      <a:pt x="1585" y="1741"/>
                    </a:lnTo>
                    <a:lnTo>
                      <a:pt x="1575" y="1731"/>
                    </a:lnTo>
                    <a:lnTo>
                      <a:pt x="1580" y="1726"/>
                    </a:lnTo>
                    <a:lnTo>
                      <a:pt x="1585" y="1721"/>
                    </a:lnTo>
                    <a:lnTo>
                      <a:pt x="1590" y="1721"/>
                    </a:lnTo>
                    <a:lnTo>
                      <a:pt x="1590" y="1716"/>
                    </a:lnTo>
                    <a:lnTo>
                      <a:pt x="1585" y="1716"/>
                    </a:lnTo>
                    <a:lnTo>
                      <a:pt x="1590" y="1711"/>
                    </a:lnTo>
                    <a:lnTo>
                      <a:pt x="1595" y="1711"/>
                    </a:lnTo>
                    <a:lnTo>
                      <a:pt x="1590" y="1707"/>
                    </a:lnTo>
                    <a:lnTo>
                      <a:pt x="1595" y="1702"/>
                    </a:lnTo>
                    <a:lnTo>
                      <a:pt x="1600" y="1702"/>
                    </a:lnTo>
                    <a:lnTo>
                      <a:pt x="1600" y="1707"/>
                    </a:lnTo>
                    <a:lnTo>
                      <a:pt x="1606" y="1707"/>
                    </a:lnTo>
                    <a:lnTo>
                      <a:pt x="1609" y="1707"/>
                    </a:lnTo>
                    <a:lnTo>
                      <a:pt x="1614" y="1711"/>
                    </a:lnTo>
                    <a:lnTo>
                      <a:pt x="1619" y="1721"/>
                    </a:lnTo>
                    <a:lnTo>
                      <a:pt x="1624" y="1726"/>
                    </a:lnTo>
                    <a:lnTo>
                      <a:pt x="1624" y="1721"/>
                    </a:lnTo>
                    <a:lnTo>
                      <a:pt x="1619" y="1711"/>
                    </a:lnTo>
                    <a:lnTo>
                      <a:pt x="1624" y="1711"/>
                    </a:lnTo>
                    <a:lnTo>
                      <a:pt x="1624" y="1707"/>
                    </a:lnTo>
                    <a:lnTo>
                      <a:pt x="1629" y="1702"/>
                    </a:lnTo>
                    <a:lnTo>
                      <a:pt x="1634" y="1702"/>
                    </a:lnTo>
                    <a:lnTo>
                      <a:pt x="1634" y="1697"/>
                    </a:lnTo>
                    <a:lnTo>
                      <a:pt x="1619" y="1697"/>
                    </a:lnTo>
                    <a:lnTo>
                      <a:pt x="1624" y="1677"/>
                    </a:lnTo>
                    <a:lnTo>
                      <a:pt x="1624" y="1668"/>
                    </a:lnTo>
                    <a:lnTo>
                      <a:pt x="1629" y="1663"/>
                    </a:lnTo>
                    <a:lnTo>
                      <a:pt x="1634" y="1653"/>
                    </a:lnTo>
                    <a:lnTo>
                      <a:pt x="1634" y="1648"/>
                    </a:lnTo>
                    <a:lnTo>
                      <a:pt x="1639" y="1648"/>
                    </a:lnTo>
                    <a:lnTo>
                      <a:pt x="1643" y="1653"/>
                    </a:lnTo>
                    <a:lnTo>
                      <a:pt x="1643" y="1648"/>
                    </a:lnTo>
                    <a:lnTo>
                      <a:pt x="1648" y="1648"/>
                    </a:lnTo>
                    <a:lnTo>
                      <a:pt x="1643" y="1643"/>
                    </a:lnTo>
                    <a:lnTo>
                      <a:pt x="1643" y="1639"/>
                    </a:lnTo>
                    <a:lnTo>
                      <a:pt x="1648" y="1639"/>
                    </a:lnTo>
                    <a:lnTo>
                      <a:pt x="1653" y="1634"/>
                    </a:lnTo>
                    <a:lnTo>
                      <a:pt x="1653" y="1629"/>
                    </a:lnTo>
                    <a:lnTo>
                      <a:pt x="1663" y="1629"/>
                    </a:lnTo>
                    <a:lnTo>
                      <a:pt x="1663" y="1624"/>
                    </a:lnTo>
                    <a:lnTo>
                      <a:pt x="1668" y="1614"/>
                    </a:lnTo>
                    <a:lnTo>
                      <a:pt x="1668" y="1600"/>
                    </a:lnTo>
                    <a:lnTo>
                      <a:pt x="1663" y="1600"/>
                    </a:lnTo>
                    <a:lnTo>
                      <a:pt x="1663" y="1595"/>
                    </a:lnTo>
                    <a:lnTo>
                      <a:pt x="1658" y="1590"/>
                    </a:lnTo>
                    <a:lnTo>
                      <a:pt x="1658" y="1585"/>
                    </a:lnTo>
                    <a:lnTo>
                      <a:pt x="1653" y="1585"/>
                    </a:lnTo>
                    <a:lnTo>
                      <a:pt x="1658" y="1580"/>
                    </a:lnTo>
                    <a:lnTo>
                      <a:pt x="1663" y="1575"/>
                    </a:lnTo>
                    <a:lnTo>
                      <a:pt x="1673" y="1575"/>
                    </a:lnTo>
                    <a:lnTo>
                      <a:pt x="1677" y="1570"/>
                    </a:lnTo>
                    <a:lnTo>
                      <a:pt x="1682" y="1575"/>
                    </a:lnTo>
                    <a:lnTo>
                      <a:pt x="1687" y="1575"/>
                    </a:lnTo>
                    <a:lnTo>
                      <a:pt x="1692" y="1580"/>
                    </a:lnTo>
                    <a:lnTo>
                      <a:pt x="1697" y="1580"/>
                    </a:lnTo>
                    <a:lnTo>
                      <a:pt x="1697" y="1590"/>
                    </a:lnTo>
                    <a:lnTo>
                      <a:pt x="1692" y="1595"/>
                    </a:lnTo>
                    <a:lnTo>
                      <a:pt x="1687" y="1595"/>
                    </a:lnTo>
                    <a:lnTo>
                      <a:pt x="1687" y="1600"/>
                    </a:lnTo>
                    <a:lnTo>
                      <a:pt x="1697" y="1600"/>
                    </a:lnTo>
                    <a:lnTo>
                      <a:pt x="1697" y="1605"/>
                    </a:lnTo>
                    <a:lnTo>
                      <a:pt x="1702" y="1609"/>
                    </a:lnTo>
                    <a:lnTo>
                      <a:pt x="1707" y="1614"/>
                    </a:lnTo>
                    <a:lnTo>
                      <a:pt x="1711" y="1609"/>
                    </a:lnTo>
                    <a:lnTo>
                      <a:pt x="1711" y="1605"/>
                    </a:lnTo>
                    <a:lnTo>
                      <a:pt x="1711" y="1600"/>
                    </a:lnTo>
                    <a:lnTo>
                      <a:pt x="1716" y="1595"/>
                    </a:lnTo>
                    <a:lnTo>
                      <a:pt x="1721" y="1590"/>
                    </a:lnTo>
                    <a:lnTo>
                      <a:pt x="1726" y="1595"/>
                    </a:lnTo>
                    <a:lnTo>
                      <a:pt x="1731" y="1595"/>
                    </a:lnTo>
                    <a:lnTo>
                      <a:pt x="1731" y="1590"/>
                    </a:lnTo>
                    <a:lnTo>
                      <a:pt x="1736" y="1585"/>
                    </a:lnTo>
                    <a:lnTo>
                      <a:pt x="1736" y="1575"/>
                    </a:lnTo>
                    <a:lnTo>
                      <a:pt x="1731" y="1570"/>
                    </a:lnTo>
                    <a:lnTo>
                      <a:pt x="1731" y="1566"/>
                    </a:lnTo>
                    <a:lnTo>
                      <a:pt x="1736" y="1561"/>
                    </a:lnTo>
                    <a:lnTo>
                      <a:pt x="1716" y="1561"/>
                    </a:lnTo>
                    <a:lnTo>
                      <a:pt x="1711" y="1556"/>
                    </a:lnTo>
                    <a:lnTo>
                      <a:pt x="1692" y="1556"/>
                    </a:lnTo>
                    <a:lnTo>
                      <a:pt x="1687" y="1561"/>
                    </a:lnTo>
                    <a:lnTo>
                      <a:pt x="1682" y="1556"/>
                    </a:lnTo>
                    <a:lnTo>
                      <a:pt x="1677" y="1551"/>
                    </a:lnTo>
                    <a:lnTo>
                      <a:pt x="1673" y="1546"/>
                    </a:lnTo>
                    <a:lnTo>
                      <a:pt x="1663" y="1546"/>
                    </a:lnTo>
                    <a:lnTo>
                      <a:pt x="1663" y="1541"/>
                    </a:lnTo>
                    <a:lnTo>
                      <a:pt x="1658" y="1536"/>
                    </a:lnTo>
                    <a:lnTo>
                      <a:pt x="1648" y="1527"/>
                    </a:lnTo>
                    <a:lnTo>
                      <a:pt x="1643" y="1527"/>
                    </a:lnTo>
                    <a:lnTo>
                      <a:pt x="1629" y="1522"/>
                    </a:lnTo>
                    <a:lnTo>
                      <a:pt x="1624" y="1522"/>
                    </a:lnTo>
                    <a:lnTo>
                      <a:pt x="1619" y="1527"/>
                    </a:lnTo>
                    <a:lnTo>
                      <a:pt x="1623" y="1531"/>
                    </a:lnTo>
                    <a:lnTo>
                      <a:pt x="1624" y="1536"/>
                    </a:lnTo>
                    <a:lnTo>
                      <a:pt x="1619" y="1536"/>
                    </a:lnTo>
                    <a:lnTo>
                      <a:pt x="1619" y="1532"/>
                    </a:lnTo>
                    <a:lnTo>
                      <a:pt x="1614" y="1522"/>
                    </a:lnTo>
                    <a:lnTo>
                      <a:pt x="1614" y="1512"/>
                    </a:lnTo>
                    <a:lnTo>
                      <a:pt x="1619" y="1507"/>
                    </a:lnTo>
                    <a:lnTo>
                      <a:pt x="1629" y="1498"/>
                    </a:lnTo>
                    <a:lnTo>
                      <a:pt x="1634" y="1493"/>
                    </a:lnTo>
                    <a:lnTo>
                      <a:pt x="1658" y="1488"/>
                    </a:lnTo>
                    <a:lnTo>
                      <a:pt x="1668" y="1493"/>
                    </a:lnTo>
                    <a:lnTo>
                      <a:pt x="1677" y="1493"/>
                    </a:lnTo>
                    <a:lnTo>
                      <a:pt x="1687" y="1498"/>
                    </a:lnTo>
                    <a:lnTo>
                      <a:pt x="1697" y="1498"/>
                    </a:lnTo>
                    <a:lnTo>
                      <a:pt x="1702" y="1502"/>
                    </a:lnTo>
                    <a:lnTo>
                      <a:pt x="1711" y="1502"/>
                    </a:lnTo>
                    <a:lnTo>
                      <a:pt x="1716" y="1507"/>
                    </a:lnTo>
                    <a:lnTo>
                      <a:pt x="1736" y="1512"/>
                    </a:lnTo>
                    <a:lnTo>
                      <a:pt x="1741" y="1512"/>
                    </a:lnTo>
                    <a:lnTo>
                      <a:pt x="1755" y="1517"/>
                    </a:lnTo>
                    <a:lnTo>
                      <a:pt x="1765" y="1522"/>
                    </a:lnTo>
                    <a:lnTo>
                      <a:pt x="1775" y="1522"/>
                    </a:lnTo>
                    <a:lnTo>
                      <a:pt x="1779" y="1522"/>
                    </a:lnTo>
                    <a:lnTo>
                      <a:pt x="1789" y="1517"/>
                    </a:lnTo>
                    <a:lnTo>
                      <a:pt x="1794" y="1517"/>
                    </a:lnTo>
                    <a:lnTo>
                      <a:pt x="1804" y="1507"/>
                    </a:lnTo>
                    <a:lnTo>
                      <a:pt x="1804" y="1512"/>
                    </a:lnTo>
                    <a:lnTo>
                      <a:pt x="1813" y="1512"/>
                    </a:lnTo>
                    <a:lnTo>
                      <a:pt x="1818" y="1507"/>
                    </a:lnTo>
                    <a:lnTo>
                      <a:pt x="1818" y="1502"/>
                    </a:lnTo>
                    <a:lnTo>
                      <a:pt x="1828" y="1502"/>
                    </a:lnTo>
                    <a:lnTo>
                      <a:pt x="1828" y="1498"/>
                    </a:lnTo>
                    <a:lnTo>
                      <a:pt x="1823" y="1493"/>
                    </a:lnTo>
                    <a:lnTo>
                      <a:pt x="1833" y="1493"/>
                    </a:lnTo>
                    <a:lnTo>
                      <a:pt x="1828" y="1488"/>
                    </a:lnTo>
                    <a:lnTo>
                      <a:pt x="1823" y="1488"/>
                    </a:lnTo>
                    <a:lnTo>
                      <a:pt x="1823" y="1483"/>
                    </a:lnTo>
                    <a:lnTo>
                      <a:pt x="1818" y="1483"/>
                    </a:lnTo>
                    <a:lnTo>
                      <a:pt x="1823" y="1478"/>
                    </a:lnTo>
                    <a:lnTo>
                      <a:pt x="1828" y="1468"/>
                    </a:lnTo>
                    <a:lnTo>
                      <a:pt x="1838" y="1459"/>
                    </a:lnTo>
                    <a:lnTo>
                      <a:pt x="1843" y="1454"/>
                    </a:lnTo>
                    <a:lnTo>
                      <a:pt x="1848" y="1444"/>
                    </a:lnTo>
                    <a:lnTo>
                      <a:pt x="1852" y="1444"/>
                    </a:lnTo>
                    <a:lnTo>
                      <a:pt x="1857" y="1434"/>
                    </a:lnTo>
                    <a:lnTo>
                      <a:pt x="1862" y="1434"/>
                    </a:lnTo>
                    <a:lnTo>
                      <a:pt x="1867" y="1439"/>
                    </a:lnTo>
                    <a:lnTo>
                      <a:pt x="1867" y="1449"/>
                    </a:lnTo>
                    <a:lnTo>
                      <a:pt x="1872" y="1454"/>
                    </a:lnTo>
                    <a:lnTo>
                      <a:pt x="1872" y="1459"/>
                    </a:lnTo>
                    <a:lnTo>
                      <a:pt x="1882" y="1459"/>
                    </a:lnTo>
                    <a:lnTo>
                      <a:pt x="1877" y="1454"/>
                    </a:lnTo>
                    <a:lnTo>
                      <a:pt x="1877" y="1444"/>
                    </a:lnTo>
                    <a:lnTo>
                      <a:pt x="1872" y="1434"/>
                    </a:lnTo>
                    <a:lnTo>
                      <a:pt x="1867" y="1434"/>
                    </a:lnTo>
                    <a:lnTo>
                      <a:pt x="1867" y="1429"/>
                    </a:lnTo>
                    <a:lnTo>
                      <a:pt x="1872" y="1429"/>
                    </a:lnTo>
                    <a:lnTo>
                      <a:pt x="1872" y="1425"/>
                    </a:lnTo>
                    <a:lnTo>
                      <a:pt x="1867" y="1425"/>
                    </a:lnTo>
                    <a:lnTo>
                      <a:pt x="1872" y="1415"/>
                    </a:lnTo>
                    <a:lnTo>
                      <a:pt x="1877" y="1410"/>
                    </a:lnTo>
                    <a:lnTo>
                      <a:pt x="1882" y="1405"/>
                    </a:lnTo>
                    <a:lnTo>
                      <a:pt x="1886" y="1405"/>
                    </a:lnTo>
                    <a:lnTo>
                      <a:pt x="1889" y="1404"/>
                    </a:lnTo>
                    <a:lnTo>
                      <a:pt x="1896" y="1405"/>
                    </a:lnTo>
                    <a:lnTo>
                      <a:pt x="1901" y="1405"/>
                    </a:lnTo>
                    <a:lnTo>
                      <a:pt x="1911" y="1410"/>
                    </a:lnTo>
                    <a:lnTo>
                      <a:pt x="1920" y="1410"/>
                    </a:lnTo>
                    <a:lnTo>
                      <a:pt x="1916" y="1400"/>
                    </a:lnTo>
                    <a:lnTo>
                      <a:pt x="1911" y="1400"/>
                    </a:lnTo>
                    <a:lnTo>
                      <a:pt x="1916" y="1395"/>
                    </a:lnTo>
                    <a:lnTo>
                      <a:pt x="1916" y="1391"/>
                    </a:lnTo>
                    <a:lnTo>
                      <a:pt x="1911" y="1391"/>
                    </a:lnTo>
                    <a:lnTo>
                      <a:pt x="1911" y="1395"/>
                    </a:lnTo>
                    <a:lnTo>
                      <a:pt x="1906" y="1395"/>
                    </a:lnTo>
                    <a:lnTo>
                      <a:pt x="1901" y="1400"/>
                    </a:lnTo>
                    <a:lnTo>
                      <a:pt x="1896" y="1400"/>
                    </a:lnTo>
                    <a:lnTo>
                      <a:pt x="1896" y="1391"/>
                    </a:lnTo>
                    <a:lnTo>
                      <a:pt x="1906" y="1386"/>
                    </a:lnTo>
                    <a:lnTo>
                      <a:pt x="1911" y="1381"/>
                    </a:lnTo>
                    <a:lnTo>
                      <a:pt x="1911" y="1376"/>
                    </a:lnTo>
                    <a:lnTo>
                      <a:pt x="1916" y="1381"/>
                    </a:lnTo>
                    <a:lnTo>
                      <a:pt x="1920" y="1381"/>
                    </a:lnTo>
                    <a:lnTo>
                      <a:pt x="1925" y="1376"/>
                    </a:lnTo>
                    <a:lnTo>
                      <a:pt x="1940" y="1376"/>
                    </a:lnTo>
                    <a:lnTo>
                      <a:pt x="1938" y="1381"/>
                    </a:lnTo>
                    <a:lnTo>
                      <a:pt x="1939" y="1397"/>
                    </a:lnTo>
                    <a:lnTo>
                      <a:pt x="1940" y="1400"/>
                    </a:lnTo>
                    <a:lnTo>
                      <a:pt x="1940" y="1405"/>
                    </a:lnTo>
                    <a:lnTo>
                      <a:pt x="1954" y="1400"/>
                    </a:lnTo>
                    <a:lnTo>
                      <a:pt x="1959" y="1400"/>
                    </a:lnTo>
                    <a:lnTo>
                      <a:pt x="1959" y="1395"/>
                    </a:lnTo>
                    <a:lnTo>
                      <a:pt x="1945" y="1395"/>
                    </a:lnTo>
                    <a:lnTo>
                      <a:pt x="1945" y="1371"/>
                    </a:lnTo>
                    <a:lnTo>
                      <a:pt x="1940" y="1366"/>
                    </a:lnTo>
                    <a:lnTo>
                      <a:pt x="1916" y="1366"/>
                    </a:lnTo>
                    <a:lnTo>
                      <a:pt x="1911" y="1371"/>
                    </a:lnTo>
                    <a:lnTo>
                      <a:pt x="1906" y="1371"/>
                    </a:lnTo>
                    <a:lnTo>
                      <a:pt x="1901" y="1376"/>
                    </a:lnTo>
                    <a:lnTo>
                      <a:pt x="1896" y="1376"/>
                    </a:lnTo>
                    <a:lnTo>
                      <a:pt x="1891" y="1371"/>
                    </a:lnTo>
                    <a:lnTo>
                      <a:pt x="1896" y="1366"/>
                    </a:lnTo>
                    <a:lnTo>
                      <a:pt x="1901" y="1366"/>
                    </a:lnTo>
                    <a:lnTo>
                      <a:pt x="1920" y="1361"/>
                    </a:lnTo>
                    <a:lnTo>
                      <a:pt x="1925" y="1357"/>
                    </a:lnTo>
                    <a:lnTo>
                      <a:pt x="1935" y="1357"/>
                    </a:lnTo>
                    <a:lnTo>
                      <a:pt x="1940" y="1352"/>
                    </a:lnTo>
                    <a:lnTo>
                      <a:pt x="1954" y="1352"/>
                    </a:lnTo>
                    <a:lnTo>
                      <a:pt x="1954" y="1337"/>
                    </a:lnTo>
                    <a:lnTo>
                      <a:pt x="1959" y="1332"/>
                    </a:lnTo>
                    <a:lnTo>
                      <a:pt x="1964" y="1327"/>
                    </a:lnTo>
                    <a:lnTo>
                      <a:pt x="1969" y="1323"/>
                    </a:lnTo>
                    <a:lnTo>
                      <a:pt x="1974" y="1318"/>
                    </a:lnTo>
                    <a:lnTo>
                      <a:pt x="1974" y="1313"/>
                    </a:lnTo>
                    <a:lnTo>
                      <a:pt x="1984" y="1313"/>
                    </a:lnTo>
                    <a:lnTo>
                      <a:pt x="1989" y="1318"/>
                    </a:lnTo>
                    <a:lnTo>
                      <a:pt x="1993" y="1318"/>
                    </a:lnTo>
                    <a:lnTo>
                      <a:pt x="1993" y="1313"/>
                    </a:lnTo>
                    <a:lnTo>
                      <a:pt x="1998" y="1318"/>
                    </a:lnTo>
                    <a:lnTo>
                      <a:pt x="2003" y="1318"/>
                    </a:lnTo>
                    <a:lnTo>
                      <a:pt x="2003" y="1323"/>
                    </a:lnTo>
                    <a:lnTo>
                      <a:pt x="2008" y="1327"/>
                    </a:lnTo>
                    <a:lnTo>
                      <a:pt x="2003" y="1332"/>
                    </a:lnTo>
                    <a:lnTo>
                      <a:pt x="1993" y="1323"/>
                    </a:lnTo>
                    <a:lnTo>
                      <a:pt x="1989" y="1323"/>
                    </a:lnTo>
                    <a:lnTo>
                      <a:pt x="1979" y="1318"/>
                    </a:lnTo>
                    <a:lnTo>
                      <a:pt x="1979" y="1332"/>
                    </a:lnTo>
                    <a:lnTo>
                      <a:pt x="1974" y="1337"/>
                    </a:lnTo>
                    <a:lnTo>
                      <a:pt x="1974" y="1342"/>
                    </a:lnTo>
                    <a:lnTo>
                      <a:pt x="1993" y="1342"/>
                    </a:lnTo>
                    <a:lnTo>
                      <a:pt x="1998" y="1347"/>
                    </a:lnTo>
                    <a:lnTo>
                      <a:pt x="1993" y="1352"/>
                    </a:lnTo>
                    <a:lnTo>
                      <a:pt x="1989" y="1352"/>
                    </a:lnTo>
                    <a:lnTo>
                      <a:pt x="1989" y="1357"/>
                    </a:lnTo>
                    <a:lnTo>
                      <a:pt x="1998" y="1361"/>
                    </a:lnTo>
                    <a:lnTo>
                      <a:pt x="2008" y="1357"/>
                    </a:lnTo>
                    <a:lnTo>
                      <a:pt x="2008" y="1352"/>
                    </a:lnTo>
                    <a:lnTo>
                      <a:pt x="2013" y="1352"/>
                    </a:lnTo>
                    <a:lnTo>
                      <a:pt x="2018" y="1357"/>
                    </a:lnTo>
                    <a:lnTo>
                      <a:pt x="2027" y="1357"/>
                    </a:lnTo>
                    <a:lnTo>
                      <a:pt x="2037" y="1361"/>
                    </a:lnTo>
                    <a:lnTo>
                      <a:pt x="2037" y="1357"/>
                    </a:lnTo>
                    <a:lnTo>
                      <a:pt x="2032" y="1347"/>
                    </a:lnTo>
                    <a:lnTo>
                      <a:pt x="2027" y="1342"/>
                    </a:lnTo>
                    <a:lnTo>
                      <a:pt x="2027" y="1337"/>
                    </a:lnTo>
                    <a:lnTo>
                      <a:pt x="2032" y="1332"/>
                    </a:lnTo>
                    <a:lnTo>
                      <a:pt x="2042" y="1327"/>
                    </a:lnTo>
                    <a:lnTo>
                      <a:pt x="2047" y="1332"/>
                    </a:lnTo>
                    <a:lnTo>
                      <a:pt x="2052" y="1327"/>
                    </a:lnTo>
                    <a:lnTo>
                      <a:pt x="2061" y="1323"/>
                    </a:lnTo>
                    <a:lnTo>
                      <a:pt x="2071" y="1327"/>
                    </a:lnTo>
                    <a:lnTo>
                      <a:pt x="2076" y="1327"/>
                    </a:lnTo>
                    <a:lnTo>
                      <a:pt x="2076" y="1323"/>
                    </a:lnTo>
                    <a:lnTo>
                      <a:pt x="2086" y="1323"/>
                    </a:lnTo>
                    <a:lnTo>
                      <a:pt x="2086" y="1318"/>
                    </a:lnTo>
                    <a:lnTo>
                      <a:pt x="2081" y="1318"/>
                    </a:lnTo>
                    <a:lnTo>
                      <a:pt x="2076" y="1313"/>
                    </a:lnTo>
                    <a:lnTo>
                      <a:pt x="2076" y="1308"/>
                    </a:lnTo>
                    <a:lnTo>
                      <a:pt x="2071" y="1308"/>
                    </a:lnTo>
                    <a:lnTo>
                      <a:pt x="2076" y="1293"/>
                    </a:lnTo>
                    <a:lnTo>
                      <a:pt x="2076" y="1289"/>
                    </a:lnTo>
                    <a:lnTo>
                      <a:pt x="2091" y="1289"/>
                    </a:lnTo>
                    <a:lnTo>
                      <a:pt x="2091" y="1284"/>
                    </a:lnTo>
                    <a:lnTo>
                      <a:pt x="2105" y="1284"/>
                    </a:lnTo>
                    <a:lnTo>
                      <a:pt x="2115" y="1279"/>
                    </a:lnTo>
                    <a:lnTo>
                      <a:pt x="2115" y="1274"/>
                    </a:lnTo>
                    <a:lnTo>
                      <a:pt x="2125" y="1274"/>
                    </a:lnTo>
                    <a:lnTo>
                      <a:pt x="2129" y="1279"/>
                    </a:lnTo>
                    <a:lnTo>
                      <a:pt x="2134" y="1279"/>
                    </a:lnTo>
                    <a:lnTo>
                      <a:pt x="2139" y="1284"/>
                    </a:lnTo>
                    <a:lnTo>
                      <a:pt x="2149" y="1279"/>
                    </a:lnTo>
                    <a:lnTo>
                      <a:pt x="2149" y="1274"/>
                    </a:lnTo>
                    <a:lnTo>
                      <a:pt x="2163" y="1264"/>
                    </a:lnTo>
                    <a:lnTo>
                      <a:pt x="2163" y="1269"/>
                    </a:lnTo>
                    <a:lnTo>
                      <a:pt x="2168" y="1269"/>
                    </a:lnTo>
                    <a:lnTo>
                      <a:pt x="2173" y="1264"/>
                    </a:lnTo>
                    <a:lnTo>
                      <a:pt x="2178" y="1264"/>
                    </a:lnTo>
                    <a:lnTo>
                      <a:pt x="2173" y="1259"/>
                    </a:lnTo>
                    <a:lnTo>
                      <a:pt x="2173" y="1254"/>
                    </a:lnTo>
                    <a:lnTo>
                      <a:pt x="2178" y="1254"/>
                    </a:lnTo>
                    <a:lnTo>
                      <a:pt x="2183" y="1250"/>
                    </a:lnTo>
                    <a:lnTo>
                      <a:pt x="2183" y="1254"/>
                    </a:lnTo>
                    <a:lnTo>
                      <a:pt x="2198" y="1250"/>
                    </a:lnTo>
                    <a:lnTo>
                      <a:pt x="2198" y="1245"/>
                    </a:lnTo>
                    <a:lnTo>
                      <a:pt x="2202" y="1240"/>
                    </a:lnTo>
                    <a:lnTo>
                      <a:pt x="2207" y="1240"/>
                    </a:lnTo>
                    <a:lnTo>
                      <a:pt x="2207" y="1274"/>
                    </a:lnTo>
                    <a:lnTo>
                      <a:pt x="2212" y="1274"/>
                    </a:lnTo>
                    <a:lnTo>
                      <a:pt x="2232" y="1259"/>
                    </a:lnTo>
                    <a:lnTo>
                      <a:pt x="2232" y="1250"/>
                    </a:lnTo>
                    <a:lnTo>
                      <a:pt x="2236" y="1245"/>
                    </a:lnTo>
                    <a:lnTo>
                      <a:pt x="2246" y="1240"/>
                    </a:lnTo>
                    <a:lnTo>
                      <a:pt x="2248" y="1236"/>
                    </a:lnTo>
                    <a:lnTo>
                      <a:pt x="2251" y="1235"/>
                    </a:lnTo>
                    <a:lnTo>
                      <a:pt x="2256" y="1240"/>
                    </a:lnTo>
                    <a:lnTo>
                      <a:pt x="2251" y="1240"/>
                    </a:lnTo>
                    <a:lnTo>
                      <a:pt x="2246" y="1245"/>
                    </a:lnTo>
                    <a:lnTo>
                      <a:pt x="2246" y="1259"/>
                    </a:lnTo>
                    <a:lnTo>
                      <a:pt x="2251" y="1264"/>
                    </a:lnTo>
                    <a:lnTo>
                      <a:pt x="2266" y="1264"/>
                    </a:lnTo>
                    <a:lnTo>
                      <a:pt x="2270" y="1259"/>
                    </a:lnTo>
                    <a:lnTo>
                      <a:pt x="2270" y="1254"/>
                    </a:lnTo>
                    <a:lnTo>
                      <a:pt x="2275" y="1250"/>
                    </a:lnTo>
                    <a:lnTo>
                      <a:pt x="2280" y="1250"/>
                    </a:lnTo>
                    <a:lnTo>
                      <a:pt x="2285" y="1245"/>
                    </a:lnTo>
                    <a:lnTo>
                      <a:pt x="2290" y="1254"/>
                    </a:lnTo>
                    <a:lnTo>
                      <a:pt x="2295" y="1259"/>
                    </a:lnTo>
                    <a:lnTo>
                      <a:pt x="2300" y="1259"/>
                    </a:lnTo>
                    <a:lnTo>
                      <a:pt x="2304" y="1264"/>
                    </a:lnTo>
                    <a:lnTo>
                      <a:pt x="2314" y="1264"/>
                    </a:lnTo>
                    <a:lnTo>
                      <a:pt x="2309" y="1259"/>
                    </a:lnTo>
                    <a:lnTo>
                      <a:pt x="2309" y="1240"/>
                    </a:lnTo>
                    <a:lnTo>
                      <a:pt x="2304" y="1230"/>
                    </a:lnTo>
                    <a:lnTo>
                      <a:pt x="2314" y="1225"/>
                    </a:lnTo>
                    <a:lnTo>
                      <a:pt x="2314" y="1206"/>
                    </a:lnTo>
                    <a:lnTo>
                      <a:pt x="2319" y="1206"/>
                    </a:lnTo>
                    <a:lnTo>
                      <a:pt x="2324" y="1211"/>
                    </a:lnTo>
                    <a:lnTo>
                      <a:pt x="2334" y="1211"/>
                    </a:lnTo>
                    <a:lnTo>
                      <a:pt x="2329" y="1216"/>
                    </a:lnTo>
                    <a:lnTo>
                      <a:pt x="2324" y="1216"/>
                    </a:lnTo>
                    <a:lnTo>
                      <a:pt x="2324" y="1220"/>
                    </a:lnTo>
                    <a:lnTo>
                      <a:pt x="2329" y="1220"/>
                    </a:lnTo>
                    <a:lnTo>
                      <a:pt x="2334" y="1216"/>
                    </a:lnTo>
                    <a:lnTo>
                      <a:pt x="2348" y="1216"/>
                    </a:lnTo>
                    <a:lnTo>
                      <a:pt x="2358" y="1211"/>
                    </a:lnTo>
                    <a:lnTo>
                      <a:pt x="2363" y="1216"/>
                    </a:lnTo>
                    <a:lnTo>
                      <a:pt x="2358" y="1216"/>
                    </a:lnTo>
                    <a:lnTo>
                      <a:pt x="2358" y="1220"/>
                    </a:lnTo>
                    <a:lnTo>
                      <a:pt x="2363" y="1225"/>
                    </a:lnTo>
                    <a:lnTo>
                      <a:pt x="2368" y="1225"/>
                    </a:lnTo>
                    <a:lnTo>
                      <a:pt x="2368" y="1216"/>
                    </a:lnTo>
                    <a:lnTo>
                      <a:pt x="2373" y="1211"/>
                    </a:lnTo>
                    <a:lnTo>
                      <a:pt x="2373" y="1206"/>
                    </a:lnTo>
                    <a:lnTo>
                      <a:pt x="2402" y="1206"/>
                    </a:lnTo>
                    <a:lnTo>
                      <a:pt x="2402" y="1211"/>
                    </a:lnTo>
                    <a:lnTo>
                      <a:pt x="2407" y="1206"/>
                    </a:lnTo>
                    <a:lnTo>
                      <a:pt x="2416" y="1206"/>
                    </a:lnTo>
                    <a:lnTo>
                      <a:pt x="2416" y="1191"/>
                    </a:lnTo>
                    <a:lnTo>
                      <a:pt x="2421" y="1186"/>
                    </a:lnTo>
                    <a:lnTo>
                      <a:pt x="2426" y="1182"/>
                    </a:lnTo>
                    <a:lnTo>
                      <a:pt x="2431" y="1182"/>
                    </a:lnTo>
                    <a:lnTo>
                      <a:pt x="2441" y="1186"/>
                    </a:lnTo>
                    <a:lnTo>
                      <a:pt x="2450" y="1186"/>
                    </a:lnTo>
                    <a:lnTo>
                      <a:pt x="2450" y="1182"/>
                    </a:lnTo>
                    <a:lnTo>
                      <a:pt x="2470" y="1182"/>
                    </a:lnTo>
                    <a:lnTo>
                      <a:pt x="2489" y="1178"/>
                    </a:lnTo>
                    <a:lnTo>
                      <a:pt x="2489" y="1177"/>
                    </a:lnTo>
                    <a:lnTo>
                      <a:pt x="2494" y="1177"/>
                    </a:lnTo>
                    <a:lnTo>
                      <a:pt x="2500" y="1172"/>
                    </a:lnTo>
                    <a:lnTo>
                      <a:pt x="2513" y="1167"/>
                    </a:lnTo>
                    <a:lnTo>
                      <a:pt x="2513" y="1162"/>
                    </a:lnTo>
                    <a:lnTo>
                      <a:pt x="2528" y="1162"/>
                    </a:lnTo>
                    <a:lnTo>
                      <a:pt x="2533" y="1167"/>
                    </a:lnTo>
                    <a:lnTo>
                      <a:pt x="2543" y="1162"/>
                    </a:lnTo>
                    <a:lnTo>
                      <a:pt x="2552" y="1162"/>
                    </a:lnTo>
                    <a:lnTo>
                      <a:pt x="2557" y="1157"/>
                    </a:lnTo>
                    <a:lnTo>
                      <a:pt x="2557" y="1152"/>
                    </a:lnTo>
                    <a:lnTo>
                      <a:pt x="2567" y="1152"/>
                    </a:lnTo>
                    <a:lnTo>
                      <a:pt x="2582" y="1148"/>
                    </a:lnTo>
                    <a:lnTo>
                      <a:pt x="2582" y="1143"/>
                    </a:lnTo>
                    <a:lnTo>
                      <a:pt x="2586" y="1143"/>
                    </a:lnTo>
                    <a:lnTo>
                      <a:pt x="2591" y="1138"/>
                    </a:lnTo>
                    <a:lnTo>
                      <a:pt x="2601" y="1133"/>
                    </a:lnTo>
                    <a:lnTo>
                      <a:pt x="2616" y="1133"/>
                    </a:lnTo>
                    <a:lnTo>
                      <a:pt x="2620" y="1128"/>
                    </a:lnTo>
                    <a:lnTo>
                      <a:pt x="2625" y="1118"/>
                    </a:lnTo>
                    <a:lnTo>
                      <a:pt x="2635" y="1118"/>
                    </a:lnTo>
                    <a:lnTo>
                      <a:pt x="2640" y="1114"/>
                    </a:lnTo>
                    <a:lnTo>
                      <a:pt x="2645" y="1114"/>
                    </a:lnTo>
                    <a:lnTo>
                      <a:pt x="2650" y="1109"/>
                    </a:lnTo>
                    <a:lnTo>
                      <a:pt x="2654" y="1109"/>
                    </a:lnTo>
                    <a:lnTo>
                      <a:pt x="2654" y="1104"/>
                    </a:lnTo>
                    <a:lnTo>
                      <a:pt x="2659" y="1104"/>
                    </a:lnTo>
                    <a:lnTo>
                      <a:pt x="2659" y="1089"/>
                    </a:lnTo>
                    <a:lnTo>
                      <a:pt x="2654" y="1084"/>
                    </a:lnTo>
                    <a:lnTo>
                      <a:pt x="2654" y="1089"/>
                    </a:lnTo>
                    <a:lnTo>
                      <a:pt x="2650" y="1099"/>
                    </a:lnTo>
                    <a:lnTo>
                      <a:pt x="2650" y="1104"/>
                    </a:lnTo>
                    <a:lnTo>
                      <a:pt x="2640" y="1104"/>
                    </a:lnTo>
                    <a:lnTo>
                      <a:pt x="2640" y="1109"/>
                    </a:lnTo>
                    <a:lnTo>
                      <a:pt x="2625" y="1109"/>
                    </a:lnTo>
                    <a:lnTo>
                      <a:pt x="2620" y="1114"/>
                    </a:lnTo>
                    <a:lnTo>
                      <a:pt x="2611" y="1114"/>
                    </a:lnTo>
                    <a:lnTo>
                      <a:pt x="2606" y="1118"/>
                    </a:lnTo>
                    <a:lnTo>
                      <a:pt x="2606" y="1123"/>
                    </a:lnTo>
                    <a:lnTo>
                      <a:pt x="2591" y="1128"/>
                    </a:lnTo>
                    <a:lnTo>
                      <a:pt x="2586" y="1128"/>
                    </a:lnTo>
                    <a:lnTo>
                      <a:pt x="2586" y="1123"/>
                    </a:lnTo>
                    <a:lnTo>
                      <a:pt x="2582" y="1123"/>
                    </a:lnTo>
                    <a:lnTo>
                      <a:pt x="2577" y="1118"/>
                    </a:lnTo>
                    <a:lnTo>
                      <a:pt x="2582" y="1109"/>
                    </a:lnTo>
                    <a:lnTo>
                      <a:pt x="2582" y="1104"/>
                    </a:lnTo>
                    <a:lnTo>
                      <a:pt x="2577" y="1099"/>
                    </a:lnTo>
                    <a:lnTo>
                      <a:pt x="2577" y="1094"/>
                    </a:lnTo>
                    <a:lnTo>
                      <a:pt x="2572" y="1099"/>
                    </a:lnTo>
                    <a:lnTo>
                      <a:pt x="2567" y="1104"/>
                    </a:lnTo>
                    <a:lnTo>
                      <a:pt x="2567" y="1118"/>
                    </a:lnTo>
                    <a:lnTo>
                      <a:pt x="2572" y="1123"/>
                    </a:lnTo>
                    <a:lnTo>
                      <a:pt x="2572" y="1133"/>
                    </a:lnTo>
                    <a:lnTo>
                      <a:pt x="2562" y="1133"/>
                    </a:lnTo>
                    <a:lnTo>
                      <a:pt x="2557" y="1128"/>
                    </a:lnTo>
                    <a:lnTo>
                      <a:pt x="2548" y="1114"/>
                    </a:lnTo>
                    <a:lnTo>
                      <a:pt x="2543" y="1099"/>
                    </a:lnTo>
                    <a:lnTo>
                      <a:pt x="2533" y="1099"/>
                    </a:lnTo>
                    <a:lnTo>
                      <a:pt x="2538" y="1094"/>
                    </a:lnTo>
                    <a:lnTo>
                      <a:pt x="2538" y="1080"/>
                    </a:lnTo>
                    <a:lnTo>
                      <a:pt x="2543" y="1075"/>
                    </a:lnTo>
                    <a:lnTo>
                      <a:pt x="2548" y="1075"/>
                    </a:lnTo>
                    <a:lnTo>
                      <a:pt x="2548" y="1070"/>
                    </a:lnTo>
                    <a:lnTo>
                      <a:pt x="2533" y="1070"/>
                    </a:lnTo>
                    <a:lnTo>
                      <a:pt x="2533" y="1084"/>
                    </a:lnTo>
                    <a:lnTo>
                      <a:pt x="2513" y="1084"/>
                    </a:lnTo>
                    <a:lnTo>
                      <a:pt x="2509" y="1094"/>
                    </a:lnTo>
                    <a:lnTo>
                      <a:pt x="2504" y="1099"/>
                    </a:lnTo>
                    <a:lnTo>
                      <a:pt x="2499" y="1106"/>
                    </a:lnTo>
                    <a:lnTo>
                      <a:pt x="2504" y="1109"/>
                    </a:lnTo>
                    <a:lnTo>
                      <a:pt x="2509" y="1109"/>
                    </a:lnTo>
                    <a:lnTo>
                      <a:pt x="2513" y="1114"/>
                    </a:lnTo>
                    <a:lnTo>
                      <a:pt x="2518" y="1118"/>
                    </a:lnTo>
                    <a:lnTo>
                      <a:pt x="2513" y="1118"/>
                    </a:lnTo>
                    <a:lnTo>
                      <a:pt x="2509" y="1123"/>
                    </a:lnTo>
                    <a:lnTo>
                      <a:pt x="2504" y="1123"/>
                    </a:lnTo>
                    <a:lnTo>
                      <a:pt x="2501" y="1122"/>
                    </a:lnTo>
                    <a:lnTo>
                      <a:pt x="2499" y="1121"/>
                    </a:lnTo>
                    <a:lnTo>
                      <a:pt x="2496" y="1122"/>
                    </a:lnTo>
                    <a:lnTo>
                      <a:pt x="2494" y="1118"/>
                    </a:lnTo>
                    <a:lnTo>
                      <a:pt x="2489" y="1118"/>
                    </a:lnTo>
                    <a:lnTo>
                      <a:pt x="2484" y="1123"/>
                    </a:lnTo>
                    <a:lnTo>
                      <a:pt x="2479" y="1123"/>
                    </a:lnTo>
                    <a:lnTo>
                      <a:pt x="2479" y="1118"/>
                    </a:lnTo>
                    <a:lnTo>
                      <a:pt x="2489" y="1109"/>
                    </a:lnTo>
                    <a:lnTo>
                      <a:pt x="2489" y="1104"/>
                    </a:lnTo>
                    <a:lnTo>
                      <a:pt x="2484" y="1099"/>
                    </a:lnTo>
                    <a:lnTo>
                      <a:pt x="2484" y="1084"/>
                    </a:lnTo>
                    <a:lnTo>
                      <a:pt x="2475" y="1084"/>
                    </a:lnTo>
                    <a:lnTo>
                      <a:pt x="2475" y="1080"/>
                    </a:lnTo>
                    <a:lnTo>
                      <a:pt x="2489" y="1075"/>
                    </a:lnTo>
                    <a:lnTo>
                      <a:pt x="2494" y="1070"/>
                    </a:lnTo>
                    <a:lnTo>
                      <a:pt x="2494" y="1041"/>
                    </a:lnTo>
                    <a:lnTo>
                      <a:pt x="2489" y="1031"/>
                    </a:lnTo>
                    <a:lnTo>
                      <a:pt x="2499" y="1031"/>
                    </a:lnTo>
                    <a:lnTo>
                      <a:pt x="2504" y="1026"/>
                    </a:lnTo>
                    <a:lnTo>
                      <a:pt x="2509" y="1021"/>
                    </a:lnTo>
                    <a:lnTo>
                      <a:pt x="2509" y="1031"/>
                    </a:lnTo>
                    <a:lnTo>
                      <a:pt x="2504" y="1041"/>
                    </a:lnTo>
                    <a:lnTo>
                      <a:pt x="2509" y="1045"/>
                    </a:lnTo>
                    <a:lnTo>
                      <a:pt x="2513" y="1045"/>
                    </a:lnTo>
                    <a:lnTo>
                      <a:pt x="2513" y="1060"/>
                    </a:lnTo>
                    <a:lnTo>
                      <a:pt x="2518" y="1055"/>
                    </a:lnTo>
                    <a:lnTo>
                      <a:pt x="2533" y="1045"/>
                    </a:lnTo>
                    <a:lnTo>
                      <a:pt x="2538" y="1041"/>
                    </a:lnTo>
                    <a:lnTo>
                      <a:pt x="2538" y="1036"/>
                    </a:lnTo>
                    <a:lnTo>
                      <a:pt x="2533" y="1031"/>
                    </a:lnTo>
                    <a:lnTo>
                      <a:pt x="2533" y="1026"/>
                    </a:lnTo>
                    <a:lnTo>
                      <a:pt x="2543" y="1026"/>
                    </a:lnTo>
                    <a:lnTo>
                      <a:pt x="2543" y="1016"/>
                    </a:lnTo>
                    <a:lnTo>
                      <a:pt x="2533" y="1016"/>
                    </a:lnTo>
                    <a:lnTo>
                      <a:pt x="2533" y="1011"/>
                    </a:lnTo>
                    <a:lnTo>
                      <a:pt x="2523" y="1011"/>
                    </a:lnTo>
                    <a:lnTo>
                      <a:pt x="2523" y="1007"/>
                    </a:lnTo>
                    <a:lnTo>
                      <a:pt x="2528" y="1002"/>
                    </a:lnTo>
                    <a:lnTo>
                      <a:pt x="2533" y="997"/>
                    </a:lnTo>
                    <a:lnTo>
                      <a:pt x="2538" y="997"/>
                    </a:lnTo>
                    <a:lnTo>
                      <a:pt x="2538" y="1011"/>
                    </a:lnTo>
                    <a:lnTo>
                      <a:pt x="2548" y="1011"/>
                    </a:lnTo>
                    <a:lnTo>
                      <a:pt x="2548" y="1007"/>
                    </a:lnTo>
                    <a:lnTo>
                      <a:pt x="2552" y="997"/>
                    </a:lnTo>
                    <a:lnTo>
                      <a:pt x="2562" y="997"/>
                    </a:lnTo>
                    <a:lnTo>
                      <a:pt x="2562" y="1002"/>
                    </a:lnTo>
                    <a:lnTo>
                      <a:pt x="2567" y="1007"/>
                    </a:lnTo>
                    <a:lnTo>
                      <a:pt x="2567" y="1011"/>
                    </a:lnTo>
                    <a:lnTo>
                      <a:pt x="2562" y="1016"/>
                    </a:lnTo>
                    <a:lnTo>
                      <a:pt x="2557" y="1016"/>
                    </a:lnTo>
                    <a:lnTo>
                      <a:pt x="2552" y="1021"/>
                    </a:lnTo>
                    <a:lnTo>
                      <a:pt x="2548" y="1021"/>
                    </a:lnTo>
                    <a:lnTo>
                      <a:pt x="2552" y="1026"/>
                    </a:lnTo>
                    <a:lnTo>
                      <a:pt x="2557" y="1026"/>
                    </a:lnTo>
                    <a:lnTo>
                      <a:pt x="2557" y="1031"/>
                    </a:lnTo>
                    <a:lnTo>
                      <a:pt x="2562" y="1036"/>
                    </a:lnTo>
                    <a:lnTo>
                      <a:pt x="2562" y="1041"/>
                    </a:lnTo>
                    <a:lnTo>
                      <a:pt x="2552" y="1050"/>
                    </a:lnTo>
                    <a:lnTo>
                      <a:pt x="2557" y="1055"/>
                    </a:lnTo>
                    <a:lnTo>
                      <a:pt x="2567" y="1055"/>
                    </a:lnTo>
                    <a:lnTo>
                      <a:pt x="2572" y="1045"/>
                    </a:lnTo>
                    <a:lnTo>
                      <a:pt x="2577" y="1045"/>
                    </a:lnTo>
                    <a:lnTo>
                      <a:pt x="2577" y="1031"/>
                    </a:lnTo>
                    <a:lnTo>
                      <a:pt x="2582" y="1036"/>
                    </a:lnTo>
                    <a:lnTo>
                      <a:pt x="2582" y="1041"/>
                    </a:lnTo>
                    <a:lnTo>
                      <a:pt x="2586" y="1036"/>
                    </a:lnTo>
                    <a:lnTo>
                      <a:pt x="2591" y="1036"/>
                    </a:lnTo>
                    <a:lnTo>
                      <a:pt x="2596" y="1031"/>
                    </a:lnTo>
                    <a:lnTo>
                      <a:pt x="2596" y="1026"/>
                    </a:lnTo>
                    <a:lnTo>
                      <a:pt x="2606" y="1026"/>
                    </a:lnTo>
                    <a:lnTo>
                      <a:pt x="2606" y="1036"/>
                    </a:lnTo>
                    <a:lnTo>
                      <a:pt x="2620" y="1031"/>
                    </a:lnTo>
                    <a:lnTo>
                      <a:pt x="2635" y="1036"/>
                    </a:lnTo>
                    <a:lnTo>
                      <a:pt x="2640" y="1036"/>
                    </a:lnTo>
                    <a:lnTo>
                      <a:pt x="2640" y="1031"/>
                    </a:lnTo>
                    <a:lnTo>
                      <a:pt x="2635" y="1026"/>
                    </a:lnTo>
                    <a:lnTo>
                      <a:pt x="2625" y="1026"/>
                    </a:lnTo>
                    <a:lnTo>
                      <a:pt x="2620" y="1021"/>
                    </a:lnTo>
                    <a:lnTo>
                      <a:pt x="2620" y="1011"/>
                    </a:lnTo>
                    <a:lnTo>
                      <a:pt x="2611" y="1011"/>
                    </a:lnTo>
                    <a:lnTo>
                      <a:pt x="2606" y="1007"/>
                    </a:lnTo>
                    <a:lnTo>
                      <a:pt x="2596" y="1011"/>
                    </a:lnTo>
                    <a:lnTo>
                      <a:pt x="2596" y="1002"/>
                    </a:lnTo>
                    <a:lnTo>
                      <a:pt x="2591" y="1002"/>
                    </a:lnTo>
                    <a:lnTo>
                      <a:pt x="2596" y="997"/>
                    </a:lnTo>
                    <a:lnTo>
                      <a:pt x="2601" y="992"/>
                    </a:lnTo>
                    <a:lnTo>
                      <a:pt x="2606" y="997"/>
                    </a:lnTo>
                    <a:lnTo>
                      <a:pt x="2611" y="997"/>
                    </a:lnTo>
                    <a:lnTo>
                      <a:pt x="2620" y="1002"/>
                    </a:lnTo>
                    <a:lnTo>
                      <a:pt x="2630" y="1002"/>
                    </a:lnTo>
                    <a:lnTo>
                      <a:pt x="2635" y="997"/>
                    </a:lnTo>
                    <a:lnTo>
                      <a:pt x="2645" y="997"/>
                    </a:lnTo>
                    <a:lnTo>
                      <a:pt x="2645" y="992"/>
                    </a:lnTo>
                    <a:lnTo>
                      <a:pt x="2650" y="992"/>
                    </a:lnTo>
                    <a:lnTo>
                      <a:pt x="2650" y="997"/>
                    </a:lnTo>
                    <a:lnTo>
                      <a:pt x="2654" y="997"/>
                    </a:lnTo>
                    <a:lnTo>
                      <a:pt x="2654" y="1002"/>
                    </a:lnTo>
                    <a:lnTo>
                      <a:pt x="2659" y="1007"/>
                    </a:lnTo>
                    <a:lnTo>
                      <a:pt x="2664" y="1007"/>
                    </a:lnTo>
                    <a:lnTo>
                      <a:pt x="2674" y="1002"/>
                    </a:lnTo>
                    <a:lnTo>
                      <a:pt x="2679" y="992"/>
                    </a:lnTo>
                    <a:lnTo>
                      <a:pt x="2693" y="992"/>
                    </a:lnTo>
                    <a:lnTo>
                      <a:pt x="2693" y="997"/>
                    </a:lnTo>
                    <a:lnTo>
                      <a:pt x="2688" y="1002"/>
                    </a:lnTo>
                    <a:lnTo>
                      <a:pt x="2693" y="1007"/>
                    </a:lnTo>
                    <a:lnTo>
                      <a:pt x="2703" y="1007"/>
                    </a:lnTo>
                    <a:lnTo>
                      <a:pt x="2703" y="1021"/>
                    </a:lnTo>
                    <a:lnTo>
                      <a:pt x="2713" y="1021"/>
                    </a:lnTo>
                    <a:lnTo>
                      <a:pt x="2713" y="1016"/>
                    </a:lnTo>
                    <a:lnTo>
                      <a:pt x="2727" y="1016"/>
                    </a:lnTo>
                    <a:lnTo>
                      <a:pt x="2723" y="1011"/>
                    </a:lnTo>
                    <a:lnTo>
                      <a:pt x="2718" y="1007"/>
                    </a:lnTo>
                    <a:lnTo>
                      <a:pt x="2718" y="1002"/>
                    </a:lnTo>
                    <a:lnTo>
                      <a:pt x="2723" y="1002"/>
                    </a:lnTo>
                    <a:lnTo>
                      <a:pt x="2727" y="997"/>
                    </a:lnTo>
                    <a:lnTo>
                      <a:pt x="2732" y="997"/>
                    </a:lnTo>
                    <a:lnTo>
                      <a:pt x="2737" y="1002"/>
                    </a:lnTo>
                    <a:lnTo>
                      <a:pt x="2747" y="1002"/>
                    </a:lnTo>
                    <a:lnTo>
                      <a:pt x="2742" y="997"/>
                    </a:lnTo>
                    <a:lnTo>
                      <a:pt x="2737" y="997"/>
                    </a:lnTo>
                    <a:lnTo>
                      <a:pt x="2747" y="987"/>
                    </a:lnTo>
                    <a:lnTo>
                      <a:pt x="2708" y="987"/>
                    </a:lnTo>
                    <a:lnTo>
                      <a:pt x="2708" y="977"/>
                    </a:lnTo>
                    <a:lnTo>
                      <a:pt x="2727" y="977"/>
                    </a:lnTo>
                    <a:lnTo>
                      <a:pt x="2742" y="973"/>
                    </a:lnTo>
                    <a:lnTo>
                      <a:pt x="2757" y="977"/>
                    </a:lnTo>
                    <a:lnTo>
                      <a:pt x="2757" y="987"/>
                    </a:lnTo>
                    <a:lnTo>
                      <a:pt x="2761" y="987"/>
                    </a:lnTo>
                    <a:lnTo>
                      <a:pt x="2766" y="992"/>
                    </a:lnTo>
                    <a:lnTo>
                      <a:pt x="2766" y="1002"/>
                    </a:lnTo>
                    <a:lnTo>
                      <a:pt x="2771" y="1002"/>
                    </a:lnTo>
                    <a:lnTo>
                      <a:pt x="2781" y="1007"/>
                    </a:lnTo>
                    <a:lnTo>
                      <a:pt x="2781" y="1011"/>
                    </a:lnTo>
                    <a:lnTo>
                      <a:pt x="2786" y="1007"/>
                    </a:lnTo>
                    <a:lnTo>
                      <a:pt x="2786" y="1002"/>
                    </a:lnTo>
                    <a:lnTo>
                      <a:pt x="2795" y="997"/>
                    </a:lnTo>
                    <a:lnTo>
                      <a:pt x="2800" y="997"/>
                    </a:lnTo>
                    <a:lnTo>
                      <a:pt x="2810" y="1007"/>
                    </a:lnTo>
                    <a:lnTo>
                      <a:pt x="2815" y="1002"/>
                    </a:lnTo>
                    <a:lnTo>
                      <a:pt x="2820" y="992"/>
                    </a:lnTo>
                    <a:lnTo>
                      <a:pt x="2825" y="987"/>
                    </a:lnTo>
                    <a:lnTo>
                      <a:pt x="2834" y="973"/>
                    </a:lnTo>
                    <a:lnTo>
                      <a:pt x="2834" y="977"/>
                    </a:lnTo>
                    <a:lnTo>
                      <a:pt x="2849" y="977"/>
                    </a:lnTo>
                    <a:lnTo>
                      <a:pt x="2859" y="982"/>
                    </a:lnTo>
                    <a:lnTo>
                      <a:pt x="2859" y="987"/>
                    </a:lnTo>
                    <a:lnTo>
                      <a:pt x="2868" y="987"/>
                    </a:lnTo>
                    <a:lnTo>
                      <a:pt x="2880" y="988"/>
                    </a:lnTo>
                    <a:lnTo>
                      <a:pt x="2888" y="987"/>
                    </a:lnTo>
                    <a:lnTo>
                      <a:pt x="2893" y="987"/>
                    </a:lnTo>
                    <a:lnTo>
                      <a:pt x="2897" y="992"/>
                    </a:lnTo>
                    <a:lnTo>
                      <a:pt x="2902" y="997"/>
                    </a:lnTo>
                    <a:lnTo>
                      <a:pt x="2907" y="1002"/>
                    </a:lnTo>
                    <a:lnTo>
                      <a:pt x="2917" y="1002"/>
                    </a:lnTo>
                    <a:lnTo>
                      <a:pt x="2917" y="1007"/>
                    </a:lnTo>
                    <a:lnTo>
                      <a:pt x="2922" y="1007"/>
                    </a:lnTo>
                    <a:lnTo>
                      <a:pt x="2922" y="1002"/>
                    </a:lnTo>
                    <a:lnTo>
                      <a:pt x="2927" y="1002"/>
                    </a:lnTo>
                    <a:lnTo>
                      <a:pt x="2927" y="1007"/>
                    </a:lnTo>
                    <a:lnTo>
                      <a:pt x="2932" y="1011"/>
                    </a:lnTo>
                    <a:lnTo>
                      <a:pt x="2946" y="1011"/>
                    </a:lnTo>
                    <a:lnTo>
                      <a:pt x="2946" y="1016"/>
                    </a:lnTo>
                    <a:lnTo>
                      <a:pt x="2941" y="1021"/>
                    </a:lnTo>
                    <a:lnTo>
                      <a:pt x="2932" y="1026"/>
                    </a:lnTo>
                    <a:lnTo>
                      <a:pt x="2932" y="1016"/>
                    </a:lnTo>
                    <a:lnTo>
                      <a:pt x="2927" y="1016"/>
                    </a:lnTo>
                    <a:lnTo>
                      <a:pt x="2922" y="1021"/>
                    </a:lnTo>
                    <a:lnTo>
                      <a:pt x="2922" y="1026"/>
                    </a:lnTo>
                    <a:lnTo>
                      <a:pt x="2912" y="1031"/>
                    </a:lnTo>
                    <a:lnTo>
                      <a:pt x="2907" y="1036"/>
                    </a:lnTo>
                    <a:lnTo>
                      <a:pt x="2912" y="1036"/>
                    </a:lnTo>
                    <a:lnTo>
                      <a:pt x="2917" y="1041"/>
                    </a:lnTo>
                    <a:lnTo>
                      <a:pt x="2927" y="1041"/>
                    </a:lnTo>
                    <a:lnTo>
                      <a:pt x="2922" y="1050"/>
                    </a:lnTo>
                    <a:lnTo>
                      <a:pt x="2917" y="1055"/>
                    </a:lnTo>
                    <a:lnTo>
                      <a:pt x="2917" y="1065"/>
                    </a:lnTo>
                    <a:lnTo>
                      <a:pt x="2907" y="1075"/>
                    </a:lnTo>
                    <a:lnTo>
                      <a:pt x="2907" y="1080"/>
                    </a:lnTo>
                    <a:lnTo>
                      <a:pt x="2897" y="1084"/>
                    </a:lnTo>
                    <a:lnTo>
                      <a:pt x="2893" y="1094"/>
                    </a:lnTo>
                    <a:lnTo>
                      <a:pt x="2888" y="1104"/>
                    </a:lnTo>
                    <a:lnTo>
                      <a:pt x="2878" y="1114"/>
                    </a:lnTo>
                    <a:lnTo>
                      <a:pt x="2873" y="1118"/>
                    </a:lnTo>
                    <a:lnTo>
                      <a:pt x="2868" y="1123"/>
                    </a:lnTo>
                    <a:lnTo>
                      <a:pt x="2863" y="1128"/>
                    </a:lnTo>
                    <a:lnTo>
                      <a:pt x="2863" y="1133"/>
                    </a:lnTo>
                    <a:lnTo>
                      <a:pt x="2859" y="1133"/>
                    </a:lnTo>
                    <a:lnTo>
                      <a:pt x="2859" y="1138"/>
                    </a:lnTo>
                    <a:lnTo>
                      <a:pt x="2863" y="1148"/>
                    </a:lnTo>
                    <a:lnTo>
                      <a:pt x="2868" y="1148"/>
                    </a:lnTo>
                    <a:lnTo>
                      <a:pt x="2868" y="1157"/>
                    </a:lnTo>
                    <a:lnTo>
                      <a:pt x="2878" y="1157"/>
                    </a:lnTo>
                    <a:lnTo>
                      <a:pt x="2878" y="1152"/>
                    </a:lnTo>
                    <a:lnTo>
                      <a:pt x="2883" y="1143"/>
                    </a:lnTo>
                    <a:lnTo>
                      <a:pt x="2883" y="1138"/>
                    </a:lnTo>
                    <a:lnTo>
                      <a:pt x="2888" y="1128"/>
                    </a:lnTo>
                    <a:lnTo>
                      <a:pt x="2893" y="1123"/>
                    </a:lnTo>
                    <a:lnTo>
                      <a:pt x="2907" y="1109"/>
                    </a:lnTo>
                    <a:lnTo>
                      <a:pt x="2917" y="1099"/>
                    </a:lnTo>
                    <a:lnTo>
                      <a:pt x="2917" y="1094"/>
                    </a:lnTo>
                    <a:lnTo>
                      <a:pt x="2922" y="1094"/>
                    </a:lnTo>
                    <a:lnTo>
                      <a:pt x="2927" y="1084"/>
                    </a:lnTo>
                    <a:lnTo>
                      <a:pt x="2927" y="1089"/>
                    </a:lnTo>
                    <a:lnTo>
                      <a:pt x="2932" y="1094"/>
                    </a:lnTo>
                    <a:lnTo>
                      <a:pt x="2936" y="1094"/>
                    </a:lnTo>
                    <a:lnTo>
                      <a:pt x="2932" y="1099"/>
                    </a:lnTo>
                    <a:lnTo>
                      <a:pt x="2941" y="1099"/>
                    </a:lnTo>
                    <a:lnTo>
                      <a:pt x="2941" y="1094"/>
                    </a:lnTo>
                    <a:lnTo>
                      <a:pt x="2956" y="1094"/>
                    </a:lnTo>
                    <a:lnTo>
                      <a:pt x="2961" y="1089"/>
                    </a:lnTo>
                    <a:lnTo>
                      <a:pt x="2956" y="1089"/>
                    </a:lnTo>
                    <a:lnTo>
                      <a:pt x="2956" y="1084"/>
                    </a:lnTo>
                    <a:lnTo>
                      <a:pt x="2961" y="1080"/>
                    </a:lnTo>
                    <a:lnTo>
                      <a:pt x="2956" y="1075"/>
                    </a:lnTo>
                    <a:lnTo>
                      <a:pt x="2951" y="1080"/>
                    </a:lnTo>
                    <a:lnTo>
                      <a:pt x="2946" y="1075"/>
                    </a:lnTo>
                    <a:lnTo>
                      <a:pt x="2951" y="1075"/>
                    </a:lnTo>
                    <a:lnTo>
                      <a:pt x="2956" y="1070"/>
                    </a:lnTo>
                    <a:lnTo>
                      <a:pt x="2966" y="1070"/>
                    </a:lnTo>
                    <a:lnTo>
                      <a:pt x="2966" y="1060"/>
                    </a:lnTo>
                    <a:lnTo>
                      <a:pt x="2990" y="1060"/>
                    </a:lnTo>
                    <a:lnTo>
                      <a:pt x="2985" y="1065"/>
                    </a:lnTo>
                    <a:lnTo>
                      <a:pt x="2980" y="1070"/>
                    </a:lnTo>
                    <a:lnTo>
                      <a:pt x="2980" y="1075"/>
                    </a:lnTo>
                    <a:lnTo>
                      <a:pt x="2990" y="1080"/>
                    </a:lnTo>
                    <a:lnTo>
                      <a:pt x="3004" y="1075"/>
                    </a:lnTo>
                    <a:lnTo>
                      <a:pt x="3009" y="1075"/>
                    </a:lnTo>
                    <a:lnTo>
                      <a:pt x="3004" y="1084"/>
                    </a:lnTo>
                    <a:lnTo>
                      <a:pt x="3004" y="1094"/>
                    </a:lnTo>
                    <a:lnTo>
                      <a:pt x="2985" y="1114"/>
                    </a:lnTo>
                    <a:lnTo>
                      <a:pt x="2975" y="1133"/>
                    </a:lnTo>
                    <a:lnTo>
                      <a:pt x="2970" y="1138"/>
                    </a:lnTo>
                    <a:lnTo>
                      <a:pt x="2970" y="1143"/>
                    </a:lnTo>
                    <a:lnTo>
                      <a:pt x="2975" y="1143"/>
                    </a:lnTo>
                    <a:lnTo>
                      <a:pt x="2980" y="1138"/>
                    </a:lnTo>
                    <a:lnTo>
                      <a:pt x="2990" y="1133"/>
                    </a:lnTo>
                    <a:lnTo>
                      <a:pt x="2995" y="1128"/>
                    </a:lnTo>
                    <a:lnTo>
                      <a:pt x="3004" y="1118"/>
                    </a:lnTo>
                    <a:lnTo>
                      <a:pt x="3009" y="1118"/>
                    </a:lnTo>
                    <a:lnTo>
                      <a:pt x="3009" y="1123"/>
                    </a:lnTo>
                    <a:lnTo>
                      <a:pt x="3014" y="1123"/>
                    </a:lnTo>
                    <a:lnTo>
                      <a:pt x="3014" y="1128"/>
                    </a:lnTo>
                    <a:lnTo>
                      <a:pt x="3019" y="1128"/>
                    </a:lnTo>
                    <a:lnTo>
                      <a:pt x="3024" y="1123"/>
                    </a:lnTo>
                    <a:lnTo>
                      <a:pt x="3024" y="1114"/>
                    </a:lnTo>
                    <a:lnTo>
                      <a:pt x="3029" y="1114"/>
                    </a:lnTo>
                    <a:lnTo>
                      <a:pt x="3034" y="1109"/>
                    </a:lnTo>
                    <a:lnTo>
                      <a:pt x="3038" y="1109"/>
                    </a:lnTo>
                    <a:lnTo>
                      <a:pt x="3043" y="1104"/>
                    </a:lnTo>
                    <a:lnTo>
                      <a:pt x="3043" y="1080"/>
                    </a:lnTo>
                    <a:lnTo>
                      <a:pt x="3053" y="1080"/>
                    </a:lnTo>
                    <a:lnTo>
                      <a:pt x="3053" y="1075"/>
                    </a:lnTo>
                    <a:lnTo>
                      <a:pt x="3058" y="1075"/>
                    </a:lnTo>
                    <a:lnTo>
                      <a:pt x="3058" y="1070"/>
                    </a:lnTo>
                    <a:lnTo>
                      <a:pt x="3063" y="1070"/>
                    </a:lnTo>
                    <a:lnTo>
                      <a:pt x="3068" y="1065"/>
                    </a:lnTo>
                    <a:lnTo>
                      <a:pt x="3073" y="1060"/>
                    </a:lnTo>
                    <a:lnTo>
                      <a:pt x="3082" y="1050"/>
                    </a:lnTo>
                    <a:lnTo>
                      <a:pt x="3087" y="1045"/>
                    </a:lnTo>
                    <a:lnTo>
                      <a:pt x="3102" y="1045"/>
                    </a:lnTo>
                    <a:lnTo>
                      <a:pt x="3097" y="1050"/>
                    </a:lnTo>
                    <a:lnTo>
                      <a:pt x="3077" y="1065"/>
                    </a:lnTo>
                    <a:lnTo>
                      <a:pt x="3073" y="1065"/>
                    </a:lnTo>
                    <a:lnTo>
                      <a:pt x="3073" y="1075"/>
                    </a:lnTo>
                    <a:lnTo>
                      <a:pt x="3077" y="1075"/>
                    </a:lnTo>
                    <a:lnTo>
                      <a:pt x="3077" y="1084"/>
                    </a:lnTo>
                    <a:lnTo>
                      <a:pt x="3082" y="1084"/>
                    </a:lnTo>
                    <a:lnTo>
                      <a:pt x="3077" y="1094"/>
                    </a:lnTo>
                    <a:lnTo>
                      <a:pt x="3073" y="1099"/>
                    </a:lnTo>
                    <a:lnTo>
                      <a:pt x="3068" y="1099"/>
                    </a:lnTo>
                    <a:lnTo>
                      <a:pt x="3073" y="1104"/>
                    </a:lnTo>
                    <a:lnTo>
                      <a:pt x="3087" y="1104"/>
                    </a:lnTo>
                    <a:lnTo>
                      <a:pt x="3092" y="1099"/>
                    </a:lnTo>
                    <a:lnTo>
                      <a:pt x="3092" y="1094"/>
                    </a:lnTo>
                    <a:lnTo>
                      <a:pt x="3087" y="1089"/>
                    </a:lnTo>
                    <a:lnTo>
                      <a:pt x="3087" y="1084"/>
                    </a:lnTo>
                    <a:lnTo>
                      <a:pt x="3097" y="1075"/>
                    </a:lnTo>
                    <a:lnTo>
                      <a:pt x="3102" y="1070"/>
                    </a:lnTo>
                    <a:lnTo>
                      <a:pt x="3107" y="1075"/>
                    </a:lnTo>
                    <a:lnTo>
                      <a:pt x="3111" y="1065"/>
                    </a:lnTo>
                    <a:lnTo>
                      <a:pt x="3116" y="1065"/>
                    </a:lnTo>
                    <a:lnTo>
                      <a:pt x="3121" y="1060"/>
                    </a:lnTo>
                    <a:lnTo>
                      <a:pt x="3121" y="1065"/>
                    </a:lnTo>
                    <a:lnTo>
                      <a:pt x="3131" y="1065"/>
                    </a:lnTo>
                    <a:lnTo>
                      <a:pt x="3131" y="1070"/>
                    </a:lnTo>
                    <a:lnTo>
                      <a:pt x="3136" y="1070"/>
                    </a:lnTo>
                    <a:lnTo>
                      <a:pt x="3141" y="1075"/>
                    </a:lnTo>
                    <a:lnTo>
                      <a:pt x="3145" y="1080"/>
                    </a:lnTo>
                    <a:lnTo>
                      <a:pt x="3145" y="1070"/>
                    </a:lnTo>
                    <a:lnTo>
                      <a:pt x="3155" y="1070"/>
                    </a:lnTo>
                    <a:lnTo>
                      <a:pt x="3160" y="1075"/>
                    </a:lnTo>
                    <a:lnTo>
                      <a:pt x="3165" y="1075"/>
                    </a:lnTo>
                    <a:lnTo>
                      <a:pt x="3165" y="1070"/>
                    </a:lnTo>
                    <a:lnTo>
                      <a:pt x="3160" y="1065"/>
                    </a:lnTo>
                    <a:lnTo>
                      <a:pt x="3160" y="1055"/>
                    </a:lnTo>
                    <a:lnTo>
                      <a:pt x="3155" y="1055"/>
                    </a:lnTo>
                    <a:lnTo>
                      <a:pt x="3155" y="1045"/>
                    </a:lnTo>
                    <a:lnTo>
                      <a:pt x="3136" y="1045"/>
                    </a:lnTo>
                    <a:lnTo>
                      <a:pt x="3131" y="1041"/>
                    </a:lnTo>
                    <a:lnTo>
                      <a:pt x="3121" y="1041"/>
                    </a:lnTo>
                    <a:lnTo>
                      <a:pt x="3121" y="1036"/>
                    </a:lnTo>
                    <a:lnTo>
                      <a:pt x="3131" y="1026"/>
                    </a:lnTo>
                    <a:lnTo>
                      <a:pt x="3136" y="1026"/>
                    </a:lnTo>
                    <a:lnTo>
                      <a:pt x="3145" y="1016"/>
                    </a:lnTo>
                    <a:lnTo>
                      <a:pt x="3155" y="1007"/>
                    </a:lnTo>
                    <a:lnTo>
                      <a:pt x="3160" y="1007"/>
                    </a:lnTo>
                    <a:lnTo>
                      <a:pt x="3160" y="1016"/>
                    </a:lnTo>
                    <a:lnTo>
                      <a:pt x="3170" y="1021"/>
                    </a:lnTo>
                    <a:lnTo>
                      <a:pt x="3170" y="1031"/>
                    </a:lnTo>
                    <a:lnTo>
                      <a:pt x="3175" y="1036"/>
                    </a:lnTo>
                    <a:lnTo>
                      <a:pt x="3179" y="1031"/>
                    </a:lnTo>
                    <a:lnTo>
                      <a:pt x="3184" y="1026"/>
                    </a:lnTo>
                    <a:lnTo>
                      <a:pt x="3194" y="1026"/>
                    </a:lnTo>
                    <a:lnTo>
                      <a:pt x="3194" y="1016"/>
                    </a:lnTo>
                    <a:lnTo>
                      <a:pt x="3204" y="1016"/>
                    </a:lnTo>
                    <a:lnTo>
                      <a:pt x="3213" y="1016"/>
                    </a:lnTo>
                    <a:lnTo>
                      <a:pt x="3204" y="1007"/>
                    </a:lnTo>
                    <a:lnTo>
                      <a:pt x="3199" y="1007"/>
                    </a:lnTo>
                    <a:lnTo>
                      <a:pt x="3199" y="1002"/>
                    </a:lnTo>
                    <a:lnTo>
                      <a:pt x="3194" y="997"/>
                    </a:lnTo>
                    <a:lnTo>
                      <a:pt x="3189" y="1002"/>
                    </a:lnTo>
                    <a:lnTo>
                      <a:pt x="3184" y="1002"/>
                    </a:lnTo>
                    <a:lnTo>
                      <a:pt x="3184" y="997"/>
                    </a:lnTo>
                    <a:lnTo>
                      <a:pt x="3175" y="997"/>
                    </a:lnTo>
                    <a:lnTo>
                      <a:pt x="3175" y="992"/>
                    </a:lnTo>
                    <a:lnTo>
                      <a:pt x="3179" y="987"/>
                    </a:lnTo>
                    <a:lnTo>
                      <a:pt x="3184" y="982"/>
                    </a:lnTo>
                    <a:lnTo>
                      <a:pt x="3189" y="982"/>
                    </a:lnTo>
                    <a:lnTo>
                      <a:pt x="3194" y="987"/>
                    </a:lnTo>
                    <a:lnTo>
                      <a:pt x="3199" y="982"/>
                    </a:lnTo>
                    <a:lnTo>
                      <a:pt x="3194" y="977"/>
                    </a:lnTo>
                    <a:lnTo>
                      <a:pt x="3199" y="977"/>
                    </a:lnTo>
                    <a:lnTo>
                      <a:pt x="3204" y="973"/>
                    </a:lnTo>
                    <a:lnTo>
                      <a:pt x="3209" y="968"/>
                    </a:lnTo>
                    <a:lnTo>
                      <a:pt x="3213" y="968"/>
                    </a:lnTo>
                    <a:lnTo>
                      <a:pt x="3218" y="968"/>
                    </a:lnTo>
                    <a:lnTo>
                      <a:pt x="3228" y="963"/>
                    </a:lnTo>
                    <a:lnTo>
                      <a:pt x="3238" y="963"/>
                    </a:lnTo>
                    <a:lnTo>
                      <a:pt x="3238" y="958"/>
                    </a:lnTo>
                    <a:lnTo>
                      <a:pt x="3243" y="953"/>
                    </a:lnTo>
                    <a:lnTo>
                      <a:pt x="3248" y="953"/>
                    </a:lnTo>
                    <a:lnTo>
                      <a:pt x="3252" y="948"/>
                    </a:lnTo>
                    <a:lnTo>
                      <a:pt x="3257" y="939"/>
                    </a:lnTo>
                    <a:lnTo>
                      <a:pt x="3267" y="929"/>
                    </a:lnTo>
                    <a:lnTo>
                      <a:pt x="3272" y="924"/>
                    </a:lnTo>
                    <a:lnTo>
                      <a:pt x="3277" y="919"/>
                    </a:lnTo>
                    <a:lnTo>
                      <a:pt x="3282" y="919"/>
                    </a:lnTo>
                    <a:lnTo>
                      <a:pt x="3282" y="914"/>
                    </a:lnTo>
                    <a:lnTo>
                      <a:pt x="3291" y="909"/>
                    </a:lnTo>
                    <a:lnTo>
                      <a:pt x="3301" y="909"/>
                    </a:lnTo>
                    <a:lnTo>
                      <a:pt x="3301" y="914"/>
                    </a:lnTo>
                    <a:lnTo>
                      <a:pt x="3291" y="919"/>
                    </a:lnTo>
                    <a:lnTo>
                      <a:pt x="3286" y="934"/>
                    </a:lnTo>
                    <a:lnTo>
                      <a:pt x="3291" y="939"/>
                    </a:lnTo>
                    <a:lnTo>
                      <a:pt x="3291" y="943"/>
                    </a:lnTo>
                    <a:lnTo>
                      <a:pt x="3296" y="939"/>
                    </a:lnTo>
                    <a:lnTo>
                      <a:pt x="3301" y="939"/>
                    </a:lnTo>
                    <a:lnTo>
                      <a:pt x="3306" y="943"/>
                    </a:lnTo>
                    <a:lnTo>
                      <a:pt x="3311" y="943"/>
                    </a:lnTo>
                    <a:lnTo>
                      <a:pt x="3311" y="939"/>
                    </a:lnTo>
                    <a:lnTo>
                      <a:pt x="3306" y="934"/>
                    </a:lnTo>
                    <a:lnTo>
                      <a:pt x="3311" y="929"/>
                    </a:lnTo>
                    <a:lnTo>
                      <a:pt x="3316" y="929"/>
                    </a:lnTo>
                    <a:lnTo>
                      <a:pt x="3325" y="934"/>
                    </a:lnTo>
                    <a:lnTo>
                      <a:pt x="3330" y="939"/>
                    </a:lnTo>
                    <a:lnTo>
                      <a:pt x="3335" y="934"/>
                    </a:lnTo>
                    <a:lnTo>
                      <a:pt x="3340" y="939"/>
                    </a:lnTo>
                    <a:lnTo>
                      <a:pt x="3364" y="939"/>
                    </a:lnTo>
                    <a:lnTo>
                      <a:pt x="3364" y="943"/>
                    </a:lnTo>
                    <a:lnTo>
                      <a:pt x="3359" y="948"/>
                    </a:lnTo>
                    <a:lnTo>
                      <a:pt x="3354" y="948"/>
                    </a:lnTo>
                    <a:lnTo>
                      <a:pt x="3354" y="958"/>
                    </a:lnTo>
                    <a:lnTo>
                      <a:pt x="3350" y="963"/>
                    </a:lnTo>
                    <a:lnTo>
                      <a:pt x="3350" y="968"/>
                    </a:lnTo>
                    <a:lnTo>
                      <a:pt x="3345" y="968"/>
                    </a:lnTo>
                    <a:lnTo>
                      <a:pt x="3345" y="973"/>
                    </a:lnTo>
                    <a:lnTo>
                      <a:pt x="3350" y="982"/>
                    </a:lnTo>
                    <a:lnTo>
                      <a:pt x="3359" y="982"/>
                    </a:lnTo>
                    <a:lnTo>
                      <a:pt x="3374" y="977"/>
                    </a:lnTo>
                    <a:lnTo>
                      <a:pt x="3379" y="977"/>
                    </a:lnTo>
                    <a:lnTo>
                      <a:pt x="3388" y="973"/>
                    </a:lnTo>
                    <a:lnTo>
                      <a:pt x="3393" y="963"/>
                    </a:lnTo>
                    <a:lnTo>
                      <a:pt x="3398" y="963"/>
                    </a:lnTo>
                    <a:lnTo>
                      <a:pt x="3398" y="968"/>
                    </a:lnTo>
                    <a:lnTo>
                      <a:pt x="3393" y="973"/>
                    </a:lnTo>
                    <a:lnTo>
                      <a:pt x="3398" y="973"/>
                    </a:lnTo>
                    <a:lnTo>
                      <a:pt x="3398" y="982"/>
                    </a:lnTo>
                    <a:lnTo>
                      <a:pt x="3384" y="987"/>
                    </a:lnTo>
                    <a:lnTo>
                      <a:pt x="3384" y="992"/>
                    </a:lnTo>
                    <a:lnTo>
                      <a:pt x="3379" y="992"/>
                    </a:lnTo>
                    <a:lnTo>
                      <a:pt x="3379" y="1002"/>
                    </a:lnTo>
                    <a:lnTo>
                      <a:pt x="3403" y="1002"/>
                    </a:lnTo>
                    <a:lnTo>
                      <a:pt x="3403" y="992"/>
                    </a:lnTo>
                    <a:lnTo>
                      <a:pt x="3408" y="987"/>
                    </a:lnTo>
                    <a:lnTo>
                      <a:pt x="3408" y="982"/>
                    </a:lnTo>
                    <a:lnTo>
                      <a:pt x="3423" y="973"/>
                    </a:lnTo>
                    <a:lnTo>
                      <a:pt x="3423" y="963"/>
                    </a:lnTo>
                    <a:lnTo>
                      <a:pt x="3418" y="958"/>
                    </a:lnTo>
                    <a:lnTo>
                      <a:pt x="3413" y="953"/>
                    </a:lnTo>
                    <a:lnTo>
                      <a:pt x="3408" y="948"/>
                    </a:lnTo>
                    <a:lnTo>
                      <a:pt x="3398" y="939"/>
                    </a:lnTo>
                    <a:lnTo>
                      <a:pt x="3393" y="924"/>
                    </a:lnTo>
                    <a:lnTo>
                      <a:pt x="3393" y="914"/>
                    </a:lnTo>
                    <a:lnTo>
                      <a:pt x="3388" y="909"/>
                    </a:lnTo>
                    <a:lnTo>
                      <a:pt x="3379" y="905"/>
                    </a:lnTo>
                    <a:lnTo>
                      <a:pt x="3374" y="900"/>
                    </a:lnTo>
                    <a:lnTo>
                      <a:pt x="3369" y="900"/>
                    </a:lnTo>
                    <a:lnTo>
                      <a:pt x="3364" y="895"/>
                    </a:lnTo>
                    <a:lnTo>
                      <a:pt x="3364" y="880"/>
                    </a:lnTo>
                    <a:lnTo>
                      <a:pt x="3359" y="875"/>
                    </a:lnTo>
                    <a:lnTo>
                      <a:pt x="3354" y="870"/>
                    </a:lnTo>
                    <a:lnTo>
                      <a:pt x="3354" y="866"/>
                    </a:lnTo>
                    <a:lnTo>
                      <a:pt x="3350" y="861"/>
                    </a:lnTo>
                    <a:lnTo>
                      <a:pt x="3340" y="861"/>
                    </a:lnTo>
                    <a:lnTo>
                      <a:pt x="3335" y="866"/>
                    </a:lnTo>
                    <a:lnTo>
                      <a:pt x="3330" y="866"/>
                    </a:lnTo>
                    <a:lnTo>
                      <a:pt x="3325" y="861"/>
                    </a:lnTo>
                    <a:lnTo>
                      <a:pt x="3325" y="856"/>
                    </a:lnTo>
                    <a:lnTo>
                      <a:pt x="3316" y="827"/>
                    </a:lnTo>
                    <a:lnTo>
                      <a:pt x="3311" y="822"/>
                    </a:lnTo>
                    <a:lnTo>
                      <a:pt x="3306" y="812"/>
                    </a:lnTo>
                    <a:lnTo>
                      <a:pt x="3301" y="807"/>
                    </a:lnTo>
                    <a:lnTo>
                      <a:pt x="3291" y="793"/>
                    </a:lnTo>
                    <a:lnTo>
                      <a:pt x="3291" y="778"/>
                    </a:lnTo>
                    <a:lnTo>
                      <a:pt x="3301" y="773"/>
                    </a:lnTo>
                    <a:lnTo>
                      <a:pt x="3306" y="768"/>
                    </a:lnTo>
                    <a:lnTo>
                      <a:pt x="3311" y="768"/>
                    </a:lnTo>
                    <a:lnTo>
                      <a:pt x="3320" y="778"/>
                    </a:lnTo>
                    <a:lnTo>
                      <a:pt x="3325" y="778"/>
                    </a:lnTo>
                    <a:lnTo>
                      <a:pt x="3345" y="788"/>
                    </a:lnTo>
                    <a:lnTo>
                      <a:pt x="3359" y="793"/>
                    </a:lnTo>
                    <a:lnTo>
                      <a:pt x="3364" y="798"/>
                    </a:lnTo>
                    <a:lnTo>
                      <a:pt x="3403" y="798"/>
                    </a:lnTo>
                    <a:lnTo>
                      <a:pt x="3423" y="793"/>
                    </a:lnTo>
                    <a:lnTo>
                      <a:pt x="3442" y="788"/>
                    </a:lnTo>
                    <a:lnTo>
                      <a:pt x="3442" y="783"/>
                    </a:lnTo>
                    <a:lnTo>
                      <a:pt x="3481" y="783"/>
                    </a:lnTo>
                    <a:lnTo>
                      <a:pt x="3486" y="793"/>
                    </a:lnTo>
                    <a:lnTo>
                      <a:pt x="3486" y="788"/>
                    </a:lnTo>
                    <a:lnTo>
                      <a:pt x="3491" y="783"/>
                    </a:lnTo>
                    <a:lnTo>
                      <a:pt x="3505" y="783"/>
                    </a:lnTo>
                    <a:lnTo>
                      <a:pt x="3525" y="773"/>
                    </a:lnTo>
                    <a:lnTo>
                      <a:pt x="3534" y="768"/>
                    </a:lnTo>
                    <a:lnTo>
                      <a:pt x="3549" y="759"/>
                    </a:lnTo>
                    <a:lnTo>
                      <a:pt x="3554" y="759"/>
                    </a:lnTo>
                    <a:lnTo>
                      <a:pt x="3559" y="754"/>
                    </a:lnTo>
                    <a:lnTo>
                      <a:pt x="3563" y="744"/>
                    </a:lnTo>
                    <a:lnTo>
                      <a:pt x="3570" y="747"/>
                    </a:lnTo>
                    <a:lnTo>
                      <a:pt x="3573" y="744"/>
                    </a:lnTo>
                    <a:lnTo>
                      <a:pt x="3571" y="739"/>
                    </a:lnTo>
                    <a:lnTo>
                      <a:pt x="3573" y="734"/>
                    </a:lnTo>
                    <a:lnTo>
                      <a:pt x="3583" y="734"/>
                    </a:lnTo>
                    <a:lnTo>
                      <a:pt x="3588" y="725"/>
                    </a:lnTo>
                    <a:lnTo>
                      <a:pt x="3588" y="705"/>
                    </a:lnTo>
                    <a:lnTo>
                      <a:pt x="3593" y="700"/>
                    </a:lnTo>
                    <a:lnTo>
                      <a:pt x="3593" y="652"/>
                    </a:lnTo>
                    <a:lnTo>
                      <a:pt x="3597" y="657"/>
                    </a:lnTo>
                    <a:lnTo>
                      <a:pt x="3597" y="652"/>
                    </a:lnTo>
                    <a:lnTo>
                      <a:pt x="3602" y="647"/>
                    </a:lnTo>
                    <a:lnTo>
                      <a:pt x="3607" y="637"/>
                    </a:lnTo>
                    <a:lnTo>
                      <a:pt x="3607" y="632"/>
                    </a:lnTo>
                    <a:lnTo>
                      <a:pt x="3602" y="623"/>
                    </a:lnTo>
                    <a:lnTo>
                      <a:pt x="3602" y="618"/>
                    </a:lnTo>
                    <a:lnTo>
                      <a:pt x="3597" y="613"/>
                    </a:lnTo>
                    <a:lnTo>
                      <a:pt x="3593" y="608"/>
                    </a:lnTo>
                    <a:lnTo>
                      <a:pt x="3583" y="608"/>
                    </a:lnTo>
                    <a:lnTo>
                      <a:pt x="3573" y="603"/>
                    </a:lnTo>
                    <a:lnTo>
                      <a:pt x="3568" y="598"/>
                    </a:lnTo>
                    <a:lnTo>
                      <a:pt x="3568" y="593"/>
                    </a:lnTo>
                    <a:lnTo>
                      <a:pt x="3559" y="584"/>
                    </a:lnTo>
                    <a:lnTo>
                      <a:pt x="3554" y="564"/>
                    </a:lnTo>
                    <a:lnTo>
                      <a:pt x="3554" y="550"/>
                    </a:lnTo>
                    <a:lnTo>
                      <a:pt x="3559" y="535"/>
                    </a:lnTo>
                    <a:lnTo>
                      <a:pt x="3563" y="511"/>
                    </a:lnTo>
                    <a:lnTo>
                      <a:pt x="3568" y="501"/>
                    </a:lnTo>
                    <a:lnTo>
                      <a:pt x="3568" y="496"/>
                    </a:lnTo>
                    <a:lnTo>
                      <a:pt x="3563" y="491"/>
                    </a:lnTo>
                    <a:lnTo>
                      <a:pt x="3563" y="486"/>
                    </a:lnTo>
                    <a:lnTo>
                      <a:pt x="3568" y="486"/>
                    </a:lnTo>
                    <a:lnTo>
                      <a:pt x="3573" y="491"/>
                    </a:lnTo>
                    <a:lnTo>
                      <a:pt x="3578" y="486"/>
                    </a:lnTo>
                    <a:lnTo>
                      <a:pt x="3578" y="496"/>
                    </a:lnTo>
                    <a:lnTo>
                      <a:pt x="3588" y="496"/>
                    </a:lnTo>
                    <a:lnTo>
                      <a:pt x="3588" y="491"/>
                    </a:lnTo>
                    <a:lnTo>
                      <a:pt x="3593" y="482"/>
                    </a:lnTo>
                    <a:lnTo>
                      <a:pt x="3597" y="482"/>
                    </a:lnTo>
                    <a:lnTo>
                      <a:pt x="3597" y="448"/>
                    </a:lnTo>
                    <a:lnTo>
                      <a:pt x="3607" y="443"/>
                    </a:lnTo>
                    <a:lnTo>
                      <a:pt x="3607" y="438"/>
                    </a:lnTo>
                    <a:lnTo>
                      <a:pt x="3602" y="438"/>
                    </a:lnTo>
                    <a:lnTo>
                      <a:pt x="3602" y="443"/>
                    </a:lnTo>
                    <a:lnTo>
                      <a:pt x="3597" y="443"/>
                    </a:lnTo>
                    <a:lnTo>
                      <a:pt x="3597" y="433"/>
                    </a:lnTo>
                    <a:lnTo>
                      <a:pt x="3593" y="433"/>
                    </a:lnTo>
                    <a:lnTo>
                      <a:pt x="3588" y="438"/>
                    </a:lnTo>
                    <a:lnTo>
                      <a:pt x="3588" y="433"/>
                    </a:lnTo>
                    <a:lnTo>
                      <a:pt x="3597" y="409"/>
                    </a:lnTo>
                    <a:lnTo>
                      <a:pt x="3602" y="399"/>
                    </a:lnTo>
                    <a:lnTo>
                      <a:pt x="3612" y="380"/>
                    </a:lnTo>
                    <a:lnTo>
                      <a:pt x="3617" y="375"/>
                    </a:lnTo>
                    <a:lnTo>
                      <a:pt x="3622" y="370"/>
                    </a:lnTo>
                    <a:lnTo>
                      <a:pt x="3632" y="345"/>
                    </a:lnTo>
                    <a:lnTo>
                      <a:pt x="3641" y="336"/>
                    </a:lnTo>
                    <a:lnTo>
                      <a:pt x="3641" y="326"/>
                    </a:lnTo>
                    <a:lnTo>
                      <a:pt x="3651" y="307"/>
                    </a:lnTo>
                    <a:lnTo>
                      <a:pt x="3656" y="302"/>
                    </a:lnTo>
                    <a:lnTo>
                      <a:pt x="3661" y="297"/>
                    </a:lnTo>
                    <a:lnTo>
                      <a:pt x="3666" y="282"/>
                    </a:lnTo>
                    <a:lnTo>
                      <a:pt x="3675" y="273"/>
                    </a:lnTo>
                    <a:lnTo>
                      <a:pt x="3680" y="263"/>
                    </a:lnTo>
                    <a:lnTo>
                      <a:pt x="3685" y="253"/>
                    </a:lnTo>
                    <a:lnTo>
                      <a:pt x="3685" y="243"/>
                    </a:lnTo>
                    <a:lnTo>
                      <a:pt x="3695" y="243"/>
                    </a:lnTo>
                    <a:lnTo>
                      <a:pt x="3695" y="248"/>
                    </a:lnTo>
                    <a:lnTo>
                      <a:pt x="3704" y="248"/>
                    </a:lnTo>
                    <a:lnTo>
                      <a:pt x="3709" y="253"/>
                    </a:lnTo>
                    <a:lnTo>
                      <a:pt x="3714" y="253"/>
                    </a:lnTo>
                    <a:lnTo>
                      <a:pt x="3714" y="258"/>
                    </a:lnTo>
                    <a:lnTo>
                      <a:pt x="3719" y="258"/>
                    </a:lnTo>
                    <a:lnTo>
                      <a:pt x="3719" y="253"/>
                    </a:lnTo>
                    <a:lnTo>
                      <a:pt x="3714" y="243"/>
                    </a:lnTo>
                    <a:lnTo>
                      <a:pt x="3709" y="243"/>
                    </a:lnTo>
                    <a:lnTo>
                      <a:pt x="3704" y="239"/>
                    </a:lnTo>
                    <a:lnTo>
                      <a:pt x="3704" y="234"/>
                    </a:lnTo>
                    <a:lnTo>
                      <a:pt x="3714" y="229"/>
                    </a:lnTo>
                    <a:lnTo>
                      <a:pt x="3719" y="224"/>
                    </a:lnTo>
                    <a:lnTo>
                      <a:pt x="3724" y="229"/>
                    </a:lnTo>
                    <a:lnTo>
                      <a:pt x="3729" y="229"/>
                    </a:lnTo>
                    <a:lnTo>
                      <a:pt x="3734" y="224"/>
                    </a:lnTo>
                    <a:lnTo>
                      <a:pt x="3724" y="224"/>
                    </a:lnTo>
                    <a:lnTo>
                      <a:pt x="3724" y="214"/>
                    </a:lnTo>
                    <a:lnTo>
                      <a:pt x="3729" y="209"/>
                    </a:lnTo>
                    <a:lnTo>
                      <a:pt x="3729" y="195"/>
                    </a:lnTo>
                    <a:lnTo>
                      <a:pt x="3743" y="171"/>
                    </a:lnTo>
                    <a:lnTo>
                      <a:pt x="3748" y="166"/>
                    </a:lnTo>
                    <a:lnTo>
                      <a:pt x="3748" y="151"/>
                    </a:lnTo>
                    <a:lnTo>
                      <a:pt x="3758" y="151"/>
                    </a:lnTo>
                    <a:lnTo>
                      <a:pt x="3753" y="146"/>
                    </a:lnTo>
                    <a:lnTo>
                      <a:pt x="3763" y="146"/>
                    </a:lnTo>
                    <a:lnTo>
                      <a:pt x="3758" y="146"/>
                    </a:lnTo>
                    <a:lnTo>
                      <a:pt x="3758" y="141"/>
                    </a:lnTo>
                    <a:lnTo>
                      <a:pt x="3763" y="141"/>
                    </a:lnTo>
                    <a:lnTo>
                      <a:pt x="3768" y="136"/>
                    </a:lnTo>
                    <a:lnTo>
                      <a:pt x="3787" y="122"/>
                    </a:lnTo>
                    <a:lnTo>
                      <a:pt x="3792" y="112"/>
                    </a:lnTo>
                    <a:lnTo>
                      <a:pt x="3792" y="107"/>
                    </a:lnTo>
                    <a:lnTo>
                      <a:pt x="3797" y="107"/>
                    </a:lnTo>
                    <a:lnTo>
                      <a:pt x="3797" y="102"/>
                    </a:lnTo>
                    <a:lnTo>
                      <a:pt x="3802" y="102"/>
                    </a:lnTo>
                    <a:lnTo>
                      <a:pt x="3802" y="98"/>
                    </a:lnTo>
                    <a:lnTo>
                      <a:pt x="3807" y="88"/>
                    </a:lnTo>
                    <a:lnTo>
                      <a:pt x="3802" y="88"/>
                    </a:lnTo>
                    <a:lnTo>
                      <a:pt x="3807" y="73"/>
                    </a:lnTo>
                    <a:lnTo>
                      <a:pt x="3811" y="73"/>
                    </a:lnTo>
                    <a:lnTo>
                      <a:pt x="3816" y="68"/>
                    </a:lnTo>
                    <a:lnTo>
                      <a:pt x="3826" y="64"/>
                    </a:lnTo>
                    <a:lnTo>
                      <a:pt x="3831" y="64"/>
                    </a:lnTo>
                    <a:lnTo>
                      <a:pt x="3831" y="73"/>
                    </a:lnTo>
                    <a:lnTo>
                      <a:pt x="3836" y="73"/>
                    </a:lnTo>
                    <a:lnTo>
                      <a:pt x="3831" y="78"/>
                    </a:lnTo>
                    <a:lnTo>
                      <a:pt x="3836" y="83"/>
                    </a:lnTo>
                    <a:lnTo>
                      <a:pt x="3841" y="78"/>
                    </a:lnTo>
                    <a:lnTo>
                      <a:pt x="3850" y="78"/>
                    </a:lnTo>
                    <a:lnTo>
                      <a:pt x="3855" y="73"/>
                    </a:lnTo>
                    <a:lnTo>
                      <a:pt x="3865" y="73"/>
                    </a:lnTo>
                    <a:lnTo>
                      <a:pt x="3870" y="59"/>
                    </a:lnTo>
                    <a:lnTo>
                      <a:pt x="3879" y="54"/>
                    </a:lnTo>
                    <a:lnTo>
                      <a:pt x="3884" y="49"/>
                    </a:lnTo>
                    <a:lnTo>
                      <a:pt x="3889" y="39"/>
                    </a:lnTo>
                    <a:lnTo>
                      <a:pt x="3889" y="30"/>
                    </a:lnTo>
                    <a:lnTo>
                      <a:pt x="3894" y="30"/>
                    </a:lnTo>
                    <a:lnTo>
                      <a:pt x="3899" y="25"/>
                    </a:lnTo>
                    <a:lnTo>
                      <a:pt x="3904" y="10"/>
                    </a:lnTo>
                    <a:lnTo>
                      <a:pt x="3909" y="10"/>
                    </a:lnTo>
                    <a:lnTo>
                      <a:pt x="3913" y="5"/>
                    </a:lnTo>
                    <a:lnTo>
                      <a:pt x="3918" y="10"/>
                    </a:lnTo>
                    <a:lnTo>
                      <a:pt x="3923" y="10"/>
                    </a:lnTo>
                    <a:lnTo>
                      <a:pt x="3923" y="5"/>
                    </a:lnTo>
                    <a:lnTo>
                      <a:pt x="3928" y="5"/>
                    </a:lnTo>
                    <a:lnTo>
                      <a:pt x="3928" y="0"/>
                    </a:lnTo>
                    <a:lnTo>
                      <a:pt x="3933" y="0"/>
                    </a:lnTo>
                    <a:lnTo>
                      <a:pt x="3938" y="5"/>
                    </a:lnTo>
                    <a:lnTo>
                      <a:pt x="3943" y="15"/>
                    </a:lnTo>
                    <a:lnTo>
                      <a:pt x="3943" y="20"/>
                    </a:lnTo>
                    <a:lnTo>
                      <a:pt x="3938" y="25"/>
                    </a:lnTo>
                    <a:lnTo>
                      <a:pt x="3938" y="30"/>
                    </a:lnTo>
                    <a:lnTo>
                      <a:pt x="3943" y="30"/>
                    </a:lnTo>
                    <a:lnTo>
                      <a:pt x="3947" y="34"/>
                    </a:lnTo>
                    <a:lnTo>
                      <a:pt x="3947" y="39"/>
                    </a:lnTo>
                    <a:lnTo>
                      <a:pt x="3952" y="34"/>
                    </a:lnTo>
                    <a:lnTo>
                      <a:pt x="3952" y="44"/>
                    </a:lnTo>
                    <a:lnTo>
                      <a:pt x="3957" y="34"/>
                    </a:lnTo>
                    <a:lnTo>
                      <a:pt x="3967" y="34"/>
                    </a:lnTo>
                    <a:lnTo>
                      <a:pt x="3981" y="20"/>
                    </a:lnTo>
                    <a:lnTo>
                      <a:pt x="3986" y="15"/>
                    </a:lnTo>
                    <a:lnTo>
                      <a:pt x="3991" y="15"/>
                    </a:lnTo>
                    <a:lnTo>
                      <a:pt x="3991" y="20"/>
                    </a:lnTo>
                    <a:lnTo>
                      <a:pt x="4001" y="20"/>
                    </a:lnTo>
                    <a:lnTo>
                      <a:pt x="4006" y="30"/>
                    </a:lnTo>
                    <a:lnTo>
                      <a:pt x="4001" y="39"/>
                    </a:lnTo>
                    <a:lnTo>
                      <a:pt x="4006" y="44"/>
                    </a:lnTo>
                    <a:lnTo>
                      <a:pt x="4011" y="44"/>
                    </a:lnTo>
                    <a:lnTo>
                      <a:pt x="4011" y="49"/>
                    </a:lnTo>
                    <a:lnTo>
                      <a:pt x="4006" y="49"/>
                    </a:lnTo>
                    <a:lnTo>
                      <a:pt x="4006" y="54"/>
                    </a:lnTo>
                    <a:lnTo>
                      <a:pt x="4011" y="64"/>
                    </a:lnTo>
                    <a:lnTo>
                      <a:pt x="4020" y="64"/>
                    </a:lnTo>
                    <a:lnTo>
                      <a:pt x="4020" y="68"/>
                    </a:lnTo>
                    <a:lnTo>
                      <a:pt x="4025" y="73"/>
                    </a:lnTo>
                    <a:lnTo>
                      <a:pt x="4030" y="73"/>
                    </a:lnTo>
                    <a:lnTo>
                      <a:pt x="4030" y="83"/>
                    </a:lnTo>
                    <a:lnTo>
                      <a:pt x="4035" y="83"/>
                    </a:lnTo>
                    <a:lnTo>
                      <a:pt x="4035" y="73"/>
                    </a:lnTo>
                    <a:lnTo>
                      <a:pt x="4040" y="68"/>
                    </a:lnTo>
                    <a:lnTo>
                      <a:pt x="4045" y="73"/>
                    </a:lnTo>
                    <a:lnTo>
                      <a:pt x="4059" y="78"/>
                    </a:lnTo>
                    <a:lnTo>
                      <a:pt x="4069" y="83"/>
                    </a:lnTo>
                    <a:lnTo>
                      <a:pt x="4074" y="88"/>
                    </a:lnTo>
                    <a:lnTo>
                      <a:pt x="4079" y="93"/>
                    </a:lnTo>
                    <a:lnTo>
                      <a:pt x="4113" y="93"/>
                    </a:lnTo>
                    <a:lnTo>
                      <a:pt x="4113" y="88"/>
                    </a:lnTo>
                    <a:lnTo>
                      <a:pt x="4118" y="83"/>
                    </a:lnTo>
                    <a:lnTo>
                      <a:pt x="4118" y="78"/>
                    </a:lnTo>
                    <a:lnTo>
                      <a:pt x="4127" y="78"/>
                    </a:lnTo>
                    <a:lnTo>
                      <a:pt x="4132" y="83"/>
                    </a:lnTo>
                    <a:lnTo>
                      <a:pt x="4137" y="83"/>
                    </a:lnTo>
                    <a:lnTo>
                      <a:pt x="4142" y="78"/>
                    </a:lnTo>
                    <a:lnTo>
                      <a:pt x="4152" y="78"/>
                    </a:lnTo>
                    <a:lnTo>
                      <a:pt x="4147" y="83"/>
                    </a:lnTo>
                    <a:lnTo>
                      <a:pt x="4152" y="98"/>
                    </a:lnTo>
                    <a:lnTo>
                      <a:pt x="4157" y="98"/>
                    </a:lnTo>
                    <a:lnTo>
                      <a:pt x="4157" y="117"/>
                    </a:lnTo>
                    <a:lnTo>
                      <a:pt x="4161" y="117"/>
                    </a:lnTo>
                    <a:lnTo>
                      <a:pt x="4157" y="122"/>
                    </a:lnTo>
                    <a:lnTo>
                      <a:pt x="4157" y="127"/>
                    </a:lnTo>
                    <a:lnTo>
                      <a:pt x="4161" y="132"/>
                    </a:lnTo>
                    <a:lnTo>
                      <a:pt x="4166" y="141"/>
                    </a:lnTo>
                    <a:lnTo>
                      <a:pt x="4166" y="146"/>
                    </a:lnTo>
                    <a:lnTo>
                      <a:pt x="4171" y="146"/>
                    </a:lnTo>
                    <a:lnTo>
                      <a:pt x="4176" y="151"/>
                    </a:lnTo>
                    <a:lnTo>
                      <a:pt x="4171" y="156"/>
                    </a:lnTo>
                    <a:lnTo>
                      <a:pt x="4176" y="161"/>
                    </a:lnTo>
                    <a:lnTo>
                      <a:pt x="4176" y="156"/>
                    </a:lnTo>
                    <a:lnTo>
                      <a:pt x="4181" y="161"/>
                    </a:lnTo>
                    <a:lnTo>
                      <a:pt x="4181" y="166"/>
                    </a:lnTo>
                    <a:lnTo>
                      <a:pt x="4191" y="166"/>
                    </a:lnTo>
                    <a:lnTo>
                      <a:pt x="4195" y="171"/>
                    </a:lnTo>
                    <a:lnTo>
                      <a:pt x="4195" y="180"/>
                    </a:lnTo>
                    <a:lnTo>
                      <a:pt x="4200" y="175"/>
                    </a:lnTo>
                    <a:lnTo>
                      <a:pt x="4205" y="175"/>
                    </a:lnTo>
                    <a:lnTo>
                      <a:pt x="4205" y="180"/>
                    </a:lnTo>
                    <a:lnTo>
                      <a:pt x="4210" y="175"/>
                    </a:lnTo>
                    <a:lnTo>
                      <a:pt x="4210" y="180"/>
                    </a:lnTo>
                    <a:lnTo>
                      <a:pt x="4205" y="180"/>
                    </a:lnTo>
                    <a:lnTo>
                      <a:pt x="4205" y="190"/>
                    </a:lnTo>
                    <a:lnTo>
                      <a:pt x="4200" y="190"/>
                    </a:lnTo>
                    <a:lnTo>
                      <a:pt x="4195" y="195"/>
                    </a:lnTo>
                    <a:lnTo>
                      <a:pt x="4191" y="195"/>
                    </a:lnTo>
                    <a:lnTo>
                      <a:pt x="4186" y="190"/>
                    </a:lnTo>
                    <a:lnTo>
                      <a:pt x="4166" y="190"/>
                    </a:lnTo>
                    <a:lnTo>
                      <a:pt x="4166" y="185"/>
                    </a:lnTo>
                    <a:lnTo>
                      <a:pt x="4147" y="185"/>
                    </a:lnTo>
                    <a:lnTo>
                      <a:pt x="4147" y="195"/>
                    </a:lnTo>
                    <a:lnTo>
                      <a:pt x="4137" y="195"/>
                    </a:lnTo>
                    <a:lnTo>
                      <a:pt x="4127" y="200"/>
                    </a:lnTo>
                    <a:lnTo>
                      <a:pt x="4118" y="200"/>
                    </a:lnTo>
                    <a:lnTo>
                      <a:pt x="4118" y="205"/>
                    </a:lnTo>
                    <a:lnTo>
                      <a:pt x="4113" y="205"/>
                    </a:lnTo>
                    <a:lnTo>
                      <a:pt x="4113" y="214"/>
                    </a:lnTo>
                    <a:lnTo>
                      <a:pt x="4122" y="214"/>
                    </a:lnTo>
                    <a:lnTo>
                      <a:pt x="4128" y="206"/>
                    </a:lnTo>
                    <a:lnTo>
                      <a:pt x="4147" y="200"/>
                    </a:lnTo>
                    <a:lnTo>
                      <a:pt x="4152" y="195"/>
                    </a:lnTo>
                    <a:lnTo>
                      <a:pt x="4152" y="200"/>
                    </a:lnTo>
                    <a:lnTo>
                      <a:pt x="4147" y="205"/>
                    </a:lnTo>
                    <a:lnTo>
                      <a:pt x="4142" y="214"/>
                    </a:lnTo>
                    <a:lnTo>
                      <a:pt x="4137" y="219"/>
                    </a:lnTo>
                    <a:lnTo>
                      <a:pt x="4132" y="234"/>
                    </a:lnTo>
                    <a:lnTo>
                      <a:pt x="4127" y="239"/>
                    </a:lnTo>
                    <a:lnTo>
                      <a:pt x="4127" y="243"/>
                    </a:lnTo>
                    <a:lnTo>
                      <a:pt x="4122" y="243"/>
                    </a:lnTo>
                    <a:lnTo>
                      <a:pt x="4122" y="239"/>
                    </a:lnTo>
                    <a:lnTo>
                      <a:pt x="4118" y="239"/>
                    </a:lnTo>
                    <a:lnTo>
                      <a:pt x="4115" y="243"/>
                    </a:lnTo>
                    <a:lnTo>
                      <a:pt x="4113" y="248"/>
                    </a:lnTo>
                    <a:lnTo>
                      <a:pt x="4113" y="243"/>
                    </a:lnTo>
                    <a:lnTo>
                      <a:pt x="4108" y="248"/>
                    </a:lnTo>
                    <a:lnTo>
                      <a:pt x="4102" y="247"/>
                    </a:lnTo>
                    <a:lnTo>
                      <a:pt x="4093" y="253"/>
                    </a:lnTo>
                    <a:lnTo>
                      <a:pt x="4088" y="258"/>
                    </a:lnTo>
                    <a:lnTo>
                      <a:pt x="4088" y="263"/>
                    </a:lnTo>
                    <a:lnTo>
                      <a:pt x="4093" y="258"/>
                    </a:lnTo>
                    <a:lnTo>
                      <a:pt x="4103" y="253"/>
                    </a:lnTo>
                    <a:lnTo>
                      <a:pt x="4113" y="253"/>
                    </a:lnTo>
                    <a:lnTo>
                      <a:pt x="4118" y="248"/>
                    </a:lnTo>
                    <a:lnTo>
                      <a:pt x="4127" y="248"/>
                    </a:lnTo>
                    <a:lnTo>
                      <a:pt x="4132" y="253"/>
                    </a:lnTo>
                    <a:lnTo>
                      <a:pt x="4132" y="258"/>
                    </a:lnTo>
                    <a:lnTo>
                      <a:pt x="4127" y="273"/>
                    </a:lnTo>
                    <a:lnTo>
                      <a:pt x="4118" y="287"/>
                    </a:lnTo>
                    <a:lnTo>
                      <a:pt x="4113" y="297"/>
                    </a:lnTo>
                    <a:lnTo>
                      <a:pt x="4108" y="297"/>
                    </a:lnTo>
                    <a:lnTo>
                      <a:pt x="4103" y="302"/>
                    </a:lnTo>
                    <a:lnTo>
                      <a:pt x="4088" y="311"/>
                    </a:lnTo>
                    <a:lnTo>
                      <a:pt x="4079" y="316"/>
                    </a:lnTo>
                    <a:lnTo>
                      <a:pt x="4074" y="316"/>
                    </a:lnTo>
                    <a:lnTo>
                      <a:pt x="4069" y="321"/>
                    </a:lnTo>
                    <a:lnTo>
                      <a:pt x="4064" y="321"/>
                    </a:lnTo>
                    <a:lnTo>
                      <a:pt x="4059" y="326"/>
                    </a:lnTo>
                    <a:lnTo>
                      <a:pt x="4054" y="331"/>
                    </a:lnTo>
                    <a:lnTo>
                      <a:pt x="4045" y="326"/>
                    </a:lnTo>
                    <a:lnTo>
                      <a:pt x="4030" y="326"/>
                    </a:lnTo>
                    <a:lnTo>
                      <a:pt x="4025" y="331"/>
                    </a:lnTo>
                    <a:lnTo>
                      <a:pt x="4016" y="336"/>
                    </a:lnTo>
                    <a:lnTo>
                      <a:pt x="4011" y="345"/>
                    </a:lnTo>
                    <a:lnTo>
                      <a:pt x="4006" y="350"/>
                    </a:lnTo>
                    <a:lnTo>
                      <a:pt x="4006" y="355"/>
                    </a:lnTo>
                    <a:lnTo>
                      <a:pt x="4001" y="360"/>
                    </a:lnTo>
                    <a:lnTo>
                      <a:pt x="3986" y="360"/>
                    </a:lnTo>
                    <a:lnTo>
                      <a:pt x="3986" y="365"/>
                    </a:lnTo>
                    <a:lnTo>
                      <a:pt x="3981" y="365"/>
                    </a:lnTo>
                    <a:lnTo>
                      <a:pt x="3972" y="375"/>
                    </a:lnTo>
                    <a:lnTo>
                      <a:pt x="3967" y="380"/>
                    </a:lnTo>
                    <a:lnTo>
                      <a:pt x="3972" y="380"/>
                    </a:lnTo>
                    <a:lnTo>
                      <a:pt x="3981" y="384"/>
                    </a:lnTo>
                    <a:lnTo>
                      <a:pt x="3996" y="384"/>
                    </a:lnTo>
                    <a:lnTo>
                      <a:pt x="4006" y="375"/>
                    </a:lnTo>
                    <a:lnTo>
                      <a:pt x="4035" y="375"/>
                    </a:lnTo>
                    <a:lnTo>
                      <a:pt x="4035" y="370"/>
                    </a:lnTo>
                    <a:lnTo>
                      <a:pt x="4030" y="365"/>
                    </a:lnTo>
                    <a:lnTo>
                      <a:pt x="4035" y="365"/>
                    </a:lnTo>
                    <a:lnTo>
                      <a:pt x="4035" y="365"/>
                    </a:lnTo>
                    <a:lnTo>
                      <a:pt x="4040" y="370"/>
                    </a:lnTo>
                    <a:lnTo>
                      <a:pt x="4045" y="370"/>
                    </a:lnTo>
                    <a:lnTo>
                      <a:pt x="4050" y="380"/>
                    </a:lnTo>
                    <a:lnTo>
                      <a:pt x="4069" y="380"/>
                    </a:lnTo>
                    <a:lnTo>
                      <a:pt x="4069" y="384"/>
                    </a:lnTo>
                    <a:lnTo>
                      <a:pt x="4084" y="384"/>
                    </a:lnTo>
                    <a:lnTo>
                      <a:pt x="4088" y="375"/>
                    </a:lnTo>
                    <a:lnTo>
                      <a:pt x="4088" y="370"/>
                    </a:lnTo>
                    <a:lnTo>
                      <a:pt x="4093" y="365"/>
                    </a:lnTo>
                    <a:lnTo>
                      <a:pt x="4098" y="365"/>
                    </a:lnTo>
                    <a:lnTo>
                      <a:pt x="4098" y="370"/>
                    </a:lnTo>
                    <a:lnTo>
                      <a:pt x="4103" y="370"/>
                    </a:lnTo>
                    <a:lnTo>
                      <a:pt x="4103" y="375"/>
                    </a:lnTo>
                    <a:lnTo>
                      <a:pt x="4118" y="375"/>
                    </a:lnTo>
                    <a:lnTo>
                      <a:pt x="4122" y="370"/>
                    </a:lnTo>
                    <a:lnTo>
                      <a:pt x="4132" y="365"/>
                    </a:lnTo>
                    <a:lnTo>
                      <a:pt x="4137" y="360"/>
                    </a:lnTo>
                    <a:lnTo>
                      <a:pt x="4142" y="355"/>
                    </a:lnTo>
                    <a:lnTo>
                      <a:pt x="4147" y="350"/>
                    </a:lnTo>
                    <a:lnTo>
                      <a:pt x="4152" y="350"/>
                    </a:lnTo>
                    <a:lnTo>
                      <a:pt x="4157" y="355"/>
                    </a:lnTo>
                    <a:lnTo>
                      <a:pt x="4166" y="355"/>
                    </a:lnTo>
                    <a:lnTo>
                      <a:pt x="4171" y="350"/>
                    </a:lnTo>
                    <a:lnTo>
                      <a:pt x="4176" y="341"/>
                    </a:lnTo>
                    <a:lnTo>
                      <a:pt x="4176" y="331"/>
                    </a:lnTo>
                    <a:lnTo>
                      <a:pt x="4181" y="331"/>
                    </a:lnTo>
                    <a:lnTo>
                      <a:pt x="4181" y="341"/>
                    </a:lnTo>
                    <a:lnTo>
                      <a:pt x="4176" y="345"/>
                    </a:lnTo>
                    <a:lnTo>
                      <a:pt x="4176" y="355"/>
                    </a:lnTo>
                    <a:lnTo>
                      <a:pt x="4181" y="370"/>
                    </a:lnTo>
                    <a:lnTo>
                      <a:pt x="4176" y="375"/>
                    </a:lnTo>
                    <a:lnTo>
                      <a:pt x="4171" y="375"/>
                    </a:lnTo>
                    <a:lnTo>
                      <a:pt x="4166" y="380"/>
                    </a:lnTo>
                    <a:lnTo>
                      <a:pt x="4166" y="389"/>
                    </a:lnTo>
                    <a:lnTo>
                      <a:pt x="4176" y="394"/>
                    </a:lnTo>
                    <a:lnTo>
                      <a:pt x="4166" y="394"/>
                    </a:lnTo>
                    <a:lnTo>
                      <a:pt x="4161" y="399"/>
                    </a:lnTo>
                    <a:lnTo>
                      <a:pt x="4152" y="399"/>
                    </a:lnTo>
                    <a:lnTo>
                      <a:pt x="4147" y="394"/>
                    </a:lnTo>
                    <a:lnTo>
                      <a:pt x="4137" y="404"/>
                    </a:lnTo>
                    <a:lnTo>
                      <a:pt x="4132" y="409"/>
                    </a:lnTo>
                    <a:lnTo>
                      <a:pt x="4132" y="414"/>
                    </a:lnTo>
                    <a:lnTo>
                      <a:pt x="4137" y="414"/>
                    </a:lnTo>
                    <a:lnTo>
                      <a:pt x="4142" y="409"/>
                    </a:lnTo>
                    <a:lnTo>
                      <a:pt x="4147" y="414"/>
                    </a:lnTo>
                    <a:lnTo>
                      <a:pt x="4147" y="418"/>
                    </a:lnTo>
                    <a:lnTo>
                      <a:pt x="4152" y="423"/>
                    </a:lnTo>
                    <a:lnTo>
                      <a:pt x="4166" y="423"/>
                    </a:lnTo>
                    <a:lnTo>
                      <a:pt x="4171" y="414"/>
                    </a:lnTo>
                    <a:lnTo>
                      <a:pt x="4186" y="414"/>
                    </a:lnTo>
                    <a:lnTo>
                      <a:pt x="4191" y="409"/>
                    </a:lnTo>
                    <a:lnTo>
                      <a:pt x="4195" y="404"/>
                    </a:lnTo>
                    <a:lnTo>
                      <a:pt x="4200" y="399"/>
                    </a:lnTo>
                    <a:lnTo>
                      <a:pt x="4210" y="389"/>
                    </a:lnTo>
                    <a:lnTo>
                      <a:pt x="4215" y="380"/>
                    </a:lnTo>
                    <a:lnTo>
                      <a:pt x="4215" y="375"/>
                    </a:lnTo>
                    <a:lnTo>
                      <a:pt x="4225" y="365"/>
                    </a:lnTo>
                    <a:lnTo>
                      <a:pt x="4239" y="370"/>
                    </a:lnTo>
                    <a:lnTo>
                      <a:pt x="4254" y="370"/>
                    </a:lnTo>
                    <a:lnTo>
                      <a:pt x="4259" y="375"/>
                    </a:lnTo>
                    <a:lnTo>
                      <a:pt x="4263" y="380"/>
                    </a:lnTo>
                    <a:lnTo>
                      <a:pt x="4263" y="394"/>
                    </a:lnTo>
                    <a:lnTo>
                      <a:pt x="4268" y="394"/>
                    </a:lnTo>
                    <a:lnTo>
                      <a:pt x="4273" y="389"/>
                    </a:lnTo>
                    <a:lnTo>
                      <a:pt x="4278" y="375"/>
                    </a:lnTo>
                    <a:lnTo>
                      <a:pt x="4278" y="384"/>
                    </a:lnTo>
                    <a:lnTo>
                      <a:pt x="4288" y="394"/>
                    </a:lnTo>
                    <a:lnTo>
                      <a:pt x="4293" y="394"/>
                    </a:lnTo>
                    <a:lnTo>
                      <a:pt x="4297" y="389"/>
                    </a:lnTo>
                    <a:lnTo>
                      <a:pt x="4302" y="389"/>
                    </a:lnTo>
                    <a:lnTo>
                      <a:pt x="4297" y="384"/>
                    </a:lnTo>
                    <a:lnTo>
                      <a:pt x="4288" y="384"/>
                    </a:lnTo>
                    <a:lnTo>
                      <a:pt x="4288" y="375"/>
                    </a:lnTo>
                    <a:lnTo>
                      <a:pt x="4297" y="375"/>
                    </a:lnTo>
                    <a:lnTo>
                      <a:pt x="4297" y="370"/>
                    </a:lnTo>
                    <a:lnTo>
                      <a:pt x="4293" y="365"/>
                    </a:lnTo>
                    <a:lnTo>
                      <a:pt x="4293" y="360"/>
                    </a:lnTo>
                    <a:lnTo>
                      <a:pt x="4312" y="360"/>
                    </a:lnTo>
                    <a:lnTo>
                      <a:pt x="4312" y="365"/>
                    </a:lnTo>
                    <a:lnTo>
                      <a:pt x="4317" y="365"/>
                    </a:lnTo>
                    <a:lnTo>
                      <a:pt x="4322" y="370"/>
                    </a:lnTo>
                    <a:lnTo>
                      <a:pt x="4322" y="380"/>
                    </a:lnTo>
                    <a:lnTo>
                      <a:pt x="4331" y="380"/>
                    </a:lnTo>
                    <a:lnTo>
                      <a:pt x="4331" y="375"/>
                    </a:lnTo>
                    <a:lnTo>
                      <a:pt x="4341" y="375"/>
                    </a:lnTo>
                    <a:lnTo>
                      <a:pt x="4341" y="380"/>
                    </a:lnTo>
                    <a:lnTo>
                      <a:pt x="4336" y="380"/>
                    </a:lnTo>
                    <a:lnTo>
                      <a:pt x="4331" y="389"/>
                    </a:lnTo>
                    <a:lnTo>
                      <a:pt x="4346" y="389"/>
                    </a:lnTo>
                    <a:lnTo>
                      <a:pt x="4346" y="384"/>
                    </a:lnTo>
                    <a:lnTo>
                      <a:pt x="4351" y="380"/>
                    </a:lnTo>
                    <a:lnTo>
                      <a:pt x="4351" y="384"/>
                    </a:lnTo>
                    <a:lnTo>
                      <a:pt x="4356" y="384"/>
                    </a:lnTo>
                    <a:lnTo>
                      <a:pt x="4361" y="375"/>
                    </a:lnTo>
                    <a:lnTo>
                      <a:pt x="4375" y="375"/>
                    </a:lnTo>
                    <a:lnTo>
                      <a:pt x="4370" y="380"/>
                    </a:lnTo>
                    <a:lnTo>
                      <a:pt x="4361" y="384"/>
                    </a:lnTo>
                    <a:lnTo>
                      <a:pt x="4366" y="389"/>
                    </a:lnTo>
                    <a:lnTo>
                      <a:pt x="4370" y="389"/>
                    </a:lnTo>
                    <a:lnTo>
                      <a:pt x="4380" y="399"/>
                    </a:lnTo>
                    <a:lnTo>
                      <a:pt x="4375" y="399"/>
                    </a:lnTo>
                    <a:lnTo>
                      <a:pt x="4375" y="404"/>
                    </a:lnTo>
                    <a:lnTo>
                      <a:pt x="4380" y="409"/>
                    </a:lnTo>
                    <a:lnTo>
                      <a:pt x="4380" y="414"/>
                    </a:lnTo>
                    <a:lnTo>
                      <a:pt x="4385" y="418"/>
                    </a:lnTo>
                    <a:lnTo>
                      <a:pt x="4395" y="418"/>
                    </a:lnTo>
                    <a:lnTo>
                      <a:pt x="4404" y="423"/>
                    </a:lnTo>
                    <a:lnTo>
                      <a:pt x="4409" y="428"/>
                    </a:lnTo>
                    <a:lnTo>
                      <a:pt x="4404" y="433"/>
                    </a:lnTo>
                    <a:lnTo>
                      <a:pt x="4395" y="438"/>
                    </a:lnTo>
                    <a:lnTo>
                      <a:pt x="4390" y="438"/>
                    </a:lnTo>
                    <a:lnTo>
                      <a:pt x="4390" y="443"/>
                    </a:lnTo>
                    <a:lnTo>
                      <a:pt x="4375" y="443"/>
                    </a:lnTo>
                    <a:lnTo>
                      <a:pt x="4370" y="448"/>
                    </a:lnTo>
                    <a:lnTo>
                      <a:pt x="4375" y="452"/>
                    </a:lnTo>
                    <a:lnTo>
                      <a:pt x="4390" y="452"/>
                    </a:lnTo>
                    <a:lnTo>
                      <a:pt x="4395" y="457"/>
                    </a:lnTo>
                    <a:lnTo>
                      <a:pt x="4390" y="457"/>
                    </a:lnTo>
                    <a:lnTo>
                      <a:pt x="4380" y="472"/>
                    </a:lnTo>
                    <a:lnTo>
                      <a:pt x="4375" y="472"/>
                    </a:lnTo>
                    <a:lnTo>
                      <a:pt x="4375" y="482"/>
                    </a:lnTo>
                    <a:lnTo>
                      <a:pt x="4380" y="482"/>
                    </a:lnTo>
                    <a:lnTo>
                      <a:pt x="4385" y="472"/>
                    </a:lnTo>
                    <a:lnTo>
                      <a:pt x="4385" y="482"/>
                    </a:lnTo>
                    <a:lnTo>
                      <a:pt x="4380" y="486"/>
                    </a:lnTo>
                    <a:lnTo>
                      <a:pt x="4380" y="496"/>
                    </a:lnTo>
                    <a:lnTo>
                      <a:pt x="4370" y="496"/>
                    </a:lnTo>
                    <a:lnTo>
                      <a:pt x="4366" y="501"/>
                    </a:lnTo>
                    <a:lnTo>
                      <a:pt x="4356" y="501"/>
                    </a:lnTo>
                    <a:lnTo>
                      <a:pt x="4356" y="535"/>
                    </a:lnTo>
                    <a:lnTo>
                      <a:pt x="4351" y="535"/>
                    </a:lnTo>
                    <a:lnTo>
                      <a:pt x="4351" y="540"/>
                    </a:lnTo>
                    <a:lnTo>
                      <a:pt x="4346" y="540"/>
                    </a:lnTo>
                    <a:lnTo>
                      <a:pt x="4346" y="550"/>
                    </a:lnTo>
                    <a:lnTo>
                      <a:pt x="4341" y="555"/>
                    </a:lnTo>
                    <a:lnTo>
                      <a:pt x="4336" y="550"/>
                    </a:lnTo>
                    <a:lnTo>
                      <a:pt x="4327" y="550"/>
                    </a:lnTo>
                    <a:lnTo>
                      <a:pt x="4322" y="555"/>
                    </a:lnTo>
                    <a:lnTo>
                      <a:pt x="4327" y="559"/>
                    </a:lnTo>
                    <a:lnTo>
                      <a:pt x="4327" y="569"/>
                    </a:lnTo>
                    <a:lnTo>
                      <a:pt x="4331" y="574"/>
                    </a:lnTo>
                    <a:lnTo>
                      <a:pt x="4336" y="574"/>
                    </a:lnTo>
                    <a:lnTo>
                      <a:pt x="4336" y="579"/>
                    </a:lnTo>
                    <a:lnTo>
                      <a:pt x="4331" y="598"/>
                    </a:lnTo>
                    <a:lnTo>
                      <a:pt x="4336" y="603"/>
                    </a:lnTo>
                    <a:lnTo>
                      <a:pt x="4331" y="608"/>
                    </a:lnTo>
                    <a:lnTo>
                      <a:pt x="4336" y="618"/>
                    </a:lnTo>
                    <a:lnTo>
                      <a:pt x="4331" y="618"/>
                    </a:lnTo>
                    <a:lnTo>
                      <a:pt x="4331" y="627"/>
                    </a:lnTo>
                    <a:lnTo>
                      <a:pt x="4327" y="627"/>
                    </a:lnTo>
                    <a:lnTo>
                      <a:pt x="4331" y="632"/>
                    </a:lnTo>
                    <a:lnTo>
                      <a:pt x="4331" y="637"/>
                    </a:lnTo>
                    <a:lnTo>
                      <a:pt x="4327" y="642"/>
                    </a:lnTo>
                    <a:lnTo>
                      <a:pt x="4327" y="644"/>
                    </a:lnTo>
                    <a:lnTo>
                      <a:pt x="4327" y="647"/>
                    </a:lnTo>
                    <a:lnTo>
                      <a:pt x="4322" y="657"/>
                    </a:lnTo>
                    <a:lnTo>
                      <a:pt x="4317" y="657"/>
                    </a:lnTo>
                    <a:lnTo>
                      <a:pt x="4317" y="652"/>
                    </a:lnTo>
                    <a:lnTo>
                      <a:pt x="4317" y="647"/>
                    </a:lnTo>
                    <a:lnTo>
                      <a:pt x="4306" y="633"/>
                    </a:lnTo>
                    <a:lnTo>
                      <a:pt x="4297" y="652"/>
                    </a:lnTo>
                    <a:lnTo>
                      <a:pt x="4302" y="657"/>
                    </a:lnTo>
                    <a:lnTo>
                      <a:pt x="4307" y="657"/>
                    </a:lnTo>
                    <a:lnTo>
                      <a:pt x="4302" y="666"/>
                    </a:lnTo>
                    <a:lnTo>
                      <a:pt x="4297" y="671"/>
                    </a:lnTo>
                    <a:lnTo>
                      <a:pt x="4302" y="676"/>
                    </a:lnTo>
                    <a:lnTo>
                      <a:pt x="4307" y="681"/>
                    </a:lnTo>
                    <a:lnTo>
                      <a:pt x="4307" y="686"/>
                    </a:lnTo>
                    <a:lnTo>
                      <a:pt x="4312" y="686"/>
                    </a:lnTo>
                    <a:lnTo>
                      <a:pt x="4312" y="681"/>
                    </a:lnTo>
                    <a:lnTo>
                      <a:pt x="4312" y="686"/>
                    </a:lnTo>
                    <a:lnTo>
                      <a:pt x="4317" y="686"/>
                    </a:lnTo>
                    <a:lnTo>
                      <a:pt x="4317" y="681"/>
                    </a:lnTo>
                    <a:lnTo>
                      <a:pt x="4322" y="686"/>
                    </a:lnTo>
                    <a:lnTo>
                      <a:pt x="4317" y="691"/>
                    </a:lnTo>
                    <a:lnTo>
                      <a:pt x="4322" y="691"/>
                    </a:lnTo>
                    <a:lnTo>
                      <a:pt x="4327" y="686"/>
                    </a:lnTo>
                    <a:lnTo>
                      <a:pt x="4331" y="681"/>
                    </a:lnTo>
                    <a:lnTo>
                      <a:pt x="4336" y="681"/>
                    </a:lnTo>
                    <a:lnTo>
                      <a:pt x="4341" y="676"/>
                    </a:lnTo>
                    <a:lnTo>
                      <a:pt x="4351" y="695"/>
                    </a:lnTo>
                    <a:lnTo>
                      <a:pt x="4356" y="695"/>
                    </a:lnTo>
                    <a:lnTo>
                      <a:pt x="4356" y="700"/>
                    </a:lnTo>
                    <a:lnTo>
                      <a:pt x="4361" y="695"/>
                    </a:lnTo>
                    <a:lnTo>
                      <a:pt x="4356" y="681"/>
                    </a:lnTo>
                    <a:lnTo>
                      <a:pt x="4356" y="676"/>
                    </a:lnTo>
                    <a:lnTo>
                      <a:pt x="4361" y="671"/>
                    </a:lnTo>
                    <a:lnTo>
                      <a:pt x="4380" y="671"/>
                    </a:lnTo>
                    <a:lnTo>
                      <a:pt x="4385" y="666"/>
                    </a:lnTo>
                    <a:lnTo>
                      <a:pt x="4390" y="661"/>
                    </a:lnTo>
                    <a:lnTo>
                      <a:pt x="4404" y="661"/>
                    </a:lnTo>
                    <a:lnTo>
                      <a:pt x="4414" y="652"/>
                    </a:lnTo>
                    <a:lnTo>
                      <a:pt x="4443" y="652"/>
                    </a:lnTo>
                    <a:lnTo>
                      <a:pt x="4443" y="657"/>
                    </a:lnTo>
                    <a:lnTo>
                      <a:pt x="4448" y="657"/>
                    </a:lnTo>
                    <a:lnTo>
                      <a:pt x="4453" y="661"/>
                    </a:lnTo>
                    <a:lnTo>
                      <a:pt x="4463" y="661"/>
                    </a:lnTo>
                    <a:lnTo>
                      <a:pt x="4480" y="644"/>
                    </a:lnTo>
                    <a:lnTo>
                      <a:pt x="4482" y="642"/>
                    </a:lnTo>
                    <a:lnTo>
                      <a:pt x="4487" y="637"/>
                    </a:lnTo>
                    <a:lnTo>
                      <a:pt x="4492" y="623"/>
                    </a:lnTo>
                    <a:lnTo>
                      <a:pt x="4497" y="608"/>
                    </a:lnTo>
                    <a:lnTo>
                      <a:pt x="4497" y="579"/>
                    </a:lnTo>
                    <a:lnTo>
                      <a:pt x="4492" y="574"/>
                    </a:lnTo>
                    <a:lnTo>
                      <a:pt x="4487" y="559"/>
                    </a:lnTo>
                    <a:lnTo>
                      <a:pt x="4487" y="545"/>
                    </a:lnTo>
                    <a:lnTo>
                      <a:pt x="4482" y="535"/>
                    </a:lnTo>
                    <a:lnTo>
                      <a:pt x="4477" y="530"/>
                    </a:lnTo>
                    <a:lnTo>
                      <a:pt x="4477" y="525"/>
                    </a:lnTo>
                    <a:lnTo>
                      <a:pt x="4482" y="520"/>
                    </a:lnTo>
                    <a:lnTo>
                      <a:pt x="4487" y="516"/>
                    </a:lnTo>
                    <a:lnTo>
                      <a:pt x="4516" y="516"/>
                    </a:lnTo>
                    <a:lnTo>
                      <a:pt x="4516" y="511"/>
                    </a:lnTo>
                    <a:lnTo>
                      <a:pt x="4511" y="506"/>
                    </a:lnTo>
                    <a:lnTo>
                      <a:pt x="4516" y="501"/>
                    </a:lnTo>
                    <a:lnTo>
                      <a:pt x="4521" y="501"/>
                    </a:lnTo>
                    <a:lnTo>
                      <a:pt x="4521" y="506"/>
                    </a:lnTo>
                    <a:lnTo>
                      <a:pt x="4526" y="506"/>
                    </a:lnTo>
                    <a:lnTo>
                      <a:pt x="4531" y="511"/>
                    </a:lnTo>
                    <a:lnTo>
                      <a:pt x="4541" y="516"/>
                    </a:lnTo>
                    <a:lnTo>
                      <a:pt x="4550" y="516"/>
                    </a:lnTo>
                    <a:lnTo>
                      <a:pt x="4565" y="520"/>
                    </a:lnTo>
                    <a:lnTo>
                      <a:pt x="4575" y="520"/>
                    </a:lnTo>
                    <a:lnTo>
                      <a:pt x="4599" y="511"/>
                    </a:lnTo>
                    <a:lnTo>
                      <a:pt x="4604" y="506"/>
                    </a:lnTo>
                    <a:lnTo>
                      <a:pt x="4609" y="496"/>
                    </a:lnTo>
                    <a:lnTo>
                      <a:pt x="4613" y="496"/>
                    </a:lnTo>
                    <a:lnTo>
                      <a:pt x="4623" y="486"/>
                    </a:lnTo>
                    <a:lnTo>
                      <a:pt x="4628" y="486"/>
                    </a:lnTo>
                    <a:lnTo>
                      <a:pt x="4638" y="486"/>
                    </a:lnTo>
                    <a:lnTo>
                      <a:pt x="4643" y="486"/>
                    </a:lnTo>
                    <a:lnTo>
                      <a:pt x="4647" y="482"/>
                    </a:lnTo>
                    <a:lnTo>
                      <a:pt x="4652" y="477"/>
                    </a:lnTo>
                    <a:lnTo>
                      <a:pt x="4657" y="477"/>
                    </a:lnTo>
                    <a:lnTo>
                      <a:pt x="4657" y="472"/>
                    </a:lnTo>
                    <a:lnTo>
                      <a:pt x="4662" y="467"/>
                    </a:lnTo>
                    <a:lnTo>
                      <a:pt x="4662" y="462"/>
                    </a:lnTo>
                    <a:lnTo>
                      <a:pt x="4667" y="462"/>
                    </a:lnTo>
                    <a:lnTo>
                      <a:pt x="4677" y="467"/>
                    </a:lnTo>
                    <a:lnTo>
                      <a:pt x="4672" y="467"/>
                    </a:lnTo>
                    <a:lnTo>
                      <a:pt x="4667" y="472"/>
                    </a:lnTo>
                    <a:lnTo>
                      <a:pt x="4681" y="472"/>
                    </a:lnTo>
                    <a:lnTo>
                      <a:pt x="4686" y="467"/>
                    </a:lnTo>
                    <a:lnTo>
                      <a:pt x="4696" y="467"/>
                    </a:lnTo>
                    <a:lnTo>
                      <a:pt x="4701" y="472"/>
                    </a:lnTo>
                    <a:lnTo>
                      <a:pt x="4711" y="482"/>
                    </a:lnTo>
                    <a:lnTo>
                      <a:pt x="4720" y="486"/>
                    </a:lnTo>
                    <a:lnTo>
                      <a:pt x="4740" y="486"/>
                    </a:lnTo>
                    <a:lnTo>
                      <a:pt x="4740" y="496"/>
                    </a:lnTo>
                    <a:lnTo>
                      <a:pt x="4745" y="491"/>
                    </a:lnTo>
                    <a:lnTo>
                      <a:pt x="4745" y="486"/>
                    </a:lnTo>
                    <a:lnTo>
                      <a:pt x="4750" y="486"/>
                    </a:lnTo>
                    <a:lnTo>
                      <a:pt x="4754" y="482"/>
                    </a:lnTo>
                    <a:lnTo>
                      <a:pt x="4759" y="486"/>
                    </a:lnTo>
                    <a:lnTo>
                      <a:pt x="4759" y="501"/>
                    </a:lnTo>
                    <a:lnTo>
                      <a:pt x="4764" y="501"/>
                    </a:lnTo>
                    <a:lnTo>
                      <a:pt x="4764" y="496"/>
                    </a:lnTo>
                    <a:lnTo>
                      <a:pt x="4762" y="484"/>
                    </a:lnTo>
                    <a:lnTo>
                      <a:pt x="4764" y="482"/>
                    </a:lnTo>
                    <a:lnTo>
                      <a:pt x="4769" y="477"/>
                    </a:lnTo>
                    <a:lnTo>
                      <a:pt x="4774" y="472"/>
                    </a:lnTo>
                    <a:lnTo>
                      <a:pt x="4779" y="467"/>
                    </a:lnTo>
                    <a:lnTo>
                      <a:pt x="4784" y="462"/>
                    </a:lnTo>
                    <a:lnTo>
                      <a:pt x="4788" y="462"/>
                    </a:lnTo>
                    <a:lnTo>
                      <a:pt x="4793" y="457"/>
                    </a:lnTo>
                    <a:lnTo>
                      <a:pt x="4793" y="452"/>
                    </a:lnTo>
                    <a:lnTo>
                      <a:pt x="4808" y="448"/>
                    </a:lnTo>
                    <a:lnTo>
                      <a:pt x="4822" y="438"/>
                    </a:lnTo>
                    <a:lnTo>
                      <a:pt x="4837" y="438"/>
                    </a:lnTo>
                    <a:lnTo>
                      <a:pt x="4832" y="443"/>
                    </a:lnTo>
                    <a:lnTo>
                      <a:pt x="4837" y="452"/>
                    </a:lnTo>
                    <a:lnTo>
                      <a:pt x="4866" y="452"/>
                    </a:lnTo>
                    <a:lnTo>
                      <a:pt x="4876" y="448"/>
                    </a:lnTo>
                    <a:lnTo>
                      <a:pt x="4881" y="448"/>
                    </a:lnTo>
                    <a:lnTo>
                      <a:pt x="4881" y="443"/>
                    </a:lnTo>
                    <a:lnTo>
                      <a:pt x="4871" y="443"/>
                    </a:lnTo>
                    <a:lnTo>
                      <a:pt x="4876" y="433"/>
                    </a:lnTo>
                    <a:lnTo>
                      <a:pt x="4891" y="428"/>
                    </a:lnTo>
                    <a:lnTo>
                      <a:pt x="4891" y="423"/>
                    </a:lnTo>
                    <a:lnTo>
                      <a:pt x="4895" y="423"/>
                    </a:lnTo>
                    <a:lnTo>
                      <a:pt x="4900" y="428"/>
                    </a:lnTo>
                    <a:lnTo>
                      <a:pt x="4910" y="428"/>
                    </a:lnTo>
                    <a:lnTo>
                      <a:pt x="4910" y="433"/>
                    </a:lnTo>
                    <a:lnTo>
                      <a:pt x="4905" y="443"/>
                    </a:lnTo>
                    <a:lnTo>
                      <a:pt x="4900" y="448"/>
                    </a:lnTo>
                    <a:lnTo>
                      <a:pt x="4900" y="457"/>
                    </a:lnTo>
                    <a:lnTo>
                      <a:pt x="4910" y="457"/>
                    </a:lnTo>
                    <a:lnTo>
                      <a:pt x="4905" y="467"/>
                    </a:lnTo>
                    <a:lnTo>
                      <a:pt x="4910" y="472"/>
                    </a:lnTo>
                    <a:lnTo>
                      <a:pt x="4910" y="467"/>
                    </a:lnTo>
                    <a:lnTo>
                      <a:pt x="4915" y="462"/>
                    </a:lnTo>
                    <a:lnTo>
                      <a:pt x="4920" y="462"/>
                    </a:lnTo>
                    <a:lnTo>
                      <a:pt x="4925" y="457"/>
                    </a:lnTo>
                    <a:lnTo>
                      <a:pt x="4934" y="462"/>
                    </a:lnTo>
                    <a:lnTo>
                      <a:pt x="4954" y="462"/>
                    </a:lnTo>
                    <a:lnTo>
                      <a:pt x="4954" y="457"/>
                    </a:lnTo>
                    <a:lnTo>
                      <a:pt x="4954" y="452"/>
                    </a:lnTo>
                    <a:lnTo>
                      <a:pt x="4963" y="452"/>
                    </a:lnTo>
                    <a:lnTo>
                      <a:pt x="4975" y="455"/>
                    </a:lnTo>
                    <a:lnTo>
                      <a:pt x="4983" y="462"/>
                    </a:lnTo>
                    <a:lnTo>
                      <a:pt x="4988" y="467"/>
                    </a:lnTo>
                    <a:lnTo>
                      <a:pt x="4993" y="472"/>
                    </a:lnTo>
                    <a:lnTo>
                      <a:pt x="4993" y="486"/>
                    </a:lnTo>
                    <a:lnTo>
                      <a:pt x="4997" y="486"/>
                    </a:lnTo>
                    <a:lnTo>
                      <a:pt x="4997" y="477"/>
                    </a:lnTo>
                    <a:lnTo>
                      <a:pt x="5002" y="477"/>
                    </a:lnTo>
                    <a:lnTo>
                      <a:pt x="5007" y="482"/>
                    </a:lnTo>
                    <a:lnTo>
                      <a:pt x="5007" y="486"/>
                    </a:lnTo>
                    <a:lnTo>
                      <a:pt x="5002" y="486"/>
                    </a:lnTo>
                    <a:lnTo>
                      <a:pt x="5002" y="486"/>
                    </a:lnTo>
                    <a:lnTo>
                      <a:pt x="4997" y="496"/>
                    </a:lnTo>
                    <a:lnTo>
                      <a:pt x="4993" y="496"/>
                    </a:lnTo>
                    <a:lnTo>
                      <a:pt x="4987" y="492"/>
                    </a:lnTo>
                    <a:lnTo>
                      <a:pt x="4983" y="486"/>
                    </a:lnTo>
                    <a:lnTo>
                      <a:pt x="4988" y="486"/>
                    </a:lnTo>
                    <a:lnTo>
                      <a:pt x="4988" y="472"/>
                    </a:lnTo>
                    <a:lnTo>
                      <a:pt x="4983" y="472"/>
                    </a:lnTo>
                    <a:lnTo>
                      <a:pt x="4978" y="467"/>
                    </a:lnTo>
                    <a:lnTo>
                      <a:pt x="4968" y="457"/>
                    </a:lnTo>
                    <a:lnTo>
                      <a:pt x="4959" y="457"/>
                    </a:lnTo>
                    <a:lnTo>
                      <a:pt x="4963" y="462"/>
                    </a:lnTo>
                    <a:lnTo>
                      <a:pt x="4968" y="462"/>
                    </a:lnTo>
                    <a:lnTo>
                      <a:pt x="4968" y="467"/>
                    </a:lnTo>
                    <a:lnTo>
                      <a:pt x="4963" y="482"/>
                    </a:lnTo>
                    <a:lnTo>
                      <a:pt x="4963" y="486"/>
                    </a:lnTo>
                    <a:lnTo>
                      <a:pt x="4959" y="491"/>
                    </a:lnTo>
                    <a:lnTo>
                      <a:pt x="4959" y="496"/>
                    </a:lnTo>
                    <a:lnTo>
                      <a:pt x="4963" y="491"/>
                    </a:lnTo>
                    <a:lnTo>
                      <a:pt x="4968" y="496"/>
                    </a:lnTo>
                    <a:lnTo>
                      <a:pt x="4973" y="491"/>
                    </a:lnTo>
                    <a:lnTo>
                      <a:pt x="4978" y="491"/>
                    </a:lnTo>
                    <a:lnTo>
                      <a:pt x="4973" y="496"/>
                    </a:lnTo>
                    <a:lnTo>
                      <a:pt x="4968" y="501"/>
                    </a:lnTo>
                    <a:lnTo>
                      <a:pt x="4968" y="501"/>
                    </a:lnTo>
                    <a:lnTo>
                      <a:pt x="4968" y="506"/>
                    </a:lnTo>
                    <a:lnTo>
                      <a:pt x="4978" y="501"/>
                    </a:lnTo>
                    <a:lnTo>
                      <a:pt x="4983" y="501"/>
                    </a:lnTo>
                    <a:lnTo>
                      <a:pt x="4988" y="503"/>
                    </a:lnTo>
                    <a:lnTo>
                      <a:pt x="4991" y="504"/>
                    </a:lnTo>
                    <a:lnTo>
                      <a:pt x="4994" y="505"/>
                    </a:lnTo>
                    <a:lnTo>
                      <a:pt x="4997" y="506"/>
                    </a:lnTo>
                    <a:lnTo>
                      <a:pt x="4997" y="507"/>
                    </a:lnTo>
                    <a:lnTo>
                      <a:pt x="5012" y="516"/>
                    </a:lnTo>
                    <a:lnTo>
                      <a:pt x="5017" y="520"/>
                    </a:lnTo>
                    <a:lnTo>
                      <a:pt x="5027" y="525"/>
                    </a:lnTo>
                    <a:lnTo>
                      <a:pt x="5031" y="535"/>
                    </a:lnTo>
                    <a:lnTo>
                      <a:pt x="5031" y="540"/>
                    </a:lnTo>
                    <a:lnTo>
                      <a:pt x="5036" y="545"/>
                    </a:lnTo>
                    <a:lnTo>
                      <a:pt x="5051" y="550"/>
                    </a:lnTo>
                    <a:lnTo>
                      <a:pt x="5061" y="559"/>
                    </a:lnTo>
                    <a:lnTo>
                      <a:pt x="5066" y="569"/>
                    </a:lnTo>
                    <a:lnTo>
                      <a:pt x="5066" y="579"/>
                    </a:lnTo>
                    <a:lnTo>
                      <a:pt x="5061" y="589"/>
                    </a:lnTo>
                    <a:lnTo>
                      <a:pt x="5056" y="598"/>
                    </a:lnTo>
                    <a:lnTo>
                      <a:pt x="5051" y="623"/>
                    </a:lnTo>
                    <a:lnTo>
                      <a:pt x="5046" y="627"/>
                    </a:lnTo>
                    <a:lnTo>
                      <a:pt x="5041" y="637"/>
                    </a:lnTo>
                    <a:lnTo>
                      <a:pt x="5046" y="676"/>
                    </a:lnTo>
                    <a:lnTo>
                      <a:pt x="5051" y="686"/>
                    </a:lnTo>
                    <a:lnTo>
                      <a:pt x="5051" y="695"/>
                    </a:lnTo>
                    <a:lnTo>
                      <a:pt x="5046" y="705"/>
                    </a:lnTo>
                    <a:lnTo>
                      <a:pt x="5046" y="715"/>
                    </a:lnTo>
                    <a:lnTo>
                      <a:pt x="5051" y="720"/>
                    </a:lnTo>
                    <a:lnTo>
                      <a:pt x="5056" y="720"/>
                    </a:lnTo>
                    <a:lnTo>
                      <a:pt x="5051" y="710"/>
                    </a:lnTo>
                    <a:lnTo>
                      <a:pt x="5056" y="695"/>
                    </a:lnTo>
                    <a:lnTo>
                      <a:pt x="5056" y="691"/>
                    </a:lnTo>
                    <a:lnTo>
                      <a:pt x="5051" y="681"/>
                    </a:lnTo>
                    <a:lnTo>
                      <a:pt x="5046" y="637"/>
                    </a:lnTo>
                    <a:lnTo>
                      <a:pt x="5051" y="632"/>
                    </a:lnTo>
                    <a:lnTo>
                      <a:pt x="5056" y="627"/>
                    </a:lnTo>
                    <a:lnTo>
                      <a:pt x="5056" y="623"/>
                    </a:lnTo>
                    <a:lnTo>
                      <a:pt x="5061" y="613"/>
                    </a:lnTo>
                    <a:lnTo>
                      <a:pt x="5075" y="589"/>
                    </a:lnTo>
                    <a:lnTo>
                      <a:pt x="5075" y="584"/>
                    </a:lnTo>
                    <a:lnTo>
                      <a:pt x="5080" y="574"/>
                    </a:lnTo>
                    <a:lnTo>
                      <a:pt x="5085" y="574"/>
                    </a:lnTo>
                    <a:lnTo>
                      <a:pt x="5085" y="579"/>
                    </a:lnTo>
                    <a:lnTo>
                      <a:pt x="5090" y="589"/>
                    </a:lnTo>
                    <a:lnTo>
                      <a:pt x="5095" y="589"/>
                    </a:lnTo>
                    <a:lnTo>
                      <a:pt x="5100" y="593"/>
                    </a:lnTo>
                    <a:lnTo>
                      <a:pt x="5104" y="598"/>
                    </a:lnTo>
                    <a:lnTo>
                      <a:pt x="5109" y="603"/>
                    </a:lnTo>
                    <a:lnTo>
                      <a:pt x="5119" y="608"/>
                    </a:lnTo>
                    <a:lnTo>
                      <a:pt x="5124" y="608"/>
                    </a:lnTo>
                    <a:lnTo>
                      <a:pt x="5138" y="627"/>
                    </a:lnTo>
                    <a:lnTo>
                      <a:pt x="5143" y="627"/>
                    </a:lnTo>
                    <a:lnTo>
                      <a:pt x="5153" y="632"/>
                    </a:lnTo>
                    <a:lnTo>
                      <a:pt x="5158" y="637"/>
                    </a:lnTo>
                    <a:lnTo>
                      <a:pt x="5158" y="642"/>
                    </a:lnTo>
                    <a:lnTo>
                      <a:pt x="5153" y="647"/>
                    </a:lnTo>
                    <a:lnTo>
                      <a:pt x="5148" y="652"/>
                    </a:lnTo>
                    <a:lnTo>
                      <a:pt x="5153" y="657"/>
                    </a:lnTo>
                    <a:lnTo>
                      <a:pt x="5153" y="695"/>
                    </a:lnTo>
                    <a:lnTo>
                      <a:pt x="5160" y="703"/>
                    </a:lnTo>
                    <a:lnTo>
                      <a:pt x="5158" y="705"/>
                    </a:lnTo>
                    <a:lnTo>
                      <a:pt x="5153" y="705"/>
                    </a:lnTo>
                    <a:lnTo>
                      <a:pt x="5143" y="700"/>
                    </a:lnTo>
                    <a:lnTo>
                      <a:pt x="5138" y="695"/>
                    </a:lnTo>
                    <a:lnTo>
                      <a:pt x="5138" y="691"/>
                    </a:lnTo>
                    <a:lnTo>
                      <a:pt x="5124" y="691"/>
                    </a:lnTo>
                    <a:lnTo>
                      <a:pt x="5124" y="700"/>
                    </a:lnTo>
                    <a:lnTo>
                      <a:pt x="5129" y="695"/>
                    </a:lnTo>
                    <a:lnTo>
                      <a:pt x="5129" y="700"/>
                    </a:lnTo>
                    <a:lnTo>
                      <a:pt x="5134" y="705"/>
                    </a:lnTo>
                    <a:lnTo>
                      <a:pt x="5138" y="705"/>
                    </a:lnTo>
                    <a:lnTo>
                      <a:pt x="5138" y="715"/>
                    </a:lnTo>
                    <a:lnTo>
                      <a:pt x="5148" y="715"/>
                    </a:lnTo>
                    <a:lnTo>
                      <a:pt x="5148" y="725"/>
                    </a:lnTo>
                    <a:lnTo>
                      <a:pt x="5153" y="720"/>
                    </a:lnTo>
                    <a:lnTo>
                      <a:pt x="5163" y="720"/>
                    </a:lnTo>
                    <a:lnTo>
                      <a:pt x="5163" y="715"/>
                    </a:lnTo>
                    <a:lnTo>
                      <a:pt x="5158" y="715"/>
                    </a:lnTo>
                    <a:lnTo>
                      <a:pt x="5161" y="713"/>
                    </a:lnTo>
                    <a:lnTo>
                      <a:pt x="5163" y="712"/>
                    </a:lnTo>
                    <a:lnTo>
                      <a:pt x="5168" y="710"/>
                    </a:lnTo>
                    <a:lnTo>
                      <a:pt x="5168" y="720"/>
                    </a:lnTo>
                    <a:lnTo>
                      <a:pt x="5172" y="725"/>
                    </a:lnTo>
                    <a:lnTo>
                      <a:pt x="5177" y="734"/>
                    </a:lnTo>
                    <a:lnTo>
                      <a:pt x="5182" y="739"/>
                    </a:lnTo>
                    <a:lnTo>
                      <a:pt x="5187" y="749"/>
                    </a:lnTo>
                    <a:lnTo>
                      <a:pt x="5187" y="754"/>
                    </a:lnTo>
                    <a:lnTo>
                      <a:pt x="5192" y="759"/>
                    </a:lnTo>
                    <a:lnTo>
                      <a:pt x="5192" y="764"/>
                    </a:lnTo>
                    <a:lnTo>
                      <a:pt x="5187" y="764"/>
                    </a:lnTo>
                    <a:lnTo>
                      <a:pt x="5187" y="773"/>
                    </a:lnTo>
                    <a:lnTo>
                      <a:pt x="5177" y="778"/>
                    </a:lnTo>
                    <a:lnTo>
                      <a:pt x="5172" y="788"/>
                    </a:lnTo>
                    <a:lnTo>
                      <a:pt x="5163" y="783"/>
                    </a:lnTo>
                    <a:lnTo>
                      <a:pt x="5162" y="793"/>
                    </a:lnTo>
                    <a:lnTo>
                      <a:pt x="5172" y="793"/>
                    </a:lnTo>
                    <a:lnTo>
                      <a:pt x="5182" y="793"/>
                    </a:lnTo>
                    <a:lnTo>
                      <a:pt x="5180" y="785"/>
                    </a:lnTo>
                    <a:lnTo>
                      <a:pt x="5182" y="783"/>
                    </a:lnTo>
                    <a:lnTo>
                      <a:pt x="5187" y="788"/>
                    </a:lnTo>
                    <a:lnTo>
                      <a:pt x="5202" y="788"/>
                    </a:lnTo>
                    <a:lnTo>
                      <a:pt x="5202" y="793"/>
                    </a:lnTo>
                    <a:lnTo>
                      <a:pt x="5206" y="798"/>
                    </a:lnTo>
                    <a:lnTo>
                      <a:pt x="5206" y="793"/>
                    </a:lnTo>
                    <a:lnTo>
                      <a:pt x="5204" y="785"/>
                    </a:lnTo>
                    <a:lnTo>
                      <a:pt x="5197" y="783"/>
                    </a:lnTo>
                    <a:lnTo>
                      <a:pt x="5197" y="778"/>
                    </a:lnTo>
                    <a:lnTo>
                      <a:pt x="5202" y="773"/>
                    </a:lnTo>
                    <a:lnTo>
                      <a:pt x="5211" y="764"/>
                    </a:lnTo>
                    <a:lnTo>
                      <a:pt x="5216" y="764"/>
                    </a:lnTo>
                    <a:lnTo>
                      <a:pt x="5216" y="754"/>
                    </a:lnTo>
                    <a:lnTo>
                      <a:pt x="5211" y="749"/>
                    </a:lnTo>
                    <a:lnTo>
                      <a:pt x="5206" y="749"/>
                    </a:lnTo>
                    <a:lnTo>
                      <a:pt x="5206" y="744"/>
                    </a:lnTo>
                    <a:lnTo>
                      <a:pt x="5202" y="739"/>
                    </a:lnTo>
                    <a:lnTo>
                      <a:pt x="5206" y="730"/>
                    </a:lnTo>
                    <a:lnTo>
                      <a:pt x="5211" y="725"/>
                    </a:lnTo>
                    <a:lnTo>
                      <a:pt x="5221" y="725"/>
                    </a:lnTo>
                    <a:lnTo>
                      <a:pt x="5226" y="730"/>
                    </a:lnTo>
                    <a:lnTo>
                      <a:pt x="5226" y="725"/>
                    </a:lnTo>
                    <a:lnTo>
                      <a:pt x="5221" y="720"/>
                    </a:lnTo>
                    <a:lnTo>
                      <a:pt x="5236" y="720"/>
                    </a:lnTo>
                    <a:lnTo>
                      <a:pt x="5241" y="725"/>
                    </a:lnTo>
                    <a:lnTo>
                      <a:pt x="5245" y="730"/>
                    </a:lnTo>
                    <a:lnTo>
                      <a:pt x="5250" y="734"/>
                    </a:lnTo>
                    <a:lnTo>
                      <a:pt x="5250" y="730"/>
                    </a:lnTo>
                    <a:lnTo>
                      <a:pt x="5245" y="725"/>
                    </a:lnTo>
                    <a:lnTo>
                      <a:pt x="5241" y="720"/>
                    </a:lnTo>
                    <a:lnTo>
                      <a:pt x="5239" y="717"/>
                    </a:lnTo>
                    <a:lnTo>
                      <a:pt x="5231" y="715"/>
                    </a:lnTo>
                    <a:lnTo>
                      <a:pt x="5226" y="715"/>
                    </a:lnTo>
                    <a:lnTo>
                      <a:pt x="5221" y="705"/>
                    </a:lnTo>
                    <a:lnTo>
                      <a:pt x="5216" y="700"/>
                    </a:lnTo>
                    <a:lnTo>
                      <a:pt x="5197" y="700"/>
                    </a:lnTo>
                    <a:lnTo>
                      <a:pt x="5192" y="691"/>
                    </a:lnTo>
                    <a:lnTo>
                      <a:pt x="5192" y="681"/>
                    </a:lnTo>
                    <a:lnTo>
                      <a:pt x="5187" y="681"/>
                    </a:lnTo>
                    <a:lnTo>
                      <a:pt x="5187" y="676"/>
                    </a:lnTo>
                    <a:lnTo>
                      <a:pt x="5206" y="676"/>
                    </a:lnTo>
                    <a:lnTo>
                      <a:pt x="5206" y="671"/>
                    </a:lnTo>
                    <a:lnTo>
                      <a:pt x="5211" y="671"/>
                    </a:lnTo>
                    <a:lnTo>
                      <a:pt x="5216" y="676"/>
                    </a:lnTo>
                    <a:lnTo>
                      <a:pt x="5216" y="661"/>
                    </a:lnTo>
                    <a:lnTo>
                      <a:pt x="5226" y="661"/>
                    </a:lnTo>
                    <a:lnTo>
                      <a:pt x="5236" y="676"/>
                    </a:lnTo>
                    <a:lnTo>
                      <a:pt x="5236" y="681"/>
                    </a:lnTo>
                    <a:lnTo>
                      <a:pt x="5231" y="681"/>
                    </a:lnTo>
                    <a:lnTo>
                      <a:pt x="5231" y="686"/>
                    </a:lnTo>
                    <a:lnTo>
                      <a:pt x="5241" y="686"/>
                    </a:lnTo>
                    <a:lnTo>
                      <a:pt x="5241" y="691"/>
                    </a:lnTo>
                    <a:lnTo>
                      <a:pt x="5245" y="686"/>
                    </a:lnTo>
                    <a:lnTo>
                      <a:pt x="5250" y="691"/>
                    </a:lnTo>
                    <a:lnTo>
                      <a:pt x="5255" y="695"/>
                    </a:lnTo>
                    <a:lnTo>
                      <a:pt x="5255" y="700"/>
                    </a:lnTo>
                    <a:lnTo>
                      <a:pt x="5260" y="705"/>
                    </a:lnTo>
                    <a:lnTo>
                      <a:pt x="5275" y="739"/>
                    </a:lnTo>
                    <a:lnTo>
                      <a:pt x="5270" y="744"/>
                    </a:lnTo>
                    <a:lnTo>
                      <a:pt x="5270" y="749"/>
                    </a:lnTo>
                    <a:lnTo>
                      <a:pt x="5275" y="759"/>
                    </a:lnTo>
                    <a:lnTo>
                      <a:pt x="5279" y="764"/>
                    </a:lnTo>
                    <a:lnTo>
                      <a:pt x="5279" y="768"/>
                    </a:lnTo>
                    <a:lnTo>
                      <a:pt x="5289" y="783"/>
                    </a:lnTo>
                    <a:lnTo>
                      <a:pt x="5289" y="798"/>
                    </a:lnTo>
                    <a:lnTo>
                      <a:pt x="5294" y="807"/>
                    </a:lnTo>
                    <a:lnTo>
                      <a:pt x="5294" y="812"/>
                    </a:lnTo>
                    <a:lnTo>
                      <a:pt x="5299" y="817"/>
                    </a:lnTo>
                    <a:lnTo>
                      <a:pt x="5299" y="827"/>
                    </a:lnTo>
                    <a:lnTo>
                      <a:pt x="5304" y="827"/>
                    </a:lnTo>
                    <a:lnTo>
                      <a:pt x="5304" y="832"/>
                    </a:lnTo>
                    <a:lnTo>
                      <a:pt x="5299" y="841"/>
                    </a:lnTo>
                    <a:lnTo>
                      <a:pt x="5304" y="846"/>
                    </a:lnTo>
                    <a:lnTo>
                      <a:pt x="5309" y="851"/>
                    </a:lnTo>
                    <a:lnTo>
                      <a:pt x="5309" y="861"/>
                    </a:lnTo>
                    <a:lnTo>
                      <a:pt x="5313" y="866"/>
                    </a:lnTo>
                    <a:lnTo>
                      <a:pt x="5318" y="870"/>
                    </a:lnTo>
                    <a:lnTo>
                      <a:pt x="5318" y="866"/>
                    </a:lnTo>
                    <a:lnTo>
                      <a:pt x="5313" y="861"/>
                    </a:lnTo>
                    <a:lnTo>
                      <a:pt x="5313" y="851"/>
                    </a:lnTo>
                    <a:lnTo>
                      <a:pt x="5309" y="846"/>
                    </a:lnTo>
                    <a:lnTo>
                      <a:pt x="5304" y="841"/>
                    </a:lnTo>
                    <a:lnTo>
                      <a:pt x="5304" y="836"/>
                    </a:lnTo>
                    <a:lnTo>
                      <a:pt x="5309" y="836"/>
                    </a:lnTo>
                    <a:lnTo>
                      <a:pt x="5309" y="832"/>
                    </a:lnTo>
                    <a:lnTo>
                      <a:pt x="5313" y="832"/>
                    </a:lnTo>
                    <a:lnTo>
                      <a:pt x="5318" y="836"/>
                    </a:lnTo>
                    <a:lnTo>
                      <a:pt x="5323" y="832"/>
                    </a:lnTo>
                    <a:lnTo>
                      <a:pt x="5323" y="827"/>
                    </a:lnTo>
                    <a:lnTo>
                      <a:pt x="5328" y="817"/>
                    </a:lnTo>
                    <a:lnTo>
                      <a:pt x="5333" y="827"/>
                    </a:lnTo>
                    <a:lnTo>
                      <a:pt x="5338" y="827"/>
                    </a:lnTo>
                    <a:lnTo>
                      <a:pt x="5338" y="832"/>
                    </a:lnTo>
                    <a:lnTo>
                      <a:pt x="5343" y="827"/>
                    </a:lnTo>
                    <a:lnTo>
                      <a:pt x="5347" y="836"/>
                    </a:lnTo>
                    <a:lnTo>
                      <a:pt x="5352" y="851"/>
                    </a:lnTo>
                    <a:lnTo>
                      <a:pt x="5357" y="866"/>
                    </a:lnTo>
                    <a:lnTo>
                      <a:pt x="5362" y="880"/>
                    </a:lnTo>
                    <a:lnTo>
                      <a:pt x="5362" y="934"/>
                    </a:lnTo>
                    <a:lnTo>
                      <a:pt x="5357" y="939"/>
                    </a:lnTo>
                    <a:lnTo>
                      <a:pt x="5357" y="1002"/>
                    </a:lnTo>
                    <a:lnTo>
                      <a:pt x="5352" y="1016"/>
                    </a:lnTo>
                    <a:lnTo>
                      <a:pt x="5352" y="1026"/>
                    </a:lnTo>
                    <a:lnTo>
                      <a:pt x="5347" y="1036"/>
                    </a:lnTo>
                    <a:lnTo>
                      <a:pt x="5347" y="1050"/>
                    </a:lnTo>
                    <a:lnTo>
                      <a:pt x="5343" y="1045"/>
                    </a:lnTo>
                    <a:lnTo>
                      <a:pt x="5338" y="1045"/>
                    </a:lnTo>
                    <a:lnTo>
                      <a:pt x="5333" y="1050"/>
                    </a:lnTo>
                    <a:lnTo>
                      <a:pt x="5323" y="1050"/>
                    </a:lnTo>
                    <a:lnTo>
                      <a:pt x="5318" y="1045"/>
                    </a:lnTo>
                    <a:lnTo>
                      <a:pt x="5323" y="1041"/>
                    </a:lnTo>
                    <a:lnTo>
                      <a:pt x="5323" y="1036"/>
                    </a:lnTo>
                    <a:lnTo>
                      <a:pt x="5328" y="1031"/>
                    </a:lnTo>
                    <a:lnTo>
                      <a:pt x="5333" y="1021"/>
                    </a:lnTo>
                    <a:lnTo>
                      <a:pt x="5338" y="1007"/>
                    </a:lnTo>
                    <a:lnTo>
                      <a:pt x="5343" y="992"/>
                    </a:lnTo>
                    <a:lnTo>
                      <a:pt x="5338" y="987"/>
                    </a:lnTo>
                    <a:lnTo>
                      <a:pt x="5338" y="982"/>
                    </a:lnTo>
                    <a:lnTo>
                      <a:pt x="5328" y="982"/>
                    </a:lnTo>
                    <a:lnTo>
                      <a:pt x="5313" y="977"/>
                    </a:lnTo>
                    <a:lnTo>
                      <a:pt x="5304" y="977"/>
                    </a:lnTo>
                    <a:lnTo>
                      <a:pt x="5294" y="973"/>
                    </a:lnTo>
                    <a:lnTo>
                      <a:pt x="5289" y="977"/>
                    </a:lnTo>
                    <a:lnTo>
                      <a:pt x="5275" y="977"/>
                    </a:lnTo>
                    <a:lnTo>
                      <a:pt x="5269" y="985"/>
                    </a:lnTo>
                    <a:lnTo>
                      <a:pt x="5265" y="987"/>
                    </a:lnTo>
                    <a:lnTo>
                      <a:pt x="5260" y="992"/>
                    </a:lnTo>
                    <a:lnTo>
                      <a:pt x="5250" y="992"/>
                    </a:lnTo>
                    <a:lnTo>
                      <a:pt x="5255" y="987"/>
                    </a:lnTo>
                    <a:lnTo>
                      <a:pt x="5260" y="987"/>
                    </a:lnTo>
                    <a:lnTo>
                      <a:pt x="5270" y="977"/>
                    </a:lnTo>
                    <a:lnTo>
                      <a:pt x="5270" y="968"/>
                    </a:lnTo>
                    <a:lnTo>
                      <a:pt x="5260" y="968"/>
                    </a:lnTo>
                    <a:lnTo>
                      <a:pt x="5255" y="963"/>
                    </a:lnTo>
                    <a:lnTo>
                      <a:pt x="5252" y="959"/>
                    </a:lnTo>
                    <a:lnTo>
                      <a:pt x="5255" y="958"/>
                    </a:lnTo>
                    <a:lnTo>
                      <a:pt x="5255" y="953"/>
                    </a:lnTo>
                    <a:lnTo>
                      <a:pt x="5250" y="953"/>
                    </a:lnTo>
                    <a:lnTo>
                      <a:pt x="5236" y="948"/>
                    </a:lnTo>
                    <a:lnTo>
                      <a:pt x="5231" y="943"/>
                    </a:lnTo>
                    <a:lnTo>
                      <a:pt x="5226" y="943"/>
                    </a:lnTo>
                    <a:lnTo>
                      <a:pt x="5216" y="939"/>
                    </a:lnTo>
                    <a:lnTo>
                      <a:pt x="5206" y="929"/>
                    </a:lnTo>
                    <a:lnTo>
                      <a:pt x="5197" y="924"/>
                    </a:lnTo>
                    <a:lnTo>
                      <a:pt x="5192" y="919"/>
                    </a:lnTo>
                    <a:lnTo>
                      <a:pt x="5192" y="914"/>
                    </a:lnTo>
                    <a:lnTo>
                      <a:pt x="5172" y="914"/>
                    </a:lnTo>
                    <a:lnTo>
                      <a:pt x="5165" y="906"/>
                    </a:lnTo>
                    <a:lnTo>
                      <a:pt x="5163" y="905"/>
                    </a:lnTo>
                    <a:lnTo>
                      <a:pt x="5158" y="909"/>
                    </a:lnTo>
                    <a:lnTo>
                      <a:pt x="5148" y="909"/>
                    </a:lnTo>
                    <a:lnTo>
                      <a:pt x="5143" y="914"/>
                    </a:lnTo>
                    <a:lnTo>
                      <a:pt x="5138" y="909"/>
                    </a:lnTo>
                    <a:lnTo>
                      <a:pt x="5134" y="909"/>
                    </a:lnTo>
                    <a:lnTo>
                      <a:pt x="5134" y="914"/>
                    </a:lnTo>
                    <a:lnTo>
                      <a:pt x="5138" y="914"/>
                    </a:lnTo>
                    <a:lnTo>
                      <a:pt x="5143" y="919"/>
                    </a:lnTo>
                    <a:lnTo>
                      <a:pt x="5148" y="919"/>
                    </a:lnTo>
                    <a:lnTo>
                      <a:pt x="5158" y="914"/>
                    </a:lnTo>
                    <a:lnTo>
                      <a:pt x="5158" y="919"/>
                    </a:lnTo>
                    <a:lnTo>
                      <a:pt x="5164" y="926"/>
                    </a:lnTo>
                    <a:lnTo>
                      <a:pt x="5168" y="934"/>
                    </a:lnTo>
                    <a:lnTo>
                      <a:pt x="5172" y="939"/>
                    </a:lnTo>
                    <a:lnTo>
                      <a:pt x="5172" y="948"/>
                    </a:lnTo>
                    <a:lnTo>
                      <a:pt x="5182" y="948"/>
                    </a:lnTo>
                    <a:lnTo>
                      <a:pt x="5192" y="943"/>
                    </a:lnTo>
                    <a:lnTo>
                      <a:pt x="5197" y="943"/>
                    </a:lnTo>
                    <a:lnTo>
                      <a:pt x="5202" y="948"/>
                    </a:lnTo>
                    <a:lnTo>
                      <a:pt x="5206" y="953"/>
                    </a:lnTo>
                    <a:lnTo>
                      <a:pt x="5216" y="953"/>
                    </a:lnTo>
                    <a:lnTo>
                      <a:pt x="5221" y="958"/>
                    </a:lnTo>
                    <a:lnTo>
                      <a:pt x="5226" y="958"/>
                    </a:lnTo>
                    <a:lnTo>
                      <a:pt x="5226" y="960"/>
                    </a:lnTo>
                    <a:lnTo>
                      <a:pt x="5226" y="963"/>
                    </a:lnTo>
                    <a:lnTo>
                      <a:pt x="5231" y="968"/>
                    </a:lnTo>
                    <a:lnTo>
                      <a:pt x="5236" y="973"/>
                    </a:lnTo>
                    <a:lnTo>
                      <a:pt x="5236" y="977"/>
                    </a:lnTo>
                    <a:lnTo>
                      <a:pt x="5231" y="982"/>
                    </a:lnTo>
                    <a:lnTo>
                      <a:pt x="5226" y="987"/>
                    </a:lnTo>
                    <a:lnTo>
                      <a:pt x="5216" y="987"/>
                    </a:lnTo>
                    <a:lnTo>
                      <a:pt x="5216" y="982"/>
                    </a:lnTo>
                    <a:lnTo>
                      <a:pt x="5202" y="982"/>
                    </a:lnTo>
                    <a:lnTo>
                      <a:pt x="5202" y="977"/>
                    </a:lnTo>
                    <a:lnTo>
                      <a:pt x="5197" y="977"/>
                    </a:lnTo>
                    <a:lnTo>
                      <a:pt x="5197" y="987"/>
                    </a:lnTo>
                    <a:lnTo>
                      <a:pt x="5202" y="987"/>
                    </a:lnTo>
                    <a:lnTo>
                      <a:pt x="5206" y="992"/>
                    </a:lnTo>
                    <a:lnTo>
                      <a:pt x="5226" y="992"/>
                    </a:lnTo>
                    <a:lnTo>
                      <a:pt x="5226" y="1007"/>
                    </a:lnTo>
                    <a:lnTo>
                      <a:pt x="5231" y="1011"/>
                    </a:lnTo>
                    <a:lnTo>
                      <a:pt x="5236" y="1011"/>
                    </a:lnTo>
                    <a:lnTo>
                      <a:pt x="5241" y="1016"/>
                    </a:lnTo>
                    <a:lnTo>
                      <a:pt x="5241" y="1026"/>
                    </a:lnTo>
                    <a:lnTo>
                      <a:pt x="5236" y="1031"/>
                    </a:lnTo>
                    <a:lnTo>
                      <a:pt x="5231" y="1045"/>
                    </a:lnTo>
                    <a:lnTo>
                      <a:pt x="5236" y="1050"/>
                    </a:lnTo>
                    <a:lnTo>
                      <a:pt x="5236" y="1065"/>
                    </a:lnTo>
                    <a:lnTo>
                      <a:pt x="5245" y="1065"/>
                    </a:lnTo>
                    <a:lnTo>
                      <a:pt x="5250" y="1070"/>
                    </a:lnTo>
                    <a:lnTo>
                      <a:pt x="5255" y="1065"/>
                    </a:lnTo>
                    <a:lnTo>
                      <a:pt x="5260" y="1060"/>
                    </a:lnTo>
                    <a:lnTo>
                      <a:pt x="5270" y="1055"/>
                    </a:lnTo>
                    <a:lnTo>
                      <a:pt x="5265" y="1050"/>
                    </a:lnTo>
                    <a:lnTo>
                      <a:pt x="5265" y="1041"/>
                    </a:lnTo>
                    <a:lnTo>
                      <a:pt x="5260" y="1041"/>
                    </a:lnTo>
                    <a:lnTo>
                      <a:pt x="5260" y="1021"/>
                    </a:lnTo>
                    <a:lnTo>
                      <a:pt x="5265" y="1016"/>
                    </a:lnTo>
                    <a:lnTo>
                      <a:pt x="5270" y="1011"/>
                    </a:lnTo>
                    <a:lnTo>
                      <a:pt x="5279" y="997"/>
                    </a:lnTo>
                    <a:lnTo>
                      <a:pt x="5284" y="987"/>
                    </a:lnTo>
                    <a:lnTo>
                      <a:pt x="5294" y="987"/>
                    </a:lnTo>
                    <a:lnTo>
                      <a:pt x="5299" y="992"/>
                    </a:lnTo>
                    <a:lnTo>
                      <a:pt x="5299" y="997"/>
                    </a:lnTo>
                    <a:lnTo>
                      <a:pt x="5304" y="1002"/>
                    </a:lnTo>
                    <a:lnTo>
                      <a:pt x="5299" y="1007"/>
                    </a:lnTo>
                    <a:lnTo>
                      <a:pt x="5304" y="1016"/>
                    </a:lnTo>
                    <a:lnTo>
                      <a:pt x="5309" y="1016"/>
                    </a:lnTo>
                    <a:lnTo>
                      <a:pt x="5309" y="1021"/>
                    </a:lnTo>
                    <a:lnTo>
                      <a:pt x="5304" y="1021"/>
                    </a:lnTo>
                    <a:lnTo>
                      <a:pt x="5304" y="1036"/>
                    </a:lnTo>
                    <a:lnTo>
                      <a:pt x="5309" y="1045"/>
                    </a:lnTo>
                    <a:lnTo>
                      <a:pt x="5318" y="1055"/>
                    </a:lnTo>
                    <a:lnTo>
                      <a:pt x="5323" y="1065"/>
                    </a:lnTo>
                    <a:lnTo>
                      <a:pt x="5343" y="1065"/>
                    </a:lnTo>
                    <a:lnTo>
                      <a:pt x="5347" y="1065"/>
                    </a:lnTo>
                    <a:lnTo>
                      <a:pt x="5352" y="1065"/>
                    </a:lnTo>
                    <a:lnTo>
                      <a:pt x="5357" y="1065"/>
                    </a:lnTo>
                    <a:lnTo>
                      <a:pt x="5367" y="1060"/>
                    </a:lnTo>
                    <a:lnTo>
                      <a:pt x="5372" y="1060"/>
                    </a:lnTo>
                    <a:lnTo>
                      <a:pt x="5372" y="1065"/>
                    </a:lnTo>
                    <a:lnTo>
                      <a:pt x="5377" y="1080"/>
                    </a:lnTo>
                    <a:lnTo>
                      <a:pt x="5381" y="1089"/>
                    </a:lnTo>
                    <a:lnTo>
                      <a:pt x="5381" y="1094"/>
                    </a:lnTo>
                    <a:lnTo>
                      <a:pt x="5386" y="1099"/>
                    </a:lnTo>
                    <a:lnTo>
                      <a:pt x="5386" y="1114"/>
                    </a:lnTo>
                    <a:lnTo>
                      <a:pt x="5372" y="1114"/>
                    </a:lnTo>
                    <a:lnTo>
                      <a:pt x="5367" y="1118"/>
                    </a:lnTo>
                    <a:lnTo>
                      <a:pt x="5362" y="1123"/>
                    </a:lnTo>
                    <a:lnTo>
                      <a:pt x="5357" y="1133"/>
                    </a:lnTo>
                    <a:lnTo>
                      <a:pt x="5362" y="1133"/>
                    </a:lnTo>
                    <a:lnTo>
                      <a:pt x="5367" y="1128"/>
                    </a:lnTo>
                    <a:lnTo>
                      <a:pt x="5367" y="1123"/>
                    </a:lnTo>
                    <a:lnTo>
                      <a:pt x="5377" y="1123"/>
                    </a:lnTo>
                    <a:lnTo>
                      <a:pt x="5381" y="1128"/>
                    </a:lnTo>
                    <a:lnTo>
                      <a:pt x="5386" y="1133"/>
                    </a:lnTo>
                    <a:lnTo>
                      <a:pt x="5381" y="1138"/>
                    </a:lnTo>
                    <a:lnTo>
                      <a:pt x="5386" y="1148"/>
                    </a:lnTo>
                    <a:lnTo>
                      <a:pt x="5386" y="1186"/>
                    </a:lnTo>
                    <a:lnTo>
                      <a:pt x="5381" y="1201"/>
                    </a:lnTo>
                    <a:lnTo>
                      <a:pt x="5377" y="1230"/>
                    </a:lnTo>
                    <a:lnTo>
                      <a:pt x="5372" y="1240"/>
                    </a:lnTo>
                    <a:lnTo>
                      <a:pt x="5367" y="1254"/>
                    </a:lnTo>
                    <a:lnTo>
                      <a:pt x="5362" y="1264"/>
                    </a:lnTo>
                    <a:lnTo>
                      <a:pt x="5357" y="1269"/>
                    </a:lnTo>
                    <a:lnTo>
                      <a:pt x="5352" y="1274"/>
                    </a:lnTo>
                    <a:lnTo>
                      <a:pt x="5347" y="1284"/>
                    </a:lnTo>
                    <a:lnTo>
                      <a:pt x="5347" y="1293"/>
                    </a:lnTo>
                    <a:lnTo>
                      <a:pt x="5345" y="1293"/>
                    </a:lnTo>
                    <a:lnTo>
                      <a:pt x="5343" y="1303"/>
                    </a:lnTo>
                    <a:lnTo>
                      <a:pt x="5338" y="1313"/>
                    </a:lnTo>
                    <a:lnTo>
                      <a:pt x="5333" y="1327"/>
                    </a:lnTo>
                    <a:lnTo>
                      <a:pt x="5328" y="1342"/>
                    </a:lnTo>
                    <a:lnTo>
                      <a:pt x="5323" y="1352"/>
                    </a:lnTo>
                    <a:lnTo>
                      <a:pt x="5318" y="1352"/>
                    </a:lnTo>
                    <a:lnTo>
                      <a:pt x="5318" y="1357"/>
                    </a:lnTo>
                    <a:lnTo>
                      <a:pt x="5313" y="1361"/>
                    </a:lnTo>
                    <a:lnTo>
                      <a:pt x="5313" y="1366"/>
                    </a:lnTo>
                    <a:lnTo>
                      <a:pt x="5318" y="1366"/>
                    </a:lnTo>
                    <a:lnTo>
                      <a:pt x="5313" y="1376"/>
                    </a:lnTo>
                    <a:lnTo>
                      <a:pt x="5309" y="1386"/>
                    </a:lnTo>
                    <a:lnTo>
                      <a:pt x="5304" y="1395"/>
                    </a:lnTo>
                    <a:lnTo>
                      <a:pt x="5299" y="1400"/>
                    </a:lnTo>
                    <a:lnTo>
                      <a:pt x="5284" y="1415"/>
                    </a:lnTo>
                    <a:lnTo>
                      <a:pt x="5279" y="1425"/>
                    </a:lnTo>
                    <a:lnTo>
                      <a:pt x="5275" y="1429"/>
                    </a:lnTo>
                    <a:lnTo>
                      <a:pt x="5275" y="1425"/>
                    </a:lnTo>
                    <a:lnTo>
                      <a:pt x="5279" y="1410"/>
                    </a:lnTo>
                    <a:lnTo>
                      <a:pt x="5275" y="1415"/>
                    </a:lnTo>
                    <a:lnTo>
                      <a:pt x="5260" y="1425"/>
                    </a:lnTo>
                    <a:lnTo>
                      <a:pt x="5245" y="1434"/>
                    </a:lnTo>
                    <a:lnTo>
                      <a:pt x="5241" y="1434"/>
                    </a:lnTo>
                    <a:lnTo>
                      <a:pt x="5236" y="1444"/>
                    </a:lnTo>
                    <a:lnTo>
                      <a:pt x="5221" y="1444"/>
                    </a:lnTo>
                    <a:lnTo>
                      <a:pt x="5221" y="1449"/>
                    </a:lnTo>
                    <a:lnTo>
                      <a:pt x="5226" y="1449"/>
                    </a:lnTo>
                    <a:lnTo>
                      <a:pt x="5231" y="1454"/>
                    </a:lnTo>
                    <a:lnTo>
                      <a:pt x="5226" y="1459"/>
                    </a:lnTo>
                    <a:lnTo>
                      <a:pt x="5221" y="1478"/>
                    </a:lnTo>
                    <a:lnTo>
                      <a:pt x="5216" y="1502"/>
                    </a:lnTo>
                    <a:lnTo>
                      <a:pt x="5216" y="1517"/>
                    </a:lnTo>
                    <a:lnTo>
                      <a:pt x="5211" y="1522"/>
                    </a:lnTo>
                    <a:lnTo>
                      <a:pt x="5206" y="1522"/>
                    </a:lnTo>
                    <a:lnTo>
                      <a:pt x="5202" y="1517"/>
                    </a:lnTo>
                    <a:lnTo>
                      <a:pt x="5202" y="1522"/>
                    </a:lnTo>
                    <a:lnTo>
                      <a:pt x="5206" y="1527"/>
                    </a:lnTo>
                    <a:lnTo>
                      <a:pt x="5211" y="1527"/>
                    </a:lnTo>
                    <a:lnTo>
                      <a:pt x="5202" y="1556"/>
                    </a:lnTo>
                    <a:lnTo>
                      <a:pt x="5202" y="1566"/>
                    </a:lnTo>
                    <a:lnTo>
                      <a:pt x="5197" y="1570"/>
                    </a:lnTo>
                    <a:lnTo>
                      <a:pt x="5202" y="1575"/>
                    </a:lnTo>
                    <a:lnTo>
                      <a:pt x="5197" y="1580"/>
                    </a:lnTo>
                    <a:lnTo>
                      <a:pt x="5192" y="1575"/>
                    </a:lnTo>
                    <a:lnTo>
                      <a:pt x="5187" y="1570"/>
                    </a:lnTo>
                    <a:lnTo>
                      <a:pt x="5182" y="1566"/>
                    </a:lnTo>
                    <a:lnTo>
                      <a:pt x="5163" y="1566"/>
                    </a:lnTo>
                    <a:lnTo>
                      <a:pt x="5148" y="1570"/>
                    </a:lnTo>
                    <a:lnTo>
                      <a:pt x="5143" y="1570"/>
                    </a:lnTo>
                    <a:lnTo>
                      <a:pt x="5134" y="1580"/>
                    </a:lnTo>
                    <a:lnTo>
                      <a:pt x="5124" y="1595"/>
                    </a:lnTo>
                    <a:lnTo>
                      <a:pt x="5119" y="1605"/>
                    </a:lnTo>
                    <a:lnTo>
                      <a:pt x="5114" y="1609"/>
                    </a:lnTo>
                    <a:lnTo>
                      <a:pt x="5114" y="1619"/>
                    </a:lnTo>
                    <a:lnTo>
                      <a:pt x="5109" y="1624"/>
                    </a:lnTo>
                    <a:lnTo>
                      <a:pt x="5109" y="1639"/>
                    </a:lnTo>
                    <a:lnTo>
                      <a:pt x="5100" y="1653"/>
                    </a:lnTo>
                    <a:lnTo>
                      <a:pt x="5095" y="1663"/>
                    </a:lnTo>
                    <a:lnTo>
                      <a:pt x="5090" y="1658"/>
                    </a:lnTo>
                    <a:lnTo>
                      <a:pt x="5085" y="1658"/>
                    </a:lnTo>
                    <a:lnTo>
                      <a:pt x="5080" y="1663"/>
                    </a:lnTo>
                    <a:lnTo>
                      <a:pt x="5080" y="1668"/>
                    </a:lnTo>
                    <a:lnTo>
                      <a:pt x="5075" y="1668"/>
                    </a:lnTo>
                    <a:lnTo>
                      <a:pt x="5066" y="1677"/>
                    </a:lnTo>
                    <a:lnTo>
                      <a:pt x="5061" y="1682"/>
                    </a:lnTo>
                    <a:lnTo>
                      <a:pt x="5061" y="1687"/>
                    </a:lnTo>
                    <a:lnTo>
                      <a:pt x="5046" y="1697"/>
                    </a:lnTo>
                    <a:lnTo>
                      <a:pt x="5041" y="1697"/>
                    </a:lnTo>
                    <a:lnTo>
                      <a:pt x="5036" y="1702"/>
                    </a:lnTo>
                    <a:lnTo>
                      <a:pt x="5036" y="1697"/>
                    </a:lnTo>
                    <a:lnTo>
                      <a:pt x="5031" y="1702"/>
                    </a:lnTo>
                    <a:lnTo>
                      <a:pt x="5017" y="1702"/>
                    </a:lnTo>
                    <a:lnTo>
                      <a:pt x="5017" y="1697"/>
                    </a:lnTo>
                    <a:lnTo>
                      <a:pt x="4997" y="1697"/>
                    </a:lnTo>
                    <a:lnTo>
                      <a:pt x="4993" y="1702"/>
                    </a:lnTo>
                    <a:lnTo>
                      <a:pt x="4988" y="1707"/>
                    </a:lnTo>
                    <a:lnTo>
                      <a:pt x="4997" y="1707"/>
                    </a:lnTo>
                    <a:lnTo>
                      <a:pt x="5017" y="1707"/>
                    </a:lnTo>
                    <a:lnTo>
                      <a:pt x="5017" y="1716"/>
                    </a:lnTo>
                    <a:lnTo>
                      <a:pt x="5022" y="1726"/>
                    </a:lnTo>
                    <a:lnTo>
                      <a:pt x="5017" y="1736"/>
                    </a:lnTo>
                    <a:lnTo>
                      <a:pt x="5012" y="1745"/>
                    </a:lnTo>
                    <a:lnTo>
                      <a:pt x="5007" y="1755"/>
                    </a:lnTo>
                    <a:lnTo>
                      <a:pt x="5002" y="1765"/>
                    </a:lnTo>
                    <a:lnTo>
                      <a:pt x="4997" y="1775"/>
                    </a:lnTo>
                    <a:lnTo>
                      <a:pt x="4993" y="1784"/>
                    </a:lnTo>
                    <a:lnTo>
                      <a:pt x="4988" y="1784"/>
                    </a:lnTo>
                    <a:lnTo>
                      <a:pt x="4983" y="1789"/>
                    </a:lnTo>
                    <a:lnTo>
                      <a:pt x="4978" y="1789"/>
                    </a:lnTo>
                    <a:lnTo>
                      <a:pt x="4983" y="1784"/>
                    </a:lnTo>
                    <a:lnTo>
                      <a:pt x="4983" y="1779"/>
                    </a:lnTo>
                    <a:lnTo>
                      <a:pt x="4990" y="1779"/>
                    </a:lnTo>
                    <a:lnTo>
                      <a:pt x="4989" y="1766"/>
                    </a:lnTo>
                    <a:lnTo>
                      <a:pt x="4983" y="1765"/>
                    </a:lnTo>
                    <a:lnTo>
                      <a:pt x="4968" y="1779"/>
                    </a:lnTo>
                    <a:lnTo>
                      <a:pt x="4968" y="1784"/>
                    </a:lnTo>
                    <a:lnTo>
                      <a:pt x="4963" y="1789"/>
                    </a:lnTo>
                    <a:lnTo>
                      <a:pt x="4959" y="1794"/>
                    </a:lnTo>
                    <a:lnTo>
                      <a:pt x="4959" y="1804"/>
                    </a:lnTo>
                    <a:lnTo>
                      <a:pt x="4954" y="1809"/>
                    </a:lnTo>
                    <a:lnTo>
                      <a:pt x="4944" y="1809"/>
                    </a:lnTo>
                    <a:lnTo>
                      <a:pt x="4944" y="1823"/>
                    </a:lnTo>
                    <a:lnTo>
                      <a:pt x="4939" y="1823"/>
                    </a:lnTo>
                    <a:lnTo>
                      <a:pt x="4939" y="1814"/>
                    </a:lnTo>
                    <a:lnTo>
                      <a:pt x="4934" y="1809"/>
                    </a:lnTo>
                    <a:lnTo>
                      <a:pt x="4920" y="1809"/>
                    </a:lnTo>
                    <a:lnTo>
                      <a:pt x="4920" y="1818"/>
                    </a:lnTo>
                    <a:lnTo>
                      <a:pt x="4915" y="1814"/>
                    </a:lnTo>
                    <a:lnTo>
                      <a:pt x="4910" y="1814"/>
                    </a:lnTo>
                    <a:lnTo>
                      <a:pt x="4910" y="1818"/>
                    </a:lnTo>
                    <a:lnTo>
                      <a:pt x="4905" y="1819"/>
                    </a:lnTo>
                    <a:lnTo>
                      <a:pt x="4902" y="1820"/>
                    </a:lnTo>
                    <a:lnTo>
                      <a:pt x="4900" y="1823"/>
                    </a:lnTo>
                    <a:lnTo>
                      <a:pt x="4895" y="1833"/>
                    </a:lnTo>
                    <a:lnTo>
                      <a:pt x="4895" y="1838"/>
                    </a:lnTo>
                    <a:lnTo>
                      <a:pt x="4886" y="1843"/>
                    </a:lnTo>
                    <a:lnTo>
                      <a:pt x="4891" y="1843"/>
                    </a:lnTo>
                    <a:lnTo>
                      <a:pt x="4900" y="1838"/>
                    </a:lnTo>
                    <a:lnTo>
                      <a:pt x="4900" y="1828"/>
                    </a:lnTo>
                    <a:lnTo>
                      <a:pt x="4905" y="1823"/>
                    </a:lnTo>
                    <a:lnTo>
                      <a:pt x="4920" y="1823"/>
                    </a:lnTo>
                    <a:lnTo>
                      <a:pt x="4929" y="1828"/>
                    </a:lnTo>
                    <a:lnTo>
                      <a:pt x="4944" y="1828"/>
                    </a:lnTo>
                    <a:lnTo>
                      <a:pt x="4959" y="1809"/>
                    </a:lnTo>
                    <a:lnTo>
                      <a:pt x="4963" y="1809"/>
                    </a:lnTo>
                    <a:lnTo>
                      <a:pt x="4968" y="1823"/>
                    </a:lnTo>
                    <a:lnTo>
                      <a:pt x="4968" y="1877"/>
                    </a:lnTo>
                    <a:lnTo>
                      <a:pt x="4959" y="1891"/>
                    </a:lnTo>
                    <a:lnTo>
                      <a:pt x="4954" y="1901"/>
                    </a:lnTo>
                    <a:lnTo>
                      <a:pt x="4949" y="1901"/>
                    </a:lnTo>
                    <a:lnTo>
                      <a:pt x="4949" y="1906"/>
                    </a:lnTo>
                    <a:lnTo>
                      <a:pt x="4939" y="1911"/>
                    </a:lnTo>
                    <a:lnTo>
                      <a:pt x="4939" y="1920"/>
                    </a:lnTo>
                    <a:lnTo>
                      <a:pt x="4934" y="1930"/>
                    </a:lnTo>
                    <a:lnTo>
                      <a:pt x="4929" y="1940"/>
                    </a:lnTo>
                    <a:lnTo>
                      <a:pt x="4928" y="1940"/>
                    </a:lnTo>
                    <a:lnTo>
                      <a:pt x="4925" y="1945"/>
                    </a:lnTo>
                    <a:lnTo>
                      <a:pt x="4920" y="1950"/>
                    </a:lnTo>
                    <a:lnTo>
                      <a:pt x="4915" y="1950"/>
                    </a:lnTo>
                    <a:lnTo>
                      <a:pt x="4900" y="1954"/>
                    </a:lnTo>
                    <a:lnTo>
                      <a:pt x="4886" y="1959"/>
                    </a:lnTo>
                    <a:lnTo>
                      <a:pt x="4881" y="1959"/>
                    </a:lnTo>
                    <a:lnTo>
                      <a:pt x="4871" y="1969"/>
                    </a:lnTo>
                    <a:lnTo>
                      <a:pt x="4866" y="1974"/>
                    </a:lnTo>
                    <a:lnTo>
                      <a:pt x="4861" y="1974"/>
                    </a:lnTo>
                    <a:lnTo>
                      <a:pt x="4861" y="1989"/>
                    </a:lnTo>
                    <a:lnTo>
                      <a:pt x="4852" y="2003"/>
                    </a:lnTo>
                    <a:lnTo>
                      <a:pt x="4852" y="2008"/>
                    </a:lnTo>
                    <a:lnTo>
                      <a:pt x="4856" y="2008"/>
                    </a:lnTo>
                    <a:lnTo>
                      <a:pt x="4852" y="2013"/>
                    </a:lnTo>
                    <a:lnTo>
                      <a:pt x="4852" y="2018"/>
                    </a:lnTo>
                    <a:lnTo>
                      <a:pt x="4847" y="2018"/>
                    </a:lnTo>
                    <a:lnTo>
                      <a:pt x="4847" y="2023"/>
                    </a:lnTo>
                    <a:lnTo>
                      <a:pt x="4842" y="2027"/>
                    </a:lnTo>
                    <a:lnTo>
                      <a:pt x="4837" y="2037"/>
                    </a:lnTo>
                    <a:lnTo>
                      <a:pt x="4832" y="2052"/>
                    </a:lnTo>
                    <a:lnTo>
                      <a:pt x="4822" y="2066"/>
                    </a:lnTo>
                    <a:lnTo>
                      <a:pt x="4818" y="2091"/>
                    </a:lnTo>
                    <a:lnTo>
                      <a:pt x="4813" y="2100"/>
                    </a:lnTo>
                    <a:lnTo>
                      <a:pt x="4808" y="2110"/>
                    </a:lnTo>
                    <a:lnTo>
                      <a:pt x="4808" y="2115"/>
                    </a:lnTo>
                    <a:lnTo>
                      <a:pt x="4803" y="2129"/>
                    </a:lnTo>
                    <a:lnTo>
                      <a:pt x="4798" y="2125"/>
                    </a:lnTo>
                    <a:lnTo>
                      <a:pt x="4788" y="2125"/>
                    </a:lnTo>
                    <a:lnTo>
                      <a:pt x="4788" y="2110"/>
                    </a:lnTo>
                    <a:lnTo>
                      <a:pt x="4769" y="2110"/>
                    </a:lnTo>
                    <a:lnTo>
                      <a:pt x="4769" y="2115"/>
                    </a:lnTo>
                    <a:lnTo>
                      <a:pt x="4784" y="2115"/>
                    </a:lnTo>
                    <a:lnTo>
                      <a:pt x="4788" y="2129"/>
                    </a:lnTo>
                    <a:lnTo>
                      <a:pt x="4788" y="2154"/>
                    </a:lnTo>
                    <a:lnTo>
                      <a:pt x="4784" y="2159"/>
                    </a:lnTo>
                    <a:lnTo>
                      <a:pt x="4779" y="2168"/>
                    </a:lnTo>
                    <a:lnTo>
                      <a:pt x="4774" y="2183"/>
                    </a:lnTo>
                    <a:lnTo>
                      <a:pt x="4769" y="2188"/>
                    </a:lnTo>
                    <a:lnTo>
                      <a:pt x="4769" y="2198"/>
                    </a:lnTo>
                    <a:lnTo>
                      <a:pt x="4764" y="2202"/>
                    </a:lnTo>
                    <a:lnTo>
                      <a:pt x="4740" y="2202"/>
                    </a:lnTo>
                    <a:lnTo>
                      <a:pt x="4735" y="2207"/>
                    </a:lnTo>
                    <a:lnTo>
                      <a:pt x="4730" y="2212"/>
                    </a:lnTo>
                    <a:lnTo>
                      <a:pt x="4716" y="2232"/>
                    </a:lnTo>
                    <a:lnTo>
                      <a:pt x="4681" y="2232"/>
                    </a:lnTo>
                    <a:lnTo>
                      <a:pt x="4677" y="2236"/>
                    </a:lnTo>
                    <a:lnTo>
                      <a:pt x="4672" y="2241"/>
                    </a:lnTo>
                    <a:lnTo>
                      <a:pt x="4647" y="2241"/>
                    </a:lnTo>
                    <a:lnTo>
                      <a:pt x="4647" y="2236"/>
                    </a:lnTo>
                    <a:lnTo>
                      <a:pt x="4643" y="2241"/>
                    </a:lnTo>
                    <a:lnTo>
                      <a:pt x="4638" y="2241"/>
                    </a:lnTo>
                    <a:lnTo>
                      <a:pt x="4634" y="2241"/>
                    </a:lnTo>
                    <a:lnTo>
                      <a:pt x="4623" y="2241"/>
                    </a:lnTo>
                    <a:lnTo>
                      <a:pt x="4618" y="2251"/>
                    </a:lnTo>
                    <a:lnTo>
                      <a:pt x="4609" y="2251"/>
                    </a:lnTo>
                    <a:lnTo>
                      <a:pt x="4599" y="2246"/>
                    </a:lnTo>
                    <a:lnTo>
                      <a:pt x="4579" y="2241"/>
                    </a:lnTo>
                    <a:lnTo>
                      <a:pt x="4570" y="2246"/>
                    </a:lnTo>
                    <a:lnTo>
                      <a:pt x="4565" y="2251"/>
                    </a:lnTo>
                    <a:lnTo>
                      <a:pt x="4560" y="2251"/>
                    </a:lnTo>
                    <a:lnTo>
                      <a:pt x="4560" y="2246"/>
                    </a:lnTo>
                    <a:lnTo>
                      <a:pt x="4545" y="2246"/>
                    </a:lnTo>
                    <a:lnTo>
                      <a:pt x="4536" y="2241"/>
                    </a:lnTo>
                    <a:lnTo>
                      <a:pt x="4511" y="2246"/>
                    </a:lnTo>
                    <a:lnTo>
                      <a:pt x="4502" y="2251"/>
                    </a:lnTo>
                    <a:lnTo>
                      <a:pt x="4497" y="2256"/>
                    </a:lnTo>
                    <a:lnTo>
                      <a:pt x="4482" y="2256"/>
                    </a:lnTo>
                    <a:lnTo>
                      <a:pt x="4477" y="2251"/>
                    </a:lnTo>
                    <a:lnTo>
                      <a:pt x="4477" y="2241"/>
                    </a:lnTo>
                    <a:lnTo>
                      <a:pt x="4468" y="2241"/>
                    </a:lnTo>
                    <a:lnTo>
                      <a:pt x="4463" y="2246"/>
                    </a:lnTo>
                    <a:lnTo>
                      <a:pt x="4458" y="2251"/>
                    </a:lnTo>
                    <a:lnTo>
                      <a:pt x="4453" y="2261"/>
                    </a:lnTo>
                    <a:lnTo>
                      <a:pt x="4472" y="2261"/>
                    </a:lnTo>
                    <a:lnTo>
                      <a:pt x="4477" y="2266"/>
                    </a:lnTo>
                    <a:lnTo>
                      <a:pt x="4477" y="2270"/>
                    </a:lnTo>
                    <a:lnTo>
                      <a:pt x="4487" y="2270"/>
                    </a:lnTo>
                    <a:lnTo>
                      <a:pt x="4497" y="2266"/>
                    </a:lnTo>
                    <a:lnTo>
                      <a:pt x="4516" y="2266"/>
                    </a:lnTo>
                    <a:lnTo>
                      <a:pt x="4521" y="2256"/>
                    </a:lnTo>
                    <a:lnTo>
                      <a:pt x="4541" y="2256"/>
                    </a:lnTo>
                    <a:lnTo>
                      <a:pt x="4545" y="2261"/>
                    </a:lnTo>
                    <a:lnTo>
                      <a:pt x="4550" y="2261"/>
                    </a:lnTo>
                    <a:lnTo>
                      <a:pt x="4550" y="2266"/>
                    </a:lnTo>
                    <a:lnTo>
                      <a:pt x="4560" y="2266"/>
                    </a:lnTo>
                    <a:lnTo>
                      <a:pt x="4570" y="2270"/>
                    </a:lnTo>
                    <a:lnTo>
                      <a:pt x="4575" y="2275"/>
                    </a:lnTo>
                    <a:lnTo>
                      <a:pt x="4584" y="2280"/>
                    </a:lnTo>
                    <a:lnTo>
                      <a:pt x="4599" y="2280"/>
                    </a:lnTo>
                    <a:lnTo>
                      <a:pt x="4604" y="2285"/>
                    </a:lnTo>
                    <a:lnTo>
                      <a:pt x="4604" y="2290"/>
                    </a:lnTo>
                    <a:lnTo>
                      <a:pt x="4609" y="2304"/>
                    </a:lnTo>
                    <a:lnTo>
                      <a:pt x="4609" y="2319"/>
                    </a:lnTo>
                    <a:lnTo>
                      <a:pt x="4604" y="2324"/>
                    </a:lnTo>
                    <a:lnTo>
                      <a:pt x="4594" y="2334"/>
                    </a:lnTo>
                    <a:lnTo>
                      <a:pt x="4589" y="2343"/>
                    </a:lnTo>
                    <a:lnTo>
                      <a:pt x="4584" y="2348"/>
                    </a:lnTo>
                    <a:lnTo>
                      <a:pt x="4584" y="2387"/>
                    </a:lnTo>
                    <a:lnTo>
                      <a:pt x="4589" y="2397"/>
                    </a:lnTo>
                    <a:lnTo>
                      <a:pt x="4584" y="2411"/>
                    </a:lnTo>
                    <a:lnTo>
                      <a:pt x="4579" y="2421"/>
                    </a:lnTo>
                    <a:lnTo>
                      <a:pt x="4575" y="2421"/>
                    </a:lnTo>
                    <a:lnTo>
                      <a:pt x="4570" y="2426"/>
                    </a:lnTo>
                    <a:lnTo>
                      <a:pt x="4565" y="2431"/>
                    </a:lnTo>
                    <a:lnTo>
                      <a:pt x="4545" y="2431"/>
                    </a:lnTo>
                    <a:lnTo>
                      <a:pt x="4526" y="2426"/>
                    </a:lnTo>
                    <a:lnTo>
                      <a:pt x="4516" y="2431"/>
                    </a:lnTo>
                    <a:lnTo>
                      <a:pt x="4511" y="2426"/>
                    </a:lnTo>
                    <a:lnTo>
                      <a:pt x="4506" y="2431"/>
                    </a:lnTo>
                    <a:lnTo>
                      <a:pt x="4502" y="2431"/>
                    </a:lnTo>
                    <a:lnTo>
                      <a:pt x="4497" y="2436"/>
                    </a:lnTo>
                    <a:lnTo>
                      <a:pt x="4492" y="2445"/>
                    </a:lnTo>
                    <a:lnTo>
                      <a:pt x="4487" y="2450"/>
                    </a:lnTo>
                    <a:lnTo>
                      <a:pt x="4482" y="2455"/>
                    </a:lnTo>
                    <a:lnTo>
                      <a:pt x="4482" y="2460"/>
                    </a:lnTo>
                    <a:lnTo>
                      <a:pt x="4477" y="2465"/>
                    </a:lnTo>
                    <a:lnTo>
                      <a:pt x="4477" y="2499"/>
                    </a:lnTo>
                    <a:lnTo>
                      <a:pt x="4472" y="2509"/>
                    </a:lnTo>
                    <a:lnTo>
                      <a:pt x="4472" y="2513"/>
                    </a:lnTo>
                    <a:lnTo>
                      <a:pt x="4468" y="2513"/>
                    </a:lnTo>
                    <a:lnTo>
                      <a:pt x="4468" y="2518"/>
                    </a:lnTo>
                    <a:lnTo>
                      <a:pt x="4477" y="2518"/>
                    </a:lnTo>
                    <a:lnTo>
                      <a:pt x="4477" y="2528"/>
                    </a:lnTo>
                    <a:lnTo>
                      <a:pt x="4463" y="2538"/>
                    </a:lnTo>
                    <a:lnTo>
                      <a:pt x="4463" y="2543"/>
                    </a:lnTo>
                    <a:lnTo>
                      <a:pt x="4458" y="2548"/>
                    </a:lnTo>
                    <a:lnTo>
                      <a:pt x="4463" y="2552"/>
                    </a:lnTo>
                    <a:lnTo>
                      <a:pt x="4458" y="2557"/>
                    </a:lnTo>
                    <a:lnTo>
                      <a:pt x="4458" y="2562"/>
                    </a:lnTo>
                    <a:lnTo>
                      <a:pt x="4463" y="2572"/>
                    </a:lnTo>
                    <a:lnTo>
                      <a:pt x="4463" y="2577"/>
                    </a:lnTo>
                    <a:lnTo>
                      <a:pt x="4463" y="2582"/>
                    </a:lnTo>
                    <a:lnTo>
                      <a:pt x="4468" y="2596"/>
                    </a:lnTo>
                    <a:lnTo>
                      <a:pt x="4468" y="2601"/>
                    </a:lnTo>
                    <a:lnTo>
                      <a:pt x="4463" y="2606"/>
                    </a:lnTo>
                    <a:lnTo>
                      <a:pt x="4453" y="2616"/>
                    </a:lnTo>
                    <a:lnTo>
                      <a:pt x="4453" y="2625"/>
                    </a:lnTo>
                    <a:lnTo>
                      <a:pt x="4448" y="2635"/>
                    </a:lnTo>
                    <a:lnTo>
                      <a:pt x="4448" y="2645"/>
                    </a:lnTo>
                    <a:lnTo>
                      <a:pt x="4443" y="2664"/>
                    </a:lnTo>
                    <a:lnTo>
                      <a:pt x="4438" y="2674"/>
                    </a:lnTo>
                    <a:lnTo>
                      <a:pt x="4429" y="2679"/>
                    </a:lnTo>
                    <a:lnTo>
                      <a:pt x="4429" y="2684"/>
                    </a:lnTo>
                    <a:lnTo>
                      <a:pt x="4424" y="2684"/>
                    </a:lnTo>
                    <a:lnTo>
                      <a:pt x="4400" y="2713"/>
                    </a:lnTo>
                    <a:lnTo>
                      <a:pt x="4390" y="2723"/>
                    </a:lnTo>
                    <a:lnTo>
                      <a:pt x="4380" y="2727"/>
                    </a:lnTo>
                    <a:lnTo>
                      <a:pt x="4390" y="2747"/>
                    </a:lnTo>
                    <a:lnTo>
                      <a:pt x="4414" y="2747"/>
                    </a:lnTo>
                    <a:lnTo>
                      <a:pt x="4424" y="2742"/>
                    </a:lnTo>
                    <a:lnTo>
                      <a:pt x="4429" y="2742"/>
                    </a:lnTo>
                    <a:lnTo>
                      <a:pt x="4434" y="2732"/>
                    </a:lnTo>
                    <a:lnTo>
                      <a:pt x="4438" y="2723"/>
                    </a:lnTo>
                    <a:lnTo>
                      <a:pt x="4443" y="2723"/>
                    </a:lnTo>
                    <a:lnTo>
                      <a:pt x="4443" y="2718"/>
                    </a:lnTo>
                    <a:lnTo>
                      <a:pt x="4453" y="2713"/>
                    </a:lnTo>
                    <a:lnTo>
                      <a:pt x="4453" y="2703"/>
                    </a:lnTo>
                    <a:lnTo>
                      <a:pt x="4458" y="2693"/>
                    </a:lnTo>
                    <a:lnTo>
                      <a:pt x="4468" y="2679"/>
                    </a:lnTo>
                    <a:lnTo>
                      <a:pt x="4472" y="2679"/>
                    </a:lnTo>
                    <a:lnTo>
                      <a:pt x="4472" y="2684"/>
                    </a:lnTo>
                    <a:lnTo>
                      <a:pt x="4479" y="2686"/>
                    </a:lnTo>
                    <a:lnTo>
                      <a:pt x="4482" y="2689"/>
                    </a:lnTo>
                    <a:lnTo>
                      <a:pt x="4487" y="2689"/>
                    </a:lnTo>
                    <a:lnTo>
                      <a:pt x="4482" y="2684"/>
                    </a:lnTo>
                    <a:lnTo>
                      <a:pt x="4477" y="2679"/>
                    </a:lnTo>
                    <a:lnTo>
                      <a:pt x="4477" y="2669"/>
                    </a:lnTo>
                    <a:lnTo>
                      <a:pt x="4482" y="2664"/>
                    </a:lnTo>
                    <a:lnTo>
                      <a:pt x="4482" y="2645"/>
                    </a:lnTo>
                    <a:lnTo>
                      <a:pt x="4487" y="2640"/>
                    </a:lnTo>
                    <a:lnTo>
                      <a:pt x="4497" y="2635"/>
                    </a:lnTo>
                    <a:lnTo>
                      <a:pt x="4502" y="2630"/>
                    </a:lnTo>
                    <a:lnTo>
                      <a:pt x="4516" y="2611"/>
                    </a:lnTo>
                    <a:lnTo>
                      <a:pt x="4516" y="2591"/>
                    </a:lnTo>
                    <a:lnTo>
                      <a:pt x="4514" y="2586"/>
                    </a:lnTo>
                    <a:lnTo>
                      <a:pt x="4511" y="2582"/>
                    </a:lnTo>
                    <a:lnTo>
                      <a:pt x="4506" y="2557"/>
                    </a:lnTo>
                    <a:lnTo>
                      <a:pt x="4506" y="2548"/>
                    </a:lnTo>
                    <a:lnTo>
                      <a:pt x="4502" y="2548"/>
                    </a:lnTo>
                    <a:lnTo>
                      <a:pt x="4506" y="2538"/>
                    </a:lnTo>
                    <a:lnTo>
                      <a:pt x="4506" y="2528"/>
                    </a:lnTo>
                    <a:lnTo>
                      <a:pt x="4511" y="2528"/>
                    </a:lnTo>
                    <a:lnTo>
                      <a:pt x="4516" y="2523"/>
                    </a:lnTo>
                    <a:lnTo>
                      <a:pt x="4521" y="2518"/>
                    </a:lnTo>
                    <a:lnTo>
                      <a:pt x="4521" y="2499"/>
                    </a:lnTo>
                    <a:lnTo>
                      <a:pt x="4536" y="2499"/>
                    </a:lnTo>
                    <a:lnTo>
                      <a:pt x="4545" y="2504"/>
                    </a:lnTo>
                    <a:lnTo>
                      <a:pt x="4550" y="2504"/>
                    </a:lnTo>
                    <a:lnTo>
                      <a:pt x="4565" y="2513"/>
                    </a:lnTo>
                    <a:lnTo>
                      <a:pt x="4579" y="2518"/>
                    </a:lnTo>
                    <a:lnTo>
                      <a:pt x="4594" y="2518"/>
                    </a:lnTo>
                    <a:lnTo>
                      <a:pt x="4604" y="2513"/>
                    </a:lnTo>
                    <a:lnTo>
                      <a:pt x="4613" y="2509"/>
                    </a:lnTo>
                    <a:lnTo>
                      <a:pt x="4618" y="2504"/>
                    </a:lnTo>
                    <a:lnTo>
                      <a:pt x="4623" y="2499"/>
                    </a:lnTo>
                    <a:lnTo>
                      <a:pt x="4628" y="2499"/>
                    </a:lnTo>
                    <a:lnTo>
                      <a:pt x="4633" y="2499"/>
                    </a:lnTo>
                    <a:lnTo>
                      <a:pt x="4638" y="2499"/>
                    </a:lnTo>
                    <a:lnTo>
                      <a:pt x="4643" y="2494"/>
                    </a:lnTo>
                    <a:lnTo>
                      <a:pt x="4677" y="2494"/>
                    </a:lnTo>
                    <a:lnTo>
                      <a:pt x="4701" y="2489"/>
                    </a:lnTo>
                    <a:lnTo>
                      <a:pt x="4720" y="2489"/>
                    </a:lnTo>
                    <a:lnTo>
                      <a:pt x="4725" y="2484"/>
                    </a:lnTo>
                    <a:lnTo>
                      <a:pt x="4740" y="2484"/>
                    </a:lnTo>
                    <a:lnTo>
                      <a:pt x="4750" y="2479"/>
                    </a:lnTo>
                    <a:lnTo>
                      <a:pt x="4754" y="2475"/>
                    </a:lnTo>
                    <a:lnTo>
                      <a:pt x="4759" y="2460"/>
                    </a:lnTo>
                    <a:lnTo>
                      <a:pt x="4764" y="2455"/>
                    </a:lnTo>
                    <a:lnTo>
                      <a:pt x="4769" y="2450"/>
                    </a:lnTo>
                    <a:lnTo>
                      <a:pt x="4774" y="2441"/>
                    </a:lnTo>
                    <a:lnTo>
                      <a:pt x="4779" y="2441"/>
                    </a:lnTo>
                    <a:lnTo>
                      <a:pt x="4784" y="2436"/>
                    </a:lnTo>
                    <a:lnTo>
                      <a:pt x="4788" y="2436"/>
                    </a:lnTo>
                    <a:lnTo>
                      <a:pt x="4793" y="2441"/>
                    </a:lnTo>
                    <a:lnTo>
                      <a:pt x="4798" y="2445"/>
                    </a:lnTo>
                    <a:lnTo>
                      <a:pt x="4803" y="2465"/>
                    </a:lnTo>
                    <a:lnTo>
                      <a:pt x="4808" y="2470"/>
                    </a:lnTo>
                    <a:lnTo>
                      <a:pt x="4808" y="2479"/>
                    </a:lnTo>
                    <a:lnTo>
                      <a:pt x="4813" y="2484"/>
                    </a:lnTo>
                    <a:lnTo>
                      <a:pt x="4832" y="2494"/>
                    </a:lnTo>
                    <a:lnTo>
                      <a:pt x="4837" y="2499"/>
                    </a:lnTo>
                    <a:lnTo>
                      <a:pt x="4856" y="2499"/>
                    </a:lnTo>
                    <a:lnTo>
                      <a:pt x="4861" y="2494"/>
                    </a:lnTo>
                    <a:lnTo>
                      <a:pt x="4852" y="2494"/>
                    </a:lnTo>
                    <a:lnTo>
                      <a:pt x="4842" y="2489"/>
                    </a:lnTo>
                    <a:lnTo>
                      <a:pt x="4837" y="2484"/>
                    </a:lnTo>
                    <a:lnTo>
                      <a:pt x="4837" y="2465"/>
                    </a:lnTo>
                    <a:lnTo>
                      <a:pt x="4832" y="2450"/>
                    </a:lnTo>
                    <a:lnTo>
                      <a:pt x="4832" y="2426"/>
                    </a:lnTo>
                    <a:lnTo>
                      <a:pt x="4837" y="2421"/>
                    </a:lnTo>
                    <a:lnTo>
                      <a:pt x="4847" y="2421"/>
                    </a:lnTo>
                    <a:lnTo>
                      <a:pt x="4847" y="2411"/>
                    </a:lnTo>
                    <a:lnTo>
                      <a:pt x="4856" y="2411"/>
                    </a:lnTo>
                    <a:lnTo>
                      <a:pt x="4856" y="2407"/>
                    </a:lnTo>
                    <a:lnTo>
                      <a:pt x="4847" y="2407"/>
                    </a:lnTo>
                    <a:lnTo>
                      <a:pt x="4842" y="2411"/>
                    </a:lnTo>
                    <a:lnTo>
                      <a:pt x="4837" y="2416"/>
                    </a:lnTo>
                    <a:lnTo>
                      <a:pt x="4813" y="2416"/>
                    </a:lnTo>
                    <a:lnTo>
                      <a:pt x="4808" y="2411"/>
                    </a:lnTo>
                    <a:lnTo>
                      <a:pt x="4798" y="2416"/>
                    </a:lnTo>
                    <a:lnTo>
                      <a:pt x="4798" y="2426"/>
                    </a:lnTo>
                    <a:lnTo>
                      <a:pt x="4793" y="2421"/>
                    </a:lnTo>
                    <a:lnTo>
                      <a:pt x="4793" y="2416"/>
                    </a:lnTo>
                    <a:lnTo>
                      <a:pt x="4798" y="2407"/>
                    </a:lnTo>
                    <a:lnTo>
                      <a:pt x="4798" y="2402"/>
                    </a:lnTo>
                    <a:lnTo>
                      <a:pt x="4803" y="2402"/>
                    </a:lnTo>
                    <a:lnTo>
                      <a:pt x="4803" y="2397"/>
                    </a:lnTo>
                    <a:lnTo>
                      <a:pt x="4827" y="2392"/>
                    </a:lnTo>
                    <a:lnTo>
                      <a:pt x="4842" y="2382"/>
                    </a:lnTo>
                    <a:lnTo>
                      <a:pt x="4856" y="2377"/>
                    </a:lnTo>
                    <a:lnTo>
                      <a:pt x="4861" y="2377"/>
                    </a:lnTo>
                    <a:lnTo>
                      <a:pt x="4866" y="2373"/>
                    </a:lnTo>
                    <a:lnTo>
                      <a:pt x="4876" y="2363"/>
                    </a:lnTo>
                    <a:lnTo>
                      <a:pt x="4886" y="2358"/>
                    </a:lnTo>
                    <a:lnTo>
                      <a:pt x="4900" y="2358"/>
                    </a:lnTo>
                    <a:lnTo>
                      <a:pt x="4900" y="2353"/>
                    </a:lnTo>
                    <a:lnTo>
                      <a:pt x="4905" y="2348"/>
                    </a:lnTo>
                    <a:lnTo>
                      <a:pt x="4910" y="2343"/>
                    </a:lnTo>
                    <a:lnTo>
                      <a:pt x="4920" y="2343"/>
                    </a:lnTo>
                    <a:lnTo>
                      <a:pt x="4929" y="2338"/>
                    </a:lnTo>
                    <a:lnTo>
                      <a:pt x="4934" y="2329"/>
                    </a:lnTo>
                    <a:lnTo>
                      <a:pt x="4939" y="2329"/>
                    </a:lnTo>
                    <a:lnTo>
                      <a:pt x="4944" y="2324"/>
                    </a:lnTo>
                    <a:lnTo>
                      <a:pt x="4949" y="2324"/>
                    </a:lnTo>
                    <a:lnTo>
                      <a:pt x="4949" y="2314"/>
                    </a:lnTo>
                    <a:lnTo>
                      <a:pt x="4944" y="2309"/>
                    </a:lnTo>
                    <a:lnTo>
                      <a:pt x="4939" y="2304"/>
                    </a:lnTo>
                    <a:lnTo>
                      <a:pt x="4934" y="2295"/>
                    </a:lnTo>
                    <a:lnTo>
                      <a:pt x="4934" y="2285"/>
                    </a:lnTo>
                    <a:lnTo>
                      <a:pt x="4939" y="2280"/>
                    </a:lnTo>
                    <a:lnTo>
                      <a:pt x="4944" y="2285"/>
                    </a:lnTo>
                    <a:lnTo>
                      <a:pt x="4944" y="2295"/>
                    </a:lnTo>
                    <a:lnTo>
                      <a:pt x="4949" y="2300"/>
                    </a:lnTo>
                    <a:lnTo>
                      <a:pt x="4954" y="2304"/>
                    </a:lnTo>
                    <a:lnTo>
                      <a:pt x="4963" y="2314"/>
                    </a:lnTo>
                    <a:lnTo>
                      <a:pt x="4973" y="2314"/>
                    </a:lnTo>
                    <a:lnTo>
                      <a:pt x="4978" y="2304"/>
                    </a:lnTo>
                    <a:lnTo>
                      <a:pt x="4983" y="2300"/>
                    </a:lnTo>
                    <a:lnTo>
                      <a:pt x="4973" y="2300"/>
                    </a:lnTo>
                    <a:lnTo>
                      <a:pt x="4973" y="2290"/>
                    </a:lnTo>
                    <a:lnTo>
                      <a:pt x="4978" y="2285"/>
                    </a:lnTo>
                    <a:lnTo>
                      <a:pt x="4988" y="2285"/>
                    </a:lnTo>
                    <a:lnTo>
                      <a:pt x="4993" y="2285"/>
                    </a:lnTo>
                    <a:lnTo>
                      <a:pt x="4997" y="2285"/>
                    </a:lnTo>
                    <a:lnTo>
                      <a:pt x="5022" y="2285"/>
                    </a:lnTo>
                    <a:lnTo>
                      <a:pt x="5027" y="2280"/>
                    </a:lnTo>
                    <a:lnTo>
                      <a:pt x="5036" y="2275"/>
                    </a:lnTo>
                    <a:lnTo>
                      <a:pt x="5041" y="2266"/>
                    </a:lnTo>
                    <a:lnTo>
                      <a:pt x="5041" y="2261"/>
                    </a:lnTo>
                    <a:lnTo>
                      <a:pt x="5046" y="2251"/>
                    </a:lnTo>
                    <a:lnTo>
                      <a:pt x="5046" y="2246"/>
                    </a:lnTo>
                    <a:lnTo>
                      <a:pt x="5061" y="2246"/>
                    </a:lnTo>
                    <a:lnTo>
                      <a:pt x="5066" y="2241"/>
                    </a:lnTo>
                    <a:lnTo>
                      <a:pt x="5066" y="2227"/>
                    </a:lnTo>
                    <a:lnTo>
                      <a:pt x="5070" y="2217"/>
                    </a:lnTo>
                    <a:lnTo>
                      <a:pt x="5061" y="2217"/>
                    </a:lnTo>
                    <a:lnTo>
                      <a:pt x="5061" y="2222"/>
                    </a:lnTo>
                    <a:lnTo>
                      <a:pt x="5056" y="2222"/>
                    </a:lnTo>
                    <a:lnTo>
                      <a:pt x="5056" y="2207"/>
                    </a:lnTo>
                    <a:lnTo>
                      <a:pt x="5070" y="2207"/>
                    </a:lnTo>
                    <a:lnTo>
                      <a:pt x="5080" y="2202"/>
                    </a:lnTo>
                    <a:lnTo>
                      <a:pt x="5090" y="2193"/>
                    </a:lnTo>
                    <a:lnTo>
                      <a:pt x="5095" y="2188"/>
                    </a:lnTo>
                    <a:lnTo>
                      <a:pt x="5100" y="2188"/>
                    </a:lnTo>
                    <a:lnTo>
                      <a:pt x="5100" y="2183"/>
                    </a:lnTo>
                    <a:lnTo>
                      <a:pt x="5095" y="2183"/>
                    </a:lnTo>
                    <a:lnTo>
                      <a:pt x="5090" y="2178"/>
                    </a:lnTo>
                    <a:lnTo>
                      <a:pt x="5090" y="2173"/>
                    </a:lnTo>
                    <a:lnTo>
                      <a:pt x="5095" y="2173"/>
                    </a:lnTo>
                    <a:lnTo>
                      <a:pt x="5100" y="2168"/>
                    </a:lnTo>
                    <a:lnTo>
                      <a:pt x="5104" y="2159"/>
                    </a:lnTo>
                    <a:lnTo>
                      <a:pt x="5119" y="2159"/>
                    </a:lnTo>
                    <a:lnTo>
                      <a:pt x="5124" y="2154"/>
                    </a:lnTo>
                    <a:lnTo>
                      <a:pt x="5129" y="2154"/>
                    </a:lnTo>
                    <a:lnTo>
                      <a:pt x="5129" y="2149"/>
                    </a:lnTo>
                    <a:lnTo>
                      <a:pt x="5134" y="2144"/>
                    </a:lnTo>
                    <a:lnTo>
                      <a:pt x="5138" y="2144"/>
                    </a:lnTo>
                    <a:lnTo>
                      <a:pt x="5148" y="2139"/>
                    </a:lnTo>
                    <a:lnTo>
                      <a:pt x="5153" y="2139"/>
                    </a:lnTo>
                    <a:lnTo>
                      <a:pt x="5153" y="2129"/>
                    </a:lnTo>
                    <a:lnTo>
                      <a:pt x="5158" y="2125"/>
                    </a:lnTo>
                    <a:lnTo>
                      <a:pt x="5163" y="2125"/>
                    </a:lnTo>
                    <a:lnTo>
                      <a:pt x="5168" y="2129"/>
                    </a:lnTo>
                    <a:lnTo>
                      <a:pt x="5182" y="2129"/>
                    </a:lnTo>
                    <a:lnTo>
                      <a:pt x="5197" y="2154"/>
                    </a:lnTo>
                    <a:lnTo>
                      <a:pt x="5202" y="2164"/>
                    </a:lnTo>
                    <a:lnTo>
                      <a:pt x="5197" y="2173"/>
                    </a:lnTo>
                    <a:lnTo>
                      <a:pt x="5177" y="2164"/>
                    </a:lnTo>
                    <a:lnTo>
                      <a:pt x="5168" y="2173"/>
                    </a:lnTo>
                    <a:lnTo>
                      <a:pt x="5168" y="2222"/>
                    </a:lnTo>
                    <a:lnTo>
                      <a:pt x="5153" y="2275"/>
                    </a:lnTo>
                    <a:lnTo>
                      <a:pt x="5080" y="2285"/>
                    </a:lnTo>
                    <a:lnTo>
                      <a:pt x="5075" y="2304"/>
                    </a:lnTo>
                    <a:lnTo>
                      <a:pt x="5109" y="2314"/>
                    </a:lnTo>
                    <a:lnTo>
                      <a:pt x="5143" y="2324"/>
                    </a:lnTo>
                    <a:lnTo>
                      <a:pt x="5153" y="2353"/>
                    </a:lnTo>
                    <a:lnTo>
                      <a:pt x="5138" y="2377"/>
                    </a:lnTo>
                    <a:lnTo>
                      <a:pt x="5129" y="2377"/>
                    </a:lnTo>
                    <a:lnTo>
                      <a:pt x="5148" y="2397"/>
                    </a:lnTo>
                    <a:lnTo>
                      <a:pt x="5182" y="2382"/>
                    </a:lnTo>
                    <a:lnTo>
                      <a:pt x="5211" y="2382"/>
                    </a:lnTo>
                    <a:lnTo>
                      <a:pt x="5216" y="2397"/>
                    </a:lnTo>
                    <a:lnTo>
                      <a:pt x="5211" y="2416"/>
                    </a:lnTo>
                    <a:lnTo>
                      <a:pt x="5231" y="2436"/>
                    </a:lnTo>
                    <a:lnTo>
                      <a:pt x="5231" y="2460"/>
                    </a:lnTo>
                    <a:lnTo>
                      <a:pt x="5211" y="2465"/>
                    </a:lnTo>
                    <a:lnTo>
                      <a:pt x="5206" y="2489"/>
                    </a:lnTo>
                    <a:lnTo>
                      <a:pt x="5231" y="2489"/>
                    </a:lnTo>
                    <a:lnTo>
                      <a:pt x="5231" y="2513"/>
                    </a:lnTo>
                    <a:lnTo>
                      <a:pt x="5221" y="2543"/>
                    </a:lnTo>
                    <a:lnTo>
                      <a:pt x="5226" y="2567"/>
                    </a:lnTo>
                    <a:lnTo>
                      <a:pt x="5223" y="2577"/>
                    </a:lnTo>
                    <a:lnTo>
                      <a:pt x="5226" y="2577"/>
                    </a:lnTo>
                    <a:lnTo>
                      <a:pt x="5221" y="2586"/>
                    </a:lnTo>
                    <a:lnTo>
                      <a:pt x="5236" y="2625"/>
                    </a:lnTo>
                    <a:lnTo>
                      <a:pt x="5250" y="2669"/>
                    </a:lnTo>
                    <a:lnTo>
                      <a:pt x="5260" y="2664"/>
                    </a:lnTo>
                    <a:lnTo>
                      <a:pt x="5275" y="2669"/>
                    </a:lnTo>
                    <a:lnTo>
                      <a:pt x="5275" y="2693"/>
                    </a:lnTo>
                    <a:lnTo>
                      <a:pt x="5309" y="2698"/>
                    </a:lnTo>
                    <a:lnTo>
                      <a:pt x="5328" y="2713"/>
                    </a:lnTo>
                    <a:lnTo>
                      <a:pt x="5333" y="2742"/>
                    </a:lnTo>
                    <a:lnTo>
                      <a:pt x="5318" y="2761"/>
                    </a:lnTo>
                    <a:lnTo>
                      <a:pt x="5313" y="2786"/>
                    </a:lnTo>
                    <a:lnTo>
                      <a:pt x="5333" y="2805"/>
                    </a:lnTo>
                    <a:lnTo>
                      <a:pt x="5362" y="2795"/>
                    </a:lnTo>
                    <a:lnTo>
                      <a:pt x="5381" y="2815"/>
                    </a:lnTo>
                    <a:lnTo>
                      <a:pt x="5406" y="2810"/>
                    </a:lnTo>
                    <a:lnTo>
                      <a:pt x="5425" y="2829"/>
                    </a:lnTo>
                    <a:lnTo>
                      <a:pt x="5430" y="2854"/>
                    </a:lnTo>
                    <a:lnTo>
                      <a:pt x="5430" y="2878"/>
                    </a:lnTo>
                    <a:lnTo>
                      <a:pt x="5445" y="2883"/>
                    </a:lnTo>
                    <a:lnTo>
                      <a:pt x="5459" y="2898"/>
                    </a:lnTo>
                    <a:lnTo>
                      <a:pt x="5484" y="2902"/>
                    </a:lnTo>
                    <a:lnTo>
                      <a:pt x="5493" y="2902"/>
                    </a:lnTo>
                    <a:lnTo>
                      <a:pt x="5508" y="2936"/>
                    </a:lnTo>
                    <a:lnTo>
                      <a:pt x="5518" y="3004"/>
                    </a:lnTo>
                    <a:lnTo>
                      <a:pt x="5527" y="3073"/>
                    </a:lnTo>
                    <a:lnTo>
                      <a:pt x="5547" y="3131"/>
                    </a:lnTo>
                    <a:lnTo>
                      <a:pt x="5571" y="3204"/>
                    </a:lnTo>
                    <a:lnTo>
                      <a:pt x="5576" y="3252"/>
                    </a:lnTo>
                    <a:lnTo>
                      <a:pt x="5586" y="3272"/>
                    </a:lnTo>
                    <a:lnTo>
                      <a:pt x="5605" y="3272"/>
                    </a:lnTo>
                    <a:lnTo>
                      <a:pt x="5620" y="3282"/>
                    </a:lnTo>
                    <a:lnTo>
                      <a:pt x="5634" y="3291"/>
                    </a:lnTo>
                    <a:lnTo>
                      <a:pt x="5659" y="3311"/>
                    </a:lnTo>
                    <a:lnTo>
                      <a:pt x="5683" y="3311"/>
                    </a:lnTo>
                    <a:lnTo>
                      <a:pt x="5702" y="3320"/>
                    </a:lnTo>
                    <a:lnTo>
                      <a:pt x="5707" y="3345"/>
                    </a:lnTo>
                    <a:lnTo>
                      <a:pt x="5683" y="3354"/>
                    </a:lnTo>
                    <a:lnTo>
                      <a:pt x="5683" y="3384"/>
                    </a:lnTo>
                    <a:lnTo>
                      <a:pt x="5693" y="3398"/>
                    </a:lnTo>
                    <a:lnTo>
                      <a:pt x="5688" y="3418"/>
                    </a:lnTo>
                    <a:lnTo>
                      <a:pt x="5668" y="3427"/>
                    </a:lnTo>
                    <a:lnTo>
                      <a:pt x="5663" y="3452"/>
                    </a:lnTo>
                    <a:lnTo>
                      <a:pt x="5654" y="3461"/>
                    </a:lnTo>
                    <a:lnTo>
                      <a:pt x="5639" y="3442"/>
                    </a:lnTo>
                    <a:lnTo>
                      <a:pt x="5629" y="3442"/>
                    </a:lnTo>
                    <a:lnTo>
                      <a:pt x="5605" y="3491"/>
                    </a:lnTo>
                    <a:lnTo>
                      <a:pt x="5586" y="3500"/>
                    </a:lnTo>
                    <a:lnTo>
                      <a:pt x="5542" y="3525"/>
                    </a:lnTo>
                    <a:lnTo>
                      <a:pt x="5532" y="3559"/>
                    </a:lnTo>
                    <a:lnTo>
                      <a:pt x="5498" y="3568"/>
                    </a:lnTo>
                    <a:lnTo>
                      <a:pt x="5474" y="3593"/>
                    </a:lnTo>
                    <a:lnTo>
                      <a:pt x="5454" y="3612"/>
                    </a:lnTo>
                    <a:lnTo>
                      <a:pt x="5420" y="3627"/>
                    </a:lnTo>
                    <a:lnTo>
                      <a:pt x="5396" y="3646"/>
                    </a:lnTo>
                    <a:lnTo>
                      <a:pt x="5381" y="3670"/>
                    </a:lnTo>
                    <a:lnTo>
                      <a:pt x="5357" y="3680"/>
                    </a:lnTo>
                    <a:lnTo>
                      <a:pt x="5338" y="3704"/>
                    </a:lnTo>
                    <a:lnTo>
                      <a:pt x="5333" y="3724"/>
                    </a:lnTo>
                    <a:lnTo>
                      <a:pt x="5343" y="3738"/>
                    </a:lnTo>
                    <a:lnTo>
                      <a:pt x="5333" y="3748"/>
                    </a:lnTo>
                    <a:lnTo>
                      <a:pt x="5338" y="3782"/>
                    </a:lnTo>
                    <a:lnTo>
                      <a:pt x="5357" y="3792"/>
                    </a:lnTo>
                    <a:lnTo>
                      <a:pt x="5372" y="3797"/>
                    </a:lnTo>
                    <a:lnTo>
                      <a:pt x="5381" y="3821"/>
                    </a:lnTo>
                    <a:lnTo>
                      <a:pt x="5357" y="3831"/>
                    </a:lnTo>
                    <a:lnTo>
                      <a:pt x="5318" y="3841"/>
                    </a:lnTo>
                    <a:lnTo>
                      <a:pt x="5284" y="3855"/>
                    </a:lnTo>
                    <a:lnTo>
                      <a:pt x="5275" y="3855"/>
                    </a:lnTo>
                    <a:lnTo>
                      <a:pt x="5265" y="3870"/>
                    </a:lnTo>
                    <a:lnTo>
                      <a:pt x="5279" y="3894"/>
                    </a:lnTo>
                    <a:lnTo>
                      <a:pt x="5275" y="3923"/>
                    </a:lnTo>
                    <a:lnTo>
                      <a:pt x="5260" y="3933"/>
                    </a:lnTo>
                    <a:lnTo>
                      <a:pt x="5245" y="3943"/>
                    </a:lnTo>
                    <a:lnTo>
                      <a:pt x="5245" y="3972"/>
                    </a:lnTo>
                    <a:lnTo>
                      <a:pt x="5260" y="3982"/>
                    </a:lnTo>
                    <a:lnTo>
                      <a:pt x="5260" y="4025"/>
                    </a:lnTo>
                    <a:lnTo>
                      <a:pt x="5275" y="4030"/>
                    </a:lnTo>
                    <a:lnTo>
                      <a:pt x="5289" y="4030"/>
                    </a:lnTo>
                    <a:lnTo>
                      <a:pt x="5289" y="4045"/>
                    </a:lnTo>
                    <a:lnTo>
                      <a:pt x="5279" y="4064"/>
                    </a:lnTo>
                    <a:lnTo>
                      <a:pt x="5275" y="4084"/>
                    </a:lnTo>
                    <a:lnTo>
                      <a:pt x="5279" y="4108"/>
                    </a:lnTo>
                    <a:lnTo>
                      <a:pt x="5275" y="4147"/>
                    </a:lnTo>
                    <a:lnTo>
                      <a:pt x="5270" y="4166"/>
                    </a:lnTo>
                    <a:lnTo>
                      <a:pt x="5241" y="4181"/>
                    </a:lnTo>
                    <a:lnTo>
                      <a:pt x="5206" y="4181"/>
                    </a:lnTo>
                    <a:lnTo>
                      <a:pt x="5192" y="4171"/>
                    </a:lnTo>
                    <a:lnTo>
                      <a:pt x="5192" y="4147"/>
                    </a:lnTo>
                    <a:lnTo>
                      <a:pt x="5177" y="4147"/>
                    </a:lnTo>
                    <a:lnTo>
                      <a:pt x="5148" y="4157"/>
                    </a:lnTo>
                    <a:lnTo>
                      <a:pt x="5134" y="4157"/>
                    </a:lnTo>
                    <a:lnTo>
                      <a:pt x="5109" y="4161"/>
                    </a:lnTo>
                    <a:lnTo>
                      <a:pt x="5090" y="4166"/>
                    </a:lnTo>
                    <a:lnTo>
                      <a:pt x="5066" y="4186"/>
                    </a:lnTo>
                    <a:lnTo>
                      <a:pt x="5056" y="4205"/>
                    </a:lnTo>
                    <a:lnTo>
                      <a:pt x="5046" y="4244"/>
                    </a:lnTo>
                    <a:lnTo>
                      <a:pt x="5036" y="4254"/>
                    </a:lnTo>
                    <a:lnTo>
                      <a:pt x="5002" y="4254"/>
                    </a:lnTo>
                    <a:lnTo>
                      <a:pt x="4983" y="4268"/>
                    </a:lnTo>
                    <a:lnTo>
                      <a:pt x="4959" y="4278"/>
                    </a:lnTo>
                    <a:lnTo>
                      <a:pt x="4944" y="4297"/>
                    </a:lnTo>
                    <a:lnTo>
                      <a:pt x="4934" y="4307"/>
                    </a:lnTo>
                    <a:lnTo>
                      <a:pt x="4905" y="4327"/>
                    </a:lnTo>
                    <a:lnTo>
                      <a:pt x="4886" y="4346"/>
                    </a:lnTo>
                    <a:lnTo>
                      <a:pt x="4866" y="4356"/>
                    </a:lnTo>
                    <a:lnTo>
                      <a:pt x="4822" y="4361"/>
                    </a:lnTo>
                    <a:lnTo>
                      <a:pt x="4793" y="4346"/>
                    </a:lnTo>
                    <a:lnTo>
                      <a:pt x="4769" y="4366"/>
                    </a:lnTo>
                    <a:lnTo>
                      <a:pt x="4759" y="4400"/>
                    </a:lnTo>
                    <a:lnTo>
                      <a:pt x="4745" y="4409"/>
                    </a:lnTo>
                    <a:lnTo>
                      <a:pt x="4740" y="4443"/>
                    </a:lnTo>
                    <a:close/>
                  </a:path>
                </a:pathLst>
              </a:custGeom>
              <a:solidFill>
                <a:srgbClr val="EBEBEB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46D66A39-72BB-8C33-CE70-49BD160F5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947" y="4764697"/>
                <a:ext cx="443006" cy="681547"/>
              </a:xfrm>
              <a:custGeom>
                <a:avLst/>
                <a:gdLst>
                  <a:gd name="T0" fmla="*/ 1478 w 1565"/>
                  <a:gd name="T1" fmla="*/ 1249 h 2401"/>
                  <a:gd name="T2" fmla="*/ 1414 w 1565"/>
                  <a:gd name="T3" fmla="*/ 1337 h 2401"/>
                  <a:gd name="T4" fmla="*/ 1288 w 1565"/>
                  <a:gd name="T5" fmla="*/ 1385 h 2401"/>
                  <a:gd name="T6" fmla="*/ 1181 w 1565"/>
                  <a:gd name="T7" fmla="*/ 1468 h 2401"/>
                  <a:gd name="T8" fmla="*/ 1200 w 1565"/>
                  <a:gd name="T9" fmla="*/ 1575 h 2401"/>
                  <a:gd name="T10" fmla="*/ 1147 w 1565"/>
                  <a:gd name="T11" fmla="*/ 1672 h 2401"/>
                  <a:gd name="T12" fmla="*/ 1166 w 1565"/>
                  <a:gd name="T13" fmla="*/ 1803 h 2401"/>
                  <a:gd name="T14" fmla="*/ 1205 w 1565"/>
                  <a:gd name="T15" fmla="*/ 1881 h 2401"/>
                  <a:gd name="T16" fmla="*/ 1191 w 1565"/>
                  <a:gd name="T17" fmla="*/ 2046 h 2401"/>
                  <a:gd name="T18" fmla="*/ 1089 w 1565"/>
                  <a:gd name="T19" fmla="*/ 2192 h 2401"/>
                  <a:gd name="T20" fmla="*/ 1030 w 1565"/>
                  <a:gd name="T21" fmla="*/ 2265 h 2401"/>
                  <a:gd name="T22" fmla="*/ 948 w 1565"/>
                  <a:gd name="T23" fmla="*/ 2285 h 2401"/>
                  <a:gd name="T24" fmla="*/ 860 w 1565"/>
                  <a:gd name="T25" fmla="*/ 2309 h 2401"/>
                  <a:gd name="T26" fmla="*/ 768 w 1565"/>
                  <a:gd name="T27" fmla="*/ 2401 h 2401"/>
                  <a:gd name="T28" fmla="*/ 705 w 1565"/>
                  <a:gd name="T29" fmla="*/ 2343 h 2401"/>
                  <a:gd name="T30" fmla="*/ 632 w 1565"/>
                  <a:gd name="T31" fmla="*/ 2304 h 2401"/>
                  <a:gd name="T32" fmla="*/ 515 w 1565"/>
                  <a:gd name="T33" fmla="*/ 2319 h 2401"/>
                  <a:gd name="T34" fmla="*/ 505 w 1565"/>
                  <a:gd name="T35" fmla="*/ 2251 h 2401"/>
                  <a:gd name="T36" fmla="*/ 564 w 1565"/>
                  <a:gd name="T37" fmla="*/ 2173 h 2401"/>
                  <a:gd name="T38" fmla="*/ 666 w 1565"/>
                  <a:gd name="T39" fmla="*/ 2115 h 2401"/>
                  <a:gd name="T40" fmla="*/ 603 w 1565"/>
                  <a:gd name="T41" fmla="*/ 2115 h 2401"/>
                  <a:gd name="T42" fmla="*/ 573 w 1565"/>
                  <a:gd name="T43" fmla="*/ 2115 h 2401"/>
                  <a:gd name="T44" fmla="*/ 486 w 1565"/>
                  <a:gd name="T45" fmla="*/ 2066 h 2401"/>
                  <a:gd name="T46" fmla="*/ 423 w 1565"/>
                  <a:gd name="T47" fmla="*/ 2012 h 2401"/>
                  <a:gd name="T48" fmla="*/ 398 w 1565"/>
                  <a:gd name="T49" fmla="*/ 2066 h 2401"/>
                  <a:gd name="T50" fmla="*/ 321 w 1565"/>
                  <a:gd name="T51" fmla="*/ 2076 h 2401"/>
                  <a:gd name="T52" fmla="*/ 340 w 1565"/>
                  <a:gd name="T53" fmla="*/ 1993 h 2401"/>
                  <a:gd name="T54" fmla="*/ 330 w 1565"/>
                  <a:gd name="T55" fmla="*/ 1935 h 2401"/>
                  <a:gd name="T56" fmla="*/ 272 w 1565"/>
                  <a:gd name="T57" fmla="*/ 1867 h 2401"/>
                  <a:gd name="T58" fmla="*/ 267 w 1565"/>
                  <a:gd name="T59" fmla="*/ 1925 h 2401"/>
                  <a:gd name="T60" fmla="*/ 257 w 1565"/>
                  <a:gd name="T61" fmla="*/ 1940 h 2401"/>
                  <a:gd name="T62" fmla="*/ 170 w 1565"/>
                  <a:gd name="T63" fmla="*/ 1944 h 2401"/>
                  <a:gd name="T64" fmla="*/ 117 w 1565"/>
                  <a:gd name="T65" fmla="*/ 1915 h 2401"/>
                  <a:gd name="T66" fmla="*/ 24 w 1565"/>
                  <a:gd name="T67" fmla="*/ 1881 h 2401"/>
                  <a:gd name="T68" fmla="*/ 14 w 1565"/>
                  <a:gd name="T69" fmla="*/ 1813 h 2401"/>
                  <a:gd name="T70" fmla="*/ 68 w 1565"/>
                  <a:gd name="T71" fmla="*/ 1813 h 2401"/>
                  <a:gd name="T72" fmla="*/ 126 w 1565"/>
                  <a:gd name="T73" fmla="*/ 1687 h 2401"/>
                  <a:gd name="T74" fmla="*/ 82 w 1565"/>
                  <a:gd name="T75" fmla="*/ 1604 h 2401"/>
                  <a:gd name="T76" fmla="*/ 102 w 1565"/>
                  <a:gd name="T77" fmla="*/ 1473 h 2401"/>
                  <a:gd name="T78" fmla="*/ 39 w 1565"/>
                  <a:gd name="T79" fmla="*/ 1385 h 2401"/>
                  <a:gd name="T80" fmla="*/ 53 w 1565"/>
                  <a:gd name="T81" fmla="*/ 1303 h 2401"/>
                  <a:gd name="T82" fmla="*/ 78 w 1565"/>
                  <a:gd name="T83" fmla="*/ 1186 h 2401"/>
                  <a:gd name="T84" fmla="*/ 97 w 1565"/>
                  <a:gd name="T85" fmla="*/ 1123 h 2401"/>
                  <a:gd name="T86" fmla="*/ 189 w 1565"/>
                  <a:gd name="T87" fmla="*/ 992 h 2401"/>
                  <a:gd name="T88" fmla="*/ 223 w 1565"/>
                  <a:gd name="T89" fmla="*/ 904 h 2401"/>
                  <a:gd name="T90" fmla="*/ 326 w 1565"/>
                  <a:gd name="T91" fmla="*/ 841 h 2401"/>
                  <a:gd name="T92" fmla="*/ 457 w 1565"/>
                  <a:gd name="T93" fmla="*/ 783 h 2401"/>
                  <a:gd name="T94" fmla="*/ 340 w 1565"/>
                  <a:gd name="T95" fmla="*/ 515 h 2401"/>
                  <a:gd name="T96" fmla="*/ 243 w 1565"/>
                  <a:gd name="T97" fmla="*/ 491 h 2401"/>
                  <a:gd name="T98" fmla="*/ 316 w 1565"/>
                  <a:gd name="T99" fmla="*/ 326 h 2401"/>
                  <a:gd name="T100" fmla="*/ 505 w 1565"/>
                  <a:gd name="T101" fmla="*/ 29 h 2401"/>
                  <a:gd name="T102" fmla="*/ 525 w 1565"/>
                  <a:gd name="T103" fmla="*/ 214 h 2401"/>
                  <a:gd name="T104" fmla="*/ 724 w 1565"/>
                  <a:gd name="T105" fmla="*/ 316 h 2401"/>
                  <a:gd name="T106" fmla="*/ 909 w 1565"/>
                  <a:gd name="T107" fmla="*/ 345 h 2401"/>
                  <a:gd name="T108" fmla="*/ 1215 w 1565"/>
                  <a:gd name="T109" fmla="*/ 374 h 2401"/>
                  <a:gd name="T110" fmla="*/ 1434 w 1565"/>
                  <a:gd name="T111" fmla="*/ 253 h 2401"/>
                  <a:gd name="T112" fmla="*/ 1424 w 1565"/>
                  <a:gd name="T113" fmla="*/ 350 h 2401"/>
                  <a:gd name="T114" fmla="*/ 1492 w 1565"/>
                  <a:gd name="T115" fmla="*/ 525 h 2401"/>
                  <a:gd name="T116" fmla="*/ 1531 w 1565"/>
                  <a:gd name="T117" fmla="*/ 797 h 2401"/>
                  <a:gd name="T118" fmla="*/ 1550 w 1565"/>
                  <a:gd name="T119" fmla="*/ 1089 h 2401"/>
                  <a:gd name="T120" fmla="*/ 1419 w 1565"/>
                  <a:gd name="T121" fmla="*/ 1196 h 2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65" h="2401">
                    <a:moveTo>
                      <a:pt x="1422" y="1210"/>
                    </a:moveTo>
                    <a:lnTo>
                      <a:pt x="1424" y="1215"/>
                    </a:lnTo>
                    <a:lnTo>
                      <a:pt x="1434" y="1215"/>
                    </a:lnTo>
                    <a:lnTo>
                      <a:pt x="1448" y="1206"/>
                    </a:lnTo>
                    <a:lnTo>
                      <a:pt x="1463" y="1201"/>
                    </a:lnTo>
                    <a:lnTo>
                      <a:pt x="1473" y="1196"/>
                    </a:lnTo>
                    <a:lnTo>
                      <a:pt x="1482" y="1206"/>
                    </a:lnTo>
                    <a:lnTo>
                      <a:pt x="1492" y="1220"/>
                    </a:lnTo>
                    <a:lnTo>
                      <a:pt x="1487" y="1230"/>
                    </a:lnTo>
                    <a:lnTo>
                      <a:pt x="1478" y="1230"/>
                    </a:lnTo>
                    <a:lnTo>
                      <a:pt x="1478" y="1249"/>
                    </a:lnTo>
                    <a:lnTo>
                      <a:pt x="1473" y="1274"/>
                    </a:lnTo>
                    <a:lnTo>
                      <a:pt x="1482" y="1288"/>
                    </a:lnTo>
                    <a:lnTo>
                      <a:pt x="1492" y="1303"/>
                    </a:lnTo>
                    <a:lnTo>
                      <a:pt x="1507" y="1322"/>
                    </a:lnTo>
                    <a:lnTo>
                      <a:pt x="1507" y="1347"/>
                    </a:lnTo>
                    <a:lnTo>
                      <a:pt x="1497" y="1351"/>
                    </a:lnTo>
                    <a:lnTo>
                      <a:pt x="1478" y="1356"/>
                    </a:lnTo>
                    <a:lnTo>
                      <a:pt x="1463" y="1351"/>
                    </a:lnTo>
                    <a:lnTo>
                      <a:pt x="1448" y="1337"/>
                    </a:lnTo>
                    <a:lnTo>
                      <a:pt x="1434" y="1332"/>
                    </a:lnTo>
                    <a:lnTo>
                      <a:pt x="1414" y="1337"/>
                    </a:lnTo>
                    <a:lnTo>
                      <a:pt x="1405" y="1347"/>
                    </a:lnTo>
                    <a:lnTo>
                      <a:pt x="1385" y="1351"/>
                    </a:lnTo>
                    <a:lnTo>
                      <a:pt x="1371" y="1347"/>
                    </a:lnTo>
                    <a:lnTo>
                      <a:pt x="1351" y="1342"/>
                    </a:lnTo>
                    <a:lnTo>
                      <a:pt x="1341" y="1351"/>
                    </a:lnTo>
                    <a:lnTo>
                      <a:pt x="1327" y="1361"/>
                    </a:lnTo>
                    <a:lnTo>
                      <a:pt x="1317" y="1356"/>
                    </a:lnTo>
                    <a:lnTo>
                      <a:pt x="1307" y="1351"/>
                    </a:lnTo>
                    <a:lnTo>
                      <a:pt x="1293" y="1361"/>
                    </a:lnTo>
                    <a:lnTo>
                      <a:pt x="1293" y="1371"/>
                    </a:lnTo>
                    <a:lnTo>
                      <a:pt x="1288" y="1385"/>
                    </a:lnTo>
                    <a:lnTo>
                      <a:pt x="1273" y="1400"/>
                    </a:lnTo>
                    <a:lnTo>
                      <a:pt x="1254" y="1410"/>
                    </a:lnTo>
                    <a:lnTo>
                      <a:pt x="1239" y="1419"/>
                    </a:lnTo>
                    <a:lnTo>
                      <a:pt x="1230" y="1424"/>
                    </a:lnTo>
                    <a:lnTo>
                      <a:pt x="1230" y="1434"/>
                    </a:lnTo>
                    <a:lnTo>
                      <a:pt x="1235" y="1449"/>
                    </a:lnTo>
                    <a:lnTo>
                      <a:pt x="1235" y="1468"/>
                    </a:lnTo>
                    <a:lnTo>
                      <a:pt x="1230" y="1478"/>
                    </a:lnTo>
                    <a:lnTo>
                      <a:pt x="1215" y="1483"/>
                    </a:lnTo>
                    <a:lnTo>
                      <a:pt x="1196" y="1483"/>
                    </a:lnTo>
                    <a:lnTo>
                      <a:pt x="1181" y="1468"/>
                    </a:lnTo>
                    <a:lnTo>
                      <a:pt x="1171" y="1468"/>
                    </a:lnTo>
                    <a:lnTo>
                      <a:pt x="1166" y="1478"/>
                    </a:lnTo>
                    <a:lnTo>
                      <a:pt x="1166" y="1487"/>
                    </a:lnTo>
                    <a:lnTo>
                      <a:pt x="1171" y="1502"/>
                    </a:lnTo>
                    <a:lnTo>
                      <a:pt x="1181" y="1517"/>
                    </a:lnTo>
                    <a:lnTo>
                      <a:pt x="1176" y="1522"/>
                    </a:lnTo>
                    <a:lnTo>
                      <a:pt x="1166" y="1526"/>
                    </a:lnTo>
                    <a:lnTo>
                      <a:pt x="1166" y="1551"/>
                    </a:lnTo>
                    <a:lnTo>
                      <a:pt x="1176" y="1560"/>
                    </a:lnTo>
                    <a:lnTo>
                      <a:pt x="1186" y="1565"/>
                    </a:lnTo>
                    <a:lnTo>
                      <a:pt x="1200" y="1575"/>
                    </a:lnTo>
                    <a:lnTo>
                      <a:pt x="1210" y="1590"/>
                    </a:lnTo>
                    <a:lnTo>
                      <a:pt x="1181" y="1590"/>
                    </a:lnTo>
                    <a:lnTo>
                      <a:pt x="1176" y="1599"/>
                    </a:lnTo>
                    <a:lnTo>
                      <a:pt x="1166" y="1604"/>
                    </a:lnTo>
                    <a:lnTo>
                      <a:pt x="1157" y="1619"/>
                    </a:lnTo>
                    <a:lnTo>
                      <a:pt x="1147" y="1628"/>
                    </a:lnTo>
                    <a:lnTo>
                      <a:pt x="1132" y="1633"/>
                    </a:lnTo>
                    <a:lnTo>
                      <a:pt x="1142" y="1643"/>
                    </a:lnTo>
                    <a:lnTo>
                      <a:pt x="1152" y="1643"/>
                    </a:lnTo>
                    <a:lnTo>
                      <a:pt x="1152" y="1653"/>
                    </a:lnTo>
                    <a:lnTo>
                      <a:pt x="1147" y="1672"/>
                    </a:lnTo>
                    <a:lnTo>
                      <a:pt x="1157" y="1682"/>
                    </a:lnTo>
                    <a:lnTo>
                      <a:pt x="1157" y="1692"/>
                    </a:lnTo>
                    <a:lnTo>
                      <a:pt x="1166" y="1706"/>
                    </a:lnTo>
                    <a:lnTo>
                      <a:pt x="1157" y="1721"/>
                    </a:lnTo>
                    <a:lnTo>
                      <a:pt x="1152" y="1726"/>
                    </a:lnTo>
                    <a:lnTo>
                      <a:pt x="1142" y="1745"/>
                    </a:lnTo>
                    <a:lnTo>
                      <a:pt x="1152" y="1745"/>
                    </a:lnTo>
                    <a:lnTo>
                      <a:pt x="1162" y="1750"/>
                    </a:lnTo>
                    <a:lnTo>
                      <a:pt x="1171" y="1769"/>
                    </a:lnTo>
                    <a:lnTo>
                      <a:pt x="1176" y="1784"/>
                    </a:lnTo>
                    <a:lnTo>
                      <a:pt x="1166" y="1803"/>
                    </a:lnTo>
                    <a:lnTo>
                      <a:pt x="1152" y="1823"/>
                    </a:lnTo>
                    <a:lnTo>
                      <a:pt x="1142" y="1833"/>
                    </a:lnTo>
                    <a:lnTo>
                      <a:pt x="1137" y="1837"/>
                    </a:lnTo>
                    <a:lnTo>
                      <a:pt x="1142" y="1842"/>
                    </a:lnTo>
                    <a:lnTo>
                      <a:pt x="1152" y="1847"/>
                    </a:lnTo>
                    <a:lnTo>
                      <a:pt x="1171" y="1847"/>
                    </a:lnTo>
                    <a:lnTo>
                      <a:pt x="1186" y="1852"/>
                    </a:lnTo>
                    <a:lnTo>
                      <a:pt x="1186" y="1881"/>
                    </a:lnTo>
                    <a:lnTo>
                      <a:pt x="1191" y="1901"/>
                    </a:lnTo>
                    <a:lnTo>
                      <a:pt x="1196" y="1886"/>
                    </a:lnTo>
                    <a:lnTo>
                      <a:pt x="1205" y="1881"/>
                    </a:lnTo>
                    <a:lnTo>
                      <a:pt x="1210" y="1891"/>
                    </a:lnTo>
                    <a:lnTo>
                      <a:pt x="1220" y="1906"/>
                    </a:lnTo>
                    <a:lnTo>
                      <a:pt x="1220" y="1944"/>
                    </a:lnTo>
                    <a:lnTo>
                      <a:pt x="1235" y="1954"/>
                    </a:lnTo>
                    <a:lnTo>
                      <a:pt x="1239" y="1964"/>
                    </a:lnTo>
                    <a:lnTo>
                      <a:pt x="1239" y="2003"/>
                    </a:lnTo>
                    <a:lnTo>
                      <a:pt x="1230" y="2012"/>
                    </a:lnTo>
                    <a:lnTo>
                      <a:pt x="1210" y="2008"/>
                    </a:lnTo>
                    <a:lnTo>
                      <a:pt x="1200" y="2017"/>
                    </a:lnTo>
                    <a:lnTo>
                      <a:pt x="1196" y="2022"/>
                    </a:lnTo>
                    <a:lnTo>
                      <a:pt x="1191" y="2046"/>
                    </a:lnTo>
                    <a:lnTo>
                      <a:pt x="1186" y="2056"/>
                    </a:lnTo>
                    <a:lnTo>
                      <a:pt x="1176" y="2105"/>
                    </a:lnTo>
                    <a:lnTo>
                      <a:pt x="1166" y="2153"/>
                    </a:lnTo>
                    <a:lnTo>
                      <a:pt x="1166" y="2187"/>
                    </a:lnTo>
                    <a:lnTo>
                      <a:pt x="1162" y="2187"/>
                    </a:lnTo>
                    <a:lnTo>
                      <a:pt x="1142" y="2197"/>
                    </a:lnTo>
                    <a:lnTo>
                      <a:pt x="1137" y="2192"/>
                    </a:lnTo>
                    <a:lnTo>
                      <a:pt x="1123" y="2183"/>
                    </a:lnTo>
                    <a:lnTo>
                      <a:pt x="1113" y="2183"/>
                    </a:lnTo>
                    <a:lnTo>
                      <a:pt x="1103" y="2187"/>
                    </a:lnTo>
                    <a:lnTo>
                      <a:pt x="1089" y="2192"/>
                    </a:lnTo>
                    <a:lnTo>
                      <a:pt x="1084" y="2192"/>
                    </a:lnTo>
                    <a:lnTo>
                      <a:pt x="1084" y="2202"/>
                    </a:lnTo>
                    <a:lnTo>
                      <a:pt x="1094" y="2217"/>
                    </a:lnTo>
                    <a:lnTo>
                      <a:pt x="1098" y="2226"/>
                    </a:lnTo>
                    <a:lnTo>
                      <a:pt x="1098" y="2236"/>
                    </a:lnTo>
                    <a:lnTo>
                      <a:pt x="1094" y="2241"/>
                    </a:lnTo>
                    <a:lnTo>
                      <a:pt x="1089" y="2246"/>
                    </a:lnTo>
                    <a:lnTo>
                      <a:pt x="1069" y="2251"/>
                    </a:lnTo>
                    <a:lnTo>
                      <a:pt x="1064" y="2251"/>
                    </a:lnTo>
                    <a:lnTo>
                      <a:pt x="1045" y="2260"/>
                    </a:lnTo>
                    <a:lnTo>
                      <a:pt x="1030" y="2265"/>
                    </a:lnTo>
                    <a:lnTo>
                      <a:pt x="1021" y="2270"/>
                    </a:lnTo>
                    <a:lnTo>
                      <a:pt x="1011" y="2270"/>
                    </a:lnTo>
                    <a:lnTo>
                      <a:pt x="1006" y="2280"/>
                    </a:lnTo>
                    <a:lnTo>
                      <a:pt x="1001" y="2280"/>
                    </a:lnTo>
                    <a:lnTo>
                      <a:pt x="972" y="2294"/>
                    </a:lnTo>
                    <a:lnTo>
                      <a:pt x="962" y="2294"/>
                    </a:lnTo>
                    <a:lnTo>
                      <a:pt x="962" y="2299"/>
                    </a:lnTo>
                    <a:lnTo>
                      <a:pt x="957" y="2299"/>
                    </a:lnTo>
                    <a:lnTo>
                      <a:pt x="957" y="2290"/>
                    </a:lnTo>
                    <a:lnTo>
                      <a:pt x="953" y="2285"/>
                    </a:lnTo>
                    <a:lnTo>
                      <a:pt x="948" y="2285"/>
                    </a:lnTo>
                    <a:lnTo>
                      <a:pt x="948" y="2280"/>
                    </a:lnTo>
                    <a:lnTo>
                      <a:pt x="928" y="2280"/>
                    </a:lnTo>
                    <a:lnTo>
                      <a:pt x="919" y="2275"/>
                    </a:lnTo>
                    <a:lnTo>
                      <a:pt x="914" y="2275"/>
                    </a:lnTo>
                    <a:lnTo>
                      <a:pt x="909" y="2270"/>
                    </a:lnTo>
                    <a:lnTo>
                      <a:pt x="899" y="2290"/>
                    </a:lnTo>
                    <a:lnTo>
                      <a:pt x="894" y="2294"/>
                    </a:lnTo>
                    <a:lnTo>
                      <a:pt x="880" y="2294"/>
                    </a:lnTo>
                    <a:lnTo>
                      <a:pt x="875" y="2290"/>
                    </a:lnTo>
                    <a:lnTo>
                      <a:pt x="870" y="2290"/>
                    </a:lnTo>
                    <a:lnTo>
                      <a:pt x="860" y="2309"/>
                    </a:lnTo>
                    <a:lnTo>
                      <a:pt x="851" y="2324"/>
                    </a:lnTo>
                    <a:lnTo>
                      <a:pt x="846" y="2324"/>
                    </a:lnTo>
                    <a:lnTo>
                      <a:pt x="812" y="2309"/>
                    </a:lnTo>
                    <a:lnTo>
                      <a:pt x="802" y="2324"/>
                    </a:lnTo>
                    <a:lnTo>
                      <a:pt x="792" y="2343"/>
                    </a:lnTo>
                    <a:lnTo>
                      <a:pt x="792" y="2348"/>
                    </a:lnTo>
                    <a:lnTo>
                      <a:pt x="802" y="2353"/>
                    </a:lnTo>
                    <a:lnTo>
                      <a:pt x="792" y="2367"/>
                    </a:lnTo>
                    <a:lnTo>
                      <a:pt x="783" y="2380"/>
                    </a:lnTo>
                    <a:lnTo>
                      <a:pt x="773" y="2396"/>
                    </a:lnTo>
                    <a:lnTo>
                      <a:pt x="768" y="2401"/>
                    </a:lnTo>
                    <a:lnTo>
                      <a:pt x="763" y="2396"/>
                    </a:lnTo>
                    <a:lnTo>
                      <a:pt x="753" y="2392"/>
                    </a:lnTo>
                    <a:lnTo>
                      <a:pt x="744" y="2382"/>
                    </a:lnTo>
                    <a:lnTo>
                      <a:pt x="744" y="2348"/>
                    </a:lnTo>
                    <a:lnTo>
                      <a:pt x="739" y="2343"/>
                    </a:lnTo>
                    <a:lnTo>
                      <a:pt x="744" y="2333"/>
                    </a:lnTo>
                    <a:lnTo>
                      <a:pt x="729" y="2324"/>
                    </a:lnTo>
                    <a:lnTo>
                      <a:pt x="724" y="2324"/>
                    </a:lnTo>
                    <a:lnTo>
                      <a:pt x="719" y="2338"/>
                    </a:lnTo>
                    <a:lnTo>
                      <a:pt x="714" y="2343"/>
                    </a:lnTo>
                    <a:lnTo>
                      <a:pt x="705" y="2343"/>
                    </a:lnTo>
                    <a:lnTo>
                      <a:pt x="695" y="2338"/>
                    </a:lnTo>
                    <a:lnTo>
                      <a:pt x="695" y="2328"/>
                    </a:lnTo>
                    <a:lnTo>
                      <a:pt x="705" y="2309"/>
                    </a:lnTo>
                    <a:lnTo>
                      <a:pt x="680" y="2294"/>
                    </a:lnTo>
                    <a:lnTo>
                      <a:pt x="676" y="2294"/>
                    </a:lnTo>
                    <a:lnTo>
                      <a:pt x="671" y="2290"/>
                    </a:lnTo>
                    <a:lnTo>
                      <a:pt x="656" y="2290"/>
                    </a:lnTo>
                    <a:lnTo>
                      <a:pt x="656" y="2294"/>
                    </a:lnTo>
                    <a:lnTo>
                      <a:pt x="641" y="2309"/>
                    </a:lnTo>
                    <a:lnTo>
                      <a:pt x="637" y="2309"/>
                    </a:lnTo>
                    <a:lnTo>
                      <a:pt x="632" y="2304"/>
                    </a:lnTo>
                    <a:lnTo>
                      <a:pt x="617" y="2290"/>
                    </a:lnTo>
                    <a:lnTo>
                      <a:pt x="603" y="2285"/>
                    </a:lnTo>
                    <a:lnTo>
                      <a:pt x="593" y="2299"/>
                    </a:lnTo>
                    <a:lnTo>
                      <a:pt x="588" y="2309"/>
                    </a:lnTo>
                    <a:lnTo>
                      <a:pt x="578" y="2304"/>
                    </a:lnTo>
                    <a:lnTo>
                      <a:pt x="569" y="2324"/>
                    </a:lnTo>
                    <a:lnTo>
                      <a:pt x="559" y="2328"/>
                    </a:lnTo>
                    <a:lnTo>
                      <a:pt x="525" y="2348"/>
                    </a:lnTo>
                    <a:lnTo>
                      <a:pt x="515" y="2333"/>
                    </a:lnTo>
                    <a:lnTo>
                      <a:pt x="510" y="2328"/>
                    </a:lnTo>
                    <a:lnTo>
                      <a:pt x="515" y="2319"/>
                    </a:lnTo>
                    <a:lnTo>
                      <a:pt x="520" y="2314"/>
                    </a:lnTo>
                    <a:lnTo>
                      <a:pt x="520" y="2304"/>
                    </a:lnTo>
                    <a:lnTo>
                      <a:pt x="515" y="2299"/>
                    </a:lnTo>
                    <a:lnTo>
                      <a:pt x="510" y="2294"/>
                    </a:lnTo>
                    <a:lnTo>
                      <a:pt x="505" y="2294"/>
                    </a:lnTo>
                    <a:lnTo>
                      <a:pt x="505" y="2290"/>
                    </a:lnTo>
                    <a:lnTo>
                      <a:pt x="501" y="2290"/>
                    </a:lnTo>
                    <a:lnTo>
                      <a:pt x="496" y="2285"/>
                    </a:lnTo>
                    <a:lnTo>
                      <a:pt x="486" y="2280"/>
                    </a:lnTo>
                    <a:lnTo>
                      <a:pt x="496" y="2265"/>
                    </a:lnTo>
                    <a:lnTo>
                      <a:pt x="505" y="2251"/>
                    </a:lnTo>
                    <a:lnTo>
                      <a:pt x="501" y="2251"/>
                    </a:lnTo>
                    <a:lnTo>
                      <a:pt x="501" y="2236"/>
                    </a:lnTo>
                    <a:lnTo>
                      <a:pt x="505" y="2231"/>
                    </a:lnTo>
                    <a:lnTo>
                      <a:pt x="520" y="2236"/>
                    </a:lnTo>
                    <a:lnTo>
                      <a:pt x="535" y="2212"/>
                    </a:lnTo>
                    <a:lnTo>
                      <a:pt x="535" y="2207"/>
                    </a:lnTo>
                    <a:lnTo>
                      <a:pt x="539" y="2202"/>
                    </a:lnTo>
                    <a:lnTo>
                      <a:pt x="535" y="2192"/>
                    </a:lnTo>
                    <a:lnTo>
                      <a:pt x="569" y="2192"/>
                    </a:lnTo>
                    <a:lnTo>
                      <a:pt x="564" y="2178"/>
                    </a:lnTo>
                    <a:lnTo>
                      <a:pt x="564" y="2173"/>
                    </a:lnTo>
                    <a:lnTo>
                      <a:pt x="573" y="2163"/>
                    </a:lnTo>
                    <a:lnTo>
                      <a:pt x="578" y="2163"/>
                    </a:lnTo>
                    <a:lnTo>
                      <a:pt x="603" y="2173"/>
                    </a:lnTo>
                    <a:lnTo>
                      <a:pt x="607" y="2173"/>
                    </a:lnTo>
                    <a:lnTo>
                      <a:pt x="617" y="2178"/>
                    </a:lnTo>
                    <a:lnTo>
                      <a:pt x="632" y="2183"/>
                    </a:lnTo>
                    <a:lnTo>
                      <a:pt x="641" y="2158"/>
                    </a:lnTo>
                    <a:lnTo>
                      <a:pt x="646" y="2149"/>
                    </a:lnTo>
                    <a:lnTo>
                      <a:pt x="661" y="2119"/>
                    </a:lnTo>
                    <a:lnTo>
                      <a:pt x="661" y="2115"/>
                    </a:lnTo>
                    <a:lnTo>
                      <a:pt x="666" y="2115"/>
                    </a:lnTo>
                    <a:lnTo>
                      <a:pt x="666" y="2105"/>
                    </a:lnTo>
                    <a:lnTo>
                      <a:pt x="661" y="2105"/>
                    </a:lnTo>
                    <a:lnTo>
                      <a:pt x="651" y="2100"/>
                    </a:lnTo>
                    <a:lnTo>
                      <a:pt x="651" y="2095"/>
                    </a:lnTo>
                    <a:lnTo>
                      <a:pt x="637" y="2090"/>
                    </a:lnTo>
                    <a:lnTo>
                      <a:pt x="641" y="2100"/>
                    </a:lnTo>
                    <a:lnTo>
                      <a:pt x="637" y="2100"/>
                    </a:lnTo>
                    <a:lnTo>
                      <a:pt x="637" y="2105"/>
                    </a:lnTo>
                    <a:lnTo>
                      <a:pt x="627" y="2110"/>
                    </a:lnTo>
                    <a:lnTo>
                      <a:pt x="603" y="2110"/>
                    </a:lnTo>
                    <a:lnTo>
                      <a:pt x="603" y="2115"/>
                    </a:lnTo>
                    <a:lnTo>
                      <a:pt x="598" y="2115"/>
                    </a:lnTo>
                    <a:lnTo>
                      <a:pt x="603" y="2129"/>
                    </a:lnTo>
                    <a:lnTo>
                      <a:pt x="603" y="2134"/>
                    </a:lnTo>
                    <a:lnTo>
                      <a:pt x="598" y="2139"/>
                    </a:lnTo>
                    <a:lnTo>
                      <a:pt x="593" y="2134"/>
                    </a:lnTo>
                    <a:lnTo>
                      <a:pt x="588" y="2129"/>
                    </a:lnTo>
                    <a:lnTo>
                      <a:pt x="583" y="2119"/>
                    </a:lnTo>
                    <a:lnTo>
                      <a:pt x="583" y="2115"/>
                    </a:lnTo>
                    <a:lnTo>
                      <a:pt x="578" y="2115"/>
                    </a:lnTo>
                    <a:lnTo>
                      <a:pt x="573" y="2110"/>
                    </a:lnTo>
                    <a:lnTo>
                      <a:pt x="573" y="2115"/>
                    </a:lnTo>
                    <a:lnTo>
                      <a:pt x="569" y="2124"/>
                    </a:lnTo>
                    <a:lnTo>
                      <a:pt x="549" y="2124"/>
                    </a:lnTo>
                    <a:lnTo>
                      <a:pt x="539" y="2119"/>
                    </a:lnTo>
                    <a:lnTo>
                      <a:pt x="539" y="2115"/>
                    </a:lnTo>
                    <a:lnTo>
                      <a:pt x="525" y="2110"/>
                    </a:lnTo>
                    <a:lnTo>
                      <a:pt x="520" y="2105"/>
                    </a:lnTo>
                    <a:lnTo>
                      <a:pt x="510" y="2100"/>
                    </a:lnTo>
                    <a:lnTo>
                      <a:pt x="491" y="2090"/>
                    </a:lnTo>
                    <a:lnTo>
                      <a:pt x="491" y="2085"/>
                    </a:lnTo>
                    <a:lnTo>
                      <a:pt x="486" y="2081"/>
                    </a:lnTo>
                    <a:lnTo>
                      <a:pt x="486" y="2066"/>
                    </a:lnTo>
                    <a:lnTo>
                      <a:pt x="471" y="2056"/>
                    </a:lnTo>
                    <a:lnTo>
                      <a:pt x="471" y="2051"/>
                    </a:lnTo>
                    <a:lnTo>
                      <a:pt x="476" y="2046"/>
                    </a:lnTo>
                    <a:lnTo>
                      <a:pt x="476" y="2037"/>
                    </a:lnTo>
                    <a:lnTo>
                      <a:pt x="471" y="2037"/>
                    </a:lnTo>
                    <a:lnTo>
                      <a:pt x="462" y="2032"/>
                    </a:lnTo>
                    <a:lnTo>
                      <a:pt x="442" y="2027"/>
                    </a:lnTo>
                    <a:lnTo>
                      <a:pt x="442" y="2022"/>
                    </a:lnTo>
                    <a:lnTo>
                      <a:pt x="437" y="2017"/>
                    </a:lnTo>
                    <a:lnTo>
                      <a:pt x="432" y="2012"/>
                    </a:lnTo>
                    <a:lnTo>
                      <a:pt x="423" y="2012"/>
                    </a:lnTo>
                    <a:lnTo>
                      <a:pt x="413" y="2008"/>
                    </a:lnTo>
                    <a:lnTo>
                      <a:pt x="389" y="1998"/>
                    </a:lnTo>
                    <a:lnTo>
                      <a:pt x="384" y="2003"/>
                    </a:lnTo>
                    <a:lnTo>
                      <a:pt x="369" y="2003"/>
                    </a:lnTo>
                    <a:lnTo>
                      <a:pt x="364" y="2012"/>
                    </a:lnTo>
                    <a:lnTo>
                      <a:pt x="360" y="2027"/>
                    </a:lnTo>
                    <a:lnTo>
                      <a:pt x="355" y="2032"/>
                    </a:lnTo>
                    <a:lnTo>
                      <a:pt x="384" y="2032"/>
                    </a:lnTo>
                    <a:lnTo>
                      <a:pt x="394" y="2037"/>
                    </a:lnTo>
                    <a:lnTo>
                      <a:pt x="394" y="2056"/>
                    </a:lnTo>
                    <a:lnTo>
                      <a:pt x="398" y="2066"/>
                    </a:lnTo>
                    <a:lnTo>
                      <a:pt x="398" y="2085"/>
                    </a:lnTo>
                    <a:lnTo>
                      <a:pt x="394" y="2083"/>
                    </a:lnTo>
                    <a:lnTo>
                      <a:pt x="394" y="2085"/>
                    </a:lnTo>
                    <a:lnTo>
                      <a:pt x="389" y="2081"/>
                    </a:lnTo>
                    <a:lnTo>
                      <a:pt x="379" y="2071"/>
                    </a:lnTo>
                    <a:lnTo>
                      <a:pt x="360" y="2056"/>
                    </a:lnTo>
                    <a:lnTo>
                      <a:pt x="355" y="2061"/>
                    </a:lnTo>
                    <a:lnTo>
                      <a:pt x="350" y="2061"/>
                    </a:lnTo>
                    <a:lnTo>
                      <a:pt x="335" y="2085"/>
                    </a:lnTo>
                    <a:lnTo>
                      <a:pt x="330" y="2085"/>
                    </a:lnTo>
                    <a:lnTo>
                      <a:pt x="321" y="2076"/>
                    </a:lnTo>
                    <a:lnTo>
                      <a:pt x="316" y="2076"/>
                    </a:lnTo>
                    <a:lnTo>
                      <a:pt x="316" y="2071"/>
                    </a:lnTo>
                    <a:lnTo>
                      <a:pt x="311" y="2061"/>
                    </a:lnTo>
                    <a:lnTo>
                      <a:pt x="321" y="2042"/>
                    </a:lnTo>
                    <a:lnTo>
                      <a:pt x="330" y="2027"/>
                    </a:lnTo>
                    <a:lnTo>
                      <a:pt x="326" y="2017"/>
                    </a:lnTo>
                    <a:lnTo>
                      <a:pt x="326" y="2008"/>
                    </a:lnTo>
                    <a:lnTo>
                      <a:pt x="321" y="2003"/>
                    </a:lnTo>
                    <a:lnTo>
                      <a:pt x="326" y="1993"/>
                    </a:lnTo>
                    <a:lnTo>
                      <a:pt x="340" y="1998"/>
                    </a:lnTo>
                    <a:lnTo>
                      <a:pt x="340" y="1993"/>
                    </a:lnTo>
                    <a:lnTo>
                      <a:pt x="350" y="1993"/>
                    </a:lnTo>
                    <a:lnTo>
                      <a:pt x="355" y="2003"/>
                    </a:lnTo>
                    <a:lnTo>
                      <a:pt x="360" y="2003"/>
                    </a:lnTo>
                    <a:lnTo>
                      <a:pt x="360" y="1988"/>
                    </a:lnTo>
                    <a:lnTo>
                      <a:pt x="345" y="1978"/>
                    </a:lnTo>
                    <a:lnTo>
                      <a:pt x="340" y="1974"/>
                    </a:lnTo>
                    <a:lnTo>
                      <a:pt x="330" y="1969"/>
                    </a:lnTo>
                    <a:lnTo>
                      <a:pt x="326" y="1964"/>
                    </a:lnTo>
                    <a:lnTo>
                      <a:pt x="321" y="1954"/>
                    </a:lnTo>
                    <a:lnTo>
                      <a:pt x="326" y="1940"/>
                    </a:lnTo>
                    <a:lnTo>
                      <a:pt x="330" y="1935"/>
                    </a:lnTo>
                    <a:lnTo>
                      <a:pt x="326" y="1930"/>
                    </a:lnTo>
                    <a:lnTo>
                      <a:pt x="321" y="1925"/>
                    </a:lnTo>
                    <a:lnTo>
                      <a:pt x="321" y="1920"/>
                    </a:lnTo>
                    <a:lnTo>
                      <a:pt x="326" y="1915"/>
                    </a:lnTo>
                    <a:lnTo>
                      <a:pt x="326" y="1896"/>
                    </a:lnTo>
                    <a:lnTo>
                      <a:pt x="316" y="1886"/>
                    </a:lnTo>
                    <a:lnTo>
                      <a:pt x="306" y="1876"/>
                    </a:lnTo>
                    <a:lnTo>
                      <a:pt x="301" y="1872"/>
                    </a:lnTo>
                    <a:lnTo>
                      <a:pt x="296" y="1872"/>
                    </a:lnTo>
                    <a:lnTo>
                      <a:pt x="282" y="1867"/>
                    </a:lnTo>
                    <a:lnTo>
                      <a:pt x="272" y="1867"/>
                    </a:lnTo>
                    <a:lnTo>
                      <a:pt x="272" y="1876"/>
                    </a:lnTo>
                    <a:lnTo>
                      <a:pt x="277" y="1881"/>
                    </a:lnTo>
                    <a:lnTo>
                      <a:pt x="282" y="1881"/>
                    </a:lnTo>
                    <a:lnTo>
                      <a:pt x="282" y="1891"/>
                    </a:lnTo>
                    <a:lnTo>
                      <a:pt x="287" y="1891"/>
                    </a:lnTo>
                    <a:lnTo>
                      <a:pt x="287" y="1901"/>
                    </a:lnTo>
                    <a:lnTo>
                      <a:pt x="282" y="1906"/>
                    </a:lnTo>
                    <a:lnTo>
                      <a:pt x="277" y="1910"/>
                    </a:lnTo>
                    <a:lnTo>
                      <a:pt x="272" y="1920"/>
                    </a:lnTo>
                    <a:lnTo>
                      <a:pt x="267" y="1920"/>
                    </a:lnTo>
                    <a:lnTo>
                      <a:pt x="267" y="1925"/>
                    </a:lnTo>
                    <a:lnTo>
                      <a:pt x="272" y="1925"/>
                    </a:lnTo>
                    <a:lnTo>
                      <a:pt x="277" y="1930"/>
                    </a:lnTo>
                    <a:lnTo>
                      <a:pt x="287" y="1940"/>
                    </a:lnTo>
                    <a:lnTo>
                      <a:pt x="291" y="1944"/>
                    </a:lnTo>
                    <a:lnTo>
                      <a:pt x="291" y="1949"/>
                    </a:lnTo>
                    <a:lnTo>
                      <a:pt x="287" y="1964"/>
                    </a:lnTo>
                    <a:lnTo>
                      <a:pt x="282" y="1969"/>
                    </a:lnTo>
                    <a:lnTo>
                      <a:pt x="277" y="1969"/>
                    </a:lnTo>
                    <a:lnTo>
                      <a:pt x="262" y="1954"/>
                    </a:lnTo>
                    <a:lnTo>
                      <a:pt x="267" y="1949"/>
                    </a:lnTo>
                    <a:lnTo>
                      <a:pt x="257" y="1940"/>
                    </a:lnTo>
                    <a:lnTo>
                      <a:pt x="257" y="1930"/>
                    </a:lnTo>
                    <a:lnTo>
                      <a:pt x="253" y="1920"/>
                    </a:lnTo>
                    <a:lnTo>
                      <a:pt x="248" y="1920"/>
                    </a:lnTo>
                    <a:lnTo>
                      <a:pt x="223" y="1906"/>
                    </a:lnTo>
                    <a:lnTo>
                      <a:pt x="219" y="1906"/>
                    </a:lnTo>
                    <a:lnTo>
                      <a:pt x="194" y="1896"/>
                    </a:lnTo>
                    <a:lnTo>
                      <a:pt x="185" y="1901"/>
                    </a:lnTo>
                    <a:lnTo>
                      <a:pt x="180" y="1910"/>
                    </a:lnTo>
                    <a:lnTo>
                      <a:pt x="175" y="1915"/>
                    </a:lnTo>
                    <a:lnTo>
                      <a:pt x="175" y="1940"/>
                    </a:lnTo>
                    <a:lnTo>
                      <a:pt x="170" y="1944"/>
                    </a:lnTo>
                    <a:lnTo>
                      <a:pt x="155" y="1944"/>
                    </a:lnTo>
                    <a:lnTo>
                      <a:pt x="151" y="1949"/>
                    </a:lnTo>
                    <a:lnTo>
                      <a:pt x="146" y="1949"/>
                    </a:lnTo>
                    <a:lnTo>
                      <a:pt x="141" y="1944"/>
                    </a:lnTo>
                    <a:lnTo>
                      <a:pt x="141" y="1940"/>
                    </a:lnTo>
                    <a:lnTo>
                      <a:pt x="131" y="1940"/>
                    </a:lnTo>
                    <a:lnTo>
                      <a:pt x="121" y="1935"/>
                    </a:lnTo>
                    <a:lnTo>
                      <a:pt x="112" y="1935"/>
                    </a:lnTo>
                    <a:lnTo>
                      <a:pt x="112" y="1930"/>
                    </a:lnTo>
                    <a:lnTo>
                      <a:pt x="117" y="1920"/>
                    </a:lnTo>
                    <a:lnTo>
                      <a:pt x="117" y="1915"/>
                    </a:lnTo>
                    <a:lnTo>
                      <a:pt x="112" y="1915"/>
                    </a:lnTo>
                    <a:lnTo>
                      <a:pt x="107" y="1910"/>
                    </a:lnTo>
                    <a:lnTo>
                      <a:pt x="92" y="1901"/>
                    </a:lnTo>
                    <a:lnTo>
                      <a:pt x="82" y="1891"/>
                    </a:lnTo>
                    <a:lnTo>
                      <a:pt x="68" y="1891"/>
                    </a:lnTo>
                    <a:lnTo>
                      <a:pt x="63" y="1901"/>
                    </a:lnTo>
                    <a:lnTo>
                      <a:pt x="39" y="1915"/>
                    </a:lnTo>
                    <a:lnTo>
                      <a:pt x="34" y="1915"/>
                    </a:lnTo>
                    <a:lnTo>
                      <a:pt x="29" y="1910"/>
                    </a:lnTo>
                    <a:lnTo>
                      <a:pt x="24" y="1910"/>
                    </a:lnTo>
                    <a:lnTo>
                      <a:pt x="24" y="1881"/>
                    </a:lnTo>
                    <a:lnTo>
                      <a:pt x="19" y="1876"/>
                    </a:lnTo>
                    <a:lnTo>
                      <a:pt x="14" y="1867"/>
                    </a:lnTo>
                    <a:lnTo>
                      <a:pt x="14" y="1862"/>
                    </a:lnTo>
                    <a:lnTo>
                      <a:pt x="19" y="1857"/>
                    </a:lnTo>
                    <a:lnTo>
                      <a:pt x="24" y="1852"/>
                    </a:lnTo>
                    <a:lnTo>
                      <a:pt x="29" y="1852"/>
                    </a:lnTo>
                    <a:lnTo>
                      <a:pt x="29" y="1837"/>
                    </a:lnTo>
                    <a:lnTo>
                      <a:pt x="14" y="1828"/>
                    </a:lnTo>
                    <a:lnTo>
                      <a:pt x="14" y="1823"/>
                    </a:lnTo>
                    <a:lnTo>
                      <a:pt x="10" y="1818"/>
                    </a:lnTo>
                    <a:lnTo>
                      <a:pt x="14" y="1813"/>
                    </a:lnTo>
                    <a:lnTo>
                      <a:pt x="14" y="1803"/>
                    </a:lnTo>
                    <a:lnTo>
                      <a:pt x="19" y="1799"/>
                    </a:lnTo>
                    <a:lnTo>
                      <a:pt x="25" y="1798"/>
                    </a:lnTo>
                    <a:lnTo>
                      <a:pt x="24" y="1803"/>
                    </a:lnTo>
                    <a:lnTo>
                      <a:pt x="29" y="1808"/>
                    </a:lnTo>
                    <a:lnTo>
                      <a:pt x="34" y="1813"/>
                    </a:lnTo>
                    <a:lnTo>
                      <a:pt x="48" y="1818"/>
                    </a:lnTo>
                    <a:lnTo>
                      <a:pt x="53" y="1823"/>
                    </a:lnTo>
                    <a:lnTo>
                      <a:pt x="63" y="1823"/>
                    </a:lnTo>
                    <a:lnTo>
                      <a:pt x="68" y="1818"/>
                    </a:lnTo>
                    <a:lnTo>
                      <a:pt x="68" y="1813"/>
                    </a:lnTo>
                    <a:lnTo>
                      <a:pt x="71" y="1803"/>
                    </a:lnTo>
                    <a:lnTo>
                      <a:pt x="73" y="1799"/>
                    </a:lnTo>
                    <a:lnTo>
                      <a:pt x="78" y="1794"/>
                    </a:lnTo>
                    <a:lnTo>
                      <a:pt x="78" y="1750"/>
                    </a:lnTo>
                    <a:lnTo>
                      <a:pt x="82" y="1745"/>
                    </a:lnTo>
                    <a:lnTo>
                      <a:pt x="82" y="1731"/>
                    </a:lnTo>
                    <a:lnTo>
                      <a:pt x="92" y="1711"/>
                    </a:lnTo>
                    <a:lnTo>
                      <a:pt x="92" y="1706"/>
                    </a:lnTo>
                    <a:lnTo>
                      <a:pt x="121" y="1706"/>
                    </a:lnTo>
                    <a:lnTo>
                      <a:pt x="121" y="1701"/>
                    </a:lnTo>
                    <a:lnTo>
                      <a:pt x="126" y="1687"/>
                    </a:lnTo>
                    <a:lnTo>
                      <a:pt x="121" y="1677"/>
                    </a:lnTo>
                    <a:lnTo>
                      <a:pt x="117" y="1672"/>
                    </a:lnTo>
                    <a:lnTo>
                      <a:pt x="112" y="1667"/>
                    </a:lnTo>
                    <a:lnTo>
                      <a:pt x="107" y="1662"/>
                    </a:lnTo>
                    <a:lnTo>
                      <a:pt x="102" y="1662"/>
                    </a:lnTo>
                    <a:lnTo>
                      <a:pt x="97" y="1658"/>
                    </a:lnTo>
                    <a:lnTo>
                      <a:pt x="92" y="1658"/>
                    </a:lnTo>
                    <a:lnTo>
                      <a:pt x="82" y="1643"/>
                    </a:lnTo>
                    <a:lnTo>
                      <a:pt x="78" y="1624"/>
                    </a:lnTo>
                    <a:lnTo>
                      <a:pt x="78" y="1614"/>
                    </a:lnTo>
                    <a:lnTo>
                      <a:pt x="82" y="1604"/>
                    </a:lnTo>
                    <a:lnTo>
                      <a:pt x="82" y="1590"/>
                    </a:lnTo>
                    <a:lnTo>
                      <a:pt x="78" y="1585"/>
                    </a:lnTo>
                    <a:lnTo>
                      <a:pt x="78" y="1560"/>
                    </a:lnTo>
                    <a:lnTo>
                      <a:pt x="82" y="1560"/>
                    </a:lnTo>
                    <a:lnTo>
                      <a:pt x="87" y="1551"/>
                    </a:lnTo>
                    <a:lnTo>
                      <a:pt x="92" y="1546"/>
                    </a:lnTo>
                    <a:lnTo>
                      <a:pt x="92" y="1531"/>
                    </a:lnTo>
                    <a:lnTo>
                      <a:pt x="97" y="1522"/>
                    </a:lnTo>
                    <a:lnTo>
                      <a:pt x="97" y="1517"/>
                    </a:lnTo>
                    <a:lnTo>
                      <a:pt x="102" y="1502"/>
                    </a:lnTo>
                    <a:lnTo>
                      <a:pt x="102" y="1473"/>
                    </a:lnTo>
                    <a:lnTo>
                      <a:pt x="97" y="1468"/>
                    </a:lnTo>
                    <a:lnTo>
                      <a:pt x="92" y="1463"/>
                    </a:lnTo>
                    <a:lnTo>
                      <a:pt x="92" y="1453"/>
                    </a:lnTo>
                    <a:lnTo>
                      <a:pt x="97" y="1444"/>
                    </a:lnTo>
                    <a:lnTo>
                      <a:pt x="92" y="1444"/>
                    </a:lnTo>
                    <a:lnTo>
                      <a:pt x="92" y="1439"/>
                    </a:lnTo>
                    <a:lnTo>
                      <a:pt x="87" y="1434"/>
                    </a:lnTo>
                    <a:lnTo>
                      <a:pt x="82" y="1415"/>
                    </a:lnTo>
                    <a:lnTo>
                      <a:pt x="82" y="1381"/>
                    </a:lnTo>
                    <a:lnTo>
                      <a:pt x="48" y="1381"/>
                    </a:lnTo>
                    <a:lnTo>
                      <a:pt x="39" y="1385"/>
                    </a:lnTo>
                    <a:lnTo>
                      <a:pt x="24" y="1385"/>
                    </a:lnTo>
                    <a:lnTo>
                      <a:pt x="19" y="1381"/>
                    </a:lnTo>
                    <a:lnTo>
                      <a:pt x="10" y="1376"/>
                    </a:lnTo>
                    <a:lnTo>
                      <a:pt x="10" y="1371"/>
                    </a:lnTo>
                    <a:lnTo>
                      <a:pt x="5" y="1371"/>
                    </a:lnTo>
                    <a:lnTo>
                      <a:pt x="0" y="1366"/>
                    </a:lnTo>
                    <a:lnTo>
                      <a:pt x="5" y="1356"/>
                    </a:lnTo>
                    <a:lnTo>
                      <a:pt x="10" y="1342"/>
                    </a:lnTo>
                    <a:lnTo>
                      <a:pt x="10" y="1327"/>
                    </a:lnTo>
                    <a:lnTo>
                      <a:pt x="39" y="1298"/>
                    </a:lnTo>
                    <a:lnTo>
                      <a:pt x="53" y="1303"/>
                    </a:lnTo>
                    <a:lnTo>
                      <a:pt x="58" y="1308"/>
                    </a:lnTo>
                    <a:lnTo>
                      <a:pt x="78" y="1298"/>
                    </a:lnTo>
                    <a:lnTo>
                      <a:pt x="92" y="1283"/>
                    </a:lnTo>
                    <a:lnTo>
                      <a:pt x="102" y="1269"/>
                    </a:lnTo>
                    <a:lnTo>
                      <a:pt x="107" y="1254"/>
                    </a:lnTo>
                    <a:lnTo>
                      <a:pt x="87" y="1254"/>
                    </a:lnTo>
                    <a:lnTo>
                      <a:pt x="78" y="1240"/>
                    </a:lnTo>
                    <a:lnTo>
                      <a:pt x="73" y="1215"/>
                    </a:lnTo>
                    <a:lnTo>
                      <a:pt x="73" y="1206"/>
                    </a:lnTo>
                    <a:lnTo>
                      <a:pt x="73" y="1196"/>
                    </a:lnTo>
                    <a:lnTo>
                      <a:pt x="78" y="1186"/>
                    </a:lnTo>
                    <a:lnTo>
                      <a:pt x="97" y="1172"/>
                    </a:lnTo>
                    <a:lnTo>
                      <a:pt x="136" y="1172"/>
                    </a:lnTo>
                    <a:lnTo>
                      <a:pt x="141" y="1176"/>
                    </a:lnTo>
                    <a:lnTo>
                      <a:pt x="151" y="1167"/>
                    </a:lnTo>
                    <a:lnTo>
                      <a:pt x="151" y="1162"/>
                    </a:lnTo>
                    <a:lnTo>
                      <a:pt x="121" y="1157"/>
                    </a:lnTo>
                    <a:lnTo>
                      <a:pt x="97" y="1152"/>
                    </a:lnTo>
                    <a:lnTo>
                      <a:pt x="87" y="1147"/>
                    </a:lnTo>
                    <a:lnTo>
                      <a:pt x="82" y="1142"/>
                    </a:lnTo>
                    <a:lnTo>
                      <a:pt x="82" y="1133"/>
                    </a:lnTo>
                    <a:lnTo>
                      <a:pt x="97" y="1123"/>
                    </a:lnTo>
                    <a:lnTo>
                      <a:pt x="126" y="1128"/>
                    </a:lnTo>
                    <a:lnTo>
                      <a:pt x="141" y="1138"/>
                    </a:lnTo>
                    <a:lnTo>
                      <a:pt x="155" y="1133"/>
                    </a:lnTo>
                    <a:lnTo>
                      <a:pt x="165" y="1128"/>
                    </a:lnTo>
                    <a:lnTo>
                      <a:pt x="185" y="1099"/>
                    </a:lnTo>
                    <a:lnTo>
                      <a:pt x="199" y="1079"/>
                    </a:lnTo>
                    <a:lnTo>
                      <a:pt x="199" y="1031"/>
                    </a:lnTo>
                    <a:lnTo>
                      <a:pt x="204" y="1016"/>
                    </a:lnTo>
                    <a:lnTo>
                      <a:pt x="194" y="1006"/>
                    </a:lnTo>
                    <a:lnTo>
                      <a:pt x="189" y="1001"/>
                    </a:lnTo>
                    <a:lnTo>
                      <a:pt x="189" y="992"/>
                    </a:lnTo>
                    <a:lnTo>
                      <a:pt x="204" y="982"/>
                    </a:lnTo>
                    <a:lnTo>
                      <a:pt x="219" y="982"/>
                    </a:lnTo>
                    <a:lnTo>
                      <a:pt x="223" y="987"/>
                    </a:lnTo>
                    <a:lnTo>
                      <a:pt x="243" y="982"/>
                    </a:lnTo>
                    <a:lnTo>
                      <a:pt x="248" y="977"/>
                    </a:lnTo>
                    <a:lnTo>
                      <a:pt x="248" y="953"/>
                    </a:lnTo>
                    <a:lnTo>
                      <a:pt x="243" y="933"/>
                    </a:lnTo>
                    <a:lnTo>
                      <a:pt x="233" y="928"/>
                    </a:lnTo>
                    <a:lnTo>
                      <a:pt x="219" y="924"/>
                    </a:lnTo>
                    <a:lnTo>
                      <a:pt x="219" y="909"/>
                    </a:lnTo>
                    <a:lnTo>
                      <a:pt x="223" y="904"/>
                    </a:lnTo>
                    <a:lnTo>
                      <a:pt x="238" y="899"/>
                    </a:lnTo>
                    <a:lnTo>
                      <a:pt x="248" y="909"/>
                    </a:lnTo>
                    <a:lnTo>
                      <a:pt x="257" y="914"/>
                    </a:lnTo>
                    <a:lnTo>
                      <a:pt x="287" y="899"/>
                    </a:lnTo>
                    <a:lnTo>
                      <a:pt x="306" y="890"/>
                    </a:lnTo>
                    <a:lnTo>
                      <a:pt x="311" y="875"/>
                    </a:lnTo>
                    <a:lnTo>
                      <a:pt x="311" y="851"/>
                    </a:lnTo>
                    <a:lnTo>
                      <a:pt x="306" y="841"/>
                    </a:lnTo>
                    <a:lnTo>
                      <a:pt x="306" y="822"/>
                    </a:lnTo>
                    <a:lnTo>
                      <a:pt x="321" y="836"/>
                    </a:lnTo>
                    <a:lnTo>
                      <a:pt x="326" y="841"/>
                    </a:lnTo>
                    <a:lnTo>
                      <a:pt x="340" y="841"/>
                    </a:lnTo>
                    <a:lnTo>
                      <a:pt x="360" y="856"/>
                    </a:lnTo>
                    <a:lnTo>
                      <a:pt x="374" y="856"/>
                    </a:lnTo>
                    <a:lnTo>
                      <a:pt x="389" y="851"/>
                    </a:lnTo>
                    <a:lnTo>
                      <a:pt x="398" y="836"/>
                    </a:lnTo>
                    <a:lnTo>
                      <a:pt x="408" y="841"/>
                    </a:lnTo>
                    <a:lnTo>
                      <a:pt x="428" y="836"/>
                    </a:lnTo>
                    <a:lnTo>
                      <a:pt x="428" y="822"/>
                    </a:lnTo>
                    <a:lnTo>
                      <a:pt x="447" y="817"/>
                    </a:lnTo>
                    <a:lnTo>
                      <a:pt x="452" y="802"/>
                    </a:lnTo>
                    <a:lnTo>
                      <a:pt x="457" y="783"/>
                    </a:lnTo>
                    <a:lnTo>
                      <a:pt x="457" y="763"/>
                    </a:lnTo>
                    <a:lnTo>
                      <a:pt x="452" y="734"/>
                    </a:lnTo>
                    <a:lnTo>
                      <a:pt x="428" y="685"/>
                    </a:lnTo>
                    <a:lnTo>
                      <a:pt x="408" y="651"/>
                    </a:lnTo>
                    <a:lnTo>
                      <a:pt x="403" y="632"/>
                    </a:lnTo>
                    <a:lnTo>
                      <a:pt x="389" y="603"/>
                    </a:lnTo>
                    <a:lnTo>
                      <a:pt x="389" y="554"/>
                    </a:lnTo>
                    <a:lnTo>
                      <a:pt x="384" y="530"/>
                    </a:lnTo>
                    <a:lnTo>
                      <a:pt x="369" y="530"/>
                    </a:lnTo>
                    <a:lnTo>
                      <a:pt x="360" y="515"/>
                    </a:lnTo>
                    <a:lnTo>
                      <a:pt x="340" y="515"/>
                    </a:lnTo>
                    <a:lnTo>
                      <a:pt x="330" y="520"/>
                    </a:lnTo>
                    <a:lnTo>
                      <a:pt x="321" y="535"/>
                    </a:lnTo>
                    <a:lnTo>
                      <a:pt x="311" y="549"/>
                    </a:lnTo>
                    <a:lnTo>
                      <a:pt x="311" y="564"/>
                    </a:lnTo>
                    <a:lnTo>
                      <a:pt x="291" y="559"/>
                    </a:lnTo>
                    <a:lnTo>
                      <a:pt x="277" y="554"/>
                    </a:lnTo>
                    <a:lnTo>
                      <a:pt x="277" y="544"/>
                    </a:lnTo>
                    <a:lnTo>
                      <a:pt x="272" y="530"/>
                    </a:lnTo>
                    <a:lnTo>
                      <a:pt x="262" y="525"/>
                    </a:lnTo>
                    <a:lnTo>
                      <a:pt x="248" y="510"/>
                    </a:lnTo>
                    <a:lnTo>
                      <a:pt x="243" y="491"/>
                    </a:lnTo>
                    <a:lnTo>
                      <a:pt x="238" y="481"/>
                    </a:lnTo>
                    <a:lnTo>
                      <a:pt x="243" y="472"/>
                    </a:lnTo>
                    <a:lnTo>
                      <a:pt x="277" y="457"/>
                    </a:lnTo>
                    <a:lnTo>
                      <a:pt x="326" y="438"/>
                    </a:lnTo>
                    <a:lnTo>
                      <a:pt x="335" y="428"/>
                    </a:lnTo>
                    <a:lnTo>
                      <a:pt x="340" y="418"/>
                    </a:lnTo>
                    <a:lnTo>
                      <a:pt x="330" y="413"/>
                    </a:lnTo>
                    <a:lnTo>
                      <a:pt x="326" y="408"/>
                    </a:lnTo>
                    <a:lnTo>
                      <a:pt x="326" y="355"/>
                    </a:lnTo>
                    <a:lnTo>
                      <a:pt x="321" y="340"/>
                    </a:lnTo>
                    <a:lnTo>
                      <a:pt x="316" y="326"/>
                    </a:lnTo>
                    <a:lnTo>
                      <a:pt x="311" y="321"/>
                    </a:lnTo>
                    <a:lnTo>
                      <a:pt x="306" y="316"/>
                    </a:lnTo>
                    <a:lnTo>
                      <a:pt x="316" y="292"/>
                    </a:lnTo>
                    <a:lnTo>
                      <a:pt x="335" y="243"/>
                    </a:lnTo>
                    <a:lnTo>
                      <a:pt x="355" y="190"/>
                    </a:lnTo>
                    <a:lnTo>
                      <a:pt x="394" y="136"/>
                    </a:lnTo>
                    <a:lnTo>
                      <a:pt x="452" y="68"/>
                    </a:lnTo>
                    <a:lnTo>
                      <a:pt x="481" y="24"/>
                    </a:lnTo>
                    <a:lnTo>
                      <a:pt x="491" y="0"/>
                    </a:lnTo>
                    <a:lnTo>
                      <a:pt x="501" y="5"/>
                    </a:lnTo>
                    <a:lnTo>
                      <a:pt x="505" y="29"/>
                    </a:lnTo>
                    <a:lnTo>
                      <a:pt x="520" y="29"/>
                    </a:lnTo>
                    <a:lnTo>
                      <a:pt x="535" y="44"/>
                    </a:lnTo>
                    <a:lnTo>
                      <a:pt x="530" y="68"/>
                    </a:lnTo>
                    <a:lnTo>
                      <a:pt x="535" y="78"/>
                    </a:lnTo>
                    <a:lnTo>
                      <a:pt x="559" y="83"/>
                    </a:lnTo>
                    <a:lnTo>
                      <a:pt x="564" y="97"/>
                    </a:lnTo>
                    <a:lnTo>
                      <a:pt x="564" y="107"/>
                    </a:lnTo>
                    <a:lnTo>
                      <a:pt x="549" y="126"/>
                    </a:lnTo>
                    <a:lnTo>
                      <a:pt x="535" y="160"/>
                    </a:lnTo>
                    <a:lnTo>
                      <a:pt x="530" y="190"/>
                    </a:lnTo>
                    <a:lnTo>
                      <a:pt x="525" y="214"/>
                    </a:lnTo>
                    <a:lnTo>
                      <a:pt x="525" y="233"/>
                    </a:lnTo>
                    <a:lnTo>
                      <a:pt x="530" y="243"/>
                    </a:lnTo>
                    <a:lnTo>
                      <a:pt x="554" y="243"/>
                    </a:lnTo>
                    <a:lnTo>
                      <a:pt x="578" y="248"/>
                    </a:lnTo>
                    <a:lnTo>
                      <a:pt x="612" y="253"/>
                    </a:lnTo>
                    <a:lnTo>
                      <a:pt x="641" y="253"/>
                    </a:lnTo>
                    <a:lnTo>
                      <a:pt x="671" y="258"/>
                    </a:lnTo>
                    <a:lnTo>
                      <a:pt x="695" y="263"/>
                    </a:lnTo>
                    <a:lnTo>
                      <a:pt x="710" y="277"/>
                    </a:lnTo>
                    <a:lnTo>
                      <a:pt x="719" y="301"/>
                    </a:lnTo>
                    <a:lnTo>
                      <a:pt x="724" y="316"/>
                    </a:lnTo>
                    <a:lnTo>
                      <a:pt x="773" y="326"/>
                    </a:lnTo>
                    <a:lnTo>
                      <a:pt x="778" y="326"/>
                    </a:lnTo>
                    <a:lnTo>
                      <a:pt x="787" y="326"/>
                    </a:lnTo>
                    <a:lnTo>
                      <a:pt x="807" y="331"/>
                    </a:lnTo>
                    <a:lnTo>
                      <a:pt x="831" y="340"/>
                    </a:lnTo>
                    <a:lnTo>
                      <a:pt x="846" y="345"/>
                    </a:lnTo>
                    <a:lnTo>
                      <a:pt x="860" y="360"/>
                    </a:lnTo>
                    <a:lnTo>
                      <a:pt x="870" y="369"/>
                    </a:lnTo>
                    <a:lnTo>
                      <a:pt x="889" y="365"/>
                    </a:lnTo>
                    <a:lnTo>
                      <a:pt x="919" y="355"/>
                    </a:lnTo>
                    <a:lnTo>
                      <a:pt x="909" y="345"/>
                    </a:lnTo>
                    <a:lnTo>
                      <a:pt x="928" y="335"/>
                    </a:lnTo>
                    <a:lnTo>
                      <a:pt x="948" y="321"/>
                    </a:lnTo>
                    <a:lnTo>
                      <a:pt x="962" y="311"/>
                    </a:lnTo>
                    <a:lnTo>
                      <a:pt x="1001" y="316"/>
                    </a:lnTo>
                    <a:lnTo>
                      <a:pt x="1030" y="326"/>
                    </a:lnTo>
                    <a:lnTo>
                      <a:pt x="1074" y="345"/>
                    </a:lnTo>
                    <a:lnTo>
                      <a:pt x="1118" y="355"/>
                    </a:lnTo>
                    <a:lnTo>
                      <a:pt x="1152" y="365"/>
                    </a:lnTo>
                    <a:lnTo>
                      <a:pt x="1186" y="374"/>
                    </a:lnTo>
                    <a:lnTo>
                      <a:pt x="1196" y="379"/>
                    </a:lnTo>
                    <a:lnTo>
                      <a:pt x="1215" y="374"/>
                    </a:lnTo>
                    <a:lnTo>
                      <a:pt x="1254" y="345"/>
                    </a:lnTo>
                    <a:lnTo>
                      <a:pt x="1278" y="335"/>
                    </a:lnTo>
                    <a:lnTo>
                      <a:pt x="1307" y="335"/>
                    </a:lnTo>
                    <a:lnTo>
                      <a:pt x="1317" y="326"/>
                    </a:lnTo>
                    <a:lnTo>
                      <a:pt x="1332" y="311"/>
                    </a:lnTo>
                    <a:lnTo>
                      <a:pt x="1356" y="301"/>
                    </a:lnTo>
                    <a:lnTo>
                      <a:pt x="1380" y="297"/>
                    </a:lnTo>
                    <a:lnTo>
                      <a:pt x="1400" y="297"/>
                    </a:lnTo>
                    <a:lnTo>
                      <a:pt x="1405" y="277"/>
                    </a:lnTo>
                    <a:lnTo>
                      <a:pt x="1414" y="267"/>
                    </a:lnTo>
                    <a:lnTo>
                      <a:pt x="1434" y="253"/>
                    </a:lnTo>
                    <a:lnTo>
                      <a:pt x="1453" y="238"/>
                    </a:lnTo>
                    <a:lnTo>
                      <a:pt x="1473" y="233"/>
                    </a:lnTo>
                    <a:lnTo>
                      <a:pt x="1482" y="253"/>
                    </a:lnTo>
                    <a:lnTo>
                      <a:pt x="1492" y="277"/>
                    </a:lnTo>
                    <a:lnTo>
                      <a:pt x="1502" y="301"/>
                    </a:lnTo>
                    <a:lnTo>
                      <a:pt x="1487" y="306"/>
                    </a:lnTo>
                    <a:lnTo>
                      <a:pt x="1473" y="311"/>
                    </a:lnTo>
                    <a:lnTo>
                      <a:pt x="1444" y="321"/>
                    </a:lnTo>
                    <a:lnTo>
                      <a:pt x="1429" y="331"/>
                    </a:lnTo>
                    <a:lnTo>
                      <a:pt x="1419" y="340"/>
                    </a:lnTo>
                    <a:lnTo>
                      <a:pt x="1424" y="350"/>
                    </a:lnTo>
                    <a:lnTo>
                      <a:pt x="1434" y="374"/>
                    </a:lnTo>
                    <a:lnTo>
                      <a:pt x="1453" y="394"/>
                    </a:lnTo>
                    <a:lnTo>
                      <a:pt x="1444" y="403"/>
                    </a:lnTo>
                    <a:lnTo>
                      <a:pt x="1429" y="413"/>
                    </a:lnTo>
                    <a:lnTo>
                      <a:pt x="1414" y="423"/>
                    </a:lnTo>
                    <a:lnTo>
                      <a:pt x="1410" y="442"/>
                    </a:lnTo>
                    <a:lnTo>
                      <a:pt x="1414" y="452"/>
                    </a:lnTo>
                    <a:lnTo>
                      <a:pt x="1429" y="467"/>
                    </a:lnTo>
                    <a:lnTo>
                      <a:pt x="1444" y="486"/>
                    </a:lnTo>
                    <a:lnTo>
                      <a:pt x="1473" y="506"/>
                    </a:lnTo>
                    <a:lnTo>
                      <a:pt x="1492" y="525"/>
                    </a:lnTo>
                    <a:lnTo>
                      <a:pt x="1497" y="564"/>
                    </a:lnTo>
                    <a:lnTo>
                      <a:pt x="1492" y="598"/>
                    </a:lnTo>
                    <a:lnTo>
                      <a:pt x="1487" y="632"/>
                    </a:lnTo>
                    <a:lnTo>
                      <a:pt x="1473" y="661"/>
                    </a:lnTo>
                    <a:lnTo>
                      <a:pt x="1497" y="671"/>
                    </a:lnTo>
                    <a:lnTo>
                      <a:pt x="1507" y="690"/>
                    </a:lnTo>
                    <a:lnTo>
                      <a:pt x="1507" y="719"/>
                    </a:lnTo>
                    <a:lnTo>
                      <a:pt x="1512" y="734"/>
                    </a:lnTo>
                    <a:lnTo>
                      <a:pt x="1516" y="749"/>
                    </a:lnTo>
                    <a:lnTo>
                      <a:pt x="1516" y="792"/>
                    </a:lnTo>
                    <a:lnTo>
                      <a:pt x="1531" y="797"/>
                    </a:lnTo>
                    <a:lnTo>
                      <a:pt x="1541" y="792"/>
                    </a:lnTo>
                    <a:lnTo>
                      <a:pt x="1550" y="812"/>
                    </a:lnTo>
                    <a:lnTo>
                      <a:pt x="1560" y="870"/>
                    </a:lnTo>
                    <a:lnTo>
                      <a:pt x="1565" y="914"/>
                    </a:lnTo>
                    <a:lnTo>
                      <a:pt x="1560" y="953"/>
                    </a:lnTo>
                    <a:lnTo>
                      <a:pt x="1550" y="992"/>
                    </a:lnTo>
                    <a:lnTo>
                      <a:pt x="1560" y="1001"/>
                    </a:lnTo>
                    <a:lnTo>
                      <a:pt x="1565" y="1016"/>
                    </a:lnTo>
                    <a:lnTo>
                      <a:pt x="1560" y="1040"/>
                    </a:lnTo>
                    <a:lnTo>
                      <a:pt x="1550" y="1065"/>
                    </a:lnTo>
                    <a:lnTo>
                      <a:pt x="1550" y="1089"/>
                    </a:lnTo>
                    <a:lnTo>
                      <a:pt x="1541" y="1113"/>
                    </a:lnTo>
                    <a:lnTo>
                      <a:pt x="1521" y="1128"/>
                    </a:lnTo>
                    <a:lnTo>
                      <a:pt x="1507" y="1138"/>
                    </a:lnTo>
                    <a:lnTo>
                      <a:pt x="1492" y="1142"/>
                    </a:lnTo>
                    <a:lnTo>
                      <a:pt x="1482" y="1138"/>
                    </a:lnTo>
                    <a:lnTo>
                      <a:pt x="1473" y="1152"/>
                    </a:lnTo>
                    <a:lnTo>
                      <a:pt x="1463" y="1162"/>
                    </a:lnTo>
                    <a:lnTo>
                      <a:pt x="1453" y="1162"/>
                    </a:lnTo>
                    <a:lnTo>
                      <a:pt x="1429" y="1176"/>
                    </a:lnTo>
                    <a:lnTo>
                      <a:pt x="1419" y="1186"/>
                    </a:lnTo>
                    <a:lnTo>
                      <a:pt x="1419" y="1196"/>
                    </a:lnTo>
                    <a:lnTo>
                      <a:pt x="1419" y="1201"/>
                    </a:lnTo>
                    <a:lnTo>
                      <a:pt x="1421" y="1206"/>
                    </a:lnTo>
                    <a:lnTo>
                      <a:pt x="1422" y="1210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E6678BD7-069E-B131-7816-D9CDEA149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626" y="5011353"/>
                <a:ext cx="694529" cy="540370"/>
              </a:xfrm>
              <a:custGeom>
                <a:avLst/>
                <a:gdLst>
                  <a:gd name="T0" fmla="*/ 1162 w 2455"/>
                  <a:gd name="T1" fmla="*/ 1590 h 1906"/>
                  <a:gd name="T2" fmla="*/ 1055 w 2455"/>
                  <a:gd name="T3" fmla="*/ 1653 h 1906"/>
                  <a:gd name="T4" fmla="*/ 924 w 2455"/>
                  <a:gd name="T5" fmla="*/ 1701 h 1906"/>
                  <a:gd name="T6" fmla="*/ 812 w 2455"/>
                  <a:gd name="T7" fmla="*/ 1682 h 1906"/>
                  <a:gd name="T8" fmla="*/ 613 w 2455"/>
                  <a:gd name="T9" fmla="*/ 1721 h 1906"/>
                  <a:gd name="T10" fmla="*/ 550 w 2455"/>
                  <a:gd name="T11" fmla="*/ 1716 h 1906"/>
                  <a:gd name="T12" fmla="*/ 511 w 2455"/>
                  <a:gd name="T13" fmla="*/ 1789 h 1906"/>
                  <a:gd name="T14" fmla="*/ 394 w 2455"/>
                  <a:gd name="T15" fmla="*/ 1638 h 1906"/>
                  <a:gd name="T16" fmla="*/ 273 w 2455"/>
                  <a:gd name="T17" fmla="*/ 1483 h 1906"/>
                  <a:gd name="T18" fmla="*/ 229 w 2455"/>
                  <a:gd name="T19" fmla="*/ 1342 h 1906"/>
                  <a:gd name="T20" fmla="*/ 273 w 2455"/>
                  <a:gd name="T21" fmla="*/ 1376 h 1906"/>
                  <a:gd name="T22" fmla="*/ 326 w 2455"/>
                  <a:gd name="T23" fmla="*/ 1342 h 1906"/>
                  <a:gd name="T24" fmla="*/ 326 w 2455"/>
                  <a:gd name="T25" fmla="*/ 1274 h 1906"/>
                  <a:gd name="T26" fmla="*/ 355 w 2455"/>
                  <a:gd name="T27" fmla="*/ 1249 h 1906"/>
                  <a:gd name="T28" fmla="*/ 268 w 2455"/>
                  <a:gd name="T29" fmla="*/ 1274 h 1906"/>
                  <a:gd name="T30" fmla="*/ 175 w 2455"/>
                  <a:gd name="T31" fmla="*/ 1274 h 1906"/>
                  <a:gd name="T32" fmla="*/ 34 w 2455"/>
                  <a:gd name="T33" fmla="*/ 1317 h 1906"/>
                  <a:gd name="T34" fmla="*/ 107 w 2455"/>
                  <a:gd name="T35" fmla="*/ 1133 h 1906"/>
                  <a:gd name="T36" fmla="*/ 54 w 2455"/>
                  <a:gd name="T37" fmla="*/ 1011 h 1906"/>
                  <a:gd name="T38" fmla="*/ 44 w 2455"/>
                  <a:gd name="T39" fmla="*/ 914 h 1906"/>
                  <a:gd name="T40" fmla="*/ 25 w 2455"/>
                  <a:gd name="T41" fmla="*/ 812 h 1906"/>
                  <a:gd name="T42" fmla="*/ 44 w 2455"/>
                  <a:gd name="T43" fmla="*/ 729 h 1906"/>
                  <a:gd name="T44" fmla="*/ 49 w 2455"/>
                  <a:gd name="T45" fmla="*/ 647 h 1906"/>
                  <a:gd name="T46" fmla="*/ 103 w 2455"/>
                  <a:gd name="T47" fmla="*/ 598 h 1906"/>
                  <a:gd name="T48" fmla="*/ 161 w 2455"/>
                  <a:gd name="T49" fmla="*/ 491 h 1906"/>
                  <a:gd name="T50" fmla="*/ 282 w 2455"/>
                  <a:gd name="T51" fmla="*/ 467 h 1906"/>
                  <a:gd name="T52" fmla="*/ 360 w 2455"/>
                  <a:gd name="T53" fmla="*/ 433 h 1906"/>
                  <a:gd name="T54" fmla="*/ 331 w 2455"/>
                  <a:gd name="T55" fmla="*/ 331 h 1906"/>
                  <a:gd name="T56" fmla="*/ 341 w 2455"/>
                  <a:gd name="T57" fmla="*/ 282 h 1906"/>
                  <a:gd name="T58" fmla="*/ 433 w 2455"/>
                  <a:gd name="T59" fmla="*/ 146 h 1906"/>
                  <a:gd name="T60" fmla="*/ 535 w 2455"/>
                  <a:gd name="T61" fmla="*/ 39 h 1906"/>
                  <a:gd name="T62" fmla="*/ 968 w 2455"/>
                  <a:gd name="T63" fmla="*/ 151 h 1906"/>
                  <a:gd name="T64" fmla="*/ 1225 w 2455"/>
                  <a:gd name="T65" fmla="*/ 311 h 1906"/>
                  <a:gd name="T66" fmla="*/ 1580 w 2455"/>
                  <a:gd name="T67" fmla="*/ 540 h 1906"/>
                  <a:gd name="T68" fmla="*/ 1731 w 2455"/>
                  <a:gd name="T69" fmla="*/ 671 h 1906"/>
                  <a:gd name="T70" fmla="*/ 1989 w 2455"/>
                  <a:gd name="T71" fmla="*/ 642 h 1906"/>
                  <a:gd name="T72" fmla="*/ 2086 w 2455"/>
                  <a:gd name="T73" fmla="*/ 661 h 1906"/>
                  <a:gd name="T74" fmla="*/ 2057 w 2455"/>
                  <a:gd name="T75" fmla="*/ 758 h 1906"/>
                  <a:gd name="T76" fmla="*/ 2066 w 2455"/>
                  <a:gd name="T77" fmla="*/ 846 h 1906"/>
                  <a:gd name="T78" fmla="*/ 2042 w 2455"/>
                  <a:gd name="T79" fmla="*/ 977 h 1906"/>
                  <a:gd name="T80" fmla="*/ 2144 w 2455"/>
                  <a:gd name="T81" fmla="*/ 972 h 1906"/>
                  <a:gd name="T82" fmla="*/ 2241 w 2455"/>
                  <a:gd name="T83" fmla="*/ 875 h 1906"/>
                  <a:gd name="T84" fmla="*/ 2363 w 2455"/>
                  <a:gd name="T85" fmla="*/ 875 h 1906"/>
                  <a:gd name="T86" fmla="*/ 2382 w 2455"/>
                  <a:gd name="T87" fmla="*/ 958 h 1906"/>
                  <a:gd name="T88" fmla="*/ 2426 w 2455"/>
                  <a:gd name="T89" fmla="*/ 1084 h 1906"/>
                  <a:gd name="T90" fmla="*/ 2412 w 2455"/>
                  <a:gd name="T91" fmla="*/ 1167 h 1906"/>
                  <a:gd name="T92" fmla="*/ 2426 w 2455"/>
                  <a:gd name="T93" fmla="*/ 1322 h 1906"/>
                  <a:gd name="T94" fmla="*/ 2421 w 2455"/>
                  <a:gd name="T95" fmla="*/ 1454 h 1906"/>
                  <a:gd name="T96" fmla="*/ 2436 w 2455"/>
                  <a:gd name="T97" fmla="*/ 1604 h 1906"/>
                  <a:gd name="T98" fmla="*/ 2271 w 2455"/>
                  <a:gd name="T99" fmla="*/ 1687 h 1906"/>
                  <a:gd name="T100" fmla="*/ 2139 w 2455"/>
                  <a:gd name="T101" fmla="*/ 1697 h 1906"/>
                  <a:gd name="T102" fmla="*/ 1959 w 2455"/>
                  <a:gd name="T103" fmla="*/ 1726 h 1906"/>
                  <a:gd name="T104" fmla="*/ 1809 w 2455"/>
                  <a:gd name="T105" fmla="*/ 1774 h 1906"/>
                  <a:gd name="T106" fmla="*/ 1736 w 2455"/>
                  <a:gd name="T107" fmla="*/ 1901 h 1906"/>
                  <a:gd name="T108" fmla="*/ 1609 w 2455"/>
                  <a:gd name="T109" fmla="*/ 1818 h 1906"/>
                  <a:gd name="T110" fmla="*/ 1571 w 2455"/>
                  <a:gd name="T111" fmla="*/ 1726 h 1906"/>
                  <a:gd name="T112" fmla="*/ 1512 w 2455"/>
                  <a:gd name="T113" fmla="*/ 1653 h 1906"/>
                  <a:gd name="T114" fmla="*/ 1405 w 2455"/>
                  <a:gd name="T115" fmla="*/ 1565 h 1906"/>
                  <a:gd name="T116" fmla="*/ 1337 w 2455"/>
                  <a:gd name="T117" fmla="*/ 1522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55" h="1906">
                    <a:moveTo>
                      <a:pt x="1230" y="1564"/>
                    </a:moveTo>
                    <a:lnTo>
                      <a:pt x="1230" y="1565"/>
                    </a:lnTo>
                    <a:lnTo>
                      <a:pt x="1225" y="1561"/>
                    </a:lnTo>
                    <a:lnTo>
                      <a:pt x="1221" y="1565"/>
                    </a:lnTo>
                    <a:lnTo>
                      <a:pt x="1221" y="1564"/>
                    </a:lnTo>
                    <a:lnTo>
                      <a:pt x="1206" y="1575"/>
                    </a:lnTo>
                    <a:lnTo>
                      <a:pt x="1191" y="1575"/>
                    </a:lnTo>
                    <a:lnTo>
                      <a:pt x="1177" y="1590"/>
                    </a:lnTo>
                    <a:lnTo>
                      <a:pt x="1162" y="1590"/>
                    </a:lnTo>
                    <a:lnTo>
                      <a:pt x="1157" y="1585"/>
                    </a:lnTo>
                    <a:lnTo>
                      <a:pt x="1153" y="1570"/>
                    </a:lnTo>
                    <a:lnTo>
                      <a:pt x="1143" y="1570"/>
                    </a:lnTo>
                    <a:lnTo>
                      <a:pt x="1123" y="1580"/>
                    </a:lnTo>
                    <a:lnTo>
                      <a:pt x="1128" y="1599"/>
                    </a:lnTo>
                    <a:lnTo>
                      <a:pt x="1094" y="1614"/>
                    </a:lnTo>
                    <a:lnTo>
                      <a:pt x="1065" y="1624"/>
                    </a:lnTo>
                    <a:lnTo>
                      <a:pt x="1065" y="1643"/>
                    </a:lnTo>
                    <a:lnTo>
                      <a:pt x="1055" y="1653"/>
                    </a:lnTo>
                    <a:lnTo>
                      <a:pt x="1036" y="1658"/>
                    </a:lnTo>
                    <a:lnTo>
                      <a:pt x="1026" y="1653"/>
                    </a:lnTo>
                    <a:lnTo>
                      <a:pt x="1016" y="1653"/>
                    </a:lnTo>
                    <a:lnTo>
                      <a:pt x="997" y="1658"/>
                    </a:lnTo>
                    <a:lnTo>
                      <a:pt x="987" y="1677"/>
                    </a:lnTo>
                    <a:lnTo>
                      <a:pt x="973" y="1687"/>
                    </a:lnTo>
                    <a:lnTo>
                      <a:pt x="963" y="1687"/>
                    </a:lnTo>
                    <a:lnTo>
                      <a:pt x="953" y="1697"/>
                    </a:lnTo>
                    <a:lnTo>
                      <a:pt x="924" y="1701"/>
                    </a:lnTo>
                    <a:lnTo>
                      <a:pt x="914" y="1687"/>
                    </a:lnTo>
                    <a:lnTo>
                      <a:pt x="905" y="1682"/>
                    </a:lnTo>
                    <a:lnTo>
                      <a:pt x="900" y="1692"/>
                    </a:lnTo>
                    <a:lnTo>
                      <a:pt x="880" y="1697"/>
                    </a:lnTo>
                    <a:lnTo>
                      <a:pt x="851" y="1692"/>
                    </a:lnTo>
                    <a:lnTo>
                      <a:pt x="841" y="1682"/>
                    </a:lnTo>
                    <a:lnTo>
                      <a:pt x="827" y="1697"/>
                    </a:lnTo>
                    <a:lnTo>
                      <a:pt x="822" y="1692"/>
                    </a:lnTo>
                    <a:lnTo>
                      <a:pt x="812" y="1682"/>
                    </a:lnTo>
                    <a:lnTo>
                      <a:pt x="749" y="1682"/>
                    </a:lnTo>
                    <a:lnTo>
                      <a:pt x="734" y="1687"/>
                    </a:lnTo>
                    <a:lnTo>
                      <a:pt x="725" y="1701"/>
                    </a:lnTo>
                    <a:lnTo>
                      <a:pt x="725" y="1721"/>
                    </a:lnTo>
                    <a:lnTo>
                      <a:pt x="715" y="1731"/>
                    </a:lnTo>
                    <a:lnTo>
                      <a:pt x="676" y="1731"/>
                    </a:lnTo>
                    <a:lnTo>
                      <a:pt x="652" y="1736"/>
                    </a:lnTo>
                    <a:lnTo>
                      <a:pt x="632" y="1736"/>
                    </a:lnTo>
                    <a:lnTo>
                      <a:pt x="613" y="1721"/>
                    </a:lnTo>
                    <a:lnTo>
                      <a:pt x="608" y="1706"/>
                    </a:lnTo>
                    <a:lnTo>
                      <a:pt x="618" y="1682"/>
                    </a:lnTo>
                    <a:lnTo>
                      <a:pt x="613" y="1677"/>
                    </a:lnTo>
                    <a:lnTo>
                      <a:pt x="603" y="1677"/>
                    </a:lnTo>
                    <a:lnTo>
                      <a:pt x="593" y="1692"/>
                    </a:lnTo>
                    <a:lnTo>
                      <a:pt x="579" y="1692"/>
                    </a:lnTo>
                    <a:lnTo>
                      <a:pt x="574" y="1687"/>
                    </a:lnTo>
                    <a:lnTo>
                      <a:pt x="555" y="1687"/>
                    </a:lnTo>
                    <a:lnTo>
                      <a:pt x="550" y="1716"/>
                    </a:lnTo>
                    <a:lnTo>
                      <a:pt x="555" y="1726"/>
                    </a:lnTo>
                    <a:lnTo>
                      <a:pt x="574" y="1731"/>
                    </a:lnTo>
                    <a:lnTo>
                      <a:pt x="574" y="1740"/>
                    </a:lnTo>
                    <a:lnTo>
                      <a:pt x="545" y="1740"/>
                    </a:lnTo>
                    <a:lnTo>
                      <a:pt x="540" y="1745"/>
                    </a:lnTo>
                    <a:lnTo>
                      <a:pt x="545" y="1760"/>
                    </a:lnTo>
                    <a:lnTo>
                      <a:pt x="540" y="1770"/>
                    </a:lnTo>
                    <a:lnTo>
                      <a:pt x="525" y="1765"/>
                    </a:lnTo>
                    <a:lnTo>
                      <a:pt x="511" y="1789"/>
                    </a:lnTo>
                    <a:lnTo>
                      <a:pt x="496" y="1770"/>
                    </a:lnTo>
                    <a:lnTo>
                      <a:pt x="491" y="1760"/>
                    </a:lnTo>
                    <a:lnTo>
                      <a:pt x="457" y="1716"/>
                    </a:lnTo>
                    <a:lnTo>
                      <a:pt x="448" y="1701"/>
                    </a:lnTo>
                    <a:lnTo>
                      <a:pt x="423" y="1672"/>
                    </a:lnTo>
                    <a:lnTo>
                      <a:pt x="414" y="1658"/>
                    </a:lnTo>
                    <a:lnTo>
                      <a:pt x="409" y="1653"/>
                    </a:lnTo>
                    <a:lnTo>
                      <a:pt x="399" y="1638"/>
                    </a:lnTo>
                    <a:lnTo>
                      <a:pt x="394" y="1638"/>
                    </a:lnTo>
                    <a:lnTo>
                      <a:pt x="370" y="1599"/>
                    </a:lnTo>
                    <a:lnTo>
                      <a:pt x="365" y="1599"/>
                    </a:lnTo>
                    <a:lnTo>
                      <a:pt x="355" y="1585"/>
                    </a:lnTo>
                    <a:lnTo>
                      <a:pt x="331" y="1561"/>
                    </a:lnTo>
                    <a:lnTo>
                      <a:pt x="321" y="1546"/>
                    </a:lnTo>
                    <a:lnTo>
                      <a:pt x="321" y="1541"/>
                    </a:lnTo>
                    <a:lnTo>
                      <a:pt x="307" y="1526"/>
                    </a:lnTo>
                    <a:lnTo>
                      <a:pt x="278" y="1492"/>
                    </a:lnTo>
                    <a:lnTo>
                      <a:pt x="273" y="1483"/>
                    </a:lnTo>
                    <a:lnTo>
                      <a:pt x="263" y="1468"/>
                    </a:lnTo>
                    <a:lnTo>
                      <a:pt x="239" y="1439"/>
                    </a:lnTo>
                    <a:lnTo>
                      <a:pt x="234" y="1424"/>
                    </a:lnTo>
                    <a:lnTo>
                      <a:pt x="229" y="1415"/>
                    </a:lnTo>
                    <a:lnTo>
                      <a:pt x="229" y="1386"/>
                    </a:lnTo>
                    <a:lnTo>
                      <a:pt x="224" y="1371"/>
                    </a:lnTo>
                    <a:lnTo>
                      <a:pt x="219" y="1361"/>
                    </a:lnTo>
                    <a:lnTo>
                      <a:pt x="219" y="1342"/>
                    </a:lnTo>
                    <a:lnTo>
                      <a:pt x="229" y="1342"/>
                    </a:lnTo>
                    <a:lnTo>
                      <a:pt x="239" y="1347"/>
                    </a:lnTo>
                    <a:lnTo>
                      <a:pt x="244" y="1347"/>
                    </a:lnTo>
                    <a:lnTo>
                      <a:pt x="244" y="1352"/>
                    </a:lnTo>
                    <a:lnTo>
                      <a:pt x="248" y="1356"/>
                    </a:lnTo>
                    <a:lnTo>
                      <a:pt x="263" y="1356"/>
                    </a:lnTo>
                    <a:lnTo>
                      <a:pt x="268" y="1361"/>
                    </a:lnTo>
                    <a:lnTo>
                      <a:pt x="268" y="1371"/>
                    </a:lnTo>
                    <a:lnTo>
                      <a:pt x="273" y="1371"/>
                    </a:lnTo>
                    <a:lnTo>
                      <a:pt x="273" y="1376"/>
                    </a:lnTo>
                    <a:lnTo>
                      <a:pt x="282" y="1371"/>
                    </a:lnTo>
                    <a:lnTo>
                      <a:pt x="292" y="1366"/>
                    </a:lnTo>
                    <a:lnTo>
                      <a:pt x="302" y="1366"/>
                    </a:lnTo>
                    <a:lnTo>
                      <a:pt x="302" y="1361"/>
                    </a:lnTo>
                    <a:lnTo>
                      <a:pt x="307" y="1352"/>
                    </a:lnTo>
                    <a:lnTo>
                      <a:pt x="307" y="1347"/>
                    </a:lnTo>
                    <a:lnTo>
                      <a:pt x="316" y="1347"/>
                    </a:lnTo>
                    <a:lnTo>
                      <a:pt x="321" y="1342"/>
                    </a:lnTo>
                    <a:lnTo>
                      <a:pt x="326" y="1342"/>
                    </a:lnTo>
                    <a:lnTo>
                      <a:pt x="331" y="1337"/>
                    </a:lnTo>
                    <a:lnTo>
                      <a:pt x="331" y="1332"/>
                    </a:lnTo>
                    <a:lnTo>
                      <a:pt x="336" y="1317"/>
                    </a:lnTo>
                    <a:lnTo>
                      <a:pt x="341" y="1313"/>
                    </a:lnTo>
                    <a:lnTo>
                      <a:pt x="346" y="1308"/>
                    </a:lnTo>
                    <a:lnTo>
                      <a:pt x="346" y="1283"/>
                    </a:lnTo>
                    <a:lnTo>
                      <a:pt x="341" y="1279"/>
                    </a:lnTo>
                    <a:lnTo>
                      <a:pt x="326" y="1279"/>
                    </a:lnTo>
                    <a:lnTo>
                      <a:pt x="326" y="1274"/>
                    </a:lnTo>
                    <a:lnTo>
                      <a:pt x="341" y="1269"/>
                    </a:lnTo>
                    <a:lnTo>
                      <a:pt x="346" y="1269"/>
                    </a:lnTo>
                    <a:lnTo>
                      <a:pt x="355" y="1264"/>
                    </a:lnTo>
                    <a:lnTo>
                      <a:pt x="365" y="1264"/>
                    </a:lnTo>
                    <a:lnTo>
                      <a:pt x="370" y="1259"/>
                    </a:lnTo>
                    <a:lnTo>
                      <a:pt x="375" y="1249"/>
                    </a:lnTo>
                    <a:lnTo>
                      <a:pt x="370" y="1245"/>
                    </a:lnTo>
                    <a:lnTo>
                      <a:pt x="360" y="1249"/>
                    </a:lnTo>
                    <a:lnTo>
                      <a:pt x="355" y="1249"/>
                    </a:lnTo>
                    <a:lnTo>
                      <a:pt x="336" y="1254"/>
                    </a:lnTo>
                    <a:lnTo>
                      <a:pt x="316" y="1254"/>
                    </a:lnTo>
                    <a:lnTo>
                      <a:pt x="312" y="1264"/>
                    </a:lnTo>
                    <a:lnTo>
                      <a:pt x="312" y="1269"/>
                    </a:lnTo>
                    <a:lnTo>
                      <a:pt x="302" y="1274"/>
                    </a:lnTo>
                    <a:lnTo>
                      <a:pt x="297" y="1279"/>
                    </a:lnTo>
                    <a:lnTo>
                      <a:pt x="287" y="1279"/>
                    </a:lnTo>
                    <a:lnTo>
                      <a:pt x="278" y="1274"/>
                    </a:lnTo>
                    <a:lnTo>
                      <a:pt x="268" y="1274"/>
                    </a:lnTo>
                    <a:lnTo>
                      <a:pt x="263" y="1279"/>
                    </a:lnTo>
                    <a:lnTo>
                      <a:pt x="244" y="1279"/>
                    </a:lnTo>
                    <a:lnTo>
                      <a:pt x="229" y="1274"/>
                    </a:lnTo>
                    <a:lnTo>
                      <a:pt x="214" y="1269"/>
                    </a:lnTo>
                    <a:lnTo>
                      <a:pt x="209" y="1269"/>
                    </a:lnTo>
                    <a:lnTo>
                      <a:pt x="205" y="1264"/>
                    </a:lnTo>
                    <a:lnTo>
                      <a:pt x="190" y="1254"/>
                    </a:lnTo>
                    <a:lnTo>
                      <a:pt x="180" y="1269"/>
                    </a:lnTo>
                    <a:lnTo>
                      <a:pt x="175" y="1274"/>
                    </a:lnTo>
                    <a:lnTo>
                      <a:pt x="175" y="1279"/>
                    </a:lnTo>
                    <a:lnTo>
                      <a:pt x="180" y="1283"/>
                    </a:lnTo>
                    <a:lnTo>
                      <a:pt x="180" y="1288"/>
                    </a:lnTo>
                    <a:lnTo>
                      <a:pt x="166" y="1288"/>
                    </a:lnTo>
                    <a:lnTo>
                      <a:pt x="137" y="1298"/>
                    </a:lnTo>
                    <a:lnTo>
                      <a:pt x="107" y="1303"/>
                    </a:lnTo>
                    <a:lnTo>
                      <a:pt x="59" y="1313"/>
                    </a:lnTo>
                    <a:lnTo>
                      <a:pt x="39" y="1317"/>
                    </a:lnTo>
                    <a:lnTo>
                      <a:pt x="34" y="1317"/>
                    </a:lnTo>
                    <a:lnTo>
                      <a:pt x="34" y="1283"/>
                    </a:lnTo>
                    <a:lnTo>
                      <a:pt x="44" y="1235"/>
                    </a:lnTo>
                    <a:lnTo>
                      <a:pt x="54" y="1186"/>
                    </a:lnTo>
                    <a:lnTo>
                      <a:pt x="59" y="1176"/>
                    </a:lnTo>
                    <a:lnTo>
                      <a:pt x="64" y="1152"/>
                    </a:lnTo>
                    <a:lnTo>
                      <a:pt x="68" y="1147"/>
                    </a:lnTo>
                    <a:lnTo>
                      <a:pt x="78" y="1138"/>
                    </a:lnTo>
                    <a:lnTo>
                      <a:pt x="98" y="1142"/>
                    </a:lnTo>
                    <a:lnTo>
                      <a:pt x="107" y="1133"/>
                    </a:lnTo>
                    <a:lnTo>
                      <a:pt x="107" y="1094"/>
                    </a:lnTo>
                    <a:lnTo>
                      <a:pt x="103" y="1084"/>
                    </a:lnTo>
                    <a:lnTo>
                      <a:pt x="88" y="1074"/>
                    </a:lnTo>
                    <a:lnTo>
                      <a:pt x="88" y="1036"/>
                    </a:lnTo>
                    <a:lnTo>
                      <a:pt x="78" y="1021"/>
                    </a:lnTo>
                    <a:lnTo>
                      <a:pt x="73" y="1011"/>
                    </a:lnTo>
                    <a:lnTo>
                      <a:pt x="64" y="1016"/>
                    </a:lnTo>
                    <a:lnTo>
                      <a:pt x="59" y="1031"/>
                    </a:lnTo>
                    <a:lnTo>
                      <a:pt x="54" y="1011"/>
                    </a:lnTo>
                    <a:lnTo>
                      <a:pt x="54" y="982"/>
                    </a:lnTo>
                    <a:lnTo>
                      <a:pt x="39" y="977"/>
                    </a:lnTo>
                    <a:lnTo>
                      <a:pt x="20" y="977"/>
                    </a:lnTo>
                    <a:lnTo>
                      <a:pt x="10" y="972"/>
                    </a:lnTo>
                    <a:lnTo>
                      <a:pt x="5" y="967"/>
                    </a:lnTo>
                    <a:lnTo>
                      <a:pt x="10" y="963"/>
                    </a:lnTo>
                    <a:lnTo>
                      <a:pt x="20" y="953"/>
                    </a:lnTo>
                    <a:lnTo>
                      <a:pt x="34" y="933"/>
                    </a:lnTo>
                    <a:lnTo>
                      <a:pt x="44" y="914"/>
                    </a:lnTo>
                    <a:lnTo>
                      <a:pt x="39" y="899"/>
                    </a:lnTo>
                    <a:lnTo>
                      <a:pt x="30" y="880"/>
                    </a:lnTo>
                    <a:lnTo>
                      <a:pt x="20" y="875"/>
                    </a:lnTo>
                    <a:lnTo>
                      <a:pt x="10" y="875"/>
                    </a:lnTo>
                    <a:lnTo>
                      <a:pt x="20" y="856"/>
                    </a:lnTo>
                    <a:lnTo>
                      <a:pt x="25" y="851"/>
                    </a:lnTo>
                    <a:lnTo>
                      <a:pt x="34" y="836"/>
                    </a:lnTo>
                    <a:lnTo>
                      <a:pt x="25" y="822"/>
                    </a:lnTo>
                    <a:lnTo>
                      <a:pt x="25" y="812"/>
                    </a:lnTo>
                    <a:lnTo>
                      <a:pt x="15" y="802"/>
                    </a:lnTo>
                    <a:lnTo>
                      <a:pt x="20" y="783"/>
                    </a:lnTo>
                    <a:lnTo>
                      <a:pt x="20" y="773"/>
                    </a:lnTo>
                    <a:lnTo>
                      <a:pt x="10" y="773"/>
                    </a:lnTo>
                    <a:lnTo>
                      <a:pt x="0" y="763"/>
                    </a:lnTo>
                    <a:lnTo>
                      <a:pt x="15" y="758"/>
                    </a:lnTo>
                    <a:lnTo>
                      <a:pt x="25" y="749"/>
                    </a:lnTo>
                    <a:lnTo>
                      <a:pt x="34" y="734"/>
                    </a:lnTo>
                    <a:lnTo>
                      <a:pt x="44" y="729"/>
                    </a:lnTo>
                    <a:lnTo>
                      <a:pt x="49" y="720"/>
                    </a:lnTo>
                    <a:lnTo>
                      <a:pt x="78" y="720"/>
                    </a:lnTo>
                    <a:lnTo>
                      <a:pt x="68" y="705"/>
                    </a:lnTo>
                    <a:lnTo>
                      <a:pt x="54" y="695"/>
                    </a:lnTo>
                    <a:lnTo>
                      <a:pt x="44" y="690"/>
                    </a:lnTo>
                    <a:lnTo>
                      <a:pt x="34" y="681"/>
                    </a:lnTo>
                    <a:lnTo>
                      <a:pt x="34" y="656"/>
                    </a:lnTo>
                    <a:lnTo>
                      <a:pt x="44" y="652"/>
                    </a:lnTo>
                    <a:lnTo>
                      <a:pt x="49" y="647"/>
                    </a:lnTo>
                    <a:lnTo>
                      <a:pt x="39" y="632"/>
                    </a:lnTo>
                    <a:lnTo>
                      <a:pt x="34" y="617"/>
                    </a:lnTo>
                    <a:lnTo>
                      <a:pt x="34" y="608"/>
                    </a:lnTo>
                    <a:lnTo>
                      <a:pt x="39" y="598"/>
                    </a:lnTo>
                    <a:lnTo>
                      <a:pt x="49" y="598"/>
                    </a:lnTo>
                    <a:lnTo>
                      <a:pt x="64" y="613"/>
                    </a:lnTo>
                    <a:lnTo>
                      <a:pt x="83" y="613"/>
                    </a:lnTo>
                    <a:lnTo>
                      <a:pt x="98" y="608"/>
                    </a:lnTo>
                    <a:lnTo>
                      <a:pt x="103" y="598"/>
                    </a:lnTo>
                    <a:lnTo>
                      <a:pt x="103" y="579"/>
                    </a:lnTo>
                    <a:lnTo>
                      <a:pt x="98" y="564"/>
                    </a:lnTo>
                    <a:lnTo>
                      <a:pt x="98" y="554"/>
                    </a:lnTo>
                    <a:lnTo>
                      <a:pt x="107" y="549"/>
                    </a:lnTo>
                    <a:lnTo>
                      <a:pt x="122" y="540"/>
                    </a:lnTo>
                    <a:lnTo>
                      <a:pt x="141" y="530"/>
                    </a:lnTo>
                    <a:lnTo>
                      <a:pt x="156" y="515"/>
                    </a:lnTo>
                    <a:lnTo>
                      <a:pt x="161" y="501"/>
                    </a:lnTo>
                    <a:lnTo>
                      <a:pt x="161" y="491"/>
                    </a:lnTo>
                    <a:lnTo>
                      <a:pt x="175" y="481"/>
                    </a:lnTo>
                    <a:lnTo>
                      <a:pt x="185" y="486"/>
                    </a:lnTo>
                    <a:lnTo>
                      <a:pt x="195" y="491"/>
                    </a:lnTo>
                    <a:lnTo>
                      <a:pt x="209" y="481"/>
                    </a:lnTo>
                    <a:lnTo>
                      <a:pt x="219" y="472"/>
                    </a:lnTo>
                    <a:lnTo>
                      <a:pt x="239" y="477"/>
                    </a:lnTo>
                    <a:lnTo>
                      <a:pt x="253" y="481"/>
                    </a:lnTo>
                    <a:lnTo>
                      <a:pt x="273" y="477"/>
                    </a:lnTo>
                    <a:lnTo>
                      <a:pt x="282" y="467"/>
                    </a:lnTo>
                    <a:lnTo>
                      <a:pt x="302" y="462"/>
                    </a:lnTo>
                    <a:lnTo>
                      <a:pt x="316" y="467"/>
                    </a:lnTo>
                    <a:lnTo>
                      <a:pt x="331" y="481"/>
                    </a:lnTo>
                    <a:lnTo>
                      <a:pt x="346" y="486"/>
                    </a:lnTo>
                    <a:lnTo>
                      <a:pt x="365" y="481"/>
                    </a:lnTo>
                    <a:lnTo>
                      <a:pt x="375" y="477"/>
                    </a:lnTo>
                    <a:lnTo>
                      <a:pt x="375" y="467"/>
                    </a:lnTo>
                    <a:lnTo>
                      <a:pt x="375" y="452"/>
                    </a:lnTo>
                    <a:lnTo>
                      <a:pt x="360" y="433"/>
                    </a:lnTo>
                    <a:lnTo>
                      <a:pt x="350" y="418"/>
                    </a:lnTo>
                    <a:lnTo>
                      <a:pt x="341" y="404"/>
                    </a:lnTo>
                    <a:lnTo>
                      <a:pt x="346" y="379"/>
                    </a:lnTo>
                    <a:lnTo>
                      <a:pt x="346" y="360"/>
                    </a:lnTo>
                    <a:lnTo>
                      <a:pt x="355" y="360"/>
                    </a:lnTo>
                    <a:lnTo>
                      <a:pt x="360" y="350"/>
                    </a:lnTo>
                    <a:lnTo>
                      <a:pt x="350" y="336"/>
                    </a:lnTo>
                    <a:lnTo>
                      <a:pt x="341" y="326"/>
                    </a:lnTo>
                    <a:lnTo>
                      <a:pt x="331" y="331"/>
                    </a:lnTo>
                    <a:lnTo>
                      <a:pt x="316" y="336"/>
                    </a:lnTo>
                    <a:lnTo>
                      <a:pt x="302" y="345"/>
                    </a:lnTo>
                    <a:lnTo>
                      <a:pt x="292" y="345"/>
                    </a:lnTo>
                    <a:lnTo>
                      <a:pt x="287" y="331"/>
                    </a:lnTo>
                    <a:lnTo>
                      <a:pt x="287" y="316"/>
                    </a:lnTo>
                    <a:lnTo>
                      <a:pt x="297" y="306"/>
                    </a:lnTo>
                    <a:lnTo>
                      <a:pt x="321" y="292"/>
                    </a:lnTo>
                    <a:lnTo>
                      <a:pt x="331" y="292"/>
                    </a:lnTo>
                    <a:lnTo>
                      <a:pt x="341" y="282"/>
                    </a:lnTo>
                    <a:lnTo>
                      <a:pt x="350" y="268"/>
                    </a:lnTo>
                    <a:lnTo>
                      <a:pt x="360" y="272"/>
                    </a:lnTo>
                    <a:lnTo>
                      <a:pt x="375" y="268"/>
                    </a:lnTo>
                    <a:lnTo>
                      <a:pt x="389" y="258"/>
                    </a:lnTo>
                    <a:lnTo>
                      <a:pt x="409" y="243"/>
                    </a:lnTo>
                    <a:lnTo>
                      <a:pt x="418" y="219"/>
                    </a:lnTo>
                    <a:lnTo>
                      <a:pt x="418" y="195"/>
                    </a:lnTo>
                    <a:lnTo>
                      <a:pt x="428" y="170"/>
                    </a:lnTo>
                    <a:lnTo>
                      <a:pt x="433" y="146"/>
                    </a:lnTo>
                    <a:lnTo>
                      <a:pt x="428" y="131"/>
                    </a:lnTo>
                    <a:lnTo>
                      <a:pt x="418" y="122"/>
                    </a:lnTo>
                    <a:lnTo>
                      <a:pt x="428" y="83"/>
                    </a:lnTo>
                    <a:lnTo>
                      <a:pt x="433" y="44"/>
                    </a:lnTo>
                    <a:lnTo>
                      <a:pt x="428" y="0"/>
                    </a:lnTo>
                    <a:lnTo>
                      <a:pt x="448" y="15"/>
                    </a:lnTo>
                    <a:lnTo>
                      <a:pt x="462" y="20"/>
                    </a:lnTo>
                    <a:lnTo>
                      <a:pt x="501" y="34"/>
                    </a:lnTo>
                    <a:lnTo>
                      <a:pt x="535" y="39"/>
                    </a:lnTo>
                    <a:lnTo>
                      <a:pt x="564" y="39"/>
                    </a:lnTo>
                    <a:lnTo>
                      <a:pt x="579" y="54"/>
                    </a:lnTo>
                    <a:lnTo>
                      <a:pt x="584" y="63"/>
                    </a:lnTo>
                    <a:lnTo>
                      <a:pt x="608" y="73"/>
                    </a:lnTo>
                    <a:lnTo>
                      <a:pt x="676" y="88"/>
                    </a:lnTo>
                    <a:lnTo>
                      <a:pt x="783" y="112"/>
                    </a:lnTo>
                    <a:lnTo>
                      <a:pt x="875" y="136"/>
                    </a:lnTo>
                    <a:lnTo>
                      <a:pt x="958" y="146"/>
                    </a:lnTo>
                    <a:lnTo>
                      <a:pt x="968" y="151"/>
                    </a:lnTo>
                    <a:lnTo>
                      <a:pt x="973" y="175"/>
                    </a:lnTo>
                    <a:lnTo>
                      <a:pt x="982" y="185"/>
                    </a:lnTo>
                    <a:lnTo>
                      <a:pt x="997" y="190"/>
                    </a:lnTo>
                    <a:lnTo>
                      <a:pt x="1041" y="214"/>
                    </a:lnTo>
                    <a:lnTo>
                      <a:pt x="1089" y="229"/>
                    </a:lnTo>
                    <a:lnTo>
                      <a:pt x="1133" y="253"/>
                    </a:lnTo>
                    <a:lnTo>
                      <a:pt x="1167" y="263"/>
                    </a:lnTo>
                    <a:lnTo>
                      <a:pt x="1206" y="306"/>
                    </a:lnTo>
                    <a:lnTo>
                      <a:pt x="1225" y="311"/>
                    </a:lnTo>
                    <a:lnTo>
                      <a:pt x="1264" y="345"/>
                    </a:lnTo>
                    <a:lnTo>
                      <a:pt x="1284" y="384"/>
                    </a:lnTo>
                    <a:lnTo>
                      <a:pt x="1313" y="447"/>
                    </a:lnTo>
                    <a:lnTo>
                      <a:pt x="1362" y="549"/>
                    </a:lnTo>
                    <a:lnTo>
                      <a:pt x="1396" y="554"/>
                    </a:lnTo>
                    <a:lnTo>
                      <a:pt x="1439" y="554"/>
                    </a:lnTo>
                    <a:lnTo>
                      <a:pt x="1527" y="545"/>
                    </a:lnTo>
                    <a:lnTo>
                      <a:pt x="1571" y="540"/>
                    </a:lnTo>
                    <a:lnTo>
                      <a:pt x="1580" y="540"/>
                    </a:lnTo>
                    <a:lnTo>
                      <a:pt x="1595" y="549"/>
                    </a:lnTo>
                    <a:lnTo>
                      <a:pt x="1605" y="569"/>
                    </a:lnTo>
                    <a:lnTo>
                      <a:pt x="1619" y="588"/>
                    </a:lnTo>
                    <a:lnTo>
                      <a:pt x="1629" y="613"/>
                    </a:lnTo>
                    <a:lnTo>
                      <a:pt x="1643" y="637"/>
                    </a:lnTo>
                    <a:lnTo>
                      <a:pt x="1663" y="671"/>
                    </a:lnTo>
                    <a:lnTo>
                      <a:pt x="1678" y="681"/>
                    </a:lnTo>
                    <a:lnTo>
                      <a:pt x="1707" y="681"/>
                    </a:lnTo>
                    <a:lnTo>
                      <a:pt x="1731" y="671"/>
                    </a:lnTo>
                    <a:lnTo>
                      <a:pt x="1750" y="666"/>
                    </a:lnTo>
                    <a:lnTo>
                      <a:pt x="1789" y="666"/>
                    </a:lnTo>
                    <a:lnTo>
                      <a:pt x="1818" y="661"/>
                    </a:lnTo>
                    <a:lnTo>
                      <a:pt x="1852" y="661"/>
                    </a:lnTo>
                    <a:lnTo>
                      <a:pt x="1872" y="652"/>
                    </a:lnTo>
                    <a:lnTo>
                      <a:pt x="1935" y="652"/>
                    </a:lnTo>
                    <a:lnTo>
                      <a:pt x="1950" y="661"/>
                    </a:lnTo>
                    <a:lnTo>
                      <a:pt x="1969" y="656"/>
                    </a:lnTo>
                    <a:lnTo>
                      <a:pt x="1989" y="642"/>
                    </a:lnTo>
                    <a:lnTo>
                      <a:pt x="1993" y="617"/>
                    </a:lnTo>
                    <a:lnTo>
                      <a:pt x="2008" y="613"/>
                    </a:lnTo>
                    <a:lnTo>
                      <a:pt x="2023" y="617"/>
                    </a:lnTo>
                    <a:lnTo>
                      <a:pt x="2042" y="613"/>
                    </a:lnTo>
                    <a:lnTo>
                      <a:pt x="2047" y="608"/>
                    </a:lnTo>
                    <a:lnTo>
                      <a:pt x="2062" y="613"/>
                    </a:lnTo>
                    <a:lnTo>
                      <a:pt x="2066" y="622"/>
                    </a:lnTo>
                    <a:lnTo>
                      <a:pt x="2071" y="647"/>
                    </a:lnTo>
                    <a:lnTo>
                      <a:pt x="2086" y="661"/>
                    </a:lnTo>
                    <a:lnTo>
                      <a:pt x="2081" y="671"/>
                    </a:lnTo>
                    <a:lnTo>
                      <a:pt x="2076" y="681"/>
                    </a:lnTo>
                    <a:lnTo>
                      <a:pt x="2062" y="686"/>
                    </a:lnTo>
                    <a:lnTo>
                      <a:pt x="2052" y="700"/>
                    </a:lnTo>
                    <a:lnTo>
                      <a:pt x="2052" y="720"/>
                    </a:lnTo>
                    <a:lnTo>
                      <a:pt x="2037" y="734"/>
                    </a:lnTo>
                    <a:lnTo>
                      <a:pt x="2037" y="744"/>
                    </a:lnTo>
                    <a:lnTo>
                      <a:pt x="2047" y="754"/>
                    </a:lnTo>
                    <a:lnTo>
                      <a:pt x="2057" y="758"/>
                    </a:lnTo>
                    <a:lnTo>
                      <a:pt x="2057" y="778"/>
                    </a:lnTo>
                    <a:lnTo>
                      <a:pt x="2052" y="792"/>
                    </a:lnTo>
                    <a:lnTo>
                      <a:pt x="2057" y="807"/>
                    </a:lnTo>
                    <a:lnTo>
                      <a:pt x="2062" y="807"/>
                    </a:lnTo>
                    <a:lnTo>
                      <a:pt x="2066" y="802"/>
                    </a:lnTo>
                    <a:lnTo>
                      <a:pt x="2071" y="812"/>
                    </a:lnTo>
                    <a:lnTo>
                      <a:pt x="2071" y="822"/>
                    </a:lnTo>
                    <a:lnTo>
                      <a:pt x="2066" y="836"/>
                    </a:lnTo>
                    <a:lnTo>
                      <a:pt x="2066" y="846"/>
                    </a:lnTo>
                    <a:lnTo>
                      <a:pt x="2071" y="861"/>
                    </a:lnTo>
                    <a:lnTo>
                      <a:pt x="2071" y="880"/>
                    </a:lnTo>
                    <a:lnTo>
                      <a:pt x="2081" y="899"/>
                    </a:lnTo>
                    <a:lnTo>
                      <a:pt x="2081" y="919"/>
                    </a:lnTo>
                    <a:lnTo>
                      <a:pt x="2066" y="933"/>
                    </a:lnTo>
                    <a:lnTo>
                      <a:pt x="2066" y="943"/>
                    </a:lnTo>
                    <a:lnTo>
                      <a:pt x="2053" y="956"/>
                    </a:lnTo>
                    <a:lnTo>
                      <a:pt x="2037" y="963"/>
                    </a:lnTo>
                    <a:lnTo>
                      <a:pt x="2042" y="977"/>
                    </a:lnTo>
                    <a:lnTo>
                      <a:pt x="2052" y="992"/>
                    </a:lnTo>
                    <a:lnTo>
                      <a:pt x="2062" y="992"/>
                    </a:lnTo>
                    <a:lnTo>
                      <a:pt x="2076" y="987"/>
                    </a:lnTo>
                    <a:lnTo>
                      <a:pt x="2081" y="997"/>
                    </a:lnTo>
                    <a:lnTo>
                      <a:pt x="2096" y="997"/>
                    </a:lnTo>
                    <a:lnTo>
                      <a:pt x="2110" y="1002"/>
                    </a:lnTo>
                    <a:lnTo>
                      <a:pt x="2130" y="1002"/>
                    </a:lnTo>
                    <a:lnTo>
                      <a:pt x="2139" y="987"/>
                    </a:lnTo>
                    <a:lnTo>
                      <a:pt x="2144" y="972"/>
                    </a:lnTo>
                    <a:lnTo>
                      <a:pt x="2168" y="963"/>
                    </a:lnTo>
                    <a:lnTo>
                      <a:pt x="2172" y="958"/>
                    </a:lnTo>
                    <a:lnTo>
                      <a:pt x="2178" y="948"/>
                    </a:lnTo>
                    <a:lnTo>
                      <a:pt x="2183" y="938"/>
                    </a:lnTo>
                    <a:lnTo>
                      <a:pt x="2193" y="919"/>
                    </a:lnTo>
                    <a:lnTo>
                      <a:pt x="2207" y="914"/>
                    </a:lnTo>
                    <a:lnTo>
                      <a:pt x="2217" y="899"/>
                    </a:lnTo>
                    <a:lnTo>
                      <a:pt x="2232" y="885"/>
                    </a:lnTo>
                    <a:lnTo>
                      <a:pt x="2241" y="875"/>
                    </a:lnTo>
                    <a:lnTo>
                      <a:pt x="2251" y="870"/>
                    </a:lnTo>
                    <a:lnTo>
                      <a:pt x="2261" y="870"/>
                    </a:lnTo>
                    <a:lnTo>
                      <a:pt x="2271" y="865"/>
                    </a:lnTo>
                    <a:lnTo>
                      <a:pt x="2285" y="865"/>
                    </a:lnTo>
                    <a:lnTo>
                      <a:pt x="2300" y="880"/>
                    </a:lnTo>
                    <a:lnTo>
                      <a:pt x="2314" y="895"/>
                    </a:lnTo>
                    <a:lnTo>
                      <a:pt x="2334" y="895"/>
                    </a:lnTo>
                    <a:lnTo>
                      <a:pt x="2353" y="880"/>
                    </a:lnTo>
                    <a:lnTo>
                      <a:pt x="2363" y="875"/>
                    </a:lnTo>
                    <a:lnTo>
                      <a:pt x="2373" y="880"/>
                    </a:lnTo>
                    <a:lnTo>
                      <a:pt x="2382" y="885"/>
                    </a:lnTo>
                    <a:lnTo>
                      <a:pt x="2382" y="899"/>
                    </a:lnTo>
                    <a:lnTo>
                      <a:pt x="2377" y="909"/>
                    </a:lnTo>
                    <a:lnTo>
                      <a:pt x="2387" y="929"/>
                    </a:lnTo>
                    <a:lnTo>
                      <a:pt x="2377" y="933"/>
                    </a:lnTo>
                    <a:lnTo>
                      <a:pt x="2373" y="938"/>
                    </a:lnTo>
                    <a:lnTo>
                      <a:pt x="2377" y="948"/>
                    </a:lnTo>
                    <a:lnTo>
                      <a:pt x="2382" y="958"/>
                    </a:lnTo>
                    <a:lnTo>
                      <a:pt x="2382" y="992"/>
                    </a:lnTo>
                    <a:lnTo>
                      <a:pt x="2373" y="997"/>
                    </a:lnTo>
                    <a:lnTo>
                      <a:pt x="2373" y="1006"/>
                    </a:lnTo>
                    <a:lnTo>
                      <a:pt x="2382" y="1016"/>
                    </a:lnTo>
                    <a:lnTo>
                      <a:pt x="2392" y="1031"/>
                    </a:lnTo>
                    <a:lnTo>
                      <a:pt x="2392" y="1045"/>
                    </a:lnTo>
                    <a:lnTo>
                      <a:pt x="2402" y="1055"/>
                    </a:lnTo>
                    <a:lnTo>
                      <a:pt x="2421" y="1065"/>
                    </a:lnTo>
                    <a:lnTo>
                      <a:pt x="2426" y="1084"/>
                    </a:lnTo>
                    <a:lnTo>
                      <a:pt x="2426" y="1104"/>
                    </a:lnTo>
                    <a:lnTo>
                      <a:pt x="2421" y="1108"/>
                    </a:lnTo>
                    <a:lnTo>
                      <a:pt x="2412" y="1118"/>
                    </a:lnTo>
                    <a:lnTo>
                      <a:pt x="2412" y="1138"/>
                    </a:lnTo>
                    <a:lnTo>
                      <a:pt x="2402" y="1152"/>
                    </a:lnTo>
                    <a:lnTo>
                      <a:pt x="2382" y="1152"/>
                    </a:lnTo>
                    <a:lnTo>
                      <a:pt x="2373" y="1162"/>
                    </a:lnTo>
                    <a:lnTo>
                      <a:pt x="2392" y="1162"/>
                    </a:lnTo>
                    <a:lnTo>
                      <a:pt x="2412" y="1167"/>
                    </a:lnTo>
                    <a:lnTo>
                      <a:pt x="2426" y="1167"/>
                    </a:lnTo>
                    <a:lnTo>
                      <a:pt x="2436" y="1172"/>
                    </a:lnTo>
                    <a:lnTo>
                      <a:pt x="2436" y="1201"/>
                    </a:lnTo>
                    <a:lnTo>
                      <a:pt x="2431" y="1220"/>
                    </a:lnTo>
                    <a:lnTo>
                      <a:pt x="2426" y="1230"/>
                    </a:lnTo>
                    <a:lnTo>
                      <a:pt x="2426" y="1249"/>
                    </a:lnTo>
                    <a:lnTo>
                      <a:pt x="2431" y="1274"/>
                    </a:lnTo>
                    <a:lnTo>
                      <a:pt x="2431" y="1308"/>
                    </a:lnTo>
                    <a:lnTo>
                      <a:pt x="2426" y="1322"/>
                    </a:lnTo>
                    <a:lnTo>
                      <a:pt x="2412" y="1342"/>
                    </a:lnTo>
                    <a:lnTo>
                      <a:pt x="2421" y="1356"/>
                    </a:lnTo>
                    <a:lnTo>
                      <a:pt x="2426" y="1361"/>
                    </a:lnTo>
                    <a:lnTo>
                      <a:pt x="2436" y="1376"/>
                    </a:lnTo>
                    <a:lnTo>
                      <a:pt x="2450" y="1395"/>
                    </a:lnTo>
                    <a:lnTo>
                      <a:pt x="2455" y="1429"/>
                    </a:lnTo>
                    <a:lnTo>
                      <a:pt x="2450" y="1439"/>
                    </a:lnTo>
                    <a:lnTo>
                      <a:pt x="2441" y="1449"/>
                    </a:lnTo>
                    <a:lnTo>
                      <a:pt x="2421" y="1454"/>
                    </a:lnTo>
                    <a:lnTo>
                      <a:pt x="2412" y="1473"/>
                    </a:lnTo>
                    <a:lnTo>
                      <a:pt x="2426" y="1488"/>
                    </a:lnTo>
                    <a:lnTo>
                      <a:pt x="2436" y="1497"/>
                    </a:lnTo>
                    <a:lnTo>
                      <a:pt x="2441" y="1502"/>
                    </a:lnTo>
                    <a:lnTo>
                      <a:pt x="2436" y="1512"/>
                    </a:lnTo>
                    <a:lnTo>
                      <a:pt x="2416" y="1522"/>
                    </a:lnTo>
                    <a:lnTo>
                      <a:pt x="2416" y="1541"/>
                    </a:lnTo>
                    <a:lnTo>
                      <a:pt x="2426" y="1565"/>
                    </a:lnTo>
                    <a:lnTo>
                      <a:pt x="2436" y="1604"/>
                    </a:lnTo>
                    <a:lnTo>
                      <a:pt x="2436" y="1614"/>
                    </a:lnTo>
                    <a:lnTo>
                      <a:pt x="2416" y="1614"/>
                    </a:lnTo>
                    <a:lnTo>
                      <a:pt x="2387" y="1619"/>
                    </a:lnTo>
                    <a:lnTo>
                      <a:pt x="2358" y="1629"/>
                    </a:lnTo>
                    <a:lnTo>
                      <a:pt x="2334" y="1638"/>
                    </a:lnTo>
                    <a:lnTo>
                      <a:pt x="2309" y="1643"/>
                    </a:lnTo>
                    <a:lnTo>
                      <a:pt x="2290" y="1658"/>
                    </a:lnTo>
                    <a:lnTo>
                      <a:pt x="2285" y="1672"/>
                    </a:lnTo>
                    <a:lnTo>
                      <a:pt x="2271" y="1687"/>
                    </a:lnTo>
                    <a:lnTo>
                      <a:pt x="2251" y="1701"/>
                    </a:lnTo>
                    <a:lnTo>
                      <a:pt x="2246" y="1692"/>
                    </a:lnTo>
                    <a:lnTo>
                      <a:pt x="2241" y="1687"/>
                    </a:lnTo>
                    <a:lnTo>
                      <a:pt x="2232" y="1687"/>
                    </a:lnTo>
                    <a:lnTo>
                      <a:pt x="2222" y="1682"/>
                    </a:lnTo>
                    <a:lnTo>
                      <a:pt x="2207" y="1672"/>
                    </a:lnTo>
                    <a:lnTo>
                      <a:pt x="2188" y="1677"/>
                    </a:lnTo>
                    <a:lnTo>
                      <a:pt x="2159" y="1692"/>
                    </a:lnTo>
                    <a:lnTo>
                      <a:pt x="2139" y="1697"/>
                    </a:lnTo>
                    <a:lnTo>
                      <a:pt x="2130" y="1701"/>
                    </a:lnTo>
                    <a:lnTo>
                      <a:pt x="2115" y="1701"/>
                    </a:lnTo>
                    <a:lnTo>
                      <a:pt x="2105" y="1692"/>
                    </a:lnTo>
                    <a:lnTo>
                      <a:pt x="2008" y="1692"/>
                    </a:lnTo>
                    <a:lnTo>
                      <a:pt x="2008" y="1731"/>
                    </a:lnTo>
                    <a:lnTo>
                      <a:pt x="1993" y="1745"/>
                    </a:lnTo>
                    <a:lnTo>
                      <a:pt x="1979" y="1750"/>
                    </a:lnTo>
                    <a:lnTo>
                      <a:pt x="1964" y="1740"/>
                    </a:lnTo>
                    <a:lnTo>
                      <a:pt x="1959" y="1726"/>
                    </a:lnTo>
                    <a:lnTo>
                      <a:pt x="1955" y="1706"/>
                    </a:lnTo>
                    <a:lnTo>
                      <a:pt x="1945" y="1701"/>
                    </a:lnTo>
                    <a:lnTo>
                      <a:pt x="1921" y="1701"/>
                    </a:lnTo>
                    <a:lnTo>
                      <a:pt x="1901" y="1711"/>
                    </a:lnTo>
                    <a:lnTo>
                      <a:pt x="1891" y="1726"/>
                    </a:lnTo>
                    <a:lnTo>
                      <a:pt x="1862" y="1740"/>
                    </a:lnTo>
                    <a:lnTo>
                      <a:pt x="1843" y="1750"/>
                    </a:lnTo>
                    <a:lnTo>
                      <a:pt x="1823" y="1760"/>
                    </a:lnTo>
                    <a:lnTo>
                      <a:pt x="1809" y="1774"/>
                    </a:lnTo>
                    <a:lnTo>
                      <a:pt x="1789" y="1789"/>
                    </a:lnTo>
                    <a:lnTo>
                      <a:pt x="1794" y="1813"/>
                    </a:lnTo>
                    <a:lnTo>
                      <a:pt x="1789" y="1828"/>
                    </a:lnTo>
                    <a:lnTo>
                      <a:pt x="1765" y="1842"/>
                    </a:lnTo>
                    <a:lnTo>
                      <a:pt x="1770" y="1857"/>
                    </a:lnTo>
                    <a:lnTo>
                      <a:pt x="1760" y="1867"/>
                    </a:lnTo>
                    <a:lnTo>
                      <a:pt x="1741" y="1876"/>
                    </a:lnTo>
                    <a:lnTo>
                      <a:pt x="1731" y="1886"/>
                    </a:lnTo>
                    <a:lnTo>
                      <a:pt x="1736" y="1901"/>
                    </a:lnTo>
                    <a:lnTo>
                      <a:pt x="1731" y="1901"/>
                    </a:lnTo>
                    <a:lnTo>
                      <a:pt x="1712" y="1906"/>
                    </a:lnTo>
                    <a:lnTo>
                      <a:pt x="1682" y="1896"/>
                    </a:lnTo>
                    <a:lnTo>
                      <a:pt x="1673" y="1876"/>
                    </a:lnTo>
                    <a:lnTo>
                      <a:pt x="1663" y="1867"/>
                    </a:lnTo>
                    <a:lnTo>
                      <a:pt x="1639" y="1852"/>
                    </a:lnTo>
                    <a:lnTo>
                      <a:pt x="1648" y="1828"/>
                    </a:lnTo>
                    <a:lnTo>
                      <a:pt x="1639" y="1818"/>
                    </a:lnTo>
                    <a:lnTo>
                      <a:pt x="1609" y="1818"/>
                    </a:lnTo>
                    <a:lnTo>
                      <a:pt x="1595" y="1804"/>
                    </a:lnTo>
                    <a:lnTo>
                      <a:pt x="1571" y="1794"/>
                    </a:lnTo>
                    <a:lnTo>
                      <a:pt x="1556" y="1794"/>
                    </a:lnTo>
                    <a:lnTo>
                      <a:pt x="1551" y="1789"/>
                    </a:lnTo>
                    <a:lnTo>
                      <a:pt x="1546" y="1770"/>
                    </a:lnTo>
                    <a:lnTo>
                      <a:pt x="1537" y="1750"/>
                    </a:lnTo>
                    <a:lnTo>
                      <a:pt x="1541" y="1740"/>
                    </a:lnTo>
                    <a:lnTo>
                      <a:pt x="1551" y="1736"/>
                    </a:lnTo>
                    <a:lnTo>
                      <a:pt x="1571" y="1726"/>
                    </a:lnTo>
                    <a:lnTo>
                      <a:pt x="1571" y="1711"/>
                    </a:lnTo>
                    <a:lnTo>
                      <a:pt x="1575" y="1701"/>
                    </a:lnTo>
                    <a:lnTo>
                      <a:pt x="1566" y="1697"/>
                    </a:lnTo>
                    <a:lnTo>
                      <a:pt x="1546" y="1701"/>
                    </a:lnTo>
                    <a:lnTo>
                      <a:pt x="1537" y="1692"/>
                    </a:lnTo>
                    <a:lnTo>
                      <a:pt x="1522" y="1687"/>
                    </a:lnTo>
                    <a:lnTo>
                      <a:pt x="1507" y="1692"/>
                    </a:lnTo>
                    <a:lnTo>
                      <a:pt x="1507" y="1667"/>
                    </a:lnTo>
                    <a:lnTo>
                      <a:pt x="1512" y="1653"/>
                    </a:lnTo>
                    <a:lnTo>
                      <a:pt x="1493" y="1633"/>
                    </a:lnTo>
                    <a:lnTo>
                      <a:pt x="1488" y="1614"/>
                    </a:lnTo>
                    <a:lnTo>
                      <a:pt x="1464" y="1614"/>
                    </a:lnTo>
                    <a:lnTo>
                      <a:pt x="1444" y="1609"/>
                    </a:lnTo>
                    <a:lnTo>
                      <a:pt x="1439" y="1595"/>
                    </a:lnTo>
                    <a:lnTo>
                      <a:pt x="1430" y="1590"/>
                    </a:lnTo>
                    <a:lnTo>
                      <a:pt x="1405" y="1590"/>
                    </a:lnTo>
                    <a:lnTo>
                      <a:pt x="1400" y="1580"/>
                    </a:lnTo>
                    <a:lnTo>
                      <a:pt x="1405" y="1565"/>
                    </a:lnTo>
                    <a:lnTo>
                      <a:pt x="1400" y="1556"/>
                    </a:lnTo>
                    <a:lnTo>
                      <a:pt x="1391" y="1541"/>
                    </a:lnTo>
                    <a:lnTo>
                      <a:pt x="1371" y="1517"/>
                    </a:lnTo>
                    <a:lnTo>
                      <a:pt x="1371" y="1473"/>
                    </a:lnTo>
                    <a:lnTo>
                      <a:pt x="1357" y="1473"/>
                    </a:lnTo>
                    <a:lnTo>
                      <a:pt x="1342" y="1478"/>
                    </a:lnTo>
                    <a:lnTo>
                      <a:pt x="1332" y="1488"/>
                    </a:lnTo>
                    <a:lnTo>
                      <a:pt x="1342" y="1507"/>
                    </a:lnTo>
                    <a:lnTo>
                      <a:pt x="1337" y="1522"/>
                    </a:lnTo>
                    <a:lnTo>
                      <a:pt x="1323" y="1517"/>
                    </a:lnTo>
                    <a:lnTo>
                      <a:pt x="1298" y="1522"/>
                    </a:lnTo>
                    <a:lnTo>
                      <a:pt x="1289" y="1531"/>
                    </a:lnTo>
                    <a:lnTo>
                      <a:pt x="1274" y="1526"/>
                    </a:lnTo>
                    <a:lnTo>
                      <a:pt x="1255" y="1541"/>
                    </a:lnTo>
                    <a:lnTo>
                      <a:pt x="1255" y="1565"/>
                    </a:lnTo>
                    <a:lnTo>
                      <a:pt x="1240" y="1570"/>
                    </a:lnTo>
                    <a:lnTo>
                      <a:pt x="1230" y="1564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8C6D0FD0-180D-E3D3-8C5A-B05330899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048" y="5430017"/>
                <a:ext cx="673434" cy="504670"/>
              </a:xfrm>
              <a:custGeom>
                <a:avLst/>
                <a:gdLst>
                  <a:gd name="T0" fmla="*/ 2290 w 2377"/>
                  <a:gd name="T1" fmla="*/ 1103 h 1779"/>
                  <a:gd name="T2" fmla="*/ 2078 w 2377"/>
                  <a:gd name="T3" fmla="*/ 1154 h 1779"/>
                  <a:gd name="T4" fmla="*/ 1725 w 2377"/>
                  <a:gd name="T5" fmla="*/ 1345 h 1779"/>
                  <a:gd name="T6" fmla="*/ 1522 w 2377"/>
                  <a:gd name="T7" fmla="*/ 1469 h 1779"/>
                  <a:gd name="T8" fmla="*/ 1492 w 2377"/>
                  <a:gd name="T9" fmla="*/ 1779 h 1779"/>
                  <a:gd name="T10" fmla="*/ 1453 w 2377"/>
                  <a:gd name="T11" fmla="*/ 1711 h 1779"/>
                  <a:gd name="T12" fmla="*/ 1395 w 2377"/>
                  <a:gd name="T13" fmla="*/ 1614 h 1779"/>
                  <a:gd name="T14" fmla="*/ 1346 w 2377"/>
                  <a:gd name="T15" fmla="*/ 1585 h 1779"/>
                  <a:gd name="T16" fmla="*/ 1303 w 2377"/>
                  <a:gd name="T17" fmla="*/ 1546 h 1779"/>
                  <a:gd name="T18" fmla="*/ 1244 w 2377"/>
                  <a:gd name="T19" fmla="*/ 1546 h 1779"/>
                  <a:gd name="T20" fmla="*/ 1205 w 2377"/>
                  <a:gd name="T21" fmla="*/ 1560 h 1779"/>
                  <a:gd name="T22" fmla="*/ 1137 w 2377"/>
                  <a:gd name="T23" fmla="*/ 1560 h 1779"/>
                  <a:gd name="T24" fmla="*/ 1094 w 2377"/>
                  <a:gd name="T25" fmla="*/ 1609 h 1779"/>
                  <a:gd name="T26" fmla="*/ 1016 w 2377"/>
                  <a:gd name="T27" fmla="*/ 1614 h 1779"/>
                  <a:gd name="T28" fmla="*/ 933 w 2377"/>
                  <a:gd name="T29" fmla="*/ 1614 h 1779"/>
                  <a:gd name="T30" fmla="*/ 875 w 2377"/>
                  <a:gd name="T31" fmla="*/ 1575 h 1779"/>
                  <a:gd name="T32" fmla="*/ 831 w 2377"/>
                  <a:gd name="T33" fmla="*/ 1585 h 1779"/>
                  <a:gd name="T34" fmla="*/ 753 w 2377"/>
                  <a:gd name="T35" fmla="*/ 1580 h 1779"/>
                  <a:gd name="T36" fmla="*/ 758 w 2377"/>
                  <a:gd name="T37" fmla="*/ 1522 h 1779"/>
                  <a:gd name="T38" fmla="*/ 729 w 2377"/>
                  <a:gd name="T39" fmla="*/ 1483 h 1779"/>
                  <a:gd name="T40" fmla="*/ 676 w 2377"/>
                  <a:gd name="T41" fmla="*/ 1444 h 1779"/>
                  <a:gd name="T42" fmla="*/ 700 w 2377"/>
                  <a:gd name="T43" fmla="*/ 1381 h 1779"/>
                  <a:gd name="T44" fmla="*/ 642 w 2377"/>
                  <a:gd name="T45" fmla="*/ 1361 h 1779"/>
                  <a:gd name="T46" fmla="*/ 598 w 2377"/>
                  <a:gd name="T47" fmla="*/ 1317 h 1779"/>
                  <a:gd name="T48" fmla="*/ 510 w 2377"/>
                  <a:gd name="T49" fmla="*/ 1342 h 1779"/>
                  <a:gd name="T50" fmla="*/ 491 w 2377"/>
                  <a:gd name="T51" fmla="*/ 1444 h 1779"/>
                  <a:gd name="T52" fmla="*/ 437 w 2377"/>
                  <a:gd name="T53" fmla="*/ 1453 h 1779"/>
                  <a:gd name="T54" fmla="*/ 389 w 2377"/>
                  <a:gd name="T55" fmla="*/ 1478 h 1779"/>
                  <a:gd name="T56" fmla="*/ 364 w 2377"/>
                  <a:gd name="T57" fmla="*/ 1463 h 1779"/>
                  <a:gd name="T58" fmla="*/ 335 w 2377"/>
                  <a:gd name="T59" fmla="*/ 1351 h 1779"/>
                  <a:gd name="T60" fmla="*/ 301 w 2377"/>
                  <a:gd name="T61" fmla="*/ 1244 h 1779"/>
                  <a:gd name="T62" fmla="*/ 282 w 2377"/>
                  <a:gd name="T63" fmla="*/ 1167 h 1779"/>
                  <a:gd name="T64" fmla="*/ 233 w 2377"/>
                  <a:gd name="T65" fmla="*/ 992 h 1779"/>
                  <a:gd name="T66" fmla="*/ 131 w 2377"/>
                  <a:gd name="T67" fmla="*/ 681 h 1779"/>
                  <a:gd name="T68" fmla="*/ 58 w 2377"/>
                  <a:gd name="T69" fmla="*/ 467 h 1779"/>
                  <a:gd name="T70" fmla="*/ 10 w 2377"/>
                  <a:gd name="T71" fmla="*/ 340 h 1779"/>
                  <a:gd name="T72" fmla="*/ 34 w 2377"/>
                  <a:gd name="T73" fmla="*/ 267 h 1779"/>
                  <a:gd name="T74" fmla="*/ 82 w 2377"/>
                  <a:gd name="T75" fmla="*/ 219 h 1779"/>
                  <a:gd name="T76" fmla="*/ 165 w 2377"/>
                  <a:gd name="T77" fmla="*/ 258 h 1779"/>
                  <a:gd name="T78" fmla="*/ 316 w 2377"/>
                  <a:gd name="T79" fmla="*/ 224 h 1779"/>
                  <a:gd name="T80" fmla="*/ 442 w 2377"/>
                  <a:gd name="T81" fmla="*/ 224 h 1779"/>
                  <a:gd name="T82" fmla="*/ 544 w 2377"/>
                  <a:gd name="T83" fmla="*/ 180 h 1779"/>
                  <a:gd name="T84" fmla="*/ 646 w 2377"/>
                  <a:gd name="T85" fmla="*/ 112 h 1779"/>
                  <a:gd name="T86" fmla="*/ 744 w 2377"/>
                  <a:gd name="T87" fmla="*/ 68 h 1779"/>
                  <a:gd name="T88" fmla="*/ 831 w 2377"/>
                  <a:gd name="T89" fmla="*/ 5 h 1779"/>
                  <a:gd name="T90" fmla="*/ 894 w 2377"/>
                  <a:gd name="T91" fmla="*/ 117 h 1779"/>
                  <a:gd name="T92" fmla="*/ 996 w 2377"/>
                  <a:gd name="T93" fmla="*/ 194 h 1779"/>
                  <a:gd name="T94" fmla="*/ 1060 w 2377"/>
                  <a:gd name="T95" fmla="*/ 253 h 1779"/>
                  <a:gd name="T96" fmla="*/ 1084 w 2377"/>
                  <a:gd name="T97" fmla="*/ 331 h 1779"/>
                  <a:gd name="T98" fmla="*/ 1201 w 2377"/>
                  <a:gd name="T99" fmla="*/ 433 h 1779"/>
                  <a:gd name="T100" fmla="*/ 1278 w 2377"/>
                  <a:gd name="T101" fmla="*/ 355 h 1779"/>
                  <a:gd name="T102" fmla="*/ 1390 w 2377"/>
                  <a:gd name="T103" fmla="*/ 238 h 1779"/>
                  <a:gd name="T104" fmla="*/ 1497 w 2377"/>
                  <a:gd name="T105" fmla="*/ 258 h 1779"/>
                  <a:gd name="T106" fmla="*/ 1648 w 2377"/>
                  <a:gd name="T107" fmla="*/ 219 h 1779"/>
                  <a:gd name="T108" fmla="*/ 1760 w 2377"/>
                  <a:gd name="T109" fmla="*/ 214 h 1779"/>
                  <a:gd name="T110" fmla="*/ 1925 w 2377"/>
                  <a:gd name="T111" fmla="*/ 141 h 1779"/>
                  <a:gd name="T112" fmla="*/ 2027 w 2377"/>
                  <a:gd name="T113" fmla="*/ 228 h 1779"/>
                  <a:gd name="T114" fmla="*/ 2144 w 2377"/>
                  <a:gd name="T115" fmla="*/ 331 h 1779"/>
                  <a:gd name="T116" fmla="*/ 2212 w 2377"/>
                  <a:gd name="T117" fmla="*/ 486 h 1779"/>
                  <a:gd name="T118" fmla="*/ 2299 w 2377"/>
                  <a:gd name="T119" fmla="*/ 574 h 1779"/>
                  <a:gd name="T120" fmla="*/ 2319 w 2377"/>
                  <a:gd name="T121" fmla="*/ 666 h 1779"/>
                  <a:gd name="T122" fmla="*/ 2348 w 2377"/>
                  <a:gd name="T123" fmla="*/ 778 h 1779"/>
                  <a:gd name="T124" fmla="*/ 2343 w 2377"/>
                  <a:gd name="T125" fmla="*/ 928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77" h="1779">
                    <a:moveTo>
                      <a:pt x="2372" y="972"/>
                    </a:moveTo>
                    <a:lnTo>
                      <a:pt x="2346" y="971"/>
                    </a:lnTo>
                    <a:lnTo>
                      <a:pt x="2333" y="982"/>
                    </a:lnTo>
                    <a:lnTo>
                      <a:pt x="2326" y="988"/>
                    </a:lnTo>
                    <a:lnTo>
                      <a:pt x="2317" y="1019"/>
                    </a:lnTo>
                    <a:lnTo>
                      <a:pt x="2317" y="1049"/>
                    </a:lnTo>
                    <a:lnTo>
                      <a:pt x="2310" y="1079"/>
                    </a:lnTo>
                    <a:lnTo>
                      <a:pt x="2290" y="1103"/>
                    </a:lnTo>
                    <a:lnTo>
                      <a:pt x="2264" y="1120"/>
                    </a:lnTo>
                    <a:lnTo>
                      <a:pt x="2208" y="1148"/>
                    </a:lnTo>
                    <a:lnTo>
                      <a:pt x="2183" y="1147"/>
                    </a:lnTo>
                    <a:lnTo>
                      <a:pt x="2153" y="1133"/>
                    </a:lnTo>
                    <a:lnTo>
                      <a:pt x="2123" y="1125"/>
                    </a:lnTo>
                    <a:lnTo>
                      <a:pt x="2111" y="1125"/>
                    </a:lnTo>
                    <a:lnTo>
                      <a:pt x="2098" y="1136"/>
                    </a:lnTo>
                    <a:lnTo>
                      <a:pt x="2078" y="1154"/>
                    </a:lnTo>
                    <a:lnTo>
                      <a:pt x="2059" y="1171"/>
                    </a:lnTo>
                    <a:lnTo>
                      <a:pt x="2038" y="1219"/>
                    </a:lnTo>
                    <a:lnTo>
                      <a:pt x="2005" y="1273"/>
                    </a:lnTo>
                    <a:lnTo>
                      <a:pt x="1985" y="1296"/>
                    </a:lnTo>
                    <a:lnTo>
                      <a:pt x="1953" y="1319"/>
                    </a:lnTo>
                    <a:lnTo>
                      <a:pt x="1867" y="1327"/>
                    </a:lnTo>
                    <a:lnTo>
                      <a:pt x="1793" y="1330"/>
                    </a:lnTo>
                    <a:lnTo>
                      <a:pt x="1725" y="1345"/>
                    </a:lnTo>
                    <a:lnTo>
                      <a:pt x="1656" y="1372"/>
                    </a:lnTo>
                    <a:lnTo>
                      <a:pt x="1613" y="1376"/>
                    </a:lnTo>
                    <a:lnTo>
                      <a:pt x="1576" y="1374"/>
                    </a:lnTo>
                    <a:lnTo>
                      <a:pt x="1538" y="1390"/>
                    </a:lnTo>
                    <a:lnTo>
                      <a:pt x="1519" y="1402"/>
                    </a:lnTo>
                    <a:lnTo>
                      <a:pt x="1506" y="1426"/>
                    </a:lnTo>
                    <a:lnTo>
                      <a:pt x="1504" y="1450"/>
                    </a:lnTo>
                    <a:lnTo>
                      <a:pt x="1522" y="1469"/>
                    </a:lnTo>
                    <a:lnTo>
                      <a:pt x="1539" y="1489"/>
                    </a:lnTo>
                    <a:lnTo>
                      <a:pt x="1563" y="1502"/>
                    </a:lnTo>
                    <a:lnTo>
                      <a:pt x="1587" y="1516"/>
                    </a:lnTo>
                    <a:lnTo>
                      <a:pt x="1604" y="1535"/>
                    </a:lnTo>
                    <a:lnTo>
                      <a:pt x="1603" y="1571"/>
                    </a:lnTo>
                    <a:lnTo>
                      <a:pt x="1567" y="1624"/>
                    </a:lnTo>
                    <a:lnTo>
                      <a:pt x="1525" y="1675"/>
                    </a:lnTo>
                    <a:lnTo>
                      <a:pt x="1492" y="1779"/>
                    </a:lnTo>
                    <a:lnTo>
                      <a:pt x="1487" y="1774"/>
                    </a:lnTo>
                    <a:lnTo>
                      <a:pt x="1482" y="1769"/>
                    </a:lnTo>
                    <a:lnTo>
                      <a:pt x="1473" y="1750"/>
                    </a:lnTo>
                    <a:lnTo>
                      <a:pt x="1473" y="1745"/>
                    </a:lnTo>
                    <a:lnTo>
                      <a:pt x="1463" y="1735"/>
                    </a:lnTo>
                    <a:lnTo>
                      <a:pt x="1458" y="1735"/>
                    </a:lnTo>
                    <a:lnTo>
                      <a:pt x="1458" y="1721"/>
                    </a:lnTo>
                    <a:lnTo>
                      <a:pt x="1453" y="1711"/>
                    </a:lnTo>
                    <a:lnTo>
                      <a:pt x="1448" y="1706"/>
                    </a:lnTo>
                    <a:lnTo>
                      <a:pt x="1444" y="1701"/>
                    </a:lnTo>
                    <a:lnTo>
                      <a:pt x="1439" y="1697"/>
                    </a:lnTo>
                    <a:lnTo>
                      <a:pt x="1439" y="1667"/>
                    </a:lnTo>
                    <a:lnTo>
                      <a:pt x="1429" y="1653"/>
                    </a:lnTo>
                    <a:lnTo>
                      <a:pt x="1410" y="1624"/>
                    </a:lnTo>
                    <a:lnTo>
                      <a:pt x="1405" y="1619"/>
                    </a:lnTo>
                    <a:lnTo>
                      <a:pt x="1395" y="1614"/>
                    </a:lnTo>
                    <a:lnTo>
                      <a:pt x="1390" y="1614"/>
                    </a:lnTo>
                    <a:lnTo>
                      <a:pt x="1380" y="1609"/>
                    </a:lnTo>
                    <a:lnTo>
                      <a:pt x="1376" y="1609"/>
                    </a:lnTo>
                    <a:lnTo>
                      <a:pt x="1371" y="1604"/>
                    </a:lnTo>
                    <a:lnTo>
                      <a:pt x="1366" y="1594"/>
                    </a:lnTo>
                    <a:lnTo>
                      <a:pt x="1361" y="1590"/>
                    </a:lnTo>
                    <a:lnTo>
                      <a:pt x="1356" y="1590"/>
                    </a:lnTo>
                    <a:lnTo>
                      <a:pt x="1346" y="1585"/>
                    </a:lnTo>
                    <a:lnTo>
                      <a:pt x="1346" y="1580"/>
                    </a:lnTo>
                    <a:lnTo>
                      <a:pt x="1332" y="1575"/>
                    </a:lnTo>
                    <a:lnTo>
                      <a:pt x="1322" y="1575"/>
                    </a:lnTo>
                    <a:lnTo>
                      <a:pt x="1303" y="1565"/>
                    </a:lnTo>
                    <a:lnTo>
                      <a:pt x="1298" y="1560"/>
                    </a:lnTo>
                    <a:lnTo>
                      <a:pt x="1307" y="1551"/>
                    </a:lnTo>
                    <a:lnTo>
                      <a:pt x="1307" y="1546"/>
                    </a:lnTo>
                    <a:lnTo>
                      <a:pt x="1303" y="1546"/>
                    </a:lnTo>
                    <a:lnTo>
                      <a:pt x="1293" y="1551"/>
                    </a:lnTo>
                    <a:lnTo>
                      <a:pt x="1288" y="1551"/>
                    </a:lnTo>
                    <a:lnTo>
                      <a:pt x="1278" y="1546"/>
                    </a:lnTo>
                    <a:lnTo>
                      <a:pt x="1273" y="1546"/>
                    </a:lnTo>
                    <a:lnTo>
                      <a:pt x="1269" y="1541"/>
                    </a:lnTo>
                    <a:lnTo>
                      <a:pt x="1254" y="1541"/>
                    </a:lnTo>
                    <a:lnTo>
                      <a:pt x="1249" y="1546"/>
                    </a:lnTo>
                    <a:lnTo>
                      <a:pt x="1244" y="1546"/>
                    </a:lnTo>
                    <a:lnTo>
                      <a:pt x="1244" y="1551"/>
                    </a:lnTo>
                    <a:lnTo>
                      <a:pt x="1239" y="1551"/>
                    </a:lnTo>
                    <a:lnTo>
                      <a:pt x="1239" y="1546"/>
                    </a:lnTo>
                    <a:lnTo>
                      <a:pt x="1235" y="1536"/>
                    </a:lnTo>
                    <a:lnTo>
                      <a:pt x="1220" y="1536"/>
                    </a:lnTo>
                    <a:lnTo>
                      <a:pt x="1220" y="1546"/>
                    </a:lnTo>
                    <a:lnTo>
                      <a:pt x="1215" y="1556"/>
                    </a:lnTo>
                    <a:lnTo>
                      <a:pt x="1205" y="1560"/>
                    </a:lnTo>
                    <a:lnTo>
                      <a:pt x="1201" y="1565"/>
                    </a:lnTo>
                    <a:lnTo>
                      <a:pt x="1196" y="1565"/>
                    </a:lnTo>
                    <a:lnTo>
                      <a:pt x="1196" y="1570"/>
                    </a:lnTo>
                    <a:lnTo>
                      <a:pt x="1186" y="1575"/>
                    </a:lnTo>
                    <a:lnTo>
                      <a:pt x="1186" y="1580"/>
                    </a:lnTo>
                    <a:lnTo>
                      <a:pt x="1167" y="1580"/>
                    </a:lnTo>
                    <a:lnTo>
                      <a:pt x="1152" y="1570"/>
                    </a:lnTo>
                    <a:lnTo>
                      <a:pt x="1137" y="1560"/>
                    </a:lnTo>
                    <a:lnTo>
                      <a:pt x="1123" y="1556"/>
                    </a:lnTo>
                    <a:lnTo>
                      <a:pt x="1113" y="1556"/>
                    </a:lnTo>
                    <a:lnTo>
                      <a:pt x="1113" y="1560"/>
                    </a:lnTo>
                    <a:lnTo>
                      <a:pt x="1108" y="1570"/>
                    </a:lnTo>
                    <a:lnTo>
                      <a:pt x="1108" y="1575"/>
                    </a:lnTo>
                    <a:lnTo>
                      <a:pt x="1103" y="1585"/>
                    </a:lnTo>
                    <a:lnTo>
                      <a:pt x="1103" y="1599"/>
                    </a:lnTo>
                    <a:lnTo>
                      <a:pt x="1094" y="1609"/>
                    </a:lnTo>
                    <a:lnTo>
                      <a:pt x="1089" y="1609"/>
                    </a:lnTo>
                    <a:lnTo>
                      <a:pt x="1084" y="1614"/>
                    </a:lnTo>
                    <a:lnTo>
                      <a:pt x="1074" y="1619"/>
                    </a:lnTo>
                    <a:lnTo>
                      <a:pt x="1060" y="1624"/>
                    </a:lnTo>
                    <a:lnTo>
                      <a:pt x="1045" y="1624"/>
                    </a:lnTo>
                    <a:lnTo>
                      <a:pt x="1035" y="1619"/>
                    </a:lnTo>
                    <a:lnTo>
                      <a:pt x="1030" y="1614"/>
                    </a:lnTo>
                    <a:lnTo>
                      <a:pt x="1016" y="1614"/>
                    </a:lnTo>
                    <a:lnTo>
                      <a:pt x="1006" y="1609"/>
                    </a:lnTo>
                    <a:lnTo>
                      <a:pt x="972" y="1609"/>
                    </a:lnTo>
                    <a:lnTo>
                      <a:pt x="972" y="1614"/>
                    </a:lnTo>
                    <a:lnTo>
                      <a:pt x="967" y="1614"/>
                    </a:lnTo>
                    <a:lnTo>
                      <a:pt x="962" y="1619"/>
                    </a:lnTo>
                    <a:lnTo>
                      <a:pt x="943" y="1619"/>
                    </a:lnTo>
                    <a:lnTo>
                      <a:pt x="938" y="1614"/>
                    </a:lnTo>
                    <a:lnTo>
                      <a:pt x="933" y="1614"/>
                    </a:lnTo>
                    <a:lnTo>
                      <a:pt x="933" y="1609"/>
                    </a:lnTo>
                    <a:lnTo>
                      <a:pt x="923" y="1604"/>
                    </a:lnTo>
                    <a:lnTo>
                      <a:pt x="919" y="1599"/>
                    </a:lnTo>
                    <a:lnTo>
                      <a:pt x="914" y="1590"/>
                    </a:lnTo>
                    <a:lnTo>
                      <a:pt x="909" y="1585"/>
                    </a:lnTo>
                    <a:lnTo>
                      <a:pt x="889" y="1580"/>
                    </a:lnTo>
                    <a:lnTo>
                      <a:pt x="880" y="1580"/>
                    </a:lnTo>
                    <a:lnTo>
                      <a:pt x="875" y="1575"/>
                    </a:lnTo>
                    <a:lnTo>
                      <a:pt x="860" y="1580"/>
                    </a:lnTo>
                    <a:lnTo>
                      <a:pt x="855" y="1585"/>
                    </a:lnTo>
                    <a:lnTo>
                      <a:pt x="851" y="1585"/>
                    </a:lnTo>
                    <a:lnTo>
                      <a:pt x="851" y="1570"/>
                    </a:lnTo>
                    <a:lnTo>
                      <a:pt x="846" y="1570"/>
                    </a:lnTo>
                    <a:lnTo>
                      <a:pt x="841" y="1585"/>
                    </a:lnTo>
                    <a:lnTo>
                      <a:pt x="831" y="1590"/>
                    </a:lnTo>
                    <a:lnTo>
                      <a:pt x="831" y="1585"/>
                    </a:lnTo>
                    <a:lnTo>
                      <a:pt x="831" y="1590"/>
                    </a:lnTo>
                    <a:lnTo>
                      <a:pt x="817" y="1590"/>
                    </a:lnTo>
                    <a:lnTo>
                      <a:pt x="812" y="1585"/>
                    </a:lnTo>
                    <a:lnTo>
                      <a:pt x="797" y="1590"/>
                    </a:lnTo>
                    <a:lnTo>
                      <a:pt x="792" y="1590"/>
                    </a:lnTo>
                    <a:lnTo>
                      <a:pt x="778" y="1585"/>
                    </a:lnTo>
                    <a:lnTo>
                      <a:pt x="763" y="1580"/>
                    </a:lnTo>
                    <a:lnTo>
                      <a:pt x="753" y="1580"/>
                    </a:lnTo>
                    <a:lnTo>
                      <a:pt x="753" y="1570"/>
                    </a:lnTo>
                    <a:lnTo>
                      <a:pt x="758" y="1565"/>
                    </a:lnTo>
                    <a:lnTo>
                      <a:pt x="763" y="1560"/>
                    </a:lnTo>
                    <a:lnTo>
                      <a:pt x="763" y="1531"/>
                    </a:lnTo>
                    <a:lnTo>
                      <a:pt x="758" y="1531"/>
                    </a:lnTo>
                    <a:lnTo>
                      <a:pt x="758" y="1526"/>
                    </a:lnTo>
                    <a:lnTo>
                      <a:pt x="753" y="1522"/>
                    </a:lnTo>
                    <a:lnTo>
                      <a:pt x="758" y="1522"/>
                    </a:lnTo>
                    <a:lnTo>
                      <a:pt x="763" y="1517"/>
                    </a:lnTo>
                    <a:lnTo>
                      <a:pt x="763" y="1502"/>
                    </a:lnTo>
                    <a:lnTo>
                      <a:pt x="758" y="1502"/>
                    </a:lnTo>
                    <a:lnTo>
                      <a:pt x="753" y="1497"/>
                    </a:lnTo>
                    <a:lnTo>
                      <a:pt x="758" y="1483"/>
                    </a:lnTo>
                    <a:lnTo>
                      <a:pt x="748" y="1483"/>
                    </a:lnTo>
                    <a:lnTo>
                      <a:pt x="739" y="1478"/>
                    </a:lnTo>
                    <a:lnTo>
                      <a:pt x="729" y="1483"/>
                    </a:lnTo>
                    <a:lnTo>
                      <a:pt x="724" y="1483"/>
                    </a:lnTo>
                    <a:lnTo>
                      <a:pt x="705" y="1487"/>
                    </a:lnTo>
                    <a:lnTo>
                      <a:pt x="676" y="1487"/>
                    </a:lnTo>
                    <a:lnTo>
                      <a:pt x="666" y="1483"/>
                    </a:lnTo>
                    <a:lnTo>
                      <a:pt x="666" y="1468"/>
                    </a:lnTo>
                    <a:lnTo>
                      <a:pt x="671" y="1458"/>
                    </a:lnTo>
                    <a:lnTo>
                      <a:pt x="671" y="1453"/>
                    </a:lnTo>
                    <a:lnTo>
                      <a:pt x="676" y="1444"/>
                    </a:lnTo>
                    <a:lnTo>
                      <a:pt x="676" y="1439"/>
                    </a:lnTo>
                    <a:lnTo>
                      <a:pt x="680" y="1439"/>
                    </a:lnTo>
                    <a:lnTo>
                      <a:pt x="690" y="1424"/>
                    </a:lnTo>
                    <a:lnTo>
                      <a:pt x="700" y="1400"/>
                    </a:lnTo>
                    <a:lnTo>
                      <a:pt x="700" y="1395"/>
                    </a:lnTo>
                    <a:lnTo>
                      <a:pt x="705" y="1390"/>
                    </a:lnTo>
                    <a:lnTo>
                      <a:pt x="705" y="1385"/>
                    </a:lnTo>
                    <a:lnTo>
                      <a:pt x="700" y="1381"/>
                    </a:lnTo>
                    <a:lnTo>
                      <a:pt x="700" y="1376"/>
                    </a:lnTo>
                    <a:lnTo>
                      <a:pt x="695" y="1371"/>
                    </a:lnTo>
                    <a:lnTo>
                      <a:pt x="685" y="1381"/>
                    </a:lnTo>
                    <a:lnTo>
                      <a:pt x="680" y="1385"/>
                    </a:lnTo>
                    <a:lnTo>
                      <a:pt x="676" y="1385"/>
                    </a:lnTo>
                    <a:lnTo>
                      <a:pt x="676" y="1381"/>
                    </a:lnTo>
                    <a:lnTo>
                      <a:pt x="666" y="1376"/>
                    </a:lnTo>
                    <a:lnTo>
                      <a:pt x="642" y="1361"/>
                    </a:lnTo>
                    <a:lnTo>
                      <a:pt x="642" y="1356"/>
                    </a:lnTo>
                    <a:lnTo>
                      <a:pt x="646" y="1347"/>
                    </a:lnTo>
                    <a:lnTo>
                      <a:pt x="642" y="1347"/>
                    </a:lnTo>
                    <a:lnTo>
                      <a:pt x="627" y="1337"/>
                    </a:lnTo>
                    <a:lnTo>
                      <a:pt x="622" y="1332"/>
                    </a:lnTo>
                    <a:lnTo>
                      <a:pt x="617" y="1332"/>
                    </a:lnTo>
                    <a:lnTo>
                      <a:pt x="607" y="1322"/>
                    </a:lnTo>
                    <a:lnTo>
                      <a:pt x="598" y="1317"/>
                    </a:lnTo>
                    <a:lnTo>
                      <a:pt x="593" y="1317"/>
                    </a:lnTo>
                    <a:lnTo>
                      <a:pt x="583" y="1312"/>
                    </a:lnTo>
                    <a:lnTo>
                      <a:pt x="573" y="1312"/>
                    </a:lnTo>
                    <a:lnTo>
                      <a:pt x="564" y="1332"/>
                    </a:lnTo>
                    <a:lnTo>
                      <a:pt x="564" y="1351"/>
                    </a:lnTo>
                    <a:lnTo>
                      <a:pt x="559" y="1351"/>
                    </a:lnTo>
                    <a:lnTo>
                      <a:pt x="520" y="1342"/>
                    </a:lnTo>
                    <a:lnTo>
                      <a:pt x="510" y="1342"/>
                    </a:lnTo>
                    <a:lnTo>
                      <a:pt x="505" y="1376"/>
                    </a:lnTo>
                    <a:lnTo>
                      <a:pt x="505" y="1381"/>
                    </a:lnTo>
                    <a:lnTo>
                      <a:pt x="510" y="1385"/>
                    </a:lnTo>
                    <a:lnTo>
                      <a:pt x="510" y="1419"/>
                    </a:lnTo>
                    <a:lnTo>
                      <a:pt x="505" y="1429"/>
                    </a:lnTo>
                    <a:lnTo>
                      <a:pt x="501" y="1434"/>
                    </a:lnTo>
                    <a:lnTo>
                      <a:pt x="501" y="1444"/>
                    </a:lnTo>
                    <a:lnTo>
                      <a:pt x="491" y="1444"/>
                    </a:lnTo>
                    <a:lnTo>
                      <a:pt x="486" y="1449"/>
                    </a:lnTo>
                    <a:lnTo>
                      <a:pt x="481" y="1453"/>
                    </a:lnTo>
                    <a:lnTo>
                      <a:pt x="476" y="1453"/>
                    </a:lnTo>
                    <a:lnTo>
                      <a:pt x="476" y="1458"/>
                    </a:lnTo>
                    <a:lnTo>
                      <a:pt x="462" y="1453"/>
                    </a:lnTo>
                    <a:lnTo>
                      <a:pt x="457" y="1458"/>
                    </a:lnTo>
                    <a:lnTo>
                      <a:pt x="447" y="1453"/>
                    </a:lnTo>
                    <a:lnTo>
                      <a:pt x="437" y="1453"/>
                    </a:lnTo>
                    <a:lnTo>
                      <a:pt x="437" y="1458"/>
                    </a:lnTo>
                    <a:lnTo>
                      <a:pt x="432" y="1463"/>
                    </a:lnTo>
                    <a:lnTo>
                      <a:pt x="423" y="1463"/>
                    </a:lnTo>
                    <a:lnTo>
                      <a:pt x="418" y="1468"/>
                    </a:lnTo>
                    <a:lnTo>
                      <a:pt x="418" y="1492"/>
                    </a:lnTo>
                    <a:lnTo>
                      <a:pt x="403" y="1492"/>
                    </a:lnTo>
                    <a:lnTo>
                      <a:pt x="389" y="1487"/>
                    </a:lnTo>
                    <a:lnTo>
                      <a:pt x="389" y="1478"/>
                    </a:lnTo>
                    <a:lnTo>
                      <a:pt x="384" y="1478"/>
                    </a:lnTo>
                    <a:lnTo>
                      <a:pt x="379" y="1492"/>
                    </a:lnTo>
                    <a:lnTo>
                      <a:pt x="379" y="1517"/>
                    </a:lnTo>
                    <a:lnTo>
                      <a:pt x="379" y="1512"/>
                    </a:lnTo>
                    <a:lnTo>
                      <a:pt x="374" y="1492"/>
                    </a:lnTo>
                    <a:lnTo>
                      <a:pt x="369" y="1487"/>
                    </a:lnTo>
                    <a:lnTo>
                      <a:pt x="364" y="1473"/>
                    </a:lnTo>
                    <a:lnTo>
                      <a:pt x="364" y="1463"/>
                    </a:lnTo>
                    <a:lnTo>
                      <a:pt x="360" y="1458"/>
                    </a:lnTo>
                    <a:lnTo>
                      <a:pt x="360" y="1444"/>
                    </a:lnTo>
                    <a:lnTo>
                      <a:pt x="355" y="1439"/>
                    </a:lnTo>
                    <a:lnTo>
                      <a:pt x="350" y="1410"/>
                    </a:lnTo>
                    <a:lnTo>
                      <a:pt x="345" y="1405"/>
                    </a:lnTo>
                    <a:lnTo>
                      <a:pt x="345" y="1395"/>
                    </a:lnTo>
                    <a:lnTo>
                      <a:pt x="335" y="1366"/>
                    </a:lnTo>
                    <a:lnTo>
                      <a:pt x="335" y="1351"/>
                    </a:lnTo>
                    <a:lnTo>
                      <a:pt x="330" y="1342"/>
                    </a:lnTo>
                    <a:lnTo>
                      <a:pt x="326" y="1327"/>
                    </a:lnTo>
                    <a:lnTo>
                      <a:pt x="316" y="1293"/>
                    </a:lnTo>
                    <a:lnTo>
                      <a:pt x="316" y="1288"/>
                    </a:lnTo>
                    <a:lnTo>
                      <a:pt x="311" y="1274"/>
                    </a:lnTo>
                    <a:lnTo>
                      <a:pt x="306" y="1269"/>
                    </a:lnTo>
                    <a:lnTo>
                      <a:pt x="306" y="1264"/>
                    </a:lnTo>
                    <a:lnTo>
                      <a:pt x="301" y="1244"/>
                    </a:lnTo>
                    <a:lnTo>
                      <a:pt x="304" y="1244"/>
                    </a:lnTo>
                    <a:lnTo>
                      <a:pt x="301" y="1235"/>
                    </a:lnTo>
                    <a:lnTo>
                      <a:pt x="296" y="1220"/>
                    </a:lnTo>
                    <a:lnTo>
                      <a:pt x="296" y="1215"/>
                    </a:lnTo>
                    <a:lnTo>
                      <a:pt x="292" y="1210"/>
                    </a:lnTo>
                    <a:lnTo>
                      <a:pt x="292" y="1196"/>
                    </a:lnTo>
                    <a:lnTo>
                      <a:pt x="287" y="1191"/>
                    </a:lnTo>
                    <a:lnTo>
                      <a:pt x="282" y="1167"/>
                    </a:lnTo>
                    <a:lnTo>
                      <a:pt x="272" y="1137"/>
                    </a:lnTo>
                    <a:lnTo>
                      <a:pt x="267" y="1123"/>
                    </a:lnTo>
                    <a:lnTo>
                      <a:pt x="257" y="1084"/>
                    </a:lnTo>
                    <a:lnTo>
                      <a:pt x="243" y="1031"/>
                    </a:lnTo>
                    <a:lnTo>
                      <a:pt x="243" y="1026"/>
                    </a:lnTo>
                    <a:lnTo>
                      <a:pt x="238" y="1021"/>
                    </a:lnTo>
                    <a:lnTo>
                      <a:pt x="233" y="1001"/>
                    </a:lnTo>
                    <a:lnTo>
                      <a:pt x="233" y="992"/>
                    </a:lnTo>
                    <a:lnTo>
                      <a:pt x="228" y="982"/>
                    </a:lnTo>
                    <a:lnTo>
                      <a:pt x="228" y="972"/>
                    </a:lnTo>
                    <a:lnTo>
                      <a:pt x="199" y="904"/>
                    </a:lnTo>
                    <a:lnTo>
                      <a:pt x="185" y="856"/>
                    </a:lnTo>
                    <a:lnTo>
                      <a:pt x="160" y="768"/>
                    </a:lnTo>
                    <a:lnTo>
                      <a:pt x="141" y="700"/>
                    </a:lnTo>
                    <a:lnTo>
                      <a:pt x="136" y="690"/>
                    </a:lnTo>
                    <a:lnTo>
                      <a:pt x="131" y="681"/>
                    </a:lnTo>
                    <a:lnTo>
                      <a:pt x="117" y="637"/>
                    </a:lnTo>
                    <a:lnTo>
                      <a:pt x="102" y="583"/>
                    </a:lnTo>
                    <a:lnTo>
                      <a:pt x="97" y="588"/>
                    </a:lnTo>
                    <a:lnTo>
                      <a:pt x="97" y="583"/>
                    </a:lnTo>
                    <a:lnTo>
                      <a:pt x="92" y="564"/>
                    </a:lnTo>
                    <a:lnTo>
                      <a:pt x="87" y="554"/>
                    </a:lnTo>
                    <a:lnTo>
                      <a:pt x="73" y="506"/>
                    </a:lnTo>
                    <a:lnTo>
                      <a:pt x="58" y="467"/>
                    </a:lnTo>
                    <a:lnTo>
                      <a:pt x="58" y="462"/>
                    </a:lnTo>
                    <a:lnTo>
                      <a:pt x="53" y="452"/>
                    </a:lnTo>
                    <a:lnTo>
                      <a:pt x="44" y="433"/>
                    </a:lnTo>
                    <a:lnTo>
                      <a:pt x="39" y="418"/>
                    </a:lnTo>
                    <a:lnTo>
                      <a:pt x="34" y="408"/>
                    </a:lnTo>
                    <a:lnTo>
                      <a:pt x="29" y="384"/>
                    </a:lnTo>
                    <a:lnTo>
                      <a:pt x="19" y="365"/>
                    </a:lnTo>
                    <a:lnTo>
                      <a:pt x="10" y="340"/>
                    </a:lnTo>
                    <a:lnTo>
                      <a:pt x="10" y="331"/>
                    </a:lnTo>
                    <a:lnTo>
                      <a:pt x="0" y="321"/>
                    </a:lnTo>
                    <a:lnTo>
                      <a:pt x="0" y="316"/>
                    </a:lnTo>
                    <a:lnTo>
                      <a:pt x="14" y="292"/>
                    </a:lnTo>
                    <a:lnTo>
                      <a:pt x="29" y="297"/>
                    </a:lnTo>
                    <a:lnTo>
                      <a:pt x="34" y="287"/>
                    </a:lnTo>
                    <a:lnTo>
                      <a:pt x="29" y="272"/>
                    </a:lnTo>
                    <a:lnTo>
                      <a:pt x="34" y="267"/>
                    </a:lnTo>
                    <a:lnTo>
                      <a:pt x="63" y="267"/>
                    </a:lnTo>
                    <a:lnTo>
                      <a:pt x="63" y="258"/>
                    </a:lnTo>
                    <a:lnTo>
                      <a:pt x="44" y="253"/>
                    </a:lnTo>
                    <a:lnTo>
                      <a:pt x="39" y="243"/>
                    </a:lnTo>
                    <a:lnTo>
                      <a:pt x="44" y="214"/>
                    </a:lnTo>
                    <a:lnTo>
                      <a:pt x="63" y="214"/>
                    </a:lnTo>
                    <a:lnTo>
                      <a:pt x="68" y="219"/>
                    </a:lnTo>
                    <a:lnTo>
                      <a:pt x="82" y="219"/>
                    </a:lnTo>
                    <a:lnTo>
                      <a:pt x="92" y="204"/>
                    </a:lnTo>
                    <a:lnTo>
                      <a:pt x="102" y="204"/>
                    </a:lnTo>
                    <a:lnTo>
                      <a:pt x="107" y="209"/>
                    </a:lnTo>
                    <a:lnTo>
                      <a:pt x="97" y="233"/>
                    </a:lnTo>
                    <a:lnTo>
                      <a:pt x="102" y="248"/>
                    </a:lnTo>
                    <a:lnTo>
                      <a:pt x="121" y="263"/>
                    </a:lnTo>
                    <a:lnTo>
                      <a:pt x="141" y="263"/>
                    </a:lnTo>
                    <a:lnTo>
                      <a:pt x="165" y="258"/>
                    </a:lnTo>
                    <a:lnTo>
                      <a:pt x="204" y="258"/>
                    </a:lnTo>
                    <a:lnTo>
                      <a:pt x="214" y="248"/>
                    </a:lnTo>
                    <a:lnTo>
                      <a:pt x="214" y="228"/>
                    </a:lnTo>
                    <a:lnTo>
                      <a:pt x="223" y="214"/>
                    </a:lnTo>
                    <a:lnTo>
                      <a:pt x="238" y="209"/>
                    </a:lnTo>
                    <a:lnTo>
                      <a:pt x="301" y="209"/>
                    </a:lnTo>
                    <a:lnTo>
                      <a:pt x="311" y="219"/>
                    </a:lnTo>
                    <a:lnTo>
                      <a:pt x="316" y="224"/>
                    </a:lnTo>
                    <a:lnTo>
                      <a:pt x="330" y="209"/>
                    </a:lnTo>
                    <a:lnTo>
                      <a:pt x="340" y="219"/>
                    </a:lnTo>
                    <a:lnTo>
                      <a:pt x="369" y="224"/>
                    </a:lnTo>
                    <a:lnTo>
                      <a:pt x="389" y="219"/>
                    </a:lnTo>
                    <a:lnTo>
                      <a:pt x="394" y="209"/>
                    </a:lnTo>
                    <a:lnTo>
                      <a:pt x="403" y="214"/>
                    </a:lnTo>
                    <a:lnTo>
                      <a:pt x="413" y="228"/>
                    </a:lnTo>
                    <a:lnTo>
                      <a:pt x="442" y="224"/>
                    </a:lnTo>
                    <a:lnTo>
                      <a:pt x="452" y="214"/>
                    </a:lnTo>
                    <a:lnTo>
                      <a:pt x="462" y="214"/>
                    </a:lnTo>
                    <a:lnTo>
                      <a:pt x="476" y="204"/>
                    </a:lnTo>
                    <a:lnTo>
                      <a:pt x="486" y="185"/>
                    </a:lnTo>
                    <a:lnTo>
                      <a:pt x="505" y="180"/>
                    </a:lnTo>
                    <a:lnTo>
                      <a:pt x="515" y="180"/>
                    </a:lnTo>
                    <a:lnTo>
                      <a:pt x="525" y="185"/>
                    </a:lnTo>
                    <a:lnTo>
                      <a:pt x="544" y="180"/>
                    </a:lnTo>
                    <a:lnTo>
                      <a:pt x="554" y="170"/>
                    </a:lnTo>
                    <a:lnTo>
                      <a:pt x="554" y="151"/>
                    </a:lnTo>
                    <a:lnTo>
                      <a:pt x="583" y="141"/>
                    </a:lnTo>
                    <a:lnTo>
                      <a:pt x="617" y="126"/>
                    </a:lnTo>
                    <a:lnTo>
                      <a:pt x="612" y="107"/>
                    </a:lnTo>
                    <a:lnTo>
                      <a:pt x="632" y="97"/>
                    </a:lnTo>
                    <a:lnTo>
                      <a:pt x="642" y="97"/>
                    </a:lnTo>
                    <a:lnTo>
                      <a:pt x="646" y="112"/>
                    </a:lnTo>
                    <a:lnTo>
                      <a:pt x="651" y="117"/>
                    </a:lnTo>
                    <a:lnTo>
                      <a:pt x="666" y="117"/>
                    </a:lnTo>
                    <a:lnTo>
                      <a:pt x="680" y="102"/>
                    </a:lnTo>
                    <a:lnTo>
                      <a:pt x="695" y="102"/>
                    </a:lnTo>
                    <a:lnTo>
                      <a:pt x="714" y="88"/>
                    </a:lnTo>
                    <a:lnTo>
                      <a:pt x="729" y="97"/>
                    </a:lnTo>
                    <a:lnTo>
                      <a:pt x="744" y="92"/>
                    </a:lnTo>
                    <a:lnTo>
                      <a:pt x="744" y="68"/>
                    </a:lnTo>
                    <a:lnTo>
                      <a:pt x="763" y="53"/>
                    </a:lnTo>
                    <a:lnTo>
                      <a:pt x="778" y="58"/>
                    </a:lnTo>
                    <a:lnTo>
                      <a:pt x="787" y="49"/>
                    </a:lnTo>
                    <a:lnTo>
                      <a:pt x="812" y="44"/>
                    </a:lnTo>
                    <a:lnTo>
                      <a:pt x="826" y="49"/>
                    </a:lnTo>
                    <a:lnTo>
                      <a:pt x="831" y="34"/>
                    </a:lnTo>
                    <a:lnTo>
                      <a:pt x="821" y="15"/>
                    </a:lnTo>
                    <a:lnTo>
                      <a:pt x="831" y="5"/>
                    </a:lnTo>
                    <a:lnTo>
                      <a:pt x="846" y="0"/>
                    </a:lnTo>
                    <a:lnTo>
                      <a:pt x="860" y="0"/>
                    </a:lnTo>
                    <a:lnTo>
                      <a:pt x="860" y="44"/>
                    </a:lnTo>
                    <a:lnTo>
                      <a:pt x="880" y="68"/>
                    </a:lnTo>
                    <a:lnTo>
                      <a:pt x="889" y="83"/>
                    </a:lnTo>
                    <a:lnTo>
                      <a:pt x="894" y="92"/>
                    </a:lnTo>
                    <a:lnTo>
                      <a:pt x="889" y="107"/>
                    </a:lnTo>
                    <a:lnTo>
                      <a:pt x="894" y="117"/>
                    </a:lnTo>
                    <a:lnTo>
                      <a:pt x="919" y="117"/>
                    </a:lnTo>
                    <a:lnTo>
                      <a:pt x="928" y="122"/>
                    </a:lnTo>
                    <a:lnTo>
                      <a:pt x="933" y="136"/>
                    </a:lnTo>
                    <a:lnTo>
                      <a:pt x="953" y="141"/>
                    </a:lnTo>
                    <a:lnTo>
                      <a:pt x="977" y="141"/>
                    </a:lnTo>
                    <a:lnTo>
                      <a:pt x="982" y="160"/>
                    </a:lnTo>
                    <a:lnTo>
                      <a:pt x="1001" y="180"/>
                    </a:lnTo>
                    <a:lnTo>
                      <a:pt x="996" y="194"/>
                    </a:lnTo>
                    <a:lnTo>
                      <a:pt x="996" y="219"/>
                    </a:lnTo>
                    <a:lnTo>
                      <a:pt x="1011" y="214"/>
                    </a:lnTo>
                    <a:lnTo>
                      <a:pt x="1026" y="219"/>
                    </a:lnTo>
                    <a:lnTo>
                      <a:pt x="1035" y="228"/>
                    </a:lnTo>
                    <a:lnTo>
                      <a:pt x="1055" y="224"/>
                    </a:lnTo>
                    <a:lnTo>
                      <a:pt x="1064" y="228"/>
                    </a:lnTo>
                    <a:lnTo>
                      <a:pt x="1060" y="238"/>
                    </a:lnTo>
                    <a:lnTo>
                      <a:pt x="1060" y="253"/>
                    </a:lnTo>
                    <a:lnTo>
                      <a:pt x="1040" y="263"/>
                    </a:lnTo>
                    <a:lnTo>
                      <a:pt x="1030" y="267"/>
                    </a:lnTo>
                    <a:lnTo>
                      <a:pt x="1026" y="277"/>
                    </a:lnTo>
                    <a:lnTo>
                      <a:pt x="1035" y="297"/>
                    </a:lnTo>
                    <a:lnTo>
                      <a:pt x="1040" y="316"/>
                    </a:lnTo>
                    <a:lnTo>
                      <a:pt x="1045" y="321"/>
                    </a:lnTo>
                    <a:lnTo>
                      <a:pt x="1060" y="321"/>
                    </a:lnTo>
                    <a:lnTo>
                      <a:pt x="1084" y="331"/>
                    </a:lnTo>
                    <a:lnTo>
                      <a:pt x="1098" y="345"/>
                    </a:lnTo>
                    <a:lnTo>
                      <a:pt x="1128" y="345"/>
                    </a:lnTo>
                    <a:lnTo>
                      <a:pt x="1137" y="355"/>
                    </a:lnTo>
                    <a:lnTo>
                      <a:pt x="1128" y="379"/>
                    </a:lnTo>
                    <a:lnTo>
                      <a:pt x="1152" y="394"/>
                    </a:lnTo>
                    <a:lnTo>
                      <a:pt x="1162" y="403"/>
                    </a:lnTo>
                    <a:lnTo>
                      <a:pt x="1171" y="423"/>
                    </a:lnTo>
                    <a:lnTo>
                      <a:pt x="1201" y="433"/>
                    </a:lnTo>
                    <a:lnTo>
                      <a:pt x="1220" y="428"/>
                    </a:lnTo>
                    <a:lnTo>
                      <a:pt x="1225" y="428"/>
                    </a:lnTo>
                    <a:lnTo>
                      <a:pt x="1220" y="413"/>
                    </a:lnTo>
                    <a:lnTo>
                      <a:pt x="1230" y="403"/>
                    </a:lnTo>
                    <a:lnTo>
                      <a:pt x="1249" y="394"/>
                    </a:lnTo>
                    <a:lnTo>
                      <a:pt x="1259" y="384"/>
                    </a:lnTo>
                    <a:lnTo>
                      <a:pt x="1254" y="369"/>
                    </a:lnTo>
                    <a:lnTo>
                      <a:pt x="1278" y="355"/>
                    </a:lnTo>
                    <a:lnTo>
                      <a:pt x="1283" y="340"/>
                    </a:lnTo>
                    <a:lnTo>
                      <a:pt x="1278" y="316"/>
                    </a:lnTo>
                    <a:lnTo>
                      <a:pt x="1298" y="301"/>
                    </a:lnTo>
                    <a:lnTo>
                      <a:pt x="1312" y="287"/>
                    </a:lnTo>
                    <a:lnTo>
                      <a:pt x="1332" y="277"/>
                    </a:lnTo>
                    <a:lnTo>
                      <a:pt x="1351" y="267"/>
                    </a:lnTo>
                    <a:lnTo>
                      <a:pt x="1380" y="253"/>
                    </a:lnTo>
                    <a:lnTo>
                      <a:pt x="1390" y="238"/>
                    </a:lnTo>
                    <a:lnTo>
                      <a:pt x="1410" y="228"/>
                    </a:lnTo>
                    <a:lnTo>
                      <a:pt x="1434" y="228"/>
                    </a:lnTo>
                    <a:lnTo>
                      <a:pt x="1444" y="233"/>
                    </a:lnTo>
                    <a:lnTo>
                      <a:pt x="1448" y="253"/>
                    </a:lnTo>
                    <a:lnTo>
                      <a:pt x="1453" y="267"/>
                    </a:lnTo>
                    <a:lnTo>
                      <a:pt x="1468" y="277"/>
                    </a:lnTo>
                    <a:lnTo>
                      <a:pt x="1482" y="272"/>
                    </a:lnTo>
                    <a:lnTo>
                      <a:pt x="1497" y="258"/>
                    </a:lnTo>
                    <a:lnTo>
                      <a:pt x="1497" y="219"/>
                    </a:lnTo>
                    <a:lnTo>
                      <a:pt x="1517" y="219"/>
                    </a:lnTo>
                    <a:lnTo>
                      <a:pt x="1526" y="219"/>
                    </a:lnTo>
                    <a:lnTo>
                      <a:pt x="1594" y="219"/>
                    </a:lnTo>
                    <a:lnTo>
                      <a:pt x="1604" y="228"/>
                    </a:lnTo>
                    <a:lnTo>
                      <a:pt x="1619" y="228"/>
                    </a:lnTo>
                    <a:lnTo>
                      <a:pt x="1628" y="224"/>
                    </a:lnTo>
                    <a:lnTo>
                      <a:pt x="1648" y="219"/>
                    </a:lnTo>
                    <a:lnTo>
                      <a:pt x="1677" y="204"/>
                    </a:lnTo>
                    <a:lnTo>
                      <a:pt x="1696" y="199"/>
                    </a:lnTo>
                    <a:lnTo>
                      <a:pt x="1711" y="209"/>
                    </a:lnTo>
                    <a:lnTo>
                      <a:pt x="1721" y="214"/>
                    </a:lnTo>
                    <a:lnTo>
                      <a:pt x="1730" y="214"/>
                    </a:lnTo>
                    <a:lnTo>
                      <a:pt x="1735" y="219"/>
                    </a:lnTo>
                    <a:lnTo>
                      <a:pt x="1740" y="228"/>
                    </a:lnTo>
                    <a:lnTo>
                      <a:pt x="1760" y="214"/>
                    </a:lnTo>
                    <a:lnTo>
                      <a:pt x="1774" y="199"/>
                    </a:lnTo>
                    <a:lnTo>
                      <a:pt x="1779" y="185"/>
                    </a:lnTo>
                    <a:lnTo>
                      <a:pt x="1798" y="170"/>
                    </a:lnTo>
                    <a:lnTo>
                      <a:pt x="1823" y="165"/>
                    </a:lnTo>
                    <a:lnTo>
                      <a:pt x="1847" y="156"/>
                    </a:lnTo>
                    <a:lnTo>
                      <a:pt x="1876" y="146"/>
                    </a:lnTo>
                    <a:lnTo>
                      <a:pt x="1905" y="141"/>
                    </a:lnTo>
                    <a:lnTo>
                      <a:pt x="1925" y="141"/>
                    </a:lnTo>
                    <a:lnTo>
                      <a:pt x="1925" y="131"/>
                    </a:lnTo>
                    <a:lnTo>
                      <a:pt x="1939" y="126"/>
                    </a:lnTo>
                    <a:lnTo>
                      <a:pt x="1954" y="136"/>
                    </a:lnTo>
                    <a:lnTo>
                      <a:pt x="1959" y="160"/>
                    </a:lnTo>
                    <a:lnTo>
                      <a:pt x="1969" y="185"/>
                    </a:lnTo>
                    <a:lnTo>
                      <a:pt x="1988" y="219"/>
                    </a:lnTo>
                    <a:lnTo>
                      <a:pt x="1993" y="228"/>
                    </a:lnTo>
                    <a:lnTo>
                      <a:pt x="2027" y="228"/>
                    </a:lnTo>
                    <a:lnTo>
                      <a:pt x="2046" y="243"/>
                    </a:lnTo>
                    <a:lnTo>
                      <a:pt x="2056" y="258"/>
                    </a:lnTo>
                    <a:lnTo>
                      <a:pt x="2085" y="267"/>
                    </a:lnTo>
                    <a:lnTo>
                      <a:pt x="2095" y="297"/>
                    </a:lnTo>
                    <a:lnTo>
                      <a:pt x="2119" y="311"/>
                    </a:lnTo>
                    <a:lnTo>
                      <a:pt x="2119" y="326"/>
                    </a:lnTo>
                    <a:lnTo>
                      <a:pt x="2129" y="326"/>
                    </a:lnTo>
                    <a:lnTo>
                      <a:pt x="2144" y="331"/>
                    </a:lnTo>
                    <a:lnTo>
                      <a:pt x="2168" y="355"/>
                    </a:lnTo>
                    <a:lnTo>
                      <a:pt x="2178" y="374"/>
                    </a:lnTo>
                    <a:lnTo>
                      <a:pt x="2182" y="394"/>
                    </a:lnTo>
                    <a:lnTo>
                      <a:pt x="2182" y="418"/>
                    </a:lnTo>
                    <a:lnTo>
                      <a:pt x="2202" y="428"/>
                    </a:lnTo>
                    <a:lnTo>
                      <a:pt x="2207" y="457"/>
                    </a:lnTo>
                    <a:lnTo>
                      <a:pt x="2212" y="472"/>
                    </a:lnTo>
                    <a:lnTo>
                      <a:pt x="2212" y="486"/>
                    </a:lnTo>
                    <a:lnTo>
                      <a:pt x="2216" y="501"/>
                    </a:lnTo>
                    <a:lnTo>
                      <a:pt x="2231" y="515"/>
                    </a:lnTo>
                    <a:lnTo>
                      <a:pt x="2241" y="525"/>
                    </a:lnTo>
                    <a:lnTo>
                      <a:pt x="2246" y="540"/>
                    </a:lnTo>
                    <a:lnTo>
                      <a:pt x="2246" y="554"/>
                    </a:lnTo>
                    <a:lnTo>
                      <a:pt x="2251" y="564"/>
                    </a:lnTo>
                    <a:lnTo>
                      <a:pt x="2280" y="574"/>
                    </a:lnTo>
                    <a:lnTo>
                      <a:pt x="2299" y="574"/>
                    </a:lnTo>
                    <a:lnTo>
                      <a:pt x="2314" y="583"/>
                    </a:lnTo>
                    <a:lnTo>
                      <a:pt x="2343" y="588"/>
                    </a:lnTo>
                    <a:lnTo>
                      <a:pt x="2353" y="588"/>
                    </a:lnTo>
                    <a:lnTo>
                      <a:pt x="2353" y="603"/>
                    </a:lnTo>
                    <a:lnTo>
                      <a:pt x="2348" y="622"/>
                    </a:lnTo>
                    <a:lnTo>
                      <a:pt x="2338" y="642"/>
                    </a:lnTo>
                    <a:lnTo>
                      <a:pt x="2333" y="656"/>
                    </a:lnTo>
                    <a:lnTo>
                      <a:pt x="2319" y="666"/>
                    </a:lnTo>
                    <a:lnTo>
                      <a:pt x="2294" y="671"/>
                    </a:lnTo>
                    <a:lnTo>
                      <a:pt x="2275" y="676"/>
                    </a:lnTo>
                    <a:lnTo>
                      <a:pt x="2270" y="690"/>
                    </a:lnTo>
                    <a:lnTo>
                      <a:pt x="2285" y="719"/>
                    </a:lnTo>
                    <a:lnTo>
                      <a:pt x="2304" y="734"/>
                    </a:lnTo>
                    <a:lnTo>
                      <a:pt x="2319" y="749"/>
                    </a:lnTo>
                    <a:lnTo>
                      <a:pt x="2338" y="763"/>
                    </a:lnTo>
                    <a:lnTo>
                      <a:pt x="2348" y="778"/>
                    </a:lnTo>
                    <a:lnTo>
                      <a:pt x="2362" y="792"/>
                    </a:lnTo>
                    <a:lnTo>
                      <a:pt x="2367" y="812"/>
                    </a:lnTo>
                    <a:lnTo>
                      <a:pt x="2362" y="841"/>
                    </a:lnTo>
                    <a:lnTo>
                      <a:pt x="2348" y="851"/>
                    </a:lnTo>
                    <a:lnTo>
                      <a:pt x="2338" y="860"/>
                    </a:lnTo>
                    <a:lnTo>
                      <a:pt x="2333" y="890"/>
                    </a:lnTo>
                    <a:lnTo>
                      <a:pt x="2338" y="909"/>
                    </a:lnTo>
                    <a:lnTo>
                      <a:pt x="2343" y="928"/>
                    </a:lnTo>
                    <a:lnTo>
                      <a:pt x="2353" y="933"/>
                    </a:lnTo>
                    <a:lnTo>
                      <a:pt x="2367" y="928"/>
                    </a:lnTo>
                    <a:lnTo>
                      <a:pt x="2377" y="943"/>
                    </a:lnTo>
                    <a:lnTo>
                      <a:pt x="2372" y="958"/>
                    </a:lnTo>
                    <a:lnTo>
                      <a:pt x="2372" y="972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92331851-7ACD-B6BB-8D16-0334E1507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959" y="5704259"/>
                <a:ext cx="441383" cy="433270"/>
              </a:xfrm>
              <a:custGeom>
                <a:avLst/>
                <a:gdLst>
                  <a:gd name="T0" fmla="*/ 982 w 1561"/>
                  <a:gd name="T1" fmla="*/ 64 h 1528"/>
                  <a:gd name="T2" fmla="*/ 1118 w 1561"/>
                  <a:gd name="T3" fmla="*/ 69 h 1528"/>
                  <a:gd name="T4" fmla="*/ 1225 w 1561"/>
                  <a:gd name="T5" fmla="*/ 128 h 1528"/>
                  <a:gd name="T6" fmla="*/ 1113 w 1561"/>
                  <a:gd name="T7" fmla="*/ 269 h 1528"/>
                  <a:gd name="T8" fmla="*/ 1094 w 1561"/>
                  <a:gd name="T9" fmla="*/ 390 h 1528"/>
                  <a:gd name="T10" fmla="*/ 1060 w 1561"/>
                  <a:gd name="T11" fmla="*/ 468 h 1528"/>
                  <a:gd name="T12" fmla="*/ 1167 w 1561"/>
                  <a:gd name="T13" fmla="*/ 570 h 1528"/>
                  <a:gd name="T14" fmla="*/ 1269 w 1561"/>
                  <a:gd name="T15" fmla="*/ 512 h 1528"/>
                  <a:gd name="T16" fmla="*/ 1347 w 1561"/>
                  <a:gd name="T17" fmla="*/ 565 h 1528"/>
                  <a:gd name="T18" fmla="*/ 1361 w 1561"/>
                  <a:gd name="T19" fmla="*/ 726 h 1528"/>
                  <a:gd name="T20" fmla="*/ 1449 w 1561"/>
                  <a:gd name="T21" fmla="*/ 837 h 1528"/>
                  <a:gd name="T22" fmla="*/ 1502 w 1561"/>
                  <a:gd name="T23" fmla="*/ 915 h 1528"/>
                  <a:gd name="T24" fmla="*/ 1541 w 1561"/>
                  <a:gd name="T25" fmla="*/ 1022 h 1528"/>
                  <a:gd name="T26" fmla="*/ 1464 w 1561"/>
                  <a:gd name="T27" fmla="*/ 1022 h 1528"/>
                  <a:gd name="T28" fmla="*/ 1434 w 1561"/>
                  <a:gd name="T29" fmla="*/ 1095 h 1528"/>
                  <a:gd name="T30" fmla="*/ 1473 w 1561"/>
                  <a:gd name="T31" fmla="*/ 1202 h 1528"/>
                  <a:gd name="T32" fmla="*/ 1507 w 1561"/>
                  <a:gd name="T33" fmla="*/ 1270 h 1528"/>
                  <a:gd name="T34" fmla="*/ 1439 w 1561"/>
                  <a:gd name="T35" fmla="*/ 1323 h 1528"/>
                  <a:gd name="T36" fmla="*/ 1386 w 1561"/>
                  <a:gd name="T37" fmla="*/ 1333 h 1528"/>
                  <a:gd name="T38" fmla="*/ 1352 w 1561"/>
                  <a:gd name="T39" fmla="*/ 1367 h 1528"/>
                  <a:gd name="T40" fmla="*/ 1284 w 1561"/>
                  <a:gd name="T41" fmla="*/ 1396 h 1528"/>
                  <a:gd name="T42" fmla="*/ 1254 w 1561"/>
                  <a:gd name="T43" fmla="*/ 1372 h 1528"/>
                  <a:gd name="T44" fmla="*/ 1225 w 1561"/>
                  <a:gd name="T45" fmla="*/ 1396 h 1528"/>
                  <a:gd name="T46" fmla="*/ 1186 w 1561"/>
                  <a:gd name="T47" fmla="*/ 1367 h 1528"/>
                  <a:gd name="T48" fmla="*/ 1133 w 1561"/>
                  <a:gd name="T49" fmla="*/ 1377 h 1528"/>
                  <a:gd name="T50" fmla="*/ 1065 w 1561"/>
                  <a:gd name="T51" fmla="*/ 1377 h 1528"/>
                  <a:gd name="T52" fmla="*/ 1036 w 1561"/>
                  <a:gd name="T53" fmla="*/ 1425 h 1528"/>
                  <a:gd name="T54" fmla="*/ 1055 w 1561"/>
                  <a:gd name="T55" fmla="*/ 1464 h 1528"/>
                  <a:gd name="T56" fmla="*/ 1031 w 1561"/>
                  <a:gd name="T57" fmla="*/ 1469 h 1528"/>
                  <a:gd name="T58" fmla="*/ 1002 w 1561"/>
                  <a:gd name="T59" fmla="*/ 1498 h 1528"/>
                  <a:gd name="T60" fmla="*/ 919 w 1561"/>
                  <a:gd name="T61" fmla="*/ 1498 h 1528"/>
                  <a:gd name="T62" fmla="*/ 861 w 1561"/>
                  <a:gd name="T63" fmla="*/ 1523 h 1528"/>
                  <a:gd name="T64" fmla="*/ 798 w 1561"/>
                  <a:gd name="T65" fmla="*/ 1474 h 1528"/>
                  <a:gd name="T66" fmla="*/ 749 w 1561"/>
                  <a:gd name="T67" fmla="*/ 1450 h 1528"/>
                  <a:gd name="T68" fmla="*/ 705 w 1561"/>
                  <a:gd name="T69" fmla="*/ 1421 h 1528"/>
                  <a:gd name="T70" fmla="*/ 676 w 1561"/>
                  <a:gd name="T71" fmla="*/ 1357 h 1528"/>
                  <a:gd name="T72" fmla="*/ 676 w 1561"/>
                  <a:gd name="T73" fmla="*/ 1314 h 1528"/>
                  <a:gd name="T74" fmla="*/ 632 w 1561"/>
                  <a:gd name="T75" fmla="*/ 1270 h 1528"/>
                  <a:gd name="T76" fmla="*/ 691 w 1561"/>
                  <a:gd name="T77" fmla="*/ 1207 h 1528"/>
                  <a:gd name="T78" fmla="*/ 632 w 1561"/>
                  <a:gd name="T79" fmla="*/ 1207 h 1528"/>
                  <a:gd name="T80" fmla="*/ 608 w 1561"/>
                  <a:gd name="T81" fmla="*/ 1236 h 1528"/>
                  <a:gd name="T82" fmla="*/ 540 w 1561"/>
                  <a:gd name="T83" fmla="*/ 1280 h 1528"/>
                  <a:gd name="T84" fmla="*/ 496 w 1561"/>
                  <a:gd name="T85" fmla="*/ 1333 h 1528"/>
                  <a:gd name="T86" fmla="*/ 433 w 1561"/>
                  <a:gd name="T87" fmla="*/ 1314 h 1528"/>
                  <a:gd name="T88" fmla="*/ 404 w 1561"/>
                  <a:gd name="T89" fmla="*/ 1285 h 1528"/>
                  <a:gd name="T90" fmla="*/ 350 w 1561"/>
                  <a:gd name="T91" fmla="*/ 1265 h 1528"/>
                  <a:gd name="T92" fmla="*/ 282 w 1561"/>
                  <a:gd name="T93" fmla="*/ 1260 h 1528"/>
                  <a:gd name="T94" fmla="*/ 253 w 1561"/>
                  <a:gd name="T95" fmla="*/ 1250 h 1528"/>
                  <a:gd name="T96" fmla="*/ 239 w 1561"/>
                  <a:gd name="T97" fmla="*/ 1187 h 1528"/>
                  <a:gd name="T98" fmla="*/ 204 w 1561"/>
                  <a:gd name="T99" fmla="*/ 1119 h 1528"/>
                  <a:gd name="T100" fmla="*/ 200 w 1561"/>
                  <a:gd name="T101" fmla="*/ 1066 h 1528"/>
                  <a:gd name="T102" fmla="*/ 156 w 1561"/>
                  <a:gd name="T103" fmla="*/ 1007 h 1528"/>
                  <a:gd name="T104" fmla="*/ 107 w 1561"/>
                  <a:gd name="T105" fmla="*/ 973 h 1528"/>
                  <a:gd name="T106" fmla="*/ 64 w 1561"/>
                  <a:gd name="T107" fmla="*/ 939 h 1528"/>
                  <a:gd name="T108" fmla="*/ 25 w 1561"/>
                  <a:gd name="T109" fmla="*/ 949 h 1528"/>
                  <a:gd name="T110" fmla="*/ 0 w 1561"/>
                  <a:gd name="T111" fmla="*/ 847 h 1528"/>
                  <a:gd name="T112" fmla="*/ 116 w 1561"/>
                  <a:gd name="T113" fmla="*/ 600 h 1528"/>
                  <a:gd name="T114" fmla="*/ 32 w 1561"/>
                  <a:gd name="T115" fmla="*/ 431 h 1528"/>
                  <a:gd name="T116" fmla="*/ 466 w 1561"/>
                  <a:gd name="T117" fmla="*/ 348 h 1528"/>
                  <a:gd name="T118" fmla="*/ 636 w 1561"/>
                  <a:gd name="T119" fmla="*/ 154 h 1528"/>
                  <a:gd name="T120" fmla="*/ 832 w 1561"/>
                  <a:gd name="T121" fmla="*/ 47 h 1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61" h="1528">
                    <a:moveTo>
                      <a:pt x="885" y="1"/>
                    </a:moveTo>
                    <a:lnTo>
                      <a:pt x="900" y="16"/>
                    </a:lnTo>
                    <a:lnTo>
                      <a:pt x="909" y="6"/>
                    </a:lnTo>
                    <a:lnTo>
                      <a:pt x="934" y="11"/>
                    </a:lnTo>
                    <a:lnTo>
                      <a:pt x="943" y="30"/>
                    </a:lnTo>
                    <a:lnTo>
                      <a:pt x="939" y="45"/>
                    </a:lnTo>
                    <a:lnTo>
                      <a:pt x="958" y="55"/>
                    </a:lnTo>
                    <a:lnTo>
                      <a:pt x="982" y="64"/>
                    </a:lnTo>
                    <a:lnTo>
                      <a:pt x="1011" y="84"/>
                    </a:lnTo>
                    <a:lnTo>
                      <a:pt x="1016" y="89"/>
                    </a:lnTo>
                    <a:lnTo>
                      <a:pt x="1036" y="89"/>
                    </a:lnTo>
                    <a:lnTo>
                      <a:pt x="1055" y="60"/>
                    </a:lnTo>
                    <a:lnTo>
                      <a:pt x="1079" y="45"/>
                    </a:lnTo>
                    <a:lnTo>
                      <a:pt x="1099" y="45"/>
                    </a:lnTo>
                    <a:lnTo>
                      <a:pt x="1109" y="55"/>
                    </a:lnTo>
                    <a:lnTo>
                      <a:pt x="1118" y="69"/>
                    </a:lnTo>
                    <a:lnTo>
                      <a:pt x="1138" y="89"/>
                    </a:lnTo>
                    <a:lnTo>
                      <a:pt x="1152" y="98"/>
                    </a:lnTo>
                    <a:lnTo>
                      <a:pt x="1157" y="108"/>
                    </a:lnTo>
                    <a:lnTo>
                      <a:pt x="1172" y="108"/>
                    </a:lnTo>
                    <a:lnTo>
                      <a:pt x="1191" y="98"/>
                    </a:lnTo>
                    <a:lnTo>
                      <a:pt x="1211" y="103"/>
                    </a:lnTo>
                    <a:lnTo>
                      <a:pt x="1220" y="108"/>
                    </a:lnTo>
                    <a:lnTo>
                      <a:pt x="1225" y="128"/>
                    </a:lnTo>
                    <a:lnTo>
                      <a:pt x="1230" y="142"/>
                    </a:lnTo>
                    <a:lnTo>
                      <a:pt x="1220" y="166"/>
                    </a:lnTo>
                    <a:lnTo>
                      <a:pt x="1220" y="210"/>
                    </a:lnTo>
                    <a:lnTo>
                      <a:pt x="1211" y="230"/>
                    </a:lnTo>
                    <a:lnTo>
                      <a:pt x="1186" y="239"/>
                    </a:lnTo>
                    <a:lnTo>
                      <a:pt x="1177" y="259"/>
                    </a:lnTo>
                    <a:lnTo>
                      <a:pt x="1143" y="254"/>
                    </a:lnTo>
                    <a:lnTo>
                      <a:pt x="1113" y="269"/>
                    </a:lnTo>
                    <a:lnTo>
                      <a:pt x="1113" y="273"/>
                    </a:lnTo>
                    <a:lnTo>
                      <a:pt x="1113" y="283"/>
                    </a:lnTo>
                    <a:lnTo>
                      <a:pt x="1113" y="293"/>
                    </a:lnTo>
                    <a:lnTo>
                      <a:pt x="1104" y="307"/>
                    </a:lnTo>
                    <a:lnTo>
                      <a:pt x="1089" y="337"/>
                    </a:lnTo>
                    <a:lnTo>
                      <a:pt x="1070" y="366"/>
                    </a:lnTo>
                    <a:lnTo>
                      <a:pt x="1079" y="385"/>
                    </a:lnTo>
                    <a:lnTo>
                      <a:pt x="1094" y="390"/>
                    </a:lnTo>
                    <a:lnTo>
                      <a:pt x="1118" y="385"/>
                    </a:lnTo>
                    <a:lnTo>
                      <a:pt x="1118" y="405"/>
                    </a:lnTo>
                    <a:lnTo>
                      <a:pt x="1104" y="424"/>
                    </a:lnTo>
                    <a:lnTo>
                      <a:pt x="1094" y="439"/>
                    </a:lnTo>
                    <a:lnTo>
                      <a:pt x="1089" y="453"/>
                    </a:lnTo>
                    <a:lnTo>
                      <a:pt x="1070" y="458"/>
                    </a:lnTo>
                    <a:lnTo>
                      <a:pt x="1060" y="458"/>
                    </a:lnTo>
                    <a:lnTo>
                      <a:pt x="1060" y="468"/>
                    </a:lnTo>
                    <a:lnTo>
                      <a:pt x="1055" y="482"/>
                    </a:lnTo>
                    <a:lnTo>
                      <a:pt x="1065" y="502"/>
                    </a:lnTo>
                    <a:lnTo>
                      <a:pt x="1079" y="507"/>
                    </a:lnTo>
                    <a:lnTo>
                      <a:pt x="1099" y="516"/>
                    </a:lnTo>
                    <a:lnTo>
                      <a:pt x="1113" y="531"/>
                    </a:lnTo>
                    <a:lnTo>
                      <a:pt x="1123" y="551"/>
                    </a:lnTo>
                    <a:lnTo>
                      <a:pt x="1148" y="560"/>
                    </a:lnTo>
                    <a:lnTo>
                      <a:pt x="1167" y="570"/>
                    </a:lnTo>
                    <a:lnTo>
                      <a:pt x="1167" y="580"/>
                    </a:lnTo>
                    <a:lnTo>
                      <a:pt x="1186" y="599"/>
                    </a:lnTo>
                    <a:lnTo>
                      <a:pt x="1216" y="594"/>
                    </a:lnTo>
                    <a:lnTo>
                      <a:pt x="1240" y="585"/>
                    </a:lnTo>
                    <a:lnTo>
                      <a:pt x="1245" y="570"/>
                    </a:lnTo>
                    <a:lnTo>
                      <a:pt x="1259" y="555"/>
                    </a:lnTo>
                    <a:lnTo>
                      <a:pt x="1264" y="531"/>
                    </a:lnTo>
                    <a:lnTo>
                      <a:pt x="1269" y="512"/>
                    </a:lnTo>
                    <a:lnTo>
                      <a:pt x="1284" y="492"/>
                    </a:lnTo>
                    <a:lnTo>
                      <a:pt x="1298" y="497"/>
                    </a:lnTo>
                    <a:lnTo>
                      <a:pt x="1303" y="502"/>
                    </a:lnTo>
                    <a:lnTo>
                      <a:pt x="1313" y="512"/>
                    </a:lnTo>
                    <a:lnTo>
                      <a:pt x="1318" y="531"/>
                    </a:lnTo>
                    <a:lnTo>
                      <a:pt x="1332" y="546"/>
                    </a:lnTo>
                    <a:lnTo>
                      <a:pt x="1342" y="555"/>
                    </a:lnTo>
                    <a:lnTo>
                      <a:pt x="1347" y="565"/>
                    </a:lnTo>
                    <a:lnTo>
                      <a:pt x="1342" y="580"/>
                    </a:lnTo>
                    <a:lnTo>
                      <a:pt x="1337" y="594"/>
                    </a:lnTo>
                    <a:lnTo>
                      <a:pt x="1327" y="609"/>
                    </a:lnTo>
                    <a:lnTo>
                      <a:pt x="1342" y="653"/>
                    </a:lnTo>
                    <a:lnTo>
                      <a:pt x="1357" y="677"/>
                    </a:lnTo>
                    <a:lnTo>
                      <a:pt x="1352" y="691"/>
                    </a:lnTo>
                    <a:lnTo>
                      <a:pt x="1352" y="711"/>
                    </a:lnTo>
                    <a:lnTo>
                      <a:pt x="1361" y="726"/>
                    </a:lnTo>
                    <a:lnTo>
                      <a:pt x="1376" y="735"/>
                    </a:lnTo>
                    <a:lnTo>
                      <a:pt x="1391" y="750"/>
                    </a:lnTo>
                    <a:lnTo>
                      <a:pt x="1391" y="774"/>
                    </a:lnTo>
                    <a:lnTo>
                      <a:pt x="1415" y="803"/>
                    </a:lnTo>
                    <a:lnTo>
                      <a:pt x="1434" y="803"/>
                    </a:lnTo>
                    <a:lnTo>
                      <a:pt x="1439" y="808"/>
                    </a:lnTo>
                    <a:lnTo>
                      <a:pt x="1439" y="823"/>
                    </a:lnTo>
                    <a:lnTo>
                      <a:pt x="1449" y="837"/>
                    </a:lnTo>
                    <a:lnTo>
                      <a:pt x="1468" y="852"/>
                    </a:lnTo>
                    <a:lnTo>
                      <a:pt x="1478" y="866"/>
                    </a:lnTo>
                    <a:lnTo>
                      <a:pt x="1478" y="881"/>
                    </a:lnTo>
                    <a:lnTo>
                      <a:pt x="1482" y="896"/>
                    </a:lnTo>
                    <a:lnTo>
                      <a:pt x="1483" y="896"/>
                    </a:lnTo>
                    <a:lnTo>
                      <a:pt x="1483" y="901"/>
                    </a:lnTo>
                    <a:lnTo>
                      <a:pt x="1498" y="910"/>
                    </a:lnTo>
                    <a:lnTo>
                      <a:pt x="1502" y="915"/>
                    </a:lnTo>
                    <a:lnTo>
                      <a:pt x="1507" y="930"/>
                    </a:lnTo>
                    <a:lnTo>
                      <a:pt x="1517" y="939"/>
                    </a:lnTo>
                    <a:lnTo>
                      <a:pt x="1532" y="949"/>
                    </a:lnTo>
                    <a:lnTo>
                      <a:pt x="1536" y="954"/>
                    </a:lnTo>
                    <a:lnTo>
                      <a:pt x="1556" y="969"/>
                    </a:lnTo>
                    <a:lnTo>
                      <a:pt x="1561" y="988"/>
                    </a:lnTo>
                    <a:lnTo>
                      <a:pt x="1556" y="1003"/>
                    </a:lnTo>
                    <a:lnTo>
                      <a:pt x="1541" y="1022"/>
                    </a:lnTo>
                    <a:lnTo>
                      <a:pt x="1517" y="1032"/>
                    </a:lnTo>
                    <a:lnTo>
                      <a:pt x="1493" y="1027"/>
                    </a:lnTo>
                    <a:lnTo>
                      <a:pt x="1483" y="1017"/>
                    </a:lnTo>
                    <a:lnTo>
                      <a:pt x="1473" y="998"/>
                    </a:lnTo>
                    <a:lnTo>
                      <a:pt x="1473" y="983"/>
                    </a:lnTo>
                    <a:lnTo>
                      <a:pt x="1454" y="978"/>
                    </a:lnTo>
                    <a:lnTo>
                      <a:pt x="1454" y="998"/>
                    </a:lnTo>
                    <a:lnTo>
                      <a:pt x="1464" y="1022"/>
                    </a:lnTo>
                    <a:lnTo>
                      <a:pt x="1459" y="1032"/>
                    </a:lnTo>
                    <a:lnTo>
                      <a:pt x="1439" y="1037"/>
                    </a:lnTo>
                    <a:lnTo>
                      <a:pt x="1429" y="1041"/>
                    </a:lnTo>
                    <a:lnTo>
                      <a:pt x="1425" y="1056"/>
                    </a:lnTo>
                    <a:lnTo>
                      <a:pt x="1420" y="1061"/>
                    </a:lnTo>
                    <a:lnTo>
                      <a:pt x="1405" y="1076"/>
                    </a:lnTo>
                    <a:lnTo>
                      <a:pt x="1405" y="1090"/>
                    </a:lnTo>
                    <a:lnTo>
                      <a:pt x="1434" y="1095"/>
                    </a:lnTo>
                    <a:lnTo>
                      <a:pt x="1449" y="1100"/>
                    </a:lnTo>
                    <a:lnTo>
                      <a:pt x="1454" y="1119"/>
                    </a:lnTo>
                    <a:lnTo>
                      <a:pt x="1464" y="1134"/>
                    </a:lnTo>
                    <a:lnTo>
                      <a:pt x="1473" y="1139"/>
                    </a:lnTo>
                    <a:lnTo>
                      <a:pt x="1478" y="1153"/>
                    </a:lnTo>
                    <a:lnTo>
                      <a:pt x="1473" y="1173"/>
                    </a:lnTo>
                    <a:lnTo>
                      <a:pt x="1478" y="1197"/>
                    </a:lnTo>
                    <a:lnTo>
                      <a:pt x="1473" y="1202"/>
                    </a:lnTo>
                    <a:lnTo>
                      <a:pt x="1473" y="1212"/>
                    </a:lnTo>
                    <a:lnTo>
                      <a:pt x="1483" y="1216"/>
                    </a:lnTo>
                    <a:lnTo>
                      <a:pt x="1483" y="1255"/>
                    </a:lnTo>
                    <a:lnTo>
                      <a:pt x="1478" y="1255"/>
                    </a:lnTo>
                    <a:lnTo>
                      <a:pt x="1483" y="1260"/>
                    </a:lnTo>
                    <a:lnTo>
                      <a:pt x="1498" y="1265"/>
                    </a:lnTo>
                    <a:lnTo>
                      <a:pt x="1507" y="1265"/>
                    </a:lnTo>
                    <a:lnTo>
                      <a:pt x="1507" y="1270"/>
                    </a:lnTo>
                    <a:lnTo>
                      <a:pt x="1502" y="1280"/>
                    </a:lnTo>
                    <a:lnTo>
                      <a:pt x="1502" y="1294"/>
                    </a:lnTo>
                    <a:lnTo>
                      <a:pt x="1498" y="1304"/>
                    </a:lnTo>
                    <a:lnTo>
                      <a:pt x="1488" y="1309"/>
                    </a:lnTo>
                    <a:lnTo>
                      <a:pt x="1473" y="1309"/>
                    </a:lnTo>
                    <a:lnTo>
                      <a:pt x="1468" y="1314"/>
                    </a:lnTo>
                    <a:lnTo>
                      <a:pt x="1449" y="1314"/>
                    </a:lnTo>
                    <a:lnTo>
                      <a:pt x="1439" y="1323"/>
                    </a:lnTo>
                    <a:lnTo>
                      <a:pt x="1425" y="1323"/>
                    </a:lnTo>
                    <a:lnTo>
                      <a:pt x="1415" y="1333"/>
                    </a:lnTo>
                    <a:lnTo>
                      <a:pt x="1410" y="1338"/>
                    </a:lnTo>
                    <a:lnTo>
                      <a:pt x="1405" y="1348"/>
                    </a:lnTo>
                    <a:lnTo>
                      <a:pt x="1400" y="1353"/>
                    </a:lnTo>
                    <a:lnTo>
                      <a:pt x="1391" y="1343"/>
                    </a:lnTo>
                    <a:lnTo>
                      <a:pt x="1391" y="1338"/>
                    </a:lnTo>
                    <a:lnTo>
                      <a:pt x="1386" y="1333"/>
                    </a:lnTo>
                    <a:lnTo>
                      <a:pt x="1376" y="1328"/>
                    </a:lnTo>
                    <a:lnTo>
                      <a:pt x="1366" y="1323"/>
                    </a:lnTo>
                    <a:lnTo>
                      <a:pt x="1361" y="1328"/>
                    </a:lnTo>
                    <a:lnTo>
                      <a:pt x="1352" y="1333"/>
                    </a:lnTo>
                    <a:lnTo>
                      <a:pt x="1352" y="1353"/>
                    </a:lnTo>
                    <a:lnTo>
                      <a:pt x="1357" y="1357"/>
                    </a:lnTo>
                    <a:lnTo>
                      <a:pt x="1357" y="1367"/>
                    </a:lnTo>
                    <a:lnTo>
                      <a:pt x="1352" y="1367"/>
                    </a:lnTo>
                    <a:lnTo>
                      <a:pt x="1347" y="1372"/>
                    </a:lnTo>
                    <a:lnTo>
                      <a:pt x="1342" y="1377"/>
                    </a:lnTo>
                    <a:lnTo>
                      <a:pt x="1337" y="1377"/>
                    </a:lnTo>
                    <a:lnTo>
                      <a:pt x="1332" y="1382"/>
                    </a:lnTo>
                    <a:lnTo>
                      <a:pt x="1327" y="1387"/>
                    </a:lnTo>
                    <a:lnTo>
                      <a:pt x="1303" y="1387"/>
                    </a:lnTo>
                    <a:lnTo>
                      <a:pt x="1288" y="1396"/>
                    </a:lnTo>
                    <a:lnTo>
                      <a:pt x="1284" y="1396"/>
                    </a:lnTo>
                    <a:lnTo>
                      <a:pt x="1284" y="1391"/>
                    </a:lnTo>
                    <a:lnTo>
                      <a:pt x="1279" y="1382"/>
                    </a:lnTo>
                    <a:lnTo>
                      <a:pt x="1274" y="1372"/>
                    </a:lnTo>
                    <a:lnTo>
                      <a:pt x="1274" y="1357"/>
                    </a:lnTo>
                    <a:lnTo>
                      <a:pt x="1264" y="1357"/>
                    </a:lnTo>
                    <a:lnTo>
                      <a:pt x="1259" y="1362"/>
                    </a:lnTo>
                    <a:lnTo>
                      <a:pt x="1254" y="1367"/>
                    </a:lnTo>
                    <a:lnTo>
                      <a:pt x="1254" y="1372"/>
                    </a:lnTo>
                    <a:lnTo>
                      <a:pt x="1250" y="1377"/>
                    </a:lnTo>
                    <a:lnTo>
                      <a:pt x="1250" y="1382"/>
                    </a:lnTo>
                    <a:lnTo>
                      <a:pt x="1254" y="1387"/>
                    </a:lnTo>
                    <a:lnTo>
                      <a:pt x="1254" y="1406"/>
                    </a:lnTo>
                    <a:lnTo>
                      <a:pt x="1250" y="1406"/>
                    </a:lnTo>
                    <a:lnTo>
                      <a:pt x="1245" y="1401"/>
                    </a:lnTo>
                    <a:lnTo>
                      <a:pt x="1240" y="1396"/>
                    </a:lnTo>
                    <a:lnTo>
                      <a:pt x="1225" y="1396"/>
                    </a:lnTo>
                    <a:lnTo>
                      <a:pt x="1225" y="1391"/>
                    </a:lnTo>
                    <a:lnTo>
                      <a:pt x="1216" y="1396"/>
                    </a:lnTo>
                    <a:lnTo>
                      <a:pt x="1211" y="1391"/>
                    </a:lnTo>
                    <a:lnTo>
                      <a:pt x="1201" y="1391"/>
                    </a:lnTo>
                    <a:lnTo>
                      <a:pt x="1201" y="1387"/>
                    </a:lnTo>
                    <a:lnTo>
                      <a:pt x="1196" y="1377"/>
                    </a:lnTo>
                    <a:lnTo>
                      <a:pt x="1196" y="1367"/>
                    </a:lnTo>
                    <a:lnTo>
                      <a:pt x="1186" y="1367"/>
                    </a:lnTo>
                    <a:lnTo>
                      <a:pt x="1177" y="1372"/>
                    </a:lnTo>
                    <a:lnTo>
                      <a:pt x="1172" y="1377"/>
                    </a:lnTo>
                    <a:lnTo>
                      <a:pt x="1167" y="1382"/>
                    </a:lnTo>
                    <a:lnTo>
                      <a:pt x="1157" y="1382"/>
                    </a:lnTo>
                    <a:lnTo>
                      <a:pt x="1157" y="1377"/>
                    </a:lnTo>
                    <a:lnTo>
                      <a:pt x="1148" y="1382"/>
                    </a:lnTo>
                    <a:lnTo>
                      <a:pt x="1138" y="1382"/>
                    </a:lnTo>
                    <a:lnTo>
                      <a:pt x="1133" y="1377"/>
                    </a:lnTo>
                    <a:lnTo>
                      <a:pt x="1128" y="1372"/>
                    </a:lnTo>
                    <a:lnTo>
                      <a:pt x="1113" y="1372"/>
                    </a:lnTo>
                    <a:lnTo>
                      <a:pt x="1109" y="1367"/>
                    </a:lnTo>
                    <a:lnTo>
                      <a:pt x="1104" y="1367"/>
                    </a:lnTo>
                    <a:lnTo>
                      <a:pt x="1099" y="1372"/>
                    </a:lnTo>
                    <a:lnTo>
                      <a:pt x="1075" y="1372"/>
                    </a:lnTo>
                    <a:lnTo>
                      <a:pt x="1070" y="1377"/>
                    </a:lnTo>
                    <a:lnTo>
                      <a:pt x="1065" y="1377"/>
                    </a:lnTo>
                    <a:lnTo>
                      <a:pt x="1065" y="1382"/>
                    </a:lnTo>
                    <a:lnTo>
                      <a:pt x="1060" y="1387"/>
                    </a:lnTo>
                    <a:lnTo>
                      <a:pt x="1065" y="1396"/>
                    </a:lnTo>
                    <a:lnTo>
                      <a:pt x="1055" y="1401"/>
                    </a:lnTo>
                    <a:lnTo>
                      <a:pt x="1050" y="1406"/>
                    </a:lnTo>
                    <a:lnTo>
                      <a:pt x="1041" y="1416"/>
                    </a:lnTo>
                    <a:lnTo>
                      <a:pt x="1036" y="1416"/>
                    </a:lnTo>
                    <a:lnTo>
                      <a:pt x="1036" y="1425"/>
                    </a:lnTo>
                    <a:lnTo>
                      <a:pt x="1045" y="1430"/>
                    </a:lnTo>
                    <a:lnTo>
                      <a:pt x="1050" y="1435"/>
                    </a:lnTo>
                    <a:lnTo>
                      <a:pt x="1050" y="1445"/>
                    </a:lnTo>
                    <a:lnTo>
                      <a:pt x="1055" y="1445"/>
                    </a:lnTo>
                    <a:lnTo>
                      <a:pt x="1055" y="1450"/>
                    </a:lnTo>
                    <a:lnTo>
                      <a:pt x="1060" y="1455"/>
                    </a:lnTo>
                    <a:lnTo>
                      <a:pt x="1060" y="1460"/>
                    </a:lnTo>
                    <a:lnTo>
                      <a:pt x="1055" y="1464"/>
                    </a:lnTo>
                    <a:lnTo>
                      <a:pt x="1050" y="1464"/>
                    </a:lnTo>
                    <a:lnTo>
                      <a:pt x="1045" y="1469"/>
                    </a:lnTo>
                    <a:lnTo>
                      <a:pt x="1045" y="1474"/>
                    </a:lnTo>
                    <a:lnTo>
                      <a:pt x="1041" y="1474"/>
                    </a:lnTo>
                    <a:lnTo>
                      <a:pt x="1041" y="1479"/>
                    </a:lnTo>
                    <a:lnTo>
                      <a:pt x="1036" y="1479"/>
                    </a:lnTo>
                    <a:lnTo>
                      <a:pt x="1036" y="1469"/>
                    </a:lnTo>
                    <a:lnTo>
                      <a:pt x="1031" y="1469"/>
                    </a:lnTo>
                    <a:lnTo>
                      <a:pt x="1026" y="1464"/>
                    </a:lnTo>
                    <a:lnTo>
                      <a:pt x="1021" y="1464"/>
                    </a:lnTo>
                    <a:lnTo>
                      <a:pt x="1016" y="1469"/>
                    </a:lnTo>
                    <a:lnTo>
                      <a:pt x="1011" y="1474"/>
                    </a:lnTo>
                    <a:lnTo>
                      <a:pt x="1007" y="1479"/>
                    </a:lnTo>
                    <a:lnTo>
                      <a:pt x="1007" y="1484"/>
                    </a:lnTo>
                    <a:lnTo>
                      <a:pt x="1002" y="1484"/>
                    </a:lnTo>
                    <a:lnTo>
                      <a:pt x="1002" y="1498"/>
                    </a:lnTo>
                    <a:lnTo>
                      <a:pt x="997" y="1503"/>
                    </a:lnTo>
                    <a:lnTo>
                      <a:pt x="992" y="1503"/>
                    </a:lnTo>
                    <a:lnTo>
                      <a:pt x="987" y="1498"/>
                    </a:lnTo>
                    <a:lnTo>
                      <a:pt x="982" y="1498"/>
                    </a:lnTo>
                    <a:lnTo>
                      <a:pt x="977" y="1503"/>
                    </a:lnTo>
                    <a:lnTo>
                      <a:pt x="973" y="1503"/>
                    </a:lnTo>
                    <a:lnTo>
                      <a:pt x="958" y="1498"/>
                    </a:lnTo>
                    <a:lnTo>
                      <a:pt x="919" y="1498"/>
                    </a:lnTo>
                    <a:lnTo>
                      <a:pt x="909" y="1503"/>
                    </a:lnTo>
                    <a:lnTo>
                      <a:pt x="900" y="1508"/>
                    </a:lnTo>
                    <a:lnTo>
                      <a:pt x="890" y="1508"/>
                    </a:lnTo>
                    <a:lnTo>
                      <a:pt x="885" y="1513"/>
                    </a:lnTo>
                    <a:lnTo>
                      <a:pt x="870" y="1513"/>
                    </a:lnTo>
                    <a:lnTo>
                      <a:pt x="866" y="1508"/>
                    </a:lnTo>
                    <a:lnTo>
                      <a:pt x="861" y="1508"/>
                    </a:lnTo>
                    <a:lnTo>
                      <a:pt x="861" y="1523"/>
                    </a:lnTo>
                    <a:lnTo>
                      <a:pt x="846" y="1523"/>
                    </a:lnTo>
                    <a:lnTo>
                      <a:pt x="841" y="1528"/>
                    </a:lnTo>
                    <a:lnTo>
                      <a:pt x="817" y="1528"/>
                    </a:lnTo>
                    <a:lnTo>
                      <a:pt x="807" y="1523"/>
                    </a:lnTo>
                    <a:lnTo>
                      <a:pt x="802" y="1518"/>
                    </a:lnTo>
                    <a:lnTo>
                      <a:pt x="802" y="1508"/>
                    </a:lnTo>
                    <a:lnTo>
                      <a:pt x="802" y="1494"/>
                    </a:lnTo>
                    <a:lnTo>
                      <a:pt x="798" y="1474"/>
                    </a:lnTo>
                    <a:lnTo>
                      <a:pt x="798" y="1469"/>
                    </a:lnTo>
                    <a:lnTo>
                      <a:pt x="793" y="1469"/>
                    </a:lnTo>
                    <a:lnTo>
                      <a:pt x="793" y="1467"/>
                    </a:lnTo>
                    <a:lnTo>
                      <a:pt x="788" y="1464"/>
                    </a:lnTo>
                    <a:lnTo>
                      <a:pt x="788" y="1460"/>
                    </a:lnTo>
                    <a:lnTo>
                      <a:pt x="773" y="1455"/>
                    </a:lnTo>
                    <a:lnTo>
                      <a:pt x="768" y="1450"/>
                    </a:lnTo>
                    <a:lnTo>
                      <a:pt x="749" y="1450"/>
                    </a:lnTo>
                    <a:lnTo>
                      <a:pt x="744" y="1445"/>
                    </a:lnTo>
                    <a:lnTo>
                      <a:pt x="734" y="1445"/>
                    </a:lnTo>
                    <a:lnTo>
                      <a:pt x="729" y="1440"/>
                    </a:lnTo>
                    <a:lnTo>
                      <a:pt x="725" y="1430"/>
                    </a:lnTo>
                    <a:lnTo>
                      <a:pt x="725" y="1425"/>
                    </a:lnTo>
                    <a:lnTo>
                      <a:pt x="710" y="1425"/>
                    </a:lnTo>
                    <a:lnTo>
                      <a:pt x="710" y="1421"/>
                    </a:lnTo>
                    <a:lnTo>
                      <a:pt x="705" y="1421"/>
                    </a:lnTo>
                    <a:lnTo>
                      <a:pt x="705" y="1411"/>
                    </a:lnTo>
                    <a:lnTo>
                      <a:pt x="700" y="1401"/>
                    </a:lnTo>
                    <a:lnTo>
                      <a:pt x="700" y="1396"/>
                    </a:lnTo>
                    <a:lnTo>
                      <a:pt x="705" y="1391"/>
                    </a:lnTo>
                    <a:lnTo>
                      <a:pt x="705" y="1372"/>
                    </a:lnTo>
                    <a:lnTo>
                      <a:pt x="691" y="1367"/>
                    </a:lnTo>
                    <a:lnTo>
                      <a:pt x="681" y="1357"/>
                    </a:lnTo>
                    <a:lnTo>
                      <a:pt x="676" y="1357"/>
                    </a:lnTo>
                    <a:lnTo>
                      <a:pt x="676" y="1348"/>
                    </a:lnTo>
                    <a:lnTo>
                      <a:pt x="681" y="1338"/>
                    </a:lnTo>
                    <a:lnTo>
                      <a:pt x="681" y="1328"/>
                    </a:lnTo>
                    <a:lnTo>
                      <a:pt x="676" y="1328"/>
                    </a:lnTo>
                    <a:lnTo>
                      <a:pt x="676" y="1323"/>
                    </a:lnTo>
                    <a:lnTo>
                      <a:pt x="671" y="1323"/>
                    </a:lnTo>
                    <a:lnTo>
                      <a:pt x="681" y="1319"/>
                    </a:lnTo>
                    <a:lnTo>
                      <a:pt x="676" y="1314"/>
                    </a:lnTo>
                    <a:lnTo>
                      <a:pt x="661" y="1304"/>
                    </a:lnTo>
                    <a:lnTo>
                      <a:pt x="652" y="1299"/>
                    </a:lnTo>
                    <a:lnTo>
                      <a:pt x="647" y="1299"/>
                    </a:lnTo>
                    <a:lnTo>
                      <a:pt x="642" y="1304"/>
                    </a:lnTo>
                    <a:lnTo>
                      <a:pt x="637" y="1304"/>
                    </a:lnTo>
                    <a:lnTo>
                      <a:pt x="637" y="1299"/>
                    </a:lnTo>
                    <a:lnTo>
                      <a:pt x="632" y="1294"/>
                    </a:lnTo>
                    <a:lnTo>
                      <a:pt x="632" y="1270"/>
                    </a:lnTo>
                    <a:lnTo>
                      <a:pt x="637" y="1265"/>
                    </a:lnTo>
                    <a:lnTo>
                      <a:pt x="642" y="1255"/>
                    </a:lnTo>
                    <a:lnTo>
                      <a:pt x="657" y="1255"/>
                    </a:lnTo>
                    <a:lnTo>
                      <a:pt x="671" y="1250"/>
                    </a:lnTo>
                    <a:lnTo>
                      <a:pt x="681" y="1246"/>
                    </a:lnTo>
                    <a:lnTo>
                      <a:pt x="676" y="1236"/>
                    </a:lnTo>
                    <a:lnTo>
                      <a:pt x="676" y="1231"/>
                    </a:lnTo>
                    <a:lnTo>
                      <a:pt x="691" y="1207"/>
                    </a:lnTo>
                    <a:lnTo>
                      <a:pt x="691" y="1202"/>
                    </a:lnTo>
                    <a:lnTo>
                      <a:pt x="661" y="1202"/>
                    </a:lnTo>
                    <a:lnTo>
                      <a:pt x="647" y="1197"/>
                    </a:lnTo>
                    <a:lnTo>
                      <a:pt x="637" y="1197"/>
                    </a:lnTo>
                    <a:lnTo>
                      <a:pt x="637" y="1202"/>
                    </a:lnTo>
                    <a:lnTo>
                      <a:pt x="637" y="1197"/>
                    </a:lnTo>
                    <a:lnTo>
                      <a:pt x="632" y="1202"/>
                    </a:lnTo>
                    <a:lnTo>
                      <a:pt x="632" y="1207"/>
                    </a:lnTo>
                    <a:lnTo>
                      <a:pt x="637" y="1207"/>
                    </a:lnTo>
                    <a:lnTo>
                      <a:pt x="637" y="1212"/>
                    </a:lnTo>
                    <a:lnTo>
                      <a:pt x="632" y="1221"/>
                    </a:lnTo>
                    <a:lnTo>
                      <a:pt x="627" y="1221"/>
                    </a:lnTo>
                    <a:lnTo>
                      <a:pt x="627" y="1226"/>
                    </a:lnTo>
                    <a:lnTo>
                      <a:pt x="618" y="1226"/>
                    </a:lnTo>
                    <a:lnTo>
                      <a:pt x="613" y="1236"/>
                    </a:lnTo>
                    <a:lnTo>
                      <a:pt x="608" y="1236"/>
                    </a:lnTo>
                    <a:lnTo>
                      <a:pt x="598" y="1241"/>
                    </a:lnTo>
                    <a:lnTo>
                      <a:pt x="598" y="1246"/>
                    </a:lnTo>
                    <a:lnTo>
                      <a:pt x="588" y="1250"/>
                    </a:lnTo>
                    <a:lnTo>
                      <a:pt x="579" y="1265"/>
                    </a:lnTo>
                    <a:lnTo>
                      <a:pt x="564" y="1270"/>
                    </a:lnTo>
                    <a:lnTo>
                      <a:pt x="559" y="1275"/>
                    </a:lnTo>
                    <a:lnTo>
                      <a:pt x="545" y="1275"/>
                    </a:lnTo>
                    <a:lnTo>
                      <a:pt x="540" y="1280"/>
                    </a:lnTo>
                    <a:lnTo>
                      <a:pt x="525" y="1280"/>
                    </a:lnTo>
                    <a:lnTo>
                      <a:pt x="520" y="1285"/>
                    </a:lnTo>
                    <a:lnTo>
                      <a:pt x="520" y="1299"/>
                    </a:lnTo>
                    <a:lnTo>
                      <a:pt x="516" y="1304"/>
                    </a:lnTo>
                    <a:lnTo>
                      <a:pt x="511" y="1309"/>
                    </a:lnTo>
                    <a:lnTo>
                      <a:pt x="506" y="1314"/>
                    </a:lnTo>
                    <a:lnTo>
                      <a:pt x="506" y="1328"/>
                    </a:lnTo>
                    <a:lnTo>
                      <a:pt x="496" y="1333"/>
                    </a:lnTo>
                    <a:lnTo>
                      <a:pt x="491" y="1323"/>
                    </a:lnTo>
                    <a:lnTo>
                      <a:pt x="486" y="1319"/>
                    </a:lnTo>
                    <a:lnTo>
                      <a:pt x="486" y="1309"/>
                    </a:lnTo>
                    <a:lnTo>
                      <a:pt x="457" y="1309"/>
                    </a:lnTo>
                    <a:lnTo>
                      <a:pt x="448" y="1319"/>
                    </a:lnTo>
                    <a:lnTo>
                      <a:pt x="443" y="1319"/>
                    </a:lnTo>
                    <a:lnTo>
                      <a:pt x="438" y="1314"/>
                    </a:lnTo>
                    <a:lnTo>
                      <a:pt x="433" y="1314"/>
                    </a:lnTo>
                    <a:lnTo>
                      <a:pt x="433" y="1309"/>
                    </a:lnTo>
                    <a:lnTo>
                      <a:pt x="438" y="1299"/>
                    </a:lnTo>
                    <a:lnTo>
                      <a:pt x="438" y="1294"/>
                    </a:lnTo>
                    <a:lnTo>
                      <a:pt x="433" y="1289"/>
                    </a:lnTo>
                    <a:lnTo>
                      <a:pt x="433" y="1285"/>
                    </a:lnTo>
                    <a:lnTo>
                      <a:pt x="423" y="1285"/>
                    </a:lnTo>
                    <a:lnTo>
                      <a:pt x="409" y="1289"/>
                    </a:lnTo>
                    <a:lnTo>
                      <a:pt x="404" y="1285"/>
                    </a:lnTo>
                    <a:lnTo>
                      <a:pt x="394" y="1280"/>
                    </a:lnTo>
                    <a:lnTo>
                      <a:pt x="389" y="1275"/>
                    </a:lnTo>
                    <a:lnTo>
                      <a:pt x="384" y="1275"/>
                    </a:lnTo>
                    <a:lnTo>
                      <a:pt x="375" y="1280"/>
                    </a:lnTo>
                    <a:lnTo>
                      <a:pt x="365" y="1280"/>
                    </a:lnTo>
                    <a:lnTo>
                      <a:pt x="355" y="1275"/>
                    </a:lnTo>
                    <a:lnTo>
                      <a:pt x="355" y="1270"/>
                    </a:lnTo>
                    <a:lnTo>
                      <a:pt x="350" y="1265"/>
                    </a:lnTo>
                    <a:lnTo>
                      <a:pt x="345" y="1260"/>
                    </a:lnTo>
                    <a:lnTo>
                      <a:pt x="336" y="1255"/>
                    </a:lnTo>
                    <a:lnTo>
                      <a:pt x="302" y="1255"/>
                    </a:lnTo>
                    <a:lnTo>
                      <a:pt x="302" y="1260"/>
                    </a:lnTo>
                    <a:lnTo>
                      <a:pt x="297" y="1265"/>
                    </a:lnTo>
                    <a:lnTo>
                      <a:pt x="292" y="1270"/>
                    </a:lnTo>
                    <a:lnTo>
                      <a:pt x="287" y="1260"/>
                    </a:lnTo>
                    <a:lnTo>
                      <a:pt x="282" y="1260"/>
                    </a:lnTo>
                    <a:lnTo>
                      <a:pt x="282" y="1265"/>
                    </a:lnTo>
                    <a:lnTo>
                      <a:pt x="277" y="1265"/>
                    </a:lnTo>
                    <a:lnTo>
                      <a:pt x="277" y="1260"/>
                    </a:lnTo>
                    <a:lnTo>
                      <a:pt x="273" y="1260"/>
                    </a:lnTo>
                    <a:lnTo>
                      <a:pt x="268" y="1250"/>
                    </a:lnTo>
                    <a:lnTo>
                      <a:pt x="263" y="1250"/>
                    </a:lnTo>
                    <a:lnTo>
                      <a:pt x="258" y="1255"/>
                    </a:lnTo>
                    <a:lnTo>
                      <a:pt x="253" y="1250"/>
                    </a:lnTo>
                    <a:lnTo>
                      <a:pt x="248" y="1241"/>
                    </a:lnTo>
                    <a:lnTo>
                      <a:pt x="248" y="1236"/>
                    </a:lnTo>
                    <a:lnTo>
                      <a:pt x="243" y="1241"/>
                    </a:lnTo>
                    <a:lnTo>
                      <a:pt x="239" y="1236"/>
                    </a:lnTo>
                    <a:lnTo>
                      <a:pt x="234" y="1226"/>
                    </a:lnTo>
                    <a:lnTo>
                      <a:pt x="234" y="1216"/>
                    </a:lnTo>
                    <a:lnTo>
                      <a:pt x="239" y="1207"/>
                    </a:lnTo>
                    <a:lnTo>
                      <a:pt x="239" y="1187"/>
                    </a:lnTo>
                    <a:lnTo>
                      <a:pt x="234" y="1178"/>
                    </a:lnTo>
                    <a:lnTo>
                      <a:pt x="234" y="1173"/>
                    </a:lnTo>
                    <a:lnTo>
                      <a:pt x="219" y="1144"/>
                    </a:lnTo>
                    <a:lnTo>
                      <a:pt x="224" y="1134"/>
                    </a:lnTo>
                    <a:lnTo>
                      <a:pt x="219" y="1129"/>
                    </a:lnTo>
                    <a:lnTo>
                      <a:pt x="219" y="1124"/>
                    </a:lnTo>
                    <a:lnTo>
                      <a:pt x="214" y="1119"/>
                    </a:lnTo>
                    <a:lnTo>
                      <a:pt x="204" y="1119"/>
                    </a:lnTo>
                    <a:lnTo>
                      <a:pt x="195" y="1114"/>
                    </a:lnTo>
                    <a:lnTo>
                      <a:pt x="190" y="1110"/>
                    </a:lnTo>
                    <a:lnTo>
                      <a:pt x="185" y="1100"/>
                    </a:lnTo>
                    <a:lnTo>
                      <a:pt x="190" y="1090"/>
                    </a:lnTo>
                    <a:lnTo>
                      <a:pt x="190" y="1080"/>
                    </a:lnTo>
                    <a:lnTo>
                      <a:pt x="195" y="1076"/>
                    </a:lnTo>
                    <a:lnTo>
                      <a:pt x="195" y="1066"/>
                    </a:lnTo>
                    <a:lnTo>
                      <a:pt x="200" y="1066"/>
                    </a:lnTo>
                    <a:lnTo>
                      <a:pt x="204" y="1071"/>
                    </a:lnTo>
                    <a:lnTo>
                      <a:pt x="204" y="1046"/>
                    </a:lnTo>
                    <a:lnTo>
                      <a:pt x="200" y="1046"/>
                    </a:lnTo>
                    <a:lnTo>
                      <a:pt x="200" y="1041"/>
                    </a:lnTo>
                    <a:lnTo>
                      <a:pt x="180" y="1027"/>
                    </a:lnTo>
                    <a:lnTo>
                      <a:pt x="175" y="1022"/>
                    </a:lnTo>
                    <a:lnTo>
                      <a:pt x="156" y="1022"/>
                    </a:lnTo>
                    <a:lnTo>
                      <a:pt x="156" y="1007"/>
                    </a:lnTo>
                    <a:lnTo>
                      <a:pt x="151" y="1003"/>
                    </a:lnTo>
                    <a:lnTo>
                      <a:pt x="141" y="1003"/>
                    </a:lnTo>
                    <a:lnTo>
                      <a:pt x="136" y="998"/>
                    </a:lnTo>
                    <a:lnTo>
                      <a:pt x="132" y="998"/>
                    </a:lnTo>
                    <a:lnTo>
                      <a:pt x="132" y="993"/>
                    </a:lnTo>
                    <a:lnTo>
                      <a:pt x="122" y="983"/>
                    </a:lnTo>
                    <a:lnTo>
                      <a:pt x="112" y="978"/>
                    </a:lnTo>
                    <a:lnTo>
                      <a:pt x="107" y="973"/>
                    </a:lnTo>
                    <a:lnTo>
                      <a:pt x="98" y="973"/>
                    </a:lnTo>
                    <a:lnTo>
                      <a:pt x="93" y="969"/>
                    </a:lnTo>
                    <a:lnTo>
                      <a:pt x="88" y="964"/>
                    </a:lnTo>
                    <a:lnTo>
                      <a:pt x="83" y="964"/>
                    </a:lnTo>
                    <a:lnTo>
                      <a:pt x="73" y="954"/>
                    </a:lnTo>
                    <a:lnTo>
                      <a:pt x="68" y="944"/>
                    </a:lnTo>
                    <a:lnTo>
                      <a:pt x="64" y="944"/>
                    </a:lnTo>
                    <a:lnTo>
                      <a:pt x="64" y="939"/>
                    </a:lnTo>
                    <a:lnTo>
                      <a:pt x="59" y="944"/>
                    </a:lnTo>
                    <a:lnTo>
                      <a:pt x="49" y="949"/>
                    </a:lnTo>
                    <a:lnTo>
                      <a:pt x="49" y="954"/>
                    </a:lnTo>
                    <a:lnTo>
                      <a:pt x="39" y="954"/>
                    </a:lnTo>
                    <a:lnTo>
                      <a:pt x="34" y="954"/>
                    </a:lnTo>
                    <a:lnTo>
                      <a:pt x="30" y="954"/>
                    </a:lnTo>
                    <a:lnTo>
                      <a:pt x="30" y="952"/>
                    </a:lnTo>
                    <a:lnTo>
                      <a:pt x="25" y="949"/>
                    </a:lnTo>
                    <a:lnTo>
                      <a:pt x="20" y="949"/>
                    </a:lnTo>
                    <a:lnTo>
                      <a:pt x="5" y="925"/>
                    </a:lnTo>
                    <a:lnTo>
                      <a:pt x="0" y="915"/>
                    </a:lnTo>
                    <a:lnTo>
                      <a:pt x="0" y="905"/>
                    </a:lnTo>
                    <a:lnTo>
                      <a:pt x="10" y="896"/>
                    </a:lnTo>
                    <a:lnTo>
                      <a:pt x="10" y="871"/>
                    </a:lnTo>
                    <a:lnTo>
                      <a:pt x="5" y="852"/>
                    </a:lnTo>
                    <a:lnTo>
                      <a:pt x="0" y="847"/>
                    </a:lnTo>
                    <a:lnTo>
                      <a:pt x="5" y="837"/>
                    </a:lnTo>
                    <a:lnTo>
                      <a:pt x="5" y="832"/>
                    </a:lnTo>
                    <a:lnTo>
                      <a:pt x="10" y="828"/>
                    </a:lnTo>
                    <a:lnTo>
                      <a:pt x="10" y="813"/>
                    </a:lnTo>
                    <a:lnTo>
                      <a:pt x="5" y="808"/>
                    </a:lnTo>
                    <a:lnTo>
                      <a:pt x="38" y="704"/>
                    </a:lnTo>
                    <a:lnTo>
                      <a:pt x="80" y="653"/>
                    </a:lnTo>
                    <a:lnTo>
                      <a:pt x="116" y="600"/>
                    </a:lnTo>
                    <a:lnTo>
                      <a:pt x="117" y="564"/>
                    </a:lnTo>
                    <a:lnTo>
                      <a:pt x="100" y="545"/>
                    </a:lnTo>
                    <a:lnTo>
                      <a:pt x="76" y="531"/>
                    </a:lnTo>
                    <a:lnTo>
                      <a:pt x="52" y="518"/>
                    </a:lnTo>
                    <a:lnTo>
                      <a:pt x="35" y="498"/>
                    </a:lnTo>
                    <a:lnTo>
                      <a:pt x="17" y="479"/>
                    </a:lnTo>
                    <a:lnTo>
                      <a:pt x="19" y="455"/>
                    </a:lnTo>
                    <a:lnTo>
                      <a:pt x="32" y="431"/>
                    </a:lnTo>
                    <a:lnTo>
                      <a:pt x="51" y="419"/>
                    </a:lnTo>
                    <a:lnTo>
                      <a:pt x="89" y="403"/>
                    </a:lnTo>
                    <a:lnTo>
                      <a:pt x="126" y="405"/>
                    </a:lnTo>
                    <a:lnTo>
                      <a:pt x="169" y="401"/>
                    </a:lnTo>
                    <a:lnTo>
                      <a:pt x="238" y="374"/>
                    </a:lnTo>
                    <a:lnTo>
                      <a:pt x="306" y="359"/>
                    </a:lnTo>
                    <a:lnTo>
                      <a:pt x="380" y="356"/>
                    </a:lnTo>
                    <a:lnTo>
                      <a:pt x="466" y="348"/>
                    </a:lnTo>
                    <a:lnTo>
                      <a:pt x="498" y="325"/>
                    </a:lnTo>
                    <a:lnTo>
                      <a:pt x="518" y="302"/>
                    </a:lnTo>
                    <a:lnTo>
                      <a:pt x="551" y="248"/>
                    </a:lnTo>
                    <a:lnTo>
                      <a:pt x="572" y="200"/>
                    </a:lnTo>
                    <a:lnTo>
                      <a:pt x="591" y="183"/>
                    </a:lnTo>
                    <a:lnTo>
                      <a:pt x="611" y="165"/>
                    </a:lnTo>
                    <a:lnTo>
                      <a:pt x="624" y="154"/>
                    </a:lnTo>
                    <a:lnTo>
                      <a:pt x="636" y="154"/>
                    </a:lnTo>
                    <a:lnTo>
                      <a:pt x="666" y="162"/>
                    </a:lnTo>
                    <a:lnTo>
                      <a:pt x="696" y="176"/>
                    </a:lnTo>
                    <a:lnTo>
                      <a:pt x="721" y="177"/>
                    </a:lnTo>
                    <a:lnTo>
                      <a:pt x="777" y="149"/>
                    </a:lnTo>
                    <a:lnTo>
                      <a:pt x="803" y="132"/>
                    </a:lnTo>
                    <a:lnTo>
                      <a:pt x="823" y="108"/>
                    </a:lnTo>
                    <a:lnTo>
                      <a:pt x="830" y="78"/>
                    </a:lnTo>
                    <a:lnTo>
                      <a:pt x="832" y="47"/>
                    </a:lnTo>
                    <a:lnTo>
                      <a:pt x="839" y="17"/>
                    </a:lnTo>
                    <a:lnTo>
                      <a:pt x="846" y="11"/>
                    </a:lnTo>
                    <a:lnTo>
                      <a:pt x="859" y="0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9B251F9C-74DC-8182-1BDB-866CF538DB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9696" y="5589045"/>
                <a:ext cx="791893" cy="491688"/>
              </a:xfrm>
              <a:custGeom>
                <a:avLst/>
                <a:gdLst>
                  <a:gd name="T0" fmla="*/ 2295 w 2800"/>
                  <a:gd name="T1" fmla="*/ 107 h 1735"/>
                  <a:gd name="T2" fmla="*/ 2484 w 2800"/>
                  <a:gd name="T3" fmla="*/ 214 h 1735"/>
                  <a:gd name="T4" fmla="*/ 2684 w 2800"/>
                  <a:gd name="T5" fmla="*/ 243 h 1735"/>
                  <a:gd name="T6" fmla="*/ 2752 w 2800"/>
                  <a:gd name="T7" fmla="*/ 350 h 1735"/>
                  <a:gd name="T8" fmla="*/ 2727 w 2800"/>
                  <a:gd name="T9" fmla="*/ 447 h 1735"/>
                  <a:gd name="T10" fmla="*/ 2659 w 2800"/>
                  <a:gd name="T11" fmla="*/ 627 h 1735"/>
                  <a:gd name="T12" fmla="*/ 2752 w 2800"/>
                  <a:gd name="T13" fmla="*/ 681 h 1735"/>
                  <a:gd name="T14" fmla="*/ 2703 w 2800"/>
                  <a:gd name="T15" fmla="*/ 773 h 1735"/>
                  <a:gd name="T16" fmla="*/ 2625 w 2800"/>
                  <a:gd name="T17" fmla="*/ 856 h 1735"/>
                  <a:gd name="T18" fmla="*/ 2562 w 2800"/>
                  <a:gd name="T19" fmla="*/ 938 h 1735"/>
                  <a:gd name="T20" fmla="*/ 2494 w 2800"/>
                  <a:gd name="T21" fmla="*/ 1031 h 1735"/>
                  <a:gd name="T22" fmla="*/ 2484 w 2800"/>
                  <a:gd name="T23" fmla="*/ 1108 h 1735"/>
                  <a:gd name="T24" fmla="*/ 2460 w 2800"/>
                  <a:gd name="T25" fmla="*/ 1191 h 1735"/>
                  <a:gd name="T26" fmla="*/ 2508 w 2800"/>
                  <a:gd name="T27" fmla="*/ 1244 h 1735"/>
                  <a:gd name="T28" fmla="*/ 2504 w 2800"/>
                  <a:gd name="T29" fmla="*/ 1313 h 1735"/>
                  <a:gd name="T30" fmla="*/ 2596 w 2800"/>
                  <a:gd name="T31" fmla="*/ 1376 h 1735"/>
                  <a:gd name="T32" fmla="*/ 2581 w 2800"/>
                  <a:gd name="T33" fmla="*/ 1522 h 1735"/>
                  <a:gd name="T34" fmla="*/ 2518 w 2800"/>
                  <a:gd name="T35" fmla="*/ 1609 h 1735"/>
                  <a:gd name="T36" fmla="*/ 2470 w 2800"/>
                  <a:gd name="T37" fmla="*/ 1643 h 1735"/>
                  <a:gd name="T38" fmla="*/ 2402 w 2800"/>
                  <a:gd name="T39" fmla="*/ 1653 h 1735"/>
                  <a:gd name="T40" fmla="*/ 2334 w 2800"/>
                  <a:gd name="T41" fmla="*/ 1735 h 1735"/>
                  <a:gd name="T42" fmla="*/ 2265 w 2800"/>
                  <a:gd name="T43" fmla="*/ 1701 h 1735"/>
                  <a:gd name="T44" fmla="*/ 2163 w 2800"/>
                  <a:gd name="T45" fmla="*/ 1672 h 1735"/>
                  <a:gd name="T46" fmla="*/ 2110 w 2800"/>
                  <a:gd name="T47" fmla="*/ 1653 h 1735"/>
                  <a:gd name="T48" fmla="*/ 2052 w 2800"/>
                  <a:gd name="T49" fmla="*/ 1653 h 1735"/>
                  <a:gd name="T50" fmla="*/ 1959 w 2800"/>
                  <a:gd name="T51" fmla="*/ 1643 h 1735"/>
                  <a:gd name="T52" fmla="*/ 1896 w 2800"/>
                  <a:gd name="T53" fmla="*/ 1628 h 1735"/>
                  <a:gd name="T54" fmla="*/ 1779 w 2800"/>
                  <a:gd name="T55" fmla="*/ 1658 h 1735"/>
                  <a:gd name="T56" fmla="*/ 1682 w 2800"/>
                  <a:gd name="T57" fmla="*/ 1624 h 1735"/>
                  <a:gd name="T58" fmla="*/ 1565 w 2800"/>
                  <a:gd name="T59" fmla="*/ 1604 h 1735"/>
                  <a:gd name="T60" fmla="*/ 1517 w 2800"/>
                  <a:gd name="T61" fmla="*/ 1546 h 1735"/>
                  <a:gd name="T62" fmla="*/ 1493 w 2800"/>
                  <a:gd name="T63" fmla="*/ 1419 h 1735"/>
                  <a:gd name="T64" fmla="*/ 1347 w 2800"/>
                  <a:gd name="T65" fmla="*/ 1385 h 1735"/>
                  <a:gd name="T66" fmla="*/ 1220 w 2800"/>
                  <a:gd name="T67" fmla="*/ 1385 h 1735"/>
                  <a:gd name="T68" fmla="*/ 1133 w 2800"/>
                  <a:gd name="T69" fmla="*/ 1327 h 1735"/>
                  <a:gd name="T70" fmla="*/ 1070 w 2800"/>
                  <a:gd name="T71" fmla="*/ 1298 h 1735"/>
                  <a:gd name="T72" fmla="*/ 972 w 2800"/>
                  <a:gd name="T73" fmla="*/ 1254 h 1735"/>
                  <a:gd name="T74" fmla="*/ 938 w 2800"/>
                  <a:gd name="T75" fmla="*/ 1308 h 1735"/>
                  <a:gd name="T76" fmla="*/ 841 w 2800"/>
                  <a:gd name="T77" fmla="*/ 1317 h 1735"/>
                  <a:gd name="T78" fmla="*/ 763 w 2800"/>
                  <a:gd name="T79" fmla="*/ 1332 h 1735"/>
                  <a:gd name="T80" fmla="*/ 700 w 2800"/>
                  <a:gd name="T81" fmla="*/ 1385 h 1735"/>
                  <a:gd name="T82" fmla="*/ 627 w 2800"/>
                  <a:gd name="T83" fmla="*/ 1415 h 1735"/>
                  <a:gd name="T84" fmla="*/ 501 w 2800"/>
                  <a:gd name="T85" fmla="*/ 1410 h 1735"/>
                  <a:gd name="T86" fmla="*/ 496 w 2800"/>
                  <a:gd name="T87" fmla="*/ 1468 h 1735"/>
                  <a:gd name="T88" fmla="*/ 472 w 2800"/>
                  <a:gd name="T89" fmla="*/ 1536 h 1735"/>
                  <a:gd name="T90" fmla="*/ 370 w 2800"/>
                  <a:gd name="T91" fmla="*/ 1580 h 1735"/>
                  <a:gd name="T92" fmla="*/ 282 w 2800"/>
                  <a:gd name="T93" fmla="*/ 1599 h 1735"/>
                  <a:gd name="T94" fmla="*/ 185 w 2800"/>
                  <a:gd name="T95" fmla="*/ 1604 h 1735"/>
                  <a:gd name="T96" fmla="*/ 107 w 2800"/>
                  <a:gd name="T97" fmla="*/ 1488 h 1735"/>
                  <a:gd name="T98" fmla="*/ 185 w 2800"/>
                  <a:gd name="T99" fmla="*/ 1429 h 1735"/>
                  <a:gd name="T100" fmla="*/ 204 w 2800"/>
                  <a:gd name="T101" fmla="*/ 1327 h 1735"/>
                  <a:gd name="T102" fmla="*/ 93 w 2800"/>
                  <a:gd name="T103" fmla="*/ 1186 h 1735"/>
                  <a:gd name="T104" fmla="*/ 49 w 2800"/>
                  <a:gd name="T105" fmla="*/ 977 h 1735"/>
                  <a:gd name="T106" fmla="*/ 5 w 2800"/>
                  <a:gd name="T107" fmla="*/ 904 h 1735"/>
                  <a:gd name="T108" fmla="*/ 175 w 2800"/>
                  <a:gd name="T109" fmla="*/ 909 h 1735"/>
                  <a:gd name="T110" fmla="*/ 340 w 2800"/>
                  <a:gd name="T111" fmla="*/ 812 h 1735"/>
                  <a:gd name="T112" fmla="*/ 462 w 2800"/>
                  <a:gd name="T113" fmla="*/ 666 h 1735"/>
                  <a:gd name="T114" fmla="*/ 617 w 2800"/>
                  <a:gd name="T115" fmla="*/ 743 h 1735"/>
                  <a:gd name="T116" fmla="*/ 990 w 2800"/>
                  <a:gd name="T117" fmla="*/ 788 h 1735"/>
                  <a:gd name="T118" fmla="*/ 1563 w 2800"/>
                  <a:gd name="T119" fmla="*/ 183 h 1735"/>
                  <a:gd name="T120" fmla="*/ 1788 w 2800"/>
                  <a:gd name="T121" fmla="*/ 55 h 1735"/>
                  <a:gd name="T122" fmla="*/ 200 w 2800"/>
                  <a:gd name="T123" fmla="*/ 928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00" h="1735">
                    <a:moveTo>
                      <a:pt x="2057" y="20"/>
                    </a:moveTo>
                    <a:lnTo>
                      <a:pt x="2081" y="29"/>
                    </a:lnTo>
                    <a:lnTo>
                      <a:pt x="2115" y="34"/>
                    </a:lnTo>
                    <a:lnTo>
                      <a:pt x="2120" y="0"/>
                    </a:lnTo>
                    <a:lnTo>
                      <a:pt x="2154" y="0"/>
                    </a:lnTo>
                    <a:lnTo>
                      <a:pt x="2183" y="34"/>
                    </a:lnTo>
                    <a:lnTo>
                      <a:pt x="2207" y="39"/>
                    </a:lnTo>
                    <a:lnTo>
                      <a:pt x="2217" y="58"/>
                    </a:lnTo>
                    <a:lnTo>
                      <a:pt x="2261" y="58"/>
                    </a:lnTo>
                    <a:lnTo>
                      <a:pt x="2285" y="83"/>
                    </a:lnTo>
                    <a:lnTo>
                      <a:pt x="2295" y="107"/>
                    </a:lnTo>
                    <a:lnTo>
                      <a:pt x="2314" y="126"/>
                    </a:lnTo>
                    <a:lnTo>
                      <a:pt x="2334" y="126"/>
                    </a:lnTo>
                    <a:lnTo>
                      <a:pt x="2343" y="156"/>
                    </a:lnTo>
                    <a:lnTo>
                      <a:pt x="2363" y="146"/>
                    </a:lnTo>
                    <a:lnTo>
                      <a:pt x="2392" y="146"/>
                    </a:lnTo>
                    <a:lnTo>
                      <a:pt x="2411" y="160"/>
                    </a:lnTo>
                    <a:lnTo>
                      <a:pt x="2436" y="156"/>
                    </a:lnTo>
                    <a:lnTo>
                      <a:pt x="2450" y="160"/>
                    </a:lnTo>
                    <a:lnTo>
                      <a:pt x="2450" y="194"/>
                    </a:lnTo>
                    <a:lnTo>
                      <a:pt x="2470" y="219"/>
                    </a:lnTo>
                    <a:lnTo>
                      <a:pt x="2484" y="214"/>
                    </a:lnTo>
                    <a:lnTo>
                      <a:pt x="2523" y="224"/>
                    </a:lnTo>
                    <a:lnTo>
                      <a:pt x="2528" y="272"/>
                    </a:lnTo>
                    <a:lnTo>
                      <a:pt x="2547" y="272"/>
                    </a:lnTo>
                    <a:lnTo>
                      <a:pt x="2577" y="258"/>
                    </a:lnTo>
                    <a:lnTo>
                      <a:pt x="2611" y="263"/>
                    </a:lnTo>
                    <a:lnTo>
                      <a:pt x="2630" y="253"/>
                    </a:lnTo>
                    <a:lnTo>
                      <a:pt x="2635" y="243"/>
                    </a:lnTo>
                    <a:lnTo>
                      <a:pt x="2645" y="243"/>
                    </a:lnTo>
                    <a:lnTo>
                      <a:pt x="2659" y="258"/>
                    </a:lnTo>
                    <a:lnTo>
                      <a:pt x="2679" y="248"/>
                    </a:lnTo>
                    <a:lnTo>
                      <a:pt x="2684" y="243"/>
                    </a:lnTo>
                    <a:lnTo>
                      <a:pt x="2698" y="243"/>
                    </a:lnTo>
                    <a:lnTo>
                      <a:pt x="2722" y="263"/>
                    </a:lnTo>
                    <a:lnTo>
                      <a:pt x="2703" y="287"/>
                    </a:lnTo>
                    <a:lnTo>
                      <a:pt x="2732" y="301"/>
                    </a:lnTo>
                    <a:lnTo>
                      <a:pt x="2761" y="321"/>
                    </a:lnTo>
                    <a:lnTo>
                      <a:pt x="2795" y="335"/>
                    </a:lnTo>
                    <a:lnTo>
                      <a:pt x="2800" y="350"/>
                    </a:lnTo>
                    <a:lnTo>
                      <a:pt x="2795" y="360"/>
                    </a:lnTo>
                    <a:lnTo>
                      <a:pt x="2781" y="360"/>
                    </a:lnTo>
                    <a:lnTo>
                      <a:pt x="2766" y="355"/>
                    </a:lnTo>
                    <a:lnTo>
                      <a:pt x="2752" y="350"/>
                    </a:lnTo>
                    <a:lnTo>
                      <a:pt x="2742" y="335"/>
                    </a:lnTo>
                    <a:lnTo>
                      <a:pt x="2737" y="335"/>
                    </a:lnTo>
                    <a:lnTo>
                      <a:pt x="2722" y="340"/>
                    </a:lnTo>
                    <a:lnTo>
                      <a:pt x="2713" y="355"/>
                    </a:lnTo>
                    <a:lnTo>
                      <a:pt x="2708" y="369"/>
                    </a:lnTo>
                    <a:lnTo>
                      <a:pt x="2708" y="389"/>
                    </a:lnTo>
                    <a:lnTo>
                      <a:pt x="2713" y="399"/>
                    </a:lnTo>
                    <a:lnTo>
                      <a:pt x="2727" y="399"/>
                    </a:lnTo>
                    <a:lnTo>
                      <a:pt x="2732" y="394"/>
                    </a:lnTo>
                    <a:lnTo>
                      <a:pt x="2732" y="423"/>
                    </a:lnTo>
                    <a:lnTo>
                      <a:pt x="2727" y="447"/>
                    </a:lnTo>
                    <a:lnTo>
                      <a:pt x="2713" y="462"/>
                    </a:lnTo>
                    <a:lnTo>
                      <a:pt x="2703" y="476"/>
                    </a:lnTo>
                    <a:lnTo>
                      <a:pt x="2698" y="491"/>
                    </a:lnTo>
                    <a:lnTo>
                      <a:pt x="2698" y="510"/>
                    </a:lnTo>
                    <a:lnTo>
                      <a:pt x="2674" y="535"/>
                    </a:lnTo>
                    <a:lnTo>
                      <a:pt x="2669" y="554"/>
                    </a:lnTo>
                    <a:lnTo>
                      <a:pt x="2654" y="559"/>
                    </a:lnTo>
                    <a:lnTo>
                      <a:pt x="2659" y="574"/>
                    </a:lnTo>
                    <a:lnTo>
                      <a:pt x="2659" y="598"/>
                    </a:lnTo>
                    <a:lnTo>
                      <a:pt x="2654" y="613"/>
                    </a:lnTo>
                    <a:lnTo>
                      <a:pt x="2659" y="627"/>
                    </a:lnTo>
                    <a:lnTo>
                      <a:pt x="2669" y="627"/>
                    </a:lnTo>
                    <a:lnTo>
                      <a:pt x="2684" y="617"/>
                    </a:lnTo>
                    <a:lnTo>
                      <a:pt x="2703" y="617"/>
                    </a:lnTo>
                    <a:lnTo>
                      <a:pt x="2708" y="637"/>
                    </a:lnTo>
                    <a:lnTo>
                      <a:pt x="2703" y="647"/>
                    </a:lnTo>
                    <a:lnTo>
                      <a:pt x="2713" y="656"/>
                    </a:lnTo>
                    <a:lnTo>
                      <a:pt x="2727" y="656"/>
                    </a:lnTo>
                    <a:lnTo>
                      <a:pt x="2737" y="647"/>
                    </a:lnTo>
                    <a:lnTo>
                      <a:pt x="2747" y="651"/>
                    </a:lnTo>
                    <a:lnTo>
                      <a:pt x="2752" y="666"/>
                    </a:lnTo>
                    <a:lnTo>
                      <a:pt x="2752" y="681"/>
                    </a:lnTo>
                    <a:lnTo>
                      <a:pt x="2747" y="685"/>
                    </a:lnTo>
                    <a:lnTo>
                      <a:pt x="2747" y="681"/>
                    </a:lnTo>
                    <a:lnTo>
                      <a:pt x="2727" y="681"/>
                    </a:lnTo>
                    <a:lnTo>
                      <a:pt x="2722" y="685"/>
                    </a:lnTo>
                    <a:lnTo>
                      <a:pt x="2722" y="719"/>
                    </a:lnTo>
                    <a:lnTo>
                      <a:pt x="2718" y="724"/>
                    </a:lnTo>
                    <a:lnTo>
                      <a:pt x="2718" y="729"/>
                    </a:lnTo>
                    <a:lnTo>
                      <a:pt x="2713" y="739"/>
                    </a:lnTo>
                    <a:lnTo>
                      <a:pt x="2708" y="744"/>
                    </a:lnTo>
                    <a:lnTo>
                      <a:pt x="2708" y="763"/>
                    </a:lnTo>
                    <a:lnTo>
                      <a:pt x="2703" y="773"/>
                    </a:lnTo>
                    <a:lnTo>
                      <a:pt x="2698" y="788"/>
                    </a:lnTo>
                    <a:lnTo>
                      <a:pt x="2698" y="792"/>
                    </a:lnTo>
                    <a:lnTo>
                      <a:pt x="2693" y="802"/>
                    </a:lnTo>
                    <a:lnTo>
                      <a:pt x="2688" y="817"/>
                    </a:lnTo>
                    <a:lnTo>
                      <a:pt x="2684" y="822"/>
                    </a:lnTo>
                    <a:lnTo>
                      <a:pt x="2679" y="826"/>
                    </a:lnTo>
                    <a:lnTo>
                      <a:pt x="2669" y="836"/>
                    </a:lnTo>
                    <a:lnTo>
                      <a:pt x="2659" y="841"/>
                    </a:lnTo>
                    <a:lnTo>
                      <a:pt x="2640" y="841"/>
                    </a:lnTo>
                    <a:lnTo>
                      <a:pt x="2635" y="846"/>
                    </a:lnTo>
                    <a:lnTo>
                      <a:pt x="2625" y="856"/>
                    </a:lnTo>
                    <a:lnTo>
                      <a:pt x="2606" y="860"/>
                    </a:lnTo>
                    <a:lnTo>
                      <a:pt x="2591" y="865"/>
                    </a:lnTo>
                    <a:lnTo>
                      <a:pt x="2586" y="865"/>
                    </a:lnTo>
                    <a:lnTo>
                      <a:pt x="2586" y="870"/>
                    </a:lnTo>
                    <a:lnTo>
                      <a:pt x="2581" y="875"/>
                    </a:lnTo>
                    <a:lnTo>
                      <a:pt x="2577" y="880"/>
                    </a:lnTo>
                    <a:lnTo>
                      <a:pt x="2577" y="904"/>
                    </a:lnTo>
                    <a:lnTo>
                      <a:pt x="2572" y="914"/>
                    </a:lnTo>
                    <a:lnTo>
                      <a:pt x="2572" y="919"/>
                    </a:lnTo>
                    <a:lnTo>
                      <a:pt x="2567" y="928"/>
                    </a:lnTo>
                    <a:lnTo>
                      <a:pt x="2562" y="938"/>
                    </a:lnTo>
                    <a:lnTo>
                      <a:pt x="2562" y="948"/>
                    </a:lnTo>
                    <a:lnTo>
                      <a:pt x="2567" y="953"/>
                    </a:lnTo>
                    <a:lnTo>
                      <a:pt x="2567" y="967"/>
                    </a:lnTo>
                    <a:lnTo>
                      <a:pt x="2562" y="972"/>
                    </a:lnTo>
                    <a:lnTo>
                      <a:pt x="2562" y="992"/>
                    </a:lnTo>
                    <a:lnTo>
                      <a:pt x="2518" y="992"/>
                    </a:lnTo>
                    <a:lnTo>
                      <a:pt x="2513" y="1001"/>
                    </a:lnTo>
                    <a:lnTo>
                      <a:pt x="2504" y="1006"/>
                    </a:lnTo>
                    <a:lnTo>
                      <a:pt x="2504" y="1016"/>
                    </a:lnTo>
                    <a:lnTo>
                      <a:pt x="2499" y="1021"/>
                    </a:lnTo>
                    <a:lnTo>
                      <a:pt x="2494" y="1031"/>
                    </a:lnTo>
                    <a:lnTo>
                      <a:pt x="2494" y="1040"/>
                    </a:lnTo>
                    <a:lnTo>
                      <a:pt x="2489" y="1045"/>
                    </a:lnTo>
                    <a:lnTo>
                      <a:pt x="2484" y="1050"/>
                    </a:lnTo>
                    <a:lnTo>
                      <a:pt x="2484" y="1055"/>
                    </a:lnTo>
                    <a:lnTo>
                      <a:pt x="2489" y="1055"/>
                    </a:lnTo>
                    <a:lnTo>
                      <a:pt x="2489" y="1079"/>
                    </a:lnTo>
                    <a:lnTo>
                      <a:pt x="2484" y="1084"/>
                    </a:lnTo>
                    <a:lnTo>
                      <a:pt x="2489" y="1089"/>
                    </a:lnTo>
                    <a:lnTo>
                      <a:pt x="2489" y="1099"/>
                    </a:lnTo>
                    <a:lnTo>
                      <a:pt x="2484" y="1103"/>
                    </a:lnTo>
                    <a:lnTo>
                      <a:pt x="2484" y="1108"/>
                    </a:lnTo>
                    <a:lnTo>
                      <a:pt x="2479" y="1118"/>
                    </a:lnTo>
                    <a:lnTo>
                      <a:pt x="2479" y="1128"/>
                    </a:lnTo>
                    <a:lnTo>
                      <a:pt x="2474" y="1128"/>
                    </a:lnTo>
                    <a:lnTo>
                      <a:pt x="2479" y="1128"/>
                    </a:lnTo>
                    <a:lnTo>
                      <a:pt x="2474" y="1133"/>
                    </a:lnTo>
                    <a:lnTo>
                      <a:pt x="2474" y="1147"/>
                    </a:lnTo>
                    <a:lnTo>
                      <a:pt x="2470" y="1152"/>
                    </a:lnTo>
                    <a:lnTo>
                      <a:pt x="2470" y="1172"/>
                    </a:lnTo>
                    <a:lnTo>
                      <a:pt x="2465" y="1176"/>
                    </a:lnTo>
                    <a:lnTo>
                      <a:pt x="2460" y="1181"/>
                    </a:lnTo>
                    <a:lnTo>
                      <a:pt x="2460" y="1191"/>
                    </a:lnTo>
                    <a:lnTo>
                      <a:pt x="2465" y="1191"/>
                    </a:lnTo>
                    <a:lnTo>
                      <a:pt x="2470" y="1206"/>
                    </a:lnTo>
                    <a:lnTo>
                      <a:pt x="2465" y="1206"/>
                    </a:lnTo>
                    <a:lnTo>
                      <a:pt x="2470" y="1210"/>
                    </a:lnTo>
                    <a:lnTo>
                      <a:pt x="2470" y="1215"/>
                    </a:lnTo>
                    <a:lnTo>
                      <a:pt x="2474" y="1220"/>
                    </a:lnTo>
                    <a:lnTo>
                      <a:pt x="2479" y="1225"/>
                    </a:lnTo>
                    <a:lnTo>
                      <a:pt x="2484" y="1225"/>
                    </a:lnTo>
                    <a:lnTo>
                      <a:pt x="2489" y="1230"/>
                    </a:lnTo>
                    <a:lnTo>
                      <a:pt x="2494" y="1235"/>
                    </a:lnTo>
                    <a:lnTo>
                      <a:pt x="2508" y="1244"/>
                    </a:lnTo>
                    <a:lnTo>
                      <a:pt x="2513" y="1249"/>
                    </a:lnTo>
                    <a:lnTo>
                      <a:pt x="2513" y="1254"/>
                    </a:lnTo>
                    <a:lnTo>
                      <a:pt x="2508" y="1259"/>
                    </a:lnTo>
                    <a:lnTo>
                      <a:pt x="2499" y="1269"/>
                    </a:lnTo>
                    <a:lnTo>
                      <a:pt x="2499" y="1278"/>
                    </a:lnTo>
                    <a:lnTo>
                      <a:pt x="2494" y="1283"/>
                    </a:lnTo>
                    <a:lnTo>
                      <a:pt x="2494" y="1288"/>
                    </a:lnTo>
                    <a:lnTo>
                      <a:pt x="2499" y="1288"/>
                    </a:lnTo>
                    <a:lnTo>
                      <a:pt x="2499" y="1303"/>
                    </a:lnTo>
                    <a:lnTo>
                      <a:pt x="2504" y="1308"/>
                    </a:lnTo>
                    <a:lnTo>
                      <a:pt x="2504" y="1313"/>
                    </a:lnTo>
                    <a:lnTo>
                      <a:pt x="2508" y="1313"/>
                    </a:lnTo>
                    <a:lnTo>
                      <a:pt x="2513" y="1317"/>
                    </a:lnTo>
                    <a:lnTo>
                      <a:pt x="2513" y="1322"/>
                    </a:lnTo>
                    <a:lnTo>
                      <a:pt x="2518" y="1332"/>
                    </a:lnTo>
                    <a:lnTo>
                      <a:pt x="2523" y="1337"/>
                    </a:lnTo>
                    <a:lnTo>
                      <a:pt x="2523" y="1342"/>
                    </a:lnTo>
                    <a:lnTo>
                      <a:pt x="2547" y="1366"/>
                    </a:lnTo>
                    <a:lnTo>
                      <a:pt x="2552" y="1366"/>
                    </a:lnTo>
                    <a:lnTo>
                      <a:pt x="2557" y="1371"/>
                    </a:lnTo>
                    <a:lnTo>
                      <a:pt x="2586" y="1371"/>
                    </a:lnTo>
                    <a:lnTo>
                      <a:pt x="2596" y="1376"/>
                    </a:lnTo>
                    <a:lnTo>
                      <a:pt x="2601" y="1381"/>
                    </a:lnTo>
                    <a:lnTo>
                      <a:pt x="2601" y="1395"/>
                    </a:lnTo>
                    <a:lnTo>
                      <a:pt x="2596" y="1405"/>
                    </a:lnTo>
                    <a:lnTo>
                      <a:pt x="2591" y="1424"/>
                    </a:lnTo>
                    <a:lnTo>
                      <a:pt x="2586" y="1434"/>
                    </a:lnTo>
                    <a:lnTo>
                      <a:pt x="2586" y="1453"/>
                    </a:lnTo>
                    <a:lnTo>
                      <a:pt x="2591" y="1468"/>
                    </a:lnTo>
                    <a:lnTo>
                      <a:pt x="2591" y="1502"/>
                    </a:lnTo>
                    <a:lnTo>
                      <a:pt x="2586" y="1507"/>
                    </a:lnTo>
                    <a:lnTo>
                      <a:pt x="2586" y="1512"/>
                    </a:lnTo>
                    <a:lnTo>
                      <a:pt x="2581" y="1522"/>
                    </a:lnTo>
                    <a:lnTo>
                      <a:pt x="2567" y="1531"/>
                    </a:lnTo>
                    <a:lnTo>
                      <a:pt x="2567" y="1536"/>
                    </a:lnTo>
                    <a:lnTo>
                      <a:pt x="2562" y="1546"/>
                    </a:lnTo>
                    <a:lnTo>
                      <a:pt x="2557" y="1546"/>
                    </a:lnTo>
                    <a:lnTo>
                      <a:pt x="2552" y="1580"/>
                    </a:lnTo>
                    <a:lnTo>
                      <a:pt x="2547" y="1585"/>
                    </a:lnTo>
                    <a:lnTo>
                      <a:pt x="2538" y="1594"/>
                    </a:lnTo>
                    <a:lnTo>
                      <a:pt x="2538" y="1599"/>
                    </a:lnTo>
                    <a:lnTo>
                      <a:pt x="2533" y="1604"/>
                    </a:lnTo>
                    <a:lnTo>
                      <a:pt x="2523" y="1609"/>
                    </a:lnTo>
                    <a:lnTo>
                      <a:pt x="2518" y="1609"/>
                    </a:lnTo>
                    <a:lnTo>
                      <a:pt x="2513" y="1614"/>
                    </a:lnTo>
                    <a:lnTo>
                      <a:pt x="2508" y="1614"/>
                    </a:lnTo>
                    <a:lnTo>
                      <a:pt x="2508" y="1624"/>
                    </a:lnTo>
                    <a:lnTo>
                      <a:pt x="2499" y="1624"/>
                    </a:lnTo>
                    <a:lnTo>
                      <a:pt x="2494" y="1628"/>
                    </a:lnTo>
                    <a:lnTo>
                      <a:pt x="2494" y="1633"/>
                    </a:lnTo>
                    <a:lnTo>
                      <a:pt x="2489" y="1638"/>
                    </a:lnTo>
                    <a:lnTo>
                      <a:pt x="2489" y="1643"/>
                    </a:lnTo>
                    <a:lnTo>
                      <a:pt x="2484" y="1648"/>
                    </a:lnTo>
                    <a:lnTo>
                      <a:pt x="2474" y="1648"/>
                    </a:lnTo>
                    <a:lnTo>
                      <a:pt x="2470" y="1643"/>
                    </a:lnTo>
                    <a:lnTo>
                      <a:pt x="2470" y="1633"/>
                    </a:lnTo>
                    <a:lnTo>
                      <a:pt x="2455" y="1633"/>
                    </a:lnTo>
                    <a:lnTo>
                      <a:pt x="2445" y="1638"/>
                    </a:lnTo>
                    <a:lnTo>
                      <a:pt x="2440" y="1643"/>
                    </a:lnTo>
                    <a:lnTo>
                      <a:pt x="2436" y="1648"/>
                    </a:lnTo>
                    <a:lnTo>
                      <a:pt x="2431" y="1648"/>
                    </a:lnTo>
                    <a:lnTo>
                      <a:pt x="2426" y="1653"/>
                    </a:lnTo>
                    <a:lnTo>
                      <a:pt x="2421" y="1653"/>
                    </a:lnTo>
                    <a:lnTo>
                      <a:pt x="2416" y="1648"/>
                    </a:lnTo>
                    <a:lnTo>
                      <a:pt x="2406" y="1648"/>
                    </a:lnTo>
                    <a:lnTo>
                      <a:pt x="2402" y="1653"/>
                    </a:lnTo>
                    <a:lnTo>
                      <a:pt x="2406" y="1658"/>
                    </a:lnTo>
                    <a:lnTo>
                      <a:pt x="2411" y="1672"/>
                    </a:lnTo>
                    <a:lnTo>
                      <a:pt x="2411" y="1677"/>
                    </a:lnTo>
                    <a:lnTo>
                      <a:pt x="2406" y="1687"/>
                    </a:lnTo>
                    <a:lnTo>
                      <a:pt x="2397" y="1697"/>
                    </a:lnTo>
                    <a:lnTo>
                      <a:pt x="2382" y="1706"/>
                    </a:lnTo>
                    <a:lnTo>
                      <a:pt x="2368" y="1716"/>
                    </a:lnTo>
                    <a:lnTo>
                      <a:pt x="2363" y="1721"/>
                    </a:lnTo>
                    <a:lnTo>
                      <a:pt x="2353" y="1726"/>
                    </a:lnTo>
                    <a:lnTo>
                      <a:pt x="2343" y="1731"/>
                    </a:lnTo>
                    <a:lnTo>
                      <a:pt x="2334" y="1735"/>
                    </a:lnTo>
                    <a:lnTo>
                      <a:pt x="2314" y="1735"/>
                    </a:lnTo>
                    <a:lnTo>
                      <a:pt x="2314" y="1731"/>
                    </a:lnTo>
                    <a:lnTo>
                      <a:pt x="2299" y="1731"/>
                    </a:lnTo>
                    <a:lnTo>
                      <a:pt x="2295" y="1726"/>
                    </a:lnTo>
                    <a:lnTo>
                      <a:pt x="2290" y="1726"/>
                    </a:lnTo>
                    <a:lnTo>
                      <a:pt x="2290" y="1721"/>
                    </a:lnTo>
                    <a:lnTo>
                      <a:pt x="2285" y="1711"/>
                    </a:lnTo>
                    <a:lnTo>
                      <a:pt x="2285" y="1706"/>
                    </a:lnTo>
                    <a:lnTo>
                      <a:pt x="2275" y="1706"/>
                    </a:lnTo>
                    <a:lnTo>
                      <a:pt x="2275" y="1701"/>
                    </a:lnTo>
                    <a:lnTo>
                      <a:pt x="2265" y="1701"/>
                    </a:lnTo>
                    <a:lnTo>
                      <a:pt x="2265" y="1697"/>
                    </a:lnTo>
                    <a:lnTo>
                      <a:pt x="2261" y="1692"/>
                    </a:lnTo>
                    <a:lnTo>
                      <a:pt x="2246" y="1672"/>
                    </a:lnTo>
                    <a:lnTo>
                      <a:pt x="2241" y="1667"/>
                    </a:lnTo>
                    <a:lnTo>
                      <a:pt x="2236" y="1667"/>
                    </a:lnTo>
                    <a:lnTo>
                      <a:pt x="2217" y="1662"/>
                    </a:lnTo>
                    <a:lnTo>
                      <a:pt x="2197" y="1658"/>
                    </a:lnTo>
                    <a:lnTo>
                      <a:pt x="2178" y="1658"/>
                    </a:lnTo>
                    <a:lnTo>
                      <a:pt x="2173" y="1662"/>
                    </a:lnTo>
                    <a:lnTo>
                      <a:pt x="2168" y="1672"/>
                    </a:lnTo>
                    <a:lnTo>
                      <a:pt x="2163" y="1672"/>
                    </a:lnTo>
                    <a:lnTo>
                      <a:pt x="2159" y="1677"/>
                    </a:lnTo>
                    <a:lnTo>
                      <a:pt x="2154" y="1677"/>
                    </a:lnTo>
                    <a:lnTo>
                      <a:pt x="2149" y="1672"/>
                    </a:lnTo>
                    <a:lnTo>
                      <a:pt x="2154" y="1658"/>
                    </a:lnTo>
                    <a:lnTo>
                      <a:pt x="2154" y="1653"/>
                    </a:lnTo>
                    <a:lnTo>
                      <a:pt x="2149" y="1648"/>
                    </a:lnTo>
                    <a:lnTo>
                      <a:pt x="2144" y="1643"/>
                    </a:lnTo>
                    <a:lnTo>
                      <a:pt x="2134" y="1643"/>
                    </a:lnTo>
                    <a:lnTo>
                      <a:pt x="2124" y="1648"/>
                    </a:lnTo>
                    <a:lnTo>
                      <a:pt x="2120" y="1653"/>
                    </a:lnTo>
                    <a:lnTo>
                      <a:pt x="2110" y="1653"/>
                    </a:lnTo>
                    <a:lnTo>
                      <a:pt x="2110" y="1658"/>
                    </a:lnTo>
                    <a:lnTo>
                      <a:pt x="2105" y="1661"/>
                    </a:lnTo>
                    <a:lnTo>
                      <a:pt x="2105" y="1662"/>
                    </a:lnTo>
                    <a:lnTo>
                      <a:pt x="2095" y="1667"/>
                    </a:lnTo>
                    <a:lnTo>
                      <a:pt x="2090" y="1677"/>
                    </a:lnTo>
                    <a:lnTo>
                      <a:pt x="2076" y="1677"/>
                    </a:lnTo>
                    <a:lnTo>
                      <a:pt x="2071" y="1672"/>
                    </a:lnTo>
                    <a:lnTo>
                      <a:pt x="2066" y="1662"/>
                    </a:lnTo>
                    <a:lnTo>
                      <a:pt x="2061" y="1658"/>
                    </a:lnTo>
                    <a:lnTo>
                      <a:pt x="2056" y="1658"/>
                    </a:lnTo>
                    <a:lnTo>
                      <a:pt x="2052" y="1653"/>
                    </a:lnTo>
                    <a:lnTo>
                      <a:pt x="2047" y="1653"/>
                    </a:lnTo>
                    <a:lnTo>
                      <a:pt x="2047" y="1643"/>
                    </a:lnTo>
                    <a:lnTo>
                      <a:pt x="2042" y="1638"/>
                    </a:lnTo>
                    <a:lnTo>
                      <a:pt x="2037" y="1643"/>
                    </a:lnTo>
                    <a:lnTo>
                      <a:pt x="2022" y="1643"/>
                    </a:lnTo>
                    <a:lnTo>
                      <a:pt x="2008" y="1638"/>
                    </a:lnTo>
                    <a:lnTo>
                      <a:pt x="1998" y="1628"/>
                    </a:lnTo>
                    <a:lnTo>
                      <a:pt x="1979" y="1628"/>
                    </a:lnTo>
                    <a:lnTo>
                      <a:pt x="1969" y="1633"/>
                    </a:lnTo>
                    <a:lnTo>
                      <a:pt x="1969" y="1638"/>
                    </a:lnTo>
                    <a:lnTo>
                      <a:pt x="1959" y="1643"/>
                    </a:lnTo>
                    <a:lnTo>
                      <a:pt x="1954" y="1648"/>
                    </a:lnTo>
                    <a:lnTo>
                      <a:pt x="1949" y="1643"/>
                    </a:lnTo>
                    <a:lnTo>
                      <a:pt x="1945" y="1643"/>
                    </a:lnTo>
                    <a:lnTo>
                      <a:pt x="1940" y="1638"/>
                    </a:lnTo>
                    <a:lnTo>
                      <a:pt x="1935" y="1638"/>
                    </a:lnTo>
                    <a:lnTo>
                      <a:pt x="1935" y="1624"/>
                    </a:lnTo>
                    <a:lnTo>
                      <a:pt x="1930" y="1624"/>
                    </a:lnTo>
                    <a:lnTo>
                      <a:pt x="1925" y="1619"/>
                    </a:lnTo>
                    <a:lnTo>
                      <a:pt x="1911" y="1619"/>
                    </a:lnTo>
                    <a:lnTo>
                      <a:pt x="1901" y="1624"/>
                    </a:lnTo>
                    <a:lnTo>
                      <a:pt x="1896" y="1628"/>
                    </a:lnTo>
                    <a:lnTo>
                      <a:pt x="1896" y="1643"/>
                    </a:lnTo>
                    <a:lnTo>
                      <a:pt x="1891" y="1648"/>
                    </a:lnTo>
                    <a:lnTo>
                      <a:pt x="1891" y="1653"/>
                    </a:lnTo>
                    <a:lnTo>
                      <a:pt x="1886" y="1653"/>
                    </a:lnTo>
                    <a:lnTo>
                      <a:pt x="1867" y="1658"/>
                    </a:lnTo>
                    <a:lnTo>
                      <a:pt x="1862" y="1658"/>
                    </a:lnTo>
                    <a:lnTo>
                      <a:pt x="1843" y="1662"/>
                    </a:lnTo>
                    <a:lnTo>
                      <a:pt x="1828" y="1672"/>
                    </a:lnTo>
                    <a:lnTo>
                      <a:pt x="1808" y="1672"/>
                    </a:lnTo>
                    <a:lnTo>
                      <a:pt x="1794" y="1662"/>
                    </a:lnTo>
                    <a:lnTo>
                      <a:pt x="1779" y="1658"/>
                    </a:lnTo>
                    <a:lnTo>
                      <a:pt x="1760" y="1658"/>
                    </a:lnTo>
                    <a:lnTo>
                      <a:pt x="1745" y="1662"/>
                    </a:lnTo>
                    <a:lnTo>
                      <a:pt x="1716" y="1662"/>
                    </a:lnTo>
                    <a:lnTo>
                      <a:pt x="1711" y="1658"/>
                    </a:lnTo>
                    <a:lnTo>
                      <a:pt x="1706" y="1653"/>
                    </a:lnTo>
                    <a:lnTo>
                      <a:pt x="1702" y="1653"/>
                    </a:lnTo>
                    <a:lnTo>
                      <a:pt x="1697" y="1648"/>
                    </a:lnTo>
                    <a:lnTo>
                      <a:pt x="1692" y="1643"/>
                    </a:lnTo>
                    <a:lnTo>
                      <a:pt x="1692" y="1638"/>
                    </a:lnTo>
                    <a:lnTo>
                      <a:pt x="1687" y="1638"/>
                    </a:lnTo>
                    <a:lnTo>
                      <a:pt x="1682" y="1624"/>
                    </a:lnTo>
                    <a:lnTo>
                      <a:pt x="1682" y="1614"/>
                    </a:lnTo>
                    <a:lnTo>
                      <a:pt x="1672" y="1614"/>
                    </a:lnTo>
                    <a:lnTo>
                      <a:pt x="1653" y="1609"/>
                    </a:lnTo>
                    <a:lnTo>
                      <a:pt x="1638" y="1614"/>
                    </a:lnTo>
                    <a:lnTo>
                      <a:pt x="1619" y="1614"/>
                    </a:lnTo>
                    <a:lnTo>
                      <a:pt x="1609" y="1619"/>
                    </a:lnTo>
                    <a:lnTo>
                      <a:pt x="1595" y="1624"/>
                    </a:lnTo>
                    <a:lnTo>
                      <a:pt x="1575" y="1624"/>
                    </a:lnTo>
                    <a:lnTo>
                      <a:pt x="1575" y="1619"/>
                    </a:lnTo>
                    <a:lnTo>
                      <a:pt x="1570" y="1609"/>
                    </a:lnTo>
                    <a:lnTo>
                      <a:pt x="1565" y="1604"/>
                    </a:lnTo>
                    <a:lnTo>
                      <a:pt x="1561" y="1599"/>
                    </a:lnTo>
                    <a:lnTo>
                      <a:pt x="1561" y="1594"/>
                    </a:lnTo>
                    <a:lnTo>
                      <a:pt x="1556" y="1590"/>
                    </a:lnTo>
                    <a:lnTo>
                      <a:pt x="1556" y="1585"/>
                    </a:lnTo>
                    <a:lnTo>
                      <a:pt x="1551" y="1585"/>
                    </a:lnTo>
                    <a:lnTo>
                      <a:pt x="1551" y="1570"/>
                    </a:lnTo>
                    <a:lnTo>
                      <a:pt x="1546" y="1565"/>
                    </a:lnTo>
                    <a:lnTo>
                      <a:pt x="1536" y="1560"/>
                    </a:lnTo>
                    <a:lnTo>
                      <a:pt x="1527" y="1556"/>
                    </a:lnTo>
                    <a:lnTo>
                      <a:pt x="1522" y="1551"/>
                    </a:lnTo>
                    <a:lnTo>
                      <a:pt x="1517" y="1546"/>
                    </a:lnTo>
                    <a:lnTo>
                      <a:pt x="1517" y="1536"/>
                    </a:lnTo>
                    <a:lnTo>
                      <a:pt x="1512" y="1531"/>
                    </a:lnTo>
                    <a:lnTo>
                      <a:pt x="1517" y="1531"/>
                    </a:lnTo>
                    <a:lnTo>
                      <a:pt x="1512" y="1507"/>
                    </a:lnTo>
                    <a:lnTo>
                      <a:pt x="1512" y="1497"/>
                    </a:lnTo>
                    <a:lnTo>
                      <a:pt x="1507" y="1483"/>
                    </a:lnTo>
                    <a:lnTo>
                      <a:pt x="1502" y="1453"/>
                    </a:lnTo>
                    <a:lnTo>
                      <a:pt x="1502" y="1439"/>
                    </a:lnTo>
                    <a:lnTo>
                      <a:pt x="1497" y="1429"/>
                    </a:lnTo>
                    <a:lnTo>
                      <a:pt x="1497" y="1424"/>
                    </a:lnTo>
                    <a:lnTo>
                      <a:pt x="1493" y="1419"/>
                    </a:lnTo>
                    <a:lnTo>
                      <a:pt x="1493" y="1400"/>
                    </a:lnTo>
                    <a:lnTo>
                      <a:pt x="1488" y="1395"/>
                    </a:lnTo>
                    <a:lnTo>
                      <a:pt x="1488" y="1390"/>
                    </a:lnTo>
                    <a:lnTo>
                      <a:pt x="1483" y="1390"/>
                    </a:lnTo>
                    <a:lnTo>
                      <a:pt x="1468" y="1385"/>
                    </a:lnTo>
                    <a:lnTo>
                      <a:pt x="1444" y="1385"/>
                    </a:lnTo>
                    <a:lnTo>
                      <a:pt x="1434" y="1381"/>
                    </a:lnTo>
                    <a:lnTo>
                      <a:pt x="1405" y="1381"/>
                    </a:lnTo>
                    <a:lnTo>
                      <a:pt x="1395" y="1381"/>
                    </a:lnTo>
                    <a:lnTo>
                      <a:pt x="1352" y="1381"/>
                    </a:lnTo>
                    <a:lnTo>
                      <a:pt x="1347" y="1385"/>
                    </a:lnTo>
                    <a:lnTo>
                      <a:pt x="1318" y="1385"/>
                    </a:lnTo>
                    <a:lnTo>
                      <a:pt x="1308" y="1381"/>
                    </a:lnTo>
                    <a:lnTo>
                      <a:pt x="1303" y="1381"/>
                    </a:lnTo>
                    <a:lnTo>
                      <a:pt x="1293" y="1385"/>
                    </a:lnTo>
                    <a:lnTo>
                      <a:pt x="1274" y="1385"/>
                    </a:lnTo>
                    <a:lnTo>
                      <a:pt x="1274" y="1381"/>
                    </a:lnTo>
                    <a:lnTo>
                      <a:pt x="1264" y="1376"/>
                    </a:lnTo>
                    <a:lnTo>
                      <a:pt x="1249" y="1376"/>
                    </a:lnTo>
                    <a:lnTo>
                      <a:pt x="1240" y="1381"/>
                    </a:lnTo>
                    <a:lnTo>
                      <a:pt x="1230" y="1381"/>
                    </a:lnTo>
                    <a:lnTo>
                      <a:pt x="1220" y="1385"/>
                    </a:lnTo>
                    <a:lnTo>
                      <a:pt x="1181" y="1385"/>
                    </a:lnTo>
                    <a:lnTo>
                      <a:pt x="1177" y="1390"/>
                    </a:lnTo>
                    <a:lnTo>
                      <a:pt x="1167" y="1390"/>
                    </a:lnTo>
                    <a:lnTo>
                      <a:pt x="1157" y="1385"/>
                    </a:lnTo>
                    <a:lnTo>
                      <a:pt x="1152" y="1381"/>
                    </a:lnTo>
                    <a:lnTo>
                      <a:pt x="1138" y="1381"/>
                    </a:lnTo>
                    <a:lnTo>
                      <a:pt x="1138" y="1376"/>
                    </a:lnTo>
                    <a:lnTo>
                      <a:pt x="1133" y="1371"/>
                    </a:lnTo>
                    <a:lnTo>
                      <a:pt x="1128" y="1366"/>
                    </a:lnTo>
                    <a:lnTo>
                      <a:pt x="1128" y="1342"/>
                    </a:lnTo>
                    <a:lnTo>
                      <a:pt x="1133" y="1327"/>
                    </a:lnTo>
                    <a:lnTo>
                      <a:pt x="1133" y="1317"/>
                    </a:lnTo>
                    <a:lnTo>
                      <a:pt x="1138" y="1308"/>
                    </a:lnTo>
                    <a:lnTo>
                      <a:pt x="1143" y="1308"/>
                    </a:lnTo>
                    <a:lnTo>
                      <a:pt x="1143" y="1303"/>
                    </a:lnTo>
                    <a:lnTo>
                      <a:pt x="1138" y="1298"/>
                    </a:lnTo>
                    <a:lnTo>
                      <a:pt x="1138" y="1293"/>
                    </a:lnTo>
                    <a:lnTo>
                      <a:pt x="1133" y="1293"/>
                    </a:lnTo>
                    <a:lnTo>
                      <a:pt x="1113" y="1288"/>
                    </a:lnTo>
                    <a:lnTo>
                      <a:pt x="1084" y="1288"/>
                    </a:lnTo>
                    <a:lnTo>
                      <a:pt x="1079" y="1293"/>
                    </a:lnTo>
                    <a:lnTo>
                      <a:pt x="1070" y="1298"/>
                    </a:lnTo>
                    <a:lnTo>
                      <a:pt x="1065" y="1303"/>
                    </a:lnTo>
                    <a:lnTo>
                      <a:pt x="1065" y="1322"/>
                    </a:lnTo>
                    <a:lnTo>
                      <a:pt x="1036" y="1327"/>
                    </a:lnTo>
                    <a:lnTo>
                      <a:pt x="1026" y="1322"/>
                    </a:lnTo>
                    <a:lnTo>
                      <a:pt x="1026" y="1303"/>
                    </a:lnTo>
                    <a:lnTo>
                      <a:pt x="1021" y="1298"/>
                    </a:lnTo>
                    <a:lnTo>
                      <a:pt x="1016" y="1293"/>
                    </a:lnTo>
                    <a:lnTo>
                      <a:pt x="987" y="1293"/>
                    </a:lnTo>
                    <a:lnTo>
                      <a:pt x="982" y="1288"/>
                    </a:lnTo>
                    <a:lnTo>
                      <a:pt x="972" y="1274"/>
                    </a:lnTo>
                    <a:lnTo>
                      <a:pt x="972" y="1254"/>
                    </a:lnTo>
                    <a:lnTo>
                      <a:pt x="968" y="1244"/>
                    </a:lnTo>
                    <a:lnTo>
                      <a:pt x="963" y="1240"/>
                    </a:lnTo>
                    <a:lnTo>
                      <a:pt x="948" y="1240"/>
                    </a:lnTo>
                    <a:lnTo>
                      <a:pt x="948" y="1254"/>
                    </a:lnTo>
                    <a:lnTo>
                      <a:pt x="943" y="1259"/>
                    </a:lnTo>
                    <a:lnTo>
                      <a:pt x="943" y="1269"/>
                    </a:lnTo>
                    <a:lnTo>
                      <a:pt x="938" y="1278"/>
                    </a:lnTo>
                    <a:lnTo>
                      <a:pt x="938" y="1283"/>
                    </a:lnTo>
                    <a:lnTo>
                      <a:pt x="943" y="1298"/>
                    </a:lnTo>
                    <a:lnTo>
                      <a:pt x="943" y="1303"/>
                    </a:lnTo>
                    <a:lnTo>
                      <a:pt x="938" y="1308"/>
                    </a:lnTo>
                    <a:lnTo>
                      <a:pt x="938" y="1313"/>
                    </a:lnTo>
                    <a:lnTo>
                      <a:pt x="934" y="1317"/>
                    </a:lnTo>
                    <a:lnTo>
                      <a:pt x="929" y="1317"/>
                    </a:lnTo>
                    <a:lnTo>
                      <a:pt x="919" y="1322"/>
                    </a:lnTo>
                    <a:lnTo>
                      <a:pt x="914" y="1327"/>
                    </a:lnTo>
                    <a:lnTo>
                      <a:pt x="909" y="1332"/>
                    </a:lnTo>
                    <a:lnTo>
                      <a:pt x="890" y="1332"/>
                    </a:lnTo>
                    <a:lnTo>
                      <a:pt x="885" y="1327"/>
                    </a:lnTo>
                    <a:lnTo>
                      <a:pt x="861" y="1327"/>
                    </a:lnTo>
                    <a:lnTo>
                      <a:pt x="846" y="1322"/>
                    </a:lnTo>
                    <a:lnTo>
                      <a:pt x="841" y="1317"/>
                    </a:lnTo>
                    <a:lnTo>
                      <a:pt x="836" y="1317"/>
                    </a:lnTo>
                    <a:lnTo>
                      <a:pt x="836" y="1313"/>
                    </a:lnTo>
                    <a:lnTo>
                      <a:pt x="827" y="1308"/>
                    </a:lnTo>
                    <a:lnTo>
                      <a:pt x="817" y="1303"/>
                    </a:lnTo>
                    <a:lnTo>
                      <a:pt x="812" y="1303"/>
                    </a:lnTo>
                    <a:lnTo>
                      <a:pt x="812" y="1308"/>
                    </a:lnTo>
                    <a:lnTo>
                      <a:pt x="788" y="1308"/>
                    </a:lnTo>
                    <a:lnTo>
                      <a:pt x="788" y="1317"/>
                    </a:lnTo>
                    <a:lnTo>
                      <a:pt x="778" y="1322"/>
                    </a:lnTo>
                    <a:lnTo>
                      <a:pt x="768" y="1327"/>
                    </a:lnTo>
                    <a:lnTo>
                      <a:pt x="763" y="1332"/>
                    </a:lnTo>
                    <a:lnTo>
                      <a:pt x="763" y="1337"/>
                    </a:lnTo>
                    <a:lnTo>
                      <a:pt x="759" y="1337"/>
                    </a:lnTo>
                    <a:lnTo>
                      <a:pt x="759" y="1361"/>
                    </a:lnTo>
                    <a:lnTo>
                      <a:pt x="763" y="1366"/>
                    </a:lnTo>
                    <a:lnTo>
                      <a:pt x="759" y="1366"/>
                    </a:lnTo>
                    <a:lnTo>
                      <a:pt x="759" y="1371"/>
                    </a:lnTo>
                    <a:lnTo>
                      <a:pt x="744" y="1376"/>
                    </a:lnTo>
                    <a:lnTo>
                      <a:pt x="710" y="1376"/>
                    </a:lnTo>
                    <a:lnTo>
                      <a:pt x="705" y="1381"/>
                    </a:lnTo>
                    <a:lnTo>
                      <a:pt x="700" y="1381"/>
                    </a:lnTo>
                    <a:lnTo>
                      <a:pt x="700" y="1385"/>
                    </a:lnTo>
                    <a:lnTo>
                      <a:pt x="695" y="1390"/>
                    </a:lnTo>
                    <a:lnTo>
                      <a:pt x="700" y="1395"/>
                    </a:lnTo>
                    <a:lnTo>
                      <a:pt x="700" y="1419"/>
                    </a:lnTo>
                    <a:lnTo>
                      <a:pt x="695" y="1419"/>
                    </a:lnTo>
                    <a:lnTo>
                      <a:pt x="686" y="1419"/>
                    </a:lnTo>
                    <a:lnTo>
                      <a:pt x="681" y="1415"/>
                    </a:lnTo>
                    <a:lnTo>
                      <a:pt x="661" y="1410"/>
                    </a:lnTo>
                    <a:lnTo>
                      <a:pt x="647" y="1405"/>
                    </a:lnTo>
                    <a:lnTo>
                      <a:pt x="642" y="1405"/>
                    </a:lnTo>
                    <a:lnTo>
                      <a:pt x="642" y="1410"/>
                    </a:lnTo>
                    <a:lnTo>
                      <a:pt x="627" y="1415"/>
                    </a:lnTo>
                    <a:lnTo>
                      <a:pt x="603" y="1415"/>
                    </a:lnTo>
                    <a:lnTo>
                      <a:pt x="588" y="1410"/>
                    </a:lnTo>
                    <a:lnTo>
                      <a:pt x="564" y="1405"/>
                    </a:lnTo>
                    <a:lnTo>
                      <a:pt x="535" y="1405"/>
                    </a:lnTo>
                    <a:lnTo>
                      <a:pt x="530" y="1410"/>
                    </a:lnTo>
                    <a:lnTo>
                      <a:pt x="520" y="1410"/>
                    </a:lnTo>
                    <a:lnTo>
                      <a:pt x="515" y="1405"/>
                    </a:lnTo>
                    <a:lnTo>
                      <a:pt x="511" y="1405"/>
                    </a:lnTo>
                    <a:lnTo>
                      <a:pt x="506" y="1400"/>
                    </a:lnTo>
                    <a:lnTo>
                      <a:pt x="501" y="1400"/>
                    </a:lnTo>
                    <a:lnTo>
                      <a:pt x="501" y="1410"/>
                    </a:lnTo>
                    <a:lnTo>
                      <a:pt x="496" y="1415"/>
                    </a:lnTo>
                    <a:lnTo>
                      <a:pt x="491" y="1415"/>
                    </a:lnTo>
                    <a:lnTo>
                      <a:pt x="491" y="1429"/>
                    </a:lnTo>
                    <a:lnTo>
                      <a:pt x="486" y="1434"/>
                    </a:lnTo>
                    <a:lnTo>
                      <a:pt x="486" y="1444"/>
                    </a:lnTo>
                    <a:lnTo>
                      <a:pt x="481" y="1444"/>
                    </a:lnTo>
                    <a:lnTo>
                      <a:pt x="481" y="1463"/>
                    </a:lnTo>
                    <a:lnTo>
                      <a:pt x="486" y="1468"/>
                    </a:lnTo>
                    <a:lnTo>
                      <a:pt x="486" y="1473"/>
                    </a:lnTo>
                    <a:lnTo>
                      <a:pt x="496" y="1473"/>
                    </a:lnTo>
                    <a:lnTo>
                      <a:pt x="496" y="1468"/>
                    </a:lnTo>
                    <a:lnTo>
                      <a:pt x="501" y="1468"/>
                    </a:lnTo>
                    <a:lnTo>
                      <a:pt x="506" y="1478"/>
                    </a:lnTo>
                    <a:lnTo>
                      <a:pt x="511" y="1483"/>
                    </a:lnTo>
                    <a:lnTo>
                      <a:pt x="511" y="1497"/>
                    </a:lnTo>
                    <a:lnTo>
                      <a:pt x="506" y="1502"/>
                    </a:lnTo>
                    <a:lnTo>
                      <a:pt x="501" y="1507"/>
                    </a:lnTo>
                    <a:lnTo>
                      <a:pt x="491" y="1512"/>
                    </a:lnTo>
                    <a:lnTo>
                      <a:pt x="486" y="1512"/>
                    </a:lnTo>
                    <a:lnTo>
                      <a:pt x="481" y="1517"/>
                    </a:lnTo>
                    <a:lnTo>
                      <a:pt x="481" y="1536"/>
                    </a:lnTo>
                    <a:lnTo>
                      <a:pt x="472" y="1536"/>
                    </a:lnTo>
                    <a:lnTo>
                      <a:pt x="462" y="1531"/>
                    </a:lnTo>
                    <a:lnTo>
                      <a:pt x="428" y="1531"/>
                    </a:lnTo>
                    <a:lnTo>
                      <a:pt x="423" y="1536"/>
                    </a:lnTo>
                    <a:lnTo>
                      <a:pt x="409" y="1536"/>
                    </a:lnTo>
                    <a:lnTo>
                      <a:pt x="404" y="1541"/>
                    </a:lnTo>
                    <a:lnTo>
                      <a:pt x="394" y="1541"/>
                    </a:lnTo>
                    <a:lnTo>
                      <a:pt x="389" y="1546"/>
                    </a:lnTo>
                    <a:lnTo>
                      <a:pt x="384" y="1556"/>
                    </a:lnTo>
                    <a:lnTo>
                      <a:pt x="375" y="1565"/>
                    </a:lnTo>
                    <a:lnTo>
                      <a:pt x="375" y="1570"/>
                    </a:lnTo>
                    <a:lnTo>
                      <a:pt x="370" y="1580"/>
                    </a:lnTo>
                    <a:lnTo>
                      <a:pt x="370" y="1594"/>
                    </a:lnTo>
                    <a:lnTo>
                      <a:pt x="355" y="1594"/>
                    </a:lnTo>
                    <a:lnTo>
                      <a:pt x="345" y="1590"/>
                    </a:lnTo>
                    <a:lnTo>
                      <a:pt x="340" y="1585"/>
                    </a:lnTo>
                    <a:lnTo>
                      <a:pt x="331" y="1590"/>
                    </a:lnTo>
                    <a:lnTo>
                      <a:pt x="326" y="1585"/>
                    </a:lnTo>
                    <a:lnTo>
                      <a:pt x="311" y="1585"/>
                    </a:lnTo>
                    <a:lnTo>
                      <a:pt x="297" y="1590"/>
                    </a:lnTo>
                    <a:lnTo>
                      <a:pt x="292" y="1594"/>
                    </a:lnTo>
                    <a:lnTo>
                      <a:pt x="287" y="1594"/>
                    </a:lnTo>
                    <a:lnTo>
                      <a:pt x="282" y="1599"/>
                    </a:lnTo>
                    <a:lnTo>
                      <a:pt x="277" y="1604"/>
                    </a:lnTo>
                    <a:lnTo>
                      <a:pt x="263" y="1604"/>
                    </a:lnTo>
                    <a:lnTo>
                      <a:pt x="248" y="1599"/>
                    </a:lnTo>
                    <a:lnTo>
                      <a:pt x="243" y="1599"/>
                    </a:lnTo>
                    <a:lnTo>
                      <a:pt x="234" y="1594"/>
                    </a:lnTo>
                    <a:lnTo>
                      <a:pt x="219" y="1594"/>
                    </a:lnTo>
                    <a:lnTo>
                      <a:pt x="214" y="1599"/>
                    </a:lnTo>
                    <a:lnTo>
                      <a:pt x="209" y="1604"/>
                    </a:lnTo>
                    <a:lnTo>
                      <a:pt x="204" y="1604"/>
                    </a:lnTo>
                    <a:lnTo>
                      <a:pt x="195" y="1599"/>
                    </a:lnTo>
                    <a:lnTo>
                      <a:pt x="185" y="1604"/>
                    </a:lnTo>
                    <a:lnTo>
                      <a:pt x="180" y="1604"/>
                    </a:lnTo>
                    <a:lnTo>
                      <a:pt x="180" y="1609"/>
                    </a:lnTo>
                    <a:lnTo>
                      <a:pt x="175" y="1585"/>
                    </a:lnTo>
                    <a:lnTo>
                      <a:pt x="180" y="1565"/>
                    </a:lnTo>
                    <a:lnTo>
                      <a:pt x="175" y="1551"/>
                    </a:lnTo>
                    <a:lnTo>
                      <a:pt x="166" y="1546"/>
                    </a:lnTo>
                    <a:lnTo>
                      <a:pt x="156" y="1531"/>
                    </a:lnTo>
                    <a:lnTo>
                      <a:pt x="151" y="1512"/>
                    </a:lnTo>
                    <a:lnTo>
                      <a:pt x="136" y="1507"/>
                    </a:lnTo>
                    <a:lnTo>
                      <a:pt x="107" y="1502"/>
                    </a:lnTo>
                    <a:lnTo>
                      <a:pt x="107" y="1488"/>
                    </a:lnTo>
                    <a:lnTo>
                      <a:pt x="122" y="1473"/>
                    </a:lnTo>
                    <a:lnTo>
                      <a:pt x="127" y="1468"/>
                    </a:lnTo>
                    <a:lnTo>
                      <a:pt x="131" y="1453"/>
                    </a:lnTo>
                    <a:lnTo>
                      <a:pt x="141" y="1449"/>
                    </a:lnTo>
                    <a:lnTo>
                      <a:pt x="161" y="1444"/>
                    </a:lnTo>
                    <a:lnTo>
                      <a:pt x="166" y="1434"/>
                    </a:lnTo>
                    <a:lnTo>
                      <a:pt x="156" y="1410"/>
                    </a:lnTo>
                    <a:lnTo>
                      <a:pt x="156" y="1390"/>
                    </a:lnTo>
                    <a:lnTo>
                      <a:pt x="175" y="1395"/>
                    </a:lnTo>
                    <a:lnTo>
                      <a:pt x="175" y="1410"/>
                    </a:lnTo>
                    <a:lnTo>
                      <a:pt x="185" y="1429"/>
                    </a:lnTo>
                    <a:lnTo>
                      <a:pt x="195" y="1439"/>
                    </a:lnTo>
                    <a:lnTo>
                      <a:pt x="219" y="1444"/>
                    </a:lnTo>
                    <a:lnTo>
                      <a:pt x="243" y="1434"/>
                    </a:lnTo>
                    <a:lnTo>
                      <a:pt x="258" y="1415"/>
                    </a:lnTo>
                    <a:lnTo>
                      <a:pt x="263" y="1400"/>
                    </a:lnTo>
                    <a:lnTo>
                      <a:pt x="258" y="1381"/>
                    </a:lnTo>
                    <a:lnTo>
                      <a:pt x="238" y="1366"/>
                    </a:lnTo>
                    <a:lnTo>
                      <a:pt x="234" y="1361"/>
                    </a:lnTo>
                    <a:lnTo>
                      <a:pt x="219" y="1351"/>
                    </a:lnTo>
                    <a:lnTo>
                      <a:pt x="209" y="1342"/>
                    </a:lnTo>
                    <a:lnTo>
                      <a:pt x="204" y="1327"/>
                    </a:lnTo>
                    <a:lnTo>
                      <a:pt x="200" y="1322"/>
                    </a:lnTo>
                    <a:lnTo>
                      <a:pt x="185" y="1313"/>
                    </a:lnTo>
                    <a:lnTo>
                      <a:pt x="180" y="1293"/>
                    </a:lnTo>
                    <a:lnTo>
                      <a:pt x="180" y="1278"/>
                    </a:lnTo>
                    <a:lnTo>
                      <a:pt x="170" y="1264"/>
                    </a:lnTo>
                    <a:lnTo>
                      <a:pt x="151" y="1249"/>
                    </a:lnTo>
                    <a:lnTo>
                      <a:pt x="141" y="1235"/>
                    </a:lnTo>
                    <a:lnTo>
                      <a:pt x="141" y="1220"/>
                    </a:lnTo>
                    <a:lnTo>
                      <a:pt x="136" y="1215"/>
                    </a:lnTo>
                    <a:lnTo>
                      <a:pt x="117" y="1215"/>
                    </a:lnTo>
                    <a:lnTo>
                      <a:pt x="93" y="1186"/>
                    </a:lnTo>
                    <a:lnTo>
                      <a:pt x="93" y="1162"/>
                    </a:lnTo>
                    <a:lnTo>
                      <a:pt x="78" y="1147"/>
                    </a:lnTo>
                    <a:lnTo>
                      <a:pt x="63" y="1138"/>
                    </a:lnTo>
                    <a:lnTo>
                      <a:pt x="54" y="1123"/>
                    </a:lnTo>
                    <a:lnTo>
                      <a:pt x="54" y="1103"/>
                    </a:lnTo>
                    <a:lnTo>
                      <a:pt x="59" y="1089"/>
                    </a:lnTo>
                    <a:lnTo>
                      <a:pt x="44" y="1065"/>
                    </a:lnTo>
                    <a:lnTo>
                      <a:pt x="29" y="1021"/>
                    </a:lnTo>
                    <a:lnTo>
                      <a:pt x="39" y="1006"/>
                    </a:lnTo>
                    <a:lnTo>
                      <a:pt x="44" y="992"/>
                    </a:lnTo>
                    <a:lnTo>
                      <a:pt x="49" y="977"/>
                    </a:lnTo>
                    <a:lnTo>
                      <a:pt x="44" y="967"/>
                    </a:lnTo>
                    <a:lnTo>
                      <a:pt x="34" y="958"/>
                    </a:lnTo>
                    <a:lnTo>
                      <a:pt x="20" y="943"/>
                    </a:lnTo>
                    <a:lnTo>
                      <a:pt x="16" y="928"/>
                    </a:lnTo>
                    <a:lnTo>
                      <a:pt x="15" y="928"/>
                    </a:lnTo>
                    <a:lnTo>
                      <a:pt x="15" y="924"/>
                    </a:lnTo>
                    <a:lnTo>
                      <a:pt x="10" y="919"/>
                    </a:lnTo>
                    <a:lnTo>
                      <a:pt x="10" y="919"/>
                    </a:lnTo>
                    <a:lnTo>
                      <a:pt x="5" y="914"/>
                    </a:lnTo>
                    <a:lnTo>
                      <a:pt x="0" y="909"/>
                    </a:lnTo>
                    <a:lnTo>
                      <a:pt x="5" y="904"/>
                    </a:lnTo>
                    <a:lnTo>
                      <a:pt x="34" y="909"/>
                    </a:lnTo>
                    <a:lnTo>
                      <a:pt x="54" y="904"/>
                    </a:lnTo>
                    <a:lnTo>
                      <a:pt x="63" y="890"/>
                    </a:lnTo>
                    <a:lnTo>
                      <a:pt x="112" y="880"/>
                    </a:lnTo>
                    <a:lnTo>
                      <a:pt x="117" y="890"/>
                    </a:lnTo>
                    <a:lnTo>
                      <a:pt x="102" y="919"/>
                    </a:lnTo>
                    <a:lnTo>
                      <a:pt x="117" y="924"/>
                    </a:lnTo>
                    <a:lnTo>
                      <a:pt x="127" y="919"/>
                    </a:lnTo>
                    <a:lnTo>
                      <a:pt x="129" y="919"/>
                    </a:lnTo>
                    <a:lnTo>
                      <a:pt x="141" y="914"/>
                    </a:lnTo>
                    <a:lnTo>
                      <a:pt x="175" y="909"/>
                    </a:lnTo>
                    <a:lnTo>
                      <a:pt x="190" y="919"/>
                    </a:lnTo>
                    <a:lnTo>
                      <a:pt x="200" y="928"/>
                    </a:lnTo>
                    <a:lnTo>
                      <a:pt x="234" y="928"/>
                    </a:lnTo>
                    <a:lnTo>
                      <a:pt x="253" y="919"/>
                    </a:lnTo>
                    <a:lnTo>
                      <a:pt x="263" y="899"/>
                    </a:lnTo>
                    <a:lnTo>
                      <a:pt x="292" y="880"/>
                    </a:lnTo>
                    <a:lnTo>
                      <a:pt x="297" y="860"/>
                    </a:lnTo>
                    <a:lnTo>
                      <a:pt x="326" y="851"/>
                    </a:lnTo>
                    <a:lnTo>
                      <a:pt x="336" y="856"/>
                    </a:lnTo>
                    <a:lnTo>
                      <a:pt x="350" y="846"/>
                    </a:lnTo>
                    <a:lnTo>
                      <a:pt x="340" y="812"/>
                    </a:lnTo>
                    <a:lnTo>
                      <a:pt x="326" y="778"/>
                    </a:lnTo>
                    <a:lnTo>
                      <a:pt x="336" y="744"/>
                    </a:lnTo>
                    <a:lnTo>
                      <a:pt x="360" y="724"/>
                    </a:lnTo>
                    <a:lnTo>
                      <a:pt x="355" y="695"/>
                    </a:lnTo>
                    <a:lnTo>
                      <a:pt x="355" y="676"/>
                    </a:lnTo>
                    <a:lnTo>
                      <a:pt x="365" y="671"/>
                    </a:lnTo>
                    <a:lnTo>
                      <a:pt x="389" y="685"/>
                    </a:lnTo>
                    <a:lnTo>
                      <a:pt x="409" y="676"/>
                    </a:lnTo>
                    <a:lnTo>
                      <a:pt x="423" y="661"/>
                    </a:lnTo>
                    <a:lnTo>
                      <a:pt x="443" y="661"/>
                    </a:lnTo>
                    <a:lnTo>
                      <a:pt x="462" y="666"/>
                    </a:lnTo>
                    <a:lnTo>
                      <a:pt x="472" y="651"/>
                    </a:lnTo>
                    <a:lnTo>
                      <a:pt x="486" y="627"/>
                    </a:lnTo>
                    <a:lnTo>
                      <a:pt x="504" y="603"/>
                    </a:lnTo>
                    <a:lnTo>
                      <a:pt x="514" y="608"/>
                    </a:lnTo>
                    <a:lnTo>
                      <a:pt x="527" y="627"/>
                    </a:lnTo>
                    <a:lnTo>
                      <a:pt x="540" y="666"/>
                    </a:lnTo>
                    <a:lnTo>
                      <a:pt x="552" y="711"/>
                    </a:lnTo>
                    <a:lnTo>
                      <a:pt x="565" y="730"/>
                    </a:lnTo>
                    <a:lnTo>
                      <a:pt x="578" y="743"/>
                    </a:lnTo>
                    <a:lnTo>
                      <a:pt x="597" y="750"/>
                    </a:lnTo>
                    <a:lnTo>
                      <a:pt x="617" y="743"/>
                    </a:lnTo>
                    <a:lnTo>
                      <a:pt x="662" y="724"/>
                    </a:lnTo>
                    <a:lnTo>
                      <a:pt x="713" y="698"/>
                    </a:lnTo>
                    <a:lnTo>
                      <a:pt x="733" y="698"/>
                    </a:lnTo>
                    <a:lnTo>
                      <a:pt x="758" y="698"/>
                    </a:lnTo>
                    <a:lnTo>
                      <a:pt x="784" y="705"/>
                    </a:lnTo>
                    <a:lnTo>
                      <a:pt x="810" y="724"/>
                    </a:lnTo>
                    <a:lnTo>
                      <a:pt x="861" y="762"/>
                    </a:lnTo>
                    <a:lnTo>
                      <a:pt x="887" y="775"/>
                    </a:lnTo>
                    <a:lnTo>
                      <a:pt x="913" y="788"/>
                    </a:lnTo>
                    <a:lnTo>
                      <a:pt x="945" y="795"/>
                    </a:lnTo>
                    <a:lnTo>
                      <a:pt x="990" y="788"/>
                    </a:lnTo>
                    <a:lnTo>
                      <a:pt x="1054" y="762"/>
                    </a:lnTo>
                    <a:lnTo>
                      <a:pt x="1106" y="730"/>
                    </a:lnTo>
                    <a:lnTo>
                      <a:pt x="1157" y="685"/>
                    </a:lnTo>
                    <a:lnTo>
                      <a:pt x="1215" y="653"/>
                    </a:lnTo>
                    <a:lnTo>
                      <a:pt x="1305" y="576"/>
                    </a:lnTo>
                    <a:lnTo>
                      <a:pt x="1402" y="492"/>
                    </a:lnTo>
                    <a:lnTo>
                      <a:pt x="1486" y="396"/>
                    </a:lnTo>
                    <a:lnTo>
                      <a:pt x="1569" y="299"/>
                    </a:lnTo>
                    <a:lnTo>
                      <a:pt x="1576" y="267"/>
                    </a:lnTo>
                    <a:lnTo>
                      <a:pt x="1576" y="241"/>
                    </a:lnTo>
                    <a:lnTo>
                      <a:pt x="1563" y="183"/>
                    </a:lnTo>
                    <a:lnTo>
                      <a:pt x="1556" y="125"/>
                    </a:lnTo>
                    <a:lnTo>
                      <a:pt x="1556" y="100"/>
                    </a:lnTo>
                    <a:lnTo>
                      <a:pt x="1569" y="80"/>
                    </a:lnTo>
                    <a:lnTo>
                      <a:pt x="1595" y="55"/>
                    </a:lnTo>
                    <a:lnTo>
                      <a:pt x="1614" y="42"/>
                    </a:lnTo>
                    <a:lnTo>
                      <a:pt x="1634" y="42"/>
                    </a:lnTo>
                    <a:lnTo>
                      <a:pt x="1653" y="48"/>
                    </a:lnTo>
                    <a:lnTo>
                      <a:pt x="1672" y="55"/>
                    </a:lnTo>
                    <a:lnTo>
                      <a:pt x="1704" y="61"/>
                    </a:lnTo>
                    <a:lnTo>
                      <a:pt x="1743" y="61"/>
                    </a:lnTo>
                    <a:lnTo>
                      <a:pt x="1788" y="55"/>
                    </a:lnTo>
                    <a:lnTo>
                      <a:pt x="1820" y="48"/>
                    </a:lnTo>
                    <a:lnTo>
                      <a:pt x="1859" y="48"/>
                    </a:lnTo>
                    <a:lnTo>
                      <a:pt x="1897" y="55"/>
                    </a:lnTo>
                    <a:lnTo>
                      <a:pt x="1943" y="55"/>
                    </a:lnTo>
                    <a:lnTo>
                      <a:pt x="1988" y="55"/>
                    </a:lnTo>
                    <a:lnTo>
                      <a:pt x="2020" y="48"/>
                    </a:lnTo>
                    <a:lnTo>
                      <a:pt x="2039" y="42"/>
                    </a:lnTo>
                    <a:lnTo>
                      <a:pt x="2052" y="29"/>
                    </a:lnTo>
                    <a:lnTo>
                      <a:pt x="2058" y="22"/>
                    </a:lnTo>
                    <a:lnTo>
                      <a:pt x="2057" y="20"/>
                    </a:lnTo>
                    <a:close/>
                    <a:moveTo>
                      <a:pt x="200" y="928"/>
                    </a:moveTo>
                    <a:lnTo>
                      <a:pt x="234" y="928"/>
                    </a:lnTo>
                    <a:lnTo>
                      <a:pt x="224" y="933"/>
                    </a:lnTo>
                    <a:lnTo>
                      <a:pt x="204" y="933"/>
                    </a:lnTo>
                    <a:lnTo>
                      <a:pt x="200" y="928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9F788ADB-8443-C3E6-32A9-FF70B0C6F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139" y="4573215"/>
                <a:ext cx="947675" cy="723738"/>
              </a:xfrm>
              <a:custGeom>
                <a:avLst/>
                <a:gdLst>
                  <a:gd name="T0" fmla="*/ 2469 w 3354"/>
                  <a:gd name="T1" fmla="*/ 2275 h 2548"/>
                  <a:gd name="T2" fmla="*/ 2367 w 3354"/>
                  <a:gd name="T3" fmla="*/ 2338 h 2548"/>
                  <a:gd name="T4" fmla="*/ 2270 w 3354"/>
                  <a:gd name="T5" fmla="*/ 2373 h 2548"/>
                  <a:gd name="T6" fmla="*/ 2099 w 3354"/>
                  <a:gd name="T7" fmla="*/ 2416 h 2548"/>
                  <a:gd name="T8" fmla="*/ 1983 w 3354"/>
                  <a:gd name="T9" fmla="*/ 2416 h 2548"/>
                  <a:gd name="T10" fmla="*/ 1890 w 3354"/>
                  <a:gd name="T11" fmla="*/ 2509 h 2548"/>
                  <a:gd name="T12" fmla="*/ 1784 w 3354"/>
                  <a:gd name="T13" fmla="*/ 2538 h 2548"/>
                  <a:gd name="T14" fmla="*/ 1803 w 3354"/>
                  <a:gd name="T15" fmla="*/ 2445 h 2548"/>
                  <a:gd name="T16" fmla="*/ 1784 w 3354"/>
                  <a:gd name="T17" fmla="*/ 2353 h 2548"/>
                  <a:gd name="T18" fmla="*/ 1774 w 3354"/>
                  <a:gd name="T19" fmla="*/ 2266 h 2548"/>
                  <a:gd name="T20" fmla="*/ 1784 w 3354"/>
                  <a:gd name="T21" fmla="*/ 2159 h 2548"/>
                  <a:gd name="T22" fmla="*/ 1672 w 3354"/>
                  <a:gd name="T23" fmla="*/ 2207 h 2548"/>
                  <a:gd name="T24" fmla="*/ 1429 w 3354"/>
                  <a:gd name="T25" fmla="*/ 2227 h 2548"/>
                  <a:gd name="T26" fmla="*/ 1302 w 3354"/>
                  <a:gd name="T27" fmla="*/ 2086 h 2548"/>
                  <a:gd name="T28" fmla="*/ 986 w 3354"/>
                  <a:gd name="T29" fmla="*/ 1891 h 2548"/>
                  <a:gd name="T30" fmla="*/ 704 w 3354"/>
                  <a:gd name="T31" fmla="*/ 1731 h 2548"/>
                  <a:gd name="T32" fmla="*/ 306 w 3354"/>
                  <a:gd name="T33" fmla="*/ 1609 h 2548"/>
                  <a:gd name="T34" fmla="*/ 140 w 3354"/>
                  <a:gd name="T35" fmla="*/ 1488 h 2548"/>
                  <a:gd name="T36" fmla="*/ 87 w 3354"/>
                  <a:gd name="T37" fmla="*/ 1347 h 2548"/>
                  <a:gd name="T38" fmla="*/ 34 w 3354"/>
                  <a:gd name="T39" fmla="*/ 1162 h 2548"/>
                  <a:gd name="T40" fmla="*/ 24 w 3354"/>
                  <a:gd name="T41" fmla="*/ 1050 h 2548"/>
                  <a:gd name="T42" fmla="*/ 82 w 3354"/>
                  <a:gd name="T43" fmla="*/ 953 h 2548"/>
                  <a:gd name="T44" fmla="*/ 111 w 3354"/>
                  <a:gd name="T45" fmla="*/ 841 h 2548"/>
                  <a:gd name="T46" fmla="*/ 228 w 3354"/>
                  <a:gd name="T47" fmla="*/ 661 h 2548"/>
                  <a:gd name="T48" fmla="*/ 350 w 3354"/>
                  <a:gd name="T49" fmla="*/ 579 h 2548"/>
                  <a:gd name="T50" fmla="*/ 500 w 3354"/>
                  <a:gd name="T51" fmla="*/ 545 h 2548"/>
                  <a:gd name="T52" fmla="*/ 554 w 3354"/>
                  <a:gd name="T53" fmla="*/ 404 h 2548"/>
                  <a:gd name="T54" fmla="*/ 612 w 3354"/>
                  <a:gd name="T55" fmla="*/ 239 h 2548"/>
                  <a:gd name="T56" fmla="*/ 680 w 3354"/>
                  <a:gd name="T57" fmla="*/ 98 h 2548"/>
                  <a:gd name="T58" fmla="*/ 753 w 3354"/>
                  <a:gd name="T59" fmla="*/ 15 h 2548"/>
                  <a:gd name="T60" fmla="*/ 938 w 3354"/>
                  <a:gd name="T61" fmla="*/ 64 h 2548"/>
                  <a:gd name="T62" fmla="*/ 1088 w 3354"/>
                  <a:gd name="T63" fmla="*/ 107 h 2548"/>
                  <a:gd name="T64" fmla="*/ 1195 w 3354"/>
                  <a:gd name="T65" fmla="*/ 122 h 2548"/>
                  <a:gd name="T66" fmla="*/ 1341 w 3354"/>
                  <a:gd name="T67" fmla="*/ 195 h 2548"/>
                  <a:gd name="T68" fmla="*/ 1536 w 3354"/>
                  <a:gd name="T69" fmla="*/ 170 h 2548"/>
                  <a:gd name="T70" fmla="*/ 1638 w 3354"/>
                  <a:gd name="T71" fmla="*/ 273 h 2548"/>
                  <a:gd name="T72" fmla="*/ 1798 w 3354"/>
                  <a:gd name="T73" fmla="*/ 321 h 2548"/>
                  <a:gd name="T74" fmla="*/ 1915 w 3354"/>
                  <a:gd name="T75" fmla="*/ 243 h 2548"/>
                  <a:gd name="T76" fmla="*/ 2168 w 3354"/>
                  <a:gd name="T77" fmla="*/ 170 h 2548"/>
                  <a:gd name="T78" fmla="*/ 2318 w 3354"/>
                  <a:gd name="T79" fmla="*/ 287 h 2548"/>
                  <a:gd name="T80" fmla="*/ 2377 w 3354"/>
                  <a:gd name="T81" fmla="*/ 545 h 2548"/>
                  <a:gd name="T82" fmla="*/ 2328 w 3354"/>
                  <a:gd name="T83" fmla="*/ 671 h 2548"/>
                  <a:gd name="T84" fmla="*/ 2498 w 3354"/>
                  <a:gd name="T85" fmla="*/ 720 h 2548"/>
                  <a:gd name="T86" fmla="*/ 2751 w 3354"/>
                  <a:gd name="T87" fmla="*/ 720 h 2548"/>
                  <a:gd name="T88" fmla="*/ 2897 w 3354"/>
                  <a:gd name="T89" fmla="*/ 836 h 2548"/>
                  <a:gd name="T90" fmla="*/ 3013 w 3354"/>
                  <a:gd name="T91" fmla="*/ 997 h 2548"/>
                  <a:gd name="T92" fmla="*/ 3213 w 3354"/>
                  <a:gd name="T93" fmla="*/ 1070 h 2548"/>
                  <a:gd name="T94" fmla="*/ 3218 w 3354"/>
                  <a:gd name="T95" fmla="*/ 1206 h 2548"/>
                  <a:gd name="T96" fmla="*/ 3028 w 3354"/>
                  <a:gd name="T97" fmla="*/ 1400 h 2548"/>
                  <a:gd name="T98" fmla="*/ 3154 w 3354"/>
                  <a:gd name="T99" fmla="*/ 1609 h 2548"/>
                  <a:gd name="T100" fmla="*/ 3256 w 3354"/>
                  <a:gd name="T101" fmla="*/ 1677 h 2548"/>
                  <a:gd name="T102" fmla="*/ 3349 w 3354"/>
                  <a:gd name="T103" fmla="*/ 1794 h 2548"/>
                  <a:gd name="T104" fmla="*/ 3266 w 3354"/>
                  <a:gd name="T105" fmla="*/ 1857 h 2548"/>
                  <a:gd name="T106" fmla="*/ 3213 w 3354"/>
                  <a:gd name="T107" fmla="*/ 1916 h 2548"/>
                  <a:gd name="T108" fmla="*/ 3145 w 3354"/>
                  <a:gd name="T109" fmla="*/ 2018 h 2548"/>
                  <a:gd name="T110" fmla="*/ 3140 w 3354"/>
                  <a:gd name="T111" fmla="*/ 2144 h 2548"/>
                  <a:gd name="T112" fmla="*/ 3057 w 3354"/>
                  <a:gd name="T113" fmla="*/ 2193 h 2548"/>
                  <a:gd name="T114" fmla="*/ 2887 w 3354"/>
                  <a:gd name="T115" fmla="*/ 2275 h 2548"/>
                  <a:gd name="T116" fmla="*/ 2795 w 3354"/>
                  <a:gd name="T117" fmla="*/ 2222 h 2548"/>
                  <a:gd name="T118" fmla="*/ 2688 w 3354"/>
                  <a:gd name="T119" fmla="*/ 2256 h 2548"/>
                  <a:gd name="T120" fmla="*/ 2629 w 3354"/>
                  <a:gd name="T121" fmla="*/ 2227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54" h="2548">
                    <a:moveTo>
                      <a:pt x="2542" y="2207"/>
                    </a:moveTo>
                    <a:lnTo>
                      <a:pt x="2537" y="2217"/>
                    </a:lnTo>
                    <a:lnTo>
                      <a:pt x="2537" y="2232"/>
                    </a:lnTo>
                    <a:lnTo>
                      <a:pt x="2527" y="2251"/>
                    </a:lnTo>
                    <a:lnTo>
                      <a:pt x="2508" y="2251"/>
                    </a:lnTo>
                    <a:lnTo>
                      <a:pt x="2493" y="2261"/>
                    </a:lnTo>
                    <a:lnTo>
                      <a:pt x="2484" y="2275"/>
                    </a:lnTo>
                    <a:lnTo>
                      <a:pt x="2469" y="2275"/>
                    </a:lnTo>
                    <a:lnTo>
                      <a:pt x="2459" y="2280"/>
                    </a:lnTo>
                    <a:lnTo>
                      <a:pt x="2449" y="2290"/>
                    </a:lnTo>
                    <a:lnTo>
                      <a:pt x="2435" y="2295"/>
                    </a:lnTo>
                    <a:lnTo>
                      <a:pt x="2425" y="2300"/>
                    </a:lnTo>
                    <a:lnTo>
                      <a:pt x="2425" y="2319"/>
                    </a:lnTo>
                    <a:lnTo>
                      <a:pt x="2420" y="2324"/>
                    </a:lnTo>
                    <a:lnTo>
                      <a:pt x="2391" y="2334"/>
                    </a:lnTo>
                    <a:lnTo>
                      <a:pt x="2367" y="2338"/>
                    </a:lnTo>
                    <a:lnTo>
                      <a:pt x="2362" y="2348"/>
                    </a:lnTo>
                    <a:lnTo>
                      <a:pt x="2372" y="2363"/>
                    </a:lnTo>
                    <a:lnTo>
                      <a:pt x="2381" y="2368"/>
                    </a:lnTo>
                    <a:lnTo>
                      <a:pt x="2372" y="2373"/>
                    </a:lnTo>
                    <a:lnTo>
                      <a:pt x="2357" y="2368"/>
                    </a:lnTo>
                    <a:lnTo>
                      <a:pt x="2313" y="2368"/>
                    </a:lnTo>
                    <a:lnTo>
                      <a:pt x="2289" y="2363"/>
                    </a:lnTo>
                    <a:lnTo>
                      <a:pt x="2270" y="2373"/>
                    </a:lnTo>
                    <a:lnTo>
                      <a:pt x="2240" y="2377"/>
                    </a:lnTo>
                    <a:lnTo>
                      <a:pt x="2226" y="2387"/>
                    </a:lnTo>
                    <a:lnTo>
                      <a:pt x="2211" y="2387"/>
                    </a:lnTo>
                    <a:lnTo>
                      <a:pt x="2202" y="2382"/>
                    </a:lnTo>
                    <a:lnTo>
                      <a:pt x="2158" y="2382"/>
                    </a:lnTo>
                    <a:lnTo>
                      <a:pt x="2143" y="2392"/>
                    </a:lnTo>
                    <a:lnTo>
                      <a:pt x="2119" y="2407"/>
                    </a:lnTo>
                    <a:lnTo>
                      <a:pt x="2099" y="2416"/>
                    </a:lnTo>
                    <a:lnTo>
                      <a:pt x="2085" y="2421"/>
                    </a:lnTo>
                    <a:lnTo>
                      <a:pt x="2075" y="2426"/>
                    </a:lnTo>
                    <a:lnTo>
                      <a:pt x="2056" y="2441"/>
                    </a:lnTo>
                    <a:lnTo>
                      <a:pt x="2036" y="2441"/>
                    </a:lnTo>
                    <a:lnTo>
                      <a:pt x="2022" y="2426"/>
                    </a:lnTo>
                    <a:lnTo>
                      <a:pt x="2007" y="2411"/>
                    </a:lnTo>
                    <a:lnTo>
                      <a:pt x="1993" y="2411"/>
                    </a:lnTo>
                    <a:lnTo>
                      <a:pt x="1983" y="2416"/>
                    </a:lnTo>
                    <a:lnTo>
                      <a:pt x="1973" y="2416"/>
                    </a:lnTo>
                    <a:lnTo>
                      <a:pt x="1963" y="2421"/>
                    </a:lnTo>
                    <a:lnTo>
                      <a:pt x="1954" y="2431"/>
                    </a:lnTo>
                    <a:lnTo>
                      <a:pt x="1939" y="2445"/>
                    </a:lnTo>
                    <a:lnTo>
                      <a:pt x="1929" y="2460"/>
                    </a:lnTo>
                    <a:lnTo>
                      <a:pt x="1915" y="2465"/>
                    </a:lnTo>
                    <a:lnTo>
                      <a:pt x="1905" y="2484"/>
                    </a:lnTo>
                    <a:lnTo>
                      <a:pt x="1890" y="2509"/>
                    </a:lnTo>
                    <a:lnTo>
                      <a:pt x="1866" y="2518"/>
                    </a:lnTo>
                    <a:lnTo>
                      <a:pt x="1861" y="2533"/>
                    </a:lnTo>
                    <a:lnTo>
                      <a:pt x="1852" y="2548"/>
                    </a:lnTo>
                    <a:lnTo>
                      <a:pt x="1832" y="2548"/>
                    </a:lnTo>
                    <a:lnTo>
                      <a:pt x="1818" y="2543"/>
                    </a:lnTo>
                    <a:lnTo>
                      <a:pt x="1803" y="2543"/>
                    </a:lnTo>
                    <a:lnTo>
                      <a:pt x="1798" y="2533"/>
                    </a:lnTo>
                    <a:lnTo>
                      <a:pt x="1784" y="2538"/>
                    </a:lnTo>
                    <a:lnTo>
                      <a:pt x="1774" y="2538"/>
                    </a:lnTo>
                    <a:lnTo>
                      <a:pt x="1764" y="2523"/>
                    </a:lnTo>
                    <a:lnTo>
                      <a:pt x="1759" y="2509"/>
                    </a:lnTo>
                    <a:lnTo>
                      <a:pt x="1774" y="2504"/>
                    </a:lnTo>
                    <a:lnTo>
                      <a:pt x="1788" y="2489"/>
                    </a:lnTo>
                    <a:lnTo>
                      <a:pt x="1788" y="2479"/>
                    </a:lnTo>
                    <a:lnTo>
                      <a:pt x="1803" y="2465"/>
                    </a:lnTo>
                    <a:lnTo>
                      <a:pt x="1803" y="2445"/>
                    </a:lnTo>
                    <a:lnTo>
                      <a:pt x="1793" y="2426"/>
                    </a:lnTo>
                    <a:lnTo>
                      <a:pt x="1793" y="2407"/>
                    </a:lnTo>
                    <a:lnTo>
                      <a:pt x="1788" y="2392"/>
                    </a:lnTo>
                    <a:lnTo>
                      <a:pt x="1788" y="2382"/>
                    </a:lnTo>
                    <a:lnTo>
                      <a:pt x="1793" y="2368"/>
                    </a:lnTo>
                    <a:lnTo>
                      <a:pt x="1793" y="2358"/>
                    </a:lnTo>
                    <a:lnTo>
                      <a:pt x="1788" y="2348"/>
                    </a:lnTo>
                    <a:lnTo>
                      <a:pt x="1784" y="2353"/>
                    </a:lnTo>
                    <a:lnTo>
                      <a:pt x="1779" y="2353"/>
                    </a:lnTo>
                    <a:lnTo>
                      <a:pt x="1774" y="2338"/>
                    </a:lnTo>
                    <a:lnTo>
                      <a:pt x="1779" y="2324"/>
                    </a:lnTo>
                    <a:lnTo>
                      <a:pt x="1779" y="2304"/>
                    </a:lnTo>
                    <a:lnTo>
                      <a:pt x="1769" y="2300"/>
                    </a:lnTo>
                    <a:lnTo>
                      <a:pt x="1759" y="2290"/>
                    </a:lnTo>
                    <a:lnTo>
                      <a:pt x="1759" y="2280"/>
                    </a:lnTo>
                    <a:lnTo>
                      <a:pt x="1774" y="2266"/>
                    </a:lnTo>
                    <a:lnTo>
                      <a:pt x="1774" y="2246"/>
                    </a:lnTo>
                    <a:lnTo>
                      <a:pt x="1784" y="2232"/>
                    </a:lnTo>
                    <a:lnTo>
                      <a:pt x="1798" y="2227"/>
                    </a:lnTo>
                    <a:lnTo>
                      <a:pt x="1803" y="2217"/>
                    </a:lnTo>
                    <a:lnTo>
                      <a:pt x="1808" y="2207"/>
                    </a:lnTo>
                    <a:lnTo>
                      <a:pt x="1793" y="2193"/>
                    </a:lnTo>
                    <a:lnTo>
                      <a:pt x="1788" y="2168"/>
                    </a:lnTo>
                    <a:lnTo>
                      <a:pt x="1784" y="2159"/>
                    </a:lnTo>
                    <a:lnTo>
                      <a:pt x="1769" y="2154"/>
                    </a:lnTo>
                    <a:lnTo>
                      <a:pt x="1764" y="2159"/>
                    </a:lnTo>
                    <a:lnTo>
                      <a:pt x="1745" y="2163"/>
                    </a:lnTo>
                    <a:lnTo>
                      <a:pt x="1730" y="2159"/>
                    </a:lnTo>
                    <a:lnTo>
                      <a:pt x="1715" y="2163"/>
                    </a:lnTo>
                    <a:lnTo>
                      <a:pt x="1711" y="2188"/>
                    </a:lnTo>
                    <a:lnTo>
                      <a:pt x="1691" y="2202"/>
                    </a:lnTo>
                    <a:lnTo>
                      <a:pt x="1672" y="2207"/>
                    </a:lnTo>
                    <a:lnTo>
                      <a:pt x="1657" y="2198"/>
                    </a:lnTo>
                    <a:lnTo>
                      <a:pt x="1594" y="2198"/>
                    </a:lnTo>
                    <a:lnTo>
                      <a:pt x="1574" y="2207"/>
                    </a:lnTo>
                    <a:lnTo>
                      <a:pt x="1540" y="2207"/>
                    </a:lnTo>
                    <a:lnTo>
                      <a:pt x="1511" y="2212"/>
                    </a:lnTo>
                    <a:lnTo>
                      <a:pt x="1472" y="2212"/>
                    </a:lnTo>
                    <a:lnTo>
                      <a:pt x="1453" y="2217"/>
                    </a:lnTo>
                    <a:lnTo>
                      <a:pt x="1429" y="2227"/>
                    </a:lnTo>
                    <a:lnTo>
                      <a:pt x="1400" y="2227"/>
                    </a:lnTo>
                    <a:lnTo>
                      <a:pt x="1385" y="2217"/>
                    </a:lnTo>
                    <a:lnTo>
                      <a:pt x="1365" y="2183"/>
                    </a:lnTo>
                    <a:lnTo>
                      <a:pt x="1351" y="2159"/>
                    </a:lnTo>
                    <a:lnTo>
                      <a:pt x="1341" y="2134"/>
                    </a:lnTo>
                    <a:lnTo>
                      <a:pt x="1327" y="2115"/>
                    </a:lnTo>
                    <a:lnTo>
                      <a:pt x="1317" y="2095"/>
                    </a:lnTo>
                    <a:lnTo>
                      <a:pt x="1302" y="2086"/>
                    </a:lnTo>
                    <a:lnTo>
                      <a:pt x="1293" y="2086"/>
                    </a:lnTo>
                    <a:lnTo>
                      <a:pt x="1249" y="2091"/>
                    </a:lnTo>
                    <a:lnTo>
                      <a:pt x="1161" y="2100"/>
                    </a:lnTo>
                    <a:lnTo>
                      <a:pt x="1118" y="2100"/>
                    </a:lnTo>
                    <a:lnTo>
                      <a:pt x="1084" y="2095"/>
                    </a:lnTo>
                    <a:lnTo>
                      <a:pt x="1035" y="1993"/>
                    </a:lnTo>
                    <a:lnTo>
                      <a:pt x="1006" y="1930"/>
                    </a:lnTo>
                    <a:lnTo>
                      <a:pt x="986" y="1891"/>
                    </a:lnTo>
                    <a:lnTo>
                      <a:pt x="947" y="1857"/>
                    </a:lnTo>
                    <a:lnTo>
                      <a:pt x="928" y="1852"/>
                    </a:lnTo>
                    <a:lnTo>
                      <a:pt x="889" y="1809"/>
                    </a:lnTo>
                    <a:lnTo>
                      <a:pt x="855" y="1799"/>
                    </a:lnTo>
                    <a:lnTo>
                      <a:pt x="811" y="1775"/>
                    </a:lnTo>
                    <a:lnTo>
                      <a:pt x="763" y="1760"/>
                    </a:lnTo>
                    <a:lnTo>
                      <a:pt x="719" y="1736"/>
                    </a:lnTo>
                    <a:lnTo>
                      <a:pt x="704" y="1731"/>
                    </a:lnTo>
                    <a:lnTo>
                      <a:pt x="695" y="1721"/>
                    </a:lnTo>
                    <a:lnTo>
                      <a:pt x="690" y="1697"/>
                    </a:lnTo>
                    <a:lnTo>
                      <a:pt x="680" y="1692"/>
                    </a:lnTo>
                    <a:lnTo>
                      <a:pt x="597" y="1682"/>
                    </a:lnTo>
                    <a:lnTo>
                      <a:pt x="505" y="1658"/>
                    </a:lnTo>
                    <a:lnTo>
                      <a:pt x="398" y="1634"/>
                    </a:lnTo>
                    <a:lnTo>
                      <a:pt x="330" y="1619"/>
                    </a:lnTo>
                    <a:lnTo>
                      <a:pt x="306" y="1609"/>
                    </a:lnTo>
                    <a:lnTo>
                      <a:pt x="301" y="1600"/>
                    </a:lnTo>
                    <a:lnTo>
                      <a:pt x="286" y="1585"/>
                    </a:lnTo>
                    <a:lnTo>
                      <a:pt x="257" y="1585"/>
                    </a:lnTo>
                    <a:lnTo>
                      <a:pt x="223" y="1580"/>
                    </a:lnTo>
                    <a:lnTo>
                      <a:pt x="184" y="1566"/>
                    </a:lnTo>
                    <a:lnTo>
                      <a:pt x="170" y="1561"/>
                    </a:lnTo>
                    <a:lnTo>
                      <a:pt x="150" y="1546"/>
                    </a:lnTo>
                    <a:lnTo>
                      <a:pt x="140" y="1488"/>
                    </a:lnTo>
                    <a:lnTo>
                      <a:pt x="131" y="1468"/>
                    </a:lnTo>
                    <a:lnTo>
                      <a:pt x="121" y="1473"/>
                    </a:lnTo>
                    <a:lnTo>
                      <a:pt x="106" y="1468"/>
                    </a:lnTo>
                    <a:lnTo>
                      <a:pt x="106" y="1425"/>
                    </a:lnTo>
                    <a:lnTo>
                      <a:pt x="102" y="1410"/>
                    </a:lnTo>
                    <a:lnTo>
                      <a:pt x="97" y="1395"/>
                    </a:lnTo>
                    <a:lnTo>
                      <a:pt x="97" y="1366"/>
                    </a:lnTo>
                    <a:lnTo>
                      <a:pt x="87" y="1347"/>
                    </a:lnTo>
                    <a:lnTo>
                      <a:pt x="63" y="1337"/>
                    </a:lnTo>
                    <a:lnTo>
                      <a:pt x="77" y="1308"/>
                    </a:lnTo>
                    <a:lnTo>
                      <a:pt x="82" y="1274"/>
                    </a:lnTo>
                    <a:lnTo>
                      <a:pt x="82" y="1269"/>
                    </a:lnTo>
                    <a:lnTo>
                      <a:pt x="87" y="1240"/>
                    </a:lnTo>
                    <a:lnTo>
                      <a:pt x="82" y="1201"/>
                    </a:lnTo>
                    <a:lnTo>
                      <a:pt x="63" y="1182"/>
                    </a:lnTo>
                    <a:lnTo>
                      <a:pt x="34" y="1162"/>
                    </a:lnTo>
                    <a:lnTo>
                      <a:pt x="19" y="1143"/>
                    </a:lnTo>
                    <a:lnTo>
                      <a:pt x="4" y="1128"/>
                    </a:lnTo>
                    <a:lnTo>
                      <a:pt x="0" y="1118"/>
                    </a:lnTo>
                    <a:lnTo>
                      <a:pt x="4" y="1099"/>
                    </a:lnTo>
                    <a:lnTo>
                      <a:pt x="19" y="1089"/>
                    </a:lnTo>
                    <a:lnTo>
                      <a:pt x="34" y="1079"/>
                    </a:lnTo>
                    <a:lnTo>
                      <a:pt x="43" y="1070"/>
                    </a:lnTo>
                    <a:lnTo>
                      <a:pt x="24" y="1050"/>
                    </a:lnTo>
                    <a:lnTo>
                      <a:pt x="14" y="1026"/>
                    </a:lnTo>
                    <a:lnTo>
                      <a:pt x="9" y="1016"/>
                    </a:lnTo>
                    <a:lnTo>
                      <a:pt x="19" y="1007"/>
                    </a:lnTo>
                    <a:lnTo>
                      <a:pt x="34" y="997"/>
                    </a:lnTo>
                    <a:lnTo>
                      <a:pt x="63" y="987"/>
                    </a:lnTo>
                    <a:lnTo>
                      <a:pt x="77" y="982"/>
                    </a:lnTo>
                    <a:lnTo>
                      <a:pt x="92" y="977"/>
                    </a:lnTo>
                    <a:lnTo>
                      <a:pt x="82" y="953"/>
                    </a:lnTo>
                    <a:lnTo>
                      <a:pt x="72" y="929"/>
                    </a:lnTo>
                    <a:lnTo>
                      <a:pt x="63" y="909"/>
                    </a:lnTo>
                    <a:lnTo>
                      <a:pt x="72" y="905"/>
                    </a:lnTo>
                    <a:lnTo>
                      <a:pt x="77" y="895"/>
                    </a:lnTo>
                    <a:lnTo>
                      <a:pt x="72" y="880"/>
                    </a:lnTo>
                    <a:lnTo>
                      <a:pt x="68" y="870"/>
                    </a:lnTo>
                    <a:lnTo>
                      <a:pt x="82" y="851"/>
                    </a:lnTo>
                    <a:lnTo>
                      <a:pt x="111" y="841"/>
                    </a:lnTo>
                    <a:lnTo>
                      <a:pt x="136" y="827"/>
                    </a:lnTo>
                    <a:lnTo>
                      <a:pt x="160" y="812"/>
                    </a:lnTo>
                    <a:lnTo>
                      <a:pt x="179" y="798"/>
                    </a:lnTo>
                    <a:lnTo>
                      <a:pt x="204" y="783"/>
                    </a:lnTo>
                    <a:lnTo>
                      <a:pt x="218" y="768"/>
                    </a:lnTo>
                    <a:lnTo>
                      <a:pt x="233" y="744"/>
                    </a:lnTo>
                    <a:lnTo>
                      <a:pt x="233" y="686"/>
                    </a:lnTo>
                    <a:lnTo>
                      <a:pt x="228" y="661"/>
                    </a:lnTo>
                    <a:lnTo>
                      <a:pt x="252" y="652"/>
                    </a:lnTo>
                    <a:lnTo>
                      <a:pt x="272" y="642"/>
                    </a:lnTo>
                    <a:lnTo>
                      <a:pt x="286" y="627"/>
                    </a:lnTo>
                    <a:lnTo>
                      <a:pt x="296" y="608"/>
                    </a:lnTo>
                    <a:lnTo>
                      <a:pt x="306" y="593"/>
                    </a:lnTo>
                    <a:lnTo>
                      <a:pt x="325" y="579"/>
                    </a:lnTo>
                    <a:lnTo>
                      <a:pt x="340" y="584"/>
                    </a:lnTo>
                    <a:lnTo>
                      <a:pt x="350" y="579"/>
                    </a:lnTo>
                    <a:lnTo>
                      <a:pt x="364" y="564"/>
                    </a:lnTo>
                    <a:lnTo>
                      <a:pt x="379" y="550"/>
                    </a:lnTo>
                    <a:lnTo>
                      <a:pt x="388" y="540"/>
                    </a:lnTo>
                    <a:lnTo>
                      <a:pt x="408" y="550"/>
                    </a:lnTo>
                    <a:lnTo>
                      <a:pt x="432" y="545"/>
                    </a:lnTo>
                    <a:lnTo>
                      <a:pt x="456" y="545"/>
                    </a:lnTo>
                    <a:lnTo>
                      <a:pt x="481" y="550"/>
                    </a:lnTo>
                    <a:lnTo>
                      <a:pt x="500" y="545"/>
                    </a:lnTo>
                    <a:lnTo>
                      <a:pt x="505" y="545"/>
                    </a:lnTo>
                    <a:lnTo>
                      <a:pt x="515" y="525"/>
                    </a:lnTo>
                    <a:lnTo>
                      <a:pt x="515" y="506"/>
                    </a:lnTo>
                    <a:lnTo>
                      <a:pt x="520" y="491"/>
                    </a:lnTo>
                    <a:lnTo>
                      <a:pt x="534" y="477"/>
                    </a:lnTo>
                    <a:lnTo>
                      <a:pt x="544" y="452"/>
                    </a:lnTo>
                    <a:lnTo>
                      <a:pt x="544" y="428"/>
                    </a:lnTo>
                    <a:lnTo>
                      <a:pt x="554" y="404"/>
                    </a:lnTo>
                    <a:lnTo>
                      <a:pt x="559" y="384"/>
                    </a:lnTo>
                    <a:lnTo>
                      <a:pt x="568" y="370"/>
                    </a:lnTo>
                    <a:lnTo>
                      <a:pt x="568" y="341"/>
                    </a:lnTo>
                    <a:lnTo>
                      <a:pt x="563" y="321"/>
                    </a:lnTo>
                    <a:lnTo>
                      <a:pt x="583" y="307"/>
                    </a:lnTo>
                    <a:lnTo>
                      <a:pt x="597" y="287"/>
                    </a:lnTo>
                    <a:lnTo>
                      <a:pt x="612" y="263"/>
                    </a:lnTo>
                    <a:lnTo>
                      <a:pt x="612" y="239"/>
                    </a:lnTo>
                    <a:lnTo>
                      <a:pt x="617" y="209"/>
                    </a:lnTo>
                    <a:lnTo>
                      <a:pt x="622" y="180"/>
                    </a:lnTo>
                    <a:lnTo>
                      <a:pt x="631" y="161"/>
                    </a:lnTo>
                    <a:lnTo>
                      <a:pt x="646" y="146"/>
                    </a:lnTo>
                    <a:lnTo>
                      <a:pt x="665" y="146"/>
                    </a:lnTo>
                    <a:lnTo>
                      <a:pt x="680" y="141"/>
                    </a:lnTo>
                    <a:lnTo>
                      <a:pt x="690" y="132"/>
                    </a:lnTo>
                    <a:lnTo>
                      <a:pt x="680" y="98"/>
                    </a:lnTo>
                    <a:lnTo>
                      <a:pt x="680" y="83"/>
                    </a:lnTo>
                    <a:lnTo>
                      <a:pt x="690" y="68"/>
                    </a:lnTo>
                    <a:lnTo>
                      <a:pt x="704" y="54"/>
                    </a:lnTo>
                    <a:lnTo>
                      <a:pt x="704" y="39"/>
                    </a:lnTo>
                    <a:lnTo>
                      <a:pt x="709" y="15"/>
                    </a:lnTo>
                    <a:lnTo>
                      <a:pt x="719" y="0"/>
                    </a:lnTo>
                    <a:lnTo>
                      <a:pt x="734" y="0"/>
                    </a:lnTo>
                    <a:lnTo>
                      <a:pt x="753" y="15"/>
                    </a:lnTo>
                    <a:lnTo>
                      <a:pt x="772" y="25"/>
                    </a:lnTo>
                    <a:lnTo>
                      <a:pt x="811" y="30"/>
                    </a:lnTo>
                    <a:lnTo>
                      <a:pt x="836" y="34"/>
                    </a:lnTo>
                    <a:lnTo>
                      <a:pt x="865" y="49"/>
                    </a:lnTo>
                    <a:lnTo>
                      <a:pt x="884" y="59"/>
                    </a:lnTo>
                    <a:lnTo>
                      <a:pt x="899" y="73"/>
                    </a:lnTo>
                    <a:lnTo>
                      <a:pt x="918" y="78"/>
                    </a:lnTo>
                    <a:lnTo>
                      <a:pt x="938" y="64"/>
                    </a:lnTo>
                    <a:lnTo>
                      <a:pt x="962" y="68"/>
                    </a:lnTo>
                    <a:lnTo>
                      <a:pt x="991" y="78"/>
                    </a:lnTo>
                    <a:lnTo>
                      <a:pt x="1011" y="88"/>
                    </a:lnTo>
                    <a:lnTo>
                      <a:pt x="1030" y="93"/>
                    </a:lnTo>
                    <a:lnTo>
                      <a:pt x="1050" y="78"/>
                    </a:lnTo>
                    <a:lnTo>
                      <a:pt x="1069" y="73"/>
                    </a:lnTo>
                    <a:lnTo>
                      <a:pt x="1074" y="93"/>
                    </a:lnTo>
                    <a:lnTo>
                      <a:pt x="1088" y="107"/>
                    </a:lnTo>
                    <a:lnTo>
                      <a:pt x="1103" y="117"/>
                    </a:lnTo>
                    <a:lnTo>
                      <a:pt x="1113" y="117"/>
                    </a:lnTo>
                    <a:lnTo>
                      <a:pt x="1122" y="102"/>
                    </a:lnTo>
                    <a:lnTo>
                      <a:pt x="1137" y="93"/>
                    </a:lnTo>
                    <a:lnTo>
                      <a:pt x="1156" y="98"/>
                    </a:lnTo>
                    <a:lnTo>
                      <a:pt x="1176" y="102"/>
                    </a:lnTo>
                    <a:lnTo>
                      <a:pt x="1190" y="112"/>
                    </a:lnTo>
                    <a:lnTo>
                      <a:pt x="1195" y="122"/>
                    </a:lnTo>
                    <a:lnTo>
                      <a:pt x="1190" y="136"/>
                    </a:lnTo>
                    <a:lnTo>
                      <a:pt x="1186" y="151"/>
                    </a:lnTo>
                    <a:lnTo>
                      <a:pt x="1190" y="170"/>
                    </a:lnTo>
                    <a:lnTo>
                      <a:pt x="1205" y="180"/>
                    </a:lnTo>
                    <a:lnTo>
                      <a:pt x="1225" y="185"/>
                    </a:lnTo>
                    <a:lnTo>
                      <a:pt x="1283" y="185"/>
                    </a:lnTo>
                    <a:lnTo>
                      <a:pt x="1312" y="195"/>
                    </a:lnTo>
                    <a:lnTo>
                      <a:pt x="1341" y="195"/>
                    </a:lnTo>
                    <a:lnTo>
                      <a:pt x="1361" y="200"/>
                    </a:lnTo>
                    <a:lnTo>
                      <a:pt x="1380" y="200"/>
                    </a:lnTo>
                    <a:lnTo>
                      <a:pt x="1404" y="190"/>
                    </a:lnTo>
                    <a:lnTo>
                      <a:pt x="1419" y="180"/>
                    </a:lnTo>
                    <a:lnTo>
                      <a:pt x="1482" y="180"/>
                    </a:lnTo>
                    <a:lnTo>
                      <a:pt x="1497" y="175"/>
                    </a:lnTo>
                    <a:lnTo>
                      <a:pt x="1516" y="166"/>
                    </a:lnTo>
                    <a:lnTo>
                      <a:pt x="1536" y="170"/>
                    </a:lnTo>
                    <a:lnTo>
                      <a:pt x="1555" y="180"/>
                    </a:lnTo>
                    <a:lnTo>
                      <a:pt x="1574" y="195"/>
                    </a:lnTo>
                    <a:lnTo>
                      <a:pt x="1584" y="205"/>
                    </a:lnTo>
                    <a:lnTo>
                      <a:pt x="1579" y="219"/>
                    </a:lnTo>
                    <a:lnTo>
                      <a:pt x="1579" y="239"/>
                    </a:lnTo>
                    <a:lnTo>
                      <a:pt x="1584" y="253"/>
                    </a:lnTo>
                    <a:lnTo>
                      <a:pt x="1613" y="268"/>
                    </a:lnTo>
                    <a:lnTo>
                      <a:pt x="1638" y="273"/>
                    </a:lnTo>
                    <a:lnTo>
                      <a:pt x="1657" y="277"/>
                    </a:lnTo>
                    <a:lnTo>
                      <a:pt x="1672" y="277"/>
                    </a:lnTo>
                    <a:lnTo>
                      <a:pt x="1696" y="273"/>
                    </a:lnTo>
                    <a:lnTo>
                      <a:pt x="1715" y="277"/>
                    </a:lnTo>
                    <a:lnTo>
                      <a:pt x="1735" y="273"/>
                    </a:lnTo>
                    <a:lnTo>
                      <a:pt x="1754" y="282"/>
                    </a:lnTo>
                    <a:lnTo>
                      <a:pt x="1784" y="302"/>
                    </a:lnTo>
                    <a:lnTo>
                      <a:pt x="1798" y="321"/>
                    </a:lnTo>
                    <a:lnTo>
                      <a:pt x="1803" y="336"/>
                    </a:lnTo>
                    <a:lnTo>
                      <a:pt x="1813" y="345"/>
                    </a:lnTo>
                    <a:lnTo>
                      <a:pt x="1832" y="345"/>
                    </a:lnTo>
                    <a:lnTo>
                      <a:pt x="1852" y="331"/>
                    </a:lnTo>
                    <a:lnTo>
                      <a:pt x="1876" y="311"/>
                    </a:lnTo>
                    <a:lnTo>
                      <a:pt x="1881" y="292"/>
                    </a:lnTo>
                    <a:lnTo>
                      <a:pt x="1886" y="268"/>
                    </a:lnTo>
                    <a:lnTo>
                      <a:pt x="1915" y="243"/>
                    </a:lnTo>
                    <a:lnTo>
                      <a:pt x="1949" y="219"/>
                    </a:lnTo>
                    <a:lnTo>
                      <a:pt x="1988" y="200"/>
                    </a:lnTo>
                    <a:lnTo>
                      <a:pt x="2027" y="180"/>
                    </a:lnTo>
                    <a:lnTo>
                      <a:pt x="2051" y="166"/>
                    </a:lnTo>
                    <a:lnTo>
                      <a:pt x="2075" y="156"/>
                    </a:lnTo>
                    <a:lnTo>
                      <a:pt x="2114" y="151"/>
                    </a:lnTo>
                    <a:lnTo>
                      <a:pt x="2148" y="156"/>
                    </a:lnTo>
                    <a:lnTo>
                      <a:pt x="2168" y="170"/>
                    </a:lnTo>
                    <a:lnTo>
                      <a:pt x="2187" y="200"/>
                    </a:lnTo>
                    <a:lnTo>
                      <a:pt x="2197" y="214"/>
                    </a:lnTo>
                    <a:lnTo>
                      <a:pt x="2216" y="234"/>
                    </a:lnTo>
                    <a:lnTo>
                      <a:pt x="2231" y="253"/>
                    </a:lnTo>
                    <a:lnTo>
                      <a:pt x="2255" y="258"/>
                    </a:lnTo>
                    <a:lnTo>
                      <a:pt x="2299" y="258"/>
                    </a:lnTo>
                    <a:lnTo>
                      <a:pt x="2304" y="282"/>
                    </a:lnTo>
                    <a:lnTo>
                      <a:pt x="2318" y="287"/>
                    </a:lnTo>
                    <a:lnTo>
                      <a:pt x="2328" y="307"/>
                    </a:lnTo>
                    <a:lnTo>
                      <a:pt x="2333" y="336"/>
                    </a:lnTo>
                    <a:lnTo>
                      <a:pt x="2357" y="384"/>
                    </a:lnTo>
                    <a:lnTo>
                      <a:pt x="2386" y="448"/>
                    </a:lnTo>
                    <a:lnTo>
                      <a:pt x="2401" y="501"/>
                    </a:lnTo>
                    <a:lnTo>
                      <a:pt x="2386" y="520"/>
                    </a:lnTo>
                    <a:lnTo>
                      <a:pt x="2386" y="535"/>
                    </a:lnTo>
                    <a:lnTo>
                      <a:pt x="2377" y="545"/>
                    </a:lnTo>
                    <a:lnTo>
                      <a:pt x="2367" y="554"/>
                    </a:lnTo>
                    <a:lnTo>
                      <a:pt x="2357" y="559"/>
                    </a:lnTo>
                    <a:lnTo>
                      <a:pt x="2347" y="579"/>
                    </a:lnTo>
                    <a:lnTo>
                      <a:pt x="2352" y="603"/>
                    </a:lnTo>
                    <a:lnTo>
                      <a:pt x="2347" y="623"/>
                    </a:lnTo>
                    <a:lnTo>
                      <a:pt x="2338" y="642"/>
                    </a:lnTo>
                    <a:lnTo>
                      <a:pt x="2328" y="657"/>
                    </a:lnTo>
                    <a:lnTo>
                      <a:pt x="2328" y="671"/>
                    </a:lnTo>
                    <a:lnTo>
                      <a:pt x="2333" y="686"/>
                    </a:lnTo>
                    <a:lnTo>
                      <a:pt x="2338" y="705"/>
                    </a:lnTo>
                    <a:lnTo>
                      <a:pt x="2367" y="710"/>
                    </a:lnTo>
                    <a:lnTo>
                      <a:pt x="2396" y="710"/>
                    </a:lnTo>
                    <a:lnTo>
                      <a:pt x="2420" y="715"/>
                    </a:lnTo>
                    <a:lnTo>
                      <a:pt x="2454" y="715"/>
                    </a:lnTo>
                    <a:lnTo>
                      <a:pt x="2479" y="720"/>
                    </a:lnTo>
                    <a:lnTo>
                      <a:pt x="2498" y="720"/>
                    </a:lnTo>
                    <a:lnTo>
                      <a:pt x="2522" y="725"/>
                    </a:lnTo>
                    <a:lnTo>
                      <a:pt x="2542" y="725"/>
                    </a:lnTo>
                    <a:lnTo>
                      <a:pt x="2566" y="715"/>
                    </a:lnTo>
                    <a:lnTo>
                      <a:pt x="2590" y="715"/>
                    </a:lnTo>
                    <a:lnTo>
                      <a:pt x="2620" y="710"/>
                    </a:lnTo>
                    <a:lnTo>
                      <a:pt x="2649" y="715"/>
                    </a:lnTo>
                    <a:lnTo>
                      <a:pt x="2722" y="715"/>
                    </a:lnTo>
                    <a:lnTo>
                      <a:pt x="2751" y="720"/>
                    </a:lnTo>
                    <a:lnTo>
                      <a:pt x="2775" y="729"/>
                    </a:lnTo>
                    <a:lnTo>
                      <a:pt x="2804" y="734"/>
                    </a:lnTo>
                    <a:lnTo>
                      <a:pt x="2833" y="749"/>
                    </a:lnTo>
                    <a:lnTo>
                      <a:pt x="2863" y="759"/>
                    </a:lnTo>
                    <a:lnTo>
                      <a:pt x="2887" y="773"/>
                    </a:lnTo>
                    <a:lnTo>
                      <a:pt x="2897" y="793"/>
                    </a:lnTo>
                    <a:lnTo>
                      <a:pt x="2902" y="817"/>
                    </a:lnTo>
                    <a:lnTo>
                      <a:pt x="2897" y="836"/>
                    </a:lnTo>
                    <a:lnTo>
                      <a:pt x="2897" y="861"/>
                    </a:lnTo>
                    <a:lnTo>
                      <a:pt x="2960" y="861"/>
                    </a:lnTo>
                    <a:lnTo>
                      <a:pt x="2974" y="866"/>
                    </a:lnTo>
                    <a:lnTo>
                      <a:pt x="2979" y="895"/>
                    </a:lnTo>
                    <a:lnTo>
                      <a:pt x="2989" y="919"/>
                    </a:lnTo>
                    <a:lnTo>
                      <a:pt x="2999" y="948"/>
                    </a:lnTo>
                    <a:lnTo>
                      <a:pt x="3004" y="973"/>
                    </a:lnTo>
                    <a:lnTo>
                      <a:pt x="3013" y="997"/>
                    </a:lnTo>
                    <a:lnTo>
                      <a:pt x="3023" y="1021"/>
                    </a:lnTo>
                    <a:lnTo>
                      <a:pt x="3033" y="1041"/>
                    </a:lnTo>
                    <a:lnTo>
                      <a:pt x="3038" y="1055"/>
                    </a:lnTo>
                    <a:lnTo>
                      <a:pt x="3047" y="1065"/>
                    </a:lnTo>
                    <a:lnTo>
                      <a:pt x="3125" y="1065"/>
                    </a:lnTo>
                    <a:lnTo>
                      <a:pt x="3154" y="1060"/>
                    </a:lnTo>
                    <a:lnTo>
                      <a:pt x="3208" y="1060"/>
                    </a:lnTo>
                    <a:lnTo>
                      <a:pt x="3213" y="1070"/>
                    </a:lnTo>
                    <a:lnTo>
                      <a:pt x="3208" y="1089"/>
                    </a:lnTo>
                    <a:lnTo>
                      <a:pt x="3213" y="1109"/>
                    </a:lnTo>
                    <a:lnTo>
                      <a:pt x="3222" y="1123"/>
                    </a:lnTo>
                    <a:lnTo>
                      <a:pt x="3237" y="1143"/>
                    </a:lnTo>
                    <a:lnTo>
                      <a:pt x="3252" y="1157"/>
                    </a:lnTo>
                    <a:lnTo>
                      <a:pt x="3256" y="1167"/>
                    </a:lnTo>
                    <a:lnTo>
                      <a:pt x="3256" y="1186"/>
                    </a:lnTo>
                    <a:lnTo>
                      <a:pt x="3218" y="1206"/>
                    </a:lnTo>
                    <a:lnTo>
                      <a:pt x="3188" y="1216"/>
                    </a:lnTo>
                    <a:lnTo>
                      <a:pt x="3169" y="1240"/>
                    </a:lnTo>
                    <a:lnTo>
                      <a:pt x="3140" y="1279"/>
                    </a:lnTo>
                    <a:lnTo>
                      <a:pt x="3137" y="1279"/>
                    </a:lnTo>
                    <a:lnTo>
                      <a:pt x="3130" y="1289"/>
                    </a:lnTo>
                    <a:lnTo>
                      <a:pt x="3057" y="1357"/>
                    </a:lnTo>
                    <a:lnTo>
                      <a:pt x="3033" y="1386"/>
                    </a:lnTo>
                    <a:lnTo>
                      <a:pt x="3028" y="1400"/>
                    </a:lnTo>
                    <a:lnTo>
                      <a:pt x="3033" y="1449"/>
                    </a:lnTo>
                    <a:lnTo>
                      <a:pt x="3033" y="1512"/>
                    </a:lnTo>
                    <a:lnTo>
                      <a:pt x="3047" y="1532"/>
                    </a:lnTo>
                    <a:lnTo>
                      <a:pt x="3052" y="1551"/>
                    </a:lnTo>
                    <a:lnTo>
                      <a:pt x="3052" y="1580"/>
                    </a:lnTo>
                    <a:lnTo>
                      <a:pt x="3081" y="1595"/>
                    </a:lnTo>
                    <a:lnTo>
                      <a:pt x="3115" y="1600"/>
                    </a:lnTo>
                    <a:lnTo>
                      <a:pt x="3154" y="1609"/>
                    </a:lnTo>
                    <a:lnTo>
                      <a:pt x="3169" y="1614"/>
                    </a:lnTo>
                    <a:lnTo>
                      <a:pt x="3184" y="1619"/>
                    </a:lnTo>
                    <a:lnTo>
                      <a:pt x="3188" y="1629"/>
                    </a:lnTo>
                    <a:lnTo>
                      <a:pt x="3198" y="1638"/>
                    </a:lnTo>
                    <a:lnTo>
                      <a:pt x="3208" y="1653"/>
                    </a:lnTo>
                    <a:lnTo>
                      <a:pt x="3222" y="1663"/>
                    </a:lnTo>
                    <a:lnTo>
                      <a:pt x="3237" y="1673"/>
                    </a:lnTo>
                    <a:lnTo>
                      <a:pt x="3256" y="1677"/>
                    </a:lnTo>
                    <a:lnTo>
                      <a:pt x="3276" y="1677"/>
                    </a:lnTo>
                    <a:lnTo>
                      <a:pt x="3305" y="1673"/>
                    </a:lnTo>
                    <a:lnTo>
                      <a:pt x="3329" y="1682"/>
                    </a:lnTo>
                    <a:lnTo>
                      <a:pt x="3344" y="1697"/>
                    </a:lnTo>
                    <a:lnTo>
                      <a:pt x="3354" y="1711"/>
                    </a:lnTo>
                    <a:lnTo>
                      <a:pt x="3354" y="1745"/>
                    </a:lnTo>
                    <a:lnTo>
                      <a:pt x="3349" y="1760"/>
                    </a:lnTo>
                    <a:lnTo>
                      <a:pt x="3349" y="1794"/>
                    </a:lnTo>
                    <a:lnTo>
                      <a:pt x="3354" y="1809"/>
                    </a:lnTo>
                    <a:lnTo>
                      <a:pt x="3349" y="1818"/>
                    </a:lnTo>
                    <a:lnTo>
                      <a:pt x="3344" y="1828"/>
                    </a:lnTo>
                    <a:lnTo>
                      <a:pt x="3329" y="1833"/>
                    </a:lnTo>
                    <a:lnTo>
                      <a:pt x="3290" y="1833"/>
                    </a:lnTo>
                    <a:lnTo>
                      <a:pt x="3281" y="1838"/>
                    </a:lnTo>
                    <a:lnTo>
                      <a:pt x="3266" y="1848"/>
                    </a:lnTo>
                    <a:lnTo>
                      <a:pt x="3266" y="1857"/>
                    </a:lnTo>
                    <a:lnTo>
                      <a:pt x="3271" y="1872"/>
                    </a:lnTo>
                    <a:lnTo>
                      <a:pt x="3276" y="1882"/>
                    </a:lnTo>
                    <a:lnTo>
                      <a:pt x="3266" y="1886"/>
                    </a:lnTo>
                    <a:lnTo>
                      <a:pt x="3247" y="1886"/>
                    </a:lnTo>
                    <a:lnTo>
                      <a:pt x="3242" y="1901"/>
                    </a:lnTo>
                    <a:lnTo>
                      <a:pt x="3232" y="1906"/>
                    </a:lnTo>
                    <a:lnTo>
                      <a:pt x="3222" y="1906"/>
                    </a:lnTo>
                    <a:lnTo>
                      <a:pt x="3213" y="1916"/>
                    </a:lnTo>
                    <a:lnTo>
                      <a:pt x="3203" y="1930"/>
                    </a:lnTo>
                    <a:lnTo>
                      <a:pt x="3198" y="1950"/>
                    </a:lnTo>
                    <a:lnTo>
                      <a:pt x="3188" y="1964"/>
                    </a:lnTo>
                    <a:lnTo>
                      <a:pt x="3184" y="1979"/>
                    </a:lnTo>
                    <a:lnTo>
                      <a:pt x="3174" y="1993"/>
                    </a:lnTo>
                    <a:lnTo>
                      <a:pt x="3169" y="2003"/>
                    </a:lnTo>
                    <a:lnTo>
                      <a:pt x="3154" y="2008"/>
                    </a:lnTo>
                    <a:lnTo>
                      <a:pt x="3145" y="2018"/>
                    </a:lnTo>
                    <a:lnTo>
                      <a:pt x="3130" y="2037"/>
                    </a:lnTo>
                    <a:lnTo>
                      <a:pt x="3125" y="2057"/>
                    </a:lnTo>
                    <a:lnTo>
                      <a:pt x="3164" y="2057"/>
                    </a:lnTo>
                    <a:lnTo>
                      <a:pt x="3169" y="2061"/>
                    </a:lnTo>
                    <a:lnTo>
                      <a:pt x="3174" y="2081"/>
                    </a:lnTo>
                    <a:lnTo>
                      <a:pt x="3164" y="2100"/>
                    </a:lnTo>
                    <a:lnTo>
                      <a:pt x="3149" y="2125"/>
                    </a:lnTo>
                    <a:lnTo>
                      <a:pt x="3140" y="2144"/>
                    </a:lnTo>
                    <a:lnTo>
                      <a:pt x="3140" y="2159"/>
                    </a:lnTo>
                    <a:lnTo>
                      <a:pt x="3130" y="2168"/>
                    </a:lnTo>
                    <a:lnTo>
                      <a:pt x="3120" y="2183"/>
                    </a:lnTo>
                    <a:lnTo>
                      <a:pt x="3111" y="2183"/>
                    </a:lnTo>
                    <a:lnTo>
                      <a:pt x="3096" y="2178"/>
                    </a:lnTo>
                    <a:lnTo>
                      <a:pt x="3091" y="2168"/>
                    </a:lnTo>
                    <a:lnTo>
                      <a:pt x="3077" y="2178"/>
                    </a:lnTo>
                    <a:lnTo>
                      <a:pt x="3057" y="2193"/>
                    </a:lnTo>
                    <a:lnTo>
                      <a:pt x="3028" y="2207"/>
                    </a:lnTo>
                    <a:lnTo>
                      <a:pt x="2994" y="2222"/>
                    </a:lnTo>
                    <a:lnTo>
                      <a:pt x="2974" y="2232"/>
                    </a:lnTo>
                    <a:lnTo>
                      <a:pt x="2965" y="2241"/>
                    </a:lnTo>
                    <a:lnTo>
                      <a:pt x="2945" y="2256"/>
                    </a:lnTo>
                    <a:lnTo>
                      <a:pt x="2911" y="2270"/>
                    </a:lnTo>
                    <a:lnTo>
                      <a:pt x="2902" y="2266"/>
                    </a:lnTo>
                    <a:lnTo>
                      <a:pt x="2887" y="2275"/>
                    </a:lnTo>
                    <a:lnTo>
                      <a:pt x="2887" y="2236"/>
                    </a:lnTo>
                    <a:lnTo>
                      <a:pt x="2882" y="2222"/>
                    </a:lnTo>
                    <a:lnTo>
                      <a:pt x="2863" y="2232"/>
                    </a:lnTo>
                    <a:lnTo>
                      <a:pt x="2848" y="2241"/>
                    </a:lnTo>
                    <a:lnTo>
                      <a:pt x="2824" y="2251"/>
                    </a:lnTo>
                    <a:lnTo>
                      <a:pt x="2824" y="2236"/>
                    </a:lnTo>
                    <a:lnTo>
                      <a:pt x="2829" y="2222"/>
                    </a:lnTo>
                    <a:lnTo>
                      <a:pt x="2795" y="2222"/>
                    </a:lnTo>
                    <a:lnTo>
                      <a:pt x="2780" y="2217"/>
                    </a:lnTo>
                    <a:lnTo>
                      <a:pt x="2775" y="2241"/>
                    </a:lnTo>
                    <a:lnTo>
                      <a:pt x="2770" y="2251"/>
                    </a:lnTo>
                    <a:lnTo>
                      <a:pt x="2756" y="2256"/>
                    </a:lnTo>
                    <a:lnTo>
                      <a:pt x="2741" y="2261"/>
                    </a:lnTo>
                    <a:lnTo>
                      <a:pt x="2727" y="2256"/>
                    </a:lnTo>
                    <a:lnTo>
                      <a:pt x="2712" y="2261"/>
                    </a:lnTo>
                    <a:lnTo>
                      <a:pt x="2688" y="2256"/>
                    </a:lnTo>
                    <a:lnTo>
                      <a:pt x="2683" y="2246"/>
                    </a:lnTo>
                    <a:lnTo>
                      <a:pt x="2693" y="2227"/>
                    </a:lnTo>
                    <a:lnTo>
                      <a:pt x="2693" y="2222"/>
                    </a:lnTo>
                    <a:lnTo>
                      <a:pt x="2673" y="2217"/>
                    </a:lnTo>
                    <a:lnTo>
                      <a:pt x="2663" y="2217"/>
                    </a:lnTo>
                    <a:lnTo>
                      <a:pt x="2654" y="2222"/>
                    </a:lnTo>
                    <a:lnTo>
                      <a:pt x="2644" y="2217"/>
                    </a:lnTo>
                    <a:lnTo>
                      <a:pt x="2629" y="2227"/>
                    </a:lnTo>
                    <a:lnTo>
                      <a:pt x="2615" y="2236"/>
                    </a:lnTo>
                    <a:lnTo>
                      <a:pt x="2595" y="2241"/>
                    </a:lnTo>
                    <a:lnTo>
                      <a:pt x="2581" y="2236"/>
                    </a:lnTo>
                    <a:lnTo>
                      <a:pt x="2571" y="2227"/>
                    </a:lnTo>
                    <a:lnTo>
                      <a:pt x="2561" y="2207"/>
                    </a:lnTo>
                    <a:lnTo>
                      <a:pt x="2552" y="2198"/>
                    </a:lnTo>
                    <a:lnTo>
                      <a:pt x="2542" y="2207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203697E1-E9C0-2A08-6472-40057A08C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919" y="5363486"/>
                <a:ext cx="311564" cy="511161"/>
              </a:xfrm>
              <a:custGeom>
                <a:avLst/>
                <a:gdLst>
                  <a:gd name="T0" fmla="*/ 1094 w 1099"/>
                  <a:gd name="T1" fmla="*/ 884 h 1803"/>
                  <a:gd name="T2" fmla="*/ 1079 w 1099"/>
                  <a:gd name="T3" fmla="*/ 1006 h 1803"/>
                  <a:gd name="T4" fmla="*/ 1021 w 1099"/>
                  <a:gd name="T5" fmla="*/ 1079 h 1803"/>
                  <a:gd name="T6" fmla="*/ 977 w 1099"/>
                  <a:gd name="T7" fmla="*/ 1127 h 1803"/>
                  <a:gd name="T8" fmla="*/ 875 w 1099"/>
                  <a:gd name="T9" fmla="*/ 1249 h 1803"/>
                  <a:gd name="T10" fmla="*/ 778 w 1099"/>
                  <a:gd name="T11" fmla="*/ 1332 h 1803"/>
                  <a:gd name="T12" fmla="*/ 705 w 1099"/>
                  <a:gd name="T13" fmla="*/ 1458 h 1803"/>
                  <a:gd name="T14" fmla="*/ 608 w 1099"/>
                  <a:gd name="T15" fmla="*/ 1463 h 1803"/>
                  <a:gd name="T16" fmla="*/ 569 w 1099"/>
                  <a:gd name="T17" fmla="*/ 1570 h 1803"/>
                  <a:gd name="T18" fmla="*/ 540 w 1099"/>
                  <a:gd name="T19" fmla="*/ 1652 h 1803"/>
                  <a:gd name="T20" fmla="*/ 447 w 1099"/>
                  <a:gd name="T21" fmla="*/ 1725 h 1803"/>
                  <a:gd name="T22" fmla="*/ 345 w 1099"/>
                  <a:gd name="T23" fmla="*/ 1711 h 1803"/>
                  <a:gd name="T24" fmla="*/ 277 w 1099"/>
                  <a:gd name="T25" fmla="*/ 1701 h 1803"/>
                  <a:gd name="T26" fmla="*/ 209 w 1099"/>
                  <a:gd name="T27" fmla="*/ 1735 h 1803"/>
                  <a:gd name="T28" fmla="*/ 131 w 1099"/>
                  <a:gd name="T29" fmla="*/ 1803 h 1803"/>
                  <a:gd name="T30" fmla="*/ 58 w 1099"/>
                  <a:gd name="T31" fmla="*/ 1735 h 1803"/>
                  <a:gd name="T32" fmla="*/ 5 w 1099"/>
                  <a:gd name="T33" fmla="*/ 1672 h 1803"/>
                  <a:gd name="T34" fmla="*/ 49 w 1099"/>
                  <a:gd name="T35" fmla="*/ 1628 h 1803"/>
                  <a:gd name="T36" fmla="*/ 15 w 1099"/>
                  <a:gd name="T37" fmla="*/ 1570 h 1803"/>
                  <a:gd name="T38" fmla="*/ 88 w 1099"/>
                  <a:gd name="T39" fmla="*/ 1458 h 1803"/>
                  <a:gd name="T40" fmla="*/ 170 w 1099"/>
                  <a:gd name="T41" fmla="*/ 1419 h 1803"/>
                  <a:gd name="T42" fmla="*/ 238 w 1099"/>
                  <a:gd name="T43" fmla="*/ 1370 h 1803"/>
                  <a:gd name="T44" fmla="*/ 306 w 1099"/>
                  <a:gd name="T45" fmla="*/ 1302 h 1803"/>
                  <a:gd name="T46" fmla="*/ 355 w 1099"/>
                  <a:gd name="T47" fmla="*/ 1244 h 1803"/>
                  <a:gd name="T48" fmla="*/ 365 w 1099"/>
                  <a:gd name="T49" fmla="*/ 1191 h 1803"/>
                  <a:gd name="T50" fmla="*/ 389 w 1099"/>
                  <a:gd name="T51" fmla="*/ 1142 h 1803"/>
                  <a:gd name="T52" fmla="*/ 331 w 1099"/>
                  <a:gd name="T53" fmla="*/ 1089 h 1803"/>
                  <a:gd name="T54" fmla="*/ 350 w 1099"/>
                  <a:gd name="T55" fmla="*/ 1030 h 1803"/>
                  <a:gd name="T56" fmla="*/ 350 w 1099"/>
                  <a:gd name="T57" fmla="*/ 986 h 1803"/>
                  <a:gd name="T58" fmla="*/ 321 w 1099"/>
                  <a:gd name="T59" fmla="*/ 909 h 1803"/>
                  <a:gd name="T60" fmla="*/ 302 w 1099"/>
                  <a:gd name="T61" fmla="*/ 884 h 1803"/>
                  <a:gd name="T62" fmla="*/ 316 w 1099"/>
                  <a:gd name="T63" fmla="*/ 821 h 1803"/>
                  <a:gd name="T64" fmla="*/ 374 w 1099"/>
                  <a:gd name="T65" fmla="*/ 743 h 1803"/>
                  <a:gd name="T66" fmla="*/ 418 w 1099"/>
                  <a:gd name="T67" fmla="*/ 709 h 1803"/>
                  <a:gd name="T68" fmla="*/ 379 w 1099"/>
                  <a:gd name="T69" fmla="*/ 656 h 1803"/>
                  <a:gd name="T70" fmla="*/ 418 w 1099"/>
                  <a:gd name="T71" fmla="*/ 578 h 1803"/>
                  <a:gd name="T72" fmla="*/ 418 w 1099"/>
                  <a:gd name="T73" fmla="*/ 486 h 1803"/>
                  <a:gd name="T74" fmla="*/ 360 w 1099"/>
                  <a:gd name="T75" fmla="*/ 481 h 1803"/>
                  <a:gd name="T76" fmla="*/ 302 w 1099"/>
                  <a:gd name="T77" fmla="*/ 476 h 1803"/>
                  <a:gd name="T78" fmla="*/ 233 w 1099"/>
                  <a:gd name="T79" fmla="*/ 471 h 1803"/>
                  <a:gd name="T80" fmla="*/ 277 w 1099"/>
                  <a:gd name="T81" fmla="*/ 413 h 1803"/>
                  <a:gd name="T82" fmla="*/ 306 w 1099"/>
                  <a:gd name="T83" fmla="*/ 301 h 1803"/>
                  <a:gd name="T84" fmla="*/ 311 w 1099"/>
                  <a:gd name="T85" fmla="*/ 238 h 1803"/>
                  <a:gd name="T86" fmla="*/ 292 w 1099"/>
                  <a:gd name="T87" fmla="*/ 136 h 1803"/>
                  <a:gd name="T88" fmla="*/ 306 w 1099"/>
                  <a:gd name="T89" fmla="*/ 34 h 1803"/>
                  <a:gd name="T90" fmla="*/ 355 w 1099"/>
                  <a:gd name="T91" fmla="*/ 39 h 1803"/>
                  <a:gd name="T92" fmla="*/ 399 w 1099"/>
                  <a:gd name="T93" fmla="*/ 112 h 1803"/>
                  <a:gd name="T94" fmla="*/ 491 w 1099"/>
                  <a:gd name="T95" fmla="*/ 199 h 1803"/>
                  <a:gd name="T96" fmla="*/ 549 w 1099"/>
                  <a:gd name="T97" fmla="*/ 175 h 1803"/>
                  <a:gd name="T98" fmla="*/ 637 w 1099"/>
                  <a:gd name="T99" fmla="*/ 170 h 1803"/>
                  <a:gd name="T100" fmla="*/ 710 w 1099"/>
                  <a:gd name="T101" fmla="*/ 146 h 1803"/>
                  <a:gd name="T102" fmla="*/ 768 w 1099"/>
                  <a:gd name="T103" fmla="*/ 209 h 1803"/>
                  <a:gd name="T104" fmla="*/ 788 w 1099"/>
                  <a:gd name="T105" fmla="*/ 267 h 1803"/>
                  <a:gd name="T106" fmla="*/ 885 w 1099"/>
                  <a:gd name="T107" fmla="*/ 316 h 1803"/>
                  <a:gd name="T108" fmla="*/ 943 w 1099"/>
                  <a:gd name="T109" fmla="*/ 452 h 1803"/>
                  <a:gd name="T110" fmla="*/ 977 w 1099"/>
                  <a:gd name="T111" fmla="*/ 568 h 1803"/>
                  <a:gd name="T112" fmla="*/ 997 w 1099"/>
                  <a:gd name="T113" fmla="*/ 714 h 1803"/>
                  <a:gd name="T114" fmla="*/ 1026 w 1099"/>
                  <a:gd name="T115" fmla="*/ 816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99" h="1803">
                    <a:moveTo>
                      <a:pt x="1026" y="816"/>
                    </a:moveTo>
                    <a:lnTo>
                      <a:pt x="1026" y="855"/>
                    </a:lnTo>
                    <a:lnTo>
                      <a:pt x="1045" y="870"/>
                    </a:lnTo>
                    <a:lnTo>
                      <a:pt x="1074" y="870"/>
                    </a:lnTo>
                    <a:lnTo>
                      <a:pt x="1094" y="884"/>
                    </a:lnTo>
                    <a:lnTo>
                      <a:pt x="1074" y="914"/>
                    </a:lnTo>
                    <a:lnTo>
                      <a:pt x="1094" y="938"/>
                    </a:lnTo>
                    <a:lnTo>
                      <a:pt x="1099" y="957"/>
                    </a:lnTo>
                    <a:lnTo>
                      <a:pt x="1099" y="982"/>
                    </a:lnTo>
                    <a:lnTo>
                      <a:pt x="1079" y="1006"/>
                    </a:lnTo>
                    <a:lnTo>
                      <a:pt x="1065" y="1021"/>
                    </a:lnTo>
                    <a:lnTo>
                      <a:pt x="1060" y="1055"/>
                    </a:lnTo>
                    <a:lnTo>
                      <a:pt x="1036" y="1069"/>
                    </a:lnTo>
                    <a:lnTo>
                      <a:pt x="1021" y="1074"/>
                    </a:lnTo>
                    <a:lnTo>
                      <a:pt x="1021" y="1079"/>
                    </a:lnTo>
                    <a:lnTo>
                      <a:pt x="997" y="1074"/>
                    </a:lnTo>
                    <a:lnTo>
                      <a:pt x="987" y="1084"/>
                    </a:lnTo>
                    <a:lnTo>
                      <a:pt x="977" y="1089"/>
                    </a:lnTo>
                    <a:lnTo>
                      <a:pt x="982" y="1113"/>
                    </a:lnTo>
                    <a:lnTo>
                      <a:pt x="977" y="1127"/>
                    </a:lnTo>
                    <a:lnTo>
                      <a:pt x="972" y="1161"/>
                    </a:lnTo>
                    <a:lnTo>
                      <a:pt x="953" y="1191"/>
                    </a:lnTo>
                    <a:lnTo>
                      <a:pt x="929" y="1215"/>
                    </a:lnTo>
                    <a:lnTo>
                      <a:pt x="899" y="1234"/>
                    </a:lnTo>
                    <a:lnTo>
                      <a:pt x="875" y="1249"/>
                    </a:lnTo>
                    <a:lnTo>
                      <a:pt x="861" y="1273"/>
                    </a:lnTo>
                    <a:lnTo>
                      <a:pt x="836" y="1283"/>
                    </a:lnTo>
                    <a:lnTo>
                      <a:pt x="822" y="1298"/>
                    </a:lnTo>
                    <a:lnTo>
                      <a:pt x="807" y="1302"/>
                    </a:lnTo>
                    <a:lnTo>
                      <a:pt x="778" y="1332"/>
                    </a:lnTo>
                    <a:lnTo>
                      <a:pt x="758" y="1366"/>
                    </a:lnTo>
                    <a:lnTo>
                      <a:pt x="754" y="1385"/>
                    </a:lnTo>
                    <a:lnTo>
                      <a:pt x="729" y="1419"/>
                    </a:lnTo>
                    <a:lnTo>
                      <a:pt x="715" y="1443"/>
                    </a:lnTo>
                    <a:lnTo>
                      <a:pt x="705" y="1458"/>
                    </a:lnTo>
                    <a:lnTo>
                      <a:pt x="686" y="1453"/>
                    </a:lnTo>
                    <a:lnTo>
                      <a:pt x="666" y="1453"/>
                    </a:lnTo>
                    <a:lnTo>
                      <a:pt x="652" y="1468"/>
                    </a:lnTo>
                    <a:lnTo>
                      <a:pt x="632" y="1477"/>
                    </a:lnTo>
                    <a:lnTo>
                      <a:pt x="608" y="1463"/>
                    </a:lnTo>
                    <a:lnTo>
                      <a:pt x="598" y="1468"/>
                    </a:lnTo>
                    <a:lnTo>
                      <a:pt x="598" y="1487"/>
                    </a:lnTo>
                    <a:lnTo>
                      <a:pt x="603" y="1516"/>
                    </a:lnTo>
                    <a:lnTo>
                      <a:pt x="579" y="1536"/>
                    </a:lnTo>
                    <a:lnTo>
                      <a:pt x="569" y="1570"/>
                    </a:lnTo>
                    <a:lnTo>
                      <a:pt x="583" y="1604"/>
                    </a:lnTo>
                    <a:lnTo>
                      <a:pt x="593" y="1638"/>
                    </a:lnTo>
                    <a:lnTo>
                      <a:pt x="579" y="1648"/>
                    </a:lnTo>
                    <a:lnTo>
                      <a:pt x="569" y="1643"/>
                    </a:lnTo>
                    <a:lnTo>
                      <a:pt x="540" y="1652"/>
                    </a:lnTo>
                    <a:lnTo>
                      <a:pt x="535" y="1672"/>
                    </a:lnTo>
                    <a:lnTo>
                      <a:pt x="506" y="1691"/>
                    </a:lnTo>
                    <a:lnTo>
                      <a:pt x="496" y="1711"/>
                    </a:lnTo>
                    <a:lnTo>
                      <a:pt x="467" y="1725"/>
                    </a:lnTo>
                    <a:lnTo>
                      <a:pt x="447" y="1725"/>
                    </a:lnTo>
                    <a:lnTo>
                      <a:pt x="433" y="1711"/>
                    </a:lnTo>
                    <a:lnTo>
                      <a:pt x="418" y="1701"/>
                    </a:lnTo>
                    <a:lnTo>
                      <a:pt x="384" y="1706"/>
                    </a:lnTo>
                    <a:lnTo>
                      <a:pt x="360" y="1716"/>
                    </a:lnTo>
                    <a:lnTo>
                      <a:pt x="345" y="1711"/>
                    </a:lnTo>
                    <a:lnTo>
                      <a:pt x="360" y="1682"/>
                    </a:lnTo>
                    <a:lnTo>
                      <a:pt x="355" y="1672"/>
                    </a:lnTo>
                    <a:lnTo>
                      <a:pt x="306" y="1682"/>
                    </a:lnTo>
                    <a:lnTo>
                      <a:pt x="297" y="1696"/>
                    </a:lnTo>
                    <a:lnTo>
                      <a:pt x="277" y="1701"/>
                    </a:lnTo>
                    <a:lnTo>
                      <a:pt x="248" y="1696"/>
                    </a:lnTo>
                    <a:lnTo>
                      <a:pt x="243" y="1701"/>
                    </a:lnTo>
                    <a:lnTo>
                      <a:pt x="229" y="1696"/>
                    </a:lnTo>
                    <a:lnTo>
                      <a:pt x="214" y="1716"/>
                    </a:lnTo>
                    <a:lnTo>
                      <a:pt x="209" y="1735"/>
                    </a:lnTo>
                    <a:lnTo>
                      <a:pt x="204" y="1759"/>
                    </a:lnTo>
                    <a:lnTo>
                      <a:pt x="190" y="1774"/>
                    </a:lnTo>
                    <a:lnTo>
                      <a:pt x="185" y="1789"/>
                    </a:lnTo>
                    <a:lnTo>
                      <a:pt x="161" y="1798"/>
                    </a:lnTo>
                    <a:lnTo>
                      <a:pt x="131" y="1803"/>
                    </a:lnTo>
                    <a:lnTo>
                      <a:pt x="112" y="1784"/>
                    </a:lnTo>
                    <a:lnTo>
                      <a:pt x="112" y="1774"/>
                    </a:lnTo>
                    <a:lnTo>
                      <a:pt x="93" y="1764"/>
                    </a:lnTo>
                    <a:lnTo>
                      <a:pt x="68" y="1755"/>
                    </a:lnTo>
                    <a:lnTo>
                      <a:pt x="58" y="1735"/>
                    </a:lnTo>
                    <a:lnTo>
                      <a:pt x="44" y="1720"/>
                    </a:lnTo>
                    <a:lnTo>
                      <a:pt x="24" y="1711"/>
                    </a:lnTo>
                    <a:lnTo>
                      <a:pt x="10" y="1706"/>
                    </a:lnTo>
                    <a:lnTo>
                      <a:pt x="0" y="1686"/>
                    </a:lnTo>
                    <a:lnTo>
                      <a:pt x="5" y="1672"/>
                    </a:lnTo>
                    <a:lnTo>
                      <a:pt x="5" y="1662"/>
                    </a:lnTo>
                    <a:lnTo>
                      <a:pt x="15" y="1662"/>
                    </a:lnTo>
                    <a:lnTo>
                      <a:pt x="34" y="1657"/>
                    </a:lnTo>
                    <a:lnTo>
                      <a:pt x="39" y="1643"/>
                    </a:lnTo>
                    <a:lnTo>
                      <a:pt x="49" y="1628"/>
                    </a:lnTo>
                    <a:lnTo>
                      <a:pt x="63" y="1609"/>
                    </a:lnTo>
                    <a:lnTo>
                      <a:pt x="63" y="1589"/>
                    </a:lnTo>
                    <a:lnTo>
                      <a:pt x="39" y="1594"/>
                    </a:lnTo>
                    <a:lnTo>
                      <a:pt x="24" y="1589"/>
                    </a:lnTo>
                    <a:lnTo>
                      <a:pt x="15" y="1570"/>
                    </a:lnTo>
                    <a:lnTo>
                      <a:pt x="34" y="1541"/>
                    </a:lnTo>
                    <a:lnTo>
                      <a:pt x="49" y="1511"/>
                    </a:lnTo>
                    <a:lnTo>
                      <a:pt x="58" y="1497"/>
                    </a:lnTo>
                    <a:lnTo>
                      <a:pt x="58" y="1473"/>
                    </a:lnTo>
                    <a:lnTo>
                      <a:pt x="88" y="1458"/>
                    </a:lnTo>
                    <a:lnTo>
                      <a:pt x="122" y="1463"/>
                    </a:lnTo>
                    <a:lnTo>
                      <a:pt x="131" y="1443"/>
                    </a:lnTo>
                    <a:lnTo>
                      <a:pt x="156" y="1434"/>
                    </a:lnTo>
                    <a:lnTo>
                      <a:pt x="165" y="1414"/>
                    </a:lnTo>
                    <a:lnTo>
                      <a:pt x="170" y="1419"/>
                    </a:lnTo>
                    <a:lnTo>
                      <a:pt x="190" y="1414"/>
                    </a:lnTo>
                    <a:lnTo>
                      <a:pt x="204" y="1405"/>
                    </a:lnTo>
                    <a:lnTo>
                      <a:pt x="224" y="1395"/>
                    </a:lnTo>
                    <a:lnTo>
                      <a:pt x="243" y="1380"/>
                    </a:lnTo>
                    <a:lnTo>
                      <a:pt x="238" y="1370"/>
                    </a:lnTo>
                    <a:lnTo>
                      <a:pt x="238" y="1341"/>
                    </a:lnTo>
                    <a:lnTo>
                      <a:pt x="248" y="1332"/>
                    </a:lnTo>
                    <a:lnTo>
                      <a:pt x="263" y="1322"/>
                    </a:lnTo>
                    <a:lnTo>
                      <a:pt x="287" y="1307"/>
                    </a:lnTo>
                    <a:lnTo>
                      <a:pt x="306" y="1302"/>
                    </a:lnTo>
                    <a:lnTo>
                      <a:pt x="326" y="1283"/>
                    </a:lnTo>
                    <a:lnTo>
                      <a:pt x="340" y="1264"/>
                    </a:lnTo>
                    <a:lnTo>
                      <a:pt x="350" y="1259"/>
                    </a:lnTo>
                    <a:lnTo>
                      <a:pt x="365" y="1254"/>
                    </a:lnTo>
                    <a:lnTo>
                      <a:pt x="355" y="1244"/>
                    </a:lnTo>
                    <a:lnTo>
                      <a:pt x="345" y="1234"/>
                    </a:lnTo>
                    <a:lnTo>
                      <a:pt x="336" y="1220"/>
                    </a:lnTo>
                    <a:lnTo>
                      <a:pt x="340" y="1205"/>
                    </a:lnTo>
                    <a:lnTo>
                      <a:pt x="355" y="1196"/>
                    </a:lnTo>
                    <a:lnTo>
                      <a:pt x="365" y="1191"/>
                    </a:lnTo>
                    <a:lnTo>
                      <a:pt x="370" y="1181"/>
                    </a:lnTo>
                    <a:lnTo>
                      <a:pt x="379" y="1171"/>
                    </a:lnTo>
                    <a:lnTo>
                      <a:pt x="394" y="1166"/>
                    </a:lnTo>
                    <a:lnTo>
                      <a:pt x="394" y="1157"/>
                    </a:lnTo>
                    <a:lnTo>
                      <a:pt x="389" y="1142"/>
                    </a:lnTo>
                    <a:lnTo>
                      <a:pt x="374" y="1132"/>
                    </a:lnTo>
                    <a:lnTo>
                      <a:pt x="365" y="1127"/>
                    </a:lnTo>
                    <a:lnTo>
                      <a:pt x="355" y="1108"/>
                    </a:lnTo>
                    <a:lnTo>
                      <a:pt x="345" y="1089"/>
                    </a:lnTo>
                    <a:lnTo>
                      <a:pt x="331" y="1089"/>
                    </a:lnTo>
                    <a:lnTo>
                      <a:pt x="321" y="1074"/>
                    </a:lnTo>
                    <a:lnTo>
                      <a:pt x="321" y="1055"/>
                    </a:lnTo>
                    <a:lnTo>
                      <a:pt x="331" y="1045"/>
                    </a:lnTo>
                    <a:lnTo>
                      <a:pt x="340" y="1035"/>
                    </a:lnTo>
                    <a:lnTo>
                      <a:pt x="350" y="1030"/>
                    </a:lnTo>
                    <a:lnTo>
                      <a:pt x="360" y="1030"/>
                    </a:lnTo>
                    <a:lnTo>
                      <a:pt x="360" y="1011"/>
                    </a:lnTo>
                    <a:lnTo>
                      <a:pt x="340" y="1001"/>
                    </a:lnTo>
                    <a:lnTo>
                      <a:pt x="336" y="986"/>
                    </a:lnTo>
                    <a:lnTo>
                      <a:pt x="350" y="986"/>
                    </a:lnTo>
                    <a:lnTo>
                      <a:pt x="355" y="982"/>
                    </a:lnTo>
                    <a:lnTo>
                      <a:pt x="350" y="962"/>
                    </a:lnTo>
                    <a:lnTo>
                      <a:pt x="340" y="948"/>
                    </a:lnTo>
                    <a:lnTo>
                      <a:pt x="331" y="933"/>
                    </a:lnTo>
                    <a:lnTo>
                      <a:pt x="321" y="909"/>
                    </a:lnTo>
                    <a:lnTo>
                      <a:pt x="306" y="923"/>
                    </a:lnTo>
                    <a:lnTo>
                      <a:pt x="297" y="928"/>
                    </a:lnTo>
                    <a:lnTo>
                      <a:pt x="292" y="918"/>
                    </a:lnTo>
                    <a:lnTo>
                      <a:pt x="297" y="904"/>
                    </a:lnTo>
                    <a:lnTo>
                      <a:pt x="302" y="884"/>
                    </a:lnTo>
                    <a:lnTo>
                      <a:pt x="311" y="875"/>
                    </a:lnTo>
                    <a:lnTo>
                      <a:pt x="316" y="860"/>
                    </a:lnTo>
                    <a:lnTo>
                      <a:pt x="316" y="846"/>
                    </a:lnTo>
                    <a:lnTo>
                      <a:pt x="311" y="826"/>
                    </a:lnTo>
                    <a:lnTo>
                      <a:pt x="316" y="821"/>
                    </a:lnTo>
                    <a:lnTo>
                      <a:pt x="331" y="811"/>
                    </a:lnTo>
                    <a:lnTo>
                      <a:pt x="345" y="797"/>
                    </a:lnTo>
                    <a:lnTo>
                      <a:pt x="360" y="782"/>
                    </a:lnTo>
                    <a:lnTo>
                      <a:pt x="370" y="758"/>
                    </a:lnTo>
                    <a:lnTo>
                      <a:pt x="374" y="743"/>
                    </a:lnTo>
                    <a:lnTo>
                      <a:pt x="399" y="743"/>
                    </a:lnTo>
                    <a:lnTo>
                      <a:pt x="413" y="739"/>
                    </a:lnTo>
                    <a:lnTo>
                      <a:pt x="423" y="739"/>
                    </a:lnTo>
                    <a:lnTo>
                      <a:pt x="423" y="719"/>
                    </a:lnTo>
                    <a:lnTo>
                      <a:pt x="418" y="709"/>
                    </a:lnTo>
                    <a:lnTo>
                      <a:pt x="413" y="695"/>
                    </a:lnTo>
                    <a:lnTo>
                      <a:pt x="409" y="680"/>
                    </a:lnTo>
                    <a:lnTo>
                      <a:pt x="413" y="661"/>
                    </a:lnTo>
                    <a:lnTo>
                      <a:pt x="394" y="661"/>
                    </a:lnTo>
                    <a:lnTo>
                      <a:pt x="379" y="656"/>
                    </a:lnTo>
                    <a:lnTo>
                      <a:pt x="379" y="641"/>
                    </a:lnTo>
                    <a:lnTo>
                      <a:pt x="384" y="622"/>
                    </a:lnTo>
                    <a:lnTo>
                      <a:pt x="394" y="598"/>
                    </a:lnTo>
                    <a:lnTo>
                      <a:pt x="404" y="588"/>
                    </a:lnTo>
                    <a:lnTo>
                      <a:pt x="418" y="578"/>
                    </a:lnTo>
                    <a:lnTo>
                      <a:pt x="433" y="559"/>
                    </a:lnTo>
                    <a:lnTo>
                      <a:pt x="433" y="539"/>
                    </a:lnTo>
                    <a:lnTo>
                      <a:pt x="428" y="520"/>
                    </a:lnTo>
                    <a:lnTo>
                      <a:pt x="423" y="496"/>
                    </a:lnTo>
                    <a:lnTo>
                      <a:pt x="418" y="486"/>
                    </a:lnTo>
                    <a:lnTo>
                      <a:pt x="404" y="491"/>
                    </a:lnTo>
                    <a:lnTo>
                      <a:pt x="394" y="500"/>
                    </a:lnTo>
                    <a:lnTo>
                      <a:pt x="374" y="505"/>
                    </a:lnTo>
                    <a:lnTo>
                      <a:pt x="360" y="491"/>
                    </a:lnTo>
                    <a:lnTo>
                      <a:pt x="360" y="481"/>
                    </a:lnTo>
                    <a:lnTo>
                      <a:pt x="355" y="466"/>
                    </a:lnTo>
                    <a:lnTo>
                      <a:pt x="345" y="457"/>
                    </a:lnTo>
                    <a:lnTo>
                      <a:pt x="331" y="457"/>
                    </a:lnTo>
                    <a:lnTo>
                      <a:pt x="316" y="461"/>
                    </a:lnTo>
                    <a:lnTo>
                      <a:pt x="302" y="476"/>
                    </a:lnTo>
                    <a:lnTo>
                      <a:pt x="292" y="496"/>
                    </a:lnTo>
                    <a:lnTo>
                      <a:pt x="277" y="500"/>
                    </a:lnTo>
                    <a:lnTo>
                      <a:pt x="263" y="491"/>
                    </a:lnTo>
                    <a:lnTo>
                      <a:pt x="248" y="476"/>
                    </a:lnTo>
                    <a:lnTo>
                      <a:pt x="233" y="471"/>
                    </a:lnTo>
                    <a:lnTo>
                      <a:pt x="224" y="457"/>
                    </a:lnTo>
                    <a:lnTo>
                      <a:pt x="238" y="452"/>
                    </a:lnTo>
                    <a:lnTo>
                      <a:pt x="253" y="447"/>
                    </a:lnTo>
                    <a:lnTo>
                      <a:pt x="268" y="437"/>
                    </a:lnTo>
                    <a:lnTo>
                      <a:pt x="277" y="413"/>
                    </a:lnTo>
                    <a:lnTo>
                      <a:pt x="277" y="384"/>
                    </a:lnTo>
                    <a:lnTo>
                      <a:pt x="282" y="359"/>
                    </a:lnTo>
                    <a:lnTo>
                      <a:pt x="292" y="330"/>
                    </a:lnTo>
                    <a:lnTo>
                      <a:pt x="302" y="306"/>
                    </a:lnTo>
                    <a:lnTo>
                      <a:pt x="306" y="301"/>
                    </a:lnTo>
                    <a:lnTo>
                      <a:pt x="326" y="296"/>
                    </a:lnTo>
                    <a:lnTo>
                      <a:pt x="336" y="277"/>
                    </a:lnTo>
                    <a:lnTo>
                      <a:pt x="340" y="262"/>
                    </a:lnTo>
                    <a:lnTo>
                      <a:pt x="331" y="248"/>
                    </a:lnTo>
                    <a:lnTo>
                      <a:pt x="311" y="238"/>
                    </a:lnTo>
                    <a:lnTo>
                      <a:pt x="306" y="214"/>
                    </a:lnTo>
                    <a:lnTo>
                      <a:pt x="297" y="199"/>
                    </a:lnTo>
                    <a:lnTo>
                      <a:pt x="287" y="184"/>
                    </a:lnTo>
                    <a:lnTo>
                      <a:pt x="287" y="150"/>
                    </a:lnTo>
                    <a:lnTo>
                      <a:pt x="292" y="136"/>
                    </a:lnTo>
                    <a:lnTo>
                      <a:pt x="282" y="112"/>
                    </a:lnTo>
                    <a:lnTo>
                      <a:pt x="277" y="68"/>
                    </a:lnTo>
                    <a:lnTo>
                      <a:pt x="282" y="43"/>
                    </a:lnTo>
                    <a:lnTo>
                      <a:pt x="297" y="34"/>
                    </a:lnTo>
                    <a:lnTo>
                      <a:pt x="306" y="34"/>
                    </a:lnTo>
                    <a:lnTo>
                      <a:pt x="316" y="19"/>
                    </a:lnTo>
                    <a:lnTo>
                      <a:pt x="321" y="0"/>
                    </a:lnTo>
                    <a:lnTo>
                      <a:pt x="326" y="0"/>
                    </a:lnTo>
                    <a:lnTo>
                      <a:pt x="340" y="5"/>
                    </a:lnTo>
                    <a:lnTo>
                      <a:pt x="355" y="39"/>
                    </a:lnTo>
                    <a:lnTo>
                      <a:pt x="370" y="39"/>
                    </a:lnTo>
                    <a:lnTo>
                      <a:pt x="379" y="53"/>
                    </a:lnTo>
                    <a:lnTo>
                      <a:pt x="399" y="63"/>
                    </a:lnTo>
                    <a:lnTo>
                      <a:pt x="404" y="92"/>
                    </a:lnTo>
                    <a:lnTo>
                      <a:pt x="399" y="112"/>
                    </a:lnTo>
                    <a:lnTo>
                      <a:pt x="423" y="136"/>
                    </a:lnTo>
                    <a:lnTo>
                      <a:pt x="413" y="155"/>
                    </a:lnTo>
                    <a:lnTo>
                      <a:pt x="443" y="160"/>
                    </a:lnTo>
                    <a:lnTo>
                      <a:pt x="452" y="199"/>
                    </a:lnTo>
                    <a:lnTo>
                      <a:pt x="491" y="199"/>
                    </a:lnTo>
                    <a:lnTo>
                      <a:pt x="501" y="214"/>
                    </a:lnTo>
                    <a:lnTo>
                      <a:pt x="511" y="209"/>
                    </a:lnTo>
                    <a:lnTo>
                      <a:pt x="515" y="184"/>
                    </a:lnTo>
                    <a:lnTo>
                      <a:pt x="545" y="180"/>
                    </a:lnTo>
                    <a:lnTo>
                      <a:pt x="549" y="175"/>
                    </a:lnTo>
                    <a:lnTo>
                      <a:pt x="564" y="189"/>
                    </a:lnTo>
                    <a:lnTo>
                      <a:pt x="569" y="204"/>
                    </a:lnTo>
                    <a:lnTo>
                      <a:pt x="588" y="189"/>
                    </a:lnTo>
                    <a:lnTo>
                      <a:pt x="613" y="184"/>
                    </a:lnTo>
                    <a:lnTo>
                      <a:pt x="637" y="170"/>
                    </a:lnTo>
                    <a:lnTo>
                      <a:pt x="661" y="165"/>
                    </a:lnTo>
                    <a:lnTo>
                      <a:pt x="671" y="170"/>
                    </a:lnTo>
                    <a:lnTo>
                      <a:pt x="690" y="165"/>
                    </a:lnTo>
                    <a:lnTo>
                      <a:pt x="695" y="150"/>
                    </a:lnTo>
                    <a:lnTo>
                      <a:pt x="710" y="146"/>
                    </a:lnTo>
                    <a:lnTo>
                      <a:pt x="720" y="165"/>
                    </a:lnTo>
                    <a:lnTo>
                      <a:pt x="715" y="184"/>
                    </a:lnTo>
                    <a:lnTo>
                      <a:pt x="724" y="189"/>
                    </a:lnTo>
                    <a:lnTo>
                      <a:pt x="749" y="194"/>
                    </a:lnTo>
                    <a:lnTo>
                      <a:pt x="768" y="209"/>
                    </a:lnTo>
                    <a:lnTo>
                      <a:pt x="773" y="238"/>
                    </a:lnTo>
                    <a:lnTo>
                      <a:pt x="778" y="248"/>
                    </a:lnTo>
                    <a:lnTo>
                      <a:pt x="768" y="262"/>
                    </a:lnTo>
                    <a:lnTo>
                      <a:pt x="768" y="272"/>
                    </a:lnTo>
                    <a:lnTo>
                      <a:pt x="788" y="267"/>
                    </a:lnTo>
                    <a:lnTo>
                      <a:pt x="827" y="262"/>
                    </a:lnTo>
                    <a:lnTo>
                      <a:pt x="836" y="277"/>
                    </a:lnTo>
                    <a:lnTo>
                      <a:pt x="836" y="291"/>
                    </a:lnTo>
                    <a:lnTo>
                      <a:pt x="865" y="291"/>
                    </a:lnTo>
                    <a:lnTo>
                      <a:pt x="885" y="316"/>
                    </a:lnTo>
                    <a:lnTo>
                      <a:pt x="870" y="369"/>
                    </a:lnTo>
                    <a:lnTo>
                      <a:pt x="865" y="384"/>
                    </a:lnTo>
                    <a:lnTo>
                      <a:pt x="895" y="408"/>
                    </a:lnTo>
                    <a:lnTo>
                      <a:pt x="924" y="432"/>
                    </a:lnTo>
                    <a:lnTo>
                      <a:pt x="943" y="452"/>
                    </a:lnTo>
                    <a:lnTo>
                      <a:pt x="948" y="471"/>
                    </a:lnTo>
                    <a:lnTo>
                      <a:pt x="948" y="496"/>
                    </a:lnTo>
                    <a:lnTo>
                      <a:pt x="953" y="515"/>
                    </a:lnTo>
                    <a:lnTo>
                      <a:pt x="963" y="544"/>
                    </a:lnTo>
                    <a:lnTo>
                      <a:pt x="977" y="568"/>
                    </a:lnTo>
                    <a:lnTo>
                      <a:pt x="987" y="593"/>
                    </a:lnTo>
                    <a:lnTo>
                      <a:pt x="997" y="617"/>
                    </a:lnTo>
                    <a:lnTo>
                      <a:pt x="1011" y="641"/>
                    </a:lnTo>
                    <a:lnTo>
                      <a:pt x="1011" y="685"/>
                    </a:lnTo>
                    <a:lnTo>
                      <a:pt x="997" y="714"/>
                    </a:lnTo>
                    <a:lnTo>
                      <a:pt x="1011" y="724"/>
                    </a:lnTo>
                    <a:lnTo>
                      <a:pt x="1002" y="739"/>
                    </a:lnTo>
                    <a:lnTo>
                      <a:pt x="1002" y="763"/>
                    </a:lnTo>
                    <a:lnTo>
                      <a:pt x="1016" y="787"/>
                    </a:lnTo>
                    <a:lnTo>
                      <a:pt x="1026" y="816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4DA57D94-6EA6-0828-23E7-EDFC761A3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191" y="5181740"/>
                <a:ext cx="348888" cy="584183"/>
              </a:xfrm>
              <a:custGeom>
                <a:avLst/>
                <a:gdLst>
                  <a:gd name="T0" fmla="*/ 486 w 1230"/>
                  <a:gd name="T1" fmla="*/ 1784 h 2061"/>
                  <a:gd name="T2" fmla="*/ 496 w 1230"/>
                  <a:gd name="T3" fmla="*/ 1653 h 2061"/>
                  <a:gd name="T4" fmla="*/ 442 w 1230"/>
                  <a:gd name="T5" fmla="*/ 1546 h 2061"/>
                  <a:gd name="T6" fmla="*/ 491 w 1230"/>
                  <a:gd name="T7" fmla="*/ 1463 h 2061"/>
                  <a:gd name="T8" fmla="*/ 389 w 1230"/>
                  <a:gd name="T9" fmla="*/ 1400 h 2061"/>
                  <a:gd name="T10" fmla="*/ 330 w 1230"/>
                  <a:gd name="T11" fmla="*/ 1293 h 2061"/>
                  <a:gd name="T12" fmla="*/ 267 w 1230"/>
                  <a:gd name="T13" fmla="*/ 1186 h 2061"/>
                  <a:gd name="T14" fmla="*/ 136 w 1230"/>
                  <a:gd name="T15" fmla="*/ 1094 h 2061"/>
                  <a:gd name="T16" fmla="*/ 53 w 1230"/>
                  <a:gd name="T17" fmla="*/ 943 h 2061"/>
                  <a:gd name="T18" fmla="*/ 58 w 1230"/>
                  <a:gd name="T19" fmla="*/ 856 h 2061"/>
                  <a:gd name="T20" fmla="*/ 58 w 1230"/>
                  <a:gd name="T21" fmla="*/ 758 h 2061"/>
                  <a:gd name="T22" fmla="*/ 68 w 1230"/>
                  <a:gd name="T23" fmla="*/ 622 h 2061"/>
                  <a:gd name="T24" fmla="*/ 10 w 1230"/>
                  <a:gd name="T25" fmla="*/ 564 h 2061"/>
                  <a:gd name="T26" fmla="*/ 63 w 1230"/>
                  <a:gd name="T27" fmla="*/ 486 h 2061"/>
                  <a:gd name="T28" fmla="*/ 10 w 1230"/>
                  <a:gd name="T29" fmla="*/ 399 h 2061"/>
                  <a:gd name="T30" fmla="*/ 19 w 1230"/>
                  <a:gd name="T31" fmla="*/ 301 h 2061"/>
                  <a:gd name="T32" fmla="*/ 73 w 1230"/>
                  <a:gd name="T33" fmla="*/ 238 h 2061"/>
                  <a:gd name="T34" fmla="*/ 228 w 1230"/>
                  <a:gd name="T35" fmla="*/ 224 h 2061"/>
                  <a:gd name="T36" fmla="*/ 306 w 1230"/>
                  <a:gd name="T37" fmla="*/ 190 h 2061"/>
                  <a:gd name="T38" fmla="*/ 384 w 1230"/>
                  <a:gd name="T39" fmla="*/ 131 h 2061"/>
                  <a:gd name="T40" fmla="*/ 457 w 1230"/>
                  <a:gd name="T41" fmla="*/ 63 h 2061"/>
                  <a:gd name="T42" fmla="*/ 544 w 1230"/>
                  <a:gd name="T43" fmla="*/ 83 h 2061"/>
                  <a:gd name="T44" fmla="*/ 598 w 1230"/>
                  <a:gd name="T45" fmla="*/ 102 h 2061"/>
                  <a:gd name="T46" fmla="*/ 671 w 1230"/>
                  <a:gd name="T47" fmla="*/ 112 h 2061"/>
                  <a:gd name="T48" fmla="*/ 739 w 1230"/>
                  <a:gd name="T49" fmla="*/ 107 h 2061"/>
                  <a:gd name="T50" fmla="*/ 826 w 1230"/>
                  <a:gd name="T51" fmla="*/ 126 h 2061"/>
                  <a:gd name="T52" fmla="*/ 992 w 1230"/>
                  <a:gd name="T53" fmla="*/ 34 h 2061"/>
                  <a:gd name="T54" fmla="*/ 1055 w 1230"/>
                  <a:gd name="T55" fmla="*/ 0 h 2061"/>
                  <a:gd name="T56" fmla="*/ 1050 w 1230"/>
                  <a:gd name="T57" fmla="*/ 112 h 2061"/>
                  <a:gd name="T58" fmla="*/ 1040 w 1230"/>
                  <a:gd name="T59" fmla="*/ 180 h 2061"/>
                  <a:gd name="T60" fmla="*/ 1108 w 1230"/>
                  <a:gd name="T61" fmla="*/ 243 h 2061"/>
                  <a:gd name="T62" fmla="*/ 1171 w 1230"/>
                  <a:gd name="T63" fmla="*/ 331 h 2061"/>
                  <a:gd name="T64" fmla="*/ 1196 w 1230"/>
                  <a:gd name="T65" fmla="*/ 438 h 2061"/>
                  <a:gd name="T66" fmla="*/ 1225 w 1230"/>
                  <a:gd name="T67" fmla="*/ 496 h 2061"/>
                  <a:gd name="T68" fmla="*/ 1142 w 1230"/>
                  <a:gd name="T69" fmla="*/ 544 h 2061"/>
                  <a:gd name="T70" fmla="*/ 1026 w 1230"/>
                  <a:gd name="T71" fmla="*/ 632 h 2061"/>
                  <a:gd name="T72" fmla="*/ 967 w 1230"/>
                  <a:gd name="T73" fmla="*/ 710 h 2061"/>
                  <a:gd name="T74" fmla="*/ 1001 w 1230"/>
                  <a:gd name="T75" fmla="*/ 880 h 2061"/>
                  <a:gd name="T76" fmla="*/ 982 w 1230"/>
                  <a:gd name="T77" fmla="*/ 972 h 2061"/>
                  <a:gd name="T78" fmla="*/ 928 w 1230"/>
                  <a:gd name="T79" fmla="*/ 1094 h 2061"/>
                  <a:gd name="T80" fmla="*/ 992 w 1230"/>
                  <a:gd name="T81" fmla="*/ 1118 h 2061"/>
                  <a:gd name="T82" fmla="*/ 1064 w 1230"/>
                  <a:gd name="T83" fmla="*/ 1147 h 2061"/>
                  <a:gd name="T84" fmla="*/ 1123 w 1230"/>
                  <a:gd name="T85" fmla="*/ 1201 h 2061"/>
                  <a:gd name="T86" fmla="*/ 1084 w 1230"/>
                  <a:gd name="T87" fmla="*/ 1303 h 2061"/>
                  <a:gd name="T88" fmla="*/ 1103 w 1230"/>
                  <a:gd name="T89" fmla="*/ 1381 h 2061"/>
                  <a:gd name="T90" fmla="*/ 1006 w 1230"/>
                  <a:gd name="T91" fmla="*/ 1463 h 2061"/>
                  <a:gd name="T92" fmla="*/ 982 w 1230"/>
                  <a:gd name="T93" fmla="*/ 1560 h 2061"/>
                  <a:gd name="T94" fmla="*/ 1045 w 1230"/>
                  <a:gd name="T95" fmla="*/ 1624 h 2061"/>
                  <a:gd name="T96" fmla="*/ 1030 w 1230"/>
                  <a:gd name="T97" fmla="*/ 1677 h 2061"/>
                  <a:gd name="T98" fmla="*/ 1055 w 1230"/>
                  <a:gd name="T99" fmla="*/ 1769 h 2061"/>
                  <a:gd name="T100" fmla="*/ 1055 w 1230"/>
                  <a:gd name="T101" fmla="*/ 1833 h 2061"/>
                  <a:gd name="T102" fmla="*/ 1040 w 1230"/>
                  <a:gd name="T103" fmla="*/ 1901 h 2061"/>
                  <a:gd name="T104" fmla="*/ 928 w 1230"/>
                  <a:gd name="T105" fmla="*/ 1983 h 2061"/>
                  <a:gd name="T106" fmla="*/ 855 w 1230"/>
                  <a:gd name="T107" fmla="*/ 2056 h 2061"/>
                  <a:gd name="T108" fmla="*/ 807 w 1230"/>
                  <a:gd name="T109" fmla="*/ 1954 h 2061"/>
                  <a:gd name="T110" fmla="*/ 714 w 1230"/>
                  <a:gd name="T111" fmla="*/ 1891 h 2061"/>
                  <a:gd name="T112" fmla="*/ 574 w 1230"/>
                  <a:gd name="T113" fmla="*/ 1891 h 2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30" h="2061">
                    <a:moveTo>
                      <a:pt x="520" y="1847"/>
                    </a:moveTo>
                    <a:lnTo>
                      <a:pt x="520" y="1833"/>
                    </a:lnTo>
                    <a:lnTo>
                      <a:pt x="525" y="1818"/>
                    </a:lnTo>
                    <a:lnTo>
                      <a:pt x="515" y="1803"/>
                    </a:lnTo>
                    <a:lnTo>
                      <a:pt x="501" y="1808"/>
                    </a:lnTo>
                    <a:lnTo>
                      <a:pt x="491" y="1803"/>
                    </a:lnTo>
                    <a:lnTo>
                      <a:pt x="486" y="1784"/>
                    </a:lnTo>
                    <a:lnTo>
                      <a:pt x="481" y="1765"/>
                    </a:lnTo>
                    <a:lnTo>
                      <a:pt x="486" y="1735"/>
                    </a:lnTo>
                    <a:lnTo>
                      <a:pt x="496" y="1726"/>
                    </a:lnTo>
                    <a:lnTo>
                      <a:pt x="510" y="1716"/>
                    </a:lnTo>
                    <a:lnTo>
                      <a:pt x="515" y="1687"/>
                    </a:lnTo>
                    <a:lnTo>
                      <a:pt x="510" y="1667"/>
                    </a:lnTo>
                    <a:lnTo>
                      <a:pt x="496" y="1653"/>
                    </a:lnTo>
                    <a:lnTo>
                      <a:pt x="486" y="1638"/>
                    </a:lnTo>
                    <a:lnTo>
                      <a:pt x="467" y="1624"/>
                    </a:lnTo>
                    <a:lnTo>
                      <a:pt x="452" y="1609"/>
                    </a:lnTo>
                    <a:lnTo>
                      <a:pt x="433" y="1594"/>
                    </a:lnTo>
                    <a:lnTo>
                      <a:pt x="418" y="1565"/>
                    </a:lnTo>
                    <a:lnTo>
                      <a:pt x="423" y="1551"/>
                    </a:lnTo>
                    <a:lnTo>
                      <a:pt x="442" y="1546"/>
                    </a:lnTo>
                    <a:lnTo>
                      <a:pt x="467" y="1541"/>
                    </a:lnTo>
                    <a:lnTo>
                      <a:pt x="481" y="1531"/>
                    </a:lnTo>
                    <a:lnTo>
                      <a:pt x="486" y="1517"/>
                    </a:lnTo>
                    <a:lnTo>
                      <a:pt x="496" y="1497"/>
                    </a:lnTo>
                    <a:lnTo>
                      <a:pt x="501" y="1478"/>
                    </a:lnTo>
                    <a:lnTo>
                      <a:pt x="501" y="1463"/>
                    </a:lnTo>
                    <a:lnTo>
                      <a:pt x="491" y="1463"/>
                    </a:lnTo>
                    <a:lnTo>
                      <a:pt x="462" y="1458"/>
                    </a:lnTo>
                    <a:lnTo>
                      <a:pt x="447" y="1449"/>
                    </a:lnTo>
                    <a:lnTo>
                      <a:pt x="428" y="1449"/>
                    </a:lnTo>
                    <a:lnTo>
                      <a:pt x="399" y="1439"/>
                    </a:lnTo>
                    <a:lnTo>
                      <a:pt x="394" y="1429"/>
                    </a:lnTo>
                    <a:lnTo>
                      <a:pt x="394" y="1415"/>
                    </a:lnTo>
                    <a:lnTo>
                      <a:pt x="389" y="1400"/>
                    </a:lnTo>
                    <a:lnTo>
                      <a:pt x="379" y="1390"/>
                    </a:lnTo>
                    <a:lnTo>
                      <a:pt x="364" y="1376"/>
                    </a:lnTo>
                    <a:lnTo>
                      <a:pt x="360" y="1361"/>
                    </a:lnTo>
                    <a:lnTo>
                      <a:pt x="360" y="1347"/>
                    </a:lnTo>
                    <a:lnTo>
                      <a:pt x="355" y="1332"/>
                    </a:lnTo>
                    <a:lnTo>
                      <a:pt x="350" y="1303"/>
                    </a:lnTo>
                    <a:lnTo>
                      <a:pt x="330" y="1293"/>
                    </a:lnTo>
                    <a:lnTo>
                      <a:pt x="330" y="1269"/>
                    </a:lnTo>
                    <a:lnTo>
                      <a:pt x="326" y="1249"/>
                    </a:lnTo>
                    <a:lnTo>
                      <a:pt x="316" y="1230"/>
                    </a:lnTo>
                    <a:lnTo>
                      <a:pt x="292" y="1206"/>
                    </a:lnTo>
                    <a:lnTo>
                      <a:pt x="277" y="1201"/>
                    </a:lnTo>
                    <a:lnTo>
                      <a:pt x="267" y="1201"/>
                    </a:lnTo>
                    <a:lnTo>
                      <a:pt x="267" y="1186"/>
                    </a:lnTo>
                    <a:lnTo>
                      <a:pt x="243" y="1172"/>
                    </a:lnTo>
                    <a:lnTo>
                      <a:pt x="233" y="1142"/>
                    </a:lnTo>
                    <a:lnTo>
                      <a:pt x="204" y="1133"/>
                    </a:lnTo>
                    <a:lnTo>
                      <a:pt x="194" y="1118"/>
                    </a:lnTo>
                    <a:lnTo>
                      <a:pt x="175" y="1103"/>
                    </a:lnTo>
                    <a:lnTo>
                      <a:pt x="141" y="1103"/>
                    </a:lnTo>
                    <a:lnTo>
                      <a:pt x="136" y="1094"/>
                    </a:lnTo>
                    <a:lnTo>
                      <a:pt x="117" y="1060"/>
                    </a:lnTo>
                    <a:lnTo>
                      <a:pt x="107" y="1035"/>
                    </a:lnTo>
                    <a:lnTo>
                      <a:pt x="102" y="1011"/>
                    </a:lnTo>
                    <a:lnTo>
                      <a:pt x="87" y="1001"/>
                    </a:lnTo>
                    <a:lnTo>
                      <a:pt x="73" y="1006"/>
                    </a:lnTo>
                    <a:lnTo>
                      <a:pt x="63" y="967"/>
                    </a:lnTo>
                    <a:lnTo>
                      <a:pt x="53" y="943"/>
                    </a:lnTo>
                    <a:lnTo>
                      <a:pt x="53" y="924"/>
                    </a:lnTo>
                    <a:lnTo>
                      <a:pt x="73" y="914"/>
                    </a:lnTo>
                    <a:lnTo>
                      <a:pt x="78" y="904"/>
                    </a:lnTo>
                    <a:lnTo>
                      <a:pt x="73" y="899"/>
                    </a:lnTo>
                    <a:lnTo>
                      <a:pt x="63" y="890"/>
                    </a:lnTo>
                    <a:lnTo>
                      <a:pt x="49" y="875"/>
                    </a:lnTo>
                    <a:lnTo>
                      <a:pt x="58" y="856"/>
                    </a:lnTo>
                    <a:lnTo>
                      <a:pt x="78" y="851"/>
                    </a:lnTo>
                    <a:lnTo>
                      <a:pt x="87" y="841"/>
                    </a:lnTo>
                    <a:lnTo>
                      <a:pt x="92" y="831"/>
                    </a:lnTo>
                    <a:lnTo>
                      <a:pt x="87" y="797"/>
                    </a:lnTo>
                    <a:lnTo>
                      <a:pt x="73" y="778"/>
                    </a:lnTo>
                    <a:lnTo>
                      <a:pt x="63" y="763"/>
                    </a:lnTo>
                    <a:lnTo>
                      <a:pt x="58" y="758"/>
                    </a:lnTo>
                    <a:lnTo>
                      <a:pt x="49" y="744"/>
                    </a:lnTo>
                    <a:lnTo>
                      <a:pt x="63" y="724"/>
                    </a:lnTo>
                    <a:lnTo>
                      <a:pt x="68" y="710"/>
                    </a:lnTo>
                    <a:lnTo>
                      <a:pt x="68" y="676"/>
                    </a:lnTo>
                    <a:lnTo>
                      <a:pt x="63" y="651"/>
                    </a:lnTo>
                    <a:lnTo>
                      <a:pt x="63" y="632"/>
                    </a:lnTo>
                    <a:lnTo>
                      <a:pt x="68" y="622"/>
                    </a:lnTo>
                    <a:lnTo>
                      <a:pt x="73" y="603"/>
                    </a:lnTo>
                    <a:lnTo>
                      <a:pt x="73" y="588"/>
                    </a:lnTo>
                    <a:lnTo>
                      <a:pt x="73" y="574"/>
                    </a:lnTo>
                    <a:lnTo>
                      <a:pt x="63" y="569"/>
                    </a:lnTo>
                    <a:lnTo>
                      <a:pt x="49" y="569"/>
                    </a:lnTo>
                    <a:lnTo>
                      <a:pt x="29" y="564"/>
                    </a:lnTo>
                    <a:lnTo>
                      <a:pt x="10" y="564"/>
                    </a:lnTo>
                    <a:lnTo>
                      <a:pt x="19" y="554"/>
                    </a:lnTo>
                    <a:lnTo>
                      <a:pt x="39" y="554"/>
                    </a:lnTo>
                    <a:lnTo>
                      <a:pt x="49" y="540"/>
                    </a:lnTo>
                    <a:lnTo>
                      <a:pt x="49" y="520"/>
                    </a:lnTo>
                    <a:lnTo>
                      <a:pt x="58" y="510"/>
                    </a:lnTo>
                    <a:lnTo>
                      <a:pt x="63" y="506"/>
                    </a:lnTo>
                    <a:lnTo>
                      <a:pt x="63" y="486"/>
                    </a:lnTo>
                    <a:lnTo>
                      <a:pt x="58" y="467"/>
                    </a:lnTo>
                    <a:lnTo>
                      <a:pt x="39" y="457"/>
                    </a:lnTo>
                    <a:lnTo>
                      <a:pt x="29" y="447"/>
                    </a:lnTo>
                    <a:lnTo>
                      <a:pt x="29" y="433"/>
                    </a:lnTo>
                    <a:lnTo>
                      <a:pt x="19" y="418"/>
                    </a:lnTo>
                    <a:lnTo>
                      <a:pt x="10" y="408"/>
                    </a:lnTo>
                    <a:lnTo>
                      <a:pt x="10" y="399"/>
                    </a:lnTo>
                    <a:lnTo>
                      <a:pt x="19" y="394"/>
                    </a:lnTo>
                    <a:lnTo>
                      <a:pt x="19" y="360"/>
                    </a:lnTo>
                    <a:lnTo>
                      <a:pt x="10" y="340"/>
                    </a:lnTo>
                    <a:lnTo>
                      <a:pt x="14" y="335"/>
                    </a:lnTo>
                    <a:lnTo>
                      <a:pt x="24" y="331"/>
                    </a:lnTo>
                    <a:lnTo>
                      <a:pt x="14" y="311"/>
                    </a:lnTo>
                    <a:lnTo>
                      <a:pt x="19" y="301"/>
                    </a:lnTo>
                    <a:lnTo>
                      <a:pt x="19" y="287"/>
                    </a:lnTo>
                    <a:lnTo>
                      <a:pt x="10" y="282"/>
                    </a:lnTo>
                    <a:lnTo>
                      <a:pt x="0" y="277"/>
                    </a:lnTo>
                    <a:lnTo>
                      <a:pt x="14" y="272"/>
                    </a:lnTo>
                    <a:lnTo>
                      <a:pt x="34" y="263"/>
                    </a:lnTo>
                    <a:lnTo>
                      <a:pt x="58" y="248"/>
                    </a:lnTo>
                    <a:lnTo>
                      <a:pt x="73" y="238"/>
                    </a:lnTo>
                    <a:lnTo>
                      <a:pt x="117" y="238"/>
                    </a:lnTo>
                    <a:lnTo>
                      <a:pt x="126" y="243"/>
                    </a:lnTo>
                    <a:lnTo>
                      <a:pt x="141" y="243"/>
                    </a:lnTo>
                    <a:lnTo>
                      <a:pt x="155" y="233"/>
                    </a:lnTo>
                    <a:lnTo>
                      <a:pt x="185" y="229"/>
                    </a:lnTo>
                    <a:lnTo>
                      <a:pt x="204" y="219"/>
                    </a:lnTo>
                    <a:lnTo>
                      <a:pt x="228" y="224"/>
                    </a:lnTo>
                    <a:lnTo>
                      <a:pt x="272" y="224"/>
                    </a:lnTo>
                    <a:lnTo>
                      <a:pt x="287" y="229"/>
                    </a:lnTo>
                    <a:lnTo>
                      <a:pt x="296" y="224"/>
                    </a:lnTo>
                    <a:lnTo>
                      <a:pt x="287" y="219"/>
                    </a:lnTo>
                    <a:lnTo>
                      <a:pt x="277" y="204"/>
                    </a:lnTo>
                    <a:lnTo>
                      <a:pt x="282" y="194"/>
                    </a:lnTo>
                    <a:lnTo>
                      <a:pt x="306" y="190"/>
                    </a:lnTo>
                    <a:lnTo>
                      <a:pt x="335" y="180"/>
                    </a:lnTo>
                    <a:lnTo>
                      <a:pt x="340" y="175"/>
                    </a:lnTo>
                    <a:lnTo>
                      <a:pt x="340" y="156"/>
                    </a:lnTo>
                    <a:lnTo>
                      <a:pt x="350" y="151"/>
                    </a:lnTo>
                    <a:lnTo>
                      <a:pt x="364" y="146"/>
                    </a:lnTo>
                    <a:lnTo>
                      <a:pt x="374" y="136"/>
                    </a:lnTo>
                    <a:lnTo>
                      <a:pt x="384" y="131"/>
                    </a:lnTo>
                    <a:lnTo>
                      <a:pt x="399" y="131"/>
                    </a:lnTo>
                    <a:lnTo>
                      <a:pt x="408" y="117"/>
                    </a:lnTo>
                    <a:lnTo>
                      <a:pt x="423" y="107"/>
                    </a:lnTo>
                    <a:lnTo>
                      <a:pt x="442" y="107"/>
                    </a:lnTo>
                    <a:lnTo>
                      <a:pt x="452" y="88"/>
                    </a:lnTo>
                    <a:lnTo>
                      <a:pt x="452" y="73"/>
                    </a:lnTo>
                    <a:lnTo>
                      <a:pt x="457" y="63"/>
                    </a:lnTo>
                    <a:lnTo>
                      <a:pt x="467" y="54"/>
                    </a:lnTo>
                    <a:lnTo>
                      <a:pt x="476" y="63"/>
                    </a:lnTo>
                    <a:lnTo>
                      <a:pt x="486" y="83"/>
                    </a:lnTo>
                    <a:lnTo>
                      <a:pt x="496" y="92"/>
                    </a:lnTo>
                    <a:lnTo>
                      <a:pt x="510" y="97"/>
                    </a:lnTo>
                    <a:lnTo>
                      <a:pt x="530" y="92"/>
                    </a:lnTo>
                    <a:lnTo>
                      <a:pt x="544" y="83"/>
                    </a:lnTo>
                    <a:lnTo>
                      <a:pt x="559" y="73"/>
                    </a:lnTo>
                    <a:lnTo>
                      <a:pt x="569" y="78"/>
                    </a:lnTo>
                    <a:lnTo>
                      <a:pt x="578" y="73"/>
                    </a:lnTo>
                    <a:lnTo>
                      <a:pt x="588" y="73"/>
                    </a:lnTo>
                    <a:lnTo>
                      <a:pt x="608" y="78"/>
                    </a:lnTo>
                    <a:lnTo>
                      <a:pt x="608" y="83"/>
                    </a:lnTo>
                    <a:lnTo>
                      <a:pt x="598" y="102"/>
                    </a:lnTo>
                    <a:lnTo>
                      <a:pt x="603" y="112"/>
                    </a:lnTo>
                    <a:lnTo>
                      <a:pt x="608" y="113"/>
                    </a:lnTo>
                    <a:lnTo>
                      <a:pt x="612" y="114"/>
                    </a:lnTo>
                    <a:lnTo>
                      <a:pt x="627" y="117"/>
                    </a:lnTo>
                    <a:lnTo>
                      <a:pt x="642" y="112"/>
                    </a:lnTo>
                    <a:lnTo>
                      <a:pt x="656" y="117"/>
                    </a:lnTo>
                    <a:lnTo>
                      <a:pt x="671" y="112"/>
                    </a:lnTo>
                    <a:lnTo>
                      <a:pt x="685" y="107"/>
                    </a:lnTo>
                    <a:lnTo>
                      <a:pt x="690" y="97"/>
                    </a:lnTo>
                    <a:lnTo>
                      <a:pt x="695" y="73"/>
                    </a:lnTo>
                    <a:lnTo>
                      <a:pt x="710" y="78"/>
                    </a:lnTo>
                    <a:lnTo>
                      <a:pt x="744" y="78"/>
                    </a:lnTo>
                    <a:lnTo>
                      <a:pt x="739" y="92"/>
                    </a:lnTo>
                    <a:lnTo>
                      <a:pt x="739" y="107"/>
                    </a:lnTo>
                    <a:lnTo>
                      <a:pt x="763" y="97"/>
                    </a:lnTo>
                    <a:lnTo>
                      <a:pt x="778" y="88"/>
                    </a:lnTo>
                    <a:lnTo>
                      <a:pt x="797" y="78"/>
                    </a:lnTo>
                    <a:lnTo>
                      <a:pt x="802" y="92"/>
                    </a:lnTo>
                    <a:lnTo>
                      <a:pt x="802" y="131"/>
                    </a:lnTo>
                    <a:lnTo>
                      <a:pt x="817" y="122"/>
                    </a:lnTo>
                    <a:lnTo>
                      <a:pt x="826" y="126"/>
                    </a:lnTo>
                    <a:lnTo>
                      <a:pt x="860" y="112"/>
                    </a:lnTo>
                    <a:lnTo>
                      <a:pt x="880" y="97"/>
                    </a:lnTo>
                    <a:lnTo>
                      <a:pt x="889" y="88"/>
                    </a:lnTo>
                    <a:lnTo>
                      <a:pt x="909" y="78"/>
                    </a:lnTo>
                    <a:lnTo>
                      <a:pt x="943" y="63"/>
                    </a:lnTo>
                    <a:lnTo>
                      <a:pt x="972" y="49"/>
                    </a:lnTo>
                    <a:lnTo>
                      <a:pt x="992" y="34"/>
                    </a:lnTo>
                    <a:lnTo>
                      <a:pt x="1006" y="24"/>
                    </a:lnTo>
                    <a:lnTo>
                      <a:pt x="1011" y="34"/>
                    </a:lnTo>
                    <a:lnTo>
                      <a:pt x="1026" y="39"/>
                    </a:lnTo>
                    <a:lnTo>
                      <a:pt x="1035" y="39"/>
                    </a:lnTo>
                    <a:lnTo>
                      <a:pt x="1045" y="24"/>
                    </a:lnTo>
                    <a:lnTo>
                      <a:pt x="1055" y="15"/>
                    </a:lnTo>
                    <a:lnTo>
                      <a:pt x="1055" y="0"/>
                    </a:lnTo>
                    <a:lnTo>
                      <a:pt x="1064" y="10"/>
                    </a:lnTo>
                    <a:lnTo>
                      <a:pt x="1060" y="39"/>
                    </a:lnTo>
                    <a:lnTo>
                      <a:pt x="1060" y="58"/>
                    </a:lnTo>
                    <a:lnTo>
                      <a:pt x="1069" y="73"/>
                    </a:lnTo>
                    <a:lnTo>
                      <a:pt x="1064" y="88"/>
                    </a:lnTo>
                    <a:lnTo>
                      <a:pt x="1064" y="102"/>
                    </a:lnTo>
                    <a:lnTo>
                      <a:pt x="1050" y="112"/>
                    </a:lnTo>
                    <a:lnTo>
                      <a:pt x="1030" y="112"/>
                    </a:lnTo>
                    <a:lnTo>
                      <a:pt x="1021" y="122"/>
                    </a:lnTo>
                    <a:lnTo>
                      <a:pt x="1016" y="136"/>
                    </a:lnTo>
                    <a:lnTo>
                      <a:pt x="1021" y="151"/>
                    </a:lnTo>
                    <a:lnTo>
                      <a:pt x="1040" y="151"/>
                    </a:lnTo>
                    <a:lnTo>
                      <a:pt x="1045" y="165"/>
                    </a:lnTo>
                    <a:lnTo>
                      <a:pt x="1040" y="180"/>
                    </a:lnTo>
                    <a:lnTo>
                      <a:pt x="1045" y="194"/>
                    </a:lnTo>
                    <a:lnTo>
                      <a:pt x="1055" y="199"/>
                    </a:lnTo>
                    <a:lnTo>
                      <a:pt x="1060" y="214"/>
                    </a:lnTo>
                    <a:lnTo>
                      <a:pt x="1064" y="229"/>
                    </a:lnTo>
                    <a:lnTo>
                      <a:pt x="1084" y="233"/>
                    </a:lnTo>
                    <a:lnTo>
                      <a:pt x="1103" y="233"/>
                    </a:lnTo>
                    <a:lnTo>
                      <a:pt x="1108" y="243"/>
                    </a:lnTo>
                    <a:lnTo>
                      <a:pt x="1108" y="248"/>
                    </a:lnTo>
                    <a:lnTo>
                      <a:pt x="1118" y="263"/>
                    </a:lnTo>
                    <a:lnTo>
                      <a:pt x="1137" y="263"/>
                    </a:lnTo>
                    <a:lnTo>
                      <a:pt x="1152" y="267"/>
                    </a:lnTo>
                    <a:lnTo>
                      <a:pt x="1152" y="297"/>
                    </a:lnTo>
                    <a:lnTo>
                      <a:pt x="1157" y="311"/>
                    </a:lnTo>
                    <a:lnTo>
                      <a:pt x="1171" y="331"/>
                    </a:lnTo>
                    <a:lnTo>
                      <a:pt x="1181" y="340"/>
                    </a:lnTo>
                    <a:lnTo>
                      <a:pt x="1191" y="355"/>
                    </a:lnTo>
                    <a:lnTo>
                      <a:pt x="1191" y="374"/>
                    </a:lnTo>
                    <a:lnTo>
                      <a:pt x="1186" y="384"/>
                    </a:lnTo>
                    <a:lnTo>
                      <a:pt x="1186" y="389"/>
                    </a:lnTo>
                    <a:lnTo>
                      <a:pt x="1191" y="418"/>
                    </a:lnTo>
                    <a:lnTo>
                      <a:pt x="1196" y="438"/>
                    </a:lnTo>
                    <a:lnTo>
                      <a:pt x="1205" y="452"/>
                    </a:lnTo>
                    <a:lnTo>
                      <a:pt x="1210" y="452"/>
                    </a:lnTo>
                    <a:lnTo>
                      <a:pt x="1215" y="457"/>
                    </a:lnTo>
                    <a:lnTo>
                      <a:pt x="1230" y="467"/>
                    </a:lnTo>
                    <a:lnTo>
                      <a:pt x="1220" y="476"/>
                    </a:lnTo>
                    <a:lnTo>
                      <a:pt x="1220" y="486"/>
                    </a:lnTo>
                    <a:lnTo>
                      <a:pt x="1225" y="496"/>
                    </a:lnTo>
                    <a:lnTo>
                      <a:pt x="1210" y="501"/>
                    </a:lnTo>
                    <a:lnTo>
                      <a:pt x="1191" y="510"/>
                    </a:lnTo>
                    <a:lnTo>
                      <a:pt x="1181" y="515"/>
                    </a:lnTo>
                    <a:lnTo>
                      <a:pt x="1171" y="525"/>
                    </a:lnTo>
                    <a:lnTo>
                      <a:pt x="1167" y="530"/>
                    </a:lnTo>
                    <a:lnTo>
                      <a:pt x="1162" y="535"/>
                    </a:lnTo>
                    <a:lnTo>
                      <a:pt x="1142" y="544"/>
                    </a:lnTo>
                    <a:lnTo>
                      <a:pt x="1103" y="544"/>
                    </a:lnTo>
                    <a:lnTo>
                      <a:pt x="1094" y="554"/>
                    </a:lnTo>
                    <a:lnTo>
                      <a:pt x="1079" y="569"/>
                    </a:lnTo>
                    <a:lnTo>
                      <a:pt x="1064" y="588"/>
                    </a:lnTo>
                    <a:lnTo>
                      <a:pt x="1050" y="608"/>
                    </a:lnTo>
                    <a:lnTo>
                      <a:pt x="1035" y="617"/>
                    </a:lnTo>
                    <a:lnTo>
                      <a:pt x="1026" y="632"/>
                    </a:lnTo>
                    <a:lnTo>
                      <a:pt x="1016" y="642"/>
                    </a:lnTo>
                    <a:lnTo>
                      <a:pt x="1011" y="642"/>
                    </a:lnTo>
                    <a:lnTo>
                      <a:pt x="1006" y="661"/>
                    </a:lnTo>
                    <a:lnTo>
                      <a:pt x="996" y="676"/>
                    </a:lnTo>
                    <a:lnTo>
                      <a:pt x="987" y="676"/>
                    </a:lnTo>
                    <a:lnTo>
                      <a:pt x="972" y="685"/>
                    </a:lnTo>
                    <a:lnTo>
                      <a:pt x="967" y="710"/>
                    </a:lnTo>
                    <a:lnTo>
                      <a:pt x="972" y="754"/>
                    </a:lnTo>
                    <a:lnTo>
                      <a:pt x="982" y="778"/>
                    </a:lnTo>
                    <a:lnTo>
                      <a:pt x="977" y="792"/>
                    </a:lnTo>
                    <a:lnTo>
                      <a:pt x="977" y="826"/>
                    </a:lnTo>
                    <a:lnTo>
                      <a:pt x="987" y="841"/>
                    </a:lnTo>
                    <a:lnTo>
                      <a:pt x="996" y="856"/>
                    </a:lnTo>
                    <a:lnTo>
                      <a:pt x="1001" y="880"/>
                    </a:lnTo>
                    <a:lnTo>
                      <a:pt x="1021" y="890"/>
                    </a:lnTo>
                    <a:lnTo>
                      <a:pt x="1030" y="904"/>
                    </a:lnTo>
                    <a:lnTo>
                      <a:pt x="1026" y="919"/>
                    </a:lnTo>
                    <a:lnTo>
                      <a:pt x="1016" y="938"/>
                    </a:lnTo>
                    <a:lnTo>
                      <a:pt x="996" y="943"/>
                    </a:lnTo>
                    <a:lnTo>
                      <a:pt x="992" y="948"/>
                    </a:lnTo>
                    <a:lnTo>
                      <a:pt x="982" y="972"/>
                    </a:lnTo>
                    <a:lnTo>
                      <a:pt x="972" y="1001"/>
                    </a:lnTo>
                    <a:lnTo>
                      <a:pt x="967" y="1026"/>
                    </a:lnTo>
                    <a:lnTo>
                      <a:pt x="967" y="1035"/>
                    </a:lnTo>
                    <a:lnTo>
                      <a:pt x="967" y="1055"/>
                    </a:lnTo>
                    <a:lnTo>
                      <a:pt x="958" y="1079"/>
                    </a:lnTo>
                    <a:lnTo>
                      <a:pt x="943" y="1089"/>
                    </a:lnTo>
                    <a:lnTo>
                      <a:pt x="928" y="1094"/>
                    </a:lnTo>
                    <a:lnTo>
                      <a:pt x="914" y="1099"/>
                    </a:lnTo>
                    <a:lnTo>
                      <a:pt x="923" y="1113"/>
                    </a:lnTo>
                    <a:lnTo>
                      <a:pt x="938" y="1118"/>
                    </a:lnTo>
                    <a:lnTo>
                      <a:pt x="953" y="1133"/>
                    </a:lnTo>
                    <a:lnTo>
                      <a:pt x="967" y="1142"/>
                    </a:lnTo>
                    <a:lnTo>
                      <a:pt x="982" y="1138"/>
                    </a:lnTo>
                    <a:lnTo>
                      <a:pt x="992" y="1118"/>
                    </a:lnTo>
                    <a:lnTo>
                      <a:pt x="1006" y="1103"/>
                    </a:lnTo>
                    <a:lnTo>
                      <a:pt x="1021" y="1099"/>
                    </a:lnTo>
                    <a:lnTo>
                      <a:pt x="1035" y="1099"/>
                    </a:lnTo>
                    <a:lnTo>
                      <a:pt x="1045" y="1108"/>
                    </a:lnTo>
                    <a:lnTo>
                      <a:pt x="1050" y="1123"/>
                    </a:lnTo>
                    <a:lnTo>
                      <a:pt x="1050" y="1133"/>
                    </a:lnTo>
                    <a:lnTo>
                      <a:pt x="1064" y="1147"/>
                    </a:lnTo>
                    <a:lnTo>
                      <a:pt x="1084" y="1142"/>
                    </a:lnTo>
                    <a:lnTo>
                      <a:pt x="1094" y="1133"/>
                    </a:lnTo>
                    <a:lnTo>
                      <a:pt x="1108" y="1128"/>
                    </a:lnTo>
                    <a:lnTo>
                      <a:pt x="1113" y="1138"/>
                    </a:lnTo>
                    <a:lnTo>
                      <a:pt x="1118" y="1162"/>
                    </a:lnTo>
                    <a:lnTo>
                      <a:pt x="1123" y="1181"/>
                    </a:lnTo>
                    <a:lnTo>
                      <a:pt x="1123" y="1201"/>
                    </a:lnTo>
                    <a:lnTo>
                      <a:pt x="1108" y="1220"/>
                    </a:lnTo>
                    <a:lnTo>
                      <a:pt x="1094" y="1230"/>
                    </a:lnTo>
                    <a:lnTo>
                      <a:pt x="1084" y="1240"/>
                    </a:lnTo>
                    <a:lnTo>
                      <a:pt x="1074" y="1264"/>
                    </a:lnTo>
                    <a:lnTo>
                      <a:pt x="1069" y="1283"/>
                    </a:lnTo>
                    <a:lnTo>
                      <a:pt x="1069" y="1298"/>
                    </a:lnTo>
                    <a:lnTo>
                      <a:pt x="1084" y="1303"/>
                    </a:lnTo>
                    <a:lnTo>
                      <a:pt x="1103" y="1303"/>
                    </a:lnTo>
                    <a:lnTo>
                      <a:pt x="1099" y="1322"/>
                    </a:lnTo>
                    <a:lnTo>
                      <a:pt x="1103" y="1337"/>
                    </a:lnTo>
                    <a:lnTo>
                      <a:pt x="1108" y="1351"/>
                    </a:lnTo>
                    <a:lnTo>
                      <a:pt x="1113" y="1361"/>
                    </a:lnTo>
                    <a:lnTo>
                      <a:pt x="1113" y="1381"/>
                    </a:lnTo>
                    <a:lnTo>
                      <a:pt x="1103" y="1381"/>
                    </a:lnTo>
                    <a:lnTo>
                      <a:pt x="1089" y="1385"/>
                    </a:lnTo>
                    <a:lnTo>
                      <a:pt x="1064" y="1385"/>
                    </a:lnTo>
                    <a:lnTo>
                      <a:pt x="1060" y="1400"/>
                    </a:lnTo>
                    <a:lnTo>
                      <a:pt x="1050" y="1424"/>
                    </a:lnTo>
                    <a:lnTo>
                      <a:pt x="1035" y="1439"/>
                    </a:lnTo>
                    <a:lnTo>
                      <a:pt x="1021" y="1454"/>
                    </a:lnTo>
                    <a:lnTo>
                      <a:pt x="1006" y="1463"/>
                    </a:lnTo>
                    <a:lnTo>
                      <a:pt x="1001" y="1468"/>
                    </a:lnTo>
                    <a:lnTo>
                      <a:pt x="1006" y="1488"/>
                    </a:lnTo>
                    <a:lnTo>
                      <a:pt x="1006" y="1502"/>
                    </a:lnTo>
                    <a:lnTo>
                      <a:pt x="1001" y="1517"/>
                    </a:lnTo>
                    <a:lnTo>
                      <a:pt x="992" y="1526"/>
                    </a:lnTo>
                    <a:lnTo>
                      <a:pt x="987" y="1546"/>
                    </a:lnTo>
                    <a:lnTo>
                      <a:pt x="982" y="1560"/>
                    </a:lnTo>
                    <a:lnTo>
                      <a:pt x="987" y="1570"/>
                    </a:lnTo>
                    <a:lnTo>
                      <a:pt x="996" y="1565"/>
                    </a:lnTo>
                    <a:lnTo>
                      <a:pt x="1011" y="1551"/>
                    </a:lnTo>
                    <a:lnTo>
                      <a:pt x="1021" y="1575"/>
                    </a:lnTo>
                    <a:lnTo>
                      <a:pt x="1030" y="1590"/>
                    </a:lnTo>
                    <a:lnTo>
                      <a:pt x="1040" y="1604"/>
                    </a:lnTo>
                    <a:lnTo>
                      <a:pt x="1045" y="1624"/>
                    </a:lnTo>
                    <a:lnTo>
                      <a:pt x="1040" y="1628"/>
                    </a:lnTo>
                    <a:lnTo>
                      <a:pt x="1026" y="1628"/>
                    </a:lnTo>
                    <a:lnTo>
                      <a:pt x="1030" y="1643"/>
                    </a:lnTo>
                    <a:lnTo>
                      <a:pt x="1050" y="1653"/>
                    </a:lnTo>
                    <a:lnTo>
                      <a:pt x="1050" y="1672"/>
                    </a:lnTo>
                    <a:lnTo>
                      <a:pt x="1040" y="1672"/>
                    </a:lnTo>
                    <a:lnTo>
                      <a:pt x="1030" y="1677"/>
                    </a:lnTo>
                    <a:lnTo>
                      <a:pt x="1021" y="1687"/>
                    </a:lnTo>
                    <a:lnTo>
                      <a:pt x="1011" y="1697"/>
                    </a:lnTo>
                    <a:lnTo>
                      <a:pt x="1011" y="1716"/>
                    </a:lnTo>
                    <a:lnTo>
                      <a:pt x="1021" y="1731"/>
                    </a:lnTo>
                    <a:lnTo>
                      <a:pt x="1035" y="1731"/>
                    </a:lnTo>
                    <a:lnTo>
                      <a:pt x="1045" y="1750"/>
                    </a:lnTo>
                    <a:lnTo>
                      <a:pt x="1055" y="1769"/>
                    </a:lnTo>
                    <a:lnTo>
                      <a:pt x="1064" y="1774"/>
                    </a:lnTo>
                    <a:lnTo>
                      <a:pt x="1079" y="1784"/>
                    </a:lnTo>
                    <a:lnTo>
                      <a:pt x="1084" y="1799"/>
                    </a:lnTo>
                    <a:lnTo>
                      <a:pt x="1084" y="1808"/>
                    </a:lnTo>
                    <a:lnTo>
                      <a:pt x="1069" y="1813"/>
                    </a:lnTo>
                    <a:lnTo>
                      <a:pt x="1060" y="1823"/>
                    </a:lnTo>
                    <a:lnTo>
                      <a:pt x="1055" y="1833"/>
                    </a:lnTo>
                    <a:lnTo>
                      <a:pt x="1045" y="1838"/>
                    </a:lnTo>
                    <a:lnTo>
                      <a:pt x="1030" y="1847"/>
                    </a:lnTo>
                    <a:lnTo>
                      <a:pt x="1026" y="1862"/>
                    </a:lnTo>
                    <a:lnTo>
                      <a:pt x="1035" y="1876"/>
                    </a:lnTo>
                    <a:lnTo>
                      <a:pt x="1045" y="1886"/>
                    </a:lnTo>
                    <a:lnTo>
                      <a:pt x="1055" y="1896"/>
                    </a:lnTo>
                    <a:lnTo>
                      <a:pt x="1040" y="1901"/>
                    </a:lnTo>
                    <a:lnTo>
                      <a:pt x="1030" y="1906"/>
                    </a:lnTo>
                    <a:lnTo>
                      <a:pt x="1016" y="1925"/>
                    </a:lnTo>
                    <a:lnTo>
                      <a:pt x="996" y="1944"/>
                    </a:lnTo>
                    <a:lnTo>
                      <a:pt x="977" y="1949"/>
                    </a:lnTo>
                    <a:lnTo>
                      <a:pt x="953" y="1964"/>
                    </a:lnTo>
                    <a:lnTo>
                      <a:pt x="938" y="1974"/>
                    </a:lnTo>
                    <a:lnTo>
                      <a:pt x="928" y="1983"/>
                    </a:lnTo>
                    <a:lnTo>
                      <a:pt x="928" y="2012"/>
                    </a:lnTo>
                    <a:lnTo>
                      <a:pt x="933" y="2022"/>
                    </a:lnTo>
                    <a:lnTo>
                      <a:pt x="914" y="2037"/>
                    </a:lnTo>
                    <a:lnTo>
                      <a:pt x="894" y="2047"/>
                    </a:lnTo>
                    <a:lnTo>
                      <a:pt x="880" y="2056"/>
                    </a:lnTo>
                    <a:lnTo>
                      <a:pt x="860" y="2061"/>
                    </a:lnTo>
                    <a:lnTo>
                      <a:pt x="855" y="2056"/>
                    </a:lnTo>
                    <a:lnTo>
                      <a:pt x="855" y="2012"/>
                    </a:lnTo>
                    <a:lnTo>
                      <a:pt x="865" y="1988"/>
                    </a:lnTo>
                    <a:lnTo>
                      <a:pt x="860" y="1974"/>
                    </a:lnTo>
                    <a:lnTo>
                      <a:pt x="855" y="1954"/>
                    </a:lnTo>
                    <a:lnTo>
                      <a:pt x="846" y="1949"/>
                    </a:lnTo>
                    <a:lnTo>
                      <a:pt x="826" y="1944"/>
                    </a:lnTo>
                    <a:lnTo>
                      <a:pt x="807" y="1954"/>
                    </a:lnTo>
                    <a:lnTo>
                      <a:pt x="792" y="1954"/>
                    </a:lnTo>
                    <a:lnTo>
                      <a:pt x="787" y="1944"/>
                    </a:lnTo>
                    <a:lnTo>
                      <a:pt x="773" y="1935"/>
                    </a:lnTo>
                    <a:lnTo>
                      <a:pt x="753" y="1915"/>
                    </a:lnTo>
                    <a:lnTo>
                      <a:pt x="744" y="1901"/>
                    </a:lnTo>
                    <a:lnTo>
                      <a:pt x="734" y="1891"/>
                    </a:lnTo>
                    <a:lnTo>
                      <a:pt x="714" y="1891"/>
                    </a:lnTo>
                    <a:lnTo>
                      <a:pt x="690" y="1906"/>
                    </a:lnTo>
                    <a:lnTo>
                      <a:pt x="671" y="1935"/>
                    </a:lnTo>
                    <a:lnTo>
                      <a:pt x="651" y="1935"/>
                    </a:lnTo>
                    <a:lnTo>
                      <a:pt x="646" y="1930"/>
                    </a:lnTo>
                    <a:lnTo>
                      <a:pt x="617" y="1910"/>
                    </a:lnTo>
                    <a:lnTo>
                      <a:pt x="593" y="1901"/>
                    </a:lnTo>
                    <a:lnTo>
                      <a:pt x="574" y="1891"/>
                    </a:lnTo>
                    <a:lnTo>
                      <a:pt x="578" y="1876"/>
                    </a:lnTo>
                    <a:lnTo>
                      <a:pt x="569" y="1857"/>
                    </a:lnTo>
                    <a:lnTo>
                      <a:pt x="544" y="1852"/>
                    </a:lnTo>
                    <a:lnTo>
                      <a:pt x="535" y="1862"/>
                    </a:lnTo>
                    <a:lnTo>
                      <a:pt x="520" y="1847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9BBFB070-BEF0-3DA9-AD4A-7CD87E3C8E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398" y="4975652"/>
                <a:ext cx="1291694" cy="1025566"/>
              </a:xfrm>
              <a:custGeom>
                <a:avLst/>
                <a:gdLst>
                  <a:gd name="T0" fmla="*/ 2183 w 4565"/>
                  <a:gd name="T1" fmla="*/ 2226 h 3616"/>
                  <a:gd name="T2" fmla="*/ 2183 w 4565"/>
                  <a:gd name="T3" fmla="*/ 2270 h 3616"/>
                  <a:gd name="T4" fmla="*/ 2368 w 4565"/>
                  <a:gd name="T5" fmla="*/ 2143 h 3616"/>
                  <a:gd name="T6" fmla="*/ 2679 w 4565"/>
                  <a:gd name="T7" fmla="*/ 1857 h 3616"/>
                  <a:gd name="T8" fmla="*/ 2732 w 4565"/>
                  <a:gd name="T9" fmla="*/ 1526 h 3616"/>
                  <a:gd name="T10" fmla="*/ 2761 w 4565"/>
                  <a:gd name="T11" fmla="*/ 1706 h 3616"/>
                  <a:gd name="T12" fmla="*/ 2703 w 4565"/>
                  <a:gd name="T13" fmla="*/ 1891 h 3616"/>
                  <a:gd name="T14" fmla="*/ 2669 w 4565"/>
                  <a:gd name="T15" fmla="*/ 1944 h 3616"/>
                  <a:gd name="T16" fmla="*/ 2659 w 4565"/>
                  <a:gd name="T17" fmla="*/ 1837 h 3616"/>
                  <a:gd name="T18" fmla="*/ 2572 w 4565"/>
                  <a:gd name="T19" fmla="*/ 1983 h 3616"/>
                  <a:gd name="T20" fmla="*/ 2645 w 4565"/>
                  <a:gd name="T21" fmla="*/ 2071 h 3616"/>
                  <a:gd name="T22" fmla="*/ 2528 w 4565"/>
                  <a:gd name="T23" fmla="*/ 2202 h 3616"/>
                  <a:gd name="T24" fmla="*/ 2416 w 4565"/>
                  <a:gd name="T25" fmla="*/ 2367 h 3616"/>
                  <a:gd name="T26" fmla="*/ 2212 w 4565"/>
                  <a:gd name="T27" fmla="*/ 2493 h 3616"/>
                  <a:gd name="T28" fmla="*/ 2071 w 4565"/>
                  <a:gd name="T29" fmla="*/ 2576 h 3616"/>
                  <a:gd name="T30" fmla="*/ 2037 w 4565"/>
                  <a:gd name="T31" fmla="*/ 2678 h 3616"/>
                  <a:gd name="T32" fmla="*/ 2013 w 4565"/>
                  <a:gd name="T33" fmla="*/ 2780 h 3616"/>
                  <a:gd name="T34" fmla="*/ 1940 w 4565"/>
                  <a:gd name="T35" fmla="*/ 2882 h 3616"/>
                  <a:gd name="T36" fmla="*/ 1731 w 4565"/>
                  <a:gd name="T37" fmla="*/ 2980 h 3616"/>
                  <a:gd name="T38" fmla="*/ 1463 w 4565"/>
                  <a:gd name="T39" fmla="*/ 3179 h 3616"/>
                  <a:gd name="T40" fmla="*/ 1143 w 4565"/>
                  <a:gd name="T41" fmla="*/ 2858 h 3616"/>
                  <a:gd name="T42" fmla="*/ 725 w 4565"/>
                  <a:gd name="T43" fmla="*/ 2586 h 3616"/>
                  <a:gd name="T44" fmla="*/ 370 w 4565"/>
                  <a:gd name="T45" fmla="*/ 2309 h 3616"/>
                  <a:gd name="T46" fmla="*/ 112 w 4565"/>
                  <a:gd name="T47" fmla="*/ 2513 h 3616"/>
                  <a:gd name="T48" fmla="*/ 30 w 4565"/>
                  <a:gd name="T49" fmla="*/ 2775 h 3616"/>
                  <a:gd name="T50" fmla="*/ 248 w 4565"/>
                  <a:gd name="T51" fmla="*/ 2926 h 3616"/>
                  <a:gd name="T52" fmla="*/ 569 w 4565"/>
                  <a:gd name="T53" fmla="*/ 3004 h 3616"/>
                  <a:gd name="T54" fmla="*/ 783 w 4565"/>
                  <a:gd name="T55" fmla="*/ 3082 h 3616"/>
                  <a:gd name="T56" fmla="*/ 977 w 4565"/>
                  <a:gd name="T57" fmla="*/ 3164 h 3616"/>
                  <a:gd name="T58" fmla="*/ 1050 w 4565"/>
                  <a:gd name="T59" fmla="*/ 3398 h 3616"/>
                  <a:gd name="T60" fmla="*/ 1240 w 4565"/>
                  <a:gd name="T61" fmla="*/ 3563 h 3616"/>
                  <a:gd name="T62" fmla="*/ 1546 w 4565"/>
                  <a:gd name="T63" fmla="*/ 3597 h 3616"/>
                  <a:gd name="T64" fmla="*/ 1716 w 4565"/>
                  <a:gd name="T65" fmla="*/ 3495 h 3616"/>
                  <a:gd name="T66" fmla="*/ 2047 w 4565"/>
                  <a:gd name="T67" fmla="*/ 3432 h 3616"/>
                  <a:gd name="T68" fmla="*/ 2295 w 4565"/>
                  <a:gd name="T69" fmla="*/ 3441 h 3616"/>
                  <a:gd name="T70" fmla="*/ 2523 w 4565"/>
                  <a:gd name="T71" fmla="*/ 3558 h 3616"/>
                  <a:gd name="T72" fmla="*/ 2635 w 4565"/>
                  <a:gd name="T73" fmla="*/ 3412 h 3616"/>
                  <a:gd name="T74" fmla="*/ 2650 w 4565"/>
                  <a:gd name="T75" fmla="*/ 3203 h 3616"/>
                  <a:gd name="T76" fmla="*/ 2825 w 4565"/>
                  <a:gd name="T77" fmla="*/ 2868 h 3616"/>
                  <a:gd name="T78" fmla="*/ 3296 w 4565"/>
                  <a:gd name="T79" fmla="*/ 2727 h 3616"/>
                  <a:gd name="T80" fmla="*/ 3602 w 4565"/>
                  <a:gd name="T81" fmla="*/ 2362 h 3616"/>
                  <a:gd name="T82" fmla="*/ 4079 w 4565"/>
                  <a:gd name="T83" fmla="*/ 1964 h 3616"/>
                  <a:gd name="T84" fmla="*/ 3938 w 4565"/>
                  <a:gd name="T85" fmla="*/ 1643 h 3616"/>
                  <a:gd name="T86" fmla="*/ 4331 w 4565"/>
                  <a:gd name="T87" fmla="*/ 1220 h 3616"/>
                  <a:gd name="T88" fmla="*/ 4434 w 4565"/>
                  <a:gd name="T89" fmla="*/ 846 h 3616"/>
                  <a:gd name="T90" fmla="*/ 4156 w 4565"/>
                  <a:gd name="T91" fmla="*/ 481 h 3616"/>
                  <a:gd name="T92" fmla="*/ 4050 w 4565"/>
                  <a:gd name="T93" fmla="*/ 141 h 3616"/>
                  <a:gd name="T94" fmla="*/ 3870 w 4565"/>
                  <a:gd name="T95" fmla="*/ 112 h 3616"/>
                  <a:gd name="T96" fmla="*/ 3612 w 4565"/>
                  <a:gd name="T97" fmla="*/ 408 h 3616"/>
                  <a:gd name="T98" fmla="*/ 3209 w 4565"/>
                  <a:gd name="T99" fmla="*/ 364 h 3616"/>
                  <a:gd name="T100" fmla="*/ 2761 w 4565"/>
                  <a:gd name="T101" fmla="*/ 423 h 3616"/>
                  <a:gd name="T102" fmla="*/ 2445 w 4565"/>
                  <a:gd name="T103" fmla="*/ 627 h 3616"/>
                  <a:gd name="T104" fmla="*/ 2494 w 4565"/>
                  <a:gd name="T105" fmla="*/ 884 h 3616"/>
                  <a:gd name="T106" fmla="*/ 2455 w 4565"/>
                  <a:gd name="T107" fmla="*/ 1166 h 3616"/>
                  <a:gd name="T108" fmla="*/ 2533 w 4565"/>
                  <a:gd name="T109" fmla="*/ 1492 h 3616"/>
                  <a:gd name="T110" fmla="*/ 2567 w 4565"/>
                  <a:gd name="T111" fmla="*/ 1327 h 3616"/>
                  <a:gd name="T112" fmla="*/ 2582 w 4565"/>
                  <a:gd name="T113" fmla="*/ 1074 h 3616"/>
                  <a:gd name="T114" fmla="*/ 2707 w 4565"/>
                  <a:gd name="T115" fmla="*/ 970 h 3616"/>
                  <a:gd name="T116" fmla="*/ 2742 w 4565"/>
                  <a:gd name="T117" fmla="*/ 982 h 3616"/>
                  <a:gd name="T118" fmla="*/ 2761 w 4565"/>
                  <a:gd name="T119" fmla="*/ 1089 h 3616"/>
                  <a:gd name="T120" fmla="*/ 2747 w 4565"/>
                  <a:gd name="T121" fmla="*/ 1312 h 3616"/>
                  <a:gd name="T122" fmla="*/ 2688 w 4565"/>
                  <a:gd name="T123" fmla="*/ 957 h 3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65" h="3616">
                    <a:moveTo>
                      <a:pt x="2300" y="2139"/>
                    </a:moveTo>
                    <a:lnTo>
                      <a:pt x="2300" y="2148"/>
                    </a:lnTo>
                    <a:lnTo>
                      <a:pt x="2295" y="2148"/>
                    </a:lnTo>
                    <a:lnTo>
                      <a:pt x="2285" y="2158"/>
                    </a:lnTo>
                    <a:lnTo>
                      <a:pt x="2280" y="2158"/>
                    </a:lnTo>
                    <a:lnTo>
                      <a:pt x="2275" y="2163"/>
                    </a:lnTo>
                    <a:lnTo>
                      <a:pt x="2270" y="2173"/>
                    </a:lnTo>
                    <a:lnTo>
                      <a:pt x="2266" y="2173"/>
                    </a:lnTo>
                    <a:lnTo>
                      <a:pt x="2261" y="2177"/>
                    </a:lnTo>
                    <a:lnTo>
                      <a:pt x="2256" y="2182"/>
                    </a:lnTo>
                    <a:lnTo>
                      <a:pt x="2251" y="2187"/>
                    </a:lnTo>
                    <a:lnTo>
                      <a:pt x="2246" y="2187"/>
                    </a:lnTo>
                    <a:lnTo>
                      <a:pt x="2236" y="2192"/>
                    </a:lnTo>
                    <a:lnTo>
                      <a:pt x="2232" y="2192"/>
                    </a:lnTo>
                    <a:lnTo>
                      <a:pt x="2232" y="2202"/>
                    </a:lnTo>
                    <a:lnTo>
                      <a:pt x="2227" y="2202"/>
                    </a:lnTo>
                    <a:lnTo>
                      <a:pt x="2222" y="2207"/>
                    </a:lnTo>
                    <a:lnTo>
                      <a:pt x="2222" y="2202"/>
                    </a:lnTo>
                    <a:lnTo>
                      <a:pt x="2227" y="2202"/>
                    </a:lnTo>
                    <a:lnTo>
                      <a:pt x="2222" y="2197"/>
                    </a:lnTo>
                    <a:lnTo>
                      <a:pt x="2217" y="2202"/>
                    </a:lnTo>
                    <a:lnTo>
                      <a:pt x="2207" y="2207"/>
                    </a:lnTo>
                    <a:lnTo>
                      <a:pt x="2207" y="2212"/>
                    </a:lnTo>
                    <a:lnTo>
                      <a:pt x="2202" y="2216"/>
                    </a:lnTo>
                    <a:lnTo>
                      <a:pt x="2202" y="2221"/>
                    </a:lnTo>
                    <a:lnTo>
                      <a:pt x="2188" y="2221"/>
                    </a:lnTo>
                    <a:lnTo>
                      <a:pt x="2183" y="2226"/>
                    </a:lnTo>
                    <a:lnTo>
                      <a:pt x="2173" y="2226"/>
                    </a:lnTo>
                    <a:lnTo>
                      <a:pt x="2173" y="2231"/>
                    </a:lnTo>
                    <a:lnTo>
                      <a:pt x="2178" y="2231"/>
                    </a:lnTo>
                    <a:lnTo>
                      <a:pt x="2173" y="2231"/>
                    </a:lnTo>
                    <a:lnTo>
                      <a:pt x="2168" y="2236"/>
                    </a:lnTo>
                    <a:lnTo>
                      <a:pt x="2163" y="2231"/>
                    </a:lnTo>
                    <a:lnTo>
                      <a:pt x="2163" y="2236"/>
                    </a:lnTo>
                    <a:lnTo>
                      <a:pt x="2168" y="2236"/>
                    </a:lnTo>
                    <a:lnTo>
                      <a:pt x="2168" y="2241"/>
                    </a:lnTo>
                    <a:lnTo>
                      <a:pt x="2163" y="2246"/>
                    </a:lnTo>
                    <a:lnTo>
                      <a:pt x="2159" y="2246"/>
                    </a:lnTo>
                    <a:lnTo>
                      <a:pt x="2159" y="2250"/>
                    </a:lnTo>
                    <a:lnTo>
                      <a:pt x="2163" y="2250"/>
                    </a:lnTo>
                    <a:lnTo>
                      <a:pt x="2168" y="2246"/>
                    </a:lnTo>
                    <a:lnTo>
                      <a:pt x="2168" y="2250"/>
                    </a:lnTo>
                    <a:lnTo>
                      <a:pt x="2163" y="2255"/>
                    </a:lnTo>
                    <a:lnTo>
                      <a:pt x="2163" y="2260"/>
                    </a:lnTo>
                    <a:lnTo>
                      <a:pt x="2168" y="2255"/>
                    </a:lnTo>
                    <a:lnTo>
                      <a:pt x="2173" y="2255"/>
                    </a:lnTo>
                    <a:lnTo>
                      <a:pt x="2173" y="2250"/>
                    </a:lnTo>
                    <a:lnTo>
                      <a:pt x="2178" y="2250"/>
                    </a:lnTo>
                    <a:lnTo>
                      <a:pt x="2178" y="2260"/>
                    </a:lnTo>
                    <a:lnTo>
                      <a:pt x="2168" y="2260"/>
                    </a:lnTo>
                    <a:lnTo>
                      <a:pt x="2168" y="2270"/>
                    </a:lnTo>
                    <a:lnTo>
                      <a:pt x="2173" y="2275"/>
                    </a:lnTo>
                    <a:lnTo>
                      <a:pt x="2178" y="2275"/>
                    </a:lnTo>
                    <a:lnTo>
                      <a:pt x="2183" y="2270"/>
                    </a:lnTo>
                    <a:lnTo>
                      <a:pt x="2188" y="2265"/>
                    </a:lnTo>
                    <a:lnTo>
                      <a:pt x="2193" y="2260"/>
                    </a:lnTo>
                    <a:lnTo>
                      <a:pt x="2197" y="2255"/>
                    </a:lnTo>
                    <a:lnTo>
                      <a:pt x="2202" y="2250"/>
                    </a:lnTo>
                    <a:lnTo>
                      <a:pt x="2212" y="2250"/>
                    </a:lnTo>
                    <a:lnTo>
                      <a:pt x="2222" y="2246"/>
                    </a:lnTo>
                    <a:lnTo>
                      <a:pt x="2241" y="2236"/>
                    </a:lnTo>
                    <a:lnTo>
                      <a:pt x="2261" y="2236"/>
                    </a:lnTo>
                    <a:lnTo>
                      <a:pt x="2266" y="2231"/>
                    </a:lnTo>
                    <a:lnTo>
                      <a:pt x="2275" y="2231"/>
                    </a:lnTo>
                    <a:lnTo>
                      <a:pt x="2280" y="2226"/>
                    </a:lnTo>
                    <a:lnTo>
                      <a:pt x="2285" y="2226"/>
                    </a:lnTo>
                    <a:lnTo>
                      <a:pt x="2295" y="2221"/>
                    </a:lnTo>
                    <a:lnTo>
                      <a:pt x="2300" y="2207"/>
                    </a:lnTo>
                    <a:lnTo>
                      <a:pt x="2304" y="2202"/>
                    </a:lnTo>
                    <a:lnTo>
                      <a:pt x="2309" y="2192"/>
                    </a:lnTo>
                    <a:lnTo>
                      <a:pt x="2314" y="2187"/>
                    </a:lnTo>
                    <a:lnTo>
                      <a:pt x="2319" y="2182"/>
                    </a:lnTo>
                    <a:lnTo>
                      <a:pt x="2324" y="2177"/>
                    </a:lnTo>
                    <a:lnTo>
                      <a:pt x="2324" y="2173"/>
                    </a:lnTo>
                    <a:lnTo>
                      <a:pt x="2329" y="2168"/>
                    </a:lnTo>
                    <a:lnTo>
                      <a:pt x="2338" y="2158"/>
                    </a:lnTo>
                    <a:lnTo>
                      <a:pt x="2343" y="2153"/>
                    </a:lnTo>
                    <a:lnTo>
                      <a:pt x="2348" y="2153"/>
                    </a:lnTo>
                    <a:lnTo>
                      <a:pt x="2353" y="2148"/>
                    </a:lnTo>
                    <a:lnTo>
                      <a:pt x="2363" y="2148"/>
                    </a:lnTo>
                    <a:lnTo>
                      <a:pt x="2368" y="2143"/>
                    </a:lnTo>
                    <a:lnTo>
                      <a:pt x="2368" y="2124"/>
                    </a:lnTo>
                    <a:lnTo>
                      <a:pt x="2363" y="2114"/>
                    </a:lnTo>
                    <a:lnTo>
                      <a:pt x="2363" y="2085"/>
                    </a:lnTo>
                    <a:lnTo>
                      <a:pt x="2368" y="2075"/>
                    </a:lnTo>
                    <a:lnTo>
                      <a:pt x="2368" y="2066"/>
                    </a:lnTo>
                    <a:lnTo>
                      <a:pt x="2363" y="2071"/>
                    </a:lnTo>
                    <a:lnTo>
                      <a:pt x="2358" y="2075"/>
                    </a:lnTo>
                    <a:lnTo>
                      <a:pt x="2353" y="2075"/>
                    </a:lnTo>
                    <a:lnTo>
                      <a:pt x="2353" y="2085"/>
                    </a:lnTo>
                    <a:lnTo>
                      <a:pt x="2348" y="2090"/>
                    </a:lnTo>
                    <a:lnTo>
                      <a:pt x="2348" y="2095"/>
                    </a:lnTo>
                    <a:lnTo>
                      <a:pt x="2343" y="2100"/>
                    </a:lnTo>
                    <a:lnTo>
                      <a:pt x="2338" y="2105"/>
                    </a:lnTo>
                    <a:lnTo>
                      <a:pt x="2334" y="2114"/>
                    </a:lnTo>
                    <a:lnTo>
                      <a:pt x="2329" y="2119"/>
                    </a:lnTo>
                    <a:lnTo>
                      <a:pt x="2324" y="2124"/>
                    </a:lnTo>
                    <a:lnTo>
                      <a:pt x="2319" y="2129"/>
                    </a:lnTo>
                    <a:lnTo>
                      <a:pt x="2314" y="2134"/>
                    </a:lnTo>
                    <a:lnTo>
                      <a:pt x="2309" y="2134"/>
                    </a:lnTo>
                    <a:lnTo>
                      <a:pt x="2304" y="2139"/>
                    </a:lnTo>
                    <a:lnTo>
                      <a:pt x="2300" y="2139"/>
                    </a:lnTo>
                    <a:close/>
                    <a:moveTo>
                      <a:pt x="2027" y="2664"/>
                    </a:moveTo>
                    <a:lnTo>
                      <a:pt x="2032" y="2664"/>
                    </a:lnTo>
                    <a:lnTo>
                      <a:pt x="2032" y="2659"/>
                    </a:lnTo>
                    <a:lnTo>
                      <a:pt x="2027" y="2659"/>
                    </a:lnTo>
                    <a:lnTo>
                      <a:pt x="2027" y="2664"/>
                    </a:lnTo>
                    <a:close/>
                    <a:moveTo>
                      <a:pt x="2679" y="1857"/>
                    </a:moveTo>
                    <a:lnTo>
                      <a:pt x="2679" y="1852"/>
                    </a:lnTo>
                    <a:lnTo>
                      <a:pt x="2674" y="1857"/>
                    </a:lnTo>
                    <a:lnTo>
                      <a:pt x="2679" y="1857"/>
                    </a:lnTo>
                    <a:close/>
                    <a:moveTo>
                      <a:pt x="2747" y="1351"/>
                    </a:moveTo>
                    <a:lnTo>
                      <a:pt x="2747" y="1361"/>
                    </a:lnTo>
                    <a:lnTo>
                      <a:pt x="2752" y="1366"/>
                    </a:lnTo>
                    <a:lnTo>
                      <a:pt x="2752" y="1375"/>
                    </a:lnTo>
                    <a:lnTo>
                      <a:pt x="2747" y="1385"/>
                    </a:lnTo>
                    <a:lnTo>
                      <a:pt x="2742" y="1390"/>
                    </a:lnTo>
                    <a:lnTo>
                      <a:pt x="2742" y="1395"/>
                    </a:lnTo>
                    <a:lnTo>
                      <a:pt x="2747" y="1405"/>
                    </a:lnTo>
                    <a:lnTo>
                      <a:pt x="2752" y="1414"/>
                    </a:lnTo>
                    <a:lnTo>
                      <a:pt x="2747" y="1429"/>
                    </a:lnTo>
                    <a:lnTo>
                      <a:pt x="2747" y="1443"/>
                    </a:lnTo>
                    <a:lnTo>
                      <a:pt x="2742" y="1443"/>
                    </a:lnTo>
                    <a:lnTo>
                      <a:pt x="2737" y="1448"/>
                    </a:lnTo>
                    <a:lnTo>
                      <a:pt x="2732" y="1453"/>
                    </a:lnTo>
                    <a:lnTo>
                      <a:pt x="2732" y="1463"/>
                    </a:lnTo>
                    <a:lnTo>
                      <a:pt x="2727" y="1463"/>
                    </a:lnTo>
                    <a:lnTo>
                      <a:pt x="2727" y="1468"/>
                    </a:lnTo>
                    <a:lnTo>
                      <a:pt x="2722" y="1473"/>
                    </a:lnTo>
                    <a:lnTo>
                      <a:pt x="2727" y="1482"/>
                    </a:lnTo>
                    <a:lnTo>
                      <a:pt x="2727" y="1497"/>
                    </a:lnTo>
                    <a:lnTo>
                      <a:pt x="2732" y="1502"/>
                    </a:lnTo>
                    <a:lnTo>
                      <a:pt x="2732" y="1507"/>
                    </a:lnTo>
                    <a:lnTo>
                      <a:pt x="2727" y="1516"/>
                    </a:lnTo>
                    <a:lnTo>
                      <a:pt x="2732" y="1526"/>
                    </a:lnTo>
                    <a:lnTo>
                      <a:pt x="2732" y="1541"/>
                    </a:lnTo>
                    <a:lnTo>
                      <a:pt x="2737" y="1546"/>
                    </a:lnTo>
                    <a:lnTo>
                      <a:pt x="2732" y="1546"/>
                    </a:lnTo>
                    <a:lnTo>
                      <a:pt x="2732" y="1560"/>
                    </a:lnTo>
                    <a:lnTo>
                      <a:pt x="2727" y="1565"/>
                    </a:lnTo>
                    <a:lnTo>
                      <a:pt x="2732" y="1575"/>
                    </a:lnTo>
                    <a:lnTo>
                      <a:pt x="2732" y="1580"/>
                    </a:lnTo>
                    <a:lnTo>
                      <a:pt x="2737" y="1584"/>
                    </a:lnTo>
                    <a:lnTo>
                      <a:pt x="2742" y="1584"/>
                    </a:lnTo>
                    <a:lnTo>
                      <a:pt x="2742" y="1599"/>
                    </a:lnTo>
                    <a:lnTo>
                      <a:pt x="2737" y="1604"/>
                    </a:lnTo>
                    <a:lnTo>
                      <a:pt x="2732" y="1609"/>
                    </a:lnTo>
                    <a:lnTo>
                      <a:pt x="2732" y="1614"/>
                    </a:lnTo>
                    <a:lnTo>
                      <a:pt x="2737" y="1614"/>
                    </a:lnTo>
                    <a:lnTo>
                      <a:pt x="2737" y="1623"/>
                    </a:lnTo>
                    <a:lnTo>
                      <a:pt x="2742" y="1623"/>
                    </a:lnTo>
                    <a:lnTo>
                      <a:pt x="2742" y="1628"/>
                    </a:lnTo>
                    <a:lnTo>
                      <a:pt x="2752" y="1633"/>
                    </a:lnTo>
                    <a:lnTo>
                      <a:pt x="2756" y="1643"/>
                    </a:lnTo>
                    <a:lnTo>
                      <a:pt x="2756" y="1657"/>
                    </a:lnTo>
                    <a:lnTo>
                      <a:pt x="2761" y="1657"/>
                    </a:lnTo>
                    <a:lnTo>
                      <a:pt x="2761" y="1662"/>
                    </a:lnTo>
                    <a:lnTo>
                      <a:pt x="2771" y="1667"/>
                    </a:lnTo>
                    <a:lnTo>
                      <a:pt x="2771" y="1672"/>
                    </a:lnTo>
                    <a:lnTo>
                      <a:pt x="2766" y="1682"/>
                    </a:lnTo>
                    <a:lnTo>
                      <a:pt x="2761" y="1696"/>
                    </a:lnTo>
                    <a:lnTo>
                      <a:pt x="2761" y="1706"/>
                    </a:lnTo>
                    <a:lnTo>
                      <a:pt x="2756" y="1725"/>
                    </a:lnTo>
                    <a:lnTo>
                      <a:pt x="2747" y="1740"/>
                    </a:lnTo>
                    <a:lnTo>
                      <a:pt x="2732" y="1764"/>
                    </a:lnTo>
                    <a:lnTo>
                      <a:pt x="2722" y="1789"/>
                    </a:lnTo>
                    <a:lnTo>
                      <a:pt x="2713" y="1798"/>
                    </a:lnTo>
                    <a:lnTo>
                      <a:pt x="2713" y="1803"/>
                    </a:lnTo>
                    <a:lnTo>
                      <a:pt x="2713" y="1808"/>
                    </a:lnTo>
                    <a:lnTo>
                      <a:pt x="2708" y="1813"/>
                    </a:lnTo>
                    <a:lnTo>
                      <a:pt x="2710" y="1813"/>
                    </a:lnTo>
                    <a:lnTo>
                      <a:pt x="2708" y="1818"/>
                    </a:lnTo>
                    <a:lnTo>
                      <a:pt x="2708" y="1832"/>
                    </a:lnTo>
                    <a:lnTo>
                      <a:pt x="2703" y="1837"/>
                    </a:lnTo>
                    <a:lnTo>
                      <a:pt x="2698" y="1842"/>
                    </a:lnTo>
                    <a:lnTo>
                      <a:pt x="2698" y="1852"/>
                    </a:lnTo>
                    <a:lnTo>
                      <a:pt x="2703" y="1857"/>
                    </a:lnTo>
                    <a:lnTo>
                      <a:pt x="2713" y="1857"/>
                    </a:lnTo>
                    <a:lnTo>
                      <a:pt x="2708" y="1862"/>
                    </a:lnTo>
                    <a:lnTo>
                      <a:pt x="2703" y="1862"/>
                    </a:lnTo>
                    <a:lnTo>
                      <a:pt x="2703" y="1866"/>
                    </a:lnTo>
                    <a:lnTo>
                      <a:pt x="2709" y="1865"/>
                    </a:lnTo>
                    <a:lnTo>
                      <a:pt x="2713" y="1862"/>
                    </a:lnTo>
                    <a:lnTo>
                      <a:pt x="2713" y="1866"/>
                    </a:lnTo>
                    <a:lnTo>
                      <a:pt x="2708" y="1871"/>
                    </a:lnTo>
                    <a:lnTo>
                      <a:pt x="2703" y="1871"/>
                    </a:lnTo>
                    <a:lnTo>
                      <a:pt x="2708" y="1876"/>
                    </a:lnTo>
                    <a:lnTo>
                      <a:pt x="2708" y="1881"/>
                    </a:lnTo>
                    <a:lnTo>
                      <a:pt x="2703" y="1891"/>
                    </a:lnTo>
                    <a:lnTo>
                      <a:pt x="2708" y="1896"/>
                    </a:lnTo>
                    <a:lnTo>
                      <a:pt x="2713" y="1896"/>
                    </a:lnTo>
                    <a:lnTo>
                      <a:pt x="2713" y="1900"/>
                    </a:lnTo>
                    <a:lnTo>
                      <a:pt x="2708" y="1910"/>
                    </a:lnTo>
                    <a:lnTo>
                      <a:pt x="2708" y="1915"/>
                    </a:lnTo>
                    <a:lnTo>
                      <a:pt x="2703" y="1915"/>
                    </a:lnTo>
                    <a:lnTo>
                      <a:pt x="2708" y="1920"/>
                    </a:lnTo>
                    <a:lnTo>
                      <a:pt x="2703" y="1925"/>
                    </a:lnTo>
                    <a:lnTo>
                      <a:pt x="2669" y="1925"/>
                    </a:lnTo>
                    <a:lnTo>
                      <a:pt x="2667" y="1930"/>
                    </a:lnTo>
                    <a:lnTo>
                      <a:pt x="2669" y="1934"/>
                    </a:lnTo>
                    <a:lnTo>
                      <a:pt x="2674" y="1930"/>
                    </a:lnTo>
                    <a:lnTo>
                      <a:pt x="2688" y="1930"/>
                    </a:lnTo>
                    <a:lnTo>
                      <a:pt x="2693" y="1934"/>
                    </a:lnTo>
                    <a:lnTo>
                      <a:pt x="2698" y="1930"/>
                    </a:lnTo>
                    <a:lnTo>
                      <a:pt x="2698" y="1939"/>
                    </a:lnTo>
                    <a:lnTo>
                      <a:pt x="2693" y="1944"/>
                    </a:lnTo>
                    <a:lnTo>
                      <a:pt x="2698" y="1944"/>
                    </a:lnTo>
                    <a:lnTo>
                      <a:pt x="2701" y="1939"/>
                    </a:lnTo>
                    <a:lnTo>
                      <a:pt x="2703" y="1939"/>
                    </a:lnTo>
                    <a:lnTo>
                      <a:pt x="2708" y="1944"/>
                    </a:lnTo>
                    <a:lnTo>
                      <a:pt x="2708" y="1954"/>
                    </a:lnTo>
                    <a:lnTo>
                      <a:pt x="2703" y="1959"/>
                    </a:lnTo>
                    <a:lnTo>
                      <a:pt x="2679" y="1959"/>
                    </a:lnTo>
                    <a:lnTo>
                      <a:pt x="2679" y="1954"/>
                    </a:lnTo>
                    <a:lnTo>
                      <a:pt x="2674" y="1949"/>
                    </a:lnTo>
                    <a:lnTo>
                      <a:pt x="2669" y="1944"/>
                    </a:lnTo>
                    <a:lnTo>
                      <a:pt x="2664" y="1939"/>
                    </a:lnTo>
                    <a:lnTo>
                      <a:pt x="2659" y="1939"/>
                    </a:lnTo>
                    <a:lnTo>
                      <a:pt x="2659" y="1934"/>
                    </a:lnTo>
                    <a:lnTo>
                      <a:pt x="2664" y="1934"/>
                    </a:lnTo>
                    <a:lnTo>
                      <a:pt x="2661" y="1930"/>
                    </a:lnTo>
                    <a:lnTo>
                      <a:pt x="2659" y="1925"/>
                    </a:lnTo>
                    <a:lnTo>
                      <a:pt x="2654" y="1920"/>
                    </a:lnTo>
                    <a:lnTo>
                      <a:pt x="2659" y="1915"/>
                    </a:lnTo>
                    <a:lnTo>
                      <a:pt x="2659" y="1910"/>
                    </a:lnTo>
                    <a:lnTo>
                      <a:pt x="2669" y="1905"/>
                    </a:lnTo>
                    <a:lnTo>
                      <a:pt x="2669" y="1881"/>
                    </a:lnTo>
                    <a:lnTo>
                      <a:pt x="2679" y="1871"/>
                    </a:lnTo>
                    <a:lnTo>
                      <a:pt x="2669" y="1871"/>
                    </a:lnTo>
                    <a:lnTo>
                      <a:pt x="2664" y="1866"/>
                    </a:lnTo>
                    <a:lnTo>
                      <a:pt x="2659" y="1866"/>
                    </a:lnTo>
                    <a:lnTo>
                      <a:pt x="2659" y="1862"/>
                    </a:lnTo>
                    <a:lnTo>
                      <a:pt x="2664" y="1862"/>
                    </a:lnTo>
                    <a:lnTo>
                      <a:pt x="2659" y="1857"/>
                    </a:lnTo>
                    <a:lnTo>
                      <a:pt x="2659" y="1847"/>
                    </a:lnTo>
                    <a:lnTo>
                      <a:pt x="2664" y="1850"/>
                    </a:lnTo>
                    <a:lnTo>
                      <a:pt x="2669" y="1852"/>
                    </a:lnTo>
                    <a:lnTo>
                      <a:pt x="2669" y="1847"/>
                    </a:lnTo>
                    <a:lnTo>
                      <a:pt x="2667" y="1844"/>
                    </a:lnTo>
                    <a:lnTo>
                      <a:pt x="2664" y="1842"/>
                    </a:lnTo>
                    <a:lnTo>
                      <a:pt x="2669" y="1842"/>
                    </a:lnTo>
                    <a:lnTo>
                      <a:pt x="2664" y="1837"/>
                    </a:lnTo>
                    <a:lnTo>
                      <a:pt x="2659" y="1837"/>
                    </a:lnTo>
                    <a:lnTo>
                      <a:pt x="2659" y="1823"/>
                    </a:lnTo>
                    <a:lnTo>
                      <a:pt x="2654" y="1818"/>
                    </a:lnTo>
                    <a:lnTo>
                      <a:pt x="2645" y="1823"/>
                    </a:lnTo>
                    <a:lnTo>
                      <a:pt x="2635" y="1827"/>
                    </a:lnTo>
                    <a:lnTo>
                      <a:pt x="2625" y="1827"/>
                    </a:lnTo>
                    <a:lnTo>
                      <a:pt x="2620" y="1832"/>
                    </a:lnTo>
                    <a:lnTo>
                      <a:pt x="2616" y="1837"/>
                    </a:lnTo>
                    <a:lnTo>
                      <a:pt x="2611" y="1842"/>
                    </a:lnTo>
                    <a:lnTo>
                      <a:pt x="2611" y="1847"/>
                    </a:lnTo>
                    <a:lnTo>
                      <a:pt x="2606" y="1852"/>
                    </a:lnTo>
                    <a:lnTo>
                      <a:pt x="2601" y="1862"/>
                    </a:lnTo>
                    <a:lnTo>
                      <a:pt x="2596" y="1866"/>
                    </a:lnTo>
                    <a:lnTo>
                      <a:pt x="2596" y="1871"/>
                    </a:lnTo>
                    <a:lnTo>
                      <a:pt x="2591" y="1881"/>
                    </a:lnTo>
                    <a:lnTo>
                      <a:pt x="2591" y="1900"/>
                    </a:lnTo>
                    <a:lnTo>
                      <a:pt x="2586" y="1900"/>
                    </a:lnTo>
                    <a:lnTo>
                      <a:pt x="2582" y="1910"/>
                    </a:lnTo>
                    <a:lnTo>
                      <a:pt x="2582" y="1934"/>
                    </a:lnTo>
                    <a:lnTo>
                      <a:pt x="2572" y="1949"/>
                    </a:lnTo>
                    <a:lnTo>
                      <a:pt x="2557" y="1983"/>
                    </a:lnTo>
                    <a:lnTo>
                      <a:pt x="2557" y="1993"/>
                    </a:lnTo>
                    <a:lnTo>
                      <a:pt x="2552" y="2002"/>
                    </a:lnTo>
                    <a:lnTo>
                      <a:pt x="2557" y="2002"/>
                    </a:lnTo>
                    <a:lnTo>
                      <a:pt x="2557" y="1998"/>
                    </a:lnTo>
                    <a:lnTo>
                      <a:pt x="2562" y="1998"/>
                    </a:lnTo>
                    <a:lnTo>
                      <a:pt x="2572" y="1988"/>
                    </a:lnTo>
                    <a:lnTo>
                      <a:pt x="2572" y="1983"/>
                    </a:lnTo>
                    <a:lnTo>
                      <a:pt x="2586" y="1968"/>
                    </a:lnTo>
                    <a:lnTo>
                      <a:pt x="2591" y="1968"/>
                    </a:lnTo>
                    <a:lnTo>
                      <a:pt x="2606" y="1964"/>
                    </a:lnTo>
                    <a:lnTo>
                      <a:pt x="2616" y="1954"/>
                    </a:lnTo>
                    <a:lnTo>
                      <a:pt x="2625" y="1949"/>
                    </a:lnTo>
                    <a:lnTo>
                      <a:pt x="2630" y="1944"/>
                    </a:lnTo>
                    <a:lnTo>
                      <a:pt x="2640" y="1944"/>
                    </a:lnTo>
                    <a:lnTo>
                      <a:pt x="2645" y="1954"/>
                    </a:lnTo>
                    <a:lnTo>
                      <a:pt x="2654" y="1959"/>
                    </a:lnTo>
                    <a:lnTo>
                      <a:pt x="2659" y="1964"/>
                    </a:lnTo>
                    <a:lnTo>
                      <a:pt x="2669" y="1978"/>
                    </a:lnTo>
                    <a:lnTo>
                      <a:pt x="2674" y="1988"/>
                    </a:lnTo>
                    <a:lnTo>
                      <a:pt x="2674" y="1993"/>
                    </a:lnTo>
                    <a:lnTo>
                      <a:pt x="2679" y="2012"/>
                    </a:lnTo>
                    <a:lnTo>
                      <a:pt x="2693" y="2007"/>
                    </a:lnTo>
                    <a:lnTo>
                      <a:pt x="2693" y="2013"/>
                    </a:lnTo>
                    <a:lnTo>
                      <a:pt x="2684" y="2012"/>
                    </a:lnTo>
                    <a:lnTo>
                      <a:pt x="2679" y="2017"/>
                    </a:lnTo>
                    <a:lnTo>
                      <a:pt x="2679" y="2032"/>
                    </a:lnTo>
                    <a:lnTo>
                      <a:pt x="2674" y="2037"/>
                    </a:lnTo>
                    <a:lnTo>
                      <a:pt x="2674" y="2041"/>
                    </a:lnTo>
                    <a:lnTo>
                      <a:pt x="2669" y="2046"/>
                    </a:lnTo>
                    <a:lnTo>
                      <a:pt x="2664" y="2051"/>
                    </a:lnTo>
                    <a:lnTo>
                      <a:pt x="2659" y="2056"/>
                    </a:lnTo>
                    <a:lnTo>
                      <a:pt x="2654" y="2061"/>
                    </a:lnTo>
                    <a:lnTo>
                      <a:pt x="2650" y="2066"/>
                    </a:lnTo>
                    <a:lnTo>
                      <a:pt x="2645" y="2071"/>
                    </a:lnTo>
                    <a:lnTo>
                      <a:pt x="2645" y="2075"/>
                    </a:lnTo>
                    <a:lnTo>
                      <a:pt x="2640" y="2080"/>
                    </a:lnTo>
                    <a:lnTo>
                      <a:pt x="2635" y="2080"/>
                    </a:lnTo>
                    <a:lnTo>
                      <a:pt x="2635" y="2085"/>
                    </a:lnTo>
                    <a:lnTo>
                      <a:pt x="2625" y="2090"/>
                    </a:lnTo>
                    <a:lnTo>
                      <a:pt x="2616" y="2090"/>
                    </a:lnTo>
                    <a:lnTo>
                      <a:pt x="2611" y="2085"/>
                    </a:lnTo>
                    <a:lnTo>
                      <a:pt x="2606" y="2080"/>
                    </a:lnTo>
                    <a:lnTo>
                      <a:pt x="2601" y="2080"/>
                    </a:lnTo>
                    <a:lnTo>
                      <a:pt x="2591" y="2085"/>
                    </a:lnTo>
                    <a:lnTo>
                      <a:pt x="2582" y="2095"/>
                    </a:lnTo>
                    <a:lnTo>
                      <a:pt x="2572" y="2105"/>
                    </a:lnTo>
                    <a:lnTo>
                      <a:pt x="2567" y="2114"/>
                    </a:lnTo>
                    <a:lnTo>
                      <a:pt x="2567" y="2119"/>
                    </a:lnTo>
                    <a:lnTo>
                      <a:pt x="2552" y="2134"/>
                    </a:lnTo>
                    <a:lnTo>
                      <a:pt x="2547" y="2139"/>
                    </a:lnTo>
                    <a:lnTo>
                      <a:pt x="2552" y="2143"/>
                    </a:lnTo>
                    <a:lnTo>
                      <a:pt x="2547" y="2148"/>
                    </a:lnTo>
                    <a:lnTo>
                      <a:pt x="2543" y="2158"/>
                    </a:lnTo>
                    <a:lnTo>
                      <a:pt x="2538" y="2158"/>
                    </a:lnTo>
                    <a:lnTo>
                      <a:pt x="2533" y="2163"/>
                    </a:lnTo>
                    <a:lnTo>
                      <a:pt x="2523" y="2173"/>
                    </a:lnTo>
                    <a:lnTo>
                      <a:pt x="2518" y="2178"/>
                    </a:lnTo>
                    <a:lnTo>
                      <a:pt x="2518" y="2192"/>
                    </a:lnTo>
                    <a:lnTo>
                      <a:pt x="2523" y="2192"/>
                    </a:lnTo>
                    <a:lnTo>
                      <a:pt x="2528" y="2197"/>
                    </a:lnTo>
                    <a:lnTo>
                      <a:pt x="2528" y="2202"/>
                    </a:lnTo>
                    <a:lnTo>
                      <a:pt x="2533" y="2207"/>
                    </a:lnTo>
                    <a:lnTo>
                      <a:pt x="2533" y="2212"/>
                    </a:lnTo>
                    <a:lnTo>
                      <a:pt x="2523" y="2226"/>
                    </a:lnTo>
                    <a:lnTo>
                      <a:pt x="2523" y="2236"/>
                    </a:lnTo>
                    <a:lnTo>
                      <a:pt x="2518" y="2241"/>
                    </a:lnTo>
                    <a:lnTo>
                      <a:pt x="2513" y="2241"/>
                    </a:lnTo>
                    <a:lnTo>
                      <a:pt x="2509" y="2246"/>
                    </a:lnTo>
                    <a:lnTo>
                      <a:pt x="2509" y="2260"/>
                    </a:lnTo>
                    <a:lnTo>
                      <a:pt x="2504" y="2260"/>
                    </a:lnTo>
                    <a:lnTo>
                      <a:pt x="2499" y="2270"/>
                    </a:lnTo>
                    <a:lnTo>
                      <a:pt x="2489" y="2275"/>
                    </a:lnTo>
                    <a:lnTo>
                      <a:pt x="2484" y="2284"/>
                    </a:lnTo>
                    <a:lnTo>
                      <a:pt x="2479" y="2284"/>
                    </a:lnTo>
                    <a:lnTo>
                      <a:pt x="2479" y="2289"/>
                    </a:lnTo>
                    <a:lnTo>
                      <a:pt x="2475" y="2289"/>
                    </a:lnTo>
                    <a:lnTo>
                      <a:pt x="2470" y="2294"/>
                    </a:lnTo>
                    <a:lnTo>
                      <a:pt x="2460" y="2309"/>
                    </a:lnTo>
                    <a:lnTo>
                      <a:pt x="2455" y="2309"/>
                    </a:lnTo>
                    <a:lnTo>
                      <a:pt x="2455" y="2314"/>
                    </a:lnTo>
                    <a:lnTo>
                      <a:pt x="2450" y="2328"/>
                    </a:lnTo>
                    <a:lnTo>
                      <a:pt x="2455" y="2333"/>
                    </a:lnTo>
                    <a:lnTo>
                      <a:pt x="2450" y="2333"/>
                    </a:lnTo>
                    <a:lnTo>
                      <a:pt x="2445" y="2338"/>
                    </a:lnTo>
                    <a:lnTo>
                      <a:pt x="2431" y="2352"/>
                    </a:lnTo>
                    <a:lnTo>
                      <a:pt x="2426" y="2357"/>
                    </a:lnTo>
                    <a:lnTo>
                      <a:pt x="2421" y="2362"/>
                    </a:lnTo>
                    <a:lnTo>
                      <a:pt x="2416" y="2367"/>
                    </a:lnTo>
                    <a:lnTo>
                      <a:pt x="2411" y="2367"/>
                    </a:lnTo>
                    <a:lnTo>
                      <a:pt x="2407" y="2372"/>
                    </a:lnTo>
                    <a:lnTo>
                      <a:pt x="2402" y="2377"/>
                    </a:lnTo>
                    <a:lnTo>
                      <a:pt x="2377" y="2377"/>
                    </a:lnTo>
                    <a:lnTo>
                      <a:pt x="2377" y="2372"/>
                    </a:lnTo>
                    <a:lnTo>
                      <a:pt x="2372" y="2377"/>
                    </a:lnTo>
                    <a:lnTo>
                      <a:pt x="2353" y="2377"/>
                    </a:lnTo>
                    <a:lnTo>
                      <a:pt x="2348" y="2382"/>
                    </a:lnTo>
                    <a:lnTo>
                      <a:pt x="2338" y="2387"/>
                    </a:lnTo>
                    <a:lnTo>
                      <a:pt x="2334" y="2391"/>
                    </a:lnTo>
                    <a:lnTo>
                      <a:pt x="2324" y="2396"/>
                    </a:lnTo>
                    <a:lnTo>
                      <a:pt x="2314" y="2401"/>
                    </a:lnTo>
                    <a:lnTo>
                      <a:pt x="2314" y="2406"/>
                    </a:lnTo>
                    <a:lnTo>
                      <a:pt x="2309" y="2416"/>
                    </a:lnTo>
                    <a:lnTo>
                      <a:pt x="2304" y="2425"/>
                    </a:lnTo>
                    <a:lnTo>
                      <a:pt x="2300" y="2430"/>
                    </a:lnTo>
                    <a:lnTo>
                      <a:pt x="2295" y="2435"/>
                    </a:lnTo>
                    <a:lnTo>
                      <a:pt x="2290" y="2435"/>
                    </a:lnTo>
                    <a:lnTo>
                      <a:pt x="2280" y="2440"/>
                    </a:lnTo>
                    <a:lnTo>
                      <a:pt x="2275" y="2445"/>
                    </a:lnTo>
                    <a:lnTo>
                      <a:pt x="2266" y="2450"/>
                    </a:lnTo>
                    <a:lnTo>
                      <a:pt x="2251" y="2459"/>
                    </a:lnTo>
                    <a:lnTo>
                      <a:pt x="2246" y="2459"/>
                    </a:lnTo>
                    <a:lnTo>
                      <a:pt x="2241" y="2464"/>
                    </a:lnTo>
                    <a:lnTo>
                      <a:pt x="2227" y="2479"/>
                    </a:lnTo>
                    <a:lnTo>
                      <a:pt x="2217" y="2489"/>
                    </a:lnTo>
                    <a:lnTo>
                      <a:pt x="2212" y="2493"/>
                    </a:lnTo>
                    <a:lnTo>
                      <a:pt x="2212" y="2498"/>
                    </a:lnTo>
                    <a:lnTo>
                      <a:pt x="2202" y="2503"/>
                    </a:lnTo>
                    <a:lnTo>
                      <a:pt x="2197" y="2508"/>
                    </a:lnTo>
                    <a:lnTo>
                      <a:pt x="2193" y="2513"/>
                    </a:lnTo>
                    <a:lnTo>
                      <a:pt x="2193" y="2518"/>
                    </a:lnTo>
                    <a:lnTo>
                      <a:pt x="2188" y="2527"/>
                    </a:lnTo>
                    <a:lnTo>
                      <a:pt x="2188" y="2532"/>
                    </a:lnTo>
                    <a:lnTo>
                      <a:pt x="2193" y="2537"/>
                    </a:lnTo>
                    <a:lnTo>
                      <a:pt x="2193" y="2542"/>
                    </a:lnTo>
                    <a:lnTo>
                      <a:pt x="2188" y="2547"/>
                    </a:lnTo>
                    <a:lnTo>
                      <a:pt x="2188" y="2552"/>
                    </a:lnTo>
                    <a:lnTo>
                      <a:pt x="2183" y="2562"/>
                    </a:lnTo>
                    <a:lnTo>
                      <a:pt x="2183" y="2566"/>
                    </a:lnTo>
                    <a:lnTo>
                      <a:pt x="2173" y="2581"/>
                    </a:lnTo>
                    <a:lnTo>
                      <a:pt x="2163" y="2586"/>
                    </a:lnTo>
                    <a:lnTo>
                      <a:pt x="2159" y="2586"/>
                    </a:lnTo>
                    <a:lnTo>
                      <a:pt x="2159" y="2576"/>
                    </a:lnTo>
                    <a:lnTo>
                      <a:pt x="2154" y="2576"/>
                    </a:lnTo>
                    <a:lnTo>
                      <a:pt x="2149" y="2571"/>
                    </a:lnTo>
                    <a:lnTo>
                      <a:pt x="2144" y="2566"/>
                    </a:lnTo>
                    <a:lnTo>
                      <a:pt x="2134" y="2557"/>
                    </a:lnTo>
                    <a:lnTo>
                      <a:pt x="2100" y="2557"/>
                    </a:lnTo>
                    <a:lnTo>
                      <a:pt x="2095" y="2562"/>
                    </a:lnTo>
                    <a:lnTo>
                      <a:pt x="2086" y="2566"/>
                    </a:lnTo>
                    <a:lnTo>
                      <a:pt x="2081" y="2571"/>
                    </a:lnTo>
                    <a:lnTo>
                      <a:pt x="2076" y="2571"/>
                    </a:lnTo>
                    <a:lnTo>
                      <a:pt x="2071" y="2576"/>
                    </a:lnTo>
                    <a:lnTo>
                      <a:pt x="2057" y="2581"/>
                    </a:lnTo>
                    <a:lnTo>
                      <a:pt x="2057" y="2586"/>
                    </a:lnTo>
                    <a:lnTo>
                      <a:pt x="2052" y="2586"/>
                    </a:lnTo>
                    <a:lnTo>
                      <a:pt x="2052" y="2596"/>
                    </a:lnTo>
                    <a:lnTo>
                      <a:pt x="2057" y="2596"/>
                    </a:lnTo>
                    <a:lnTo>
                      <a:pt x="2057" y="2605"/>
                    </a:lnTo>
                    <a:lnTo>
                      <a:pt x="2052" y="2605"/>
                    </a:lnTo>
                    <a:lnTo>
                      <a:pt x="2047" y="2600"/>
                    </a:lnTo>
                    <a:lnTo>
                      <a:pt x="2042" y="2600"/>
                    </a:lnTo>
                    <a:lnTo>
                      <a:pt x="2037" y="2605"/>
                    </a:lnTo>
                    <a:lnTo>
                      <a:pt x="2037" y="2615"/>
                    </a:lnTo>
                    <a:lnTo>
                      <a:pt x="2042" y="2620"/>
                    </a:lnTo>
                    <a:lnTo>
                      <a:pt x="2037" y="2620"/>
                    </a:lnTo>
                    <a:lnTo>
                      <a:pt x="2037" y="2610"/>
                    </a:lnTo>
                    <a:lnTo>
                      <a:pt x="2032" y="2615"/>
                    </a:lnTo>
                    <a:lnTo>
                      <a:pt x="2037" y="2620"/>
                    </a:lnTo>
                    <a:lnTo>
                      <a:pt x="2032" y="2620"/>
                    </a:lnTo>
                    <a:lnTo>
                      <a:pt x="2032" y="2630"/>
                    </a:lnTo>
                    <a:lnTo>
                      <a:pt x="2037" y="2630"/>
                    </a:lnTo>
                    <a:lnTo>
                      <a:pt x="2032" y="2634"/>
                    </a:lnTo>
                    <a:lnTo>
                      <a:pt x="2032" y="2649"/>
                    </a:lnTo>
                    <a:lnTo>
                      <a:pt x="2037" y="2654"/>
                    </a:lnTo>
                    <a:lnTo>
                      <a:pt x="2037" y="2659"/>
                    </a:lnTo>
                    <a:lnTo>
                      <a:pt x="2047" y="2664"/>
                    </a:lnTo>
                    <a:lnTo>
                      <a:pt x="2047" y="2673"/>
                    </a:lnTo>
                    <a:lnTo>
                      <a:pt x="2042" y="2683"/>
                    </a:lnTo>
                    <a:lnTo>
                      <a:pt x="2037" y="2678"/>
                    </a:lnTo>
                    <a:lnTo>
                      <a:pt x="2037" y="2673"/>
                    </a:lnTo>
                    <a:lnTo>
                      <a:pt x="2042" y="2673"/>
                    </a:lnTo>
                    <a:lnTo>
                      <a:pt x="2042" y="2683"/>
                    </a:lnTo>
                    <a:lnTo>
                      <a:pt x="2037" y="2688"/>
                    </a:lnTo>
                    <a:lnTo>
                      <a:pt x="2032" y="2688"/>
                    </a:lnTo>
                    <a:lnTo>
                      <a:pt x="2032" y="2678"/>
                    </a:lnTo>
                    <a:lnTo>
                      <a:pt x="2027" y="2673"/>
                    </a:lnTo>
                    <a:lnTo>
                      <a:pt x="2027" y="2668"/>
                    </a:lnTo>
                    <a:lnTo>
                      <a:pt x="2032" y="2668"/>
                    </a:lnTo>
                    <a:lnTo>
                      <a:pt x="2032" y="2678"/>
                    </a:lnTo>
                    <a:lnTo>
                      <a:pt x="2032" y="2688"/>
                    </a:lnTo>
                    <a:lnTo>
                      <a:pt x="2032" y="2693"/>
                    </a:lnTo>
                    <a:lnTo>
                      <a:pt x="2037" y="2698"/>
                    </a:lnTo>
                    <a:lnTo>
                      <a:pt x="2037" y="2702"/>
                    </a:lnTo>
                    <a:lnTo>
                      <a:pt x="2032" y="2707"/>
                    </a:lnTo>
                    <a:lnTo>
                      <a:pt x="2027" y="2717"/>
                    </a:lnTo>
                    <a:lnTo>
                      <a:pt x="2029" y="2717"/>
                    </a:lnTo>
                    <a:lnTo>
                      <a:pt x="2022" y="2736"/>
                    </a:lnTo>
                    <a:lnTo>
                      <a:pt x="2018" y="2746"/>
                    </a:lnTo>
                    <a:lnTo>
                      <a:pt x="2027" y="2746"/>
                    </a:lnTo>
                    <a:lnTo>
                      <a:pt x="2032" y="2751"/>
                    </a:lnTo>
                    <a:lnTo>
                      <a:pt x="2037" y="2756"/>
                    </a:lnTo>
                    <a:lnTo>
                      <a:pt x="2037" y="2766"/>
                    </a:lnTo>
                    <a:lnTo>
                      <a:pt x="2032" y="2766"/>
                    </a:lnTo>
                    <a:lnTo>
                      <a:pt x="2022" y="2775"/>
                    </a:lnTo>
                    <a:lnTo>
                      <a:pt x="2018" y="2780"/>
                    </a:lnTo>
                    <a:lnTo>
                      <a:pt x="2013" y="2780"/>
                    </a:lnTo>
                    <a:lnTo>
                      <a:pt x="2013" y="2771"/>
                    </a:lnTo>
                    <a:lnTo>
                      <a:pt x="2013" y="2761"/>
                    </a:lnTo>
                    <a:lnTo>
                      <a:pt x="2018" y="2756"/>
                    </a:lnTo>
                    <a:lnTo>
                      <a:pt x="2018" y="2751"/>
                    </a:lnTo>
                    <a:lnTo>
                      <a:pt x="2018" y="2756"/>
                    </a:lnTo>
                    <a:lnTo>
                      <a:pt x="2018" y="2766"/>
                    </a:lnTo>
                    <a:lnTo>
                      <a:pt x="2013" y="2771"/>
                    </a:lnTo>
                    <a:lnTo>
                      <a:pt x="2018" y="2771"/>
                    </a:lnTo>
                    <a:lnTo>
                      <a:pt x="2018" y="2775"/>
                    </a:lnTo>
                    <a:lnTo>
                      <a:pt x="2013" y="2775"/>
                    </a:lnTo>
                    <a:lnTo>
                      <a:pt x="2013" y="2780"/>
                    </a:lnTo>
                    <a:lnTo>
                      <a:pt x="2013" y="2795"/>
                    </a:lnTo>
                    <a:lnTo>
                      <a:pt x="2008" y="2805"/>
                    </a:lnTo>
                    <a:lnTo>
                      <a:pt x="2003" y="2814"/>
                    </a:lnTo>
                    <a:lnTo>
                      <a:pt x="1993" y="2824"/>
                    </a:lnTo>
                    <a:lnTo>
                      <a:pt x="1988" y="2829"/>
                    </a:lnTo>
                    <a:lnTo>
                      <a:pt x="1988" y="2834"/>
                    </a:lnTo>
                    <a:lnTo>
                      <a:pt x="1984" y="2839"/>
                    </a:lnTo>
                    <a:lnTo>
                      <a:pt x="1984" y="2843"/>
                    </a:lnTo>
                    <a:lnTo>
                      <a:pt x="1979" y="2853"/>
                    </a:lnTo>
                    <a:lnTo>
                      <a:pt x="1979" y="2858"/>
                    </a:lnTo>
                    <a:lnTo>
                      <a:pt x="1974" y="2863"/>
                    </a:lnTo>
                    <a:lnTo>
                      <a:pt x="1964" y="2868"/>
                    </a:lnTo>
                    <a:lnTo>
                      <a:pt x="1954" y="2868"/>
                    </a:lnTo>
                    <a:lnTo>
                      <a:pt x="1950" y="2873"/>
                    </a:lnTo>
                    <a:lnTo>
                      <a:pt x="1945" y="2877"/>
                    </a:lnTo>
                    <a:lnTo>
                      <a:pt x="1940" y="2882"/>
                    </a:lnTo>
                    <a:lnTo>
                      <a:pt x="1925" y="2882"/>
                    </a:lnTo>
                    <a:lnTo>
                      <a:pt x="1916" y="2892"/>
                    </a:lnTo>
                    <a:lnTo>
                      <a:pt x="1911" y="2892"/>
                    </a:lnTo>
                    <a:lnTo>
                      <a:pt x="1901" y="2897"/>
                    </a:lnTo>
                    <a:lnTo>
                      <a:pt x="1886" y="2907"/>
                    </a:lnTo>
                    <a:lnTo>
                      <a:pt x="1882" y="2907"/>
                    </a:lnTo>
                    <a:lnTo>
                      <a:pt x="1872" y="2911"/>
                    </a:lnTo>
                    <a:lnTo>
                      <a:pt x="1867" y="2916"/>
                    </a:lnTo>
                    <a:lnTo>
                      <a:pt x="1862" y="2921"/>
                    </a:lnTo>
                    <a:lnTo>
                      <a:pt x="1852" y="2926"/>
                    </a:lnTo>
                    <a:lnTo>
                      <a:pt x="1843" y="2931"/>
                    </a:lnTo>
                    <a:lnTo>
                      <a:pt x="1833" y="2936"/>
                    </a:lnTo>
                    <a:lnTo>
                      <a:pt x="1823" y="2941"/>
                    </a:lnTo>
                    <a:lnTo>
                      <a:pt x="1818" y="2946"/>
                    </a:lnTo>
                    <a:lnTo>
                      <a:pt x="1799" y="2946"/>
                    </a:lnTo>
                    <a:lnTo>
                      <a:pt x="1799" y="2950"/>
                    </a:lnTo>
                    <a:lnTo>
                      <a:pt x="1784" y="2950"/>
                    </a:lnTo>
                    <a:lnTo>
                      <a:pt x="1784" y="2955"/>
                    </a:lnTo>
                    <a:lnTo>
                      <a:pt x="1775" y="2955"/>
                    </a:lnTo>
                    <a:lnTo>
                      <a:pt x="1770" y="2960"/>
                    </a:lnTo>
                    <a:lnTo>
                      <a:pt x="1765" y="2960"/>
                    </a:lnTo>
                    <a:lnTo>
                      <a:pt x="1760" y="2965"/>
                    </a:lnTo>
                    <a:lnTo>
                      <a:pt x="1755" y="2965"/>
                    </a:lnTo>
                    <a:lnTo>
                      <a:pt x="1745" y="2970"/>
                    </a:lnTo>
                    <a:lnTo>
                      <a:pt x="1745" y="2975"/>
                    </a:lnTo>
                    <a:lnTo>
                      <a:pt x="1736" y="2975"/>
                    </a:lnTo>
                    <a:lnTo>
                      <a:pt x="1731" y="2980"/>
                    </a:lnTo>
                    <a:lnTo>
                      <a:pt x="1726" y="2980"/>
                    </a:lnTo>
                    <a:lnTo>
                      <a:pt x="1716" y="2989"/>
                    </a:lnTo>
                    <a:lnTo>
                      <a:pt x="1716" y="2994"/>
                    </a:lnTo>
                    <a:lnTo>
                      <a:pt x="1711" y="2994"/>
                    </a:lnTo>
                    <a:lnTo>
                      <a:pt x="1702" y="2999"/>
                    </a:lnTo>
                    <a:lnTo>
                      <a:pt x="1692" y="2999"/>
                    </a:lnTo>
                    <a:lnTo>
                      <a:pt x="1687" y="3009"/>
                    </a:lnTo>
                    <a:lnTo>
                      <a:pt x="1682" y="3014"/>
                    </a:lnTo>
                    <a:lnTo>
                      <a:pt x="1677" y="3018"/>
                    </a:lnTo>
                    <a:lnTo>
                      <a:pt x="1672" y="3014"/>
                    </a:lnTo>
                    <a:lnTo>
                      <a:pt x="1663" y="3018"/>
                    </a:lnTo>
                    <a:lnTo>
                      <a:pt x="1648" y="3014"/>
                    </a:lnTo>
                    <a:lnTo>
                      <a:pt x="1643" y="3009"/>
                    </a:lnTo>
                    <a:lnTo>
                      <a:pt x="1638" y="3023"/>
                    </a:lnTo>
                    <a:lnTo>
                      <a:pt x="1638" y="3052"/>
                    </a:lnTo>
                    <a:lnTo>
                      <a:pt x="1643" y="3077"/>
                    </a:lnTo>
                    <a:lnTo>
                      <a:pt x="1629" y="3096"/>
                    </a:lnTo>
                    <a:lnTo>
                      <a:pt x="1609" y="3086"/>
                    </a:lnTo>
                    <a:lnTo>
                      <a:pt x="1600" y="3096"/>
                    </a:lnTo>
                    <a:lnTo>
                      <a:pt x="1590" y="3106"/>
                    </a:lnTo>
                    <a:lnTo>
                      <a:pt x="1556" y="3116"/>
                    </a:lnTo>
                    <a:lnTo>
                      <a:pt x="1536" y="3121"/>
                    </a:lnTo>
                    <a:lnTo>
                      <a:pt x="1522" y="3140"/>
                    </a:lnTo>
                    <a:lnTo>
                      <a:pt x="1507" y="3150"/>
                    </a:lnTo>
                    <a:lnTo>
                      <a:pt x="1483" y="3155"/>
                    </a:lnTo>
                    <a:lnTo>
                      <a:pt x="1473" y="3164"/>
                    </a:lnTo>
                    <a:lnTo>
                      <a:pt x="1463" y="3179"/>
                    </a:lnTo>
                    <a:lnTo>
                      <a:pt x="1439" y="3189"/>
                    </a:lnTo>
                    <a:lnTo>
                      <a:pt x="1434" y="3189"/>
                    </a:lnTo>
                    <a:lnTo>
                      <a:pt x="1429" y="3174"/>
                    </a:lnTo>
                    <a:lnTo>
                      <a:pt x="1425" y="3155"/>
                    </a:lnTo>
                    <a:lnTo>
                      <a:pt x="1425" y="3077"/>
                    </a:lnTo>
                    <a:lnTo>
                      <a:pt x="1405" y="3062"/>
                    </a:lnTo>
                    <a:lnTo>
                      <a:pt x="1381" y="3052"/>
                    </a:lnTo>
                    <a:lnTo>
                      <a:pt x="1352" y="3052"/>
                    </a:lnTo>
                    <a:lnTo>
                      <a:pt x="1332" y="3057"/>
                    </a:lnTo>
                    <a:lnTo>
                      <a:pt x="1308" y="3062"/>
                    </a:lnTo>
                    <a:lnTo>
                      <a:pt x="1293" y="3062"/>
                    </a:lnTo>
                    <a:lnTo>
                      <a:pt x="1279" y="3048"/>
                    </a:lnTo>
                    <a:lnTo>
                      <a:pt x="1264" y="3043"/>
                    </a:lnTo>
                    <a:lnTo>
                      <a:pt x="1264" y="3014"/>
                    </a:lnTo>
                    <a:lnTo>
                      <a:pt x="1250" y="3004"/>
                    </a:lnTo>
                    <a:lnTo>
                      <a:pt x="1250" y="2989"/>
                    </a:lnTo>
                    <a:lnTo>
                      <a:pt x="1254" y="2975"/>
                    </a:lnTo>
                    <a:lnTo>
                      <a:pt x="1250" y="2955"/>
                    </a:lnTo>
                    <a:lnTo>
                      <a:pt x="1240" y="2941"/>
                    </a:lnTo>
                    <a:lnTo>
                      <a:pt x="1240" y="2931"/>
                    </a:lnTo>
                    <a:lnTo>
                      <a:pt x="1235" y="2911"/>
                    </a:lnTo>
                    <a:lnTo>
                      <a:pt x="1220" y="2887"/>
                    </a:lnTo>
                    <a:lnTo>
                      <a:pt x="1196" y="2882"/>
                    </a:lnTo>
                    <a:lnTo>
                      <a:pt x="1186" y="2873"/>
                    </a:lnTo>
                    <a:lnTo>
                      <a:pt x="1157" y="2868"/>
                    </a:lnTo>
                    <a:lnTo>
                      <a:pt x="1148" y="2863"/>
                    </a:lnTo>
                    <a:lnTo>
                      <a:pt x="1143" y="2858"/>
                    </a:lnTo>
                    <a:lnTo>
                      <a:pt x="1138" y="2848"/>
                    </a:lnTo>
                    <a:lnTo>
                      <a:pt x="1128" y="2839"/>
                    </a:lnTo>
                    <a:lnTo>
                      <a:pt x="1113" y="2829"/>
                    </a:lnTo>
                    <a:lnTo>
                      <a:pt x="1104" y="2814"/>
                    </a:lnTo>
                    <a:lnTo>
                      <a:pt x="1094" y="2805"/>
                    </a:lnTo>
                    <a:lnTo>
                      <a:pt x="1079" y="2790"/>
                    </a:lnTo>
                    <a:lnTo>
                      <a:pt x="1065" y="2785"/>
                    </a:lnTo>
                    <a:lnTo>
                      <a:pt x="1055" y="2771"/>
                    </a:lnTo>
                    <a:lnTo>
                      <a:pt x="1055" y="2741"/>
                    </a:lnTo>
                    <a:lnTo>
                      <a:pt x="1045" y="2736"/>
                    </a:lnTo>
                    <a:lnTo>
                      <a:pt x="1026" y="2736"/>
                    </a:lnTo>
                    <a:lnTo>
                      <a:pt x="1016" y="2727"/>
                    </a:lnTo>
                    <a:lnTo>
                      <a:pt x="1002" y="2732"/>
                    </a:lnTo>
                    <a:lnTo>
                      <a:pt x="987" y="2741"/>
                    </a:lnTo>
                    <a:lnTo>
                      <a:pt x="958" y="2736"/>
                    </a:lnTo>
                    <a:lnTo>
                      <a:pt x="948" y="2732"/>
                    </a:lnTo>
                    <a:lnTo>
                      <a:pt x="934" y="2732"/>
                    </a:lnTo>
                    <a:lnTo>
                      <a:pt x="929" y="2741"/>
                    </a:lnTo>
                    <a:lnTo>
                      <a:pt x="909" y="2751"/>
                    </a:lnTo>
                    <a:lnTo>
                      <a:pt x="890" y="2741"/>
                    </a:lnTo>
                    <a:lnTo>
                      <a:pt x="875" y="2722"/>
                    </a:lnTo>
                    <a:lnTo>
                      <a:pt x="861" y="2712"/>
                    </a:lnTo>
                    <a:lnTo>
                      <a:pt x="817" y="2698"/>
                    </a:lnTo>
                    <a:lnTo>
                      <a:pt x="802" y="2683"/>
                    </a:lnTo>
                    <a:lnTo>
                      <a:pt x="793" y="2644"/>
                    </a:lnTo>
                    <a:lnTo>
                      <a:pt x="744" y="2610"/>
                    </a:lnTo>
                    <a:lnTo>
                      <a:pt x="725" y="2586"/>
                    </a:lnTo>
                    <a:lnTo>
                      <a:pt x="705" y="2581"/>
                    </a:lnTo>
                    <a:lnTo>
                      <a:pt x="681" y="2566"/>
                    </a:lnTo>
                    <a:lnTo>
                      <a:pt x="657" y="2557"/>
                    </a:lnTo>
                    <a:lnTo>
                      <a:pt x="647" y="2542"/>
                    </a:lnTo>
                    <a:lnTo>
                      <a:pt x="623" y="2532"/>
                    </a:lnTo>
                    <a:lnTo>
                      <a:pt x="623" y="2527"/>
                    </a:lnTo>
                    <a:lnTo>
                      <a:pt x="608" y="2527"/>
                    </a:lnTo>
                    <a:lnTo>
                      <a:pt x="588" y="2518"/>
                    </a:lnTo>
                    <a:lnTo>
                      <a:pt x="569" y="2503"/>
                    </a:lnTo>
                    <a:lnTo>
                      <a:pt x="559" y="2484"/>
                    </a:lnTo>
                    <a:lnTo>
                      <a:pt x="550" y="2469"/>
                    </a:lnTo>
                    <a:lnTo>
                      <a:pt x="525" y="2459"/>
                    </a:lnTo>
                    <a:lnTo>
                      <a:pt x="506" y="2445"/>
                    </a:lnTo>
                    <a:lnTo>
                      <a:pt x="482" y="2435"/>
                    </a:lnTo>
                    <a:lnTo>
                      <a:pt x="467" y="2421"/>
                    </a:lnTo>
                    <a:lnTo>
                      <a:pt x="443" y="2387"/>
                    </a:lnTo>
                    <a:lnTo>
                      <a:pt x="438" y="2362"/>
                    </a:lnTo>
                    <a:lnTo>
                      <a:pt x="438" y="2323"/>
                    </a:lnTo>
                    <a:lnTo>
                      <a:pt x="428" y="2304"/>
                    </a:lnTo>
                    <a:lnTo>
                      <a:pt x="414" y="2289"/>
                    </a:lnTo>
                    <a:lnTo>
                      <a:pt x="414" y="2280"/>
                    </a:lnTo>
                    <a:lnTo>
                      <a:pt x="409" y="2270"/>
                    </a:lnTo>
                    <a:lnTo>
                      <a:pt x="399" y="2270"/>
                    </a:lnTo>
                    <a:lnTo>
                      <a:pt x="389" y="2275"/>
                    </a:lnTo>
                    <a:lnTo>
                      <a:pt x="379" y="2280"/>
                    </a:lnTo>
                    <a:lnTo>
                      <a:pt x="370" y="2294"/>
                    </a:lnTo>
                    <a:lnTo>
                      <a:pt x="370" y="2309"/>
                    </a:lnTo>
                    <a:lnTo>
                      <a:pt x="350" y="2314"/>
                    </a:lnTo>
                    <a:lnTo>
                      <a:pt x="341" y="2304"/>
                    </a:lnTo>
                    <a:lnTo>
                      <a:pt x="326" y="2304"/>
                    </a:lnTo>
                    <a:lnTo>
                      <a:pt x="307" y="2309"/>
                    </a:lnTo>
                    <a:lnTo>
                      <a:pt x="302" y="2328"/>
                    </a:lnTo>
                    <a:lnTo>
                      <a:pt x="307" y="2338"/>
                    </a:lnTo>
                    <a:lnTo>
                      <a:pt x="307" y="2352"/>
                    </a:lnTo>
                    <a:lnTo>
                      <a:pt x="297" y="2362"/>
                    </a:lnTo>
                    <a:lnTo>
                      <a:pt x="287" y="2362"/>
                    </a:lnTo>
                    <a:lnTo>
                      <a:pt x="268" y="2372"/>
                    </a:lnTo>
                    <a:lnTo>
                      <a:pt x="258" y="2387"/>
                    </a:lnTo>
                    <a:lnTo>
                      <a:pt x="243" y="2396"/>
                    </a:lnTo>
                    <a:lnTo>
                      <a:pt x="229" y="2401"/>
                    </a:lnTo>
                    <a:lnTo>
                      <a:pt x="209" y="2396"/>
                    </a:lnTo>
                    <a:lnTo>
                      <a:pt x="195" y="2396"/>
                    </a:lnTo>
                    <a:lnTo>
                      <a:pt x="180" y="2406"/>
                    </a:lnTo>
                    <a:lnTo>
                      <a:pt x="180" y="2430"/>
                    </a:lnTo>
                    <a:lnTo>
                      <a:pt x="175" y="2440"/>
                    </a:lnTo>
                    <a:lnTo>
                      <a:pt x="166" y="2450"/>
                    </a:lnTo>
                    <a:lnTo>
                      <a:pt x="151" y="2455"/>
                    </a:lnTo>
                    <a:lnTo>
                      <a:pt x="151" y="2469"/>
                    </a:lnTo>
                    <a:lnTo>
                      <a:pt x="146" y="2479"/>
                    </a:lnTo>
                    <a:lnTo>
                      <a:pt x="141" y="2493"/>
                    </a:lnTo>
                    <a:lnTo>
                      <a:pt x="146" y="2508"/>
                    </a:lnTo>
                    <a:lnTo>
                      <a:pt x="141" y="2518"/>
                    </a:lnTo>
                    <a:lnTo>
                      <a:pt x="127" y="2518"/>
                    </a:lnTo>
                    <a:lnTo>
                      <a:pt x="112" y="2513"/>
                    </a:lnTo>
                    <a:lnTo>
                      <a:pt x="98" y="2508"/>
                    </a:lnTo>
                    <a:lnTo>
                      <a:pt x="88" y="2493"/>
                    </a:lnTo>
                    <a:lnTo>
                      <a:pt x="83" y="2493"/>
                    </a:lnTo>
                    <a:lnTo>
                      <a:pt x="68" y="2498"/>
                    </a:lnTo>
                    <a:lnTo>
                      <a:pt x="59" y="2513"/>
                    </a:lnTo>
                    <a:lnTo>
                      <a:pt x="54" y="2527"/>
                    </a:lnTo>
                    <a:lnTo>
                      <a:pt x="54" y="2547"/>
                    </a:lnTo>
                    <a:lnTo>
                      <a:pt x="59" y="2557"/>
                    </a:lnTo>
                    <a:lnTo>
                      <a:pt x="73" y="2557"/>
                    </a:lnTo>
                    <a:lnTo>
                      <a:pt x="78" y="2552"/>
                    </a:lnTo>
                    <a:lnTo>
                      <a:pt x="78" y="2581"/>
                    </a:lnTo>
                    <a:lnTo>
                      <a:pt x="73" y="2605"/>
                    </a:lnTo>
                    <a:lnTo>
                      <a:pt x="59" y="2620"/>
                    </a:lnTo>
                    <a:lnTo>
                      <a:pt x="49" y="2634"/>
                    </a:lnTo>
                    <a:lnTo>
                      <a:pt x="44" y="2649"/>
                    </a:lnTo>
                    <a:lnTo>
                      <a:pt x="44" y="2668"/>
                    </a:lnTo>
                    <a:lnTo>
                      <a:pt x="20" y="2693"/>
                    </a:lnTo>
                    <a:lnTo>
                      <a:pt x="16" y="2707"/>
                    </a:lnTo>
                    <a:lnTo>
                      <a:pt x="15" y="2707"/>
                    </a:lnTo>
                    <a:lnTo>
                      <a:pt x="15" y="2712"/>
                    </a:lnTo>
                    <a:lnTo>
                      <a:pt x="0" y="2717"/>
                    </a:lnTo>
                    <a:lnTo>
                      <a:pt x="5" y="2732"/>
                    </a:lnTo>
                    <a:lnTo>
                      <a:pt x="5" y="2756"/>
                    </a:lnTo>
                    <a:lnTo>
                      <a:pt x="0" y="2771"/>
                    </a:lnTo>
                    <a:lnTo>
                      <a:pt x="5" y="2785"/>
                    </a:lnTo>
                    <a:lnTo>
                      <a:pt x="15" y="2785"/>
                    </a:lnTo>
                    <a:lnTo>
                      <a:pt x="30" y="2775"/>
                    </a:lnTo>
                    <a:lnTo>
                      <a:pt x="49" y="2775"/>
                    </a:lnTo>
                    <a:lnTo>
                      <a:pt x="54" y="2795"/>
                    </a:lnTo>
                    <a:lnTo>
                      <a:pt x="49" y="2805"/>
                    </a:lnTo>
                    <a:lnTo>
                      <a:pt x="59" y="2814"/>
                    </a:lnTo>
                    <a:lnTo>
                      <a:pt x="73" y="2814"/>
                    </a:lnTo>
                    <a:lnTo>
                      <a:pt x="83" y="2805"/>
                    </a:lnTo>
                    <a:lnTo>
                      <a:pt x="93" y="2809"/>
                    </a:lnTo>
                    <a:lnTo>
                      <a:pt x="98" y="2824"/>
                    </a:lnTo>
                    <a:lnTo>
                      <a:pt x="98" y="2839"/>
                    </a:lnTo>
                    <a:lnTo>
                      <a:pt x="93" y="2843"/>
                    </a:lnTo>
                    <a:lnTo>
                      <a:pt x="98" y="2848"/>
                    </a:lnTo>
                    <a:lnTo>
                      <a:pt x="112" y="2863"/>
                    </a:lnTo>
                    <a:lnTo>
                      <a:pt x="112" y="2868"/>
                    </a:lnTo>
                    <a:lnTo>
                      <a:pt x="117" y="2873"/>
                    </a:lnTo>
                    <a:lnTo>
                      <a:pt x="127" y="2877"/>
                    </a:lnTo>
                    <a:lnTo>
                      <a:pt x="141" y="2877"/>
                    </a:lnTo>
                    <a:lnTo>
                      <a:pt x="156" y="2887"/>
                    </a:lnTo>
                    <a:lnTo>
                      <a:pt x="170" y="2887"/>
                    </a:lnTo>
                    <a:lnTo>
                      <a:pt x="180" y="2892"/>
                    </a:lnTo>
                    <a:lnTo>
                      <a:pt x="180" y="2897"/>
                    </a:lnTo>
                    <a:lnTo>
                      <a:pt x="185" y="2907"/>
                    </a:lnTo>
                    <a:lnTo>
                      <a:pt x="185" y="2911"/>
                    </a:lnTo>
                    <a:lnTo>
                      <a:pt x="190" y="2916"/>
                    </a:lnTo>
                    <a:lnTo>
                      <a:pt x="214" y="2916"/>
                    </a:lnTo>
                    <a:lnTo>
                      <a:pt x="229" y="2921"/>
                    </a:lnTo>
                    <a:lnTo>
                      <a:pt x="238" y="2921"/>
                    </a:lnTo>
                    <a:lnTo>
                      <a:pt x="248" y="2926"/>
                    </a:lnTo>
                    <a:lnTo>
                      <a:pt x="258" y="2931"/>
                    </a:lnTo>
                    <a:lnTo>
                      <a:pt x="297" y="2931"/>
                    </a:lnTo>
                    <a:lnTo>
                      <a:pt x="302" y="2936"/>
                    </a:lnTo>
                    <a:lnTo>
                      <a:pt x="316" y="2946"/>
                    </a:lnTo>
                    <a:lnTo>
                      <a:pt x="321" y="2950"/>
                    </a:lnTo>
                    <a:lnTo>
                      <a:pt x="321" y="2955"/>
                    </a:lnTo>
                    <a:lnTo>
                      <a:pt x="326" y="2960"/>
                    </a:lnTo>
                    <a:lnTo>
                      <a:pt x="331" y="2970"/>
                    </a:lnTo>
                    <a:lnTo>
                      <a:pt x="336" y="2970"/>
                    </a:lnTo>
                    <a:lnTo>
                      <a:pt x="350" y="2984"/>
                    </a:lnTo>
                    <a:lnTo>
                      <a:pt x="355" y="2984"/>
                    </a:lnTo>
                    <a:lnTo>
                      <a:pt x="360" y="2989"/>
                    </a:lnTo>
                    <a:lnTo>
                      <a:pt x="365" y="2989"/>
                    </a:lnTo>
                    <a:lnTo>
                      <a:pt x="375" y="2994"/>
                    </a:lnTo>
                    <a:lnTo>
                      <a:pt x="379" y="2999"/>
                    </a:lnTo>
                    <a:lnTo>
                      <a:pt x="389" y="2999"/>
                    </a:lnTo>
                    <a:lnTo>
                      <a:pt x="394" y="2994"/>
                    </a:lnTo>
                    <a:lnTo>
                      <a:pt x="409" y="2994"/>
                    </a:lnTo>
                    <a:lnTo>
                      <a:pt x="414" y="2989"/>
                    </a:lnTo>
                    <a:lnTo>
                      <a:pt x="428" y="2994"/>
                    </a:lnTo>
                    <a:lnTo>
                      <a:pt x="506" y="2994"/>
                    </a:lnTo>
                    <a:lnTo>
                      <a:pt x="520" y="2989"/>
                    </a:lnTo>
                    <a:lnTo>
                      <a:pt x="525" y="2989"/>
                    </a:lnTo>
                    <a:lnTo>
                      <a:pt x="530" y="2994"/>
                    </a:lnTo>
                    <a:lnTo>
                      <a:pt x="540" y="2999"/>
                    </a:lnTo>
                    <a:lnTo>
                      <a:pt x="540" y="3004"/>
                    </a:lnTo>
                    <a:lnTo>
                      <a:pt x="569" y="3004"/>
                    </a:lnTo>
                    <a:lnTo>
                      <a:pt x="579" y="3014"/>
                    </a:lnTo>
                    <a:lnTo>
                      <a:pt x="584" y="3018"/>
                    </a:lnTo>
                    <a:lnTo>
                      <a:pt x="588" y="3018"/>
                    </a:lnTo>
                    <a:lnTo>
                      <a:pt x="598" y="3023"/>
                    </a:lnTo>
                    <a:lnTo>
                      <a:pt x="603" y="3023"/>
                    </a:lnTo>
                    <a:lnTo>
                      <a:pt x="613" y="3028"/>
                    </a:lnTo>
                    <a:lnTo>
                      <a:pt x="618" y="3033"/>
                    </a:lnTo>
                    <a:lnTo>
                      <a:pt x="632" y="3033"/>
                    </a:lnTo>
                    <a:lnTo>
                      <a:pt x="637" y="3038"/>
                    </a:lnTo>
                    <a:lnTo>
                      <a:pt x="642" y="3038"/>
                    </a:lnTo>
                    <a:lnTo>
                      <a:pt x="647" y="3043"/>
                    </a:lnTo>
                    <a:lnTo>
                      <a:pt x="666" y="3052"/>
                    </a:lnTo>
                    <a:lnTo>
                      <a:pt x="666" y="3057"/>
                    </a:lnTo>
                    <a:lnTo>
                      <a:pt x="686" y="3057"/>
                    </a:lnTo>
                    <a:lnTo>
                      <a:pt x="691" y="3062"/>
                    </a:lnTo>
                    <a:lnTo>
                      <a:pt x="691" y="3067"/>
                    </a:lnTo>
                    <a:lnTo>
                      <a:pt x="725" y="3067"/>
                    </a:lnTo>
                    <a:lnTo>
                      <a:pt x="734" y="3072"/>
                    </a:lnTo>
                    <a:lnTo>
                      <a:pt x="749" y="3091"/>
                    </a:lnTo>
                    <a:lnTo>
                      <a:pt x="754" y="3096"/>
                    </a:lnTo>
                    <a:lnTo>
                      <a:pt x="759" y="3101"/>
                    </a:lnTo>
                    <a:lnTo>
                      <a:pt x="768" y="3101"/>
                    </a:lnTo>
                    <a:lnTo>
                      <a:pt x="768" y="3096"/>
                    </a:lnTo>
                    <a:lnTo>
                      <a:pt x="773" y="3096"/>
                    </a:lnTo>
                    <a:lnTo>
                      <a:pt x="778" y="3091"/>
                    </a:lnTo>
                    <a:lnTo>
                      <a:pt x="778" y="3086"/>
                    </a:lnTo>
                    <a:lnTo>
                      <a:pt x="783" y="3082"/>
                    </a:lnTo>
                    <a:lnTo>
                      <a:pt x="788" y="3082"/>
                    </a:lnTo>
                    <a:lnTo>
                      <a:pt x="793" y="3077"/>
                    </a:lnTo>
                    <a:lnTo>
                      <a:pt x="812" y="3077"/>
                    </a:lnTo>
                    <a:lnTo>
                      <a:pt x="822" y="3082"/>
                    </a:lnTo>
                    <a:lnTo>
                      <a:pt x="827" y="3086"/>
                    </a:lnTo>
                    <a:lnTo>
                      <a:pt x="832" y="3096"/>
                    </a:lnTo>
                    <a:lnTo>
                      <a:pt x="841" y="3096"/>
                    </a:lnTo>
                    <a:lnTo>
                      <a:pt x="851" y="3091"/>
                    </a:lnTo>
                    <a:lnTo>
                      <a:pt x="866" y="3091"/>
                    </a:lnTo>
                    <a:lnTo>
                      <a:pt x="870" y="3096"/>
                    </a:lnTo>
                    <a:lnTo>
                      <a:pt x="875" y="3101"/>
                    </a:lnTo>
                    <a:lnTo>
                      <a:pt x="885" y="3106"/>
                    </a:lnTo>
                    <a:lnTo>
                      <a:pt x="914" y="3106"/>
                    </a:lnTo>
                    <a:lnTo>
                      <a:pt x="929" y="3116"/>
                    </a:lnTo>
                    <a:lnTo>
                      <a:pt x="934" y="3116"/>
                    </a:lnTo>
                    <a:lnTo>
                      <a:pt x="943" y="3111"/>
                    </a:lnTo>
                    <a:lnTo>
                      <a:pt x="948" y="3111"/>
                    </a:lnTo>
                    <a:lnTo>
                      <a:pt x="953" y="3116"/>
                    </a:lnTo>
                    <a:lnTo>
                      <a:pt x="958" y="3116"/>
                    </a:lnTo>
                    <a:lnTo>
                      <a:pt x="973" y="3130"/>
                    </a:lnTo>
                    <a:lnTo>
                      <a:pt x="982" y="3135"/>
                    </a:lnTo>
                    <a:lnTo>
                      <a:pt x="987" y="3135"/>
                    </a:lnTo>
                    <a:lnTo>
                      <a:pt x="992" y="3140"/>
                    </a:lnTo>
                    <a:lnTo>
                      <a:pt x="992" y="3150"/>
                    </a:lnTo>
                    <a:lnTo>
                      <a:pt x="987" y="3155"/>
                    </a:lnTo>
                    <a:lnTo>
                      <a:pt x="982" y="3159"/>
                    </a:lnTo>
                    <a:lnTo>
                      <a:pt x="977" y="3164"/>
                    </a:lnTo>
                    <a:lnTo>
                      <a:pt x="977" y="3169"/>
                    </a:lnTo>
                    <a:lnTo>
                      <a:pt x="982" y="3174"/>
                    </a:lnTo>
                    <a:lnTo>
                      <a:pt x="987" y="3189"/>
                    </a:lnTo>
                    <a:lnTo>
                      <a:pt x="987" y="3218"/>
                    </a:lnTo>
                    <a:lnTo>
                      <a:pt x="992" y="3227"/>
                    </a:lnTo>
                    <a:lnTo>
                      <a:pt x="992" y="3237"/>
                    </a:lnTo>
                    <a:lnTo>
                      <a:pt x="997" y="3252"/>
                    </a:lnTo>
                    <a:lnTo>
                      <a:pt x="997" y="3257"/>
                    </a:lnTo>
                    <a:lnTo>
                      <a:pt x="1011" y="3276"/>
                    </a:lnTo>
                    <a:lnTo>
                      <a:pt x="1016" y="3281"/>
                    </a:lnTo>
                    <a:lnTo>
                      <a:pt x="1016" y="3291"/>
                    </a:lnTo>
                    <a:lnTo>
                      <a:pt x="1021" y="3296"/>
                    </a:lnTo>
                    <a:lnTo>
                      <a:pt x="1021" y="3310"/>
                    </a:lnTo>
                    <a:lnTo>
                      <a:pt x="1016" y="3315"/>
                    </a:lnTo>
                    <a:lnTo>
                      <a:pt x="1016" y="3320"/>
                    </a:lnTo>
                    <a:lnTo>
                      <a:pt x="1011" y="3330"/>
                    </a:lnTo>
                    <a:lnTo>
                      <a:pt x="1011" y="3349"/>
                    </a:lnTo>
                    <a:lnTo>
                      <a:pt x="1016" y="3354"/>
                    </a:lnTo>
                    <a:lnTo>
                      <a:pt x="1016" y="3359"/>
                    </a:lnTo>
                    <a:lnTo>
                      <a:pt x="1021" y="3364"/>
                    </a:lnTo>
                    <a:lnTo>
                      <a:pt x="1026" y="3368"/>
                    </a:lnTo>
                    <a:lnTo>
                      <a:pt x="1036" y="3373"/>
                    </a:lnTo>
                    <a:lnTo>
                      <a:pt x="1045" y="3378"/>
                    </a:lnTo>
                    <a:lnTo>
                      <a:pt x="1050" y="3383"/>
                    </a:lnTo>
                    <a:lnTo>
                      <a:pt x="1050" y="3388"/>
                    </a:lnTo>
                    <a:lnTo>
                      <a:pt x="1055" y="3393"/>
                    </a:lnTo>
                    <a:lnTo>
                      <a:pt x="1050" y="3398"/>
                    </a:lnTo>
                    <a:lnTo>
                      <a:pt x="1050" y="3402"/>
                    </a:lnTo>
                    <a:lnTo>
                      <a:pt x="1041" y="3417"/>
                    </a:lnTo>
                    <a:lnTo>
                      <a:pt x="1041" y="3432"/>
                    </a:lnTo>
                    <a:lnTo>
                      <a:pt x="1036" y="3436"/>
                    </a:lnTo>
                    <a:lnTo>
                      <a:pt x="1041" y="3446"/>
                    </a:lnTo>
                    <a:lnTo>
                      <a:pt x="1041" y="3451"/>
                    </a:lnTo>
                    <a:lnTo>
                      <a:pt x="1050" y="3461"/>
                    </a:lnTo>
                    <a:lnTo>
                      <a:pt x="1055" y="3461"/>
                    </a:lnTo>
                    <a:lnTo>
                      <a:pt x="1055" y="3466"/>
                    </a:lnTo>
                    <a:lnTo>
                      <a:pt x="1075" y="3471"/>
                    </a:lnTo>
                    <a:lnTo>
                      <a:pt x="1084" y="3475"/>
                    </a:lnTo>
                    <a:lnTo>
                      <a:pt x="1109" y="3475"/>
                    </a:lnTo>
                    <a:lnTo>
                      <a:pt x="1113" y="3480"/>
                    </a:lnTo>
                    <a:lnTo>
                      <a:pt x="1113" y="3490"/>
                    </a:lnTo>
                    <a:lnTo>
                      <a:pt x="1118" y="3495"/>
                    </a:lnTo>
                    <a:lnTo>
                      <a:pt x="1123" y="3505"/>
                    </a:lnTo>
                    <a:lnTo>
                      <a:pt x="1133" y="3509"/>
                    </a:lnTo>
                    <a:lnTo>
                      <a:pt x="1143" y="3519"/>
                    </a:lnTo>
                    <a:lnTo>
                      <a:pt x="1148" y="3519"/>
                    </a:lnTo>
                    <a:lnTo>
                      <a:pt x="1162" y="3529"/>
                    </a:lnTo>
                    <a:lnTo>
                      <a:pt x="1196" y="3534"/>
                    </a:lnTo>
                    <a:lnTo>
                      <a:pt x="1201" y="3539"/>
                    </a:lnTo>
                    <a:lnTo>
                      <a:pt x="1206" y="3543"/>
                    </a:lnTo>
                    <a:lnTo>
                      <a:pt x="1211" y="3553"/>
                    </a:lnTo>
                    <a:lnTo>
                      <a:pt x="1216" y="3558"/>
                    </a:lnTo>
                    <a:lnTo>
                      <a:pt x="1220" y="3563"/>
                    </a:lnTo>
                    <a:lnTo>
                      <a:pt x="1240" y="3563"/>
                    </a:lnTo>
                    <a:lnTo>
                      <a:pt x="1274" y="3558"/>
                    </a:lnTo>
                    <a:lnTo>
                      <a:pt x="1288" y="3553"/>
                    </a:lnTo>
                    <a:lnTo>
                      <a:pt x="1303" y="3553"/>
                    </a:lnTo>
                    <a:lnTo>
                      <a:pt x="1308" y="3558"/>
                    </a:lnTo>
                    <a:lnTo>
                      <a:pt x="1313" y="3558"/>
                    </a:lnTo>
                    <a:lnTo>
                      <a:pt x="1318" y="3563"/>
                    </a:lnTo>
                    <a:lnTo>
                      <a:pt x="1318" y="3577"/>
                    </a:lnTo>
                    <a:lnTo>
                      <a:pt x="1323" y="3582"/>
                    </a:lnTo>
                    <a:lnTo>
                      <a:pt x="1327" y="3587"/>
                    </a:lnTo>
                    <a:lnTo>
                      <a:pt x="1327" y="3592"/>
                    </a:lnTo>
                    <a:lnTo>
                      <a:pt x="1337" y="3597"/>
                    </a:lnTo>
                    <a:lnTo>
                      <a:pt x="1347" y="3597"/>
                    </a:lnTo>
                    <a:lnTo>
                      <a:pt x="1361" y="3592"/>
                    </a:lnTo>
                    <a:lnTo>
                      <a:pt x="1381" y="3592"/>
                    </a:lnTo>
                    <a:lnTo>
                      <a:pt x="1415" y="3611"/>
                    </a:lnTo>
                    <a:lnTo>
                      <a:pt x="1429" y="3611"/>
                    </a:lnTo>
                    <a:lnTo>
                      <a:pt x="1434" y="3616"/>
                    </a:lnTo>
                    <a:lnTo>
                      <a:pt x="1449" y="3616"/>
                    </a:lnTo>
                    <a:lnTo>
                      <a:pt x="1454" y="3611"/>
                    </a:lnTo>
                    <a:lnTo>
                      <a:pt x="1459" y="3592"/>
                    </a:lnTo>
                    <a:lnTo>
                      <a:pt x="1463" y="3587"/>
                    </a:lnTo>
                    <a:lnTo>
                      <a:pt x="1468" y="3582"/>
                    </a:lnTo>
                    <a:lnTo>
                      <a:pt x="1488" y="3582"/>
                    </a:lnTo>
                    <a:lnTo>
                      <a:pt x="1502" y="3592"/>
                    </a:lnTo>
                    <a:lnTo>
                      <a:pt x="1517" y="3592"/>
                    </a:lnTo>
                    <a:lnTo>
                      <a:pt x="1536" y="3602"/>
                    </a:lnTo>
                    <a:lnTo>
                      <a:pt x="1546" y="3597"/>
                    </a:lnTo>
                    <a:lnTo>
                      <a:pt x="1561" y="3592"/>
                    </a:lnTo>
                    <a:lnTo>
                      <a:pt x="1566" y="3592"/>
                    </a:lnTo>
                    <a:lnTo>
                      <a:pt x="1570" y="3587"/>
                    </a:lnTo>
                    <a:lnTo>
                      <a:pt x="1575" y="3587"/>
                    </a:lnTo>
                    <a:lnTo>
                      <a:pt x="1580" y="3582"/>
                    </a:lnTo>
                    <a:lnTo>
                      <a:pt x="1590" y="3582"/>
                    </a:lnTo>
                    <a:lnTo>
                      <a:pt x="1595" y="3577"/>
                    </a:lnTo>
                    <a:lnTo>
                      <a:pt x="1595" y="3573"/>
                    </a:lnTo>
                    <a:lnTo>
                      <a:pt x="1600" y="3563"/>
                    </a:lnTo>
                    <a:lnTo>
                      <a:pt x="1600" y="3558"/>
                    </a:lnTo>
                    <a:lnTo>
                      <a:pt x="1604" y="3548"/>
                    </a:lnTo>
                    <a:lnTo>
                      <a:pt x="1614" y="3548"/>
                    </a:lnTo>
                    <a:lnTo>
                      <a:pt x="1619" y="3543"/>
                    </a:lnTo>
                    <a:lnTo>
                      <a:pt x="1619" y="3534"/>
                    </a:lnTo>
                    <a:lnTo>
                      <a:pt x="1624" y="3534"/>
                    </a:lnTo>
                    <a:lnTo>
                      <a:pt x="1624" y="3529"/>
                    </a:lnTo>
                    <a:lnTo>
                      <a:pt x="1629" y="3529"/>
                    </a:lnTo>
                    <a:lnTo>
                      <a:pt x="1634" y="3524"/>
                    </a:lnTo>
                    <a:lnTo>
                      <a:pt x="1638" y="3519"/>
                    </a:lnTo>
                    <a:lnTo>
                      <a:pt x="1643" y="3519"/>
                    </a:lnTo>
                    <a:lnTo>
                      <a:pt x="1663" y="3514"/>
                    </a:lnTo>
                    <a:lnTo>
                      <a:pt x="1687" y="3514"/>
                    </a:lnTo>
                    <a:lnTo>
                      <a:pt x="1692" y="3509"/>
                    </a:lnTo>
                    <a:lnTo>
                      <a:pt x="1697" y="3509"/>
                    </a:lnTo>
                    <a:lnTo>
                      <a:pt x="1707" y="3500"/>
                    </a:lnTo>
                    <a:lnTo>
                      <a:pt x="1711" y="3495"/>
                    </a:lnTo>
                    <a:lnTo>
                      <a:pt x="1716" y="3495"/>
                    </a:lnTo>
                    <a:lnTo>
                      <a:pt x="1731" y="3490"/>
                    </a:lnTo>
                    <a:lnTo>
                      <a:pt x="1750" y="3490"/>
                    </a:lnTo>
                    <a:lnTo>
                      <a:pt x="1770" y="3471"/>
                    </a:lnTo>
                    <a:lnTo>
                      <a:pt x="1779" y="3471"/>
                    </a:lnTo>
                    <a:lnTo>
                      <a:pt x="1784" y="3466"/>
                    </a:lnTo>
                    <a:lnTo>
                      <a:pt x="1828" y="3466"/>
                    </a:lnTo>
                    <a:lnTo>
                      <a:pt x="1833" y="3461"/>
                    </a:lnTo>
                    <a:lnTo>
                      <a:pt x="1838" y="3461"/>
                    </a:lnTo>
                    <a:lnTo>
                      <a:pt x="1843" y="3456"/>
                    </a:lnTo>
                    <a:lnTo>
                      <a:pt x="1852" y="3446"/>
                    </a:lnTo>
                    <a:lnTo>
                      <a:pt x="1867" y="3427"/>
                    </a:lnTo>
                    <a:lnTo>
                      <a:pt x="1872" y="3427"/>
                    </a:lnTo>
                    <a:lnTo>
                      <a:pt x="1872" y="3422"/>
                    </a:lnTo>
                    <a:lnTo>
                      <a:pt x="1877" y="3422"/>
                    </a:lnTo>
                    <a:lnTo>
                      <a:pt x="1886" y="3417"/>
                    </a:lnTo>
                    <a:lnTo>
                      <a:pt x="1896" y="3417"/>
                    </a:lnTo>
                    <a:lnTo>
                      <a:pt x="1916" y="3427"/>
                    </a:lnTo>
                    <a:lnTo>
                      <a:pt x="1945" y="3427"/>
                    </a:lnTo>
                    <a:lnTo>
                      <a:pt x="1954" y="3432"/>
                    </a:lnTo>
                    <a:lnTo>
                      <a:pt x="1979" y="3432"/>
                    </a:lnTo>
                    <a:lnTo>
                      <a:pt x="1988" y="3427"/>
                    </a:lnTo>
                    <a:lnTo>
                      <a:pt x="1998" y="3427"/>
                    </a:lnTo>
                    <a:lnTo>
                      <a:pt x="2008" y="3422"/>
                    </a:lnTo>
                    <a:lnTo>
                      <a:pt x="2022" y="3422"/>
                    </a:lnTo>
                    <a:lnTo>
                      <a:pt x="2032" y="3427"/>
                    </a:lnTo>
                    <a:lnTo>
                      <a:pt x="2042" y="3432"/>
                    </a:lnTo>
                    <a:lnTo>
                      <a:pt x="2047" y="3432"/>
                    </a:lnTo>
                    <a:lnTo>
                      <a:pt x="2052" y="3427"/>
                    </a:lnTo>
                    <a:lnTo>
                      <a:pt x="2086" y="3427"/>
                    </a:lnTo>
                    <a:lnTo>
                      <a:pt x="2091" y="3432"/>
                    </a:lnTo>
                    <a:lnTo>
                      <a:pt x="2095" y="3436"/>
                    </a:lnTo>
                    <a:lnTo>
                      <a:pt x="2095" y="3451"/>
                    </a:lnTo>
                    <a:lnTo>
                      <a:pt x="2110" y="3451"/>
                    </a:lnTo>
                    <a:lnTo>
                      <a:pt x="2120" y="3456"/>
                    </a:lnTo>
                    <a:lnTo>
                      <a:pt x="2125" y="3456"/>
                    </a:lnTo>
                    <a:lnTo>
                      <a:pt x="2134" y="3461"/>
                    </a:lnTo>
                    <a:lnTo>
                      <a:pt x="2144" y="3466"/>
                    </a:lnTo>
                    <a:lnTo>
                      <a:pt x="2154" y="3466"/>
                    </a:lnTo>
                    <a:lnTo>
                      <a:pt x="2159" y="3461"/>
                    </a:lnTo>
                    <a:lnTo>
                      <a:pt x="2163" y="3461"/>
                    </a:lnTo>
                    <a:lnTo>
                      <a:pt x="2178" y="3451"/>
                    </a:lnTo>
                    <a:lnTo>
                      <a:pt x="2197" y="3446"/>
                    </a:lnTo>
                    <a:lnTo>
                      <a:pt x="2202" y="3441"/>
                    </a:lnTo>
                    <a:lnTo>
                      <a:pt x="2212" y="3436"/>
                    </a:lnTo>
                    <a:lnTo>
                      <a:pt x="2217" y="3436"/>
                    </a:lnTo>
                    <a:lnTo>
                      <a:pt x="2227" y="3432"/>
                    </a:lnTo>
                    <a:lnTo>
                      <a:pt x="2236" y="3432"/>
                    </a:lnTo>
                    <a:lnTo>
                      <a:pt x="2246" y="3436"/>
                    </a:lnTo>
                    <a:lnTo>
                      <a:pt x="2275" y="3436"/>
                    </a:lnTo>
                    <a:lnTo>
                      <a:pt x="2280" y="3436"/>
                    </a:lnTo>
                    <a:lnTo>
                      <a:pt x="2285" y="3441"/>
                    </a:lnTo>
                    <a:lnTo>
                      <a:pt x="2285" y="3439"/>
                    </a:lnTo>
                    <a:lnTo>
                      <a:pt x="2290" y="3441"/>
                    </a:lnTo>
                    <a:lnTo>
                      <a:pt x="2295" y="3441"/>
                    </a:lnTo>
                    <a:lnTo>
                      <a:pt x="2334" y="3466"/>
                    </a:lnTo>
                    <a:lnTo>
                      <a:pt x="2343" y="3471"/>
                    </a:lnTo>
                    <a:lnTo>
                      <a:pt x="2353" y="3480"/>
                    </a:lnTo>
                    <a:lnTo>
                      <a:pt x="2358" y="3485"/>
                    </a:lnTo>
                    <a:lnTo>
                      <a:pt x="2363" y="3500"/>
                    </a:lnTo>
                    <a:lnTo>
                      <a:pt x="2368" y="3509"/>
                    </a:lnTo>
                    <a:lnTo>
                      <a:pt x="2368" y="3514"/>
                    </a:lnTo>
                    <a:lnTo>
                      <a:pt x="2372" y="3519"/>
                    </a:lnTo>
                    <a:lnTo>
                      <a:pt x="2382" y="3534"/>
                    </a:lnTo>
                    <a:lnTo>
                      <a:pt x="2392" y="3539"/>
                    </a:lnTo>
                    <a:lnTo>
                      <a:pt x="2397" y="3548"/>
                    </a:lnTo>
                    <a:lnTo>
                      <a:pt x="2402" y="3548"/>
                    </a:lnTo>
                    <a:lnTo>
                      <a:pt x="2407" y="3553"/>
                    </a:lnTo>
                    <a:lnTo>
                      <a:pt x="2421" y="3553"/>
                    </a:lnTo>
                    <a:lnTo>
                      <a:pt x="2431" y="3558"/>
                    </a:lnTo>
                    <a:lnTo>
                      <a:pt x="2445" y="3558"/>
                    </a:lnTo>
                    <a:lnTo>
                      <a:pt x="2450" y="3548"/>
                    </a:lnTo>
                    <a:lnTo>
                      <a:pt x="2455" y="3548"/>
                    </a:lnTo>
                    <a:lnTo>
                      <a:pt x="2455" y="3543"/>
                    </a:lnTo>
                    <a:lnTo>
                      <a:pt x="2465" y="3548"/>
                    </a:lnTo>
                    <a:lnTo>
                      <a:pt x="2465" y="3553"/>
                    </a:lnTo>
                    <a:lnTo>
                      <a:pt x="2470" y="3553"/>
                    </a:lnTo>
                    <a:lnTo>
                      <a:pt x="2475" y="3558"/>
                    </a:lnTo>
                    <a:lnTo>
                      <a:pt x="2479" y="3563"/>
                    </a:lnTo>
                    <a:lnTo>
                      <a:pt x="2489" y="3563"/>
                    </a:lnTo>
                    <a:lnTo>
                      <a:pt x="2489" y="3558"/>
                    </a:lnTo>
                    <a:lnTo>
                      <a:pt x="2523" y="3558"/>
                    </a:lnTo>
                    <a:lnTo>
                      <a:pt x="2528" y="3563"/>
                    </a:lnTo>
                    <a:lnTo>
                      <a:pt x="2533" y="3563"/>
                    </a:lnTo>
                    <a:lnTo>
                      <a:pt x="2538" y="3558"/>
                    </a:lnTo>
                    <a:lnTo>
                      <a:pt x="2547" y="3558"/>
                    </a:lnTo>
                    <a:lnTo>
                      <a:pt x="2552" y="3563"/>
                    </a:lnTo>
                    <a:lnTo>
                      <a:pt x="2557" y="3558"/>
                    </a:lnTo>
                    <a:lnTo>
                      <a:pt x="2567" y="3558"/>
                    </a:lnTo>
                    <a:lnTo>
                      <a:pt x="2567" y="3553"/>
                    </a:lnTo>
                    <a:lnTo>
                      <a:pt x="2572" y="3548"/>
                    </a:lnTo>
                    <a:lnTo>
                      <a:pt x="2572" y="3543"/>
                    </a:lnTo>
                    <a:lnTo>
                      <a:pt x="2577" y="3543"/>
                    </a:lnTo>
                    <a:lnTo>
                      <a:pt x="2586" y="3553"/>
                    </a:lnTo>
                    <a:lnTo>
                      <a:pt x="2591" y="3558"/>
                    </a:lnTo>
                    <a:lnTo>
                      <a:pt x="2586" y="3548"/>
                    </a:lnTo>
                    <a:lnTo>
                      <a:pt x="2582" y="3529"/>
                    </a:lnTo>
                    <a:lnTo>
                      <a:pt x="2582" y="3519"/>
                    </a:lnTo>
                    <a:lnTo>
                      <a:pt x="2596" y="3514"/>
                    </a:lnTo>
                    <a:lnTo>
                      <a:pt x="2596" y="3505"/>
                    </a:lnTo>
                    <a:lnTo>
                      <a:pt x="2586" y="3495"/>
                    </a:lnTo>
                    <a:lnTo>
                      <a:pt x="2582" y="3480"/>
                    </a:lnTo>
                    <a:lnTo>
                      <a:pt x="2586" y="3471"/>
                    </a:lnTo>
                    <a:lnTo>
                      <a:pt x="2596" y="3466"/>
                    </a:lnTo>
                    <a:lnTo>
                      <a:pt x="2596" y="3456"/>
                    </a:lnTo>
                    <a:lnTo>
                      <a:pt x="2601" y="3446"/>
                    </a:lnTo>
                    <a:lnTo>
                      <a:pt x="2616" y="3441"/>
                    </a:lnTo>
                    <a:lnTo>
                      <a:pt x="2630" y="3432"/>
                    </a:lnTo>
                    <a:lnTo>
                      <a:pt x="2635" y="3412"/>
                    </a:lnTo>
                    <a:lnTo>
                      <a:pt x="2645" y="3412"/>
                    </a:lnTo>
                    <a:lnTo>
                      <a:pt x="2654" y="3407"/>
                    </a:lnTo>
                    <a:lnTo>
                      <a:pt x="2664" y="3393"/>
                    </a:lnTo>
                    <a:lnTo>
                      <a:pt x="2674" y="3378"/>
                    </a:lnTo>
                    <a:lnTo>
                      <a:pt x="2693" y="3368"/>
                    </a:lnTo>
                    <a:lnTo>
                      <a:pt x="2703" y="3368"/>
                    </a:lnTo>
                    <a:lnTo>
                      <a:pt x="2722" y="3349"/>
                    </a:lnTo>
                    <a:lnTo>
                      <a:pt x="2742" y="3330"/>
                    </a:lnTo>
                    <a:lnTo>
                      <a:pt x="2771" y="3330"/>
                    </a:lnTo>
                    <a:lnTo>
                      <a:pt x="2786" y="3334"/>
                    </a:lnTo>
                    <a:lnTo>
                      <a:pt x="2786" y="3320"/>
                    </a:lnTo>
                    <a:lnTo>
                      <a:pt x="2795" y="3300"/>
                    </a:lnTo>
                    <a:lnTo>
                      <a:pt x="2776" y="3305"/>
                    </a:lnTo>
                    <a:lnTo>
                      <a:pt x="2752" y="3305"/>
                    </a:lnTo>
                    <a:lnTo>
                      <a:pt x="2742" y="3296"/>
                    </a:lnTo>
                    <a:lnTo>
                      <a:pt x="2732" y="3281"/>
                    </a:lnTo>
                    <a:lnTo>
                      <a:pt x="2727" y="3276"/>
                    </a:lnTo>
                    <a:lnTo>
                      <a:pt x="2693" y="3276"/>
                    </a:lnTo>
                    <a:lnTo>
                      <a:pt x="2688" y="3266"/>
                    </a:lnTo>
                    <a:lnTo>
                      <a:pt x="2679" y="3261"/>
                    </a:lnTo>
                    <a:lnTo>
                      <a:pt x="2659" y="3266"/>
                    </a:lnTo>
                    <a:lnTo>
                      <a:pt x="2650" y="3257"/>
                    </a:lnTo>
                    <a:lnTo>
                      <a:pt x="2625" y="3242"/>
                    </a:lnTo>
                    <a:lnTo>
                      <a:pt x="2625" y="3227"/>
                    </a:lnTo>
                    <a:lnTo>
                      <a:pt x="2630" y="3218"/>
                    </a:lnTo>
                    <a:lnTo>
                      <a:pt x="2640" y="3213"/>
                    </a:lnTo>
                    <a:lnTo>
                      <a:pt x="2650" y="3203"/>
                    </a:lnTo>
                    <a:lnTo>
                      <a:pt x="2664" y="3193"/>
                    </a:lnTo>
                    <a:lnTo>
                      <a:pt x="2659" y="3155"/>
                    </a:lnTo>
                    <a:lnTo>
                      <a:pt x="2659" y="3082"/>
                    </a:lnTo>
                    <a:lnTo>
                      <a:pt x="2664" y="3077"/>
                    </a:lnTo>
                    <a:lnTo>
                      <a:pt x="2684" y="3072"/>
                    </a:lnTo>
                    <a:lnTo>
                      <a:pt x="2698" y="3067"/>
                    </a:lnTo>
                    <a:lnTo>
                      <a:pt x="2708" y="3057"/>
                    </a:lnTo>
                    <a:lnTo>
                      <a:pt x="2722" y="3033"/>
                    </a:lnTo>
                    <a:lnTo>
                      <a:pt x="2718" y="3028"/>
                    </a:lnTo>
                    <a:lnTo>
                      <a:pt x="2703" y="3018"/>
                    </a:lnTo>
                    <a:lnTo>
                      <a:pt x="2688" y="3018"/>
                    </a:lnTo>
                    <a:lnTo>
                      <a:pt x="2669" y="3004"/>
                    </a:lnTo>
                    <a:lnTo>
                      <a:pt x="2669" y="2989"/>
                    </a:lnTo>
                    <a:lnTo>
                      <a:pt x="2679" y="2975"/>
                    </a:lnTo>
                    <a:lnTo>
                      <a:pt x="2684" y="2960"/>
                    </a:lnTo>
                    <a:lnTo>
                      <a:pt x="2679" y="2931"/>
                    </a:lnTo>
                    <a:lnTo>
                      <a:pt x="2684" y="2911"/>
                    </a:lnTo>
                    <a:lnTo>
                      <a:pt x="2693" y="2911"/>
                    </a:lnTo>
                    <a:lnTo>
                      <a:pt x="2698" y="2916"/>
                    </a:lnTo>
                    <a:lnTo>
                      <a:pt x="2713" y="2902"/>
                    </a:lnTo>
                    <a:lnTo>
                      <a:pt x="2713" y="2887"/>
                    </a:lnTo>
                    <a:lnTo>
                      <a:pt x="2708" y="2868"/>
                    </a:lnTo>
                    <a:lnTo>
                      <a:pt x="2727" y="2877"/>
                    </a:lnTo>
                    <a:lnTo>
                      <a:pt x="2742" y="2882"/>
                    </a:lnTo>
                    <a:lnTo>
                      <a:pt x="2776" y="2877"/>
                    </a:lnTo>
                    <a:lnTo>
                      <a:pt x="2805" y="2873"/>
                    </a:lnTo>
                    <a:lnTo>
                      <a:pt x="2825" y="2868"/>
                    </a:lnTo>
                    <a:lnTo>
                      <a:pt x="2834" y="2863"/>
                    </a:lnTo>
                    <a:lnTo>
                      <a:pt x="2839" y="2877"/>
                    </a:lnTo>
                    <a:lnTo>
                      <a:pt x="2854" y="2882"/>
                    </a:lnTo>
                    <a:lnTo>
                      <a:pt x="2878" y="2887"/>
                    </a:lnTo>
                    <a:lnTo>
                      <a:pt x="2893" y="2897"/>
                    </a:lnTo>
                    <a:lnTo>
                      <a:pt x="2902" y="2887"/>
                    </a:lnTo>
                    <a:lnTo>
                      <a:pt x="2927" y="2873"/>
                    </a:lnTo>
                    <a:lnTo>
                      <a:pt x="2941" y="2868"/>
                    </a:lnTo>
                    <a:lnTo>
                      <a:pt x="2961" y="2858"/>
                    </a:lnTo>
                    <a:lnTo>
                      <a:pt x="2980" y="2848"/>
                    </a:lnTo>
                    <a:lnTo>
                      <a:pt x="2990" y="2843"/>
                    </a:lnTo>
                    <a:lnTo>
                      <a:pt x="3000" y="2829"/>
                    </a:lnTo>
                    <a:lnTo>
                      <a:pt x="3014" y="2805"/>
                    </a:lnTo>
                    <a:lnTo>
                      <a:pt x="3029" y="2785"/>
                    </a:lnTo>
                    <a:lnTo>
                      <a:pt x="3048" y="2766"/>
                    </a:lnTo>
                    <a:lnTo>
                      <a:pt x="3068" y="2756"/>
                    </a:lnTo>
                    <a:lnTo>
                      <a:pt x="3092" y="2751"/>
                    </a:lnTo>
                    <a:lnTo>
                      <a:pt x="3136" y="2751"/>
                    </a:lnTo>
                    <a:lnTo>
                      <a:pt x="3170" y="2741"/>
                    </a:lnTo>
                    <a:lnTo>
                      <a:pt x="3179" y="2761"/>
                    </a:lnTo>
                    <a:lnTo>
                      <a:pt x="3194" y="2771"/>
                    </a:lnTo>
                    <a:lnTo>
                      <a:pt x="3228" y="2775"/>
                    </a:lnTo>
                    <a:lnTo>
                      <a:pt x="3257" y="2766"/>
                    </a:lnTo>
                    <a:lnTo>
                      <a:pt x="3272" y="2756"/>
                    </a:lnTo>
                    <a:lnTo>
                      <a:pt x="3277" y="2746"/>
                    </a:lnTo>
                    <a:lnTo>
                      <a:pt x="3281" y="2736"/>
                    </a:lnTo>
                    <a:lnTo>
                      <a:pt x="3296" y="2727"/>
                    </a:lnTo>
                    <a:lnTo>
                      <a:pt x="3296" y="2717"/>
                    </a:lnTo>
                    <a:lnTo>
                      <a:pt x="3291" y="2698"/>
                    </a:lnTo>
                    <a:lnTo>
                      <a:pt x="3296" y="2688"/>
                    </a:lnTo>
                    <a:lnTo>
                      <a:pt x="3311" y="2673"/>
                    </a:lnTo>
                    <a:lnTo>
                      <a:pt x="3325" y="2654"/>
                    </a:lnTo>
                    <a:lnTo>
                      <a:pt x="3330" y="2644"/>
                    </a:lnTo>
                    <a:lnTo>
                      <a:pt x="3330" y="2630"/>
                    </a:lnTo>
                    <a:lnTo>
                      <a:pt x="3340" y="2620"/>
                    </a:lnTo>
                    <a:lnTo>
                      <a:pt x="3354" y="2605"/>
                    </a:lnTo>
                    <a:lnTo>
                      <a:pt x="3384" y="2596"/>
                    </a:lnTo>
                    <a:lnTo>
                      <a:pt x="3393" y="2576"/>
                    </a:lnTo>
                    <a:lnTo>
                      <a:pt x="3413" y="2571"/>
                    </a:lnTo>
                    <a:lnTo>
                      <a:pt x="3422" y="2565"/>
                    </a:lnTo>
                    <a:lnTo>
                      <a:pt x="3432" y="2562"/>
                    </a:lnTo>
                    <a:lnTo>
                      <a:pt x="3442" y="2557"/>
                    </a:lnTo>
                    <a:lnTo>
                      <a:pt x="3461" y="2537"/>
                    </a:lnTo>
                    <a:lnTo>
                      <a:pt x="3481" y="2527"/>
                    </a:lnTo>
                    <a:lnTo>
                      <a:pt x="3491" y="2513"/>
                    </a:lnTo>
                    <a:lnTo>
                      <a:pt x="3505" y="2479"/>
                    </a:lnTo>
                    <a:lnTo>
                      <a:pt x="3525" y="2445"/>
                    </a:lnTo>
                    <a:lnTo>
                      <a:pt x="3534" y="2411"/>
                    </a:lnTo>
                    <a:lnTo>
                      <a:pt x="3549" y="2391"/>
                    </a:lnTo>
                    <a:lnTo>
                      <a:pt x="3563" y="2382"/>
                    </a:lnTo>
                    <a:lnTo>
                      <a:pt x="3568" y="2362"/>
                    </a:lnTo>
                    <a:lnTo>
                      <a:pt x="3588" y="2348"/>
                    </a:lnTo>
                    <a:lnTo>
                      <a:pt x="3597" y="2357"/>
                    </a:lnTo>
                    <a:lnTo>
                      <a:pt x="3602" y="2362"/>
                    </a:lnTo>
                    <a:lnTo>
                      <a:pt x="3622" y="2362"/>
                    </a:lnTo>
                    <a:lnTo>
                      <a:pt x="3641" y="2367"/>
                    </a:lnTo>
                    <a:lnTo>
                      <a:pt x="3661" y="2362"/>
                    </a:lnTo>
                    <a:lnTo>
                      <a:pt x="3675" y="2352"/>
                    </a:lnTo>
                    <a:lnTo>
                      <a:pt x="3675" y="2333"/>
                    </a:lnTo>
                    <a:lnTo>
                      <a:pt x="3685" y="2314"/>
                    </a:lnTo>
                    <a:lnTo>
                      <a:pt x="3704" y="2299"/>
                    </a:lnTo>
                    <a:lnTo>
                      <a:pt x="3729" y="2289"/>
                    </a:lnTo>
                    <a:lnTo>
                      <a:pt x="3763" y="2289"/>
                    </a:lnTo>
                    <a:lnTo>
                      <a:pt x="3787" y="2284"/>
                    </a:lnTo>
                    <a:lnTo>
                      <a:pt x="3802" y="2265"/>
                    </a:lnTo>
                    <a:lnTo>
                      <a:pt x="3816" y="2246"/>
                    </a:lnTo>
                    <a:lnTo>
                      <a:pt x="3831" y="2231"/>
                    </a:lnTo>
                    <a:lnTo>
                      <a:pt x="3860" y="2221"/>
                    </a:lnTo>
                    <a:lnTo>
                      <a:pt x="3894" y="2207"/>
                    </a:lnTo>
                    <a:lnTo>
                      <a:pt x="3923" y="2197"/>
                    </a:lnTo>
                    <a:lnTo>
                      <a:pt x="3943" y="2197"/>
                    </a:lnTo>
                    <a:lnTo>
                      <a:pt x="3952" y="2182"/>
                    </a:lnTo>
                    <a:lnTo>
                      <a:pt x="3962" y="2163"/>
                    </a:lnTo>
                    <a:lnTo>
                      <a:pt x="3967" y="2143"/>
                    </a:lnTo>
                    <a:lnTo>
                      <a:pt x="3981" y="2119"/>
                    </a:lnTo>
                    <a:lnTo>
                      <a:pt x="4016" y="2105"/>
                    </a:lnTo>
                    <a:lnTo>
                      <a:pt x="4045" y="2090"/>
                    </a:lnTo>
                    <a:lnTo>
                      <a:pt x="4054" y="2080"/>
                    </a:lnTo>
                    <a:lnTo>
                      <a:pt x="4064" y="2056"/>
                    </a:lnTo>
                    <a:lnTo>
                      <a:pt x="4084" y="2007"/>
                    </a:lnTo>
                    <a:lnTo>
                      <a:pt x="4079" y="1964"/>
                    </a:lnTo>
                    <a:lnTo>
                      <a:pt x="4088" y="1959"/>
                    </a:lnTo>
                    <a:lnTo>
                      <a:pt x="4088" y="1954"/>
                    </a:lnTo>
                    <a:lnTo>
                      <a:pt x="4079" y="1910"/>
                    </a:lnTo>
                    <a:lnTo>
                      <a:pt x="4084" y="1900"/>
                    </a:lnTo>
                    <a:lnTo>
                      <a:pt x="4045" y="1900"/>
                    </a:lnTo>
                    <a:lnTo>
                      <a:pt x="4030" y="1896"/>
                    </a:lnTo>
                    <a:lnTo>
                      <a:pt x="4045" y="1871"/>
                    </a:lnTo>
                    <a:lnTo>
                      <a:pt x="4035" y="1847"/>
                    </a:lnTo>
                    <a:lnTo>
                      <a:pt x="4016" y="1857"/>
                    </a:lnTo>
                    <a:lnTo>
                      <a:pt x="3996" y="1847"/>
                    </a:lnTo>
                    <a:lnTo>
                      <a:pt x="3986" y="1832"/>
                    </a:lnTo>
                    <a:lnTo>
                      <a:pt x="3967" y="1832"/>
                    </a:lnTo>
                    <a:lnTo>
                      <a:pt x="3962" y="1818"/>
                    </a:lnTo>
                    <a:lnTo>
                      <a:pt x="3960" y="1813"/>
                    </a:lnTo>
                    <a:lnTo>
                      <a:pt x="3962" y="1813"/>
                    </a:lnTo>
                    <a:lnTo>
                      <a:pt x="3957" y="1798"/>
                    </a:lnTo>
                    <a:lnTo>
                      <a:pt x="3947" y="1793"/>
                    </a:lnTo>
                    <a:lnTo>
                      <a:pt x="3928" y="1779"/>
                    </a:lnTo>
                    <a:lnTo>
                      <a:pt x="3923" y="1764"/>
                    </a:lnTo>
                    <a:lnTo>
                      <a:pt x="3918" y="1745"/>
                    </a:lnTo>
                    <a:lnTo>
                      <a:pt x="3923" y="1730"/>
                    </a:lnTo>
                    <a:lnTo>
                      <a:pt x="3918" y="1711"/>
                    </a:lnTo>
                    <a:lnTo>
                      <a:pt x="3909" y="1691"/>
                    </a:lnTo>
                    <a:lnTo>
                      <a:pt x="3918" y="1682"/>
                    </a:lnTo>
                    <a:lnTo>
                      <a:pt x="3928" y="1662"/>
                    </a:lnTo>
                    <a:lnTo>
                      <a:pt x="3933" y="1648"/>
                    </a:lnTo>
                    <a:lnTo>
                      <a:pt x="3938" y="1643"/>
                    </a:lnTo>
                    <a:lnTo>
                      <a:pt x="3943" y="1633"/>
                    </a:lnTo>
                    <a:lnTo>
                      <a:pt x="3957" y="1628"/>
                    </a:lnTo>
                    <a:lnTo>
                      <a:pt x="3962" y="1614"/>
                    </a:lnTo>
                    <a:lnTo>
                      <a:pt x="3977" y="1609"/>
                    </a:lnTo>
                    <a:lnTo>
                      <a:pt x="4006" y="1599"/>
                    </a:lnTo>
                    <a:lnTo>
                      <a:pt x="4016" y="1594"/>
                    </a:lnTo>
                    <a:lnTo>
                      <a:pt x="4020" y="1580"/>
                    </a:lnTo>
                    <a:lnTo>
                      <a:pt x="4045" y="1575"/>
                    </a:lnTo>
                    <a:lnTo>
                      <a:pt x="4054" y="1570"/>
                    </a:lnTo>
                    <a:lnTo>
                      <a:pt x="4059" y="1555"/>
                    </a:lnTo>
                    <a:lnTo>
                      <a:pt x="4059" y="1526"/>
                    </a:lnTo>
                    <a:lnTo>
                      <a:pt x="4074" y="1507"/>
                    </a:lnTo>
                    <a:lnTo>
                      <a:pt x="4088" y="1492"/>
                    </a:lnTo>
                    <a:lnTo>
                      <a:pt x="4108" y="1482"/>
                    </a:lnTo>
                    <a:lnTo>
                      <a:pt x="4122" y="1478"/>
                    </a:lnTo>
                    <a:lnTo>
                      <a:pt x="4127" y="1468"/>
                    </a:lnTo>
                    <a:lnTo>
                      <a:pt x="4147" y="1443"/>
                    </a:lnTo>
                    <a:lnTo>
                      <a:pt x="4176" y="1414"/>
                    </a:lnTo>
                    <a:lnTo>
                      <a:pt x="4190" y="1385"/>
                    </a:lnTo>
                    <a:lnTo>
                      <a:pt x="4200" y="1366"/>
                    </a:lnTo>
                    <a:lnTo>
                      <a:pt x="4234" y="1341"/>
                    </a:lnTo>
                    <a:lnTo>
                      <a:pt x="4254" y="1317"/>
                    </a:lnTo>
                    <a:lnTo>
                      <a:pt x="4259" y="1288"/>
                    </a:lnTo>
                    <a:lnTo>
                      <a:pt x="4268" y="1259"/>
                    </a:lnTo>
                    <a:lnTo>
                      <a:pt x="4283" y="1249"/>
                    </a:lnTo>
                    <a:lnTo>
                      <a:pt x="4297" y="1234"/>
                    </a:lnTo>
                    <a:lnTo>
                      <a:pt x="4331" y="1220"/>
                    </a:lnTo>
                    <a:lnTo>
                      <a:pt x="4380" y="1196"/>
                    </a:lnTo>
                    <a:lnTo>
                      <a:pt x="4434" y="1162"/>
                    </a:lnTo>
                    <a:lnTo>
                      <a:pt x="4463" y="1162"/>
                    </a:lnTo>
                    <a:lnTo>
                      <a:pt x="4487" y="1157"/>
                    </a:lnTo>
                    <a:lnTo>
                      <a:pt x="4497" y="1142"/>
                    </a:lnTo>
                    <a:lnTo>
                      <a:pt x="4526" y="1132"/>
                    </a:lnTo>
                    <a:lnTo>
                      <a:pt x="4536" y="1128"/>
                    </a:lnTo>
                    <a:lnTo>
                      <a:pt x="4545" y="1108"/>
                    </a:lnTo>
                    <a:lnTo>
                      <a:pt x="4545" y="1093"/>
                    </a:lnTo>
                    <a:lnTo>
                      <a:pt x="4555" y="1089"/>
                    </a:lnTo>
                    <a:lnTo>
                      <a:pt x="4550" y="1074"/>
                    </a:lnTo>
                    <a:lnTo>
                      <a:pt x="4545" y="1064"/>
                    </a:lnTo>
                    <a:lnTo>
                      <a:pt x="4560" y="1050"/>
                    </a:lnTo>
                    <a:lnTo>
                      <a:pt x="4560" y="1040"/>
                    </a:lnTo>
                    <a:lnTo>
                      <a:pt x="4555" y="1025"/>
                    </a:lnTo>
                    <a:lnTo>
                      <a:pt x="4565" y="1001"/>
                    </a:lnTo>
                    <a:lnTo>
                      <a:pt x="4565" y="991"/>
                    </a:lnTo>
                    <a:lnTo>
                      <a:pt x="4560" y="967"/>
                    </a:lnTo>
                    <a:lnTo>
                      <a:pt x="4550" y="953"/>
                    </a:lnTo>
                    <a:lnTo>
                      <a:pt x="4536" y="943"/>
                    </a:lnTo>
                    <a:lnTo>
                      <a:pt x="4526" y="923"/>
                    </a:lnTo>
                    <a:lnTo>
                      <a:pt x="4521" y="904"/>
                    </a:lnTo>
                    <a:lnTo>
                      <a:pt x="4506" y="889"/>
                    </a:lnTo>
                    <a:lnTo>
                      <a:pt x="4482" y="880"/>
                    </a:lnTo>
                    <a:lnTo>
                      <a:pt x="4463" y="875"/>
                    </a:lnTo>
                    <a:lnTo>
                      <a:pt x="4448" y="865"/>
                    </a:lnTo>
                    <a:lnTo>
                      <a:pt x="4434" y="846"/>
                    </a:lnTo>
                    <a:lnTo>
                      <a:pt x="4419" y="831"/>
                    </a:lnTo>
                    <a:lnTo>
                      <a:pt x="4404" y="816"/>
                    </a:lnTo>
                    <a:lnTo>
                      <a:pt x="4375" y="802"/>
                    </a:lnTo>
                    <a:lnTo>
                      <a:pt x="4351" y="816"/>
                    </a:lnTo>
                    <a:lnTo>
                      <a:pt x="4322" y="821"/>
                    </a:lnTo>
                    <a:lnTo>
                      <a:pt x="4296" y="800"/>
                    </a:lnTo>
                    <a:lnTo>
                      <a:pt x="4278" y="821"/>
                    </a:lnTo>
                    <a:lnTo>
                      <a:pt x="4263" y="816"/>
                    </a:lnTo>
                    <a:lnTo>
                      <a:pt x="4254" y="807"/>
                    </a:lnTo>
                    <a:lnTo>
                      <a:pt x="4254" y="792"/>
                    </a:lnTo>
                    <a:lnTo>
                      <a:pt x="4244" y="778"/>
                    </a:lnTo>
                    <a:lnTo>
                      <a:pt x="4239" y="753"/>
                    </a:lnTo>
                    <a:lnTo>
                      <a:pt x="4234" y="734"/>
                    </a:lnTo>
                    <a:lnTo>
                      <a:pt x="4229" y="714"/>
                    </a:lnTo>
                    <a:lnTo>
                      <a:pt x="4225" y="695"/>
                    </a:lnTo>
                    <a:lnTo>
                      <a:pt x="4210" y="685"/>
                    </a:lnTo>
                    <a:lnTo>
                      <a:pt x="4205" y="675"/>
                    </a:lnTo>
                    <a:lnTo>
                      <a:pt x="4205" y="666"/>
                    </a:lnTo>
                    <a:lnTo>
                      <a:pt x="4195" y="646"/>
                    </a:lnTo>
                    <a:lnTo>
                      <a:pt x="4186" y="622"/>
                    </a:lnTo>
                    <a:lnTo>
                      <a:pt x="4186" y="588"/>
                    </a:lnTo>
                    <a:lnTo>
                      <a:pt x="4171" y="573"/>
                    </a:lnTo>
                    <a:lnTo>
                      <a:pt x="4156" y="549"/>
                    </a:lnTo>
                    <a:lnTo>
                      <a:pt x="4152" y="534"/>
                    </a:lnTo>
                    <a:lnTo>
                      <a:pt x="4152" y="520"/>
                    </a:lnTo>
                    <a:lnTo>
                      <a:pt x="4161" y="496"/>
                    </a:lnTo>
                    <a:lnTo>
                      <a:pt x="4156" y="481"/>
                    </a:lnTo>
                    <a:lnTo>
                      <a:pt x="4147" y="466"/>
                    </a:lnTo>
                    <a:lnTo>
                      <a:pt x="4132" y="452"/>
                    </a:lnTo>
                    <a:lnTo>
                      <a:pt x="4118" y="428"/>
                    </a:lnTo>
                    <a:lnTo>
                      <a:pt x="4098" y="408"/>
                    </a:lnTo>
                    <a:lnTo>
                      <a:pt x="4093" y="379"/>
                    </a:lnTo>
                    <a:lnTo>
                      <a:pt x="4103" y="374"/>
                    </a:lnTo>
                    <a:lnTo>
                      <a:pt x="4113" y="369"/>
                    </a:lnTo>
                    <a:lnTo>
                      <a:pt x="4108" y="355"/>
                    </a:lnTo>
                    <a:lnTo>
                      <a:pt x="4093" y="350"/>
                    </a:lnTo>
                    <a:lnTo>
                      <a:pt x="4084" y="340"/>
                    </a:lnTo>
                    <a:lnTo>
                      <a:pt x="4079" y="325"/>
                    </a:lnTo>
                    <a:lnTo>
                      <a:pt x="4074" y="316"/>
                    </a:lnTo>
                    <a:lnTo>
                      <a:pt x="4054" y="316"/>
                    </a:lnTo>
                    <a:lnTo>
                      <a:pt x="4030" y="311"/>
                    </a:lnTo>
                    <a:lnTo>
                      <a:pt x="4011" y="301"/>
                    </a:lnTo>
                    <a:lnTo>
                      <a:pt x="4011" y="287"/>
                    </a:lnTo>
                    <a:lnTo>
                      <a:pt x="4020" y="282"/>
                    </a:lnTo>
                    <a:lnTo>
                      <a:pt x="4030" y="272"/>
                    </a:lnTo>
                    <a:lnTo>
                      <a:pt x="4035" y="262"/>
                    </a:lnTo>
                    <a:lnTo>
                      <a:pt x="4040" y="248"/>
                    </a:lnTo>
                    <a:lnTo>
                      <a:pt x="4035" y="228"/>
                    </a:lnTo>
                    <a:lnTo>
                      <a:pt x="4020" y="209"/>
                    </a:lnTo>
                    <a:lnTo>
                      <a:pt x="4016" y="189"/>
                    </a:lnTo>
                    <a:lnTo>
                      <a:pt x="4030" y="175"/>
                    </a:lnTo>
                    <a:lnTo>
                      <a:pt x="4045" y="160"/>
                    </a:lnTo>
                    <a:lnTo>
                      <a:pt x="4045" y="146"/>
                    </a:lnTo>
                    <a:lnTo>
                      <a:pt x="4050" y="141"/>
                    </a:lnTo>
                    <a:lnTo>
                      <a:pt x="4059" y="136"/>
                    </a:lnTo>
                    <a:lnTo>
                      <a:pt x="4064" y="131"/>
                    </a:lnTo>
                    <a:lnTo>
                      <a:pt x="4069" y="116"/>
                    </a:lnTo>
                    <a:lnTo>
                      <a:pt x="4079" y="97"/>
                    </a:lnTo>
                    <a:lnTo>
                      <a:pt x="4088" y="92"/>
                    </a:lnTo>
                    <a:lnTo>
                      <a:pt x="4103" y="78"/>
                    </a:lnTo>
                    <a:lnTo>
                      <a:pt x="4108" y="63"/>
                    </a:lnTo>
                    <a:lnTo>
                      <a:pt x="4118" y="48"/>
                    </a:lnTo>
                    <a:lnTo>
                      <a:pt x="4127" y="48"/>
                    </a:lnTo>
                    <a:lnTo>
                      <a:pt x="4142" y="44"/>
                    </a:lnTo>
                    <a:lnTo>
                      <a:pt x="4142" y="34"/>
                    </a:lnTo>
                    <a:lnTo>
                      <a:pt x="4127" y="14"/>
                    </a:lnTo>
                    <a:lnTo>
                      <a:pt x="4113" y="5"/>
                    </a:lnTo>
                    <a:lnTo>
                      <a:pt x="4098" y="0"/>
                    </a:lnTo>
                    <a:lnTo>
                      <a:pt x="4084" y="9"/>
                    </a:lnTo>
                    <a:lnTo>
                      <a:pt x="4079" y="9"/>
                    </a:lnTo>
                    <a:lnTo>
                      <a:pt x="4054" y="14"/>
                    </a:lnTo>
                    <a:lnTo>
                      <a:pt x="4030" y="19"/>
                    </a:lnTo>
                    <a:lnTo>
                      <a:pt x="4025" y="39"/>
                    </a:lnTo>
                    <a:lnTo>
                      <a:pt x="4011" y="63"/>
                    </a:lnTo>
                    <a:lnTo>
                      <a:pt x="4001" y="78"/>
                    </a:lnTo>
                    <a:lnTo>
                      <a:pt x="3977" y="78"/>
                    </a:lnTo>
                    <a:lnTo>
                      <a:pt x="3962" y="82"/>
                    </a:lnTo>
                    <a:lnTo>
                      <a:pt x="3947" y="97"/>
                    </a:lnTo>
                    <a:lnTo>
                      <a:pt x="3928" y="102"/>
                    </a:lnTo>
                    <a:lnTo>
                      <a:pt x="3889" y="102"/>
                    </a:lnTo>
                    <a:lnTo>
                      <a:pt x="3870" y="112"/>
                    </a:lnTo>
                    <a:lnTo>
                      <a:pt x="3875" y="121"/>
                    </a:lnTo>
                    <a:lnTo>
                      <a:pt x="3875" y="131"/>
                    </a:lnTo>
                    <a:lnTo>
                      <a:pt x="3870" y="146"/>
                    </a:lnTo>
                    <a:lnTo>
                      <a:pt x="3879" y="155"/>
                    </a:lnTo>
                    <a:lnTo>
                      <a:pt x="3875" y="175"/>
                    </a:lnTo>
                    <a:lnTo>
                      <a:pt x="3865" y="184"/>
                    </a:lnTo>
                    <a:lnTo>
                      <a:pt x="3855" y="218"/>
                    </a:lnTo>
                    <a:lnTo>
                      <a:pt x="3845" y="238"/>
                    </a:lnTo>
                    <a:lnTo>
                      <a:pt x="3845" y="287"/>
                    </a:lnTo>
                    <a:lnTo>
                      <a:pt x="3836" y="301"/>
                    </a:lnTo>
                    <a:lnTo>
                      <a:pt x="3816" y="306"/>
                    </a:lnTo>
                    <a:lnTo>
                      <a:pt x="3806" y="311"/>
                    </a:lnTo>
                    <a:lnTo>
                      <a:pt x="3797" y="311"/>
                    </a:lnTo>
                    <a:lnTo>
                      <a:pt x="3782" y="316"/>
                    </a:lnTo>
                    <a:lnTo>
                      <a:pt x="3777" y="335"/>
                    </a:lnTo>
                    <a:lnTo>
                      <a:pt x="3743" y="335"/>
                    </a:lnTo>
                    <a:lnTo>
                      <a:pt x="3714" y="340"/>
                    </a:lnTo>
                    <a:lnTo>
                      <a:pt x="3690" y="340"/>
                    </a:lnTo>
                    <a:lnTo>
                      <a:pt x="3685" y="359"/>
                    </a:lnTo>
                    <a:lnTo>
                      <a:pt x="3675" y="374"/>
                    </a:lnTo>
                    <a:lnTo>
                      <a:pt x="3665" y="384"/>
                    </a:lnTo>
                    <a:lnTo>
                      <a:pt x="3665" y="398"/>
                    </a:lnTo>
                    <a:lnTo>
                      <a:pt x="3661" y="413"/>
                    </a:lnTo>
                    <a:lnTo>
                      <a:pt x="3651" y="423"/>
                    </a:lnTo>
                    <a:lnTo>
                      <a:pt x="3622" y="423"/>
                    </a:lnTo>
                    <a:lnTo>
                      <a:pt x="3617" y="413"/>
                    </a:lnTo>
                    <a:lnTo>
                      <a:pt x="3612" y="408"/>
                    </a:lnTo>
                    <a:lnTo>
                      <a:pt x="3607" y="398"/>
                    </a:lnTo>
                    <a:lnTo>
                      <a:pt x="3593" y="394"/>
                    </a:lnTo>
                    <a:lnTo>
                      <a:pt x="3578" y="394"/>
                    </a:lnTo>
                    <a:lnTo>
                      <a:pt x="3568" y="384"/>
                    </a:lnTo>
                    <a:lnTo>
                      <a:pt x="3554" y="384"/>
                    </a:lnTo>
                    <a:lnTo>
                      <a:pt x="3534" y="389"/>
                    </a:lnTo>
                    <a:lnTo>
                      <a:pt x="3520" y="398"/>
                    </a:lnTo>
                    <a:lnTo>
                      <a:pt x="3500" y="413"/>
                    </a:lnTo>
                    <a:lnTo>
                      <a:pt x="3456" y="413"/>
                    </a:lnTo>
                    <a:lnTo>
                      <a:pt x="3437" y="408"/>
                    </a:lnTo>
                    <a:lnTo>
                      <a:pt x="3427" y="408"/>
                    </a:lnTo>
                    <a:lnTo>
                      <a:pt x="3422" y="408"/>
                    </a:lnTo>
                    <a:lnTo>
                      <a:pt x="3403" y="403"/>
                    </a:lnTo>
                    <a:lnTo>
                      <a:pt x="3384" y="403"/>
                    </a:lnTo>
                    <a:lnTo>
                      <a:pt x="3364" y="394"/>
                    </a:lnTo>
                    <a:lnTo>
                      <a:pt x="3340" y="379"/>
                    </a:lnTo>
                    <a:lnTo>
                      <a:pt x="3330" y="369"/>
                    </a:lnTo>
                    <a:lnTo>
                      <a:pt x="3320" y="345"/>
                    </a:lnTo>
                    <a:lnTo>
                      <a:pt x="3320" y="330"/>
                    </a:lnTo>
                    <a:lnTo>
                      <a:pt x="3325" y="321"/>
                    </a:lnTo>
                    <a:lnTo>
                      <a:pt x="3320" y="311"/>
                    </a:lnTo>
                    <a:lnTo>
                      <a:pt x="3316" y="306"/>
                    </a:lnTo>
                    <a:lnTo>
                      <a:pt x="3296" y="311"/>
                    </a:lnTo>
                    <a:lnTo>
                      <a:pt x="3286" y="321"/>
                    </a:lnTo>
                    <a:lnTo>
                      <a:pt x="3262" y="364"/>
                    </a:lnTo>
                    <a:lnTo>
                      <a:pt x="3243" y="359"/>
                    </a:lnTo>
                    <a:lnTo>
                      <a:pt x="3209" y="364"/>
                    </a:lnTo>
                    <a:lnTo>
                      <a:pt x="3175" y="340"/>
                    </a:lnTo>
                    <a:lnTo>
                      <a:pt x="3131" y="345"/>
                    </a:lnTo>
                    <a:lnTo>
                      <a:pt x="3121" y="364"/>
                    </a:lnTo>
                    <a:lnTo>
                      <a:pt x="3106" y="359"/>
                    </a:lnTo>
                    <a:lnTo>
                      <a:pt x="3043" y="301"/>
                    </a:lnTo>
                    <a:lnTo>
                      <a:pt x="3043" y="291"/>
                    </a:lnTo>
                    <a:lnTo>
                      <a:pt x="3024" y="287"/>
                    </a:lnTo>
                    <a:lnTo>
                      <a:pt x="2995" y="325"/>
                    </a:lnTo>
                    <a:lnTo>
                      <a:pt x="2995" y="345"/>
                    </a:lnTo>
                    <a:lnTo>
                      <a:pt x="2990" y="359"/>
                    </a:lnTo>
                    <a:lnTo>
                      <a:pt x="2980" y="369"/>
                    </a:lnTo>
                    <a:lnTo>
                      <a:pt x="2990" y="389"/>
                    </a:lnTo>
                    <a:lnTo>
                      <a:pt x="2985" y="398"/>
                    </a:lnTo>
                    <a:lnTo>
                      <a:pt x="2970" y="413"/>
                    </a:lnTo>
                    <a:lnTo>
                      <a:pt x="2951" y="442"/>
                    </a:lnTo>
                    <a:lnTo>
                      <a:pt x="2941" y="442"/>
                    </a:lnTo>
                    <a:lnTo>
                      <a:pt x="2932" y="437"/>
                    </a:lnTo>
                    <a:lnTo>
                      <a:pt x="2917" y="428"/>
                    </a:lnTo>
                    <a:lnTo>
                      <a:pt x="2897" y="432"/>
                    </a:lnTo>
                    <a:lnTo>
                      <a:pt x="2878" y="437"/>
                    </a:lnTo>
                    <a:lnTo>
                      <a:pt x="2854" y="432"/>
                    </a:lnTo>
                    <a:lnTo>
                      <a:pt x="2844" y="437"/>
                    </a:lnTo>
                    <a:lnTo>
                      <a:pt x="2834" y="447"/>
                    </a:lnTo>
                    <a:lnTo>
                      <a:pt x="2815" y="457"/>
                    </a:lnTo>
                    <a:lnTo>
                      <a:pt x="2805" y="447"/>
                    </a:lnTo>
                    <a:lnTo>
                      <a:pt x="2776" y="432"/>
                    </a:lnTo>
                    <a:lnTo>
                      <a:pt x="2761" y="423"/>
                    </a:lnTo>
                    <a:lnTo>
                      <a:pt x="2747" y="423"/>
                    </a:lnTo>
                    <a:lnTo>
                      <a:pt x="2718" y="428"/>
                    </a:lnTo>
                    <a:lnTo>
                      <a:pt x="2703" y="423"/>
                    </a:lnTo>
                    <a:lnTo>
                      <a:pt x="2684" y="418"/>
                    </a:lnTo>
                    <a:lnTo>
                      <a:pt x="2669" y="423"/>
                    </a:lnTo>
                    <a:lnTo>
                      <a:pt x="2659" y="432"/>
                    </a:lnTo>
                    <a:lnTo>
                      <a:pt x="2659" y="447"/>
                    </a:lnTo>
                    <a:lnTo>
                      <a:pt x="2650" y="457"/>
                    </a:lnTo>
                    <a:lnTo>
                      <a:pt x="2650" y="471"/>
                    </a:lnTo>
                    <a:lnTo>
                      <a:pt x="2645" y="491"/>
                    </a:lnTo>
                    <a:lnTo>
                      <a:pt x="2650" y="510"/>
                    </a:lnTo>
                    <a:lnTo>
                      <a:pt x="2640" y="525"/>
                    </a:lnTo>
                    <a:lnTo>
                      <a:pt x="2635" y="530"/>
                    </a:lnTo>
                    <a:lnTo>
                      <a:pt x="2625" y="539"/>
                    </a:lnTo>
                    <a:lnTo>
                      <a:pt x="2616" y="554"/>
                    </a:lnTo>
                    <a:lnTo>
                      <a:pt x="2601" y="554"/>
                    </a:lnTo>
                    <a:lnTo>
                      <a:pt x="2582" y="549"/>
                    </a:lnTo>
                    <a:lnTo>
                      <a:pt x="2562" y="554"/>
                    </a:lnTo>
                    <a:lnTo>
                      <a:pt x="2547" y="564"/>
                    </a:lnTo>
                    <a:lnTo>
                      <a:pt x="2528" y="578"/>
                    </a:lnTo>
                    <a:lnTo>
                      <a:pt x="2499" y="588"/>
                    </a:lnTo>
                    <a:lnTo>
                      <a:pt x="2484" y="593"/>
                    </a:lnTo>
                    <a:lnTo>
                      <a:pt x="2470" y="593"/>
                    </a:lnTo>
                    <a:lnTo>
                      <a:pt x="2465" y="603"/>
                    </a:lnTo>
                    <a:lnTo>
                      <a:pt x="2455" y="617"/>
                    </a:lnTo>
                    <a:lnTo>
                      <a:pt x="2445" y="617"/>
                    </a:lnTo>
                    <a:lnTo>
                      <a:pt x="2445" y="627"/>
                    </a:lnTo>
                    <a:lnTo>
                      <a:pt x="2441" y="637"/>
                    </a:lnTo>
                    <a:lnTo>
                      <a:pt x="2431" y="637"/>
                    </a:lnTo>
                    <a:lnTo>
                      <a:pt x="2421" y="641"/>
                    </a:lnTo>
                    <a:lnTo>
                      <a:pt x="2411" y="646"/>
                    </a:lnTo>
                    <a:lnTo>
                      <a:pt x="2407" y="651"/>
                    </a:lnTo>
                    <a:lnTo>
                      <a:pt x="2382" y="651"/>
                    </a:lnTo>
                    <a:lnTo>
                      <a:pt x="2377" y="666"/>
                    </a:lnTo>
                    <a:lnTo>
                      <a:pt x="2387" y="666"/>
                    </a:lnTo>
                    <a:lnTo>
                      <a:pt x="2392" y="671"/>
                    </a:lnTo>
                    <a:lnTo>
                      <a:pt x="2392" y="705"/>
                    </a:lnTo>
                    <a:lnTo>
                      <a:pt x="2382" y="709"/>
                    </a:lnTo>
                    <a:lnTo>
                      <a:pt x="2372" y="724"/>
                    </a:lnTo>
                    <a:lnTo>
                      <a:pt x="2368" y="743"/>
                    </a:lnTo>
                    <a:lnTo>
                      <a:pt x="2368" y="758"/>
                    </a:lnTo>
                    <a:lnTo>
                      <a:pt x="2372" y="768"/>
                    </a:lnTo>
                    <a:lnTo>
                      <a:pt x="2387" y="782"/>
                    </a:lnTo>
                    <a:lnTo>
                      <a:pt x="2407" y="792"/>
                    </a:lnTo>
                    <a:lnTo>
                      <a:pt x="2421" y="792"/>
                    </a:lnTo>
                    <a:lnTo>
                      <a:pt x="2441" y="802"/>
                    </a:lnTo>
                    <a:lnTo>
                      <a:pt x="2455" y="812"/>
                    </a:lnTo>
                    <a:lnTo>
                      <a:pt x="2460" y="826"/>
                    </a:lnTo>
                    <a:lnTo>
                      <a:pt x="2465" y="846"/>
                    </a:lnTo>
                    <a:lnTo>
                      <a:pt x="2465" y="855"/>
                    </a:lnTo>
                    <a:lnTo>
                      <a:pt x="2479" y="860"/>
                    </a:lnTo>
                    <a:lnTo>
                      <a:pt x="2484" y="870"/>
                    </a:lnTo>
                    <a:lnTo>
                      <a:pt x="2489" y="880"/>
                    </a:lnTo>
                    <a:lnTo>
                      <a:pt x="2494" y="884"/>
                    </a:lnTo>
                    <a:lnTo>
                      <a:pt x="2504" y="875"/>
                    </a:lnTo>
                    <a:lnTo>
                      <a:pt x="2518" y="880"/>
                    </a:lnTo>
                    <a:lnTo>
                      <a:pt x="2528" y="889"/>
                    </a:lnTo>
                    <a:lnTo>
                      <a:pt x="2547" y="889"/>
                    </a:lnTo>
                    <a:lnTo>
                      <a:pt x="2552" y="894"/>
                    </a:lnTo>
                    <a:lnTo>
                      <a:pt x="2552" y="899"/>
                    </a:lnTo>
                    <a:lnTo>
                      <a:pt x="2552" y="904"/>
                    </a:lnTo>
                    <a:lnTo>
                      <a:pt x="2547" y="909"/>
                    </a:lnTo>
                    <a:lnTo>
                      <a:pt x="2549" y="909"/>
                    </a:lnTo>
                    <a:lnTo>
                      <a:pt x="2543" y="918"/>
                    </a:lnTo>
                    <a:lnTo>
                      <a:pt x="2499" y="918"/>
                    </a:lnTo>
                    <a:lnTo>
                      <a:pt x="2484" y="923"/>
                    </a:lnTo>
                    <a:lnTo>
                      <a:pt x="2475" y="933"/>
                    </a:lnTo>
                    <a:lnTo>
                      <a:pt x="2470" y="948"/>
                    </a:lnTo>
                    <a:lnTo>
                      <a:pt x="2465" y="972"/>
                    </a:lnTo>
                    <a:lnTo>
                      <a:pt x="2460" y="996"/>
                    </a:lnTo>
                    <a:lnTo>
                      <a:pt x="2465" y="1021"/>
                    </a:lnTo>
                    <a:lnTo>
                      <a:pt x="2465" y="1050"/>
                    </a:lnTo>
                    <a:lnTo>
                      <a:pt x="2460" y="1069"/>
                    </a:lnTo>
                    <a:lnTo>
                      <a:pt x="2450" y="1074"/>
                    </a:lnTo>
                    <a:lnTo>
                      <a:pt x="2445" y="1084"/>
                    </a:lnTo>
                    <a:lnTo>
                      <a:pt x="2445" y="1098"/>
                    </a:lnTo>
                    <a:lnTo>
                      <a:pt x="2455" y="1113"/>
                    </a:lnTo>
                    <a:lnTo>
                      <a:pt x="2450" y="1123"/>
                    </a:lnTo>
                    <a:lnTo>
                      <a:pt x="2445" y="1137"/>
                    </a:lnTo>
                    <a:lnTo>
                      <a:pt x="2445" y="1152"/>
                    </a:lnTo>
                    <a:lnTo>
                      <a:pt x="2455" y="1166"/>
                    </a:lnTo>
                    <a:lnTo>
                      <a:pt x="2460" y="1191"/>
                    </a:lnTo>
                    <a:lnTo>
                      <a:pt x="2460" y="1210"/>
                    </a:lnTo>
                    <a:lnTo>
                      <a:pt x="2465" y="1225"/>
                    </a:lnTo>
                    <a:lnTo>
                      <a:pt x="2475" y="1230"/>
                    </a:lnTo>
                    <a:lnTo>
                      <a:pt x="2489" y="1234"/>
                    </a:lnTo>
                    <a:lnTo>
                      <a:pt x="2489" y="1293"/>
                    </a:lnTo>
                    <a:lnTo>
                      <a:pt x="2484" y="1312"/>
                    </a:lnTo>
                    <a:lnTo>
                      <a:pt x="2489" y="1356"/>
                    </a:lnTo>
                    <a:lnTo>
                      <a:pt x="2499" y="1361"/>
                    </a:lnTo>
                    <a:lnTo>
                      <a:pt x="2499" y="1375"/>
                    </a:lnTo>
                    <a:lnTo>
                      <a:pt x="2494" y="1395"/>
                    </a:lnTo>
                    <a:lnTo>
                      <a:pt x="2499" y="1414"/>
                    </a:lnTo>
                    <a:lnTo>
                      <a:pt x="2499" y="1443"/>
                    </a:lnTo>
                    <a:lnTo>
                      <a:pt x="2509" y="1482"/>
                    </a:lnTo>
                    <a:lnTo>
                      <a:pt x="2504" y="1492"/>
                    </a:lnTo>
                    <a:lnTo>
                      <a:pt x="2494" y="1497"/>
                    </a:lnTo>
                    <a:lnTo>
                      <a:pt x="2494" y="1502"/>
                    </a:lnTo>
                    <a:lnTo>
                      <a:pt x="2489" y="1526"/>
                    </a:lnTo>
                    <a:lnTo>
                      <a:pt x="2484" y="1546"/>
                    </a:lnTo>
                    <a:lnTo>
                      <a:pt x="2499" y="1541"/>
                    </a:lnTo>
                    <a:lnTo>
                      <a:pt x="2509" y="1546"/>
                    </a:lnTo>
                    <a:lnTo>
                      <a:pt x="2518" y="1541"/>
                    </a:lnTo>
                    <a:lnTo>
                      <a:pt x="2518" y="1531"/>
                    </a:lnTo>
                    <a:lnTo>
                      <a:pt x="2523" y="1526"/>
                    </a:lnTo>
                    <a:lnTo>
                      <a:pt x="2528" y="1512"/>
                    </a:lnTo>
                    <a:lnTo>
                      <a:pt x="2533" y="1507"/>
                    </a:lnTo>
                    <a:lnTo>
                      <a:pt x="2533" y="1492"/>
                    </a:lnTo>
                    <a:lnTo>
                      <a:pt x="2538" y="1487"/>
                    </a:lnTo>
                    <a:lnTo>
                      <a:pt x="2538" y="1463"/>
                    </a:lnTo>
                    <a:lnTo>
                      <a:pt x="2543" y="1458"/>
                    </a:lnTo>
                    <a:lnTo>
                      <a:pt x="2538" y="1453"/>
                    </a:lnTo>
                    <a:lnTo>
                      <a:pt x="2538" y="1443"/>
                    </a:lnTo>
                    <a:lnTo>
                      <a:pt x="2543" y="1443"/>
                    </a:lnTo>
                    <a:lnTo>
                      <a:pt x="2543" y="1439"/>
                    </a:lnTo>
                    <a:lnTo>
                      <a:pt x="2547" y="1439"/>
                    </a:lnTo>
                    <a:lnTo>
                      <a:pt x="2547" y="1429"/>
                    </a:lnTo>
                    <a:lnTo>
                      <a:pt x="2543" y="1419"/>
                    </a:lnTo>
                    <a:lnTo>
                      <a:pt x="2543" y="1400"/>
                    </a:lnTo>
                    <a:lnTo>
                      <a:pt x="2552" y="1400"/>
                    </a:lnTo>
                    <a:lnTo>
                      <a:pt x="2557" y="1395"/>
                    </a:lnTo>
                    <a:lnTo>
                      <a:pt x="2552" y="1390"/>
                    </a:lnTo>
                    <a:lnTo>
                      <a:pt x="2552" y="1375"/>
                    </a:lnTo>
                    <a:lnTo>
                      <a:pt x="2557" y="1375"/>
                    </a:lnTo>
                    <a:lnTo>
                      <a:pt x="2557" y="1371"/>
                    </a:lnTo>
                    <a:lnTo>
                      <a:pt x="2562" y="1366"/>
                    </a:lnTo>
                    <a:lnTo>
                      <a:pt x="2562" y="1361"/>
                    </a:lnTo>
                    <a:lnTo>
                      <a:pt x="2557" y="1356"/>
                    </a:lnTo>
                    <a:lnTo>
                      <a:pt x="2552" y="1361"/>
                    </a:lnTo>
                    <a:lnTo>
                      <a:pt x="2552" y="1353"/>
                    </a:lnTo>
                    <a:lnTo>
                      <a:pt x="2552" y="1351"/>
                    </a:lnTo>
                    <a:lnTo>
                      <a:pt x="2552" y="1341"/>
                    </a:lnTo>
                    <a:lnTo>
                      <a:pt x="2562" y="1337"/>
                    </a:lnTo>
                    <a:lnTo>
                      <a:pt x="2562" y="1332"/>
                    </a:lnTo>
                    <a:lnTo>
                      <a:pt x="2567" y="1327"/>
                    </a:lnTo>
                    <a:lnTo>
                      <a:pt x="2567" y="1322"/>
                    </a:lnTo>
                    <a:lnTo>
                      <a:pt x="2572" y="1317"/>
                    </a:lnTo>
                    <a:lnTo>
                      <a:pt x="2586" y="1307"/>
                    </a:lnTo>
                    <a:lnTo>
                      <a:pt x="2591" y="1307"/>
                    </a:lnTo>
                    <a:lnTo>
                      <a:pt x="2591" y="1293"/>
                    </a:lnTo>
                    <a:lnTo>
                      <a:pt x="2586" y="1288"/>
                    </a:lnTo>
                    <a:lnTo>
                      <a:pt x="2586" y="1283"/>
                    </a:lnTo>
                    <a:lnTo>
                      <a:pt x="2591" y="1278"/>
                    </a:lnTo>
                    <a:lnTo>
                      <a:pt x="2596" y="1264"/>
                    </a:lnTo>
                    <a:lnTo>
                      <a:pt x="2596" y="1181"/>
                    </a:lnTo>
                    <a:lnTo>
                      <a:pt x="2591" y="1176"/>
                    </a:lnTo>
                    <a:lnTo>
                      <a:pt x="2591" y="1162"/>
                    </a:lnTo>
                    <a:lnTo>
                      <a:pt x="2596" y="1162"/>
                    </a:lnTo>
                    <a:lnTo>
                      <a:pt x="2596" y="1147"/>
                    </a:lnTo>
                    <a:lnTo>
                      <a:pt x="2591" y="1137"/>
                    </a:lnTo>
                    <a:lnTo>
                      <a:pt x="2586" y="1132"/>
                    </a:lnTo>
                    <a:lnTo>
                      <a:pt x="2582" y="1128"/>
                    </a:lnTo>
                    <a:lnTo>
                      <a:pt x="2582" y="1123"/>
                    </a:lnTo>
                    <a:lnTo>
                      <a:pt x="2586" y="1123"/>
                    </a:lnTo>
                    <a:lnTo>
                      <a:pt x="2582" y="1118"/>
                    </a:lnTo>
                    <a:lnTo>
                      <a:pt x="2577" y="1113"/>
                    </a:lnTo>
                    <a:lnTo>
                      <a:pt x="2577" y="1103"/>
                    </a:lnTo>
                    <a:lnTo>
                      <a:pt x="2582" y="1098"/>
                    </a:lnTo>
                    <a:lnTo>
                      <a:pt x="2582" y="1093"/>
                    </a:lnTo>
                    <a:lnTo>
                      <a:pt x="2577" y="1089"/>
                    </a:lnTo>
                    <a:lnTo>
                      <a:pt x="2577" y="1074"/>
                    </a:lnTo>
                    <a:lnTo>
                      <a:pt x="2582" y="1074"/>
                    </a:lnTo>
                    <a:lnTo>
                      <a:pt x="2577" y="1069"/>
                    </a:lnTo>
                    <a:lnTo>
                      <a:pt x="2582" y="1064"/>
                    </a:lnTo>
                    <a:lnTo>
                      <a:pt x="2586" y="1064"/>
                    </a:lnTo>
                    <a:lnTo>
                      <a:pt x="2596" y="1059"/>
                    </a:lnTo>
                    <a:lnTo>
                      <a:pt x="2611" y="1050"/>
                    </a:lnTo>
                    <a:lnTo>
                      <a:pt x="2611" y="1035"/>
                    </a:lnTo>
                    <a:lnTo>
                      <a:pt x="2616" y="1030"/>
                    </a:lnTo>
                    <a:lnTo>
                      <a:pt x="2616" y="1025"/>
                    </a:lnTo>
                    <a:lnTo>
                      <a:pt x="2620" y="1021"/>
                    </a:lnTo>
                    <a:lnTo>
                      <a:pt x="2630" y="1011"/>
                    </a:lnTo>
                    <a:lnTo>
                      <a:pt x="2625" y="1011"/>
                    </a:lnTo>
                    <a:lnTo>
                      <a:pt x="2635" y="996"/>
                    </a:lnTo>
                    <a:lnTo>
                      <a:pt x="2635" y="987"/>
                    </a:lnTo>
                    <a:lnTo>
                      <a:pt x="2640" y="982"/>
                    </a:lnTo>
                    <a:lnTo>
                      <a:pt x="2650" y="972"/>
                    </a:lnTo>
                    <a:lnTo>
                      <a:pt x="2654" y="967"/>
                    </a:lnTo>
                    <a:lnTo>
                      <a:pt x="2654" y="962"/>
                    </a:lnTo>
                    <a:lnTo>
                      <a:pt x="2664" y="962"/>
                    </a:lnTo>
                    <a:lnTo>
                      <a:pt x="2664" y="953"/>
                    </a:lnTo>
                    <a:lnTo>
                      <a:pt x="2669" y="957"/>
                    </a:lnTo>
                    <a:lnTo>
                      <a:pt x="2669" y="953"/>
                    </a:lnTo>
                    <a:lnTo>
                      <a:pt x="2674" y="948"/>
                    </a:lnTo>
                    <a:lnTo>
                      <a:pt x="2673" y="958"/>
                    </a:lnTo>
                    <a:lnTo>
                      <a:pt x="2669" y="962"/>
                    </a:lnTo>
                    <a:lnTo>
                      <a:pt x="2684" y="962"/>
                    </a:lnTo>
                    <a:lnTo>
                      <a:pt x="2698" y="967"/>
                    </a:lnTo>
                    <a:lnTo>
                      <a:pt x="2707" y="970"/>
                    </a:lnTo>
                    <a:lnTo>
                      <a:pt x="2718" y="972"/>
                    </a:lnTo>
                    <a:lnTo>
                      <a:pt x="2722" y="972"/>
                    </a:lnTo>
                    <a:lnTo>
                      <a:pt x="2713" y="967"/>
                    </a:lnTo>
                    <a:lnTo>
                      <a:pt x="2708" y="967"/>
                    </a:lnTo>
                    <a:lnTo>
                      <a:pt x="2703" y="962"/>
                    </a:lnTo>
                    <a:lnTo>
                      <a:pt x="2696" y="962"/>
                    </a:lnTo>
                    <a:lnTo>
                      <a:pt x="2698" y="957"/>
                    </a:lnTo>
                    <a:lnTo>
                      <a:pt x="2703" y="957"/>
                    </a:lnTo>
                    <a:lnTo>
                      <a:pt x="2708" y="953"/>
                    </a:lnTo>
                    <a:lnTo>
                      <a:pt x="2713" y="948"/>
                    </a:lnTo>
                    <a:lnTo>
                      <a:pt x="2713" y="953"/>
                    </a:lnTo>
                    <a:lnTo>
                      <a:pt x="2708" y="957"/>
                    </a:lnTo>
                    <a:lnTo>
                      <a:pt x="2713" y="962"/>
                    </a:lnTo>
                    <a:lnTo>
                      <a:pt x="2713" y="957"/>
                    </a:lnTo>
                    <a:lnTo>
                      <a:pt x="2718" y="957"/>
                    </a:lnTo>
                    <a:lnTo>
                      <a:pt x="2718" y="957"/>
                    </a:lnTo>
                    <a:lnTo>
                      <a:pt x="2722" y="962"/>
                    </a:lnTo>
                    <a:lnTo>
                      <a:pt x="2727" y="962"/>
                    </a:lnTo>
                    <a:lnTo>
                      <a:pt x="2727" y="967"/>
                    </a:lnTo>
                    <a:lnTo>
                      <a:pt x="2732" y="972"/>
                    </a:lnTo>
                    <a:lnTo>
                      <a:pt x="2732" y="974"/>
                    </a:lnTo>
                    <a:lnTo>
                      <a:pt x="2727" y="972"/>
                    </a:lnTo>
                    <a:lnTo>
                      <a:pt x="2727" y="977"/>
                    </a:lnTo>
                    <a:lnTo>
                      <a:pt x="2737" y="977"/>
                    </a:lnTo>
                    <a:lnTo>
                      <a:pt x="2737" y="967"/>
                    </a:lnTo>
                    <a:lnTo>
                      <a:pt x="2742" y="967"/>
                    </a:lnTo>
                    <a:lnTo>
                      <a:pt x="2742" y="982"/>
                    </a:lnTo>
                    <a:lnTo>
                      <a:pt x="2747" y="982"/>
                    </a:lnTo>
                    <a:lnTo>
                      <a:pt x="2752" y="987"/>
                    </a:lnTo>
                    <a:lnTo>
                      <a:pt x="2756" y="987"/>
                    </a:lnTo>
                    <a:lnTo>
                      <a:pt x="2756" y="991"/>
                    </a:lnTo>
                    <a:lnTo>
                      <a:pt x="2761" y="996"/>
                    </a:lnTo>
                    <a:lnTo>
                      <a:pt x="2756" y="996"/>
                    </a:lnTo>
                    <a:lnTo>
                      <a:pt x="2756" y="1001"/>
                    </a:lnTo>
                    <a:lnTo>
                      <a:pt x="2752" y="1006"/>
                    </a:lnTo>
                    <a:lnTo>
                      <a:pt x="2752" y="1011"/>
                    </a:lnTo>
                    <a:lnTo>
                      <a:pt x="2747" y="1021"/>
                    </a:lnTo>
                    <a:lnTo>
                      <a:pt x="2747" y="1025"/>
                    </a:lnTo>
                    <a:lnTo>
                      <a:pt x="2737" y="1040"/>
                    </a:lnTo>
                    <a:lnTo>
                      <a:pt x="2737" y="1055"/>
                    </a:lnTo>
                    <a:lnTo>
                      <a:pt x="2737" y="1055"/>
                    </a:lnTo>
                    <a:lnTo>
                      <a:pt x="2742" y="1059"/>
                    </a:lnTo>
                    <a:lnTo>
                      <a:pt x="2747" y="1059"/>
                    </a:lnTo>
                    <a:lnTo>
                      <a:pt x="2747" y="1064"/>
                    </a:lnTo>
                    <a:lnTo>
                      <a:pt x="2742" y="1069"/>
                    </a:lnTo>
                    <a:lnTo>
                      <a:pt x="2742" y="1074"/>
                    </a:lnTo>
                    <a:lnTo>
                      <a:pt x="2747" y="1079"/>
                    </a:lnTo>
                    <a:lnTo>
                      <a:pt x="2744" y="1082"/>
                    </a:lnTo>
                    <a:lnTo>
                      <a:pt x="2742" y="1089"/>
                    </a:lnTo>
                    <a:lnTo>
                      <a:pt x="2747" y="1089"/>
                    </a:lnTo>
                    <a:lnTo>
                      <a:pt x="2747" y="1084"/>
                    </a:lnTo>
                    <a:lnTo>
                      <a:pt x="2752" y="1084"/>
                    </a:lnTo>
                    <a:lnTo>
                      <a:pt x="2756" y="1089"/>
                    </a:lnTo>
                    <a:lnTo>
                      <a:pt x="2761" y="1089"/>
                    </a:lnTo>
                    <a:lnTo>
                      <a:pt x="2756" y="1093"/>
                    </a:lnTo>
                    <a:lnTo>
                      <a:pt x="2752" y="1093"/>
                    </a:lnTo>
                    <a:lnTo>
                      <a:pt x="2747" y="1098"/>
                    </a:lnTo>
                    <a:lnTo>
                      <a:pt x="2747" y="1147"/>
                    </a:lnTo>
                    <a:lnTo>
                      <a:pt x="2742" y="1152"/>
                    </a:lnTo>
                    <a:lnTo>
                      <a:pt x="2742" y="1162"/>
                    </a:lnTo>
                    <a:lnTo>
                      <a:pt x="2737" y="1166"/>
                    </a:lnTo>
                    <a:lnTo>
                      <a:pt x="2737" y="1171"/>
                    </a:lnTo>
                    <a:lnTo>
                      <a:pt x="2747" y="1176"/>
                    </a:lnTo>
                    <a:lnTo>
                      <a:pt x="2747" y="1186"/>
                    </a:lnTo>
                    <a:lnTo>
                      <a:pt x="2752" y="1200"/>
                    </a:lnTo>
                    <a:lnTo>
                      <a:pt x="2747" y="1205"/>
                    </a:lnTo>
                    <a:lnTo>
                      <a:pt x="2742" y="1210"/>
                    </a:lnTo>
                    <a:lnTo>
                      <a:pt x="2737" y="1220"/>
                    </a:lnTo>
                    <a:lnTo>
                      <a:pt x="2737" y="1239"/>
                    </a:lnTo>
                    <a:lnTo>
                      <a:pt x="2747" y="1239"/>
                    </a:lnTo>
                    <a:lnTo>
                      <a:pt x="2747" y="1259"/>
                    </a:lnTo>
                    <a:lnTo>
                      <a:pt x="2752" y="1264"/>
                    </a:lnTo>
                    <a:lnTo>
                      <a:pt x="2752" y="1268"/>
                    </a:lnTo>
                    <a:lnTo>
                      <a:pt x="2756" y="1268"/>
                    </a:lnTo>
                    <a:lnTo>
                      <a:pt x="2756" y="1273"/>
                    </a:lnTo>
                    <a:lnTo>
                      <a:pt x="2761" y="1278"/>
                    </a:lnTo>
                    <a:lnTo>
                      <a:pt x="2761" y="1283"/>
                    </a:lnTo>
                    <a:lnTo>
                      <a:pt x="2756" y="1283"/>
                    </a:lnTo>
                    <a:lnTo>
                      <a:pt x="2752" y="1288"/>
                    </a:lnTo>
                    <a:lnTo>
                      <a:pt x="2747" y="1298"/>
                    </a:lnTo>
                    <a:lnTo>
                      <a:pt x="2747" y="1312"/>
                    </a:lnTo>
                    <a:lnTo>
                      <a:pt x="2756" y="1322"/>
                    </a:lnTo>
                    <a:lnTo>
                      <a:pt x="2756" y="1332"/>
                    </a:lnTo>
                    <a:lnTo>
                      <a:pt x="2752" y="1337"/>
                    </a:lnTo>
                    <a:lnTo>
                      <a:pt x="2756" y="1337"/>
                    </a:lnTo>
                    <a:lnTo>
                      <a:pt x="2752" y="1341"/>
                    </a:lnTo>
                    <a:lnTo>
                      <a:pt x="2752" y="1346"/>
                    </a:lnTo>
                    <a:lnTo>
                      <a:pt x="2747" y="1346"/>
                    </a:lnTo>
                    <a:lnTo>
                      <a:pt x="2747" y="1351"/>
                    </a:lnTo>
                    <a:close/>
                    <a:moveTo>
                      <a:pt x="2120" y="2547"/>
                    </a:moveTo>
                    <a:lnTo>
                      <a:pt x="2134" y="2542"/>
                    </a:lnTo>
                    <a:lnTo>
                      <a:pt x="2134" y="2537"/>
                    </a:lnTo>
                    <a:lnTo>
                      <a:pt x="2129" y="2542"/>
                    </a:lnTo>
                    <a:lnTo>
                      <a:pt x="2120" y="2547"/>
                    </a:lnTo>
                    <a:close/>
                    <a:moveTo>
                      <a:pt x="2144" y="2537"/>
                    </a:moveTo>
                    <a:lnTo>
                      <a:pt x="2154" y="2532"/>
                    </a:lnTo>
                    <a:lnTo>
                      <a:pt x="2163" y="2527"/>
                    </a:lnTo>
                    <a:lnTo>
                      <a:pt x="2149" y="2532"/>
                    </a:lnTo>
                    <a:lnTo>
                      <a:pt x="2144" y="2532"/>
                    </a:lnTo>
                    <a:lnTo>
                      <a:pt x="2144" y="2537"/>
                    </a:lnTo>
                    <a:close/>
                    <a:moveTo>
                      <a:pt x="2693" y="962"/>
                    </a:moveTo>
                    <a:lnTo>
                      <a:pt x="2688" y="962"/>
                    </a:lnTo>
                    <a:lnTo>
                      <a:pt x="2677" y="958"/>
                    </a:lnTo>
                    <a:lnTo>
                      <a:pt x="2679" y="957"/>
                    </a:lnTo>
                    <a:lnTo>
                      <a:pt x="2679" y="953"/>
                    </a:lnTo>
                    <a:lnTo>
                      <a:pt x="2688" y="953"/>
                    </a:lnTo>
                    <a:lnTo>
                      <a:pt x="2684" y="957"/>
                    </a:lnTo>
                    <a:lnTo>
                      <a:pt x="2688" y="957"/>
                    </a:lnTo>
                    <a:lnTo>
                      <a:pt x="2693" y="962"/>
                    </a:lnTo>
                    <a:close/>
                    <a:moveTo>
                      <a:pt x="2562" y="1837"/>
                    </a:moveTo>
                    <a:lnTo>
                      <a:pt x="2552" y="1837"/>
                    </a:lnTo>
                    <a:lnTo>
                      <a:pt x="2547" y="1842"/>
                    </a:lnTo>
                    <a:lnTo>
                      <a:pt x="2552" y="1847"/>
                    </a:lnTo>
                    <a:lnTo>
                      <a:pt x="2562" y="1842"/>
                    </a:lnTo>
                    <a:lnTo>
                      <a:pt x="2562" y="1837"/>
                    </a:lnTo>
                    <a:close/>
                    <a:moveTo>
                      <a:pt x="2183" y="2216"/>
                    </a:moveTo>
                    <a:lnTo>
                      <a:pt x="2173" y="2221"/>
                    </a:lnTo>
                    <a:lnTo>
                      <a:pt x="2178" y="2221"/>
                    </a:lnTo>
                    <a:lnTo>
                      <a:pt x="2183" y="2216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9D18C3B1-D5F2-0241-39EA-32C1D084BF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87348" y="4174023"/>
                <a:ext cx="1556200" cy="1707114"/>
              </a:xfrm>
              <a:custGeom>
                <a:avLst/>
                <a:gdLst>
                  <a:gd name="T0" fmla="*/ 4336 w 5503"/>
                  <a:gd name="T1" fmla="*/ 1604 h 6018"/>
                  <a:gd name="T2" fmla="*/ 4647 w 5503"/>
                  <a:gd name="T3" fmla="*/ 1443 h 6018"/>
                  <a:gd name="T4" fmla="*/ 4875 w 5503"/>
                  <a:gd name="T5" fmla="*/ 1667 h 6018"/>
                  <a:gd name="T6" fmla="*/ 5167 w 5503"/>
                  <a:gd name="T7" fmla="*/ 1686 h 6018"/>
                  <a:gd name="T8" fmla="*/ 5376 w 5503"/>
                  <a:gd name="T9" fmla="*/ 2056 h 6018"/>
                  <a:gd name="T10" fmla="*/ 5191 w 5503"/>
                  <a:gd name="T11" fmla="*/ 2216 h 6018"/>
                  <a:gd name="T12" fmla="*/ 5084 w 5503"/>
                  <a:gd name="T13" fmla="*/ 2518 h 6018"/>
                  <a:gd name="T14" fmla="*/ 5274 w 5503"/>
                  <a:gd name="T15" fmla="*/ 2770 h 6018"/>
                  <a:gd name="T16" fmla="*/ 5128 w 5503"/>
                  <a:gd name="T17" fmla="*/ 2999 h 6018"/>
                  <a:gd name="T18" fmla="*/ 4535 w 5503"/>
                  <a:gd name="T19" fmla="*/ 3169 h 6018"/>
                  <a:gd name="T20" fmla="*/ 4205 w 5503"/>
                  <a:gd name="T21" fmla="*/ 3232 h 6018"/>
                  <a:gd name="T22" fmla="*/ 3816 w 5503"/>
                  <a:gd name="T23" fmla="*/ 3154 h 6018"/>
                  <a:gd name="T24" fmla="*/ 3505 w 5503"/>
                  <a:gd name="T25" fmla="*/ 3247 h 6018"/>
                  <a:gd name="T26" fmla="*/ 3266 w 5503"/>
                  <a:gd name="T27" fmla="*/ 3456 h 6018"/>
                  <a:gd name="T28" fmla="*/ 3286 w 5503"/>
                  <a:gd name="T29" fmla="*/ 3684 h 6018"/>
                  <a:gd name="T30" fmla="*/ 3266 w 5503"/>
                  <a:gd name="T31" fmla="*/ 3927 h 6018"/>
                  <a:gd name="T32" fmla="*/ 3310 w 5503"/>
                  <a:gd name="T33" fmla="*/ 4355 h 6018"/>
                  <a:gd name="T34" fmla="*/ 3286 w 5503"/>
                  <a:gd name="T35" fmla="*/ 4540 h 6018"/>
                  <a:gd name="T36" fmla="*/ 3232 w 5503"/>
                  <a:gd name="T37" fmla="*/ 4700 h 6018"/>
                  <a:gd name="T38" fmla="*/ 3121 w 5503"/>
                  <a:gd name="T39" fmla="*/ 4885 h 6018"/>
                  <a:gd name="T40" fmla="*/ 3023 w 5503"/>
                  <a:gd name="T41" fmla="*/ 4982 h 6018"/>
                  <a:gd name="T42" fmla="*/ 2946 w 5503"/>
                  <a:gd name="T43" fmla="*/ 5104 h 6018"/>
                  <a:gd name="T44" fmla="*/ 2950 w 5503"/>
                  <a:gd name="T45" fmla="*/ 5147 h 6018"/>
                  <a:gd name="T46" fmla="*/ 2887 w 5503"/>
                  <a:gd name="T47" fmla="*/ 5264 h 6018"/>
                  <a:gd name="T48" fmla="*/ 2737 w 5503"/>
                  <a:gd name="T49" fmla="*/ 5405 h 6018"/>
                  <a:gd name="T50" fmla="*/ 2654 w 5503"/>
                  <a:gd name="T51" fmla="*/ 5565 h 6018"/>
                  <a:gd name="T52" fmla="*/ 2518 w 5503"/>
                  <a:gd name="T53" fmla="*/ 5672 h 6018"/>
                  <a:gd name="T54" fmla="*/ 2357 w 5503"/>
                  <a:gd name="T55" fmla="*/ 5716 h 6018"/>
                  <a:gd name="T56" fmla="*/ 2226 w 5503"/>
                  <a:gd name="T57" fmla="*/ 5794 h 6018"/>
                  <a:gd name="T58" fmla="*/ 2459 w 5503"/>
                  <a:gd name="T59" fmla="*/ 5881 h 6018"/>
                  <a:gd name="T60" fmla="*/ 2114 w 5503"/>
                  <a:gd name="T61" fmla="*/ 5891 h 6018"/>
                  <a:gd name="T62" fmla="*/ 1886 w 5503"/>
                  <a:gd name="T63" fmla="*/ 5614 h 6018"/>
                  <a:gd name="T64" fmla="*/ 1478 w 5503"/>
                  <a:gd name="T65" fmla="*/ 5386 h 6018"/>
                  <a:gd name="T66" fmla="*/ 1191 w 5503"/>
                  <a:gd name="T67" fmla="*/ 5123 h 6018"/>
                  <a:gd name="T68" fmla="*/ 967 w 5503"/>
                  <a:gd name="T69" fmla="*/ 5308 h 6018"/>
                  <a:gd name="T70" fmla="*/ 578 w 5503"/>
                  <a:gd name="T71" fmla="*/ 5147 h 6018"/>
                  <a:gd name="T72" fmla="*/ 102 w 5503"/>
                  <a:gd name="T73" fmla="*/ 4870 h 6018"/>
                  <a:gd name="T74" fmla="*/ 238 w 5503"/>
                  <a:gd name="T75" fmla="*/ 4559 h 6018"/>
                  <a:gd name="T76" fmla="*/ 287 w 5503"/>
                  <a:gd name="T77" fmla="*/ 4166 h 6018"/>
                  <a:gd name="T78" fmla="*/ 544 w 5503"/>
                  <a:gd name="T79" fmla="*/ 3806 h 6018"/>
                  <a:gd name="T80" fmla="*/ 807 w 5503"/>
                  <a:gd name="T81" fmla="*/ 3198 h 6018"/>
                  <a:gd name="T82" fmla="*/ 1108 w 5503"/>
                  <a:gd name="T83" fmla="*/ 3169 h 6018"/>
                  <a:gd name="T84" fmla="*/ 1230 w 5503"/>
                  <a:gd name="T85" fmla="*/ 3106 h 6018"/>
                  <a:gd name="T86" fmla="*/ 1546 w 5503"/>
                  <a:gd name="T87" fmla="*/ 2761 h 6018"/>
                  <a:gd name="T88" fmla="*/ 1774 w 5503"/>
                  <a:gd name="T89" fmla="*/ 2508 h 6018"/>
                  <a:gd name="T90" fmla="*/ 2124 w 5503"/>
                  <a:gd name="T91" fmla="*/ 2581 h 6018"/>
                  <a:gd name="T92" fmla="*/ 2226 w 5503"/>
                  <a:gd name="T93" fmla="*/ 2080 h 6018"/>
                  <a:gd name="T94" fmla="*/ 2007 w 5503"/>
                  <a:gd name="T95" fmla="*/ 1594 h 6018"/>
                  <a:gd name="T96" fmla="*/ 2241 w 5503"/>
                  <a:gd name="T97" fmla="*/ 1205 h 6018"/>
                  <a:gd name="T98" fmla="*/ 2246 w 5503"/>
                  <a:gd name="T99" fmla="*/ 724 h 6018"/>
                  <a:gd name="T100" fmla="*/ 2289 w 5503"/>
                  <a:gd name="T101" fmla="*/ 277 h 6018"/>
                  <a:gd name="T102" fmla="*/ 2562 w 5503"/>
                  <a:gd name="T103" fmla="*/ 43 h 6018"/>
                  <a:gd name="T104" fmla="*/ 2625 w 5503"/>
                  <a:gd name="T105" fmla="*/ 252 h 6018"/>
                  <a:gd name="T106" fmla="*/ 2936 w 5503"/>
                  <a:gd name="T107" fmla="*/ 612 h 6018"/>
                  <a:gd name="T108" fmla="*/ 3077 w 5503"/>
                  <a:gd name="T109" fmla="*/ 879 h 6018"/>
                  <a:gd name="T110" fmla="*/ 3159 w 5503"/>
                  <a:gd name="T111" fmla="*/ 1332 h 6018"/>
                  <a:gd name="T112" fmla="*/ 3223 w 5503"/>
                  <a:gd name="T113" fmla="*/ 1657 h 6018"/>
                  <a:gd name="T114" fmla="*/ 3125 w 5503"/>
                  <a:gd name="T115" fmla="*/ 2168 h 6018"/>
                  <a:gd name="T116" fmla="*/ 3437 w 5503"/>
                  <a:gd name="T117" fmla="*/ 2323 h 6018"/>
                  <a:gd name="T118" fmla="*/ 3782 w 5503"/>
                  <a:gd name="T119" fmla="*/ 2085 h 6018"/>
                  <a:gd name="T120" fmla="*/ 3927 w 5503"/>
                  <a:gd name="T121" fmla="*/ 2270 h 6018"/>
                  <a:gd name="T122" fmla="*/ 4083 w 5503"/>
                  <a:gd name="T123" fmla="*/ 2022 h 6018"/>
                  <a:gd name="T124" fmla="*/ 4963 w 5503"/>
                  <a:gd name="T125" fmla="*/ 2863 h 6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03" h="6018">
                    <a:moveTo>
                      <a:pt x="4127" y="1925"/>
                    </a:moveTo>
                    <a:lnTo>
                      <a:pt x="4132" y="1925"/>
                    </a:lnTo>
                    <a:lnTo>
                      <a:pt x="4141" y="1925"/>
                    </a:lnTo>
                    <a:lnTo>
                      <a:pt x="4151" y="1915"/>
                    </a:lnTo>
                    <a:lnTo>
                      <a:pt x="4151" y="1895"/>
                    </a:lnTo>
                    <a:lnTo>
                      <a:pt x="4156" y="1881"/>
                    </a:lnTo>
                    <a:lnTo>
                      <a:pt x="4180" y="1871"/>
                    </a:lnTo>
                    <a:lnTo>
                      <a:pt x="4171" y="1852"/>
                    </a:lnTo>
                    <a:lnTo>
                      <a:pt x="4180" y="1842"/>
                    </a:lnTo>
                    <a:lnTo>
                      <a:pt x="4200" y="1847"/>
                    </a:lnTo>
                    <a:lnTo>
                      <a:pt x="4214" y="1837"/>
                    </a:lnTo>
                    <a:lnTo>
                      <a:pt x="4209" y="1808"/>
                    </a:lnTo>
                    <a:lnTo>
                      <a:pt x="4219" y="1779"/>
                    </a:lnTo>
                    <a:lnTo>
                      <a:pt x="4243" y="1754"/>
                    </a:lnTo>
                    <a:lnTo>
                      <a:pt x="4258" y="1735"/>
                    </a:lnTo>
                    <a:lnTo>
                      <a:pt x="4282" y="1720"/>
                    </a:lnTo>
                    <a:lnTo>
                      <a:pt x="4277" y="1701"/>
                    </a:lnTo>
                    <a:lnTo>
                      <a:pt x="4268" y="1696"/>
                    </a:lnTo>
                    <a:lnTo>
                      <a:pt x="4263" y="1677"/>
                    </a:lnTo>
                    <a:lnTo>
                      <a:pt x="4277" y="1643"/>
                    </a:lnTo>
                    <a:lnTo>
                      <a:pt x="4287" y="1614"/>
                    </a:lnTo>
                    <a:lnTo>
                      <a:pt x="4312" y="1609"/>
                    </a:lnTo>
                    <a:lnTo>
                      <a:pt x="4336" y="1604"/>
                    </a:lnTo>
                    <a:lnTo>
                      <a:pt x="4350" y="1589"/>
                    </a:lnTo>
                    <a:lnTo>
                      <a:pt x="4360" y="1555"/>
                    </a:lnTo>
                    <a:lnTo>
                      <a:pt x="4355" y="1526"/>
                    </a:lnTo>
                    <a:lnTo>
                      <a:pt x="4355" y="1507"/>
                    </a:lnTo>
                    <a:lnTo>
                      <a:pt x="4360" y="1497"/>
                    </a:lnTo>
                    <a:lnTo>
                      <a:pt x="4360" y="1497"/>
                    </a:lnTo>
                    <a:lnTo>
                      <a:pt x="4370" y="1477"/>
                    </a:lnTo>
                    <a:lnTo>
                      <a:pt x="4375" y="1453"/>
                    </a:lnTo>
                    <a:lnTo>
                      <a:pt x="4394" y="1463"/>
                    </a:lnTo>
                    <a:lnTo>
                      <a:pt x="4418" y="1458"/>
                    </a:lnTo>
                    <a:lnTo>
                      <a:pt x="4448" y="1434"/>
                    </a:lnTo>
                    <a:lnTo>
                      <a:pt x="4472" y="1409"/>
                    </a:lnTo>
                    <a:lnTo>
                      <a:pt x="4486" y="1404"/>
                    </a:lnTo>
                    <a:lnTo>
                      <a:pt x="4491" y="1414"/>
                    </a:lnTo>
                    <a:lnTo>
                      <a:pt x="4521" y="1419"/>
                    </a:lnTo>
                    <a:lnTo>
                      <a:pt x="4521" y="1434"/>
                    </a:lnTo>
                    <a:lnTo>
                      <a:pt x="4540" y="1434"/>
                    </a:lnTo>
                    <a:lnTo>
                      <a:pt x="4559" y="1424"/>
                    </a:lnTo>
                    <a:lnTo>
                      <a:pt x="4584" y="1434"/>
                    </a:lnTo>
                    <a:lnTo>
                      <a:pt x="4589" y="1448"/>
                    </a:lnTo>
                    <a:lnTo>
                      <a:pt x="4613" y="1443"/>
                    </a:lnTo>
                    <a:lnTo>
                      <a:pt x="4627" y="1453"/>
                    </a:lnTo>
                    <a:lnTo>
                      <a:pt x="4647" y="1443"/>
                    </a:lnTo>
                    <a:lnTo>
                      <a:pt x="4666" y="1439"/>
                    </a:lnTo>
                    <a:lnTo>
                      <a:pt x="4691" y="1448"/>
                    </a:lnTo>
                    <a:lnTo>
                      <a:pt x="4700" y="1463"/>
                    </a:lnTo>
                    <a:lnTo>
                      <a:pt x="4725" y="1463"/>
                    </a:lnTo>
                    <a:lnTo>
                      <a:pt x="4730" y="1468"/>
                    </a:lnTo>
                    <a:lnTo>
                      <a:pt x="4734" y="1487"/>
                    </a:lnTo>
                    <a:lnTo>
                      <a:pt x="4768" y="1487"/>
                    </a:lnTo>
                    <a:lnTo>
                      <a:pt x="4783" y="1497"/>
                    </a:lnTo>
                    <a:lnTo>
                      <a:pt x="4793" y="1502"/>
                    </a:lnTo>
                    <a:lnTo>
                      <a:pt x="4807" y="1516"/>
                    </a:lnTo>
                    <a:lnTo>
                      <a:pt x="4812" y="1541"/>
                    </a:lnTo>
                    <a:lnTo>
                      <a:pt x="4817" y="1550"/>
                    </a:lnTo>
                    <a:lnTo>
                      <a:pt x="4832" y="1560"/>
                    </a:lnTo>
                    <a:lnTo>
                      <a:pt x="4851" y="1545"/>
                    </a:lnTo>
                    <a:lnTo>
                      <a:pt x="4875" y="1536"/>
                    </a:lnTo>
                    <a:lnTo>
                      <a:pt x="4880" y="1545"/>
                    </a:lnTo>
                    <a:lnTo>
                      <a:pt x="4871" y="1570"/>
                    </a:lnTo>
                    <a:lnTo>
                      <a:pt x="4871" y="1589"/>
                    </a:lnTo>
                    <a:lnTo>
                      <a:pt x="4866" y="1604"/>
                    </a:lnTo>
                    <a:lnTo>
                      <a:pt x="4851" y="1604"/>
                    </a:lnTo>
                    <a:lnTo>
                      <a:pt x="4841" y="1628"/>
                    </a:lnTo>
                    <a:lnTo>
                      <a:pt x="4871" y="1643"/>
                    </a:lnTo>
                    <a:lnTo>
                      <a:pt x="4875" y="1667"/>
                    </a:lnTo>
                    <a:lnTo>
                      <a:pt x="4885" y="1696"/>
                    </a:lnTo>
                    <a:lnTo>
                      <a:pt x="4895" y="1720"/>
                    </a:lnTo>
                    <a:lnTo>
                      <a:pt x="4890" y="1750"/>
                    </a:lnTo>
                    <a:lnTo>
                      <a:pt x="4905" y="1764"/>
                    </a:lnTo>
                    <a:lnTo>
                      <a:pt x="4939" y="1779"/>
                    </a:lnTo>
                    <a:lnTo>
                      <a:pt x="4963" y="1779"/>
                    </a:lnTo>
                    <a:lnTo>
                      <a:pt x="4982" y="1764"/>
                    </a:lnTo>
                    <a:lnTo>
                      <a:pt x="5007" y="1769"/>
                    </a:lnTo>
                    <a:lnTo>
                      <a:pt x="5016" y="1745"/>
                    </a:lnTo>
                    <a:lnTo>
                      <a:pt x="5031" y="1730"/>
                    </a:lnTo>
                    <a:lnTo>
                      <a:pt x="5046" y="1754"/>
                    </a:lnTo>
                    <a:lnTo>
                      <a:pt x="5055" y="1769"/>
                    </a:lnTo>
                    <a:lnTo>
                      <a:pt x="5070" y="1779"/>
                    </a:lnTo>
                    <a:lnTo>
                      <a:pt x="5089" y="1759"/>
                    </a:lnTo>
                    <a:lnTo>
                      <a:pt x="5084" y="1730"/>
                    </a:lnTo>
                    <a:lnTo>
                      <a:pt x="5084" y="1716"/>
                    </a:lnTo>
                    <a:lnTo>
                      <a:pt x="5099" y="1706"/>
                    </a:lnTo>
                    <a:lnTo>
                      <a:pt x="5094" y="1686"/>
                    </a:lnTo>
                    <a:lnTo>
                      <a:pt x="5099" y="1672"/>
                    </a:lnTo>
                    <a:lnTo>
                      <a:pt x="5109" y="1686"/>
                    </a:lnTo>
                    <a:lnTo>
                      <a:pt x="5128" y="1682"/>
                    </a:lnTo>
                    <a:lnTo>
                      <a:pt x="5138" y="1667"/>
                    </a:lnTo>
                    <a:lnTo>
                      <a:pt x="5167" y="1686"/>
                    </a:lnTo>
                    <a:lnTo>
                      <a:pt x="5172" y="1706"/>
                    </a:lnTo>
                    <a:lnTo>
                      <a:pt x="5182" y="1716"/>
                    </a:lnTo>
                    <a:lnTo>
                      <a:pt x="5206" y="1711"/>
                    </a:lnTo>
                    <a:lnTo>
                      <a:pt x="5225" y="1720"/>
                    </a:lnTo>
                    <a:lnTo>
                      <a:pt x="5250" y="1725"/>
                    </a:lnTo>
                    <a:lnTo>
                      <a:pt x="5274" y="1720"/>
                    </a:lnTo>
                    <a:lnTo>
                      <a:pt x="5284" y="1745"/>
                    </a:lnTo>
                    <a:lnTo>
                      <a:pt x="5298" y="1754"/>
                    </a:lnTo>
                    <a:lnTo>
                      <a:pt x="5308" y="1769"/>
                    </a:lnTo>
                    <a:lnTo>
                      <a:pt x="5308" y="1789"/>
                    </a:lnTo>
                    <a:lnTo>
                      <a:pt x="5303" y="1798"/>
                    </a:lnTo>
                    <a:lnTo>
                      <a:pt x="5289" y="1818"/>
                    </a:lnTo>
                    <a:lnTo>
                      <a:pt x="5298" y="1852"/>
                    </a:lnTo>
                    <a:lnTo>
                      <a:pt x="5313" y="1881"/>
                    </a:lnTo>
                    <a:lnTo>
                      <a:pt x="5327" y="1900"/>
                    </a:lnTo>
                    <a:lnTo>
                      <a:pt x="5342" y="1905"/>
                    </a:lnTo>
                    <a:lnTo>
                      <a:pt x="5347" y="1925"/>
                    </a:lnTo>
                    <a:lnTo>
                      <a:pt x="5337" y="1939"/>
                    </a:lnTo>
                    <a:lnTo>
                      <a:pt x="5347" y="1963"/>
                    </a:lnTo>
                    <a:lnTo>
                      <a:pt x="5366" y="1983"/>
                    </a:lnTo>
                    <a:lnTo>
                      <a:pt x="5371" y="2007"/>
                    </a:lnTo>
                    <a:lnTo>
                      <a:pt x="5381" y="2027"/>
                    </a:lnTo>
                    <a:lnTo>
                      <a:pt x="5376" y="2056"/>
                    </a:lnTo>
                    <a:lnTo>
                      <a:pt x="5381" y="2080"/>
                    </a:lnTo>
                    <a:lnTo>
                      <a:pt x="5405" y="2085"/>
                    </a:lnTo>
                    <a:lnTo>
                      <a:pt x="5415" y="2085"/>
                    </a:lnTo>
                    <a:lnTo>
                      <a:pt x="5434" y="2095"/>
                    </a:lnTo>
                    <a:lnTo>
                      <a:pt x="5439" y="2100"/>
                    </a:lnTo>
                    <a:lnTo>
                      <a:pt x="5463" y="2104"/>
                    </a:lnTo>
                    <a:lnTo>
                      <a:pt x="5473" y="2124"/>
                    </a:lnTo>
                    <a:lnTo>
                      <a:pt x="5463" y="2148"/>
                    </a:lnTo>
                    <a:lnTo>
                      <a:pt x="5473" y="2163"/>
                    </a:lnTo>
                    <a:lnTo>
                      <a:pt x="5493" y="2182"/>
                    </a:lnTo>
                    <a:lnTo>
                      <a:pt x="5503" y="2192"/>
                    </a:lnTo>
                    <a:lnTo>
                      <a:pt x="5498" y="2216"/>
                    </a:lnTo>
                    <a:lnTo>
                      <a:pt x="5473" y="2231"/>
                    </a:lnTo>
                    <a:lnTo>
                      <a:pt x="5439" y="2241"/>
                    </a:lnTo>
                    <a:lnTo>
                      <a:pt x="5400" y="2265"/>
                    </a:lnTo>
                    <a:lnTo>
                      <a:pt x="5376" y="2260"/>
                    </a:lnTo>
                    <a:lnTo>
                      <a:pt x="5352" y="2260"/>
                    </a:lnTo>
                    <a:lnTo>
                      <a:pt x="5323" y="2241"/>
                    </a:lnTo>
                    <a:lnTo>
                      <a:pt x="5303" y="2221"/>
                    </a:lnTo>
                    <a:lnTo>
                      <a:pt x="5274" y="2207"/>
                    </a:lnTo>
                    <a:lnTo>
                      <a:pt x="5250" y="2207"/>
                    </a:lnTo>
                    <a:lnTo>
                      <a:pt x="5235" y="2221"/>
                    </a:lnTo>
                    <a:lnTo>
                      <a:pt x="5191" y="2216"/>
                    </a:lnTo>
                    <a:lnTo>
                      <a:pt x="5177" y="2211"/>
                    </a:lnTo>
                    <a:lnTo>
                      <a:pt x="5157" y="2221"/>
                    </a:lnTo>
                    <a:lnTo>
                      <a:pt x="5148" y="2250"/>
                    </a:lnTo>
                    <a:lnTo>
                      <a:pt x="5128" y="2260"/>
                    </a:lnTo>
                    <a:lnTo>
                      <a:pt x="5114" y="2275"/>
                    </a:lnTo>
                    <a:lnTo>
                      <a:pt x="5109" y="2294"/>
                    </a:lnTo>
                    <a:lnTo>
                      <a:pt x="5138" y="2304"/>
                    </a:lnTo>
                    <a:lnTo>
                      <a:pt x="5162" y="2348"/>
                    </a:lnTo>
                    <a:lnTo>
                      <a:pt x="5148" y="2357"/>
                    </a:lnTo>
                    <a:lnTo>
                      <a:pt x="5128" y="2343"/>
                    </a:lnTo>
                    <a:lnTo>
                      <a:pt x="5118" y="2367"/>
                    </a:lnTo>
                    <a:lnTo>
                      <a:pt x="5133" y="2391"/>
                    </a:lnTo>
                    <a:lnTo>
                      <a:pt x="5128" y="2401"/>
                    </a:lnTo>
                    <a:lnTo>
                      <a:pt x="5133" y="2416"/>
                    </a:lnTo>
                    <a:lnTo>
                      <a:pt x="5128" y="2430"/>
                    </a:lnTo>
                    <a:lnTo>
                      <a:pt x="5133" y="2450"/>
                    </a:lnTo>
                    <a:lnTo>
                      <a:pt x="5143" y="2454"/>
                    </a:lnTo>
                    <a:lnTo>
                      <a:pt x="5143" y="2469"/>
                    </a:lnTo>
                    <a:lnTo>
                      <a:pt x="5133" y="2474"/>
                    </a:lnTo>
                    <a:lnTo>
                      <a:pt x="5128" y="2493"/>
                    </a:lnTo>
                    <a:lnTo>
                      <a:pt x="5109" y="2498"/>
                    </a:lnTo>
                    <a:lnTo>
                      <a:pt x="5089" y="2503"/>
                    </a:lnTo>
                    <a:lnTo>
                      <a:pt x="5084" y="2518"/>
                    </a:lnTo>
                    <a:lnTo>
                      <a:pt x="5099" y="2523"/>
                    </a:lnTo>
                    <a:lnTo>
                      <a:pt x="5114" y="2552"/>
                    </a:lnTo>
                    <a:lnTo>
                      <a:pt x="5109" y="2576"/>
                    </a:lnTo>
                    <a:lnTo>
                      <a:pt x="5123" y="2595"/>
                    </a:lnTo>
                    <a:lnTo>
                      <a:pt x="5152" y="2591"/>
                    </a:lnTo>
                    <a:lnTo>
                      <a:pt x="5157" y="2620"/>
                    </a:lnTo>
                    <a:lnTo>
                      <a:pt x="5148" y="2639"/>
                    </a:lnTo>
                    <a:lnTo>
                      <a:pt x="5157" y="2654"/>
                    </a:lnTo>
                    <a:lnTo>
                      <a:pt x="5182" y="2663"/>
                    </a:lnTo>
                    <a:lnTo>
                      <a:pt x="5187" y="2693"/>
                    </a:lnTo>
                    <a:lnTo>
                      <a:pt x="5196" y="2707"/>
                    </a:lnTo>
                    <a:lnTo>
                      <a:pt x="5211" y="2702"/>
                    </a:lnTo>
                    <a:lnTo>
                      <a:pt x="5221" y="2717"/>
                    </a:lnTo>
                    <a:lnTo>
                      <a:pt x="5211" y="2741"/>
                    </a:lnTo>
                    <a:lnTo>
                      <a:pt x="5230" y="2751"/>
                    </a:lnTo>
                    <a:lnTo>
                      <a:pt x="5255" y="2722"/>
                    </a:lnTo>
                    <a:lnTo>
                      <a:pt x="5250" y="2702"/>
                    </a:lnTo>
                    <a:lnTo>
                      <a:pt x="5264" y="2698"/>
                    </a:lnTo>
                    <a:lnTo>
                      <a:pt x="5293" y="2702"/>
                    </a:lnTo>
                    <a:lnTo>
                      <a:pt x="5313" y="2707"/>
                    </a:lnTo>
                    <a:lnTo>
                      <a:pt x="5298" y="2722"/>
                    </a:lnTo>
                    <a:lnTo>
                      <a:pt x="5298" y="2756"/>
                    </a:lnTo>
                    <a:lnTo>
                      <a:pt x="5274" y="2770"/>
                    </a:lnTo>
                    <a:lnTo>
                      <a:pt x="5289" y="2790"/>
                    </a:lnTo>
                    <a:lnTo>
                      <a:pt x="5303" y="2804"/>
                    </a:lnTo>
                    <a:lnTo>
                      <a:pt x="5308" y="2838"/>
                    </a:lnTo>
                    <a:lnTo>
                      <a:pt x="5303" y="2858"/>
                    </a:lnTo>
                    <a:lnTo>
                      <a:pt x="5293" y="2868"/>
                    </a:lnTo>
                    <a:lnTo>
                      <a:pt x="5308" y="2887"/>
                    </a:lnTo>
                    <a:lnTo>
                      <a:pt x="5303" y="2911"/>
                    </a:lnTo>
                    <a:lnTo>
                      <a:pt x="5284" y="2907"/>
                    </a:lnTo>
                    <a:lnTo>
                      <a:pt x="5269" y="2916"/>
                    </a:lnTo>
                    <a:lnTo>
                      <a:pt x="5245" y="2907"/>
                    </a:lnTo>
                    <a:lnTo>
                      <a:pt x="5240" y="2887"/>
                    </a:lnTo>
                    <a:lnTo>
                      <a:pt x="5225" y="2877"/>
                    </a:lnTo>
                    <a:lnTo>
                      <a:pt x="5216" y="2902"/>
                    </a:lnTo>
                    <a:lnTo>
                      <a:pt x="5201" y="2911"/>
                    </a:lnTo>
                    <a:lnTo>
                      <a:pt x="5201" y="2945"/>
                    </a:lnTo>
                    <a:lnTo>
                      <a:pt x="5191" y="2955"/>
                    </a:lnTo>
                    <a:lnTo>
                      <a:pt x="5177" y="2950"/>
                    </a:lnTo>
                    <a:lnTo>
                      <a:pt x="5167" y="2955"/>
                    </a:lnTo>
                    <a:lnTo>
                      <a:pt x="5177" y="2970"/>
                    </a:lnTo>
                    <a:lnTo>
                      <a:pt x="5162" y="2970"/>
                    </a:lnTo>
                    <a:lnTo>
                      <a:pt x="5148" y="2975"/>
                    </a:lnTo>
                    <a:lnTo>
                      <a:pt x="5138" y="2989"/>
                    </a:lnTo>
                    <a:lnTo>
                      <a:pt x="5128" y="2999"/>
                    </a:lnTo>
                    <a:lnTo>
                      <a:pt x="5114" y="2989"/>
                    </a:lnTo>
                    <a:lnTo>
                      <a:pt x="5089" y="2994"/>
                    </a:lnTo>
                    <a:lnTo>
                      <a:pt x="5075" y="2999"/>
                    </a:lnTo>
                    <a:lnTo>
                      <a:pt x="5055" y="2999"/>
                    </a:lnTo>
                    <a:lnTo>
                      <a:pt x="5046" y="2989"/>
                    </a:lnTo>
                    <a:lnTo>
                      <a:pt x="5021" y="2989"/>
                    </a:lnTo>
                    <a:lnTo>
                      <a:pt x="5007" y="2979"/>
                    </a:lnTo>
                    <a:lnTo>
                      <a:pt x="4992" y="2979"/>
                    </a:lnTo>
                    <a:lnTo>
                      <a:pt x="4987" y="2989"/>
                    </a:lnTo>
                    <a:lnTo>
                      <a:pt x="4973" y="3004"/>
                    </a:lnTo>
                    <a:lnTo>
                      <a:pt x="4696" y="3004"/>
                    </a:lnTo>
                    <a:lnTo>
                      <a:pt x="4686" y="3013"/>
                    </a:lnTo>
                    <a:lnTo>
                      <a:pt x="4676" y="3047"/>
                    </a:lnTo>
                    <a:lnTo>
                      <a:pt x="4666" y="3067"/>
                    </a:lnTo>
                    <a:lnTo>
                      <a:pt x="4666" y="3116"/>
                    </a:lnTo>
                    <a:lnTo>
                      <a:pt x="4657" y="3130"/>
                    </a:lnTo>
                    <a:lnTo>
                      <a:pt x="4637" y="3135"/>
                    </a:lnTo>
                    <a:lnTo>
                      <a:pt x="4627" y="3140"/>
                    </a:lnTo>
                    <a:lnTo>
                      <a:pt x="4618" y="3140"/>
                    </a:lnTo>
                    <a:lnTo>
                      <a:pt x="4603" y="3145"/>
                    </a:lnTo>
                    <a:lnTo>
                      <a:pt x="4598" y="3164"/>
                    </a:lnTo>
                    <a:lnTo>
                      <a:pt x="4564" y="3164"/>
                    </a:lnTo>
                    <a:lnTo>
                      <a:pt x="4535" y="3169"/>
                    </a:lnTo>
                    <a:lnTo>
                      <a:pt x="4511" y="3169"/>
                    </a:lnTo>
                    <a:lnTo>
                      <a:pt x="4506" y="3188"/>
                    </a:lnTo>
                    <a:lnTo>
                      <a:pt x="4496" y="3203"/>
                    </a:lnTo>
                    <a:lnTo>
                      <a:pt x="4486" y="3213"/>
                    </a:lnTo>
                    <a:lnTo>
                      <a:pt x="4486" y="3227"/>
                    </a:lnTo>
                    <a:lnTo>
                      <a:pt x="4482" y="3242"/>
                    </a:lnTo>
                    <a:lnTo>
                      <a:pt x="4472" y="3252"/>
                    </a:lnTo>
                    <a:lnTo>
                      <a:pt x="4443" y="3252"/>
                    </a:lnTo>
                    <a:lnTo>
                      <a:pt x="4438" y="3242"/>
                    </a:lnTo>
                    <a:lnTo>
                      <a:pt x="4433" y="3237"/>
                    </a:lnTo>
                    <a:lnTo>
                      <a:pt x="4428" y="3227"/>
                    </a:lnTo>
                    <a:lnTo>
                      <a:pt x="4414" y="3223"/>
                    </a:lnTo>
                    <a:lnTo>
                      <a:pt x="4399" y="3223"/>
                    </a:lnTo>
                    <a:lnTo>
                      <a:pt x="4389" y="3213"/>
                    </a:lnTo>
                    <a:lnTo>
                      <a:pt x="4375" y="3213"/>
                    </a:lnTo>
                    <a:lnTo>
                      <a:pt x="4355" y="3218"/>
                    </a:lnTo>
                    <a:lnTo>
                      <a:pt x="4341" y="3227"/>
                    </a:lnTo>
                    <a:lnTo>
                      <a:pt x="4321" y="3242"/>
                    </a:lnTo>
                    <a:lnTo>
                      <a:pt x="4277" y="3242"/>
                    </a:lnTo>
                    <a:lnTo>
                      <a:pt x="4258" y="3237"/>
                    </a:lnTo>
                    <a:lnTo>
                      <a:pt x="4243" y="3237"/>
                    </a:lnTo>
                    <a:lnTo>
                      <a:pt x="4224" y="3232"/>
                    </a:lnTo>
                    <a:lnTo>
                      <a:pt x="4205" y="3232"/>
                    </a:lnTo>
                    <a:lnTo>
                      <a:pt x="4185" y="3223"/>
                    </a:lnTo>
                    <a:lnTo>
                      <a:pt x="4161" y="3208"/>
                    </a:lnTo>
                    <a:lnTo>
                      <a:pt x="4151" y="3198"/>
                    </a:lnTo>
                    <a:lnTo>
                      <a:pt x="4141" y="3174"/>
                    </a:lnTo>
                    <a:lnTo>
                      <a:pt x="4141" y="3159"/>
                    </a:lnTo>
                    <a:lnTo>
                      <a:pt x="4146" y="3150"/>
                    </a:lnTo>
                    <a:lnTo>
                      <a:pt x="4141" y="3140"/>
                    </a:lnTo>
                    <a:lnTo>
                      <a:pt x="4137" y="3135"/>
                    </a:lnTo>
                    <a:lnTo>
                      <a:pt x="4122" y="3140"/>
                    </a:lnTo>
                    <a:lnTo>
                      <a:pt x="4122" y="3138"/>
                    </a:lnTo>
                    <a:lnTo>
                      <a:pt x="4117" y="3140"/>
                    </a:lnTo>
                    <a:lnTo>
                      <a:pt x="4107" y="3150"/>
                    </a:lnTo>
                    <a:lnTo>
                      <a:pt x="4083" y="3193"/>
                    </a:lnTo>
                    <a:lnTo>
                      <a:pt x="4064" y="3188"/>
                    </a:lnTo>
                    <a:lnTo>
                      <a:pt x="4030" y="3193"/>
                    </a:lnTo>
                    <a:lnTo>
                      <a:pt x="3996" y="3169"/>
                    </a:lnTo>
                    <a:lnTo>
                      <a:pt x="3952" y="3174"/>
                    </a:lnTo>
                    <a:lnTo>
                      <a:pt x="3942" y="3193"/>
                    </a:lnTo>
                    <a:lnTo>
                      <a:pt x="3927" y="3188"/>
                    </a:lnTo>
                    <a:lnTo>
                      <a:pt x="3864" y="3130"/>
                    </a:lnTo>
                    <a:lnTo>
                      <a:pt x="3864" y="3120"/>
                    </a:lnTo>
                    <a:lnTo>
                      <a:pt x="3845" y="3116"/>
                    </a:lnTo>
                    <a:lnTo>
                      <a:pt x="3816" y="3154"/>
                    </a:lnTo>
                    <a:lnTo>
                      <a:pt x="3816" y="3174"/>
                    </a:lnTo>
                    <a:lnTo>
                      <a:pt x="3811" y="3188"/>
                    </a:lnTo>
                    <a:lnTo>
                      <a:pt x="3801" y="3198"/>
                    </a:lnTo>
                    <a:lnTo>
                      <a:pt x="3811" y="3218"/>
                    </a:lnTo>
                    <a:lnTo>
                      <a:pt x="3806" y="3227"/>
                    </a:lnTo>
                    <a:lnTo>
                      <a:pt x="3791" y="3242"/>
                    </a:lnTo>
                    <a:lnTo>
                      <a:pt x="3772" y="3271"/>
                    </a:lnTo>
                    <a:lnTo>
                      <a:pt x="3762" y="3271"/>
                    </a:lnTo>
                    <a:lnTo>
                      <a:pt x="3753" y="3266"/>
                    </a:lnTo>
                    <a:lnTo>
                      <a:pt x="3738" y="3257"/>
                    </a:lnTo>
                    <a:lnTo>
                      <a:pt x="3718" y="3261"/>
                    </a:lnTo>
                    <a:lnTo>
                      <a:pt x="3699" y="3266"/>
                    </a:lnTo>
                    <a:lnTo>
                      <a:pt x="3675" y="3261"/>
                    </a:lnTo>
                    <a:lnTo>
                      <a:pt x="3665" y="3266"/>
                    </a:lnTo>
                    <a:lnTo>
                      <a:pt x="3655" y="3276"/>
                    </a:lnTo>
                    <a:lnTo>
                      <a:pt x="3636" y="3286"/>
                    </a:lnTo>
                    <a:lnTo>
                      <a:pt x="3626" y="3276"/>
                    </a:lnTo>
                    <a:lnTo>
                      <a:pt x="3597" y="3261"/>
                    </a:lnTo>
                    <a:lnTo>
                      <a:pt x="3582" y="3252"/>
                    </a:lnTo>
                    <a:lnTo>
                      <a:pt x="3568" y="3252"/>
                    </a:lnTo>
                    <a:lnTo>
                      <a:pt x="3539" y="3257"/>
                    </a:lnTo>
                    <a:lnTo>
                      <a:pt x="3524" y="3252"/>
                    </a:lnTo>
                    <a:lnTo>
                      <a:pt x="3505" y="3247"/>
                    </a:lnTo>
                    <a:lnTo>
                      <a:pt x="3490" y="3252"/>
                    </a:lnTo>
                    <a:lnTo>
                      <a:pt x="3480" y="3261"/>
                    </a:lnTo>
                    <a:lnTo>
                      <a:pt x="3480" y="3276"/>
                    </a:lnTo>
                    <a:lnTo>
                      <a:pt x="3471" y="3286"/>
                    </a:lnTo>
                    <a:lnTo>
                      <a:pt x="3471" y="3300"/>
                    </a:lnTo>
                    <a:lnTo>
                      <a:pt x="3466" y="3320"/>
                    </a:lnTo>
                    <a:lnTo>
                      <a:pt x="3471" y="3339"/>
                    </a:lnTo>
                    <a:lnTo>
                      <a:pt x="3461" y="3354"/>
                    </a:lnTo>
                    <a:lnTo>
                      <a:pt x="3456" y="3359"/>
                    </a:lnTo>
                    <a:lnTo>
                      <a:pt x="3446" y="3368"/>
                    </a:lnTo>
                    <a:lnTo>
                      <a:pt x="3437" y="3383"/>
                    </a:lnTo>
                    <a:lnTo>
                      <a:pt x="3422" y="3383"/>
                    </a:lnTo>
                    <a:lnTo>
                      <a:pt x="3403" y="3378"/>
                    </a:lnTo>
                    <a:lnTo>
                      <a:pt x="3383" y="3383"/>
                    </a:lnTo>
                    <a:lnTo>
                      <a:pt x="3368" y="3393"/>
                    </a:lnTo>
                    <a:lnTo>
                      <a:pt x="3349" y="3407"/>
                    </a:lnTo>
                    <a:lnTo>
                      <a:pt x="3320" y="3417"/>
                    </a:lnTo>
                    <a:lnTo>
                      <a:pt x="3305" y="3422"/>
                    </a:lnTo>
                    <a:lnTo>
                      <a:pt x="3291" y="3422"/>
                    </a:lnTo>
                    <a:lnTo>
                      <a:pt x="3286" y="3432"/>
                    </a:lnTo>
                    <a:lnTo>
                      <a:pt x="3276" y="3446"/>
                    </a:lnTo>
                    <a:lnTo>
                      <a:pt x="3266" y="3446"/>
                    </a:lnTo>
                    <a:lnTo>
                      <a:pt x="3266" y="3456"/>
                    </a:lnTo>
                    <a:lnTo>
                      <a:pt x="3262" y="3466"/>
                    </a:lnTo>
                    <a:lnTo>
                      <a:pt x="3252" y="3466"/>
                    </a:lnTo>
                    <a:lnTo>
                      <a:pt x="3242" y="3470"/>
                    </a:lnTo>
                    <a:lnTo>
                      <a:pt x="3232" y="3475"/>
                    </a:lnTo>
                    <a:lnTo>
                      <a:pt x="3228" y="3480"/>
                    </a:lnTo>
                    <a:lnTo>
                      <a:pt x="3203" y="3480"/>
                    </a:lnTo>
                    <a:lnTo>
                      <a:pt x="3198" y="3495"/>
                    </a:lnTo>
                    <a:lnTo>
                      <a:pt x="3208" y="3495"/>
                    </a:lnTo>
                    <a:lnTo>
                      <a:pt x="3213" y="3500"/>
                    </a:lnTo>
                    <a:lnTo>
                      <a:pt x="3213" y="3534"/>
                    </a:lnTo>
                    <a:lnTo>
                      <a:pt x="3203" y="3538"/>
                    </a:lnTo>
                    <a:lnTo>
                      <a:pt x="3193" y="3553"/>
                    </a:lnTo>
                    <a:lnTo>
                      <a:pt x="3189" y="3572"/>
                    </a:lnTo>
                    <a:lnTo>
                      <a:pt x="3189" y="3587"/>
                    </a:lnTo>
                    <a:lnTo>
                      <a:pt x="3193" y="3597"/>
                    </a:lnTo>
                    <a:lnTo>
                      <a:pt x="3208" y="3611"/>
                    </a:lnTo>
                    <a:lnTo>
                      <a:pt x="3228" y="3621"/>
                    </a:lnTo>
                    <a:lnTo>
                      <a:pt x="3242" y="3621"/>
                    </a:lnTo>
                    <a:lnTo>
                      <a:pt x="3262" y="3631"/>
                    </a:lnTo>
                    <a:lnTo>
                      <a:pt x="3276" y="3641"/>
                    </a:lnTo>
                    <a:lnTo>
                      <a:pt x="3281" y="3655"/>
                    </a:lnTo>
                    <a:lnTo>
                      <a:pt x="3286" y="3675"/>
                    </a:lnTo>
                    <a:lnTo>
                      <a:pt x="3286" y="3684"/>
                    </a:lnTo>
                    <a:lnTo>
                      <a:pt x="3300" y="3689"/>
                    </a:lnTo>
                    <a:lnTo>
                      <a:pt x="3305" y="3699"/>
                    </a:lnTo>
                    <a:lnTo>
                      <a:pt x="3310" y="3709"/>
                    </a:lnTo>
                    <a:lnTo>
                      <a:pt x="3315" y="3713"/>
                    </a:lnTo>
                    <a:lnTo>
                      <a:pt x="3325" y="3704"/>
                    </a:lnTo>
                    <a:lnTo>
                      <a:pt x="3339" y="3709"/>
                    </a:lnTo>
                    <a:lnTo>
                      <a:pt x="3349" y="3718"/>
                    </a:lnTo>
                    <a:lnTo>
                      <a:pt x="3368" y="3718"/>
                    </a:lnTo>
                    <a:lnTo>
                      <a:pt x="3373" y="3723"/>
                    </a:lnTo>
                    <a:lnTo>
                      <a:pt x="3373" y="3733"/>
                    </a:lnTo>
                    <a:lnTo>
                      <a:pt x="3364" y="3747"/>
                    </a:lnTo>
                    <a:lnTo>
                      <a:pt x="3320" y="3747"/>
                    </a:lnTo>
                    <a:lnTo>
                      <a:pt x="3305" y="3752"/>
                    </a:lnTo>
                    <a:lnTo>
                      <a:pt x="3296" y="3762"/>
                    </a:lnTo>
                    <a:lnTo>
                      <a:pt x="3291" y="3777"/>
                    </a:lnTo>
                    <a:lnTo>
                      <a:pt x="3286" y="3801"/>
                    </a:lnTo>
                    <a:lnTo>
                      <a:pt x="3281" y="3825"/>
                    </a:lnTo>
                    <a:lnTo>
                      <a:pt x="3286" y="3850"/>
                    </a:lnTo>
                    <a:lnTo>
                      <a:pt x="3286" y="3879"/>
                    </a:lnTo>
                    <a:lnTo>
                      <a:pt x="3281" y="3898"/>
                    </a:lnTo>
                    <a:lnTo>
                      <a:pt x="3271" y="3903"/>
                    </a:lnTo>
                    <a:lnTo>
                      <a:pt x="3266" y="3913"/>
                    </a:lnTo>
                    <a:lnTo>
                      <a:pt x="3266" y="3927"/>
                    </a:lnTo>
                    <a:lnTo>
                      <a:pt x="3276" y="3942"/>
                    </a:lnTo>
                    <a:lnTo>
                      <a:pt x="3271" y="3952"/>
                    </a:lnTo>
                    <a:lnTo>
                      <a:pt x="3266" y="3966"/>
                    </a:lnTo>
                    <a:lnTo>
                      <a:pt x="3266" y="3981"/>
                    </a:lnTo>
                    <a:lnTo>
                      <a:pt x="3276" y="3995"/>
                    </a:lnTo>
                    <a:lnTo>
                      <a:pt x="3281" y="4020"/>
                    </a:lnTo>
                    <a:lnTo>
                      <a:pt x="3281" y="4039"/>
                    </a:lnTo>
                    <a:lnTo>
                      <a:pt x="3286" y="4054"/>
                    </a:lnTo>
                    <a:lnTo>
                      <a:pt x="3296" y="4059"/>
                    </a:lnTo>
                    <a:lnTo>
                      <a:pt x="3310" y="4063"/>
                    </a:lnTo>
                    <a:lnTo>
                      <a:pt x="3310" y="4122"/>
                    </a:lnTo>
                    <a:lnTo>
                      <a:pt x="3305" y="4141"/>
                    </a:lnTo>
                    <a:lnTo>
                      <a:pt x="3310" y="4185"/>
                    </a:lnTo>
                    <a:lnTo>
                      <a:pt x="3320" y="4190"/>
                    </a:lnTo>
                    <a:lnTo>
                      <a:pt x="3320" y="4204"/>
                    </a:lnTo>
                    <a:lnTo>
                      <a:pt x="3315" y="4224"/>
                    </a:lnTo>
                    <a:lnTo>
                      <a:pt x="3320" y="4243"/>
                    </a:lnTo>
                    <a:lnTo>
                      <a:pt x="3320" y="4272"/>
                    </a:lnTo>
                    <a:lnTo>
                      <a:pt x="3330" y="4311"/>
                    </a:lnTo>
                    <a:lnTo>
                      <a:pt x="3325" y="4321"/>
                    </a:lnTo>
                    <a:lnTo>
                      <a:pt x="3315" y="4326"/>
                    </a:lnTo>
                    <a:lnTo>
                      <a:pt x="3315" y="4331"/>
                    </a:lnTo>
                    <a:lnTo>
                      <a:pt x="3310" y="4355"/>
                    </a:lnTo>
                    <a:lnTo>
                      <a:pt x="3305" y="4375"/>
                    </a:lnTo>
                    <a:lnTo>
                      <a:pt x="3320" y="4370"/>
                    </a:lnTo>
                    <a:lnTo>
                      <a:pt x="3330" y="4375"/>
                    </a:lnTo>
                    <a:lnTo>
                      <a:pt x="3325" y="4389"/>
                    </a:lnTo>
                    <a:lnTo>
                      <a:pt x="3320" y="4394"/>
                    </a:lnTo>
                    <a:lnTo>
                      <a:pt x="3315" y="4399"/>
                    </a:lnTo>
                    <a:lnTo>
                      <a:pt x="3315" y="4418"/>
                    </a:lnTo>
                    <a:lnTo>
                      <a:pt x="3310" y="4423"/>
                    </a:lnTo>
                    <a:lnTo>
                      <a:pt x="3310" y="4452"/>
                    </a:lnTo>
                    <a:lnTo>
                      <a:pt x="3305" y="4452"/>
                    </a:lnTo>
                    <a:lnTo>
                      <a:pt x="3310" y="4457"/>
                    </a:lnTo>
                    <a:lnTo>
                      <a:pt x="3310" y="4486"/>
                    </a:lnTo>
                    <a:lnTo>
                      <a:pt x="3305" y="4486"/>
                    </a:lnTo>
                    <a:lnTo>
                      <a:pt x="3305" y="4491"/>
                    </a:lnTo>
                    <a:lnTo>
                      <a:pt x="3300" y="4496"/>
                    </a:lnTo>
                    <a:lnTo>
                      <a:pt x="3296" y="4501"/>
                    </a:lnTo>
                    <a:lnTo>
                      <a:pt x="3296" y="4506"/>
                    </a:lnTo>
                    <a:lnTo>
                      <a:pt x="3296" y="4516"/>
                    </a:lnTo>
                    <a:lnTo>
                      <a:pt x="3296" y="4520"/>
                    </a:lnTo>
                    <a:lnTo>
                      <a:pt x="3291" y="4525"/>
                    </a:lnTo>
                    <a:lnTo>
                      <a:pt x="3291" y="4530"/>
                    </a:lnTo>
                    <a:lnTo>
                      <a:pt x="3286" y="4535"/>
                    </a:lnTo>
                    <a:lnTo>
                      <a:pt x="3286" y="4540"/>
                    </a:lnTo>
                    <a:lnTo>
                      <a:pt x="3281" y="4545"/>
                    </a:lnTo>
                    <a:lnTo>
                      <a:pt x="3276" y="4554"/>
                    </a:lnTo>
                    <a:lnTo>
                      <a:pt x="3271" y="4554"/>
                    </a:lnTo>
                    <a:lnTo>
                      <a:pt x="3266" y="4559"/>
                    </a:lnTo>
                    <a:lnTo>
                      <a:pt x="3271" y="4564"/>
                    </a:lnTo>
                    <a:lnTo>
                      <a:pt x="3266" y="4564"/>
                    </a:lnTo>
                    <a:lnTo>
                      <a:pt x="3271" y="4579"/>
                    </a:lnTo>
                    <a:lnTo>
                      <a:pt x="3271" y="4603"/>
                    </a:lnTo>
                    <a:lnTo>
                      <a:pt x="3266" y="4603"/>
                    </a:lnTo>
                    <a:lnTo>
                      <a:pt x="3266" y="4618"/>
                    </a:lnTo>
                    <a:lnTo>
                      <a:pt x="3262" y="4618"/>
                    </a:lnTo>
                    <a:lnTo>
                      <a:pt x="3257" y="4622"/>
                    </a:lnTo>
                    <a:lnTo>
                      <a:pt x="3257" y="4652"/>
                    </a:lnTo>
                    <a:lnTo>
                      <a:pt x="3262" y="4652"/>
                    </a:lnTo>
                    <a:lnTo>
                      <a:pt x="3262" y="4656"/>
                    </a:lnTo>
                    <a:lnTo>
                      <a:pt x="3257" y="4656"/>
                    </a:lnTo>
                    <a:lnTo>
                      <a:pt x="3257" y="4661"/>
                    </a:lnTo>
                    <a:lnTo>
                      <a:pt x="3252" y="4666"/>
                    </a:lnTo>
                    <a:lnTo>
                      <a:pt x="3247" y="4676"/>
                    </a:lnTo>
                    <a:lnTo>
                      <a:pt x="3242" y="4681"/>
                    </a:lnTo>
                    <a:lnTo>
                      <a:pt x="3237" y="4686"/>
                    </a:lnTo>
                    <a:lnTo>
                      <a:pt x="3232" y="4691"/>
                    </a:lnTo>
                    <a:lnTo>
                      <a:pt x="3232" y="4700"/>
                    </a:lnTo>
                    <a:lnTo>
                      <a:pt x="3228" y="4705"/>
                    </a:lnTo>
                    <a:lnTo>
                      <a:pt x="3213" y="4705"/>
                    </a:lnTo>
                    <a:lnTo>
                      <a:pt x="3208" y="4710"/>
                    </a:lnTo>
                    <a:lnTo>
                      <a:pt x="3208" y="4720"/>
                    </a:lnTo>
                    <a:lnTo>
                      <a:pt x="3203" y="4725"/>
                    </a:lnTo>
                    <a:lnTo>
                      <a:pt x="3198" y="4729"/>
                    </a:lnTo>
                    <a:lnTo>
                      <a:pt x="3193" y="4734"/>
                    </a:lnTo>
                    <a:lnTo>
                      <a:pt x="3189" y="4739"/>
                    </a:lnTo>
                    <a:lnTo>
                      <a:pt x="3174" y="4754"/>
                    </a:lnTo>
                    <a:lnTo>
                      <a:pt x="3159" y="4778"/>
                    </a:lnTo>
                    <a:lnTo>
                      <a:pt x="3155" y="4778"/>
                    </a:lnTo>
                    <a:lnTo>
                      <a:pt x="3145" y="4793"/>
                    </a:lnTo>
                    <a:lnTo>
                      <a:pt x="3140" y="4793"/>
                    </a:lnTo>
                    <a:lnTo>
                      <a:pt x="3130" y="4802"/>
                    </a:lnTo>
                    <a:lnTo>
                      <a:pt x="3130" y="4817"/>
                    </a:lnTo>
                    <a:lnTo>
                      <a:pt x="3125" y="4817"/>
                    </a:lnTo>
                    <a:lnTo>
                      <a:pt x="3125" y="4831"/>
                    </a:lnTo>
                    <a:lnTo>
                      <a:pt x="3121" y="4846"/>
                    </a:lnTo>
                    <a:lnTo>
                      <a:pt x="3116" y="4861"/>
                    </a:lnTo>
                    <a:lnTo>
                      <a:pt x="3116" y="4875"/>
                    </a:lnTo>
                    <a:lnTo>
                      <a:pt x="3121" y="4875"/>
                    </a:lnTo>
                    <a:lnTo>
                      <a:pt x="3121" y="4890"/>
                    </a:lnTo>
                    <a:lnTo>
                      <a:pt x="3121" y="4885"/>
                    </a:lnTo>
                    <a:lnTo>
                      <a:pt x="3116" y="4885"/>
                    </a:lnTo>
                    <a:lnTo>
                      <a:pt x="3116" y="4895"/>
                    </a:lnTo>
                    <a:lnTo>
                      <a:pt x="3111" y="4900"/>
                    </a:lnTo>
                    <a:lnTo>
                      <a:pt x="3101" y="4904"/>
                    </a:lnTo>
                    <a:lnTo>
                      <a:pt x="3101" y="4909"/>
                    </a:lnTo>
                    <a:lnTo>
                      <a:pt x="3096" y="4914"/>
                    </a:lnTo>
                    <a:lnTo>
                      <a:pt x="3096" y="4919"/>
                    </a:lnTo>
                    <a:lnTo>
                      <a:pt x="3091" y="4919"/>
                    </a:lnTo>
                    <a:lnTo>
                      <a:pt x="3087" y="4924"/>
                    </a:lnTo>
                    <a:lnTo>
                      <a:pt x="3082" y="4929"/>
                    </a:lnTo>
                    <a:lnTo>
                      <a:pt x="3077" y="4934"/>
                    </a:lnTo>
                    <a:lnTo>
                      <a:pt x="3072" y="4934"/>
                    </a:lnTo>
                    <a:lnTo>
                      <a:pt x="3067" y="4938"/>
                    </a:lnTo>
                    <a:lnTo>
                      <a:pt x="3067" y="4943"/>
                    </a:lnTo>
                    <a:lnTo>
                      <a:pt x="3062" y="4943"/>
                    </a:lnTo>
                    <a:lnTo>
                      <a:pt x="3057" y="4948"/>
                    </a:lnTo>
                    <a:lnTo>
                      <a:pt x="3053" y="4953"/>
                    </a:lnTo>
                    <a:lnTo>
                      <a:pt x="3048" y="4958"/>
                    </a:lnTo>
                    <a:lnTo>
                      <a:pt x="3043" y="4968"/>
                    </a:lnTo>
                    <a:lnTo>
                      <a:pt x="3038" y="4968"/>
                    </a:lnTo>
                    <a:lnTo>
                      <a:pt x="3033" y="4972"/>
                    </a:lnTo>
                    <a:lnTo>
                      <a:pt x="3023" y="4977"/>
                    </a:lnTo>
                    <a:lnTo>
                      <a:pt x="3023" y="4982"/>
                    </a:lnTo>
                    <a:lnTo>
                      <a:pt x="3014" y="4992"/>
                    </a:lnTo>
                    <a:lnTo>
                      <a:pt x="3014" y="4997"/>
                    </a:lnTo>
                    <a:lnTo>
                      <a:pt x="2999" y="5002"/>
                    </a:lnTo>
                    <a:lnTo>
                      <a:pt x="2999" y="5016"/>
                    </a:lnTo>
                    <a:lnTo>
                      <a:pt x="2994" y="5021"/>
                    </a:lnTo>
                    <a:lnTo>
                      <a:pt x="2994" y="5026"/>
                    </a:lnTo>
                    <a:lnTo>
                      <a:pt x="2989" y="5031"/>
                    </a:lnTo>
                    <a:lnTo>
                      <a:pt x="2984" y="5036"/>
                    </a:lnTo>
                    <a:lnTo>
                      <a:pt x="2980" y="5036"/>
                    </a:lnTo>
                    <a:lnTo>
                      <a:pt x="2984" y="5041"/>
                    </a:lnTo>
                    <a:lnTo>
                      <a:pt x="2980" y="5041"/>
                    </a:lnTo>
                    <a:lnTo>
                      <a:pt x="2970" y="5045"/>
                    </a:lnTo>
                    <a:lnTo>
                      <a:pt x="2970" y="5060"/>
                    </a:lnTo>
                    <a:lnTo>
                      <a:pt x="2965" y="5065"/>
                    </a:lnTo>
                    <a:lnTo>
                      <a:pt x="2960" y="5070"/>
                    </a:lnTo>
                    <a:lnTo>
                      <a:pt x="2955" y="5070"/>
                    </a:lnTo>
                    <a:lnTo>
                      <a:pt x="2955" y="5079"/>
                    </a:lnTo>
                    <a:lnTo>
                      <a:pt x="2950" y="5084"/>
                    </a:lnTo>
                    <a:lnTo>
                      <a:pt x="2946" y="5089"/>
                    </a:lnTo>
                    <a:lnTo>
                      <a:pt x="2946" y="5094"/>
                    </a:lnTo>
                    <a:lnTo>
                      <a:pt x="2941" y="5099"/>
                    </a:lnTo>
                    <a:lnTo>
                      <a:pt x="2941" y="5104"/>
                    </a:lnTo>
                    <a:lnTo>
                      <a:pt x="2946" y="5104"/>
                    </a:lnTo>
                    <a:lnTo>
                      <a:pt x="2950" y="5099"/>
                    </a:lnTo>
                    <a:lnTo>
                      <a:pt x="2955" y="5094"/>
                    </a:lnTo>
                    <a:lnTo>
                      <a:pt x="2960" y="5089"/>
                    </a:lnTo>
                    <a:lnTo>
                      <a:pt x="2965" y="5089"/>
                    </a:lnTo>
                    <a:lnTo>
                      <a:pt x="2965" y="5084"/>
                    </a:lnTo>
                    <a:lnTo>
                      <a:pt x="2970" y="5084"/>
                    </a:lnTo>
                    <a:lnTo>
                      <a:pt x="2965" y="5089"/>
                    </a:lnTo>
                    <a:lnTo>
                      <a:pt x="2965" y="5094"/>
                    </a:lnTo>
                    <a:lnTo>
                      <a:pt x="2975" y="5094"/>
                    </a:lnTo>
                    <a:lnTo>
                      <a:pt x="2980" y="5099"/>
                    </a:lnTo>
                    <a:lnTo>
                      <a:pt x="2984" y="5099"/>
                    </a:lnTo>
                    <a:lnTo>
                      <a:pt x="2980" y="5104"/>
                    </a:lnTo>
                    <a:lnTo>
                      <a:pt x="2980" y="5109"/>
                    </a:lnTo>
                    <a:lnTo>
                      <a:pt x="2984" y="5109"/>
                    </a:lnTo>
                    <a:lnTo>
                      <a:pt x="2984" y="5104"/>
                    </a:lnTo>
                    <a:lnTo>
                      <a:pt x="2989" y="5109"/>
                    </a:lnTo>
                    <a:lnTo>
                      <a:pt x="2984" y="5113"/>
                    </a:lnTo>
                    <a:lnTo>
                      <a:pt x="2975" y="5118"/>
                    </a:lnTo>
                    <a:lnTo>
                      <a:pt x="2970" y="5128"/>
                    </a:lnTo>
                    <a:lnTo>
                      <a:pt x="2965" y="5128"/>
                    </a:lnTo>
                    <a:lnTo>
                      <a:pt x="2960" y="5133"/>
                    </a:lnTo>
                    <a:lnTo>
                      <a:pt x="2955" y="5143"/>
                    </a:lnTo>
                    <a:lnTo>
                      <a:pt x="2950" y="5147"/>
                    </a:lnTo>
                    <a:lnTo>
                      <a:pt x="2950" y="5172"/>
                    </a:lnTo>
                    <a:lnTo>
                      <a:pt x="2946" y="5177"/>
                    </a:lnTo>
                    <a:lnTo>
                      <a:pt x="2946" y="5186"/>
                    </a:lnTo>
                    <a:lnTo>
                      <a:pt x="2936" y="5186"/>
                    </a:lnTo>
                    <a:lnTo>
                      <a:pt x="2936" y="5191"/>
                    </a:lnTo>
                    <a:lnTo>
                      <a:pt x="2926" y="5196"/>
                    </a:lnTo>
                    <a:lnTo>
                      <a:pt x="2921" y="5196"/>
                    </a:lnTo>
                    <a:lnTo>
                      <a:pt x="2921" y="5201"/>
                    </a:lnTo>
                    <a:lnTo>
                      <a:pt x="2916" y="5206"/>
                    </a:lnTo>
                    <a:lnTo>
                      <a:pt x="2916" y="5211"/>
                    </a:lnTo>
                    <a:lnTo>
                      <a:pt x="2916" y="5206"/>
                    </a:lnTo>
                    <a:lnTo>
                      <a:pt x="2921" y="5211"/>
                    </a:lnTo>
                    <a:lnTo>
                      <a:pt x="2916" y="5211"/>
                    </a:lnTo>
                    <a:lnTo>
                      <a:pt x="2916" y="5216"/>
                    </a:lnTo>
                    <a:lnTo>
                      <a:pt x="2912" y="5216"/>
                    </a:lnTo>
                    <a:lnTo>
                      <a:pt x="2912" y="5211"/>
                    </a:lnTo>
                    <a:lnTo>
                      <a:pt x="2902" y="5211"/>
                    </a:lnTo>
                    <a:lnTo>
                      <a:pt x="2897" y="5216"/>
                    </a:lnTo>
                    <a:lnTo>
                      <a:pt x="2907" y="5216"/>
                    </a:lnTo>
                    <a:lnTo>
                      <a:pt x="2912" y="5225"/>
                    </a:lnTo>
                    <a:lnTo>
                      <a:pt x="2912" y="5230"/>
                    </a:lnTo>
                    <a:lnTo>
                      <a:pt x="2897" y="5250"/>
                    </a:lnTo>
                    <a:lnTo>
                      <a:pt x="2887" y="5264"/>
                    </a:lnTo>
                    <a:lnTo>
                      <a:pt x="2882" y="5274"/>
                    </a:lnTo>
                    <a:lnTo>
                      <a:pt x="2878" y="5274"/>
                    </a:lnTo>
                    <a:lnTo>
                      <a:pt x="2873" y="5279"/>
                    </a:lnTo>
                    <a:lnTo>
                      <a:pt x="2868" y="5284"/>
                    </a:lnTo>
                    <a:lnTo>
                      <a:pt x="2858" y="5284"/>
                    </a:lnTo>
                    <a:lnTo>
                      <a:pt x="2858" y="5288"/>
                    </a:lnTo>
                    <a:lnTo>
                      <a:pt x="2848" y="5293"/>
                    </a:lnTo>
                    <a:lnTo>
                      <a:pt x="2839" y="5303"/>
                    </a:lnTo>
                    <a:lnTo>
                      <a:pt x="2834" y="5308"/>
                    </a:lnTo>
                    <a:lnTo>
                      <a:pt x="2824" y="5318"/>
                    </a:lnTo>
                    <a:lnTo>
                      <a:pt x="2819" y="5318"/>
                    </a:lnTo>
                    <a:lnTo>
                      <a:pt x="2814" y="5322"/>
                    </a:lnTo>
                    <a:lnTo>
                      <a:pt x="2809" y="5322"/>
                    </a:lnTo>
                    <a:lnTo>
                      <a:pt x="2785" y="5337"/>
                    </a:lnTo>
                    <a:lnTo>
                      <a:pt x="2775" y="5347"/>
                    </a:lnTo>
                    <a:lnTo>
                      <a:pt x="2771" y="5352"/>
                    </a:lnTo>
                    <a:lnTo>
                      <a:pt x="2766" y="5356"/>
                    </a:lnTo>
                    <a:lnTo>
                      <a:pt x="2761" y="5361"/>
                    </a:lnTo>
                    <a:lnTo>
                      <a:pt x="2756" y="5366"/>
                    </a:lnTo>
                    <a:lnTo>
                      <a:pt x="2751" y="5381"/>
                    </a:lnTo>
                    <a:lnTo>
                      <a:pt x="2746" y="5391"/>
                    </a:lnTo>
                    <a:lnTo>
                      <a:pt x="2741" y="5400"/>
                    </a:lnTo>
                    <a:lnTo>
                      <a:pt x="2737" y="5405"/>
                    </a:lnTo>
                    <a:lnTo>
                      <a:pt x="2737" y="5415"/>
                    </a:lnTo>
                    <a:lnTo>
                      <a:pt x="2732" y="5425"/>
                    </a:lnTo>
                    <a:lnTo>
                      <a:pt x="2732" y="5429"/>
                    </a:lnTo>
                    <a:lnTo>
                      <a:pt x="2727" y="5434"/>
                    </a:lnTo>
                    <a:lnTo>
                      <a:pt x="2727" y="5444"/>
                    </a:lnTo>
                    <a:lnTo>
                      <a:pt x="2722" y="5449"/>
                    </a:lnTo>
                    <a:lnTo>
                      <a:pt x="2717" y="5454"/>
                    </a:lnTo>
                    <a:lnTo>
                      <a:pt x="2717" y="5459"/>
                    </a:lnTo>
                    <a:lnTo>
                      <a:pt x="2712" y="5463"/>
                    </a:lnTo>
                    <a:lnTo>
                      <a:pt x="2707" y="5463"/>
                    </a:lnTo>
                    <a:lnTo>
                      <a:pt x="2707" y="5473"/>
                    </a:lnTo>
                    <a:lnTo>
                      <a:pt x="2703" y="5473"/>
                    </a:lnTo>
                    <a:lnTo>
                      <a:pt x="2703" y="5483"/>
                    </a:lnTo>
                    <a:lnTo>
                      <a:pt x="2698" y="5483"/>
                    </a:lnTo>
                    <a:lnTo>
                      <a:pt x="2698" y="5497"/>
                    </a:lnTo>
                    <a:lnTo>
                      <a:pt x="2693" y="5507"/>
                    </a:lnTo>
                    <a:lnTo>
                      <a:pt x="2693" y="5512"/>
                    </a:lnTo>
                    <a:lnTo>
                      <a:pt x="2688" y="5517"/>
                    </a:lnTo>
                    <a:lnTo>
                      <a:pt x="2688" y="5522"/>
                    </a:lnTo>
                    <a:lnTo>
                      <a:pt x="2683" y="5527"/>
                    </a:lnTo>
                    <a:lnTo>
                      <a:pt x="2669" y="5551"/>
                    </a:lnTo>
                    <a:lnTo>
                      <a:pt x="2664" y="5561"/>
                    </a:lnTo>
                    <a:lnTo>
                      <a:pt x="2654" y="5565"/>
                    </a:lnTo>
                    <a:lnTo>
                      <a:pt x="2654" y="5575"/>
                    </a:lnTo>
                    <a:lnTo>
                      <a:pt x="2649" y="5580"/>
                    </a:lnTo>
                    <a:lnTo>
                      <a:pt x="2639" y="5580"/>
                    </a:lnTo>
                    <a:lnTo>
                      <a:pt x="2639" y="5585"/>
                    </a:lnTo>
                    <a:lnTo>
                      <a:pt x="2634" y="5585"/>
                    </a:lnTo>
                    <a:lnTo>
                      <a:pt x="2634" y="5590"/>
                    </a:lnTo>
                    <a:lnTo>
                      <a:pt x="2630" y="5590"/>
                    </a:lnTo>
                    <a:lnTo>
                      <a:pt x="2625" y="5595"/>
                    </a:lnTo>
                    <a:lnTo>
                      <a:pt x="2625" y="5600"/>
                    </a:lnTo>
                    <a:lnTo>
                      <a:pt x="2620" y="5600"/>
                    </a:lnTo>
                    <a:lnTo>
                      <a:pt x="2615" y="5604"/>
                    </a:lnTo>
                    <a:lnTo>
                      <a:pt x="2610" y="5604"/>
                    </a:lnTo>
                    <a:lnTo>
                      <a:pt x="2610" y="5624"/>
                    </a:lnTo>
                    <a:lnTo>
                      <a:pt x="2600" y="5634"/>
                    </a:lnTo>
                    <a:lnTo>
                      <a:pt x="2596" y="5634"/>
                    </a:lnTo>
                    <a:lnTo>
                      <a:pt x="2586" y="5638"/>
                    </a:lnTo>
                    <a:lnTo>
                      <a:pt x="2586" y="5643"/>
                    </a:lnTo>
                    <a:lnTo>
                      <a:pt x="2557" y="5643"/>
                    </a:lnTo>
                    <a:lnTo>
                      <a:pt x="2547" y="5653"/>
                    </a:lnTo>
                    <a:lnTo>
                      <a:pt x="2542" y="5658"/>
                    </a:lnTo>
                    <a:lnTo>
                      <a:pt x="2537" y="5663"/>
                    </a:lnTo>
                    <a:lnTo>
                      <a:pt x="2528" y="5663"/>
                    </a:lnTo>
                    <a:lnTo>
                      <a:pt x="2518" y="5672"/>
                    </a:lnTo>
                    <a:lnTo>
                      <a:pt x="2513" y="5677"/>
                    </a:lnTo>
                    <a:lnTo>
                      <a:pt x="2503" y="5668"/>
                    </a:lnTo>
                    <a:lnTo>
                      <a:pt x="2493" y="5663"/>
                    </a:lnTo>
                    <a:lnTo>
                      <a:pt x="2489" y="5653"/>
                    </a:lnTo>
                    <a:lnTo>
                      <a:pt x="2489" y="5658"/>
                    </a:lnTo>
                    <a:lnTo>
                      <a:pt x="2493" y="5663"/>
                    </a:lnTo>
                    <a:lnTo>
                      <a:pt x="2489" y="5668"/>
                    </a:lnTo>
                    <a:lnTo>
                      <a:pt x="2474" y="5668"/>
                    </a:lnTo>
                    <a:lnTo>
                      <a:pt x="2469" y="5672"/>
                    </a:lnTo>
                    <a:lnTo>
                      <a:pt x="2464" y="5682"/>
                    </a:lnTo>
                    <a:lnTo>
                      <a:pt x="2464" y="5687"/>
                    </a:lnTo>
                    <a:lnTo>
                      <a:pt x="2455" y="5697"/>
                    </a:lnTo>
                    <a:lnTo>
                      <a:pt x="2450" y="5697"/>
                    </a:lnTo>
                    <a:lnTo>
                      <a:pt x="2445" y="5702"/>
                    </a:lnTo>
                    <a:lnTo>
                      <a:pt x="2445" y="5706"/>
                    </a:lnTo>
                    <a:lnTo>
                      <a:pt x="2440" y="5706"/>
                    </a:lnTo>
                    <a:lnTo>
                      <a:pt x="2435" y="5702"/>
                    </a:lnTo>
                    <a:lnTo>
                      <a:pt x="2421" y="5702"/>
                    </a:lnTo>
                    <a:lnTo>
                      <a:pt x="2411" y="5706"/>
                    </a:lnTo>
                    <a:lnTo>
                      <a:pt x="2377" y="5706"/>
                    </a:lnTo>
                    <a:lnTo>
                      <a:pt x="2372" y="5711"/>
                    </a:lnTo>
                    <a:lnTo>
                      <a:pt x="2357" y="5711"/>
                    </a:lnTo>
                    <a:lnTo>
                      <a:pt x="2357" y="5716"/>
                    </a:lnTo>
                    <a:lnTo>
                      <a:pt x="2343" y="5716"/>
                    </a:lnTo>
                    <a:lnTo>
                      <a:pt x="2343" y="5721"/>
                    </a:lnTo>
                    <a:lnTo>
                      <a:pt x="2333" y="5721"/>
                    </a:lnTo>
                    <a:lnTo>
                      <a:pt x="2328" y="5726"/>
                    </a:lnTo>
                    <a:lnTo>
                      <a:pt x="2319" y="5726"/>
                    </a:lnTo>
                    <a:lnTo>
                      <a:pt x="2314" y="5731"/>
                    </a:lnTo>
                    <a:lnTo>
                      <a:pt x="2309" y="5731"/>
                    </a:lnTo>
                    <a:lnTo>
                      <a:pt x="2304" y="5736"/>
                    </a:lnTo>
                    <a:lnTo>
                      <a:pt x="2284" y="5736"/>
                    </a:lnTo>
                    <a:lnTo>
                      <a:pt x="2280" y="5740"/>
                    </a:lnTo>
                    <a:lnTo>
                      <a:pt x="2265" y="5745"/>
                    </a:lnTo>
                    <a:lnTo>
                      <a:pt x="2260" y="5745"/>
                    </a:lnTo>
                    <a:lnTo>
                      <a:pt x="2255" y="5750"/>
                    </a:lnTo>
                    <a:lnTo>
                      <a:pt x="2241" y="5750"/>
                    </a:lnTo>
                    <a:lnTo>
                      <a:pt x="2226" y="5755"/>
                    </a:lnTo>
                    <a:lnTo>
                      <a:pt x="2216" y="5755"/>
                    </a:lnTo>
                    <a:lnTo>
                      <a:pt x="2212" y="5760"/>
                    </a:lnTo>
                    <a:lnTo>
                      <a:pt x="2202" y="5760"/>
                    </a:lnTo>
                    <a:lnTo>
                      <a:pt x="2202" y="5779"/>
                    </a:lnTo>
                    <a:lnTo>
                      <a:pt x="2207" y="5784"/>
                    </a:lnTo>
                    <a:lnTo>
                      <a:pt x="2212" y="5789"/>
                    </a:lnTo>
                    <a:lnTo>
                      <a:pt x="2221" y="5794"/>
                    </a:lnTo>
                    <a:lnTo>
                      <a:pt x="2226" y="5794"/>
                    </a:lnTo>
                    <a:lnTo>
                      <a:pt x="2246" y="5804"/>
                    </a:lnTo>
                    <a:lnTo>
                      <a:pt x="2265" y="5804"/>
                    </a:lnTo>
                    <a:lnTo>
                      <a:pt x="2270" y="5809"/>
                    </a:lnTo>
                    <a:lnTo>
                      <a:pt x="2280" y="5818"/>
                    </a:lnTo>
                    <a:lnTo>
                      <a:pt x="2294" y="5823"/>
                    </a:lnTo>
                    <a:lnTo>
                      <a:pt x="2309" y="5823"/>
                    </a:lnTo>
                    <a:lnTo>
                      <a:pt x="2319" y="5833"/>
                    </a:lnTo>
                    <a:lnTo>
                      <a:pt x="2338" y="5833"/>
                    </a:lnTo>
                    <a:lnTo>
                      <a:pt x="2348" y="5843"/>
                    </a:lnTo>
                    <a:lnTo>
                      <a:pt x="2353" y="5843"/>
                    </a:lnTo>
                    <a:lnTo>
                      <a:pt x="2367" y="5847"/>
                    </a:lnTo>
                    <a:lnTo>
                      <a:pt x="2391" y="5847"/>
                    </a:lnTo>
                    <a:lnTo>
                      <a:pt x="2396" y="5843"/>
                    </a:lnTo>
                    <a:lnTo>
                      <a:pt x="2416" y="5843"/>
                    </a:lnTo>
                    <a:lnTo>
                      <a:pt x="2416" y="5847"/>
                    </a:lnTo>
                    <a:lnTo>
                      <a:pt x="2425" y="5852"/>
                    </a:lnTo>
                    <a:lnTo>
                      <a:pt x="2435" y="5852"/>
                    </a:lnTo>
                    <a:lnTo>
                      <a:pt x="2440" y="5847"/>
                    </a:lnTo>
                    <a:lnTo>
                      <a:pt x="2455" y="5843"/>
                    </a:lnTo>
                    <a:lnTo>
                      <a:pt x="2459" y="5838"/>
                    </a:lnTo>
                    <a:lnTo>
                      <a:pt x="2464" y="5838"/>
                    </a:lnTo>
                    <a:lnTo>
                      <a:pt x="2459" y="5852"/>
                    </a:lnTo>
                    <a:lnTo>
                      <a:pt x="2459" y="5881"/>
                    </a:lnTo>
                    <a:lnTo>
                      <a:pt x="2464" y="5906"/>
                    </a:lnTo>
                    <a:lnTo>
                      <a:pt x="2450" y="5925"/>
                    </a:lnTo>
                    <a:lnTo>
                      <a:pt x="2430" y="5915"/>
                    </a:lnTo>
                    <a:lnTo>
                      <a:pt x="2421" y="5925"/>
                    </a:lnTo>
                    <a:lnTo>
                      <a:pt x="2411" y="5935"/>
                    </a:lnTo>
                    <a:lnTo>
                      <a:pt x="2377" y="5945"/>
                    </a:lnTo>
                    <a:lnTo>
                      <a:pt x="2357" y="5950"/>
                    </a:lnTo>
                    <a:lnTo>
                      <a:pt x="2343" y="5969"/>
                    </a:lnTo>
                    <a:lnTo>
                      <a:pt x="2328" y="5979"/>
                    </a:lnTo>
                    <a:lnTo>
                      <a:pt x="2304" y="5984"/>
                    </a:lnTo>
                    <a:lnTo>
                      <a:pt x="2294" y="5993"/>
                    </a:lnTo>
                    <a:lnTo>
                      <a:pt x="2284" y="6008"/>
                    </a:lnTo>
                    <a:lnTo>
                      <a:pt x="2260" y="6018"/>
                    </a:lnTo>
                    <a:lnTo>
                      <a:pt x="2255" y="6018"/>
                    </a:lnTo>
                    <a:lnTo>
                      <a:pt x="2250" y="6003"/>
                    </a:lnTo>
                    <a:lnTo>
                      <a:pt x="2246" y="5984"/>
                    </a:lnTo>
                    <a:lnTo>
                      <a:pt x="2246" y="5906"/>
                    </a:lnTo>
                    <a:lnTo>
                      <a:pt x="2226" y="5891"/>
                    </a:lnTo>
                    <a:lnTo>
                      <a:pt x="2202" y="5881"/>
                    </a:lnTo>
                    <a:lnTo>
                      <a:pt x="2173" y="5881"/>
                    </a:lnTo>
                    <a:lnTo>
                      <a:pt x="2153" y="5886"/>
                    </a:lnTo>
                    <a:lnTo>
                      <a:pt x="2129" y="5891"/>
                    </a:lnTo>
                    <a:lnTo>
                      <a:pt x="2114" y="5891"/>
                    </a:lnTo>
                    <a:lnTo>
                      <a:pt x="2100" y="5877"/>
                    </a:lnTo>
                    <a:lnTo>
                      <a:pt x="2085" y="5872"/>
                    </a:lnTo>
                    <a:lnTo>
                      <a:pt x="2085" y="5843"/>
                    </a:lnTo>
                    <a:lnTo>
                      <a:pt x="2071" y="5833"/>
                    </a:lnTo>
                    <a:lnTo>
                      <a:pt x="2071" y="5818"/>
                    </a:lnTo>
                    <a:lnTo>
                      <a:pt x="2075" y="5804"/>
                    </a:lnTo>
                    <a:lnTo>
                      <a:pt x="2071" y="5784"/>
                    </a:lnTo>
                    <a:lnTo>
                      <a:pt x="2061" y="5770"/>
                    </a:lnTo>
                    <a:lnTo>
                      <a:pt x="2061" y="5760"/>
                    </a:lnTo>
                    <a:lnTo>
                      <a:pt x="2056" y="5740"/>
                    </a:lnTo>
                    <a:lnTo>
                      <a:pt x="2041" y="5716"/>
                    </a:lnTo>
                    <a:lnTo>
                      <a:pt x="2017" y="5711"/>
                    </a:lnTo>
                    <a:lnTo>
                      <a:pt x="2007" y="5702"/>
                    </a:lnTo>
                    <a:lnTo>
                      <a:pt x="1978" y="5697"/>
                    </a:lnTo>
                    <a:lnTo>
                      <a:pt x="1969" y="5692"/>
                    </a:lnTo>
                    <a:lnTo>
                      <a:pt x="1964" y="5687"/>
                    </a:lnTo>
                    <a:lnTo>
                      <a:pt x="1959" y="5677"/>
                    </a:lnTo>
                    <a:lnTo>
                      <a:pt x="1949" y="5668"/>
                    </a:lnTo>
                    <a:lnTo>
                      <a:pt x="1934" y="5658"/>
                    </a:lnTo>
                    <a:lnTo>
                      <a:pt x="1925" y="5643"/>
                    </a:lnTo>
                    <a:lnTo>
                      <a:pt x="1915" y="5634"/>
                    </a:lnTo>
                    <a:lnTo>
                      <a:pt x="1900" y="5619"/>
                    </a:lnTo>
                    <a:lnTo>
                      <a:pt x="1886" y="5614"/>
                    </a:lnTo>
                    <a:lnTo>
                      <a:pt x="1876" y="5600"/>
                    </a:lnTo>
                    <a:lnTo>
                      <a:pt x="1876" y="5570"/>
                    </a:lnTo>
                    <a:lnTo>
                      <a:pt x="1866" y="5565"/>
                    </a:lnTo>
                    <a:lnTo>
                      <a:pt x="1847" y="5565"/>
                    </a:lnTo>
                    <a:lnTo>
                      <a:pt x="1837" y="5556"/>
                    </a:lnTo>
                    <a:lnTo>
                      <a:pt x="1823" y="5561"/>
                    </a:lnTo>
                    <a:lnTo>
                      <a:pt x="1808" y="5570"/>
                    </a:lnTo>
                    <a:lnTo>
                      <a:pt x="1779" y="5565"/>
                    </a:lnTo>
                    <a:lnTo>
                      <a:pt x="1769" y="5561"/>
                    </a:lnTo>
                    <a:lnTo>
                      <a:pt x="1755" y="5561"/>
                    </a:lnTo>
                    <a:lnTo>
                      <a:pt x="1750" y="5570"/>
                    </a:lnTo>
                    <a:lnTo>
                      <a:pt x="1730" y="5580"/>
                    </a:lnTo>
                    <a:lnTo>
                      <a:pt x="1711" y="5570"/>
                    </a:lnTo>
                    <a:lnTo>
                      <a:pt x="1696" y="5551"/>
                    </a:lnTo>
                    <a:lnTo>
                      <a:pt x="1682" y="5541"/>
                    </a:lnTo>
                    <a:lnTo>
                      <a:pt x="1638" y="5527"/>
                    </a:lnTo>
                    <a:lnTo>
                      <a:pt x="1623" y="5512"/>
                    </a:lnTo>
                    <a:lnTo>
                      <a:pt x="1614" y="5473"/>
                    </a:lnTo>
                    <a:lnTo>
                      <a:pt x="1565" y="5439"/>
                    </a:lnTo>
                    <a:lnTo>
                      <a:pt x="1546" y="5415"/>
                    </a:lnTo>
                    <a:lnTo>
                      <a:pt x="1526" y="5410"/>
                    </a:lnTo>
                    <a:lnTo>
                      <a:pt x="1502" y="5395"/>
                    </a:lnTo>
                    <a:lnTo>
                      <a:pt x="1478" y="5386"/>
                    </a:lnTo>
                    <a:lnTo>
                      <a:pt x="1468" y="5371"/>
                    </a:lnTo>
                    <a:lnTo>
                      <a:pt x="1444" y="5361"/>
                    </a:lnTo>
                    <a:lnTo>
                      <a:pt x="1444" y="5356"/>
                    </a:lnTo>
                    <a:lnTo>
                      <a:pt x="1429" y="5356"/>
                    </a:lnTo>
                    <a:lnTo>
                      <a:pt x="1409" y="5347"/>
                    </a:lnTo>
                    <a:lnTo>
                      <a:pt x="1390" y="5332"/>
                    </a:lnTo>
                    <a:lnTo>
                      <a:pt x="1380" y="5313"/>
                    </a:lnTo>
                    <a:lnTo>
                      <a:pt x="1371" y="5298"/>
                    </a:lnTo>
                    <a:lnTo>
                      <a:pt x="1346" y="5288"/>
                    </a:lnTo>
                    <a:lnTo>
                      <a:pt x="1327" y="5274"/>
                    </a:lnTo>
                    <a:lnTo>
                      <a:pt x="1303" y="5264"/>
                    </a:lnTo>
                    <a:lnTo>
                      <a:pt x="1288" y="5250"/>
                    </a:lnTo>
                    <a:lnTo>
                      <a:pt x="1264" y="5216"/>
                    </a:lnTo>
                    <a:lnTo>
                      <a:pt x="1259" y="5191"/>
                    </a:lnTo>
                    <a:lnTo>
                      <a:pt x="1259" y="5152"/>
                    </a:lnTo>
                    <a:lnTo>
                      <a:pt x="1249" y="5133"/>
                    </a:lnTo>
                    <a:lnTo>
                      <a:pt x="1235" y="5118"/>
                    </a:lnTo>
                    <a:lnTo>
                      <a:pt x="1235" y="5109"/>
                    </a:lnTo>
                    <a:lnTo>
                      <a:pt x="1230" y="5099"/>
                    </a:lnTo>
                    <a:lnTo>
                      <a:pt x="1220" y="5099"/>
                    </a:lnTo>
                    <a:lnTo>
                      <a:pt x="1210" y="5104"/>
                    </a:lnTo>
                    <a:lnTo>
                      <a:pt x="1200" y="5109"/>
                    </a:lnTo>
                    <a:lnTo>
                      <a:pt x="1191" y="5123"/>
                    </a:lnTo>
                    <a:lnTo>
                      <a:pt x="1191" y="5138"/>
                    </a:lnTo>
                    <a:lnTo>
                      <a:pt x="1171" y="5143"/>
                    </a:lnTo>
                    <a:lnTo>
                      <a:pt x="1162" y="5133"/>
                    </a:lnTo>
                    <a:lnTo>
                      <a:pt x="1147" y="5133"/>
                    </a:lnTo>
                    <a:lnTo>
                      <a:pt x="1128" y="5138"/>
                    </a:lnTo>
                    <a:lnTo>
                      <a:pt x="1123" y="5157"/>
                    </a:lnTo>
                    <a:lnTo>
                      <a:pt x="1128" y="5167"/>
                    </a:lnTo>
                    <a:lnTo>
                      <a:pt x="1128" y="5181"/>
                    </a:lnTo>
                    <a:lnTo>
                      <a:pt x="1118" y="5191"/>
                    </a:lnTo>
                    <a:lnTo>
                      <a:pt x="1108" y="5191"/>
                    </a:lnTo>
                    <a:lnTo>
                      <a:pt x="1089" y="5201"/>
                    </a:lnTo>
                    <a:lnTo>
                      <a:pt x="1079" y="5216"/>
                    </a:lnTo>
                    <a:lnTo>
                      <a:pt x="1064" y="5225"/>
                    </a:lnTo>
                    <a:lnTo>
                      <a:pt x="1050" y="5230"/>
                    </a:lnTo>
                    <a:lnTo>
                      <a:pt x="1030" y="5225"/>
                    </a:lnTo>
                    <a:lnTo>
                      <a:pt x="1016" y="5225"/>
                    </a:lnTo>
                    <a:lnTo>
                      <a:pt x="1001" y="5235"/>
                    </a:lnTo>
                    <a:lnTo>
                      <a:pt x="1001" y="5259"/>
                    </a:lnTo>
                    <a:lnTo>
                      <a:pt x="996" y="5269"/>
                    </a:lnTo>
                    <a:lnTo>
                      <a:pt x="987" y="5279"/>
                    </a:lnTo>
                    <a:lnTo>
                      <a:pt x="972" y="5284"/>
                    </a:lnTo>
                    <a:lnTo>
                      <a:pt x="972" y="5298"/>
                    </a:lnTo>
                    <a:lnTo>
                      <a:pt x="967" y="5308"/>
                    </a:lnTo>
                    <a:lnTo>
                      <a:pt x="962" y="5322"/>
                    </a:lnTo>
                    <a:lnTo>
                      <a:pt x="928" y="5308"/>
                    </a:lnTo>
                    <a:lnTo>
                      <a:pt x="899" y="5288"/>
                    </a:lnTo>
                    <a:lnTo>
                      <a:pt x="870" y="5274"/>
                    </a:lnTo>
                    <a:lnTo>
                      <a:pt x="889" y="5250"/>
                    </a:lnTo>
                    <a:lnTo>
                      <a:pt x="865" y="5230"/>
                    </a:lnTo>
                    <a:lnTo>
                      <a:pt x="851" y="5230"/>
                    </a:lnTo>
                    <a:lnTo>
                      <a:pt x="846" y="5235"/>
                    </a:lnTo>
                    <a:lnTo>
                      <a:pt x="826" y="5245"/>
                    </a:lnTo>
                    <a:lnTo>
                      <a:pt x="812" y="5230"/>
                    </a:lnTo>
                    <a:lnTo>
                      <a:pt x="802" y="5230"/>
                    </a:lnTo>
                    <a:lnTo>
                      <a:pt x="797" y="5240"/>
                    </a:lnTo>
                    <a:lnTo>
                      <a:pt x="778" y="5250"/>
                    </a:lnTo>
                    <a:lnTo>
                      <a:pt x="744" y="5245"/>
                    </a:lnTo>
                    <a:lnTo>
                      <a:pt x="714" y="5259"/>
                    </a:lnTo>
                    <a:lnTo>
                      <a:pt x="695" y="5259"/>
                    </a:lnTo>
                    <a:lnTo>
                      <a:pt x="690" y="5211"/>
                    </a:lnTo>
                    <a:lnTo>
                      <a:pt x="651" y="5201"/>
                    </a:lnTo>
                    <a:lnTo>
                      <a:pt x="637" y="5206"/>
                    </a:lnTo>
                    <a:lnTo>
                      <a:pt x="617" y="5181"/>
                    </a:lnTo>
                    <a:lnTo>
                      <a:pt x="617" y="5147"/>
                    </a:lnTo>
                    <a:lnTo>
                      <a:pt x="603" y="5143"/>
                    </a:lnTo>
                    <a:lnTo>
                      <a:pt x="578" y="5147"/>
                    </a:lnTo>
                    <a:lnTo>
                      <a:pt x="559" y="5133"/>
                    </a:lnTo>
                    <a:lnTo>
                      <a:pt x="530" y="5133"/>
                    </a:lnTo>
                    <a:lnTo>
                      <a:pt x="510" y="5143"/>
                    </a:lnTo>
                    <a:lnTo>
                      <a:pt x="501" y="5113"/>
                    </a:lnTo>
                    <a:lnTo>
                      <a:pt x="481" y="5113"/>
                    </a:lnTo>
                    <a:lnTo>
                      <a:pt x="462" y="5094"/>
                    </a:lnTo>
                    <a:lnTo>
                      <a:pt x="452" y="5070"/>
                    </a:lnTo>
                    <a:lnTo>
                      <a:pt x="428" y="5045"/>
                    </a:lnTo>
                    <a:lnTo>
                      <a:pt x="384" y="5045"/>
                    </a:lnTo>
                    <a:lnTo>
                      <a:pt x="374" y="5026"/>
                    </a:lnTo>
                    <a:lnTo>
                      <a:pt x="350" y="5021"/>
                    </a:lnTo>
                    <a:lnTo>
                      <a:pt x="321" y="4987"/>
                    </a:lnTo>
                    <a:lnTo>
                      <a:pt x="287" y="4987"/>
                    </a:lnTo>
                    <a:lnTo>
                      <a:pt x="282" y="5021"/>
                    </a:lnTo>
                    <a:lnTo>
                      <a:pt x="248" y="5016"/>
                    </a:lnTo>
                    <a:lnTo>
                      <a:pt x="223" y="5007"/>
                    </a:lnTo>
                    <a:lnTo>
                      <a:pt x="214" y="4992"/>
                    </a:lnTo>
                    <a:lnTo>
                      <a:pt x="194" y="4968"/>
                    </a:lnTo>
                    <a:lnTo>
                      <a:pt x="170" y="4953"/>
                    </a:lnTo>
                    <a:lnTo>
                      <a:pt x="151" y="4914"/>
                    </a:lnTo>
                    <a:lnTo>
                      <a:pt x="131" y="4885"/>
                    </a:lnTo>
                    <a:lnTo>
                      <a:pt x="116" y="4885"/>
                    </a:lnTo>
                    <a:lnTo>
                      <a:pt x="102" y="4870"/>
                    </a:lnTo>
                    <a:lnTo>
                      <a:pt x="102" y="4846"/>
                    </a:lnTo>
                    <a:lnTo>
                      <a:pt x="82" y="4831"/>
                    </a:lnTo>
                    <a:lnTo>
                      <a:pt x="48" y="4807"/>
                    </a:lnTo>
                    <a:lnTo>
                      <a:pt x="29" y="4778"/>
                    </a:lnTo>
                    <a:lnTo>
                      <a:pt x="0" y="4773"/>
                    </a:lnTo>
                    <a:lnTo>
                      <a:pt x="5" y="4744"/>
                    </a:lnTo>
                    <a:lnTo>
                      <a:pt x="5" y="4725"/>
                    </a:lnTo>
                    <a:lnTo>
                      <a:pt x="14" y="4705"/>
                    </a:lnTo>
                    <a:lnTo>
                      <a:pt x="29" y="4695"/>
                    </a:lnTo>
                    <a:lnTo>
                      <a:pt x="48" y="4691"/>
                    </a:lnTo>
                    <a:lnTo>
                      <a:pt x="78" y="4686"/>
                    </a:lnTo>
                    <a:lnTo>
                      <a:pt x="87" y="4671"/>
                    </a:lnTo>
                    <a:lnTo>
                      <a:pt x="92" y="4647"/>
                    </a:lnTo>
                    <a:lnTo>
                      <a:pt x="107" y="4627"/>
                    </a:lnTo>
                    <a:lnTo>
                      <a:pt x="126" y="4632"/>
                    </a:lnTo>
                    <a:lnTo>
                      <a:pt x="146" y="4637"/>
                    </a:lnTo>
                    <a:lnTo>
                      <a:pt x="165" y="4627"/>
                    </a:lnTo>
                    <a:lnTo>
                      <a:pt x="180" y="4632"/>
                    </a:lnTo>
                    <a:lnTo>
                      <a:pt x="199" y="4642"/>
                    </a:lnTo>
                    <a:lnTo>
                      <a:pt x="223" y="4637"/>
                    </a:lnTo>
                    <a:lnTo>
                      <a:pt x="219" y="4618"/>
                    </a:lnTo>
                    <a:lnTo>
                      <a:pt x="228" y="4593"/>
                    </a:lnTo>
                    <a:lnTo>
                      <a:pt x="238" y="4559"/>
                    </a:lnTo>
                    <a:lnTo>
                      <a:pt x="253" y="4535"/>
                    </a:lnTo>
                    <a:lnTo>
                      <a:pt x="257" y="4506"/>
                    </a:lnTo>
                    <a:lnTo>
                      <a:pt x="260" y="4506"/>
                    </a:lnTo>
                    <a:lnTo>
                      <a:pt x="262" y="4496"/>
                    </a:lnTo>
                    <a:lnTo>
                      <a:pt x="257" y="4467"/>
                    </a:lnTo>
                    <a:lnTo>
                      <a:pt x="243" y="4452"/>
                    </a:lnTo>
                    <a:lnTo>
                      <a:pt x="238" y="4447"/>
                    </a:lnTo>
                    <a:lnTo>
                      <a:pt x="238" y="4428"/>
                    </a:lnTo>
                    <a:lnTo>
                      <a:pt x="257" y="4404"/>
                    </a:lnTo>
                    <a:lnTo>
                      <a:pt x="253" y="4375"/>
                    </a:lnTo>
                    <a:lnTo>
                      <a:pt x="257" y="4355"/>
                    </a:lnTo>
                    <a:lnTo>
                      <a:pt x="257" y="4345"/>
                    </a:lnTo>
                    <a:lnTo>
                      <a:pt x="248" y="4316"/>
                    </a:lnTo>
                    <a:lnTo>
                      <a:pt x="262" y="4316"/>
                    </a:lnTo>
                    <a:lnTo>
                      <a:pt x="272" y="4302"/>
                    </a:lnTo>
                    <a:lnTo>
                      <a:pt x="301" y="4297"/>
                    </a:lnTo>
                    <a:lnTo>
                      <a:pt x="311" y="4287"/>
                    </a:lnTo>
                    <a:lnTo>
                      <a:pt x="296" y="4268"/>
                    </a:lnTo>
                    <a:lnTo>
                      <a:pt x="287" y="4248"/>
                    </a:lnTo>
                    <a:lnTo>
                      <a:pt x="291" y="4214"/>
                    </a:lnTo>
                    <a:lnTo>
                      <a:pt x="282" y="4195"/>
                    </a:lnTo>
                    <a:lnTo>
                      <a:pt x="291" y="4175"/>
                    </a:lnTo>
                    <a:lnTo>
                      <a:pt x="287" y="4166"/>
                    </a:lnTo>
                    <a:lnTo>
                      <a:pt x="267" y="4151"/>
                    </a:lnTo>
                    <a:lnTo>
                      <a:pt x="262" y="4146"/>
                    </a:lnTo>
                    <a:lnTo>
                      <a:pt x="272" y="4131"/>
                    </a:lnTo>
                    <a:lnTo>
                      <a:pt x="262" y="4107"/>
                    </a:lnTo>
                    <a:lnTo>
                      <a:pt x="267" y="4088"/>
                    </a:lnTo>
                    <a:lnTo>
                      <a:pt x="287" y="4068"/>
                    </a:lnTo>
                    <a:lnTo>
                      <a:pt x="316" y="4044"/>
                    </a:lnTo>
                    <a:lnTo>
                      <a:pt x="321" y="3981"/>
                    </a:lnTo>
                    <a:lnTo>
                      <a:pt x="355" y="3976"/>
                    </a:lnTo>
                    <a:lnTo>
                      <a:pt x="364" y="3942"/>
                    </a:lnTo>
                    <a:lnTo>
                      <a:pt x="374" y="3947"/>
                    </a:lnTo>
                    <a:lnTo>
                      <a:pt x="394" y="3947"/>
                    </a:lnTo>
                    <a:lnTo>
                      <a:pt x="408" y="3961"/>
                    </a:lnTo>
                    <a:lnTo>
                      <a:pt x="423" y="3957"/>
                    </a:lnTo>
                    <a:lnTo>
                      <a:pt x="437" y="3932"/>
                    </a:lnTo>
                    <a:lnTo>
                      <a:pt x="432" y="3903"/>
                    </a:lnTo>
                    <a:lnTo>
                      <a:pt x="437" y="3893"/>
                    </a:lnTo>
                    <a:lnTo>
                      <a:pt x="466" y="3893"/>
                    </a:lnTo>
                    <a:lnTo>
                      <a:pt x="457" y="3864"/>
                    </a:lnTo>
                    <a:lnTo>
                      <a:pt x="457" y="3816"/>
                    </a:lnTo>
                    <a:lnTo>
                      <a:pt x="476" y="3811"/>
                    </a:lnTo>
                    <a:lnTo>
                      <a:pt x="505" y="3806"/>
                    </a:lnTo>
                    <a:lnTo>
                      <a:pt x="544" y="3806"/>
                    </a:lnTo>
                    <a:lnTo>
                      <a:pt x="539" y="3772"/>
                    </a:lnTo>
                    <a:lnTo>
                      <a:pt x="549" y="3738"/>
                    </a:lnTo>
                    <a:lnTo>
                      <a:pt x="544" y="3728"/>
                    </a:lnTo>
                    <a:lnTo>
                      <a:pt x="530" y="3733"/>
                    </a:lnTo>
                    <a:lnTo>
                      <a:pt x="510" y="3728"/>
                    </a:lnTo>
                    <a:lnTo>
                      <a:pt x="515" y="3694"/>
                    </a:lnTo>
                    <a:lnTo>
                      <a:pt x="515" y="3631"/>
                    </a:lnTo>
                    <a:lnTo>
                      <a:pt x="491" y="3626"/>
                    </a:lnTo>
                    <a:lnTo>
                      <a:pt x="471" y="3636"/>
                    </a:lnTo>
                    <a:lnTo>
                      <a:pt x="447" y="3631"/>
                    </a:lnTo>
                    <a:lnTo>
                      <a:pt x="437" y="3616"/>
                    </a:lnTo>
                    <a:lnTo>
                      <a:pt x="437" y="3592"/>
                    </a:lnTo>
                    <a:lnTo>
                      <a:pt x="466" y="3577"/>
                    </a:lnTo>
                    <a:lnTo>
                      <a:pt x="471" y="3553"/>
                    </a:lnTo>
                    <a:lnTo>
                      <a:pt x="452" y="3543"/>
                    </a:lnTo>
                    <a:lnTo>
                      <a:pt x="403" y="3519"/>
                    </a:lnTo>
                    <a:lnTo>
                      <a:pt x="418" y="3475"/>
                    </a:lnTo>
                    <a:lnTo>
                      <a:pt x="496" y="3286"/>
                    </a:lnTo>
                    <a:lnTo>
                      <a:pt x="535" y="3179"/>
                    </a:lnTo>
                    <a:lnTo>
                      <a:pt x="739" y="3179"/>
                    </a:lnTo>
                    <a:lnTo>
                      <a:pt x="753" y="3203"/>
                    </a:lnTo>
                    <a:lnTo>
                      <a:pt x="787" y="3203"/>
                    </a:lnTo>
                    <a:lnTo>
                      <a:pt x="807" y="3198"/>
                    </a:lnTo>
                    <a:lnTo>
                      <a:pt x="826" y="3179"/>
                    </a:lnTo>
                    <a:lnTo>
                      <a:pt x="846" y="3179"/>
                    </a:lnTo>
                    <a:lnTo>
                      <a:pt x="860" y="3174"/>
                    </a:lnTo>
                    <a:lnTo>
                      <a:pt x="894" y="3169"/>
                    </a:lnTo>
                    <a:lnTo>
                      <a:pt x="894" y="3135"/>
                    </a:lnTo>
                    <a:lnTo>
                      <a:pt x="909" y="3120"/>
                    </a:lnTo>
                    <a:lnTo>
                      <a:pt x="909" y="3096"/>
                    </a:lnTo>
                    <a:lnTo>
                      <a:pt x="928" y="3082"/>
                    </a:lnTo>
                    <a:lnTo>
                      <a:pt x="938" y="3043"/>
                    </a:lnTo>
                    <a:lnTo>
                      <a:pt x="967" y="3033"/>
                    </a:lnTo>
                    <a:lnTo>
                      <a:pt x="982" y="3043"/>
                    </a:lnTo>
                    <a:lnTo>
                      <a:pt x="996" y="3043"/>
                    </a:lnTo>
                    <a:lnTo>
                      <a:pt x="1025" y="3028"/>
                    </a:lnTo>
                    <a:lnTo>
                      <a:pt x="1040" y="3043"/>
                    </a:lnTo>
                    <a:lnTo>
                      <a:pt x="1055" y="3057"/>
                    </a:lnTo>
                    <a:lnTo>
                      <a:pt x="1040" y="3077"/>
                    </a:lnTo>
                    <a:lnTo>
                      <a:pt x="1035" y="3091"/>
                    </a:lnTo>
                    <a:lnTo>
                      <a:pt x="1050" y="3116"/>
                    </a:lnTo>
                    <a:lnTo>
                      <a:pt x="1050" y="3130"/>
                    </a:lnTo>
                    <a:lnTo>
                      <a:pt x="1059" y="3140"/>
                    </a:lnTo>
                    <a:lnTo>
                      <a:pt x="1084" y="3140"/>
                    </a:lnTo>
                    <a:lnTo>
                      <a:pt x="1108" y="3150"/>
                    </a:lnTo>
                    <a:lnTo>
                      <a:pt x="1108" y="3169"/>
                    </a:lnTo>
                    <a:lnTo>
                      <a:pt x="1128" y="3184"/>
                    </a:lnTo>
                    <a:lnTo>
                      <a:pt x="1118" y="3208"/>
                    </a:lnTo>
                    <a:lnTo>
                      <a:pt x="1142" y="3227"/>
                    </a:lnTo>
                    <a:lnTo>
                      <a:pt x="1128" y="3242"/>
                    </a:lnTo>
                    <a:lnTo>
                      <a:pt x="1137" y="3252"/>
                    </a:lnTo>
                    <a:lnTo>
                      <a:pt x="1137" y="3266"/>
                    </a:lnTo>
                    <a:lnTo>
                      <a:pt x="1166" y="3286"/>
                    </a:lnTo>
                    <a:lnTo>
                      <a:pt x="1191" y="3291"/>
                    </a:lnTo>
                    <a:lnTo>
                      <a:pt x="1200" y="3320"/>
                    </a:lnTo>
                    <a:lnTo>
                      <a:pt x="1215" y="3320"/>
                    </a:lnTo>
                    <a:lnTo>
                      <a:pt x="1220" y="3300"/>
                    </a:lnTo>
                    <a:lnTo>
                      <a:pt x="1235" y="3286"/>
                    </a:lnTo>
                    <a:lnTo>
                      <a:pt x="1249" y="3291"/>
                    </a:lnTo>
                    <a:lnTo>
                      <a:pt x="1254" y="3291"/>
                    </a:lnTo>
                    <a:lnTo>
                      <a:pt x="1264" y="3281"/>
                    </a:lnTo>
                    <a:lnTo>
                      <a:pt x="1259" y="3247"/>
                    </a:lnTo>
                    <a:lnTo>
                      <a:pt x="1239" y="3237"/>
                    </a:lnTo>
                    <a:lnTo>
                      <a:pt x="1225" y="3203"/>
                    </a:lnTo>
                    <a:lnTo>
                      <a:pt x="1225" y="3184"/>
                    </a:lnTo>
                    <a:lnTo>
                      <a:pt x="1235" y="3154"/>
                    </a:lnTo>
                    <a:lnTo>
                      <a:pt x="1220" y="3135"/>
                    </a:lnTo>
                    <a:lnTo>
                      <a:pt x="1215" y="3111"/>
                    </a:lnTo>
                    <a:lnTo>
                      <a:pt x="1230" y="3106"/>
                    </a:lnTo>
                    <a:lnTo>
                      <a:pt x="1249" y="3116"/>
                    </a:lnTo>
                    <a:lnTo>
                      <a:pt x="1278" y="3111"/>
                    </a:lnTo>
                    <a:lnTo>
                      <a:pt x="1273" y="3096"/>
                    </a:lnTo>
                    <a:lnTo>
                      <a:pt x="1278" y="3082"/>
                    </a:lnTo>
                    <a:lnTo>
                      <a:pt x="1293" y="3067"/>
                    </a:lnTo>
                    <a:lnTo>
                      <a:pt x="1317" y="3033"/>
                    </a:lnTo>
                    <a:lnTo>
                      <a:pt x="1293" y="3018"/>
                    </a:lnTo>
                    <a:lnTo>
                      <a:pt x="1294" y="3013"/>
                    </a:lnTo>
                    <a:lnTo>
                      <a:pt x="1293" y="3013"/>
                    </a:lnTo>
                    <a:lnTo>
                      <a:pt x="1298" y="2999"/>
                    </a:lnTo>
                    <a:lnTo>
                      <a:pt x="1317" y="2989"/>
                    </a:lnTo>
                    <a:lnTo>
                      <a:pt x="1332" y="2960"/>
                    </a:lnTo>
                    <a:lnTo>
                      <a:pt x="1356" y="2945"/>
                    </a:lnTo>
                    <a:lnTo>
                      <a:pt x="1385" y="2936"/>
                    </a:lnTo>
                    <a:lnTo>
                      <a:pt x="1400" y="2907"/>
                    </a:lnTo>
                    <a:lnTo>
                      <a:pt x="1405" y="2877"/>
                    </a:lnTo>
                    <a:lnTo>
                      <a:pt x="1414" y="2853"/>
                    </a:lnTo>
                    <a:lnTo>
                      <a:pt x="1434" y="2834"/>
                    </a:lnTo>
                    <a:lnTo>
                      <a:pt x="1458" y="2829"/>
                    </a:lnTo>
                    <a:lnTo>
                      <a:pt x="1487" y="2824"/>
                    </a:lnTo>
                    <a:lnTo>
                      <a:pt x="1521" y="2804"/>
                    </a:lnTo>
                    <a:lnTo>
                      <a:pt x="1536" y="2785"/>
                    </a:lnTo>
                    <a:lnTo>
                      <a:pt x="1546" y="2761"/>
                    </a:lnTo>
                    <a:lnTo>
                      <a:pt x="1555" y="2746"/>
                    </a:lnTo>
                    <a:lnTo>
                      <a:pt x="1570" y="2736"/>
                    </a:lnTo>
                    <a:lnTo>
                      <a:pt x="1594" y="2717"/>
                    </a:lnTo>
                    <a:lnTo>
                      <a:pt x="1609" y="2688"/>
                    </a:lnTo>
                    <a:lnTo>
                      <a:pt x="1604" y="2659"/>
                    </a:lnTo>
                    <a:lnTo>
                      <a:pt x="1599" y="2629"/>
                    </a:lnTo>
                    <a:lnTo>
                      <a:pt x="1584" y="2615"/>
                    </a:lnTo>
                    <a:lnTo>
                      <a:pt x="1570" y="2591"/>
                    </a:lnTo>
                    <a:lnTo>
                      <a:pt x="1555" y="2561"/>
                    </a:lnTo>
                    <a:lnTo>
                      <a:pt x="1560" y="2527"/>
                    </a:lnTo>
                    <a:lnTo>
                      <a:pt x="1570" y="2503"/>
                    </a:lnTo>
                    <a:lnTo>
                      <a:pt x="1594" y="2493"/>
                    </a:lnTo>
                    <a:lnTo>
                      <a:pt x="1619" y="2474"/>
                    </a:lnTo>
                    <a:lnTo>
                      <a:pt x="1648" y="2479"/>
                    </a:lnTo>
                    <a:lnTo>
                      <a:pt x="1653" y="2459"/>
                    </a:lnTo>
                    <a:lnTo>
                      <a:pt x="1677" y="2430"/>
                    </a:lnTo>
                    <a:lnTo>
                      <a:pt x="1711" y="2445"/>
                    </a:lnTo>
                    <a:lnTo>
                      <a:pt x="1730" y="2430"/>
                    </a:lnTo>
                    <a:lnTo>
                      <a:pt x="1774" y="2435"/>
                    </a:lnTo>
                    <a:lnTo>
                      <a:pt x="1774" y="2450"/>
                    </a:lnTo>
                    <a:lnTo>
                      <a:pt x="1745" y="2450"/>
                    </a:lnTo>
                    <a:lnTo>
                      <a:pt x="1750" y="2479"/>
                    </a:lnTo>
                    <a:lnTo>
                      <a:pt x="1774" y="2508"/>
                    </a:lnTo>
                    <a:lnTo>
                      <a:pt x="1779" y="2532"/>
                    </a:lnTo>
                    <a:lnTo>
                      <a:pt x="1803" y="2547"/>
                    </a:lnTo>
                    <a:lnTo>
                      <a:pt x="1828" y="2576"/>
                    </a:lnTo>
                    <a:lnTo>
                      <a:pt x="1886" y="2591"/>
                    </a:lnTo>
                    <a:lnTo>
                      <a:pt x="1905" y="2591"/>
                    </a:lnTo>
                    <a:lnTo>
                      <a:pt x="1925" y="2595"/>
                    </a:lnTo>
                    <a:lnTo>
                      <a:pt x="1930" y="2615"/>
                    </a:lnTo>
                    <a:lnTo>
                      <a:pt x="1939" y="2663"/>
                    </a:lnTo>
                    <a:lnTo>
                      <a:pt x="1969" y="2644"/>
                    </a:lnTo>
                    <a:lnTo>
                      <a:pt x="2003" y="2644"/>
                    </a:lnTo>
                    <a:lnTo>
                      <a:pt x="2007" y="2663"/>
                    </a:lnTo>
                    <a:lnTo>
                      <a:pt x="2032" y="2668"/>
                    </a:lnTo>
                    <a:lnTo>
                      <a:pt x="2032" y="2707"/>
                    </a:lnTo>
                    <a:lnTo>
                      <a:pt x="2066" y="2707"/>
                    </a:lnTo>
                    <a:lnTo>
                      <a:pt x="2080" y="2698"/>
                    </a:lnTo>
                    <a:lnTo>
                      <a:pt x="2109" y="2693"/>
                    </a:lnTo>
                    <a:lnTo>
                      <a:pt x="2119" y="2678"/>
                    </a:lnTo>
                    <a:lnTo>
                      <a:pt x="2139" y="2663"/>
                    </a:lnTo>
                    <a:lnTo>
                      <a:pt x="2148" y="2649"/>
                    </a:lnTo>
                    <a:lnTo>
                      <a:pt x="2158" y="2639"/>
                    </a:lnTo>
                    <a:lnTo>
                      <a:pt x="2139" y="2629"/>
                    </a:lnTo>
                    <a:lnTo>
                      <a:pt x="2119" y="2605"/>
                    </a:lnTo>
                    <a:lnTo>
                      <a:pt x="2124" y="2581"/>
                    </a:lnTo>
                    <a:lnTo>
                      <a:pt x="2144" y="2557"/>
                    </a:lnTo>
                    <a:lnTo>
                      <a:pt x="2168" y="2532"/>
                    </a:lnTo>
                    <a:lnTo>
                      <a:pt x="2197" y="2498"/>
                    </a:lnTo>
                    <a:lnTo>
                      <a:pt x="2231" y="2484"/>
                    </a:lnTo>
                    <a:lnTo>
                      <a:pt x="2246" y="2464"/>
                    </a:lnTo>
                    <a:lnTo>
                      <a:pt x="2241" y="2435"/>
                    </a:lnTo>
                    <a:lnTo>
                      <a:pt x="2231" y="2406"/>
                    </a:lnTo>
                    <a:lnTo>
                      <a:pt x="2202" y="2386"/>
                    </a:lnTo>
                    <a:lnTo>
                      <a:pt x="2187" y="2372"/>
                    </a:lnTo>
                    <a:lnTo>
                      <a:pt x="2197" y="2352"/>
                    </a:lnTo>
                    <a:lnTo>
                      <a:pt x="2192" y="2314"/>
                    </a:lnTo>
                    <a:lnTo>
                      <a:pt x="2158" y="2318"/>
                    </a:lnTo>
                    <a:lnTo>
                      <a:pt x="2114" y="2279"/>
                    </a:lnTo>
                    <a:lnTo>
                      <a:pt x="2105" y="2250"/>
                    </a:lnTo>
                    <a:lnTo>
                      <a:pt x="2085" y="2221"/>
                    </a:lnTo>
                    <a:lnTo>
                      <a:pt x="2105" y="2197"/>
                    </a:lnTo>
                    <a:lnTo>
                      <a:pt x="2134" y="2177"/>
                    </a:lnTo>
                    <a:lnTo>
                      <a:pt x="2148" y="2129"/>
                    </a:lnTo>
                    <a:lnTo>
                      <a:pt x="2202" y="2129"/>
                    </a:lnTo>
                    <a:lnTo>
                      <a:pt x="2250" y="2124"/>
                    </a:lnTo>
                    <a:lnTo>
                      <a:pt x="2246" y="2104"/>
                    </a:lnTo>
                    <a:lnTo>
                      <a:pt x="2226" y="2090"/>
                    </a:lnTo>
                    <a:lnTo>
                      <a:pt x="2226" y="2080"/>
                    </a:lnTo>
                    <a:lnTo>
                      <a:pt x="2231" y="2051"/>
                    </a:lnTo>
                    <a:lnTo>
                      <a:pt x="2216" y="2027"/>
                    </a:lnTo>
                    <a:lnTo>
                      <a:pt x="2212" y="1934"/>
                    </a:lnTo>
                    <a:lnTo>
                      <a:pt x="2192" y="1944"/>
                    </a:lnTo>
                    <a:lnTo>
                      <a:pt x="2173" y="1925"/>
                    </a:lnTo>
                    <a:lnTo>
                      <a:pt x="2148" y="1934"/>
                    </a:lnTo>
                    <a:lnTo>
                      <a:pt x="2134" y="1934"/>
                    </a:lnTo>
                    <a:lnTo>
                      <a:pt x="2095" y="1925"/>
                    </a:lnTo>
                    <a:lnTo>
                      <a:pt x="2066" y="1905"/>
                    </a:lnTo>
                    <a:lnTo>
                      <a:pt x="2041" y="1881"/>
                    </a:lnTo>
                    <a:lnTo>
                      <a:pt x="2003" y="1847"/>
                    </a:lnTo>
                    <a:lnTo>
                      <a:pt x="1978" y="1808"/>
                    </a:lnTo>
                    <a:lnTo>
                      <a:pt x="1983" y="1793"/>
                    </a:lnTo>
                    <a:lnTo>
                      <a:pt x="1993" y="1754"/>
                    </a:lnTo>
                    <a:lnTo>
                      <a:pt x="1983" y="1740"/>
                    </a:lnTo>
                    <a:lnTo>
                      <a:pt x="1969" y="1735"/>
                    </a:lnTo>
                    <a:lnTo>
                      <a:pt x="1964" y="1716"/>
                    </a:lnTo>
                    <a:lnTo>
                      <a:pt x="1988" y="1701"/>
                    </a:lnTo>
                    <a:lnTo>
                      <a:pt x="1988" y="1682"/>
                    </a:lnTo>
                    <a:lnTo>
                      <a:pt x="1978" y="1667"/>
                    </a:lnTo>
                    <a:lnTo>
                      <a:pt x="1978" y="1633"/>
                    </a:lnTo>
                    <a:lnTo>
                      <a:pt x="1983" y="1604"/>
                    </a:lnTo>
                    <a:lnTo>
                      <a:pt x="2007" y="1594"/>
                    </a:lnTo>
                    <a:lnTo>
                      <a:pt x="2007" y="1570"/>
                    </a:lnTo>
                    <a:lnTo>
                      <a:pt x="2032" y="1560"/>
                    </a:lnTo>
                    <a:lnTo>
                      <a:pt x="2071" y="1526"/>
                    </a:lnTo>
                    <a:lnTo>
                      <a:pt x="2056" y="1497"/>
                    </a:lnTo>
                    <a:lnTo>
                      <a:pt x="2041" y="1482"/>
                    </a:lnTo>
                    <a:lnTo>
                      <a:pt x="2037" y="1468"/>
                    </a:lnTo>
                    <a:lnTo>
                      <a:pt x="2041" y="1458"/>
                    </a:lnTo>
                    <a:lnTo>
                      <a:pt x="2051" y="1443"/>
                    </a:lnTo>
                    <a:lnTo>
                      <a:pt x="2085" y="1429"/>
                    </a:lnTo>
                    <a:lnTo>
                      <a:pt x="2109" y="1419"/>
                    </a:lnTo>
                    <a:lnTo>
                      <a:pt x="2109" y="1400"/>
                    </a:lnTo>
                    <a:lnTo>
                      <a:pt x="2129" y="1375"/>
                    </a:lnTo>
                    <a:lnTo>
                      <a:pt x="2153" y="1356"/>
                    </a:lnTo>
                    <a:lnTo>
                      <a:pt x="2173" y="1341"/>
                    </a:lnTo>
                    <a:lnTo>
                      <a:pt x="2178" y="1317"/>
                    </a:lnTo>
                    <a:lnTo>
                      <a:pt x="2197" y="1312"/>
                    </a:lnTo>
                    <a:lnTo>
                      <a:pt x="2221" y="1312"/>
                    </a:lnTo>
                    <a:lnTo>
                      <a:pt x="2231" y="1302"/>
                    </a:lnTo>
                    <a:lnTo>
                      <a:pt x="2246" y="1283"/>
                    </a:lnTo>
                    <a:lnTo>
                      <a:pt x="2246" y="1268"/>
                    </a:lnTo>
                    <a:lnTo>
                      <a:pt x="2231" y="1254"/>
                    </a:lnTo>
                    <a:lnTo>
                      <a:pt x="2226" y="1229"/>
                    </a:lnTo>
                    <a:lnTo>
                      <a:pt x="2241" y="1205"/>
                    </a:lnTo>
                    <a:lnTo>
                      <a:pt x="2275" y="1161"/>
                    </a:lnTo>
                    <a:lnTo>
                      <a:pt x="2299" y="1132"/>
                    </a:lnTo>
                    <a:lnTo>
                      <a:pt x="2319" y="1118"/>
                    </a:lnTo>
                    <a:lnTo>
                      <a:pt x="2319" y="1079"/>
                    </a:lnTo>
                    <a:lnTo>
                      <a:pt x="2323" y="1035"/>
                    </a:lnTo>
                    <a:lnTo>
                      <a:pt x="2309" y="1025"/>
                    </a:lnTo>
                    <a:lnTo>
                      <a:pt x="2304" y="1011"/>
                    </a:lnTo>
                    <a:lnTo>
                      <a:pt x="2319" y="986"/>
                    </a:lnTo>
                    <a:lnTo>
                      <a:pt x="2323" y="962"/>
                    </a:lnTo>
                    <a:lnTo>
                      <a:pt x="2333" y="952"/>
                    </a:lnTo>
                    <a:lnTo>
                      <a:pt x="2353" y="918"/>
                    </a:lnTo>
                    <a:lnTo>
                      <a:pt x="2372" y="894"/>
                    </a:lnTo>
                    <a:lnTo>
                      <a:pt x="2367" y="870"/>
                    </a:lnTo>
                    <a:lnTo>
                      <a:pt x="2377" y="855"/>
                    </a:lnTo>
                    <a:lnTo>
                      <a:pt x="2377" y="841"/>
                    </a:lnTo>
                    <a:lnTo>
                      <a:pt x="2348" y="841"/>
                    </a:lnTo>
                    <a:lnTo>
                      <a:pt x="2319" y="831"/>
                    </a:lnTo>
                    <a:lnTo>
                      <a:pt x="2304" y="811"/>
                    </a:lnTo>
                    <a:lnTo>
                      <a:pt x="2309" y="787"/>
                    </a:lnTo>
                    <a:lnTo>
                      <a:pt x="2299" y="773"/>
                    </a:lnTo>
                    <a:lnTo>
                      <a:pt x="2289" y="768"/>
                    </a:lnTo>
                    <a:lnTo>
                      <a:pt x="2275" y="739"/>
                    </a:lnTo>
                    <a:lnTo>
                      <a:pt x="2246" y="724"/>
                    </a:lnTo>
                    <a:lnTo>
                      <a:pt x="2231" y="709"/>
                    </a:lnTo>
                    <a:lnTo>
                      <a:pt x="2226" y="680"/>
                    </a:lnTo>
                    <a:lnTo>
                      <a:pt x="2216" y="651"/>
                    </a:lnTo>
                    <a:lnTo>
                      <a:pt x="2246" y="646"/>
                    </a:lnTo>
                    <a:lnTo>
                      <a:pt x="2260" y="632"/>
                    </a:lnTo>
                    <a:lnTo>
                      <a:pt x="2265" y="617"/>
                    </a:lnTo>
                    <a:lnTo>
                      <a:pt x="2265" y="578"/>
                    </a:lnTo>
                    <a:lnTo>
                      <a:pt x="2241" y="559"/>
                    </a:lnTo>
                    <a:lnTo>
                      <a:pt x="2246" y="529"/>
                    </a:lnTo>
                    <a:lnTo>
                      <a:pt x="2265" y="520"/>
                    </a:lnTo>
                    <a:lnTo>
                      <a:pt x="2289" y="534"/>
                    </a:lnTo>
                    <a:lnTo>
                      <a:pt x="2309" y="520"/>
                    </a:lnTo>
                    <a:lnTo>
                      <a:pt x="2319" y="495"/>
                    </a:lnTo>
                    <a:lnTo>
                      <a:pt x="2309" y="481"/>
                    </a:lnTo>
                    <a:lnTo>
                      <a:pt x="2289" y="466"/>
                    </a:lnTo>
                    <a:lnTo>
                      <a:pt x="2275" y="452"/>
                    </a:lnTo>
                    <a:lnTo>
                      <a:pt x="2260" y="427"/>
                    </a:lnTo>
                    <a:lnTo>
                      <a:pt x="2275" y="408"/>
                    </a:lnTo>
                    <a:lnTo>
                      <a:pt x="2284" y="389"/>
                    </a:lnTo>
                    <a:lnTo>
                      <a:pt x="2275" y="364"/>
                    </a:lnTo>
                    <a:lnTo>
                      <a:pt x="2280" y="330"/>
                    </a:lnTo>
                    <a:lnTo>
                      <a:pt x="2284" y="311"/>
                    </a:lnTo>
                    <a:lnTo>
                      <a:pt x="2289" y="277"/>
                    </a:lnTo>
                    <a:lnTo>
                      <a:pt x="2284" y="248"/>
                    </a:lnTo>
                    <a:lnTo>
                      <a:pt x="2270" y="218"/>
                    </a:lnTo>
                    <a:lnTo>
                      <a:pt x="2275" y="209"/>
                    </a:lnTo>
                    <a:lnTo>
                      <a:pt x="2299" y="214"/>
                    </a:lnTo>
                    <a:lnTo>
                      <a:pt x="2328" y="223"/>
                    </a:lnTo>
                    <a:lnTo>
                      <a:pt x="2357" y="238"/>
                    </a:lnTo>
                    <a:lnTo>
                      <a:pt x="2372" y="223"/>
                    </a:lnTo>
                    <a:lnTo>
                      <a:pt x="2377" y="209"/>
                    </a:lnTo>
                    <a:lnTo>
                      <a:pt x="2391" y="214"/>
                    </a:lnTo>
                    <a:lnTo>
                      <a:pt x="2411" y="233"/>
                    </a:lnTo>
                    <a:lnTo>
                      <a:pt x="2445" y="233"/>
                    </a:lnTo>
                    <a:lnTo>
                      <a:pt x="2459" y="223"/>
                    </a:lnTo>
                    <a:lnTo>
                      <a:pt x="2464" y="189"/>
                    </a:lnTo>
                    <a:lnTo>
                      <a:pt x="2498" y="175"/>
                    </a:lnTo>
                    <a:lnTo>
                      <a:pt x="2532" y="175"/>
                    </a:lnTo>
                    <a:lnTo>
                      <a:pt x="2576" y="160"/>
                    </a:lnTo>
                    <a:lnTo>
                      <a:pt x="2596" y="175"/>
                    </a:lnTo>
                    <a:lnTo>
                      <a:pt x="2610" y="141"/>
                    </a:lnTo>
                    <a:lnTo>
                      <a:pt x="2615" y="111"/>
                    </a:lnTo>
                    <a:lnTo>
                      <a:pt x="2605" y="102"/>
                    </a:lnTo>
                    <a:lnTo>
                      <a:pt x="2581" y="87"/>
                    </a:lnTo>
                    <a:lnTo>
                      <a:pt x="2576" y="68"/>
                    </a:lnTo>
                    <a:lnTo>
                      <a:pt x="2562" y="43"/>
                    </a:lnTo>
                    <a:lnTo>
                      <a:pt x="2528" y="34"/>
                    </a:lnTo>
                    <a:lnTo>
                      <a:pt x="2552" y="19"/>
                    </a:lnTo>
                    <a:lnTo>
                      <a:pt x="2581" y="29"/>
                    </a:lnTo>
                    <a:lnTo>
                      <a:pt x="2586" y="19"/>
                    </a:lnTo>
                    <a:lnTo>
                      <a:pt x="2600" y="0"/>
                    </a:lnTo>
                    <a:lnTo>
                      <a:pt x="2610" y="0"/>
                    </a:lnTo>
                    <a:lnTo>
                      <a:pt x="2620" y="14"/>
                    </a:lnTo>
                    <a:lnTo>
                      <a:pt x="2620" y="34"/>
                    </a:lnTo>
                    <a:lnTo>
                      <a:pt x="2634" y="43"/>
                    </a:lnTo>
                    <a:lnTo>
                      <a:pt x="2634" y="63"/>
                    </a:lnTo>
                    <a:lnTo>
                      <a:pt x="2630" y="73"/>
                    </a:lnTo>
                    <a:lnTo>
                      <a:pt x="2644" y="111"/>
                    </a:lnTo>
                    <a:lnTo>
                      <a:pt x="2654" y="126"/>
                    </a:lnTo>
                    <a:lnTo>
                      <a:pt x="2693" y="126"/>
                    </a:lnTo>
                    <a:lnTo>
                      <a:pt x="2707" y="145"/>
                    </a:lnTo>
                    <a:lnTo>
                      <a:pt x="2703" y="189"/>
                    </a:lnTo>
                    <a:lnTo>
                      <a:pt x="2717" y="194"/>
                    </a:lnTo>
                    <a:lnTo>
                      <a:pt x="2722" y="209"/>
                    </a:lnTo>
                    <a:lnTo>
                      <a:pt x="2707" y="233"/>
                    </a:lnTo>
                    <a:lnTo>
                      <a:pt x="2688" y="238"/>
                    </a:lnTo>
                    <a:lnTo>
                      <a:pt x="2664" y="243"/>
                    </a:lnTo>
                    <a:lnTo>
                      <a:pt x="2639" y="243"/>
                    </a:lnTo>
                    <a:lnTo>
                      <a:pt x="2625" y="252"/>
                    </a:lnTo>
                    <a:lnTo>
                      <a:pt x="2630" y="282"/>
                    </a:lnTo>
                    <a:lnTo>
                      <a:pt x="2620" y="306"/>
                    </a:lnTo>
                    <a:lnTo>
                      <a:pt x="2610" y="325"/>
                    </a:lnTo>
                    <a:lnTo>
                      <a:pt x="2605" y="350"/>
                    </a:lnTo>
                    <a:lnTo>
                      <a:pt x="2615" y="364"/>
                    </a:lnTo>
                    <a:lnTo>
                      <a:pt x="2639" y="359"/>
                    </a:lnTo>
                    <a:lnTo>
                      <a:pt x="2664" y="340"/>
                    </a:lnTo>
                    <a:lnTo>
                      <a:pt x="2693" y="335"/>
                    </a:lnTo>
                    <a:lnTo>
                      <a:pt x="2727" y="345"/>
                    </a:lnTo>
                    <a:lnTo>
                      <a:pt x="2751" y="355"/>
                    </a:lnTo>
                    <a:lnTo>
                      <a:pt x="2771" y="350"/>
                    </a:lnTo>
                    <a:lnTo>
                      <a:pt x="2795" y="340"/>
                    </a:lnTo>
                    <a:lnTo>
                      <a:pt x="2809" y="359"/>
                    </a:lnTo>
                    <a:lnTo>
                      <a:pt x="2819" y="384"/>
                    </a:lnTo>
                    <a:lnTo>
                      <a:pt x="2843" y="398"/>
                    </a:lnTo>
                    <a:lnTo>
                      <a:pt x="2853" y="418"/>
                    </a:lnTo>
                    <a:lnTo>
                      <a:pt x="2878" y="408"/>
                    </a:lnTo>
                    <a:lnTo>
                      <a:pt x="2887" y="447"/>
                    </a:lnTo>
                    <a:lnTo>
                      <a:pt x="2897" y="491"/>
                    </a:lnTo>
                    <a:lnTo>
                      <a:pt x="2916" y="539"/>
                    </a:lnTo>
                    <a:lnTo>
                      <a:pt x="2916" y="564"/>
                    </a:lnTo>
                    <a:lnTo>
                      <a:pt x="2921" y="588"/>
                    </a:lnTo>
                    <a:lnTo>
                      <a:pt x="2936" y="612"/>
                    </a:lnTo>
                    <a:lnTo>
                      <a:pt x="2960" y="627"/>
                    </a:lnTo>
                    <a:lnTo>
                      <a:pt x="2970" y="641"/>
                    </a:lnTo>
                    <a:lnTo>
                      <a:pt x="2970" y="656"/>
                    </a:lnTo>
                    <a:lnTo>
                      <a:pt x="2960" y="670"/>
                    </a:lnTo>
                    <a:lnTo>
                      <a:pt x="2950" y="680"/>
                    </a:lnTo>
                    <a:lnTo>
                      <a:pt x="2941" y="695"/>
                    </a:lnTo>
                    <a:lnTo>
                      <a:pt x="2941" y="734"/>
                    </a:lnTo>
                    <a:lnTo>
                      <a:pt x="2926" y="748"/>
                    </a:lnTo>
                    <a:lnTo>
                      <a:pt x="2926" y="763"/>
                    </a:lnTo>
                    <a:lnTo>
                      <a:pt x="2916" y="782"/>
                    </a:lnTo>
                    <a:lnTo>
                      <a:pt x="2921" y="821"/>
                    </a:lnTo>
                    <a:lnTo>
                      <a:pt x="2936" y="841"/>
                    </a:lnTo>
                    <a:lnTo>
                      <a:pt x="2955" y="850"/>
                    </a:lnTo>
                    <a:lnTo>
                      <a:pt x="2960" y="860"/>
                    </a:lnTo>
                    <a:lnTo>
                      <a:pt x="2970" y="850"/>
                    </a:lnTo>
                    <a:lnTo>
                      <a:pt x="2984" y="841"/>
                    </a:lnTo>
                    <a:lnTo>
                      <a:pt x="3004" y="841"/>
                    </a:lnTo>
                    <a:lnTo>
                      <a:pt x="3028" y="836"/>
                    </a:lnTo>
                    <a:lnTo>
                      <a:pt x="3048" y="826"/>
                    </a:lnTo>
                    <a:lnTo>
                      <a:pt x="3057" y="836"/>
                    </a:lnTo>
                    <a:lnTo>
                      <a:pt x="3053" y="845"/>
                    </a:lnTo>
                    <a:lnTo>
                      <a:pt x="3067" y="860"/>
                    </a:lnTo>
                    <a:lnTo>
                      <a:pt x="3077" y="879"/>
                    </a:lnTo>
                    <a:lnTo>
                      <a:pt x="3072" y="884"/>
                    </a:lnTo>
                    <a:lnTo>
                      <a:pt x="3072" y="899"/>
                    </a:lnTo>
                    <a:lnTo>
                      <a:pt x="3077" y="914"/>
                    </a:lnTo>
                    <a:lnTo>
                      <a:pt x="3087" y="933"/>
                    </a:lnTo>
                    <a:lnTo>
                      <a:pt x="3082" y="952"/>
                    </a:lnTo>
                    <a:lnTo>
                      <a:pt x="3077" y="972"/>
                    </a:lnTo>
                    <a:lnTo>
                      <a:pt x="3082" y="996"/>
                    </a:lnTo>
                    <a:lnTo>
                      <a:pt x="3067" y="1011"/>
                    </a:lnTo>
                    <a:lnTo>
                      <a:pt x="3048" y="1025"/>
                    </a:lnTo>
                    <a:lnTo>
                      <a:pt x="3033" y="1054"/>
                    </a:lnTo>
                    <a:lnTo>
                      <a:pt x="3023" y="1079"/>
                    </a:lnTo>
                    <a:lnTo>
                      <a:pt x="3023" y="1103"/>
                    </a:lnTo>
                    <a:lnTo>
                      <a:pt x="3043" y="1152"/>
                    </a:lnTo>
                    <a:lnTo>
                      <a:pt x="3072" y="1186"/>
                    </a:lnTo>
                    <a:lnTo>
                      <a:pt x="3091" y="1205"/>
                    </a:lnTo>
                    <a:lnTo>
                      <a:pt x="3106" y="1220"/>
                    </a:lnTo>
                    <a:lnTo>
                      <a:pt x="3106" y="1254"/>
                    </a:lnTo>
                    <a:lnTo>
                      <a:pt x="3111" y="1278"/>
                    </a:lnTo>
                    <a:lnTo>
                      <a:pt x="3116" y="1302"/>
                    </a:lnTo>
                    <a:lnTo>
                      <a:pt x="3116" y="1322"/>
                    </a:lnTo>
                    <a:lnTo>
                      <a:pt x="3125" y="1341"/>
                    </a:lnTo>
                    <a:lnTo>
                      <a:pt x="3145" y="1346"/>
                    </a:lnTo>
                    <a:lnTo>
                      <a:pt x="3159" y="1332"/>
                    </a:lnTo>
                    <a:lnTo>
                      <a:pt x="3179" y="1341"/>
                    </a:lnTo>
                    <a:lnTo>
                      <a:pt x="3189" y="1351"/>
                    </a:lnTo>
                    <a:lnTo>
                      <a:pt x="3198" y="1375"/>
                    </a:lnTo>
                    <a:lnTo>
                      <a:pt x="3228" y="1390"/>
                    </a:lnTo>
                    <a:lnTo>
                      <a:pt x="3247" y="1380"/>
                    </a:lnTo>
                    <a:lnTo>
                      <a:pt x="3262" y="1375"/>
                    </a:lnTo>
                    <a:lnTo>
                      <a:pt x="3281" y="1380"/>
                    </a:lnTo>
                    <a:lnTo>
                      <a:pt x="3291" y="1390"/>
                    </a:lnTo>
                    <a:lnTo>
                      <a:pt x="3291" y="1434"/>
                    </a:lnTo>
                    <a:lnTo>
                      <a:pt x="3296" y="1458"/>
                    </a:lnTo>
                    <a:lnTo>
                      <a:pt x="3276" y="1487"/>
                    </a:lnTo>
                    <a:lnTo>
                      <a:pt x="3271" y="1497"/>
                    </a:lnTo>
                    <a:lnTo>
                      <a:pt x="3271" y="1497"/>
                    </a:lnTo>
                    <a:lnTo>
                      <a:pt x="3266" y="1507"/>
                    </a:lnTo>
                    <a:lnTo>
                      <a:pt x="3262" y="1516"/>
                    </a:lnTo>
                    <a:lnTo>
                      <a:pt x="3257" y="1536"/>
                    </a:lnTo>
                    <a:lnTo>
                      <a:pt x="3271" y="1555"/>
                    </a:lnTo>
                    <a:lnTo>
                      <a:pt x="3262" y="1589"/>
                    </a:lnTo>
                    <a:lnTo>
                      <a:pt x="3223" y="1604"/>
                    </a:lnTo>
                    <a:lnTo>
                      <a:pt x="3223" y="1618"/>
                    </a:lnTo>
                    <a:lnTo>
                      <a:pt x="3242" y="1628"/>
                    </a:lnTo>
                    <a:lnTo>
                      <a:pt x="3242" y="1643"/>
                    </a:lnTo>
                    <a:lnTo>
                      <a:pt x="3223" y="1657"/>
                    </a:lnTo>
                    <a:lnTo>
                      <a:pt x="3223" y="1677"/>
                    </a:lnTo>
                    <a:lnTo>
                      <a:pt x="3203" y="1701"/>
                    </a:lnTo>
                    <a:lnTo>
                      <a:pt x="3203" y="1711"/>
                    </a:lnTo>
                    <a:lnTo>
                      <a:pt x="3213" y="1730"/>
                    </a:lnTo>
                    <a:lnTo>
                      <a:pt x="3193" y="1750"/>
                    </a:lnTo>
                    <a:lnTo>
                      <a:pt x="3189" y="1764"/>
                    </a:lnTo>
                    <a:lnTo>
                      <a:pt x="3193" y="1789"/>
                    </a:lnTo>
                    <a:lnTo>
                      <a:pt x="3184" y="1798"/>
                    </a:lnTo>
                    <a:lnTo>
                      <a:pt x="3179" y="1813"/>
                    </a:lnTo>
                    <a:lnTo>
                      <a:pt x="3174" y="1842"/>
                    </a:lnTo>
                    <a:lnTo>
                      <a:pt x="3174" y="1876"/>
                    </a:lnTo>
                    <a:lnTo>
                      <a:pt x="3193" y="1905"/>
                    </a:lnTo>
                    <a:lnTo>
                      <a:pt x="3184" y="1925"/>
                    </a:lnTo>
                    <a:lnTo>
                      <a:pt x="3174" y="1954"/>
                    </a:lnTo>
                    <a:lnTo>
                      <a:pt x="3179" y="1983"/>
                    </a:lnTo>
                    <a:lnTo>
                      <a:pt x="3164" y="2022"/>
                    </a:lnTo>
                    <a:lnTo>
                      <a:pt x="3150" y="2041"/>
                    </a:lnTo>
                    <a:lnTo>
                      <a:pt x="3150" y="2056"/>
                    </a:lnTo>
                    <a:lnTo>
                      <a:pt x="3155" y="2070"/>
                    </a:lnTo>
                    <a:lnTo>
                      <a:pt x="3164" y="2085"/>
                    </a:lnTo>
                    <a:lnTo>
                      <a:pt x="3159" y="2114"/>
                    </a:lnTo>
                    <a:lnTo>
                      <a:pt x="3140" y="2148"/>
                    </a:lnTo>
                    <a:lnTo>
                      <a:pt x="3125" y="2168"/>
                    </a:lnTo>
                    <a:lnTo>
                      <a:pt x="3125" y="2192"/>
                    </a:lnTo>
                    <a:lnTo>
                      <a:pt x="3140" y="2197"/>
                    </a:lnTo>
                    <a:lnTo>
                      <a:pt x="3125" y="2216"/>
                    </a:lnTo>
                    <a:lnTo>
                      <a:pt x="3125" y="2241"/>
                    </a:lnTo>
                    <a:lnTo>
                      <a:pt x="3150" y="2255"/>
                    </a:lnTo>
                    <a:lnTo>
                      <a:pt x="3164" y="2250"/>
                    </a:lnTo>
                    <a:lnTo>
                      <a:pt x="3174" y="2255"/>
                    </a:lnTo>
                    <a:lnTo>
                      <a:pt x="3184" y="2284"/>
                    </a:lnTo>
                    <a:lnTo>
                      <a:pt x="3203" y="2294"/>
                    </a:lnTo>
                    <a:lnTo>
                      <a:pt x="3218" y="2314"/>
                    </a:lnTo>
                    <a:lnTo>
                      <a:pt x="3223" y="2333"/>
                    </a:lnTo>
                    <a:lnTo>
                      <a:pt x="3223" y="2348"/>
                    </a:lnTo>
                    <a:lnTo>
                      <a:pt x="3232" y="2352"/>
                    </a:lnTo>
                    <a:lnTo>
                      <a:pt x="3257" y="2338"/>
                    </a:lnTo>
                    <a:lnTo>
                      <a:pt x="3271" y="2357"/>
                    </a:lnTo>
                    <a:lnTo>
                      <a:pt x="3276" y="2377"/>
                    </a:lnTo>
                    <a:lnTo>
                      <a:pt x="3281" y="2377"/>
                    </a:lnTo>
                    <a:lnTo>
                      <a:pt x="3300" y="2362"/>
                    </a:lnTo>
                    <a:lnTo>
                      <a:pt x="3368" y="2362"/>
                    </a:lnTo>
                    <a:lnTo>
                      <a:pt x="3388" y="2352"/>
                    </a:lnTo>
                    <a:lnTo>
                      <a:pt x="3403" y="2338"/>
                    </a:lnTo>
                    <a:lnTo>
                      <a:pt x="3412" y="2328"/>
                    </a:lnTo>
                    <a:lnTo>
                      <a:pt x="3437" y="2323"/>
                    </a:lnTo>
                    <a:lnTo>
                      <a:pt x="3451" y="2299"/>
                    </a:lnTo>
                    <a:lnTo>
                      <a:pt x="3456" y="2270"/>
                    </a:lnTo>
                    <a:lnTo>
                      <a:pt x="3456" y="2241"/>
                    </a:lnTo>
                    <a:lnTo>
                      <a:pt x="3471" y="2221"/>
                    </a:lnTo>
                    <a:lnTo>
                      <a:pt x="3490" y="2216"/>
                    </a:lnTo>
                    <a:lnTo>
                      <a:pt x="3514" y="2216"/>
                    </a:lnTo>
                    <a:lnTo>
                      <a:pt x="3529" y="2221"/>
                    </a:lnTo>
                    <a:lnTo>
                      <a:pt x="3558" y="2207"/>
                    </a:lnTo>
                    <a:lnTo>
                      <a:pt x="3573" y="2221"/>
                    </a:lnTo>
                    <a:lnTo>
                      <a:pt x="3592" y="2221"/>
                    </a:lnTo>
                    <a:lnTo>
                      <a:pt x="3602" y="2197"/>
                    </a:lnTo>
                    <a:lnTo>
                      <a:pt x="3626" y="2182"/>
                    </a:lnTo>
                    <a:lnTo>
                      <a:pt x="3641" y="2177"/>
                    </a:lnTo>
                    <a:lnTo>
                      <a:pt x="3660" y="2182"/>
                    </a:lnTo>
                    <a:lnTo>
                      <a:pt x="3665" y="2197"/>
                    </a:lnTo>
                    <a:lnTo>
                      <a:pt x="3684" y="2197"/>
                    </a:lnTo>
                    <a:lnTo>
                      <a:pt x="3694" y="2187"/>
                    </a:lnTo>
                    <a:lnTo>
                      <a:pt x="3699" y="2168"/>
                    </a:lnTo>
                    <a:lnTo>
                      <a:pt x="3743" y="2148"/>
                    </a:lnTo>
                    <a:lnTo>
                      <a:pt x="3762" y="2138"/>
                    </a:lnTo>
                    <a:lnTo>
                      <a:pt x="3767" y="2124"/>
                    </a:lnTo>
                    <a:lnTo>
                      <a:pt x="3777" y="2104"/>
                    </a:lnTo>
                    <a:lnTo>
                      <a:pt x="3782" y="2085"/>
                    </a:lnTo>
                    <a:lnTo>
                      <a:pt x="3806" y="2041"/>
                    </a:lnTo>
                    <a:lnTo>
                      <a:pt x="3811" y="2056"/>
                    </a:lnTo>
                    <a:lnTo>
                      <a:pt x="3830" y="2070"/>
                    </a:lnTo>
                    <a:lnTo>
                      <a:pt x="3830" y="2095"/>
                    </a:lnTo>
                    <a:lnTo>
                      <a:pt x="3825" y="2124"/>
                    </a:lnTo>
                    <a:lnTo>
                      <a:pt x="3830" y="2134"/>
                    </a:lnTo>
                    <a:lnTo>
                      <a:pt x="3850" y="2124"/>
                    </a:lnTo>
                    <a:lnTo>
                      <a:pt x="3859" y="2114"/>
                    </a:lnTo>
                    <a:lnTo>
                      <a:pt x="3879" y="2114"/>
                    </a:lnTo>
                    <a:lnTo>
                      <a:pt x="3908" y="2104"/>
                    </a:lnTo>
                    <a:lnTo>
                      <a:pt x="3913" y="2143"/>
                    </a:lnTo>
                    <a:lnTo>
                      <a:pt x="3889" y="2163"/>
                    </a:lnTo>
                    <a:lnTo>
                      <a:pt x="3879" y="2173"/>
                    </a:lnTo>
                    <a:lnTo>
                      <a:pt x="3869" y="2192"/>
                    </a:lnTo>
                    <a:lnTo>
                      <a:pt x="3879" y="2216"/>
                    </a:lnTo>
                    <a:lnTo>
                      <a:pt x="3884" y="2236"/>
                    </a:lnTo>
                    <a:lnTo>
                      <a:pt x="3879" y="2250"/>
                    </a:lnTo>
                    <a:lnTo>
                      <a:pt x="3884" y="2275"/>
                    </a:lnTo>
                    <a:lnTo>
                      <a:pt x="3898" y="2299"/>
                    </a:lnTo>
                    <a:lnTo>
                      <a:pt x="3898" y="2318"/>
                    </a:lnTo>
                    <a:lnTo>
                      <a:pt x="3918" y="2314"/>
                    </a:lnTo>
                    <a:lnTo>
                      <a:pt x="3927" y="2299"/>
                    </a:lnTo>
                    <a:lnTo>
                      <a:pt x="3927" y="2270"/>
                    </a:lnTo>
                    <a:lnTo>
                      <a:pt x="3918" y="2241"/>
                    </a:lnTo>
                    <a:lnTo>
                      <a:pt x="3913" y="2216"/>
                    </a:lnTo>
                    <a:lnTo>
                      <a:pt x="3927" y="2202"/>
                    </a:lnTo>
                    <a:lnTo>
                      <a:pt x="3932" y="2226"/>
                    </a:lnTo>
                    <a:lnTo>
                      <a:pt x="3947" y="2236"/>
                    </a:lnTo>
                    <a:lnTo>
                      <a:pt x="3962" y="2236"/>
                    </a:lnTo>
                    <a:lnTo>
                      <a:pt x="3971" y="2226"/>
                    </a:lnTo>
                    <a:lnTo>
                      <a:pt x="3971" y="2207"/>
                    </a:lnTo>
                    <a:lnTo>
                      <a:pt x="3981" y="2192"/>
                    </a:lnTo>
                    <a:lnTo>
                      <a:pt x="3981" y="2182"/>
                    </a:lnTo>
                    <a:lnTo>
                      <a:pt x="3991" y="2173"/>
                    </a:lnTo>
                    <a:lnTo>
                      <a:pt x="4005" y="2173"/>
                    </a:lnTo>
                    <a:lnTo>
                      <a:pt x="4015" y="2168"/>
                    </a:lnTo>
                    <a:lnTo>
                      <a:pt x="4020" y="2158"/>
                    </a:lnTo>
                    <a:lnTo>
                      <a:pt x="4030" y="2153"/>
                    </a:lnTo>
                    <a:lnTo>
                      <a:pt x="4039" y="2143"/>
                    </a:lnTo>
                    <a:lnTo>
                      <a:pt x="4068" y="2143"/>
                    </a:lnTo>
                    <a:lnTo>
                      <a:pt x="4083" y="2119"/>
                    </a:lnTo>
                    <a:lnTo>
                      <a:pt x="4093" y="2104"/>
                    </a:lnTo>
                    <a:lnTo>
                      <a:pt x="4102" y="2090"/>
                    </a:lnTo>
                    <a:lnTo>
                      <a:pt x="4102" y="2066"/>
                    </a:lnTo>
                    <a:lnTo>
                      <a:pt x="4088" y="2046"/>
                    </a:lnTo>
                    <a:lnTo>
                      <a:pt x="4083" y="2022"/>
                    </a:lnTo>
                    <a:lnTo>
                      <a:pt x="4093" y="2007"/>
                    </a:lnTo>
                    <a:lnTo>
                      <a:pt x="4107" y="1993"/>
                    </a:lnTo>
                    <a:lnTo>
                      <a:pt x="4107" y="1954"/>
                    </a:lnTo>
                    <a:lnTo>
                      <a:pt x="4127" y="1925"/>
                    </a:lnTo>
                    <a:close/>
                    <a:moveTo>
                      <a:pt x="4973" y="3004"/>
                    </a:moveTo>
                    <a:lnTo>
                      <a:pt x="4953" y="2999"/>
                    </a:lnTo>
                    <a:lnTo>
                      <a:pt x="4939" y="2984"/>
                    </a:lnTo>
                    <a:lnTo>
                      <a:pt x="4924" y="2989"/>
                    </a:lnTo>
                    <a:lnTo>
                      <a:pt x="4895" y="2970"/>
                    </a:lnTo>
                    <a:lnTo>
                      <a:pt x="4880" y="2970"/>
                    </a:lnTo>
                    <a:lnTo>
                      <a:pt x="4866" y="2975"/>
                    </a:lnTo>
                    <a:lnTo>
                      <a:pt x="4871" y="2970"/>
                    </a:lnTo>
                    <a:lnTo>
                      <a:pt x="4880" y="2965"/>
                    </a:lnTo>
                    <a:lnTo>
                      <a:pt x="4885" y="2960"/>
                    </a:lnTo>
                    <a:lnTo>
                      <a:pt x="4890" y="2945"/>
                    </a:lnTo>
                    <a:lnTo>
                      <a:pt x="4900" y="2926"/>
                    </a:lnTo>
                    <a:lnTo>
                      <a:pt x="4909" y="2921"/>
                    </a:lnTo>
                    <a:lnTo>
                      <a:pt x="4924" y="2907"/>
                    </a:lnTo>
                    <a:lnTo>
                      <a:pt x="4929" y="2892"/>
                    </a:lnTo>
                    <a:lnTo>
                      <a:pt x="4939" y="2877"/>
                    </a:lnTo>
                    <a:lnTo>
                      <a:pt x="4948" y="2877"/>
                    </a:lnTo>
                    <a:lnTo>
                      <a:pt x="4963" y="2873"/>
                    </a:lnTo>
                    <a:lnTo>
                      <a:pt x="4963" y="2863"/>
                    </a:lnTo>
                    <a:lnTo>
                      <a:pt x="4948" y="2843"/>
                    </a:lnTo>
                    <a:lnTo>
                      <a:pt x="4934" y="2834"/>
                    </a:lnTo>
                    <a:lnTo>
                      <a:pt x="4919" y="2829"/>
                    </a:lnTo>
                    <a:lnTo>
                      <a:pt x="4905" y="2838"/>
                    </a:lnTo>
                    <a:lnTo>
                      <a:pt x="4900" y="2838"/>
                    </a:lnTo>
                    <a:lnTo>
                      <a:pt x="4875" y="2843"/>
                    </a:lnTo>
                    <a:lnTo>
                      <a:pt x="4851" y="2848"/>
                    </a:lnTo>
                    <a:lnTo>
                      <a:pt x="4846" y="2868"/>
                    </a:lnTo>
                    <a:lnTo>
                      <a:pt x="4832" y="2892"/>
                    </a:lnTo>
                    <a:lnTo>
                      <a:pt x="4822" y="2907"/>
                    </a:lnTo>
                    <a:lnTo>
                      <a:pt x="4798" y="2907"/>
                    </a:lnTo>
                    <a:lnTo>
                      <a:pt x="4783" y="2911"/>
                    </a:lnTo>
                    <a:lnTo>
                      <a:pt x="4768" y="2926"/>
                    </a:lnTo>
                    <a:lnTo>
                      <a:pt x="4749" y="2931"/>
                    </a:lnTo>
                    <a:lnTo>
                      <a:pt x="4710" y="2931"/>
                    </a:lnTo>
                    <a:lnTo>
                      <a:pt x="4691" y="2941"/>
                    </a:lnTo>
                    <a:lnTo>
                      <a:pt x="4696" y="2950"/>
                    </a:lnTo>
                    <a:lnTo>
                      <a:pt x="4696" y="2960"/>
                    </a:lnTo>
                    <a:lnTo>
                      <a:pt x="4691" y="2975"/>
                    </a:lnTo>
                    <a:lnTo>
                      <a:pt x="4700" y="2984"/>
                    </a:lnTo>
                    <a:lnTo>
                      <a:pt x="4696" y="3004"/>
                    </a:lnTo>
                    <a:lnTo>
                      <a:pt x="4973" y="3004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D918F7B5-9D91-F853-6819-EBD1719C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9627" y="4800397"/>
                <a:ext cx="968771" cy="1251127"/>
              </a:xfrm>
              <a:custGeom>
                <a:avLst/>
                <a:gdLst>
                  <a:gd name="T0" fmla="*/ 1852 w 3426"/>
                  <a:gd name="T1" fmla="*/ 515 h 4413"/>
                  <a:gd name="T2" fmla="*/ 1798 w 3426"/>
                  <a:gd name="T3" fmla="*/ 704 h 4413"/>
                  <a:gd name="T4" fmla="*/ 1584 w 3426"/>
                  <a:gd name="T5" fmla="*/ 782 h 4413"/>
                  <a:gd name="T6" fmla="*/ 1492 w 3426"/>
                  <a:gd name="T7" fmla="*/ 938 h 4413"/>
                  <a:gd name="T8" fmla="*/ 1623 w 3426"/>
                  <a:gd name="T9" fmla="*/ 1288 h 4413"/>
                  <a:gd name="T10" fmla="*/ 1900 w 3426"/>
                  <a:gd name="T11" fmla="*/ 1502 h 4413"/>
                  <a:gd name="T12" fmla="*/ 1881 w 3426"/>
                  <a:gd name="T13" fmla="*/ 1784 h 4413"/>
                  <a:gd name="T14" fmla="*/ 1477 w 3426"/>
                  <a:gd name="T15" fmla="*/ 2177 h 4413"/>
                  <a:gd name="T16" fmla="*/ 1346 w 3426"/>
                  <a:gd name="T17" fmla="*/ 2401 h 4413"/>
                  <a:gd name="T18" fmla="*/ 1434 w 3426"/>
                  <a:gd name="T19" fmla="*/ 2727 h 4413"/>
                  <a:gd name="T20" fmla="*/ 1040 w 3426"/>
                  <a:gd name="T21" fmla="*/ 2984 h 4413"/>
                  <a:gd name="T22" fmla="*/ 748 w 3426"/>
                  <a:gd name="T23" fmla="*/ 3266 h 4413"/>
                  <a:gd name="T24" fmla="*/ 447 w 3426"/>
                  <a:gd name="T25" fmla="*/ 3407 h 4413"/>
                  <a:gd name="T26" fmla="*/ 131 w 3426"/>
                  <a:gd name="T27" fmla="*/ 3524 h 4413"/>
                  <a:gd name="T28" fmla="*/ 58 w 3426"/>
                  <a:gd name="T29" fmla="*/ 3835 h 4413"/>
                  <a:gd name="T30" fmla="*/ 111 w 3426"/>
                  <a:gd name="T31" fmla="*/ 3990 h 4413"/>
                  <a:gd name="T32" fmla="*/ 29 w 3426"/>
                  <a:gd name="T33" fmla="*/ 4190 h 4413"/>
                  <a:gd name="T34" fmla="*/ 92 w 3426"/>
                  <a:gd name="T35" fmla="*/ 4311 h 4413"/>
                  <a:gd name="T36" fmla="*/ 272 w 3426"/>
                  <a:gd name="T37" fmla="*/ 4404 h 4413"/>
                  <a:gd name="T38" fmla="*/ 510 w 3426"/>
                  <a:gd name="T39" fmla="*/ 4384 h 4413"/>
                  <a:gd name="T40" fmla="*/ 665 w 3426"/>
                  <a:gd name="T41" fmla="*/ 4404 h 4413"/>
                  <a:gd name="T42" fmla="*/ 860 w 3426"/>
                  <a:gd name="T43" fmla="*/ 4389 h 4413"/>
                  <a:gd name="T44" fmla="*/ 1015 w 3426"/>
                  <a:gd name="T45" fmla="*/ 4282 h 4413"/>
                  <a:gd name="T46" fmla="*/ 1244 w 3426"/>
                  <a:gd name="T47" fmla="*/ 4190 h 4413"/>
                  <a:gd name="T48" fmla="*/ 1429 w 3426"/>
                  <a:gd name="T49" fmla="*/ 4122 h 4413"/>
                  <a:gd name="T50" fmla="*/ 1511 w 3426"/>
                  <a:gd name="T51" fmla="*/ 3956 h 4413"/>
                  <a:gd name="T52" fmla="*/ 1638 w 3426"/>
                  <a:gd name="T53" fmla="*/ 3820 h 4413"/>
                  <a:gd name="T54" fmla="*/ 1774 w 3426"/>
                  <a:gd name="T55" fmla="*/ 3704 h 4413"/>
                  <a:gd name="T56" fmla="*/ 2036 w 3426"/>
                  <a:gd name="T57" fmla="*/ 3767 h 4413"/>
                  <a:gd name="T58" fmla="*/ 2236 w 3426"/>
                  <a:gd name="T59" fmla="*/ 3743 h 4413"/>
                  <a:gd name="T60" fmla="*/ 2459 w 3426"/>
                  <a:gd name="T61" fmla="*/ 3738 h 4413"/>
                  <a:gd name="T62" fmla="*/ 2761 w 3426"/>
                  <a:gd name="T63" fmla="*/ 3786 h 4413"/>
                  <a:gd name="T64" fmla="*/ 2853 w 3426"/>
                  <a:gd name="T65" fmla="*/ 3723 h 4413"/>
                  <a:gd name="T66" fmla="*/ 2921 w 3426"/>
                  <a:gd name="T67" fmla="*/ 3640 h 4413"/>
                  <a:gd name="T68" fmla="*/ 2965 w 3426"/>
                  <a:gd name="T69" fmla="*/ 3563 h 4413"/>
                  <a:gd name="T70" fmla="*/ 3077 w 3426"/>
                  <a:gd name="T71" fmla="*/ 3509 h 4413"/>
                  <a:gd name="T72" fmla="*/ 3130 w 3426"/>
                  <a:gd name="T73" fmla="*/ 3417 h 4413"/>
                  <a:gd name="T74" fmla="*/ 3081 w 3426"/>
                  <a:gd name="T75" fmla="*/ 3344 h 4413"/>
                  <a:gd name="T76" fmla="*/ 3067 w 3426"/>
                  <a:gd name="T77" fmla="*/ 3271 h 4413"/>
                  <a:gd name="T78" fmla="*/ 3096 w 3426"/>
                  <a:gd name="T79" fmla="*/ 3169 h 4413"/>
                  <a:gd name="T80" fmla="*/ 3110 w 3426"/>
                  <a:gd name="T81" fmla="*/ 3033 h 4413"/>
                  <a:gd name="T82" fmla="*/ 3125 w 3426"/>
                  <a:gd name="T83" fmla="*/ 2936 h 4413"/>
                  <a:gd name="T84" fmla="*/ 3145 w 3426"/>
                  <a:gd name="T85" fmla="*/ 2843 h 4413"/>
                  <a:gd name="T86" fmla="*/ 3179 w 3426"/>
                  <a:gd name="T87" fmla="*/ 2688 h 4413"/>
                  <a:gd name="T88" fmla="*/ 3247 w 3426"/>
                  <a:gd name="T89" fmla="*/ 2581 h 4413"/>
                  <a:gd name="T90" fmla="*/ 3261 w 3426"/>
                  <a:gd name="T91" fmla="*/ 2464 h 4413"/>
                  <a:gd name="T92" fmla="*/ 3203 w 3426"/>
                  <a:gd name="T93" fmla="*/ 2318 h 4413"/>
                  <a:gd name="T94" fmla="*/ 3101 w 3426"/>
                  <a:gd name="T95" fmla="*/ 2309 h 4413"/>
                  <a:gd name="T96" fmla="*/ 3028 w 3426"/>
                  <a:gd name="T97" fmla="*/ 2240 h 4413"/>
                  <a:gd name="T98" fmla="*/ 3077 w 3426"/>
                  <a:gd name="T99" fmla="*/ 2129 h 4413"/>
                  <a:gd name="T100" fmla="*/ 3130 w 3426"/>
                  <a:gd name="T101" fmla="*/ 2012 h 4413"/>
                  <a:gd name="T102" fmla="*/ 3218 w 3426"/>
                  <a:gd name="T103" fmla="*/ 1968 h 4413"/>
                  <a:gd name="T104" fmla="*/ 3329 w 3426"/>
                  <a:gd name="T105" fmla="*/ 1881 h 4413"/>
                  <a:gd name="T106" fmla="*/ 3358 w 3426"/>
                  <a:gd name="T107" fmla="*/ 1745 h 4413"/>
                  <a:gd name="T108" fmla="*/ 3232 w 3426"/>
                  <a:gd name="T109" fmla="*/ 1443 h 4413"/>
                  <a:gd name="T110" fmla="*/ 3150 w 3426"/>
                  <a:gd name="T111" fmla="*/ 1234 h 4413"/>
                  <a:gd name="T112" fmla="*/ 2955 w 3426"/>
                  <a:gd name="T113" fmla="*/ 996 h 4413"/>
                  <a:gd name="T114" fmla="*/ 2663 w 3426"/>
                  <a:gd name="T115" fmla="*/ 913 h 4413"/>
                  <a:gd name="T116" fmla="*/ 2556 w 3426"/>
                  <a:gd name="T117" fmla="*/ 700 h 4413"/>
                  <a:gd name="T118" fmla="*/ 2338 w 3426"/>
                  <a:gd name="T119" fmla="*/ 413 h 4413"/>
                  <a:gd name="T120" fmla="*/ 2124 w 3426"/>
                  <a:gd name="T121" fmla="*/ 116 h 4413"/>
                  <a:gd name="T122" fmla="*/ 1706 w 3426"/>
                  <a:gd name="T123" fmla="*/ 87 h 4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26" h="4413">
                    <a:moveTo>
                      <a:pt x="1711" y="290"/>
                    </a:moveTo>
                    <a:lnTo>
                      <a:pt x="1706" y="291"/>
                    </a:lnTo>
                    <a:lnTo>
                      <a:pt x="1686" y="296"/>
                    </a:lnTo>
                    <a:lnTo>
                      <a:pt x="1681" y="311"/>
                    </a:lnTo>
                    <a:lnTo>
                      <a:pt x="1696" y="316"/>
                    </a:lnTo>
                    <a:lnTo>
                      <a:pt x="1711" y="345"/>
                    </a:lnTo>
                    <a:lnTo>
                      <a:pt x="1706" y="369"/>
                    </a:lnTo>
                    <a:lnTo>
                      <a:pt x="1713" y="381"/>
                    </a:lnTo>
                    <a:lnTo>
                      <a:pt x="1720" y="388"/>
                    </a:lnTo>
                    <a:lnTo>
                      <a:pt x="1749" y="384"/>
                    </a:lnTo>
                    <a:lnTo>
                      <a:pt x="1754" y="413"/>
                    </a:lnTo>
                    <a:lnTo>
                      <a:pt x="1745" y="432"/>
                    </a:lnTo>
                    <a:lnTo>
                      <a:pt x="1754" y="447"/>
                    </a:lnTo>
                    <a:lnTo>
                      <a:pt x="1779" y="456"/>
                    </a:lnTo>
                    <a:lnTo>
                      <a:pt x="1784" y="486"/>
                    </a:lnTo>
                    <a:lnTo>
                      <a:pt x="1793" y="500"/>
                    </a:lnTo>
                    <a:lnTo>
                      <a:pt x="1808" y="495"/>
                    </a:lnTo>
                    <a:lnTo>
                      <a:pt x="1818" y="510"/>
                    </a:lnTo>
                    <a:lnTo>
                      <a:pt x="1808" y="534"/>
                    </a:lnTo>
                    <a:lnTo>
                      <a:pt x="1827" y="544"/>
                    </a:lnTo>
                    <a:lnTo>
                      <a:pt x="1852" y="515"/>
                    </a:lnTo>
                    <a:lnTo>
                      <a:pt x="1847" y="495"/>
                    </a:lnTo>
                    <a:lnTo>
                      <a:pt x="1861" y="491"/>
                    </a:lnTo>
                    <a:lnTo>
                      <a:pt x="1890" y="495"/>
                    </a:lnTo>
                    <a:lnTo>
                      <a:pt x="1910" y="500"/>
                    </a:lnTo>
                    <a:lnTo>
                      <a:pt x="1895" y="515"/>
                    </a:lnTo>
                    <a:lnTo>
                      <a:pt x="1895" y="549"/>
                    </a:lnTo>
                    <a:lnTo>
                      <a:pt x="1871" y="563"/>
                    </a:lnTo>
                    <a:lnTo>
                      <a:pt x="1886" y="583"/>
                    </a:lnTo>
                    <a:lnTo>
                      <a:pt x="1900" y="597"/>
                    </a:lnTo>
                    <a:lnTo>
                      <a:pt x="1905" y="631"/>
                    </a:lnTo>
                    <a:lnTo>
                      <a:pt x="1900" y="651"/>
                    </a:lnTo>
                    <a:lnTo>
                      <a:pt x="1890" y="661"/>
                    </a:lnTo>
                    <a:lnTo>
                      <a:pt x="1905" y="680"/>
                    </a:lnTo>
                    <a:lnTo>
                      <a:pt x="1900" y="704"/>
                    </a:lnTo>
                    <a:lnTo>
                      <a:pt x="1881" y="700"/>
                    </a:lnTo>
                    <a:lnTo>
                      <a:pt x="1866" y="709"/>
                    </a:lnTo>
                    <a:lnTo>
                      <a:pt x="1842" y="700"/>
                    </a:lnTo>
                    <a:lnTo>
                      <a:pt x="1837" y="680"/>
                    </a:lnTo>
                    <a:lnTo>
                      <a:pt x="1822" y="670"/>
                    </a:lnTo>
                    <a:lnTo>
                      <a:pt x="1813" y="695"/>
                    </a:lnTo>
                    <a:lnTo>
                      <a:pt x="1798" y="704"/>
                    </a:lnTo>
                    <a:lnTo>
                      <a:pt x="1798" y="738"/>
                    </a:lnTo>
                    <a:lnTo>
                      <a:pt x="1788" y="748"/>
                    </a:lnTo>
                    <a:lnTo>
                      <a:pt x="1774" y="743"/>
                    </a:lnTo>
                    <a:lnTo>
                      <a:pt x="1764" y="748"/>
                    </a:lnTo>
                    <a:lnTo>
                      <a:pt x="1774" y="763"/>
                    </a:lnTo>
                    <a:lnTo>
                      <a:pt x="1759" y="763"/>
                    </a:lnTo>
                    <a:lnTo>
                      <a:pt x="1745" y="768"/>
                    </a:lnTo>
                    <a:lnTo>
                      <a:pt x="1735" y="782"/>
                    </a:lnTo>
                    <a:lnTo>
                      <a:pt x="1725" y="792"/>
                    </a:lnTo>
                    <a:lnTo>
                      <a:pt x="1715" y="785"/>
                    </a:lnTo>
                    <a:lnTo>
                      <a:pt x="1711" y="782"/>
                    </a:lnTo>
                    <a:lnTo>
                      <a:pt x="1706" y="782"/>
                    </a:lnTo>
                    <a:lnTo>
                      <a:pt x="1706" y="783"/>
                    </a:lnTo>
                    <a:lnTo>
                      <a:pt x="1686" y="787"/>
                    </a:lnTo>
                    <a:lnTo>
                      <a:pt x="1672" y="792"/>
                    </a:lnTo>
                    <a:lnTo>
                      <a:pt x="1652" y="792"/>
                    </a:lnTo>
                    <a:lnTo>
                      <a:pt x="1643" y="782"/>
                    </a:lnTo>
                    <a:lnTo>
                      <a:pt x="1618" y="782"/>
                    </a:lnTo>
                    <a:lnTo>
                      <a:pt x="1604" y="772"/>
                    </a:lnTo>
                    <a:lnTo>
                      <a:pt x="1589" y="772"/>
                    </a:lnTo>
                    <a:lnTo>
                      <a:pt x="1584" y="782"/>
                    </a:lnTo>
                    <a:lnTo>
                      <a:pt x="1570" y="797"/>
                    </a:lnTo>
                    <a:lnTo>
                      <a:pt x="1550" y="792"/>
                    </a:lnTo>
                    <a:lnTo>
                      <a:pt x="1536" y="777"/>
                    </a:lnTo>
                    <a:lnTo>
                      <a:pt x="1521" y="782"/>
                    </a:lnTo>
                    <a:lnTo>
                      <a:pt x="1492" y="763"/>
                    </a:lnTo>
                    <a:lnTo>
                      <a:pt x="1477" y="763"/>
                    </a:lnTo>
                    <a:lnTo>
                      <a:pt x="1463" y="768"/>
                    </a:lnTo>
                    <a:lnTo>
                      <a:pt x="1463" y="782"/>
                    </a:lnTo>
                    <a:lnTo>
                      <a:pt x="1448" y="797"/>
                    </a:lnTo>
                    <a:lnTo>
                      <a:pt x="1434" y="811"/>
                    </a:lnTo>
                    <a:lnTo>
                      <a:pt x="1438" y="831"/>
                    </a:lnTo>
                    <a:lnTo>
                      <a:pt x="1453" y="850"/>
                    </a:lnTo>
                    <a:lnTo>
                      <a:pt x="1458" y="870"/>
                    </a:lnTo>
                    <a:lnTo>
                      <a:pt x="1453" y="884"/>
                    </a:lnTo>
                    <a:lnTo>
                      <a:pt x="1448" y="894"/>
                    </a:lnTo>
                    <a:lnTo>
                      <a:pt x="1438" y="904"/>
                    </a:lnTo>
                    <a:lnTo>
                      <a:pt x="1429" y="909"/>
                    </a:lnTo>
                    <a:lnTo>
                      <a:pt x="1429" y="923"/>
                    </a:lnTo>
                    <a:lnTo>
                      <a:pt x="1448" y="933"/>
                    </a:lnTo>
                    <a:lnTo>
                      <a:pt x="1472" y="938"/>
                    </a:lnTo>
                    <a:lnTo>
                      <a:pt x="1492" y="938"/>
                    </a:lnTo>
                    <a:lnTo>
                      <a:pt x="1497" y="947"/>
                    </a:lnTo>
                    <a:lnTo>
                      <a:pt x="1502" y="962"/>
                    </a:lnTo>
                    <a:lnTo>
                      <a:pt x="1511" y="972"/>
                    </a:lnTo>
                    <a:lnTo>
                      <a:pt x="1526" y="977"/>
                    </a:lnTo>
                    <a:lnTo>
                      <a:pt x="1531" y="991"/>
                    </a:lnTo>
                    <a:lnTo>
                      <a:pt x="1521" y="996"/>
                    </a:lnTo>
                    <a:lnTo>
                      <a:pt x="1511" y="1001"/>
                    </a:lnTo>
                    <a:lnTo>
                      <a:pt x="1516" y="1030"/>
                    </a:lnTo>
                    <a:lnTo>
                      <a:pt x="1536" y="1050"/>
                    </a:lnTo>
                    <a:lnTo>
                      <a:pt x="1550" y="1074"/>
                    </a:lnTo>
                    <a:lnTo>
                      <a:pt x="1565" y="1088"/>
                    </a:lnTo>
                    <a:lnTo>
                      <a:pt x="1574" y="1103"/>
                    </a:lnTo>
                    <a:lnTo>
                      <a:pt x="1579" y="1118"/>
                    </a:lnTo>
                    <a:lnTo>
                      <a:pt x="1570" y="1142"/>
                    </a:lnTo>
                    <a:lnTo>
                      <a:pt x="1570" y="1156"/>
                    </a:lnTo>
                    <a:lnTo>
                      <a:pt x="1574" y="1171"/>
                    </a:lnTo>
                    <a:lnTo>
                      <a:pt x="1589" y="1195"/>
                    </a:lnTo>
                    <a:lnTo>
                      <a:pt x="1604" y="1210"/>
                    </a:lnTo>
                    <a:lnTo>
                      <a:pt x="1604" y="1244"/>
                    </a:lnTo>
                    <a:lnTo>
                      <a:pt x="1613" y="1268"/>
                    </a:lnTo>
                    <a:lnTo>
                      <a:pt x="1623" y="1288"/>
                    </a:lnTo>
                    <a:lnTo>
                      <a:pt x="1623" y="1297"/>
                    </a:lnTo>
                    <a:lnTo>
                      <a:pt x="1628" y="1307"/>
                    </a:lnTo>
                    <a:lnTo>
                      <a:pt x="1643" y="1317"/>
                    </a:lnTo>
                    <a:lnTo>
                      <a:pt x="1647" y="1336"/>
                    </a:lnTo>
                    <a:lnTo>
                      <a:pt x="1652" y="1356"/>
                    </a:lnTo>
                    <a:lnTo>
                      <a:pt x="1657" y="1375"/>
                    </a:lnTo>
                    <a:lnTo>
                      <a:pt x="1662" y="1400"/>
                    </a:lnTo>
                    <a:lnTo>
                      <a:pt x="1672" y="1414"/>
                    </a:lnTo>
                    <a:lnTo>
                      <a:pt x="1672" y="1429"/>
                    </a:lnTo>
                    <a:lnTo>
                      <a:pt x="1681" y="1438"/>
                    </a:lnTo>
                    <a:lnTo>
                      <a:pt x="1696" y="1443"/>
                    </a:lnTo>
                    <a:lnTo>
                      <a:pt x="1721" y="1445"/>
                    </a:lnTo>
                    <a:lnTo>
                      <a:pt x="1740" y="1443"/>
                    </a:lnTo>
                    <a:lnTo>
                      <a:pt x="1769" y="1438"/>
                    </a:lnTo>
                    <a:lnTo>
                      <a:pt x="1793" y="1424"/>
                    </a:lnTo>
                    <a:lnTo>
                      <a:pt x="1822" y="1438"/>
                    </a:lnTo>
                    <a:lnTo>
                      <a:pt x="1837" y="1453"/>
                    </a:lnTo>
                    <a:lnTo>
                      <a:pt x="1852" y="1468"/>
                    </a:lnTo>
                    <a:lnTo>
                      <a:pt x="1866" y="1487"/>
                    </a:lnTo>
                    <a:lnTo>
                      <a:pt x="1881" y="1497"/>
                    </a:lnTo>
                    <a:lnTo>
                      <a:pt x="1900" y="1502"/>
                    </a:lnTo>
                    <a:lnTo>
                      <a:pt x="1924" y="1511"/>
                    </a:lnTo>
                    <a:lnTo>
                      <a:pt x="1939" y="1526"/>
                    </a:lnTo>
                    <a:lnTo>
                      <a:pt x="1944" y="1545"/>
                    </a:lnTo>
                    <a:lnTo>
                      <a:pt x="1954" y="1565"/>
                    </a:lnTo>
                    <a:lnTo>
                      <a:pt x="1968" y="1575"/>
                    </a:lnTo>
                    <a:lnTo>
                      <a:pt x="1978" y="1589"/>
                    </a:lnTo>
                    <a:lnTo>
                      <a:pt x="1983" y="1613"/>
                    </a:lnTo>
                    <a:lnTo>
                      <a:pt x="1983" y="1623"/>
                    </a:lnTo>
                    <a:lnTo>
                      <a:pt x="1973" y="1647"/>
                    </a:lnTo>
                    <a:lnTo>
                      <a:pt x="1978" y="1662"/>
                    </a:lnTo>
                    <a:lnTo>
                      <a:pt x="1978" y="1672"/>
                    </a:lnTo>
                    <a:lnTo>
                      <a:pt x="1963" y="1686"/>
                    </a:lnTo>
                    <a:lnTo>
                      <a:pt x="1968" y="1696"/>
                    </a:lnTo>
                    <a:lnTo>
                      <a:pt x="1973" y="1711"/>
                    </a:lnTo>
                    <a:lnTo>
                      <a:pt x="1963" y="1715"/>
                    </a:lnTo>
                    <a:lnTo>
                      <a:pt x="1963" y="1730"/>
                    </a:lnTo>
                    <a:lnTo>
                      <a:pt x="1954" y="1750"/>
                    </a:lnTo>
                    <a:lnTo>
                      <a:pt x="1944" y="1754"/>
                    </a:lnTo>
                    <a:lnTo>
                      <a:pt x="1915" y="1764"/>
                    </a:lnTo>
                    <a:lnTo>
                      <a:pt x="1905" y="1779"/>
                    </a:lnTo>
                    <a:lnTo>
                      <a:pt x="1881" y="1784"/>
                    </a:lnTo>
                    <a:lnTo>
                      <a:pt x="1852" y="1784"/>
                    </a:lnTo>
                    <a:lnTo>
                      <a:pt x="1798" y="1818"/>
                    </a:lnTo>
                    <a:lnTo>
                      <a:pt x="1749" y="1842"/>
                    </a:lnTo>
                    <a:lnTo>
                      <a:pt x="1732" y="1849"/>
                    </a:lnTo>
                    <a:lnTo>
                      <a:pt x="1706" y="1866"/>
                    </a:lnTo>
                    <a:lnTo>
                      <a:pt x="1701" y="1871"/>
                    </a:lnTo>
                    <a:lnTo>
                      <a:pt x="1686" y="1881"/>
                    </a:lnTo>
                    <a:lnTo>
                      <a:pt x="1677" y="1910"/>
                    </a:lnTo>
                    <a:lnTo>
                      <a:pt x="1672" y="1939"/>
                    </a:lnTo>
                    <a:lnTo>
                      <a:pt x="1652" y="1963"/>
                    </a:lnTo>
                    <a:lnTo>
                      <a:pt x="1618" y="1988"/>
                    </a:lnTo>
                    <a:lnTo>
                      <a:pt x="1608" y="2007"/>
                    </a:lnTo>
                    <a:lnTo>
                      <a:pt x="1594" y="2036"/>
                    </a:lnTo>
                    <a:lnTo>
                      <a:pt x="1565" y="2065"/>
                    </a:lnTo>
                    <a:lnTo>
                      <a:pt x="1545" y="2090"/>
                    </a:lnTo>
                    <a:lnTo>
                      <a:pt x="1540" y="2100"/>
                    </a:lnTo>
                    <a:lnTo>
                      <a:pt x="1526" y="2104"/>
                    </a:lnTo>
                    <a:lnTo>
                      <a:pt x="1506" y="2114"/>
                    </a:lnTo>
                    <a:lnTo>
                      <a:pt x="1492" y="2129"/>
                    </a:lnTo>
                    <a:lnTo>
                      <a:pt x="1477" y="2148"/>
                    </a:lnTo>
                    <a:lnTo>
                      <a:pt x="1477" y="2177"/>
                    </a:lnTo>
                    <a:lnTo>
                      <a:pt x="1472" y="2192"/>
                    </a:lnTo>
                    <a:lnTo>
                      <a:pt x="1463" y="2197"/>
                    </a:lnTo>
                    <a:lnTo>
                      <a:pt x="1438" y="2202"/>
                    </a:lnTo>
                    <a:lnTo>
                      <a:pt x="1434" y="2211"/>
                    </a:lnTo>
                    <a:lnTo>
                      <a:pt x="1435" y="2211"/>
                    </a:lnTo>
                    <a:lnTo>
                      <a:pt x="1434" y="2216"/>
                    </a:lnTo>
                    <a:lnTo>
                      <a:pt x="1424" y="2221"/>
                    </a:lnTo>
                    <a:lnTo>
                      <a:pt x="1395" y="2231"/>
                    </a:lnTo>
                    <a:lnTo>
                      <a:pt x="1380" y="2236"/>
                    </a:lnTo>
                    <a:lnTo>
                      <a:pt x="1375" y="2250"/>
                    </a:lnTo>
                    <a:lnTo>
                      <a:pt x="1361" y="2255"/>
                    </a:lnTo>
                    <a:lnTo>
                      <a:pt x="1356" y="2265"/>
                    </a:lnTo>
                    <a:lnTo>
                      <a:pt x="1351" y="2270"/>
                    </a:lnTo>
                    <a:lnTo>
                      <a:pt x="1346" y="2284"/>
                    </a:lnTo>
                    <a:lnTo>
                      <a:pt x="1336" y="2304"/>
                    </a:lnTo>
                    <a:lnTo>
                      <a:pt x="1327" y="2313"/>
                    </a:lnTo>
                    <a:lnTo>
                      <a:pt x="1336" y="2333"/>
                    </a:lnTo>
                    <a:lnTo>
                      <a:pt x="1341" y="2352"/>
                    </a:lnTo>
                    <a:lnTo>
                      <a:pt x="1336" y="2367"/>
                    </a:lnTo>
                    <a:lnTo>
                      <a:pt x="1341" y="2386"/>
                    </a:lnTo>
                    <a:lnTo>
                      <a:pt x="1346" y="2401"/>
                    </a:lnTo>
                    <a:lnTo>
                      <a:pt x="1365" y="2415"/>
                    </a:lnTo>
                    <a:lnTo>
                      <a:pt x="1375" y="2420"/>
                    </a:lnTo>
                    <a:lnTo>
                      <a:pt x="1380" y="2440"/>
                    </a:lnTo>
                    <a:lnTo>
                      <a:pt x="1385" y="2454"/>
                    </a:lnTo>
                    <a:lnTo>
                      <a:pt x="1404" y="2454"/>
                    </a:lnTo>
                    <a:lnTo>
                      <a:pt x="1414" y="2469"/>
                    </a:lnTo>
                    <a:lnTo>
                      <a:pt x="1434" y="2479"/>
                    </a:lnTo>
                    <a:lnTo>
                      <a:pt x="1453" y="2469"/>
                    </a:lnTo>
                    <a:lnTo>
                      <a:pt x="1463" y="2493"/>
                    </a:lnTo>
                    <a:lnTo>
                      <a:pt x="1448" y="2518"/>
                    </a:lnTo>
                    <a:lnTo>
                      <a:pt x="1463" y="2522"/>
                    </a:lnTo>
                    <a:lnTo>
                      <a:pt x="1502" y="2522"/>
                    </a:lnTo>
                    <a:lnTo>
                      <a:pt x="1497" y="2532"/>
                    </a:lnTo>
                    <a:lnTo>
                      <a:pt x="1506" y="2576"/>
                    </a:lnTo>
                    <a:lnTo>
                      <a:pt x="1506" y="2581"/>
                    </a:lnTo>
                    <a:lnTo>
                      <a:pt x="1497" y="2586"/>
                    </a:lnTo>
                    <a:lnTo>
                      <a:pt x="1502" y="2629"/>
                    </a:lnTo>
                    <a:lnTo>
                      <a:pt x="1482" y="2678"/>
                    </a:lnTo>
                    <a:lnTo>
                      <a:pt x="1472" y="2702"/>
                    </a:lnTo>
                    <a:lnTo>
                      <a:pt x="1463" y="2712"/>
                    </a:lnTo>
                    <a:lnTo>
                      <a:pt x="1434" y="2727"/>
                    </a:lnTo>
                    <a:lnTo>
                      <a:pt x="1399" y="2741"/>
                    </a:lnTo>
                    <a:lnTo>
                      <a:pt x="1385" y="2765"/>
                    </a:lnTo>
                    <a:lnTo>
                      <a:pt x="1380" y="2785"/>
                    </a:lnTo>
                    <a:lnTo>
                      <a:pt x="1370" y="2804"/>
                    </a:lnTo>
                    <a:lnTo>
                      <a:pt x="1361" y="2819"/>
                    </a:lnTo>
                    <a:lnTo>
                      <a:pt x="1341" y="2819"/>
                    </a:lnTo>
                    <a:lnTo>
                      <a:pt x="1312" y="2829"/>
                    </a:lnTo>
                    <a:lnTo>
                      <a:pt x="1278" y="2843"/>
                    </a:lnTo>
                    <a:lnTo>
                      <a:pt x="1249" y="2853"/>
                    </a:lnTo>
                    <a:lnTo>
                      <a:pt x="1234" y="2868"/>
                    </a:lnTo>
                    <a:lnTo>
                      <a:pt x="1220" y="2887"/>
                    </a:lnTo>
                    <a:lnTo>
                      <a:pt x="1205" y="2906"/>
                    </a:lnTo>
                    <a:lnTo>
                      <a:pt x="1181" y="2911"/>
                    </a:lnTo>
                    <a:lnTo>
                      <a:pt x="1147" y="2911"/>
                    </a:lnTo>
                    <a:lnTo>
                      <a:pt x="1122" y="2921"/>
                    </a:lnTo>
                    <a:lnTo>
                      <a:pt x="1103" y="2936"/>
                    </a:lnTo>
                    <a:lnTo>
                      <a:pt x="1093" y="2955"/>
                    </a:lnTo>
                    <a:lnTo>
                      <a:pt x="1093" y="2974"/>
                    </a:lnTo>
                    <a:lnTo>
                      <a:pt x="1079" y="2984"/>
                    </a:lnTo>
                    <a:lnTo>
                      <a:pt x="1059" y="2989"/>
                    </a:lnTo>
                    <a:lnTo>
                      <a:pt x="1040" y="2984"/>
                    </a:lnTo>
                    <a:lnTo>
                      <a:pt x="1020" y="2984"/>
                    </a:lnTo>
                    <a:lnTo>
                      <a:pt x="1015" y="2979"/>
                    </a:lnTo>
                    <a:lnTo>
                      <a:pt x="1006" y="2970"/>
                    </a:lnTo>
                    <a:lnTo>
                      <a:pt x="986" y="2984"/>
                    </a:lnTo>
                    <a:lnTo>
                      <a:pt x="981" y="3004"/>
                    </a:lnTo>
                    <a:lnTo>
                      <a:pt x="967" y="3013"/>
                    </a:lnTo>
                    <a:lnTo>
                      <a:pt x="952" y="3033"/>
                    </a:lnTo>
                    <a:lnTo>
                      <a:pt x="943" y="3067"/>
                    </a:lnTo>
                    <a:lnTo>
                      <a:pt x="923" y="3101"/>
                    </a:lnTo>
                    <a:lnTo>
                      <a:pt x="909" y="3135"/>
                    </a:lnTo>
                    <a:lnTo>
                      <a:pt x="899" y="3149"/>
                    </a:lnTo>
                    <a:lnTo>
                      <a:pt x="879" y="3159"/>
                    </a:lnTo>
                    <a:lnTo>
                      <a:pt x="860" y="3179"/>
                    </a:lnTo>
                    <a:lnTo>
                      <a:pt x="850" y="3184"/>
                    </a:lnTo>
                    <a:lnTo>
                      <a:pt x="831" y="3193"/>
                    </a:lnTo>
                    <a:lnTo>
                      <a:pt x="811" y="3198"/>
                    </a:lnTo>
                    <a:lnTo>
                      <a:pt x="802" y="3218"/>
                    </a:lnTo>
                    <a:lnTo>
                      <a:pt x="772" y="3227"/>
                    </a:lnTo>
                    <a:lnTo>
                      <a:pt x="758" y="3242"/>
                    </a:lnTo>
                    <a:lnTo>
                      <a:pt x="748" y="3252"/>
                    </a:lnTo>
                    <a:lnTo>
                      <a:pt x="748" y="3266"/>
                    </a:lnTo>
                    <a:lnTo>
                      <a:pt x="743" y="3276"/>
                    </a:lnTo>
                    <a:lnTo>
                      <a:pt x="729" y="3295"/>
                    </a:lnTo>
                    <a:lnTo>
                      <a:pt x="714" y="3310"/>
                    </a:lnTo>
                    <a:lnTo>
                      <a:pt x="709" y="3315"/>
                    </a:lnTo>
                    <a:lnTo>
                      <a:pt x="712" y="3315"/>
                    </a:lnTo>
                    <a:lnTo>
                      <a:pt x="709" y="3320"/>
                    </a:lnTo>
                    <a:lnTo>
                      <a:pt x="714" y="3339"/>
                    </a:lnTo>
                    <a:lnTo>
                      <a:pt x="714" y="3349"/>
                    </a:lnTo>
                    <a:lnTo>
                      <a:pt x="699" y="3358"/>
                    </a:lnTo>
                    <a:lnTo>
                      <a:pt x="695" y="3368"/>
                    </a:lnTo>
                    <a:lnTo>
                      <a:pt x="690" y="3378"/>
                    </a:lnTo>
                    <a:lnTo>
                      <a:pt x="675" y="3388"/>
                    </a:lnTo>
                    <a:lnTo>
                      <a:pt x="646" y="3397"/>
                    </a:lnTo>
                    <a:lnTo>
                      <a:pt x="612" y="3393"/>
                    </a:lnTo>
                    <a:lnTo>
                      <a:pt x="597" y="3383"/>
                    </a:lnTo>
                    <a:lnTo>
                      <a:pt x="588" y="3363"/>
                    </a:lnTo>
                    <a:lnTo>
                      <a:pt x="554" y="3373"/>
                    </a:lnTo>
                    <a:lnTo>
                      <a:pt x="510" y="3373"/>
                    </a:lnTo>
                    <a:lnTo>
                      <a:pt x="486" y="3378"/>
                    </a:lnTo>
                    <a:lnTo>
                      <a:pt x="466" y="3388"/>
                    </a:lnTo>
                    <a:lnTo>
                      <a:pt x="447" y="3407"/>
                    </a:lnTo>
                    <a:lnTo>
                      <a:pt x="432" y="3427"/>
                    </a:lnTo>
                    <a:lnTo>
                      <a:pt x="418" y="3451"/>
                    </a:lnTo>
                    <a:lnTo>
                      <a:pt x="408" y="3465"/>
                    </a:lnTo>
                    <a:lnTo>
                      <a:pt x="398" y="3470"/>
                    </a:lnTo>
                    <a:lnTo>
                      <a:pt x="379" y="3480"/>
                    </a:lnTo>
                    <a:lnTo>
                      <a:pt x="359" y="3490"/>
                    </a:lnTo>
                    <a:lnTo>
                      <a:pt x="345" y="3495"/>
                    </a:lnTo>
                    <a:lnTo>
                      <a:pt x="320" y="3509"/>
                    </a:lnTo>
                    <a:lnTo>
                      <a:pt x="311" y="3519"/>
                    </a:lnTo>
                    <a:lnTo>
                      <a:pt x="296" y="3509"/>
                    </a:lnTo>
                    <a:lnTo>
                      <a:pt x="272" y="3504"/>
                    </a:lnTo>
                    <a:lnTo>
                      <a:pt x="257" y="3499"/>
                    </a:lnTo>
                    <a:lnTo>
                      <a:pt x="252" y="3485"/>
                    </a:lnTo>
                    <a:lnTo>
                      <a:pt x="243" y="3490"/>
                    </a:lnTo>
                    <a:lnTo>
                      <a:pt x="223" y="3495"/>
                    </a:lnTo>
                    <a:lnTo>
                      <a:pt x="194" y="3499"/>
                    </a:lnTo>
                    <a:lnTo>
                      <a:pt x="160" y="3504"/>
                    </a:lnTo>
                    <a:lnTo>
                      <a:pt x="145" y="3499"/>
                    </a:lnTo>
                    <a:lnTo>
                      <a:pt x="126" y="3490"/>
                    </a:lnTo>
                    <a:lnTo>
                      <a:pt x="131" y="3509"/>
                    </a:lnTo>
                    <a:lnTo>
                      <a:pt x="131" y="3524"/>
                    </a:lnTo>
                    <a:lnTo>
                      <a:pt x="116" y="3538"/>
                    </a:lnTo>
                    <a:lnTo>
                      <a:pt x="111" y="3533"/>
                    </a:lnTo>
                    <a:lnTo>
                      <a:pt x="102" y="3533"/>
                    </a:lnTo>
                    <a:lnTo>
                      <a:pt x="97" y="3553"/>
                    </a:lnTo>
                    <a:lnTo>
                      <a:pt x="102" y="3582"/>
                    </a:lnTo>
                    <a:lnTo>
                      <a:pt x="97" y="3597"/>
                    </a:lnTo>
                    <a:lnTo>
                      <a:pt x="87" y="3611"/>
                    </a:lnTo>
                    <a:lnTo>
                      <a:pt x="87" y="3626"/>
                    </a:lnTo>
                    <a:lnTo>
                      <a:pt x="106" y="3640"/>
                    </a:lnTo>
                    <a:lnTo>
                      <a:pt x="121" y="3640"/>
                    </a:lnTo>
                    <a:lnTo>
                      <a:pt x="136" y="3650"/>
                    </a:lnTo>
                    <a:lnTo>
                      <a:pt x="140" y="3655"/>
                    </a:lnTo>
                    <a:lnTo>
                      <a:pt x="126" y="3679"/>
                    </a:lnTo>
                    <a:lnTo>
                      <a:pt x="116" y="3689"/>
                    </a:lnTo>
                    <a:lnTo>
                      <a:pt x="102" y="3694"/>
                    </a:lnTo>
                    <a:lnTo>
                      <a:pt x="82" y="3699"/>
                    </a:lnTo>
                    <a:lnTo>
                      <a:pt x="77" y="3704"/>
                    </a:lnTo>
                    <a:lnTo>
                      <a:pt x="77" y="3777"/>
                    </a:lnTo>
                    <a:lnTo>
                      <a:pt x="82" y="3815"/>
                    </a:lnTo>
                    <a:lnTo>
                      <a:pt x="68" y="3825"/>
                    </a:lnTo>
                    <a:lnTo>
                      <a:pt x="58" y="3835"/>
                    </a:lnTo>
                    <a:lnTo>
                      <a:pt x="48" y="3840"/>
                    </a:lnTo>
                    <a:lnTo>
                      <a:pt x="43" y="3849"/>
                    </a:lnTo>
                    <a:lnTo>
                      <a:pt x="43" y="3864"/>
                    </a:lnTo>
                    <a:lnTo>
                      <a:pt x="68" y="3879"/>
                    </a:lnTo>
                    <a:lnTo>
                      <a:pt x="77" y="3888"/>
                    </a:lnTo>
                    <a:lnTo>
                      <a:pt x="97" y="3883"/>
                    </a:lnTo>
                    <a:lnTo>
                      <a:pt x="106" y="3888"/>
                    </a:lnTo>
                    <a:lnTo>
                      <a:pt x="111" y="3898"/>
                    </a:lnTo>
                    <a:lnTo>
                      <a:pt x="145" y="3898"/>
                    </a:lnTo>
                    <a:lnTo>
                      <a:pt x="150" y="3903"/>
                    </a:lnTo>
                    <a:lnTo>
                      <a:pt x="160" y="3918"/>
                    </a:lnTo>
                    <a:lnTo>
                      <a:pt x="170" y="3927"/>
                    </a:lnTo>
                    <a:lnTo>
                      <a:pt x="194" y="3927"/>
                    </a:lnTo>
                    <a:lnTo>
                      <a:pt x="213" y="3922"/>
                    </a:lnTo>
                    <a:lnTo>
                      <a:pt x="204" y="3942"/>
                    </a:lnTo>
                    <a:lnTo>
                      <a:pt x="204" y="3956"/>
                    </a:lnTo>
                    <a:lnTo>
                      <a:pt x="189" y="3952"/>
                    </a:lnTo>
                    <a:lnTo>
                      <a:pt x="160" y="3952"/>
                    </a:lnTo>
                    <a:lnTo>
                      <a:pt x="140" y="3971"/>
                    </a:lnTo>
                    <a:lnTo>
                      <a:pt x="121" y="3990"/>
                    </a:lnTo>
                    <a:lnTo>
                      <a:pt x="111" y="3990"/>
                    </a:lnTo>
                    <a:lnTo>
                      <a:pt x="92" y="4000"/>
                    </a:lnTo>
                    <a:lnTo>
                      <a:pt x="82" y="4015"/>
                    </a:lnTo>
                    <a:lnTo>
                      <a:pt x="72" y="4029"/>
                    </a:lnTo>
                    <a:lnTo>
                      <a:pt x="63" y="4034"/>
                    </a:lnTo>
                    <a:lnTo>
                      <a:pt x="53" y="4034"/>
                    </a:lnTo>
                    <a:lnTo>
                      <a:pt x="48" y="4054"/>
                    </a:lnTo>
                    <a:lnTo>
                      <a:pt x="34" y="4063"/>
                    </a:lnTo>
                    <a:lnTo>
                      <a:pt x="19" y="4068"/>
                    </a:lnTo>
                    <a:lnTo>
                      <a:pt x="14" y="4078"/>
                    </a:lnTo>
                    <a:lnTo>
                      <a:pt x="14" y="4088"/>
                    </a:lnTo>
                    <a:lnTo>
                      <a:pt x="4" y="4093"/>
                    </a:lnTo>
                    <a:lnTo>
                      <a:pt x="0" y="4102"/>
                    </a:lnTo>
                    <a:lnTo>
                      <a:pt x="4" y="4117"/>
                    </a:lnTo>
                    <a:lnTo>
                      <a:pt x="14" y="4127"/>
                    </a:lnTo>
                    <a:lnTo>
                      <a:pt x="14" y="4136"/>
                    </a:lnTo>
                    <a:lnTo>
                      <a:pt x="0" y="4141"/>
                    </a:lnTo>
                    <a:lnTo>
                      <a:pt x="0" y="4151"/>
                    </a:lnTo>
                    <a:lnTo>
                      <a:pt x="4" y="4170"/>
                    </a:lnTo>
                    <a:lnTo>
                      <a:pt x="9" y="4180"/>
                    </a:lnTo>
                    <a:lnTo>
                      <a:pt x="14" y="4185"/>
                    </a:lnTo>
                    <a:lnTo>
                      <a:pt x="29" y="4190"/>
                    </a:lnTo>
                    <a:lnTo>
                      <a:pt x="38" y="4190"/>
                    </a:lnTo>
                    <a:lnTo>
                      <a:pt x="48" y="4185"/>
                    </a:lnTo>
                    <a:lnTo>
                      <a:pt x="63" y="4185"/>
                    </a:lnTo>
                    <a:lnTo>
                      <a:pt x="63" y="4190"/>
                    </a:lnTo>
                    <a:lnTo>
                      <a:pt x="58" y="4204"/>
                    </a:lnTo>
                    <a:lnTo>
                      <a:pt x="58" y="4224"/>
                    </a:lnTo>
                    <a:lnTo>
                      <a:pt x="63" y="4233"/>
                    </a:lnTo>
                    <a:lnTo>
                      <a:pt x="63" y="4238"/>
                    </a:lnTo>
                    <a:lnTo>
                      <a:pt x="68" y="4248"/>
                    </a:lnTo>
                    <a:lnTo>
                      <a:pt x="68" y="4253"/>
                    </a:lnTo>
                    <a:lnTo>
                      <a:pt x="72" y="4258"/>
                    </a:lnTo>
                    <a:lnTo>
                      <a:pt x="72" y="4268"/>
                    </a:lnTo>
                    <a:lnTo>
                      <a:pt x="68" y="4272"/>
                    </a:lnTo>
                    <a:lnTo>
                      <a:pt x="63" y="4277"/>
                    </a:lnTo>
                    <a:lnTo>
                      <a:pt x="63" y="4287"/>
                    </a:lnTo>
                    <a:lnTo>
                      <a:pt x="68" y="4292"/>
                    </a:lnTo>
                    <a:lnTo>
                      <a:pt x="77" y="4292"/>
                    </a:lnTo>
                    <a:lnTo>
                      <a:pt x="82" y="4287"/>
                    </a:lnTo>
                    <a:lnTo>
                      <a:pt x="87" y="4287"/>
                    </a:lnTo>
                    <a:lnTo>
                      <a:pt x="87" y="4306"/>
                    </a:lnTo>
                    <a:lnTo>
                      <a:pt x="92" y="4311"/>
                    </a:lnTo>
                    <a:lnTo>
                      <a:pt x="102" y="4316"/>
                    </a:lnTo>
                    <a:lnTo>
                      <a:pt x="116" y="4326"/>
                    </a:lnTo>
                    <a:lnTo>
                      <a:pt x="126" y="4331"/>
                    </a:lnTo>
                    <a:lnTo>
                      <a:pt x="131" y="4331"/>
                    </a:lnTo>
                    <a:lnTo>
                      <a:pt x="145" y="4336"/>
                    </a:lnTo>
                    <a:lnTo>
                      <a:pt x="150" y="4336"/>
                    </a:lnTo>
                    <a:lnTo>
                      <a:pt x="170" y="4340"/>
                    </a:lnTo>
                    <a:lnTo>
                      <a:pt x="174" y="4340"/>
                    </a:lnTo>
                    <a:lnTo>
                      <a:pt x="174" y="4345"/>
                    </a:lnTo>
                    <a:lnTo>
                      <a:pt x="179" y="4350"/>
                    </a:lnTo>
                    <a:lnTo>
                      <a:pt x="194" y="4360"/>
                    </a:lnTo>
                    <a:lnTo>
                      <a:pt x="194" y="4365"/>
                    </a:lnTo>
                    <a:lnTo>
                      <a:pt x="199" y="4370"/>
                    </a:lnTo>
                    <a:lnTo>
                      <a:pt x="209" y="4379"/>
                    </a:lnTo>
                    <a:lnTo>
                      <a:pt x="223" y="4384"/>
                    </a:lnTo>
                    <a:lnTo>
                      <a:pt x="228" y="4384"/>
                    </a:lnTo>
                    <a:lnTo>
                      <a:pt x="238" y="4394"/>
                    </a:lnTo>
                    <a:lnTo>
                      <a:pt x="243" y="4404"/>
                    </a:lnTo>
                    <a:lnTo>
                      <a:pt x="247" y="4404"/>
                    </a:lnTo>
                    <a:lnTo>
                      <a:pt x="257" y="4408"/>
                    </a:lnTo>
                    <a:lnTo>
                      <a:pt x="272" y="4404"/>
                    </a:lnTo>
                    <a:lnTo>
                      <a:pt x="296" y="4404"/>
                    </a:lnTo>
                    <a:lnTo>
                      <a:pt x="296" y="4399"/>
                    </a:lnTo>
                    <a:lnTo>
                      <a:pt x="301" y="4404"/>
                    </a:lnTo>
                    <a:lnTo>
                      <a:pt x="315" y="4394"/>
                    </a:lnTo>
                    <a:lnTo>
                      <a:pt x="350" y="4394"/>
                    </a:lnTo>
                    <a:lnTo>
                      <a:pt x="354" y="4389"/>
                    </a:lnTo>
                    <a:lnTo>
                      <a:pt x="359" y="4384"/>
                    </a:lnTo>
                    <a:lnTo>
                      <a:pt x="369" y="4384"/>
                    </a:lnTo>
                    <a:lnTo>
                      <a:pt x="374" y="4379"/>
                    </a:lnTo>
                    <a:lnTo>
                      <a:pt x="379" y="4384"/>
                    </a:lnTo>
                    <a:lnTo>
                      <a:pt x="388" y="4389"/>
                    </a:lnTo>
                    <a:lnTo>
                      <a:pt x="393" y="4389"/>
                    </a:lnTo>
                    <a:lnTo>
                      <a:pt x="408" y="4384"/>
                    </a:lnTo>
                    <a:lnTo>
                      <a:pt x="413" y="4384"/>
                    </a:lnTo>
                    <a:lnTo>
                      <a:pt x="422" y="4379"/>
                    </a:lnTo>
                    <a:lnTo>
                      <a:pt x="432" y="4370"/>
                    </a:lnTo>
                    <a:lnTo>
                      <a:pt x="476" y="4370"/>
                    </a:lnTo>
                    <a:lnTo>
                      <a:pt x="490" y="4374"/>
                    </a:lnTo>
                    <a:lnTo>
                      <a:pt x="490" y="4379"/>
                    </a:lnTo>
                    <a:lnTo>
                      <a:pt x="500" y="4379"/>
                    </a:lnTo>
                    <a:lnTo>
                      <a:pt x="510" y="4384"/>
                    </a:lnTo>
                    <a:lnTo>
                      <a:pt x="520" y="4389"/>
                    </a:lnTo>
                    <a:lnTo>
                      <a:pt x="524" y="4389"/>
                    </a:lnTo>
                    <a:lnTo>
                      <a:pt x="529" y="4399"/>
                    </a:lnTo>
                    <a:lnTo>
                      <a:pt x="534" y="4408"/>
                    </a:lnTo>
                    <a:lnTo>
                      <a:pt x="539" y="4408"/>
                    </a:lnTo>
                    <a:lnTo>
                      <a:pt x="539" y="4413"/>
                    </a:lnTo>
                    <a:lnTo>
                      <a:pt x="549" y="4413"/>
                    </a:lnTo>
                    <a:lnTo>
                      <a:pt x="559" y="4408"/>
                    </a:lnTo>
                    <a:lnTo>
                      <a:pt x="568" y="4408"/>
                    </a:lnTo>
                    <a:lnTo>
                      <a:pt x="573" y="4404"/>
                    </a:lnTo>
                    <a:lnTo>
                      <a:pt x="588" y="4404"/>
                    </a:lnTo>
                    <a:lnTo>
                      <a:pt x="602" y="4399"/>
                    </a:lnTo>
                    <a:lnTo>
                      <a:pt x="612" y="4404"/>
                    </a:lnTo>
                    <a:lnTo>
                      <a:pt x="617" y="4404"/>
                    </a:lnTo>
                    <a:lnTo>
                      <a:pt x="622" y="4413"/>
                    </a:lnTo>
                    <a:lnTo>
                      <a:pt x="627" y="4413"/>
                    </a:lnTo>
                    <a:lnTo>
                      <a:pt x="631" y="4408"/>
                    </a:lnTo>
                    <a:lnTo>
                      <a:pt x="636" y="4404"/>
                    </a:lnTo>
                    <a:lnTo>
                      <a:pt x="656" y="4404"/>
                    </a:lnTo>
                    <a:lnTo>
                      <a:pt x="661" y="4399"/>
                    </a:lnTo>
                    <a:lnTo>
                      <a:pt x="665" y="4404"/>
                    </a:lnTo>
                    <a:lnTo>
                      <a:pt x="670" y="4399"/>
                    </a:lnTo>
                    <a:lnTo>
                      <a:pt x="690" y="4399"/>
                    </a:lnTo>
                    <a:lnTo>
                      <a:pt x="699" y="4404"/>
                    </a:lnTo>
                    <a:lnTo>
                      <a:pt x="738" y="4404"/>
                    </a:lnTo>
                    <a:lnTo>
                      <a:pt x="748" y="4399"/>
                    </a:lnTo>
                    <a:lnTo>
                      <a:pt x="758" y="4394"/>
                    </a:lnTo>
                    <a:lnTo>
                      <a:pt x="763" y="4389"/>
                    </a:lnTo>
                    <a:lnTo>
                      <a:pt x="768" y="4379"/>
                    </a:lnTo>
                    <a:lnTo>
                      <a:pt x="772" y="4370"/>
                    </a:lnTo>
                    <a:lnTo>
                      <a:pt x="777" y="4360"/>
                    </a:lnTo>
                    <a:lnTo>
                      <a:pt x="777" y="4355"/>
                    </a:lnTo>
                    <a:lnTo>
                      <a:pt x="782" y="4360"/>
                    </a:lnTo>
                    <a:lnTo>
                      <a:pt x="797" y="4370"/>
                    </a:lnTo>
                    <a:lnTo>
                      <a:pt x="806" y="4374"/>
                    </a:lnTo>
                    <a:lnTo>
                      <a:pt x="821" y="4374"/>
                    </a:lnTo>
                    <a:lnTo>
                      <a:pt x="831" y="4379"/>
                    </a:lnTo>
                    <a:lnTo>
                      <a:pt x="831" y="4384"/>
                    </a:lnTo>
                    <a:lnTo>
                      <a:pt x="836" y="4384"/>
                    </a:lnTo>
                    <a:lnTo>
                      <a:pt x="840" y="4389"/>
                    </a:lnTo>
                    <a:lnTo>
                      <a:pt x="850" y="4389"/>
                    </a:lnTo>
                    <a:lnTo>
                      <a:pt x="860" y="4389"/>
                    </a:lnTo>
                    <a:lnTo>
                      <a:pt x="874" y="4389"/>
                    </a:lnTo>
                    <a:lnTo>
                      <a:pt x="889" y="4384"/>
                    </a:lnTo>
                    <a:lnTo>
                      <a:pt x="894" y="4384"/>
                    </a:lnTo>
                    <a:lnTo>
                      <a:pt x="899" y="4379"/>
                    </a:lnTo>
                    <a:lnTo>
                      <a:pt x="904" y="4379"/>
                    </a:lnTo>
                    <a:lnTo>
                      <a:pt x="909" y="4374"/>
                    </a:lnTo>
                    <a:lnTo>
                      <a:pt x="913" y="4370"/>
                    </a:lnTo>
                    <a:lnTo>
                      <a:pt x="933" y="4365"/>
                    </a:lnTo>
                    <a:lnTo>
                      <a:pt x="938" y="4360"/>
                    </a:lnTo>
                    <a:lnTo>
                      <a:pt x="947" y="4350"/>
                    </a:lnTo>
                    <a:lnTo>
                      <a:pt x="952" y="4345"/>
                    </a:lnTo>
                    <a:lnTo>
                      <a:pt x="957" y="4336"/>
                    </a:lnTo>
                    <a:lnTo>
                      <a:pt x="962" y="4331"/>
                    </a:lnTo>
                    <a:lnTo>
                      <a:pt x="967" y="4326"/>
                    </a:lnTo>
                    <a:lnTo>
                      <a:pt x="972" y="4316"/>
                    </a:lnTo>
                    <a:lnTo>
                      <a:pt x="981" y="4306"/>
                    </a:lnTo>
                    <a:lnTo>
                      <a:pt x="991" y="4297"/>
                    </a:lnTo>
                    <a:lnTo>
                      <a:pt x="996" y="4297"/>
                    </a:lnTo>
                    <a:lnTo>
                      <a:pt x="1001" y="4292"/>
                    </a:lnTo>
                    <a:lnTo>
                      <a:pt x="1011" y="4287"/>
                    </a:lnTo>
                    <a:lnTo>
                      <a:pt x="1015" y="4282"/>
                    </a:lnTo>
                    <a:lnTo>
                      <a:pt x="1030" y="4277"/>
                    </a:lnTo>
                    <a:lnTo>
                      <a:pt x="1030" y="4272"/>
                    </a:lnTo>
                    <a:lnTo>
                      <a:pt x="1035" y="4263"/>
                    </a:lnTo>
                    <a:lnTo>
                      <a:pt x="1035" y="4258"/>
                    </a:lnTo>
                    <a:lnTo>
                      <a:pt x="1045" y="4258"/>
                    </a:lnTo>
                    <a:lnTo>
                      <a:pt x="1064" y="4263"/>
                    </a:lnTo>
                    <a:lnTo>
                      <a:pt x="1083" y="4263"/>
                    </a:lnTo>
                    <a:lnTo>
                      <a:pt x="1093" y="4253"/>
                    </a:lnTo>
                    <a:lnTo>
                      <a:pt x="1098" y="4248"/>
                    </a:lnTo>
                    <a:lnTo>
                      <a:pt x="1118" y="4233"/>
                    </a:lnTo>
                    <a:lnTo>
                      <a:pt x="1127" y="4229"/>
                    </a:lnTo>
                    <a:lnTo>
                      <a:pt x="1132" y="4224"/>
                    </a:lnTo>
                    <a:lnTo>
                      <a:pt x="1186" y="4224"/>
                    </a:lnTo>
                    <a:lnTo>
                      <a:pt x="1195" y="4219"/>
                    </a:lnTo>
                    <a:lnTo>
                      <a:pt x="1200" y="4214"/>
                    </a:lnTo>
                    <a:lnTo>
                      <a:pt x="1205" y="4209"/>
                    </a:lnTo>
                    <a:lnTo>
                      <a:pt x="1215" y="4199"/>
                    </a:lnTo>
                    <a:lnTo>
                      <a:pt x="1220" y="4199"/>
                    </a:lnTo>
                    <a:lnTo>
                      <a:pt x="1234" y="4195"/>
                    </a:lnTo>
                    <a:lnTo>
                      <a:pt x="1239" y="4195"/>
                    </a:lnTo>
                    <a:lnTo>
                      <a:pt x="1244" y="4190"/>
                    </a:lnTo>
                    <a:lnTo>
                      <a:pt x="1254" y="4185"/>
                    </a:lnTo>
                    <a:lnTo>
                      <a:pt x="1259" y="4175"/>
                    </a:lnTo>
                    <a:lnTo>
                      <a:pt x="1268" y="4170"/>
                    </a:lnTo>
                    <a:lnTo>
                      <a:pt x="1278" y="4161"/>
                    </a:lnTo>
                    <a:lnTo>
                      <a:pt x="1283" y="4161"/>
                    </a:lnTo>
                    <a:lnTo>
                      <a:pt x="1293" y="4156"/>
                    </a:lnTo>
                    <a:lnTo>
                      <a:pt x="1297" y="4156"/>
                    </a:lnTo>
                    <a:lnTo>
                      <a:pt x="1302" y="4151"/>
                    </a:lnTo>
                    <a:lnTo>
                      <a:pt x="1322" y="4136"/>
                    </a:lnTo>
                    <a:lnTo>
                      <a:pt x="1327" y="4131"/>
                    </a:lnTo>
                    <a:lnTo>
                      <a:pt x="1336" y="4127"/>
                    </a:lnTo>
                    <a:lnTo>
                      <a:pt x="1341" y="4122"/>
                    </a:lnTo>
                    <a:lnTo>
                      <a:pt x="1365" y="4127"/>
                    </a:lnTo>
                    <a:lnTo>
                      <a:pt x="1370" y="4127"/>
                    </a:lnTo>
                    <a:lnTo>
                      <a:pt x="1380" y="4122"/>
                    </a:lnTo>
                    <a:lnTo>
                      <a:pt x="1385" y="4122"/>
                    </a:lnTo>
                    <a:lnTo>
                      <a:pt x="1395" y="4131"/>
                    </a:lnTo>
                    <a:lnTo>
                      <a:pt x="1414" y="4131"/>
                    </a:lnTo>
                    <a:lnTo>
                      <a:pt x="1419" y="4127"/>
                    </a:lnTo>
                    <a:lnTo>
                      <a:pt x="1424" y="4122"/>
                    </a:lnTo>
                    <a:lnTo>
                      <a:pt x="1429" y="4122"/>
                    </a:lnTo>
                    <a:lnTo>
                      <a:pt x="1434" y="4112"/>
                    </a:lnTo>
                    <a:lnTo>
                      <a:pt x="1438" y="4107"/>
                    </a:lnTo>
                    <a:lnTo>
                      <a:pt x="1443" y="4102"/>
                    </a:lnTo>
                    <a:lnTo>
                      <a:pt x="1443" y="4097"/>
                    </a:lnTo>
                    <a:lnTo>
                      <a:pt x="1448" y="4093"/>
                    </a:lnTo>
                    <a:lnTo>
                      <a:pt x="1453" y="4088"/>
                    </a:lnTo>
                    <a:lnTo>
                      <a:pt x="1458" y="4088"/>
                    </a:lnTo>
                    <a:lnTo>
                      <a:pt x="1463" y="4078"/>
                    </a:lnTo>
                    <a:lnTo>
                      <a:pt x="1468" y="4073"/>
                    </a:lnTo>
                    <a:lnTo>
                      <a:pt x="1477" y="4073"/>
                    </a:lnTo>
                    <a:lnTo>
                      <a:pt x="1492" y="4063"/>
                    </a:lnTo>
                    <a:lnTo>
                      <a:pt x="1497" y="4058"/>
                    </a:lnTo>
                    <a:lnTo>
                      <a:pt x="1497" y="4054"/>
                    </a:lnTo>
                    <a:lnTo>
                      <a:pt x="1492" y="4044"/>
                    </a:lnTo>
                    <a:lnTo>
                      <a:pt x="1492" y="4029"/>
                    </a:lnTo>
                    <a:lnTo>
                      <a:pt x="1497" y="4024"/>
                    </a:lnTo>
                    <a:lnTo>
                      <a:pt x="1497" y="4000"/>
                    </a:lnTo>
                    <a:lnTo>
                      <a:pt x="1502" y="3986"/>
                    </a:lnTo>
                    <a:lnTo>
                      <a:pt x="1502" y="3976"/>
                    </a:lnTo>
                    <a:lnTo>
                      <a:pt x="1506" y="3971"/>
                    </a:lnTo>
                    <a:lnTo>
                      <a:pt x="1511" y="3956"/>
                    </a:lnTo>
                    <a:lnTo>
                      <a:pt x="1521" y="3952"/>
                    </a:lnTo>
                    <a:lnTo>
                      <a:pt x="1526" y="3947"/>
                    </a:lnTo>
                    <a:lnTo>
                      <a:pt x="1536" y="3937"/>
                    </a:lnTo>
                    <a:lnTo>
                      <a:pt x="1531" y="3937"/>
                    </a:lnTo>
                    <a:lnTo>
                      <a:pt x="1536" y="3932"/>
                    </a:lnTo>
                    <a:lnTo>
                      <a:pt x="1540" y="3927"/>
                    </a:lnTo>
                    <a:lnTo>
                      <a:pt x="1550" y="3913"/>
                    </a:lnTo>
                    <a:lnTo>
                      <a:pt x="1560" y="3903"/>
                    </a:lnTo>
                    <a:lnTo>
                      <a:pt x="1565" y="3903"/>
                    </a:lnTo>
                    <a:lnTo>
                      <a:pt x="1565" y="3898"/>
                    </a:lnTo>
                    <a:lnTo>
                      <a:pt x="1570" y="3888"/>
                    </a:lnTo>
                    <a:lnTo>
                      <a:pt x="1570" y="3883"/>
                    </a:lnTo>
                    <a:lnTo>
                      <a:pt x="1579" y="3883"/>
                    </a:lnTo>
                    <a:lnTo>
                      <a:pt x="1584" y="3879"/>
                    </a:lnTo>
                    <a:lnTo>
                      <a:pt x="1589" y="3869"/>
                    </a:lnTo>
                    <a:lnTo>
                      <a:pt x="1589" y="3864"/>
                    </a:lnTo>
                    <a:lnTo>
                      <a:pt x="1599" y="3859"/>
                    </a:lnTo>
                    <a:lnTo>
                      <a:pt x="1613" y="3845"/>
                    </a:lnTo>
                    <a:lnTo>
                      <a:pt x="1623" y="3840"/>
                    </a:lnTo>
                    <a:lnTo>
                      <a:pt x="1628" y="3825"/>
                    </a:lnTo>
                    <a:lnTo>
                      <a:pt x="1638" y="3820"/>
                    </a:lnTo>
                    <a:lnTo>
                      <a:pt x="1643" y="3815"/>
                    </a:lnTo>
                    <a:lnTo>
                      <a:pt x="1662" y="3815"/>
                    </a:lnTo>
                    <a:lnTo>
                      <a:pt x="1667" y="3806"/>
                    </a:lnTo>
                    <a:lnTo>
                      <a:pt x="1677" y="3796"/>
                    </a:lnTo>
                    <a:lnTo>
                      <a:pt x="1681" y="3791"/>
                    </a:lnTo>
                    <a:lnTo>
                      <a:pt x="1696" y="3767"/>
                    </a:lnTo>
                    <a:lnTo>
                      <a:pt x="1701" y="3762"/>
                    </a:lnTo>
                    <a:lnTo>
                      <a:pt x="1706" y="3762"/>
                    </a:lnTo>
                    <a:lnTo>
                      <a:pt x="1711" y="3762"/>
                    </a:lnTo>
                    <a:lnTo>
                      <a:pt x="1711" y="3757"/>
                    </a:lnTo>
                    <a:lnTo>
                      <a:pt x="1715" y="3757"/>
                    </a:lnTo>
                    <a:lnTo>
                      <a:pt x="1715" y="3747"/>
                    </a:lnTo>
                    <a:lnTo>
                      <a:pt x="1720" y="3747"/>
                    </a:lnTo>
                    <a:lnTo>
                      <a:pt x="1725" y="3743"/>
                    </a:lnTo>
                    <a:lnTo>
                      <a:pt x="1725" y="3738"/>
                    </a:lnTo>
                    <a:lnTo>
                      <a:pt x="1730" y="3733"/>
                    </a:lnTo>
                    <a:lnTo>
                      <a:pt x="1735" y="3733"/>
                    </a:lnTo>
                    <a:lnTo>
                      <a:pt x="1740" y="3728"/>
                    </a:lnTo>
                    <a:lnTo>
                      <a:pt x="1745" y="3718"/>
                    </a:lnTo>
                    <a:lnTo>
                      <a:pt x="1759" y="3713"/>
                    </a:lnTo>
                    <a:lnTo>
                      <a:pt x="1774" y="3704"/>
                    </a:lnTo>
                    <a:lnTo>
                      <a:pt x="1784" y="3704"/>
                    </a:lnTo>
                    <a:lnTo>
                      <a:pt x="1788" y="3708"/>
                    </a:lnTo>
                    <a:lnTo>
                      <a:pt x="1798" y="3708"/>
                    </a:lnTo>
                    <a:lnTo>
                      <a:pt x="1808" y="3713"/>
                    </a:lnTo>
                    <a:lnTo>
                      <a:pt x="1822" y="3713"/>
                    </a:lnTo>
                    <a:lnTo>
                      <a:pt x="1832" y="3708"/>
                    </a:lnTo>
                    <a:lnTo>
                      <a:pt x="1842" y="3704"/>
                    </a:lnTo>
                    <a:lnTo>
                      <a:pt x="1847" y="3704"/>
                    </a:lnTo>
                    <a:lnTo>
                      <a:pt x="1857" y="3694"/>
                    </a:lnTo>
                    <a:lnTo>
                      <a:pt x="1905" y="3694"/>
                    </a:lnTo>
                    <a:lnTo>
                      <a:pt x="1910" y="3699"/>
                    </a:lnTo>
                    <a:lnTo>
                      <a:pt x="1920" y="3699"/>
                    </a:lnTo>
                    <a:lnTo>
                      <a:pt x="1949" y="3704"/>
                    </a:lnTo>
                    <a:lnTo>
                      <a:pt x="1959" y="3704"/>
                    </a:lnTo>
                    <a:lnTo>
                      <a:pt x="1963" y="3708"/>
                    </a:lnTo>
                    <a:lnTo>
                      <a:pt x="1973" y="3713"/>
                    </a:lnTo>
                    <a:lnTo>
                      <a:pt x="1988" y="3728"/>
                    </a:lnTo>
                    <a:lnTo>
                      <a:pt x="2017" y="3752"/>
                    </a:lnTo>
                    <a:lnTo>
                      <a:pt x="2027" y="3757"/>
                    </a:lnTo>
                    <a:lnTo>
                      <a:pt x="2027" y="3762"/>
                    </a:lnTo>
                    <a:lnTo>
                      <a:pt x="2036" y="3767"/>
                    </a:lnTo>
                    <a:lnTo>
                      <a:pt x="2036" y="3772"/>
                    </a:lnTo>
                    <a:lnTo>
                      <a:pt x="2046" y="3777"/>
                    </a:lnTo>
                    <a:lnTo>
                      <a:pt x="2056" y="3781"/>
                    </a:lnTo>
                    <a:lnTo>
                      <a:pt x="2075" y="3786"/>
                    </a:lnTo>
                    <a:lnTo>
                      <a:pt x="2080" y="3791"/>
                    </a:lnTo>
                    <a:lnTo>
                      <a:pt x="2085" y="3796"/>
                    </a:lnTo>
                    <a:lnTo>
                      <a:pt x="2104" y="3796"/>
                    </a:lnTo>
                    <a:lnTo>
                      <a:pt x="2114" y="3791"/>
                    </a:lnTo>
                    <a:lnTo>
                      <a:pt x="2124" y="3796"/>
                    </a:lnTo>
                    <a:lnTo>
                      <a:pt x="2129" y="3791"/>
                    </a:lnTo>
                    <a:lnTo>
                      <a:pt x="2138" y="3786"/>
                    </a:lnTo>
                    <a:lnTo>
                      <a:pt x="2172" y="3786"/>
                    </a:lnTo>
                    <a:lnTo>
                      <a:pt x="2182" y="3781"/>
                    </a:lnTo>
                    <a:lnTo>
                      <a:pt x="2197" y="3781"/>
                    </a:lnTo>
                    <a:lnTo>
                      <a:pt x="2197" y="3777"/>
                    </a:lnTo>
                    <a:lnTo>
                      <a:pt x="2202" y="3777"/>
                    </a:lnTo>
                    <a:lnTo>
                      <a:pt x="2206" y="3767"/>
                    </a:lnTo>
                    <a:lnTo>
                      <a:pt x="2221" y="3752"/>
                    </a:lnTo>
                    <a:lnTo>
                      <a:pt x="2226" y="3747"/>
                    </a:lnTo>
                    <a:lnTo>
                      <a:pt x="2231" y="3743"/>
                    </a:lnTo>
                    <a:lnTo>
                      <a:pt x="2236" y="3743"/>
                    </a:lnTo>
                    <a:lnTo>
                      <a:pt x="2240" y="3733"/>
                    </a:lnTo>
                    <a:lnTo>
                      <a:pt x="2245" y="3728"/>
                    </a:lnTo>
                    <a:lnTo>
                      <a:pt x="2260" y="3713"/>
                    </a:lnTo>
                    <a:lnTo>
                      <a:pt x="2265" y="3708"/>
                    </a:lnTo>
                    <a:lnTo>
                      <a:pt x="2275" y="3704"/>
                    </a:lnTo>
                    <a:lnTo>
                      <a:pt x="2284" y="3699"/>
                    </a:lnTo>
                    <a:lnTo>
                      <a:pt x="2289" y="3699"/>
                    </a:lnTo>
                    <a:lnTo>
                      <a:pt x="2299" y="3694"/>
                    </a:lnTo>
                    <a:lnTo>
                      <a:pt x="2304" y="3689"/>
                    </a:lnTo>
                    <a:lnTo>
                      <a:pt x="2328" y="3689"/>
                    </a:lnTo>
                    <a:lnTo>
                      <a:pt x="2343" y="3694"/>
                    </a:lnTo>
                    <a:lnTo>
                      <a:pt x="2347" y="3694"/>
                    </a:lnTo>
                    <a:lnTo>
                      <a:pt x="2367" y="3699"/>
                    </a:lnTo>
                    <a:lnTo>
                      <a:pt x="2376" y="3704"/>
                    </a:lnTo>
                    <a:lnTo>
                      <a:pt x="2401" y="3699"/>
                    </a:lnTo>
                    <a:lnTo>
                      <a:pt x="2420" y="3699"/>
                    </a:lnTo>
                    <a:lnTo>
                      <a:pt x="2425" y="3704"/>
                    </a:lnTo>
                    <a:lnTo>
                      <a:pt x="2435" y="3713"/>
                    </a:lnTo>
                    <a:lnTo>
                      <a:pt x="2445" y="3723"/>
                    </a:lnTo>
                    <a:lnTo>
                      <a:pt x="2454" y="3733"/>
                    </a:lnTo>
                    <a:lnTo>
                      <a:pt x="2459" y="3738"/>
                    </a:lnTo>
                    <a:lnTo>
                      <a:pt x="2464" y="3743"/>
                    </a:lnTo>
                    <a:lnTo>
                      <a:pt x="2474" y="3743"/>
                    </a:lnTo>
                    <a:lnTo>
                      <a:pt x="2493" y="3747"/>
                    </a:lnTo>
                    <a:lnTo>
                      <a:pt x="2498" y="3752"/>
                    </a:lnTo>
                    <a:lnTo>
                      <a:pt x="2508" y="3757"/>
                    </a:lnTo>
                    <a:lnTo>
                      <a:pt x="2508" y="3762"/>
                    </a:lnTo>
                    <a:lnTo>
                      <a:pt x="2518" y="3762"/>
                    </a:lnTo>
                    <a:lnTo>
                      <a:pt x="2532" y="3767"/>
                    </a:lnTo>
                    <a:lnTo>
                      <a:pt x="2547" y="3767"/>
                    </a:lnTo>
                    <a:lnTo>
                      <a:pt x="2551" y="3772"/>
                    </a:lnTo>
                    <a:lnTo>
                      <a:pt x="2571" y="3777"/>
                    </a:lnTo>
                    <a:lnTo>
                      <a:pt x="2571" y="3775"/>
                    </a:lnTo>
                    <a:lnTo>
                      <a:pt x="2576" y="3777"/>
                    </a:lnTo>
                    <a:lnTo>
                      <a:pt x="2591" y="3777"/>
                    </a:lnTo>
                    <a:lnTo>
                      <a:pt x="2615" y="3781"/>
                    </a:lnTo>
                    <a:lnTo>
                      <a:pt x="2654" y="3781"/>
                    </a:lnTo>
                    <a:lnTo>
                      <a:pt x="2678" y="3772"/>
                    </a:lnTo>
                    <a:lnTo>
                      <a:pt x="2707" y="3772"/>
                    </a:lnTo>
                    <a:lnTo>
                      <a:pt x="2722" y="3777"/>
                    </a:lnTo>
                    <a:lnTo>
                      <a:pt x="2741" y="3781"/>
                    </a:lnTo>
                    <a:lnTo>
                      <a:pt x="2761" y="3786"/>
                    </a:lnTo>
                    <a:lnTo>
                      <a:pt x="2765" y="3791"/>
                    </a:lnTo>
                    <a:lnTo>
                      <a:pt x="2790" y="3791"/>
                    </a:lnTo>
                    <a:lnTo>
                      <a:pt x="2799" y="3796"/>
                    </a:lnTo>
                    <a:lnTo>
                      <a:pt x="2809" y="3796"/>
                    </a:lnTo>
                    <a:lnTo>
                      <a:pt x="2809" y="3781"/>
                    </a:lnTo>
                    <a:lnTo>
                      <a:pt x="2819" y="3777"/>
                    </a:lnTo>
                    <a:lnTo>
                      <a:pt x="2824" y="3762"/>
                    </a:lnTo>
                    <a:lnTo>
                      <a:pt x="2829" y="3762"/>
                    </a:lnTo>
                    <a:lnTo>
                      <a:pt x="2834" y="3757"/>
                    </a:lnTo>
                    <a:lnTo>
                      <a:pt x="2834" y="3752"/>
                    </a:lnTo>
                    <a:lnTo>
                      <a:pt x="2838" y="3747"/>
                    </a:lnTo>
                    <a:lnTo>
                      <a:pt x="2838" y="3738"/>
                    </a:lnTo>
                    <a:lnTo>
                      <a:pt x="2843" y="3738"/>
                    </a:lnTo>
                    <a:lnTo>
                      <a:pt x="2843" y="3733"/>
                    </a:lnTo>
                    <a:lnTo>
                      <a:pt x="2848" y="3738"/>
                    </a:lnTo>
                    <a:lnTo>
                      <a:pt x="2848" y="3733"/>
                    </a:lnTo>
                    <a:lnTo>
                      <a:pt x="2853" y="3733"/>
                    </a:lnTo>
                    <a:lnTo>
                      <a:pt x="2853" y="3728"/>
                    </a:lnTo>
                    <a:lnTo>
                      <a:pt x="2848" y="3728"/>
                    </a:lnTo>
                    <a:lnTo>
                      <a:pt x="2853" y="3728"/>
                    </a:lnTo>
                    <a:lnTo>
                      <a:pt x="2853" y="3723"/>
                    </a:lnTo>
                    <a:lnTo>
                      <a:pt x="2858" y="3723"/>
                    </a:lnTo>
                    <a:lnTo>
                      <a:pt x="2863" y="3718"/>
                    </a:lnTo>
                    <a:lnTo>
                      <a:pt x="2858" y="3713"/>
                    </a:lnTo>
                    <a:lnTo>
                      <a:pt x="2863" y="3713"/>
                    </a:lnTo>
                    <a:lnTo>
                      <a:pt x="2858" y="3713"/>
                    </a:lnTo>
                    <a:lnTo>
                      <a:pt x="2858" y="3708"/>
                    </a:lnTo>
                    <a:lnTo>
                      <a:pt x="2872" y="3708"/>
                    </a:lnTo>
                    <a:lnTo>
                      <a:pt x="2877" y="3704"/>
                    </a:lnTo>
                    <a:lnTo>
                      <a:pt x="2872" y="3699"/>
                    </a:lnTo>
                    <a:lnTo>
                      <a:pt x="2877" y="3699"/>
                    </a:lnTo>
                    <a:lnTo>
                      <a:pt x="2882" y="3694"/>
                    </a:lnTo>
                    <a:lnTo>
                      <a:pt x="2882" y="3674"/>
                    </a:lnTo>
                    <a:lnTo>
                      <a:pt x="2887" y="3670"/>
                    </a:lnTo>
                    <a:lnTo>
                      <a:pt x="2892" y="3665"/>
                    </a:lnTo>
                    <a:lnTo>
                      <a:pt x="2897" y="3665"/>
                    </a:lnTo>
                    <a:lnTo>
                      <a:pt x="2897" y="3660"/>
                    </a:lnTo>
                    <a:lnTo>
                      <a:pt x="2902" y="3655"/>
                    </a:lnTo>
                    <a:lnTo>
                      <a:pt x="2902" y="3650"/>
                    </a:lnTo>
                    <a:lnTo>
                      <a:pt x="2906" y="3650"/>
                    </a:lnTo>
                    <a:lnTo>
                      <a:pt x="2911" y="3645"/>
                    </a:lnTo>
                    <a:lnTo>
                      <a:pt x="2921" y="3640"/>
                    </a:lnTo>
                    <a:lnTo>
                      <a:pt x="2916" y="3640"/>
                    </a:lnTo>
                    <a:lnTo>
                      <a:pt x="2916" y="3621"/>
                    </a:lnTo>
                    <a:lnTo>
                      <a:pt x="2921" y="3626"/>
                    </a:lnTo>
                    <a:lnTo>
                      <a:pt x="2926" y="3626"/>
                    </a:lnTo>
                    <a:lnTo>
                      <a:pt x="2926" y="3621"/>
                    </a:lnTo>
                    <a:lnTo>
                      <a:pt x="2931" y="3621"/>
                    </a:lnTo>
                    <a:lnTo>
                      <a:pt x="2931" y="3616"/>
                    </a:lnTo>
                    <a:lnTo>
                      <a:pt x="2936" y="3616"/>
                    </a:lnTo>
                    <a:lnTo>
                      <a:pt x="2936" y="3611"/>
                    </a:lnTo>
                    <a:lnTo>
                      <a:pt x="2940" y="3611"/>
                    </a:lnTo>
                    <a:lnTo>
                      <a:pt x="2940" y="3602"/>
                    </a:lnTo>
                    <a:lnTo>
                      <a:pt x="2936" y="3602"/>
                    </a:lnTo>
                    <a:lnTo>
                      <a:pt x="2936" y="3597"/>
                    </a:lnTo>
                    <a:lnTo>
                      <a:pt x="2940" y="3592"/>
                    </a:lnTo>
                    <a:lnTo>
                      <a:pt x="2945" y="3592"/>
                    </a:lnTo>
                    <a:lnTo>
                      <a:pt x="2945" y="3582"/>
                    </a:lnTo>
                    <a:lnTo>
                      <a:pt x="2950" y="3577"/>
                    </a:lnTo>
                    <a:lnTo>
                      <a:pt x="2950" y="3568"/>
                    </a:lnTo>
                    <a:lnTo>
                      <a:pt x="2960" y="3568"/>
                    </a:lnTo>
                    <a:lnTo>
                      <a:pt x="2960" y="3563"/>
                    </a:lnTo>
                    <a:lnTo>
                      <a:pt x="2965" y="3563"/>
                    </a:lnTo>
                    <a:lnTo>
                      <a:pt x="2965" y="3558"/>
                    </a:lnTo>
                    <a:lnTo>
                      <a:pt x="2970" y="3558"/>
                    </a:lnTo>
                    <a:lnTo>
                      <a:pt x="2970" y="3553"/>
                    </a:lnTo>
                    <a:lnTo>
                      <a:pt x="2974" y="3553"/>
                    </a:lnTo>
                    <a:lnTo>
                      <a:pt x="2979" y="3548"/>
                    </a:lnTo>
                    <a:lnTo>
                      <a:pt x="2984" y="3548"/>
                    </a:lnTo>
                    <a:lnTo>
                      <a:pt x="2994" y="3543"/>
                    </a:lnTo>
                    <a:lnTo>
                      <a:pt x="3013" y="3533"/>
                    </a:lnTo>
                    <a:lnTo>
                      <a:pt x="3018" y="3533"/>
                    </a:lnTo>
                    <a:lnTo>
                      <a:pt x="3023" y="3529"/>
                    </a:lnTo>
                    <a:lnTo>
                      <a:pt x="3028" y="3529"/>
                    </a:lnTo>
                    <a:lnTo>
                      <a:pt x="3028" y="3524"/>
                    </a:lnTo>
                    <a:lnTo>
                      <a:pt x="3038" y="3524"/>
                    </a:lnTo>
                    <a:lnTo>
                      <a:pt x="3038" y="3519"/>
                    </a:lnTo>
                    <a:lnTo>
                      <a:pt x="3042" y="3514"/>
                    </a:lnTo>
                    <a:lnTo>
                      <a:pt x="3052" y="3514"/>
                    </a:lnTo>
                    <a:lnTo>
                      <a:pt x="3057" y="3519"/>
                    </a:lnTo>
                    <a:lnTo>
                      <a:pt x="3057" y="3514"/>
                    </a:lnTo>
                    <a:lnTo>
                      <a:pt x="3062" y="3514"/>
                    </a:lnTo>
                    <a:lnTo>
                      <a:pt x="3072" y="3509"/>
                    </a:lnTo>
                    <a:lnTo>
                      <a:pt x="3077" y="3509"/>
                    </a:lnTo>
                    <a:lnTo>
                      <a:pt x="3077" y="3504"/>
                    </a:lnTo>
                    <a:lnTo>
                      <a:pt x="3081" y="3504"/>
                    </a:lnTo>
                    <a:lnTo>
                      <a:pt x="3081" y="3499"/>
                    </a:lnTo>
                    <a:lnTo>
                      <a:pt x="3086" y="3499"/>
                    </a:lnTo>
                    <a:lnTo>
                      <a:pt x="3091" y="3495"/>
                    </a:lnTo>
                    <a:lnTo>
                      <a:pt x="3091" y="3490"/>
                    </a:lnTo>
                    <a:lnTo>
                      <a:pt x="3101" y="3490"/>
                    </a:lnTo>
                    <a:lnTo>
                      <a:pt x="3106" y="3485"/>
                    </a:lnTo>
                    <a:lnTo>
                      <a:pt x="3110" y="3485"/>
                    </a:lnTo>
                    <a:lnTo>
                      <a:pt x="3115" y="3470"/>
                    </a:lnTo>
                    <a:lnTo>
                      <a:pt x="3120" y="3461"/>
                    </a:lnTo>
                    <a:lnTo>
                      <a:pt x="3125" y="3461"/>
                    </a:lnTo>
                    <a:lnTo>
                      <a:pt x="3125" y="3446"/>
                    </a:lnTo>
                    <a:lnTo>
                      <a:pt x="3130" y="3446"/>
                    </a:lnTo>
                    <a:lnTo>
                      <a:pt x="3130" y="3441"/>
                    </a:lnTo>
                    <a:lnTo>
                      <a:pt x="3135" y="3436"/>
                    </a:lnTo>
                    <a:lnTo>
                      <a:pt x="3135" y="3431"/>
                    </a:lnTo>
                    <a:lnTo>
                      <a:pt x="3130" y="3427"/>
                    </a:lnTo>
                    <a:lnTo>
                      <a:pt x="3130" y="3422"/>
                    </a:lnTo>
                    <a:lnTo>
                      <a:pt x="3135" y="3422"/>
                    </a:lnTo>
                    <a:lnTo>
                      <a:pt x="3130" y="3417"/>
                    </a:lnTo>
                    <a:lnTo>
                      <a:pt x="3130" y="3412"/>
                    </a:lnTo>
                    <a:lnTo>
                      <a:pt x="3135" y="3412"/>
                    </a:lnTo>
                    <a:lnTo>
                      <a:pt x="3135" y="3397"/>
                    </a:lnTo>
                    <a:lnTo>
                      <a:pt x="3130" y="3393"/>
                    </a:lnTo>
                    <a:lnTo>
                      <a:pt x="3130" y="3378"/>
                    </a:lnTo>
                    <a:lnTo>
                      <a:pt x="3120" y="3378"/>
                    </a:lnTo>
                    <a:lnTo>
                      <a:pt x="3120" y="3373"/>
                    </a:lnTo>
                    <a:lnTo>
                      <a:pt x="3115" y="3368"/>
                    </a:lnTo>
                    <a:lnTo>
                      <a:pt x="3115" y="3363"/>
                    </a:lnTo>
                    <a:lnTo>
                      <a:pt x="3110" y="3363"/>
                    </a:lnTo>
                    <a:lnTo>
                      <a:pt x="3115" y="3358"/>
                    </a:lnTo>
                    <a:lnTo>
                      <a:pt x="3115" y="3349"/>
                    </a:lnTo>
                    <a:lnTo>
                      <a:pt x="3120" y="3349"/>
                    </a:lnTo>
                    <a:lnTo>
                      <a:pt x="3120" y="3344"/>
                    </a:lnTo>
                    <a:lnTo>
                      <a:pt x="3115" y="3344"/>
                    </a:lnTo>
                    <a:lnTo>
                      <a:pt x="3115" y="3334"/>
                    </a:lnTo>
                    <a:lnTo>
                      <a:pt x="3101" y="3334"/>
                    </a:lnTo>
                    <a:lnTo>
                      <a:pt x="3101" y="3339"/>
                    </a:lnTo>
                    <a:lnTo>
                      <a:pt x="3086" y="3339"/>
                    </a:lnTo>
                    <a:lnTo>
                      <a:pt x="3086" y="3344"/>
                    </a:lnTo>
                    <a:lnTo>
                      <a:pt x="3081" y="3344"/>
                    </a:lnTo>
                    <a:lnTo>
                      <a:pt x="3081" y="3339"/>
                    </a:lnTo>
                    <a:lnTo>
                      <a:pt x="3072" y="3339"/>
                    </a:lnTo>
                    <a:lnTo>
                      <a:pt x="3067" y="3344"/>
                    </a:lnTo>
                    <a:lnTo>
                      <a:pt x="3062" y="3344"/>
                    </a:lnTo>
                    <a:lnTo>
                      <a:pt x="3062" y="3339"/>
                    </a:lnTo>
                    <a:lnTo>
                      <a:pt x="3057" y="3339"/>
                    </a:lnTo>
                    <a:lnTo>
                      <a:pt x="3057" y="3334"/>
                    </a:lnTo>
                    <a:lnTo>
                      <a:pt x="3052" y="3334"/>
                    </a:lnTo>
                    <a:lnTo>
                      <a:pt x="3047" y="3339"/>
                    </a:lnTo>
                    <a:lnTo>
                      <a:pt x="3047" y="3324"/>
                    </a:lnTo>
                    <a:lnTo>
                      <a:pt x="3052" y="3320"/>
                    </a:lnTo>
                    <a:lnTo>
                      <a:pt x="3052" y="3315"/>
                    </a:lnTo>
                    <a:lnTo>
                      <a:pt x="3067" y="3315"/>
                    </a:lnTo>
                    <a:lnTo>
                      <a:pt x="3067" y="3305"/>
                    </a:lnTo>
                    <a:lnTo>
                      <a:pt x="3072" y="3300"/>
                    </a:lnTo>
                    <a:lnTo>
                      <a:pt x="3072" y="3295"/>
                    </a:lnTo>
                    <a:lnTo>
                      <a:pt x="3067" y="3295"/>
                    </a:lnTo>
                    <a:lnTo>
                      <a:pt x="3072" y="3286"/>
                    </a:lnTo>
                    <a:lnTo>
                      <a:pt x="3067" y="3281"/>
                    </a:lnTo>
                    <a:lnTo>
                      <a:pt x="3062" y="3276"/>
                    </a:lnTo>
                    <a:lnTo>
                      <a:pt x="3067" y="3271"/>
                    </a:lnTo>
                    <a:lnTo>
                      <a:pt x="3067" y="3252"/>
                    </a:lnTo>
                    <a:lnTo>
                      <a:pt x="3062" y="3247"/>
                    </a:lnTo>
                    <a:lnTo>
                      <a:pt x="3067" y="3242"/>
                    </a:lnTo>
                    <a:lnTo>
                      <a:pt x="3067" y="3237"/>
                    </a:lnTo>
                    <a:lnTo>
                      <a:pt x="3062" y="3232"/>
                    </a:lnTo>
                    <a:lnTo>
                      <a:pt x="3062" y="3227"/>
                    </a:lnTo>
                    <a:lnTo>
                      <a:pt x="3067" y="3227"/>
                    </a:lnTo>
                    <a:lnTo>
                      <a:pt x="3067" y="3222"/>
                    </a:lnTo>
                    <a:lnTo>
                      <a:pt x="3072" y="3222"/>
                    </a:lnTo>
                    <a:lnTo>
                      <a:pt x="3072" y="3213"/>
                    </a:lnTo>
                    <a:lnTo>
                      <a:pt x="3077" y="3213"/>
                    </a:lnTo>
                    <a:lnTo>
                      <a:pt x="3077" y="3208"/>
                    </a:lnTo>
                    <a:lnTo>
                      <a:pt x="3081" y="3203"/>
                    </a:lnTo>
                    <a:lnTo>
                      <a:pt x="3081" y="3193"/>
                    </a:lnTo>
                    <a:lnTo>
                      <a:pt x="3077" y="3193"/>
                    </a:lnTo>
                    <a:lnTo>
                      <a:pt x="3077" y="3188"/>
                    </a:lnTo>
                    <a:lnTo>
                      <a:pt x="3081" y="3188"/>
                    </a:lnTo>
                    <a:lnTo>
                      <a:pt x="3086" y="3184"/>
                    </a:lnTo>
                    <a:lnTo>
                      <a:pt x="3091" y="3184"/>
                    </a:lnTo>
                    <a:lnTo>
                      <a:pt x="3091" y="3174"/>
                    </a:lnTo>
                    <a:lnTo>
                      <a:pt x="3096" y="3169"/>
                    </a:lnTo>
                    <a:lnTo>
                      <a:pt x="3101" y="3164"/>
                    </a:lnTo>
                    <a:lnTo>
                      <a:pt x="3101" y="3130"/>
                    </a:lnTo>
                    <a:lnTo>
                      <a:pt x="3096" y="3125"/>
                    </a:lnTo>
                    <a:lnTo>
                      <a:pt x="3091" y="3120"/>
                    </a:lnTo>
                    <a:lnTo>
                      <a:pt x="3091" y="3115"/>
                    </a:lnTo>
                    <a:lnTo>
                      <a:pt x="3096" y="3111"/>
                    </a:lnTo>
                    <a:lnTo>
                      <a:pt x="3096" y="3096"/>
                    </a:lnTo>
                    <a:lnTo>
                      <a:pt x="3091" y="3091"/>
                    </a:lnTo>
                    <a:lnTo>
                      <a:pt x="3091" y="3086"/>
                    </a:lnTo>
                    <a:lnTo>
                      <a:pt x="3081" y="3086"/>
                    </a:lnTo>
                    <a:lnTo>
                      <a:pt x="3086" y="3086"/>
                    </a:lnTo>
                    <a:lnTo>
                      <a:pt x="3086" y="3081"/>
                    </a:lnTo>
                    <a:lnTo>
                      <a:pt x="3091" y="3086"/>
                    </a:lnTo>
                    <a:lnTo>
                      <a:pt x="3091" y="3081"/>
                    </a:lnTo>
                    <a:lnTo>
                      <a:pt x="3096" y="3077"/>
                    </a:lnTo>
                    <a:lnTo>
                      <a:pt x="3096" y="3062"/>
                    </a:lnTo>
                    <a:lnTo>
                      <a:pt x="3101" y="3052"/>
                    </a:lnTo>
                    <a:lnTo>
                      <a:pt x="3101" y="3043"/>
                    </a:lnTo>
                    <a:lnTo>
                      <a:pt x="3106" y="3038"/>
                    </a:lnTo>
                    <a:lnTo>
                      <a:pt x="3106" y="3033"/>
                    </a:lnTo>
                    <a:lnTo>
                      <a:pt x="3110" y="3033"/>
                    </a:lnTo>
                    <a:lnTo>
                      <a:pt x="3115" y="3028"/>
                    </a:lnTo>
                    <a:lnTo>
                      <a:pt x="3120" y="3028"/>
                    </a:lnTo>
                    <a:lnTo>
                      <a:pt x="3120" y="3018"/>
                    </a:lnTo>
                    <a:lnTo>
                      <a:pt x="3125" y="3009"/>
                    </a:lnTo>
                    <a:lnTo>
                      <a:pt x="3120" y="3004"/>
                    </a:lnTo>
                    <a:lnTo>
                      <a:pt x="3125" y="2999"/>
                    </a:lnTo>
                    <a:lnTo>
                      <a:pt x="3125" y="2994"/>
                    </a:lnTo>
                    <a:lnTo>
                      <a:pt x="3130" y="2994"/>
                    </a:lnTo>
                    <a:lnTo>
                      <a:pt x="3130" y="2989"/>
                    </a:lnTo>
                    <a:lnTo>
                      <a:pt x="3125" y="2984"/>
                    </a:lnTo>
                    <a:lnTo>
                      <a:pt x="3125" y="2979"/>
                    </a:lnTo>
                    <a:lnTo>
                      <a:pt x="3130" y="2974"/>
                    </a:lnTo>
                    <a:lnTo>
                      <a:pt x="3130" y="2970"/>
                    </a:lnTo>
                    <a:lnTo>
                      <a:pt x="3125" y="2965"/>
                    </a:lnTo>
                    <a:lnTo>
                      <a:pt x="3125" y="2955"/>
                    </a:lnTo>
                    <a:lnTo>
                      <a:pt x="3120" y="2950"/>
                    </a:lnTo>
                    <a:lnTo>
                      <a:pt x="3120" y="2945"/>
                    </a:lnTo>
                    <a:lnTo>
                      <a:pt x="3115" y="2940"/>
                    </a:lnTo>
                    <a:lnTo>
                      <a:pt x="3115" y="2936"/>
                    </a:lnTo>
                    <a:lnTo>
                      <a:pt x="3120" y="2931"/>
                    </a:lnTo>
                    <a:lnTo>
                      <a:pt x="3125" y="2936"/>
                    </a:lnTo>
                    <a:lnTo>
                      <a:pt x="3130" y="2931"/>
                    </a:lnTo>
                    <a:lnTo>
                      <a:pt x="3125" y="2931"/>
                    </a:lnTo>
                    <a:lnTo>
                      <a:pt x="3120" y="2926"/>
                    </a:lnTo>
                    <a:lnTo>
                      <a:pt x="3120" y="2916"/>
                    </a:lnTo>
                    <a:lnTo>
                      <a:pt x="3125" y="2916"/>
                    </a:lnTo>
                    <a:lnTo>
                      <a:pt x="3120" y="2911"/>
                    </a:lnTo>
                    <a:lnTo>
                      <a:pt x="3120" y="2906"/>
                    </a:lnTo>
                    <a:lnTo>
                      <a:pt x="3125" y="2902"/>
                    </a:lnTo>
                    <a:lnTo>
                      <a:pt x="3130" y="2902"/>
                    </a:lnTo>
                    <a:lnTo>
                      <a:pt x="3135" y="2897"/>
                    </a:lnTo>
                    <a:lnTo>
                      <a:pt x="3135" y="2877"/>
                    </a:lnTo>
                    <a:lnTo>
                      <a:pt x="3130" y="2877"/>
                    </a:lnTo>
                    <a:lnTo>
                      <a:pt x="3135" y="2877"/>
                    </a:lnTo>
                    <a:lnTo>
                      <a:pt x="3135" y="2872"/>
                    </a:lnTo>
                    <a:lnTo>
                      <a:pt x="3140" y="2872"/>
                    </a:lnTo>
                    <a:lnTo>
                      <a:pt x="3145" y="2868"/>
                    </a:lnTo>
                    <a:lnTo>
                      <a:pt x="3145" y="2863"/>
                    </a:lnTo>
                    <a:lnTo>
                      <a:pt x="3135" y="2863"/>
                    </a:lnTo>
                    <a:lnTo>
                      <a:pt x="3135" y="2853"/>
                    </a:lnTo>
                    <a:lnTo>
                      <a:pt x="3140" y="2848"/>
                    </a:lnTo>
                    <a:lnTo>
                      <a:pt x="3145" y="2843"/>
                    </a:lnTo>
                    <a:lnTo>
                      <a:pt x="3145" y="2814"/>
                    </a:lnTo>
                    <a:lnTo>
                      <a:pt x="3140" y="2814"/>
                    </a:lnTo>
                    <a:lnTo>
                      <a:pt x="3140" y="2800"/>
                    </a:lnTo>
                    <a:lnTo>
                      <a:pt x="3145" y="2795"/>
                    </a:lnTo>
                    <a:lnTo>
                      <a:pt x="3145" y="2790"/>
                    </a:lnTo>
                    <a:lnTo>
                      <a:pt x="3150" y="2780"/>
                    </a:lnTo>
                    <a:lnTo>
                      <a:pt x="3150" y="2770"/>
                    </a:lnTo>
                    <a:lnTo>
                      <a:pt x="3145" y="2765"/>
                    </a:lnTo>
                    <a:lnTo>
                      <a:pt x="3145" y="2761"/>
                    </a:lnTo>
                    <a:lnTo>
                      <a:pt x="3140" y="2756"/>
                    </a:lnTo>
                    <a:lnTo>
                      <a:pt x="3145" y="2751"/>
                    </a:lnTo>
                    <a:lnTo>
                      <a:pt x="3145" y="2741"/>
                    </a:lnTo>
                    <a:lnTo>
                      <a:pt x="3150" y="2731"/>
                    </a:lnTo>
                    <a:lnTo>
                      <a:pt x="3145" y="2722"/>
                    </a:lnTo>
                    <a:lnTo>
                      <a:pt x="3154" y="2722"/>
                    </a:lnTo>
                    <a:lnTo>
                      <a:pt x="3159" y="2717"/>
                    </a:lnTo>
                    <a:lnTo>
                      <a:pt x="3164" y="2717"/>
                    </a:lnTo>
                    <a:lnTo>
                      <a:pt x="3169" y="2712"/>
                    </a:lnTo>
                    <a:lnTo>
                      <a:pt x="3174" y="2702"/>
                    </a:lnTo>
                    <a:lnTo>
                      <a:pt x="3174" y="2693"/>
                    </a:lnTo>
                    <a:lnTo>
                      <a:pt x="3179" y="2688"/>
                    </a:lnTo>
                    <a:lnTo>
                      <a:pt x="3183" y="2683"/>
                    </a:lnTo>
                    <a:lnTo>
                      <a:pt x="3183" y="2678"/>
                    </a:lnTo>
                    <a:lnTo>
                      <a:pt x="3188" y="2673"/>
                    </a:lnTo>
                    <a:lnTo>
                      <a:pt x="3188" y="2659"/>
                    </a:lnTo>
                    <a:lnTo>
                      <a:pt x="3193" y="2659"/>
                    </a:lnTo>
                    <a:lnTo>
                      <a:pt x="3198" y="2654"/>
                    </a:lnTo>
                    <a:lnTo>
                      <a:pt x="3203" y="2644"/>
                    </a:lnTo>
                    <a:lnTo>
                      <a:pt x="3208" y="2639"/>
                    </a:lnTo>
                    <a:lnTo>
                      <a:pt x="3208" y="2629"/>
                    </a:lnTo>
                    <a:lnTo>
                      <a:pt x="3218" y="2624"/>
                    </a:lnTo>
                    <a:lnTo>
                      <a:pt x="3218" y="2620"/>
                    </a:lnTo>
                    <a:lnTo>
                      <a:pt x="3222" y="2620"/>
                    </a:lnTo>
                    <a:lnTo>
                      <a:pt x="3222" y="2610"/>
                    </a:lnTo>
                    <a:lnTo>
                      <a:pt x="3218" y="2610"/>
                    </a:lnTo>
                    <a:lnTo>
                      <a:pt x="3218" y="2605"/>
                    </a:lnTo>
                    <a:lnTo>
                      <a:pt x="3222" y="2605"/>
                    </a:lnTo>
                    <a:lnTo>
                      <a:pt x="3222" y="2600"/>
                    </a:lnTo>
                    <a:lnTo>
                      <a:pt x="3237" y="2600"/>
                    </a:lnTo>
                    <a:lnTo>
                      <a:pt x="3237" y="2586"/>
                    </a:lnTo>
                    <a:lnTo>
                      <a:pt x="3242" y="2586"/>
                    </a:lnTo>
                    <a:lnTo>
                      <a:pt x="3247" y="2581"/>
                    </a:lnTo>
                    <a:lnTo>
                      <a:pt x="3252" y="2576"/>
                    </a:lnTo>
                    <a:lnTo>
                      <a:pt x="3256" y="2576"/>
                    </a:lnTo>
                    <a:lnTo>
                      <a:pt x="3256" y="2571"/>
                    </a:lnTo>
                    <a:lnTo>
                      <a:pt x="3261" y="2571"/>
                    </a:lnTo>
                    <a:lnTo>
                      <a:pt x="3256" y="2566"/>
                    </a:lnTo>
                    <a:lnTo>
                      <a:pt x="3256" y="2556"/>
                    </a:lnTo>
                    <a:lnTo>
                      <a:pt x="3261" y="2556"/>
                    </a:lnTo>
                    <a:lnTo>
                      <a:pt x="3261" y="2547"/>
                    </a:lnTo>
                    <a:lnTo>
                      <a:pt x="3266" y="2542"/>
                    </a:lnTo>
                    <a:lnTo>
                      <a:pt x="3266" y="2532"/>
                    </a:lnTo>
                    <a:lnTo>
                      <a:pt x="3261" y="2532"/>
                    </a:lnTo>
                    <a:lnTo>
                      <a:pt x="3256" y="2527"/>
                    </a:lnTo>
                    <a:lnTo>
                      <a:pt x="3252" y="2522"/>
                    </a:lnTo>
                    <a:lnTo>
                      <a:pt x="3252" y="2518"/>
                    </a:lnTo>
                    <a:lnTo>
                      <a:pt x="3256" y="2513"/>
                    </a:lnTo>
                    <a:lnTo>
                      <a:pt x="3256" y="2503"/>
                    </a:lnTo>
                    <a:lnTo>
                      <a:pt x="3266" y="2503"/>
                    </a:lnTo>
                    <a:lnTo>
                      <a:pt x="3261" y="2498"/>
                    </a:lnTo>
                    <a:lnTo>
                      <a:pt x="3266" y="2488"/>
                    </a:lnTo>
                    <a:lnTo>
                      <a:pt x="3261" y="2479"/>
                    </a:lnTo>
                    <a:lnTo>
                      <a:pt x="3261" y="2464"/>
                    </a:lnTo>
                    <a:lnTo>
                      <a:pt x="3252" y="2454"/>
                    </a:lnTo>
                    <a:lnTo>
                      <a:pt x="3247" y="2449"/>
                    </a:lnTo>
                    <a:lnTo>
                      <a:pt x="3247" y="2430"/>
                    </a:lnTo>
                    <a:lnTo>
                      <a:pt x="3232" y="2430"/>
                    </a:lnTo>
                    <a:lnTo>
                      <a:pt x="3227" y="2420"/>
                    </a:lnTo>
                    <a:lnTo>
                      <a:pt x="3222" y="2420"/>
                    </a:lnTo>
                    <a:lnTo>
                      <a:pt x="3213" y="2415"/>
                    </a:lnTo>
                    <a:lnTo>
                      <a:pt x="3203" y="2415"/>
                    </a:lnTo>
                    <a:lnTo>
                      <a:pt x="3203" y="2411"/>
                    </a:lnTo>
                    <a:lnTo>
                      <a:pt x="3198" y="2406"/>
                    </a:lnTo>
                    <a:lnTo>
                      <a:pt x="3198" y="2396"/>
                    </a:lnTo>
                    <a:lnTo>
                      <a:pt x="3203" y="2396"/>
                    </a:lnTo>
                    <a:lnTo>
                      <a:pt x="3203" y="2391"/>
                    </a:lnTo>
                    <a:lnTo>
                      <a:pt x="3198" y="2381"/>
                    </a:lnTo>
                    <a:lnTo>
                      <a:pt x="3203" y="2372"/>
                    </a:lnTo>
                    <a:lnTo>
                      <a:pt x="3203" y="2362"/>
                    </a:lnTo>
                    <a:lnTo>
                      <a:pt x="3198" y="2347"/>
                    </a:lnTo>
                    <a:lnTo>
                      <a:pt x="3198" y="2333"/>
                    </a:lnTo>
                    <a:lnTo>
                      <a:pt x="3193" y="2328"/>
                    </a:lnTo>
                    <a:lnTo>
                      <a:pt x="3193" y="2323"/>
                    </a:lnTo>
                    <a:lnTo>
                      <a:pt x="3203" y="2318"/>
                    </a:lnTo>
                    <a:lnTo>
                      <a:pt x="3203" y="2313"/>
                    </a:lnTo>
                    <a:lnTo>
                      <a:pt x="3198" y="2309"/>
                    </a:lnTo>
                    <a:lnTo>
                      <a:pt x="3193" y="2309"/>
                    </a:lnTo>
                    <a:lnTo>
                      <a:pt x="3193" y="2313"/>
                    </a:lnTo>
                    <a:lnTo>
                      <a:pt x="3188" y="2313"/>
                    </a:lnTo>
                    <a:lnTo>
                      <a:pt x="3183" y="2309"/>
                    </a:lnTo>
                    <a:lnTo>
                      <a:pt x="3169" y="2309"/>
                    </a:lnTo>
                    <a:lnTo>
                      <a:pt x="3164" y="2304"/>
                    </a:lnTo>
                    <a:lnTo>
                      <a:pt x="3164" y="2299"/>
                    </a:lnTo>
                    <a:lnTo>
                      <a:pt x="3159" y="2299"/>
                    </a:lnTo>
                    <a:lnTo>
                      <a:pt x="3154" y="2304"/>
                    </a:lnTo>
                    <a:lnTo>
                      <a:pt x="3145" y="2299"/>
                    </a:lnTo>
                    <a:lnTo>
                      <a:pt x="3140" y="2299"/>
                    </a:lnTo>
                    <a:lnTo>
                      <a:pt x="3130" y="2294"/>
                    </a:lnTo>
                    <a:lnTo>
                      <a:pt x="3120" y="2289"/>
                    </a:lnTo>
                    <a:lnTo>
                      <a:pt x="3115" y="2289"/>
                    </a:lnTo>
                    <a:lnTo>
                      <a:pt x="3115" y="2294"/>
                    </a:lnTo>
                    <a:lnTo>
                      <a:pt x="3110" y="2299"/>
                    </a:lnTo>
                    <a:lnTo>
                      <a:pt x="3106" y="2304"/>
                    </a:lnTo>
                    <a:lnTo>
                      <a:pt x="3101" y="2304"/>
                    </a:lnTo>
                    <a:lnTo>
                      <a:pt x="3101" y="2309"/>
                    </a:lnTo>
                    <a:lnTo>
                      <a:pt x="3081" y="2313"/>
                    </a:lnTo>
                    <a:lnTo>
                      <a:pt x="3077" y="2313"/>
                    </a:lnTo>
                    <a:lnTo>
                      <a:pt x="3062" y="2328"/>
                    </a:lnTo>
                    <a:lnTo>
                      <a:pt x="3062" y="2333"/>
                    </a:lnTo>
                    <a:lnTo>
                      <a:pt x="3057" y="2338"/>
                    </a:lnTo>
                    <a:lnTo>
                      <a:pt x="3038" y="2338"/>
                    </a:lnTo>
                    <a:lnTo>
                      <a:pt x="3033" y="2343"/>
                    </a:lnTo>
                    <a:lnTo>
                      <a:pt x="3023" y="2343"/>
                    </a:lnTo>
                    <a:lnTo>
                      <a:pt x="3018" y="2338"/>
                    </a:lnTo>
                    <a:lnTo>
                      <a:pt x="3013" y="2333"/>
                    </a:lnTo>
                    <a:lnTo>
                      <a:pt x="3013" y="2328"/>
                    </a:lnTo>
                    <a:lnTo>
                      <a:pt x="3008" y="2318"/>
                    </a:lnTo>
                    <a:lnTo>
                      <a:pt x="3008" y="2289"/>
                    </a:lnTo>
                    <a:lnTo>
                      <a:pt x="3004" y="2284"/>
                    </a:lnTo>
                    <a:lnTo>
                      <a:pt x="2994" y="2274"/>
                    </a:lnTo>
                    <a:lnTo>
                      <a:pt x="2994" y="2265"/>
                    </a:lnTo>
                    <a:lnTo>
                      <a:pt x="3004" y="2260"/>
                    </a:lnTo>
                    <a:lnTo>
                      <a:pt x="3008" y="2255"/>
                    </a:lnTo>
                    <a:lnTo>
                      <a:pt x="3013" y="2245"/>
                    </a:lnTo>
                    <a:lnTo>
                      <a:pt x="3013" y="2240"/>
                    </a:lnTo>
                    <a:lnTo>
                      <a:pt x="3028" y="2240"/>
                    </a:lnTo>
                    <a:lnTo>
                      <a:pt x="3028" y="2226"/>
                    </a:lnTo>
                    <a:lnTo>
                      <a:pt x="3033" y="2221"/>
                    </a:lnTo>
                    <a:lnTo>
                      <a:pt x="3038" y="2221"/>
                    </a:lnTo>
                    <a:lnTo>
                      <a:pt x="3042" y="2211"/>
                    </a:lnTo>
                    <a:lnTo>
                      <a:pt x="3047" y="2206"/>
                    </a:lnTo>
                    <a:lnTo>
                      <a:pt x="3042" y="2202"/>
                    </a:lnTo>
                    <a:lnTo>
                      <a:pt x="3047" y="2197"/>
                    </a:lnTo>
                    <a:lnTo>
                      <a:pt x="3047" y="2192"/>
                    </a:lnTo>
                    <a:lnTo>
                      <a:pt x="3057" y="2192"/>
                    </a:lnTo>
                    <a:lnTo>
                      <a:pt x="3057" y="2187"/>
                    </a:lnTo>
                    <a:lnTo>
                      <a:pt x="3052" y="2182"/>
                    </a:lnTo>
                    <a:lnTo>
                      <a:pt x="3052" y="2177"/>
                    </a:lnTo>
                    <a:lnTo>
                      <a:pt x="3057" y="2172"/>
                    </a:lnTo>
                    <a:lnTo>
                      <a:pt x="3057" y="2168"/>
                    </a:lnTo>
                    <a:lnTo>
                      <a:pt x="3062" y="2168"/>
                    </a:lnTo>
                    <a:lnTo>
                      <a:pt x="3062" y="2163"/>
                    </a:lnTo>
                    <a:lnTo>
                      <a:pt x="3067" y="2163"/>
                    </a:lnTo>
                    <a:lnTo>
                      <a:pt x="3067" y="2143"/>
                    </a:lnTo>
                    <a:lnTo>
                      <a:pt x="3072" y="2138"/>
                    </a:lnTo>
                    <a:lnTo>
                      <a:pt x="3072" y="2129"/>
                    </a:lnTo>
                    <a:lnTo>
                      <a:pt x="3077" y="2129"/>
                    </a:lnTo>
                    <a:lnTo>
                      <a:pt x="3081" y="2124"/>
                    </a:lnTo>
                    <a:lnTo>
                      <a:pt x="3081" y="2109"/>
                    </a:lnTo>
                    <a:lnTo>
                      <a:pt x="3086" y="2104"/>
                    </a:lnTo>
                    <a:lnTo>
                      <a:pt x="3081" y="2104"/>
                    </a:lnTo>
                    <a:lnTo>
                      <a:pt x="3086" y="2104"/>
                    </a:lnTo>
                    <a:lnTo>
                      <a:pt x="3086" y="2100"/>
                    </a:lnTo>
                    <a:lnTo>
                      <a:pt x="3091" y="2095"/>
                    </a:lnTo>
                    <a:lnTo>
                      <a:pt x="3096" y="2090"/>
                    </a:lnTo>
                    <a:lnTo>
                      <a:pt x="3101" y="2085"/>
                    </a:lnTo>
                    <a:lnTo>
                      <a:pt x="3106" y="2080"/>
                    </a:lnTo>
                    <a:lnTo>
                      <a:pt x="3106" y="2065"/>
                    </a:lnTo>
                    <a:lnTo>
                      <a:pt x="3110" y="2061"/>
                    </a:lnTo>
                    <a:lnTo>
                      <a:pt x="3110" y="2051"/>
                    </a:lnTo>
                    <a:lnTo>
                      <a:pt x="3110" y="2056"/>
                    </a:lnTo>
                    <a:lnTo>
                      <a:pt x="3110" y="2046"/>
                    </a:lnTo>
                    <a:lnTo>
                      <a:pt x="3115" y="2041"/>
                    </a:lnTo>
                    <a:lnTo>
                      <a:pt x="3115" y="2031"/>
                    </a:lnTo>
                    <a:lnTo>
                      <a:pt x="3120" y="2031"/>
                    </a:lnTo>
                    <a:lnTo>
                      <a:pt x="3125" y="2027"/>
                    </a:lnTo>
                    <a:lnTo>
                      <a:pt x="3130" y="2017"/>
                    </a:lnTo>
                    <a:lnTo>
                      <a:pt x="3130" y="2012"/>
                    </a:lnTo>
                    <a:lnTo>
                      <a:pt x="3140" y="2012"/>
                    </a:lnTo>
                    <a:lnTo>
                      <a:pt x="3140" y="2007"/>
                    </a:lnTo>
                    <a:lnTo>
                      <a:pt x="3135" y="2007"/>
                    </a:lnTo>
                    <a:lnTo>
                      <a:pt x="3130" y="2002"/>
                    </a:lnTo>
                    <a:lnTo>
                      <a:pt x="3135" y="1997"/>
                    </a:lnTo>
                    <a:lnTo>
                      <a:pt x="3140" y="1993"/>
                    </a:lnTo>
                    <a:lnTo>
                      <a:pt x="3145" y="1988"/>
                    </a:lnTo>
                    <a:lnTo>
                      <a:pt x="3154" y="1988"/>
                    </a:lnTo>
                    <a:lnTo>
                      <a:pt x="3159" y="1983"/>
                    </a:lnTo>
                    <a:lnTo>
                      <a:pt x="3164" y="1978"/>
                    </a:lnTo>
                    <a:lnTo>
                      <a:pt x="3179" y="1978"/>
                    </a:lnTo>
                    <a:lnTo>
                      <a:pt x="3183" y="1973"/>
                    </a:lnTo>
                    <a:lnTo>
                      <a:pt x="3188" y="1973"/>
                    </a:lnTo>
                    <a:lnTo>
                      <a:pt x="3188" y="1968"/>
                    </a:lnTo>
                    <a:lnTo>
                      <a:pt x="3193" y="1963"/>
                    </a:lnTo>
                    <a:lnTo>
                      <a:pt x="3198" y="1968"/>
                    </a:lnTo>
                    <a:lnTo>
                      <a:pt x="3203" y="1968"/>
                    </a:lnTo>
                    <a:lnTo>
                      <a:pt x="3203" y="1973"/>
                    </a:lnTo>
                    <a:lnTo>
                      <a:pt x="3208" y="1973"/>
                    </a:lnTo>
                    <a:lnTo>
                      <a:pt x="3213" y="1968"/>
                    </a:lnTo>
                    <a:lnTo>
                      <a:pt x="3218" y="1968"/>
                    </a:lnTo>
                    <a:lnTo>
                      <a:pt x="3218" y="1963"/>
                    </a:lnTo>
                    <a:lnTo>
                      <a:pt x="3232" y="1963"/>
                    </a:lnTo>
                    <a:lnTo>
                      <a:pt x="3237" y="1959"/>
                    </a:lnTo>
                    <a:lnTo>
                      <a:pt x="3242" y="1954"/>
                    </a:lnTo>
                    <a:lnTo>
                      <a:pt x="3247" y="1954"/>
                    </a:lnTo>
                    <a:lnTo>
                      <a:pt x="3247" y="1939"/>
                    </a:lnTo>
                    <a:lnTo>
                      <a:pt x="3252" y="1939"/>
                    </a:lnTo>
                    <a:lnTo>
                      <a:pt x="3256" y="1934"/>
                    </a:lnTo>
                    <a:lnTo>
                      <a:pt x="3271" y="1934"/>
                    </a:lnTo>
                    <a:lnTo>
                      <a:pt x="3276" y="1929"/>
                    </a:lnTo>
                    <a:lnTo>
                      <a:pt x="3281" y="1929"/>
                    </a:lnTo>
                    <a:lnTo>
                      <a:pt x="3281" y="1924"/>
                    </a:lnTo>
                    <a:lnTo>
                      <a:pt x="3285" y="1920"/>
                    </a:lnTo>
                    <a:lnTo>
                      <a:pt x="3290" y="1920"/>
                    </a:lnTo>
                    <a:lnTo>
                      <a:pt x="3295" y="1915"/>
                    </a:lnTo>
                    <a:lnTo>
                      <a:pt x="3305" y="1910"/>
                    </a:lnTo>
                    <a:lnTo>
                      <a:pt x="3315" y="1905"/>
                    </a:lnTo>
                    <a:lnTo>
                      <a:pt x="3320" y="1895"/>
                    </a:lnTo>
                    <a:lnTo>
                      <a:pt x="3325" y="1890"/>
                    </a:lnTo>
                    <a:lnTo>
                      <a:pt x="3329" y="1890"/>
                    </a:lnTo>
                    <a:lnTo>
                      <a:pt x="3329" y="1881"/>
                    </a:lnTo>
                    <a:lnTo>
                      <a:pt x="3344" y="1881"/>
                    </a:lnTo>
                    <a:lnTo>
                      <a:pt x="3349" y="1876"/>
                    </a:lnTo>
                    <a:lnTo>
                      <a:pt x="3353" y="1871"/>
                    </a:lnTo>
                    <a:lnTo>
                      <a:pt x="3358" y="1866"/>
                    </a:lnTo>
                    <a:lnTo>
                      <a:pt x="3363" y="1861"/>
                    </a:lnTo>
                    <a:lnTo>
                      <a:pt x="3368" y="1856"/>
                    </a:lnTo>
                    <a:lnTo>
                      <a:pt x="3373" y="1852"/>
                    </a:lnTo>
                    <a:lnTo>
                      <a:pt x="3383" y="1852"/>
                    </a:lnTo>
                    <a:lnTo>
                      <a:pt x="3388" y="1847"/>
                    </a:lnTo>
                    <a:lnTo>
                      <a:pt x="3393" y="1842"/>
                    </a:lnTo>
                    <a:lnTo>
                      <a:pt x="3417" y="1842"/>
                    </a:lnTo>
                    <a:lnTo>
                      <a:pt x="3422" y="1837"/>
                    </a:lnTo>
                    <a:lnTo>
                      <a:pt x="3426" y="1837"/>
                    </a:lnTo>
                    <a:lnTo>
                      <a:pt x="3422" y="1837"/>
                    </a:lnTo>
                    <a:lnTo>
                      <a:pt x="3426" y="1837"/>
                    </a:lnTo>
                    <a:lnTo>
                      <a:pt x="3407" y="1822"/>
                    </a:lnTo>
                    <a:lnTo>
                      <a:pt x="3393" y="1793"/>
                    </a:lnTo>
                    <a:lnTo>
                      <a:pt x="3378" y="1788"/>
                    </a:lnTo>
                    <a:lnTo>
                      <a:pt x="3373" y="1774"/>
                    </a:lnTo>
                    <a:lnTo>
                      <a:pt x="3368" y="1754"/>
                    </a:lnTo>
                    <a:lnTo>
                      <a:pt x="3358" y="1745"/>
                    </a:lnTo>
                    <a:lnTo>
                      <a:pt x="3358" y="1725"/>
                    </a:lnTo>
                    <a:lnTo>
                      <a:pt x="3344" y="1706"/>
                    </a:lnTo>
                    <a:lnTo>
                      <a:pt x="3339" y="1681"/>
                    </a:lnTo>
                    <a:lnTo>
                      <a:pt x="3325" y="1672"/>
                    </a:lnTo>
                    <a:lnTo>
                      <a:pt x="3305" y="1652"/>
                    </a:lnTo>
                    <a:lnTo>
                      <a:pt x="3285" y="1628"/>
                    </a:lnTo>
                    <a:lnTo>
                      <a:pt x="3271" y="1623"/>
                    </a:lnTo>
                    <a:lnTo>
                      <a:pt x="3271" y="1643"/>
                    </a:lnTo>
                    <a:lnTo>
                      <a:pt x="3232" y="1613"/>
                    </a:lnTo>
                    <a:lnTo>
                      <a:pt x="3227" y="1594"/>
                    </a:lnTo>
                    <a:lnTo>
                      <a:pt x="3222" y="1579"/>
                    </a:lnTo>
                    <a:lnTo>
                      <a:pt x="3227" y="1565"/>
                    </a:lnTo>
                    <a:lnTo>
                      <a:pt x="3237" y="1545"/>
                    </a:lnTo>
                    <a:lnTo>
                      <a:pt x="3237" y="1536"/>
                    </a:lnTo>
                    <a:lnTo>
                      <a:pt x="3222" y="1516"/>
                    </a:lnTo>
                    <a:lnTo>
                      <a:pt x="3218" y="1502"/>
                    </a:lnTo>
                    <a:lnTo>
                      <a:pt x="3203" y="1487"/>
                    </a:lnTo>
                    <a:lnTo>
                      <a:pt x="3198" y="1472"/>
                    </a:lnTo>
                    <a:lnTo>
                      <a:pt x="3203" y="1448"/>
                    </a:lnTo>
                    <a:lnTo>
                      <a:pt x="3218" y="1429"/>
                    </a:lnTo>
                    <a:lnTo>
                      <a:pt x="3232" y="1443"/>
                    </a:lnTo>
                    <a:lnTo>
                      <a:pt x="3252" y="1438"/>
                    </a:lnTo>
                    <a:lnTo>
                      <a:pt x="3256" y="1429"/>
                    </a:lnTo>
                    <a:lnTo>
                      <a:pt x="3266" y="1424"/>
                    </a:lnTo>
                    <a:lnTo>
                      <a:pt x="3290" y="1404"/>
                    </a:lnTo>
                    <a:lnTo>
                      <a:pt x="3285" y="1390"/>
                    </a:lnTo>
                    <a:lnTo>
                      <a:pt x="3281" y="1385"/>
                    </a:lnTo>
                    <a:lnTo>
                      <a:pt x="3256" y="1380"/>
                    </a:lnTo>
                    <a:lnTo>
                      <a:pt x="3252" y="1370"/>
                    </a:lnTo>
                    <a:lnTo>
                      <a:pt x="3237" y="1365"/>
                    </a:lnTo>
                    <a:lnTo>
                      <a:pt x="3227" y="1346"/>
                    </a:lnTo>
                    <a:lnTo>
                      <a:pt x="3208" y="1331"/>
                    </a:lnTo>
                    <a:lnTo>
                      <a:pt x="3208" y="1312"/>
                    </a:lnTo>
                    <a:lnTo>
                      <a:pt x="3203" y="1293"/>
                    </a:lnTo>
                    <a:lnTo>
                      <a:pt x="3193" y="1278"/>
                    </a:lnTo>
                    <a:lnTo>
                      <a:pt x="3179" y="1283"/>
                    </a:lnTo>
                    <a:lnTo>
                      <a:pt x="3164" y="1293"/>
                    </a:lnTo>
                    <a:lnTo>
                      <a:pt x="3154" y="1317"/>
                    </a:lnTo>
                    <a:lnTo>
                      <a:pt x="3145" y="1297"/>
                    </a:lnTo>
                    <a:lnTo>
                      <a:pt x="3140" y="1273"/>
                    </a:lnTo>
                    <a:lnTo>
                      <a:pt x="3145" y="1254"/>
                    </a:lnTo>
                    <a:lnTo>
                      <a:pt x="3150" y="1234"/>
                    </a:lnTo>
                    <a:lnTo>
                      <a:pt x="3159" y="1220"/>
                    </a:lnTo>
                    <a:lnTo>
                      <a:pt x="3174" y="1200"/>
                    </a:lnTo>
                    <a:lnTo>
                      <a:pt x="3183" y="1176"/>
                    </a:lnTo>
                    <a:lnTo>
                      <a:pt x="3174" y="1156"/>
                    </a:lnTo>
                    <a:lnTo>
                      <a:pt x="3164" y="1122"/>
                    </a:lnTo>
                    <a:lnTo>
                      <a:pt x="3169" y="1108"/>
                    </a:lnTo>
                    <a:lnTo>
                      <a:pt x="3179" y="1093"/>
                    </a:lnTo>
                    <a:lnTo>
                      <a:pt x="3145" y="1098"/>
                    </a:lnTo>
                    <a:lnTo>
                      <a:pt x="3140" y="1074"/>
                    </a:lnTo>
                    <a:lnTo>
                      <a:pt x="3145" y="1045"/>
                    </a:lnTo>
                    <a:lnTo>
                      <a:pt x="3140" y="1016"/>
                    </a:lnTo>
                    <a:lnTo>
                      <a:pt x="3125" y="986"/>
                    </a:lnTo>
                    <a:lnTo>
                      <a:pt x="3101" y="957"/>
                    </a:lnTo>
                    <a:lnTo>
                      <a:pt x="3077" y="943"/>
                    </a:lnTo>
                    <a:lnTo>
                      <a:pt x="3052" y="943"/>
                    </a:lnTo>
                    <a:lnTo>
                      <a:pt x="3038" y="947"/>
                    </a:lnTo>
                    <a:lnTo>
                      <a:pt x="3038" y="991"/>
                    </a:lnTo>
                    <a:lnTo>
                      <a:pt x="3023" y="1011"/>
                    </a:lnTo>
                    <a:lnTo>
                      <a:pt x="3008" y="1006"/>
                    </a:lnTo>
                    <a:lnTo>
                      <a:pt x="2979" y="1016"/>
                    </a:lnTo>
                    <a:lnTo>
                      <a:pt x="2955" y="996"/>
                    </a:lnTo>
                    <a:lnTo>
                      <a:pt x="2955" y="972"/>
                    </a:lnTo>
                    <a:lnTo>
                      <a:pt x="2936" y="947"/>
                    </a:lnTo>
                    <a:lnTo>
                      <a:pt x="2921" y="923"/>
                    </a:lnTo>
                    <a:lnTo>
                      <a:pt x="2921" y="904"/>
                    </a:lnTo>
                    <a:lnTo>
                      <a:pt x="2916" y="884"/>
                    </a:lnTo>
                    <a:lnTo>
                      <a:pt x="2902" y="870"/>
                    </a:lnTo>
                    <a:lnTo>
                      <a:pt x="2897" y="860"/>
                    </a:lnTo>
                    <a:lnTo>
                      <a:pt x="2887" y="821"/>
                    </a:lnTo>
                    <a:lnTo>
                      <a:pt x="2867" y="811"/>
                    </a:lnTo>
                    <a:lnTo>
                      <a:pt x="2853" y="806"/>
                    </a:lnTo>
                    <a:lnTo>
                      <a:pt x="2829" y="826"/>
                    </a:lnTo>
                    <a:lnTo>
                      <a:pt x="2809" y="826"/>
                    </a:lnTo>
                    <a:lnTo>
                      <a:pt x="2780" y="836"/>
                    </a:lnTo>
                    <a:lnTo>
                      <a:pt x="2770" y="860"/>
                    </a:lnTo>
                    <a:lnTo>
                      <a:pt x="2751" y="865"/>
                    </a:lnTo>
                    <a:lnTo>
                      <a:pt x="2741" y="889"/>
                    </a:lnTo>
                    <a:lnTo>
                      <a:pt x="2717" y="899"/>
                    </a:lnTo>
                    <a:lnTo>
                      <a:pt x="2702" y="918"/>
                    </a:lnTo>
                    <a:lnTo>
                      <a:pt x="2683" y="928"/>
                    </a:lnTo>
                    <a:lnTo>
                      <a:pt x="2678" y="918"/>
                    </a:lnTo>
                    <a:lnTo>
                      <a:pt x="2663" y="913"/>
                    </a:lnTo>
                    <a:lnTo>
                      <a:pt x="2649" y="918"/>
                    </a:lnTo>
                    <a:lnTo>
                      <a:pt x="2634" y="938"/>
                    </a:lnTo>
                    <a:lnTo>
                      <a:pt x="2624" y="943"/>
                    </a:lnTo>
                    <a:lnTo>
                      <a:pt x="2615" y="938"/>
                    </a:lnTo>
                    <a:lnTo>
                      <a:pt x="2605" y="918"/>
                    </a:lnTo>
                    <a:lnTo>
                      <a:pt x="2600" y="894"/>
                    </a:lnTo>
                    <a:lnTo>
                      <a:pt x="2586" y="870"/>
                    </a:lnTo>
                    <a:lnTo>
                      <a:pt x="2581" y="836"/>
                    </a:lnTo>
                    <a:lnTo>
                      <a:pt x="2595" y="816"/>
                    </a:lnTo>
                    <a:lnTo>
                      <a:pt x="2600" y="797"/>
                    </a:lnTo>
                    <a:lnTo>
                      <a:pt x="2629" y="782"/>
                    </a:lnTo>
                    <a:lnTo>
                      <a:pt x="2663" y="768"/>
                    </a:lnTo>
                    <a:lnTo>
                      <a:pt x="2668" y="753"/>
                    </a:lnTo>
                    <a:lnTo>
                      <a:pt x="2654" y="743"/>
                    </a:lnTo>
                    <a:lnTo>
                      <a:pt x="2629" y="743"/>
                    </a:lnTo>
                    <a:lnTo>
                      <a:pt x="2624" y="724"/>
                    </a:lnTo>
                    <a:lnTo>
                      <a:pt x="2595" y="719"/>
                    </a:lnTo>
                    <a:lnTo>
                      <a:pt x="2595" y="690"/>
                    </a:lnTo>
                    <a:lnTo>
                      <a:pt x="2586" y="685"/>
                    </a:lnTo>
                    <a:lnTo>
                      <a:pt x="2567" y="696"/>
                    </a:lnTo>
                    <a:lnTo>
                      <a:pt x="2556" y="700"/>
                    </a:lnTo>
                    <a:lnTo>
                      <a:pt x="2547" y="695"/>
                    </a:lnTo>
                    <a:lnTo>
                      <a:pt x="2532" y="700"/>
                    </a:lnTo>
                    <a:lnTo>
                      <a:pt x="2508" y="695"/>
                    </a:lnTo>
                    <a:lnTo>
                      <a:pt x="2503" y="680"/>
                    </a:lnTo>
                    <a:lnTo>
                      <a:pt x="2454" y="661"/>
                    </a:lnTo>
                    <a:lnTo>
                      <a:pt x="2449" y="641"/>
                    </a:lnTo>
                    <a:lnTo>
                      <a:pt x="2464" y="627"/>
                    </a:lnTo>
                    <a:lnTo>
                      <a:pt x="2454" y="617"/>
                    </a:lnTo>
                    <a:lnTo>
                      <a:pt x="2435" y="617"/>
                    </a:lnTo>
                    <a:lnTo>
                      <a:pt x="2406" y="607"/>
                    </a:lnTo>
                    <a:lnTo>
                      <a:pt x="2396" y="597"/>
                    </a:lnTo>
                    <a:lnTo>
                      <a:pt x="2406" y="583"/>
                    </a:lnTo>
                    <a:lnTo>
                      <a:pt x="2415" y="563"/>
                    </a:lnTo>
                    <a:lnTo>
                      <a:pt x="2425" y="544"/>
                    </a:lnTo>
                    <a:lnTo>
                      <a:pt x="2420" y="534"/>
                    </a:lnTo>
                    <a:lnTo>
                      <a:pt x="2401" y="525"/>
                    </a:lnTo>
                    <a:lnTo>
                      <a:pt x="2376" y="510"/>
                    </a:lnTo>
                    <a:lnTo>
                      <a:pt x="2357" y="481"/>
                    </a:lnTo>
                    <a:lnTo>
                      <a:pt x="2352" y="452"/>
                    </a:lnTo>
                    <a:lnTo>
                      <a:pt x="2362" y="432"/>
                    </a:lnTo>
                    <a:lnTo>
                      <a:pt x="2338" y="413"/>
                    </a:lnTo>
                    <a:lnTo>
                      <a:pt x="2313" y="393"/>
                    </a:lnTo>
                    <a:lnTo>
                      <a:pt x="2304" y="369"/>
                    </a:lnTo>
                    <a:lnTo>
                      <a:pt x="2284" y="354"/>
                    </a:lnTo>
                    <a:lnTo>
                      <a:pt x="2265" y="340"/>
                    </a:lnTo>
                    <a:lnTo>
                      <a:pt x="2255" y="306"/>
                    </a:lnTo>
                    <a:lnTo>
                      <a:pt x="2260" y="286"/>
                    </a:lnTo>
                    <a:lnTo>
                      <a:pt x="2260" y="267"/>
                    </a:lnTo>
                    <a:lnTo>
                      <a:pt x="2240" y="257"/>
                    </a:lnTo>
                    <a:lnTo>
                      <a:pt x="2221" y="257"/>
                    </a:lnTo>
                    <a:lnTo>
                      <a:pt x="2206" y="272"/>
                    </a:lnTo>
                    <a:lnTo>
                      <a:pt x="2216" y="296"/>
                    </a:lnTo>
                    <a:lnTo>
                      <a:pt x="2206" y="311"/>
                    </a:lnTo>
                    <a:lnTo>
                      <a:pt x="2187" y="291"/>
                    </a:lnTo>
                    <a:lnTo>
                      <a:pt x="2182" y="257"/>
                    </a:lnTo>
                    <a:lnTo>
                      <a:pt x="2168" y="238"/>
                    </a:lnTo>
                    <a:lnTo>
                      <a:pt x="2138" y="233"/>
                    </a:lnTo>
                    <a:lnTo>
                      <a:pt x="2133" y="213"/>
                    </a:lnTo>
                    <a:lnTo>
                      <a:pt x="2138" y="199"/>
                    </a:lnTo>
                    <a:lnTo>
                      <a:pt x="2138" y="184"/>
                    </a:lnTo>
                    <a:lnTo>
                      <a:pt x="2133" y="150"/>
                    </a:lnTo>
                    <a:lnTo>
                      <a:pt x="2124" y="116"/>
                    </a:lnTo>
                    <a:lnTo>
                      <a:pt x="2129" y="82"/>
                    </a:lnTo>
                    <a:lnTo>
                      <a:pt x="2114" y="63"/>
                    </a:lnTo>
                    <a:lnTo>
                      <a:pt x="2119" y="48"/>
                    </a:lnTo>
                    <a:lnTo>
                      <a:pt x="2095" y="9"/>
                    </a:lnTo>
                    <a:lnTo>
                      <a:pt x="2070" y="24"/>
                    </a:lnTo>
                    <a:lnTo>
                      <a:pt x="2036" y="34"/>
                    </a:lnTo>
                    <a:lnTo>
                      <a:pt x="1997" y="58"/>
                    </a:lnTo>
                    <a:lnTo>
                      <a:pt x="1973" y="53"/>
                    </a:lnTo>
                    <a:lnTo>
                      <a:pt x="1949" y="53"/>
                    </a:lnTo>
                    <a:lnTo>
                      <a:pt x="1920" y="34"/>
                    </a:lnTo>
                    <a:lnTo>
                      <a:pt x="1900" y="14"/>
                    </a:lnTo>
                    <a:lnTo>
                      <a:pt x="1871" y="0"/>
                    </a:lnTo>
                    <a:lnTo>
                      <a:pt x="1847" y="0"/>
                    </a:lnTo>
                    <a:lnTo>
                      <a:pt x="1832" y="14"/>
                    </a:lnTo>
                    <a:lnTo>
                      <a:pt x="1788" y="9"/>
                    </a:lnTo>
                    <a:lnTo>
                      <a:pt x="1774" y="4"/>
                    </a:lnTo>
                    <a:lnTo>
                      <a:pt x="1754" y="14"/>
                    </a:lnTo>
                    <a:lnTo>
                      <a:pt x="1745" y="43"/>
                    </a:lnTo>
                    <a:lnTo>
                      <a:pt x="1725" y="53"/>
                    </a:lnTo>
                    <a:lnTo>
                      <a:pt x="1711" y="68"/>
                    </a:lnTo>
                    <a:lnTo>
                      <a:pt x="1706" y="87"/>
                    </a:lnTo>
                    <a:lnTo>
                      <a:pt x="1714" y="90"/>
                    </a:lnTo>
                    <a:lnTo>
                      <a:pt x="1735" y="97"/>
                    </a:lnTo>
                    <a:lnTo>
                      <a:pt x="1759" y="141"/>
                    </a:lnTo>
                    <a:lnTo>
                      <a:pt x="1745" y="150"/>
                    </a:lnTo>
                    <a:lnTo>
                      <a:pt x="1725" y="136"/>
                    </a:lnTo>
                    <a:lnTo>
                      <a:pt x="1715" y="160"/>
                    </a:lnTo>
                    <a:lnTo>
                      <a:pt x="1730" y="184"/>
                    </a:lnTo>
                    <a:lnTo>
                      <a:pt x="1725" y="194"/>
                    </a:lnTo>
                    <a:lnTo>
                      <a:pt x="1730" y="209"/>
                    </a:lnTo>
                    <a:lnTo>
                      <a:pt x="1725" y="223"/>
                    </a:lnTo>
                    <a:lnTo>
                      <a:pt x="1730" y="243"/>
                    </a:lnTo>
                    <a:lnTo>
                      <a:pt x="1740" y="247"/>
                    </a:lnTo>
                    <a:lnTo>
                      <a:pt x="1740" y="262"/>
                    </a:lnTo>
                    <a:lnTo>
                      <a:pt x="1730" y="267"/>
                    </a:lnTo>
                    <a:lnTo>
                      <a:pt x="1725" y="286"/>
                    </a:lnTo>
                    <a:lnTo>
                      <a:pt x="1715" y="289"/>
                    </a:lnTo>
                    <a:lnTo>
                      <a:pt x="1711" y="290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A1E4FA16-1AA4-E008-CC2D-7843F51ADC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1377" y="2233236"/>
                <a:ext cx="1614619" cy="3579746"/>
              </a:xfrm>
              <a:custGeom>
                <a:avLst/>
                <a:gdLst>
                  <a:gd name="T0" fmla="*/ 1619 w 5707"/>
                  <a:gd name="T1" fmla="*/ 1697 h 12627"/>
                  <a:gd name="T2" fmla="*/ 1789 w 5707"/>
                  <a:gd name="T3" fmla="*/ 1517 h 12627"/>
                  <a:gd name="T4" fmla="*/ 1984 w 5707"/>
                  <a:gd name="T5" fmla="*/ 1313 h 12627"/>
                  <a:gd name="T6" fmla="*/ 2290 w 5707"/>
                  <a:gd name="T7" fmla="*/ 1254 h 12627"/>
                  <a:gd name="T8" fmla="*/ 2567 w 5707"/>
                  <a:gd name="T9" fmla="*/ 1118 h 12627"/>
                  <a:gd name="T10" fmla="*/ 2582 w 5707"/>
                  <a:gd name="T11" fmla="*/ 1041 h 12627"/>
                  <a:gd name="T12" fmla="*/ 2922 w 5707"/>
                  <a:gd name="T13" fmla="*/ 1007 h 12627"/>
                  <a:gd name="T14" fmla="*/ 3034 w 5707"/>
                  <a:gd name="T15" fmla="*/ 1109 h 12627"/>
                  <a:gd name="T16" fmla="*/ 3238 w 5707"/>
                  <a:gd name="T17" fmla="*/ 963 h 12627"/>
                  <a:gd name="T18" fmla="*/ 3325 w 5707"/>
                  <a:gd name="T19" fmla="*/ 778 h 12627"/>
                  <a:gd name="T20" fmla="*/ 3719 w 5707"/>
                  <a:gd name="T21" fmla="*/ 253 h 12627"/>
                  <a:gd name="T22" fmla="*/ 4030 w 5707"/>
                  <a:gd name="T23" fmla="*/ 83 h 12627"/>
                  <a:gd name="T24" fmla="*/ 4108 w 5707"/>
                  <a:gd name="T25" fmla="*/ 297 h 12627"/>
                  <a:gd name="T26" fmla="*/ 4263 w 5707"/>
                  <a:gd name="T27" fmla="*/ 380 h 12627"/>
                  <a:gd name="T28" fmla="*/ 4331 w 5707"/>
                  <a:gd name="T29" fmla="*/ 637 h 12627"/>
                  <a:gd name="T30" fmla="*/ 4686 w 5707"/>
                  <a:gd name="T31" fmla="*/ 467 h 12627"/>
                  <a:gd name="T32" fmla="*/ 4968 w 5707"/>
                  <a:gd name="T33" fmla="*/ 501 h 12627"/>
                  <a:gd name="T34" fmla="*/ 5187 w 5707"/>
                  <a:gd name="T35" fmla="*/ 764 h 12627"/>
                  <a:gd name="T36" fmla="*/ 5304 w 5707"/>
                  <a:gd name="T37" fmla="*/ 836 h 12627"/>
                  <a:gd name="T38" fmla="*/ 5226 w 5707"/>
                  <a:gd name="T39" fmla="*/ 963 h 12627"/>
                  <a:gd name="T40" fmla="*/ 5318 w 5707"/>
                  <a:gd name="T41" fmla="*/ 1357 h 12627"/>
                  <a:gd name="T42" fmla="*/ 4959 w 5707"/>
                  <a:gd name="T43" fmla="*/ 1794 h 12627"/>
                  <a:gd name="T44" fmla="*/ 4623 w 5707"/>
                  <a:gd name="T45" fmla="*/ 2241 h 12627"/>
                  <a:gd name="T46" fmla="*/ 4424 w 5707"/>
                  <a:gd name="T47" fmla="*/ 2684 h 12627"/>
                  <a:gd name="T48" fmla="*/ 4847 w 5707"/>
                  <a:gd name="T49" fmla="*/ 2407 h 12627"/>
                  <a:gd name="T50" fmla="*/ 5202 w 5707"/>
                  <a:gd name="T51" fmla="*/ 2164 h 12627"/>
                  <a:gd name="T52" fmla="*/ 5381 w 5707"/>
                  <a:gd name="T53" fmla="*/ 3821 h 12627"/>
                  <a:gd name="T54" fmla="*/ 4944 w 5707"/>
                  <a:gd name="T55" fmla="*/ 5984 h 12627"/>
                  <a:gd name="T56" fmla="*/ 5333 w 5707"/>
                  <a:gd name="T57" fmla="*/ 7078 h 12627"/>
                  <a:gd name="T58" fmla="*/ 4905 w 5707"/>
                  <a:gd name="T59" fmla="*/ 8638 h 12627"/>
                  <a:gd name="T60" fmla="*/ 4307 w 5707"/>
                  <a:gd name="T61" fmla="*/ 9781 h 12627"/>
                  <a:gd name="T62" fmla="*/ 3359 w 5707"/>
                  <a:gd name="T63" fmla="*/ 10738 h 12627"/>
                  <a:gd name="T64" fmla="*/ 2665 w 5707"/>
                  <a:gd name="T65" fmla="*/ 12073 h 12627"/>
                  <a:gd name="T66" fmla="*/ 1634 w 5707"/>
                  <a:gd name="T67" fmla="*/ 11307 h 12627"/>
                  <a:gd name="T68" fmla="*/ 1216 w 5707"/>
                  <a:gd name="T69" fmla="*/ 10456 h 12627"/>
                  <a:gd name="T70" fmla="*/ 968 w 5707"/>
                  <a:gd name="T71" fmla="*/ 9090 h 12627"/>
                  <a:gd name="T72" fmla="*/ 686 w 5707"/>
                  <a:gd name="T73" fmla="*/ 7656 h 12627"/>
                  <a:gd name="T74" fmla="*/ 657 w 5707"/>
                  <a:gd name="T75" fmla="*/ 6325 h 12627"/>
                  <a:gd name="T76" fmla="*/ 545 w 5707"/>
                  <a:gd name="T77" fmla="*/ 4832 h 12627"/>
                  <a:gd name="T78" fmla="*/ 98 w 5707"/>
                  <a:gd name="T79" fmla="*/ 3962 h 12627"/>
                  <a:gd name="T80" fmla="*/ 365 w 5707"/>
                  <a:gd name="T81" fmla="*/ 3039 h 12627"/>
                  <a:gd name="T82" fmla="*/ 350 w 5707"/>
                  <a:gd name="T83" fmla="*/ 2893 h 12627"/>
                  <a:gd name="T84" fmla="*/ 802 w 5707"/>
                  <a:gd name="T85" fmla="*/ 3340 h 12627"/>
                  <a:gd name="T86" fmla="*/ 516 w 5707"/>
                  <a:gd name="T87" fmla="*/ 3986 h 12627"/>
                  <a:gd name="T88" fmla="*/ 661 w 5707"/>
                  <a:gd name="T89" fmla="*/ 4122 h 12627"/>
                  <a:gd name="T90" fmla="*/ 807 w 5707"/>
                  <a:gd name="T91" fmla="*/ 4205 h 12627"/>
                  <a:gd name="T92" fmla="*/ 856 w 5707"/>
                  <a:gd name="T93" fmla="*/ 3841 h 12627"/>
                  <a:gd name="T94" fmla="*/ 773 w 5707"/>
                  <a:gd name="T95" fmla="*/ 3116 h 12627"/>
                  <a:gd name="T96" fmla="*/ 564 w 5707"/>
                  <a:gd name="T97" fmla="*/ 2640 h 12627"/>
                  <a:gd name="T98" fmla="*/ 584 w 5707"/>
                  <a:gd name="T99" fmla="*/ 2270 h 12627"/>
                  <a:gd name="T100" fmla="*/ 1429 w 5707"/>
                  <a:gd name="T101" fmla="*/ 2183 h 12627"/>
                  <a:gd name="T102" fmla="*/ 1473 w 5707"/>
                  <a:gd name="T103" fmla="*/ 1891 h 12627"/>
                  <a:gd name="T104" fmla="*/ 516 w 5707"/>
                  <a:gd name="T105" fmla="*/ 2820 h 12627"/>
                  <a:gd name="T106" fmla="*/ 5027 w 5707"/>
                  <a:gd name="T107" fmla="*/ 2139 h 12627"/>
                  <a:gd name="T108" fmla="*/ 5211 w 5707"/>
                  <a:gd name="T109" fmla="*/ 555 h 12627"/>
                  <a:gd name="T110" fmla="*/ 5109 w 5707"/>
                  <a:gd name="T111" fmla="*/ 579 h 12627"/>
                  <a:gd name="T112" fmla="*/ 657 w 5707"/>
                  <a:gd name="T113" fmla="*/ 3627 h 12627"/>
                  <a:gd name="T114" fmla="*/ 794 w 5707"/>
                  <a:gd name="T115" fmla="*/ 3746 h 12627"/>
                  <a:gd name="T116" fmla="*/ 652 w 5707"/>
                  <a:gd name="T117" fmla="*/ 3792 h 12627"/>
                  <a:gd name="T118" fmla="*/ 598 w 5707"/>
                  <a:gd name="T119" fmla="*/ 3889 h 12627"/>
                  <a:gd name="T120" fmla="*/ 549 w 5707"/>
                  <a:gd name="T121" fmla="*/ 2935 h 12627"/>
                  <a:gd name="T122" fmla="*/ 701 w 5707"/>
                  <a:gd name="T123" fmla="*/ 4070 h 12627"/>
                  <a:gd name="T124" fmla="*/ 817 w 5707"/>
                  <a:gd name="T125" fmla="*/ 3807 h 12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07" h="12627">
                    <a:moveTo>
                      <a:pt x="1604" y="1891"/>
                    </a:moveTo>
                    <a:lnTo>
                      <a:pt x="1585" y="1930"/>
                    </a:lnTo>
                    <a:lnTo>
                      <a:pt x="1604" y="1891"/>
                    </a:lnTo>
                    <a:lnTo>
                      <a:pt x="1609" y="1891"/>
                    </a:lnTo>
                    <a:lnTo>
                      <a:pt x="1614" y="1886"/>
                    </a:lnTo>
                    <a:lnTo>
                      <a:pt x="1614" y="1872"/>
                    </a:lnTo>
                    <a:lnTo>
                      <a:pt x="1619" y="1872"/>
                    </a:lnTo>
                    <a:lnTo>
                      <a:pt x="1624" y="1867"/>
                    </a:lnTo>
                    <a:lnTo>
                      <a:pt x="1629" y="1867"/>
                    </a:lnTo>
                    <a:lnTo>
                      <a:pt x="1629" y="1862"/>
                    </a:lnTo>
                    <a:lnTo>
                      <a:pt x="1619" y="1862"/>
                    </a:lnTo>
                    <a:lnTo>
                      <a:pt x="1624" y="1852"/>
                    </a:lnTo>
                    <a:lnTo>
                      <a:pt x="1619" y="1852"/>
                    </a:lnTo>
                    <a:lnTo>
                      <a:pt x="1619" y="1857"/>
                    </a:lnTo>
                    <a:lnTo>
                      <a:pt x="1614" y="1867"/>
                    </a:lnTo>
                    <a:lnTo>
                      <a:pt x="1610" y="1866"/>
                    </a:lnTo>
                    <a:lnTo>
                      <a:pt x="1609" y="1872"/>
                    </a:lnTo>
                    <a:lnTo>
                      <a:pt x="1603" y="1878"/>
                    </a:lnTo>
                    <a:lnTo>
                      <a:pt x="1585" y="1886"/>
                    </a:lnTo>
                    <a:lnTo>
                      <a:pt x="1575" y="1886"/>
                    </a:lnTo>
                    <a:lnTo>
                      <a:pt x="1570" y="1882"/>
                    </a:lnTo>
                    <a:lnTo>
                      <a:pt x="1566" y="1882"/>
                    </a:lnTo>
                    <a:lnTo>
                      <a:pt x="1566" y="1872"/>
                    </a:lnTo>
                    <a:lnTo>
                      <a:pt x="1570" y="1872"/>
                    </a:lnTo>
                    <a:lnTo>
                      <a:pt x="1570" y="1867"/>
                    </a:lnTo>
                    <a:lnTo>
                      <a:pt x="1556" y="1867"/>
                    </a:lnTo>
                    <a:lnTo>
                      <a:pt x="1556" y="1862"/>
                    </a:lnTo>
                    <a:lnTo>
                      <a:pt x="1561" y="1862"/>
                    </a:lnTo>
                    <a:lnTo>
                      <a:pt x="1561" y="1852"/>
                    </a:lnTo>
                    <a:lnTo>
                      <a:pt x="1566" y="1848"/>
                    </a:lnTo>
                    <a:lnTo>
                      <a:pt x="1556" y="1848"/>
                    </a:lnTo>
                    <a:lnTo>
                      <a:pt x="1556" y="1843"/>
                    </a:lnTo>
                    <a:lnTo>
                      <a:pt x="1551" y="1843"/>
                    </a:lnTo>
                    <a:lnTo>
                      <a:pt x="1551" y="1833"/>
                    </a:lnTo>
                    <a:lnTo>
                      <a:pt x="1541" y="1838"/>
                    </a:lnTo>
                    <a:lnTo>
                      <a:pt x="1541" y="1823"/>
                    </a:lnTo>
                    <a:lnTo>
                      <a:pt x="1556" y="1823"/>
                    </a:lnTo>
                    <a:lnTo>
                      <a:pt x="1561" y="1818"/>
                    </a:lnTo>
                    <a:lnTo>
                      <a:pt x="1570" y="1814"/>
                    </a:lnTo>
                    <a:lnTo>
                      <a:pt x="1570" y="1809"/>
                    </a:lnTo>
                    <a:lnTo>
                      <a:pt x="1541" y="1809"/>
                    </a:lnTo>
                    <a:lnTo>
                      <a:pt x="1532" y="1804"/>
                    </a:lnTo>
                    <a:lnTo>
                      <a:pt x="1532" y="1799"/>
                    </a:lnTo>
                    <a:lnTo>
                      <a:pt x="1536" y="1799"/>
                    </a:lnTo>
                    <a:lnTo>
                      <a:pt x="1536" y="1794"/>
                    </a:lnTo>
                    <a:lnTo>
                      <a:pt x="1522" y="1794"/>
                    </a:lnTo>
                    <a:lnTo>
                      <a:pt x="1515" y="1785"/>
                    </a:lnTo>
                    <a:lnTo>
                      <a:pt x="1590" y="1787"/>
                    </a:lnTo>
                    <a:lnTo>
                      <a:pt x="1600" y="1789"/>
                    </a:lnTo>
                    <a:lnTo>
                      <a:pt x="1604" y="1789"/>
                    </a:lnTo>
                    <a:lnTo>
                      <a:pt x="1600" y="1779"/>
                    </a:lnTo>
                    <a:lnTo>
                      <a:pt x="1597" y="1775"/>
                    </a:lnTo>
                    <a:lnTo>
                      <a:pt x="1585" y="1775"/>
                    </a:lnTo>
                    <a:lnTo>
                      <a:pt x="1587" y="1770"/>
                    </a:lnTo>
                    <a:lnTo>
                      <a:pt x="1595" y="1770"/>
                    </a:lnTo>
                    <a:lnTo>
                      <a:pt x="1590" y="1765"/>
                    </a:lnTo>
                    <a:lnTo>
                      <a:pt x="1590" y="1760"/>
                    </a:lnTo>
                    <a:lnTo>
                      <a:pt x="1595" y="1760"/>
                    </a:lnTo>
                    <a:lnTo>
                      <a:pt x="1595" y="1750"/>
                    </a:lnTo>
                    <a:lnTo>
                      <a:pt x="1604" y="1750"/>
                    </a:lnTo>
                    <a:lnTo>
                      <a:pt x="1604" y="1745"/>
                    </a:lnTo>
                    <a:lnTo>
                      <a:pt x="1600" y="1741"/>
                    </a:lnTo>
                    <a:lnTo>
                      <a:pt x="1595" y="1741"/>
                    </a:lnTo>
                    <a:lnTo>
                      <a:pt x="1585" y="1745"/>
                    </a:lnTo>
                    <a:lnTo>
                      <a:pt x="1580" y="1741"/>
                    </a:lnTo>
                    <a:lnTo>
                      <a:pt x="1585" y="1741"/>
                    </a:lnTo>
                    <a:lnTo>
                      <a:pt x="1575" y="1731"/>
                    </a:lnTo>
                    <a:lnTo>
                      <a:pt x="1580" y="1726"/>
                    </a:lnTo>
                    <a:lnTo>
                      <a:pt x="1585" y="1721"/>
                    </a:lnTo>
                    <a:lnTo>
                      <a:pt x="1590" y="1721"/>
                    </a:lnTo>
                    <a:lnTo>
                      <a:pt x="1590" y="1716"/>
                    </a:lnTo>
                    <a:lnTo>
                      <a:pt x="1585" y="1716"/>
                    </a:lnTo>
                    <a:lnTo>
                      <a:pt x="1590" y="1711"/>
                    </a:lnTo>
                    <a:lnTo>
                      <a:pt x="1595" y="1711"/>
                    </a:lnTo>
                    <a:lnTo>
                      <a:pt x="1590" y="1707"/>
                    </a:lnTo>
                    <a:lnTo>
                      <a:pt x="1595" y="1702"/>
                    </a:lnTo>
                    <a:lnTo>
                      <a:pt x="1600" y="1702"/>
                    </a:lnTo>
                    <a:lnTo>
                      <a:pt x="1600" y="1707"/>
                    </a:lnTo>
                    <a:lnTo>
                      <a:pt x="1606" y="1707"/>
                    </a:lnTo>
                    <a:lnTo>
                      <a:pt x="1609" y="1707"/>
                    </a:lnTo>
                    <a:lnTo>
                      <a:pt x="1614" y="1711"/>
                    </a:lnTo>
                    <a:lnTo>
                      <a:pt x="1619" y="1721"/>
                    </a:lnTo>
                    <a:lnTo>
                      <a:pt x="1624" y="1726"/>
                    </a:lnTo>
                    <a:lnTo>
                      <a:pt x="1624" y="1721"/>
                    </a:lnTo>
                    <a:lnTo>
                      <a:pt x="1619" y="1711"/>
                    </a:lnTo>
                    <a:lnTo>
                      <a:pt x="1624" y="1711"/>
                    </a:lnTo>
                    <a:lnTo>
                      <a:pt x="1624" y="1707"/>
                    </a:lnTo>
                    <a:lnTo>
                      <a:pt x="1629" y="1702"/>
                    </a:lnTo>
                    <a:lnTo>
                      <a:pt x="1634" y="1702"/>
                    </a:lnTo>
                    <a:lnTo>
                      <a:pt x="1634" y="1697"/>
                    </a:lnTo>
                    <a:lnTo>
                      <a:pt x="1619" y="1697"/>
                    </a:lnTo>
                    <a:lnTo>
                      <a:pt x="1624" y="1677"/>
                    </a:lnTo>
                    <a:lnTo>
                      <a:pt x="1624" y="1668"/>
                    </a:lnTo>
                    <a:lnTo>
                      <a:pt x="1629" y="1663"/>
                    </a:lnTo>
                    <a:lnTo>
                      <a:pt x="1634" y="1653"/>
                    </a:lnTo>
                    <a:lnTo>
                      <a:pt x="1634" y="1648"/>
                    </a:lnTo>
                    <a:lnTo>
                      <a:pt x="1639" y="1648"/>
                    </a:lnTo>
                    <a:lnTo>
                      <a:pt x="1643" y="1653"/>
                    </a:lnTo>
                    <a:lnTo>
                      <a:pt x="1643" y="1648"/>
                    </a:lnTo>
                    <a:lnTo>
                      <a:pt x="1648" y="1648"/>
                    </a:lnTo>
                    <a:lnTo>
                      <a:pt x="1643" y="1643"/>
                    </a:lnTo>
                    <a:lnTo>
                      <a:pt x="1643" y="1639"/>
                    </a:lnTo>
                    <a:lnTo>
                      <a:pt x="1648" y="1639"/>
                    </a:lnTo>
                    <a:lnTo>
                      <a:pt x="1653" y="1634"/>
                    </a:lnTo>
                    <a:lnTo>
                      <a:pt x="1653" y="1629"/>
                    </a:lnTo>
                    <a:lnTo>
                      <a:pt x="1663" y="1629"/>
                    </a:lnTo>
                    <a:lnTo>
                      <a:pt x="1663" y="1624"/>
                    </a:lnTo>
                    <a:lnTo>
                      <a:pt x="1668" y="1614"/>
                    </a:lnTo>
                    <a:lnTo>
                      <a:pt x="1668" y="1600"/>
                    </a:lnTo>
                    <a:lnTo>
                      <a:pt x="1663" y="1600"/>
                    </a:lnTo>
                    <a:lnTo>
                      <a:pt x="1663" y="1595"/>
                    </a:lnTo>
                    <a:lnTo>
                      <a:pt x="1658" y="1590"/>
                    </a:lnTo>
                    <a:lnTo>
                      <a:pt x="1658" y="1585"/>
                    </a:lnTo>
                    <a:lnTo>
                      <a:pt x="1653" y="1585"/>
                    </a:lnTo>
                    <a:lnTo>
                      <a:pt x="1658" y="1580"/>
                    </a:lnTo>
                    <a:lnTo>
                      <a:pt x="1663" y="1575"/>
                    </a:lnTo>
                    <a:lnTo>
                      <a:pt x="1673" y="1575"/>
                    </a:lnTo>
                    <a:lnTo>
                      <a:pt x="1677" y="1570"/>
                    </a:lnTo>
                    <a:lnTo>
                      <a:pt x="1682" y="1575"/>
                    </a:lnTo>
                    <a:lnTo>
                      <a:pt x="1687" y="1575"/>
                    </a:lnTo>
                    <a:lnTo>
                      <a:pt x="1692" y="1580"/>
                    </a:lnTo>
                    <a:lnTo>
                      <a:pt x="1697" y="1580"/>
                    </a:lnTo>
                    <a:lnTo>
                      <a:pt x="1697" y="1590"/>
                    </a:lnTo>
                    <a:lnTo>
                      <a:pt x="1692" y="1595"/>
                    </a:lnTo>
                    <a:lnTo>
                      <a:pt x="1687" y="1595"/>
                    </a:lnTo>
                    <a:lnTo>
                      <a:pt x="1687" y="1600"/>
                    </a:lnTo>
                    <a:lnTo>
                      <a:pt x="1697" y="1600"/>
                    </a:lnTo>
                    <a:lnTo>
                      <a:pt x="1697" y="1605"/>
                    </a:lnTo>
                    <a:lnTo>
                      <a:pt x="1702" y="1609"/>
                    </a:lnTo>
                    <a:lnTo>
                      <a:pt x="1707" y="1614"/>
                    </a:lnTo>
                    <a:lnTo>
                      <a:pt x="1711" y="1609"/>
                    </a:lnTo>
                    <a:lnTo>
                      <a:pt x="1711" y="1605"/>
                    </a:lnTo>
                    <a:lnTo>
                      <a:pt x="1711" y="1600"/>
                    </a:lnTo>
                    <a:lnTo>
                      <a:pt x="1716" y="1595"/>
                    </a:lnTo>
                    <a:lnTo>
                      <a:pt x="1721" y="1590"/>
                    </a:lnTo>
                    <a:lnTo>
                      <a:pt x="1726" y="1595"/>
                    </a:lnTo>
                    <a:lnTo>
                      <a:pt x="1731" y="1595"/>
                    </a:lnTo>
                    <a:lnTo>
                      <a:pt x="1731" y="1590"/>
                    </a:lnTo>
                    <a:lnTo>
                      <a:pt x="1736" y="1585"/>
                    </a:lnTo>
                    <a:lnTo>
                      <a:pt x="1736" y="1575"/>
                    </a:lnTo>
                    <a:lnTo>
                      <a:pt x="1731" y="1570"/>
                    </a:lnTo>
                    <a:lnTo>
                      <a:pt x="1731" y="1566"/>
                    </a:lnTo>
                    <a:lnTo>
                      <a:pt x="1736" y="1561"/>
                    </a:lnTo>
                    <a:lnTo>
                      <a:pt x="1716" y="1561"/>
                    </a:lnTo>
                    <a:lnTo>
                      <a:pt x="1711" y="1556"/>
                    </a:lnTo>
                    <a:lnTo>
                      <a:pt x="1692" y="1556"/>
                    </a:lnTo>
                    <a:lnTo>
                      <a:pt x="1687" y="1561"/>
                    </a:lnTo>
                    <a:lnTo>
                      <a:pt x="1682" y="1556"/>
                    </a:lnTo>
                    <a:lnTo>
                      <a:pt x="1677" y="1551"/>
                    </a:lnTo>
                    <a:lnTo>
                      <a:pt x="1673" y="1546"/>
                    </a:lnTo>
                    <a:lnTo>
                      <a:pt x="1663" y="1546"/>
                    </a:lnTo>
                    <a:lnTo>
                      <a:pt x="1663" y="1541"/>
                    </a:lnTo>
                    <a:lnTo>
                      <a:pt x="1658" y="1536"/>
                    </a:lnTo>
                    <a:lnTo>
                      <a:pt x="1648" y="1527"/>
                    </a:lnTo>
                    <a:lnTo>
                      <a:pt x="1643" y="1527"/>
                    </a:lnTo>
                    <a:lnTo>
                      <a:pt x="1629" y="1522"/>
                    </a:lnTo>
                    <a:lnTo>
                      <a:pt x="1624" y="1522"/>
                    </a:lnTo>
                    <a:lnTo>
                      <a:pt x="1619" y="1527"/>
                    </a:lnTo>
                    <a:lnTo>
                      <a:pt x="1623" y="1531"/>
                    </a:lnTo>
                    <a:lnTo>
                      <a:pt x="1624" y="1536"/>
                    </a:lnTo>
                    <a:lnTo>
                      <a:pt x="1619" y="1536"/>
                    </a:lnTo>
                    <a:lnTo>
                      <a:pt x="1619" y="1532"/>
                    </a:lnTo>
                    <a:lnTo>
                      <a:pt x="1614" y="1522"/>
                    </a:lnTo>
                    <a:lnTo>
                      <a:pt x="1614" y="1512"/>
                    </a:lnTo>
                    <a:lnTo>
                      <a:pt x="1619" y="1507"/>
                    </a:lnTo>
                    <a:lnTo>
                      <a:pt x="1629" y="1498"/>
                    </a:lnTo>
                    <a:lnTo>
                      <a:pt x="1634" y="1493"/>
                    </a:lnTo>
                    <a:lnTo>
                      <a:pt x="1658" y="1488"/>
                    </a:lnTo>
                    <a:lnTo>
                      <a:pt x="1668" y="1493"/>
                    </a:lnTo>
                    <a:lnTo>
                      <a:pt x="1677" y="1493"/>
                    </a:lnTo>
                    <a:lnTo>
                      <a:pt x="1687" y="1498"/>
                    </a:lnTo>
                    <a:lnTo>
                      <a:pt x="1697" y="1498"/>
                    </a:lnTo>
                    <a:lnTo>
                      <a:pt x="1702" y="1502"/>
                    </a:lnTo>
                    <a:lnTo>
                      <a:pt x="1711" y="1502"/>
                    </a:lnTo>
                    <a:lnTo>
                      <a:pt x="1716" y="1507"/>
                    </a:lnTo>
                    <a:lnTo>
                      <a:pt x="1736" y="1512"/>
                    </a:lnTo>
                    <a:lnTo>
                      <a:pt x="1741" y="1512"/>
                    </a:lnTo>
                    <a:lnTo>
                      <a:pt x="1755" y="1517"/>
                    </a:lnTo>
                    <a:lnTo>
                      <a:pt x="1765" y="1522"/>
                    </a:lnTo>
                    <a:lnTo>
                      <a:pt x="1775" y="1522"/>
                    </a:lnTo>
                    <a:lnTo>
                      <a:pt x="1779" y="1522"/>
                    </a:lnTo>
                    <a:lnTo>
                      <a:pt x="1789" y="1517"/>
                    </a:lnTo>
                    <a:lnTo>
                      <a:pt x="1794" y="1517"/>
                    </a:lnTo>
                    <a:lnTo>
                      <a:pt x="1804" y="1507"/>
                    </a:lnTo>
                    <a:lnTo>
                      <a:pt x="1804" y="1512"/>
                    </a:lnTo>
                    <a:lnTo>
                      <a:pt x="1813" y="1512"/>
                    </a:lnTo>
                    <a:lnTo>
                      <a:pt x="1818" y="1507"/>
                    </a:lnTo>
                    <a:lnTo>
                      <a:pt x="1818" y="1502"/>
                    </a:lnTo>
                    <a:lnTo>
                      <a:pt x="1828" y="1502"/>
                    </a:lnTo>
                    <a:lnTo>
                      <a:pt x="1828" y="1498"/>
                    </a:lnTo>
                    <a:lnTo>
                      <a:pt x="1823" y="1493"/>
                    </a:lnTo>
                    <a:lnTo>
                      <a:pt x="1833" y="1493"/>
                    </a:lnTo>
                    <a:lnTo>
                      <a:pt x="1828" y="1488"/>
                    </a:lnTo>
                    <a:lnTo>
                      <a:pt x="1823" y="1488"/>
                    </a:lnTo>
                    <a:lnTo>
                      <a:pt x="1823" y="1483"/>
                    </a:lnTo>
                    <a:lnTo>
                      <a:pt x="1818" y="1483"/>
                    </a:lnTo>
                    <a:lnTo>
                      <a:pt x="1823" y="1478"/>
                    </a:lnTo>
                    <a:lnTo>
                      <a:pt x="1828" y="1468"/>
                    </a:lnTo>
                    <a:lnTo>
                      <a:pt x="1838" y="1459"/>
                    </a:lnTo>
                    <a:lnTo>
                      <a:pt x="1843" y="1454"/>
                    </a:lnTo>
                    <a:lnTo>
                      <a:pt x="1848" y="1444"/>
                    </a:lnTo>
                    <a:lnTo>
                      <a:pt x="1852" y="1444"/>
                    </a:lnTo>
                    <a:lnTo>
                      <a:pt x="1857" y="1434"/>
                    </a:lnTo>
                    <a:lnTo>
                      <a:pt x="1862" y="1434"/>
                    </a:lnTo>
                    <a:lnTo>
                      <a:pt x="1867" y="1439"/>
                    </a:lnTo>
                    <a:lnTo>
                      <a:pt x="1867" y="1449"/>
                    </a:lnTo>
                    <a:lnTo>
                      <a:pt x="1872" y="1454"/>
                    </a:lnTo>
                    <a:lnTo>
                      <a:pt x="1872" y="1459"/>
                    </a:lnTo>
                    <a:lnTo>
                      <a:pt x="1882" y="1459"/>
                    </a:lnTo>
                    <a:lnTo>
                      <a:pt x="1877" y="1454"/>
                    </a:lnTo>
                    <a:lnTo>
                      <a:pt x="1877" y="1444"/>
                    </a:lnTo>
                    <a:lnTo>
                      <a:pt x="1872" y="1434"/>
                    </a:lnTo>
                    <a:lnTo>
                      <a:pt x="1867" y="1434"/>
                    </a:lnTo>
                    <a:lnTo>
                      <a:pt x="1867" y="1429"/>
                    </a:lnTo>
                    <a:lnTo>
                      <a:pt x="1872" y="1429"/>
                    </a:lnTo>
                    <a:lnTo>
                      <a:pt x="1872" y="1425"/>
                    </a:lnTo>
                    <a:lnTo>
                      <a:pt x="1867" y="1425"/>
                    </a:lnTo>
                    <a:lnTo>
                      <a:pt x="1872" y="1415"/>
                    </a:lnTo>
                    <a:lnTo>
                      <a:pt x="1877" y="1410"/>
                    </a:lnTo>
                    <a:lnTo>
                      <a:pt x="1882" y="1405"/>
                    </a:lnTo>
                    <a:lnTo>
                      <a:pt x="1886" y="1405"/>
                    </a:lnTo>
                    <a:lnTo>
                      <a:pt x="1889" y="1404"/>
                    </a:lnTo>
                    <a:lnTo>
                      <a:pt x="1896" y="1405"/>
                    </a:lnTo>
                    <a:lnTo>
                      <a:pt x="1901" y="1405"/>
                    </a:lnTo>
                    <a:lnTo>
                      <a:pt x="1911" y="1410"/>
                    </a:lnTo>
                    <a:lnTo>
                      <a:pt x="1920" y="1410"/>
                    </a:lnTo>
                    <a:lnTo>
                      <a:pt x="1916" y="1400"/>
                    </a:lnTo>
                    <a:lnTo>
                      <a:pt x="1911" y="1400"/>
                    </a:lnTo>
                    <a:lnTo>
                      <a:pt x="1916" y="1395"/>
                    </a:lnTo>
                    <a:lnTo>
                      <a:pt x="1916" y="1391"/>
                    </a:lnTo>
                    <a:lnTo>
                      <a:pt x="1911" y="1391"/>
                    </a:lnTo>
                    <a:lnTo>
                      <a:pt x="1911" y="1395"/>
                    </a:lnTo>
                    <a:lnTo>
                      <a:pt x="1906" y="1395"/>
                    </a:lnTo>
                    <a:lnTo>
                      <a:pt x="1901" y="1400"/>
                    </a:lnTo>
                    <a:lnTo>
                      <a:pt x="1896" y="1400"/>
                    </a:lnTo>
                    <a:lnTo>
                      <a:pt x="1896" y="1391"/>
                    </a:lnTo>
                    <a:lnTo>
                      <a:pt x="1906" y="1386"/>
                    </a:lnTo>
                    <a:lnTo>
                      <a:pt x="1911" y="1381"/>
                    </a:lnTo>
                    <a:lnTo>
                      <a:pt x="1911" y="1376"/>
                    </a:lnTo>
                    <a:lnTo>
                      <a:pt x="1916" y="1381"/>
                    </a:lnTo>
                    <a:lnTo>
                      <a:pt x="1920" y="1381"/>
                    </a:lnTo>
                    <a:lnTo>
                      <a:pt x="1925" y="1376"/>
                    </a:lnTo>
                    <a:lnTo>
                      <a:pt x="1940" y="1376"/>
                    </a:lnTo>
                    <a:lnTo>
                      <a:pt x="1938" y="1381"/>
                    </a:lnTo>
                    <a:lnTo>
                      <a:pt x="1939" y="1397"/>
                    </a:lnTo>
                    <a:lnTo>
                      <a:pt x="1940" y="1400"/>
                    </a:lnTo>
                    <a:lnTo>
                      <a:pt x="1940" y="1405"/>
                    </a:lnTo>
                    <a:lnTo>
                      <a:pt x="1954" y="1400"/>
                    </a:lnTo>
                    <a:lnTo>
                      <a:pt x="1959" y="1400"/>
                    </a:lnTo>
                    <a:lnTo>
                      <a:pt x="1959" y="1395"/>
                    </a:lnTo>
                    <a:lnTo>
                      <a:pt x="1945" y="1395"/>
                    </a:lnTo>
                    <a:lnTo>
                      <a:pt x="1945" y="1371"/>
                    </a:lnTo>
                    <a:lnTo>
                      <a:pt x="1940" y="1366"/>
                    </a:lnTo>
                    <a:lnTo>
                      <a:pt x="1916" y="1366"/>
                    </a:lnTo>
                    <a:lnTo>
                      <a:pt x="1911" y="1371"/>
                    </a:lnTo>
                    <a:lnTo>
                      <a:pt x="1906" y="1371"/>
                    </a:lnTo>
                    <a:lnTo>
                      <a:pt x="1901" y="1376"/>
                    </a:lnTo>
                    <a:lnTo>
                      <a:pt x="1896" y="1376"/>
                    </a:lnTo>
                    <a:lnTo>
                      <a:pt x="1891" y="1371"/>
                    </a:lnTo>
                    <a:lnTo>
                      <a:pt x="1896" y="1366"/>
                    </a:lnTo>
                    <a:lnTo>
                      <a:pt x="1901" y="1366"/>
                    </a:lnTo>
                    <a:lnTo>
                      <a:pt x="1920" y="1361"/>
                    </a:lnTo>
                    <a:lnTo>
                      <a:pt x="1925" y="1357"/>
                    </a:lnTo>
                    <a:lnTo>
                      <a:pt x="1935" y="1357"/>
                    </a:lnTo>
                    <a:lnTo>
                      <a:pt x="1940" y="1352"/>
                    </a:lnTo>
                    <a:lnTo>
                      <a:pt x="1954" y="1352"/>
                    </a:lnTo>
                    <a:lnTo>
                      <a:pt x="1954" y="1337"/>
                    </a:lnTo>
                    <a:lnTo>
                      <a:pt x="1959" y="1332"/>
                    </a:lnTo>
                    <a:lnTo>
                      <a:pt x="1964" y="1327"/>
                    </a:lnTo>
                    <a:lnTo>
                      <a:pt x="1969" y="1323"/>
                    </a:lnTo>
                    <a:lnTo>
                      <a:pt x="1974" y="1318"/>
                    </a:lnTo>
                    <a:lnTo>
                      <a:pt x="1974" y="1313"/>
                    </a:lnTo>
                    <a:lnTo>
                      <a:pt x="1984" y="1313"/>
                    </a:lnTo>
                    <a:lnTo>
                      <a:pt x="1989" y="1318"/>
                    </a:lnTo>
                    <a:lnTo>
                      <a:pt x="1993" y="1318"/>
                    </a:lnTo>
                    <a:lnTo>
                      <a:pt x="1993" y="1313"/>
                    </a:lnTo>
                    <a:lnTo>
                      <a:pt x="1998" y="1318"/>
                    </a:lnTo>
                    <a:lnTo>
                      <a:pt x="2003" y="1318"/>
                    </a:lnTo>
                    <a:lnTo>
                      <a:pt x="2003" y="1323"/>
                    </a:lnTo>
                    <a:lnTo>
                      <a:pt x="2008" y="1327"/>
                    </a:lnTo>
                    <a:lnTo>
                      <a:pt x="2003" y="1332"/>
                    </a:lnTo>
                    <a:lnTo>
                      <a:pt x="1993" y="1323"/>
                    </a:lnTo>
                    <a:lnTo>
                      <a:pt x="1989" y="1323"/>
                    </a:lnTo>
                    <a:lnTo>
                      <a:pt x="1979" y="1318"/>
                    </a:lnTo>
                    <a:lnTo>
                      <a:pt x="1979" y="1332"/>
                    </a:lnTo>
                    <a:lnTo>
                      <a:pt x="1974" y="1337"/>
                    </a:lnTo>
                    <a:lnTo>
                      <a:pt x="1974" y="1342"/>
                    </a:lnTo>
                    <a:lnTo>
                      <a:pt x="1993" y="1342"/>
                    </a:lnTo>
                    <a:lnTo>
                      <a:pt x="1998" y="1347"/>
                    </a:lnTo>
                    <a:lnTo>
                      <a:pt x="1993" y="1352"/>
                    </a:lnTo>
                    <a:lnTo>
                      <a:pt x="1989" y="1352"/>
                    </a:lnTo>
                    <a:lnTo>
                      <a:pt x="1989" y="1357"/>
                    </a:lnTo>
                    <a:lnTo>
                      <a:pt x="1998" y="1361"/>
                    </a:lnTo>
                    <a:lnTo>
                      <a:pt x="2008" y="1357"/>
                    </a:lnTo>
                    <a:lnTo>
                      <a:pt x="2008" y="1352"/>
                    </a:lnTo>
                    <a:lnTo>
                      <a:pt x="2013" y="1352"/>
                    </a:lnTo>
                    <a:lnTo>
                      <a:pt x="2018" y="1357"/>
                    </a:lnTo>
                    <a:lnTo>
                      <a:pt x="2027" y="1357"/>
                    </a:lnTo>
                    <a:lnTo>
                      <a:pt x="2037" y="1361"/>
                    </a:lnTo>
                    <a:lnTo>
                      <a:pt x="2037" y="1357"/>
                    </a:lnTo>
                    <a:lnTo>
                      <a:pt x="2032" y="1347"/>
                    </a:lnTo>
                    <a:lnTo>
                      <a:pt x="2027" y="1342"/>
                    </a:lnTo>
                    <a:lnTo>
                      <a:pt x="2027" y="1337"/>
                    </a:lnTo>
                    <a:lnTo>
                      <a:pt x="2032" y="1332"/>
                    </a:lnTo>
                    <a:lnTo>
                      <a:pt x="2042" y="1327"/>
                    </a:lnTo>
                    <a:lnTo>
                      <a:pt x="2047" y="1332"/>
                    </a:lnTo>
                    <a:lnTo>
                      <a:pt x="2052" y="1327"/>
                    </a:lnTo>
                    <a:lnTo>
                      <a:pt x="2061" y="1323"/>
                    </a:lnTo>
                    <a:lnTo>
                      <a:pt x="2071" y="1327"/>
                    </a:lnTo>
                    <a:lnTo>
                      <a:pt x="2076" y="1327"/>
                    </a:lnTo>
                    <a:lnTo>
                      <a:pt x="2076" y="1323"/>
                    </a:lnTo>
                    <a:lnTo>
                      <a:pt x="2086" y="1323"/>
                    </a:lnTo>
                    <a:lnTo>
                      <a:pt x="2086" y="1318"/>
                    </a:lnTo>
                    <a:lnTo>
                      <a:pt x="2081" y="1318"/>
                    </a:lnTo>
                    <a:lnTo>
                      <a:pt x="2076" y="1313"/>
                    </a:lnTo>
                    <a:lnTo>
                      <a:pt x="2076" y="1308"/>
                    </a:lnTo>
                    <a:lnTo>
                      <a:pt x="2071" y="1308"/>
                    </a:lnTo>
                    <a:lnTo>
                      <a:pt x="2076" y="1293"/>
                    </a:lnTo>
                    <a:lnTo>
                      <a:pt x="2076" y="1289"/>
                    </a:lnTo>
                    <a:lnTo>
                      <a:pt x="2091" y="1289"/>
                    </a:lnTo>
                    <a:lnTo>
                      <a:pt x="2091" y="1284"/>
                    </a:lnTo>
                    <a:lnTo>
                      <a:pt x="2105" y="1284"/>
                    </a:lnTo>
                    <a:lnTo>
                      <a:pt x="2115" y="1279"/>
                    </a:lnTo>
                    <a:lnTo>
                      <a:pt x="2115" y="1274"/>
                    </a:lnTo>
                    <a:lnTo>
                      <a:pt x="2125" y="1274"/>
                    </a:lnTo>
                    <a:lnTo>
                      <a:pt x="2129" y="1279"/>
                    </a:lnTo>
                    <a:lnTo>
                      <a:pt x="2134" y="1279"/>
                    </a:lnTo>
                    <a:lnTo>
                      <a:pt x="2139" y="1284"/>
                    </a:lnTo>
                    <a:lnTo>
                      <a:pt x="2149" y="1279"/>
                    </a:lnTo>
                    <a:lnTo>
                      <a:pt x="2149" y="1274"/>
                    </a:lnTo>
                    <a:lnTo>
                      <a:pt x="2163" y="1264"/>
                    </a:lnTo>
                    <a:lnTo>
                      <a:pt x="2163" y="1269"/>
                    </a:lnTo>
                    <a:lnTo>
                      <a:pt x="2168" y="1269"/>
                    </a:lnTo>
                    <a:lnTo>
                      <a:pt x="2173" y="1264"/>
                    </a:lnTo>
                    <a:lnTo>
                      <a:pt x="2178" y="1264"/>
                    </a:lnTo>
                    <a:lnTo>
                      <a:pt x="2173" y="1259"/>
                    </a:lnTo>
                    <a:lnTo>
                      <a:pt x="2173" y="1254"/>
                    </a:lnTo>
                    <a:lnTo>
                      <a:pt x="2178" y="1254"/>
                    </a:lnTo>
                    <a:lnTo>
                      <a:pt x="2183" y="1250"/>
                    </a:lnTo>
                    <a:lnTo>
                      <a:pt x="2183" y="1254"/>
                    </a:lnTo>
                    <a:lnTo>
                      <a:pt x="2198" y="1250"/>
                    </a:lnTo>
                    <a:lnTo>
                      <a:pt x="2198" y="1245"/>
                    </a:lnTo>
                    <a:lnTo>
                      <a:pt x="2202" y="1240"/>
                    </a:lnTo>
                    <a:lnTo>
                      <a:pt x="2207" y="1240"/>
                    </a:lnTo>
                    <a:lnTo>
                      <a:pt x="2207" y="1274"/>
                    </a:lnTo>
                    <a:lnTo>
                      <a:pt x="2212" y="1274"/>
                    </a:lnTo>
                    <a:lnTo>
                      <a:pt x="2232" y="1259"/>
                    </a:lnTo>
                    <a:lnTo>
                      <a:pt x="2232" y="1250"/>
                    </a:lnTo>
                    <a:lnTo>
                      <a:pt x="2236" y="1245"/>
                    </a:lnTo>
                    <a:lnTo>
                      <a:pt x="2246" y="1240"/>
                    </a:lnTo>
                    <a:lnTo>
                      <a:pt x="2248" y="1236"/>
                    </a:lnTo>
                    <a:lnTo>
                      <a:pt x="2251" y="1235"/>
                    </a:lnTo>
                    <a:lnTo>
                      <a:pt x="2256" y="1240"/>
                    </a:lnTo>
                    <a:lnTo>
                      <a:pt x="2251" y="1240"/>
                    </a:lnTo>
                    <a:lnTo>
                      <a:pt x="2246" y="1245"/>
                    </a:lnTo>
                    <a:lnTo>
                      <a:pt x="2246" y="1259"/>
                    </a:lnTo>
                    <a:lnTo>
                      <a:pt x="2251" y="1264"/>
                    </a:lnTo>
                    <a:lnTo>
                      <a:pt x="2266" y="1264"/>
                    </a:lnTo>
                    <a:lnTo>
                      <a:pt x="2270" y="1259"/>
                    </a:lnTo>
                    <a:lnTo>
                      <a:pt x="2270" y="1254"/>
                    </a:lnTo>
                    <a:lnTo>
                      <a:pt x="2275" y="1250"/>
                    </a:lnTo>
                    <a:lnTo>
                      <a:pt x="2280" y="1250"/>
                    </a:lnTo>
                    <a:lnTo>
                      <a:pt x="2285" y="1245"/>
                    </a:lnTo>
                    <a:lnTo>
                      <a:pt x="2290" y="1254"/>
                    </a:lnTo>
                    <a:lnTo>
                      <a:pt x="2295" y="1259"/>
                    </a:lnTo>
                    <a:lnTo>
                      <a:pt x="2300" y="1259"/>
                    </a:lnTo>
                    <a:lnTo>
                      <a:pt x="2304" y="1264"/>
                    </a:lnTo>
                    <a:lnTo>
                      <a:pt x="2314" y="1264"/>
                    </a:lnTo>
                    <a:lnTo>
                      <a:pt x="2309" y="1259"/>
                    </a:lnTo>
                    <a:lnTo>
                      <a:pt x="2309" y="1240"/>
                    </a:lnTo>
                    <a:lnTo>
                      <a:pt x="2304" y="1230"/>
                    </a:lnTo>
                    <a:lnTo>
                      <a:pt x="2314" y="1225"/>
                    </a:lnTo>
                    <a:lnTo>
                      <a:pt x="2314" y="1206"/>
                    </a:lnTo>
                    <a:lnTo>
                      <a:pt x="2319" y="1206"/>
                    </a:lnTo>
                    <a:lnTo>
                      <a:pt x="2324" y="1211"/>
                    </a:lnTo>
                    <a:lnTo>
                      <a:pt x="2334" y="1211"/>
                    </a:lnTo>
                    <a:lnTo>
                      <a:pt x="2329" y="1216"/>
                    </a:lnTo>
                    <a:lnTo>
                      <a:pt x="2324" y="1216"/>
                    </a:lnTo>
                    <a:lnTo>
                      <a:pt x="2324" y="1220"/>
                    </a:lnTo>
                    <a:lnTo>
                      <a:pt x="2329" y="1220"/>
                    </a:lnTo>
                    <a:lnTo>
                      <a:pt x="2334" y="1216"/>
                    </a:lnTo>
                    <a:lnTo>
                      <a:pt x="2348" y="1216"/>
                    </a:lnTo>
                    <a:lnTo>
                      <a:pt x="2358" y="1211"/>
                    </a:lnTo>
                    <a:lnTo>
                      <a:pt x="2363" y="1216"/>
                    </a:lnTo>
                    <a:lnTo>
                      <a:pt x="2358" y="1216"/>
                    </a:lnTo>
                    <a:lnTo>
                      <a:pt x="2358" y="1220"/>
                    </a:lnTo>
                    <a:lnTo>
                      <a:pt x="2363" y="1225"/>
                    </a:lnTo>
                    <a:lnTo>
                      <a:pt x="2368" y="1225"/>
                    </a:lnTo>
                    <a:lnTo>
                      <a:pt x="2368" y="1216"/>
                    </a:lnTo>
                    <a:lnTo>
                      <a:pt x="2373" y="1211"/>
                    </a:lnTo>
                    <a:lnTo>
                      <a:pt x="2373" y="1206"/>
                    </a:lnTo>
                    <a:lnTo>
                      <a:pt x="2402" y="1206"/>
                    </a:lnTo>
                    <a:lnTo>
                      <a:pt x="2402" y="1211"/>
                    </a:lnTo>
                    <a:lnTo>
                      <a:pt x="2407" y="1206"/>
                    </a:lnTo>
                    <a:lnTo>
                      <a:pt x="2416" y="1206"/>
                    </a:lnTo>
                    <a:lnTo>
                      <a:pt x="2416" y="1191"/>
                    </a:lnTo>
                    <a:lnTo>
                      <a:pt x="2421" y="1186"/>
                    </a:lnTo>
                    <a:lnTo>
                      <a:pt x="2426" y="1182"/>
                    </a:lnTo>
                    <a:lnTo>
                      <a:pt x="2431" y="1182"/>
                    </a:lnTo>
                    <a:lnTo>
                      <a:pt x="2441" y="1186"/>
                    </a:lnTo>
                    <a:lnTo>
                      <a:pt x="2450" y="1186"/>
                    </a:lnTo>
                    <a:lnTo>
                      <a:pt x="2450" y="1182"/>
                    </a:lnTo>
                    <a:lnTo>
                      <a:pt x="2470" y="1182"/>
                    </a:lnTo>
                    <a:lnTo>
                      <a:pt x="2489" y="1178"/>
                    </a:lnTo>
                    <a:lnTo>
                      <a:pt x="2489" y="1177"/>
                    </a:lnTo>
                    <a:lnTo>
                      <a:pt x="2494" y="1177"/>
                    </a:lnTo>
                    <a:lnTo>
                      <a:pt x="2500" y="1172"/>
                    </a:lnTo>
                    <a:lnTo>
                      <a:pt x="2513" y="1167"/>
                    </a:lnTo>
                    <a:lnTo>
                      <a:pt x="2513" y="1162"/>
                    </a:lnTo>
                    <a:lnTo>
                      <a:pt x="2528" y="1162"/>
                    </a:lnTo>
                    <a:lnTo>
                      <a:pt x="2533" y="1167"/>
                    </a:lnTo>
                    <a:lnTo>
                      <a:pt x="2543" y="1162"/>
                    </a:lnTo>
                    <a:lnTo>
                      <a:pt x="2552" y="1162"/>
                    </a:lnTo>
                    <a:lnTo>
                      <a:pt x="2557" y="1157"/>
                    </a:lnTo>
                    <a:lnTo>
                      <a:pt x="2557" y="1152"/>
                    </a:lnTo>
                    <a:lnTo>
                      <a:pt x="2567" y="1152"/>
                    </a:lnTo>
                    <a:lnTo>
                      <a:pt x="2582" y="1148"/>
                    </a:lnTo>
                    <a:lnTo>
                      <a:pt x="2582" y="1143"/>
                    </a:lnTo>
                    <a:lnTo>
                      <a:pt x="2586" y="1143"/>
                    </a:lnTo>
                    <a:lnTo>
                      <a:pt x="2591" y="1138"/>
                    </a:lnTo>
                    <a:lnTo>
                      <a:pt x="2601" y="1133"/>
                    </a:lnTo>
                    <a:lnTo>
                      <a:pt x="2616" y="1133"/>
                    </a:lnTo>
                    <a:lnTo>
                      <a:pt x="2620" y="1128"/>
                    </a:lnTo>
                    <a:lnTo>
                      <a:pt x="2625" y="1118"/>
                    </a:lnTo>
                    <a:lnTo>
                      <a:pt x="2635" y="1118"/>
                    </a:lnTo>
                    <a:lnTo>
                      <a:pt x="2640" y="1114"/>
                    </a:lnTo>
                    <a:lnTo>
                      <a:pt x="2645" y="1114"/>
                    </a:lnTo>
                    <a:lnTo>
                      <a:pt x="2650" y="1109"/>
                    </a:lnTo>
                    <a:lnTo>
                      <a:pt x="2654" y="1109"/>
                    </a:lnTo>
                    <a:lnTo>
                      <a:pt x="2654" y="1104"/>
                    </a:lnTo>
                    <a:lnTo>
                      <a:pt x="2659" y="1104"/>
                    </a:lnTo>
                    <a:lnTo>
                      <a:pt x="2659" y="1089"/>
                    </a:lnTo>
                    <a:lnTo>
                      <a:pt x="2654" y="1084"/>
                    </a:lnTo>
                    <a:lnTo>
                      <a:pt x="2654" y="1089"/>
                    </a:lnTo>
                    <a:lnTo>
                      <a:pt x="2650" y="1099"/>
                    </a:lnTo>
                    <a:lnTo>
                      <a:pt x="2650" y="1104"/>
                    </a:lnTo>
                    <a:lnTo>
                      <a:pt x="2640" y="1104"/>
                    </a:lnTo>
                    <a:lnTo>
                      <a:pt x="2640" y="1109"/>
                    </a:lnTo>
                    <a:lnTo>
                      <a:pt x="2625" y="1109"/>
                    </a:lnTo>
                    <a:lnTo>
                      <a:pt x="2620" y="1114"/>
                    </a:lnTo>
                    <a:lnTo>
                      <a:pt x="2611" y="1114"/>
                    </a:lnTo>
                    <a:lnTo>
                      <a:pt x="2606" y="1118"/>
                    </a:lnTo>
                    <a:lnTo>
                      <a:pt x="2606" y="1123"/>
                    </a:lnTo>
                    <a:lnTo>
                      <a:pt x="2591" y="1128"/>
                    </a:lnTo>
                    <a:lnTo>
                      <a:pt x="2586" y="1128"/>
                    </a:lnTo>
                    <a:lnTo>
                      <a:pt x="2586" y="1123"/>
                    </a:lnTo>
                    <a:lnTo>
                      <a:pt x="2582" y="1123"/>
                    </a:lnTo>
                    <a:lnTo>
                      <a:pt x="2577" y="1118"/>
                    </a:lnTo>
                    <a:lnTo>
                      <a:pt x="2582" y="1109"/>
                    </a:lnTo>
                    <a:lnTo>
                      <a:pt x="2582" y="1104"/>
                    </a:lnTo>
                    <a:lnTo>
                      <a:pt x="2577" y="1099"/>
                    </a:lnTo>
                    <a:lnTo>
                      <a:pt x="2577" y="1094"/>
                    </a:lnTo>
                    <a:lnTo>
                      <a:pt x="2572" y="1099"/>
                    </a:lnTo>
                    <a:lnTo>
                      <a:pt x="2567" y="1104"/>
                    </a:lnTo>
                    <a:lnTo>
                      <a:pt x="2567" y="1118"/>
                    </a:lnTo>
                    <a:lnTo>
                      <a:pt x="2572" y="1123"/>
                    </a:lnTo>
                    <a:lnTo>
                      <a:pt x="2572" y="1133"/>
                    </a:lnTo>
                    <a:lnTo>
                      <a:pt x="2562" y="1133"/>
                    </a:lnTo>
                    <a:lnTo>
                      <a:pt x="2557" y="1128"/>
                    </a:lnTo>
                    <a:lnTo>
                      <a:pt x="2548" y="1114"/>
                    </a:lnTo>
                    <a:lnTo>
                      <a:pt x="2543" y="1099"/>
                    </a:lnTo>
                    <a:lnTo>
                      <a:pt x="2533" y="1099"/>
                    </a:lnTo>
                    <a:lnTo>
                      <a:pt x="2538" y="1094"/>
                    </a:lnTo>
                    <a:lnTo>
                      <a:pt x="2538" y="1080"/>
                    </a:lnTo>
                    <a:lnTo>
                      <a:pt x="2543" y="1075"/>
                    </a:lnTo>
                    <a:lnTo>
                      <a:pt x="2548" y="1075"/>
                    </a:lnTo>
                    <a:lnTo>
                      <a:pt x="2548" y="1070"/>
                    </a:lnTo>
                    <a:lnTo>
                      <a:pt x="2533" y="1070"/>
                    </a:lnTo>
                    <a:lnTo>
                      <a:pt x="2533" y="1084"/>
                    </a:lnTo>
                    <a:lnTo>
                      <a:pt x="2513" y="1084"/>
                    </a:lnTo>
                    <a:lnTo>
                      <a:pt x="2509" y="1094"/>
                    </a:lnTo>
                    <a:lnTo>
                      <a:pt x="2504" y="1099"/>
                    </a:lnTo>
                    <a:lnTo>
                      <a:pt x="2499" y="1106"/>
                    </a:lnTo>
                    <a:lnTo>
                      <a:pt x="2504" y="1109"/>
                    </a:lnTo>
                    <a:lnTo>
                      <a:pt x="2509" y="1109"/>
                    </a:lnTo>
                    <a:lnTo>
                      <a:pt x="2513" y="1114"/>
                    </a:lnTo>
                    <a:lnTo>
                      <a:pt x="2518" y="1118"/>
                    </a:lnTo>
                    <a:lnTo>
                      <a:pt x="2513" y="1118"/>
                    </a:lnTo>
                    <a:lnTo>
                      <a:pt x="2509" y="1123"/>
                    </a:lnTo>
                    <a:lnTo>
                      <a:pt x="2504" y="1123"/>
                    </a:lnTo>
                    <a:lnTo>
                      <a:pt x="2501" y="1122"/>
                    </a:lnTo>
                    <a:lnTo>
                      <a:pt x="2499" y="1121"/>
                    </a:lnTo>
                    <a:lnTo>
                      <a:pt x="2496" y="1122"/>
                    </a:lnTo>
                    <a:lnTo>
                      <a:pt x="2494" y="1118"/>
                    </a:lnTo>
                    <a:lnTo>
                      <a:pt x="2489" y="1118"/>
                    </a:lnTo>
                    <a:lnTo>
                      <a:pt x="2484" y="1123"/>
                    </a:lnTo>
                    <a:lnTo>
                      <a:pt x="2479" y="1123"/>
                    </a:lnTo>
                    <a:lnTo>
                      <a:pt x="2479" y="1118"/>
                    </a:lnTo>
                    <a:lnTo>
                      <a:pt x="2489" y="1109"/>
                    </a:lnTo>
                    <a:lnTo>
                      <a:pt x="2489" y="1104"/>
                    </a:lnTo>
                    <a:lnTo>
                      <a:pt x="2484" y="1099"/>
                    </a:lnTo>
                    <a:lnTo>
                      <a:pt x="2484" y="1084"/>
                    </a:lnTo>
                    <a:lnTo>
                      <a:pt x="2475" y="1084"/>
                    </a:lnTo>
                    <a:lnTo>
                      <a:pt x="2475" y="1080"/>
                    </a:lnTo>
                    <a:lnTo>
                      <a:pt x="2489" y="1075"/>
                    </a:lnTo>
                    <a:lnTo>
                      <a:pt x="2494" y="1070"/>
                    </a:lnTo>
                    <a:lnTo>
                      <a:pt x="2494" y="1041"/>
                    </a:lnTo>
                    <a:lnTo>
                      <a:pt x="2489" y="1031"/>
                    </a:lnTo>
                    <a:lnTo>
                      <a:pt x="2499" y="1031"/>
                    </a:lnTo>
                    <a:lnTo>
                      <a:pt x="2504" y="1026"/>
                    </a:lnTo>
                    <a:lnTo>
                      <a:pt x="2509" y="1021"/>
                    </a:lnTo>
                    <a:lnTo>
                      <a:pt x="2509" y="1031"/>
                    </a:lnTo>
                    <a:lnTo>
                      <a:pt x="2504" y="1041"/>
                    </a:lnTo>
                    <a:lnTo>
                      <a:pt x="2509" y="1045"/>
                    </a:lnTo>
                    <a:lnTo>
                      <a:pt x="2513" y="1045"/>
                    </a:lnTo>
                    <a:lnTo>
                      <a:pt x="2513" y="1060"/>
                    </a:lnTo>
                    <a:lnTo>
                      <a:pt x="2518" y="1055"/>
                    </a:lnTo>
                    <a:lnTo>
                      <a:pt x="2533" y="1045"/>
                    </a:lnTo>
                    <a:lnTo>
                      <a:pt x="2538" y="1041"/>
                    </a:lnTo>
                    <a:lnTo>
                      <a:pt x="2538" y="1036"/>
                    </a:lnTo>
                    <a:lnTo>
                      <a:pt x="2533" y="1031"/>
                    </a:lnTo>
                    <a:lnTo>
                      <a:pt x="2533" y="1026"/>
                    </a:lnTo>
                    <a:lnTo>
                      <a:pt x="2543" y="1026"/>
                    </a:lnTo>
                    <a:lnTo>
                      <a:pt x="2543" y="1016"/>
                    </a:lnTo>
                    <a:lnTo>
                      <a:pt x="2533" y="1016"/>
                    </a:lnTo>
                    <a:lnTo>
                      <a:pt x="2533" y="1011"/>
                    </a:lnTo>
                    <a:lnTo>
                      <a:pt x="2523" y="1011"/>
                    </a:lnTo>
                    <a:lnTo>
                      <a:pt x="2523" y="1007"/>
                    </a:lnTo>
                    <a:lnTo>
                      <a:pt x="2528" y="1002"/>
                    </a:lnTo>
                    <a:lnTo>
                      <a:pt x="2533" y="997"/>
                    </a:lnTo>
                    <a:lnTo>
                      <a:pt x="2538" y="997"/>
                    </a:lnTo>
                    <a:lnTo>
                      <a:pt x="2538" y="1011"/>
                    </a:lnTo>
                    <a:lnTo>
                      <a:pt x="2548" y="1011"/>
                    </a:lnTo>
                    <a:lnTo>
                      <a:pt x="2548" y="1007"/>
                    </a:lnTo>
                    <a:lnTo>
                      <a:pt x="2552" y="997"/>
                    </a:lnTo>
                    <a:lnTo>
                      <a:pt x="2562" y="997"/>
                    </a:lnTo>
                    <a:lnTo>
                      <a:pt x="2562" y="1002"/>
                    </a:lnTo>
                    <a:lnTo>
                      <a:pt x="2567" y="1007"/>
                    </a:lnTo>
                    <a:lnTo>
                      <a:pt x="2567" y="1011"/>
                    </a:lnTo>
                    <a:lnTo>
                      <a:pt x="2562" y="1016"/>
                    </a:lnTo>
                    <a:lnTo>
                      <a:pt x="2557" y="1016"/>
                    </a:lnTo>
                    <a:lnTo>
                      <a:pt x="2552" y="1021"/>
                    </a:lnTo>
                    <a:lnTo>
                      <a:pt x="2548" y="1021"/>
                    </a:lnTo>
                    <a:lnTo>
                      <a:pt x="2552" y="1026"/>
                    </a:lnTo>
                    <a:lnTo>
                      <a:pt x="2557" y="1026"/>
                    </a:lnTo>
                    <a:lnTo>
                      <a:pt x="2557" y="1031"/>
                    </a:lnTo>
                    <a:lnTo>
                      <a:pt x="2562" y="1036"/>
                    </a:lnTo>
                    <a:lnTo>
                      <a:pt x="2562" y="1041"/>
                    </a:lnTo>
                    <a:lnTo>
                      <a:pt x="2552" y="1050"/>
                    </a:lnTo>
                    <a:lnTo>
                      <a:pt x="2557" y="1055"/>
                    </a:lnTo>
                    <a:lnTo>
                      <a:pt x="2567" y="1055"/>
                    </a:lnTo>
                    <a:lnTo>
                      <a:pt x="2572" y="1045"/>
                    </a:lnTo>
                    <a:lnTo>
                      <a:pt x="2577" y="1045"/>
                    </a:lnTo>
                    <a:lnTo>
                      <a:pt x="2577" y="1031"/>
                    </a:lnTo>
                    <a:lnTo>
                      <a:pt x="2582" y="1036"/>
                    </a:lnTo>
                    <a:lnTo>
                      <a:pt x="2582" y="1041"/>
                    </a:lnTo>
                    <a:lnTo>
                      <a:pt x="2586" y="1036"/>
                    </a:lnTo>
                    <a:lnTo>
                      <a:pt x="2591" y="1036"/>
                    </a:lnTo>
                    <a:lnTo>
                      <a:pt x="2596" y="1031"/>
                    </a:lnTo>
                    <a:lnTo>
                      <a:pt x="2596" y="1026"/>
                    </a:lnTo>
                    <a:lnTo>
                      <a:pt x="2606" y="1026"/>
                    </a:lnTo>
                    <a:lnTo>
                      <a:pt x="2606" y="1036"/>
                    </a:lnTo>
                    <a:lnTo>
                      <a:pt x="2620" y="1031"/>
                    </a:lnTo>
                    <a:lnTo>
                      <a:pt x="2635" y="1036"/>
                    </a:lnTo>
                    <a:lnTo>
                      <a:pt x="2640" y="1036"/>
                    </a:lnTo>
                    <a:lnTo>
                      <a:pt x="2640" y="1031"/>
                    </a:lnTo>
                    <a:lnTo>
                      <a:pt x="2635" y="1026"/>
                    </a:lnTo>
                    <a:lnTo>
                      <a:pt x="2625" y="1026"/>
                    </a:lnTo>
                    <a:lnTo>
                      <a:pt x="2620" y="1021"/>
                    </a:lnTo>
                    <a:lnTo>
                      <a:pt x="2620" y="1011"/>
                    </a:lnTo>
                    <a:lnTo>
                      <a:pt x="2611" y="1011"/>
                    </a:lnTo>
                    <a:lnTo>
                      <a:pt x="2606" y="1007"/>
                    </a:lnTo>
                    <a:lnTo>
                      <a:pt x="2596" y="1011"/>
                    </a:lnTo>
                    <a:lnTo>
                      <a:pt x="2596" y="1002"/>
                    </a:lnTo>
                    <a:lnTo>
                      <a:pt x="2591" y="1002"/>
                    </a:lnTo>
                    <a:lnTo>
                      <a:pt x="2596" y="997"/>
                    </a:lnTo>
                    <a:lnTo>
                      <a:pt x="2601" y="992"/>
                    </a:lnTo>
                    <a:lnTo>
                      <a:pt x="2606" y="997"/>
                    </a:lnTo>
                    <a:lnTo>
                      <a:pt x="2611" y="997"/>
                    </a:lnTo>
                    <a:lnTo>
                      <a:pt x="2620" y="1002"/>
                    </a:lnTo>
                    <a:lnTo>
                      <a:pt x="2630" y="1002"/>
                    </a:lnTo>
                    <a:lnTo>
                      <a:pt x="2635" y="997"/>
                    </a:lnTo>
                    <a:lnTo>
                      <a:pt x="2645" y="997"/>
                    </a:lnTo>
                    <a:lnTo>
                      <a:pt x="2645" y="992"/>
                    </a:lnTo>
                    <a:lnTo>
                      <a:pt x="2650" y="992"/>
                    </a:lnTo>
                    <a:lnTo>
                      <a:pt x="2650" y="997"/>
                    </a:lnTo>
                    <a:lnTo>
                      <a:pt x="2654" y="997"/>
                    </a:lnTo>
                    <a:lnTo>
                      <a:pt x="2654" y="1002"/>
                    </a:lnTo>
                    <a:lnTo>
                      <a:pt x="2659" y="1007"/>
                    </a:lnTo>
                    <a:lnTo>
                      <a:pt x="2664" y="1007"/>
                    </a:lnTo>
                    <a:lnTo>
                      <a:pt x="2674" y="1002"/>
                    </a:lnTo>
                    <a:lnTo>
                      <a:pt x="2679" y="992"/>
                    </a:lnTo>
                    <a:lnTo>
                      <a:pt x="2693" y="992"/>
                    </a:lnTo>
                    <a:lnTo>
                      <a:pt x="2693" y="997"/>
                    </a:lnTo>
                    <a:lnTo>
                      <a:pt x="2688" y="1002"/>
                    </a:lnTo>
                    <a:lnTo>
                      <a:pt x="2693" y="1007"/>
                    </a:lnTo>
                    <a:lnTo>
                      <a:pt x="2703" y="1007"/>
                    </a:lnTo>
                    <a:lnTo>
                      <a:pt x="2703" y="1021"/>
                    </a:lnTo>
                    <a:lnTo>
                      <a:pt x="2713" y="1021"/>
                    </a:lnTo>
                    <a:lnTo>
                      <a:pt x="2713" y="1016"/>
                    </a:lnTo>
                    <a:lnTo>
                      <a:pt x="2727" y="1016"/>
                    </a:lnTo>
                    <a:lnTo>
                      <a:pt x="2723" y="1011"/>
                    </a:lnTo>
                    <a:lnTo>
                      <a:pt x="2718" y="1007"/>
                    </a:lnTo>
                    <a:lnTo>
                      <a:pt x="2718" y="1002"/>
                    </a:lnTo>
                    <a:lnTo>
                      <a:pt x="2723" y="1002"/>
                    </a:lnTo>
                    <a:lnTo>
                      <a:pt x="2727" y="997"/>
                    </a:lnTo>
                    <a:lnTo>
                      <a:pt x="2732" y="997"/>
                    </a:lnTo>
                    <a:lnTo>
                      <a:pt x="2737" y="1002"/>
                    </a:lnTo>
                    <a:lnTo>
                      <a:pt x="2747" y="1002"/>
                    </a:lnTo>
                    <a:lnTo>
                      <a:pt x="2742" y="997"/>
                    </a:lnTo>
                    <a:lnTo>
                      <a:pt x="2737" y="997"/>
                    </a:lnTo>
                    <a:lnTo>
                      <a:pt x="2747" y="987"/>
                    </a:lnTo>
                    <a:lnTo>
                      <a:pt x="2708" y="987"/>
                    </a:lnTo>
                    <a:lnTo>
                      <a:pt x="2708" y="977"/>
                    </a:lnTo>
                    <a:lnTo>
                      <a:pt x="2727" y="977"/>
                    </a:lnTo>
                    <a:lnTo>
                      <a:pt x="2742" y="973"/>
                    </a:lnTo>
                    <a:lnTo>
                      <a:pt x="2757" y="977"/>
                    </a:lnTo>
                    <a:lnTo>
                      <a:pt x="2757" y="987"/>
                    </a:lnTo>
                    <a:lnTo>
                      <a:pt x="2761" y="987"/>
                    </a:lnTo>
                    <a:lnTo>
                      <a:pt x="2766" y="992"/>
                    </a:lnTo>
                    <a:lnTo>
                      <a:pt x="2766" y="1002"/>
                    </a:lnTo>
                    <a:lnTo>
                      <a:pt x="2771" y="1002"/>
                    </a:lnTo>
                    <a:lnTo>
                      <a:pt x="2781" y="1007"/>
                    </a:lnTo>
                    <a:lnTo>
                      <a:pt x="2781" y="1011"/>
                    </a:lnTo>
                    <a:lnTo>
                      <a:pt x="2786" y="1007"/>
                    </a:lnTo>
                    <a:lnTo>
                      <a:pt x="2786" y="1002"/>
                    </a:lnTo>
                    <a:lnTo>
                      <a:pt x="2795" y="997"/>
                    </a:lnTo>
                    <a:lnTo>
                      <a:pt x="2800" y="997"/>
                    </a:lnTo>
                    <a:lnTo>
                      <a:pt x="2810" y="1007"/>
                    </a:lnTo>
                    <a:lnTo>
                      <a:pt x="2815" y="1002"/>
                    </a:lnTo>
                    <a:lnTo>
                      <a:pt x="2820" y="992"/>
                    </a:lnTo>
                    <a:lnTo>
                      <a:pt x="2825" y="987"/>
                    </a:lnTo>
                    <a:lnTo>
                      <a:pt x="2834" y="973"/>
                    </a:lnTo>
                    <a:lnTo>
                      <a:pt x="2834" y="977"/>
                    </a:lnTo>
                    <a:lnTo>
                      <a:pt x="2849" y="977"/>
                    </a:lnTo>
                    <a:lnTo>
                      <a:pt x="2859" y="982"/>
                    </a:lnTo>
                    <a:lnTo>
                      <a:pt x="2859" y="987"/>
                    </a:lnTo>
                    <a:lnTo>
                      <a:pt x="2868" y="987"/>
                    </a:lnTo>
                    <a:lnTo>
                      <a:pt x="2880" y="988"/>
                    </a:lnTo>
                    <a:lnTo>
                      <a:pt x="2888" y="987"/>
                    </a:lnTo>
                    <a:lnTo>
                      <a:pt x="2893" y="987"/>
                    </a:lnTo>
                    <a:lnTo>
                      <a:pt x="2897" y="992"/>
                    </a:lnTo>
                    <a:lnTo>
                      <a:pt x="2902" y="997"/>
                    </a:lnTo>
                    <a:lnTo>
                      <a:pt x="2907" y="1002"/>
                    </a:lnTo>
                    <a:lnTo>
                      <a:pt x="2917" y="1002"/>
                    </a:lnTo>
                    <a:lnTo>
                      <a:pt x="2917" y="1007"/>
                    </a:lnTo>
                    <a:lnTo>
                      <a:pt x="2922" y="1007"/>
                    </a:lnTo>
                    <a:lnTo>
                      <a:pt x="2922" y="1002"/>
                    </a:lnTo>
                    <a:lnTo>
                      <a:pt x="2927" y="1002"/>
                    </a:lnTo>
                    <a:lnTo>
                      <a:pt x="2927" y="1007"/>
                    </a:lnTo>
                    <a:lnTo>
                      <a:pt x="2932" y="1011"/>
                    </a:lnTo>
                    <a:lnTo>
                      <a:pt x="2946" y="1011"/>
                    </a:lnTo>
                    <a:lnTo>
                      <a:pt x="2946" y="1016"/>
                    </a:lnTo>
                    <a:lnTo>
                      <a:pt x="2941" y="1021"/>
                    </a:lnTo>
                    <a:lnTo>
                      <a:pt x="2932" y="1026"/>
                    </a:lnTo>
                    <a:lnTo>
                      <a:pt x="2932" y="1016"/>
                    </a:lnTo>
                    <a:lnTo>
                      <a:pt x="2927" y="1016"/>
                    </a:lnTo>
                    <a:lnTo>
                      <a:pt x="2922" y="1021"/>
                    </a:lnTo>
                    <a:lnTo>
                      <a:pt x="2922" y="1026"/>
                    </a:lnTo>
                    <a:lnTo>
                      <a:pt x="2912" y="1031"/>
                    </a:lnTo>
                    <a:lnTo>
                      <a:pt x="2907" y="1036"/>
                    </a:lnTo>
                    <a:lnTo>
                      <a:pt x="2912" y="1036"/>
                    </a:lnTo>
                    <a:lnTo>
                      <a:pt x="2917" y="1041"/>
                    </a:lnTo>
                    <a:lnTo>
                      <a:pt x="2927" y="1041"/>
                    </a:lnTo>
                    <a:lnTo>
                      <a:pt x="2922" y="1050"/>
                    </a:lnTo>
                    <a:lnTo>
                      <a:pt x="2917" y="1055"/>
                    </a:lnTo>
                    <a:lnTo>
                      <a:pt x="2917" y="1065"/>
                    </a:lnTo>
                    <a:lnTo>
                      <a:pt x="2907" y="1075"/>
                    </a:lnTo>
                    <a:lnTo>
                      <a:pt x="2907" y="1080"/>
                    </a:lnTo>
                    <a:lnTo>
                      <a:pt x="2897" y="1084"/>
                    </a:lnTo>
                    <a:lnTo>
                      <a:pt x="2893" y="1094"/>
                    </a:lnTo>
                    <a:lnTo>
                      <a:pt x="2888" y="1104"/>
                    </a:lnTo>
                    <a:lnTo>
                      <a:pt x="2878" y="1114"/>
                    </a:lnTo>
                    <a:lnTo>
                      <a:pt x="2873" y="1118"/>
                    </a:lnTo>
                    <a:lnTo>
                      <a:pt x="2868" y="1123"/>
                    </a:lnTo>
                    <a:lnTo>
                      <a:pt x="2863" y="1128"/>
                    </a:lnTo>
                    <a:lnTo>
                      <a:pt x="2863" y="1133"/>
                    </a:lnTo>
                    <a:lnTo>
                      <a:pt x="2859" y="1133"/>
                    </a:lnTo>
                    <a:lnTo>
                      <a:pt x="2859" y="1138"/>
                    </a:lnTo>
                    <a:lnTo>
                      <a:pt x="2863" y="1148"/>
                    </a:lnTo>
                    <a:lnTo>
                      <a:pt x="2868" y="1148"/>
                    </a:lnTo>
                    <a:lnTo>
                      <a:pt x="2868" y="1157"/>
                    </a:lnTo>
                    <a:lnTo>
                      <a:pt x="2878" y="1157"/>
                    </a:lnTo>
                    <a:lnTo>
                      <a:pt x="2878" y="1152"/>
                    </a:lnTo>
                    <a:lnTo>
                      <a:pt x="2883" y="1143"/>
                    </a:lnTo>
                    <a:lnTo>
                      <a:pt x="2883" y="1138"/>
                    </a:lnTo>
                    <a:lnTo>
                      <a:pt x="2888" y="1128"/>
                    </a:lnTo>
                    <a:lnTo>
                      <a:pt x="2893" y="1123"/>
                    </a:lnTo>
                    <a:lnTo>
                      <a:pt x="2907" y="1109"/>
                    </a:lnTo>
                    <a:lnTo>
                      <a:pt x="2917" y="1099"/>
                    </a:lnTo>
                    <a:lnTo>
                      <a:pt x="2917" y="1094"/>
                    </a:lnTo>
                    <a:lnTo>
                      <a:pt x="2922" y="1094"/>
                    </a:lnTo>
                    <a:lnTo>
                      <a:pt x="2927" y="1084"/>
                    </a:lnTo>
                    <a:lnTo>
                      <a:pt x="2927" y="1089"/>
                    </a:lnTo>
                    <a:lnTo>
                      <a:pt x="2932" y="1094"/>
                    </a:lnTo>
                    <a:lnTo>
                      <a:pt x="2936" y="1094"/>
                    </a:lnTo>
                    <a:lnTo>
                      <a:pt x="2932" y="1099"/>
                    </a:lnTo>
                    <a:lnTo>
                      <a:pt x="2941" y="1099"/>
                    </a:lnTo>
                    <a:lnTo>
                      <a:pt x="2941" y="1094"/>
                    </a:lnTo>
                    <a:lnTo>
                      <a:pt x="2956" y="1094"/>
                    </a:lnTo>
                    <a:lnTo>
                      <a:pt x="2961" y="1089"/>
                    </a:lnTo>
                    <a:lnTo>
                      <a:pt x="2956" y="1089"/>
                    </a:lnTo>
                    <a:lnTo>
                      <a:pt x="2956" y="1084"/>
                    </a:lnTo>
                    <a:lnTo>
                      <a:pt x="2961" y="1080"/>
                    </a:lnTo>
                    <a:lnTo>
                      <a:pt x="2956" y="1075"/>
                    </a:lnTo>
                    <a:lnTo>
                      <a:pt x="2951" y="1080"/>
                    </a:lnTo>
                    <a:lnTo>
                      <a:pt x="2946" y="1075"/>
                    </a:lnTo>
                    <a:lnTo>
                      <a:pt x="2951" y="1075"/>
                    </a:lnTo>
                    <a:lnTo>
                      <a:pt x="2956" y="1070"/>
                    </a:lnTo>
                    <a:lnTo>
                      <a:pt x="2966" y="1070"/>
                    </a:lnTo>
                    <a:lnTo>
                      <a:pt x="2966" y="1060"/>
                    </a:lnTo>
                    <a:lnTo>
                      <a:pt x="2990" y="1060"/>
                    </a:lnTo>
                    <a:lnTo>
                      <a:pt x="2985" y="1065"/>
                    </a:lnTo>
                    <a:lnTo>
                      <a:pt x="2980" y="1070"/>
                    </a:lnTo>
                    <a:lnTo>
                      <a:pt x="2980" y="1075"/>
                    </a:lnTo>
                    <a:lnTo>
                      <a:pt x="2990" y="1080"/>
                    </a:lnTo>
                    <a:lnTo>
                      <a:pt x="3004" y="1075"/>
                    </a:lnTo>
                    <a:lnTo>
                      <a:pt x="3009" y="1075"/>
                    </a:lnTo>
                    <a:lnTo>
                      <a:pt x="3004" y="1084"/>
                    </a:lnTo>
                    <a:lnTo>
                      <a:pt x="3004" y="1094"/>
                    </a:lnTo>
                    <a:lnTo>
                      <a:pt x="2985" y="1114"/>
                    </a:lnTo>
                    <a:lnTo>
                      <a:pt x="2975" y="1133"/>
                    </a:lnTo>
                    <a:lnTo>
                      <a:pt x="2970" y="1138"/>
                    </a:lnTo>
                    <a:lnTo>
                      <a:pt x="2970" y="1143"/>
                    </a:lnTo>
                    <a:lnTo>
                      <a:pt x="2975" y="1143"/>
                    </a:lnTo>
                    <a:lnTo>
                      <a:pt x="2980" y="1138"/>
                    </a:lnTo>
                    <a:lnTo>
                      <a:pt x="2990" y="1133"/>
                    </a:lnTo>
                    <a:lnTo>
                      <a:pt x="2995" y="1128"/>
                    </a:lnTo>
                    <a:lnTo>
                      <a:pt x="3004" y="1118"/>
                    </a:lnTo>
                    <a:lnTo>
                      <a:pt x="3009" y="1118"/>
                    </a:lnTo>
                    <a:lnTo>
                      <a:pt x="3009" y="1123"/>
                    </a:lnTo>
                    <a:lnTo>
                      <a:pt x="3014" y="1123"/>
                    </a:lnTo>
                    <a:lnTo>
                      <a:pt x="3014" y="1128"/>
                    </a:lnTo>
                    <a:lnTo>
                      <a:pt x="3019" y="1128"/>
                    </a:lnTo>
                    <a:lnTo>
                      <a:pt x="3024" y="1123"/>
                    </a:lnTo>
                    <a:lnTo>
                      <a:pt x="3024" y="1114"/>
                    </a:lnTo>
                    <a:lnTo>
                      <a:pt x="3029" y="1114"/>
                    </a:lnTo>
                    <a:lnTo>
                      <a:pt x="3034" y="1109"/>
                    </a:lnTo>
                    <a:lnTo>
                      <a:pt x="3038" y="1109"/>
                    </a:lnTo>
                    <a:lnTo>
                      <a:pt x="3043" y="1104"/>
                    </a:lnTo>
                    <a:lnTo>
                      <a:pt x="3043" y="1080"/>
                    </a:lnTo>
                    <a:lnTo>
                      <a:pt x="3053" y="1080"/>
                    </a:lnTo>
                    <a:lnTo>
                      <a:pt x="3053" y="1075"/>
                    </a:lnTo>
                    <a:lnTo>
                      <a:pt x="3058" y="1075"/>
                    </a:lnTo>
                    <a:lnTo>
                      <a:pt x="3058" y="1070"/>
                    </a:lnTo>
                    <a:lnTo>
                      <a:pt x="3063" y="1070"/>
                    </a:lnTo>
                    <a:lnTo>
                      <a:pt x="3068" y="1065"/>
                    </a:lnTo>
                    <a:lnTo>
                      <a:pt x="3073" y="1060"/>
                    </a:lnTo>
                    <a:lnTo>
                      <a:pt x="3082" y="1050"/>
                    </a:lnTo>
                    <a:lnTo>
                      <a:pt x="3087" y="1045"/>
                    </a:lnTo>
                    <a:lnTo>
                      <a:pt x="3102" y="1045"/>
                    </a:lnTo>
                    <a:lnTo>
                      <a:pt x="3097" y="1050"/>
                    </a:lnTo>
                    <a:lnTo>
                      <a:pt x="3077" y="1065"/>
                    </a:lnTo>
                    <a:lnTo>
                      <a:pt x="3073" y="1065"/>
                    </a:lnTo>
                    <a:lnTo>
                      <a:pt x="3073" y="1075"/>
                    </a:lnTo>
                    <a:lnTo>
                      <a:pt x="3077" y="1075"/>
                    </a:lnTo>
                    <a:lnTo>
                      <a:pt x="3077" y="1084"/>
                    </a:lnTo>
                    <a:lnTo>
                      <a:pt x="3082" y="1084"/>
                    </a:lnTo>
                    <a:lnTo>
                      <a:pt x="3077" y="1094"/>
                    </a:lnTo>
                    <a:lnTo>
                      <a:pt x="3073" y="1099"/>
                    </a:lnTo>
                    <a:lnTo>
                      <a:pt x="3068" y="1099"/>
                    </a:lnTo>
                    <a:lnTo>
                      <a:pt x="3073" y="1104"/>
                    </a:lnTo>
                    <a:lnTo>
                      <a:pt x="3087" y="1104"/>
                    </a:lnTo>
                    <a:lnTo>
                      <a:pt x="3092" y="1099"/>
                    </a:lnTo>
                    <a:lnTo>
                      <a:pt x="3092" y="1094"/>
                    </a:lnTo>
                    <a:lnTo>
                      <a:pt x="3087" y="1089"/>
                    </a:lnTo>
                    <a:lnTo>
                      <a:pt x="3087" y="1084"/>
                    </a:lnTo>
                    <a:lnTo>
                      <a:pt x="3097" y="1075"/>
                    </a:lnTo>
                    <a:lnTo>
                      <a:pt x="3102" y="1070"/>
                    </a:lnTo>
                    <a:lnTo>
                      <a:pt x="3107" y="1075"/>
                    </a:lnTo>
                    <a:lnTo>
                      <a:pt x="3111" y="1065"/>
                    </a:lnTo>
                    <a:lnTo>
                      <a:pt x="3116" y="1065"/>
                    </a:lnTo>
                    <a:lnTo>
                      <a:pt x="3121" y="1060"/>
                    </a:lnTo>
                    <a:lnTo>
                      <a:pt x="3121" y="1065"/>
                    </a:lnTo>
                    <a:lnTo>
                      <a:pt x="3131" y="1065"/>
                    </a:lnTo>
                    <a:lnTo>
                      <a:pt x="3131" y="1070"/>
                    </a:lnTo>
                    <a:lnTo>
                      <a:pt x="3136" y="1070"/>
                    </a:lnTo>
                    <a:lnTo>
                      <a:pt x="3141" y="1075"/>
                    </a:lnTo>
                    <a:lnTo>
                      <a:pt x="3145" y="1080"/>
                    </a:lnTo>
                    <a:lnTo>
                      <a:pt x="3145" y="1070"/>
                    </a:lnTo>
                    <a:lnTo>
                      <a:pt x="3155" y="1070"/>
                    </a:lnTo>
                    <a:lnTo>
                      <a:pt x="3160" y="1075"/>
                    </a:lnTo>
                    <a:lnTo>
                      <a:pt x="3165" y="1075"/>
                    </a:lnTo>
                    <a:lnTo>
                      <a:pt x="3165" y="1070"/>
                    </a:lnTo>
                    <a:lnTo>
                      <a:pt x="3160" y="1065"/>
                    </a:lnTo>
                    <a:lnTo>
                      <a:pt x="3160" y="1055"/>
                    </a:lnTo>
                    <a:lnTo>
                      <a:pt x="3155" y="1055"/>
                    </a:lnTo>
                    <a:lnTo>
                      <a:pt x="3155" y="1045"/>
                    </a:lnTo>
                    <a:lnTo>
                      <a:pt x="3136" y="1045"/>
                    </a:lnTo>
                    <a:lnTo>
                      <a:pt x="3131" y="1041"/>
                    </a:lnTo>
                    <a:lnTo>
                      <a:pt x="3121" y="1041"/>
                    </a:lnTo>
                    <a:lnTo>
                      <a:pt x="3121" y="1036"/>
                    </a:lnTo>
                    <a:lnTo>
                      <a:pt x="3131" y="1026"/>
                    </a:lnTo>
                    <a:lnTo>
                      <a:pt x="3136" y="1026"/>
                    </a:lnTo>
                    <a:lnTo>
                      <a:pt x="3145" y="1016"/>
                    </a:lnTo>
                    <a:lnTo>
                      <a:pt x="3155" y="1007"/>
                    </a:lnTo>
                    <a:lnTo>
                      <a:pt x="3160" y="1007"/>
                    </a:lnTo>
                    <a:lnTo>
                      <a:pt x="3160" y="1016"/>
                    </a:lnTo>
                    <a:lnTo>
                      <a:pt x="3170" y="1021"/>
                    </a:lnTo>
                    <a:lnTo>
                      <a:pt x="3170" y="1031"/>
                    </a:lnTo>
                    <a:lnTo>
                      <a:pt x="3175" y="1036"/>
                    </a:lnTo>
                    <a:lnTo>
                      <a:pt x="3179" y="1031"/>
                    </a:lnTo>
                    <a:lnTo>
                      <a:pt x="3184" y="1026"/>
                    </a:lnTo>
                    <a:lnTo>
                      <a:pt x="3194" y="1026"/>
                    </a:lnTo>
                    <a:lnTo>
                      <a:pt x="3194" y="1016"/>
                    </a:lnTo>
                    <a:lnTo>
                      <a:pt x="3204" y="1016"/>
                    </a:lnTo>
                    <a:lnTo>
                      <a:pt x="3213" y="1016"/>
                    </a:lnTo>
                    <a:lnTo>
                      <a:pt x="3204" y="1007"/>
                    </a:lnTo>
                    <a:lnTo>
                      <a:pt x="3199" y="1007"/>
                    </a:lnTo>
                    <a:lnTo>
                      <a:pt x="3199" y="1002"/>
                    </a:lnTo>
                    <a:lnTo>
                      <a:pt x="3194" y="997"/>
                    </a:lnTo>
                    <a:lnTo>
                      <a:pt x="3189" y="1002"/>
                    </a:lnTo>
                    <a:lnTo>
                      <a:pt x="3184" y="1002"/>
                    </a:lnTo>
                    <a:lnTo>
                      <a:pt x="3184" y="997"/>
                    </a:lnTo>
                    <a:lnTo>
                      <a:pt x="3175" y="997"/>
                    </a:lnTo>
                    <a:lnTo>
                      <a:pt x="3175" y="992"/>
                    </a:lnTo>
                    <a:lnTo>
                      <a:pt x="3179" y="987"/>
                    </a:lnTo>
                    <a:lnTo>
                      <a:pt x="3184" y="982"/>
                    </a:lnTo>
                    <a:lnTo>
                      <a:pt x="3189" y="982"/>
                    </a:lnTo>
                    <a:lnTo>
                      <a:pt x="3194" y="987"/>
                    </a:lnTo>
                    <a:lnTo>
                      <a:pt x="3199" y="982"/>
                    </a:lnTo>
                    <a:lnTo>
                      <a:pt x="3194" y="977"/>
                    </a:lnTo>
                    <a:lnTo>
                      <a:pt x="3199" y="977"/>
                    </a:lnTo>
                    <a:lnTo>
                      <a:pt x="3204" y="973"/>
                    </a:lnTo>
                    <a:lnTo>
                      <a:pt x="3209" y="968"/>
                    </a:lnTo>
                    <a:lnTo>
                      <a:pt x="3213" y="968"/>
                    </a:lnTo>
                    <a:lnTo>
                      <a:pt x="3218" y="968"/>
                    </a:lnTo>
                    <a:lnTo>
                      <a:pt x="3228" y="963"/>
                    </a:lnTo>
                    <a:lnTo>
                      <a:pt x="3238" y="963"/>
                    </a:lnTo>
                    <a:lnTo>
                      <a:pt x="3238" y="958"/>
                    </a:lnTo>
                    <a:lnTo>
                      <a:pt x="3243" y="953"/>
                    </a:lnTo>
                    <a:lnTo>
                      <a:pt x="3248" y="953"/>
                    </a:lnTo>
                    <a:lnTo>
                      <a:pt x="3252" y="948"/>
                    </a:lnTo>
                    <a:lnTo>
                      <a:pt x="3257" y="939"/>
                    </a:lnTo>
                    <a:lnTo>
                      <a:pt x="3267" y="929"/>
                    </a:lnTo>
                    <a:lnTo>
                      <a:pt x="3272" y="924"/>
                    </a:lnTo>
                    <a:lnTo>
                      <a:pt x="3277" y="919"/>
                    </a:lnTo>
                    <a:lnTo>
                      <a:pt x="3282" y="919"/>
                    </a:lnTo>
                    <a:lnTo>
                      <a:pt x="3282" y="914"/>
                    </a:lnTo>
                    <a:lnTo>
                      <a:pt x="3291" y="909"/>
                    </a:lnTo>
                    <a:lnTo>
                      <a:pt x="3301" y="909"/>
                    </a:lnTo>
                    <a:lnTo>
                      <a:pt x="3301" y="914"/>
                    </a:lnTo>
                    <a:lnTo>
                      <a:pt x="3291" y="919"/>
                    </a:lnTo>
                    <a:lnTo>
                      <a:pt x="3286" y="934"/>
                    </a:lnTo>
                    <a:lnTo>
                      <a:pt x="3291" y="939"/>
                    </a:lnTo>
                    <a:lnTo>
                      <a:pt x="3291" y="943"/>
                    </a:lnTo>
                    <a:lnTo>
                      <a:pt x="3296" y="939"/>
                    </a:lnTo>
                    <a:lnTo>
                      <a:pt x="3301" y="939"/>
                    </a:lnTo>
                    <a:lnTo>
                      <a:pt x="3306" y="943"/>
                    </a:lnTo>
                    <a:lnTo>
                      <a:pt x="3311" y="943"/>
                    </a:lnTo>
                    <a:lnTo>
                      <a:pt x="3311" y="939"/>
                    </a:lnTo>
                    <a:lnTo>
                      <a:pt x="3306" y="934"/>
                    </a:lnTo>
                    <a:lnTo>
                      <a:pt x="3311" y="929"/>
                    </a:lnTo>
                    <a:lnTo>
                      <a:pt x="3316" y="929"/>
                    </a:lnTo>
                    <a:lnTo>
                      <a:pt x="3325" y="934"/>
                    </a:lnTo>
                    <a:lnTo>
                      <a:pt x="3330" y="939"/>
                    </a:lnTo>
                    <a:lnTo>
                      <a:pt x="3335" y="934"/>
                    </a:lnTo>
                    <a:lnTo>
                      <a:pt x="3340" y="939"/>
                    </a:lnTo>
                    <a:lnTo>
                      <a:pt x="3364" y="939"/>
                    </a:lnTo>
                    <a:lnTo>
                      <a:pt x="3364" y="943"/>
                    </a:lnTo>
                    <a:lnTo>
                      <a:pt x="3359" y="948"/>
                    </a:lnTo>
                    <a:lnTo>
                      <a:pt x="3354" y="948"/>
                    </a:lnTo>
                    <a:lnTo>
                      <a:pt x="3354" y="958"/>
                    </a:lnTo>
                    <a:lnTo>
                      <a:pt x="3350" y="963"/>
                    </a:lnTo>
                    <a:lnTo>
                      <a:pt x="3350" y="968"/>
                    </a:lnTo>
                    <a:lnTo>
                      <a:pt x="3345" y="968"/>
                    </a:lnTo>
                    <a:lnTo>
                      <a:pt x="3345" y="973"/>
                    </a:lnTo>
                    <a:lnTo>
                      <a:pt x="3350" y="982"/>
                    </a:lnTo>
                    <a:lnTo>
                      <a:pt x="3359" y="982"/>
                    </a:lnTo>
                    <a:lnTo>
                      <a:pt x="3374" y="977"/>
                    </a:lnTo>
                    <a:lnTo>
                      <a:pt x="3379" y="977"/>
                    </a:lnTo>
                    <a:lnTo>
                      <a:pt x="3388" y="973"/>
                    </a:lnTo>
                    <a:lnTo>
                      <a:pt x="3393" y="963"/>
                    </a:lnTo>
                    <a:lnTo>
                      <a:pt x="3398" y="963"/>
                    </a:lnTo>
                    <a:lnTo>
                      <a:pt x="3398" y="968"/>
                    </a:lnTo>
                    <a:lnTo>
                      <a:pt x="3393" y="973"/>
                    </a:lnTo>
                    <a:lnTo>
                      <a:pt x="3398" y="973"/>
                    </a:lnTo>
                    <a:lnTo>
                      <a:pt x="3398" y="982"/>
                    </a:lnTo>
                    <a:lnTo>
                      <a:pt x="3384" y="987"/>
                    </a:lnTo>
                    <a:lnTo>
                      <a:pt x="3384" y="992"/>
                    </a:lnTo>
                    <a:lnTo>
                      <a:pt x="3379" y="992"/>
                    </a:lnTo>
                    <a:lnTo>
                      <a:pt x="3379" y="1002"/>
                    </a:lnTo>
                    <a:lnTo>
                      <a:pt x="3403" y="1002"/>
                    </a:lnTo>
                    <a:lnTo>
                      <a:pt x="3403" y="992"/>
                    </a:lnTo>
                    <a:lnTo>
                      <a:pt x="3408" y="987"/>
                    </a:lnTo>
                    <a:lnTo>
                      <a:pt x="3408" y="982"/>
                    </a:lnTo>
                    <a:lnTo>
                      <a:pt x="3423" y="973"/>
                    </a:lnTo>
                    <a:lnTo>
                      <a:pt x="3423" y="963"/>
                    </a:lnTo>
                    <a:lnTo>
                      <a:pt x="3418" y="958"/>
                    </a:lnTo>
                    <a:lnTo>
                      <a:pt x="3413" y="953"/>
                    </a:lnTo>
                    <a:lnTo>
                      <a:pt x="3408" y="948"/>
                    </a:lnTo>
                    <a:lnTo>
                      <a:pt x="3398" y="939"/>
                    </a:lnTo>
                    <a:lnTo>
                      <a:pt x="3393" y="924"/>
                    </a:lnTo>
                    <a:lnTo>
                      <a:pt x="3393" y="914"/>
                    </a:lnTo>
                    <a:lnTo>
                      <a:pt x="3388" y="909"/>
                    </a:lnTo>
                    <a:lnTo>
                      <a:pt x="3379" y="905"/>
                    </a:lnTo>
                    <a:lnTo>
                      <a:pt x="3374" y="900"/>
                    </a:lnTo>
                    <a:lnTo>
                      <a:pt x="3369" y="900"/>
                    </a:lnTo>
                    <a:lnTo>
                      <a:pt x="3364" y="895"/>
                    </a:lnTo>
                    <a:lnTo>
                      <a:pt x="3364" y="880"/>
                    </a:lnTo>
                    <a:lnTo>
                      <a:pt x="3359" y="875"/>
                    </a:lnTo>
                    <a:lnTo>
                      <a:pt x="3354" y="870"/>
                    </a:lnTo>
                    <a:lnTo>
                      <a:pt x="3354" y="866"/>
                    </a:lnTo>
                    <a:lnTo>
                      <a:pt x="3350" y="861"/>
                    </a:lnTo>
                    <a:lnTo>
                      <a:pt x="3340" y="861"/>
                    </a:lnTo>
                    <a:lnTo>
                      <a:pt x="3335" y="866"/>
                    </a:lnTo>
                    <a:lnTo>
                      <a:pt x="3330" y="866"/>
                    </a:lnTo>
                    <a:lnTo>
                      <a:pt x="3325" y="861"/>
                    </a:lnTo>
                    <a:lnTo>
                      <a:pt x="3325" y="856"/>
                    </a:lnTo>
                    <a:lnTo>
                      <a:pt x="3316" y="827"/>
                    </a:lnTo>
                    <a:lnTo>
                      <a:pt x="3311" y="822"/>
                    </a:lnTo>
                    <a:lnTo>
                      <a:pt x="3306" y="812"/>
                    </a:lnTo>
                    <a:lnTo>
                      <a:pt x="3301" y="807"/>
                    </a:lnTo>
                    <a:lnTo>
                      <a:pt x="3291" y="793"/>
                    </a:lnTo>
                    <a:lnTo>
                      <a:pt x="3291" y="778"/>
                    </a:lnTo>
                    <a:lnTo>
                      <a:pt x="3301" y="773"/>
                    </a:lnTo>
                    <a:lnTo>
                      <a:pt x="3306" y="768"/>
                    </a:lnTo>
                    <a:lnTo>
                      <a:pt x="3311" y="768"/>
                    </a:lnTo>
                    <a:lnTo>
                      <a:pt x="3320" y="778"/>
                    </a:lnTo>
                    <a:lnTo>
                      <a:pt x="3325" y="778"/>
                    </a:lnTo>
                    <a:lnTo>
                      <a:pt x="3345" y="788"/>
                    </a:lnTo>
                    <a:lnTo>
                      <a:pt x="3359" y="793"/>
                    </a:lnTo>
                    <a:lnTo>
                      <a:pt x="3364" y="798"/>
                    </a:lnTo>
                    <a:lnTo>
                      <a:pt x="3403" y="798"/>
                    </a:lnTo>
                    <a:lnTo>
                      <a:pt x="3423" y="793"/>
                    </a:lnTo>
                    <a:lnTo>
                      <a:pt x="3442" y="788"/>
                    </a:lnTo>
                    <a:lnTo>
                      <a:pt x="3442" y="783"/>
                    </a:lnTo>
                    <a:lnTo>
                      <a:pt x="3481" y="783"/>
                    </a:lnTo>
                    <a:lnTo>
                      <a:pt x="3486" y="793"/>
                    </a:lnTo>
                    <a:lnTo>
                      <a:pt x="3486" y="788"/>
                    </a:lnTo>
                    <a:lnTo>
                      <a:pt x="3491" y="783"/>
                    </a:lnTo>
                    <a:lnTo>
                      <a:pt x="3505" y="783"/>
                    </a:lnTo>
                    <a:lnTo>
                      <a:pt x="3525" y="773"/>
                    </a:lnTo>
                    <a:lnTo>
                      <a:pt x="3534" y="768"/>
                    </a:lnTo>
                    <a:lnTo>
                      <a:pt x="3549" y="759"/>
                    </a:lnTo>
                    <a:lnTo>
                      <a:pt x="3554" y="759"/>
                    </a:lnTo>
                    <a:lnTo>
                      <a:pt x="3559" y="754"/>
                    </a:lnTo>
                    <a:lnTo>
                      <a:pt x="3563" y="744"/>
                    </a:lnTo>
                    <a:lnTo>
                      <a:pt x="3570" y="747"/>
                    </a:lnTo>
                    <a:lnTo>
                      <a:pt x="3573" y="744"/>
                    </a:lnTo>
                    <a:lnTo>
                      <a:pt x="3571" y="739"/>
                    </a:lnTo>
                    <a:lnTo>
                      <a:pt x="3573" y="734"/>
                    </a:lnTo>
                    <a:lnTo>
                      <a:pt x="3583" y="734"/>
                    </a:lnTo>
                    <a:lnTo>
                      <a:pt x="3588" y="725"/>
                    </a:lnTo>
                    <a:lnTo>
                      <a:pt x="3588" y="705"/>
                    </a:lnTo>
                    <a:lnTo>
                      <a:pt x="3593" y="700"/>
                    </a:lnTo>
                    <a:lnTo>
                      <a:pt x="3593" y="652"/>
                    </a:lnTo>
                    <a:lnTo>
                      <a:pt x="3597" y="657"/>
                    </a:lnTo>
                    <a:lnTo>
                      <a:pt x="3597" y="652"/>
                    </a:lnTo>
                    <a:lnTo>
                      <a:pt x="3602" y="647"/>
                    </a:lnTo>
                    <a:lnTo>
                      <a:pt x="3607" y="637"/>
                    </a:lnTo>
                    <a:lnTo>
                      <a:pt x="3607" y="632"/>
                    </a:lnTo>
                    <a:lnTo>
                      <a:pt x="3602" y="623"/>
                    </a:lnTo>
                    <a:lnTo>
                      <a:pt x="3602" y="618"/>
                    </a:lnTo>
                    <a:lnTo>
                      <a:pt x="3597" y="613"/>
                    </a:lnTo>
                    <a:lnTo>
                      <a:pt x="3593" y="608"/>
                    </a:lnTo>
                    <a:lnTo>
                      <a:pt x="3583" y="608"/>
                    </a:lnTo>
                    <a:lnTo>
                      <a:pt x="3573" y="603"/>
                    </a:lnTo>
                    <a:lnTo>
                      <a:pt x="3568" y="598"/>
                    </a:lnTo>
                    <a:lnTo>
                      <a:pt x="3568" y="593"/>
                    </a:lnTo>
                    <a:lnTo>
                      <a:pt x="3559" y="584"/>
                    </a:lnTo>
                    <a:lnTo>
                      <a:pt x="3554" y="564"/>
                    </a:lnTo>
                    <a:lnTo>
                      <a:pt x="3554" y="550"/>
                    </a:lnTo>
                    <a:lnTo>
                      <a:pt x="3559" y="535"/>
                    </a:lnTo>
                    <a:lnTo>
                      <a:pt x="3563" y="511"/>
                    </a:lnTo>
                    <a:lnTo>
                      <a:pt x="3568" y="501"/>
                    </a:lnTo>
                    <a:lnTo>
                      <a:pt x="3568" y="496"/>
                    </a:lnTo>
                    <a:lnTo>
                      <a:pt x="3563" y="491"/>
                    </a:lnTo>
                    <a:lnTo>
                      <a:pt x="3563" y="486"/>
                    </a:lnTo>
                    <a:lnTo>
                      <a:pt x="3568" y="486"/>
                    </a:lnTo>
                    <a:lnTo>
                      <a:pt x="3573" y="491"/>
                    </a:lnTo>
                    <a:lnTo>
                      <a:pt x="3578" y="486"/>
                    </a:lnTo>
                    <a:lnTo>
                      <a:pt x="3578" y="496"/>
                    </a:lnTo>
                    <a:lnTo>
                      <a:pt x="3588" y="496"/>
                    </a:lnTo>
                    <a:lnTo>
                      <a:pt x="3588" y="491"/>
                    </a:lnTo>
                    <a:lnTo>
                      <a:pt x="3593" y="482"/>
                    </a:lnTo>
                    <a:lnTo>
                      <a:pt x="3597" y="482"/>
                    </a:lnTo>
                    <a:lnTo>
                      <a:pt x="3597" y="448"/>
                    </a:lnTo>
                    <a:lnTo>
                      <a:pt x="3607" y="443"/>
                    </a:lnTo>
                    <a:lnTo>
                      <a:pt x="3607" y="438"/>
                    </a:lnTo>
                    <a:lnTo>
                      <a:pt x="3602" y="438"/>
                    </a:lnTo>
                    <a:lnTo>
                      <a:pt x="3602" y="443"/>
                    </a:lnTo>
                    <a:lnTo>
                      <a:pt x="3597" y="443"/>
                    </a:lnTo>
                    <a:lnTo>
                      <a:pt x="3597" y="433"/>
                    </a:lnTo>
                    <a:lnTo>
                      <a:pt x="3593" y="433"/>
                    </a:lnTo>
                    <a:lnTo>
                      <a:pt x="3588" y="438"/>
                    </a:lnTo>
                    <a:lnTo>
                      <a:pt x="3588" y="433"/>
                    </a:lnTo>
                    <a:lnTo>
                      <a:pt x="3597" y="409"/>
                    </a:lnTo>
                    <a:lnTo>
                      <a:pt x="3602" y="399"/>
                    </a:lnTo>
                    <a:lnTo>
                      <a:pt x="3612" y="380"/>
                    </a:lnTo>
                    <a:lnTo>
                      <a:pt x="3617" y="375"/>
                    </a:lnTo>
                    <a:lnTo>
                      <a:pt x="3622" y="370"/>
                    </a:lnTo>
                    <a:lnTo>
                      <a:pt x="3632" y="345"/>
                    </a:lnTo>
                    <a:lnTo>
                      <a:pt x="3641" y="336"/>
                    </a:lnTo>
                    <a:lnTo>
                      <a:pt x="3641" y="326"/>
                    </a:lnTo>
                    <a:lnTo>
                      <a:pt x="3651" y="307"/>
                    </a:lnTo>
                    <a:lnTo>
                      <a:pt x="3656" y="302"/>
                    </a:lnTo>
                    <a:lnTo>
                      <a:pt x="3661" y="297"/>
                    </a:lnTo>
                    <a:lnTo>
                      <a:pt x="3666" y="282"/>
                    </a:lnTo>
                    <a:lnTo>
                      <a:pt x="3675" y="273"/>
                    </a:lnTo>
                    <a:lnTo>
                      <a:pt x="3680" y="263"/>
                    </a:lnTo>
                    <a:lnTo>
                      <a:pt x="3685" y="253"/>
                    </a:lnTo>
                    <a:lnTo>
                      <a:pt x="3685" y="243"/>
                    </a:lnTo>
                    <a:lnTo>
                      <a:pt x="3695" y="243"/>
                    </a:lnTo>
                    <a:lnTo>
                      <a:pt x="3695" y="248"/>
                    </a:lnTo>
                    <a:lnTo>
                      <a:pt x="3704" y="248"/>
                    </a:lnTo>
                    <a:lnTo>
                      <a:pt x="3709" y="253"/>
                    </a:lnTo>
                    <a:lnTo>
                      <a:pt x="3714" y="253"/>
                    </a:lnTo>
                    <a:lnTo>
                      <a:pt x="3714" y="258"/>
                    </a:lnTo>
                    <a:lnTo>
                      <a:pt x="3719" y="258"/>
                    </a:lnTo>
                    <a:lnTo>
                      <a:pt x="3719" y="253"/>
                    </a:lnTo>
                    <a:lnTo>
                      <a:pt x="3714" y="243"/>
                    </a:lnTo>
                    <a:lnTo>
                      <a:pt x="3709" y="243"/>
                    </a:lnTo>
                    <a:lnTo>
                      <a:pt x="3704" y="239"/>
                    </a:lnTo>
                    <a:lnTo>
                      <a:pt x="3704" y="234"/>
                    </a:lnTo>
                    <a:lnTo>
                      <a:pt x="3714" y="229"/>
                    </a:lnTo>
                    <a:lnTo>
                      <a:pt x="3719" y="224"/>
                    </a:lnTo>
                    <a:lnTo>
                      <a:pt x="3724" y="229"/>
                    </a:lnTo>
                    <a:lnTo>
                      <a:pt x="3729" y="229"/>
                    </a:lnTo>
                    <a:lnTo>
                      <a:pt x="3734" y="224"/>
                    </a:lnTo>
                    <a:lnTo>
                      <a:pt x="3724" y="224"/>
                    </a:lnTo>
                    <a:lnTo>
                      <a:pt x="3724" y="214"/>
                    </a:lnTo>
                    <a:lnTo>
                      <a:pt x="3729" y="209"/>
                    </a:lnTo>
                    <a:lnTo>
                      <a:pt x="3729" y="195"/>
                    </a:lnTo>
                    <a:lnTo>
                      <a:pt x="3743" y="171"/>
                    </a:lnTo>
                    <a:lnTo>
                      <a:pt x="3748" y="166"/>
                    </a:lnTo>
                    <a:lnTo>
                      <a:pt x="3748" y="151"/>
                    </a:lnTo>
                    <a:lnTo>
                      <a:pt x="3758" y="151"/>
                    </a:lnTo>
                    <a:lnTo>
                      <a:pt x="3753" y="146"/>
                    </a:lnTo>
                    <a:lnTo>
                      <a:pt x="3763" y="146"/>
                    </a:lnTo>
                    <a:lnTo>
                      <a:pt x="3758" y="146"/>
                    </a:lnTo>
                    <a:lnTo>
                      <a:pt x="3758" y="141"/>
                    </a:lnTo>
                    <a:lnTo>
                      <a:pt x="3763" y="141"/>
                    </a:lnTo>
                    <a:lnTo>
                      <a:pt x="3768" y="136"/>
                    </a:lnTo>
                    <a:lnTo>
                      <a:pt x="3787" y="122"/>
                    </a:lnTo>
                    <a:lnTo>
                      <a:pt x="3792" y="112"/>
                    </a:lnTo>
                    <a:lnTo>
                      <a:pt x="3792" y="107"/>
                    </a:lnTo>
                    <a:lnTo>
                      <a:pt x="3797" y="107"/>
                    </a:lnTo>
                    <a:lnTo>
                      <a:pt x="3797" y="102"/>
                    </a:lnTo>
                    <a:lnTo>
                      <a:pt x="3802" y="102"/>
                    </a:lnTo>
                    <a:lnTo>
                      <a:pt x="3802" y="98"/>
                    </a:lnTo>
                    <a:lnTo>
                      <a:pt x="3807" y="88"/>
                    </a:lnTo>
                    <a:lnTo>
                      <a:pt x="3802" y="88"/>
                    </a:lnTo>
                    <a:lnTo>
                      <a:pt x="3807" y="73"/>
                    </a:lnTo>
                    <a:lnTo>
                      <a:pt x="3811" y="73"/>
                    </a:lnTo>
                    <a:lnTo>
                      <a:pt x="3816" y="68"/>
                    </a:lnTo>
                    <a:lnTo>
                      <a:pt x="3826" y="64"/>
                    </a:lnTo>
                    <a:lnTo>
                      <a:pt x="3831" y="64"/>
                    </a:lnTo>
                    <a:lnTo>
                      <a:pt x="3831" y="73"/>
                    </a:lnTo>
                    <a:lnTo>
                      <a:pt x="3836" y="73"/>
                    </a:lnTo>
                    <a:lnTo>
                      <a:pt x="3831" y="78"/>
                    </a:lnTo>
                    <a:lnTo>
                      <a:pt x="3836" y="83"/>
                    </a:lnTo>
                    <a:lnTo>
                      <a:pt x="3841" y="78"/>
                    </a:lnTo>
                    <a:lnTo>
                      <a:pt x="3850" y="78"/>
                    </a:lnTo>
                    <a:lnTo>
                      <a:pt x="3855" y="73"/>
                    </a:lnTo>
                    <a:lnTo>
                      <a:pt x="3865" y="73"/>
                    </a:lnTo>
                    <a:lnTo>
                      <a:pt x="3870" y="59"/>
                    </a:lnTo>
                    <a:lnTo>
                      <a:pt x="3879" y="54"/>
                    </a:lnTo>
                    <a:lnTo>
                      <a:pt x="3884" y="49"/>
                    </a:lnTo>
                    <a:lnTo>
                      <a:pt x="3889" y="39"/>
                    </a:lnTo>
                    <a:lnTo>
                      <a:pt x="3889" y="30"/>
                    </a:lnTo>
                    <a:lnTo>
                      <a:pt x="3894" y="30"/>
                    </a:lnTo>
                    <a:lnTo>
                      <a:pt x="3899" y="25"/>
                    </a:lnTo>
                    <a:lnTo>
                      <a:pt x="3904" y="10"/>
                    </a:lnTo>
                    <a:lnTo>
                      <a:pt x="3909" y="10"/>
                    </a:lnTo>
                    <a:lnTo>
                      <a:pt x="3913" y="5"/>
                    </a:lnTo>
                    <a:lnTo>
                      <a:pt x="3918" y="10"/>
                    </a:lnTo>
                    <a:lnTo>
                      <a:pt x="3923" y="10"/>
                    </a:lnTo>
                    <a:lnTo>
                      <a:pt x="3923" y="5"/>
                    </a:lnTo>
                    <a:lnTo>
                      <a:pt x="3928" y="5"/>
                    </a:lnTo>
                    <a:lnTo>
                      <a:pt x="3928" y="0"/>
                    </a:lnTo>
                    <a:lnTo>
                      <a:pt x="3933" y="0"/>
                    </a:lnTo>
                    <a:lnTo>
                      <a:pt x="3938" y="5"/>
                    </a:lnTo>
                    <a:lnTo>
                      <a:pt x="3943" y="15"/>
                    </a:lnTo>
                    <a:lnTo>
                      <a:pt x="3943" y="20"/>
                    </a:lnTo>
                    <a:lnTo>
                      <a:pt x="3938" y="25"/>
                    </a:lnTo>
                    <a:lnTo>
                      <a:pt x="3938" y="30"/>
                    </a:lnTo>
                    <a:lnTo>
                      <a:pt x="3943" y="30"/>
                    </a:lnTo>
                    <a:lnTo>
                      <a:pt x="3947" y="34"/>
                    </a:lnTo>
                    <a:lnTo>
                      <a:pt x="3947" y="39"/>
                    </a:lnTo>
                    <a:lnTo>
                      <a:pt x="3952" y="34"/>
                    </a:lnTo>
                    <a:lnTo>
                      <a:pt x="3952" y="44"/>
                    </a:lnTo>
                    <a:lnTo>
                      <a:pt x="3957" y="34"/>
                    </a:lnTo>
                    <a:lnTo>
                      <a:pt x="3967" y="34"/>
                    </a:lnTo>
                    <a:lnTo>
                      <a:pt x="3981" y="20"/>
                    </a:lnTo>
                    <a:lnTo>
                      <a:pt x="3986" y="15"/>
                    </a:lnTo>
                    <a:lnTo>
                      <a:pt x="3991" y="15"/>
                    </a:lnTo>
                    <a:lnTo>
                      <a:pt x="3991" y="20"/>
                    </a:lnTo>
                    <a:lnTo>
                      <a:pt x="4001" y="20"/>
                    </a:lnTo>
                    <a:lnTo>
                      <a:pt x="4006" y="30"/>
                    </a:lnTo>
                    <a:lnTo>
                      <a:pt x="4001" y="39"/>
                    </a:lnTo>
                    <a:lnTo>
                      <a:pt x="4006" y="44"/>
                    </a:lnTo>
                    <a:lnTo>
                      <a:pt x="4011" y="44"/>
                    </a:lnTo>
                    <a:lnTo>
                      <a:pt x="4011" y="49"/>
                    </a:lnTo>
                    <a:lnTo>
                      <a:pt x="4006" y="49"/>
                    </a:lnTo>
                    <a:lnTo>
                      <a:pt x="4006" y="54"/>
                    </a:lnTo>
                    <a:lnTo>
                      <a:pt x="4011" y="64"/>
                    </a:lnTo>
                    <a:lnTo>
                      <a:pt x="4020" y="64"/>
                    </a:lnTo>
                    <a:lnTo>
                      <a:pt x="4020" y="68"/>
                    </a:lnTo>
                    <a:lnTo>
                      <a:pt x="4025" y="73"/>
                    </a:lnTo>
                    <a:lnTo>
                      <a:pt x="4030" y="73"/>
                    </a:lnTo>
                    <a:lnTo>
                      <a:pt x="4030" y="83"/>
                    </a:lnTo>
                    <a:lnTo>
                      <a:pt x="4035" y="83"/>
                    </a:lnTo>
                    <a:lnTo>
                      <a:pt x="4035" y="73"/>
                    </a:lnTo>
                    <a:lnTo>
                      <a:pt x="4040" y="68"/>
                    </a:lnTo>
                    <a:lnTo>
                      <a:pt x="4045" y="73"/>
                    </a:lnTo>
                    <a:lnTo>
                      <a:pt x="4059" y="78"/>
                    </a:lnTo>
                    <a:lnTo>
                      <a:pt x="4069" y="83"/>
                    </a:lnTo>
                    <a:lnTo>
                      <a:pt x="4074" y="88"/>
                    </a:lnTo>
                    <a:lnTo>
                      <a:pt x="4079" y="93"/>
                    </a:lnTo>
                    <a:lnTo>
                      <a:pt x="4113" y="93"/>
                    </a:lnTo>
                    <a:lnTo>
                      <a:pt x="4113" y="88"/>
                    </a:lnTo>
                    <a:lnTo>
                      <a:pt x="4118" y="83"/>
                    </a:lnTo>
                    <a:lnTo>
                      <a:pt x="4118" y="78"/>
                    </a:lnTo>
                    <a:lnTo>
                      <a:pt x="4127" y="78"/>
                    </a:lnTo>
                    <a:lnTo>
                      <a:pt x="4132" y="83"/>
                    </a:lnTo>
                    <a:lnTo>
                      <a:pt x="4137" y="83"/>
                    </a:lnTo>
                    <a:lnTo>
                      <a:pt x="4142" y="78"/>
                    </a:lnTo>
                    <a:lnTo>
                      <a:pt x="4152" y="78"/>
                    </a:lnTo>
                    <a:lnTo>
                      <a:pt x="4147" y="83"/>
                    </a:lnTo>
                    <a:lnTo>
                      <a:pt x="4152" y="98"/>
                    </a:lnTo>
                    <a:lnTo>
                      <a:pt x="4157" y="98"/>
                    </a:lnTo>
                    <a:lnTo>
                      <a:pt x="4157" y="117"/>
                    </a:lnTo>
                    <a:lnTo>
                      <a:pt x="4161" y="117"/>
                    </a:lnTo>
                    <a:lnTo>
                      <a:pt x="4157" y="122"/>
                    </a:lnTo>
                    <a:lnTo>
                      <a:pt x="4157" y="127"/>
                    </a:lnTo>
                    <a:lnTo>
                      <a:pt x="4161" y="132"/>
                    </a:lnTo>
                    <a:lnTo>
                      <a:pt x="4166" y="141"/>
                    </a:lnTo>
                    <a:lnTo>
                      <a:pt x="4166" y="146"/>
                    </a:lnTo>
                    <a:lnTo>
                      <a:pt x="4171" y="146"/>
                    </a:lnTo>
                    <a:lnTo>
                      <a:pt x="4176" y="151"/>
                    </a:lnTo>
                    <a:lnTo>
                      <a:pt x="4171" y="156"/>
                    </a:lnTo>
                    <a:lnTo>
                      <a:pt x="4176" y="161"/>
                    </a:lnTo>
                    <a:lnTo>
                      <a:pt x="4176" y="156"/>
                    </a:lnTo>
                    <a:lnTo>
                      <a:pt x="4181" y="161"/>
                    </a:lnTo>
                    <a:lnTo>
                      <a:pt x="4181" y="166"/>
                    </a:lnTo>
                    <a:lnTo>
                      <a:pt x="4191" y="166"/>
                    </a:lnTo>
                    <a:lnTo>
                      <a:pt x="4195" y="171"/>
                    </a:lnTo>
                    <a:lnTo>
                      <a:pt x="4195" y="180"/>
                    </a:lnTo>
                    <a:lnTo>
                      <a:pt x="4200" y="175"/>
                    </a:lnTo>
                    <a:lnTo>
                      <a:pt x="4205" y="175"/>
                    </a:lnTo>
                    <a:lnTo>
                      <a:pt x="4205" y="180"/>
                    </a:lnTo>
                    <a:lnTo>
                      <a:pt x="4210" y="175"/>
                    </a:lnTo>
                    <a:lnTo>
                      <a:pt x="4210" y="180"/>
                    </a:lnTo>
                    <a:lnTo>
                      <a:pt x="4205" y="180"/>
                    </a:lnTo>
                    <a:lnTo>
                      <a:pt x="4205" y="190"/>
                    </a:lnTo>
                    <a:lnTo>
                      <a:pt x="4200" y="190"/>
                    </a:lnTo>
                    <a:lnTo>
                      <a:pt x="4195" y="195"/>
                    </a:lnTo>
                    <a:lnTo>
                      <a:pt x="4191" y="195"/>
                    </a:lnTo>
                    <a:lnTo>
                      <a:pt x="4186" y="190"/>
                    </a:lnTo>
                    <a:lnTo>
                      <a:pt x="4166" y="190"/>
                    </a:lnTo>
                    <a:lnTo>
                      <a:pt x="4166" y="185"/>
                    </a:lnTo>
                    <a:lnTo>
                      <a:pt x="4147" y="185"/>
                    </a:lnTo>
                    <a:lnTo>
                      <a:pt x="4147" y="195"/>
                    </a:lnTo>
                    <a:lnTo>
                      <a:pt x="4137" y="195"/>
                    </a:lnTo>
                    <a:lnTo>
                      <a:pt x="4127" y="200"/>
                    </a:lnTo>
                    <a:lnTo>
                      <a:pt x="4118" y="200"/>
                    </a:lnTo>
                    <a:lnTo>
                      <a:pt x="4118" y="205"/>
                    </a:lnTo>
                    <a:lnTo>
                      <a:pt x="4113" y="205"/>
                    </a:lnTo>
                    <a:lnTo>
                      <a:pt x="4113" y="214"/>
                    </a:lnTo>
                    <a:lnTo>
                      <a:pt x="4122" y="214"/>
                    </a:lnTo>
                    <a:lnTo>
                      <a:pt x="4128" y="206"/>
                    </a:lnTo>
                    <a:lnTo>
                      <a:pt x="4147" y="200"/>
                    </a:lnTo>
                    <a:lnTo>
                      <a:pt x="4152" y="195"/>
                    </a:lnTo>
                    <a:lnTo>
                      <a:pt x="4152" y="200"/>
                    </a:lnTo>
                    <a:lnTo>
                      <a:pt x="4147" y="205"/>
                    </a:lnTo>
                    <a:lnTo>
                      <a:pt x="4142" y="214"/>
                    </a:lnTo>
                    <a:lnTo>
                      <a:pt x="4137" y="219"/>
                    </a:lnTo>
                    <a:lnTo>
                      <a:pt x="4132" y="234"/>
                    </a:lnTo>
                    <a:lnTo>
                      <a:pt x="4127" y="239"/>
                    </a:lnTo>
                    <a:lnTo>
                      <a:pt x="4127" y="243"/>
                    </a:lnTo>
                    <a:lnTo>
                      <a:pt x="4122" y="243"/>
                    </a:lnTo>
                    <a:lnTo>
                      <a:pt x="4122" y="239"/>
                    </a:lnTo>
                    <a:lnTo>
                      <a:pt x="4118" y="239"/>
                    </a:lnTo>
                    <a:lnTo>
                      <a:pt x="4115" y="243"/>
                    </a:lnTo>
                    <a:lnTo>
                      <a:pt x="4113" y="248"/>
                    </a:lnTo>
                    <a:lnTo>
                      <a:pt x="4113" y="243"/>
                    </a:lnTo>
                    <a:lnTo>
                      <a:pt x="4108" y="248"/>
                    </a:lnTo>
                    <a:lnTo>
                      <a:pt x="4102" y="247"/>
                    </a:lnTo>
                    <a:lnTo>
                      <a:pt x="4093" y="253"/>
                    </a:lnTo>
                    <a:lnTo>
                      <a:pt x="4088" y="258"/>
                    </a:lnTo>
                    <a:lnTo>
                      <a:pt x="4088" y="263"/>
                    </a:lnTo>
                    <a:lnTo>
                      <a:pt x="4093" y="258"/>
                    </a:lnTo>
                    <a:lnTo>
                      <a:pt x="4103" y="253"/>
                    </a:lnTo>
                    <a:lnTo>
                      <a:pt x="4113" y="253"/>
                    </a:lnTo>
                    <a:lnTo>
                      <a:pt x="4118" y="248"/>
                    </a:lnTo>
                    <a:lnTo>
                      <a:pt x="4127" y="248"/>
                    </a:lnTo>
                    <a:lnTo>
                      <a:pt x="4132" y="253"/>
                    </a:lnTo>
                    <a:lnTo>
                      <a:pt x="4132" y="258"/>
                    </a:lnTo>
                    <a:lnTo>
                      <a:pt x="4127" y="273"/>
                    </a:lnTo>
                    <a:lnTo>
                      <a:pt x="4118" y="287"/>
                    </a:lnTo>
                    <a:lnTo>
                      <a:pt x="4113" y="297"/>
                    </a:lnTo>
                    <a:lnTo>
                      <a:pt x="4108" y="297"/>
                    </a:lnTo>
                    <a:lnTo>
                      <a:pt x="4103" y="302"/>
                    </a:lnTo>
                    <a:lnTo>
                      <a:pt x="4088" y="311"/>
                    </a:lnTo>
                    <a:lnTo>
                      <a:pt x="4079" y="316"/>
                    </a:lnTo>
                    <a:lnTo>
                      <a:pt x="4074" y="316"/>
                    </a:lnTo>
                    <a:lnTo>
                      <a:pt x="4069" y="321"/>
                    </a:lnTo>
                    <a:lnTo>
                      <a:pt x="4064" y="321"/>
                    </a:lnTo>
                    <a:lnTo>
                      <a:pt x="4059" y="326"/>
                    </a:lnTo>
                    <a:lnTo>
                      <a:pt x="4054" y="331"/>
                    </a:lnTo>
                    <a:lnTo>
                      <a:pt x="4045" y="326"/>
                    </a:lnTo>
                    <a:lnTo>
                      <a:pt x="4030" y="326"/>
                    </a:lnTo>
                    <a:lnTo>
                      <a:pt x="4025" y="331"/>
                    </a:lnTo>
                    <a:lnTo>
                      <a:pt x="4016" y="336"/>
                    </a:lnTo>
                    <a:lnTo>
                      <a:pt x="4011" y="345"/>
                    </a:lnTo>
                    <a:lnTo>
                      <a:pt x="4006" y="350"/>
                    </a:lnTo>
                    <a:lnTo>
                      <a:pt x="4006" y="355"/>
                    </a:lnTo>
                    <a:lnTo>
                      <a:pt x="4001" y="360"/>
                    </a:lnTo>
                    <a:lnTo>
                      <a:pt x="3986" y="360"/>
                    </a:lnTo>
                    <a:lnTo>
                      <a:pt x="3986" y="365"/>
                    </a:lnTo>
                    <a:lnTo>
                      <a:pt x="3981" y="365"/>
                    </a:lnTo>
                    <a:lnTo>
                      <a:pt x="3972" y="375"/>
                    </a:lnTo>
                    <a:lnTo>
                      <a:pt x="3967" y="380"/>
                    </a:lnTo>
                    <a:lnTo>
                      <a:pt x="3972" y="380"/>
                    </a:lnTo>
                    <a:lnTo>
                      <a:pt x="3981" y="384"/>
                    </a:lnTo>
                    <a:lnTo>
                      <a:pt x="3996" y="384"/>
                    </a:lnTo>
                    <a:lnTo>
                      <a:pt x="4006" y="375"/>
                    </a:lnTo>
                    <a:lnTo>
                      <a:pt x="4035" y="375"/>
                    </a:lnTo>
                    <a:lnTo>
                      <a:pt x="4035" y="370"/>
                    </a:lnTo>
                    <a:lnTo>
                      <a:pt x="4030" y="365"/>
                    </a:lnTo>
                    <a:lnTo>
                      <a:pt x="4035" y="365"/>
                    </a:lnTo>
                    <a:lnTo>
                      <a:pt x="4035" y="365"/>
                    </a:lnTo>
                    <a:lnTo>
                      <a:pt x="4040" y="370"/>
                    </a:lnTo>
                    <a:lnTo>
                      <a:pt x="4045" y="370"/>
                    </a:lnTo>
                    <a:lnTo>
                      <a:pt x="4050" y="380"/>
                    </a:lnTo>
                    <a:lnTo>
                      <a:pt x="4069" y="380"/>
                    </a:lnTo>
                    <a:lnTo>
                      <a:pt x="4069" y="384"/>
                    </a:lnTo>
                    <a:lnTo>
                      <a:pt x="4084" y="384"/>
                    </a:lnTo>
                    <a:lnTo>
                      <a:pt x="4088" y="375"/>
                    </a:lnTo>
                    <a:lnTo>
                      <a:pt x="4088" y="370"/>
                    </a:lnTo>
                    <a:lnTo>
                      <a:pt x="4093" y="365"/>
                    </a:lnTo>
                    <a:lnTo>
                      <a:pt x="4098" y="365"/>
                    </a:lnTo>
                    <a:lnTo>
                      <a:pt x="4098" y="370"/>
                    </a:lnTo>
                    <a:lnTo>
                      <a:pt x="4103" y="370"/>
                    </a:lnTo>
                    <a:lnTo>
                      <a:pt x="4103" y="375"/>
                    </a:lnTo>
                    <a:lnTo>
                      <a:pt x="4118" y="375"/>
                    </a:lnTo>
                    <a:lnTo>
                      <a:pt x="4122" y="370"/>
                    </a:lnTo>
                    <a:lnTo>
                      <a:pt x="4132" y="365"/>
                    </a:lnTo>
                    <a:lnTo>
                      <a:pt x="4137" y="360"/>
                    </a:lnTo>
                    <a:lnTo>
                      <a:pt x="4142" y="355"/>
                    </a:lnTo>
                    <a:lnTo>
                      <a:pt x="4147" y="350"/>
                    </a:lnTo>
                    <a:lnTo>
                      <a:pt x="4152" y="350"/>
                    </a:lnTo>
                    <a:lnTo>
                      <a:pt x="4157" y="355"/>
                    </a:lnTo>
                    <a:lnTo>
                      <a:pt x="4166" y="355"/>
                    </a:lnTo>
                    <a:lnTo>
                      <a:pt x="4171" y="350"/>
                    </a:lnTo>
                    <a:lnTo>
                      <a:pt x="4176" y="341"/>
                    </a:lnTo>
                    <a:lnTo>
                      <a:pt x="4176" y="331"/>
                    </a:lnTo>
                    <a:lnTo>
                      <a:pt x="4181" y="331"/>
                    </a:lnTo>
                    <a:lnTo>
                      <a:pt x="4181" y="341"/>
                    </a:lnTo>
                    <a:lnTo>
                      <a:pt x="4176" y="345"/>
                    </a:lnTo>
                    <a:lnTo>
                      <a:pt x="4176" y="355"/>
                    </a:lnTo>
                    <a:lnTo>
                      <a:pt x="4181" y="370"/>
                    </a:lnTo>
                    <a:lnTo>
                      <a:pt x="4176" y="375"/>
                    </a:lnTo>
                    <a:lnTo>
                      <a:pt x="4171" y="375"/>
                    </a:lnTo>
                    <a:lnTo>
                      <a:pt x="4166" y="380"/>
                    </a:lnTo>
                    <a:lnTo>
                      <a:pt x="4166" y="389"/>
                    </a:lnTo>
                    <a:lnTo>
                      <a:pt x="4176" y="394"/>
                    </a:lnTo>
                    <a:lnTo>
                      <a:pt x="4166" y="394"/>
                    </a:lnTo>
                    <a:lnTo>
                      <a:pt x="4161" y="399"/>
                    </a:lnTo>
                    <a:lnTo>
                      <a:pt x="4152" y="399"/>
                    </a:lnTo>
                    <a:lnTo>
                      <a:pt x="4147" y="394"/>
                    </a:lnTo>
                    <a:lnTo>
                      <a:pt x="4137" y="404"/>
                    </a:lnTo>
                    <a:lnTo>
                      <a:pt x="4132" y="409"/>
                    </a:lnTo>
                    <a:lnTo>
                      <a:pt x="4132" y="414"/>
                    </a:lnTo>
                    <a:lnTo>
                      <a:pt x="4137" y="414"/>
                    </a:lnTo>
                    <a:lnTo>
                      <a:pt x="4142" y="409"/>
                    </a:lnTo>
                    <a:lnTo>
                      <a:pt x="4147" y="414"/>
                    </a:lnTo>
                    <a:lnTo>
                      <a:pt x="4147" y="418"/>
                    </a:lnTo>
                    <a:lnTo>
                      <a:pt x="4152" y="423"/>
                    </a:lnTo>
                    <a:lnTo>
                      <a:pt x="4166" y="423"/>
                    </a:lnTo>
                    <a:lnTo>
                      <a:pt x="4171" y="414"/>
                    </a:lnTo>
                    <a:lnTo>
                      <a:pt x="4186" y="414"/>
                    </a:lnTo>
                    <a:lnTo>
                      <a:pt x="4191" y="409"/>
                    </a:lnTo>
                    <a:lnTo>
                      <a:pt x="4195" y="404"/>
                    </a:lnTo>
                    <a:lnTo>
                      <a:pt x="4200" y="399"/>
                    </a:lnTo>
                    <a:lnTo>
                      <a:pt x="4210" y="389"/>
                    </a:lnTo>
                    <a:lnTo>
                      <a:pt x="4215" y="380"/>
                    </a:lnTo>
                    <a:lnTo>
                      <a:pt x="4215" y="375"/>
                    </a:lnTo>
                    <a:lnTo>
                      <a:pt x="4225" y="365"/>
                    </a:lnTo>
                    <a:lnTo>
                      <a:pt x="4239" y="370"/>
                    </a:lnTo>
                    <a:lnTo>
                      <a:pt x="4254" y="370"/>
                    </a:lnTo>
                    <a:lnTo>
                      <a:pt x="4259" y="375"/>
                    </a:lnTo>
                    <a:lnTo>
                      <a:pt x="4263" y="380"/>
                    </a:lnTo>
                    <a:lnTo>
                      <a:pt x="4263" y="394"/>
                    </a:lnTo>
                    <a:lnTo>
                      <a:pt x="4268" y="394"/>
                    </a:lnTo>
                    <a:lnTo>
                      <a:pt x="4273" y="389"/>
                    </a:lnTo>
                    <a:lnTo>
                      <a:pt x="4278" y="375"/>
                    </a:lnTo>
                    <a:lnTo>
                      <a:pt x="4278" y="384"/>
                    </a:lnTo>
                    <a:lnTo>
                      <a:pt x="4288" y="394"/>
                    </a:lnTo>
                    <a:lnTo>
                      <a:pt x="4293" y="394"/>
                    </a:lnTo>
                    <a:lnTo>
                      <a:pt x="4297" y="389"/>
                    </a:lnTo>
                    <a:lnTo>
                      <a:pt x="4302" y="389"/>
                    </a:lnTo>
                    <a:lnTo>
                      <a:pt x="4297" y="384"/>
                    </a:lnTo>
                    <a:lnTo>
                      <a:pt x="4288" y="384"/>
                    </a:lnTo>
                    <a:lnTo>
                      <a:pt x="4288" y="375"/>
                    </a:lnTo>
                    <a:lnTo>
                      <a:pt x="4297" y="375"/>
                    </a:lnTo>
                    <a:lnTo>
                      <a:pt x="4297" y="370"/>
                    </a:lnTo>
                    <a:lnTo>
                      <a:pt x="4293" y="365"/>
                    </a:lnTo>
                    <a:lnTo>
                      <a:pt x="4293" y="360"/>
                    </a:lnTo>
                    <a:lnTo>
                      <a:pt x="4312" y="360"/>
                    </a:lnTo>
                    <a:lnTo>
                      <a:pt x="4312" y="365"/>
                    </a:lnTo>
                    <a:lnTo>
                      <a:pt x="4317" y="365"/>
                    </a:lnTo>
                    <a:lnTo>
                      <a:pt x="4322" y="370"/>
                    </a:lnTo>
                    <a:lnTo>
                      <a:pt x="4322" y="380"/>
                    </a:lnTo>
                    <a:lnTo>
                      <a:pt x="4331" y="380"/>
                    </a:lnTo>
                    <a:lnTo>
                      <a:pt x="4331" y="375"/>
                    </a:lnTo>
                    <a:lnTo>
                      <a:pt x="4341" y="375"/>
                    </a:lnTo>
                    <a:lnTo>
                      <a:pt x="4341" y="380"/>
                    </a:lnTo>
                    <a:lnTo>
                      <a:pt x="4336" y="380"/>
                    </a:lnTo>
                    <a:lnTo>
                      <a:pt x="4331" y="389"/>
                    </a:lnTo>
                    <a:lnTo>
                      <a:pt x="4346" y="389"/>
                    </a:lnTo>
                    <a:lnTo>
                      <a:pt x="4346" y="384"/>
                    </a:lnTo>
                    <a:lnTo>
                      <a:pt x="4351" y="380"/>
                    </a:lnTo>
                    <a:lnTo>
                      <a:pt x="4351" y="384"/>
                    </a:lnTo>
                    <a:lnTo>
                      <a:pt x="4356" y="384"/>
                    </a:lnTo>
                    <a:lnTo>
                      <a:pt x="4361" y="375"/>
                    </a:lnTo>
                    <a:lnTo>
                      <a:pt x="4375" y="375"/>
                    </a:lnTo>
                    <a:lnTo>
                      <a:pt x="4370" y="380"/>
                    </a:lnTo>
                    <a:lnTo>
                      <a:pt x="4361" y="384"/>
                    </a:lnTo>
                    <a:lnTo>
                      <a:pt x="4366" y="389"/>
                    </a:lnTo>
                    <a:lnTo>
                      <a:pt x="4370" y="389"/>
                    </a:lnTo>
                    <a:lnTo>
                      <a:pt x="4380" y="399"/>
                    </a:lnTo>
                    <a:lnTo>
                      <a:pt x="4375" y="399"/>
                    </a:lnTo>
                    <a:lnTo>
                      <a:pt x="4375" y="404"/>
                    </a:lnTo>
                    <a:lnTo>
                      <a:pt x="4380" y="409"/>
                    </a:lnTo>
                    <a:lnTo>
                      <a:pt x="4380" y="414"/>
                    </a:lnTo>
                    <a:lnTo>
                      <a:pt x="4385" y="418"/>
                    </a:lnTo>
                    <a:lnTo>
                      <a:pt x="4395" y="418"/>
                    </a:lnTo>
                    <a:lnTo>
                      <a:pt x="4404" y="423"/>
                    </a:lnTo>
                    <a:lnTo>
                      <a:pt x="4409" y="428"/>
                    </a:lnTo>
                    <a:lnTo>
                      <a:pt x="4404" y="433"/>
                    </a:lnTo>
                    <a:lnTo>
                      <a:pt x="4395" y="438"/>
                    </a:lnTo>
                    <a:lnTo>
                      <a:pt x="4390" y="438"/>
                    </a:lnTo>
                    <a:lnTo>
                      <a:pt x="4390" y="443"/>
                    </a:lnTo>
                    <a:lnTo>
                      <a:pt x="4375" y="443"/>
                    </a:lnTo>
                    <a:lnTo>
                      <a:pt x="4370" y="448"/>
                    </a:lnTo>
                    <a:lnTo>
                      <a:pt x="4375" y="452"/>
                    </a:lnTo>
                    <a:lnTo>
                      <a:pt x="4390" y="452"/>
                    </a:lnTo>
                    <a:lnTo>
                      <a:pt x="4395" y="457"/>
                    </a:lnTo>
                    <a:lnTo>
                      <a:pt x="4390" y="457"/>
                    </a:lnTo>
                    <a:lnTo>
                      <a:pt x="4380" y="472"/>
                    </a:lnTo>
                    <a:lnTo>
                      <a:pt x="4375" y="472"/>
                    </a:lnTo>
                    <a:lnTo>
                      <a:pt x="4375" y="482"/>
                    </a:lnTo>
                    <a:lnTo>
                      <a:pt x="4380" y="482"/>
                    </a:lnTo>
                    <a:lnTo>
                      <a:pt x="4385" y="472"/>
                    </a:lnTo>
                    <a:lnTo>
                      <a:pt x="4385" y="482"/>
                    </a:lnTo>
                    <a:lnTo>
                      <a:pt x="4380" y="486"/>
                    </a:lnTo>
                    <a:lnTo>
                      <a:pt x="4380" y="496"/>
                    </a:lnTo>
                    <a:lnTo>
                      <a:pt x="4370" y="496"/>
                    </a:lnTo>
                    <a:lnTo>
                      <a:pt x="4366" y="501"/>
                    </a:lnTo>
                    <a:lnTo>
                      <a:pt x="4356" y="501"/>
                    </a:lnTo>
                    <a:lnTo>
                      <a:pt x="4356" y="535"/>
                    </a:lnTo>
                    <a:lnTo>
                      <a:pt x="4351" y="535"/>
                    </a:lnTo>
                    <a:lnTo>
                      <a:pt x="4351" y="540"/>
                    </a:lnTo>
                    <a:lnTo>
                      <a:pt x="4346" y="540"/>
                    </a:lnTo>
                    <a:lnTo>
                      <a:pt x="4346" y="550"/>
                    </a:lnTo>
                    <a:lnTo>
                      <a:pt x="4341" y="555"/>
                    </a:lnTo>
                    <a:lnTo>
                      <a:pt x="4336" y="550"/>
                    </a:lnTo>
                    <a:lnTo>
                      <a:pt x="4327" y="550"/>
                    </a:lnTo>
                    <a:lnTo>
                      <a:pt x="4322" y="555"/>
                    </a:lnTo>
                    <a:lnTo>
                      <a:pt x="4327" y="559"/>
                    </a:lnTo>
                    <a:lnTo>
                      <a:pt x="4327" y="569"/>
                    </a:lnTo>
                    <a:lnTo>
                      <a:pt x="4331" y="574"/>
                    </a:lnTo>
                    <a:lnTo>
                      <a:pt x="4336" y="574"/>
                    </a:lnTo>
                    <a:lnTo>
                      <a:pt x="4336" y="579"/>
                    </a:lnTo>
                    <a:lnTo>
                      <a:pt x="4331" y="598"/>
                    </a:lnTo>
                    <a:lnTo>
                      <a:pt x="4336" y="603"/>
                    </a:lnTo>
                    <a:lnTo>
                      <a:pt x="4331" y="608"/>
                    </a:lnTo>
                    <a:lnTo>
                      <a:pt x="4336" y="618"/>
                    </a:lnTo>
                    <a:lnTo>
                      <a:pt x="4331" y="618"/>
                    </a:lnTo>
                    <a:lnTo>
                      <a:pt x="4331" y="627"/>
                    </a:lnTo>
                    <a:lnTo>
                      <a:pt x="4327" y="627"/>
                    </a:lnTo>
                    <a:lnTo>
                      <a:pt x="4331" y="632"/>
                    </a:lnTo>
                    <a:lnTo>
                      <a:pt x="4331" y="637"/>
                    </a:lnTo>
                    <a:lnTo>
                      <a:pt x="4327" y="642"/>
                    </a:lnTo>
                    <a:lnTo>
                      <a:pt x="4327" y="644"/>
                    </a:lnTo>
                    <a:lnTo>
                      <a:pt x="4327" y="647"/>
                    </a:lnTo>
                    <a:lnTo>
                      <a:pt x="4322" y="657"/>
                    </a:lnTo>
                    <a:lnTo>
                      <a:pt x="4317" y="657"/>
                    </a:lnTo>
                    <a:lnTo>
                      <a:pt x="4317" y="652"/>
                    </a:lnTo>
                    <a:lnTo>
                      <a:pt x="4317" y="647"/>
                    </a:lnTo>
                    <a:lnTo>
                      <a:pt x="4306" y="633"/>
                    </a:lnTo>
                    <a:lnTo>
                      <a:pt x="4297" y="652"/>
                    </a:lnTo>
                    <a:lnTo>
                      <a:pt x="4302" y="657"/>
                    </a:lnTo>
                    <a:lnTo>
                      <a:pt x="4307" y="657"/>
                    </a:lnTo>
                    <a:lnTo>
                      <a:pt x="4302" y="666"/>
                    </a:lnTo>
                    <a:lnTo>
                      <a:pt x="4297" y="671"/>
                    </a:lnTo>
                    <a:lnTo>
                      <a:pt x="4302" y="676"/>
                    </a:lnTo>
                    <a:lnTo>
                      <a:pt x="4307" y="681"/>
                    </a:lnTo>
                    <a:lnTo>
                      <a:pt x="4307" y="686"/>
                    </a:lnTo>
                    <a:lnTo>
                      <a:pt x="4312" y="686"/>
                    </a:lnTo>
                    <a:lnTo>
                      <a:pt x="4312" y="681"/>
                    </a:lnTo>
                    <a:lnTo>
                      <a:pt x="4312" y="686"/>
                    </a:lnTo>
                    <a:lnTo>
                      <a:pt x="4317" y="686"/>
                    </a:lnTo>
                    <a:lnTo>
                      <a:pt x="4317" y="681"/>
                    </a:lnTo>
                    <a:lnTo>
                      <a:pt x="4322" y="686"/>
                    </a:lnTo>
                    <a:lnTo>
                      <a:pt x="4317" y="691"/>
                    </a:lnTo>
                    <a:lnTo>
                      <a:pt x="4322" y="691"/>
                    </a:lnTo>
                    <a:lnTo>
                      <a:pt x="4327" y="686"/>
                    </a:lnTo>
                    <a:lnTo>
                      <a:pt x="4331" y="681"/>
                    </a:lnTo>
                    <a:lnTo>
                      <a:pt x="4336" y="681"/>
                    </a:lnTo>
                    <a:lnTo>
                      <a:pt x="4341" y="676"/>
                    </a:lnTo>
                    <a:lnTo>
                      <a:pt x="4351" y="695"/>
                    </a:lnTo>
                    <a:lnTo>
                      <a:pt x="4356" y="695"/>
                    </a:lnTo>
                    <a:lnTo>
                      <a:pt x="4356" y="700"/>
                    </a:lnTo>
                    <a:lnTo>
                      <a:pt x="4361" y="695"/>
                    </a:lnTo>
                    <a:lnTo>
                      <a:pt x="4356" y="681"/>
                    </a:lnTo>
                    <a:lnTo>
                      <a:pt x="4356" y="676"/>
                    </a:lnTo>
                    <a:lnTo>
                      <a:pt x="4361" y="671"/>
                    </a:lnTo>
                    <a:lnTo>
                      <a:pt x="4380" y="671"/>
                    </a:lnTo>
                    <a:lnTo>
                      <a:pt x="4385" y="666"/>
                    </a:lnTo>
                    <a:lnTo>
                      <a:pt x="4390" y="661"/>
                    </a:lnTo>
                    <a:lnTo>
                      <a:pt x="4404" y="661"/>
                    </a:lnTo>
                    <a:lnTo>
                      <a:pt x="4414" y="652"/>
                    </a:lnTo>
                    <a:lnTo>
                      <a:pt x="4443" y="652"/>
                    </a:lnTo>
                    <a:lnTo>
                      <a:pt x="4443" y="657"/>
                    </a:lnTo>
                    <a:lnTo>
                      <a:pt x="4448" y="657"/>
                    </a:lnTo>
                    <a:lnTo>
                      <a:pt x="4453" y="661"/>
                    </a:lnTo>
                    <a:lnTo>
                      <a:pt x="4463" y="661"/>
                    </a:lnTo>
                    <a:lnTo>
                      <a:pt x="4480" y="644"/>
                    </a:lnTo>
                    <a:lnTo>
                      <a:pt x="4482" y="642"/>
                    </a:lnTo>
                    <a:lnTo>
                      <a:pt x="4487" y="637"/>
                    </a:lnTo>
                    <a:lnTo>
                      <a:pt x="4492" y="623"/>
                    </a:lnTo>
                    <a:lnTo>
                      <a:pt x="4497" y="608"/>
                    </a:lnTo>
                    <a:lnTo>
                      <a:pt x="4497" y="579"/>
                    </a:lnTo>
                    <a:lnTo>
                      <a:pt x="4492" y="574"/>
                    </a:lnTo>
                    <a:lnTo>
                      <a:pt x="4487" y="559"/>
                    </a:lnTo>
                    <a:lnTo>
                      <a:pt x="4487" y="545"/>
                    </a:lnTo>
                    <a:lnTo>
                      <a:pt x="4482" y="535"/>
                    </a:lnTo>
                    <a:lnTo>
                      <a:pt x="4477" y="530"/>
                    </a:lnTo>
                    <a:lnTo>
                      <a:pt x="4477" y="525"/>
                    </a:lnTo>
                    <a:lnTo>
                      <a:pt x="4482" y="520"/>
                    </a:lnTo>
                    <a:lnTo>
                      <a:pt x="4487" y="516"/>
                    </a:lnTo>
                    <a:lnTo>
                      <a:pt x="4516" y="516"/>
                    </a:lnTo>
                    <a:lnTo>
                      <a:pt x="4516" y="511"/>
                    </a:lnTo>
                    <a:lnTo>
                      <a:pt x="4511" y="506"/>
                    </a:lnTo>
                    <a:lnTo>
                      <a:pt x="4516" y="501"/>
                    </a:lnTo>
                    <a:lnTo>
                      <a:pt x="4521" y="501"/>
                    </a:lnTo>
                    <a:lnTo>
                      <a:pt x="4521" y="506"/>
                    </a:lnTo>
                    <a:lnTo>
                      <a:pt x="4526" y="506"/>
                    </a:lnTo>
                    <a:lnTo>
                      <a:pt x="4531" y="511"/>
                    </a:lnTo>
                    <a:lnTo>
                      <a:pt x="4541" y="516"/>
                    </a:lnTo>
                    <a:lnTo>
                      <a:pt x="4550" y="516"/>
                    </a:lnTo>
                    <a:lnTo>
                      <a:pt x="4565" y="520"/>
                    </a:lnTo>
                    <a:lnTo>
                      <a:pt x="4575" y="520"/>
                    </a:lnTo>
                    <a:lnTo>
                      <a:pt x="4599" y="511"/>
                    </a:lnTo>
                    <a:lnTo>
                      <a:pt x="4604" y="506"/>
                    </a:lnTo>
                    <a:lnTo>
                      <a:pt x="4609" y="496"/>
                    </a:lnTo>
                    <a:lnTo>
                      <a:pt x="4613" y="496"/>
                    </a:lnTo>
                    <a:lnTo>
                      <a:pt x="4623" y="486"/>
                    </a:lnTo>
                    <a:lnTo>
                      <a:pt x="4628" y="486"/>
                    </a:lnTo>
                    <a:lnTo>
                      <a:pt x="4638" y="486"/>
                    </a:lnTo>
                    <a:lnTo>
                      <a:pt x="4643" y="486"/>
                    </a:lnTo>
                    <a:lnTo>
                      <a:pt x="4647" y="482"/>
                    </a:lnTo>
                    <a:lnTo>
                      <a:pt x="4652" y="477"/>
                    </a:lnTo>
                    <a:lnTo>
                      <a:pt x="4657" y="477"/>
                    </a:lnTo>
                    <a:lnTo>
                      <a:pt x="4657" y="472"/>
                    </a:lnTo>
                    <a:lnTo>
                      <a:pt x="4662" y="467"/>
                    </a:lnTo>
                    <a:lnTo>
                      <a:pt x="4662" y="462"/>
                    </a:lnTo>
                    <a:lnTo>
                      <a:pt x="4667" y="462"/>
                    </a:lnTo>
                    <a:lnTo>
                      <a:pt x="4677" y="467"/>
                    </a:lnTo>
                    <a:lnTo>
                      <a:pt x="4672" y="467"/>
                    </a:lnTo>
                    <a:lnTo>
                      <a:pt x="4667" y="472"/>
                    </a:lnTo>
                    <a:lnTo>
                      <a:pt x="4681" y="472"/>
                    </a:lnTo>
                    <a:lnTo>
                      <a:pt x="4686" y="467"/>
                    </a:lnTo>
                    <a:lnTo>
                      <a:pt x="4696" y="467"/>
                    </a:lnTo>
                    <a:lnTo>
                      <a:pt x="4701" y="472"/>
                    </a:lnTo>
                    <a:lnTo>
                      <a:pt x="4711" y="482"/>
                    </a:lnTo>
                    <a:lnTo>
                      <a:pt x="4720" y="486"/>
                    </a:lnTo>
                    <a:lnTo>
                      <a:pt x="4740" y="486"/>
                    </a:lnTo>
                    <a:lnTo>
                      <a:pt x="4740" y="496"/>
                    </a:lnTo>
                    <a:lnTo>
                      <a:pt x="4745" y="491"/>
                    </a:lnTo>
                    <a:lnTo>
                      <a:pt x="4745" y="486"/>
                    </a:lnTo>
                    <a:lnTo>
                      <a:pt x="4750" y="486"/>
                    </a:lnTo>
                    <a:lnTo>
                      <a:pt x="4754" y="482"/>
                    </a:lnTo>
                    <a:lnTo>
                      <a:pt x="4759" y="486"/>
                    </a:lnTo>
                    <a:lnTo>
                      <a:pt x="4759" y="501"/>
                    </a:lnTo>
                    <a:lnTo>
                      <a:pt x="4764" y="501"/>
                    </a:lnTo>
                    <a:lnTo>
                      <a:pt x="4764" y="496"/>
                    </a:lnTo>
                    <a:lnTo>
                      <a:pt x="4762" y="484"/>
                    </a:lnTo>
                    <a:lnTo>
                      <a:pt x="4764" y="482"/>
                    </a:lnTo>
                    <a:lnTo>
                      <a:pt x="4769" y="477"/>
                    </a:lnTo>
                    <a:lnTo>
                      <a:pt x="4774" y="472"/>
                    </a:lnTo>
                    <a:lnTo>
                      <a:pt x="4779" y="467"/>
                    </a:lnTo>
                    <a:lnTo>
                      <a:pt x="4784" y="462"/>
                    </a:lnTo>
                    <a:lnTo>
                      <a:pt x="4788" y="462"/>
                    </a:lnTo>
                    <a:lnTo>
                      <a:pt x="4793" y="457"/>
                    </a:lnTo>
                    <a:lnTo>
                      <a:pt x="4793" y="452"/>
                    </a:lnTo>
                    <a:lnTo>
                      <a:pt x="4808" y="448"/>
                    </a:lnTo>
                    <a:lnTo>
                      <a:pt x="4822" y="438"/>
                    </a:lnTo>
                    <a:lnTo>
                      <a:pt x="4837" y="438"/>
                    </a:lnTo>
                    <a:lnTo>
                      <a:pt x="4832" y="443"/>
                    </a:lnTo>
                    <a:lnTo>
                      <a:pt x="4837" y="452"/>
                    </a:lnTo>
                    <a:lnTo>
                      <a:pt x="4866" y="452"/>
                    </a:lnTo>
                    <a:lnTo>
                      <a:pt x="4876" y="448"/>
                    </a:lnTo>
                    <a:lnTo>
                      <a:pt x="4881" y="448"/>
                    </a:lnTo>
                    <a:lnTo>
                      <a:pt x="4881" y="443"/>
                    </a:lnTo>
                    <a:lnTo>
                      <a:pt x="4871" y="443"/>
                    </a:lnTo>
                    <a:lnTo>
                      <a:pt x="4876" y="433"/>
                    </a:lnTo>
                    <a:lnTo>
                      <a:pt x="4891" y="428"/>
                    </a:lnTo>
                    <a:lnTo>
                      <a:pt x="4891" y="423"/>
                    </a:lnTo>
                    <a:lnTo>
                      <a:pt x="4895" y="423"/>
                    </a:lnTo>
                    <a:lnTo>
                      <a:pt x="4900" y="428"/>
                    </a:lnTo>
                    <a:lnTo>
                      <a:pt x="4910" y="428"/>
                    </a:lnTo>
                    <a:lnTo>
                      <a:pt x="4910" y="433"/>
                    </a:lnTo>
                    <a:lnTo>
                      <a:pt x="4905" y="443"/>
                    </a:lnTo>
                    <a:lnTo>
                      <a:pt x="4900" y="448"/>
                    </a:lnTo>
                    <a:lnTo>
                      <a:pt x="4900" y="457"/>
                    </a:lnTo>
                    <a:lnTo>
                      <a:pt x="4910" y="457"/>
                    </a:lnTo>
                    <a:lnTo>
                      <a:pt x="4905" y="467"/>
                    </a:lnTo>
                    <a:lnTo>
                      <a:pt x="4910" y="472"/>
                    </a:lnTo>
                    <a:lnTo>
                      <a:pt x="4910" y="467"/>
                    </a:lnTo>
                    <a:lnTo>
                      <a:pt x="4915" y="462"/>
                    </a:lnTo>
                    <a:lnTo>
                      <a:pt x="4920" y="462"/>
                    </a:lnTo>
                    <a:lnTo>
                      <a:pt x="4925" y="457"/>
                    </a:lnTo>
                    <a:lnTo>
                      <a:pt x="4934" y="462"/>
                    </a:lnTo>
                    <a:lnTo>
                      <a:pt x="4954" y="462"/>
                    </a:lnTo>
                    <a:lnTo>
                      <a:pt x="4954" y="457"/>
                    </a:lnTo>
                    <a:lnTo>
                      <a:pt x="4954" y="452"/>
                    </a:lnTo>
                    <a:lnTo>
                      <a:pt x="4963" y="452"/>
                    </a:lnTo>
                    <a:lnTo>
                      <a:pt x="4975" y="455"/>
                    </a:lnTo>
                    <a:lnTo>
                      <a:pt x="4983" y="462"/>
                    </a:lnTo>
                    <a:lnTo>
                      <a:pt x="4988" y="467"/>
                    </a:lnTo>
                    <a:lnTo>
                      <a:pt x="4993" y="472"/>
                    </a:lnTo>
                    <a:lnTo>
                      <a:pt x="4993" y="486"/>
                    </a:lnTo>
                    <a:lnTo>
                      <a:pt x="4997" y="486"/>
                    </a:lnTo>
                    <a:lnTo>
                      <a:pt x="4997" y="477"/>
                    </a:lnTo>
                    <a:lnTo>
                      <a:pt x="5002" y="477"/>
                    </a:lnTo>
                    <a:lnTo>
                      <a:pt x="5007" y="482"/>
                    </a:lnTo>
                    <a:lnTo>
                      <a:pt x="5007" y="486"/>
                    </a:lnTo>
                    <a:lnTo>
                      <a:pt x="5002" y="486"/>
                    </a:lnTo>
                    <a:lnTo>
                      <a:pt x="5002" y="486"/>
                    </a:lnTo>
                    <a:lnTo>
                      <a:pt x="4997" y="496"/>
                    </a:lnTo>
                    <a:lnTo>
                      <a:pt x="4993" y="496"/>
                    </a:lnTo>
                    <a:lnTo>
                      <a:pt x="4987" y="492"/>
                    </a:lnTo>
                    <a:lnTo>
                      <a:pt x="4983" y="486"/>
                    </a:lnTo>
                    <a:lnTo>
                      <a:pt x="4988" y="486"/>
                    </a:lnTo>
                    <a:lnTo>
                      <a:pt x="4988" y="472"/>
                    </a:lnTo>
                    <a:lnTo>
                      <a:pt x="4983" y="472"/>
                    </a:lnTo>
                    <a:lnTo>
                      <a:pt x="4978" y="467"/>
                    </a:lnTo>
                    <a:lnTo>
                      <a:pt x="4968" y="457"/>
                    </a:lnTo>
                    <a:lnTo>
                      <a:pt x="4959" y="457"/>
                    </a:lnTo>
                    <a:lnTo>
                      <a:pt x="4963" y="462"/>
                    </a:lnTo>
                    <a:lnTo>
                      <a:pt x="4968" y="462"/>
                    </a:lnTo>
                    <a:lnTo>
                      <a:pt x="4968" y="467"/>
                    </a:lnTo>
                    <a:lnTo>
                      <a:pt x="4963" y="482"/>
                    </a:lnTo>
                    <a:lnTo>
                      <a:pt x="4963" y="486"/>
                    </a:lnTo>
                    <a:lnTo>
                      <a:pt x="4959" y="491"/>
                    </a:lnTo>
                    <a:lnTo>
                      <a:pt x="4959" y="496"/>
                    </a:lnTo>
                    <a:lnTo>
                      <a:pt x="4963" y="491"/>
                    </a:lnTo>
                    <a:lnTo>
                      <a:pt x="4968" y="496"/>
                    </a:lnTo>
                    <a:lnTo>
                      <a:pt x="4973" y="491"/>
                    </a:lnTo>
                    <a:lnTo>
                      <a:pt x="4978" y="491"/>
                    </a:lnTo>
                    <a:lnTo>
                      <a:pt x="4973" y="496"/>
                    </a:lnTo>
                    <a:lnTo>
                      <a:pt x="4968" y="501"/>
                    </a:lnTo>
                    <a:lnTo>
                      <a:pt x="4968" y="501"/>
                    </a:lnTo>
                    <a:lnTo>
                      <a:pt x="4968" y="506"/>
                    </a:lnTo>
                    <a:lnTo>
                      <a:pt x="4978" y="501"/>
                    </a:lnTo>
                    <a:lnTo>
                      <a:pt x="4983" y="501"/>
                    </a:lnTo>
                    <a:lnTo>
                      <a:pt x="4988" y="503"/>
                    </a:lnTo>
                    <a:lnTo>
                      <a:pt x="4991" y="504"/>
                    </a:lnTo>
                    <a:lnTo>
                      <a:pt x="4994" y="505"/>
                    </a:lnTo>
                    <a:lnTo>
                      <a:pt x="4997" y="506"/>
                    </a:lnTo>
                    <a:lnTo>
                      <a:pt x="4997" y="507"/>
                    </a:lnTo>
                    <a:lnTo>
                      <a:pt x="5012" y="516"/>
                    </a:lnTo>
                    <a:lnTo>
                      <a:pt x="5017" y="520"/>
                    </a:lnTo>
                    <a:lnTo>
                      <a:pt x="5027" y="525"/>
                    </a:lnTo>
                    <a:lnTo>
                      <a:pt x="5031" y="535"/>
                    </a:lnTo>
                    <a:lnTo>
                      <a:pt x="5031" y="540"/>
                    </a:lnTo>
                    <a:lnTo>
                      <a:pt x="5036" y="545"/>
                    </a:lnTo>
                    <a:lnTo>
                      <a:pt x="5051" y="550"/>
                    </a:lnTo>
                    <a:lnTo>
                      <a:pt x="5061" y="559"/>
                    </a:lnTo>
                    <a:lnTo>
                      <a:pt x="5066" y="569"/>
                    </a:lnTo>
                    <a:lnTo>
                      <a:pt x="5066" y="579"/>
                    </a:lnTo>
                    <a:lnTo>
                      <a:pt x="5061" y="589"/>
                    </a:lnTo>
                    <a:lnTo>
                      <a:pt x="5056" y="598"/>
                    </a:lnTo>
                    <a:lnTo>
                      <a:pt x="5051" y="623"/>
                    </a:lnTo>
                    <a:lnTo>
                      <a:pt x="5046" y="627"/>
                    </a:lnTo>
                    <a:lnTo>
                      <a:pt x="5041" y="637"/>
                    </a:lnTo>
                    <a:lnTo>
                      <a:pt x="5046" y="676"/>
                    </a:lnTo>
                    <a:lnTo>
                      <a:pt x="5051" y="686"/>
                    </a:lnTo>
                    <a:lnTo>
                      <a:pt x="5051" y="695"/>
                    </a:lnTo>
                    <a:lnTo>
                      <a:pt x="5046" y="705"/>
                    </a:lnTo>
                    <a:lnTo>
                      <a:pt x="5046" y="715"/>
                    </a:lnTo>
                    <a:lnTo>
                      <a:pt x="5051" y="720"/>
                    </a:lnTo>
                    <a:lnTo>
                      <a:pt x="5056" y="720"/>
                    </a:lnTo>
                    <a:lnTo>
                      <a:pt x="5051" y="710"/>
                    </a:lnTo>
                    <a:lnTo>
                      <a:pt x="5056" y="695"/>
                    </a:lnTo>
                    <a:lnTo>
                      <a:pt x="5056" y="691"/>
                    </a:lnTo>
                    <a:lnTo>
                      <a:pt x="5051" y="681"/>
                    </a:lnTo>
                    <a:lnTo>
                      <a:pt x="5046" y="637"/>
                    </a:lnTo>
                    <a:lnTo>
                      <a:pt x="5051" y="632"/>
                    </a:lnTo>
                    <a:lnTo>
                      <a:pt x="5056" y="627"/>
                    </a:lnTo>
                    <a:lnTo>
                      <a:pt x="5056" y="623"/>
                    </a:lnTo>
                    <a:lnTo>
                      <a:pt x="5061" y="613"/>
                    </a:lnTo>
                    <a:lnTo>
                      <a:pt x="5075" y="589"/>
                    </a:lnTo>
                    <a:lnTo>
                      <a:pt x="5075" y="584"/>
                    </a:lnTo>
                    <a:lnTo>
                      <a:pt x="5080" y="574"/>
                    </a:lnTo>
                    <a:lnTo>
                      <a:pt x="5085" y="574"/>
                    </a:lnTo>
                    <a:lnTo>
                      <a:pt x="5085" y="579"/>
                    </a:lnTo>
                    <a:lnTo>
                      <a:pt x="5090" y="589"/>
                    </a:lnTo>
                    <a:lnTo>
                      <a:pt x="5095" y="589"/>
                    </a:lnTo>
                    <a:lnTo>
                      <a:pt x="5100" y="593"/>
                    </a:lnTo>
                    <a:lnTo>
                      <a:pt x="5104" y="598"/>
                    </a:lnTo>
                    <a:lnTo>
                      <a:pt x="5109" y="603"/>
                    </a:lnTo>
                    <a:lnTo>
                      <a:pt x="5119" y="608"/>
                    </a:lnTo>
                    <a:lnTo>
                      <a:pt x="5124" y="608"/>
                    </a:lnTo>
                    <a:lnTo>
                      <a:pt x="5138" y="627"/>
                    </a:lnTo>
                    <a:lnTo>
                      <a:pt x="5143" y="627"/>
                    </a:lnTo>
                    <a:lnTo>
                      <a:pt x="5153" y="632"/>
                    </a:lnTo>
                    <a:lnTo>
                      <a:pt x="5158" y="637"/>
                    </a:lnTo>
                    <a:lnTo>
                      <a:pt x="5158" y="642"/>
                    </a:lnTo>
                    <a:lnTo>
                      <a:pt x="5153" y="647"/>
                    </a:lnTo>
                    <a:lnTo>
                      <a:pt x="5148" y="652"/>
                    </a:lnTo>
                    <a:lnTo>
                      <a:pt x="5153" y="657"/>
                    </a:lnTo>
                    <a:lnTo>
                      <a:pt x="5153" y="695"/>
                    </a:lnTo>
                    <a:lnTo>
                      <a:pt x="5160" y="703"/>
                    </a:lnTo>
                    <a:lnTo>
                      <a:pt x="5158" y="705"/>
                    </a:lnTo>
                    <a:lnTo>
                      <a:pt x="5153" y="705"/>
                    </a:lnTo>
                    <a:lnTo>
                      <a:pt x="5143" y="700"/>
                    </a:lnTo>
                    <a:lnTo>
                      <a:pt x="5138" y="695"/>
                    </a:lnTo>
                    <a:lnTo>
                      <a:pt x="5138" y="691"/>
                    </a:lnTo>
                    <a:lnTo>
                      <a:pt x="5124" y="691"/>
                    </a:lnTo>
                    <a:lnTo>
                      <a:pt x="5124" y="700"/>
                    </a:lnTo>
                    <a:lnTo>
                      <a:pt x="5129" y="695"/>
                    </a:lnTo>
                    <a:lnTo>
                      <a:pt x="5129" y="700"/>
                    </a:lnTo>
                    <a:lnTo>
                      <a:pt x="5134" y="705"/>
                    </a:lnTo>
                    <a:lnTo>
                      <a:pt x="5138" y="705"/>
                    </a:lnTo>
                    <a:lnTo>
                      <a:pt x="5138" y="715"/>
                    </a:lnTo>
                    <a:lnTo>
                      <a:pt x="5148" y="715"/>
                    </a:lnTo>
                    <a:lnTo>
                      <a:pt x="5148" y="725"/>
                    </a:lnTo>
                    <a:lnTo>
                      <a:pt x="5153" y="720"/>
                    </a:lnTo>
                    <a:lnTo>
                      <a:pt x="5163" y="720"/>
                    </a:lnTo>
                    <a:lnTo>
                      <a:pt x="5163" y="715"/>
                    </a:lnTo>
                    <a:lnTo>
                      <a:pt x="5158" y="715"/>
                    </a:lnTo>
                    <a:lnTo>
                      <a:pt x="5161" y="713"/>
                    </a:lnTo>
                    <a:lnTo>
                      <a:pt x="5163" y="712"/>
                    </a:lnTo>
                    <a:lnTo>
                      <a:pt x="5168" y="710"/>
                    </a:lnTo>
                    <a:lnTo>
                      <a:pt x="5168" y="720"/>
                    </a:lnTo>
                    <a:lnTo>
                      <a:pt x="5172" y="725"/>
                    </a:lnTo>
                    <a:lnTo>
                      <a:pt x="5177" y="734"/>
                    </a:lnTo>
                    <a:lnTo>
                      <a:pt x="5182" y="739"/>
                    </a:lnTo>
                    <a:lnTo>
                      <a:pt x="5187" y="749"/>
                    </a:lnTo>
                    <a:lnTo>
                      <a:pt x="5187" y="754"/>
                    </a:lnTo>
                    <a:lnTo>
                      <a:pt x="5192" y="759"/>
                    </a:lnTo>
                    <a:lnTo>
                      <a:pt x="5192" y="764"/>
                    </a:lnTo>
                    <a:lnTo>
                      <a:pt x="5187" y="764"/>
                    </a:lnTo>
                    <a:lnTo>
                      <a:pt x="5187" y="773"/>
                    </a:lnTo>
                    <a:lnTo>
                      <a:pt x="5177" y="778"/>
                    </a:lnTo>
                    <a:lnTo>
                      <a:pt x="5172" y="788"/>
                    </a:lnTo>
                    <a:lnTo>
                      <a:pt x="5163" y="783"/>
                    </a:lnTo>
                    <a:lnTo>
                      <a:pt x="5162" y="793"/>
                    </a:lnTo>
                    <a:lnTo>
                      <a:pt x="5172" y="793"/>
                    </a:lnTo>
                    <a:lnTo>
                      <a:pt x="5182" y="793"/>
                    </a:lnTo>
                    <a:lnTo>
                      <a:pt x="5180" y="785"/>
                    </a:lnTo>
                    <a:lnTo>
                      <a:pt x="5182" y="783"/>
                    </a:lnTo>
                    <a:lnTo>
                      <a:pt x="5187" y="788"/>
                    </a:lnTo>
                    <a:lnTo>
                      <a:pt x="5202" y="788"/>
                    </a:lnTo>
                    <a:lnTo>
                      <a:pt x="5202" y="793"/>
                    </a:lnTo>
                    <a:lnTo>
                      <a:pt x="5206" y="798"/>
                    </a:lnTo>
                    <a:lnTo>
                      <a:pt x="5206" y="793"/>
                    </a:lnTo>
                    <a:lnTo>
                      <a:pt x="5204" y="785"/>
                    </a:lnTo>
                    <a:lnTo>
                      <a:pt x="5197" y="783"/>
                    </a:lnTo>
                    <a:lnTo>
                      <a:pt x="5197" y="778"/>
                    </a:lnTo>
                    <a:lnTo>
                      <a:pt x="5202" y="773"/>
                    </a:lnTo>
                    <a:lnTo>
                      <a:pt x="5211" y="764"/>
                    </a:lnTo>
                    <a:lnTo>
                      <a:pt x="5216" y="764"/>
                    </a:lnTo>
                    <a:lnTo>
                      <a:pt x="5216" y="754"/>
                    </a:lnTo>
                    <a:lnTo>
                      <a:pt x="5211" y="749"/>
                    </a:lnTo>
                    <a:lnTo>
                      <a:pt x="5206" y="749"/>
                    </a:lnTo>
                    <a:lnTo>
                      <a:pt x="5206" y="744"/>
                    </a:lnTo>
                    <a:lnTo>
                      <a:pt x="5202" y="739"/>
                    </a:lnTo>
                    <a:lnTo>
                      <a:pt x="5206" y="730"/>
                    </a:lnTo>
                    <a:lnTo>
                      <a:pt x="5211" y="725"/>
                    </a:lnTo>
                    <a:lnTo>
                      <a:pt x="5221" y="725"/>
                    </a:lnTo>
                    <a:lnTo>
                      <a:pt x="5226" y="730"/>
                    </a:lnTo>
                    <a:lnTo>
                      <a:pt x="5226" y="725"/>
                    </a:lnTo>
                    <a:lnTo>
                      <a:pt x="5221" y="720"/>
                    </a:lnTo>
                    <a:lnTo>
                      <a:pt x="5236" y="720"/>
                    </a:lnTo>
                    <a:lnTo>
                      <a:pt x="5241" y="725"/>
                    </a:lnTo>
                    <a:lnTo>
                      <a:pt x="5245" y="730"/>
                    </a:lnTo>
                    <a:lnTo>
                      <a:pt x="5250" y="734"/>
                    </a:lnTo>
                    <a:lnTo>
                      <a:pt x="5250" y="730"/>
                    </a:lnTo>
                    <a:lnTo>
                      <a:pt x="5245" y="725"/>
                    </a:lnTo>
                    <a:lnTo>
                      <a:pt x="5241" y="720"/>
                    </a:lnTo>
                    <a:lnTo>
                      <a:pt x="5239" y="717"/>
                    </a:lnTo>
                    <a:lnTo>
                      <a:pt x="5231" y="715"/>
                    </a:lnTo>
                    <a:lnTo>
                      <a:pt x="5226" y="715"/>
                    </a:lnTo>
                    <a:lnTo>
                      <a:pt x="5221" y="705"/>
                    </a:lnTo>
                    <a:lnTo>
                      <a:pt x="5216" y="700"/>
                    </a:lnTo>
                    <a:lnTo>
                      <a:pt x="5197" y="700"/>
                    </a:lnTo>
                    <a:lnTo>
                      <a:pt x="5192" y="691"/>
                    </a:lnTo>
                    <a:lnTo>
                      <a:pt x="5192" y="681"/>
                    </a:lnTo>
                    <a:lnTo>
                      <a:pt x="5187" y="681"/>
                    </a:lnTo>
                    <a:lnTo>
                      <a:pt x="5187" y="676"/>
                    </a:lnTo>
                    <a:lnTo>
                      <a:pt x="5206" y="676"/>
                    </a:lnTo>
                    <a:lnTo>
                      <a:pt x="5206" y="671"/>
                    </a:lnTo>
                    <a:lnTo>
                      <a:pt x="5211" y="671"/>
                    </a:lnTo>
                    <a:lnTo>
                      <a:pt x="5216" y="676"/>
                    </a:lnTo>
                    <a:lnTo>
                      <a:pt x="5216" y="661"/>
                    </a:lnTo>
                    <a:lnTo>
                      <a:pt x="5226" y="661"/>
                    </a:lnTo>
                    <a:lnTo>
                      <a:pt x="5236" y="676"/>
                    </a:lnTo>
                    <a:lnTo>
                      <a:pt x="5236" y="681"/>
                    </a:lnTo>
                    <a:lnTo>
                      <a:pt x="5231" y="681"/>
                    </a:lnTo>
                    <a:lnTo>
                      <a:pt x="5231" y="686"/>
                    </a:lnTo>
                    <a:lnTo>
                      <a:pt x="5241" y="686"/>
                    </a:lnTo>
                    <a:lnTo>
                      <a:pt x="5241" y="691"/>
                    </a:lnTo>
                    <a:lnTo>
                      <a:pt x="5245" y="686"/>
                    </a:lnTo>
                    <a:lnTo>
                      <a:pt x="5250" y="691"/>
                    </a:lnTo>
                    <a:lnTo>
                      <a:pt x="5255" y="695"/>
                    </a:lnTo>
                    <a:lnTo>
                      <a:pt x="5255" y="700"/>
                    </a:lnTo>
                    <a:lnTo>
                      <a:pt x="5260" y="705"/>
                    </a:lnTo>
                    <a:lnTo>
                      <a:pt x="5275" y="739"/>
                    </a:lnTo>
                    <a:lnTo>
                      <a:pt x="5270" y="744"/>
                    </a:lnTo>
                    <a:lnTo>
                      <a:pt x="5270" y="749"/>
                    </a:lnTo>
                    <a:lnTo>
                      <a:pt x="5275" y="759"/>
                    </a:lnTo>
                    <a:lnTo>
                      <a:pt x="5279" y="764"/>
                    </a:lnTo>
                    <a:lnTo>
                      <a:pt x="5279" y="768"/>
                    </a:lnTo>
                    <a:lnTo>
                      <a:pt x="5289" y="783"/>
                    </a:lnTo>
                    <a:lnTo>
                      <a:pt x="5289" y="798"/>
                    </a:lnTo>
                    <a:lnTo>
                      <a:pt x="5294" y="807"/>
                    </a:lnTo>
                    <a:lnTo>
                      <a:pt x="5294" y="812"/>
                    </a:lnTo>
                    <a:lnTo>
                      <a:pt x="5299" y="817"/>
                    </a:lnTo>
                    <a:lnTo>
                      <a:pt x="5299" y="827"/>
                    </a:lnTo>
                    <a:lnTo>
                      <a:pt x="5304" y="827"/>
                    </a:lnTo>
                    <a:lnTo>
                      <a:pt x="5304" y="832"/>
                    </a:lnTo>
                    <a:lnTo>
                      <a:pt x="5299" y="841"/>
                    </a:lnTo>
                    <a:lnTo>
                      <a:pt x="5304" y="846"/>
                    </a:lnTo>
                    <a:lnTo>
                      <a:pt x="5309" y="851"/>
                    </a:lnTo>
                    <a:lnTo>
                      <a:pt x="5309" y="861"/>
                    </a:lnTo>
                    <a:lnTo>
                      <a:pt x="5313" y="866"/>
                    </a:lnTo>
                    <a:lnTo>
                      <a:pt x="5318" y="870"/>
                    </a:lnTo>
                    <a:lnTo>
                      <a:pt x="5318" y="866"/>
                    </a:lnTo>
                    <a:lnTo>
                      <a:pt x="5313" y="861"/>
                    </a:lnTo>
                    <a:lnTo>
                      <a:pt x="5313" y="851"/>
                    </a:lnTo>
                    <a:lnTo>
                      <a:pt x="5309" y="846"/>
                    </a:lnTo>
                    <a:lnTo>
                      <a:pt x="5304" y="841"/>
                    </a:lnTo>
                    <a:lnTo>
                      <a:pt x="5304" y="836"/>
                    </a:lnTo>
                    <a:lnTo>
                      <a:pt x="5309" y="836"/>
                    </a:lnTo>
                    <a:lnTo>
                      <a:pt x="5309" y="832"/>
                    </a:lnTo>
                    <a:lnTo>
                      <a:pt x="5313" y="832"/>
                    </a:lnTo>
                    <a:lnTo>
                      <a:pt x="5318" y="836"/>
                    </a:lnTo>
                    <a:lnTo>
                      <a:pt x="5323" y="832"/>
                    </a:lnTo>
                    <a:lnTo>
                      <a:pt x="5323" y="827"/>
                    </a:lnTo>
                    <a:lnTo>
                      <a:pt x="5328" y="817"/>
                    </a:lnTo>
                    <a:lnTo>
                      <a:pt x="5333" y="827"/>
                    </a:lnTo>
                    <a:lnTo>
                      <a:pt x="5338" y="827"/>
                    </a:lnTo>
                    <a:lnTo>
                      <a:pt x="5338" y="832"/>
                    </a:lnTo>
                    <a:lnTo>
                      <a:pt x="5343" y="827"/>
                    </a:lnTo>
                    <a:lnTo>
                      <a:pt x="5347" y="836"/>
                    </a:lnTo>
                    <a:lnTo>
                      <a:pt x="5352" y="851"/>
                    </a:lnTo>
                    <a:lnTo>
                      <a:pt x="5357" y="866"/>
                    </a:lnTo>
                    <a:lnTo>
                      <a:pt x="5362" y="880"/>
                    </a:lnTo>
                    <a:lnTo>
                      <a:pt x="5362" y="934"/>
                    </a:lnTo>
                    <a:lnTo>
                      <a:pt x="5357" y="939"/>
                    </a:lnTo>
                    <a:lnTo>
                      <a:pt x="5357" y="1002"/>
                    </a:lnTo>
                    <a:lnTo>
                      <a:pt x="5352" y="1016"/>
                    </a:lnTo>
                    <a:lnTo>
                      <a:pt x="5352" y="1026"/>
                    </a:lnTo>
                    <a:lnTo>
                      <a:pt x="5347" y="1036"/>
                    </a:lnTo>
                    <a:lnTo>
                      <a:pt x="5347" y="1050"/>
                    </a:lnTo>
                    <a:lnTo>
                      <a:pt x="5343" y="1045"/>
                    </a:lnTo>
                    <a:lnTo>
                      <a:pt x="5338" y="1045"/>
                    </a:lnTo>
                    <a:lnTo>
                      <a:pt x="5333" y="1050"/>
                    </a:lnTo>
                    <a:lnTo>
                      <a:pt x="5323" y="1050"/>
                    </a:lnTo>
                    <a:lnTo>
                      <a:pt x="5318" y="1045"/>
                    </a:lnTo>
                    <a:lnTo>
                      <a:pt x="5323" y="1041"/>
                    </a:lnTo>
                    <a:lnTo>
                      <a:pt x="5323" y="1036"/>
                    </a:lnTo>
                    <a:lnTo>
                      <a:pt x="5328" y="1031"/>
                    </a:lnTo>
                    <a:lnTo>
                      <a:pt x="5333" y="1021"/>
                    </a:lnTo>
                    <a:lnTo>
                      <a:pt x="5338" y="1007"/>
                    </a:lnTo>
                    <a:lnTo>
                      <a:pt x="5343" y="992"/>
                    </a:lnTo>
                    <a:lnTo>
                      <a:pt x="5338" y="987"/>
                    </a:lnTo>
                    <a:lnTo>
                      <a:pt x="5338" y="982"/>
                    </a:lnTo>
                    <a:lnTo>
                      <a:pt x="5328" y="982"/>
                    </a:lnTo>
                    <a:lnTo>
                      <a:pt x="5313" y="977"/>
                    </a:lnTo>
                    <a:lnTo>
                      <a:pt x="5304" y="977"/>
                    </a:lnTo>
                    <a:lnTo>
                      <a:pt x="5294" y="973"/>
                    </a:lnTo>
                    <a:lnTo>
                      <a:pt x="5289" y="977"/>
                    </a:lnTo>
                    <a:lnTo>
                      <a:pt x="5275" y="977"/>
                    </a:lnTo>
                    <a:lnTo>
                      <a:pt x="5269" y="985"/>
                    </a:lnTo>
                    <a:lnTo>
                      <a:pt x="5265" y="987"/>
                    </a:lnTo>
                    <a:lnTo>
                      <a:pt x="5260" y="992"/>
                    </a:lnTo>
                    <a:lnTo>
                      <a:pt x="5250" y="992"/>
                    </a:lnTo>
                    <a:lnTo>
                      <a:pt x="5255" y="987"/>
                    </a:lnTo>
                    <a:lnTo>
                      <a:pt x="5260" y="987"/>
                    </a:lnTo>
                    <a:lnTo>
                      <a:pt x="5270" y="977"/>
                    </a:lnTo>
                    <a:lnTo>
                      <a:pt x="5270" y="968"/>
                    </a:lnTo>
                    <a:lnTo>
                      <a:pt x="5260" y="968"/>
                    </a:lnTo>
                    <a:lnTo>
                      <a:pt x="5255" y="963"/>
                    </a:lnTo>
                    <a:lnTo>
                      <a:pt x="5252" y="959"/>
                    </a:lnTo>
                    <a:lnTo>
                      <a:pt x="5255" y="958"/>
                    </a:lnTo>
                    <a:lnTo>
                      <a:pt x="5255" y="953"/>
                    </a:lnTo>
                    <a:lnTo>
                      <a:pt x="5250" y="953"/>
                    </a:lnTo>
                    <a:lnTo>
                      <a:pt x="5236" y="948"/>
                    </a:lnTo>
                    <a:lnTo>
                      <a:pt x="5231" y="943"/>
                    </a:lnTo>
                    <a:lnTo>
                      <a:pt x="5226" y="943"/>
                    </a:lnTo>
                    <a:lnTo>
                      <a:pt x="5216" y="939"/>
                    </a:lnTo>
                    <a:lnTo>
                      <a:pt x="5206" y="929"/>
                    </a:lnTo>
                    <a:lnTo>
                      <a:pt x="5197" y="924"/>
                    </a:lnTo>
                    <a:lnTo>
                      <a:pt x="5192" y="919"/>
                    </a:lnTo>
                    <a:lnTo>
                      <a:pt x="5192" y="914"/>
                    </a:lnTo>
                    <a:lnTo>
                      <a:pt x="5172" y="914"/>
                    </a:lnTo>
                    <a:lnTo>
                      <a:pt x="5165" y="906"/>
                    </a:lnTo>
                    <a:lnTo>
                      <a:pt x="5163" y="905"/>
                    </a:lnTo>
                    <a:lnTo>
                      <a:pt x="5158" y="909"/>
                    </a:lnTo>
                    <a:lnTo>
                      <a:pt x="5148" y="909"/>
                    </a:lnTo>
                    <a:lnTo>
                      <a:pt x="5143" y="914"/>
                    </a:lnTo>
                    <a:lnTo>
                      <a:pt x="5138" y="909"/>
                    </a:lnTo>
                    <a:lnTo>
                      <a:pt x="5134" y="909"/>
                    </a:lnTo>
                    <a:lnTo>
                      <a:pt x="5134" y="914"/>
                    </a:lnTo>
                    <a:lnTo>
                      <a:pt x="5138" y="914"/>
                    </a:lnTo>
                    <a:lnTo>
                      <a:pt x="5143" y="919"/>
                    </a:lnTo>
                    <a:lnTo>
                      <a:pt x="5148" y="919"/>
                    </a:lnTo>
                    <a:lnTo>
                      <a:pt x="5158" y="914"/>
                    </a:lnTo>
                    <a:lnTo>
                      <a:pt x="5158" y="919"/>
                    </a:lnTo>
                    <a:lnTo>
                      <a:pt x="5164" y="926"/>
                    </a:lnTo>
                    <a:lnTo>
                      <a:pt x="5168" y="934"/>
                    </a:lnTo>
                    <a:lnTo>
                      <a:pt x="5172" y="939"/>
                    </a:lnTo>
                    <a:lnTo>
                      <a:pt x="5172" y="948"/>
                    </a:lnTo>
                    <a:lnTo>
                      <a:pt x="5182" y="948"/>
                    </a:lnTo>
                    <a:lnTo>
                      <a:pt x="5192" y="943"/>
                    </a:lnTo>
                    <a:lnTo>
                      <a:pt x="5197" y="943"/>
                    </a:lnTo>
                    <a:lnTo>
                      <a:pt x="5202" y="948"/>
                    </a:lnTo>
                    <a:lnTo>
                      <a:pt x="5206" y="953"/>
                    </a:lnTo>
                    <a:lnTo>
                      <a:pt x="5216" y="953"/>
                    </a:lnTo>
                    <a:lnTo>
                      <a:pt x="5221" y="958"/>
                    </a:lnTo>
                    <a:lnTo>
                      <a:pt x="5226" y="958"/>
                    </a:lnTo>
                    <a:lnTo>
                      <a:pt x="5226" y="960"/>
                    </a:lnTo>
                    <a:lnTo>
                      <a:pt x="5226" y="963"/>
                    </a:lnTo>
                    <a:lnTo>
                      <a:pt x="5231" y="968"/>
                    </a:lnTo>
                    <a:lnTo>
                      <a:pt x="5236" y="973"/>
                    </a:lnTo>
                    <a:lnTo>
                      <a:pt x="5236" y="977"/>
                    </a:lnTo>
                    <a:lnTo>
                      <a:pt x="5231" y="982"/>
                    </a:lnTo>
                    <a:lnTo>
                      <a:pt x="5226" y="987"/>
                    </a:lnTo>
                    <a:lnTo>
                      <a:pt x="5216" y="987"/>
                    </a:lnTo>
                    <a:lnTo>
                      <a:pt x="5216" y="982"/>
                    </a:lnTo>
                    <a:lnTo>
                      <a:pt x="5202" y="982"/>
                    </a:lnTo>
                    <a:lnTo>
                      <a:pt x="5202" y="977"/>
                    </a:lnTo>
                    <a:lnTo>
                      <a:pt x="5197" y="977"/>
                    </a:lnTo>
                    <a:lnTo>
                      <a:pt x="5197" y="987"/>
                    </a:lnTo>
                    <a:lnTo>
                      <a:pt x="5202" y="987"/>
                    </a:lnTo>
                    <a:lnTo>
                      <a:pt x="5206" y="992"/>
                    </a:lnTo>
                    <a:lnTo>
                      <a:pt x="5226" y="992"/>
                    </a:lnTo>
                    <a:lnTo>
                      <a:pt x="5226" y="1007"/>
                    </a:lnTo>
                    <a:lnTo>
                      <a:pt x="5231" y="1011"/>
                    </a:lnTo>
                    <a:lnTo>
                      <a:pt x="5236" y="1011"/>
                    </a:lnTo>
                    <a:lnTo>
                      <a:pt x="5241" y="1016"/>
                    </a:lnTo>
                    <a:lnTo>
                      <a:pt x="5241" y="1026"/>
                    </a:lnTo>
                    <a:lnTo>
                      <a:pt x="5236" y="1031"/>
                    </a:lnTo>
                    <a:lnTo>
                      <a:pt x="5231" y="1045"/>
                    </a:lnTo>
                    <a:lnTo>
                      <a:pt x="5236" y="1050"/>
                    </a:lnTo>
                    <a:lnTo>
                      <a:pt x="5236" y="1065"/>
                    </a:lnTo>
                    <a:lnTo>
                      <a:pt x="5245" y="1065"/>
                    </a:lnTo>
                    <a:lnTo>
                      <a:pt x="5250" y="1070"/>
                    </a:lnTo>
                    <a:lnTo>
                      <a:pt x="5255" y="1065"/>
                    </a:lnTo>
                    <a:lnTo>
                      <a:pt x="5260" y="1060"/>
                    </a:lnTo>
                    <a:lnTo>
                      <a:pt x="5270" y="1055"/>
                    </a:lnTo>
                    <a:lnTo>
                      <a:pt x="5265" y="1050"/>
                    </a:lnTo>
                    <a:lnTo>
                      <a:pt x="5265" y="1041"/>
                    </a:lnTo>
                    <a:lnTo>
                      <a:pt x="5260" y="1041"/>
                    </a:lnTo>
                    <a:lnTo>
                      <a:pt x="5260" y="1021"/>
                    </a:lnTo>
                    <a:lnTo>
                      <a:pt x="5265" y="1016"/>
                    </a:lnTo>
                    <a:lnTo>
                      <a:pt x="5270" y="1011"/>
                    </a:lnTo>
                    <a:lnTo>
                      <a:pt x="5279" y="997"/>
                    </a:lnTo>
                    <a:lnTo>
                      <a:pt x="5284" y="987"/>
                    </a:lnTo>
                    <a:lnTo>
                      <a:pt x="5294" y="987"/>
                    </a:lnTo>
                    <a:lnTo>
                      <a:pt x="5299" y="992"/>
                    </a:lnTo>
                    <a:lnTo>
                      <a:pt x="5299" y="997"/>
                    </a:lnTo>
                    <a:lnTo>
                      <a:pt x="5304" y="1002"/>
                    </a:lnTo>
                    <a:lnTo>
                      <a:pt x="5299" y="1007"/>
                    </a:lnTo>
                    <a:lnTo>
                      <a:pt x="5304" y="1016"/>
                    </a:lnTo>
                    <a:lnTo>
                      <a:pt x="5309" y="1016"/>
                    </a:lnTo>
                    <a:lnTo>
                      <a:pt x="5309" y="1021"/>
                    </a:lnTo>
                    <a:lnTo>
                      <a:pt x="5304" y="1021"/>
                    </a:lnTo>
                    <a:lnTo>
                      <a:pt x="5304" y="1036"/>
                    </a:lnTo>
                    <a:lnTo>
                      <a:pt x="5309" y="1045"/>
                    </a:lnTo>
                    <a:lnTo>
                      <a:pt x="5318" y="1055"/>
                    </a:lnTo>
                    <a:lnTo>
                      <a:pt x="5323" y="1065"/>
                    </a:lnTo>
                    <a:lnTo>
                      <a:pt x="5343" y="1065"/>
                    </a:lnTo>
                    <a:lnTo>
                      <a:pt x="5347" y="1065"/>
                    </a:lnTo>
                    <a:lnTo>
                      <a:pt x="5352" y="1065"/>
                    </a:lnTo>
                    <a:lnTo>
                      <a:pt x="5357" y="1065"/>
                    </a:lnTo>
                    <a:lnTo>
                      <a:pt x="5367" y="1060"/>
                    </a:lnTo>
                    <a:lnTo>
                      <a:pt x="5372" y="1060"/>
                    </a:lnTo>
                    <a:lnTo>
                      <a:pt x="5372" y="1065"/>
                    </a:lnTo>
                    <a:lnTo>
                      <a:pt x="5377" y="1080"/>
                    </a:lnTo>
                    <a:lnTo>
                      <a:pt x="5381" y="1089"/>
                    </a:lnTo>
                    <a:lnTo>
                      <a:pt x="5381" y="1094"/>
                    </a:lnTo>
                    <a:lnTo>
                      <a:pt x="5386" y="1099"/>
                    </a:lnTo>
                    <a:lnTo>
                      <a:pt x="5386" y="1114"/>
                    </a:lnTo>
                    <a:lnTo>
                      <a:pt x="5372" y="1114"/>
                    </a:lnTo>
                    <a:lnTo>
                      <a:pt x="5367" y="1118"/>
                    </a:lnTo>
                    <a:lnTo>
                      <a:pt x="5362" y="1123"/>
                    </a:lnTo>
                    <a:lnTo>
                      <a:pt x="5357" y="1133"/>
                    </a:lnTo>
                    <a:lnTo>
                      <a:pt x="5362" y="1133"/>
                    </a:lnTo>
                    <a:lnTo>
                      <a:pt x="5367" y="1128"/>
                    </a:lnTo>
                    <a:lnTo>
                      <a:pt x="5367" y="1123"/>
                    </a:lnTo>
                    <a:lnTo>
                      <a:pt x="5377" y="1123"/>
                    </a:lnTo>
                    <a:lnTo>
                      <a:pt x="5381" y="1128"/>
                    </a:lnTo>
                    <a:lnTo>
                      <a:pt x="5386" y="1133"/>
                    </a:lnTo>
                    <a:lnTo>
                      <a:pt x="5381" y="1138"/>
                    </a:lnTo>
                    <a:lnTo>
                      <a:pt x="5386" y="1148"/>
                    </a:lnTo>
                    <a:lnTo>
                      <a:pt x="5386" y="1186"/>
                    </a:lnTo>
                    <a:lnTo>
                      <a:pt x="5381" y="1201"/>
                    </a:lnTo>
                    <a:lnTo>
                      <a:pt x="5377" y="1230"/>
                    </a:lnTo>
                    <a:lnTo>
                      <a:pt x="5372" y="1240"/>
                    </a:lnTo>
                    <a:lnTo>
                      <a:pt x="5367" y="1254"/>
                    </a:lnTo>
                    <a:lnTo>
                      <a:pt x="5362" y="1264"/>
                    </a:lnTo>
                    <a:lnTo>
                      <a:pt x="5357" y="1269"/>
                    </a:lnTo>
                    <a:lnTo>
                      <a:pt x="5352" y="1274"/>
                    </a:lnTo>
                    <a:lnTo>
                      <a:pt x="5347" y="1284"/>
                    </a:lnTo>
                    <a:lnTo>
                      <a:pt x="5347" y="1293"/>
                    </a:lnTo>
                    <a:lnTo>
                      <a:pt x="5345" y="1293"/>
                    </a:lnTo>
                    <a:lnTo>
                      <a:pt x="5343" y="1303"/>
                    </a:lnTo>
                    <a:lnTo>
                      <a:pt x="5338" y="1313"/>
                    </a:lnTo>
                    <a:lnTo>
                      <a:pt x="5333" y="1327"/>
                    </a:lnTo>
                    <a:lnTo>
                      <a:pt x="5328" y="1342"/>
                    </a:lnTo>
                    <a:lnTo>
                      <a:pt x="5323" y="1352"/>
                    </a:lnTo>
                    <a:lnTo>
                      <a:pt x="5318" y="1352"/>
                    </a:lnTo>
                    <a:lnTo>
                      <a:pt x="5318" y="1357"/>
                    </a:lnTo>
                    <a:lnTo>
                      <a:pt x="5313" y="1361"/>
                    </a:lnTo>
                    <a:lnTo>
                      <a:pt x="5313" y="1366"/>
                    </a:lnTo>
                    <a:lnTo>
                      <a:pt x="5318" y="1366"/>
                    </a:lnTo>
                    <a:lnTo>
                      <a:pt x="5313" y="1376"/>
                    </a:lnTo>
                    <a:lnTo>
                      <a:pt x="5309" y="1386"/>
                    </a:lnTo>
                    <a:lnTo>
                      <a:pt x="5304" y="1395"/>
                    </a:lnTo>
                    <a:lnTo>
                      <a:pt x="5299" y="1400"/>
                    </a:lnTo>
                    <a:lnTo>
                      <a:pt x="5284" y="1415"/>
                    </a:lnTo>
                    <a:lnTo>
                      <a:pt x="5279" y="1425"/>
                    </a:lnTo>
                    <a:lnTo>
                      <a:pt x="5275" y="1429"/>
                    </a:lnTo>
                    <a:lnTo>
                      <a:pt x="5275" y="1425"/>
                    </a:lnTo>
                    <a:lnTo>
                      <a:pt x="5279" y="1410"/>
                    </a:lnTo>
                    <a:lnTo>
                      <a:pt x="5275" y="1415"/>
                    </a:lnTo>
                    <a:lnTo>
                      <a:pt x="5260" y="1425"/>
                    </a:lnTo>
                    <a:lnTo>
                      <a:pt x="5245" y="1434"/>
                    </a:lnTo>
                    <a:lnTo>
                      <a:pt x="5241" y="1434"/>
                    </a:lnTo>
                    <a:lnTo>
                      <a:pt x="5236" y="1444"/>
                    </a:lnTo>
                    <a:lnTo>
                      <a:pt x="5221" y="1444"/>
                    </a:lnTo>
                    <a:lnTo>
                      <a:pt x="5221" y="1449"/>
                    </a:lnTo>
                    <a:lnTo>
                      <a:pt x="5226" y="1449"/>
                    </a:lnTo>
                    <a:lnTo>
                      <a:pt x="5231" y="1454"/>
                    </a:lnTo>
                    <a:lnTo>
                      <a:pt x="5226" y="1459"/>
                    </a:lnTo>
                    <a:lnTo>
                      <a:pt x="5221" y="1478"/>
                    </a:lnTo>
                    <a:lnTo>
                      <a:pt x="5216" y="1502"/>
                    </a:lnTo>
                    <a:lnTo>
                      <a:pt x="5216" y="1517"/>
                    </a:lnTo>
                    <a:lnTo>
                      <a:pt x="5211" y="1522"/>
                    </a:lnTo>
                    <a:lnTo>
                      <a:pt x="5206" y="1522"/>
                    </a:lnTo>
                    <a:lnTo>
                      <a:pt x="5202" y="1517"/>
                    </a:lnTo>
                    <a:lnTo>
                      <a:pt x="5202" y="1522"/>
                    </a:lnTo>
                    <a:lnTo>
                      <a:pt x="5206" y="1527"/>
                    </a:lnTo>
                    <a:lnTo>
                      <a:pt x="5211" y="1527"/>
                    </a:lnTo>
                    <a:lnTo>
                      <a:pt x="5202" y="1556"/>
                    </a:lnTo>
                    <a:lnTo>
                      <a:pt x="5202" y="1566"/>
                    </a:lnTo>
                    <a:lnTo>
                      <a:pt x="5197" y="1570"/>
                    </a:lnTo>
                    <a:lnTo>
                      <a:pt x="5202" y="1575"/>
                    </a:lnTo>
                    <a:lnTo>
                      <a:pt x="5197" y="1580"/>
                    </a:lnTo>
                    <a:lnTo>
                      <a:pt x="5192" y="1575"/>
                    </a:lnTo>
                    <a:lnTo>
                      <a:pt x="5187" y="1570"/>
                    </a:lnTo>
                    <a:lnTo>
                      <a:pt x="5182" y="1566"/>
                    </a:lnTo>
                    <a:lnTo>
                      <a:pt x="5163" y="1566"/>
                    </a:lnTo>
                    <a:lnTo>
                      <a:pt x="5148" y="1570"/>
                    </a:lnTo>
                    <a:lnTo>
                      <a:pt x="5143" y="1570"/>
                    </a:lnTo>
                    <a:lnTo>
                      <a:pt x="5134" y="1580"/>
                    </a:lnTo>
                    <a:lnTo>
                      <a:pt x="5124" y="1595"/>
                    </a:lnTo>
                    <a:lnTo>
                      <a:pt x="5119" y="1605"/>
                    </a:lnTo>
                    <a:lnTo>
                      <a:pt x="5114" y="1609"/>
                    </a:lnTo>
                    <a:lnTo>
                      <a:pt x="5114" y="1619"/>
                    </a:lnTo>
                    <a:lnTo>
                      <a:pt x="5109" y="1624"/>
                    </a:lnTo>
                    <a:lnTo>
                      <a:pt x="5109" y="1639"/>
                    </a:lnTo>
                    <a:lnTo>
                      <a:pt x="5100" y="1653"/>
                    </a:lnTo>
                    <a:lnTo>
                      <a:pt x="5095" y="1663"/>
                    </a:lnTo>
                    <a:lnTo>
                      <a:pt x="5090" y="1658"/>
                    </a:lnTo>
                    <a:lnTo>
                      <a:pt x="5085" y="1658"/>
                    </a:lnTo>
                    <a:lnTo>
                      <a:pt x="5080" y="1663"/>
                    </a:lnTo>
                    <a:lnTo>
                      <a:pt x="5080" y="1668"/>
                    </a:lnTo>
                    <a:lnTo>
                      <a:pt x="5075" y="1668"/>
                    </a:lnTo>
                    <a:lnTo>
                      <a:pt x="5066" y="1677"/>
                    </a:lnTo>
                    <a:lnTo>
                      <a:pt x="5061" y="1682"/>
                    </a:lnTo>
                    <a:lnTo>
                      <a:pt x="5061" y="1687"/>
                    </a:lnTo>
                    <a:lnTo>
                      <a:pt x="5046" y="1697"/>
                    </a:lnTo>
                    <a:lnTo>
                      <a:pt x="5041" y="1697"/>
                    </a:lnTo>
                    <a:lnTo>
                      <a:pt x="5036" y="1702"/>
                    </a:lnTo>
                    <a:lnTo>
                      <a:pt x="5036" y="1697"/>
                    </a:lnTo>
                    <a:lnTo>
                      <a:pt x="5031" y="1702"/>
                    </a:lnTo>
                    <a:lnTo>
                      <a:pt x="5017" y="1702"/>
                    </a:lnTo>
                    <a:lnTo>
                      <a:pt x="5017" y="1697"/>
                    </a:lnTo>
                    <a:lnTo>
                      <a:pt x="4997" y="1697"/>
                    </a:lnTo>
                    <a:lnTo>
                      <a:pt x="4993" y="1702"/>
                    </a:lnTo>
                    <a:lnTo>
                      <a:pt x="4988" y="1707"/>
                    </a:lnTo>
                    <a:lnTo>
                      <a:pt x="4997" y="1707"/>
                    </a:lnTo>
                    <a:lnTo>
                      <a:pt x="5017" y="1707"/>
                    </a:lnTo>
                    <a:lnTo>
                      <a:pt x="5017" y="1716"/>
                    </a:lnTo>
                    <a:lnTo>
                      <a:pt x="5022" y="1726"/>
                    </a:lnTo>
                    <a:lnTo>
                      <a:pt x="5017" y="1736"/>
                    </a:lnTo>
                    <a:lnTo>
                      <a:pt x="5012" y="1745"/>
                    </a:lnTo>
                    <a:lnTo>
                      <a:pt x="5007" y="1755"/>
                    </a:lnTo>
                    <a:lnTo>
                      <a:pt x="5002" y="1765"/>
                    </a:lnTo>
                    <a:lnTo>
                      <a:pt x="4997" y="1775"/>
                    </a:lnTo>
                    <a:lnTo>
                      <a:pt x="4993" y="1784"/>
                    </a:lnTo>
                    <a:lnTo>
                      <a:pt x="4988" y="1784"/>
                    </a:lnTo>
                    <a:lnTo>
                      <a:pt x="4983" y="1789"/>
                    </a:lnTo>
                    <a:lnTo>
                      <a:pt x="4978" y="1789"/>
                    </a:lnTo>
                    <a:lnTo>
                      <a:pt x="4983" y="1784"/>
                    </a:lnTo>
                    <a:lnTo>
                      <a:pt x="4983" y="1779"/>
                    </a:lnTo>
                    <a:lnTo>
                      <a:pt x="4990" y="1779"/>
                    </a:lnTo>
                    <a:lnTo>
                      <a:pt x="4989" y="1766"/>
                    </a:lnTo>
                    <a:lnTo>
                      <a:pt x="4983" y="1765"/>
                    </a:lnTo>
                    <a:lnTo>
                      <a:pt x="4968" y="1779"/>
                    </a:lnTo>
                    <a:lnTo>
                      <a:pt x="4968" y="1784"/>
                    </a:lnTo>
                    <a:lnTo>
                      <a:pt x="4963" y="1789"/>
                    </a:lnTo>
                    <a:lnTo>
                      <a:pt x="4959" y="1794"/>
                    </a:lnTo>
                    <a:lnTo>
                      <a:pt x="4959" y="1804"/>
                    </a:lnTo>
                    <a:lnTo>
                      <a:pt x="4954" y="1809"/>
                    </a:lnTo>
                    <a:lnTo>
                      <a:pt x="4944" y="1809"/>
                    </a:lnTo>
                    <a:lnTo>
                      <a:pt x="4944" y="1823"/>
                    </a:lnTo>
                    <a:lnTo>
                      <a:pt x="4939" y="1823"/>
                    </a:lnTo>
                    <a:lnTo>
                      <a:pt x="4939" y="1814"/>
                    </a:lnTo>
                    <a:lnTo>
                      <a:pt x="4934" y="1809"/>
                    </a:lnTo>
                    <a:lnTo>
                      <a:pt x="4920" y="1809"/>
                    </a:lnTo>
                    <a:lnTo>
                      <a:pt x="4920" y="1818"/>
                    </a:lnTo>
                    <a:lnTo>
                      <a:pt x="4915" y="1814"/>
                    </a:lnTo>
                    <a:lnTo>
                      <a:pt x="4910" y="1814"/>
                    </a:lnTo>
                    <a:lnTo>
                      <a:pt x="4910" y="1818"/>
                    </a:lnTo>
                    <a:lnTo>
                      <a:pt x="4905" y="1819"/>
                    </a:lnTo>
                    <a:lnTo>
                      <a:pt x="4902" y="1820"/>
                    </a:lnTo>
                    <a:lnTo>
                      <a:pt x="4900" y="1823"/>
                    </a:lnTo>
                    <a:lnTo>
                      <a:pt x="4895" y="1833"/>
                    </a:lnTo>
                    <a:lnTo>
                      <a:pt x="4895" y="1838"/>
                    </a:lnTo>
                    <a:lnTo>
                      <a:pt x="4886" y="1843"/>
                    </a:lnTo>
                    <a:lnTo>
                      <a:pt x="4891" y="1843"/>
                    </a:lnTo>
                    <a:lnTo>
                      <a:pt x="4900" y="1838"/>
                    </a:lnTo>
                    <a:lnTo>
                      <a:pt x="4900" y="1828"/>
                    </a:lnTo>
                    <a:lnTo>
                      <a:pt x="4905" y="1823"/>
                    </a:lnTo>
                    <a:lnTo>
                      <a:pt x="4920" y="1823"/>
                    </a:lnTo>
                    <a:lnTo>
                      <a:pt x="4929" y="1828"/>
                    </a:lnTo>
                    <a:lnTo>
                      <a:pt x="4944" y="1828"/>
                    </a:lnTo>
                    <a:lnTo>
                      <a:pt x="4959" y="1809"/>
                    </a:lnTo>
                    <a:lnTo>
                      <a:pt x="4963" y="1809"/>
                    </a:lnTo>
                    <a:lnTo>
                      <a:pt x="4968" y="1823"/>
                    </a:lnTo>
                    <a:lnTo>
                      <a:pt x="4968" y="1877"/>
                    </a:lnTo>
                    <a:lnTo>
                      <a:pt x="4959" y="1891"/>
                    </a:lnTo>
                    <a:lnTo>
                      <a:pt x="4954" y="1901"/>
                    </a:lnTo>
                    <a:lnTo>
                      <a:pt x="4949" y="1901"/>
                    </a:lnTo>
                    <a:lnTo>
                      <a:pt x="4949" y="1906"/>
                    </a:lnTo>
                    <a:lnTo>
                      <a:pt x="4939" y="1911"/>
                    </a:lnTo>
                    <a:lnTo>
                      <a:pt x="4939" y="1920"/>
                    </a:lnTo>
                    <a:lnTo>
                      <a:pt x="4934" y="1930"/>
                    </a:lnTo>
                    <a:lnTo>
                      <a:pt x="4929" y="1940"/>
                    </a:lnTo>
                    <a:lnTo>
                      <a:pt x="4928" y="1940"/>
                    </a:lnTo>
                    <a:lnTo>
                      <a:pt x="4925" y="1945"/>
                    </a:lnTo>
                    <a:lnTo>
                      <a:pt x="4920" y="1950"/>
                    </a:lnTo>
                    <a:lnTo>
                      <a:pt x="4915" y="1950"/>
                    </a:lnTo>
                    <a:lnTo>
                      <a:pt x="4900" y="1954"/>
                    </a:lnTo>
                    <a:lnTo>
                      <a:pt x="4886" y="1959"/>
                    </a:lnTo>
                    <a:lnTo>
                      <a:pt x="4881" y="1959"/>
                    </a:lnTo>
                    <a:lnTo>
                      <a:pt x="4871" y="1969"/>
                    </a:lnTo>
                    <a:lnTo>
                      <a:pt x="4866" y="1974"/>
                    </a:lnTo>
                    <a:lnTo>
                      <a:pt x="4861" y="1974"/>
                    </a:lnTo>
                    <a:lnTo>
                      <a:pt x="4861" y="1989"/>
                    </a:lnTo>
                    <a:lnTo>
                      <a:pt x="4852" y="2003"/>
                    </a:lnTo>
                    <a:lnTo>
                      <a:pt x="4852" y="2008"/>
                    </a:lnTo>
                    <a:lnTo>
                      <a:pt x="4856" y="2008"/>
                    </a:lnTo>
                    <a:lnTo>
                      <a:pt x="4852" y="2013"/>
                    </a:lnTo>
                    <a:lnTo>
                      <a:pt x="4852" y="2018"/>
                    </a:lnTo>
                    <a:lnTo>
                      <a:pt x="4847" y="2018"/>
                    </a:lnTo>
                    <a:lnTo>
                      <a:pt x="4847" y="2023"/>
                    </a:lnTo>
                    <a:lnTo>
                      <a:pt x="4842" y="2027"/>
                    </a:lnTo>
                    <a:lnTo>
                      <a:pt x="4837" y="2037"/>
                    </a:lnTo>
                    <a:lnTo>
                      <a:pt x="4832" y="2052"/>
                    </a:lnTo>
                    <a:lnTo>
                      <a:pt x="4822" y="2066"/>
                    </a:lnTo>
                    <a:lnTo>
                      <a:pt x="4818" y="2091"/>
                    </a:lnTo>
                    <a:lnTo>
                      <a:pt x="4813" y="2100"/>
                    </a:lnTo>
                    <a:lnTo>
                      <a:pt x="4808" y="2110"/>
                    </a:lnTo>
                    <a:lnTo>
                      <a:pt x="4808" y="2115"/>
                    </a:lnTo>
                    <a:lnTo>
                      <a:pt x="4803" y="2129"/>
                    </a:lnTo>
                    <a:lnTo>
                      <a:pt x="4798" y="2125"/>
                    </a:lnTo>
                    <a:lnTo>
                      <a:pt x="4788" y="2125"/>
                    </a:lnTo>
                    <a:lnTo>
                      <a:pt x="4788" y="2110"/>
                    </a:lnTo>
                    <a:lnTo>
                      <a:pt x="4769" y="2110"/>
                    </a:lnTo>
                    <a:lnTo>
                      <a:pt x="4769" y="2115"/>
                    </a:lnTo>
                    <a:lnTo>
                      <a:pt x="4784" y="2115"/>
                    </a:lnTo>
                    <a:lnTo>
                      <a:pt x="4788" y="2129"/>
                    </a:lnTo>
                    <a:lnTo>
                      <a:pt x="4788" y="2154"/>
                    </a:lnTo>
                    <a:lnTo>
                      <a:pt x="4784" y="2159"/>
                    </a:lnTo>
                    <a:lnTo>
                      <a:pt x="4779" y="2168"/>
                    </a:lnTo>
                    <a:lnTo>
                      <a:pt x="4774" y="2183"/>
                    </a:lnTo>
                    <a:lnTo>
                      <a:pt x="4769" y="2188"/>
                    </a:lnTo>
                    <a:lnTo>
                      <a:pt x="4769" y="2198"/>
                    </a:lnTo>
                    <a:lnTo>
                      <a:pt x="4764" y="2202"/>
                    </a:lnTo>
                    <a:lnTo>
                      <a:pt x="4740" y="2202"/>
                    </a:lnTo>
                    <a:lnTo>
                      <a:pt x="4735" y="2207"/>
                    </a:lnTo>
                    <a:lnTo>
                      <a:pt x="4730" y="2212"/>
                    </a:lnTo>
                    <a:lnTo>
                      <a:pt x="4716" y="2232"/>
                    </a:lnTo>
                    <a:lnTo>
                      <a:pt x="4681" y="2232"/>
                    </a:lnTo>
                    <a:lnTo>
                      <a:pt x="4677" y="2236"/>
                    </a:lnTo>
                    <a:lnTo>
                      <a:pt x="4672" y="2241"/>
                    </a:lnTo>
                    <a:lnTo>
                      <a:pt x="4647" y="2241"/>
                    </a:lnTo>
                    <a:lnTo>
                      <a:pt x="4647" y="2236"/>
                    </a:lnTo>
                    <a:lnTo>
                      <a:pt x="4643" y="2241"/>
                    </a:lnTo>
                    <a:lnTo>
                      <a:pt x="4638" y="2241"/>
                    </a:lnTo>
                    <a:lnTo>
                      <a:pt x="4634" y="2241"/>
                    </a:lnTo>
                    <a:lnTo>
                      <a:pt x="4623" y="2241"/>
                    </a:lnTo>
                    <a:lnTo>
                      <a:pt x="4618" y="2251"/>
                    </a:lnTo>
                    <a:lnTo>
                      <a:pt x="4609" y="2251"/>
                    </a:lnTo>
                    <a:lnTo>
                      <a:pt x="4599" y="2246"/>
                    </a:lnTo>
                    <a:lnTo>
                      <a:pt x="4579" y="2241"/>
                    </a:lnTo>
                    <a:lnTo>
                      <a:pt x="4570" y="2246"/>
                    </a:lnTo>
                    <a:lnTo>
                      <a:pt x="4565" y="2251"/>
                    </a:lnTo>
                    <a:lnTo>
                      <a:pt x="4560" y="2251"/>
                    </a:lnTo>
                    <a:lnTo>
                      <a:pt x="4560" y="2246"/>
                    </a:lnTo>
                    <a:lnTo>
                      <a:pt x="4545" y="2246"/>
                    </a:lnTo>
                    <a:lnTo>
                      <a:pt x="4536" y="2241"/>
                    </a:lnTo>
                    <a:lnTo>
                      <a:pt x="4511" y="2246"/>
                    </a:lnTo>
                    <a:lnTo>
                      <a:pt x="4502" y="2251"/>
                    </a:lnTo>
                    <a:lnTo>
                      <a:pt x="4497" y="2256"/>
                    </a:lnTo>
                    <a:lnTo>
                      <a:pt x="4482" y="2256"/>
                    </a:lnTo>
                    <a:lnTo>
                      <a:pt x="4477" y="2251"/>
                    </a:lnTo>
                    <a:lnTo>
                      <a:pt x="4477" y="2241"/>
                    </a:lnTo>
                    <a:lnTo>
                      <a:pt x="4468" y="2241"/>
                    </a:lnTo>
                    <a:lnTo>
                      <a:pt x="4463" y="2246"/>
                    </a:lnTo>
                    <a:lnTo>
                      <a:pt x="4458" y="2251"/>
                    </a:lnTo>
                    <a:lnTo>
                      <a:pt x="4453" y="2261"/>
                    </a:lnTo>
                    <a:lnTo>
                      <a:pt x="4472" y="2261"/>
                    </a:lnTo>
                    <a:lnTo>
                      <a:pt x="4477" y="2266"/>
                    </a:lnTo>
                    <a:lnTo>
                      <a:pt x="4477" y="2270"/>
                    </a:lnTo>
                    <a:lnTo>
                      <a:pt x="4487" y="2270"/>
                    </a:lnTo>
                    <a:lnTo>
                      <a:pt x="4497" y="2266"/>
                    </a:lnTo>
                    <a:lnTo>
                      <a:pt x="4516" y="2266"/>
                    </a:lnTo>
                    <a:lnTo>
                      <a:pt x="4521" y="2256"/>
                    </a:lnTo>
                    <a:lnTo>
                      <a:pt x="4541" y="2256"/>
                    </a:lnTo>
                    <a:lnTo>
                      <a:pt x="4545" y="2261"/>
                    </a:lnTo>
                    <a:lnTo>
                      <a:pt x="4550" y="2261"/>
                    </a:lnTo>
                    <a:lnTo>
                      <a:pt x="4550" y="2266"/>
                    </a:lnTo>
                    <a:lnTo>
                      <a:pt x="4560" y="2266"/>
                    </a:lnTo>
                    <a:lnTo>
                      <a:pt x="4570" y="2270"/>
                    </a:lnTo>
                    <a:lnTo>
                      <a:pt x="4575" y="2275"/>
                    </a:lnTo>
                    <a:lnTo>
                      <a:pt x="4584" y="2280"/>
                    </a:lnTo>
                    <a:lnTo>
                      <a:pt x="4599" y="2280"/>
                    </a:lnTo>
                    <a:lnTo>
                      <a:pt x="4604" y="2285"/>
                    </a:lnTo>
                    <a:lnTo>
                      <a:pt x="4604" y="2290"/>
                    </a:lnTo>
                    <a:lnTo>
                      <a:pt x="4609" y="2304"/>
                    </a:lnTo>
                    <a:lnTo>
                      <a:pt x="4609" y="2319"/>
                    </a:lnTo>
                    <a:lnTo>
                      <a:pt x="4604" y="2324"/>
                    </a:lnTo>
                    <a:lnTo>
                      <a:pt x="4594" y="2334"/>
                    </a:lnTo>
                    <a:lnTo>
                      <a:pt x="4589" y="2343"/>
                    </a:lnTo>
                    <a:lnTo>
                      <a:pt x="4584" y="2348"/>
                    </a:lnTo>
                    <a:lnTo>
                      <a:pt x="4584" y="2387"/>
                    </a:lnTo>
                    <a:lnTo>
                      <a:pt x="4589" y="2397"/>
                    </a:lnTo>
                    <a:lnTo>
                      <a:pt x="4584" y="2411"/>
                    </a:lnTo>
                    <a:lnTo>
                      <a:pt x="4579" y="2421"/>
                    </a:lnTo>
                    <a:lnTo>
                      <a:pt x="4575" y="2421"/>
                    </a:lnTo>
                    <a:lnTo>
                      <a:pt x="4570" y="2426"/>
                    </a:lnTo>
                    <a:lnTo>
                      <a:pt x="4565" y="2431"/>
                    </a:lnTo>
                    <a:lnTo>
                      <a:pt x="4545" y="2431"/>
                    </a:lnTo>
                    <a:lnTo>
                      <a:pt x="4526" y="2426"/>
                    </a:lnTo>
                    <a:lnTo>
                      <a:pt x="4516" y="2431"/>
                    </a:lnTo>
                    <a:lnTo>
                      <a:pt x="4511" y="2426"/>
                    </a:lnTo>
                    <a:lnTo>
                      <a:pt x="4506" y="2431"/>
                    </a:lnTo>
                    <a:lnTo>
                      <a:pt x="4502" y="2431"/>
                    </a:lnTo>
                    <a:lnTo>
                      <a:pt x="4497" y="2436"/>
                    </a:lnTo>
                    <a:lnTo>
                      <a:pt x="4492" y="2445"/>
                    </a:lnTo>
                    <a:lnTo>
                      <a:pt x="4487" y="2450"/>
                    </a:lnTo>
                    <a:lnTo>
                      <a:pt x="4482" y="2455"/>
                    </a:lnTo>
                    <a:lnTo>
                      <a:pt x="4482" y="2460"/>
                    </a:lnTo>
                    <a:lnTo>
                      <a:pt x="4477" y="2465"/>
                    </a:lnTo>
                    <a:lnTo>
                      <a:pt x="4477" y="2499"/>
                    </a:lnTo>
                    <a:lnTo>
                      <a:pt x="4472" y="2509"/>
                    </a:lnTo>
                    <a:lnTo>
                      <a:pt x="4472" y="2513"/>
                    </a:lnTo>
                    <a:lnTo>
                      <a:pt x="4468" y="2513"/>
                    </a:lnTo>
                    <a:lnTo>
                      <a:pt x="4468" y="2518"/>
                    </a:lnTo>
                    <a:lnTo>
                      <a:pt x="4477" y="2518"/>
                    </a:lnTo>
                    <a:lnTo>
                      <a:pt x="4477" y="2528"/>
                    </a:lnTo>
                    <a:lnTo>
                      <a:pt x="4463" y="2538"/>
                    </a:lnTo>
                    <a:lnTo>
                      <a:pt x="4463" y="2543"/>
                    </a:lnTo>
                    <a:lnTo>
                      <a:pt x="4458" y="2548"/>
                    </a:lnTo>
                    <a:lnTo>
                      <a:pt x="4463" y="2552"/>
                    </a:lnTo>
                    <a:lnTo>
                      <a:pt x="4458" y="2557"/>
                    </a:lnTo>
                    <a:lnTo>
                      <a:pt x="4458" y="2562"/>
                    </a:lnTo>
                    <a:lnTo>
                      <a:pt x="4463" y="2572"/>
                    </a:lnTo>
                    <a:lnTo>
                      <a:pt x="4463" y="2577"/>
                    </a:lnTo>
                    <a:lnTo>
                      <a:pt x="4463" y="2582"/>
                    </a:lnTo>
                    <a:lnTo>
                      <a:pt x="4468" y="2596"/>
                    </a:lnTo>
                    <a:lnTo>
                      <a:pt x="4468" y="2601"/>
                    </a:lnTo>
                    <a:lnTo>
                      <a:pt x="4463" y="2606"/>
                    </a:lnTo>
                    <a:lnTo>
                      <a:pt x="4453" y="2616"/>
                    </a:lnTo>
                    <a:lnTo>
                      <a:pt x="4453" y="2625"/>
                    </a:lnTo>
                    <a:lnTo>
                      <a:pt x="4448" y="2635"/>
                    </a:lnTo>
                    <a:lnTo>
                      <a:pt x="4448" y="2645"/>
                    </a:lnTo>
                    <a:lnTo>
                      <a:pt x="4443" y="2664"/>
                    </a:lnTo>
                    <a:lnTo>
                      <a:pt x="4438" y="2674"/>
                    </a:lnTo>
                    <a:lnTo>
                      <a:pt x="4429" y="2679"/>
                    </a:lnTo>
                    <a:lnTo>
                      <a:pt x="4429" y="2684"/>
                    </a:lnTo>
                    <a:lnTo>
                      <a:pt x="4424" y="2684"/>
                    </a:lnTo>
                    <a:lnTo>
                      <a:pt x="4400" y="2713"/>
                    </a:lnTo>
                    <a:lnTo>
                      <a:pt x="4390" y="2723"/>
                    </a:lnTo>
                    <a:lnTo>
                      <a:pt x="4380" y="2727"/>
                    </a:lnTo>
                    <a:lnTo>
                      <a:pt x="4390" y="2747"/>
                    </a:lnTo>
                    <a:lnTo>
                      <a:pt x="4414" y="2747"/>
                    </a:lnTo>
                    <a:lnTo>
                      <a:pt x="4424" y="2742"/>
                    </a:lnTo>
                    <a:lnTo>
                      <a:pt x="4429" y="2742"/>
                    </a:lnTo>
                    <a:lnTo>
                      <a:pt x="4434" y="2732"/>
                    </a:lnTo>
                    <a:lnTo>
                      <a:pt x="4438" y="2723"/>
                    </a:lnTo>
                    <a:lnTo>
                      <a:pt x="4443" y="2723"/>
                    </a:lnTo>
                    <a:lnTo>
                      <a:pt x="4443" y="2718"/>
                    </a:lnTo>
                    <a:lnTo>
                      <a:pt x="4453" y="2713"/>
                    </a:lnTo>
                    <a:lnTo>
                      <a:pt x="4453" y="2703"/>
                    </a:lnTo>
                    <a:lnTo>
                      <a:pt x="4458" y="2693"/>
                    </a:lnTo>
                    <a:lnTo>
                      <a:pt x="4468" y="2679"/>
                    </a:lnTo>
                    <a:lnTo>
                      <a:pt x="4472" y="2679"/>
                    </a:lnTo>
                    <a:lnTo>
                      <a:pt x="4472" y="2684"/>
                    </a:lnTo>
                    <a:lnTo>
                      <a:pt x="4479" y="2686"/>
                    </a:lnTo>
                    <a:lnTo>
                      <a:pt x="4482" y="2689"/>
                    </a:lnTo>
                    <a:lnTo>
                      <a:pt x="4487" y="2689"/>
                    </a:lnTo>
                    <a:lnTo>
                      <a:pt x="4482" y="2684"/>
                    </a:lnTo>
                    <a:lnTo>
                      <a:pt x="4477" y="2679"/>
                    </a:lnTo>
                    <a:lnTo>
                      <a:pt x="4477" y="2669"/>
                    </a:lnTo>
                    <a:lnTo>
                      <a:pt x="4482" y="2664"/>
                    </a:lnTo>
                    <a:lnTo>
                      <a:pt x="4482" y="2645"/>
                    </a:lnTo>
                    <a:lnTo>
                      <a:pt x="4487" y="2640"/>
                    </a:lnTo>
                    <a:lnTo>
                      <a:pt x="4497" y="2635"/>
                    </a:lnTo>
                    <a:lnTo>
                      <a:pt x="4502" y="2630"/>
                    </a:lnTo>
                    <a:lnTo>
                      <a:pt x="4516" y="2611"/>
                    </a:lnTo>
                    <a:lnTo>
                      <a:pt x="4516" y="2591"/>
                    </a:lnTo>
                    <a:lnTo>
                      <a:pt x="4514" y="2586"/>
                    </a:lnTo>
                    <a:lnTo>
                      <a:pt x="4511" y="2582"/>
                    </a:lnTo>
                    <a:lnTo>
                      <a:pt x="4506" y="2557"/>
                    </a:lnTo>
                    <a:lnTo>
                      <a:pt x="4506" y="2548"/>
                    </a:lnTo>
                    <a:lnTo>
                      <a:pt x="4502" y="2548"/>
                    </a:lnTo>
                    <a:lnTo>
                      <a:pt x="4506" y="2538"/>
                    </a:lnTo>
                    <a:lnTo>
                      <a:pt x="4506" y="2528"/>
                    </a:lnTo>
                    <a:lnTo>
                      <a:pt x="4511" y="2528"/>
                    </a:lnTo>
                    <a:lnTo>
                      <a:pt x="4516" y="2523"/>
                    </a:lnTo>
                    <a:lnTo>
                      <a:pt x="4521" y="2518"/>
                    </a:lnTo>
                    <a:lnTo>
                      <a:pt x="4521" y="2499"/>
                    </a:lnTo>
                    <a:lnTo>
                      <a:pt x="4536" y="2499"/>
                    </a:lnTo>
                    <a:lnTo>
                      <a:pt x="4545" y="2504"/>
                    </a:lnTo>
                    <a:lnTo>
                      <a:pt x="4550" y="2504"/>
                    </a:lnTo>
                    <a:lnTo>
                      <a:pt x="4565" y="2513"/>
                    </a:lnTo>
                    <a:lnTo>
                      <a:pt x="4579" y="2518"/>
                    </a:lnTo>
                    <a:lnTo>
                      <a:pt x="4594" y="2518"/>
                    </a:lnTo>
                    <a:lnTo>
                      <a:pt x="4604" y="2513"/>
                    </a:lnTo>
                    <a:lnTo>
                      <a:pt x="4613" y="2509"/>
                    </a:lnTo>
                    <a:lnTo>
                      <a:pt x="4618" y="2504"/>
                    </a:lnTo>
                    <a:lnTo>
                      <a:pt x="4623" y="2499"/>
                    </a:lnTo>
                    <a:lnTo>
                      <a:pt x="4628" y="2499"/>
                    </a:lnTo>
                    <a:lnTo>
                      <a:pt x="4633" y="2499"/>
                    </a:lnTo>
                    <a:lnTo>
                      <a:pt x="4638" y="2499"/>
                    </a:lnTo>
                    <a:lnTo>
                      <a:pt x="4643" y="2494"/>
                    </a:lnTo>
                    <a:lnTo>
                      <a:pt x="4677" y="2494"/>
                    </a:lnTo>
                    <a:lnTo>
                      <a:pt x="4701" y="2489"/>
                    </a:lnTo>
                    <a:lnTo>
                      <a:pt x="4720" y="2489"/>
                    </a:lnTo>
                    <a:lnTo>
                      <a:pt x="4725" y="2484"/>
                    </a:lnTo>
                    <a:lnTo>
                      <a:pt x="4740" y="2484"/>
                    </a:lnTo>
                    <a:lnTo>
                      <a:pt x="4750" y="2479"/>
                    </a:lnTo>
                    <a:lnTo>
                      <a:pt x="4754" y="2475"/>
                    </a:lnTo>
                    <a:lnTo>
                      <a:pt x="4759" y="2460"/>
                    </a:lnTo>
                    <a:lnTo>
                      <a:pt x="4764" y="2455"/>
                    </a:lnTo>
                    <a:lnTo>
                      <a:pt x="4769" y="2450"/>
                    </a:lnTo>
                    <a:lnTo>
                      <a:pt x="4774" y="2441"/>
                    </a:lnTo>
                    <a:lnTo>
                      <a:pt x="4779" y="2441"/>
                    </a:lnTo>
                    <a:lnTo>
                      <a:pt x="4784" y="2436"/>
                    </a:lnTo>
                    <a:lnTo>
                      <a:pt x="4788" y="2436"/>
                    </a:lnTo>
                    <a:lnTo>
                      <a:pt x="4793" y="2441"/>
                    </a:lnTo>
                    <a:lnTo>
                      <a:pt x="4798" y="2445"/>
                    </a:lnTo>
                    <a:lnTo>
                      <a:pt x="4803" y="2465"/>
                    </a:lnTo>
                    <a:lnTo>
                      <a:pt x="4808" y="2470"/>
                    </a:lnTo>
                    <a:lnTo>
                      <a:pt x="4808" y="2479"/>
                    </a:lnTo>
                    <a:lnTo>
                      <a:pt x="4813" y="2484"/>
                    </a:lnTo>
                    <a:lnTo>
                      <a:pt x="4832" y="2494"/>
                    </a:lnTo>
                    <a:lnTo>
                      <a:pt x="4837" y="2499"/>
                    </a:lnTo>
                    <a:lnTo>
                      <a:pt x="4856" y="2499"/>
                    </a:lnTo>
                    <a:lnTo>
                      <a:pt x="4861" y="2494"/>
                    </a:lnTo>
                    <a:lnTo>
                      <a:pt x="4852" y="2494"/>
                    </a:lnTo>
                    <a:lnTo>
                      <a:pt x="4842" y="2489"/>
                    </a:lnTo>
                    <a:lnTo>
                      <a:pt x="4837" y="2484"/>
                    </a:lnTo>
                    <a:lnTo>
                      <a:pt x="4837" y="2465"/>
                    </a:lnTo>
                    <a:lnTo>
                      <a:pt x="4832" y="2450"/>
                    </a:lnTo>
                    <a:lnTo>
                      <a:pt x="4832" y="2426"/>
                    </a:lnTo>
                    <a:lnTo>
                      <a:pt x="4837" y="2421"/>
                    </a:lnTo>
                    <a:lnTo>
                      <a:pt x="4847" y="2421"/>
                    </a:lnTo>
                    <a:lnTo>
                      <a:pt x="4847" y="2411"/>
                    </a:lnTo>
                    <a:lnTo>
                      <a:pt x="4856" y="2411"/>
                    </a:lnTo>
                    <a:lnTo>
                      <a:pt x="4856" y="2407"/>
                    </a:lnTo>
                    <a:lnTo>
                      <a:pt x="4847" y="2407"/>
                    </a:lnTo>
                    <a:lnTo>
                      <a:pt x="4842" y="2411"/>
                    </a:lnTo>
                    <a:lnTo>
                      <a:pt x="4837" y="2416"/>
                    </a:lnTo>
                    <a:lnTo>
                      <a:pt x="4813" y="2416"/>
                    </a:lnTo>
                    <a:lnTo>
                      <a:pt x="4808" y="2411"/>
                    </a:lnTo>
                    <a:lnTo>
                      <a:pt x="4798" y="2416"/>
                    </a:lnTo>
                    <a:lnTo>
                      <a:pt x="4798" y="2426"/>
                    </a:lnTo>
                    <a:lnTo>
                      <a:pt x="4793" y="2421"/>
                    </a:lnTo>
                    <a:lnTo>
                      <a:pt x="4793" y="2416"/>
                    </a:lnTo>
                    <a:lnTo>
                      <a:pt x="4798" y="2407"/>
                    </a:lnTo>
                    <a:lnTo>
                      <a:pt x="4798" y="2402"/>
                    </a:lnTo>
                    <a:lnTo>
                      <a:pt x="4803" y="2402"/>
                    </a:lnTo>
                    <a:lnTo>
                      <a:pt x="4803" y="2397"/>
                    </a:lnTo>
                    <a:lnTo>
                      <a:pt x="4827" y="2392"/>
                    </a:lnTo>
                    <a:lnTo>
                      <a:pt x="4842" y="2382"/>
                    </a:lnTo>
                    <a:lnTo>
                      <a:pt x="4856" y="2377"/>
                    </a:lnTo>
                    <a:lnTo>
                      <a:pt x="4861" y="2377"/>
                    </a:lnTo>
                    <a:lnTo>
                      <a:pt x="4866" y="2373"/>
                    </a:lnTo>
                    <a:lnTo>
                      <a:pt x="4876" y="2363"/>
                    </a:lnTo>
                    <a:lnTo>
                      <a:pt x="4886" y="2358"/>
                    </a:lnTo>
                    <a:lnTo>
                      <a:pt x="4900" y="2358"/>
                    </a:lnTo>
                    <a:lnTo>
                      <a:pt x="4900" y="2353"/>
                    </a:lnTo>
                    <a:lnTo>
                      <a:pt x="4905" y="2348"/>
                    </a:lnTo>
                    <a:lnTo>
                      <a:pt x="4910" y="2343"/>
                    </a:lnTo>
                    <a:lnTo>
                      <a:pt x="4920" y="2343"/>
                    </a:lnTo>
                    <a:lnTo>
                      <a:pt x="4929" y="2338"/>
                    </a:lnTo>
                    <a:lnTo>
                      <a:pt x="4934" y="2329"/>
                    </a:lnTo>
                    <a:lnTo>
                      <a:pt x="4939" y="2329"/>
                    </a:lnTo>
                    <a:lnTo>
                      <a:pt x="4944" y="2324"/>
                    </a:lnTo>
                    <a:lnTo>
                      <a:pt x="4949" y="2324"/>
                    </a:lnTo>
                    <a:lnTo>
                      <a:pt x="4949" y="2314"/>
                    </a:lnTo>
                    <a:lnTo>
                      <a:pt x="4944" y="2309"/>
                    </a:lnTo>
                    <a:lnTo>
                      <a:pt x="4939" y="2304"/>
                    </a:lnTo>
                    <a:lnTo>
                      <a:pt x="4934" y="2295"/>
                    </a:lnTo>
                    <a:lnTo>
                      <a:pt x="4934" y="2285"/>
                    </a:lnTo>
                    <a:lnTo>
                      <a:pt x="4939" y="2280"/>
                    </a:lnTo>
                    <a:lnTo>
                      <a:pt x="4944" y="2285"/>
                    </a:lnTo>
                    <a:lnTo>
                      <a:pt x="4944" y="2295"/>
                    </a:lnTo>
                    <a:lnTo>
                      <a:pt x="4949" y="2300"/>
                    </a:lnTo>
                    <a:lnTo>
                      <a:pt x="4954" y="2304"/>
                    </a:lnTo>
                    <a:lnTo>
                      <a:pt x="4963" y="2314"/>
                    </a:lnTo>
                    <a:lnTo>
                      <a:pt x="4973" y="2314"/>
                    </a:lnTo>
                    <a:lnTo>
                      <a:pt x="4978" y="2304"/>
                    </a:lnTo>
                    <a:lnTo>
                      <a:pt x="4983" y="2300"/>
                    </a:lnTo>
                    <a:lnTo>
                      <a:pt x="4973" y="2300"/>
                    </a:lnTo>
                    <a:lnTo>
                      <a:pt x="4973" y="2290"/>
                    </a:lnTo>
                    <a:lnTo>
                      <a:pt x="4978" y="2285"/>
                    </a:lnTo>
                    <a:lnTo>
                      <a:pt x="4988" y="2285"/>
                    </a:lnTo>
                    <a:lnTo>
                      <a:pt x="4993" y="2285"/>
                    </a:lnTo>
                    <a:lnTo>
                      <a:pt x="4997" y="2285"/>
                    </a:lnTo>
                    <a:lnTo>
                      <a:pt x="5022" y="2285"/>
                    </a:lnTo>
                    <a:lnTo>
                      <a:pt x="5027" y="2280"/>
                    </a:lnTo>
                    <a:lnTo>
                      <a:pt x="5036" y="2275"/>
                    </a:lnTo>
                    <a:lnTo>
                      <a:pt x="5041" y="2266"/>
                    </a:lnTo>
                    <a:lnTo>
                      <a:pt x="5041" y="2261"/>
                    </a:lnTo>
                    <a:lnTo>
                      <a:pt x="5046" y="2251"/>
                    </a:lnTo>
                    <a:lnTo>
                      <a:pt x="5046" y="2246"/>
                    </a:lnTo>
                    <a:lnTo>
                      <a:pt x="5061" y="2246"/>
                    </a:lnTo>
                    <a:lnTo>
                      <a:pt x="5066" y="2241"/>
                    </a:lnTo>
                    <a:lnTo>
                      <a:pt x="5066" y="2227"/>
                    </a:lnTo>
                    <a:lnTo>
                      <a:pt x="5070" y="2217"/>
                    </a:lnTo>
                    <a:lnTo>
                      <a:pt x="5061" y="2217"/>
                    </a:lnTo>
                    <a:lnTo>
                      <a:pt x="5061" y="2222"/>
                    </a:lnTo>
                    <a:lnTo>
                      <a:pt x="5056" y="2222"/>
                    </a:lnTo>
                    <a:lnTo>
                      <a:pt x="5056" y="2207"/>
                    </a:lnTo>
                    <a:lnTo>
                      <a:pt x="5070" y="2207"/>
                    </a:lnTo>
                    <a:lnTo>
                      <a:pt x="5080" y="2202"/>
                    </a:lnTo>
                    <a:lnTo>
                      <a:pt x="5090" y="2193"/>
                    </a:lnTo>
                    <a:lnTo>
                      <a:pt x="5095" y="2188"/>
                    </a:lnTo>
                    <a:lnTo>
                      <a:pt x="5100" y="2188"/>
                    </a:lnTo>
                    <a:lnTo>
                      <a:pt x="5100" y="2183"/>
                    </a:lnTo>
                    <a:lnTo>
                      <a:pt x="5095" y="2183"/>
                    </a:lnTo>
                    <a:lnTo>
                      <a:pt x="5090" y="2178"/>
                    </a:lnTo>
                    <a:lnTo>
                      <a:pt x="5090" y="2173"/>
                    </a:lnTo>
                    <a:lnTo>
                      <a:pt x="5095" y="2173"/>
                    </a:lnTo>
                    <a:lnTo>
                      <a:pt x="5100" y="2168"/>
                    </a:lnTo>
                    <a:lnTo>
                      <a:pt x="5104" y="2159"/>
                    </a:lnTo>
                    <a:lnTo>
                      <a:pt x="5119" y="2159"/>
                    </a:lnTo>
                    <a:lnTo>
                      <a:pt x="5124" y="2154"/>
                    </a:lnTo>
                    <a:lnTo>
                      <a:pt x="5129" y="2154"/>
                    </a:lnTo>
                    <a:lnTo>
                      <a:pt x="5129" y="2149"/>
                    </a:lnTo>
                    <a:lnTo>
                      <a:pt x="5134" y="2144"/>
                    </a:lnTo>
                    <a:lnTo>
                      <a:pt x="5138" y="2144"/>
                    </a:lnTo>
                    <a:lnTo>
                      <a:pt x="5148" y="2139"/>
                    </a:lnTo>
                    <a:lnTo>
                      <a:pt x="5153" y="2139"/>
                    </a:lnTo>
                    <a:lnTo>
                      <a:pt x="5153" y="2129"/>
                    </a:lnTo>
                    <a:lnTo>
                      <a:pt x="5158" y="2125"/>
                    </a:lnTo>
                    <a:lnTo>
                      <a:pt x="5163" y="2125"/>
                    </a:lnTo>
                    <a:lnTo>
                      <a:pt x="5168" y="2129"/>
                    </a:lnTo>
                    <a:lnTo>
                      <a:pt x="5182" y="2129"/>
                    </a:lnTo>
                    <a:lnTo>
                      <a:pt x="5197" y="2154"/>
                    </a:lnTo>
                    <a:lnTo>
                      <a:pt x="5202" y="2164"/>
                    </a:lnTo>
                    <a:lnTo>
                      <a:pt x="5197" y="2173"/>
                    </a:lnTo>
                    <a:lnTo>
                      <a:pt x="5177" y="2164"/>
                    </a:lnTo>
                    <a:lnTo>
                      <a:pt x="5168" y="2173"/>
                    </a:lnTo>
                    <a:lnTo>
                      <a:pt x="5168" y="2222"/>
                    </a:lnTo>
                    <a:lnTo>
                      <a:pt x="5153" y="2275"/>
                    </a:lnTo>
                    <a:lnTo>
                      <a:pt x="5080" y="2285"/>
                    </a:lnTo>
                    <a:lnTo>
                      <a:pt x="5075" y="2304"/>
                    </a:lnTo>
                    <a:lnTo>
                      <a:pt x="5109" y="2314"/>
                    </a:lnTo>
                    <a:lnTo>
                      <a:pt x="5143" y="2324"/>
                    </a:lnTo>
                    <a:lnTo>
                      <a:pt x="5153" y="2353"/>
                    </a:lnTo>
                    <a:lnTo>
                      <a:pt x="5138" y="2377"/>
                    </a:lnTo>
                    <a:lnTo>
                      <a:pt x="5129" y="2377"/>
                    </a:lnTo>
                    <a:lnTo>
                      <a:pt x="5148" y="2397"/>
                    </a:lnTo>
                    <a:lnTo>
                      <a:pt x="5182" y="2382"/>
                    </a:lnTo>
                    <a:lnTo>
                      <a:pt x="5211" y="2382"/>
                    </a:lnTo>
                    <a:lnTo>
                      <a:pt x="5216" y="2397"/>
                    </a:lnTo>
                    <a:lnTo>
                      <a:pt x="5211" y="2416"/>
                    </a:lnTo>
                    <a:lnTo>
                      <a:pt x="5231" y="2436"/>
                    </a:lnTo>
                    <a:lnTo>
                      <a:pt x="5231" y="2460"/>
                    </a:lnTo>
                    <a:lnTo>
                      <a:pt x="5211" y="2465"/>
                    </a:lnTo>
                    <a:lnTo>
                      <a:pt x="5206" y="2489"/>
                    </a:lnTo>
                    <a:lnTo>
                      <a:pt x="5231" y="2489"/>
                    </a:lnTo>
                    <a:lnTo>
                      <a:pt x="5231" y="2513"/>
                    </a:lnTo>
                    <a:lnTo>
                      <a:pt x="5221" y="2543"/>
                    </a:lnTo>
                    <a:lnTo>
                      <a:pt x="5226" y="2567"/>
                    </a:lnTo>
                    <a:lnTo>
                      <a:pt x="5223" y="2577"/>
                    </a:lnTo>
                    <a:lnTo>
                      <a:pt x="5226" y="2577"/>
                    </a:lnTo>
                    <a:lnTo>
                      <a:pt x="5221" y="2586"/>
                    </a:lnTo>
                    <a:lnTo>
                      <a:pt x="5236" y="2625"/>
                    </a:lnTo>
                    <a:lnTo>
                      <a:pt x="5250" y="2669"/>
                    </a:lnTo>
                    <a:lnTo>
                      <a:pt x="5260" y="2664"/>
                    </a:lnTo>
                    <a:lnTo>
                      <a:pt x="5275" y="2669"/>
                    </a:lnTo>
                    <a:lnTo>
                      <a:pt x="5275" y="2693"/>
                    </a:lnTo>
                    <a:lnTo>
                      <a:pt x="5309" y="2698"/>
                    </a:lnTo>
                    <a:lnTo>
                      <a:pt x="5328" y="2713"/>
                    </a:lnTo>
                    <a:lnTo>
                      <a:pt x="5333" y="2742"/>
                    </a:lnTo>
                    <a:lnTo>
                      <a:pt x="5318" y="2761"/>
                    </a:lnTo>
                    <a:lnTo>
                      <a:pt x="5313" y="2786"/>
                    </a:lnTo>
                    <a:lnTo>
                      <a:pt x="5333" y="2805"/>
                    </a:lnTo>
                    <a:lnTo>
                      <a:pt x="5362" y="2795"/>
                    </a:lnTo>
                    <a:lnTo>
                      <a:pt x="5381" y="2815"/>
                    </a:lnTo>
                    <a:lnTo>
                      <a:pt x="5406" y="2810"/>
                    </a:lnTo>
                    <a:lnTo>
                      <a:pt x="5425" y="2829"/>
                    </a:lnTo>
                    <a:lnTo>
                      <a:pt x="5430" y="2854"/>
                    </a:lnTo>
                    <a:lnTo>
                      <a:pt x="5430" y="2878"/>
                    </a:lnTo>
                    <a:lnTo>
                      <a:pt x="5445" y="2883"/>
                    </a:lnTo>
                    <a:lnTo>
                      <a:pt x="5459" y="2898"/>
                    </a:lnTo>
                    <a:lnTo>
                      <a:pt x="5484" y="2902"/>
                    </a:lnTo>
                    <a:lnTo>
                      <a:pt x="5493" y="2902"/>
                    </a:lnTo>
                    <a:lnTo>
                      <a:pt x="5508" y="2936"/>
                    </a:lnTo>
                    <a:lnTo>
                      <a:pt x="5518" y="3004"/>
                    </a:lnTo>
                    <a:lnTo>
                      <a:pt x="5527" y="3073"/>
                    </a:lnTo>
                    <a:lnTo>
                      <a:pt x="5547" y="3131"/>
                    </a:lnTo>
                    <a:lnTo>
                      <a:pt x="5571" y="3204"/>
                    </a:lnTo>
                    <a:lnTo>
                      <a:pt x="5576" y="3252"/>
                    </a:lnTo>
                    <a:lnTo>
                      <a:pt x="5586" y="3272"/>
                    </a:lnTo>
                    <a:lnTo>
                      <a:pt x="5605" y="3272"/>
                    </a:lnTo>
                    <a:lnTo>
                      <a:pt x="5620" y="3282"/>
                    </a:lnTo>
                    <a:lnTo>
                      <a:pt x="5634" y="3291"/>
                    </a:lnTo>
                    <a:lnTo>
                      <a:pt x="5659" y="3311"/>
                    </a:lnTo>
                    <a:lnTo>
                      <a:pt x="5683" y="3311"/>
                    </a:lnTo>
                    <a:lnTo>
                      <a:pt x="5702" y="3320"/>
                    </a:lnTo>
                    <a:lnTo>
                      <a:pt x="5707" y="3345"/>
                    </a:lnTo>
                    <a:lnTo>
                      <a:pt x="5683" y="3354"/>
                    </a:lnTo>
                    <a:lnTo>
                      <a:pt x="5683" y="3384"/>
                    </a:lnTo>
                    <a:lnTo>
                      <a:pt x="5693" y="3398"/>
                    </a:lnTo>
                    <a:lnTo>
                      <a:pt x="5688" y="3418"/>
                    </a:lnTo>
                    <a:lnTo>
                      <a:pt x="5668" y="3427"/>
                    </a:lnTo>
                    <a:lnTo>
                      <a:pt x="5663" y="3452"/>
                    </a:lnTo>
                    <a:lnTo>
                      <a:pt x="5654" y="3461"/>
                    </a:lnTo>
                    <a:lnTo>
                      <a:pt x="5639" y="3442"/>
                    </a:lnTo>
                    <a:lnTo>
                      <a:pt x="5629" y="3442"/>
                    </a:lnTo>
                    <a:lnTo>
                      <a:pt x="5605" y="3491"/>
                    </a:lnTo>
                    <a:lnTo>
                      <a:pt x="5586" y="3500"/>
                    </a:lnTo>
                    <a:lnTo>
                      <a:pt x="5542" y="3525"/>
                    </a:lnTo>
                    <a:lnTo>
                      <a:pt x="5532" y="3559"/>
                    </a:lnTo>
                    <a:lnTo>
                      <a:pt x="5498" y="3568"/>
                    </a:lnTo>
                    <a:lnTo>
                      <a:pt x="5474" y="3593"/>
                    </a:lnTo>
                    <a:lnTo>
                      <a:pt x="5454" y="3612"/>
                    </a:lnTo>
                    <a:lnTo>
                      <a:pt x="5420" y="3627"/>
                    </a:lnTo>
                    <a:lnTo>
                      <a:pt x="5396" y="3646"/>
                    </a:lnTo>
                    <a:lnTo>
                      <a:pt x="5381" y="3670"/>
                    </a:lnTo>
                    <a:lnTo>
                      <a:pt x="5357" y="3680"/>
                    </a:lnTo>
                    <a:lnTo>
                      <a:pt x="5338" y="3704"/>
                    </a:lnTo>
                    <a:lnTo>
                      <a:pt x="5333" y="3724"/>
                    </a:lnTo>
                    <a:lnTo>
                      <a:pt x="5343" y="3738"/>
                    </a:lnTo>
                    <a:lnTo>
                      <a:pt x="5333" y="3748"/>
                    </a:lnTo>
                    <a:lnTo>
                      <a:pt x="5338" y="3782"/>
                    </a:lnTo>
                    <a:lnTo>
                      <a:pt x="5357" y="3792"/>
                    </a:lnTo>
                    <a:lnTo>
                      <a:pt x="5372" y="3797"/>
                    </a:lnTo>
                    <a:lnTo>
                      <a:pt x="5381" y="3821"/>
                    </a:lnTo>
                    <a:lnTo>
                      <a:pt x="5357" y="3831"/>
                    </a:lnTo>
                    <a:lnTo>
                      <a:pt x="5318" y="3841"/>
                    </a:lnTo>
                    <a:lnTo>
                      <a:pt x="5284" y="3855"/>
                    </a:lnTo>
                    <a:lnTo>
                      <a:pt x="5275" y="3855"/>
                    </a:lnTo>
                    <a:lnTo>
                      <a:pt x="5265" y="3870"/>
                    </a:lnTo>
                    <a:lnTo>
                      <a:pt x="5279" y="3894"/>
                    </a:lnTo>
                    <a:lnTo>
                      <a:pt x="5275" y="3923"/>
                    </a:lnTo>
                    <a:lnTo>
                      <a:pt x="5260" y="3933"/>
                    </a:lnTo>
                    <a:lnTo>
                      <a:pt x="5245" y="3943"/>
                    </a:lnTo>
                    <a:lnTo>
                      <a:pt x="5245" y="3972"/>
                    </a:lnTo>
                    <a:lnTo>
                      <a:pt x="5260" y="3982"/>
                    </a:lnTo>
                    <a:lnTo>
                      <a:pt x="5260" y="4025"/>
                    </a:lnTo>
                    <a:lnTo>
                      <a:pt x="5275" y="4030"/>
                    </a:lnTo>
                    <a:lnTo>
                      <a:pt x="5289" y="4030"/>
                    </a:lnTo>
                    <a:lnTo>
                      <a:pt x="5289" y="4045"/>
                    </a:lnTo>
                    <a:lnTo>
                      <a:pt x="5279" y="4064"/>
                    </a:lnTo>
                    <a:lnTo>
                      <a:pt x="5275" y="4084"/>
                    </a:lnTo>
                    <a:lnTo>
                      <a:pt x="5279" y="4108"/>
                    </a:lnTo>
                    <a:lnTo>
                      <a:pt x="5275" y="4147"/>
                    </a:lnTo>
                    <a:lnTo>
                      <a:pt x="5270" y="4166"/>
                    </a:lnTo>
                    <a:lnTo>
                      <a:pt x="5241" y="4181"/>
                    </a:lnTo>
                    <a:lnTo>
                      <a:pt x="5206" y="4181"/>
                    </a:lnTo>
                    <a:lnTo>
                      <a:pt x="5192" y="4171"/>
                    </a:lnTo>
                    <a:lnTo>
                      <a:pt x="5192" y="4147"/>
                    </a:lnTo>
                    <a:lnTo>
                      <a:pt x="5177" y="4147"/>
                    </a:lnTo>
                    <a:lnTo>
                      <a:pt x="5148" y="4157"/>
                    </a:lnTo>
                    <a:lnTo>
                      <a:pt x="5134" y="4157"/>
                    </a:lnTo>
                    <a:lnTo>
                      <a:pt x="5109" y="4161"/>
                    </a:lnTo>
                    <a:lnTo>
                      <a:pt x="5090" y="4166"/>
                    </a:lnTo>
                    <a:lnTo>
                      <a:pt x="5066" y="4186"/>
                    </a:lnTo>
                    <a:lnTo>
                      <a:pt x="5056" y="4205"/>
                    </a:lnTo>
                    <a:lnTo>
                      <a:pt x="5046" y="4244"/>
                    </a:lnTo>
                    <a:lnTo>
                      <a:pt x="5036" y="4254"/>
                    </a:lnTo>
                    <a:lnTo>
                      <a:pt x="5002" y="4254"/>
                    </a:lnTo>
                    <a:lnTo>
                      <a:pt x="4983" y="4268"/>
                    </a:lnTo>
                    <a:lnTo>
                      <a:pt x="4959" y="4278"/>
                    </a:lnTo>
                    <a:lnTo>
                      <a:pt x="4944" y="4297"/>
                    </a:lnTo>
                    <a:lnTo>
                      <a:pt x="4934" y="4307"/>
                    </a:lnTo>
                    <a:lnTo>
                      <a:pt x="4905" y="4327"/>
                    </a:lnTo>
                    <a:lnTo>
                      <a:pt x="4886" y="4346"/>
                    </a:lnTo>
                    <a:lnTo>
                      <a:pt x="4866" y="4356"/>
                    </a:lnTo>
                    <a:lnTo>
                      <a:pt x="4822" y="4361"/>
                    </a:lnTo>
                    <a:lnTo>
                      <a:pt x="4793" y="4346"/>
                    </a:lnTo>
                    <a:lnTo>
                      <a:pt x="4769" y="4366"/>
                    </a:lnTo>
                    <a:lnTo>
                      <a:pt x="4759" y="4400"/>
                    </a:lnTo>
                    <a:lnTo>
                      <a:pt x="4745" y="4409"/>
                    </a:lnTo>
                    <a:lnTo>
                      <a:pt x="4740" y="4443"/>
                    </a:lnTo>
                    <a:lnTo>
                      <a:pt x="4822" y="4555"/>
                    </a:lnTo>
                    <a:lnTo>
                      <a:pt x="4905" y="4682"/>
                    </a:lnTo>
                    <a:lnTo>
                      <a:pt x="4934" y="4793"/>
                    </a:lnTo>
                    <a:lnTo>
                      <a:pt x="4959" y="5027"/>
                    </a:lnTo>
                    <a:lnTo>
                      <a:pt x="4968" y="5163"/>
                    </a:lnTo>
                    <a:lnTo>
                      <a:pt x="4968" y="5163"/>
                    </a:lnTo>
                    <a:lnTo>
                      <a:pt x="4968" y="5168"/>
                    </a:lnTo>
                    <a:lnTo>
                      <a:pt x="4973" y="5289"/>
                    </a:lnTo>
                    <a:lnTo>
                      <a:pt x="4983" y="5367"/>
                    </a:lnTo>
                    <a:lnTo>
                      <a:pt x="4988" y="5420"/>
                    </a:lnTo>
                    <a:lnTo>
                      <a:pt x="4988" y="5459"/>
                    </a:lnTo>
                    <a:lnTo>
                      <a:pt x="4968" y="5484"/>
                    </a:lnTo>
                    <a:lnTo>
                      <a:pt x="4954" y="5474"/>
                    </a:lnTo>
                    <a:lnTo>
                      <a:pt x="4934" y="5474"/>
                    </a:lnTo>
                    <a:lnTo>
                      <a:pt x="4915" y="5493"/>
                    </a:lnTo>
                    <a:lnTo>
                      <a:pt x="4905" y="5513"/>
                    </a:lnTo>
                    <a:lnTo>
                      <a:pt x="4891" y="5518"/>
                    </a:lnTo>
                    <a:lnTo>
                      <a:pt x="4866" y="5522"/>
                    </a:lnTo>
                    <a:lnTo>
                      <a:pt x="4866" y="5566"/>
                    </a:lnTo>
                    <a:lnTo>
                      <a:pt x="4861" y="5591"/>
                    </a:lnTo>
                    <a:lnTo>
                      <a:pt x="4847" y="5600"/>
                    </a:lnTo>
                    <a:lnTo>
                      <a:pt x="4808" y="5605"/>
                    </a:lnTo>
                    <a:lnTo>
                      <a:pt x="4793" y="5610"/>
                    </a:lnTo>
                    <a:lnTo>
                      <a:pt x="4774" y="5610"/>
                    </a:lnTo>
                    <a:lnTo>
                      <a:pt x="4774" y="5625"/>
                    </a:lnTo>
                    <a:lnTo>
                      <a:pt x="4813" y="5654"/>
                    </a:lnTo>
                    <a:lnTo>
                      <a:pt x="4832" y="5644"/>
                    </a:lnTo>
                    <a:lnTo>
                      <a:pt x="4852" y="5644"/>
                    </a:lnTo>
                    <a:lnTo>
                      <a:pt x="4861" y="5668"/>
                    </a:lnTo>
                    <a:lnTo>
                      <a:pt x="4876" y="5663"/>
                    </a:lnTo>
                    <a:lnTo>
                      <a:pt x="4895" y="5659"/>
                    </a:lnTo>
                    <a:lnTo>
                      <a:pt x="4895" y="5683"/>
                    </a:lnTo>
                    <a:lnTo>
                      <a:pt x="4886" y="5707"/>
                    </a:lnTo>
                    <a:lnTo>
                      <a:pt x="4895" y="5717"/>
                    </a:lnTo>
                    <a:lnTo>
                      <a:pt x="4915" y="5707"/>
                    </a:lnTo>
                    <a:lnTo>
                      <a:pt x="4920" y="5731"/>
                    </a:lnTo>
                    <a:lnTo>
                      <a:pt x="4939" y="5746"/>
                    </a:lnTo>
                    <a:lnTo>
                      <a:pt x="4934" y="5785"/>
                    </a:lnTo>
                    <a:lnTo>
                      <a:pt x="4949" y="5809"/>
                    </a:lnTo>
                    <a:lnTo>
                      <a:pt x="4954" y="5843"/>
                    </a:lnTo>
                    <a:lnTo>
                      <a:pt x="4954" y="5858"/>
                    </a:lnTo>
                    <a:lnTo>
                      <a:pt x="4949" y="5868"/>
                    </a:lnTo>
                    <a:lnTo>
                      <a:pt x="4934" y="5892"/>
                    </a:lnTo>
                    <a:lnTo>
                      <a:pt x="4944" y="5984"/>
                    </a:lnTo>
                    <a:lnTo>
                      <a:pt x="4949" y="6009"/>
                    </a:lnTo>
                    <a:lnTo>
                      <a:pt x="4968" y="6018"/>
                    </a:lnTo>
                    <a:lnTo>
                      <a:pt x="5002" y="6038"/>
                    </a:lnTo>
                    <a:lnTo>
                      <a:pt x="5017" y="6062"/>
                    </a:lnTo>
                    <a:lnTo>
                      <a:pt x="5027" y="6096"/>
                    </a:lnTo>
                    <a:lnTo>
                      <a:pt x="5027" y="6140"/>
                    </a:lnTo>
                    <a:lnTo>
                      <a:pt x="5031" y="6179"/>
                    </a:lnTo>
                    <a:lnTo>
                      <a:pt x="5031" y="6213"/>
                    </a:lnTo>
                    <a:lnTo>
                      <a:pt x="5041" y="6237"/>
                    </a:lnTo>
                    <a:lnTo>
                      <a:pt x="5080" y="6256"/>
                    </a:lnTo>
                    <a:lnTo>
                      <a:pt x="5100" y="6286"/>
                    </a:lnTo>
                    <a:lnTo>
                      <a:pt x="5119" y="6295"/>
                    </a:lnTo>
                    <a:lnTo>
                      <a:pt x="5148" y="6295"/>
                    </a:lnTo>
                    <a:lnTo>
                      <a:pt x="5158" y="6300"/>
                    </a:lnTo>
                    <a:lnTo>
                      <a:pt x="5148" y="6320"/>
                    </a:lnTo>
                    <a:lnTo>
                      <a:pt x="5129" y="6334"/>
                    </a:lnTo>
                    <a:lnTo>
                      <a:pt x="5129" y="6373"/>
                    </a:lnTo>
                    <a:lnTo>
                      <a:pt x="5109" y="6368"/>
                    </a:lnTo>
                    <a:lnTo>
                      <a:pt x="5085" y="6378"/>
                    </a:lnTo>
                    <a:lnTo>
                      <a:pt x="5066" y="6393"/>
                    </a:lnTo>
                    <a:lnTo>
                      <a:pt x="5061" y="6417"/>
                    </a:lnTo>
                    <a:lnTo>
                      <a:pt x="5056" y="6436"/>
                    </a:lnTo>
                    <a:lnTo>
                      <a:pt x="5075" y="6461"/>
                    </a:lnTo>
                    <a:lnTo>
                      <a:pt x="5056" y="6465"/>
                    </a:lnTo>
                    <a:lnTo>
                      <a:pt x="5036" y="6500"/>
                    </a:lnTo>
                    <a:lnTo>
                      <a:pt x="5017" y="6509"/>
                    </a:lnTo>
                    <a:lnTo>
                      <a:pt x="5012" y="6534"/>
                    </a:lnTo>
                    <a:lnTo>
                      <a:pt x="4988" y="6538"/>
                    </a:lnTo>
                    <a:lnTo>
                      <a:pt x="4983" y="6553"/>
                    </a:lnTo>
                    <a:lnTo>
                      <a:pt x="4988" y="6577"/>
                    </a:lnTo>
                    <a:lnTo>
                      <a:pt x="5002" y="6587"/>
                    </a:lnTo>
                    <a:lnTo>
                      <a:pt x="5007" y="6606"/>
                    </a:lnTo>
                    <a:lnTo>
                      <a:pt x="5027" y="6621"/>
                    </a:lnTo>
                    <a:lnTo>
                      <a:pt x="5007" y="6631"/>
                    </a:lnTo>
                    <a:lnTo>
                      <a:pt x="4993" y="6616"/>
                    </a:lnTo>
                    <a:lnTo>
                      <a:pt x="4983" y="6616"/>
                    </a:lnTo>
                    <a:lnTo>
                      <a:pt x="4978" y="6641"/>
                    </a:lnTo>
                    <a:lnTo>
                      <a:pt x="4988" y="6660"/>
                    </a:lnTo>
                    <a:lnTo>
                      <a:pt x="4978" y="6684"/>
                    </a:lnTo>
                    <a:lnTo>
                      <a:pt x="4973" y="6699"/>
                    </a:lnTo>
                    <a:lnTo>
                      <a:pt x="4983" y="6723"/>
                    </a:lnTo>
                    <a:lnTo>
                      <a:pt x="4978" y="6733"/>
                    </a:lnTo>
                    <a:lnTo>
                      <a:pt x="4949" y="6738"/>
                    </a:lnTo>
                    <a:lnTo>
                      <a:pt x="4963" y="6772"/>
                    </a:lnTo>
                    <a:lnTo>
                      <a:pt x="4954" y="6786"/>
                    </a:lnTo>
                    <a:lnTo>
                      <a:pt x="4968" y="6796"/>
                    </a:lnTo>
                    <a:lnTo>
                      <a:pt x="4973" y="6815"/>
                    </a:lnTo>
                    <a:lnTo>
                      <a:pt x="4988" y="6825"/>
                    </a:lnTo>
                    <a:lnTo>
                      <a:pt x="4997" y="6815"/>
                    </a:lnTo>
                    <a:lnTo>
                      <a:pt x="5012" y="6796"/>
                    </a:lnTo>
                    <a:lnTo>
                      <a:pt x="5036" y="6801"/>
                    </a:lnTo>
                    <a:lnTo>
                      <a:pt x="5046" y="6820"/>
                    </a:lnTo>
                    <a:lnTo>
                      <a:pt x="5036" y="6835"/>
                    </a:lnTo>
                    <a:lnTo>
                      <a:pt x="5051" y="6850"/>
                    </a:lnTo>
                    <a:lnTo>
                      <a:pt x="5080" y="6835"/>
                    </a:lnTo>
                    <a:lnTo>
                      <a:pt x="5109" y="6830"/>
                    </a:lnTo>
                    <a:lnTo>
                      <a:pt x="5134" y="6820"/>
                    </a:lnTo>
                    <a:lnTo>
                      <a:pt x="5138" y="6811"/>
                    </a:lnTo>
                    <a:lnTo>
                      <a:pt x="5134" y="6791"/>
                    </a:lnTo>
                    <a:lnTo>
                      <a:pt x="5148" y="6781"/>
                    </a:lnTo>
                    <a:lnTo>
                      <a:pt x="5158" y="6786"/>
                    </a:lnTo>
                    <a:lnTo>
                      <a:pt x="5163" y="6815"/>
                    </a:lnTo>
                    <a:lnTo>
                      <a:pt x="5177" y="6830"/>
                    </a:lnTo>
                    <a:lnTo>
                      <a:pt x="5197" y="6825"/>
                    </a:lnTo>
                    <a:lnTo>
                      <a:pt x="5211" y="6825"/>
                    </a:lnTo>
                    <a:lnTo>
                      <a:pt x="5226" y="6850"/>
                    </a:lnTo>
                    <a:lnTo>
                      <a:pt x="5270" y="6850"/>
                    </a:lnTo>
                    <a:lnTo>
                      <a:pt x="5279" y="6845"/>
                    </a:lnTo>
                    <a:lnTo>
                      <a:pt x="5294" y="6888"/>
                    </a:lnTo>
                    <a:lnTo>
                      <a:pt x="5323" y="6884"/>
                    </a:lnTo>
                    <a:lnTo>
                      <a:pt x="5333" y="6869"/>
                    </a:lnTo>
                    <a:lnTo>
                      <a:pt x="5357" y="6869"/>
                    </a:lnTo>
                    <a:lnTo>
                      <a:pt x="5381" y="6879"/>
                    </a:lnTo>
                    <a:lnTo>
                      <a:pt x="5406" y="6888"/>
                    </a:lnTo>
                    <a:lnTo>
                      <a:pt x="5425" y="6903"/>
                    </a:lnTo>
                    <a:lnTo>
                      <a:pt x="5450" y="6898"/>
                    </a:lnTo>
                    <a:lnTo>
                      <a:pt x="5450" y="6879"/>
                    </a:lnTo>
                    <a:lnTo>
                      <a:pt x="5484" y="6888"/>
                    </a:lnTo>
                    <a:lnTo>
                      <a:pt x="5498" y="6913"/>
                    </a:lnTo>
                    <a:lnTo>
                      <a:pt x="5503" y="6932"/>
                    </a:lnTo>
                    <a:lnTo>
                      <a:pt x="5527" y="6947"/>
                    </a:lnTo>
                    <a:lnTo>
                      <a:pt x="5537" y="6956"/>
                    </a:lnTo>
                    <a:lnTo>
                      <a:pt x="5532" y="6986"/>
                    </a:lnTo>
                    <a:lnTo>
                      <a:pt x="5518" y="7020"/>
                    </a:lnTo>
                    <a:lnTo>
                      <a:pt x="5498" y="7005"/>
                    </a:lnTo>
                    <a:lnTo>
                      <a:pt x="5454" y="7020"/>
                    </a:lnTo>
                    <a:lnTo>
                      <a:pt x="5420" y="7020"/>
                    </a:lnTo>
                    <a:lnTo>
                      <a:pt x="5386" y="7034"/>
                    </a:lnTo>
                    <a:lnTo>
                      <a:pt x="5381" y="7068"/>
                    </a:lnTo>
                    <a:lnTo>
                      <a:pt x="5367" y="7078"/>
                    </a:lnTo>
                    <a:lnTo>
                      <a:pt x="5333" y="7078"/>
                    </a:lnTo>
                    <a:lnTo>
                      <a:pt x="5313" y="7059"/>
                    </a:lnTo>
                    <a:lnTo>
                      <a:pt x="5299" y="7054"/>
                    </a:lnTo>
                    <a:lnTo>
                      <a:pt x="5294" y="7068"/>
                    </a:lnTo>
                    <a:lnTo>
                      <a:pt x="5279" y="7083"/>
                    </a:lnTo>
                    <a:lnTo>
                      <a:pt x="5250" y="7068"/>
                    </a:lnTo>
                    <a:lnTo>
                      <a:pt x="5221" y="7059"/>
                    </a:lnTo>
                    <a:lnTo>
                      <a:pt x="5197" y="7054"/>
                    </a:lnTo>
                    <a:lnTo>
                      <a:pt x="5192" y="7063"/>
                    </a:lnTo>
                    <a:lnTo>
                      <a:pt x="5206" y="7093"/>
                    </a:lnTo>
                    <a:lnTo>
                      <a:pt x="5211" y="7122"/>
                    </a:lnTo>
                    <a:lnTo>
                      <a:pt x="5206" y="7156"/>
                    </a:lnTo>
                    <a:lnTo>
                      <a:pt x="5202" y="7175"/>
                    </a:lnTo>
                    <a:lnTo>
                      <a:pt x="5197" y="7209"/>
                    </a:lnTo>
                    <a:lnTo>
                      <a:pt x="5206" y="7234"/>
                    </a:lnTo>
                    <a:lnTo>
                      <a:pt x="5197" y="7253"/>
                    </a:lnTo>
                    <a:lnTo>
                      <a:pt x="5182" y="7272"/>
                    </a:lnTo>
                    <a:lnTo>
                      <a:pt x="5197" y="7297"/>
                    </a:lnTo>
                    <a:lnTo>
                      <a:pt x="5211" y="7311"/>
                    </a:lnTo>
                    <a:lnTo>
                      <a:pt x="5231" y="7326"/>
                    </a:lnTo>
                    <a:lnTo>
                      <a:pt x="5241" y="7340"/>
                    </a:lnTo>
                    <a:lnTo>
                      <a:pt x="5231" y="7365"/>
                    </a:lnTo>
                    <a:lnTo>
                      <a:pt x="5211" y="7379"/>
                    </a:lnTo>
                    <a:lnTo>
                      <a:pt x="5187" y="7365"/>
                    </a:lnTo>
                    <a:lnTo>
                      <a:pt x="5168" y="7374"/>
                    </a:lnTo>
                    <a:lnTo>
                      <a:pt x="5163" y="7404"/>
                    </a:lnTo>
                    <a:lnTo>
                      <a:pt x="5187" y="7423"/>
                    </a:lnTo>
                    <a:lnTo>
                      <a:pt x="5187" y="7462"/>
                    </a:lnTo>
                    <a:lnTo>
                      <a:pt x="5182" y="7477"/>
                    </a:lnTo>
                    <a:lnTo>
                      <a:pt x="5168" y="7491"/>
                    </a:lnTo>
                    <a:lnTo>
                      <a:pt x="5138" y="7496"/>
                    </a:lnTo>
                    <a:lnTo>
                      <a:pt x="5148" y="7525"/>
                    </a:lnTo>
                    <a:lnTo>
                      <a:pt x="5153" y="7554"/>
                    </a:lnTo>
                    <a:lnTo>
                      <a:pt x="5168" y="7569"/>
                    </a:lnTo>
                    <a:lnTo>
                      <a:pt x="5197" y="7584"/>
                    </a:lnTo>
                    <a:lnTo>
                      <a:pt x="5211" y="7613"/>
                    </a:lnTo>
                    <a:lnTo>
                      <a:pt x="5221" y="7618"/>
                    </a:lnTo>
                    <a:lnTo>
                      <a:pt x="5231" y="7632"/>
                    </a:lnTo>
                    <a:lnTo>
                      <a:pt x="5226" y="7656"/>
                    </a:lnTo>
                    <a:lnTo>
                      <a:pt x="5241" y="7676"/>
                    </a:lnTo>
                    <a:lnTo>
                      <a:pt x="5270" y="7686"/>
                    </a:lnTo>
                    <a:lnTo>
                      <a:pt x="5299" y="7686"/>
                    </a:lnTo>
                    <a:lnTo>
                      <a:pt x="5299" y="7700"/>
                    </a:lnTo>
                    <a:lnTo>
                      <a:pt x="5289" y="7715"/>
                    </a:lnTo>
                    <a:lnTo>
                      <a:pt x="5294" y="7739"/>
                    </a:lnTo>
                    <a:lnTo>
                      <a:pt x="5284" y="7754"/>
                    </a:lnTo>
                    <a:lnTo>
                      <a:pt x="5282" y="7754"/>
                    </a:lnTo>
                    <a:lnTo>
                      <a:pt x="5275" y="7763"/>
                    </a:lnTo>
                    <a:lnTo>
                      <a:pt x="5255" y="7797"/>
                    </a:lnTo>
                    <a:lnTo>
                      <a:pt x="5245" y="7807"/>
                    </a:lnTo>
                    <a:lnTo>
                      <a:pt x="5241" y="7831"/>
                    </a:lnTo>
                    <a:lnTo>
                      <a:pt x="5226" y="7856"/>
                    </a:lnTo>
                    <a:lnTo>
                      <a:pt x="5231" y="7870"/>
                    </a:lnTo>
                    <a:lnTo>
                      <a:pt x="5245" y="7880"/>
                    </a:lnTo>
                    <a:lnTo>
                      <a:pt x="5241" y="7924"/>
                    </a:lnTo>
                    <a:lnTo>
                      <a:pt x="5241" y="7963"/>
                    </a:lnTo>
                    <a:lnTo>
                      <a:pt x="5221" y="7977"/>
                    </a:lnTo>
                    <a:lnTo>
                      <a:pt x="5197" y="8006"/>
                    </a:lnTo>
                    <a:lnTo>
                      <a:pt x="5163" y="8050"/>
                    </a:lnTo>
                    <a:lnTo>
                      <a:pt x="5148" y="8074"/>
                    </a:lnTo>
                    <a:lnTo>
                      <a:pt x="5153" y="8099"/>
                    </a:lnTo>
                    <a:lnTo>
                      <a:pt x="5168" y="8113"/>
                    </a:lnTo>
                    <a:lnTo>
                      <a:pt x="5168" y="8128"/>
                    </a:lnTo>
                    <a:lnTo>
                      <a:pt x="5153" y="8147"/>
                    </a:lnTo>
                    <a:lnTo>
                      <a:pt x="5143" y="8157"/>
                    </a:lnTo>
                    <a:lnTo>
                      <a:pt x="5119" y="8157"/>
                    </a:lnTo>
                    <a:lnTo>
                      <a:pt x="5100" y="8162"/>
                    </a:lnTo>
                    <a:lnTo>
                      <a:pt x="5095" y="8186"/>
                    </a:lnTo>
                    <a:lnTo>
                      <a:pt x="5075" y="8201"/>
                    </a:lnTo>
                    <a:lnTo>
                      <a:pt x="5051" y="8220"/>
                    </a:lnTo>
                    <a:lnTo>
                      <a:pt x="5031" y="8245"/>
                    </a:lnTo>
                    <a:lnTo>
                      <a:pt x="5031" y="8264"/>
                    </a:lnTo>
                    <a:lnTo>
                      <a:pt x="5007" y="8274"/>
                    </a:lnTo>
                    <a:lnTo>
                      <a:pt x="4973" y="8288"/>
                    </a:lnTo>
                    <a:lnTo>
                      <a:pt x="4963" y="8303"/>
                    </a:lnTo>
                    <a:lnTo>
                      <a:pt x="4959" y="8313"/>
                    </a:lnTo>
                    <a:lnTo>
                      <a:pt x="4963" y="8327"/>
                    </a:lnTo>
                    <a:lnTo>
                      <a:pt x="4978" y="8342"/>
                    </a:lnTo>
                    <a:lnTo>
                      <a:pt x="4993" y="8371"/>
                    </a:lnTo>
                    <a:lnTo>
                      <a:pt x="4954" y="8405"/>
                    </a:lnTo>
                    <a:lnTo>
                      <a:pt x="4929" y="8415"/>
                    </a:lnTo>
                    <a:lnTo>
                      <a:pt x="4929" y="8439"/>
                    </a:lnTo>
                    <a:lnTo>
                      <a:pt x="4905" y="8449"/>
                    </a:lnTo>
                    <a:lnTo>
                      <a:pt x="4900" y="8478"/>
                    </a:lnTo>
                    <a:lnTo>
                      <a:pt x="4900" y="8512"/>
                    </a:lnTo>
                    <a:lnTo>
                      <a:pt x="4910" y="8527"/>
                    </a:lnTo>
                    <a:lnTo>
                      <a:pt x="4910" y="8546"/>
                    </a:lnTo>
                    <a:lnTo>
                      <a:pt x="4886" y="8561"/>
                    </a:lnTo>
                    <a:lnTo>
                      <a:pt x="4891" y="8580"/>
                    </a:lnTo>
                    <a:lnTo>
                      <a:pt x="4905" y="8585"/>
                    </a:lnTo>
                    <a:lnTo>
                      <a:pt x="4915" y="8599"/>
                    </a:lnTo>
                    <a:lnTo>
                      <a:pt x="4905" y="8638"/>
                    </a:lnTo>
                    <a:lnTo>
                      <a:pt x="4900" y="8653"/>
                    </a:lnTo>
                    <a:lnTo>
                      <a:pt x="4925" y="8692"/>
                    </a:lnTo>
                    <a:lnTo>
                      <a:pt x="4963" y="8726"/>
                    </a:lnTo>
                    <a:lnTo>
                      <a:pt x="4988" y="8750"/>
                    </a:lnTo>
                    <a:lnTo>
                      <a:pt x="5017" y="8770"/>
                    </a:lnTo>
                    <a:lnTo>
                      <a:pt x="5056" y="8779"/>
                    </a:lnTo>
                    <a:lnTo>
                      <a:pt x="5070" y="8779"/>
                    </a:lnTo>
                    <a:lnTo>
                      <a:pt x="5095" y="8770"/>
                    </a:lnTo>
                    <a:lnTo>
                      <a:pt x="5114" y="8789"/>
                    </a:lnTo>
                    <a:lnTo>
                      <a:pt x="5134" y="8779"/>
                    </a:lnTo>
                    <a:lnTo>
                      <a:pt x="5138" y="8872"/>
                    </a:lnTo>
                    <a:lnTo>
                      <a:pt x="5153" y="8896"/>
                    </a:lnTo>
                    <a:lnTo>
                      <a:pt x="5148" y="8925"/>
                    </a:lnTo>
                    <a:lnTo>
                      <a:pt x="5148" y="8935"/>
                    </a:lnTo>
                    <a:lnTo>
                      <a:pt x="5168" y="8949"/>
                    </a:lnTo>
                    <a:lnTo>
                      <a:pt x="5172" y="8969"/>
                    </a:lnTo>
                    <a:lnTo>
                      <a:pt x="5124" y="8974"/>
                    </a:lnTo>
                    <a:lnTo>
                      <a:pt x="5070" y="8974"/>
                    </a:lnTo>
                    <a:lnTo>
                      <a:pt x="5056" y="9022"/>
                    </a:lnTo>
                    <a:lnTo>
                      <a:pt x="5027" y="9042"/>
                    </a:lnTo>
                    <a:lnTo>
                      <a:pt x="5007" y="9066"/>
                    </a:lnTo>
                    <a:lnTo>
                      <a:pt x="5027" y="9095"/>
                    </a:lnTo>
                    <a:lnTo>
                      <a:pt x="5036" y="9124"/>
                    </a:lnTo>
                    <a:lnTo>
                      <a:pt x="5080" y="9163"/>
                    </a:lnTo>
                    <a:lnTo>
                      <a:pt x="5114" y="9159"/>
                    </a:lnTo>
                    <a:lnTo>
                      <a:pt x="5119" y="9197"/>
                    </a:lnTo>
                    <a:lnTo>
                      <a:pt x="5109" y="9217"/>
                    </a:lnTo>
                    <a:lnTo>
                      <a:pt x="5124" y="9231"/>
                    </a:lnTo>
                    <a:lnTo>
                      <a:pt x="5153" y="9251"/>
                    </a:lnTo>
                    <a:lnTo>
                      <a:pt x="5163" y="9280"/>
                    </a:lnTo>
                    <a:lnTo>
                      <a:pt x="5168" y="9309"/>
                    </a:lnTo>
                    <a:lnTo>
                      <a:pt x="5153" y="9329"/>
                    </a:lnTo>
                    <a:lnTo>
                      <a:pt x="5119" y="9343"/>
                    </a:lnTo>
                    <a:lnTo>
                      <a:pt x="5090" y="9377"/>
                    </a:lnTo>
                    <a:lnTo>
                      <a:pt x="5066" y="9402"/>
                    </a:lnTo>
                    <a:lnTo>
                      <a:pt x="5046" y="9426"/>
                    </a:lnTo>
                    <a:lnTo>
                      <a:pt x="5041" y="9450"/>
                    </a:lnTo>
                    <a:lnTo>
                      <a:pt x="5061" y="9474"/>
                    </a:lnTo>
                    <a:lnTo>
                      <a:pt x="5080" y="9484"/>
                    </a:lnTo>
                    <a:lnTo>
                      <a:pt x="5070" y="9494"/>
                    </a:lnTo>
                    <a:lnTo>
                      <a:pt x="5061" y="9508"/>
                    </a:lnTo>
                    <a:lnTo>
                      <a:pt x="5041" y="9523"/>
                    </a:lnTo>
                    <a:lnTo>
                      <a:pt x="5031" y="9538"/>
                    </a:lnTo>
                    <a:lnTo>
                      <a:pt x="5002" y="9543"/>
                    </a:lnTo>
                    <a:lnTo>
                      <a:pt x="4988" y="9552"/>
                    </a:lnTo>
                    <a:lnTo>
                      <a:pt x="4954" y="9552"/>
                    </a:lnTo>
                    <a:lnTo>
                      <a:pt x="4954" y="9513"/>
                    </a:lnTo>
                    <a:lnTo>
                      <a:pt x="4929" y="9508"/>
                    </a:lnTo>
                    <a:lnTo>
                      <a:pt x="4925" y="9489"/>
                    </a:lnTo>
                    <a:lnTo>
                      <a:pt x="4891" y="9489"/>
                    </a:lnTo>
                    <a:lnTo>
                      <a:pt x="4861" y="9508"/>
                    </a:lnTo>
                    <a:lnTo>
                      <a:pt x="4852" y="9460"/>
                    </a:lnTo>
                    <a:lnTo>
                      <a:pt x="4847" y="9440"/>
                    </a:lnTo>
                    <a:lnTo>
                      <a:pt x="4827" y="9436"/>
                    </a:lnTo>
                    <a:lnTo>
                      <a:pt x="4808" y="9436"/>
                    </a:lnTo>
                    <a:lnTo>
                      <a:pt x="4750" y="9421"/>
                    </a:lnTo>
                    <a:lnTo>
                      <a:pt x="4725" y="9392"/>
                    </a:lnTo>
                    <a:lnTo>
                      <a:pt x="4701" y="9377"/>
                    </a:lnTo>
                    <a:lnTo>
                      <a:pt x="4696" y="9353"/>
                    </a:lnTo>
                    <a:lnTo>
                      <a:pt x="4672" y="9324"/>
                    </a:lnTo>
                    <a:lnTo>
                      <a:pt x="4667" y="9295"/>
                    </a:lnTo>
                    <a:lnTo>
                      <a:pt x="4696" y="9295"/>
                    </a:lnTo>
                    <a:lnTo>
                      <a:pt x="4696" y="9280"/>
                    </a:lnTo>
                    <a:lnTo>
                      <a:pt x="4652" y="9275"/>
                    </a:lnTo>
                    <a:lnTo>
                      <a:pt x="4633" y="9290"/>
                    </a:lnTo>
                    <a:lnTo>
                      <a:pt x="4599" y="9275"/>
                    </a:lnTo>
                    <a:lnTo>
                      <a:pt x="4575" y="9304"/>
                    </a:lnTo>
                    <a:lnTo>
                      <a:pt x="4570" y="9324"/>
                    </a:lnTo>
                    <a:lnTo>
                      <a:pt x="4541" y="9319"/>
                    </a:lnTo>
                    <a:lnTo>
                      <a:pt x="4516" y="9338"/>
                    </a:lnTo>
                    <a:lnTo>
                      <a:pt x="4492" y="9348"/>
                    </a:lnTo>
                    <a:lnTo>
                      <a:pt x="4482" y="9372"/>
                    </a:lnTo>
                    <a:lnTo>
                      <a:pt x="4477" y="9406"/>
                    </a:lnTo>
                    <a:lnTo>
                      <a:pt x="4492" y="9436"/>
                    </a:lnTo>
                    <a:lnTo>
                      <a:pt x="4506" y="9460"/>
                    </a:lnTo>
                    <a:lnTo>
                      <a:pt x="4521" y="9474"/>
                    </a:lnTo>
                    <a:lnTo>
                      <a:pt x="4526" y="9504"/>
                    </a:lnTo>
                    <a:lnTo>
                      <a:pt x="4531" y="9533"/>
                    </a:lnTo>
                    <a:lnTo>
                      <a:pt x="4516" y="9562"/>
                    </a:lnTo>
                    <a:lnTo>
                      <a:pt x="4492" y="9581"/>
                    </a:lnTo>
                    <a:lnTo>
                      <a:pt x="4477" y="9591"/>
                    </a:lnTo>
                    <a:lnTo>
                      <a:pt x="4468" y="9606"/>
                    </a:lnTo>
                    <a:lnTo>
                      <a:pt x="4458" y="9630"/>
                    </a:lnTo>
                    <a:lnTo>
                      <a:pt x="4443" y="9649"/>
                    </a:lnTo>
                    <a:lnTo>
                      <a:pt x="4409" y="9669"/>
                    </a:lnTo>
                    <a:lnTo>
                      <a:pt x="4380" y="9674"/>
                    </a:lnTo>
                    <a:lnTo>
                      <a:pt x="4356" y="9679"/>
                    </a:lnTo>
                    <a:lnTo>
                      <a:pt x="4336" y="9698"/>
                    </a:lnTo>
                    <a:lnTo>
                      <a:pt x="4327" y="9722"/>
                    </a:lnTo>
                    <a:lnTo>
                      <a:pt x="4322" y="9752"/>
                    </a:lnTo>
                    <a:lnTo>
                      <a:pt x="4307" y="9781"/>
                    </a:lnTo>
                    <a:lnTo>
                      <a:pt x="4283" y="9789"/>
                    </a:lnTo>
                    <a:lnTo>
                      <a:pt x="4283" y="9790"/>
                    </a:lnTo>
                    <a:lnTo>
                      <a:pt x="4278" y="9790"/>
                    </a:lnTo>
                    <a:lnTo>
                      <a:pt x="4273" y="9795"/>
                    </a:lnTo>
                    <a:lnTo>
                      <a:pt x="4273" y="9793"/>
                    </a:lnTo>
                    <a:lnTo>
                      <a:pt x="4254" y="9805"/>
                    </a:lnTo>
                    <a:lnTo>
                      <a:pt x="4239" y="9834"/>
                    </a:lnTo>
                    <a:lnTo>
                      <a:pt x="4220" y="9844"/>
                    </a:lnTo>
                    <a:lnTo>
                      <a:pt x="4215" y="9863"/>
                    </a:lnTo>
                    <a:lnTo>
                      <a:pt x="4239" y="9878"/>
                    </a:lnTo>
                    <a:lnTo>
                      <a:pt x="4215" y="9912"/>
                    </a:lnTo>
                    <a:lnTo>
                      <a:pt x="4200" y="9927"/>
                    </a:lnTo>
                    <a:lnTo>
                      <a:pt x="4195" y="9941"/>
                    </a:lnTo>
                    <a:lnTo>
                      <a:pt x="4200" y="9956"/>
                    </a:lnTo>
                    <a:lnTo>
                      <a:pt x="4171" y="9961"/>
                    </a:lnTo>
                    <a:lnTo>
                      <a:pt x="4152" y="9951"/>
                    </a:lnTo>
                    <a:lnTo>
                      <a:pt x="4137" y="9956"/>
                    </a:lnTo>
                    <a:lnTo>
                      <a:pt x="4142" y="9980"/>
                    </a:lnTo>
                    <a:lnTo>
                      <a:pt x="4157" y="9999"/>
                    </a:lnTo>
                    <a:lnTo>
                      <a:pt x="4147" y="10029"/>
                    </a:lnTo>
                    <a:lnTo>
                      <a:pt x="4147" y="10048"/>
                    </a:lnTo>
                    <a:lnTo>
                      <a:pt x="4161" y="10082"/>
                    </a:lnTo>
                    <a:lnTo>
                      <a:pt x="4181" y="10092"/>
                    </a:lnTo>
                    <a:lnTo>
                      <a:pt x="4186" y="10126"/>
                    </a:lnTo>
                    <a:lnTo>
                      <a:pt x="4176" y="10136"/>
                    </a:lnTo>
                    <a:lnTo>
                      <a:pt x="4171" y="10136"/>
                    </a:lnTo>
                    <a:lnTo>
                      <a:pt x="4157" y="10131"/>
                    </a:lnTo>
                    <a:lnTo>
                      <a:pt x="4142" y="10145"/>
                    </a:lnTo>
                    <a:lnTo>
                      <a:pt x="4137" y="10165"/>
                    </a:lnTo>
                    <a:lnTo>
                      <a:pt x="4122" y="10165"/>
                    </a:lnTo>
                    <a:lnTo>
                      <a:pt x="4113" y="10136"/>
                    </a:lnTo>
                    <a:lnTo>
                      <a:pt x="4088" y="10131"/>
                    </a:lnTo>
                    <a:lnTo>
                      <a:pt x="4059" y="10111"/>
                    </a:lnTo>
                    <a:lnTo>
                      <a:pt x="4059" y="10097"/>
                    </a:lnTo>
                    <a:lnTo>
                      <a:pt x="4050" y="10087"/>
                    </a:lnTo>
                    <a:lnTo>
                      <a:pt x="4064" y="10072"/>
                    </a:lnTo>
                    <a:lnTo>
                      <a:pt x="4040" y="10053"/>
                    </a:lnTo>
                    <a:lnTo>
                      <a:pt x="4050" y="10029"/>
                    </a:lnTo>
                    <a:lnTo>
                      <a:pt x="4030" y="10014"/>
                    </a:lnTo>
                    <a:lnTo>
                      <a:pt x="4030" y="9995"/>
                    </a:lnTo>
                    <a:lnTo>
                      <a:pt x="4006" y="9985"/>
                    </a:lnTo>
                    <a:lnTo>
                      <a:pt x="3981" y="9985"/>
                    </a:lnTo>
                    <a:lnTo>
                      <a:pt x="3972" y="9975"/>
                    </a:lnTo>
                    <a:lnTo>
                      <a:pt x="3972" y="9961"/>
                    </a:lnTo>
                    <a:lnTo>
                      <a:pt x="3957" y="9936"/>
                    </a:lnTo>
                    <a:lnTo>
                      <a:pt x="3962" y="9922"/>
                    </a:lnTo>
                    <a:lnTo>
                      <a:pt x="3977" y="9902"/>
                    </a:lnTo>
                    <a:lnTo>
                      <a:pt x="3962" y="9888"/>
                    </a:lnTo>
                    <a:lnTo>
                      <a:pt x="3947" y="9873"/>
                    </a:lnTo>
                    <a:lnTo>
                      <a:pt x="3918" y="9888"/>
                    </a:lnTo>
                    <a:lnTo>
                      <a:pt x="3904" y="9888"/>
                    </a:lnTo>
                    <a:lnTo>
                      <a:pt x="3889" y="9878"/>
                    </a:lnTo>
                    <a:lnTo>
                      <a:pt x="3860" y="9888"/>
                    </a:lnTo>
                    <a:lnTo>
                      <a:pt x="3850" y="9927"/>
                    </a:lnTo>
                    <a:lnTo>
                      <a:pt x="3831" y="9941"/>
                    </a:lnTo>
                    <a:lnTo>
                      <a:pt x="3831" y="9965"/>
                    </a:lnTo>
                    <a:lnTo>
                      <a:pt x="3816" y="9980"/>
                    </a:lnTo>
                    <a:lnTo>
                      <a:pt x="3816" y="10014"/>
                    </a:lnTo>
                    <a:lnTo>
                      <a:pt x="3782" y="10019"/>
                    </a:lnTo>
                    <a:lnTo>
                      <a:pt x="3768" y="10024"/>
                    </a:lnTo>
                    <a:lnTo>
                      <a:pt x="3748" y="10024"/>
                    </a:lnTo>
                    <a:lnTo>
                      <a:pt x="3729" y="10043"/>
                    </a:lnTo>
                    <a:lnTo>
                      <a:pt x="3709" y="10048"/>
                    </a:lnTo>
                    <a:lnTo>
                      <a:pt x="3675" y="10048"/>
                    </a:lnTo>
                    <a:lnTo>
                      <a:pt x="3661" y="10024"/>
                    </a:lnTo>
                    <a:lnTo>
                      <a:pt x="3457" y="10024"/>
                    </a:lnTo>
                    <a:lnTo>
                      <a:pt x="3418" y="10131"/>
                    </a:lnTo>
                    <a:lnTo>
                      <a:pt x="3340" y="10320"/>
                    </a:lnTo>
                    <a:lnTo>
                      <a:pt x="3325" y="10364"/>
                    </a:lnTo>
                    <a:lnTo>
                      <a:pt x="3374" y="10388"/>
                    </a:lnTo>
                    <a:lnTo>
                      <a:pt x="3393" y="10398"/>
                    </a:lnTo>
                    <a:lnTo>
                      <a:pt x="3388" y="10422"/>
                    </a:lnTo>
                    <a:lnTo>
                      <a:pt x="3359" y="10437"/>
                    </a:lnTo>
                    <a:lnTo>
                      <a:pt x="3359" y="10461"/>
                    </a:lnTo>
                    <a:lnTo>
                      <a:pt x="3369" y="10476"/>
                    </a:lnTo>
                    <a:lnTo>
                      <a:pt x="3393" y="10481"/>
                    </a:lnTo>
                    <a:lnTo>
                      <a:pt x="3413" y="10471"/>
                    </a:lnTo>
                    <a:lnTo>
                      <a:pt x="3437" y="10476"/>
                    </a:lnTo>
                    <a:lnTo>
                      <a:pt x="3437" y="10539"/>
                    </a:lnTo>
                    <a:lnTo>
                      <a:pt x="3432" y="10573"/>
                    </a:lnTo>
                    <a:lnTo>
                      <a:pt x="3452" y="10578"/>
                    </a:lnTo>
                    <a:lnTo>
                      <a:pt x="3466" y="10573"/>
                    </a:lnTo>
                    <a:lnTo>
                      <a:pt x="3471" y="10583"/>
                    </a:lnTo>
                    <a:lnTo>
                      <a:pt x="3461" y="10617"/>
                    </a:lnTo>
                    <a:lnTo>
                      <a:pt x="3466" y="10651"/>
                    </a:lnTo>
                    <a:lnTo>
                      <a:pt x="3427" y="10651"/>
                    </a:lnTo>
                    <a:lnTo>
                      <a:pt x="3398" y="10656"/>
                    </a:lnTo>
                    <a:lnTo>
                      <a:pt x="3379" y="10661"/>
                    </a:lnTo>
                    <a:lnTo>
                      <a:pt x="3379" y="10709"/>
                    </a:lnTo>
                    <a:lnTo>
                      <a:pt x="3388" y="10738"/>
                    </a:lnTo>
                    <a:lnTo>
                      <a:pt x="3359" y="10738"/>
                    </a:lnTo>
                    <a:lnTo>
                      <a:pt x="3354" y="10748"/>
                    </a:lnTo>
                    <a:lnTo>
                      <a:pt x="3359" y="10777"/>
                    </a:lnTo>
                    <a:lnTo>
                      <a:pt x="3345" y="10802"/>
                    </a:lnTo>
                    <a:lnTo>
                      <a:pt x="3330" y="10806"/>
                    </a:lnTo>
                    <a:lnTo>
                      <a:pt x="3316" y="10792"/>
                    </a:lnTo>
                    <a:lnTo>
                      <a:pt x="3296" y="10792"/>
                    </a:lnTo>
                    <a:lnTo>
                      <a:pt x="3286" y="10787"/>
                    </a:lnTo>
                    <a:lnTo>
                      <a:pt x="3277" y="10821"/>
                    </a:lnTo>
                    <a:lnTo>
                      <a:pt x="3243" y="10826"/>
                    </a:lnTo>
                    <a:lnTo>
                      <a:pt x="3238" y="10889"/>
                    </a:lnTo>
                    <a:lnTo>
                      <a:pt x="3209" y="10913"/>
                    </a:lnTo>
                    <a:lnTo>
                      <a:pt x="3189" y="10933"/>
                    </a:lnTo>
                    <a:lnTo>
                      <a:pt x="3184" y="10952"/>
                    </a:lnTo>
                    <a:lnTo>
                      <a:pt x="3194" y="10976"/>
                    </a:lnTo>
                    <a:lnTo>
                      <a:pt x="3184" y="10991"/>
                    </a:lnTo>
                    <a:lnTo>
                      <a:pt x="3189" y="10996"/>
                    </a:lnTo>
                    <a:lnTo>
                      <a:pt x="3209" y="11011"/>
                    </a:lnTo>
                    <a:lnTo>
                      <a:pt x="3213" y="11020"/>
                    </a:lnTo>
                    <a:lnTo>
                      <a:pt x="3204" y="11040"/>
                    </a:lnTo>
                    <a:lnTo>
                      <a:pt x="3213" y="11059"/>
                    </a:lnTo>
                    <a:lnTo>
                      <a:pt x="3209" y="11093"/>
                    </a:lnTo>
                    <a:lnTo>
                      <a:pt x="3218" y="11113"/>
                    </a:lnTo>
                    <a:lnTo>
                      <a:pt x="3233" y="11132"/>
                    </a:lnTo>
                    <a:lnTo>
                      <a:pt x="3223" y="11142"/>
                    </a:lnTo>
                    <a:lnTo>
                      <a:pt x="3194" y="11147"/>
                    </a:lnTo>
                    <a:lnTo>
                      <a:pt x="3184" y="11161"/>
                    </a:lnTo>
                    <a:lnTo>
                      <a:pt x="3170" y="11161"/>
                    </a:lnTo>
                    <a:lnTo>
                      <a:pt x="3179" y="11190"/>
                    </a:lnTo>
                    <a:lnTo>
                      <a:pt x="3179" y="11200"/>
                    </a:lnTo>
                    <a:lnTo>
                      <a:pt x="3175" y="11220"/>
                    </a:lnTo>
                    <a:lnTo>
                      <a:pt x="3179" y="11249"/>
                    </a:lnTo>
                    <a:lnTo>
                      <a:pt x="3160" y="11273"/>
                    </a:lnTo>
                    <a:lnTo>
                      <a:pt x="3160" y="11292"/>
                    </a:lnTo>
                    <a:lnTo>
                      <a:pt x="3165" y="11297"/>
                    </a:lnTo>
                    <a:lnTo>
                      <a:pt x="3179" y="11312"/>
                    </a:lnTo>
                    <a:lnTo>
                      <a:pt x="3184" y="11341"/>
                    </a:lnTo>
                    <a:lnTo>
                      <a:pt x="3175" y="11380"/>
                    </a:lnTo>
                    <a:lnTo>
                      <a:pt x="3160" y="11404"/>
                    </a:lnTo>
                    <a:lnTo>
                      <a:pt x="3150" y="11438"/>
                    </a:lnTo>
                    <a:lnTo>
                      <a:pt x="3141" y="11463"/>
                    </a:lnTo>
                    <a:lnTo>
                      <a:pt x="3145" y="11482"/>
                    </a:lnTo>
                    <a:lnTo>
                      <a:pt x="3121" y="11487"/>
                    </a:lnTo>
                    <a:lnTo>
                      <a:pt x="3102" y="11477"/>
                    </a:lnTo>
                    <a:lnTo>
                      <a:pt x="3087" y="11472"/>
                    </a:lnTo>
                    <a:lnTo>
                      <a:pt x="3068" y="11482"/>
                    </a:lnTo>
                    <a:lnTo>
                      <a:pt x="3048" y="11477"/>
                    </a:lnTo>
                    <a:lnTo>
                      <a:pt x="3029" y="11472"/>
                    </a:lnTo>
                    <a:lnTo>
                      <a:pt x="3014" y="11492"/>
                    </a:lnTo>
                    <a:lnTo>
                      <a:pt x="3009" y="11516"/>
                    </a:lnTo>
                    <a:lnTo>
                      <a:pt x="3000" y="11531"/>
                    </a:lnTo>
                    <a:lnTo>
                      <a:pt x="2970" y="11536"/>
                    </a:lnTo>
                    <a:lnTo>
                      <a:pt x="2951" y="11540"/>
                    </a:lnTo>
                    <a:lnTo>
                      <a:pt x="2936" y="11550"/>
                    </a:lnTo>
                    <a:lnTo>
                      <a:pt x="2927" y="11570"/>
                    </a:lnTo>
                    <a:lnTo>
                      <a:pt x="2927" y="11589"/>
                    </a:lnTo>
                    <a:lnTo>
                      <a:pt x="2922" y="11618"/>
                    </a:lnTo>
                    <a:lnTo>
                      <a:pt x="2951" y="11623"/>
                    </a:lnTo>
                    <a:lnTo>
                      <a:pt x="2970" y="11652"/>
                    </a:lnTo>
                    <a:lnTo>
                      <a:pt x="3004" y="11676"/>
                    </a:lnTo>
                    <a:lnTo>
                      <a:pt x="3024" y="11691"/>
                    </a:lnTo>
                    <a:lnTo>
                      <a:pt x="3024" y="11715"/>
                    </a:lnTo>
                    <a:lnTo>
                      <a:pt x="3038" y="11730"/>
                    </a:lnTo>
                    <a:lnTo>
                      <a:pt x="3053" y="11730"/>
                    </a:lnTo>
                    <a:lnTo>
                      <a:pt x="3073" y="11759"/>
                    </a:lnTo>
                    <a:lnTo>
                      <a:pt x="3092" y="11798"/>
                    </a:lnTo>
                    <a:lnTo>
                      <a:pt x="3116" y="11813"/>
                    </a:lnTo>
                    <a:lnTo>
                      <a:pt x="3136" y="11837"/>
                    </a:lnTo>
                    <a:lnTo>
                      <a:pt x="3145" y="11852"/>
                    </a:lnTo>
                    <a:lnTo>
                      <a:pt x="3146" y="11852"/>
                    </a:lnTo>
                    <a:lnTo>
                      <a:pt x="3147" y="11854"/>
                    </a:lnTo>
                    <a:lnTo>
                      <a:pt x="3141" y="11861"/>
                    </a:lnTo>
                    <a:lnTo>
                      <a:pt x="3128" y="11874"/>
                    </a:lnTo>
                    <a:lnTo>
                      <a:pt x="3109" y="11880"/>
                    </a:lnTo>
                    <a:lnTo>
                      <a:pt x="3077" y="11887"/>
                    </a:lnTo>
                    <a:lnTo>
                      <a:pt x="3032" y="11887"/>
                    </a:lnTo>
                    <a:lnTo>
                      <a:pt x="2986" y="11887"/>
                    </a:lnTo>
                    <a:lnTo>
                      <a:pt x="2948" y="11880"/>
                    </a:lnTo>
                    <a:lnTo>
                      <a:pt x="2909" y="11880"/>
                    </a:lnTo>
                    <a:lnTo>
                      <a:pt x="2877" y="11887"/>
                    </a:lnTo>
                    <a:lnTo>
                      <a:pt x="2832" y="11893"/>
                    </a:lnTo>
                    <a:lnTo>
                      <a:pt x="2793" y="11893"/>
                    </a:lnTo>
                    <a:lnTo>
                      <a:pt x="2761" y="11887"/>
                    </a:lnTo>
                    <a:lnTo>
                      <a:pt x="2742" y="11880"/>
                    </a:lnTo>
                    <a:lnTo>
                      <a:pt x="2723" y="11874"/>
                    </a:lnTo>
                    <a:lnTo>
                      <a:pt x="2703" y="11874"/>
                    </a:lnTo>
                    <a:lnTo>
                      <a:pt x="2684" y="11887"/>
                    </a:lnTo>
                    <a:lnTo>
                      <a:pt x="2658" y="11912"/>
                    </a:lnTo>
                    <a:lnTo>
                      <a:pt x="2645" y="11932"/>
                    </a:lnTo>
                    <a:lnTo>
                      <a:pt x="2645" y="11957"/>
                    </a:lnTo>
                    <a:lnTo>
                      <a:pt x="2652" y="12015"/>
                    </a:lnTo>
                    <a:lnTo>
                      <a:pt x="2665" y="12073"/>
                    </a:lnTo>
                    <a:lnTo>
                      <a:pt x="2665" y="12099"/>
                    </a:lnTo>
                    <a:lnTo>
                      <a:pt x="2658" y="12131"/>
                    </a:lnTo>
                    <a:lnTo>
                      <a:pt x="2575" y="12228"/>
                    </a:lnTo>
                    <a:lnTo>
                      <a:pt x="2491" y="12324"/>
                    </a:lnTo>
                    <a:lnTo>
                      <a:pt x="2394" y="12408"/>
                    </a:lnTo>
                    <a:lnTo>
                      <a:pt x="2304" y="12485"/>
                    </a:lnTo>
                    <a:lnTo>
                      <a:pt x="2246" y="12517"/>
                    </a:lnTo>
                    <a:lnTo>
                      <a:pt x="2195" y="12562"/>
                    </a:lnTo>
                    <a:lnTo>
                      <a:pt x="2143" y="12594"/>
                    </a:lnTo>
                    <a:lnTo>
                      <a:pt x="2079" y="12620"/>
                    </a:lnTo>
                    <a:lnTo>
                      <a:pt x="2034" y="12627"/>
                    </a:lnTo>
                    <a:lnTo>
                      <a:pt x="2002" y="12620"/>
                    </a:lnTo>
                    <a:lnTo>
                      <a:pt x="1976" y="12607"/>
                    </a:lnTo>
                    <a:lnTo>
                      <a:pt x="1950" y="12594"/>
                    </a:lnTo>
                    <a:lnTo>
                      <a:pt x="1899" y="12556"/>
                    </a:lnTo>
                    <a:lnTo>
                      <a:pt x="1873" y="12537"/>
                    </a:lnTo>
                    <a:lnTo>
                      <a:pt x="1847" y="12530"/>
                    </a:lnTo>
                    <a:lnTo>
                      <a:pt x="1822" y="12530"/>
                    </a:lnTo>
                    <a:lnTo>
                      <a:pt x="1802" y="12530"/>
                    </a:lnTo>
                    <a:lnTo>
                      <a:pt x="1751" y="12556"/>
                    </a:lnTo>
                    <a:lnTo>
                      <a:pt x="1706" y="12575"/>
                    </a:lnTo>
                    <a:lnTo>
                      <a:pt x="1686" y="12582"/>
                    </a:lnTo>
                    <a:lnTo>
                      <a:pt x="1667" y="12575"/>
                    </a:lnTo>
                    <a:lnTo>
                      <a:pt x="1654" y="12562"/>
                    </a:lnTo>
                    <a:lnTo>
                      <a:pt x="1641" y="12543"/>
                    </a:lnTo>
                    <a:lnTo>
                      <a:pt x="1629" y="12498"/>
                    </a:lnTo>
                    <a:lnTo>
                      <a:pt x="1616" y="12459"/>
                    </a:lnTo>
                    <a:lnTo>
                      <a:pt x="1603" y="12440"/>
                    </a:lnTo>
                    <a:lnTo>
                      <a:pt x="1593" y="12435"/>
                    </a:lnTo>
                    <a:lnTo>
                      <a:pt x="1600" y="12425"/>
                    </a:lnTo>
                    <a:lnTo>
                      <a:pt x="1604" y="12406"/>
                    </a:lnTo>
                    <a:lnTo>
                      <a:pt x="1624" y="12372"/>
                    </a:lnTo>
                    <a:lnTo>
                      <a:pt x="1653" y="12342"/>
                    </a:lnTo>
                    <a:lnTo>
                      <a:pt x="1668" y="12338"/>
                    </a:lnTo>
                    <a:lnTo>
                      <a:pt x="1682" y="12323"/>
                    </a:lnTo>
                    <a:lnTo>
                      <a:pt x="1707" y="12313"/>
                    </a:lnTo>
                    <a:lnTo>
                      <a:pt x="1721" y="12289"/>
                    </a:lnTo>
                    <a:lnTo>
                      <a:pt x="1745" y="12274"/>
                    </a:lnTo>
                    <a:lnTo>
                      <a:pt x="1775" y="12255"/>
                    </a:lnTo>
                    <a:lnTo>
                      <a:pt x="1789" y="12241"/>
                    </a:lnTo>
                    <a:lnTo>
                      <a:pt x="1794" y="12235"/>
                    </a:lnTo>
                    <a:lnTo>
                      <a:pt x="1794" y="12235"/>
                    </a:lnTo>
                    <a:lnTo>
                      <a:pt x="1799" y="12231"/>
                    </a:lnTo>
                    <a:lnTo>
                      <a:pt x="1818" y="12201"/>
                    </a:lnTo>
                    <a:lnTo>
                      <a:pt x="1823" y="12167"/>
                    </a:lnTo>
                    <a:lnTo>
                      <a:pt x="1828" y="12153"/>
                    </a:lnTo>
                    <a:lnTo>
                      <a:pt x="1823" y="12129"/>
                    </a:lnTo>
                    <a:lnTo>
                      <a:pt x="1833" y="12124"/>
                    </a:lnTo>
                    <a:lnTo>
                      <a:pt x="1843" y="12114"/>
                    </a:lnTo>
                    <a:lnTo>
                      <a:pt x="1867" y="12119"/>
                    </a:lnTo>
                    <a:lnTo>
                      <a:pt x="1867" y="12114"/>
                    </a:lnTo>
                    <a:lnTo>
                      <a:pt x="1882" y="12109"/>
                    </a:lnTo>
                    <a:lnTo>
                      <a:pt x="1906" y="12095"/>
                    </a:lnTo>
                    <a:lnTo>
                      <a:pt x="1911" y="12061"/>
                    </a:lnTo>
                    <a:lnTo>
                      <a:pt x="1925" y="12046"/>
                    </a:lnTo>
                    <a:lnTo>
                      <a:pt x="1945" y="12022"/>
                    </a:lnTo>
                    <a:lnTo>
                      <a:pt x="1945" y="11997"/>
                    </a:lnTo>
                    <a:lnTo>
                      <a:pt x="1940" y="11978"/>
                    </a:lnTo>
                    <a:lnTo>
                      <a:pt x="1920" y="11954"/>
                    </a:lnTo>
                    <a:lnTo>
                      <a:pt x="1930" y="11939"/>
                    </a:lnTo>
                    <a:lnTo>
                      <a:pt x="1931" y="11939"/>
                    </a:lnTo>
                    <a:lnTo>
                      <a:pt x="1940" y="11924"/>
                    </a:lnTo>
                    <a:lnTo>
                      <a:pt x="1920" y="11910"/>
                    </a:lnTo>
                    <a:lnTo>
                      <a:pt x="1891" y="11910"/>
                    </a:lnTo>
                    <a:lnTo>
                      <a:pt x="1872" y="11895"/>
                    </a:lnTo>
                    <a:lnTo>
                      <a:pt x="1872" y="11856"/>
                    </a:lnTo>
                    <a:lnTo>
                      <a:pt x="1862" y="11827"/>
                    </a:lnTo>
                    <a:lnTo>
                      <a:pt x="1848" y="11803"/>
                    </a:lnTo>
                    <a:lnTo>
                      <a:pt x="1848" y="11779"/>
                    </a:lnTo>
                    <a:lnTo>
                      <a:pt x="1857" y="11764"/>
                    </a:lnTo>
                    <a:lnTo>
                      <a:pt x="1843" y="11754"/>
                    </a:lnTo>
                    <a:lnTo>
                      <a:pt x="1857" y="11725"/>
                    </a:lnTo>
                    <a:lnTo>
                      <a:pt x="1857" y="11681"/>
                    </a:lnTo>
                    <a:lnTo>
                      <a:pt x="1843" y="11657"/>
                    </a:lnTo>
                    <a:lnTo>
                      <a:pt x="1833" y="11633"/>
                    </a:lnTo>
                    <a:lnTo>
                      <a:pt x="1823" y="11608"/>
                    </a:lnTo>
                    <a:lnTo>
                      <a:pt x="1809" y="11584"/>
                    </a:lnTo>
                    <a:lnTo>
                      <a:pt x="1799" y="11555"/>
                    </a:lnTo>
                    <a:lnTo>
                      <a:pt x="1794" y="11536"/>
                    </a:lnTo>
                    <a:lnTo>
                      <a:pt x="1794" y="11511"/>
                    </a:lnTo>
                    <a:lnTo>
                      <a:pt x="1789" y="11492"/>
                    </a:lnTo>
                    <a:lnTo>
                      <a:pt x="1770" y="11472"/>
                    </a:lnTo>
                    <a:lnTo>
                      <a:pt x="1741" y="11448"/>
                    </a:lnTo>
                    <a:lnTo>
                      <a:pt x="1711" y="11424"/>
                    </a:lnTo>
                    <a:lnTo>
                      <a:pt x="1716" y="11409"/>
                    </a:lnTo>
                    <a:lnTo>
                      <a:pt x="1731" y="11356"/>
                    </a:lnTo>
                    <a:lnTo>
                      <a:pt x="1711" y="11331"/>
                    </a:lnTo>
                    <a:lnTo>
                      <a:pt x="1682" y="11331"/>
                    </a:lnTo>
                    <a:lnTo>
                      <a:pt x="1682" y="11317"/>
                    </a:lnTo>
                    <a:lnTo>
                      <a:pt x="1673" y="11302"/>
                    </a:lnTo>
                    <a:lnTo>
                      <a:pt x="1634" y="11307"/>
                    </a:lnTo>
                    <a:lnTo>
                      <a:pt x="1614" y="11312"/>
                    </a:lnTo>
                    <a:lnTo>
                      <a:pt x="1614" y="11302"/>
                    </a:lnTo>
                    <a:lnTo>
                      <a:pt x="1624" y="11288"/>
                    </a:lnTo>
                    <a:lnTo>
                      <a:pt x="1619" y="11278"/>
                    </a:lnTo>
                    <a:lnTo>
                      <a:pt x="1614" y="11249"/>
                    </a:lnTo>
                    <a:lnTo>
                      <a:pt x="1595" y="11234"/>
                    </a:lnTo>
                    <a:lnTo>
                      <a:pt x="1570" y="11229"/>
                    </a:lnTo>
                    <a:lnTo>
                      <a:pt x="1561" y="11224"/>
                    </a:lnTo>
                    <a:lnTo>
                      <a:pt x="1566" y="11205"/>
                    </a:lnTo>
                    <a:lnTo>
                      <a:pt x="1556" y="11186"/>
                    </a:lnTo>
                    <a:lnTo>
                      <a:pt x="1541" y="11190"/>
                    </a:lnTo>
                    <a:lnTo>
                      <a:pt x="1536" y="11205"/>
                    </a:lnTo>
                    <a:lnTo>
                      <a:pt x="1517" y="11210"/>
                    </a:lnTo>
                    <a:lnTo>
                      <a:pt x="1507" y="11205"/>
                    </a:lnTo>
                    <a:lnTo>
                      <a:pt x="1483" y="11210"/>
                    </a:lnTo>
                    <a:lnTo>
                      <a:pt x="1459" y="11224"/>
                    </a:lnTo>
                    <a:lnTo>
                      <a:pt x="1434" y="11229"/>
                    </a:lnTo>
                    <a:lnTo>
                      <a:pt x="1415" y="11244"/>
                    </a:lnTo>
                    <a:lnTo>
                      <a:pt x="1410" y="11229"/>
                    </a:lnTo>
                    <a:lnTo>
                      <a:pt x="1395" y="11215"/>
                    </a:lnTo>
                    <a:lnTo>
                      <a:pt x="1391" y="11220"/>
                    </a:lnTo>
                    <a:lnTo>
                      <a:pt x="1361" y="11224"/>
                    </a:lnTo>
                    <a:lnTo>
                      <a:pt x="1357" y="11249"/>
                    </a:lnTo>
                    <a:lnTo>
                      <a:pt x="1347" y="11254"/>
                    </a:lnTo>
                    <a:lnTo>
                      <a:pt x="1337" y="11239"/>
                    </a:lnTo>
                    <a:lnTo>
                      <a:pt x="1298" y="11239"/>
                    </a:lnTo>
                    <a:lnTo>
                      <a:pt x="1289" y="11200"/>
                    </a:lnTo>
                    <a:lnTo>
                      <a:pt x="1259" y="11195"/>
                    </a:lnTo>
                    <a:lnTo>
                      <a:pt x="1269" y="11176"/>
                    </a:lnTo>
                    <a:lnTo>
                      <a:pt x="1245" y="11152"/>
                    </a:lnTo>
                    <a:lnTo>
                      <a:pt x="1250" y="11132"/>
                    </a:lnTo>
                    <a:lnTo>
                      <a:pt x="1245" y="11103"/>
                    </a:lnTo>
                    <a:lnTo>
                      <a:pt x="1225" y="11093"/>
                    </a:lnTo>
                    <a:lnTo>
                      <a:pt x="1216" y="11079"/>
                    </a:lnTo>
                    <a:lnTo>
                      <a:pt x="1201" y="11079"/>
                    </a:lnTo>
                    <a:lnTo>
                      <a:pt x="1186" y="11045"/>
                    </a:lnTo>
                    <a:lnTo>
                      <a:pt x="1172" y="11040"/>
                    </a:lnTo>
                    <a:lnTo>
                      <a:pt x="1182" y="11030"/>
                    </a:lnTo>
                    <a:lnTo>
                      <a:pt x="1191" y="11015"/>
                    </a:lnTo>
                    <a:lnTo>
                      <a:pt x="1206" y="11006"/>
                    </a:lnTo>
                    <a:lnTo>
                      <a:pt x="1220" y="10986"/>
                    </a:lnTo>
                    <a:lnTo>
                      <a:pt x="1235" y="10967"/>
                    </a:lnTo>
                    <a:lnTo>
                      <a:pt x="1250" y="10952"/>
                    </a:lnTo>
                    <a:lnTo>
                      <a:pt x="1259" y="10942"/>
                    </a:lnTo>
                    <a:lnTo>
                      <a:pt x="1298" y="10942"/>
                    </a:lnTo>
                    <a:lnTo>
                      <a:pt x="1318" y="10933"/>
                    </a:lnTo>
                    <a:lnTo>
                      <a:pt x="1323" y="10928"/>
                    </a:lnTo>
                    <a:lnTo>
                      <a:pt x="1327" y="10923"/>
                    </a:lnTo>
                    <a:lnTo>
                      <a:pt x="1337" y="10913"/>
                    </a:lnTo>
                    <a:lnTo>
                      <a:pt x="1347" y="10908"/>
                    </a:lnTo>
                    <a:lnTo>
                      <a:pt x="1366" y="10899"/>
                    </a:lnTo>
                    <a:lnTo>
                      <a:pt x="1381" y="10894"/>
                    </a:lnTo>
                    <a:lnTo>
                      <a:pt x="1376" y="10884"/>
                    </a:lnTo>
                    <a:lnTo>
                      <a:pt x="1376" y="10874"/>
                    </a:lnTo>
                    <a:lnTo>
                      <a:pt x="1386" y="10865"/>
                    </a:lnTo>
                    <a:lnTo>
                      <a:pt x="1371" y="10855"/>
                    </a:lnTo>
                    <a:lnTo>
                      <a:pt x="1366" y="10850"/>
                    </a:lnTo>
                    <a:lnTo>
                      <a:pt x="1361" y="10850"/>
                    </a:lnTo>
                    <a:lnTo>
                      <a:pt x="1352" y="10836"/>
                    </a:lnTo>
                    <a:lnTo>
                      <a:pt x="1347" y="10816"/>
                    </a:lnTo>
                    <a:lnTo>
                      <a:pt x="1342" y="10787"/>
                    </a:lnTo>
                    <a:lnTo>
                      <a:pt x="1342" y="10782"/>
                    </a:lnTo>
                    <a:lnTo>
                      <a:pt x="1347" y="10772"/>
                    </a:lnTo>
                    <a:lnTo>
                      <a:pt x="1347" y="10753"/>
                    </a:lnTo>
                    <a:lnTo>
                      <a:pt x="1337" y="10738"/>
                    </a:lnTo>
                    <a:lnTo>
                      <a:pt x="1327" y="10729"/>
                    </a:lnTo>
                    <a:lnTo>
                      <a:pt x="1313" y="10709"/>
                    </a:lnTo>
                    <a:lnTo>
                      <a:pt x="1308" y="10695"/>
                    </a:lnTo>
                    <a:lnTo>
                      <a:pt x="1308" y="10665"/>
                    </a:lnTo>
                    <a:lnTo>
                      <a:pt x="1293" y="10661"/>
                    </a:lnTo>
                    <a:lnTo>
                      <a:pt x="1274" y="10661"/>
                    </a:lnTo>
                    <a:lnTo>
                      <a:pt x="1264" y="10646"/>
                    </a:lnTo>
                    <a:lnTo>
                      <a:pt x="1264" y="10641"/>
                    </a:lnTo>
                    <a:lnTo>
                      <a:pt x="1259" y="10631"/>
                    </a:lnTo>
                    <a:lnTo>
                      <a:pt x="1240" y="10631"/>
                    </a:lnTo>
                    <a:lnTo>
                      <a:pt x="1220" y="10627"/>
                    </a:lnTo>
                    <a:lnTo>
                      <a:pt x="1216" y="10612"/>
                    </a:lnTo>
                    <a:lnTo>
                      <a:pt x="1211" y="10597"/>
                    </a:lnTo>
                    <a:lnTo>
                      <a:pt x="1201" y="10592"/>
                    </a:lnTo>
                    <a:lnTo>
                      <a:pt x="1196" y="10578"/>
                    </a:lnTo>
                    <a:lnTo>
                      <a:pt x="1201" y="10563"/>
                    </a:lnTo>
                    <a:lnTo>
                      <a:pt x="1196" y="10549"/>
                    </a:lnTo>
                    <a:lnTo>
                      <a:pt x="1177" y="10549"/>
                    </a:lnTo>
                    <a:lnTo>
                      <a:pt x="1172" y="10534"/>
                    </a:lnTo>
                    <a:lnTo>
                      <a:pt x="1177" y="10520"/>
                    </a:lnTo>
                    <a:lnTo>
                      <a:pt x="1186" y="10510"/>
                    </a:lnTo>
                    <a:lnTo>
                      <a:pt x="1206" y="10510"/>
                    </a:lnTo>
                    <a:lnTo>
                      <a:pt x="1220" y="10500"/>
                    </a:lnTo>
                    <a:lnTo>
                      <a:pt x="1220" y="10486"/>
                    </a:lnTo>
                    <a:lnTo>
                      <a:pt x="1225" y="10471"/>
                    </a:lnTo>
                    <a:lnTo>
                      <a:pt x="1216" y="10456"/>
                    </a:lnTo>
                    <a:lnTo>
                      <a:pt x="1216" y="10437"/>
                    </a:lnTo>
                    <a:lnTo>
                      <a:pt x="1220" y="10408"/>
                    </a:lnTo>
                    <a:lnTo>
                      <a:pt x="1211" y="10398"/>
                    </a:lnTo>
                    <a:lnTo>
                      <a:pt x="1220" y="10379"/>
                    </a:lnTo>
                    <a:lnTo>
                      <a:pt x="1235" y="10354"/>
                    </a:lnTo>
                    <a:lnTo>
                      <a:pt x="1245" y="10335"/>
                    </a:lnTo>
                    <a:lnTo>
                      <a:pt x="1240" y="10315"/>
                    </a:lnTo>
                    <a:lnTo>
                      <a:pt x="1235" y="10311"/>
                    </a:lnTo>
                    <a:lnTo>
                      <a:pt x="1196" y="10311"/>
                    </a:lnTo>
                    <a:lnTo>
                      <a:pt x="1201" y="10291"/>
                    </a:lnTo>
                    <a:lnTo>
                      <a:pt x="1216" y="10272"/>
                    </a:lnTo>
                    <a:lnTo>
                      <a:pt x="1225" y="10262"/>
                    </a:lnTo>
                    <a:lnTo>
                      <a:pt x="1240" y="10257"/>
                    </a:lnTo>
                    <a:lnTo>
                      <a:pt x="1245" y="10247"/>
                    </a:lnTo>
                    <a:lnTo>
                      <a:pt x="1255" y="10233"/>
                    </a:lnTo>
                    <a:lnTo>
                      <a:pt x="1259" y="10218"/>
                    </a:lnTo>
                    <a:lnTo>
                      <a:pt x="1269" y="10204"/>
                    </a:lnTo>
                    <a:lnTo>
                      <a:pt x="1274" y="10184"/>
                    </a:lnTo>
                    <a:lnTo>
                      <a:pt x="1284" y="10170"/>
                    </a:lnTo>
                    <a:lnTo>
                      <a:pt x="1293" y="10160"/>
                    </a:lnTo>
                    <a:lnTo>
                      <a:pt x="1303" y="10160"/>
                    </a:lnTo>
                    <a:lnTo>
                      <a:pt x="1313" y="10155"/>
                    </a:lnTo>
                    <a:lnTo>
                      <a:pt x="1318" y="10140"/>
                    </a:lnTo>
                    <a:lnTo>
                      <a:pt x="1337" y="10140"/>
                    </a:lnTo>
                    <a:lnTo>
                      <a:pt x="1347" y="10136"/>
                    </a:lnTo>
                    <a:lnTo>
                      <a:pt x="1342" y="10126"/>
                    </a:lnTo>
                    <a:lnTo>
                      <a:pt x="1337" y="10111"/>
                    </a:lnTo>
                    <a:lnTo>
                      <a:pt x="1337" y="10102"/>
                    </a:lnTo>
                    <a:lnTo>
                      <a:pt x="1352" y="10092"/>
                    </a:lnTo>
                    <a:lnTo>
                      <a:pt x="1361" y="10087"/>
                    </a:lnTo>
                    <a:lnTo>
                      <a:pt x="1400" y="10087"/>
                    </a:lnTo>
                    <a:lnTo>
                      <a:pt x="1415" y="10082"/>
                    </a:lnTo>
                    <a:lnTo>
                      <a:pt x="1420" y="10072"/>
                    </a:lnTo>
                    <a:lnTo>
                      <a:pt x="1425" y="10063"/>
                    </a:lnTo>
                    <a:lnTo>
                      <a:pt x="1420" y="10048"/>
                    </a:lnTo>
                    <a:lnTo>
                      <a:pt x="1420" y="10014"/>
                    </a:lnTo>
                    <a:lnTo>
                      <a:pt x="1425" y="9999"/>
                    </a:lnTo>
                    <a:lnTo>
                      <a:pt x="1425" y="9965"/>
                    </a:lnTo>
                    <a:lnTo>
                      <a:pt x="1420" y="9961"/>
                    </a:lnTo>
                    <a:lnTo>
                      <a:pt x="1420" y="9958"/>
                    </a:lnTo>
                    <a:lnTo>
                      <a:pt x="1415" y="9951"/>
                    </a:lnTo>
                    <a:lnTo>
                      <a:pt x="1400" y="9936"/>
                    </a:lnTo>
                    <a:lnTo>
                      <a:pt x="1376" y="9927"/>
                    </a:lnTo>
                    <a:lnTo>
                      <a:pt x="1347" y="9931"/>
                    </a:lnTo>
                    <a:lnTo>
                      <a:pt x="1327" y="9931"/>
                    </a:lnTo>
                    <a:lnTo>
                      <a:pt x="1308" y="9927"/>
                    </a:lnTo>
                    <a:lnTo>
                      <a:pt x="1293" y="9917"/>
                    </a:lnTo>
                    <a:lnTo>
                      <a:pt x="1279" y="9907"/>
                    </a:lnTo>
                    <a:lnTo>
                      <a:pt x="1269" y="9892"/>
                    </a:lnTo>
                    <a:lnTo>
                      <a:pt x="1259" y="9883"/>
                    </a:lnTo>
                    <a:lnTo>
                      <a:pt x="1255" y="9873"/>
                    </a:lnTo>
                    <a:lnTo>
                      <a:pt x="1240" y="9868"/>
                    </a:lnTo>
                    <a:lnTo>
                      <a:pt x="1225" y="9863"/>
                    </a:lnTo>
                    <a:lnTo>
                      <a:pt x="1186" y="9854"/>
                    </a:lnTo>
                    <a:lnTo>
                      <a:pt x="1152" y="9849"/>
                    </a:lnTo>
                    <a:lnTo>
                      <a:pt x="1123" y="9834"/>
                    </a:lnTo>
                    <a:lnTo>
                      <a:pt x="1123" y="9805"/>
                    </a:lnTo>
                    <a:lnTo>
                      <a:pt x="1118" y="9786"/>
                    </a:lnTo>
                    <a:lnTo>
                      <a:pt x="1104" y="9766"/>
                    </a:lnTo>
                    <a:lnTo>
                      <a:pt x="1104" y="9703"/>
                    </a:lnTo>
                    <a:lnTo>
                      <a:pt x="1099" y="9654"/>
                    </a:lnTo>
                    <a:lnTo>
                      <a:pt x="1104" y="9640"/>
                    </a:lnTo>
                    <a:lnTo>
                      <a:pt x="1128" y="9611"/>
                    </a:lnTo>
                    <a:lnTo>
                      <a:pt x="1201" y="9543"/>
                    </a:lnTo>
                    <a:lnTo>
                      <a:pt x="1240" y="9494"/>
                    </a:lnTo>
                    <a:lnTo>
                      <a:pt x="1259" y="9470"/>
                    </a:lnTo>
                    <a:lnTo>
                      <a:pt x="1289" y="9460"/>
                    </a:lnTo>
                    <a:lnTo>
                      <a:pt x="1327" y="9440"/>
                    </a:lnTo>
                    <a:lnTo>
                      <a:pt x="1327" y="9421"/>
                    </a:lnTo>
                    <a:lnTo>
                      <a:pt x="1323" y="9411"/>
                    </a:lnTo>
                    <a:lnTo>
                      <a:pt x="1308" y="9397"/>
                    </a:lnTo>
                    <a:lnTo>
                      <a:pt x="1293" y="9377"/>
                    </a:lnTo>
                    <a:lnTo>
                      <a:pt x="1284" y="9363"/>
                    </a:lnTo>
                    <a:lnTo>
                      <a:pt x="1279" y="9343"/>
                    </a:lnTo>
                    <a:lnTo>
                      <a:pt x="1284" y="9324"/>
                    </a:lnTo>
                    <a:lnTo>
                      <a:pt x="1279" y="9314"/>
                    </a:lnTo>
                    <a:lnTo>
                      <a:pt x="1225" y="9314"/>
                    </a:lnTo>
                    <a:lnTo>
                      <a:pt x="1196" y="9319"/>
                    </a:lnTo>
                    <a:lnTo>
                      <a:pt x="1118" y="9319"/>
                    </a:lnTo>
                    <a:lnTo>
                      <a:pt x="1109" y="9309"/>
                    </a:lnTo>
                    <a:lnTo>
                      <a:pt x="1104" y="9295"/>
                    </a:lnTo>
                    <a:lnTo>
                      <a:pt x="1094" y="9275"/>
                    </a:lnTo>
                    <a:lnTo>
                      <a:pt x="1084" y="9251"/>
                    </a:lnTo>
                    <a:lnTo>
                      <a:pt x="1075" y="9227"/>
                    </a:lnTo>
                    <a:lnTo>
                      <a:pt x="1070" y="9202"/>
                    </a:lnTo>
                    <a:lnTo>
                      <a:pt x="1060" y="9173"/>
                    </a:lnTo>
                    <a:lnTo>
                      <a:pt x="1050" y="9149"/>
                    </a:lnTo>
                    <a:lnTo>
                      <a:pt x="1045" y="9120"/>
                    </a:lnTo>
                    <a:lnTo>
                      <a:pt x="1031" y="9115"/>
                    </a:lnTo>
                    <a:lnTo>
                      <a:pt x="968" y="9115"/>
                    </a:lnTo>
                    <a:lnTo>
                      <a:pt x="968" y="9090"/>
                    </a:lnTo>
                    <a:lnTo>
                      <a:pt x="973" y="9071"/>
                    </a:lnTo>
                    <a:lnTo>
                      <a:pt x="968" y="9047"/>
                    </a:lnTo>
                    <a:lnTo>
                      <a:pt x="958" y="9027"/>
                    </a:lnTo>
                    <a:lnTo>
                      <a:pt x="934" y="9013"/>
                    </a:lnTo>
                    <a:lnTo>
                      <a:pt x="904" y="9003"/>
                    </a:lnTo>
                    <a:lnTo>
                      <a:pt x="875" y="8988"/>
                    </a:lnTo>
                    <a:lnTo>
                      <a:pt x="846" y="8983"/>
                    </a:lnTo>
                    <a:lnTo>
                      <a:pt x="822" y="8974"/>
                    </a:lnTo>
                    <a:lnTo>
                      <a:pt x="793" y="8969"/>
                    </a:lnTo>
                    <a:lnTo>
                      <a:pt x="720" y="8969"/>
                    </a:lnTo>
                    <a:lnTo>
                      <a:pt x="691" y="8964"/>
                    </a:lnTo>
                    <a:lnTo>
                      <a:pt x="661" y="8969"/>
                    </a:lnTo>
                    <a:lnTo>
                      <a:pt x="637" y="8969"/>
                    </a:lnTo>
                    <a:lnTo>
                      <a:pt x="613" y="8979"/>
                    </a:lnTo>
                    <a:lnTo>
                      <a:pt x="593" y="8979"/>
                    </a:lnTo>
                    <a:lnTo>
                      <a:pt x="569" y="8974"/>
                    </a:lnTo>
                    <a:lnTo>
                      <a:pt x="550" y="8974"/>
                    </a:lnTo>
                    <a:lnTo>
                      <a:pt x="525" y="8969"/>
                    </a:lnTo>
                    <a:lnTo>
                      <a:pt x="491" y="8969"/>
                    </a:lnTo>
                    <a:lnTo>
                      <a:pt x="467" y="8964"/>
                    </a:lnTo>
                    <a:lnTo>
                      <a:pt x="438" y="8964"/>
                    </a:lnTo>
                    <a:lnTo>
                      <a:pt x="409" y="8959"/>
                    </a:lnTo>
                    <a:lnTo>
                      <a:pt x="404" y="8940"/>
                    </a:lnTo>
                    <a:lnTo>
                      <a:pt x="399" y="8925"/>
                    </a:lnTo>
                    <a:lnTo>
                      <a:pt x="399" y="8911"/>
                    </a:lnTo>
                    <a:lnTo>
                      <a:pt x="409" y="8896"/>
                    </a:lnTo>
                    <a:lnTo>
                      <a:pt x="418" y="8877"/>
                    </a:lnTo>
                    <a:lnTo>
                      <a:pt x="423" y="8857"/>
                    </a:lnTo>
                    <a:lnTo>
                      <a:pt x="418" y="8833"/>
                    </a:lnTo>
                    <a:lnTo>
                      <a:pt x="428" y="8813"/>
                    </a:lnTo>
                    <a:lnTo>
                      <a:pt x="438" y="8808"/>
                    </a:lnTo>
                    <a:lnTo>
                      <a:pt x="448" y="8799"/>
                    </a:lnTo>
                    <a:lnTo>
                      <a:pt x="457" y="8789"/>
                    </a:lnTo>
                    <a:lnTo>
                      <a:pt x="457" y="8774"/>
                    </a:lnTo>
                    <a:lnTo>
                      <a:pt x="472" y="8755"/>
                    </a:lnTo>
                    <a:lnTo>
                      <a:pt x="457" y="8702"/>
                    </a:lnTo>
                    <a:lnTo>
                      <a:pt x="428" y="8638"/>
                    </a:lnTo>
                    <a:lnTo>
                      <a:pt x="404" y="8590"/>
                    </a:lnTo>
                    <a:lnTo>
                      <a:pt x="399" y="8561"/>
                    </a:lnTo>
                    <a:lnTo>
                      <a:pt x="389" y="8541"/>
                    </a:lnTo>
                    <a:lnTo>
                      <a:pt x="375" y="8536"/>
                    </a:lnTo>
                    <a:lnTo>
                      <a:pt x="370" y="8512"/>
                    </a:lnTo>
                    <a:lnTo>
                      <a:pt x="448" y="8468"/>
                    </a:lnTo>
                    <a:lnTo>
                      <a:pt x="535" y="8429"/>
                    </a:lnTo>
                    <a:lnTo>
                      <a:pt x="652" y="8381"/>
                    </a:lnTo>
                    <a:lnTo>
                      <a:pt x="705" y="8356"/>
                    </a:lnTo>
                    <a:lnTo>
                      <a:pt x="710" y="8352"/>
                    </a:lnTo>
                    <a:lnTo>
                      <a:pt x="715" y="8327"/>
                    </a:lnTo>
                    <a:lnTo>
                      <a:pt x="710" y="8308"/>
                    </a:lnTo>
                    <a:lnTo>
                      <a:pt x="710" y="8293"/>
                    </a:lnTo>
                    <a:lnTo>
                      <a:pt x="725" y="8284"/>
                    </a:lnTo>
                    <a:lnTo>
                      <a:pt x="744" y="8274"/>
                    </a:lnTo>
                    <a:lnTo>
                      <a:pt x="768" y="8269"/>
                    </a:lnTo>
                    <a:lnTo>
                      <a:pt x="783" y="8269"/>
                    </a:lnTo>
                    <a:lnTo>
                      <a:pt x="783" y="8249"/>
                    </a:lnTo>
                    <a:lnTo>
                      <a:pt x="778" y="8230"/>
                    </a:lnTo>
                    <a:lnTo>
                      <a:pt x="759" y="8215"/>
                    </a:lnTo>
                    <a:lnTo>
                      <a:pt x="739" y="8215"/>
                    </a:lnTo>
                    <a:lnTo>
                      <a:pt x="720" y="8211"/>
                    </a:lnTo>
                    <a:lnTo>
                      <a:pt x="705" y="8196"/>
                    </a:lnTo>
                    <a:lnTo>
                      <a:pt x="686" y="8172"/>
                    </a:lnTo>
                    <a:lnTo>
                      <a:pt x="671" y="8152"/>
                    </a:lnTo>
                    <a:lnTo>
                      <a:pt x="657" y="8152"/>
                    </a:lnTo>
                    <a:lnTo>
                      <a:pt x="627" y="8143"/>
                    </a:lnTo>
                    <a:lnTo>
                      <a:pt x="613" y="8133"/>
                    </a:lnTo>
                    <a:lnTo>
                      <a:pt x="589" y="8118"/>
                    </a:lnTo>
                    <a:lnTo>
                      <a:pt x="579" y="8104"/>
                    </a:lnTo>
                    <a:lnTo>
                      <a:pt x="559" y="8099"/>
                    </a:lnTo>
                    <a:lnTo>
                      <a:pt x="535" y="8089"/>
                    </a:lnTo>
                    <a:lnTo>
                      <a:pt x="520" y="8074"/>
                    </a:lnTo>
                    <a:lnTo>
                      <a:pt x="506" y="8040"/>
                    </a:lnTo>
                    <a:lnTo>
                      <a:pt x="491" y="7992"/>
                    </a:lnTo>
                    <a:lnTo>
                      <a:pt x="491" y="7958"/>
                    </a:lnTo>
                    <a:lnTo>
                      <a:pt x="501" y="7919"/>
                    </a:lnTo>
                    <a:lnTo>
                      <a:pt x="506" y="7904"/>
                    </a:lnTo>
                    <a:lnTo>
                      <a:pt x="511" y="7885"/>
                    </a:lnTo>
                    <a:lnTo>
                      <a:pt x="525" y="7865"/>
                    </a:lnTo>
                    <a:lnTo>
                      <a:pt x="545" y="7846"/>
                    </a:lnTo>
                    <a:lnTo>
                      <a:pt x="584" y="7812"/>
                    </a:lnTo>
                    <a:lnTo>
                      <a:pt x="603" y="7793"/>
                    </a:lnTo>
                    <a:lnTo>
                      <a:pt x="613" y="7773"/>
                    </a:lnTo>
                    <a:lnTo>
                      <a:pt x="623" y="7749"/>
                    </a:lnTo>
                    <a:lnTo>
                      <a:pt x="623" y="7744"/>
                    </a:lnTo>
                    <a:lnTo>
                      <a:pt x="623" y="7734"/>
                    </a:lnTo>
                    <a:lnTo>
                      <a:pt x="632" y="7720"/>
                    </a:lnTo>
                    <a:lnTo>
                      <a:pt x="642" y="7705"/>
                    </a:lnTo>
                    <a:lnTo>
                      <a:pt x="642" y="7690"/>
                    </a:lnTo>
                    <a:lnTo>
                      <a:pt x="652" y="7690"/>
                    </a:lnTo>
                    <a:lnTo>
                      <a:pt x="671" y="7676"/>
                    </a:lnTo>
                    <a:lnTo>
                      <a:pt x="676" y="7666"/>
                    </a:lnTo>
                    <a:lnTo>
                      <a:pt x="686" y="7656"/>
                    </a:lnTo>
                    <a:lnTo>
                      <a:pt x="700" y="7647"/>
                    </a:lnTo>
                    <a:lnTo>
                      <a:pt x="720" y="7613"/>
                    </a:lnTo>
                    <a:lnTo>
                      <a:pt x="739" y="7603"/>
                    </a:lnTo>
                    <a:lnTo>
                      <a:pt x="754" y="7588"/>
                    </a:lnTo>
                    <a:lnTo>
                      <a:pt x="764" y="7564"/>
                    </a:lnTo>
                    <a:lnTo>
                      <a:pt x="764" y="7550"/>
                    </a:lnTo>
                    <a:lnTo>
                      <a:pt x="778" y="7540"/>
                    </a:lnTo>
                    <a:lnTo>
                      <a:pt x="788" y="7515"/>
                    </a:lnTo>
                    <a:lnTo>
                      <a:pt x="783" y="7506"/>
                    </a:lnTo>
                    <a:lnTo>
                      <a:pt x="773" y="7486"/>
                    </a:lnTo>
                    <a:lnTo>
                      <a:pt x="773" y="7472"/>
                    </a:lnTo>
                    <a:lnTo>
                      <a:pt x="788" y="7457"/>
                    </a:lnTo>
                    <a:lnTo>
                      <a:pt x="783" y="7438"/>
                    </a:lnTo>
                    <a:lnTo>
                      <a:pt x="798" y="7384"/>
                    </a:lnTo>
                    <a:lnTo>
                      <a:pt x="788" y="7374"/>
                    </a:lnTo>
                    <a:lnTo>
                      <a:pt x="768" y="7379"/>
                    </a:lnTo>
                    <a:lnTo>
                      <a:pt x="759" y="7365"/>
                    </a:lnTo>
                    <a:lnTo>
                      <a:pt x="759" y="7350"/>
                    </a:lnTo>
                    <a:lnTo>
                      <a:pt x="754" y="7331"/>
                    </a:lnTo>
                    <a:lnTo>
                      <a:pt x="749" y="7321"/>
                    </a:lnTo>
                    <a:lnTo>
                      <a:pt x="739" y="7311"/>
                    </a:lnTo>
                    <a:lnTo>
                      <a:pt x="725" y="7306"/>
                    </a:lnTo>
                    <a:lnTo>
                      <a:pt x="710" y="7292"/>
                    </a:lnTo>
                    <a:lnTo>
                      <a:pt x="710" y="7272"/>
                    </a:lnTo>
                    <a:lnTo>
                      <a:pt x="720" y="7268"/>
                    </a:lnTo>
                    <a:lnTo>
                      <a:pt x="734" y="7258"/>
                    </a:lnTo>
                    <a:lnTo>
                      <a:pt x="744" y="7248"/>
                    </a:lnTo>
                    <a:lnTo>
                      <a:pt x="754" y="7234"/>
                    </a:lnTo>
                    <a:lnTo>
                      <a:pt x="759" y="7214"/>
                    </a:lnTo>
                    <a:lnTo>
                      <a:pt x="759" y="7195"/>
                    </a:lnTo>
                    <a:lnTo>
                      <a:pt x="764" y="7170"/>
                    </a:lnTo>
                    <a:lnTo>
                      <a:pt x="773" y="7156"/>
                    </a:lnTo>
                    <a:lnTo>
                      <a:pt x="783" y="7146"/>
                    </a:lnTo>
                    <a:lnTo>
                      <a:pt x="802" y="7141"/>
                    </a:lnTo>
                    <a:lnTo>
                      <a:pt x="822" y="7127"/>
                    </a:lnTo>
                    <a:lnTo>
                      <a:pt x="846" y="7107"/>
                    </a:lnTo>
                    <a:lnTo>
                      <a:pt x="875" y="7088"/>
                    </a:lnTo>
                    <a:lnTo>
                      <a:pt x="904" y="7068"/>
                    </a:lnTo>
                    <a:lnTo>
                      <a:pt x="909" y="7044"/>
                    </a:lnTo>
                    <a:lnTo>
                      <a:pt x="909" y="7015"/>
                    </a:lnTo>
                    <a:lnTo>
                      <a:pt x="919" y="7005"/>
                    </a:lnTo>
                    <a:lnTo>
                      <a:pt x="919" y="6971"/>
                    </a:lnTo>
                    <a:lnTo>
                      <a:pt x="914" y="6947"/>
                    </a:lnTo>
                    <a:lnTo>
                      <a:pt x="909" y="6922"/>
                    </a:lnTo>
                    <a:lnTo>
                      <a:pt x="914" y="6903"/>
                    </a:lnTo>
                    <a:lnTo>
                      <a:pt x="909" y="6888"/>
                    </a:lnTo>
                    <a:lnTo>
                      <a:pt x="900" y="6859"/>
                    </a:lnTo>
                    <a:lnTo>
                      <a:pt x="904" y="6845"/>
                    </a:lnTo>
                    <a:lnTo>
                      <a:pt x="924" y="6825"/>
                    </a:lnTo>
                    <a:lnTo>
                      <a:pt x="924" y="6806"/>
                    </a:lnTo>
                    <a:lnTo>
                      <a:pt x="919" y="6791"/>
                    </a:lnTo>
                    <a:lnTo>
                      <a:pt x="919" y="6733"/>
                    </a:lnTo>
                    <a:lnTo>
                      <a:pt x="914" y="6718"/>
                    </a:lnTo>
                    <a:lnTo>
                      <a:pt x="895" y="6718"/>
                    </a:lnTo>
                    <a:lnTo>
                      <a:pt x="890" y="6704"/>
                    </a:lnTo>
                    <a:lnTo>
                      <a:pt x="880" y="6699"/>
                    </a:lnTo>
                    <a:lnTo>
                      <a:pt x="866" y="6689"/>
                    </a:lnTo>
                    <a:lnTo>
                      <a:pt x="841" y="6699"/>
                    </a:lnTo>
                    <a:lnTo>
                      <a:pt x="817" y="6718"/>
                    </a:lnTo>
                    <a:lnTo>
                      <a:pt x="798" y="6709"/>
                    </a:lnTo>
                    <a:lnTo>
                      <a:pt x="793" y="6704"/>
                    </a:lnTo>
                    <a:lnTo>
                      <a:pt x="783" y="6684"/>
                    </a:lnTo>
                    <a:lnTo>
                      <a:pt x="768" y="6679"/>
                    </a:lnTo>
                    <a:lnTo>
                      <a:pt x="754" y="6675"/>
                    </a:lnTo>
                    <a:lnTo>
                      <a:pt x="764" y="6670"/>
                    </a:lnTo>
                    <a:lnTo>
                      <a:pt x="773" y="6655"/>
                    </a:lnTo>
                    <a:lnTo>
                      <a:pt x="773" y="6641"/>
                    </a:lnTo>
                    <a:lnTo>
                      <a:pt x="754" y="6636"/>
                    </a:lnTo>
                    <a:lnTo>
                      <a:pt x="725" y="6641"/>
                    </a:lnTo>
                    <a:lnTo>
                      <a:pt x="695" y="6645"/>
                    </a:lnTo>
                    <a:lnTo>
                      <a:pt x="666" y="6636"/>
                    </a:lnTo>
                    <a:lnTo>
                      <a:pt x="637" y="6631"/>
                    </a:lnTo>
                    <a:lnTo>
                      <a:pt x="632" y="6616"/>
                    </a:lnTo>
                    <a:lnTo>
                      <a:pt x="642" y="6606"/>
                    </a:lnTo>
                    <a:lnTo>
                      <a:pt x="652" y="6592"/>
                    </a:lnTo>
                    <a:lnTo>
                      <a:pt x="647" y="6577"/>
                    </a:lnTo>
                    <a:lnTo>
                      <a:pt x="647" y="6558"/>
                    </a:lnTo>
                    <a:lnTo>
                      <a:pt x="632" y="6548"/>
                    </a:lnTo>
                    <a:lnTo>
                      <a:pt x="632" y="6534"/>
                    </a:lnTo>
                    <a:lnTo>
                      <a:pt x="642" y="6524"/>
                    </a:lnTo>
                    <a:lnTo>
                      <a:pt x="652" y="6504"/>
                    </a:lnTo>
                    <a:lnTo>
                      <a:pt x="681" y="6490"/>
                    </a:lnTo>
                    <a:lnTo>
                      <a:pt x="705" y="6465"/>
                    </a:lnTo>
                    <a:lnTo>
                      <a:pt x="705" y="6446"/>
                    </a:lnTo>
                    <a:lnTo>
                      <a:pt x="695" y="6407"/>
                    </a:lnTo>
                    <a:lnTo>
                      <a:pt x="700" y="6393"/>
                    </a:lnTo>
                    <a:lnTo>
                      <a:pt x="700" y="6378"/>
                    </a:lnTo>
                    <a:lnTo>
                      <a:pt x="695" y="6359"/>
                    </a:lnTo>
                    <a:lnTo>
                      <a:pt x="691" y="6349"/>
                    </a:lnTo>
                    <a:lnTo>
                      <a:pt x="676" y="6334"/>
                    </a:lnTo>
                    <a:lnTo>
                      <a:pt x="657" y="6325"/>
                    </a:lnTo>
                    <a:lnTo>
                      <a:pt x="632" y="6320"/>
                    </a:lnTo>
                    <a:lnTo>
                      <a:pt x="627" y="6310"/>
                    </a:lnTo>
                    <a:lnTo>
                      <a:pt x="637" y="6305"/>
                    </a:lnTo>
                    <a:lnTo>
                      <a:pt x="652" y="6305"/>
                    </a:lnTo>
                    <a:lnTo>
                      <a:pt x="666" y="6295"/>
                    </a:lnTo>
                    <a:lnTo>
                      <a:pt x="666" y="6286"/>
                    </a:lnTo>
                    <a:lnTo>
                      <a:pt x="661" y="6271"/>
                    </a:lnTo>
                    <a:lnTo>
                      <a:pt x="647" y="6266"/>
                    </a:lnTo>
                    <a:lnTo>
                      <a:pt x="627" y="6252"/>
                    </a:lnTo>
                    <a:lnTo>
                      <a:pt x="613" y="6237"/>
                    </a:lnTo>
                    <a:lnTo>
                      <a:pt x="598" y="6218"/>
                    </a:lnTo>
                    <a:lnTo>
                      <a:pt x="579" y="6213"/>
                    </a:lnTo>
                    <a:lnTo>
                      <a:pt x="555" y="6222"/>
                    </a:lnTo>
                    <a:lnTo>
                      <a:pt x="535" y="6208"/>
                    </a:lnTo>
                    <a:lnTo>
                      <a:pt x="525" y="6193"/>
                    </a:lnTo>
                    <a:lnTo>
                      <a:pt x="525" y="6140"/>
                    </a:lnTo>
                    <a:lnTo>
                      <a:pt x="520" y="6125"/>
                    </a:lnTo>
                    <a:lnTo>
                      <a:pt x="501" y="6101"/>
                    </a:lnTo>
                    <a:lnTo>
                      <a:pt x="501" y="6077"/>
                    </a:lnTo>
                    <a:lnTo>
                      <a:pt x="511" y="6062"/>
                    </a:lnTo>
                    <a:lnTo>
                      <a:pt x="520" y="6062"/>
                    </a:lnTo>
                    <a:lnTo>
                      <a:pt x="520" y="6047"/>
                    </a:lnTo>
                    <a:lnTo>
                      <a:pt x="525" y="6038"/>
                    </a:lnTo>
                    <a:lnTo>
                      <a:pt x="535" y="6028"/>
                    </a:lnTo>
                    <a:lnTo>
                      <a:pt x="555" y="6023"/>
                    </a:lnTo>
                    <a:lnTo>
                      <a:pt x="545" y="6004"/>
                    </a:lnTo>
                    <a:lnTo>
                      <a:pt x="540" y="5984"/>
                    </a:lnTo>
                    <a:lnTo>
                      <a:pt x="530" y="5960"/>
                    </a:lnTo>
                    <a:lnTo>
                      <a:pt x="520" y="5926"/>
                    </a:lnTo>
                    <a:lnTo>
                      <a:pt x="496" y="5892"/>
                    </a:lnTo>
                    <a:lnTo>
                      <a:pt x="477" y="5863"/>
                    </a:lnTo>
                    <a:lnTo>
                      <a:pt x="482" y="5838"/>
                    </a:lnTo>
                    <a:lnTo>
                      <a:pt x="491" y="5819"/>
                    </a:lnTo>
                    <a:lnTo>
                      <a:pt x="506" y="5809"/>
                    </a:lnTo>
                    <a:lnTo>
                      <a:pt x="525" y="5795"/>
                    </a:lnTo>
                    <a:lnTo>
                      <a:pt x="535" y="5770"/>
                    </a:lnTo>
                    <a:lnTo>
                      <a:pt x="525" y="5756"/>
                    </a:lnTo>
                    <a:lnTo>
                      <a:pt x="525" y="5707"/>
                    </a:lnTo>
                    <a:lnTo>
                      <a:pt x="506" y="5688"/>
                    </a:lnTo>
                    <a:lnTo>
                      <a:pt x="496" y="5683"/>
                    </a:lnTo>
                    <a:lnTo>
                      <a:pt x="496" y="5654"/>
                    </a:lnTo>
                    <a:lnTo>
                      <a:pt x="467" y="5620"/>
                    </a:lnTo>
                    <a:lnTo>
                      <a:pt x="452" y="5600"/>
                    </a:lnTo>
                    <a:lnTo>
                      <a:pt x="443" y="5591"/>
                    </a:lnTo>
                    <a:lnTo>
                      <a:pt x="409" y="5552"/>
                    </a:lnTo>
                    <a:lnTo>
                      <a:pt x="384" y="5518"/>
                    </a:lnTo>
                    <a:lnTo>
                      <a:pt x="350" y="5479"/>
                    </a:lnTo>
                    <a:lnTo>
                      <a:pt x="370" y="5459"/>
                    </a:lnTo>
                    <a:lnTo>
                      <a:pt x="394" y="5440"/>
                    </a:lnTo>
                    <a:lnTo>
                      <a:pt x="394" y="5386"/>
                    </a:lnTo>
                    <a:lnTo>
                      <a:pt x="404" y="5372"/>
                    </a:lnTo>
                    <a:lnTo>
                      <a:pt x="414" y="5357"/>
                    </a:lnTo>
                    <a:lnTo>
                      <a:pt x="418" y="5338"/>
                    </a:lnTo>
                    <a:lnTo>
                      <a:pt x="409" y="5318"/>
                    </a:lnTo>
                    <a:lnTo>
                      <a:pt x="394" y="5309"/>
                    </a:lnTo>
                    <a:lnTo>
                      <a:pt x="384" y="5294"/>
                    </a:lnTo>
                    <a:lnTo>
                      <a:pt x="375" y="5279"/>
                    </a:lnTo>
                    <a:lnTo>
                      <a:pt x="370" y="5260"/>
                    </a:lnTo>
                    <a:lnTo>
                      <a:pt x="375" y="5241"/>
                    </a:lnTo>
                    <a:lnTo>
                      <a:pt x="375" y="5226"/>
                    </a:lnTo>
                    <a:lnTo>
                      <a:pt x="350" y="5206"/>
                    </a:lnTo>
                    <a:lnTo>
                      <a:pt x="341" y="5177"/>
                    </a:lnTo>
                    <a:lnTo>
                      <a:pt x="336" y="5163"/>
                    </a:lnTo>
                    <a:lnTo>
                      <a:pt x="338" y="5163"/>
                    </a:lnTo>
                    <a:lnTo>
                      <a:pt x="331" y="5134"/>
                    </a:lnTo>
                    <a:lnTo>
                      <a:pt x="336" y="5129"/>
                    </a:lnTo>
                    <a:lnTo>
                      <a:pt x="355" y="5129"/>
                    </a:lnTo>
                    <a:lnTo>
                      <a:pt x="370" y="5124"/>
                    </a:lnTo>
                    <a:lnTo>
                      <a:pt x="389" y="5124"/>
                    </a:lnTo>
                    <a:lnTo>
                      <a:pt x="404" y="5129"/>
                    </a:lnTo>
                    <a:lnTo>
                      <a:pt x="414" y="5138"/>
                    </a:lnTo>
                    <a:lnTo>
                      <a:pt x="428" y="5134"/>
                    </a:lnTo>
                    <a:lnTo>
                      <a:pt x="448" y="5134"/>
                    </a:lnTo>
                    <a:lnTo>
                      <a:pt x="448" y="5124"/>
                    </a:lnTo>
                    <a:lnTo>
                      <a:pt x="452" y="5109"/>
                    </a:lnTo>
                    <a:lnTo>
                      <a:pt x="452" y="5090"/>
                    </a:lnTo>
                    <a:lnTo>
                      <a:pt x="457" y="5061"/>
                    </a:lnTo>
                    <a:lnTo>
                      <a:pt x="472" y="5056"/>
                    </a:lnTo>
                    <a:lnTo>
                      <a:pt x="491" y="5036"/>
                    </a:lnTo>
                    <a:lnTo>
                      <a:pt x="496" y="5022"/>
                    </a:lnTo>
                    <a:lnTo>
                      <a:pt x="496" y="5012"/>
                    </a:lnTo>
                    <a:lnTo>
                      <a:pt x="501" y="4993"/>
                    </a:lnTo>
                    <a:lnTo>
                      <a:pt x="516" y="4988"/>
                    </a:lnTo>
                    <a:lnTo>
                      <a:pt x="535" y="4978"/>
                    </a:lnTo>
                    <a:lnTo>
                      <a:pt x="535" y="4959"/>
                    </a:lnTo>
                    <a:lnTo>
                      <a:pt x="540" y="4934"/>
                    </a:lnTo>
                    <a:lnTo>
                      <a:pt x="540" y="4929"/>
                    </a:lnTo>
                    <a:lnTo>
                      <a:pt x="545" y="4915"/>
                    </a:lnTo>
                    <a:lnTo>
                      <a:pt x="550" y="4900"/>
                    </a:lnTo>
                    <a:lnTo>
                      <a:pt x="545" y="4881"/>
                    </a:lnTo>
                    <a:lnTo>
                      <a:pt x="545" y="4832"/>
                    </a:lnTo>
                    <a:lnTo>
                      <a:pt x="559" y="4832"/>
                    </a:lnTo>
                    <a:lnTo>
                      <a:pt x="579" y="4818"/>
                    </a:lnTo>
                    <a:lnTo>
                      <a:pt x="593" y="4813"/>
                    </a:lnTo>
                    <a:lnTo>
                      <a:pt x="593" y="4784"/>
                    </a:lnTo>
                    <a:lnTo>
                      <a:pt x="589" y="4759"/>
                    </a:lnTo>
                    <a:lnTo>
                      <a:pt x="574" y="4735"/>
                    </a:lnTo>
                    <a:lnTo>
                      <a:pt x="555" y="4720"/>
                    </a:lnTo>
                    <a:lnTo>
                      <a:pt x="550" y="4711"/>
                    </a:lnTo>
                    <a:lnTo>
                      <a:pt x="545" y="4686"/>
                    </a:lnTo>
                    <a:lnTo>
                      <a:pt x="550" y="4667"/>
                    </a:lnTo>
                    <a:lnTo>
                      <a:pt x="545" y="4638"/>
                    </a:lnTo>
                    <a:lnTo>
                      <a:pt x="545" y="4623"/>
                    </a:lnTo>
                    <a:lnTo>
                      <a:pt x="535" y="4604"/>
                    </a:lnTo>
                    <a:lnTo>
                      <a:pt x="530" y="4589"/>
                    </a:lnTo>
                    <a:lnTo>
                      <a:pt x="540" y="4579"/>
                    </a:lnTo>
                    <a:lnTo>
                      <a:pt x="555" y="4570"/>
                    </a:lnTo>
                    <a:lnTo>
                      <a:pt x="550" y="4555"/>
                    </a:lnTo>
                    <a:lnTo>
                      <a:pt x="545" y="4541"/>
                    </a:lnTo>
                    <a:lnTo>
                      <a:pt x="530" y="4536"/>
                    </a:lnTo>
                    <a:lnTo>
                      <a:pt x="511" y="4536"/>
                    </a:lnTo>
                    <a:lnTo>
                      <a:pt x="491" y="4521"/>
                    </a:lnTo>
                    <a:lnTo>
                      <a:pt x="472" y="4516"/>
                    </a:lnTo>
                    <a:lnTo>
                      <a:pt x="452" y="4502"/>
                    </a:lnTo>
                    <a:lnTo>
                      <a:pt x="452" y="4487"/>
                    </a:lnTo>
                    <a:lnTo>
                      <a:pt x="467" y="4463"/>
                    </a:lnTo>
                    <a:lnTo>
                      <a:pt x="486" y="4453"/>
                    </a:lnTo>
                    <a:lnTo>
                      <a:pt x="491" y="4424"/>
                    </a:lnTo>
                    <a:lnTo>
                      <a:pt x="477" y="4414"/>
                    </a:lnTo>
                    <a:lnTo>
                      <a:pt x="462" y="4404"/>
                    </a:lnTo>
                    <a:lnTo>
                      <a:pt x="448" y="4380"/>
                    </a:lnTo>
                    <a:lnTo>
                      <a:pt x="428" y="4400"/>
                    </a:lnTo>
                    <a:lnTo>
                      <a:pt x="428" y="4429"/>
                    </a:lnTo>
                    <a:lnTo>
                      <a:pt x="418" y="4453"/>
                    </a:lnTo>
                    <a:lnTo>
                      <a:pt x="404" y="4468"/>
                    </a:lnTo>
                    <a:lnTo>
                      <a:pt x="384" y="4468"/>
                    </a:lnTo>
                    <a:lnTo>
                      <a:pt x="360" y="4458"/>
                    </a:lnTo>
                    <a:lnTo>
                      <a:pt x="341" y="4468"/>
                    </a:lnTo>
                    <a:lnTo>
                      <a:pt x="316" y="4477"/>
                    </a:lnTo>
                    <a:lnTo>
                      <a:pt x="292" y="4472"/>
                    </a:lnTo>
                    <a:lnTo>
                      <a:pt x="273" y="4453"/>
                    </a:lnTo>
                    <a:lnTo>
                      <a:pt x="263" y="4434"/>
                    </a:lnTo>
                    <a:lnTo>
                      <a:pt x="243" y="4419"/>
                    </a:lnTo>
                    <a:lnTo>
                      <a:pt x="219" y="4419"/>
                    </a:lnTo>
                    <a:lnTo>
                      <a:pt x="195" y="4404"/>
                    </a:lnTo>
                    <a:lnTo>
                      <a:pt x="180" y="4390"/>
                    </a:lnTo>
                    <a:lnTo>
                      <a:pt x="151" y="4385"/>
                    </a:lnTo>
                    <a:lnTo>
                      <a:pt x="122" y="4385"/>
                    </a:lnTo>
                    <a:lnTo>
                      <a:pt x="107" y="4370"/>
                    </a:lnTo>
                    <a:lnTo>
                      <a:pt x="102" y="4356"/>
                    </a:lnTo>
                    <a:lnTo>
                      <a:pt x="93" y="4336"/>
                    </a:lnTo>
                    <a:lnTo>
                      <a:pt x="78" y="4327"/>
                    </a:lnTo>
                    <a:lnTo>
                      <a:pt x="68" y="4293"/>
                    </a:lnTo>
                    <a:lnTo>
                      <a:pt x="73" y="4263"/>
                    </a:lnTo>
                    <a:lnTo>
                      <a:pt x="73" y="4239"/>
                    </a:lnTo>
                    <a:lnTo>
                      <a:pt x="64" y="4215"/>
                    </a:lnTo>
                    <a:lnTo>
                      <a:pt x="44" y="4205"/>
                    </a:lnTo>
                    <a:lnTo>
                      <a:pt x="20" y="4200"/>
                    </a:lnTo>
                    <a:lnTo>
                      <a:pt x="0" y="4186"/>
                    </a:lnTo>
                    <a:lnTo>
                      <a:pt x="10" y="4161"/>
                    </a:lnTo>
                    <a:lnTo>
                      <a:pt x="15" y="4147"/>
                    </a:lnTo>
                    <a:lnTo>
                      <a:pt x="10" y="4127"/>
                    </a:lnTo>
                    <a:lnTo>
                      <a:pt x="0" y="4103"/>
                    </a:lnTo>
                    <a:lnTo>
                      <a:pt x="0" y="4074"/>
                    </a:lnTo>
                    <a:lnTo>
                      <a:pt x="10" y="4064"/>
                    </a:lnTo>
                    <a:lnTo>
                      <a:pt x="15" y="4064"/>
                    </a:lnTo>
                    <a:lnTo>
                      <a:pt x="15" y="4054"/>
                    </a:lnTo>
                    <a:lnTo>
                      <a:pt x="20" y="4050"/>
                    </a:lnTo>
                    <a:lnTo>
                      <a:pt x="25" y="4045"/>
                    </a:lnTo>
                    <a:lnTo>
                      <a:pt x="34" y="4040"/>
                    </a:lnTo>
                    <a:lnTo>
                      <a:pt x="39" y="4040"/>
                    </a:lnTo>
                    <a:lnTo>
                      <a:pt x="39" y="4035"/>
                    </a:lnTo>
                    <a:lnTo>
                      <a:pt x="49" y="4030"/>
                    </a:lnTo>
                    <a:lnTo>
                      <a:pt x="44" y="4025"/>
                    </a:lnTo>
                    <a:lnTo>
                      <a:pt x="39" y="4016"/>
                    </a:lnTo>
                    <a:lnTo>
                      <a:pt x="34" y="4016"/>
                    </a:lnTo>
                    <a:lnTo>
                      <a:pt x="39" y="4011"/>
                    </a:lnTo>
                    <a:lnTo>
                      <a:pt x="44" y="4006"/>
                    </a:lnTo>
                    <a:lnTo>
                      <a:pt x="54" y="4016"/>
                    </a:lnTo>
                    <a:lnTo>
                      <a:pt x="64" y="4011"/>
                    </a:lnTo>
                    <a:lnTo>
                      <a:pt x="54" y="4001"/>
                    </a:lnTo>
                    <a:lnTo>
                      <a:pt x="54" y="3991"/>
                    </a:lnTo>
                    <a:lnTo>
                      <a:pt x="64" y="3986"/>
                    </a:lnTo>
                    <a:lnTo>
                      <a:pt x="64" y="3996"/>
                    </a:lnTo>
                    <a:lnTo>
                      <a:pt x="73" y="3991"/>
                    </a:lnTo>
                    <a:lnTo>
                      <a:pt x="78" y="3996"/>
                    </a:lnTo>
                    <a:lnTo>
                      <a:pt x="83" y="3996"/>
                    </a:lnTo>
                    <a:lnTo>
                      <a:pt x="83" y="3947"/>
                    </a:lnTo>
                    <a:lnTo>
                      <a:pt x="102" y="3947"/>
                    </a:lnTo>
                    <a:lnTo>
                      <a:pt x="107" y="3957"/>
                    </a:lnTo>
                    <a:lnTo>
                      <a:pt x="98" y="3957"/>
                    </a:lnTo>
                    <a:lnTo>
                      <a:pt x="98" y="3962"/>
                    </a:lnTo>
                    <a:lnTo>
                      <a:pt x="107" y="3967"/>
                    </a:lnTo>
                    <a:lnTo>
                      <a:pt x="122" y="3967"/>
                    </a:lnTo>
                    <a:lnTo>
                      <a:pt x="127" y="3957"/>
                    </a:lnTo>
                    <a:lnTo>
                      <a:pt x="141" y="3933"/>
                    </a:lnTo>
                    <a:lnTo>
                      <a:pt x="146" y="3913"/>
                    </a:lnTo>
                    <a:lnTo>
                      <a:pt x="161" y="3913"/>
                    </a:lnTo>
                    <a:lnTo>
                      <a:pt x="166" y="3923"/>
                    </a:lnTo>
                    <a:lnTo>
                      <a:pt x="175" y="3913"/>
                    </a:lnTo>
                    <a:lnTo>
                      <a:pt x="161" y="3904"/>
                    </a:lnTo>
                    <a:lnTo>
                      <a:pt x="170" y="3894"/>
                    </a:lnTo>
                    <a:lnTo>
                      <a:pt x="180" y="3899"/>
                    </a:lnTo>
                    <a:lnTo>
                      <a:pt x="180" y="3904"/>
                    </a:lnTo>
                    <a:lnTo>
                      <a:pt x="195" y="3899"/>
                    </a:lnTo>
                    <a:lnTo>
                      <a:pt x="200" y="3884"/>
                    </a:lnTo>
                    <a:lnTo>
                      <a:pt x="219" y="3879"/>
                    </a:lnTo>
                    <a:lnTo>
                      <a:pt x="229" y="3875"/>
                    </a:lnTo>
                    <a:lnTo>
                      <a:pt x="234" y="3870"/>
                    </a:lnTo>
                    <a:lnTo>
                      <a:pt x="258" y="3865"/>
                    </a:lnTo>
                    <a:lnTo>
                      <a:pt x="282" y="3875"/>
                    </a:lnTo>
                    <a:lnTo>
                      <a:pt x="331" y="3875"/>
                    </a:lnTo>
                    <a:lnTo>
                      <a:pt x="326" y="3870"/>
                    </a:lnTo>
                    <a:lnTo>
                      <a:pt x="328" y="3870"/>
                    </a:lnTo>
                    <a:lnTo>
                      <a:pt x="321" y="3860"/>
                    </a:lnTo>
                    <a:lnTo>
                      <a:pt x="345" y="3860"/>
                    </a:lnTo>
                    <a:lnTo>
                      <a:pt x="370" y="3850"/>
                    </a:lnTo>
                    <a:lnTo>
                      <a:pt x="365" y="3845"/>
                    </a:lnTo>
                    <a:lnTo>
                      <a:pt x="356" y="3841"/>
                    </a:lnTo>
                    <a:lnTo>
                      <a:pt x="347" y="3827"/>
                    </a:lnTo>
                    <a:lnTo>
                      <a:pt x="360" y="3814"/>
                    </a:lnTo>
                    <a:lnTo>
                      <a:pt x="365" y="3802"/>
                    </a:lnTo>
                    <a:lnTo>
                      <a:pt x="379" y="3782"/>
                    </a:lnTo>
                    <a:lnTo>
                      <a:pt x="394" y="3753"/>
                    </a:lnTo>
                    <a:lnTo>
                      <a:pt x="394" y="3738"/>
                    </a:lnTo>
                    <a:lnTo>
                      <a:pt x="379" y="3734"/>
                    </a:lnTo>
                    <a:lnTo>
                      <a:pt x="370" y="3714"/>
                    </a:lnTo>
                    <a:lnTo>
                      <a:pt x="379" y="3700"/>
                    </a:lnTo>
                    <a:lnTo>
                      <a:pt x="389" y="3680"/>
                    </a:lnTo>
                    <a:lnTo>
                      <a:pt x="394" y="3666"/>
                    </a:lnTo>
                    <a:lnTo>
                      <a:pt x="389" y="3646"/>
                    </a:lnTo>
                    <a:lnTo>
                      <a:pt x="384" y="3622"/>
                    </a:lnTo>
                    <a:lnTo>
                      <a:pt x="384" y="3607"/>
                    </a:lnTo>
                    <a:lnTo>
                      <a:pt x="389" y="3588"/>
                    </a:lnTo>
                    <a:lnTo>
                      <a:pt x="389" y="3559"/>
                    </a:lnTo>
                    <a:lnTo>
                      <a:pt x="379" y="3534"/>
                    </a:lnTo>
                    <a:lnTo>
                      <a:pt x="367" y="3527"/>
                    </a:lnTo>
                    <a:lnTo>
                      <a:pt x="360" y="3525"/>
                    </a:lnTo>
                    <a:lnTo>
                      <a:pt x="355" y="3520"/>
                    </a:lnTo>
                    <a:lnTo>
                      <a:pt x="350" y="3520"/>
                    </a:lnTo>
                    <a:lnTo>
                      <a:pt x="350" y="3517"/>
                    </a:lnTo>
                    <a:lnTo>
                      <a:pt x="326" y="3505"/>
                    </a:lnTo>
                    <a:lnTo>
                      <a:pt x="297" y="3486"/>
                    </a:lnTo>
                    <a:lnTo>
                      <a:pt x="273" y="3466"/>
                    </a:lnTo>
                    <a:lnTo>
                      <a:pt x="258" y="3432"/>
                    </a:lnTo>
                    <a:lnTo>
                      <a:pt x="243" y="3398"/>
                    </a:lnTo>
                    <a:lnTo>
                      <a:pt x="229" y="3379"/>
                    </a:lnTo>
                    <a:lnTo>
                      <a:pt x="214" y="3374"/>
                    </a:lnTo>
                    <a:lnTo>
                      <a:pt x="200" y="3359"/>
                    </a:lnTo>
                    <a:lnTo>
                      <a:pt x="195" y="3335"/>
                    </a:lnTo>
                    <a:lnTo>
                      <a:pt x="200" y="3311"/>
                    </a:lnTo>
                    <a:lnTo>
                      <a:pt x="205" y="3291"/>
                    </a:lnTo>
                    <a:lnTo>
                      <a:pt x="219" y="3286"/>
                    </a:lnTo>
                    <a:lnTo>
                      <a:pt x="229" y="3267"/>
                    </a:lnTo>
                    <a:lnTo>
                      <a:pt x="234" y="3223"/>
                    </a:lnTo>
                    <a:lnTo>
                      <a:pt x="234" y="3218"/>
                    </a:lnTo>
                    <a:lnTo>
                      <a:pt x="243" y="3223"/>
                    </a:lnTo>
                    <a:lnTo>
                      <a:pt x="248" y="3218"/>
                    </a:lnTo>
                    <a:lnTo>
                      <a:pt x="273" y="3228"/>
                    </a:lnTo>
                    <a:lnTo>
                      <a:pt x="282" y="3233"/>
                    </a:lnTo>
                    <a:lnTo>
                      <a:pt x="287" y="3228"/>
                    </a:lnTo>
                    <a:lnTo>
                      <a:pt x="302" y="3233"/>
                    </a:lnTo>
                    <a:lnTo>
                      <a:pt x="311" y="3228"/>
                    </a:lnTo>
                    <a:lnTo>
                      <a:pt x="316" y="3233"/>
                    </a:lnTo>
                    <a:lnTo>
                      <a:pt x="321" y="3223"/>
                    </a:lnTo>
                    <a:lnTo>
                      <a:pt x="331" y="3218"/>
                    </a:lnTo>
                    <a:lnTo>
                      <a:pt x="345" y="3209"/>
                    </a:lnTo>
                    <a:lnTo>
                      <a:pt x="360" y="3194"/>
                    </a:lnTo>
                    <a:lnTo>
                      <a:pt x="409" y="3136"/>
                    </a:lnTo>
                    <a:lnTo>
                      <a:pt x="409" y="3102"/>
                    </a:lnTo>
                    <a:lnTo>
                      <a:pt x="399" y="3092"/>
                    </a:lnTo>
                    <a:lnTo>
                      <a:pt x="394" y="3082"/>
                    </a:lnTo>
                    <a:lnTo>
                      <a:pt x="394" y="3082"/>
                    </a:lnTo>
                    <a:lnTo>
                      <a:pt x="394" y="3077"/>
                    </a:lnTo>
                    <a:lnTo>
                      <a:pt x="389" y="3068"/>
                    </a:lnTo>
                    <a:lnTo>
                      <a:pt x="384" y="3068"/>
                    </a:lnTo>
                    <a:lnTo>
                      <a:pt x="384" y="3077"/>
                    </a:lnTo>
                    <a:lnTo>
                      <a:pt x="384" y="3073"/>
                    </a:lnTo>
                    <a:lnTo>
                      <a:pt x="375" y="3063"/>
                    </a:lnTo>
                    <a:lnTo>
                      <a:pt x="365" y="3058"/>
                    </a:lnTo>
                    <a:lnTo>
                      <a:pt x="370" y="3053"/>
                    </a:lnTo>
                    <a:lnTo>
                      <a:pt x="365" y="3048"/>
                    </a:lnTo>
                    <a:lnTo>
                      <a:pt x="365" y="3039"/>
                    </a:lnTo>
                    <a:lnTo>
                      <a:pt x="360" y="3039"/>
                    </a:lnTo>
                    <a:lnTo>
                      <a:pt x="355" y="3039"/>
                    </a:lnTo>
                    <a:lnTo>
                      <a:pt x="350" y="3034"/>
                    </a:lnTo>
                    <a:lnTo>
                      <a:pt x="345" y="3029"/>
                    </a:lnTo>
                    <a:lnTo>
                      <a:pt x="341" y="3039"/>
                    </a:lnTo>
                    <a:lnTo>
                      <a:pt x="336" y="3029"/>
                    </a:lnTo>
                    <a:lnTo>
                      <a:pt x="341" y="3019"/>
                    </a:lnTo>
                    <a:lnTo>
                      <a:pt x="331" y="3004"/>
                    </a:lnTo>
                    <a:lnTo>
                      <a:pt x="321" y="3000"/>
                    </a:lnTo>
                    <a:lnTo>
                      <a:pt x="316" y="2995"/>
                    </a:lnTo>
                    <a:lnTo>
                      <a:pt x="302" y="2990"/>
                    </a:lnTo>
                    <a:lnTo>
                      <a:pt x="302" y="3000"/>
                    </a:lnTo>
                    <a:lnTo>
                      <a:pt x="297" y="2995"/>
                    </a:lnTo>
                    <a:lnTo>
                      <a:pt x="282" y="3000"/>
                    </a:lnTo>
                    <a:lnTo>
                      <a:pt x="287" y="2995"/>
                    </a:lnTo>
                    <a:lnTo>
                      <a:pt x="273" y="2990"/>
                    </a:lnTo>
                    <a:lnTo>
                      <a:pt x="268" y="2995"/>
                    </a:lnTo>
                    <a:lnTo>
                      <a:pt x="263" y="2995"/>
                    </a:lnTo>
                    <a:lnTo>
                      <a:pt x="268" y="2985"/>
                    </a:lnTo>
                    <a:lnTo>
                      <a:pt x="263" y="2985"/>
                    </a:lnTo>
                    <a:lnTo>
                      <a:pt x="263" y="2980"/>
                    </a:lnTo>
                    <a:lnTo>
                      <a:pt x="258" y="2980"/>
                    </a:lnTo>
                    <a:lnTo>
                      <a:pt x="248" y="2975"/>
                    </a:lnTo>
                    <a:lnTo>
                      <a:pt x="239" y="2966"/>
                    </a:lnTo>
                    <a:lnTo>
                      <a:pt x="229" y="2966"/>
                    </a:lnTo>
                    <a:lnTo>
                      <a:pt x="224" y="2970"/>
                    </a:lnTo>
                    <a:lnTo>
                      <a:pt x="224" y="2961"/>
                    </a:lnTo>
                    <a:lnTo>
                      <a:pt x="214" y="2970"/>
                    </a:lnTo>
                    <a:lnTo>
                      <a:pt x="214" y="2951"/>
                    </a:lnTo>
                    <a:lnTo>
                      <a:pt x="205" y="2951"/>
                    </a:lnTo>
                    <a:lnTo>
                      <a:pt x="205" y="2936"/>
                    </a:lnTo>
                    <a:lnTo>
                      <a:pt x="200" y="2932"/>
                    </a:lnTo>
                    <a:lnTo>
                      <a:pt x="195" y="2936"/>
                    </a:lnTo>
                    <a:lnTo>
                      <a:pt x="190" y="2936"/>
                    </a:lnTo>
                    <a:lnTo>
                      <a:pt x="190" y="2932"/>
                    </a:lnTo>
                    <a:lnTo>
                      <a:pt x="195" y="2927"/>
                    </a:lnTo>
                    <a:lnTo>
                      <a:pt x="190" y="2922"/>
                    </a:lnTo>
                    <a:lnTo>
                      <a:pt x="180" y="2922"/>
                    </a:lnTo>
                    <a:lnTo>
                      <a:pt x="175" y="2917"/>
                    </a:lnTo>
                    <a:lnTo>
                      <a:pt x="175" y="2902"/>
                    </a:lnTo>
                    <a:lnTo>
                      <a:pt x="166" y="2902"/>
                    </a:lnTo>
                    <a:lnTo>
                      <a:pt x="166" y="2898"/>
                    </a:lnTo>
                    <a:lnTo>
                      <a:pt x="156" y="2902"/>
                    </a:lnTo>
                    <a:lnTo>
                      <a:pt x="156" y="2888"/>
                    </a:lnTo>
                    <a:lnTo>
                      <a:pt x="151" y="2888"/>
                    </a:lnTo>
                    <a:lnTo>
                      <a:pt x="146" y="2883"/>
                    </a:lnTo>
                    <a:lnTo>
                      <a:pt x="146" y="2878"/>
                    </a:lnTo>
                    <a:lnTo>
                      <a:pt x="151" y="2883"/>
                    </a:lnTo>
                    <a:lnTo>
                      <a:pt x="161" y="2878"/>
                    </a:lnTo>
                    <a:lnTo>
                      <a:pt x="161" y="2868"/>
                    </a:lnTo>
                    <a:lnTo>
                      <a:pt x="156" y="2868"/>
                    </a:lnTo>
                    <a:lnTo>
                      <a:pt x="161" y="2863"/>
                    </a:lnTo>
                    <a:lnTo>
                      <a:pt x="166" y="2868"/>
                    </a:lnTo>
                    <a:lnTo>
                      <a:pt x="166" y="2863"/>
                    </a:lnTo>
                    <a:lnTo>
                      <a:pt x="161" y="2854"/>
                    </a:lnTo>
                    <a:lnTo>
                      <a:pt x="161" y="2834"/>
                    </a:lnTo>
                    <a:lnTo>
                      <a:pt x="156" y="2834"/>
                    </a:lnTo>
                    <a:lnTo>
                      <a:pt x="161" y="2834"/>
                    </a:lnTo>
                    <a:lnTo>
                      <a:pt x="161" y="2829"/>
                    </a:lnTo>
                    <a:lnTo>
                      <a:pt x="151" y="2829"/>
                    </a:lnTo>
                    <a:lnTo>
                      <a:pt x="146" y="2825"/>
                    </a:lnTo>
                    <a:lnTo>
                      <a:pt x="146" y="2815"/>
                    </a:lnTo>
                    <a:lnTo>
                      <a:pt x="141" y="2810"/>
                    </a:lnTo>
                    <a:lnTo>
                      <a:pt x="141" y="2805"/>
                    </a:lnTo>
                    <a:lnTo>
                      <a:pt x="146" y="2800"/>
                    </a:lnTo>
                    <a:lnTo>
                      <a:pt x="151" y="2800"/>
                    </a:lnTo>
                    <a:lnTo>
                      <a:pt x="156" y="2795"/>
                    </a:lnTo>
                    <a:lnTo>
                      <a:pt x="156" y="2791"/>
                    </a:lnTo>
                    <a:lnTo>
                      <a:pt x="161" y="2791"/>
                    </a:lnTo>
                    <a:lnTo>
                      <a:pt x="170" y="2795"/>
                    </a:lnTo>
                    <a:lnTo>
                      <a:pt x="170" y="2791"/>
                    </a:lnTo>
                    <a:lnTo>
                      <a:pt x="161" y="2786"/>
                    </a:lnTo>
                    <a:lnTo>
                      <a:pt x="146" y="2786"/>
                    </a:lnTo>
                    <a:lnTo>
                      <a:pt x="146" y="2781"/>
                    </a:lnTo>
                    <a:lnTo>
                      <a:pt x="156" y="2781"/>
                    </a:lnTo>
                    <a:lnTo>
                      <a:pt x="161" y="2786"/>
                    </a:lnTo>
                    <a:lnTo>
                      <a:pt x="170" y="2791"/>
                    </a:lnTo>
                    <a:lnTo>
                      <a:pt x="180" y="2795"/>
                    </a:lnTo>
                    <a:lnTo>
                      <a:pt x="190" y="2800"/>
                    </a:lnTo>
                    <a:lnTo>
                      <a:pt x="214" y="2805"/>
                    </a:lnTo>
                    <a:lnTo>
                      <a:pt x="219" y="2805"/>
                    </a:lnTo>
                    <a:lnTo>
                      <a:pt x="243" y="2810"/>
                    </a:lnTo>
                    <a:lnTo>
                      <a:pt x="253" y="2815"/>
                    </a:lnTo>
                    <a:lnTo>
                      <a:pt x="268" y="2815"/>
                    </a:lnTo>
                    <a:lnTo>
                      <a:pt x="307" y="2834"/>
                    </a:lnTo>
                    <a:lnTo>
                      <a:pt x="311" y="2839"/>
                    </a:lnTo>
                    <a:lnTo>
                      <a:pt x="326" y="2854"/>
                    </a:lnTo>
                    <a:lnTo>
                      <a:pt x="331" y="2863"/>
                    </a:lnTo>
                    <a:lnTo>
                      <a:pt x="336" y="2873"/>
                    </a:lnTo>
                    <a:lnTo>
                      <a:pt x="345" y="2888"/>
                    </a:lnTo>
                    <a:lnTo>
                      <a:pt x="350" y="2893"/>
                    </a:lnTo>
                    <a:lnTo>
                      <a:pt x="355" y="2907"/>
                    </a:lnTo>
                    <a:lnTo>
                      <a:pt x="360" y="2917"/>
                    </a:lnTo>
                    <a:lnTo>
                      <a:pt x="365" y="2922"/>
                    </a:lnTo>
                    <a:lnTo>
                      <a:pt x="370" y="2922"/>
                    </a:lnTo>
                    <a:lnTo>
                      <a:pt x="375" y="2927"/>
                    </a:lnTo>
                    <a:lnTo>
                      <a:pt x="379" y="2932"/>
                    </a:lnTo>
                    <a:lnTo>
                      <a:pt x="379" y="2936"/>
                    </a:lnTo>
                    <a:lnTo>
                      <a:pt x="375" y="2941"/>
                    </a:lnTo>
                    <a:lnTo>
                      <a:pt x="375" y="2946"/>
                    </a:lnTo>
                    <a:lnTo>
                      <a:pt x="384" y="2936"/>
                    </a:lnTo>
                    <a:lnTo>
                      <a:pt x="389" y="2936"/>
                    </a:lnTo>
                    <a:lnTo>
                      <a:pt x="394" y="2946"/>
                    </a:lnTo>
                    <a:lnTo>
                      <a:pt x="404" y="2951"/>
                    </a:lnTo>
                    <a:lnTo>
                      <a:pt x="409" y="2951"/>
                    </a:lnTo>
                    <a:lnTo>
                      <a:pt x="418" y="2961"/>
                    </a:lnTo>
                    <a:lnTo>
                      <a:pt x="428" y="2970"/>
                    </a:lnTo>
                    <a:lnTo>
                      <a:pt x="443" y="2975"/>
                    </a:lnTo>
                    <a:lnTo>
                      <a:pt x="448" y="2980"/>
                    </a:lnTo>
                    <a:lnTo>
                      <a:pt x="462" y="2990"/>
                    </a:lnTo>
                    <a:lnTo>
                      <a:pt x="467" y="2995"/>
                    </a:lnTo>
                    <a:lnTo>
                      <a:pt x="467" y="3004"/>
                    </a:lnTo>
                    <a:lnTo>
                      <a:pt x="472" y="3009"/>
                    </a:lnTo>
                    <a:lnTo>
                      <a:pt x="467" y="3009"/>
                    </a:lnTo>
                    <a:lnTo>
                      <a:pt x="467" y="3014"/>
                    </a:lnTo>
                    <a:lnTo>
                      <a:pt x="472" y="3029"/>
                    </a:lnTo>
                    <a:lnTo>
                      <a:pt x="472" y="3043"/>
                    </a:lnTo>
                    <a:lnTo>
                      <a:pt x="477" y="3048"/>
                    </a:lnTo>
                    <a:lnTo>
                      <a:pt x="496" y="3048"/>
                    </a:lnTo>
                    <a:lnTo>
                      <a:pt x="496" y="3063"/>
                    </a:lnTo>
                    <a:lnTo>
                      <a:pt x="501" y="3068"/>
                    </a:lnTo>
                    <a:lnTo>
                      <a:pt x="501" y="3073"/>
                    </a:lnTo>
                    <a:lnTo>
                      <a:pt x="506" y="3082"/>
                    </a:lnTo>
                    <a:lnTo>
                      <a:pt x="511" y="3087"/>
                    </a:lnTo>
                    <a:lnTo>
                      <a:pt x="511" y="3092"/>
                    </a:lnTo>
                    <a:lnTo>
                      <a:pt x="525" y="3111"/>
                    </a:lnTo>
                    <a:lnTo>
                      <a:pt x="530" y="3121"/>
                    </a:lnTo>
                    <a:lnTo>
                      <a:pt x="535" y="3136"/>
                    </a:lnTo>
                    <a:lnTo>
                      <a:pt x="545" y="3141"/>
                    </a:lnTo>
                    <a:lnTo>
                      <a:pt x="545" y="3160"/>
                    </a:lnTo>
                    <a:lnTo>
                      <a:pt x="550" y="3170"/>
                    </a:lnTo>
                    <a:lnTo>
                      <a:pt x="550" y="3189"/>
                    </a:lnTo>
                    <a:lnTo>
                      <a:pt x="559" y="3204"/>
                    </a:lnTo>
                    <a:lnTo>
                      <a:pt x="564" y="3204"/>
                    </a:lnTo>
                    <a:lnTo>
                      <a:pt x="569" y="3209"/>
                    </a:lnTo>
                    <a:lnTo>
                      <a:pt x="574" y="3213"/>
                    </a:lnTo>
                    <a:lnTo>
                      <a:pt x="584" y="3213"/>
                    </a:lnTo>
                    <a:lnTo>
                      <a:pt x="584" y="3218"/>
                    </a:lnTo>
                    <a:lnTo>
                      <a:pt x="589" y="3218"/>
                    </a:lnTo>
                    <a:lnTo>
                      <a:pt x="593" y="3228"/>
                    </a:lnTo>
                    <a:lnTo>
                      <a:pt x="598" y="3233"/>
                    </a:lnTo>
                    <a:lnTo>
                      <a:pt x="598" y="3233"/>
                    </a:lnTo>
                    <a:lnTo>
                      <a:pt x="613" y="3238"/>
                    </a:lnTo>
                    <a:lnTo>
                      <a:pt x="627" y="3243"/>
                    </a:lnTo>
                    <a:lnTo>
                      <a:pt x="652" y="3243"/>
                    </a:lnTo>
                    <a:lnTo>
                      <a:pt x="657" y="3238"/>
                    </a:lnTo>
                    <a:lnTo>
                      <a:pt x="705" y="3238"/>
                    </a:lnTo>
                    <a:lnTo>
                      <a:pt x="710" y="3238"/>
                    </a:lnTo>
                    <a:lnTo>
                      <a:pt x="717" y="3233"/>
                    </a:lnTo>
                    <a:lnTo>
                      <a:pt x="720" y="3228"/>
                    </a:lnTo>
                    <a:lnTo>
                      <a:pt x="705" y="3222"/>
                    </a:lnTo>
                    <a:lnTo>
                      <a:pt x="715" y="3233"/>
                    </a:lnTo>
                    <a:lnTo>
                      <a:pt x="715" y="3237"/>
                    </a:lnTo>
                    <a:lnTo>
                      <a:pt x="734" y="3233"/>
                    </a:lnTo>
                    <a:lnTo>
                      <a:pt x="744" y="3228"/>
                    </a:lnTo>
                    <a:lnTo>
                      <a:pt x="759" y="3228"/>
                    </a:lnTo>
                    <a:lnTo>
                      <a:pt x="764" y="3223"/>
                    </a:lnTo>
                    <a:lnTo>
                      <a:pt x="773" y="3218"/>
                    </a:lnTo>
                    <a:lnTo>
                      <a:pt x="798" y="3218"/>
                    </a:lnTo>
                    <a:lnTo>
                      <a:pt x="812" y="3223"/>
                    </a:lnTo>
                    <a:lnTo>
                      <a:pt x="812" y="3238"/>
                    </a:lnTo>
                    <a:lnTo>
                      <a:pt x="817" y="3238"/>
                    </a:lnTo>
                    <a:lnTo>
                      <a:pt x="822" y="3243"/>
                    </a:lnTo>
                    <a:lnTo>
                      <a:pt x="827" y="3248"/>
                    </a:lnTo>
                    <a:lnTo>
                      <a:pt x="841" y="3248"/>
                    </a:lnTo>
                    <a:lnTo>
                      <a:pt x="851" y="3252"/>
                    </a:lnTo>
                    <a:lnTo>
                      <a:pt x="856" y="3262"/>
                    </a:lnTo>
                    <a:lnTo>
                      <a:pt x="861" y="3267"/>
                    </a:lnTo>
                    <a:lnTo>
                      <a:pt x="861" y="3272"/>
                    </a:lnTo>
                    <a:lnTo>
                      <a:pt x="866" y="3277"/>
                    </a:lnTo>
                    <a:lnTo>
                      <a:pt x="866" y="3286"/>
                    </a:lnTo>
                    <a:lnTo>
                      <a:pt x="861" y="3286"/>
                    </a:lnTo>
                    <a:lnTo>
                      <a:pt x="861" y="3291"/>
                    </a:lnTo>
                    <a:lnTo>
                      <a:pt x="846" y="3311"/>
                    </a:lnTo>
                    <a:lnTo>
                      <a:pt x="846" y="3316"/>
                    </a:lnTo>
                    <a:lnTo>
                      <a:pt x="841" y="3320"/>
                    </a:lnTo>
                    <a:lnTo>
                      <a:pt x="836" y="3325"/>
                    </a:lnTo>
                    <a:lnTo>
                      <a:pt x="836" y="3330"/>
                    </a:lnTo>
                    <a:lnTo>
                      <a:pt x="832" y="3335"/>
                    </a:lnTo>
                    <a:lnTo>
                      <a:pt x="817" y="3335"/>
                    </a:lnTo>
                    <a:lnTo>
                      <a:pt x="812" y="3340"/>
                    </a:lnTo>
                    <a:lnTo>
                      <a:pt x="802" y="3340"/>
                    </a:lnTo>
                    <a:lnTo>
                      <a:pt x="802" y="3345"/>
                    </a:lnTo>
                    <a:lnTo>
                      <a:pt x="798" y="3350"/>
                    </a:lnTo>
                    <a:lnTo>
                      <a:pt x="798" y="3408"/>
                    </a:lnTo>
                    <a:lnTo>
                      <a:pt x="793" y="3408"/>
                    </a:lnTo>
                    <a:lnTo>
                      <a:pt x="788" y="3413"/>
                    </a:lnTo>
                    <a:lnTo>
                      <a:pt x="783" y="3418"/>
                    </a:lnTo>
                    <a:lnTo>
                      <a:pt x="773" y="3418"/>
                    </a:lnTo>
                    <a:lnTo>
                      <a:pt x="764" y="3423"/>
                    </a:lnTo>
                    <a:lnTo>
                      <a:pt x="749" y="3423"/>
                    </a:lnTo>
                    <a:lnTo>
                      <a:pt x="744" y="3427"/>
                    </a:lnTo>
                    <a:lnTo>
                      <a:pt x="734" y="3432"/>
                    </a:lnTo>
                    <a:lnTo>
                      <a:pt x="725" y="3422"/>
                    </a:lnTo>
                    <a:lnTo>
                      <a:pt x="711" y="3427"/>
                    </a:lnTo>
                    <a:lnTo>
                      <a:pt x="710" y="3442"/>
                    </a:lnTo>
                    <a:lnTo>
                      <a:pt x="700" y="3442"/>
                    </a:lnTo>
                    <a:lnTo>
                      <a:pt x="695" y="3447"/>
                    </a:lnTo>
                    <a:lnTo>
                      <a:pt x="676" y="3457"/>
                    </a:lnTo>
                    <a:lnTo>
                      <a:pt x="671" y="3461"/>
                    </a:lnTo>
                    <a:lnTo>
                      <a:pt x="666" y="3466"/>
                    </a:lnTo>
                    <a:lnTo>
                      <a:pt x="661" y="3466"/>
                    </a:lnTo>
                    <a:lnTo>
                      <a:pt x="657" y="3476"/>
                    </a:lnTo>
                    <a:lnTo>
                      <a:pt x="657" y="3481"/>
                    </a:lnTo>
                    <a:lnTo>
                      <a:pt x="661" y="3495"/>
                    </a:lnTo>
                    <a:lnTo>
                      <a:pt x="657" y="3500"/>
                    </a:lnTo>
                    <a:lnTo>
                      <a:pt x="657" y="3525"/>
                    </a:lnTo>
                    <a:lnTo>
                      <a:pt x="661" y="3529"/>
                    </a:lnTo>
                    <a:lnTo>
                      <a:pt x="661" y="3563"/>
                    </a:lnTo>
                    <a:lnTo>
                      <a:pt x="657" y="3568"/>
                    </a:lnTo>
                    <a:lnTo>
                      <a:pt x="652" y="3573"/>
                    </a:lnTo>
                    <a:lnTo>
                      <a:pt x="657" y="3573"/>
                    </a:lnTo>
                    <a:lnTo>
                      <a:pt x="657" y="3578"/>
                    </a:lnTo>
                    <a:lnTo>
                      <a:pt x="647" y="3578"/>
                    </a:lnTo>
                    <a:lnTo>
                      <a:pt x="642" y="3583"/>
                    </a:lnTo>
                    <a:lnTo>
                      <a:pt x="637" y="3583"/>
                    </a:lnTo>
                    <a:lnTo>
                      <a:pt x="632" y="3598"/>
                    </a:lnTo>
                    <a:lnTo>
                      <a:pt x="637" y="3602"/>
                    </a:lnTo>
                    <a:lnTo>
                      <a:pt x="642" y="3607"/>
                    </a:lnTo>
                    <a:lnTo>
                      <a:pt x="647" y="3607"/>
                    </a:lnTo>
                    <a:lnTo>
                      <a:pt x="642" y="3617"/>
                    </a:lnTo>
                    <a:lnTo>
                      <a:pt x="642" y="3622"/>
                    </a:lnTo>
                    <a:lnTo>
                      <a:pt x="647" y="3617"/>
                    </a:lnTo>
                    <a:lnTo>
                      <a:pt x="652" y="3617"/>
                    </a:lnTo>
                    <a:lnTo>
                      <a:pt x="647" y="3627"/>
                    </a:lnTo>
                    <a:lnTo>
                      <a:pt x="642" y="3627"/>
                    </a:lnTo>
                    <a:lnTo>
                      <a:pt x="637" y="3627"/>
                    </a:lnTo>
                    <a:lnTo>
                      <a:pt x="637" y="3617"/>
                    </a:lnTo>
                    <a:lnTo>
                      <a:pt x="632" y="3622"/>
                    </a:lnTo>
                    <a:lnTo>
                      <a:pt x="637" y="3632"/>
                    </a:lnTo>
                    <a:lnTo>
                      <a:pt x="637" y="3646"/>
                    </a:lnTo>
                    <a:lnTo>
                      <a:pt x="642" y="3656"/>
                    </a:lnTo>
                    <a:lnTo>
                      <a:pt x="642" y="3690"/>
                    </a:lnTo>
                    <a:lnTo>
                      <a:pt x="647" y="3695"/>
                    </a:lnTo>
                    <a:lnTo>
                      <a:pt x="647" y="3709"/>
                    </a:lnTo>
                    <a:lnTo>
                      <a:pt x="652" y="3724"/>
                    </a:lnTo>
                    <a:lnTo>
                      <a:pt x="652" y="3734"/>
                    </a:lnTo>
                    <a:lnTo>
                      <a:pt x="647" y="3738"/>
                    </a:lnTo>
                    <a:lnTo>
                      <a:pt x="642" y="3743"/>
                    </a:lnTo>
                    <a:lnTo>
                      <a:pt x="637" y="3748"/>
                    </a:lnTo>
                    <a:lnTo>
                      <a:pt x="623" y="3758"/>
                    </a:lnTo>
                    <a:lnTo>
                      <a:pt x="614" y="3763"/>
                    </a:lnTo>
                    <a:lnTo>
                      <a:pt x="608" y="3792"/>
                    </a:lnTo>
                    <a:lnTo>
                      <a:pt x="608" y="3797"/>
                    </a:lnTo>
                    <a:lnTo>
                      <a:pt x="603" y="3797"/>
                    </a:lnTo>
                    <a:lnTo>
                      <a:pt x="598" y="3807"/>
                    </a:lnTo>
                    <a:lnTo>
                      <a:pt x="584" y="3816"/>
                    </a:lnTo>
                    <a:lnTo>
                      <a:pt x="584" y="3826"/>
                    </a:lnTo>
                    <a:lnTo>
                      <a:pt x="586" y="3830"/>
                    </a:lnTo>
                    <a:lnTo>
                      <a:pt x="589" y="3865"/>
                    </a:lnTo>
                    <a:lnTo>
                      <a:pt x="584" y="3870"/>
                    </a:lnTo>
                    <a:lnTo>
                      <a:pt x="578" y="3873"/>
                    </a:lnTo>
                    <a:lnTo>
                      <a:pt x="579" y="3879"/>
                    </a:lnTo>
                    <a:lnTo>
                      <a:pt x="577" y="3879"/>
                    </a:lnTo>
                    <a:lnTo>
                      <a:pt x="574" y="3884"/>
                    </a:lnTo>
                    <a:lnTo>
                      <a:pt x="569" y="3884"/>
                    </a:lnTo>
                    <a:lnTo>
                      <a:pt x="569" y="3889"/>
                    </a:lnTo>
                    <a:lnTo>
                      <a:pt x="556" y="3893"/>
                    </a:lnTo>
                    <a:lnTo>
                      <a:pt x="550" y="3894"/>
                    </a:lnTo>
                    <a:lnTo>
                      <a:pt x="540" y="3899"/>
                    </a:lnTo>
                    <a:lnTo>
                      <a:pt x="540" y="3913"/>
                    </a:lnTo>
                    <a:lnTo>
                      <a:pt x="535" y="3918"/>
                    </a:lnTo>
                    <a:lnTo>
                      <a:pt x="530" y="3918"/>
                    </a:lnTo>
                    <a:lnTo>
                      <a:pt x="525" y="3923"/>
                    </a:lnTo>
                    <a:lnTo>
                      <a:pt x="530" y="3923"/>
                    </a:lnTo>
                    <a:lnTo>
                      <a:pt x="535" y="3924"/>
                    </a:lnTo>
                    <a:lnTo>
                      <a:pt x="535" y="3947"/>
                    </a:lnTo>
                    <a:lnTo>
                      <a:pt x="530" y="3952"/>
                    </a:lnTo>
                    <a:lnTo>
                      <a:pt x="525" y="3957"/>
                    </a:lnTo>
                    <a:lnTo>
                      <a:pt x="520" y="3967"/>
                    </a:lnTo>
                    <a:lnTo>
                      <a:pt x="516" y="3977"/>
                    </a:lnTo>
                    <a:lnTo>
                      <a:pt x="511" y="3986"/>
                    </a:lnTo>
                    <a:lnTo>
                      <a:pt x="516" y="3986"/>
                    </a:lnTo>
                    <a:lnTo>
                      <a:pt x="520" y="3977"/>
                    </a:lnTo>
                    <a:lnTo>
                      <a:pt x="530" y="3957"/>
                    </a:lnTo>
                    <a:lnTo>
                      <a:pt x="536" y="3956"/>
                    </a:lnTo>
                    <a:lnTo>
                      <a:pt x="540" y="3951"/>
                    </a:lnTo>
                    <a:lnTo>
                      <a:pt x="540" y="3943"/>
                    </a:lnTo>
                    <a:lnTo>
                      <a:pt x="540" y="3928"/>
                    </a:lnTo>
                    <a:lnTo>
                      <a:pt x="545" y="3918"/>
                    </a:lnTo>
                    <a:lnTo>
                      <a:pt x="545" y="3904"/>
                    </a:lnTo>
                    <a:lnTo>
                      <a:pt x="550" y="3899"/>
                    </a:lnTo>
                    <a:lnTo>
                      <a:pt x="564" y="3899"/>
                    </a:lnTo>
                    <a:lnTo>
                      <a:pt x="569" y="3894"/>
                    </a:lnTo>
                    <a:lnTo>
                      <a:pt x="581" y="3886"/>
                    </a:lnTo>
                    <a:lnTo>
                      <a:pt x="585" y="3874"/>
                    </a:lnTo>
                    <a:lnTo>
                      <a:pt x="584" y="3894"/>
                    </a:lnTo>
                    <a:lnTo>
                      <a:pt x="579" y="3909"/>
                    </a:lnTo>
                    <a:lnTo>
                      <a:pt x="584" y="3904"/>
                    </a:lnTo>
                    <a:lnTo>
                      <a:pt x="584" y="3928"/>
                    </a:lnTo>
                    <a:lnTo>
                      <a:pt x="589" y="3930"/>
                    </a:lnTo>
                    <a:lnTo>
                      <a:pt x="593" y="3933"/>
                    </a:lnTo>
                    <a:lnTo>
                      <a:pt x="593" y="3952"/>
                    </a:lnTo>
                    <a:lnTo>
                      <a:pt x="589" y="3957"/>
                    </a:lnTo>
                    <a:lnTo>
                      <a:pt x="589" y="3952"/>
                    </a:lnTo>
                    <a:lnTo>
                      <a:pt x="574" y="3952"/>
                    </a:lnTo>
                    <a:lnTo>
                      <a:pt x="574" y="3957"/>
                    </a:lnTo>
                    <a:lnTo>
                      <a:pt x="569" y="3952"/>
                    </a:lnTo>
                    <a:lnTo>
                      <a:pt x="559" y="3947"/>
                    </a:lnTo>
                    <a:lnTo>
                      <a:pt x="555" y="3947"/>
                    </a:lnTo>
                    <a:lnTo>
                      <a:pt x="550" y="3952"/>
                    </a:lnTo>
                    <a:lnTo>
                      <a:pt x="555" y="3957"/>
                    </a:lnTo>
                    <a:lnTo>
                      <a:pt x="559" y="3952"/>
                    </a:lnTo>
                    <a:lnTo>
                      <a:pt x="564" y="3952"/>
                    </a:lnTo>
                    <a:lnTo>
                      <a:pt x="569" y="3957"/>
                    </a:lnTo>
                    <a:lnTo>
                      <a:pt x="579" y="3957"/>
                    </a:lnTo>
                    <a:lnTo>
                      <a:pt x="584" y="3957"/>
                    </a:lnTo>
                    <a:lnTo>
                      <a:pt x="584" y="3962"/>
                    </a:lnTo>
                    <a:lnTo>
                      <a:pt x="584" y="3967"/>
                    </a:lnTo>
                    <a:lnTo>
                      <a:pt x="589" y="3977"/>
                    </a:lnTo>
                    <a:lnTo>
                      <a:pt x="593" y="3986"/>
                    </a:lnTo>
                    <a:lnTo>
                      <a:pt x="598" y="4001"/>
                    </a:lnTo>
                    <a:lnTo>
                      <a:pt x="596" y="4003"/>
                    </a:lnTo>
                    <a:lnTo>
                      <a:pt x="596" y="4008"/>
                    </a:lnTo>
                    <a:lnTo>
                      <a:pt x="598" y="4020"/>
                    </a:lnTo>
                    <a:lnTo>
                      <a:pt x="593" y="4021"/>
                    </a:lnTo>
                    <a:lnTo>
                      <a:pt x="584" y="4025"/>
                    </a:lnTo>
                    <a:lnTo>
                      <a:pt x="579" y="4030"/>
                    </a:lnTo>
                    <a:lnTo>
                      <a:pt x="574" y="4030"/>
                    </a:lnTo>
                    <a:lnTo>
                      <a:pt x="574" y="4035"/>
                    </a:lnTo>
                    <a:lnTo>
                      <a:pt x="569" y="4045"/>
                    </a:lnTo>
                    <a:lnTo>
                      <a:pt x="564" y="4050"/>
                    </a:lnTo>
                    <a:lnTo>
                      <a:pt x="564" y="4074"/>
                    </a:lnTo>
                    <a:lnTo>
                      <a:pt x="569" y="4079"/>
                    </a:lnTo>
                    <a:lnTo>
                      <a:pt x="569" y="4074"/>
                    </a:lnTo>
                    <a:lnTo>
                      <a:pt x="574" y="4059"/>
                    </a:lnTo>
                    <a:lnTo>
                      <a:pt x="569" y="4054"/>
                    </a:lnTo>
                    <a:lnTo>
                      <a:pt x="569" y="4054"/>
                    </a:lnTo>
                    <a:lnTo>
                      <a:pt x="569" y="4050"/>
                    </a:lnTo>
                    <a:lnTo>
                      <a:pt x="574" y="4045"/>
                    </a:lnTo>
                    <a:lnTo>
                      <a:pt x="579" y="4035"/>
                    </a:lnTo>
                    <a:lnTo>
                      <a:pt x="584" y="4030"/>
                    </a:lnTo>
                    <a:lnTo>
                      <a:pt x="589" y="4030"/>
                    </a:lnTo>
                    <a:lnTo>
                      <a:pt x="593" y="4025"/>
                    </a:lnTo>
                    <a:lnTo>
                      <a:pt x="603" y="4025"/>
                    </a:lnTo>
                    <a:lnTo>
                      <a:pt x="603" y="4035"/>
                    </a:lnTo>
                    <a:lnTo>
                      <a:pt x="608" y="4035"/>
                    </a:lnTo>
                    <a:lnTo>
                      <a:pt x="608" y="4025"/>
                    </a:lnTo>
                    <a:lnTo>
                      <a:pt x="610" y="4023"/>
                    </a:lnTo>
                    <a:lnTo>
                      <a:pt x="603" y="4020"/>
                    </a:lnTo>
                    <a:lnTo>
                      <a:pt x="603" y="4016"/>
                    </a:lnTo>
                    <a:lnTo>
                      <a:pt x="606" y="4008"/>
                    </a:lnTo>
                    <a:lnTo>
                      <a:pt x="613" y="4016"/>
                    </a:lnTo>
                    <a:lnTo>
                      <a:pt x="613" y="4020"/>
                    </a:lnTo>
                    <a:lnTo>
                      <a:pt x="618" y="4020"/>
                    </a:lnTo>
                    <a:lnTo>
                      <a:pt x="618" y="4025"/>
                    </a:lnTo>
                    <a:lnTo>
                      <a:pt x="627" y="4030"/>
                    </a:lnTo>
                    <a:lnTo>
                      <a:pt x="632" y="4030"/>
                    </a:lnTo>
                    <a:lnTo>
                      <a:pt x="642" y="4035"/>
                    </a:lnTo>
                    <a:lnTo>
                      <a:pt x="647" y="4040"/>
                    </a:lnTo>
                    <a:lnTo>
                      <a:pt x="657" y="4045"/>
                    </a:lnTo>
                    <a:lnTo>
                      <a:pt x="661" y="4050"/>
                    </a:lnTo>
                    <a:lnTo>
                      <a:pt x="671" y="4059"/>
                    </a:lnTo>
                    <a:lnTo>
                      <a:pt x="676" y="4069"/>
                    </a:lnTo>
                    <a:lnTo>
                      <a:pt x="676" y="4079"/>
                    </a:lnTo>
                    <a:lnTo>
                      <a:pt x="681" y="4088"/>
                    </a:lnTo>
                    <a:lnTo>
                      <a:pt x="681" y="4093"/>
                    </a:lnTo>
                    <a:lnTo>
                      <a:pt x="686" y="4098"/>
                    </a:lnTo>
                    <a:lnTo>
                      <a:pt x="693" y="4101"/>
                    </a:lnTo>
                    <a:lnTo>
                      <a:pt x="694" y="4115"/>
                    </a:lnTo>
                    <a:lnTo>
                      <a:pt x="691" y="4118"/>
                    </a:lnTo>
                    <a:lnTo>
                      <a:pt x="691" y="4127"/>
                    </a:lnTo>
                    <a:lnTo>
                      <a:pt x="676" y="4127"/>
                    </a:lnTo>
                    <a:lnTo>
                      <a:pt x="661" y="4122"/>
                    </a:lnTo>
                    <a:lnTo>
                      <a:pt x="659" y="4120"/>
                    </a:lnTo>
                    <a:lnTo>
                      <a:pt x="657" y="4118"/>
                    </a:lnTo>
                    <a:lnTo>
                      <a:pt x="652" y="4113"/>
                    </a:lnTo>
                    <a:lnTo>
                      <a:pt x="647" y="4108"/>
                    </a:lnTo>
                    <a:lnTo>
                      <a:pt x="647" y="4113"/>
                    </a:lnTo>
                    <a:lnTo>
                      <a:pt x="652" y="4122"/>
                    </a:lnTo>
                    <a:lnTo>
                      <a:pt x="657" y="4122"/>
                    </a:lnTo>
                    <a:lnTo>
                      <a:pt x="681" y="4132"/>
                    </a:lnTo>
                    <a:lnTo>
                      <a:pt x="691" y="4132"/>
                    </a:lnTo>
                    <a:lnTo>
                      <a:pt x="691" y="4142"/>
                    </a:lnTo>
                    <a:lnTo>
                      <a:pt x="700" y="4147"/>
                    </a:lnTo>
                    <a:lnTo>
                      <a:pt x="706" y="4148"/>
                    </a:lnTo>
                    <a:lnTo>
                      <a:pt x="712" y="4150"/>
                    </a:lnTo>
                    <a:lnTo>
                      <a:pt x="720" y="4157"/>
                    </a:lnTo>
                    <a:lnTo>
                      <a:pt x="720" y="4161"/>
                    </a:lnTo>
                    <a:lnTo>
                      <a:pt x="725" y="4166"/>
                    </a:lnTo>
                    <a:lnTo>
                      <a:pt x="725" y="4171"/>
                    </a:lnTo>
                    <a:lnTo>
                      <a:pt x="725" y="4181"/>
                    </a:lnTo>
                    <a:lnTo>
                      <a:pt x="730" y="4186"/>
                    </a:lnTo>
                    <a:lnTo>
                      <a:pt x="734" y="4191"/>
                    </a:lnTo>
                    <a:lnTo>
                      <a:pt x="744" y="4200"/>
                    </a:lnTo>
                    <a:lnTo>
                      <a:pt x="749" y="4210"/>
                    </a:lnTo>
                    <a:lnTo>
                      <a:pt x="759" y="4229"/>
                    </a:lnTo>
                    <a:lnTo>
                      <a:pt x="759" y="4234"/>
                    </a:lnTo>
                    <a:lnTo>
                      <a:pt x="764" y="4259"/>
                    </a:lnTo>
                    <a:lnTo>
                      <a:pt x="768" y="4263"/>
                    </a:lnTo>
                    <a:lnTo>
                      <a:pt x="768" y="4273"/>
                    </a:lnTo>
                    <a:lnTo>
                      <a:pt x="773" y="4273"/>
                    </a:lnTo>
                    <a:lnTo>
                      <a:pt x="783" y="4278"/>
                    </a:lnTo>
                    <a:lnTo>
                      <a:pt x="807" y="4278"/>
                    </a:lnTo>
                    <a:lnTo>
                      <a:pt x="812" y="4283"/>
                    </a:lnTo>
                    <a:lnTo>
                      <a:pt x="821" y="4283"/>
                    </a:lnTo>
                    <a:lnTo>
                      <a:pt x="822" y="4288"/>
                    </a:lnTo>
                    <a:lnTo>
                      <a:pt x="822" y="4293"/>
                    </a:lnTo>
                    <a:lnTo>
                      <a:pt x="827" y="4288"/>
                    </a:lnTo>
                    <a:lnTo>
                      <a:pt x="832" y="4288"/>
                    </a:lnTo>
                    <a:lnTo>
                      <a:pt x="827" y="4283"/>
                    </a:lnTo>
                    <a:lnTo>
                      <a:pt x="827" y="4278"/>
                    </a:lnTo>
                    <a:lnTo>
                      <a:pt x="846" y="4278"/>
                    </a:lnTo>
                    <a:lnTo>
                      <a:pt x="846" y="4283"/>
                    </a:lnTo>
                    <a:lnTo>
                      <a:pt x="856" y="4297"/>
                    </a:lnTo>
                    <a:lnTo>
                      <a:pt x="856" y="4302"/>
                    </a:lnTo>
                    <a:lnTo>
                      <a:pt x="861" y="4322"/>
                    </a:lnTo>
                    <a:lnTo>
                      <a:pt x="866" y="4346"/>
                    </a:lnTo>
                    <a:lnTo>
                      <a:pt x="870" y="4356"/>
                    </a:lnTo>
                    <a:lnTo>
                      <a:pt x="870" y="4361"/>
                    </a:lnTo>
                    <a:lnTo>
                      <a:pt x="880" y="4366"/>
                    </a:lnTo>
                    <a:lnTo>
                      <a:pt x="885" y="4370"/>
                    </a:lnTo>
                    <a:lnTo>
                      <a:pt x="890" y="4370"/>
                    </a:lnTo>
                    <a:lnTo>
                      <a:pt x="890" y="4375"/>
                    </a:lnTo>
                    <a:lnTo>
                      <a:pt x="895" y="4375"/>
                    </a:lnTo>
                    <a:lnTo>
                      <a:pt x="900" y="4370"/>
                    </a:lnTo>
                    <a:lnTo>
                      <a:pt x="914" y="4370"/>
                    </a:lnTo>
                    <a:lnTo>
                      <a:pt x="924" y="4366"/>
                    </a:lnTo>
                    <a:lnTo>
                      <a:pt x="929" y="4366"/>
                    </a:lnTo>
                    <a:lnTo>
                      <a:pt x="934" y="4356"/>
                    </a:lnTo>
                    <a:lnTo>
                      <a:pt x="939" y="4351"/>
                    </a:lnTo>
                    <a:lnTo>
                      <a:pt x="934" y="4341"/>
                    </a:lnTo>
                    <a:lnTo>
                      <a:pt x="934" y="4336"/>
                    </a:lnTo>
                    <a:lnTo>
                      <a:pt x="929" y="4346"/>
                    </a:lnTo>
                    <a:lnTo>
                      <a:pt x="914" y="4346"/>
                    </a:lnTo>
                    <a:lnTo>
                      <a:pt x="919" y="4341"/>
                    </a:lnTo>
                    <a:lnTo>
                      <a:pt x="919" y="4322"/>
                    </a:lnTo>
                    <a:lnTo>
                      <a:pt x="914" y="4312"/>
                    </a:lnTo>
                    <a:lnTo>
                      <a:pt x="909" y="4312"/>
                    </a:lnTo>
                    <a:lnTo>
                      <a:pt x="909" y="4307"/>
                    </a:lnTo>
                    <a:lnTo>
                      <a:pt x="904" y="4302"/>
                    </a:lnTo>
                    <a:lnTo>
                      <a:pt x="880" y="4297"/>
                    </a:lnTo>
                    <a:lnTo>
                      <a:pt x="875" y="4297"/>
                    </a:lnTo>
                    <a:lnTo>
                      <a:pt x="866" y="4293"/>
                    </a:lnTo>
                    <a:lnTo>
                      <a:pt x="861" y="4288"/>
                    </a:lnTo>
                    <a:lnTo>
                      <a:pt x="861" y="4283"/>
                    </a:lnTo>
                    <a:lnTo>
                      <a:pt x="856" y="4278"/>
                    </a:lnTo>
                    <a:lnTo>
                      <a:pt x="851" y="4268"/>
                    </a:lnTo>
                    <a:lnTo>
                      <a:pt x="846" y="4263"/>
                    </a:lnTo>
                    <a:lnTo>
                      <a:pt x="846" y="4249"/>
                    </a:lnTo>
                    <a:lnTo>
                      <a:pt x="841" y="4244"/>
                    </a:lnTo>
                    <a:lnTo>
                      <a:pt x="846" y="4244"/>
                    </a:lnTo>
                    <a:lnTo>
                      <a:pt x="849" y="4251"/>
                    </a:lnTo>
                    <a:lnTo>
                      <a:pt x="851" y="4254"/>
                    </a:lnTo>
                    <a:lnTo>
                      <a:pt x="856" y="4254"/>
                    </a:lnTo>
                    <a:lnTo>
                      <a:pt x="851" y="4249"/>
                    </a:lnTo>
                    <a:lnTo>
                      <a:pt x="851" y="4244"/>
                    </a:lnTo>
                    <a:lnTo>
                      <a:pt x="846" y="4239"/>
                    </a:lnTo>
                    <a:lnTo>
                      <a:pt x="836" y="4234"/>
                    </a:lnTo>
                    <a:lnTo>
                      <a:pt x="827" y="4234"/>
                    </a:lnTo>
                    <a:lnTo>
                      <a:pt x="827" y="4229"/>
                    </a:lnTo>
                    <a:lnTo>
                      <a:pt x="822" y="4225"/>
                    </a:lnTo>
                    <a:lnTo>
                      <a:pt x="817" y="4215"/>
                    </a:lnTo>
                    <a:lnTo>
                      <a:pt x="812" y="4210"/>
                    </a:lnTo>
                    <a:lnTo>
                      <a:pt x="807" y="4205"/>
                    </a:lnTo>
                    <a:lnTo>
                      <a:pt x="807" y="4186"/>
                    </a:lnTo>
                    <a:lnTo>
                      <a:pt x="802" y="4176"/>
                    </a:lnTo>
                    <a:lnTo>
                      <a:pt x="798" y="4171"/>
                    </a:lnTo>
                    <a:lnTo>
                      <a:pt x="798" y="4166"/>
                    </a:lnTo>
                    <a:lnTo>
                      <a:pt x="793" y="4157"/>
                    </a:lnTo>
                    <a:lnTo>
                      <a:pt x="788" y="4152"/>
                    </a:lnTo>
                    <a:lnTo>
                      <a:pt x="793" y="4142"/>
                    </a:lnTo>
                    <a:lnTo>
                      <a:pt x="788" y="4132"/>
                    </a:lnTo>
                    <a:lnTo>
                      <a:pt x="788" y="4122"/>
                    </a:lnTo>
                    <a:lnTo>
                      <a:pt x="778" y="4113"/>
                    </a:lnTo>
                    <a:lnTo>
                      <a:pt x="773" y="4108"/>
                    </a:lnTo>
                    <a:lnTo>
                      <a:pt x="768" y="4103"/>
                    </a:lnTo>
                    <a:lnTo>
                      <a:pt x="764" y="4098"/>
                    </a:lnTo>
                    <a:lnTo>
                      <a:pt x="759" y="4098"/>
                    </a:lnTo>
                    <a:lnTo>
                      <a:pt x="759" y="4093"/>
                    </a:lnTo>
                    <a:lnTo>
                      <a:pt x="754" y="4093"/>
                    </a:lnTo>
                    <a:lnTo>
                      <a:pt x="734" y="4088"/>
                    </a:lnTo>
                    <a:lnTo>
                      <a:pt x="730" y="4088"/>
                    </a:lnTo>
                    <a:lnTo>
                      <a:pt x="730" y="4079"/>
                    </a:lnTo>
                    <a:lnTo>
                      <a:pt x="734" y="4064"/>
                    </a:lnTo>
                    <a:lnTo>
                      <a:pt x="739" y="4064"/>
                    </a:lnTo>
                    <a:lnTo>
                      <a:pt x="739" y="4054"/>
                    </a:lnTo>
                    <a:lnTo>
                      <a:pt x="734" y="4045"/>
                    </a:lnTo>
                    <a:lnTo>
                      <a:pt x="734" y="4025"/>
                    </a:lnTo>
                    <a:lnTo>
                      <a:pt x="725" y="4020"/>
                    </a:lnTo>
                    <a:lnTo>
                      <a:pt x="725" y="4016"/>
                    </a:lnTo>
                    <a:lnTo>
                      <a:pt x="720" y="4006"/>
                    </a:lnTo>
                    <a:lnTo>
                      <a:pt x="720" y="3991"/>
                    </a:lnTo>
                    <a:lnTo>
                      <a:pt x="716" y="3989"/>
                    </a:lnTo>
                    <a:lnTo>
                      <a:pt x="715" y="3982"/>
                    </a:lnTo>
                    <a:lnTo>
                      <a:pt x="713" y="3958"/>
                    </a:lnTo>
                    <a:lnTo>
                      <a:pt x="720" y="3957"/>
                    </a:lnTo>
                    <a:lnTo>
                      <a:pt x="720" y="3962"/>
                    </a:lnTo>
                    <a:lnTo>
                      <a:pt x="725" y="3957"/>
                    </a:lnTo>
                    <a:lnTo>
                      <a:pt x="725" y="3952"/>
                    </a:lnTo>
                    <a:lnTo>
                      <a:pt x="730" y="3952"/>
                    </a:lnTo>
                    <a:lnTo>
                      <a:pt x="730" y="3962"/>
                    </a:lnTo>
                    <a:lnTo>
                      <a:pt x="734" y="3962"/>
                    </a:lnTo>
                    <a:lnTo>
                      <a:pt x="734" y="3967"/>
                    </a:lnTo>
                    <a:lnTo>
                      <a:pt x="744" y="3967"/>
                    </a:lnTo>
                    <a:lnTo>
                      <a:pt x="744" y="3972"/>
                    </a:lnTo>
                    <a:lnTo>
                      <a:pt x="759" y="3972"/>
                    </a:lnTo>
                    <a:lnTo>
                      <a:pt x="768" y="3977"/>
                    </a:lnTo>
                    <a:lnTo>
                      <a:pt x="773" y="3977"/>
                    </a:lnTo>
                    <a:lnTo>
                      <a:pt x="783" y="3972"/>
                    </a:lnTo>
                    <a:lnTo>
                      <a:pt x="798" y="3967"/>
                    </a:lnTo>
                    <a:lnTo>
                      <a:pt x="802" y="3962"/>
                    </a:lnTo>
                    <a:lnTo>
                      <a:pt x="807" y="3962"/>
                    </a:lnTo>
                    <a:lnTo>
                      <a:pt x="807" y="3977"/>
                    </a:lnTo>
                    <a:lnTo>
                      <a:pt x="812" y="3977"/>
                    </a:lnTo>
                    <a:lnTo>
                      <a:pt x="812" y="3962"/>
                    </a:lnTo>
                    <a:lnTo>
                      <a:pt x="817" y="3962"/>
                    </a:lnTo>
                    <a:lnTo>
                      <a:pt x="817" y="3957"/>
                    </a:lnTo>
                    <a:lnTo>
                      <a:pt x="822" y="3957"/>
                    </a:lnTo>
                    <a:lnTo>
                      <a:pt x="827" y="3952"/>
                    </a:lnTo>
                    <a:lnTo>
                      <a:pt x="832" y="3947"/>
                    </a:lnTo>
                    <a:lnTo>
                      <a:pt x="832" y="3943"/>
                    </a:lnTo>
                    <a:lnTo>
                      <a:pt x="836" y="3938"/>
                    </a:lnTo>
                    <a:lnTo>
                      <a:pt x="836" y="3933"/>
                    </a:lnTo>
                    <a:lnTo>
                      <a:pt x="851" y="3928"/>
                    </a:lnTo>
                    <a:lnTo>
                      <a:pt x="851" y="3923"/>
                    </a:lnTo>
                    <a:lnTo>
                      <a:pt x="856" y="3913"/>
                    </a:lnTo>
                    <a:lnTo>
                      <a:pt x="861" y="3913"/>
                    </a:lnTo>
                    <a:lnTo>
                      <a:pt x="861" y="3894"/>
                    </a:lnTo>
                    <a:lnTo>
                      <a:pt x="856" y="3889"/>
                    </a:lnTo>
                    <a:lnTo>
                      <a:pt x="857" y="3887"/>
                    </a:lnTo>
                    <a:lnTo>
                      <a:pt x="861" y="3884"/>
                    </a:lnTo>
                    <a:lnTo>
                      <a:pt x="866" y="3879"/>
                    </a:lnTo>
                    <a:lnTo>
                      <a:pt x="861" y="3879"/>
                    </a:lnTo>
                    <a:lnTo>
                      <a:pt x="856" y="3884"/>
                    </a:lnTo>
                    <a:lnTo>
                      <a:pt x="851" y="3884"/>
                    </a:lnTo>
                    <a:lnTo>
                      <a:pt x="846" y="3879"/>
                    </a:lnTo>
                    <a:lnTo>
                      <a:pt x="846" y="3875"/>
                    </a:lnTo>
                    <a:lnTo>
                      <a:pt x="851" y="3860"/>
                    </a:lnTo>
                    <a:lnTo>
                      <a:pt x="851" y="3870"/>
                    </a:lnTo>
                    <a:lnTo>
                      <a:pt x="856" y="3865"/>
                    </a:lnTo>
                    <a:lnTo>
                      <a:pt x="856" y="3870"/>
                    </a:lnTo>
                    <a:lnTo>
                      <a:pt x="853" y="3877"/>
                    </a:lnTo>
                    <a:lnTo>
                      <a:pt x="856" y="3875"/>
                    </a:lnTo>
                    <a:lnTo>
                      <a:pt x="866" y="3870"/>
                    </a:lnTo>
                    <a:lnTo>
                      <a:pt x="861" y="3870"/>
                    </a:lnTo>
                    <a:lnTo>
                      <a:pt x="861" y="3865"/>
                    </a:lnTo>
                    <a:lnTo>
                      <a:pt x="866" y="3865"/>
                    </a:lnTo>
                    <a:lnTo>
                      <a:pt x="866" y="3860"/>
                    </a:lnTo>
                    <a:lnTo>
                      <a:pt x="861" y="3860"/>
                    </a:lnTo>
                    <a:lnTo>
                      <a:pt x="861" y="3855"/>
                    </a:lnTo>
                    <a:lnTo>
                      <a:pt x="856" y="3855"/>
                    </a:lnTo>
                    <a:lnTo>
                      <a:pt x="856" y="3845"/>
                    </a:lnTo>
                    <a:lnTo>
                      <a:pt x="851" y="3841"/>
                    </a:lnTo>
                    <a:lnTo>
                      <a:pt x="856" y="3836"/>
                    </a:lnTo>
                    <a:lnTo>
                      <a:pt x="856" y="3841"/>
                    </a:lnTo>
                    <a:lnTo>
                      <a:pt x="851" y="3802"/>
                    </a:lnTo>
                    <a:lnTo>
                      <a:pt x="851" y="3787"/>
                    </a:lnTo>
                    <a:lnTo>
                      <a:pt x="846" y="3782"/>
                    </a:lnTo>
                    <a:lnTo>
                      <a:pt x="846" y="3777"/>
                    </a:lnTo>
                    <a:lnTo>
                      <a:pt x="851" y="3773"/>
                    </a:lnTo>
                    <a:lnTo>
                      <a:pt x="851" y="3758"/>
                    </a:lnTo>
                    <a:lnTo>
                      <a:pt x="846" y="3758"/>
                    </a:lnTo>
                    <a:lnTo>
                      <a:pt x="846" y="3748"/>
                    </a:lnTo>
                    <a:lnTo>
                      <a:pt x="851" y="3748"/>
                    </a:lnTo>
                    <a:lnTo>
                      <a:pt x="846" y="3729"/>
                    </a:lnTo>
                    <a:lnTo>
                      <a:pt x="846" y="3724"/>
                    </a:lnTo>
                    <a:lnTo>
                      <a:pt x="841" y="3714"/>
                    </a:lnTo>
                    <a:lnTo>
                      <a:pt x="841" y="3700"/>
                    </a:lnTo>
                    <a:lnTo>
                      <a:pt x="846" y="3695"/>
                    </a:lnTo>
                    <a:lnTo>
                      <a:pt x="841" y="3685"/>
                    </a:lnTo>
                    <a:lnTo>
                      <a:pt x="841" y="3680"/>
                    </a:lnTo>
                    <a:lnTo>
                      <a:pt x="836" y="3661"/>
                    </a:lnTo>
                    <a:lnTo>
                      <a:pt x="836" y="3627"/>
                    </a:lnTo>
                    <a:lnTo>
                      <a:pt x="832" y="3617"/>
                    </a:lnTo>
                    <a:lnTo>
                      <a:pt x="827" y="3607"/>
                    </a:lnTo>
                    <a:lnTo>
                      <a:pt x="827" y="3602"/>
                    </a:lnTo>
                    <a:lnTo>
                      <a:pt x="822" y="3602"/>
                    </a:lnTo>
                    <a:lnTo>
                      <a:pt x="822" y="3598"/>
                    </a:lnTo>
                    <a:lnTo>
                      <a:pt x="812" y="3593"/>
                    </a:lnTo>
                    <a:lnTo>
                      <a:pt x="807" y="3593"/>
                    </a:lnTo>
                    <a:lnTo>
                      <a:pt x="802" y="3573"/>
                    </a:lnTo>
                    <a:lnTo>
                      <a:pt x="802" y="3559"/>
                    </a:lnTo>
                    <a:lnTo>
                      <a:pt x="802" y="3563"/>
                    </a:lnTo>
                    <a:lnTo>
                      <a:pt x="807" y="3568"/>
                    </a:lnTo>
                    <a:lnTo>
                      <a:pt x="807" y="3573"/>
                    </a:lnTo>
                    <a:lnTo>
                      <a:pt x="812" y="3568"/>
                    </a:lnTo>
                    <a:lnTo>
                      <a:pt x="812" y="3573"/>
                    </a:lnTo>
                    <a:lnTo>
                      <a:pt x="817" y="3568"/>
                    </a:lnTo>
                    <a:lnTo>
                      <a:pt x="822" y="3559"/>
                    </a:lnTo>
                    <a:lnTo>
                      <a:pt x="822" y="3539"/>
                    </a:lnTo>
                    <a:lnTo>
                      <a:pt x="817" y="3539"/>
                    </a:lnTo>
                    <a:lnTo>
                      <a:pt x="817" y="3520"/>
                    </a:lnTo>
                    <a:lnTo>
                      <a:pt x="812" y="3515"/>
                    </a:lnTo>
                    <a:lnTo>
                      <a:pt x="807" y="3500"/>
                    </a:lnTo>
                    <a:lnTo>
                      <a:pt x="812" y="3495"/>
                    </a:lnTo>
                    <a:lnTo>
                      <a:pt x="822" y="3486"/>
                    </a:lnTo>
                    <a:lnTo>
                      <a:pt x="827" y="3486"/>
                    </a:lnTo>
                    <a:lnTo>
                      <a:pt x="832" y="3481"/>
                    </a:lnTo>
                    <a:lnTo>
                      <a:pt x="836" y="3476"/>
                    </a:lnTo>
                    <a:lnTo>
                      <a:pt x="841" y="3471"/>
                    </a:lnTo>
                    <a:lnTo>
                      <a:pt x="846" y="3457"/>
                    </a:lnTo>
                    <a:lnTo>
                      <a:pt x="851" y="3452"/>
                    </a:lnTo>
                    <a:lnTo>
                      <a:pt x="856" y="3442"/>
                    </a:lnTo>
                    <a:lnTo>
                      <a:pt x="856" y="3423"/>
                    </a:lnTo>
                    <a:lnTo>
                      <a:pt x="861" y="3413"/>
                    </a:lnTo>
                    <a:lnTo>
                      <a:pt x="866" y="3403"/>
                    </a:lnTo>
                    <a:lnTo>
                      <a:pt x="866" y="3393"/>
                    </a:lnTo>
                    <a:lnTo>
                      <a:pt x="870" y="3384"/>
                    </a:lnTo>
                    <a:lnTo>
                      <a:pt x="885" y="3379"/>
                    </a:lnTo>
                    <a:lnTo>
                      <a:pt x="885" y="3374"/>
                    </a:lnTo>
                    <a:lnTo>
                      <a:pt x="890" y="3374"/>
                    </a:lnTo>
                    <a:lnTo>
                      <a:pt x="900" y="3369"/>
                    </a:lnTo>
                    <a:lnTo>
                      <a:pt x="904" y="3359"/>
                    </a:lnTo>
                    <a:lnTo>
                      <a:pt x="904" y="3354"/>
                    </a:lnTo>
                    <a:lnTo>
                      <a:pt x="909" y="3345"/>
                    </a:lnTo>
                    <a:lnTo>
                      <a:pt x="919" y="3325"/>
                    </a:lnTo>
                    <a:lnTo>
                      <a:pt x="919" y="3306"/>
                    </a:lnTo>
                    <a:lnTo>
                      <a:pt x="914" y="3301"/>
                    </a:lnTo>
                    <a:lnTo>
                      <a:pt x="914" y="3296"/>
                    </a:lnTo>
                    <a:lnTo>
                      <a:pt x="900" y="3267"/>
                    </a:lnTo>
                    <a:lnTo>
                      <a:pt x="895" y="3262"/>
                    </a:lnTo>
                    <a:lnTo>
                      <a:pt x="890" y="3257"/>
                    </a:lnTo>
                    <a:lnTo>
                      <a:pt x="885" y="3248"/>
                    </a:lnTo>
                    <a:lnTo>
                      <a:pt x="890" y="3243"/>
                    </a:lnTo>
                    <a:lnTo>
                      <a:pt x="890" y="3233"/>
                    </a:lnTo>
                    <a:lnTo>
                      <a:pt x="895" y="3223"/>
                    </a:lnTo>
                    <a:lnTo>
                      <a:pt x="890" y="3213"/>
                    </a:lnTo>
                    <a:lnTo>
                      <a:pt x="880" y="3199"/>
                    </a:lnTo>
                    <a:lnTo>
                      <a:pt x="880" y="3194"/>
                    </a:lnTo>
                    <a:lnTo>
                      <a:pt x="875" y="3194"/>
                    </a:lnTo>
                    <a:lnTo>
                      <a:pt x="866" y="3184"/>
                    </a:lnTo>
                    <a:lnTo>
                      <a:pt x="861" y="3184"/>
                    </a:lnTo>
                    <a:lnTo>
                      <a:pt x="856" y="3175"/>
                    </a:lnTo>
                    <a:lnTo>
                      <a:pt x="836" y="3170"/>
                    </a:lnTo>
                    <a:lnTo>
                      <a:pt x="827" y="3165"/>
                    </a:lnTo>
                    <a:lnTo>
                      <a:pt x="817" y="3160"/>
                    </a:lnTo>
                    <a:lnTo>
                      <a:pt x="812" y="3160"/>
                    </a:lnTo>
                    <a:lnTo>
                      <a:pt x="802" y="3155"/>
                    </a:lnTo>
                    <a:lnTo>
                      <a:pt x="802" y="3160"/>
                    </a:lnTo>
                    <a:lnTo>
                      <a:pt x="798" y="3155"/>
                    </a:lnTo>
                    <a:lnTo>
                      <a:pt x="793" y="3150"/>
                    </a:lnTo>
                    <a:lnTo>
                      <a:pt x="783" y="3150"/>
                    </a:lnTo>
                    <a:lnTo>
                      <a:pt x="783" y="3165"/>
                    </a:lnTo>
                    <a:lnTo>
                      <a:pt x="778" y="3165"/>
                    </a:lnTo>
                    <a:lnTo>
                      <a:pt x="778" y="3141"/>
                    </a:lnTo>
                    <a:lnTo>
                      <a:pt x="773" y="3116"/>
                    </a:lnTo>
                    <a:lnTo>
                      <a:pt x="768" y="3107"/>
                    </a:lnTo>
                    <a:lnTo>
                      <a:pt x="764" y="3092"/>
                    </a:lnTo>
                    <a:lnTo>
                      <a:pt x="768" y="3092"/>
                    </a:lnTo>
                    <a:lnTo>
                      <a:pt x="764" y="3077"/>
                    </a:lnTo>
                    <a:lnTo>
                      <a:pt x="749" y="3058"/>
                    </a:lnTo>
                    <a:lnTo>
                      <a:pt x="744" y="3053"/>
                    </a:lnTo>
                    <a:lnTo>
                      <a:pt x="730" y="3048"/>
                    </a:lnTo>
                    <a:lnTo>
                      <a:pt x="725" y="3034"/>
                    </a:lnTo>
                    <a:lnTo>
                      <a:pt x="725" y="3029"/>
                    </a:lnTo>
                    <a:lnTo>
                      <a:pt x="730" y="3029"/>
                    </a:lnTo>
                    <a:lnTo>
                      <a:pt x="739" y="3039"/>
                    </a:lnTo>
                    <a:lnTo>
                      <a:pt x="749" y="3034"/>
                    </a:lnTo>
                    <a:lnTo>
                      <a:pt x="759" y="3024"/>
                    </a:lnTo>
                    <a:lnTo>
                      <a:pt x="764" y="3019"/>
                    </a:lnTo>
                    <a:lnTo>
                      <a:pt x="764" y="3014"/>
                    </a:lnTo>
                    <a:lnTo>
                      <a:pt x="759" y="3019"/>
                    </a:lnTo>
                    <a:lnTo>
                      <a:pt x="754" y="3014"/>
                    </a:lnTo>
                    <a:lnTo>
                      <a:pt x="754" y="3009"/>
                    </a:lnTo>
                    <a:lnTo>
                      <a:pt x="759" y="3009"/>
                    </a:lnTo>
                    <a:lnTo>
                      <a:pt x="754" y="3004"/>
                    </a:lnTo>
                    <a:lnTo>
                      <a:pt x="754" y="2985"/>
                    </a:lnTo>
                    <a:lnTo>
                      <a:pt x="749" y="2975"/>
                    </a:lnTo>
                    <a:lnTo>
                      <a:pt x="744" y="2966"/>
                    </a:lnTo>
                    <a:lnTo>
                      <a:pt x="739" y="2956"/>
                    </a:lnTo>
                    <a:lnTo>
                      <a:pt x="734" y="2951"/>
                    </a:lnTo>
                    <a:lnTo>
                      <a:pt x="730" y="2946"/>
                    </a:lnTo>
                    <a:lnTo>
                      <a:pt x="725" y="2941"/>
                    </a:lnTo>
                    <a:lnTo>
                      <a:pt x="715" y="2938"/>
                    </a:lnTo>
                    <a:lnTo>
                      <a:pt x="710" y="2936"/>
                    </a:lnTo>
                    <a:lnTo>
                      <a:pt x="705" y="2932"/>
                    </a:lnTo>
                    <a:lnTo>
                      <a:pt x="691" y="2922"/>
                    </a:lnTo>
                    <a:lnTo>
                      <a:pt x="686" y="2917"/>
                    </a:lnTo>
                    <a:lnTo>
                      <a:pt x="692" y="2909"/>
                    </a:lnTo>
                    <a:lnTo>
                      <a:pt x="695" y="2907"/>
                    </a:lnTo>
                    <a:lnTo>
                      <a:pt x="695" y="2902"/>
                    </a:lnTo>
                    <a:lnTo>
                      <a:pt x="691" y="2902"/>
                    </a:lnTo>
                    <a:lnTo>
                      <a:pt x="691" y="2907"/>
                    </a:lnTo>
                    <a:lnTo>
                      <a:pt x="686" y="2907"/>
                    </a:lnTo>
                    <a:lnTo>
                      <a:pt x="686" y="2912"/>
                    </a:lnTo>
                    <a:lnTo>
                      <a:pt x="671" y="2907"/>
                    </a:lnTo>
                    <a:lnTo>
                      <a:pt x="661" y="2907"/>
                    </a:lnTo>
                    <a:lnTo>
                      <a:pt x="657" y="2902"/>
                    </a:lnTo>
                    <a:lnTo>
                      <a:pt x="652" y="2902"/>
                    </a:lnTo>
                    <a:lnTo>
                      <a:pt x="652" y="2893"/>
                    </a:lnTo>
                    <a:lnTo>
                      <a:pt x="637" y="2893"/>
                    </a:lnTo>
                    <a:lnTo>
                      <a:pt x="632" y="2898"/>
                    </a:lnTo>
                    <a:lnTo>
                      <a:pt x="627" y="2898"/>
                    </a:lnTo>
                    <a:lnTo>
                      <a:pt x="627" y="2888"/>
                    </a:lnTo>
                    <a:lnTo>
                      <a:pt x="618" y="2883"/>
                    </a:lnTo>
                    <a:lnTo>
                      <a:pt x="593" y="2883"/>
                    </a:lnTo>
                    <a:lnTo>
                      <a:pt x="584" y="2878"/>
                    </a:lnTo>
                    <a:lnTo>
                      <a:pt x="584" y="2873"/>
                    </a:lnTo>
                    <a:lnTo>
                      <a:pt x="574" y="2863"/>
                    </a:lnTo>
                    <a:lnTo>
                      <a:pt x="564" y="2854"/>
                    </a:lnTo>
                    <a:lnTo>
                      <a:pt x="559" y="2844"/>
                    </a:lnTo>
                    <a:lnTo>
                      <a:pt x="555" y="2844"/>
                    </a:lnTo>
                    <a:lnTo>
                      <a:pt x="550" y="2839"/>
                    </a:lnTo>
                    <a:lnTo>
                      <a:pt x="545" y="2839"/>
                    </a:lnTo>
                    <a:lnTo>
                      <a:pt x="540" y="2834"/>
                    </a:lnTo>
                    <a:lnTo>
                      <a:pt x="535" y="2820"/>
                    </a:lnTo>
                    <a:lnTo>
                      <a:pt x="530" y="2820"/>
                    </a:lnTo>
                    <a:lnTo>
                      <a:pt x="535" y="2805"/>
                    </a:lnTo>
                    <a:lnTo>
                      <a:pt x="530" y="2800"/>
                    </a:lnTo>
                    <a:lnTo>
                      <a:pt x="525" y="2791"/>
                    </a:lnTo>
                    <a:lnTo>
                      <a:pt x="525" y="2781"/>
                    </a:lnTo>
                    <a:lnTo>
                      <a:pt x="530" y="2776"/>
                    </a:lnTo>
                    <a:lnTo>
                      <a:pt x="530" y="2771"/>
                    </a:lnTo>
                    <a:lnTo>
                      <a:pt x="535" y="2776"/>
                    </a:lnTo>
                    <a:lnTo>
                      <a:pt x="540" y="2771"/>
                    </a:lnTo>
                    <a:lnTo>
                      <a:pt x="540" y="2752"/>
                    </a:lnTo>
                    <a:lnTo>
                      <a:pt x="545" y="2752"/>
                    </a:lnTo>
                    <a:lnTo>
                      <a:pt x="550" y="2747"/>
                    </a:lnTo>
                    <a:lnTo>
                      <a:pt x="555" y="2742"/>
                    </a:lnTo>
                    <a:lnTo>
                      <a:pt x="559" y="2737"/>
                    </a:lnTo>
                    <a:lnTo>
                      <a:pt x="559" y="2732"/>
                    </a:lnTo>
                    <a:lnTo>
                      <a:pt x="555" y="2732"/>
                    </a:lnTo>
                    <a:lnTo>
                      <a:pt x="555" y="2723"/>
                    </a:lnTo>
                    <a:lnTo>
                      <a:pt x="550" y="2723"/>
                    </a:lnTo>
                    <a:lnTo>
                      <a:pt x="550" y="2727"/>
                    </a:lnTo>
                    <a:lnTo>
                      <a:pt x="540" y="2727"/>
                    </a:lnTo>
                    <a:lnTo>
                      <a:pt x="535" y="2732"/>
                    </a:lnTo>
                    <a:lnTo>
                      <a:pt x="530" y="2732"/>
                    </a:lnTo>
                    <a:lnTo>
                      <a:pt x="525" y="2727"/>
                    </a:lnTo>
                    <a:lnTo>
                      <a:pt x="525" y="2689"/>
                    </a:lnTo>
                    <a:lnTo>
                      <a:pt x="530" y="2684"/>
                    </a:lnTo>
                    <a:lnTo>
                      <a:pt x="530" y="2669"/>
                    </a:lnTo>
                    <a:lnTo>
                      <a:pt x="545" y="2659"/>
                    </a:lnTo>
                    <a:lnTo>
                      <a:pt x="550" y="2650"/>
                    </a:lnTo>
                    <a:lnTo>
                      <a:pt x="555" y="2645"/>
                    </a:lnTo>
                    <a:lnTo>
                      <a:pt x="559" y="2645"/>
                    </a:lnTo>
                    <a:lnTo>
                      <a:pt x="564" y="2640"/>
                    </a:lnTo>
                    <a:lnTo>
                      <a:pt x="569" y="2640"/>
                    </a:lnTo>
                    <a:lnTo>
                      <a:pt x="569" y="2635"/>
                    </a:lnTo>
                    <a:lnTo>
                      <a:pt x="564" y="2640"/>
                    </a:lnTo>
                    <a:lnTo>
                      <a:pt x="559" y="2635"/>
                    </a:lnTo>
                    <a:lnTo>
                      <a:pt x="559" y="2625"/>
                    </a:lnTo>
                    <a:lnTo>
                      <a:pt x="564" y="2620"/>
                    </a:lnTo>
                    <a:lnTo>
                      <a:pt x="564" y="2616"/>
                    </a:lnTo>
                    <a:lnTo>
                      <a:pt x="569" y="2606"/>
                    </a:lnTo>
                    <a:lnTo>
                      <a:pt x="574" y="2596"/>
                    </a:lnTo>
                    <a:lnTo>
                      <a:pt x="574" y="2586"/>
                    </a:lnTo>
                    <a:lnTo>
                      <a:pt x="574" y="2577"/>
                    </a:lnTo>
                    <a:lnTo>
                      <a:pt x="579" y="2577"/>
                    </a:lnTo>
                    <a:lnTo>
                      <a:pt x="579" y="2548"/>
                    </a:lnTo>
                    <a:lnTo>
                      <a:pt x="574" y="2533"/>
                    </a:lnTo>
                    <a:lnTo>
                      <a:pt x="574" y="2509"/>
                    </a:lnTo>
                    <a:lnTo>
                      <a:pt x="559" y="2499"/>
                    </a:lnTo>
                    <a:lnTo>
                      <a:pt x="550" y="2489"/>
                    </a:lnTo>
                    <a:lnTo>
                      <a:pt x="540" y="2484"/>
                    </a:lnTo>
                    <a:lnTo>
                      <a:pt x="535" y="2479"/>
                    </a:lnTo>
                    <a:lnTo>
                      <a:pt x="540" y="2475"/>
                    </a:lnTo>
                    <a:lnTo>
                      <a:pt x="545" y="2479"/>
                    </a:lnTo>
                    <a:lnTo>
                      <a:pt x="550" y="2479"/>
                    </a:lnTo>
                    <a:lnTo>
                      <a:pt x="555" y="2475"/>
                    </a:lnTo>
                    <a:lnTo>
                      <a:pt x="559" y="2470"/>
                    </a:lnTo>
                    <a:lnTo>
                      <a:pt x="555" y="2465"/>
                    </a:lnTo>
                    <a:lnTo>
                      <a:pt x="555" y="2455"/>
                    </a:lnTo>
                    <a:lnTo>
                      <a:pt x="545" y="2445"/>
                    </a:lnTo>
                    <a:lnTo>
                      <a:pt x="535" y="2445"/>
                    </a:lnTo>
                    <a:lnTo>
                      <a:pt x="530" y="2441"/>
                    </a:lnTo>
                    <a:lnTo>
                      <a:pt x="525" y="2441"/>
                    </a:lnTo>
                    <a:lnTo>
                      <a:pt x="525" y="2431"/>
                    </a:lnTo>
                    <a:lnTo>
                      <a:pt x="530" y="2431"/>
                    </a:lnTo>
                    <a:lnTo>
                      <a:pt x="525" y="2426"/>
                    </a:lnTo>
                    <a:lnTo>
                      <a:pt x="520" y="2426"/>
                    </a:lnTo>
                    <a:lnTo>
                      <a:pt x="516" y="2431"/>
                    </a:lnTo>
                    <a:lnTo>
                      <a:pt x="511" y="2431"/>
                    </a:lnTo>
                    <a:lnTo>
                      <a:pt x="511" y="2426"/>
                    </a:lnTo>
                    <a:lnTo>
                      <a:pt x="516" y="2426"/>
                    </a:lnTo>
                    <a:lnTo>
                      <a:pt x="520" y="2421"/>
                    </a:lnTo>
                    <a:lnTo>
                      <a:pt x="525" y="2421"/>
                    </a:lnTo>
                    <a:lnTo>
                      <a:pt x="535" y="2426"/>
                    </a:lnTo>
                    <a:lnTo>
                      <a:pt x="559" y="2426"/>
                    </a:lnTo>
                    <a:lnTo>
                      <a:pt x="555" y="2421"/>
                    </a:lnTo>
                    <a:lnTo>
                      <a:pt x="557" y="2416"/>
                    </a:lnTo>
                    <a:lnTo>
                      <a:pt x="559" y="2416"/>
                    </a:lnTo>
                    <a:lnTo>
                      <a:pt x="564" y="2426"/>
                    </a:lnTo>
                    <a:lnTo>
                      <a:pt x="589" y="2426"/>
                    </a:lnTo>
                    <a:lnTo>
                      <a:pt x="579" y="2416"/>
                    </a:lnTo>
                    <a:lnTo>
                      <a:pt x="574" y="2416"/>
                    </a:lnTo>
                    <a:lnTo>
                      <a:pt x="574" y="2407"/>
                    </a:lnTo>
                    <a:lnTo>
                      <a:pt x="569" y="2402"/>
                    </a:lnTo>
                    <a:lnTo>
                      <a:pt x="574" y="2402"/>
                    </a:lnTo>
                    <a:lnTo>
                      <a:pt x="569" y="2392"/>
                    </a:lnTo>
                    <a:lnTo>
                      <a:pt x="569" y="2387"/>
                    </a:lnTo>
                    <a:lnTo>
                      <a:pt x="559" y="2382"/>
                    </a:lnTo>
                    <a:lnTo>
                      <a:pt x="555" y="2377"/>
                    </a:lnTo>
                    <a:lnTo>
                      <a:pt x="555" y="2373"/>
                    </a:lnTo>
                    <a:lnTo>
                      <a:pt x="550" y="2373"/>
                    </a:lnTo>
                    <a:lnTo>
                      <a:pt x="550" y="2377"/>
                    </a:lnTo>
                    <a:lnTo>
                      <a:pt x="540" y="2377"/>
                    </a:lnTo>
                    <a:lnTo>
                      <a:pt x="540" y="2373"/>
                    </a:lnTo>
                    <a:lnTo>
                      <a:pt x="530" y="2368"/>
                    </a:lnTo>
                    <a:lnTo>
                      <a:pt x="530" y="2363"/>
                    </a:lnTo>
                    <a:lnTo>
                      <a:pt x="540" y="2353"/>
                    </a:lnTo>
                    <a:lnTo>
                      <a:pt x="545" y="2348"/>
                    </a:lnTo>
                    <a:lnTo>
                      <a:pt x="545" y="2343"/>
                    </a:lnTo>
                    <a:lnTo>
                      <a:pt x="540" y="2338"/>
                    </a:lnTo>
                    <a:lnTo>
                      <a:pt x="545" y="2338"/>
                    </a:lnTo>
                    <a:lnTo>
                      <a:pt x="550" y="2334"/>
                    </a:lnTo>
                    <a:lnTo>
                      <a:pt x="550" y="2329"/>
                    </a:lnTo>
                    <a:lnTo>
                      <a:pt x="555" y="2334"/>
                    </a:lnTo>
                    <a:lnTo>
                      <a:pt x="555" y="2338"/>
                    </a:lnTo>
                    <a:lnTo>
                      <a:pt x="559" y="2338"/>
                    </a:lnTo>
                    <a:lnTo>
                      <a:pt x="559" y="2334"/>
                    </a:lnTo>
                    <a:lnTo>
                      <a:pt x="569" y="2334"/>
                    </a:lnTo>
                    <a:lnTo>
                      <a:pt x="564" y="2324"/>
                    </a:lnTo>
                    <a:lnTo>
                      <a:pt x="569" y="2324"/>
                    </a:lnTo>
                    <a:lnTo>
                      <a:pt x="574" y="2319"/>
                    </a:lnTo>
                    <a:lnTo>
                      <a:pt x="584" y="2319"/>
                    </a:lnTo>
                    <a:lnTo>
                      <a:pt x="584" y="2314"/>
                    </a:lnTo>
                    <a:lnTo>
                      <a:pt x="589" y="2314"/>
                    </a:lnTo>
                    <a:lnTo>
                      <a:pt x="589" y="2309"/>
                    </a:lnTo>
                    <a:lnTo>
                      <a:pt x="593" y="2304"/>
                    </a:lnTo>
                    <a:lnTo>
                      <a:pt x="598" y="2300"/>
                    </a:lnTo>
                    <a:lnTo>
                      <a:pt x="589" y="2300"/>
                    </a:lnTo>
                    <a:lnTo>
                      <a:pt x="589" y="2290"/>
                    </a:lnTo>
                    <a:lnTo>
                      <a:pt x="593" y="2280"/>
                    </a:lnTo>
                    <a:lnTo>
                      <a:pt x="598" y="2280"/>
                    </a:lnTo>
                    <a:lnTo>
                      <a:pt x="598" y="2266"/>
                    </a:lnTo>
                    <a:lnTo>
                      <a:pt x="593" y="2270"/>
                    </a:lnTo>
                    <a:lnTo>
                      <a:pt x="584" y="2270"/>
                    </a:lnTo>
                    <a:lnTo>
                      <a:pt x="584" y="2280"/>
                    </a:lnTo>
                    <a:lnTo>
                      <a:pt x="579" y="2280"/>
                    </a:lnTo>
                    <a:lnTo>
                      <a:pt x="574" y="2270"/>
                    </a:lnTo>
                    <a:lnTo>
                      <a:pt x="579" y="2266"/>
                    </a:lnTo>
                    <a:lnTo>
                      <a:pt x="579" y="2261"/>
                    </a:lnTo>
                    <a:lnTo>
                      <a:pt x="569" y="2256"/>
                    </a:lnTo>
                    <a:lnTo>
                      <a:pt x="574" y="2251"/>
                    </a:lnTo>
                    <a:lnTo>
                      <a:pt x="579" y="2246"/>
                    </a:lnTo>
                    <a:lnTo>
                      <a:pt x="584" y="2241"/>
                    </a:lnTo>
                    <a:lnTo>
                      <a:pt x="584" y="2236"/>
                    </a:lnTo>
                    <a:lnTo>
                      <a:pt x="579" y="2236"/>
                    </a:lnTo>
                    <a:lnTo>
                      <a:pt x="579" y="2232"/>
                    </a:lnTo>
                    <a:lnTo>
                      <a:pt x="613" y="2232"/>
                    </a:lnTo>
                    <a:lnTo>
                      <a:pt x="623" y="2241"/>
                    </a:lnTo>
                    <a:lnTo>
                      <a:pt x="627" y="2246"/>
                    </a:lnTo>
                    <a:lnTo>
                      <a:pt x="637" y="2246"/>
                    </a:lnTo>
                    <a:lnTo>
                      <a:pt x="637" y="2236"/>
                    </a:lnTo>
                    <a:lnTo>
                      <a:pt x="666" y="2236"/>
                    </a:lnTo>
                    <a:lnTo>
                      <a:pt x="661" y="2232"/>
                    </a:lnTo>
                    <a:lnTo>
                      <a:pt x="666" y="2232"/>
                    </a:lnTo>
                    <a:lnTo>
                      <a:pt x="676" y="2236"/>
                    </a:lnTo>
                    <a:lnTo>
                      <a:pt x="681" y="2236"/>
                    </a:lnTo>
                    <a:lnTo>
                      <a:pt x="695" y="2241"/>
                    </a:lnTo>
                    <a:lnTo>
                      <a:pt x="710" y="2241"/>
                    </a:lnTo>
                    <a:lnTo>
                      <a:pt x="710" y="2236"/>
                    </a:lnTo>
                    <a:lnTo>
                      <a:pt x="715" y="2236"/>
                    </a:lnTo>
                    <a:lnTo>
                      <a:pt x="715" y="2227"/>
                    </a:lnTo>
                    <a:lnTo>
                      <a:pt x="754" y="2227"/>
                    </a:lnTo>
                    <a:lnTo>
                      <a:pt x="754" y="2222"/>
                    </a:lnTo>
                    <a:lnTo>
                      <a:pt x="798" y="2222"/>
                    </a:lnTo>
                    <a:lnTo>
                      <a:pt x="798" y="2227"/>
                    </a:lnTo>
                    <a:lnTo>
                      <a:pt x="861" y="2227"/>
                    </a:lnTo>
                    <a:lnTo>
                      <a:pt x="866" y="2232"/>
                    </a:lnTo>
                    <a:lnTo>
                      <a:pt x="870" y="2236"/>
                    </a:lnTo>
                    <a:lnTo>
                      <a:pt x="870" y="2251"/>
                    </a:lnTo>
                    <a:lnTo>
                      <a:pt x="875" y="2251"/>
                    </a:lnTo>
                    <a:lnTo>
                      <a:pt x="875" y="2246"/>
                    </a:lnTo>
                    <a:lnTo>
                      <a:pt x="875" y="2242"/>
                    </a:lnTo>
                    <a:lnTo>
                      <a:pt x="875" y="2232"/>
                    </a:lnTo>
                    <a:lnTo>
                      <a:pt x="870" y="2232"/>
                    </a:lnTo>
                    <a:lnTo>
                      <a:pt x="870" y="2227"/>
                    </a:lnTo>
                    <a:lnTo>
                      <a:pt x="875" y="2227"/>
                    </a:lnTo>
                    <a:lnTo>
                      <a:pt x="900" y="2236"/>
                    </a:lnTo>
                    <a:lnTo>
                      <a:pt x="939" y="2236"/>
                    </a:lnTo>
                    <a:lnTo>
                      <a:pt x="968" y="2246"/>
                    </a:lnTo>
                    <a:lnTo>
                      <a:pt x="982" y="2246"/>
                    </a:lnTo>
                    <a:lnTo>
                      <a:pt x="987" y="2251"/>
                    </a:lnTo>
                    <a:lnTo>
                      <a:pt x="997" y="2246"/>
                    </a:lnTo>
                    <a:lnTo>
                      <a:pt x="1002" y="2251"/>
                    </a:lnTo>
                    <a:lnTo>
                      <a:pt x="1055" y="2251"/>
                    </a:lnTo>
                    <a:lnTo>
                      <a:pt x="1065" y="2246"/>
                    </a:lnTo>
                    <a:lnTo>
                      <a:pt x="1089" y="2246"/>
                    </a:lnTo>
                    <a:lnTo>
                      <a:pt x="1104" y="2236"/>
                    </a:lnTo>
                    <a:lnTo>
                      <a:pt x="1123" y="2236"/>
                    </a:lnTo>
                    <a:lnTo>
                      <a:pt x="1138" y="2232"/>
                    </a:lnTo>
                    <a:lnTo>
                      <a:pt x="1143" y="2232"/>
                    </a:lnTo>
                    <a:lnTo>
                      <a:pt x="1148" y="2236"/>
                    </a:lnTo>
                    <a:lnTo>
                      <a:pt x="1152" y="2236"/>
                    </a:lnTo>
                    <a:lnTo>
                      <a:pt x="1172" y="2232"/>
                    </a:lnTo>
                    <a:lnTo>
                      <a:pt x="1186" y="2232"/>
                    </a:lnTo>
                    <a:lnTo>
                      <a:pt x="1191" y="2227"/>
                    </a:lnTo>
                    <a:lnTo>
                      <a:pt x="1201" y="2227"/>
                    </a:lnTo>
                    <a:lnTo>
                      <a:pt x="1220" y="2217"/>
                    </a:lnTo>
                    <a:lnTo>
                      <a:pt x="1230" y="2212"/>
                    </a:lnTo>
                    <a:lnTo>
                      <a:pt x="1235" y="2217"/>
                    </a:lnTo>
                    <a:lnTo>
                      <a:pt x="1250" y="2222"/>
                    </a:lnTo>
                    <a:lnTo>
                      <a:pt x="1255" y="2222"/>
                    </a:lnTo>
                    <a:lnTo>
                      <a:pt x="1259" y="2227"/>
                    </a:lnTo>
                    <a:lnTo>
                      <a:pt x="1259" y="2236"/>
                    </a:lnTo>
                    <a:lnTo>
                      <a:pt x="1264" y="2236"/>
                    </a:lnTo>
                    <a:lnTo>
                      <a:pt x="1274" y="2241"/>
                    </a:lnTo>
                    <a:lnTo>
                      <a:pt x="1279" y="2246"/>
                    </a:lnTo>
                    <a:lnTo>
                      <a:pt x="1284" y="2246"/>
                    </a:lnTo>
                    <a:lnTo>
                      <a:pt x="1289" y="2251"/>
                    </a:lnTo>
                    <a:lnTo>
                      <a:pt x="1327" y="2251"/>
                    </a:lnTo>
                    <a:lnTo>
                      <a:pt x="1337" y="2246"/>
                    </a:lnTo>
                    <a:lnTo>
                      <a:pt x="1342" y="2241"/>
                    </a:lnTo>
                    <a:lnTo>
                      <a:pt x="1342" y="2236"/>
                    </a:lnTo>
                    <a:lnTo>
                      <a:pt x="1337" y="2236"/>
                    </a:lnTo>
                    <a:lnTo>
                      <a:pt x="1342" y="2232"/>
                    </a:lnTo>
                    <a:lnTo>
                      <a:pt x="1337" y="2227"/>
                    </a:lnTo>
                    <a:lnTo>
                      <a:pt x="1342" y="2222"/>
                    </a:lnTo>
                    <a:lnTo>
                      <a:pt x="1342" y="2217"/>
                    </a:lnTo>
                    <a:lnTo>
                      <a:pt x="1352" y="2207"/>
                    </a:lnTo>
                    <a:lnTo>
                      <a:pt x="1371" y="2198"/>
                    </a:lnTo>
                    <a:lnTo>
                      <a:pt x="1381" y="2193"/>
                    </a:lnTo>
                    <a:lnTo>
                      <a:pt x="1386" y="2193"/>
                    </a:lnTo>
                    <a:lnTo>
                      <a:pt x="1395" y="2198"/>
                    </a:lnTo>
                    <a:lnTo>
                      <a:pt x="1410" y="2198"/>
                    </a:lnTo>
                    <a:lnTo>
                      <a:pt x="1420" y="2193"/>
                    </a:lnTo>
                    <a:lnTo>
                      <a:pt x="1429" y="2183"/>
                    </a:lnTo>
                    <a:lnTo>
                      <a:pt x="1434" y="2183"/>
                    </a:lnTo>
                    <a:lnTo>
                      <a:pt x="1439" y="2178"/>
                    </a:lnTo>
                    <a:lnTo>
                      <a:pt x="1444" y="2178"/>
                    </a:lnTo>
                    <a:lnTo>
                      <a:pt x="1449" y="2183"/>
                    </a:lnTo>
                    <a:lnTo>
                      <a:pt x="1454" y="2178"/>
                    </a:lnTo>
                    <a:lnTo>
                      <a:pt x="1459" y="2183"/>
                    </a:lnTo>
                    <a:lnTo>
                      <a:pt x="1464" y="2183"/>
                    </a:lnTo>
                    <a:lnTo>
                      <a:pt x="1473" y="2178"/>
                    </a:lnTo>
                    <a:lnTo>
                      <a:pt x="1483" y="2178"/>
                    </a:lnTo>
                    <a:lnTo>
                      <a:pt x="1500" y="2183"/>
                    </a:lnTo>
                    <a:lnTo>
                      <a:pt x="1512" y="2183"/>
                    </a:lnTo>
                    <a:lnTo>
                      <a:pt x="1522" y="2178"/>
                    </a:lnTo>
                    <a:lnTo>
                      <a:pt x="1527" y="2178"/>
                    </a:lnTo>
                    <a:lnTo>
                      <a:pt x="1532" y="2173"/>
                    </a:lnTo>
                    <a:lnTo>
                      <a:pt x="1541" y="2173"/>
                    </a:lnTo>
                    <a:lnTo>
                      <a:pt x="1541" y="2178"/>
                    </a:lnTo>
                    <a:lnTo>
                      <a:pt x="1556" y="2178"/>
                    </a:lnTo>
                    <a:lnTo>
                      <a:pt x="1561" y="2183"/>
                    </a:lnTo>
                    <a:lnTo>
                      <a:pt x="1561" y="2188"/>
                    </a:lnTo>
                    <a:lnTo>
                      <a:pt x="1566" y="2193"/>
                    </a:lnTo>
                    <a:lnTo>
                      <a:pt x="1580" y="2193"/>
                    </a:lnTo>
                    <a:lnTo>
                      <a:pt x="1585" y="2198"/>
                    </a:lnTo>
                    <a:lnTo>
                      <a:pt x="1604" y="2188"/>
                    </a:lnTo>
                    <a:lnTo>
                      <a:pt x="1595" y="2188"/>
                    </a:lnTo>
                    <a:lnTo>
                      <a:pt x="1595" y="2178"/>
                    </a:lnTo>
                    <a:lnTo>
                      <a:pt x="1600" y="2178"/>
                    </a:lnTo>
                    <a:lnTo>
                      <a:pt x="1595" y="2173"/>
                    </a:lnTo>
                    <a:lnTo>
                      <a:pt x="1595" y="2154"/>
                    </a:lnTo>
                    <a:lnTo>
                      <a:pt x="1590" y="2134"/>
                    </a:lnTo>
                    <a:lnTo>
                      <a:pt x="1585" y="2134"/>
                    </a:lnTo>
                    <a:lnTo>
                      <a:pt x="1575" y="2129"/>
                    </a:lnTo>
                    <a:lnTo>
                      <a:pt x="1562" y="2132"/>
                    </a:lnTo>
                    <a:lnTo>
                      <a:pt x="1553" y="2153"/>
                    </a:lnTo>
                    <a:lnTo>
                      <a:pt x="1543" y="2151"/>
                    </a:lnTo>
                    <a:lnTo>
                      <a:pt x="1516" y="2142"/>
                    </a:lnTo>
                    <a:lnTo>
                      <a:pt x="1533" y="2114"/>
                    </a:lnTo>
                    <a:lnTo>
                      <a:pt x="1568" y="2102"/>
                    </a:lnTo>
                    <a:lnTo>
                      <a:pt x="1583" y="2102"/>
                    </a:lnTo>
                    <a:lnTo>
                      <a:pt x="1588" y="2097"/>
                    </a:lnTo>
                    <a:lnTo>
                      <a:pt x="1597" y="2102"/>
                    </a:lnTo>
                    <a:lnTo>
                      <a:pt x="1622" y="2102"/>
                    </a:lnTo>
                    <a:lnTo>
                      <a:pt x="1629" y="2086"/>
                    </a:lnTo>
                    <a:lnTo>
                      <a:pt x="1643" y="2086"/>
                    </a:lnTo>
                    <a:lnTo>
                      <a:pt x="1648" y="2081"/>
                    </a:lnTo>
                    <a:lnTo>
                      <a:pt x="1629" y="2081"/>
                    </a:lnTo>
                    <a:lnTo>
                      <a:pt x="1619" y="2086"/>
                    </a:lnTo>
                    <a:lnTo>
                      <a:pt x="1600" y="2086"/>
                    </a:lnTo>
                    <a:lnTo>
                      <a:pt x="1580" y="2081"/>
                    </a:lnTo>
                    <a:lnTo>
                      <a:pt x="1575" y="2081"/>
                    </a:lnTo>
                    <a:lnTo>
                      <a:pt x="1566" y="2086"/>
                    </a:lnTo>
                    <a:lnTo>
                      <a:pt x="1561" y="2081"/>
                    </a:lnTo>
                    <a:lnTo>
                      <a:pt x="1556" y="2076"/>
                    </a:lnTo>
                    <a:lnTo>
                      <a:pt x="1556" y="2066"/>
                    </a:lnTo>
                    <a:lnTo>
                      <a:pt x="1561" y="2066"/>
                    </a:lnTo>
                    <a:lnTo>
                      <a:pt x="1561" y="2057"/>
                    </a:lnTo>
                    <a:lnTo>
                      <a:pt x="1551" y="2052"/>
                    </a:lnTo>
                    <a:lnTo>
                      <a:pt x="1546" y="2047"/>
                    </a:lnTo>
                    <a:lnTo>
                      <a:pt x="1541" y="2047"/>
                    </a:lnTo>
                    <a:lnTo>
                      <a:pt x="1541" y="2042"/>
                    </a:lnTo>
                    <a:lnTo>
                      <a:pt x="1551" y="2032"/>
                    </a:lnTo>
                    <a:lnTo>
                      <a:pt x="1556" y="2023"/>
                    </a:lnTo>
                    <a:lnTo>
                      <a:pt x="1556" y="2013"/>
                    </a:lnTo>
                    <a:lnTo>
                      <a:pt x="1551" y="2003"/>
                    </a:lnTo>
                    <a:lnTo>
                      <a:pt x="1541" y="1989"/>
                    </a:lnTo>
                    <a:lnTo>
                      <a:pt x="1536" y="1984"/>
                    </a:lnTo>
                    <a:lnTo>
                      <a:pt x="1532" y="1979"/>
                    </a:lnTo>
                    <a:lnTo>
                      <a:pt x="1507" y="1974"/>
                    </a:lnTo>
                    <a:lnTo>
                      <a:pt x="1502" y="1969"/>
                    </a:lnTo>
                    <a:lnTo>
                      <a:pt x="1498" y="1964"/>
                    </a:lnTo>
                    <a:lnTo>
                      <a:pt x="1493" y="1959"/>
                    </a:lnTo>
                    <a:lnTo>
                      <a:pt x="1493" y="1954"/>
                    </a:lnTo>
                    <a:lnTo>
                      <a:pt x="1483" y="1959"/>
                    </a:lnTo>
                    <a:lnTo>
                      <a:pt x="1473" y="1954"/>
                    </a:lnTo>
                    <a:lnTo>
                      <a:pt x="1468" y="1959"/>
                    </a:lnTo>
                    <a:lnTo>
                      <a:pt x="1454" y="1950"/>
                    </a:lnTo>
                    <a:lnTo>
                      <a:pt x="1439" y="1939"/>
                    </a:lnTo>
                    <a:lnTo>
                      <a:pt x="1430" y="1929"/>
                    </a:lnTo>
                    <a:lnTo>
                      <a:pt x="1429" y="1925"/>
                    </a:lnTo>
                    <a:lnTo>
                      <a:pt x="1429" y="1925"/>
                    </a:lnTo>
                    <a:lnTo>
                      <a:pt x="1434" y="1906"/>
                    </a:lnTo>
                    <a:lnTo>
                      <a:pt x="1439" y="1896"/>
                    </a:lnTo>
                    <a:lnTo>
                      <a:pt x="1444" y="1896"/>
                    </a:lnTo>
                    <a:lnTo>
                      <a:pt x="1444" y="1886"/>
                    </a:lnTo>
                    <a:lnTo>
                      <a:pt x="1449" y="1886"/>
                    </a:lnTo>
                    <a:lnTo>
                      <a:pt x="1454" y="1891"/>
                    </a:lnTo>
                    <a:lnTo>
                      <a:pt x="1459" y="1891"/>
                    </a:lnTo>
                    <a:lnTo>
                      <a:pt x="1464" y="1886"/>
                    </a:lnTo>
                    <a:lnTo>
                      <a:pt x="1468" y="1891"/>
                    </a:lnTo>
                    <a:lnTo>
                      <a:pt x="1468" y="1896"/>
                    </a:lnTo>
                    <a:lnTo>
                      <a:pt x="1473" y="1896"/>
                    </a:lnTo>
                    <a:lnTo>
                      <a:pt x="1473" y="1891"/>
                    </a:lnTo>
                    <a:lnTo>
                      <a:pt x="1478" y="1896"/>
                    </a:lnTo>
                    <a:lnTo>
                      <a:pt x="1478" y="1906"/>
                    </a:lnTo>
                    <a:lnTo>
                      <a:pt x="1488" y="1916"/>
                    </a:lnTo>
                    <a:lnTo>
                      <a:pt x="1488" y="1930"/>
                    </a:lnTo>
                    <a:lnTo>
                      <a:pt x="1493" y="1930"/>
                    </a:lnTo>
                    <a:lnTo>
                      <a:pt x="1498" y="1925"/>
                    </a:lnTo>
                    <a:lnTo>
                      <a:pt x="1498" y="1906"/>
                    </a:lnTo>
                    <a:lnTo>
                      <a:pt x="1493" y="1896"/>
                    </a:lnTo>
                    <a:lnTo>
                      <a:pt x="1493" y="1886"/>
                    </a:lnTo>
                    <a:lnTo>
                      <a:pt x="1483" y="1886"/>
                    </a:lnTo>
                    <a:lnTo>
                      <a:pt x="1478" y="1882"/>
                    </a:lnTo>
                    <a:lnTo>
                      <a:pt x="1473" y="1882"/>
                    </a:lnTo>
                    <a:lnTo>
                      <a:pt x="1473" y="1877"/>
                    </a:lnTo>
                    <a:lnTo>
                      <a:pt x="1464" y="1877"/>
                    </a:lnTo>
                    <a:lnTo>
                      <a:pt x="1464" y="1872"/>
                    </a:lnTo>
                    <a:lnTo>
                      <a:pt x="1468" y="1872"/>
                    </a:lnTo>
                    <a:lnTo>
                      <a:pt x="1473" y="1867"/>
                    </a:lnTo>
                    <a:lnTo>
                      <a:pt x="1488" y="1867"/>
                    </a:lnTo>
                    <a:lnTo>
                      <a:pt x="1488" y="1862"/>
                    </a:lnTo>
                    <a:lnTo>
                      <a:pt x="1493" y="1867"/>
                    </a:lnTo>
                    <a:lnTo>
                      <a:pt x="1493" y="1872"/>
                    </a:lnTo>
                    <a:lnTo>
                      <a:pt x="1498" y="1872"/>
                    </a:lnTo>
                    <a:lnTo>
                      <a:pt x="1502" y="1867"/>
                    </a:lnTo>
                    <a:lnTo>
                      <a:pt x="1498" y="1862"/>
                    </a:lnTo>
                    <a:lnTo>
                      <a:pt x="1498" y="1857"/>
                    </a:lnTo>
                    <a:lnTo>
                      <a:pt x="1507" y="1857"/>
                    </a:lnTo>
                    <a:lnTo>
                      <a:pt x="1507" y="1852"/>
                    </a:lnTo>
                    <a:lnTo>
                      <a:pt x="1512" y="1862"/>
                    </a:lnTo>
                    <a:lnTo>
                      <a:pt x="1514" y="1848"/>
                    </a:lnTo>
                    <a:lnTo>
                      <a:pt x="1524" y="1840"/>
                    </a:lnTo>
                    <a:lnTo>
                      <a:pt x="1522" y="1848"/>
                    </a:lnTo>
                    <a:lnTo>
                      <a:pt x="1527" y="1848"/>
                    </a:lnTo>
                    <a:lnTo>
                      <a:pt x="1532" y="1852"/>
                    </a:lnTo>
                    <a:lnTo>
                      <a:pt x="1536" y="1852"/>
                    </a:lnTo>
                    <a:lnTo>
                      <a:pt x="1536" y="1857"/>
                    </a:lnTo>
                    <a:lnTo>
                      <a:pt x="1541" y="1857"/>
                    </a:lnTo>
                    <a:lnTo>
                      <a:pt x="1546" y="1862"/>
                    </a:lnTo>
                    <a:lnTo>
                      <a:pt x="1546" y="1867"/>
                    </a:lnTo>
                    <a:lnTo>
                      <a:pt x="1551" y="1877"/>
                    </a:lnTo>
                    <a:lnTo>
                      <a:pt x="1556" y="1877"/>
                    </a:lnTo>
                    <a:lnTo>
                      <a:pt x="1556" y="1882"/>
                    </a:lnTo>
                    <a:lnTo>
                      <a:pt x="1551" y="1886"/>
                    </a:lnTo>
                    <a:lnTo>
                      <a:pt x="1551" y="1882"/>
                    </a:lnTo>
                    <a:lnTo>
                      <a:pt x="1546" y="1886"/>
                    </a:lnTo>
                    <a:lnTo>
                      <a:pt x="1546" y="1891"/>
                    </a:lnTo>
                    <a:lnTo>
                      <a:pt x="1551" y="1891"/>
                    </a:lnTo>
                    <a:lnTo>
                      <a:pt x="1556" y="1886"/>
                    </a:lnTo>
                    <a:lnTo>
                      <a:pt x="1561" y="1886"/>
                    </a:lnTo>
                    <a:lnTo>
                      <a:pt x="1561" y="1891"/>
                    </a:lnTo>
                    <a:lnTo>
                      <a:pt x="1566" y="1891"/>
                    </a:lnTo>
                    <a:lnTo>
                      <a:pt x="1566" y="1906"/>
                    </a:lnTo>
                    <a:lnTo>
                      <a:pt x="1570" y="1906"/>
                    </a:lnTo>
                    <a:lnTo>
                      <a:pt x="1570" y="1896"/>
                    </a:lnTo>
                    <a:lnTo>
                      <a:pt x="1580" y="1891"/>
                    </a:lnTo>
                    <a:lnTo>
                      <a:pt x="1585" y="1891"/>
                    </a:lnTo>
                    <a:lnTo>
                      <a:pt x="1585" y="1896"/>
                    </a:lnTo>
                    <a:lnTo>
                      <a:pt x="1585" y="1920"/>
                    </a:lnTo>
                    <a:lnTo>
                      <a:pt x="1575" y="1920"/>
                    </a:lnTo>
                    <a:lnTo>
                      <a:pt x="1575" y="1925"/>
                    </a:lnTo>
                    <a:lnTo>
                      <a:pt x="1576" y="1942"/>
                    </a:lnTo>
                    <a:lnTo>
                      <a:pt x="1595" y="1950"/>
                    </a:lnTo>
                    <a:lnTo>
                      <a:pt x="1595" y="1954"/>
                    </a:lnTo>
                    <a:lnTo>
                      <a:pt x="1590" y="1954"/>
                    </a:lnTo>
                    <a:lnTo>
                      <a:pt x="1590" y="1969"/>
                    </a:lnTo>
                    <a:lnTo>
                      <a:pt x="1595" y="1969"/>
                    </a:lnTo>
                    <a:lnTo>
                      <a:pt x="1600" y="1964"/>
                    </a:lnTo>
                    <a:lnTo>
                      <a:pt x="1600" y="1959"/>
                    </a:lnTo>
                    <a:lnTo>
                      <a:pt x="1604" y="1959"/>
                    </a:lnTo>
                    <a:lnTo>
                      <a:pt x="1600" y="1954"/>
                    </a:lnTo>
                    <a:lnTo>
                      <a:pt x="1604" y="1950"/>
                    </a:lnTo>
                    <a:lnTo>
                      <a:pt x="1585" y="1930"/>
                    </a:lnTo>
                    <a:lnTo>
                      <a:pt x="1604" y="1891"/>
                    </a:lnTo>
                    <a:close/>
                    <a:moveTo>
                      <a:pt x="546" y="2900"/>
                    </a:moveTo>
                    <a:lnTo>
                      <a:pt x="550" y="2902"/>
                    </a:lnTo>
                    <a:lnTo>
                      <a:pt x="555" y="2902"/>
                    </a:lnTo>
                    <a:lnTo>
                      <a:pt x="558" y="2910"/>
                    </a:lnTo>
                    <a:lnTo>
                      <a:pt x="550" y="2912"/>
                    </a:lnTo>
                    <a:lnTo>
                      <a:pt x="544" y="2907"/>
                    </a:lnTo>
                    <a:lnTo>
                      <a:pt x="540" y="2902"/>
                    </a:lnTo>
                    <a:lnTo>
                      <a:pt x="540" y="2898"/>
                    </a:lnTo>
                    <a:lnTo>
                      <a:pt x="546" y="2900"/>
                    </a:lnTo>
                    <a:close/>
                    <a:moveTo>
                      <a:pt x="559" y="2873"/>
                    </a:moveTo>
                    <a:lnTo>
                      <a:pt x="555" y="2868"/>
                    </a:lnTo>
                    <a:lnTo>
                      <a:pt x="559" y="2868"/>
                    </a:lnTo>
                    <a:lnTo>
                      <a:pt x="564" y="2873"/>
                    </a:lnTo>
                    <a:lnTo>
                      <a:pt x="559" y="2873"/>
                    </a:lnTo>
                    <a:close/>
                    <a:moveTo>
                      <a:pt x="530" y="2854"/>
                    </a:moveTo>
                    <a:lnTo>
                      <a:pt x="525" y="2849"/>
                    </a:lnTo>
                    <a:lnTo>
                      <a:pt x="525" y="2844"/>
                    </a:lnTo>
                    <a:lnTo>
                      <a:pt x="516" y="2844"/>
                    </a:lnTo>
                    <a:lnTo>
                      <a:pt x="516" y="2820"/>
                    </a:lnTo>
                    <a:lnTo>
                      <a:pt x="520" y="2820"/>
                    </a:lnTo>
                    <a:lnTo>
                      <a:pt x="525" y="2834"/>
                    </a:lnTo>
                    <a:lnTo>
                      <a:pt x="525" y="2839"/>
                    </a:lnTo>
                    <a:lnTo>
                      <a:pt x="530" y="2844"/>
                    </a:lnTo>
                    <a:lnTo>
                      <a:pt x="530" y="2854"/>
                    </a:lnTo>
                    <a:close/>
                    <a:moveTo>
                      <a:pt x="4988" y="2052"/>
                    </a:moveTo>
                    <a:lnTo>
                      <a:pt x="4993" y="2047"/>
                    </a:lnTo>
                    <a:lnTo>
                      <a:pt x="4993" y="1993"/>
                    </a:lnTo>
                    <a:lnTo>
                      <a:pt x="4997" y="1984"/>
                    </a:lnTo>
                    <a:lnTo>
                      <a:pt x="4997" y="1979"/>
                    </a:lnTo>
                    <a:lnTo>
                      <a:pt x="5002" y="1974"/>
                    </a:lnTo>
                    <a:lnTo>
                      <a:pt x="5012" y="1969"/>
                    </a:lnTo>
                    <a:lnTo>
                      <a:pt x="5041" y="1959"/>
                    </a:lnTo>
                    <a:lnTo>
                      <a:pt x="5056" y="1959"/>
                    </a:lnTo>
                    <a:lnTo>
                      <a:pt x="5066" y="1964"/>
                    </a:lnTo>
                    <a:lnTo>
                      <a:pt x="5066" y="1969"/>
                    </a:lnTo>
                    <a:lnTo>
                      <a:pt x="5070" y="1964"/>
                    </a:lnTo>
                    <a:lnTo>
                      <a:pt x="5075" y="1964"/>
                    </a:lnTo>
                    <a:lnTo>
                      <a:pt x="5085" y="1969"/>
                    </a:lnTo>
                    <a:lnTo>
                      <a:pt x="5090" y="1974"/>
                    </a:lnTo>
                    <a:lnTo>
                      <a:pt x="5104" y="1974"/>
                    </a:lnTo>
                    <a:lnTo>
                      <a:pt x="5104" y="1979"/>
                    </a:lnTo>
                    <a:lnTo>
                      <a:pt x="5109" y="1979"/>
                    </a:lnTo>
                    <a:lnTo>
                      <a:pt x="5114" y="1984"/>
                    </a:lnTo>
                    <a:lnTo>
                      <a:pt x="5119" y="1984"/>
                    </a:lnTo>
                    <a:lnTo>
                      <a:pt x="5129" y="1989"/>
                    </a:lnTo>
                    <a:lnTo>
                      <a:pt x="5134" y="1993"/>
                    </a:lnTo>
                    <a:lnTo>
                      <a:pt x="5143" y="1998"/>
                    </a:lnTo>
                    <a:lnTo>
                      <a:pt x="5148" y="2003"/>
                    </a:lnTo>
                    <a:lnTo>
                      <a:pt x="5148" y="2008"/>
                    </a:lnTo>
                    <a:lnTo>
                      <a:pt x="5158" y="2008"/>
                    </a:lnTo>
                    <a:lnTo>
                      <a:pt x="5163" y="2003"/>
                    </a:lnTo>
                    <a:lnTo>
                      <a:pt x="5168" y="1998"/>
                    </a:lnTo>
                    <a:lnTo>
                      <a:pt x="5172" y="1989"/>
                    </a:lnTo>
                    <a:lnTo>
                      <a:pt x="5172" y="1979"/>
                    </a:lnTo>
                    <a:lnTo>
                      <a:pt x="5163" y="1979"/>
                    </a:lnTo>
                    <a:lnTo>
                      <a:pt x="5163" y="1945"/>
                    </a:lnTo>
                    <a:lnTo>
                      <a:pt x="5168" y="1940"/>
                    </a:lnTo>
                    <a:lnTo>
                      <a:pt x="5182" y="1925"/>
                    </a:lnTo>
                    <a:lnTo>
                      <a:pt x="5192" y="1920"/>
                    </a:lnTo>
                    <a:lnTo>
                      <a:pt x="5211" y="1911"/>
                    </a:lnTo>
                    <a:lnTo>
                      <a:pt x="5221" y="1911"/>
                    </a:lnTo>
                    <a:lnTo>
                      <a:pt x="5226" y="1916"/>
                    </a:lnTo>
                    <a:lnTo>
                      <a:pt x="5226" y="1920"/>
                    </a:lnTo>
                    <a:lnTo>
                      <a:pt x="5236" y="1925"/>
                    </a:lnTo>
                    <a:lnTo>
                      <a:pt x="5236" y="1930"/>
                    </a:lnTo>
                    <a:lnTo>
                      <a:pt x="5231" y="1935"/>
                    </a:lnTo>
                    <a:lnTo>
                      <a:pt x="5226" y="1940"/>
                    </a:lnTo>
                    <a:lnTo>
                      <a:pt x="5221" y="1940"/>
                    </a:lnTo>
                    <a:lnTo>
                      <a:pt x="5221" y="1945"/>
                    </a:lnTo>
                    <a:lnTo>
                      <a:pt x="5211" y="1945"/>
                    </a:lnTo>
                    <a:lnTo>
                      <a:pt x="5206" y="1950"/>
                    </a:lnTo>
                    <a:lnTo>
                      <a:pt x="5192" y="1954"/>
                    </a:lnTo>
                    <a:lnTo>
                      <a:pt x="5187" y="1954"/>
                    </a:lnTo>
                    <a:lnTo>
                      <a:pt x="5182" y="1959"/>
                    </a:lnTo>
                    <a:lnTo>
                      <a:pt x="5182" y="1964"/>
                    </a:lnTo>
                    <a:lnTo>
                      <a:pt x="5187" y="1974"/>
                    </a:lnTo>
                    <a:lnTo>
                      <a:pt x="5187" y="1984"/>
                    </a:lnTo>
                    <a:lnTo>
                      <a:pt x="5192" y="1989"/>
                    </a:lnTo>
                    <a:lnTo>
                      <a:pt x="5197" y="1998"/>
                    </a:lnTo>
                    <a:lnTo>
                      <a:pt x="5197" y="2003"/>
                    </a:lnTo>
                    <a:lnTo>
                      <a:pt x="5206" y="2018"/>
                    </a:lnTo>
                    <a:lnTo>
                      <a:pt x="5211" y="2023"/>
                    </a:lnTo>
                    <a:lnTo>
                      <a:pt x="5197" y="2047"/>
                    </a:lnTo>
                    <a:lnTo>
                      <a:pt x="5182" y="2061"/>
                    </a:lnTo>
                    <a:lnTo>
                      <a:pt x="5168" y="2076"/>
                    </a:lnTo>
                    <a:lnTo>
                      <a:pt x="5158" y="2091"/>
                    </a:lnTo>
                    <a:lnTo>
                      <a:pt x="5158" y="2081"/>
                    </a:lnTo>
                    <a:lnTo>
                      <a:pt x="5153" y="2076"/>
                    </a:lnTo>
                    <a:lnTo>
                      <a:pt x="5148" y="2076"/>
                    </a:lnTo>
                    <a:lnTo>
                      <a:pt x="5138" y="2081"/>
                    </a:lnTo>
                    <a:lnTo>
                      <a:pt x="5138" y="2076"/>
                    </a:lnTo>
                    <a:lnTo>
                      <a:pt x="5134" y="2076"/>
                    </a:lnTo>
                    <a:lnTo>
                      <a:pt x="5129" y="2071"/>
                    </a:lnTo>
                    <a:lnTo>
                      <a:pt x="5119" y="2071"/>
                    </a:lnTo>
                    <a:lnTo>
                      <a:pt x="5119" y="2076"/>
                    </a:lnTo>
                    <a:lnTo>
                      <a:pt x="5114" y="2086"/>
                    </a:lnTo>
                    <a:lnTo>
                      <a:pt x="5114" y="2091"/>
                    </a:lnTo>
                    <a:lnTo>
                      <a:pt x="5109" y="2095"/>
                    </a:lnTo>
                    <a:lnTo>
                      <a:pt x="5100" y="2095"/>
                    </a:lnTo>
                    <a:lnTo>
                      <a:pt x="5095" y="2105"/>
                    </a:lnTo>
                    <a:lnTo>
                      <a:pt x="5090" y="2110"/>
                    </a:lnTo>
                    <a:lnTo>
                      <a:pt x="5085" y="2115"/>
                    </a:lnTo>
                    <a:lnTo>
                      <a:pt x="5080" y="2129"/>
                    </a:lnTo>
                    <a:lnTo>
                      <a:pt x="5075" y="2134"/>
                    </a:lnTo>
                    <a:lnTo>
                      <a:pt x="5075" y="2139"/>
                    </a:lnTo>
                    <a:lnTo>
                      <a:pt x="5070" y="2139"/>
                    </a:lnTo>
                    <a:lnTo>
                      <a:pt x="5056" y="2134"/>
                    </a:lnTo>
                    <a:lnTo>
                      <a:pt x="5041" y="2134"/>
                    </a:lnTo>
                    <a:lnTo>
                      <a:pt x="5031" y="2139"/>
                    </a:lnTo>
                    <a:lnTo>
                      <a:pt x="5027" y="2139"/>
                    </a:lnTo>
                    <a:lnTo>
                      <a:pt x="5022" y="2144"/>
                    </a:lnTo>
                    <a:lnTo>
                      <a:pt x="5017" y="2139"/>
                    </a:lnTo>
                    <a:lnTo>
                      <a:pt x="4997" y="2149"/>
                    </a:lnTo>
                    <a:lnTo>
                      <a:pt x="4993" y="2149"/>
                    </a:lnTo>
                    <a:lnTo>
                      <a:pt x="4993" y="2154"/>
                    </a:lnTo>
                    <a:lnTo>
                      <a:pt x="4997" y="2159"/>
                    </a:lnTo>
                    <a:lnTo>
                      <a:pt x="4997" y="2168"/>
                    </a:lnTo>
                    <a:lnTo>
                      <a:pt x="4993" y="2168"/>
                    </a:lnTo>
                    <a:lnTo>
                      <a:pt x="4990" y="2166"/>
                    </a:lnTo>
                    <a:lnTo>
                      <a:pt x="4983" y="2159"/>
                    </a:lnTo>
                    <a:lnTo>
                      <a:pt x="4973" y="2149"/>
                    </a:lnTo>
                    <a:lnTo>
                      <a:pt x="4973" y="2144"/>
                    </a:lnTo>
                    <a:lnTo>
                      <a:pt x="4968" y="2139"/>
                    </a:lnTo>
                    <a:lnTo>
                      <a:pt x="4963" y="2134"/>
                    </a:lnTo>
                    <a:lnTo>
                      <a:pt x="4959" y="2115"/>
                    </a:lnTo>
                    <a:lnTo>
                      <a:pt x="4954" y="2100"/>
                    </a:lnTo>
                    <a:lnTo>
                      <a:pt x="4954" y="2095"/>
                    </a:lnTo>
                    <a:lnTo>
                      <a:pt x="4949" y="2091"/>
                    </a:lnTo>
                    <a:lnTo>
                      <a:pt x="4949" y="2086"/>
                    </a:lnTo>
                    <a:lnTo>
                      <a:pt x="4954" y="2086"/>
                    </a:lnTo>
                    <a:lnTo>
                      <a:pt x="4959" y="2081"/>
                    </a:lnTo>
                    <a:lnTo>
                      <a:pt x="4963" y="2076"/>
                    </a:lnTo>
                    <a:lnTo>
                      <a:pt x="4976" y="2064"/>
                    </a:lnTo>
                    <a:lnTo>
                      <a:pt x="4988" y="2052"/>
                    </a:lnTo>
                    <a:close/>
                    <a:moveTo>
                      <a:pt x="4915" y="2241"/>
                    </a:moveTo>
                    <a:lnTo>
                      <a:pt x="4920" y="2236"/>
                    </a:lnTo>
                    <a:lnTo>
                      <a:pt x="4920" y="2246"/>
                    </a:lnTo>
                    <a:lnTo>
                      <a:pt x="4915" y="2241"/>
                    </a:lnTo>
                    <a:close/>
                    <a:moveTo>
                      <a:pt x="4827" y="2470"/>
                    </a:moveTo>
                    <a:lnTo>
                      <a:pt x="4832" y="2470"/>
                    </a:lnTo>
                    <a:lnTo>
                      <a:pt x="4832" y="2465"/>
                    </a:lnTo>
                    <a:lnTo>
                      <a:pt x="4827" y="2465"/>
                    </a:lnTo>
                    <a:lnTo>
                      <a:pt x="4827" y="2470"/>
                    </a:lnTo>
                    <a:close/>
                    <a:moveTo>
                      <a:pt x="5129" y="555"/>
                    </a:moveTo>
                    <a:lnTo>
                      <a:pt x="5134" y="555"/>
                    </a:lnTo>
                    <a:lnTo>
                      <a:pt x="5134" y="550"/>
                    </a:lnTo>
                    <a:lnTo>
                      <a:pt x="5129" y="550"/>
                    </a:lnTo>
                    <a:lnTo>
                      <a:pt x="5129" y="555"/>
                    </a:lnTo>
                    <a:close/>
                    <a:moveTo>
                      <a:pt x="5197" y="569"/>
                    </a:moveTo>
                    <a:lnTo>
                      <a:pt x="5192" y="564"/>
                    </a:lnTo>
                    <a:lnTo>
                      <a:pt x="5197" y="559"/>
                    </a:lnTo>
                    <a:lnTo>
                      <a:pt x="5197" y="569"/>
                    </a:lnTo>
                    <a:close/>
                    <a:moveTo>
                      <a:pt x="5031" y="477"/>
                    </a:moveTo>
                    <a:lnTo>
                      <a:pt x="5036" y="472"/>
                    </a:lnTo>
                    <a:lnTo>
                      <a:pt x="5041" y="472"/>
                    </a:lnTo>
                    <a:lnTo>
                      <a:pt x="5041" y="477"/>
                    </a:lnTo>
                    <a:lnTo>
                      <a:pt x="5031" y="477"/>
                    </a:lnTo>
                    <a:close/>
                    <a:moveTo>
                      <a:pt x="4477" y="380"/>
                    </a:moveTo>
                    <a:lnTo>
                      <a:pt x="4477" y="375"/>
                    </a:lnTo>
                    <a:lnTo>
                      <a:pt x="4482" y="370"/>
                    </a:lnTo>
                    <a:lnTo>
                      <a:pt x="4487" y="370"/>
                    </a:lnTo>
                    <a:lnTo>
                      <a:pt x="4482" y="375"/>
                    </a:lnTo>
                    <a:lnTo>
                      <a:pt x="4477" y="380"/>
                    </a:lnTo>
                    <a:close/>
                    <a:moveTo>
                      <a:pt x="5114" y="520"/>
                    </a:moveTo>
                    <a:lnTo>
                      <a:pt x="5109" y="511"/>
                    </a:lnTo>
                    <a:lnTo>
                      <a:pt x="5109" y="506"/>
                    </a:lnTo>
                    <a:lnTo>
                      <a:pt x="5114" y="511"/>
                    </a:lnTo>
                    <a:lnTo>
                      <a:pt x="5114" y="520"/>
                    </a:lnTo>
                    <a:close/>
                    <a:moveTo>
                      <a:pt x="5153" y="589"/>
                    </a:moveTo>
                    <a:lnTo>
                      <a:pt x="5153" y="584"/>
                    </a:lnTo>
                    <a:lnTo>
                      <a:pt x="5158" y="579"/>
                    </a:lnTo>
                    <a:lnTo>
                      <a:pt x="5158" y="589"/>
                    </a:lnTo>
                    <a:lnTo>
                      <a:pt x="5153" y="589"/>
                    </a:lnTo>
                    <a:close/>
                    <a:moveTo>
                      <a:pt x="5221" y="569"/>
                    </a:moveTo>
                    <a:lnTo>
                      <a:pt x="5216" y="568"/>
                    </a:lnTo>
                    <a:lnTo>
                      <a:pt x="5216" y="574"/>
                    </a:lnTo>
                    <a:lnTo>
                      <a:pt x="5211" y="574"/>
                    </a:lnTo>
                    <a:lnTo>
                      <a:pt x="5211" y="584"/>
                    </a:lnTo>
                    <a:lnTo>
                      <a:pt x="5216" y="589"/>
                    </a:lnTo>
                    <a:lnTo>
                      <a:pt x="5226" y="589"/>
                    </a:lnTo>
                    <a:lnTo>
                      <a:pt x="5226" y="593"/>
                    </a:lnTo>
                    <a:lnTo>
                      <a:pt x="5231" y="593"/>
                    </a:lnTo>
                    <a:lnTo>
                      <a:pt x="5236" y="589"/>
                    </a:lnTo>
                    <a:lnTo>
                      <a:pt x="5236" y="584"/>
                    </a:lnTo>
                    <a:lnTo>
                      <a:pt x="5226" y="579"/>
                    </a:lnTo>
                    <a:lnTo>
                      <a:pt x="5236" y="579"/>
                    </a:lnTo>
                    <a:lnTo>
                      <a:pt x="5241" y="589"/>
                    </a:lnTo>
                    <a:lnTo>
                      <a:pt x="5245" y="603"/>
                    </a:lnTo>
                    <a:lnTo>
                      <a:pt x="5245" y="608"/>
                    </a:lnTo>
                    <a:lnTo>
                      <a:pt x="5241" y="608"/>
                    </a:lnTo>
                    <a:lnTo>
                      <a:pt x="5241" y="603"/>
                    </a:lnTo>
                    <a:lnTo>
                      <a:pt x="5236" y="608"/>
                    </a:lnTo>
                    <a:lnTo>
                      <a:pt x="5231" y="603"/>
                    </a:lnTo>
                    <a:lnTo>
                      <a:pt x="5206" y="608"/>
                    </a:lnTo>
                    <a:lnTo>
                      <a:pt x="5197" y="598"/>
                    </a:lnTo>
                    <a:lnTo>
                      <a:pt x="5197" y="584"/>
                    </a:lnTo>
                    <a:lnTo>
                      <a:pt x="5202" y="569"/>
                    </a:lnTo>
                    <a:lnTo>
                      <a:pt x="5202" y="564"/>
                    </a:lnTo>
                    <a:lnTo>
                      <a:pt x="5204" y="562"/>
                    </a:lnTo>
                    <a:lnTo>
                      <a:pt x="5202" y="555"/>
                    </a:lnTo>
                    <a:lnTo>
                      <a:pt x="5211" y="555"/>
                    </a:lnTo>
                    <a:lnTo>
                      <a:pt x="5221" y="564"/>
                    </a:lnTo>
                    <a:lnTo>
                      <a:pt x="5226" y="569"/>
                    </a:lnTo>
                    <a:lnTo>
                      <a:pt x="5221" y="569"/>
                    </a:lnTo>
                    <a:close/>
                    <a:moveTo>
                      <a:pt x="5202" y="661"/>
                    </a:moveTo>
                    <a:lnTo>
                      <a:pt x="5206" y="657"/>
                    </a:lnTo>
                    <a:lnTo>
                      <a:pt x="5216" y="652"/>
                    </a:lnTo>
                    <a:lnTo>
                      <a:pt x="5221" y="657"/>
                    </a:lnTo>
                    <a:lnTo>
                      <a:pt x="5206" y="661"/>
                    </a:lnTo>
                    <a:lnTo>
                      <a:pt x="5202" y="661"/>
                    </a:lnTo>
                    <a:close/>
                    <a:moveTo>
                      <a:pt x="4837" y="423"/>
                    </a:moveTo>
                    <a:lnTo>
                      <a:pt x="4852" y="414"/>
                    </a:lnTo>
                    <a:lnTo>
                      <a:pt x="4847" y="423"/>
                    </a:lnTo>
                    <a:lnTo>
                      <a:pt x="4837" y="423"/>
                    </a:lnTo>
                    <a:close/>
                    <a:moveTo>
                      <a:pt x="5172" y="637"/>
                    </a:moveTo>
                    <a:lnTo>
                      <a:pt x="5168" y="627"/>
                    </a:lnTo>
                    <a:lnTo>
                      <a:pt x="5163" y="608"/>
                    </a:lnTo>
                    <a:lnTo>
                      <a:pt x="5163" y="603"/>
                    </a:lnTo>
                    <a:lnTo>
                      <a:pt x="5168" y="603"/>
                    </a:lnTo>
                    <a:lnTo>
                      <a:pt x="5168" y="618"/>
                    </a:lnTo>
                    <a:lnTo>
                      <a:pt x="5172" y="627"/>
                    </a:lnTo>
                    <a:lnTo>
                      <a:pt x="5177" y="632"/>
                    </a:lnTo>
                    <a:lnTo>
                      <a:pt x="5177" y="637"/>
                    </a:lnTo>
                    <a:lnTo>
                      <a:pt x="5172" y="637"/>
                    </a:lnTo>
                    <a:close/>
                    <a:moveTo>
                      <a:pt x="5182" y="550"/>
                    </a:moveTo>
                    <a:lnTo>
                      <a:pt x="5177" y="548"/>
                    </a:lnTo>
                    <a:lnTo>
                      <a:pt x="5172" y="550"/>
                    </a:lnTo>
                    <a:lnTo>
                      <a:pt x="5168" y="550"/>
                    </a:lnTo>
                    <a:lnTo>
                      <a:pt x="5168" y="545"/>
                    </a:lnTo>
                    <a:lnTo>
                      <a:pt x="5182" y="545"/>
                    </a:lnTo>
                    <a:lnTo>
                      <a:pt x="5197" y="550"/>
                    </a:lnTo>
                    <a:lnTo>
                      <a:pt x="5197" y="555"/>
                    </a:lnTo>
                    <a:cubicBezTo>
                      <a:pt x="5195" y="555"/>
                      <a:pt x="5182" y="550"/>
                      <a:pt x="5182" y="550"/>
                    </a:cubicBezTo>
                    <a:close/>
                    <a:moveTo>
                      <a:pt x="4929" y="2251"/>
                    </a:moveTo>
                    <a:lnTo>
                      <a:pt x="4929" y="2261"/>
                    </a:lnTo>
                    <a:lnTo>
                      <a:pt x="4931" y="2257"/>
                    </a:lnTo>
                    <a:lnTo>
                      <a:pt x="4934" y="2256"/>
                    </a:lnTo>
                    <a:lnTo>
                      <a:pt x="4939" y="2251"/>
                    </a:lnTo>
                    <a:lnTo>
                      <a:pt x="4939" y="2256"/>
                    </a:lnTo>
                    <a:lnTo>
                      <a:pt x="4949" y="2256"/>
                    </a:lnTo>
                    <a:lnTo>
                      <a:pt x="4949" y="2266"/>
                    </a:lnTo>
                    <a:lnTo>
                      <a:pt x="4944" y="2266"/>
                    </a:lnTo>
                    <a:lnTo>
                      <a:pt x="4939" y="2270"/>
                    </a:lnTo>
                    <a:lnTo>
                      <a:pt x="4939" y="2261"/>
                    </a:lnTo>
                    <a:lnTo>
                      <a:pt x="4934" y="2261"/>
                    </a:lnTo>
                    <a:lnTo>
                      <a:pt x="4929" y="2266"/>
                    </a:lnTo>
                    <a:lnTo>
                      <a:pt x="4925" y="2266"/>
                    </a:lnTo>
                    <a:lnTo>
                      <a:pt x="4925" y="2251"/>
                    </a:lnTo>
                    <a:lnTo>
                      <a:pt x="4929" y="2246"/>
                    </a:lnTo>
                    <a:lnTo>
                      <a:pt x="4925" y="2241"/>
                    </a:lnTo>
                    <a:lnTo>
                      <a:pt x="4929" y="2236"/>
                    </a:lnTo>
                    <a:lnTo>
                      <a:pt x="4934" y="2241"/>
                    </a:lnTo>
                    <a:lnTo>
                      <a:pt x="4939" y="2246"/>
                    </a:lnTo>
                    <a:lnTo>
                      <a:pt x="4934" y="2251"/>
                    </a:lnTo>
                    <a:lnTo>
                      <a:pt x="4934" y="2246"/>
                    </a:lnTo>
                    <a:lnTo>
                      <a:pt x="4929" y="2251"/>
                    </a:lnTo>
                    <a:close/>
                    <a:moveTo>
                      <a:pt x="4929" y="443"/>
                    </a:moveTo>
                    <a:lnTo>
                      <a:pt x="4917" y="435"/>
                    </a:lnTo>
                    <a:lnTo>
                      <a:pt x="4915" y="428"/>
                    </a:lnTo>
                    <a:lnTo>
                      <a:pt x="4905" y="423"/>
                    </a:lnTo>
                    <a:lnTo>
                      <a:pt x="4903" y="420"/>
                    </a:lnTo>
                    <a:lnTo>
                      <a:pt x="4886" y="418"/>
                    </a:lnTo>
                    <a:lnTo>
                      <a:pt x="4886" y="423"/>
                    </a:lnTo>
                    <a:lnTo>
                      <a:pt x="4881" y="423"/>
                    </a:lnTo>
                    <a:lnTo>
                      <a:pt x="4886" y="414"/>
                    </a:lnTo>
                    <a:lnTo>
                      <a:pt x="4900" y="414"/>
                    </a:lnTo>
                    <a:lnTo>
                      <a:pt x="4905" y="418"/>
                    </a:lnTo>
                    <a:lnTo>
                      <a:pt x="4910" y="418"/>
                    </a:lnTo>
                    <a:lnTo>
                      <a:pt x="4915" y="423"/>
                    </a:lnTo>
                    <a:lnTo>
                      <a:pt x="4920" y="433"/>
                    </a:lnTo>
                    <a:lnTo>
                      <a:pt x="4929" y="438"/>
                    </a:lnTo>
                    <a:lnTo>
                      <a:pt x="4929" y="443"/>
                    </a:lnTo>
                    <a:close/>
                    <a:moveTo>
                      <a:pt x="4822" y="2479"/>
                    </a:moveTo>
                    <a:lnTo>
                      <a:pt x="4818" y="2479"/>
                    </a:lnTo>
                    <a:lnTo>
                      <a:pt x="4818" y="2455"/>
                    </a:lnTo>
                    <a:lnTo>
                      <a:pt x="4813" y="2455"/>
                    </a:lnTo>
                    <a:lnTo>
                      <a:pt x="4813" y="2445"/>
                    </a:lnTo>
                    <a:lnTo>
                      <a:pt x="4818" y="2441"/>
                    </a:lnTo>
                    <a:lnTo>
                      <a:pt x="4822" y="2436"/>
                    </a:lnTo>
                    <a:lnTo>
                      <a:pt x="4822" y="2445"/>
                    </a:lnTo>
                    <a:lnTo>
                      <a:pt x="4827" y="2455"/>
                    </a:lnTo>
                    <a:lnTo>
                      <a:pt x="4822" y="2475"/>
                    </a:lnTo>
                    <a:lnTo>
                      <a:pt x="4822" y="2479"/>
                    </a:lnTo>
                    <a:close/>
                    <a:moveTo>
                      <a:pt x="5131" y="608"/>
                    </a:moveTo>
                    <a:lnTo>
                      <a:pt x="5129" y="603"/>
                    </a:lnTo>
                    <a:lnTo>
                      <a:pt x="5124" y="598"/>
                    </a:lnTo>
                    <a:lnTo>
                      <a:pt x="5109" y="598"/>
                    </a:lnTo>
                    <a:lnTo>
                      <a:pt x="5109" y="589"/>
                    </a:lnTo>
                    <a:lnTo>
                      <a:pt x="5114" y="589"/>
                    </a:lnTo>
                    <a:lnTo>
                      <a:pt x="5119" y="593"/>
                    </a:lnTo>
                    <a:lnTo>
                      <a:pt x="5121" y="589"/>
                    </a:lnTo>
                    <a:lnTo>
                      <a:pt x="5109" y="579"/>
                    </a:lnTo>
                    <a:lnTo>
                      <a:pt x="5090" y="579"/>
                    </a:lnTo>
                    <a:lnTo>
                      <a:pt x="5095" y="569"/>
                    </a:lnTo>
                    <a:lnTo>
                      <a:pt x="5090" y="569"/>
                    </a:lnTo>
                    <a:lnTo>
                      <a:pt x="5090" y="564"/>
                    </a:lnTo>
                    <a:lnTo>
                      <a:pt x="5075" y="545"/>
                    </a:lnTo>
                    <a:lnTo>
                      <a:pt x="5066" y="535"/>
                    </a:lnTo>
                    <a:lnTo>
                      <a:pt x="5051" y="535"/>
                    </a:lnTo>
                    <a:lnTo>
                      <a:pt x="5041" y="530"/>
                    </a:lnTo>
                    <a:lnTo>
                      <a:pt x="5036" y="530"/>
                    </a:lnTo>
                    <a:lnTo>
                      <a:pt x="5036" y="525"/>
                    </a:lnTo>
                    <a:lnTo>
                      <a:pt x="5031" y="511"/>
                    </a:lnTo>
                    <a:lnTo>
                      <a:pt x="5027" y="506"/>
                    </a:lnTo>
                    <a:lnTo>
                      <a:pt x="5022" y="506"/>
                    </a:lnTo>
                    <a:lnTo>
                      <a:pt x="5022" y="496"/>
                    </a:lnTo>
                    <a:lnTo>
                      <a:pt x="5017" y="496"/>
                    </a:lnTo>
                    <a:lnTo>
                      <a:pt x="5017" y="491"/>
                    </a:lnTo>
                    <a:lnTo>
                      <a:pt x="5031" y="482"/>
                    </a:lnTo>
                    <a:lnTo>
                      <a:pt x="5046" y="477"/>
                    </a:lnTo>
                    <a:lnTo>
                      <a:pt x="5051" y="482"/>
                    </a:lnTo>
                    <a:lnTo>
                      <a:pt x="5046" y="482"/>
                    </a:lnTo>
                    <a:lnTo>
                      <a:pt x="5046" y="486"/>
                    </a:lnTo>
                    <a:lnTo>
                      <a:pt x="5051" y="486"/>
                    </a:lnTo>
                    <a:lnTo>
                      <a:pt x="5056" y="482"/>
                    </a:lnTo>
                    <a:lnTo>
                      <a:pt x="5061" y="486"/>
                    </a:lnTo>
                    <a:lnTo>
                      <a:pt x="5061" y="477"/>
                    </a:lnTo>
                    <a:lnTo>
                      <a:pt x="5056" y="472"/>
                    </a:lnTo>
                    <a:lnTo>
                      <a:pt x="5056" y="467"/>
                    </a:lnTo>
                    <a:lnTo>
                      <a:pt x="5070" y="467"/>
                    </a:lnTo>
                    <a:lnTo>
                      <a:pt x="5087" y="467"/>
                    </a:lnTo>
                    <a:lnTo>
                      <a:pt x="5100" y="477"/>
                    </a:lnTo>
                    <a:lnTo>
                      <a:pt x="5100" y="482"/>
                    </a:lnTo>
                    <a:lnTo>
                      <a:pt x="5104" y="491"/>
                    </a:lnTo>
                    <a:lnTo>
                      <a:pt x="5104" y="491"/>
                    </a:lnTo>
                    <a:lnTo>
                      <a:pt x="5090" y="477"/>
                    </a:lnTo>
                    <a:lnTo>
                      <a:pt x="5085" y="472"/>
                    </a:lnTo>
                    <a:lnTo>
                      <a:pt x="5070" y="472"/>
                    </a:lnTo>
                    <a:lnTo>
                      <a:pt x="5075" y="477"/>
                    </a:lnTo>
                    <a:lnTo>
                      <a:pt x="5070" y="482"/>
                    </a:lnTo>
                    <a:lnTo>
                      <a:pt x="5075" y="482"/>
                    </a:lnTo>
                    <a:lnTo>
                      <a:pt x="5080" y="477"/>
                    </a:lnTo>
                    <a:lnTo>
                      <a:pt x="5085" y="477"/>
                    </a:lnTo>
                    <a:lnTo>
                      <a:pt x="5085" y="482"/>
                    </a:lnTo>
                    <a:lnTo>
                      <a:pt x="5090" y="486"/>
                    </a:lnTo>
                    <a:lnTo>
                      <a:pt x="5090" y="491"/>
                    </a:lnTo>
                    <a:lnTo>
                      <a:pt x="5095" y="496"/>
                    </a:lnTo>
                    <a:lnTo>
                      <a:pt x="5095" y="506"/>
                    </a:lnTo>
                    <a:lnTo>
                      <a:pt x="5104" y="516"/>
                    </a:lnTo>
                    <a:lnTo>
                      <a:pt x="5104" y="520"/>
                    </a:lnTo>
                    <a:lnTo>
                      <a:pt x="5100" y="530"/>
                    </a:lnTo>
                    <a:lnTo>
                      <a:pt x="5100" y="535"/>
                    </a:lnTo>
                    <a:lnTo>
                      <a:pt x="5114" y="535"/>
                    </a:lnTo>
                    <a:lnTo>
                      <a:pt x="5119" y="530"/>
                    </a:lnTo>
                    <a:lnTo>
                      <a:pt x="5124" y="530"/>
                    </a:lnTo>
                    <a:lnTo>
                      <a:pt x="5120" y="526"/>
                    </a:lnTo>
                    <a:lnTo>
                      <a:pt x="5119" y="520"/>
                    </a:lnTo>
                    <a:lnTo>
                      <a:pt x="5124" y="520"/>
                    </a:lnTo>
                    <a:lnTo>
                      <a:pt x="5124" y="525"/>
                    </a:lnTo>
                    <a:lnTo>
                      <a:pt x="5129" y="525"/>
                    </a:lnTo>
                    <a:lnTo>
                      <a:pt x="5129" y="540"/>
                    </a:lnTo>
                    <a:lnTo>
                      <a:pt x="5114" y="540"/>
                    </a:lnTo>
                    <a:lnTo>
                      <a:pt x="5114" y="559"/>
                    </a:lnTo>
                    <a:lnTo>
                      <a:pt x="5120" y="569"/>
                    </a:lnTo>
                    <a:lnTo>
                      <a:pt x="5124" y="564"/>
                    </a:lnTo>
                    <a:lnTo>
                      <a:pt x="5129" y="564"/>
                    </a:lnTo>
                    <a:lnTo>
                      <a:pt x="5134" y="579"/>
                    </a:lnTo>
                    <a:lnTo>
                      <a:pt x="5138" y="598"/>
                    </a:lnTo>
                    <a:lnTo>
                      <a:pt x="5138" y="603"/>
                    </a:lnTo>
                    <a:lnTo>
                      <a:pt x="5134" y="608"/>
                    </a:lnTo>
                    <a:lnTo>
                      <a:pt x="5131" y="608"/>
                    </a:lnTo>
                    <a:close/>
                    <a:moveTo>
                      <a:pt x="705" y="3619"/>
                    </a:moveTo>
                    <a:lnTo>
                      <a:pt x="710" y="3622"/>
                    </a:lnTo>
                    <a:lnTo>
                      <a:pt x="700" y="3627"/>
                    </a:lnTo>
                    <a:lnTo>
                      <a:pt x="695" y="3636"/>
                    </a:lnTo>
                    <a:lnTo>
                      <a:pt x="691" y="3641"/>
                    </a:lnTo>
                    <a:lnTo>
                      <a:pt x="687" y="3652"/>
                    </a:lnTo>
                    <a:lnTo>
                      <a:pt x="676" y="3646"/>
                    </a:lnTo>
                    <a:lnTo>
                      <a:pt x="671" y="3651"/>
                    </a:lnTo>
                    <a:lnTo>
                      <a:pt x="667" y="3692"/>
                    </a:lnTo>
                    <a:lnTo>
                      <a:pt x="662" y="3709"/>
                    </a:lnTo>
                    <a:lnTo>
                      <a:pt x="652" y="3666"/>
                    </a:lnTo>
                    <a:lnTo>
                      <a:pt x="647" y="3666"/>
                    </a:lnTo>
                    <a:lnTo>
                      <a:pt x="652" y="3661"/>
                    </a:lnTo>
                    <a:lnTo>
                      <a:pt x="652" y="3656"/>
                    </a:lnTo>
                    <a:lnTo>
                      <a:pt x="647" y="3651"/>
                    </a:lnTo>
                    <a:lnTo>
                      <a:pt x="657" y="3651"/>
                    </a:lnTo>
                    <a:lnTo>
                      <a:pt x="661" y="3646"/>
                    </a:lnTo>
                    <a:lnTo>
                      <a:pt x="657" y="3641"/>
                    </a:lnTo>
                    <a:lnTo>
                      <a:pt x="652" y="3646"/>
                    </a:lnTo>
                    <a:lnTo>
                      <a:pt x="647" y="3646"/>
                    </a:lnTo>
                    <a:lnTo>
                      <a:pt x="647" y="3632"/>
                    </a:lnTo>
                    <a:lnTo>
                      <a:pt x="657" y="3627"/>
                    </a:lnTo>
                    <a:lnTo>
                      <a:pt x="661" y="3622"/>
                    </a:lnTo>
                    <a:lnTo>
                      <a:pt x="657" y="3622"/>
                    </a:lnTo>
                    <a:lnTo>
                      <a:pt x="657" y="3612"/>
                    </a:lnTo>
                    <a:lnTo>
                      <a:pt x="661" y="3612"/>
                    </a:lnTo>
                    <a:lnTo>
                      <a:pt x="661" y="3617"/>
                    </a:lnTo>
                    <a:lnTo>
                      <a:pt x="666" y="3617"/>
                    </a:lnTo>
                    <a:lnTo>
                      <a:pt x="676" y="3612"/>
                    </a:lnTo>
                    <a:lnTo>
                      <a:pt x="676" y="3617"/>
                    </a:lnTo>
                    <a:lnTo>
                      <a:pt x="671" y="3617"/>
                    </a:lnTo>
                    <a:lnTo>
                      <a:pt x="666" y="3622"/>
                    </a:lnTo>
                    <a:lnTo>
                      <a:pt x="671" y="3622"/>
                    </a:lnTo>
                    <a:lnTo>
                      <a:pt x="671" y="3627"/>
                    </a:lnTo>
                    <a:lnTo>
                      <a:pt x="676" y="3627"/>
                    </a:lnTo>
                    <a:lnTo>
                      <a:pt x="676" y="3622"/>
                    </a:lnTo>
                    <a:lnTo>
                      <a:pt x="681" y="3622"/>
                    </a:lnTo>
                    <a:lnTo>
                      <a:pt x="681" y="3641"/>
                    </a:lnTo>
                    <a:lnTo>
                      <a:pt x="686" y="3636"/>
                    </a:lnTo>
                    <a:lnTo>
                      <a:pt x="686" y="3612"/>
                    </a:lnTo>
                    <a:lnTo>
                      <a:pt x="691" y="3617"/>
                    </a:lnTo>
                    <a:lnTo>
                      <a:pt x="700" y="3617"/>
                    </a:lnTo>
                    <a:lnTo>
                      <a:pt x="705" y="3619"/>
                    </a:lnTo>
                    <a:close/>
                    <a:moveTo>
                      <a:pt x="841" y="3879"/>
                    </a:moveTo>
                    <a:lnTo>
                      <a:pt x="841" y="3889"/>
                    </a:lnTo>
                    <a:lnTo>
                      <a:pt x="836" y="3894"/>
                    </a:lnTo>
                    <a:lnTo>
                      <a:pt x="832" y="3909"/>
                    </a:lnTo>
                    <a:lnTo>
                      <a:pt x="827" y="3913"/>
                    </a:lnTo>
                    <a:lnTo>
                      <a:pt x="827" y="3918"/>
                    </a:lnTo>
                    <a:lnTo>
                      <a:pt x="812" y="3918"/>
                    </a:lnTo>
                    <a:lnTo>
                      <a:pt x="802" y="3923"/>
                    </a:lnTo>
                    <a:lnTo>
                      <a:pt x="802" y="3928"/>
                    </a:lnTo>
                    <a:lnTo>
                      <a:pt x="793" y="3933"/>
                    </a:lnTo>
                    <a:lnTo>
                      <a:pt x="802" y="3913"/>
                    </a:lnTo>
                    <a:lnTo>
                      <a:pt x="807" y="3909"/>
                    </a:lnTo>
                    <a:lnTo>
                      <a:pt x="822" y="3899"/>
                    </a:lnTo>
                    <a:lnTo>
                      <a:pt x="822" y="3894"/>
                    </a:lnTo>
                    <a:lnTo>
                      <a:pt x="822" y="3883"/>
                    </a:lnTo>
                    <a:lnTo>
                      <a:pt x="827" y="3875"/>
                    </a:lnTo>
                    <a:lnTo>
                      <a:pt x="831" y="3869"/>
                    </a:lnTo>
                    <a:lnTo>
                      <a:pt x="836" y="3879"/>
                    </a:lnTo>
                    <a:lnTo>
                      <a:pt x="838" y="3871"/>
                    </a:lnTo>
                    <a:lnTo>
                      <a:pt x="841" y="3875"/>
                    </a:lnTo>
                    <a:lnTo>
                      <a:pt x="841" y="3879"/>
                    </a:lnTo>
                    <a:close/>
                    <a:moveTo>
                      <a:pt x="827" y="3831"/>
                    </a:moveTo>
                    <a:lnTo>
                      <a:pt x="827" y="3855"/>
                    </a:lnTo>
                    <a:lnTo>
                      <a:pt x="836" y="3850"/>
                    </a:lnTo>
                    <a:lnTo>
                      <a:pt x="836" y="3855"/>
                    </a:lnTo>
                    <a:lnTo>
                      <a:pt x="827" y="3865"/>
                    </a:lnTo>
                    <a:lnTo>
                      <a:pt x="817" y="3875"/>
                    </a:lnTo>
                    <a:lnTo>
                      <a:pt x="817" y="3879"/>
                    </a:lnTo>
                    <a:lnTo>
                      <a:pt x="816" y="3892"/>
                    </a:lnTo>
                    <a:lnTo>
                      <a:pt x="812" y="3899"/>
                    </a:lnTo>
                    <a:lnTo>
                      <a:pt x="807" y="3894"/>
                    </a:lnTo>
                    <a:lnTo>
                      <a:pt x="802" y="3894"/>
                    </a:lnTo>
                    <a:lnTo>
                      <a:pt x="802" y="3889"/>
                    </a:lnTo>
                    <a:lnTo>
                      <a:pt x="798" y="3875"/>
                    </a:lnTo>
                    <a:lnTo>
                      <a:pt x="798" y="3865"/>
                    </a:lnTo>
                    <a:lnTo>
                      <a:pt x="798" y="3855"/>
                    </a:lnTo>
                    <a:lnTo>
                      <a:pt x="807" y="3855"/>
                    </a:lnTo>
                    <a:lnTo>
                      <a:pt x="812" y="3860"/>
                    </a:lnTo>
                    <a:lnTo>
                      <a:pt x="817" y="3860"/>
                    </a:lnTo>
                    <a:lnTo>
                      <a:pt x="823" y="3831"/>
                    </a:lnTo>
                    <a:lnTo>
                      <a:pt x="827" y="3826"/>
                    </a:lnTo>
                    <a:lnTo>
                      <a:pt x="822" y="3821"/>
                    </a:lnTo>
                    <a:lnTo>
                      <a:pt x="822" y="3811"/>
                    </a:lnTo>
                    <a:lnTo>
                      <a:pt x="827" y="3816"/>
                    </a:lnTo>
                    <a:lnTo>
                      <a:pt x="827" y="3802"/>
                    </a:lnTo>
                    <a:lnTo>
                      <a:pt x="832" y="3802"/>
                    </a:lnTo>
                    <a:lnTo>
                      <a:pt x="832" y="3807"/>
                    </a:lnTo>
                    <a:lnTo>
                      <a:pt x="836" y="3811"/>
                    </a:lnTo>
                    <a:lnTo>
                      <a:pt x="836" y="3816"/>
                    </a:lnTo>
                    <a:lnTo>
                      <a:pt x="831" y="3818"/>
                    </a:lnTo>
                    <a:lnTo>
                      <a:pt x="832" y="3821"/>
                    </a:lnTo>
                    <a:lnTo>
                      <a:pt x="827" y="3831"/>
                    </a:lnTo>
                    <a:close/>
                    <a:moveTo>
                      <a:pt x="778" y="3875"/>
                    </a:moveTo>
                    <a:lnTo>
                      <a:pt x="778" y="3870"/>
                    </a:lnTo>
                    <a:lnTo>
                      <a:pt x="773" y="3870"/>
                    </a:lnTo>
                    <a:lnTo>
                      <a:pt x="768" y="3865"/>
                    </a:lnTo>
                    <a:lnTo>
                      <a:pt x="773" y="3865"/>
                    </a:lnTo>
                    <a:lnTo>
                      <a:pt x="773" y="3860"/>
                    </a:lnTo>
                    <a:lnTo>
                      <a:pt x="778" y="3836"/>
                    </a:lnTo>
                    <a:lnTo>
                      <a:pt x="783" y="3831"/>
                    </a:lnTo>
                    <a:lnTo>
                      <a:pt x="793" y="3821"/>
                    </a:lnTo>
                    <a:lnTo>
                      <a:pt x="807" y="3797"/>
                    </a:lnTo>
                    <a:lnTo>
                      <a:pt x="812" y="3792"/>
                    </a:lnTo>
                    <a:lnTo>
                      <a:pt x="812" y="3787"/>
                    </a:lnTo>
                    <a:lnTo>
                      <a:pt x="817" y="3787"/>
                    </a:lnTo>
                    <a:lnTo>
                      <a:pt x="822" y="3782"/>
                    </a:lnTo>
                    <a:lnTo>
                      <a:pt x="822" y="3748"/>
                    </a:lnTo>
                    <a:lnTo>
                      <a:pt x="812" y="3707"/>
                    </a:lnTo>
                    <a:lnTo>
                      <a:pt x="799" y="3711"/>
                    </a:lnTo>
                    <a:lnTo>
                      <a:pt x="794" y="3746"/>
                    </a:lnTo>
                    <a:lnTo>
                      <a:pt x="773" y="3773"/>
                    </a:lnTo>
                    <a:lnTo>
                      <a:pt x="773" y="3782"/>
                    </a:lnTo>
                    <a:lnTo>
                      <a:pt x="768" y="3787"/>
                    </a:lnTo>
                    <a:lnTo>
                      <a:pt x="764" y="3797"/>
                    </a:lnTo>
                    <a:lnTo>
                      <a:pt x="764" y="3826"/>
                    </a:lnTo>
                    <a:lnTo>
                      <a:pt x="759" y="3841"/>
                    </a:lnTo>
                    <a:lnTo>
                      <a:pt x="754" y="3850"/>
                    </a:lnTo>
                    <a:lnTo>
                      <a:pt x="749" y="3860"/>
                    </a:lnTo>
                    <a:lnTo>
                      <a:pt x="749" y="3875"/>
                    </a:lnTo>
                    <a:lnTo>
                      <a:pt x="748" y="3879"/>
                    </a:lnTo>
                    <a:lnTo>
                      <a:pt x="744" y="3909"/>
                    </a:lnTo>
                    <a:lnTo>
                      <a:pt x="739" y="3913"/>
                    </a:lnTo>
                    <a:lnTo>
                      <a:pt x="734" y="3933"/>
                    </a:lnTo>
                    <a:lnTo>
                      <a:pt x="739" y="3933"/>
                    </a:lnTo>
                    <a:lnTo>
                      <a:pt x="739" y="3938"/>
                    </a:lnTo>
                    <a:lnTo>
                      <a:pt x="744" y="3938"/>
                    </a:lnTo>
                    <a:lnTo>
                      <a:pt x="744" y="3933"/>
                    </a:lnTo>
                    <a:lnTo>
                      <a:pt x="754" y="3933"/>
                    </a:lnTo>
                    <a:lnTo>
                      <a:pt x="759" y="3923"/>
                    </a:lnTo>
                    <a:lnTo>
                      <a:pt x="759" y="3918"/>
                    </a:lnTo>
                    <a:lnTo>
                      <a:pt x="768" y="3918"/>
                    </a:lnTo>
                    <a:lnTo>
                      <a:pt x="783" y="3889"/>
                    </a:lnTo>
                    <a:lnTo>
                      <a:pt x="778" y="3884"/>
                    </a:lnTo>
                    <a:lnTo>
                      <a:pt x="778" y="3875"/>
                    </a:lnTo>
                    <a:close/>
                    <a:moveTo>
                      <a:pt x="772" y="3742"/>
                    </a:moveTo>
                    <a:lnTo>
                      <a:pt x="778" y="3738"/>
                    </a:lnTo>
                    <a:lnTo>
                      <a:pt x="778" y="3729"/>
                    </a:lnTo>
                    <a:lnTo>
                      <a:pt x="778" y="3709"/>
                    </a:lnTo>
                    <a:lnTo>
                      <a:pt x="773" y="3704"/>
                    </a:lnTo>
                    <a:lnTo>
                      <a:pt x="778" y="3700"/>
                    </a:lnTo>
                    <a:lnTo>
                      <a:pt x="778" y="3695"/>
                    </a:lnTo>
                    <a:lnTo>
                      <a:pt x="773" y="3690"/>
                    </a:lnTo>
                    <a:lnTo>
                      <a:pt x="766" y="3666"/>
                    </a:lnTo>
                    <a:lnTo>
                      <a:pt x="754" y="3714"/>
                    </a:lnTo>
                    <a:lnTo>
                      <a:pt x="758" y="3722"/>
                    </a:lnTo>
                    <a:lnTo>
                      <a:pt x="758" y="3734"/>
                    </a:lnTo>
                    <a:lnTo>
                      <a:pt x="772" y="3742"/>
                    </a:lnTo>
                    <a:close/>
                    <a:moveTo>
                      <a:pt x="729" y="3776"/>
                    </a:moveTo>
                    <a:lnTo>
                      <a:pt x="730" y="3787"/>
                    </a:lnTo>
                    <a:lnTo>
                      <a:pt x="734" y="3802"/>
                    </a:lnTo>
                    <a:lnTo>
                      <a:pt x="739" y="3811"/>
                    </a:lnTo>
                    <a:lnTo>
                      <a:pt x="744" y="3816"/>
                    </a:lnTo>
                    <a:lnTo>
                      <a:pt x="739" y="3821"/>
                    </a:lnTo>
                    <a:lnTo>
                      <a:pt x="740" y="3833"/>
                    </a:lnTo>
                    <a:lnTo>
                      <a:pt x="743" y="3843"/>
                    </a:lnTo>
                    <a:lnTo>
                      <a:pt x="748" y="3839"/>
                    </a:lnTo>
                    <a:lnTo>
                      <a:pt x="749" y="3831"/>
                    </a:lnTo>
                    <a:lnTo>
                      <a:pt x="751" y="3815"/>
                    </a:lnTo>
                    <a:lnTo>
                      <a:pt x="747" y="3803"/>
                    </a:lnTo>
                    <a:lnTo>
                      <a:pt x="754" y="3797"/>
                    </a:lnTo>
                    <a:lnTo>
                      <a:pt x="764" y="3773"/>
                    </a:lnTo>
                    <a:lnTo>
                      <a:pt x="768" y="3763"/>
                    </a:lnTo>
                    <a:lnTo>
                      <a:pt x="773" y="3758"/>
                    </a:lnTo>
                    <a:lnTo>
                      <a:pt x="749" y="3738"/>
                    </a:lnTo>
                    <a:lnTo>
                      <a:pt x="744" y="3734"/>
                    </a:lnTo>
                    <a:lnTo>
                      <a:pt x="744" y="3729"/>
                    </a:lnTo>
                    <a:lnTo>
                      <a:pt x="746" y="3707"/>
                    </a:lnTo>
                    <a:lnTo>
                      <a:pt x="747" y="3658"/>
                    </a:lnTo>
                    <a:lnTo>
                      <a:pt x="764" y="3627"/>
                    </a:lnTo>
                    <a:lnTo>
                      <a:pt x="768" y="3627"/>
                    </a:lnTo>
                    <a:lnTo>
                      <a:pt x="764" y="3622"/>
                    </a:lnTo>
                    <a:lnTo>
                      <a:pt x="759" y="3617"/>
                    </a:lnTo>
                    <a:lnTo>
                      <a:pt x="754" y="3617"/>
                    </a:lnTo>
                    <a:lnTo>
                      <a:pt x="754" y="3632"/>
                    </a:lnTo>
                    <a:lnTo>
                      <a:pt x="749" y="3636"/>
                    </a:lnTo>
                    <a:lnTo>
                      <a:pt x="744" y="3636"/>
                    </a:lnTo>
                    <a:lnTo>
                      <a:pt x="744" y="3622"/>
                    </a:lnTo>
                    <a:lnTo>
                      <a:pt x="739" y="3627"/>
                    </a:lnTo>
                    <a:lnTo>
                      <a:pt x="722" y="3657"/>
                    </a:lnTo>
                    <a:lnTo>
                      <a:pt x="727" y="3682"/>
                    </a:lnTo>
                    <a:lnTo>
                      <a:pt x="695" y="3724"/>
                    </a:lnTo>
                    <a:lnTo>
                      <a:pt x="691" y="3734"/>
                    </a:lnTo>
                    <a:lnTo>
                      <a:pt x="695" y="3738"/>
                    </a:lnTo>
                    <a:lnTo>
                      <a:pt x="695" y="3748"/>
                    </a:lnTo>
                    <a:lnTo>
                      <a:pt x="700" y="3753"/>
                    </a:lnTo>
                    <a:lnTo>
                      <a:pt x="700" y="3748"/>
                    </a:lnTo>
                    <a:lnTo>
                      <a:pt x="729" y="3776"/>
                    </a:lnTo>
                    <a:close/>
                    <a:moveTo>
                      <a:pt x="725" y="3777"/>
                    </a:moveTo>
                    <a:lnTo>
                      <a:pt x="714" y="3773"/>
                    </a:lnTo>
                    <a:lnTo>
                      <a:pt x="695" y="3753"/>
                    </a:lnTo>
                    <a:lnTo>
                      <a:pt x="691" y="3748"/>
                    </a:lnTo>
                    <a:lnTo>
                      <a:pt x="686" y="3738"/>
                    </a:lnTo>
                    <a:lnTo>
                      <a:pt x="681" y="3734"/>
                    </a:lnTo>
                    <a:lnTo>
                      <a:pt x="705" y="3686"/>
                    </a:lnTo>
                    <a:lnTo>
                      <a:pt x="710" y="3648"/>
                    </a:lnTo>
                    <a:lnTo>
                      <a:pt x="700" y="3644"/>
                    </a:lnTo>
                    <a:lnTo>
                      <a:pt x="681" y="3665"/>
                    </a:lnTo>
                    <a:lnTo>
                      <a:pt x="661" y="3768"/>
                    </a:lnTo>
                    <a:lnTo>
                      <a:pt x="657" y="3768"/>
                    </a:lnTo>
                    <a:lnTo>
                      <a:pt x="652" y="3773"/>
                    </a:lnTo>
                    <a:lnTo>
                      <a:pt x="652" y="3792"/>
                    </a:lnTo>
                    <a:lnTo>
                      <a:pt x="654" y="3805"/>
                    </a:lnTo>
                    <a:lnTo>
                      <a:pt x="652" y="3811"/>
                    </a:lnTo>
                    <a:lnTo>
                      <a:pt x="657" y="3816"/>
                    </a:lnTo>
                    <a:lnTo>
                      <a:pt x="661" y="3821"/>
                    </a:lnTo>
                    <a:lnTo>
                      <a:pt x="671" y="3832"/>
                    </a:lnTo>
                    <a:lnTo>
                      <a:pt x="689" y="3882"/>
                    </a:lnTo>
                    <a:lnTo>
                      <a:pt x="691" y="3902"/>
                    </a:lnTo>
                    <a:lnTo>
                      <a:pt x="715" y="3928"/>
                    </a:lnTo>
                    <a:lnTo>
                      <a:pt x="720" y="3928"/>
                    </a:lnTo>
                    <a:lnTo>
                      <a:pt x="725" y="3918"/>
                    </a:lnTo>
                    <a:lnTo>
                      <a:pt x="739" y="3894"/>
                    </a:lnTo>
                    <a:lnTo>
                      <a:pt x="737" y="3878"/>
                    </a:lnTo>
                    <a:lnTo>
                      <a:pt x="739" y="3875"/>
                    </a:lnTo>
                    <a:lnTo>
                      <a:pt x="734" y="3865"/>
                    </a:lnTo>
                    <a:lnTo>
                      <a:pt x="734" y="3845"/>
                    </a:lnTo>
                    <a:lnTo>
                      <a:pt x="734" y="3826"/>
                    </a:lnTo>
                    <a:lnTo>
                      <a:pt x="734" y="3807"/>
                    </a:lnTo>
                    <a:lnTo>
                      <a:pt x="730" y="3797"/>
                    </a:lnTo>
                    <a:lnTo>
                      <a:pt x="725" y="3787"/>
                    </a:lnTo>
                    <a:lnTo>
                      <a:pt x="725" y="3777"/>
                    </a:lnTo>
                    <a:close/>
                    <a:moveTo>
                      <a:pt x="642" y="3777"/>
                    </a:moveTo>
                    <a:lnTo>
                      <a:pt x="647" y="3768"/>
                    </a:lnTo>
                    <a:lnTo>
                      <a:pt x="642" y="3768"/>
                    </a:lnTo>
                    <a:lnTo>
                      <a:pt x="637" y="3773"/>
                    </a:lnTo>
                    <a:lnTo>
                      <a:pt x="637" y="3768"/>
                    </a:lnTo>
                    <a:lnTo>
                      <a:pt x="631" y="3761"/>
                    </a:lnTo>
                    <a:lnTo>
                      <a:pt x="619" y="3771"/>
                    </a:lnTo>
                    <a:lnTo>
                      <a:pt x="618" y="3782"/>
                    </a:lnTo>
                    <a:lnTo>
                      <a:pt x="618" y="3787"/>
                    </a:lnTo>
                    <a:lnTo>
                      <a:pt x="613" y="3802"/>
                    </a:lnTo>
                    <a:lnTo>
                      <a:pt x="611" y="3809"/>
                    </a:lnTo>
                    <a:lnTo>
                      <a:pt x="603" y="3811"/>
                    </a:lnTo>
                    <a:lnTo>
                      <a:pt x="598" y="3816"/>
                    </a:lnTo>
                    <a:lnTo>
                      <a:pt x="593" y="3821"/>
                    </a:lnTo>
                    <a:lnTo>
                      <a:pt x="589" y="3826"/>
                    </a:lnTo>
                    <a:lnTo>
                      <a:pt x="589" y="3829"/>
                    </a:lnTo>
                    <a:lnTo>
                      <a:pt x="593" y="3836"/>
                    </a:lnTo>
                    <a:lnTo>
                      <a:pt x="593" y="3841"/>
                    </a:lnTo>
                    <a:lnTo>
                      <a:pt x="603" y="3845"/>
                    </a:lnTo>
                    <a:lnTo>
                      <a:pt x="603" y="3841"/>
                    </a:lnTo>
                    <a:lnTo>
                      <a:pt x="608" y="3841"/>
                    </a:lnTo>
                    <a:lnTo>
                      <a:pt x="606" y="3837"/>
                    </a:lnTo>
                    <a:lnTo>
                      <a:pt x="603" y="3831"/>
                    </a:lnTo>
                    <a:lnTo>
                      <a:pt x="603" y="3826"/>
                    </a:lnTo>
                    <a:lnTo>
                      <a:pt x="608" y="3820"/>
                    </a:lnTo>
                    <a:lnTo>
                      <a:pt x="608" y="3816"/>
                    </a:lnTo>
                    <a:lnTo>
                      <a:pt x="618" y="3811"/>
                    </a:lnTo>
                    <a:lnTo>
                      <a:pt x="642" y="3777"/>
                    </a:lnTo>
                    <a:close/>
                    <a:moveTo>
                      <a:pt x="610" y="3822"/>
                    </a:moveTo>
                    <a:lnTo>
                      <a:pt x="613" y="3821"/>
                    </a:lnTo>
                    <a:lnTo>
                      <a:pt x="623" y="3816"/>
                    </a:lnTo>
                    <a:lnTo>
                      <a:pt x="632" y="3807"/>
                    </a:lnTo>
                    <a:lnTo>
                      <a:pt x="637" y="3807"/>
                    </a:lnTo>
                    <a:lnTo>
                      <a:pt x="642" y="3811"/>
                    </a:lnTo>
                    <a:lnTo>
                      <a:pt x="642" y="3807"/>
                    </a:lnTo>
                    <a:lnTo>
                      <a:pt x="646" y="3816"/>
                    </a:lnTo>
                    <a:lnTo>
                      <a:pt x="652" y="3821"/>
                    </a:lnTo>
                    <a:lnTo>
                      <a:pt x="657" y="3831"/>
                    </a:lnTo>
                    <a:lnTo>
                      <a:pt x="677" y="3878"/>
                    </a:lnTo>
                    <a:lnTo>
                      <a:pt x="684" y="3904"/>
                    </a:lnTo>
                    <a:lnTo>
                      <a:pt x="693" y="3923"/>
                    </a:lnTo>
                    <a:lnTo>
                      <a:pt x="710" y="3938"/>
                    </a:lnTo>
                    <a:lnTo>
                      <a:pt x="705" y="3943"/>
                    </a:lnTo>
                    <a:lnTo>
                      <a:pt x="700" y="3947"/>
                    </a:lnTo>
                    <a:lnTo>
                      <a:pt x="691" y="3962"/>
                    </a:lnTo>
                    <a:lnTo>
                      <a:pt x="681" y="3962"/>
                    </a:lnTo>
                    <a:lnTo>
                      <a:pt x="676" y="3972"/>
                    </a:lnTo>
                    <a:lnTo>
                      <a:pt x="666" y="3977"/>
                    </a:lnTo>
                    <a:lnTo>
                      <a:pt x="661" y="3982"/>
                    </a:lnTo>
                    <a:lnTo>
                      <a:pt x="661" y="3986"/>
                    </a:lnTo>
                    <a:lnTo>
                      <a:pt x="657" y="3991"/>
                    </a:lnTo>
                    <a:lnTo>
                      <a:pt x="657" y="3996"/>
                    </a:lnTo>
                    <a:lnTo>
                      <a:pt x="652" y="3986"/>
                    </a:lnTo>
                    <a:lnTo>
                      <a:pt x="652" y="3982"/>
                    </a:lnTo>
                    <a:lnTo>
                      <a:pt x="642" y="3982"/>
                    </a:lnTo>
                    <a:lnTo>
                      <a:pt x="642" y="3967"/>
                    </a:lnTo>
                    <a:lnTo>
                      <a:pt x="640" y="3961"/>
                    </a:lnTo>
                    <a:lnTo>
                      <a:pt x="637" y="3957"/>
                    </a:lnTo>
                    <a:lnTo>
                      <a:pt x="632" y="3952"/>
                    </a:lnTo>
                    <a:lnTo>
                      <a:pt x="636" y="3935"/>
                    </a:lnTo>
                    <a:lnTo>
                      <a:pt x="632" y="3928"/>
                    </a:lnTo>
                    <a:lnTo>
                      <a:pt x="627" y="3923"/>
                    </a:lnTo>
                    <a:lnTo>
                      <a:pt x="623" y="3923"/>
                    </a:lnTo>
                    <a:lnTo>
                      <a:pt x="618" y="3918"/>
                    </a:lnTo>
                    <a:lnTo>
                      <a:pt x="618" y="3913"/>
                    </a:lnTo>
                    <a:lnTo>
                      <a:pt x="613" y="3904"/>
                    </a:lnTo>
                    <a:lnTo>
                      <a:pt x="609" y="3905"/>
                    </a:lnTo>
                    <a:lnTo>
                      <a:pt x="608" y="3899"/>
                    </a:lnTo>
                    <a:lnTo>
                      <a:pt x="603" y="3899"/>
                    </a:lnTo>
                    <a:lnTo>
                      <a:pt x="598" y="3894"/>
                    </a:lnTo>
                    <a:lnTo>
                      <a:pt x="598" y="3889"/>
                    </a:lnTo>
                    <a:lnTo>
                      <a:pt x="594" y="3887"/>
                    </a:lnTo>
                    <a:lnTo>
                      <a:pt x="603" y="3865"/>
                    </a:lnTo>
                    <a:lnTo>
                      <a:pt x="598" y="3860"/>
                    </a:lnTo>
                    <a:lnTo>
                      <a:pt x="603" y="3855"/>
                    </a:lnTo>
                    <a:lnTo>
                      <a:pt x="603" y="3850"/>
                    </a:lnTo>
                    <a:lnTo>
                      <a:pt x="608" y="3845"/>
                    </a:lnTo>
                    <a:lnTo>
                      <a:pt x="613" y="3845"/>
                    </a:lnTo>
                    <a:lnTo>
                      <a:pt x="609" y="3837"/>
                    </a:lnTo>
                    <a:lnTo>
                      <a:pt x="610" y="3822"/>
                    </a:lnTo>
                    <a:close/>
                    <a:moveTo>
                      <a:pt x="592" y="3887"/>
                    </a:moveTo>
                    <a:lnTo>
                      <a:pt x="593" y="3894"/>
                    </a:lnTo>
                    <a:lnTo>
                      <a:pt x="598" y="3899"/>
                    </a:lnTo>
                    <a:lnTo>
                      <a:pt x="598" y="3904"/>
                    </a:lnTo>
                    <a:lnTo>
                      <a:pt x="603" y="3909"/>
                    </a:lnTo>
                    <a:lnTo>
                      <a:pt x="603" y="3904"/>
                    </a:lnTo>
                    <a:lnTo>
                      <a:pt x="607" y="3906"/>
                    </a:lnTo>
                    <a:lnTo>
                      <a:pt x="613" y="3909"/>
                    </a:lnTo>
                    <a:lnTo>
                      <a:pt x="618" y="3923"/>
                    </a:lnTo>
                    <a:lnTo>
                      <a:pt x="618" y="3928"/>
                    </a:lnTo>
                    <a:lnTo>
                      <a:pt x="627" y="3928"/>
                    </a:lnTo>
                    <a:lnTo>
                      <a:pt x="627" y="3933"/>
                    </a:lnTo>
                    <a:lnTo>
                      <a:pt x="632" y="3933"/>
                    </a:lnTo>
                    <a:lnTo>
                      <a:pt x="627" y="3947"/>
                    </a:lnTo>
                    <a:lnTo>
                      <a:pt x="627" y="3952"/>
                    </a:lnTo>
                    <a:lnTo>
                      <a:pt x="637" y="3962"/>
                    </a:lnTo>
                    <a:lnTo>
                      <a:pt x="637" y="3982"/>
                    </a:lnTo>
                    <a:lnTo>
                      <a:pt x="642" y="3986"/>
                    </a:lnTo>
                    <a:lnTo>
                      <a:pt x="647" y="3986"/>
                    </a:lnTo>
                    <a:lnTo>
                      <a:pt x="652" y="3991"/>
                    </a:lnTo>
                    <a:lnTo>
                      <a:pt x="652" y="4025"/>
                    </a:lnTo>
                    <a:lnTo>
                      <a:pt x="647" y="4030"/>
                    </a:lnTo>
                    <a:lnTo>
                      <a:pt x="642" y="4025"/>
                    </a:lnTo>
                    <a:lnTo>
                      <a:pt x="645" y="4013"/>
                    </a:lnTo>
                    <a:lnTo>
                      <a:pt x="647" y="4001"/>
                    </a:lnTo>
                    <a:lnTo>
                      <a:pt x="647" y="3996"/>
                    </a:lnTo>
                    <a:lnTo>
                      <a:pt x="642" y="3991"/>
                    </a:lnTo>
                    <a:lnTo>
                      <a:pt x="632" y="3982"/>
                    </a:lnTo>
                    <a:lnTo>
                      <a:pt x="627" y="3972"/>
                    </a:lnTo>
                    <a:lnTo>
                      <a:pt x="624" y="3967"/>
                    </a:lnTo>
                    <a:lnTo>
                      <a:pt x="623" y="3962"/>
                    </a:lnTo>
                    <a:lnTo>
                      <a:pt x="618" y="3947"/>
                    </a:lnTo>
                    <a:lnTo>
                      <a:pt x="613" y="3943"/>
                    </a:lnTo>
                    <a:lnTo>
                      <a:pt x="613" y="3938"/>
                    </a:lnTo>
                    <a:lnTo>
                      <a:pt x="608" y="3928"/>
                    </a:lnTo>
                    <a:lnTo>
                      <a:pt x="608" y="3938"/>
                    </a:lnTo>
                    <a:lnTo>
                      <a:pt x="603" y="3933"/>
                    </a:lnTo>
                    <a:lnTo>
                      <a:pt x="598" y="3928"/>
                    </a:lnTo>
                    <a:lnTo>
                      <a:pt x="598" y="3933"/>
                    </a:lnTo>
                    <a:lnTo>
                      <a:pt x="592" y="3928"/>
                    </a:lnTo>
                    <a:lnTo>
                      <a:pt x="589" y="3923"/>
                    </a:lnTo>
                    <a:lnTo>
                      <a:pt x="593" y="3923"/>
                    </a:lnTo>
                    <a:lnTo>
                      <a:pt x="593" y="3918"/>
                    </a:lnTo>
                    <a:lnTo>
                      <a:pt x="589" y="3909"/>
                    </a:lnTo>
                    <a:lnTo>
                      <a:pt x="589" y="3882"/>
                    </a:lnTo>
                    <a:lnTo>
                      <a:pt x="588" y="3876"/>
                    </a:lnTo>
                    <a:lnTo>
                      <a:pt x="593" y="3867"/>
                    </a:lnTo>
                    <a:lnTo>
                      <a:pt x="593" y="3860"/>
                    </a:lnTo>
                    <a:lnTo>
                      <a:pt x="598" y="3865"/>
                    </a:lnTo>
                    <a:lnTo>
                      <a:pt x="592" y="3887"/>
                    </a:lnTo>
                    <a:close/>
                    <a:moveTo>
                      <a:pt x="610" y="4007"/>
                    </a:moveTo>
                    <a:lnTo>
                      <a:pt x="603" y="3996"/>
                    </a:lnTo>
                    <a:lnTo>
                      <a:pt x="598" y="3991"/>
                    </a:lnTo>
                    <a:lnTo>
                      <a:pt x="598" y="3986"/>
                    </a:lnTo>
                    <a:lnTo>
                      <a:pt x="593" y="3977"/>
                    </a:lnTo>
                    <a:lnTo>
                      <a:pt x="593" y="3967"/>
                    </a:lnTo>
                    <a:lnTo>
                      <a:pt x="598" y="3957"/>
                    </a:lnTo>
                    <a:lnTo>
                      <a:pt x="598" y="3938"/>
                    </a:lnTo>
                    <a:lnTo>
                      <a:pt x="606" y="3944"/>
                    </a:lnTo>
                    <a:lnTo>
                      <a:pt x="608" y="3957"/>
                    </a:lnTo>
                    <a:lnTo>
                      <a:pt x="615" y="3973"/>
                    </a:lnTo>
                    <a:lnTo>
                      <a:pt x="618" y="3982"/>
                    </a:lnTo>
                    <a:lnTo>
                      <a:pt x="623" y="3986"/>
                    </a:lnTo>
                    <a:lnTo>
                      <a:pt x="623" y="3977"/>
                    </a:lnTo>
                    <a:lnTo>
                      <a:pt x="618" y="3972"/>
                    </a:lnTo>
                    <a:lnTo>
                      <a:pt x="613" y="3962"/>
                    </a:lnTo>
                    <a:lnTo>
                      <a:pt x="613" y="3952"/>
                    </a:lnTo>
                    <a:lnTo>
                      <a:pt x="613" y="3952"/>
                    </a:lnTo>
                    <a:lnTo>
                      <a:pt x="618" y="3957"/>
                    </a:lnTo>
                    <a:lnTo>
                      <a:pt x="627" y="3982"/>
                    </a:lnTo>
                    <a:lnTo>
                      <a:pt x="632" y="3986"/>
                    </a:lnTo>
                    <a:lnTo>
                      <a:pt x="642" y="3996"/>
                    </a:lnTo>
                    <a:lnTo>
                      <a:pt x="642" y="4006"/>
                    </a:lnTo>
                    <a:lnTo>
                      <a:pt x="643" y="4009"/>
                    </a:lnTo>
                    <a:lnTo>
                      <a:pt x="638" y="4018"/>
                    </a:lnTo>
                    <a:lnTo>
                      <a:pt x="636" y="4028"/>
                    </a:lnTo>
                    <a:lnTo>
                      <a:pt x="627" y="4025"/>
                    </a:lnTo>
                    <a:lnTo>
                      <a:pt x="623" y="4020"/>
                    </a:lnTo>
                    <a:lnTo>
                      <a:pt x="618" y="4016"/>
                    </a:lnTo>
                    <a:lnTo>
                      <a:pt x="613" y="4011"/>
                    </a:lnTo>
                    <a:lnTo>
                      <a:pt x="610" y="4007"/>
                    </a:lnTo>
                    <a:close/>
                    <a:moveTo>
                      <a:pt x="549" y="2935"/>
                    </a:moveTo>
                    <a:lnTo>
                      <a:pt x="550" y="2931"/>
                    </a:lnTo>
                    <a:lnTo>
                      <a:pt x="559" y="2932"/>
                    </a:lnTo>
                    <a:lnTo>
                      <a:pt x="559" y="2936"/>
                    </a:lnTo>
                    <a:lnTo>
                      <a:pt x="549" y="2935"/>
                    </a:lnTo>
                    <a:close/>
                    <a:moveTo>
                      <a:pt x="728" y="4173"/>
                    </a:moveTo>
                    <a:lnTo>
                      <a:pt x="730" y="4166"/>
                    </a:lnTo>
                    <a:lnTo>
                      <a:pt x="725" y="4161"/>
                    </a:lnTo>
                    <a:lnTo>
                      <a:pt x="730" y="4161"/>
                    </a:lnTo>
                    <a:lnTo>
                      <a:pt x="734" y="4166"/>
                    </a:lnTo>
                    <a:lnTo>
                      <a:pt x="739" y="4181"/>
                    </a:lnTo>
                    <a:lnTo>
                      <a:pt x="744" y="4181"/>
                    </a:lnTo>
                    <a:lnTo>
                      <a:pt x="744" y="4176"/>
                    </a:lnTo>
                    <a:lnTo>
                      <a:pt x="739" y="4171"/>
                    </a:lnTo>
                    <a:lnTo>
                      <a:pt x="734" y="4161"/>
                    </a:lnTo>
                    <a:lnTo>
                      <a:pt x="730" y="4157"/>
                    </a:lnTo>
                    <a:lnTo>
                      <a:pt x="715" y="4146"/>
                    </a:lnTo>
                    <a:lnTo>
                      <a:pt x="710" y="4142"/>
                    </a:lnTo>
                    <a:lnTo>
                      <a:pt x="704" y="4139"/>
                    </a:lnTo>
                    <a:lnTo>
                      <a:pt x="700" y="4137"/>
                    </a:lnTo>
                    <a:lnTo>
                      <a:pt x="695" y="4137"/>
                    </a:lnTo>
                    <a:lnTo>
                      <a:pt x="694" y="4133"/>
                    </a:lnTo>
                    <a:lnTo>
                      <a:pt x="695" y="4122"/>
                    </a:lnTo>
                    <a:lnTo>
                      <a:pt x="695" y="4118"/>
                    </a:lnTo>
                    <a:lnTo>
                      <a:pt x="700" y="4113"/>
                    </a:lnTo>
                    <a:lnTo>
                      <a:pt x="700" y="4103"/>
                    </a:lnTo>
                    <a:lnTo>
                      <a:pt x="691" y="4093"/>
                    </a:lnTo>
                    <a:lnTo>
                      <a:pt x="682" y="4074"/>
                    </a:lnTo>
                    <a:lnTo>
                      <a:pt x="689" y="4076"/>
                    </a:lnTo>
                    <a:lnTo>
                      <a:pt x="700" y="4084"/>
                    </a:lnTo>
                    <a:lnTo>
                      <a:pt x="705" y="4086"/>
                    </a:lnTo>
                    <a:lnTo>
                      <a:pt x="708" y="4087"/>
                    </a:lnTo>
                    <a:lnTo>
                      <a:pt x="710" y="4088"/>
                    </a:lnTo>
                    <a:lnTo>
                      <a:pt x="710" y="4097"/>
                    </a:lnTo>
                    <a:lnTo>
                      <a:pt x="712" y="4099"/>
                    </a:lnTo>
                    <a:lnTo>
                      <a:pt x="720" y="4108"/>
                    </a:lnTo>
                    <a:lnTo>
                      <a:pt x="725" y="4113"/>
                    </a:lnTo>
                    <a:lnTo>
                      <a:pt x="730" y="4113"/>
                    </a:lnTo>
                    <a:lnTo>
                      <a:pt x="725" y="4118"/>
                    </a:lnTo>
                    <a:lnTo>
                      <a:pt x="720" y="4122"/>
                    </a:lnTo>
                    <a:lnTo>
                      <a:pt x="720" y="4127"/>
                    </a:lnTo>
                    <a:lnTo>
                      <a:pt x="725" y="4132"/>
                    </a:lnTo>
                    <a:lnTo>
                      <a:pt x="730" y="4137"/>
                    </a:lnTo>
                    <a:lnTo>
                      <a:pt x="734" y="4137"/>
                    </a:lnTo>
                    <a:lnTo>
                      <a:pt x="744" y="4132"/>
                    </a:lnTo>
                    <a:lnTo>
                      <a:pt x="730" y="4132"/>
                    </a:lnTo>
                    <a:lnTo>
                      <a:pt x="725" y="4127"/>
                    </a:lnTo>
                    <a:lnTo>
                      <a:pt x="725" y="4122"/>
                    </a:lnTo>
                    <a:lnTo>
                      <a:pt x="734" y="4118"/>
                    </a:lnTo>
                    <a:lnTo>
                      <a:pt x="734" y="4113"/>
                    </a:lnTo>
                    <a:lnTo>
                      <a:pt x="730" y="4108"/>
                    </a:lnTo>
                    <a:lnTo>
                      <a:pt x="725" y="4108"/>
                    </a:lnTo>
                    <a:lnTo>
                      <a:pt x="720" y="4103"/>
                    </a:lnTo>
                    <a:lnTo>
                      <a:pt x="715" y="4093"/>
                    </a:lnTo>
                    <a:lnTo>
                      <a:pt x="717" y="4093"/>
                    </a:lnTo>
                    <a:lnTo>
                      <a:pt x="720" y="4093"/>
                    </a:lnTo>
                    <a:lnTo>
                      <a:pt x="725" y="4098"/>
                    </a:lnTo>
                    <a:lnTo>
                      <a:pt x="739" y="4108"/>
                    </a:lnTo>
                    <a:lnTo>
                      <a:pt x="754" y="4118"/>
                    </a:lnTo>
                    <a:lnTo>
                      <a:pt x="759" y="4122"/>
                    </a:lnTo>
                    <a:lnTo>
                      <a:pt x="759" y="4127"/>
                    </a:lnTo>
                    <a:lnTo>
                      <a:pt x="759" y="4137"/>
                    </a:lnTo>
                    <a:lnTo>
                      <a:pt x="764" y="4152"/>
                    </a:lnTo>
                    <a:lnTo>
                      <a:pt x="768" y="4176"/>
                    </a:lnTo>
                    <a:lnTo>
                      <a:pt x="768" y="4181"/>
                    </a:lnTo>
                    <a:lnTo>
                      <a:pt x="759" y="4176"/>
                    </a:lnTo>
                    <a:lnTo>
                      <a:pt x="754" y="4166"/>
                    </a:lnTo>
                    <a:lnTo>
                      <a:pt x="753" y="4142"/>
                    </a:lnTo>
                    <a:lnTo>
                      <a:pt x="746" y="4146"/>
                    </a:lnTo>
                    <a:lnTo>
                      <a:pt x="749" y="4166"/>
                    </a:lnTo>
                    <a:lnTo>
                      <a:pt x="754" y="4171"/>
                    </a:lnTo>
                    <a:lnTo>
                      <a:pt x="759" y="4181"/>
                    </a:lnTo>
                    <a:lnTo>
                      <a:pt x="768" y="4186"/>
                    </a:lnTo>
                    <a:lnTo>
                      <a:pt x="773" y="4191"/>
                    </a:lnTo>
                    <a:lnTo>
                      <a:pt x="773" y="4195"/>
                    </a:lnTo>
                    <a:lnTo>
                      <a:pt x="768" y="4200"/>
                    </a:lnTo>
                    <a:lnTo>
                      <a:pt x="764" y="4210"/>
                    </a:lnTo>
                    <a:lnTo>
                      <a:pt x="764" y="4215"/>
                    </a:lnTo>
                    <a:lnTo>
                      <a:pt x="759" y="4215"/>
                    </a:lnTo>
                    <a:lnTo>
                      <a:pt x="759" y="4210"/>
                    </a:lnTo>
                    <a:lnTo>
                      <a:pt x="754" y="4205"/>
                    </a:lnTo>
                    <a:lnTo>
                      <a:pt x="754" y="4191"/>
                    </a:lnTo>
                    <a:lnTo>
                      <a:pt x="751" y="4185"/>
                    </a:lnTo>
                    <a:lnTo>
                      <a:pt x="749" y="4195"/>
                    </a:lnTo>
                    <a:lnTo>
                      <a:pt x="739" y="4186"/>
                    </a:lnTo>
                    <a:lnTo>
                      <a:pt x="734" y="4186"/>
                    </a:lnTo>
                    <a:lnTo>
                      <a:pt x="730" y="4181"/>
                    </a:lnTo>
                    <a:lnTo>
                      <a:pt x="728" y="4173"/>
                    </a:lnTo>
                    <a:close/>
                    <a:moveTo>
                      <a:pt x="710" y="3996"/>
                    </a:moveTo>
                    <a:lnTo>
                      <a:pt x="720" y="4069"/>
                    </a:lnTo>
                    <a:lnTo>
                      <a:pt x="715" y="4069"/>
                    </a:lnTo>
                    <a:lnTo>
                      <a:pt x="701" y="4070"/>
                    </a:lnTo>
                    <a:lnTo>
                      <a:pt x="705" y="4064"/>
                    </a:lnTo>
                    <a:lnTo>
                      <a:pt x="695" y="4064"/>
                    </a:lnTo>
                    <a:lnTo>
                      <a:pt x="695" y="4020"/>
                    </a:lnTo>
                    <a:lnTo>
                      <a:pt x="700" y="4020"/>
                    </a:lnTo>
                    <a:lnTo>
                      <a:pt x="700" y="4006"/>
                    </a:lnTo>
                    <a:lnTo>
                      <a:pt x="695" y="4002"/>
                    </a:lnTo>
                    <a:lnTo>
                      <a:pt x="695" y="4001"/>
                    </a:lnTo>
                    <a:lnTo>
                      <a:pt x="700" y="4001"/>
                    </a:lnTo>
                    <a:lnTo>
                      <a:pt x="702" y="3994"/>
                    </a:lnTo>
                    <a:lnTo>
                      <a:pt x="705" y="3991"/>
                    </a:lnTo>
                    <a:lnTo>
                      <a:pt x="707" y="3980"/>
                    </a:lnTo>
                    <a:lnTo>
                      <a:pt x="710" y="3996"/>
                    </a:lnTo>
                    <a:close/>
                    <a:moveTo>
                      <a:pt x="764" y="3947"/>
                    </a:moveTo>
                    <a:lnTo>
                      <a:pt x="759" y="3947"/>
                    </a:lnTo>
                    <a:lnTo>
                      <a:pt x="764" y="3952"/>
                    </a:lnTo>
                    <a:lnTo>
                      <a:pt x="759" y="3957"/>
                    </a:lnTo>
                    <a:lnTo>
                      <a:pt x="759" y="3952"/>
                    </a:lnTo>
                    <a:lnTo>
                      <a:pt x="754" y="3947"/>
                    </a:lnTo>
                    <a:lnTo>
                      <a:pt x="759" y="3947"/>
                    </a:lnTo>
                    <a:lnTo>
                      <a:pt x="759" y="3943"/>
                    </a:lnTo>
                    <a:lnTo>
                      <a:pt x="764" y="3938"/>
                    </a:lnTo>
                    <a:lnTo>
                      <a:pt x="768" y="3933"/>
                    </a:lnTo>
                    <a:lnTo>
                      <a:pt x="773" y="3923"/>
                    </a:lnTo>
                    <a:lnTo>
                      <a:pt x="773" y="3933"/>
                    </a:lnTo>
                    <a:lnTo>
                      <a:pt x="768" y="3938"/>
                    </a:lnTo>
                    <a:lnTo>
                      <a:pt x="764" y="3943"/>
                    </a:lnTo>
                    <a:lnTo>
                      <a:pt x="768" y="3943"/>
                    </a:lnTo>
                    <a:lnTo>
                      <a:pt x="764" y="3947"/>
                    </a:lnTo>
                    <a:close/>
                    <a:moveTo>
                      <a:pt x="812" y="3952"/>
                    </a:moveTo>
                    <a:lnTo>
                      <a:pt x="807" y="3952"/>
                    </a:lnTo>
                    <a:lnTo>
                      <a:pt x="812" y="3952"/>
                    </a:lnTo>
                    <a:lnTo>
                      <a:pt x="817" y="3947"/>
                    </a:lnTo>
                    <a:lnTo>
                      <a:pt x="822" y="3947"/>
                    </a:lnTo>
                    <a:lnTo>
                      <a:pt x="817" y="3952"/>
                    </a:lnTo>
                    <a:lnTo>
                      <a:pt x="812" y="3952"/>
                    </a:lnTo>
                    <a:close/>
                    <a:moveTo>
                      <a:pt x="783" y="4268"/>
                    </a:moveTo>
                    <a:lnTo>
                      <a:pt x="778" y="4268"/>
                    </a:lnTo>
                    <a:lnTo>
                      <a:pt x="773" y="4263"/>
                    </a:lnTo>
                    <a:lnTo>
                      <a:pt x="778" y="4263"/>
                    </a:lnTo>
                    <a:lnTo>
                      <a:pt x="783" y="4268"/>
                    </a:lnTo>
                    <a:close/>
                    <a:moveTo>
                      <a:pt x="661" y="3743"/>
                    </a:moveTo>
                    <a:lnTo>
                      <a:pt x="657" y="3738"/>
                    </a:lnTo>
                    <a:lnTo>
                      <a:pt x="661" y="3729"/>
                    </a:lnTo>
                    <a:lnTo>
                      <a:pt x="666" y="3729"/>
                    </a:lnTo>
                    <a:lnTo>
                      <a:pt x="666" y="3734"/>
                    </a:lnTo>
                    <a:lnTo>
                      <a:pt x="661" y="3738"/>
                    </a:lnTo>
                    <a:lnTo>
                      <a:pt x="661" y="3743"/>
                    </a:lnTo>
                    <a:close/>
                    <a:moveTo>
                      <a:pt x="909" y="4332"/>
                    </a:moveTo>
                    <a:lnTo>
                      <a:pt x="900" y="4322"/>
                    </a:lnTo>
                    <a:lnTo>
                      <a:pt x="895" y="4312"/>
                    </a:lnTo>
                    <a:lnTo>
                      <a:pt x="895" y="4307"/>
                    </a:lnTo>
                    <a:lnTo>
                      <a:pt x="904" y="4312"/>
                    </a:lnTo>
                    <a:lnTo>
                      <a:pt x="909" y="4317"/>
                    </a:lnTo>
                    <a:lnTo>
                      <a:pt x="909" y="4332"/>
                    </a:lnTo>
                    <a:close/>
                    <a:moveTo>
                      <a:pt x="681" y="4040"/>
                    </a:moveTo>
                    <a:lnTo>
                      <a:pt x="676" y="4030"/>
                    </a:lnTo>
                    <a:lnTo>
                      <a:pt x="671" y="4025"/>
                    </a:lnTo>
                    <a:lnTo>
                      <a:pt x="671" y="4006"/>
                    </a:lnTo>
                    <a:lnTo>
                      <a:pt x="681" y="4006"/>
                    </a:lnTo>
                    <a:lnTo>
                      <a:pt x="686" y="4001"/>
                    </a:lnTo>
                    <a:lnTo>
                      <a:pt x="686" y="4006"/>
                    </a:lnTo>
                    <a:lnTo>
                      <a:pt x="691" y="4001"/>
                    </a:lnTo>
                    <a:lnTo>
                      <a:pt x="695" y="4006"/>
                    </a:lnTo>
                    <a:lnTo>
                      <a:pt x="689" y="4014"/>
                    </a:lnTo>
                    <a:lnTo>
                      <a:pt x="691" y="4030"/>
                    </a:lnTo>
                    <a:lnTo>
                      <a:pt x="691" y="4054"/>
                    </a:lnTo>
                    <a:lnTo>
                      <a:pt x="686" y="4050"/>
                    </a:lnTo>
                    <a:lnTo>
                      <a:pt x="681" y="4035"/>
                    </a:lnTo>
                    <a:lnTo>
                      <a:pt x="681" y="4040"/>
                    </a:lnTo>
                    <a:close/>
                    <a:moveTo>
                      <a:pt x="880" y="4332"/>
                    </a:moveTo>
                    <a:lnTo>
                      <a:pt x="885" y="4336"/>
                    </a:lnTo>
                    <a:lnTo>
                      <a:pt x="895" y="4346"/>
                    </a:lnTo>
                    <a:lnTo>
                      <a:pt x="900" y="4351"/>
                    </a:lnTo>
                    <a:lnTo>
                      <a:pt x="904" y="4356"/>
                    </a:lnTo>
                    <a:lnTo>
                      <a:pt x="900" y="4356"/>
                    </a:lnTo>
                    <a:lnTo>
                      <a:pt x="900" y="4361"/>
                    </a:lnTo>
                    <a:lnTo>
                      <a:pt x="885" y="4361"/>
                    </a:lnTo>
                    <a:lnTo>
                      <a:pt x="880" y="4356"/>
                    </a:lnTo>
                    <a:lnTo>
                      <a:pt x="880" y="4351"/>
                    </a:lnTo>
                    <a:lnTo>
                      <a:pt x="885" y="4346"/>
                    </a:lnTo>
                    <a:lnTo>
                      <a:pt x="880" y="4341"/>
                    </a:lnTo>
                    <a:lnTo>
                      <a:pt x="880" y="4332"/>
                    </a:lnTo>
                    <a:close/>
                    <a:moveTo>
                      <a:pt x="793" y="3841"/>
                    </a:moveTo>
                    <a:lnTo>
                      <a:pt x="796" y="3827"/>
                    </a:lnTo>
                    <a:lnTo>
                      <a:pt x="798" y="3821"/>
                    </a:lnTo>
                    <a:lnTo>
                      <a:pt x="802" y="3816"/>
                    </a:lnTo>
                    <a:lnTo>
                      <a:pt x="802" y="3811"/>
                    </a:lnTo>
                    <a:lnTo>
                      <a:pt x="807" y="3802"/>
                    </a:lnTo>
                    <a:lnTo>
                      <a:pt x="812" y="3802"/>
                    </a:lnTo>
                    <a:lnTo>
                      <a:pt x="812" y="3807"/>
                    </a:lnTo>
                    <a:lnTo>
                      <a:pt x="817" y="3807"/>
                    </a:lnTo>
                    <a:lnTo>
                      <a:pt x="817" y="3811"/>
                    </a:lnTo>
                    <a:lnTo>
                      <a:pt x="812" y="3816"/>
                    </a:lnTo>
                    <a:lnTo>
                      <a:pt x="812" y="3836"/>
                    </a:lnTo>
                    <a:lnTo>
                      <a:pt x="807" y="3841"/>
                    </a:lnTo>
                    <a:lnTo>
                      <a:pt x="798" y="3845"/>
                    </a:lnTo>
                    <a:lnTo>
                      <a:pt x="793" y="3845"/>
                    </a:lnTo>
                    <a:lnTo>
                      <a:pt x="793" y="3841"/>
                    </a:lnTo>
                    <a:close/>
                    <a:moveTo>
                      <a:pt x="827" y="3933"/>
                    </a:moveTo>
                    <a:lnTo>
                      <a:pt x="832" y="3933"/>
                    </a:lnTo>
                    <a:lnTo>
                      <a:pt x="827" y="3943"/>
                    </a:lnTo>
                    <a:lnTo>
                      <a:pt x="822" y="3943"/>
                    </a:lnTo>
                    <a:lnTo>
                      <a:pt x="812" y="3947"/>
                    </a:lnTo>
                    <a:lnTo>
                      <a:pt x="807" y="3947"/>
                    </a:lnTo>
                    <a:lnTo>
                      <a:pt x="802" y="3952"/>
                    </a:lnTo>
                    <a:lnTo>
                      <a:pt x="793" y="3957"/>
                    </a:lnTo>
                    <a:lnTo>
                      <a:pt x="793" y="3952"/>
                    </a:lnTo>
                    <a:lnTo>
                      <a:pt x="798" y="3943"/>
                    </a:lnTo>
                    <a:lnTo>
                      <a:pt x="802" y="3938"/>
                    </a:lnTo>
                    <a:lnTo>
                      <a:pt x="807" y="3938"/>
                    </a:lnTo>
                    <a:lnTo>
                      <a:pt x="807" y="3933"/>
                    </a:lnTo>
                    <a:lnTo>
                      <a:pt x="812" y="3928"/>
                    </a:lnTo>
                    <a:lnTo>
                      <a:pt x="812" y="3923"/>
                    </a:lnTo>
                    <a:lnTo>
                      <a:pt x="827" y="3923"/>
                    </a:lnTo>
                    <a:lnTo>
                      <a:pt x="832" y="3918"/>
                    </a:lnTo>
                    <a:lnTo>
                      <a:pt x="837" y="3913"/>
                    </a:lnTo>
                    <a:lnTo>
                      <a:pt x="836" y="3918"/>
                    </a:lnTo>
                    <a:lnTo>
                      <a:pt x="836" y="3923"/>
                    </a:lnTo>
                    <a:lnTo>
                      <a:pt x="841" y="3923"/>
                    </a:lnTo>
                    <a:lnTo>
                      <a:pt x="836" y="3928"/>
                    </a:lnTo>
                    <a:lnTo>
                      <a:pt x="832" y="3928"/>
                    </a:lnTo>
                    <a:lnTo>
                      <a:pt x="827" y="3933"/>
                    </a:lnTo>
                    <a:close/>
                    <a:moveTo>
                      <a:pt x="788" y="3704"/>
                    </a:moveTo>
                    <a:lnTo>
                      <a:pt x="788" y="3700"/>
                    </a:lnTo>
                    <a:lnTo>
                      <a:pt x="783" y="3685"/>
                    </a:lnTo>
                    <a:lnTo>
                      <a:pt x="783" y="3680"/>
                    </a:lnTo>
                    <a:lnTo>
                      <a:pt x="773" y="3661"/>
                    </a:lnTo>
                    <a:lnTo>
                      <a:pt x="768" y="3651"/>
                    </a:lnTo>
                    <a:lnTo>
                      <a:pt x="773" y="3646"/>
                    </a:lnTo>
                    <a:lnTo>
                      <a:pt x="768" y="3636"/>
                    </a:lnTo>
                    <a:lnTo>
                      <a:pt x="773" y="3632"/>
                    </a:lnTo>
                    <a:lnTo>
                      <a:pt x="778" y="3632"/>
                    </a:lnTo>
                    <a:lnTo>
                      <a:pt x="778" y="3641"/>
                    </a:lnTo>
                    <a:lnTo>
                      <a:pt x="783" y="3646"/>
                    </a:lnTo>
                    <a:lnTo>
                      <a:pt x="788" y="3646"/>
                    </a:lnTo>
                    <a:lnTo>
                      <a:pt x="788" y="3651"/>
                    </a:lnTo>
                    <a:lnTo>
                      <a:pt x="798" y="3651"/>
                    </a:lnTo>
                    <a:lnTo>
                      <a:pt x="798" y="3670"/>
                    </a:lnTo>
                    <a:lnTo>
                      <a:pt x="802" y="3675"/>
                    </a:lnTo>
                    <a:lnTo>
                      <a:pt x="802" y="3680"/>
                    </a:lnTo>
                    <a:lnTo>
                      <a:pt x="798" y="3685"/>
                    </a:lnTo>
                    <a:lnTo>
                      <a:pt x="798" y="3690"/>
                    </a:lnTo>
                    <a:lnTo>
                      <a:pt x="793" y="3695"/>
                    </a:lnTo>
                    <a:lnTo>
                      <a:pt x="793" y="3700"/>
                    </a:lnTo>
                    <a:lnTo>
                      <a:pt x="788" y="3704"/>
                    </a:lnTo>
                    <a:close/>
                    <a:moveTo>
                      <a:pt x="768" y="4229"/>
                    </a:moveTo>
                    <a:lnTo>
                      <a:pt x="768" y="4215"/>
                    </a:lnTo>
                    <a:lnTo>
                      <a:pt x="773" y="4210"/>
                    </a:lnTo>
                    <a:lnTo>
                      <a:pt x="773" y="4210"/>
                    </a:lnTo>
                    <a:lnTo>
                      <a:pt x="778" y="4205"/>
                    </a:lnTo>
                    <a:lnTo>
                      <a:pt x="783" y="4200"/>
                    </a:lnTo>
                    <a:lnTo>
                      <a:pt x="788" y="4205"/>
                    </a:lnTo>
                    <a:lnTo>
                      <a:pt x="788" y="4210"/>
                    </a:lnTo>
                    <a:lnTo>
                      <a:pt x="793" y="4205"/>
                    </a:lnTo>
                    <a:lnTo>
                      <a:pt x="798" y="4210"/>
                    </a:lnTo>
                    <a:lnTo>
                      <a:pt x="807" y="4225"/>
                    </a:lnTo>
                    <a:lnTo>
                      <a:pt x="817" y="4239"/>
                    </a:lnTo>
                    <a:lnTo>
                      <a:pt x="817" y="4249"/>
                    </a:lnTo>
                    <a:lnTo>
                      <a:pt x="822" y="4259"/>
                    </a:lnTo>
                    <a:lnTo>
                      <a:pt x="827" y="4263"/>
                    </a:lnTo>
                    <a:lnTo>
                      <a:pt x="822" y="4268"/>
                    </a:lnTo>
                    <a:lnTo>
                      <a:pt x="822" y="4268"/>
                    </a:lnTo>
                    <a:lnTo>
                      <a:pt x="817" y="4273"/>
                    </a:lnTo>
                    <a:lnTo>
                      <a:pt x="807" y="4273"/>
                    </a:lnTo>
                    <a:lnTo>
                      <a:pt x="798" y="4268"/>
                    </a:lnTo>
                    <a:lnTo>
                      <a:pt x="793" y="4268"/>
                    </a:lnTo>
                    <a:lnTo>
                      <a:pt x="788" y="4263"/>
                    </a:lnTo>
                    <a:lnTo>
                      <a:pt x="773" y="4259"/>
                    </a:lnTo>
                    <a:lnTo>
                      <a:pt x="768" y="4259"/>
                    </a:lnTo>
                    <a:lnTo>
                      <a:pt x="768" y="4254"/>
                    </a:lnTo>
                    <a:lnTo>
                      <a:pt x="764" y="4244"/>
                    </a:lnTo>
                    <a:lnTo>
                      <a:pt x="764" y="4239"/>
                    </a:lnTo>
                    <a:lnTo>
                      <a:pt x="768" y="4229"/>
                    </a:lnTo>
                    <a:close/>
                  </a:path>
                </a:pathLst>
              </a:custGeom>
              <a:solidFill>
                <a:srgbClr val="FFD59B"/>
              </a:solidFill>
              <a:ln w="1588" cap="flat">
                <a:solidFill>
                  <a:srgbClr val="FEFEF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4F0BF379-52F1-B077-8962-A2A587833410}"/>
                </a:ext>
              </a:extLst>
            </p:cNvPr>
            <p:cNvGrpSpPr/>
            <p:nvPr/>
          </p:nvGrpSpPr>
          <p:grpSpPr>
            <a:xfrm>
              <a:off x="2462569" y="4099377"/>
              <a:ext cx="1001226" cy="1014208"/>
              <a:chOff x="2462569" y="4099377"/>
              <a:chExt cx="1001226" cy="1014208"/>
            </a:xfrm>
          </p:grpSpPr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13306218-FFEF-7129-A99B-3CD614E39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569" y="4620275"/>
                <a:ext cx="553352" cy="493310"/>
              </a:xfrm>
              <a:custGeom>
                <a:avLst/>
                <a:gdLst>
                  <a:gd name="T0" fmla="*/ 1803 w 1959"/>
                  <a:gd name="T1" fmla="*/ 943 h 1735"/>
                  <a:gd name="T2" fmla="*/ 1837 w 1959"/>
                  <a:gd name="T3" fmla="*/ 1054 h 1735"/>
                  <a:gd name="T4" fmla="*/ 1895 w 1959"/>
                  <a:gd name="T5" fmla="*/ 1161 h 1735"/>
                  <a:gd name="T6" fmla="*/ 1934 w 1959"/>
                  <a:gd name="T7" fmla="*/ 1288 h 1735"/>
                  <a:gd name="T8" fmla="*/ 1915 w 1959"/>
                  <a:gd name="T9" fmla="*/ 1361 h 1735"/>
                  <a:gd name="T10" fmla="*/ 1886 w 1959"/>
                  <a:gd name="T11" fmla="*/ 1370 h 1735"/>
                  <a:gd name="T12" fmla="*/ 1852 w 1959"/>
                  <a:gd name="T13" fmla="*/ 1341 h 1735"/>
                  <a:gd name="T14" fmla="*/ 1813 w 1959"/>
                  <a:gd name="T15" fmla="*/ 1390 h 1735"/>
                  <a:gd name="T16" fmla="*/ 1759 w 1959"/>
                  <a:gd name="T17" fmla="*/ 1390 h 1735"/>
                  <a:gd name="T18" fmla="*/ 1682 w 1959"/>
                  <a:gd name="T19" fmla="*/ 1419 h 1735"/>
                  <a:gd name="T20" fmla="*/ 1545 w 1959"/>
                  <a:gd name="T21" fmla="*/ 1424 h 1735"/>
                  <a:gd name="T22" fmla="*/ 1477 w 1959"/>
                  <a:gd name="T23" fmla="*/ 1380 h 1735"/>
                  <a:gd name="T24" fmla="*/ 1438 w 1959"/>
                  <a:gd name="T25" fmla="*/ 1404 h 1735"/>
                  <a:gd name="T26" fmla="*/ 1390 w 1959"/>
                  <a:gd name="T27" fmla="*/ 1472 h 1735"/>
                  <a:gd name="T28" fmla="*/ 1283 w 1959"/>
                  <a:gd name="T29" fmla="*/ 1477 h 1735"/>
                  <a:gd name="T30" fmla="*/ 1191 w 1959"/>
                  <a:gd name="T31" fmla="*/ 1468 h 1735"/>
                  <a:gd name="T32" fmla="*/ 1171 w 1959"/>
                  <a:gd name="T33" fmla="*/ 1477 h 1735"/>
                  <a:gd name="T34" fmla="*/ 1118 w 1959"/>
                  <a:gd name="T35" fmla="*/ 1594 h 1735"/>
                  <a:gd name="T36" fmla="*/ 1108 w 1959"/>
                  <a:gd name="T37" fmla="*/ 1686 h 1735"/>
                  <a:gd name="T38" fmla="*/ 996 w 1959"/>
                  <a:gd name="T39" fmla="*/ 1730 h 1735"/>
                  <a:gd name="T40" fmla="*/ 933 w 1959"/>
                  <a:gd name="T41" fmla="*/ 1716 h 1735"/>
                  <a:gd name="T42" fmla="*/ 918 w 1959"/>
                  <a:gd name="T43" fmla="*/ 1677 h 1735"/>
                  <a:gd name="T44" fmla="*/ 918 w 1959"/>
                  <a:gd name="T45" fmla="*/ 1550 h 1735"/>
                  <a:gd name="T46" fmla="*/ 914 w 1959"/>
                  <a:gd name="T47" fmla="*/ 1463 h 1735"/>
                  <a:gd name="T48" fmla="*/ 889 w 1959"/>
                  <a:gd name="T49" fmla="*/ 1375 h 1735"/>
                  <a:gd name="T50" fmla="*/ 797 w 1959"/>
                  <a:gd name="T51" fmla="*/ 1307 h 1735"/>
                  <a:gd name="T52" fmla="*/ 763 w 1959"/>
                  <a:gd name="T53" fmla="*/ 1229 h 1735"/>
                  <a:gd name="T54" fmla="*/ 700 w 1959"/>
                  <a:gd name="T55" fmla="*/ 1166 h 1735"/>
                  <a:gd name="T56" fmla="*/ 588 w 1959"/>
                  <a:gd name="T57" fmla="*/ 1157 h 1735"/>
                  <a:gd name="T58" fmla="*/ 573 w 1959"/>
                  <a:gd name="T59" fmla="*/ 1040 h 1735"/>
                  <a:gd name="T60" fmla="*/ 481 w 1959"/>
                  <a:gd name="T61" fmla="*/ 1059 h 1735"/>
                  <a:gd name="T62" fmla="*/ 389 w 1959"/>
                  <a:gd name="T63" fmla="*/ 943 h 1735"/>
                  <a:gd name="T64" fmla="*/ 461 w 1959"/>
                  <a:gd name="T65" fmla="*/ 855 h 1735"/>
                  <a:gd name="T66" fmla="*/ 442 w 1959"/>
                  <a:gd name="T67" fmla="*/ 748 h 1735"/>
                  <a:gd name="T68" fmla="*/ 330 w 1959"/>
                  <a:gd name="T69" fmla="*/ 641 h 1735"/>
                  <a:gd name="T70" fmla="*/ 223 w 1959"/>
                  <a:gd name="T71" fmla="*/ 627 h 1735"/>
                  <a:gd name="T72" fmla="*/ 155 w 1959"/>
                  <a:gd name="T73" fmla="*/ 568 h 1735"/>
                  <a:gd name="T74" fmla="*/ 34 w 1959"/>
                  <a:gd name="T75" fmla="*/ 466 h 1735"/>
                  <a:gd name="T76" fmla="*/ 14 w 1959"/>
                  <a:gd name="T77" fmla="*/ 374 h 1735"/>
                  <a:gd name="T78" fmla="*/ 0 w 1959"/>
                  <a:gd name="T79" fmla="*/ 223 h 1735"/>
                  <a:gd name="T80" fmla="*/ 175 w 1959"/>
                  <a:gd name="T81" fmla="*/ 97 h 1735"/>
                  <a:gd name="T82" fmla="*/ 267 w 1959"/>
                  <a:gd name="T83" fmla="*/ 24 h 1735"/>
                  <a:gd name="T84" fmla="*/ 359 w 1959"/>
                  <a:gd name="T85" fmla="*/ 0 h 1735"/>
                  <a:gd name="T86" fmla="*/ 466 w 1959"/>
                  <a:gd name="T87" fmla="*/ 87 h 1735"/>
                  <a:gd name="T88" fmla="*/ 564 w 1959"/>
                  <a:gd name="T89" fmla="*/ 218 h 1735"/>
                  <a:gd name="T90" fmla="*/ 675 w 1959"/>
                  <a:gd name="T91" fmla="*/ 184 h 1735"/>
                  <a:gd name="T92" fmla="*/ 739 w 1959"/>
                  <a:gd name="T93" fmla="*/ 306 h 1735"/>
                  <a:gd name="T94" fmla="*/ 865 w 1959"/>
                  <a:gd name="T95" fmla="*/ 354 h 1735"/>
                  <a:gd name="T96" fmla="*/ 957 w 1959"/>
                  <a:gd name="T97" fmla="*/ 408 h 1735"/>
                  <a:gd name="T98" fmla="*/ 1045 w 1959"/>
                  <a:gd name="T99" fmla="*/ 379 h 1735"/>
                  <a:gd name="T100" fmla="*/ 1147 w 1959"/>
                  <a:gd name="T101" fmla="*/ 393 h 1735"/>
                  <a:gd name="T102" fmla="*/ 1210 w 1959"/>
                  <a:gd name="T103" fmla="*/ 461 h 1735"/>
                  <a:gd name="T104" fmla="*/ 1288 w 1959"/>
                  <a:gd name="T105" fmla="*/ 515 h 1735"/>
                  <a:gd name="T106" fmla="*/ 1404 w 1959"/>
                  <a:gd name="T107" fmla="*/ 583 h 1735"/>
                  <a:gd name="T108" fmla="*/ 1477 w 1959"/>
                  <a:gd name="T109" fmla="*/ 573 h 1735"/>
                  <a:gd name="T110" fmla="*/ 1604 w 1959"/>
                  <a:gd name="T111" fmla="*/ 612 h 1735"/>
                  <a:gd name="T112" fmla="*/ 1609 w 1959"/>
                  <a:gd name="T113" fmla="*/ 666 h 1735"/>
                  <a:gd name="T114" fmla="*/ 1657 w 1959"/>
                  <a:gd name="T115" fmla="*/ 787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59" h="1735">
                    <a:moveTo>
                      <a:pt x="1759" y="870"/>
                    </a:moveTo>
                    <a:lnTo>
                      <a:pt x="1759" y="879"/>
                    </a:lnTo>
                    <a:lnTo>
                      <a:pt x="1745" y="884"/>
                    </a:lnTo>
                    <a:lnTo>
                      <a:pt x="1754" y="904"/>
                    </a:lnTo>
                    <a:lnTo>
                      <a:pt x="1754" y="918"/>
                    </a:lnTo>
                    <a:lnTo>
                      <a:pt x="1769" y="933"/>
                    </a:lnTo>
                    <a:lnTo>
                      <a:pt x="1784" y="913"/>
                    </a:lnTo>
                    <a:lnTo>
                      <a:pt x="1798" y="918"/>
                    </a:lnTo>
                    <a:lnTo>
                      <a:pt x="1803" y="943"/>
                    </a:lnTo>
                    <a:lnTo>
                      <a:pt x="1793" y="952"/>
                    </a:lnTo>
                    <a:lnTo>
                      <a:pt x="1788" y="962"/>
                    </a:lnTo>
                    <a:lnTo>
                      <a:pt x="1784" y="972"/>
                    </a:lnTo>
                    <a:lnTo>
                      <a:pt x="1784" y="982"/>
                    </a:lnTo>
                    <a:lnTo>
                      <a:pt x="1793" y="1001"/>
                    </a:lnTo>
                    <a:lnTo>
                      <a:pt x="1803" y="1011"/>
                    </a:lnTo>
                    <a:lnTo>
                      <a:pt x="1808" y="1035"/>
                    </a:lnTo>
                    <a:lnTo>
                      <a:pt x="1818" y="1045"/>
                    </a:lnTo>
                    <a:lnTo>
                      <a:pt x="1837" y="1054"/>
                    </a:lnTo>
                    <a:lnTo>
                      <a:pt x="1842" y="1059"/>
                    </a:lnTo>
                    <a:lnTo>
                      <a:pt x="1847" y="1069"/>
                    </a:lnTo>
                    <a:lnTo>
                      <a:pt x="1852" y="1084"/>
                    </a:lnTo>
                    <a:lnTo>
                      <a:pt x="1871" y="1093"/>
                    </a:lnTo>
                    <a:lnTo>
                      <a:pt x="1876" y="1108"/>
                    </a:lnTo>
                    <a:lnTo>
                      <a:pt x="1866" y="1113"/>
                    </a:lnTo>
                    <a:lnTo>
                      <a:pt x="1866" y="1142"/>
                    </a:lnTo>
                    <a:lnTo>
                      <a:pt x="1876" y="1157"/>
                    </a:lnTo>
                    <a:lnTo>
                      <a:pt x="1895" y="1161"/>
                    </a:lnTo>
                    <a:lnTo>
                      <a:pt x="1900" y="1166"/>
                    </a:lnTo>
                    <a:lnTo>
                      <a:pt x="1905" y="1181"/>
                    </a:lnTo>
                    <a:lnTo>
                      <a:pt x="1920" y="1195"/>
                    </a:lnTo>
                    <a:lnTo>
                      <a:pt x="1944" y="1215"/>
                    </a:lnTo>
                    <a:lnTo>
                      <a:pt x="1949" y="1220"/>
                    </a:lnTo>
                    <a:lnTo>
                      <a:pt x="1959" y="1239"/>
                    </a:lnTo>
                    <a:lnTo>
                      <a:pt x="1954" y="1259"/>
                    </a:lnTo>
                    <a:lnTo>
                      <a:pt x="1954" y="1268"/>
                    </a:lnTo>
                    <a:lnTo>
                      <a:pt x="1934" y="1288"/>
                    </a:lnTo>
                    <a:lnTo>
                      <a:pt x="1929" y="1317"/>
                    </a:lnTo>
                    <a:lnTo>
                      <a:pt x="1925" y="1312"/>
                    </a:lnTo>
                    <a:lnTo>
                      <a:pt x="1920" y="1317"/>
                    </a:lnTo>
                    <a:lnTo>
                      <a:pt x="1910" y="1327"/>
                    </a:lnTo>
                    <a:lnTo>
                      <a:pt x="1905" y="1336"/>
                    </a:lnTo>
                    <a:lnTo>
                      <a:pt x="1905" y="1351"/>
                    </a:lnTo>
                    <a:lnTo>
                      <a:pt x="1910" y="1351"/>
                    </a:lnTo>
                    <a:lnTo>
                      <a:pt x="1910" y="1356"/>
                    </a:lnTo>
                    <a:lnTo>
                      <a:pt x="1915" y="1361"/>
                    </a:lnTo>
                    <a:lnTo>
                      <a:pt x="1910" y="1361"/>
                    </a:lnTo>
                    <a:lnTo>
                      <a:pt x="1910" y="1366"/>
                    </a:lnTo>
                    <a:lnTo>
                      <a:pt x="1895" y="1380"/>
                    </a:lnTo>
                    <a:lnTo>
                      <a:pt x="1895" y="1385"/>
                    </a:lnTo>
                    <a:lnTo>
                      <a:pt x="1881" y="1385"/>
                    </a:lnTo>
                    <a:lnTo>
                      <a:pt x="1871" y="1380"/>
                    </a:lnTo>
                    <a:lnTo>
                      <a:pt x="1866" y="1375"/>
                    </a:lnTo>
                    <a:lnTo>
                      <a:pt x="1876" y="1375"/>
                    </a:lnTo>
                    <a:lnTo>
                      <a:pt x="1886" y="1370"/>
                    </a:lnTo>
                    <a:lnTo>
                      <a:pt x="1891" y="1361"/>
                    </a:lnTo>
                    <a:lnTo>
                      <a:pt x="1881" y="1356"/>
                    </a:lnTo>
                    <a:lnTo>
                      <a:pt x="1876" y="1356"/>
                    </a:lnTo>
                    <a:lnTo>
                      <a:pt x="1871" y="1351"/>
                    </a:lnTo>
                    <a:lnTo>
                      <a:pt x="1871" y="1346"/>
                    </a:lnTo>
                    <a:lnTo>
                      <a:pt x="1861" y="1341"/>
                    </a:lnTo>
                    <a:lnTo>
                      <a:pt x="1857" y="1336"/>
                    </a:lnTo>
                    <a:lnTo>
                      <a:pt x="1852" y="1336"/>
                    </a:lnTo>
                    <a:lnTo>
                      <a:pt x="1852" y="1341"/>
                    </a:lnTo>
                    <a:lnTo>
                      <a:pt x="1847" y="1346"/>
                    </a:lnTo>
                    <a:lnTo>
                      <a:pt x="1842" y="1351"/>
                    </a:lnTo>
                    <a:lnTo>
                      <a:pt x="1837" y="1351"/>
                    </a:lnTo>
                    <a:lnTo>
                      <a:pt x="1837" y="1346"/>
                    </a:lnTo>
                    <a:lnTo>
                      <a:pt x="1832" y="1346"/>
                    </a:lnTo>
                    <a:lnTo>
                      <a:pt x="1827" y="1356"/>
                    </a:lnTo>
                    <a:lnTo>
                      <a:pt x="1823" y="1361"/>
                    </a:lnTo>
                    <a:lnTo>
                      <a:pt x="1813" y="1370"/>
                    </a:lnTo>
                    <a:lnTo>
                      <a:pt x="1813" y="1390"/>
                    </a:lnTo>
                    <a:lnTo>
                      <a:pt x="1808" y="1395"/>
                    </a:lnTo>
                    <a:lnTo>
                      <a:pt x="1803" y="1390"/>
                    </a:lnTo>
                    <a:lnTo>
                      <a:pt x="1793" y="1385"/>
                    </a:lnTo>
                    <a:lnTo>
                      <a:pt x="1793" y="1395"/>
                    </a:lnTo>
                    <a:lnTo>
                      <a:pt x="1788" y="1400"/>
                    </a:lnTo>
                    <a:lnTo>
                      <a:pt x="1784" y="1400"/>
                    </a:lnTo>
                    <a:lnTo>
                      <a:pt x="1774" y="1395"/>
                    </a:lnTo>
                    <a:lnTo>
                      <a:pt x="1764" y="1390"/>
                    </a:lnTo>
                    <a:lnTo>
                      <a:pt x="1759" y="1390"/>
                    </a:lnTo>
                    <a:lnTo>
                      <a:pt x="1764" y="1395"/>
                    </a:lnTo>
                    <a:lnTo>
                      <a:pt x="1759" y="1400"/>
                    </a:lnTo>
                    <a:lnTo>
                      <a:pt x="1754" y="1400"/>
                    </a:lnTo>
                    <a:lnTo>
                      <a:pt x="1750" y="1404"/>
                    </a:lnTo>
                    <a:lnTo>
                      <a:pt x="1745" y="1404"/>
                    </a:lnTo>
                    <a:lnTo>
                      <a:pt x="1745" y="1424"/>
                    </a:lnTo>
                    <a:lnTo>
                      <a:pt x="1701" y="1424"/>
                    </a:lnTo>
                    <a:lnTo>
                      <a:pt x="1691" y="1419"/>
                    </a:lnTo>
                    <a:lnTo>
                      <a:pt x="1682" y="1419"/>
                    </a:lnTo>
                    <a:lnTo>
                      <a:pt x="1672" y="1414"/>
                    </a:lnTo>
                    <a:lnTo>
                      <a:pt x="1652" y="1414"/>
                    </a:lnTo>
                    <a:lnTo>
                      <a:pt x="1638" y="1409"/>
                    </a:lnTo>
                    <a:lnTo>
                      <a:pt x="1618" y="1409"/>
                    </a:lnTo>
                    <a:lnTo>
                      <a:pt x="1594" y="1414"/>
                    </a:lnTo>
                    <a:lnTo>
                      <a:pt x="1584" y="1419"/>
                    </a:lnTo>
                    <a:lnTo>
                      <a:pt x="1565" y="1419"/>
                    </a:lnTo>
                    <a:lnTo>
                      <a:pt x="1550" y="1424"/>
                    </a:lnTo>
                    <a:lnTo>
                      <a:pt x="1545" y="1424"/>
                    </a:lnTo>
                    <a:lnTo>
                      <a:pt x="1536" y="1419"/>
                    </a:lnTo>
                    <a:lnTo>
                      <a:pt x="1521" y="1409"/>
                    </a:lnTo>
                    <a:lnTo>
                      <a:pt x="1521" y="1404"/>
                    </a:lnTo>
                    <a:lnTo>
                      <a:pt x="1516" y="1404"/>
                    </a:lnTo>
                    <a:lnTo>
                      <a:pt x="1502" y="1400"/>
                    </a:lnTo>
                    <a:lnTo>
                      <a:pt x="1497" y="1400"/>
                    </a:lnTo>
                    <a:lnTo>
                      <a:pt x="1492" y="1395"/>
                    </a:lnTo>
                    <a:lnTo>
                      <a:pt x="1482" y="1385"/>
                    </a:lnTo>
                    <a:lnTo>
                      <a:pt x="1477" y="1380"/>
                    </a:lnTo>
                    <a:lnTo>
                      <a:pt x="1473" y="1375"/>
                    </a:lnTo>
                    <a:lnTo>
                      <a:pt x="1473" y="1380"/>
                    </a:lnTo>
                    <a:lnTo>
                      <a:pt x="1468" y="1385"/>
                    </a:lnTo>
                    <a:lnTo>
                      <a:pt x="1463" y="1380"/>
                    </a:lnTo>
                    <a:lnTo>
                      <a:pt x="1458" y="1385"/>
                    </a:lnTo>
                    <a:lnTo>
                      <a:pt x="1448" y="1395"/>
                    </a:lnTo>
                    <a:lnTo>
                      <a:pt x="1448" y="1400"/>
                    </a:lnTo>
                    <a:lnTo>
                      <a:pt x="1443" y="1400"/>
                    </a:lnTo>
                    <a:lnTo>
                      <a:pt x="1438" y="1404"/>
                    </a:lnTo>
                    <a:lnTo>
                      <a:pt x="1429" y="1409"/>
                    </a:lnTo>
                    <a:lnTo>
                      <a:pt x="1424" y="1414"/>
                    </a:lnTo>
                    <a:lnTo>
                      <a:pt x="1419" y="1419"/>
                    </a:lnTo>
                    <a:lnTo>
                      <a:pt x="1424" y="1424"/>
                    </a:lnTo>
                    <a:lnTo>
                      <a:pt x="1424" y="1463"/>
                    </a:lnTo>
                    <a:lnTo>
                      <a:pt x="1419" y="1472"/>
                    </a:lnTo>
                    <a:lnTo>
                      <a:pt x="1414" y="1477"/>
                    </a:lnTo>
                    <a:lnTo>
                      <a:pt x="1404" y="1477"/>
                    </a:lnTo>
                    <a:lnTo>
                      <a:pt x="1390" y="1472"/>
                    </a:lnTo>
                    <a:lnTo>
                      <a:pt x="1380" y="1468"/>
                    </a:lnTo>
                    <a:lnTo>
                      <a:pt x="1361" y="1468"/>
                    </a:lnTo>
                    <a:lnTo>
                      <a:pt x="1341" y="1463"/>
                    </a:lnTo>
                    <a:lnTo>
                      <a:pt x="1312" y="1463"/>
                    </a:lnTo>
                    <a:lnTo>
                      <a:pt x="1307" y="1468"/>
                    </a:lnTo>
                    <a:lnTo>
                      <a:pt x="1298" y="1468"/>
                    </a:lnTo>
                    <a:lnTo>
                      <a:pt x="1298" y="1472"/>
                    </a:lnTo>
                    <a:lnTo>
                      <a:pt x="1288" y="1472"/>
                    </a:lnTo>
                    <a:lnTo>
                      <a:pt x="1283" y="1477"/>
                    </a:lnTo>
                    <a:lnTo>
                      <a:pt x="1278" y="1477"/>
                    </a:lnTo>
                    <a:lnTo>
                      <a:pt x="1263" y="1487"/>
                    </a:lnTo>
                    <a:lnTo>
                      <a:pt x="1234" y="1487"/>
                    </a:lnTo>
                    <a:lnTo>
                      <a:pt x="1225" y="1492"/>
                    </a:lnTo>
                    <a:lnTo>
                      <a:pt x="1215" y="1492"/>
                    </a:lnTo>
                    <a:lnTo>
                      <a:pt x="1215" y="1487"/>
                    </a:lnTo>
                    <a:lnTo>
                      <a:pt x="1210" y="1482"/>
                    </a:lnTo>
                    <a:lnTo>
                      <a:pt x="1195" y="1472"/>
                    </a:lnTo>
                    <a:lnTo>
                      <a:pt x="1191" y="1468"/>
                    </a:lnTo>
                    <a:lnTo>
                      <a:pt x="1191" y="1458"/>
                    </a:lnTo>
                    <a:lnTo>
                      <a:pt x="1186" y="1443"/>
                    </a:lnTo>
                    <a:lnTo>
                      <a:pt x="1181" y="1438"/>
                    </a:lnTo>
                    <a:lnTo>
                      <a:pt x="1171" y="1434"/>
                    </a:lnTo>
                    <a:lnTo>
                      <a:pt x="1166" y="1438"/>
                    </a:lnTo>
                    <a:lnTo>
                      <a:pt x="1161" y="1443"/>
                    </a:lnTo>
                    <a:lnTo>
                      <a:pt x="1161" y="1448"/>
                    </a:lnTo>
                    <a:lnTo>
                      <a:pt x="1171" y="1468"/>
                    </a:lnTo>
                    <a:lnTo>
                      <a:pt x="1171" y="1477"/>
                    </a:lnTo>
                    <a:lnTo>
                      <a:pt x="1161" y="1487"/>
                    </a:lnTo>
                    <a:lnTo>
                      <a:pt x="1157" y="1492"/>
                    </a:lnTo>
                    <a:lnTo>
                      <a:pt x="1157" y="1502"/>
                    </a:lnTo>
                    <a:lnTo>
                      <a:pt x="1152" y="1516"/>
                    </a:lnTo>
                    <a:lnTo>
                      <a:pt x="1142" y="1541"/>
                    </a:lnTo>
                    <a:lnTo>
                      <a:pt x="1137" y="1560"/>
                    </a:lnTo>
                    <a:lnTo>
                      <a:pt x="1127" y="1575"/>
                    </a:lnTo>
                    <a:lnTo>
                      <a:pt x="1123" y="1589"/>
                    </a:lnTo>
                    <a:lnTo>
                      <a:pt x="1118" y="1594"/>
                    </a:lnTo>
                    <a:lnTo>
                      <a:pt x="1118" y="1633"/>
                    </a:lnTo>
                    <a:lnTo>
                      <a:pt x="1113" y="1643"/>
                    </a:lnTo>
                    <a:lnTo>
                      <a:pt x="1108" y="1652"/>
                    </a:lnTo>
                    <a:lnTo>
                      <a:pt x="1103" y="1657"/>
                    </a:lnTo>
                    <a:lnTo>
                      <a:pt x="1098" y="1662"/>
                    </a:lnTo>
                    <a:lnTo>
                      <a:pt x="1093" y="1667"/>
                    </a:lnTo>
                    <a:lnTo>
                      <a:pt x="1093" y="1672"/>
                    </a:lnTo>
                    <a:lnTo>
                      <a:pt x="1098" y="1677"/>
                    </a:lnTo>
                    <a:lnTo>
                      <a:pt x="1108" y="1686"/>
                    </a:lnTo>
                    <a:lnTo>
                      <a:pt x="1113" y="1691"/>
                    </a:lnTo>
                    <a:lnTo>
                      <a:pt x="1108" y="1696"/>
                    </a:lnTo>
                    <a:lnTo>
                      <a:pt x="1103" y="1716"/>
                    </a:lnTo>
                    <a:lnTo>
                      <a:pt x="1103" y="1720"/>
                    </a:lnTo>
                    <a:lnTo>
                      <a:pt x="1093" y="1720"/>
                    </a:lnTo>
                    <a:lnTo>
                      <a:pt x="1050" y="1730"/>
                    </a:lnTo>
                    <a:lnTo>
                      <a:pt x="1050" y="1735"/>
                    </a:lnTo>
                    <a:lnTo>
                      <a:pt x="1020" y="1730"/>
                    </a:lnTo>
                    <a:lnTo>
                      <a:pt x="996" y="1730"/>
                    </a:lnTo>
                    <a:lnTo>
                      <a:pt x="982" y="1727"/>
                    </a:lnTo>
                    <a:lnTo>
                      <a:pt x="982" y="1730"/>
                    </a:lnTo>
                    <a:lnTo>
                      <a:pt x="957" y="1725"/>
                    </a:lnTo>
                    <a:lnTo>
                      <a:pt x="952" y="1725"/>
                    </a:lnTo>
                    <a:lnTo>
                      <a:pt x="952" y="1735"/>
                    </a:lnTo>
                    <a:lnTo>
                      <a:pt x="948" y="1735"/>
                    </a:lnTo>
                    <a:lnTo>
                      <a:pt x="943" y="1725"/>
                    </a:lnTo>
                    <a:lnTo>
                      <a:pt x="943" y="1716"/>
                    </a:lnTo>
                    <a:lnTo>
                      <a:pt x="933" y="1716"/>
                    </a:lnTo>
                    <a:lnTo>
                      <a:pt x="933" y="1711"/>
                    </a:lnTo>
                    <a:lnTo>
                      <a:pt x="938" y="1706"/>
                    </a:lnTo>
                    <a:lnTo>
                      <a:pt x="933" y="1706"/>
                    </a:lnTo>
                    <a:lnTo>
                      <a:pt x="933" y="1696"/>
                    </a:lnTo>
                    <a:lnTo>
                      <a:pt x="928" y="1691"/>
                    </a:lnTo>
                    <a:lnTo>
                      <a:pt x="923" y="1691"/>
                    </a:lnTo>
                    <a:lnTo>
                      <a:pt x="918" y="1686"/>
                    </a:lnTo>
                    <a:lnTo>
                      <a:pt x="914" y="1682"/>
                    </a:lnTo>
                    <a:lnTo>
                      <a:pt x="918" y="1677"/>
                    </a:lnTo>
                    <a:lnTo>
                      <a:pt x="918" y="1618"/>
                    </a:lnTo>
                    <a:lnTo>
                      <a:pt x="923" y="1604"/>
                    </a:lnTo>
                    <a:lnTo>
                      <a:pt x="928" y="1599"/>
                    </a:lnTo>
                    <a:lnTo>
                      <a:pt x="928" y="1594"/>
                    </a:lnTo>
                    <a:lnTo>
                      <a:pt x="933" y="1579"/>
                    </a:lnTo>
                    <a:lnTo>
                      <a:pt x="933" y="1575"/>
                    </a:lnTo>
                    <a:lnTo>
                      <a:pt x="923" y="1565"/>
                    </a:lnTo>
                    <a:lnTo>
                      <a:pt x="923" y="1555"/>
                    </a:lnTo>
                    <a:lnTo>
                      <a:pt x="918" y="1550"/>
                    </a:lnTo>
                    <a:lnTo>
                      <a:pt x="918" y="1541"/>
                    </a:lnTo>
                    <a:lnTo>
                      <a:pt x="923" y="1536"/>
                    </a:lnTo>
                    <a:lnTo>
                      <a:pt x="923" y="1526"/>
                    </a:lnTo>
                    <a:lnTo>
                      <a:pt x="918" y="1526"/>
                    </a:lnTo>
                    <a:lnTo>
                      <a:pt x="923" y="1521"/>
                    </a:lnTo>
                    <a:lnTo>
                      <a:pt x="923" y="1492"/>
                    </a:lnTo>
                    <a:lnTo>
                      <a:pt x="918" y="1482"/>
                    </a:lnTo>
                    <a:lnTo>
                      <a:pt x="918" y="1472"/>
                    </a:lnTo>
                    <a:lnTo>
                      <a:pt x="914" y="1463"/>
                    </a:lnTo>
                    <a:lnTo>
                      <a:pt x="914" y="1458"/>
                    </a:lnTo>
                    <a:lnTo>
                      <a:pt x="918" y="1453"/>
                    </a:lnTo>
                    <a:lnTo>
                      <a:pt x="914" y="1448"/>
                    </a:lnTo>
                    <a:lnTo>
                      <a:pt x="909" y="1443"/>
                    </a:lnTo>
                    <a:lnTo>
                      <a:pt x="909" y="1414"/>
                    </a:lnTo>
                    <a:lnTo>
                      <a:pt x="899" y="1400"/>
                    </a:lnTo>
                    <a:lnTo>
                      <a:pt x="899" y="1395"/>
                    </a:lnTo>
                    <a:lnTo>
                      <a:pt x="894" y="1385"/>
                    </a:lnTo>
                    <a:lnTo>
                      <a:pt x="889" y="1375"/>
                    </a:lnTo>
                    <a:lnTo>
                      <a:pt x="884" y="1366"/>
                    </a:lnTo>
                    <a:lnTo>
                      <a:pt x="875" y="1361"/>
                    </a:lnTo>
                    <a:lnTo>
                      <a:pt x="865" y="1366"/>
                    </a:lnTo>
                    <a:lnTo>
                      <a:pt x="850" y="1366"/>
                    </a:lnTo>
                    <a:lnTo>
                      <a:pt x="841" y="1361"/>
                    </a:lnTo>
                    <a:lnTo>
                      <a:pt x="821" y="1356"/>
                    </a:lnTo>
                    <a:lnTo>
                      <a:pt x="802" y="1341"/>
                    </a:lnTo>
                    <a:lnTo>
                      <a:pt x="802" y="1327"/>
                    </a:lnTo>
                    <a:lnTo>
                      <a:pt x="797" y="1307"/>
                    </a:lnTo>
                    <a:lnTo>
                      <a:pt x="807" y="1293"/>
                    </a:lnTo>
                    <a:lnTo>
                      <a:pt x="787" y="1283"/>
                    </a:lnTo>
                    <a:lnTo>
                      <a:pt x="777" y="1273"/>
                    </a:lnTo>
                    <a:lnTo>
                      <a:pt x="768" y="1278"/>
                    </a:lnTo>
                    <a:lnTo>
                      <a:pt x="768" y="1283"/>
                    </a:lnTo>
                    <a:lnTo>
                      <a:pt x="763" y="1263"/>
                    </a:lnTo>
                    <a:lnTo>
                      <a:pt x="758" y="1249"/>
                    </a:lnTo>
                    <a:lnTo>
                      <a:pt x="758" y="1234"/>
                    </a:lnTo>
                    <a:lnTo>
                      <a:pt x="763" y="1229"/>
                    </a:lnTo>
                    <a:lnTo>
                      <a:pt x="768" y="1220"/>
                    </a:lnTo>
                    <a:lnTo>
                      <a:pt x="763" y="1210"/>
                    </a:lnTo>
                    <a:lnTo>
                      <a:pt x="763" y="1200"/>
                    </a:lnTo>
                    <a:lnTo>
                      <a:pt x="748" y="1191"/>
                    </a:lnTo>
                    <a:lnTo>
                      <a:pt x="734" y="1166"/>
                    </a:lnTo>
                    <a:lnTo>
                      <a:pt x="729" y="1152"/>
                    </a:lnTo>
                    <a:lnTo>
                      <a:pt x="714" y="1152"/>
                    </a:lnTo>
                    <a:lnTo>
                      <a:pt x="709" y="1157"/>
                    </a:lnTo>
                    <a:lnTo>
                      <a:pt x="700" y="1166"/>
                    </a:lnTo>
                    <a:lnTo>
                      <a:pt x="690" y="1176"/>
                    </a:lnTo>
                    <a:lnTo>
                      <a:pt x="670" y="1181"/>
                    </a:lnTo>
                    <a:lnTo>
                      <a:pt x="651" y="1186"/>
                    </a:lnTo>
                    <a:lnTo>
                      <a:pt x="641" y="1171"/>
                    </a:lnTo>
                    <a:lnTo>
                      <a:pt x="636" y="1166"/>
                    </a:lnTo>
                    <a:lnTo>
                      <a:pt x="627" y="1152"/>
                    </a:lnTo>
                    <a:lnTo>
                      <a:pt x="617" y="1157"/>
                    </a:lnTo>
                    <a:lnTo>
                      <a:pt x="602" y="1152"/>
                    </a:lnTo>
                    <a:lnTo>
                      <a:pt x="588" y="1157"/>
                    </a:lnTo>
                    <a:lnTo>
                      <a:pt x="568" y="1147"/>
                    </a:lnTo>
                    <a:lnTo>
                      <a:pt x="568" y="1127"/>
                    </a:lnTo>
                    <a:lnTo>
                      <a:pt x="573" y="1113"/>
                    </a:lnTo>
                    <a:lnTo>
                      <a:pt x="588" y="1103"/>
                    </a:lnTo>
                    <a:lnTo>
                      <a:pt x="598" y="1093"/>
                    </a:lnTo>
                    <a:lnTo>
                      <a:pt x="593" y="1074"/>
                    </a:lnTo>
                    <a:lnTo>
                      <a:pt x="583" y="1059"/>
                    </a:lnTo>
                    <a:lnTo>
                      <a:pt x="578" y="1050"/>
                    </a:lnTo>
                    <a:lnTo>
                      <a:pt x="573" y="1040"/>
                    </a:lnTo>
                    <a:lnTo>
                      <a:pt x="573" y="1030"/>
                    </a:lnTo>
                    <a:lnTo>
                      <a:pt x="564" y="1011"/>
                    </a:lnTo>
                    <a:lnTo>
                      <a:pt x="544" y="1001"/>
                    </a:lnTo>
                    <a:lnTo>
                      <a:pt x="529" y="996"/>
                    </a:lnTo>
                    <a:lnTo>
                      <a:pt x="515" y="1001"/>
                    </a:lnTo>
                    <a:lnTo>
                      <a:pt x="495" y="1011"/>
                    </a:lnTo>
                    <a:lnTo>
                      <a:pt x="495" y="1054"/>
                    </a:lnTo>
                    <a:lnTo>
                      <a:pt x="491" y="1064"/>
                    </a:lnTo>
                    <a:lnTo>
                      <a:pt x="481" y="1059"/>
                    </a:lnTo>
                    <a:lnTo>
                      <a:pt x="461" y="1045"/>
                    </a:lnTo>
                    <a:lnTo>
                      <a:pt x="442" y="1025"/>
                    </a:lnTo>
                    <a:lnTo>
                      <a:pt x="423" y="1011"/>
                    </a:lnTo>
                    <a:lnTo>
                      <a:pt x="389" y="1011"/>
                    </a:lnTo>
                    <a:lnTo>
                      <a:pt x="374" y="1001"/>
                    </a:lnTo>
                    <a:lnTo>
                      <a:pt x="374" y="982"/>
                    </a:lnTo>
                    <a:lnTo>
                      <a:pt x="379" y="977"/>
                    </a:lnTo>
                    <a:lnTo>
                      <a:pt x="384" y="957"/>
                    </a:lnTo>
                    <a:lnTo>
                      <a:pt x="389" y="943"/>
                    </a:lnTo>
                    <a:lnTo>
                      <a:pt x="413" y="943"/>
                    </a:lnTo>
                    <a:lnTo>
                      <a:pt x="432" y="938"/>
                    </a:lnTo>
                    <a:lnTo>
                      <a:pt x="447" y="928"/>
                    </a:lnTo>
                    <a:lnTo>
                      <a:pt x="457" y="909"/>
                    </a:lnTo>
                    <a:lnTo>
                      <a:pt x="471" y="889"/>
                    </a:lnTo>
                    <a:lnTo>
                      <a:pt x="466" y="875"/>
                    </a:lnTo>
                    <a:lnTo>
                      <a:pt x="461" y="865"/>
                    </a:lnTo>
                    <a:lnTo>
                      <a:pt x="461" y="860"/>
                    </a:lnTo>
                    <a:lnTo>
                      <a:pt x="461" y="855"/>
                    </a:lnTo>
                    <a:lnTo>
                      <a:pt x="466" y="845"/>
                    </a:lnTo>
                    <a:lnTo>
                      <a:pt x="471" y="836"/>
                    </a:lnTo>
                    <a:lnTo>
                      <a:pt x="476" y="816"/>
                    </a:lnTo>
                    <a:lnTo>
                      <a:pt x="471" y="807"/>
                    </a:lnTo>
                    <a:lnTo>
                      <a:pt x="461" y="787"/>
                    </a:lnTo>
                    <a:lnTo>
                      <a:pt x="466" y="782"/>
                    </a:lnTo>
                    <a:lnTo>
                      <a:pt x="466" y="768"/>
                    </a:lnTo>
                    <a:lnTo>
                      <a:pt x="452" y="753"/>
                    </a:lnTo>
                    <a:lnTo>
                      <a:pt x="442" y="748"/>
                    </a:lnTo>
                    <a:lnTo>
                      <a:pt x="432" y="729"/>
                    </a:lnTo>
                    <a:lnTo>
                      <a:pt x="432" y="714"/>
                    </a:lnTo>
                    <a:lnTo>
                      <a:pt x="413" y="704"/>
                    </a:lnTo>
                    <a:lnTo>
                      <a:pt x="403" y="695"/>
                    </a:lnTo>
                    <a:lnTo>
                      <a:pt x="393" y="685"/>
                    </a:lnTo>
                    <a:lnTo>
                      <a:pt x="364" y="690"/>
                    </a:lnTo>
                    <a:lnTo>
                      <a:pt x="359" y="680"/>
                    </a:lnTo>
                    <a:lnTo>
                      <a:pt x="359" y="656"/>
                    </a:lnTo>
                    <a:lnTo>
                      <a:pt x="330" y="641"/>
                    </a:lnTo>
                    <a:lnTo>
                      <a:pt x="320" y="636"/>
                    </a:lnTo>
                    <a:lnTo>
                      <a:pt x="311" y="636"/>
                    </a:lnTo>
                    <a:lnTo>
                      <a:pt x="306" y="627"/>
                    </a:lnTo>
                    <a:lnTo>
                      <a:pt x="291" y="627"/>
                    </a:lnTo>
                    <a:lnTo>
                      <a:pt x="282" y="632"/>
                    </a:lnTo>
                    <a:lnTo>
                      <a:pt x="267" y="636"/>
                    </a:lnTo>
                    <a:lnTo>
                      <a:pt x="252" y="636"/>
                    </a:lnTo>
                    <a:lnTo>
                      <a:pt x="238" y="627"/>
                    </a:lnTo>
                    <a:lnTo>
                      <a:pt x="223" y="627"/>
                    </a:lnTo>
                    <a:lnTo>
                      <a:pt x="218" y="612"/>
                    </a:lnTo>
                    <a:lnTo>
                      <a:pt x="228" y="607"/>
                    </a:lnTo>
                    <a:lnTo>
                      <a:pt x="243" y="598"/>
                    </a:lnTo>
                    <a:lnTo>
                      <a:pt x="238" y="588"/>
                    </a:lnTo>
                    <a:lnTo>
                      <a:pt x="223" y="583"/>
                    </a:lnTo>
                    <a:lnTo>
                      <a:pt x="209" y="588"/>
                    </a:lnTo>
                    <a:lnTo>
                      <a:pt x="194" y="588"/>
                    </a:lnTo>
                    <a:lnTo>
                      <a:pt x="175" y="568"/>
                    </a:lnTo>
                    <a:lnTo>
                      <a:pt x="155" y="568"/>
                    </a:lnTo>
                    <a:lnTo>
                      <a:pt x="136" y="573"/>
                    </a:lnTo>
                    <a:lnTo>
                      <a:pt x="121" y="573"/>
                    </a:lnTo>
                    <a:lnTo>
                      <a:pt x="111" y="563"/>
                    </a:lnTo>
                    <a:lnTo>
                      <a:pt x="73" y="563"/>
                    </a:lnTo>
                    <a:lnTo>
                      <a:pt x="63" y="554"/>
                    </a:lnTo>
                    <a:lnTo>
                      <a:pt x="53" y="534"/>
                    </a:lnTo>
                    <a:lnTo>
                      <a:pt x="48" y="515"/>
                    </a:lnTo>
                    <a:lnTo>
                      <a:pt x="48" y="491"/>
                    </a:lnTo>
                    <a:lnTo>
                      <a:pt x="34" y="466"/>
                    </a:lnTo>
                    <a:lnTo>
                      <a:pt x="29" y="452"/>
                    </a:lnTo>
                    <a:lnTo>
                      <a:pt x="24" y="432"/>
                    </a:lnTo>
                    <a:lnTo>
                      <a:pt x="19" y="413"/>
                    </a:lnTo>
                    <a:lnTo>
                      <a:pt x="14" y="408"/>
                    </a:lnTo>
                    <a:lnTo>
                      <a:pt x="9" y="403"/>
                    </a:lnTo>
                    <a:lnTo>
                      <a:pt x="9" y="398"/>
                    </a:lnTo>
                    <a:lnTo>
                      <a:pt x="5" y="393"/>
                    </a:lnTo>
                    <a:lnTo>
                      <a:pt x="14" y="388"/>
                    </a:lnTo>
                    <a:lnTo>
                      <a:pt x="14" y="374"/>
                    </a:lnTo>
                    <a:lnTo>
                      <a:pt x="19" y="364"/>
                    </a:lnTo>
                    <a:lnTo>
                      <a:pt x="29" y="354"/>
                    </a:lnTo>
                    <a:lnTo>
                      <a:pt x="39" y="340"/>
                    </a:lnTo>
                    <a:lnTo>
                      <a:pt x="39" y="296"/>
                    </a:lnTo>
                    <a:lnTo>
                      <a:pt x="24" y="282"/>
                    </a:lnTo>
                    <a:lnTo>
                      <a:pt x="9" y="267"/>
                    </a:lnTo>
                    <a:lnTo>
                      <a:pt x="5" y="252"/>
                    </a:lnTo>
                    <a:lnTo>
                      <a:pt x="0" y="238"/>
                    </a:lnTo>
                    <a:lnTo>
                      <a:pt x="0" y="223"/>
                    </a:lnTo>
                    <a:lnTo>
                      <a:pt x="5" y="194"/>
                    </a:lnTo>
                    <a:lnTo>
                      <a:pt x="24" y="179"/>
                    </a:lnTo>
                    <a:lnTo>
                      <a:pt x="53" y="165"/>
                    </a:lnTo>
                    <a:lnTo>
                      <a:pt x="82" y="160"/>
                    </a:lnTo>
                    <a:lnTo>
                      <a:pt x="102" y="150"/>
                    </a:lnTo>
                    <a:lnTo>
                      <a:pt x="116" y="126"/>
                    </a:lnTo>
                    <a:lnTo>
                      <a:pt x="145" y="111"/>
                    </a:lnTo>
                    <a:lnTo>
                      <a:pt x="160" y="102"/>
                    </a:lnTo>
                    <a:lnTo>
                      <a:pt x="175" y="97"/>
                    </a:lnTo>
                    <a:lnTo>
                      <a:pt x="184" y="87"/>
                    </a:lnTo>
                    <a:lnTo>
                      <a:pt x="189" y="77"/>
                    </a:lnTo>
                    <a:lnTo>
                      <a:pt x="194" y="68"/>
                    </a:lnTo>
                    <a:lnTo>
                      <a:pt x="209" y="63"/>
                    </a:lnTo>
                    <a:lnTo>
                      <a:pt x="218" y="53"/>
                    </a:lnTo>
                    <a:lnTo>
                      <a:pt x="233" y="48"/>
                    </a:lnTo>
                    <a:lnTo>
                      <a:pt x="248" y="43"/>
                    </a:lnTo>
                    <a:lnTo>
                      <a:pt x="257" y="39"/>
                    </a:lnTo>
                    <a:lnTo>
                      <a:pt x="267" y="24"/>
                    </a:lnTo>
                    <a:lnTo>
                      <a:pt x="282" y="14"/>
                    </a:lnTo>
                    <a:lnTo>
                      <a:pt x="286" y="9"/>
                    </a:lnTo>
                    <a:lnTo>
                      <a:pt x="296" y="9"/>
                    </a:lnTo>
                    <a:lnTo>
                      <a:pt x="306" y="14"/>
                    </a:lnTo>
                    <a:lnTo>
                      <a:pt x="316" y="9"/>
                    </a:lnTo>
                    <a:lnTo>
                      <a:pt x="320" y="4"/>
                    </a:lnTo>
                    <a:lnTo>
                      <a:pt x="330" y="9"/>
                    </a:lnTo>
                    <a:lnTo>
                      <a:pt x="345" y="9"/>
                    </a:lnTo>
                    <a:lnTo>
                      <a:pt x="359" y="0"/>
                    </a:lnTo>
                    <a:lnTo>
                      <a:pt x="374" y="9"/>
                    </a:lnTo>
                    <a:lnTo>
                      <a:pt x="374" y="39"/>
                    </a:lnTo>
                    <a:lnTo>
                      <a:pt x="379" y="58"/>
                    </a:lnTo>
                    <a:lnTo>
                      <a:pt x="389" y="73"/>
                    </a:lnTo>
                    <a:lnTo>
                      <a:pt x="403" y="77"/>
                    </a:lnTo>
                    <a:lnTo>
                      <a:pt x="423" y="73"/>
                    </a:lnTo>
                    <a:lnTo>
                      <a:pt x="442" y="77"/>
                    </a:lnTo>
                    <a:lnTo>
                      <a:pt x="457" y="87"/>
                    </a:lnTo>
                    <a:lnTo>
                      <a:pt x="466" y="87"/>
                    </a:lnTo>
                    <a:lnTo>
                      <a:pt x="491" y="92"/>
                    </a:lnTo>
                    <a:lnTo>
                      <a:pt x="495" y="111"/>
                    </a:lnTo>
                    <a:lnTo>
                      <a:pt x="500" y="126"/>
                    </a:lnTo>
                    <a:lnTo>
                      <a:pt x="505" y="141"/>
                    </a:lnTo>
                    <a:lnTo>
                      <a:pt x="515" y="150"/>
                    </a:lnTo>
                    <a:lnTo>
                      <a:pt x="529" y="160"/>
                    </a:lnTo>
                    <a:lnTo>
                      <a:pt x="549" y="179"/>
                    </a:lnTo>
                    <a:lnTo>
                      <a:pt x="554" y="199"/>
                    </a:lnTo>
                    <a:lnTo>
                      <a:pt x="564" y="218"/>
                    </a:lnTo>
                    <a:lnTo>
                      <a:pt x="573" y="223"/>
                    </a:lnTo>
                    <a:lnTo>
                      <a:pt x="593" y="223"/>
                    </a:lnTo>
                    <a:lnTo>
                      <a:pt x="602" y="214"/>
                    </a:lnTo>
                    <a:lnTo>
                      <a:pt x="612" y="209"/>
                    </a:lnTo>
                    <a:lnTo>
                      <a:pt x="632" y="209"/>
                    </a:lnTo>
                    <a:lnTo>
                      <a:pt x="641" y="214"/>
                    </a:lnTo>
                    <a:lnTo>
                      <a:pt x="666" y="199"/>
                    </a:lnTo>
                    <a:lnTo>
                      <a:pt x="666" y="189"/>
                    </a:lnTo>
                    <a:lnTo>
                      <a:pt x="675" y="184"/>
                    </a:lnTo>
                    <a:lnTo>
                      <a:pt x="685" y="189"/>
                    </a:lnTo>
                    <a:lnTo>
                      <a:pt x="695" y="199"/>
                    </a:lnTo>
                    <a:lnTo>
                      <a:pt x="700" y="218"/>
                    </a:lnTo>
                    <a:lnTo>
                      <a:pt x="709" y="228"/>
                    </a:lnTo>
                    <a:lnTo>
                      <a:pt x="724" y="228"/>
                    </a:lnTo>
                    <a:lnTo>
                      <a:pt x="734" y="243"/>
                    </a:lnTo>
                    <a:lnTo>
                      <a:pt x="739" y="267"/>
                    </a:lnTo>
                    <a:lnTo>
                      <a:pt x="734" y="286"/>
                    </a:lnTo>
                    <a:lnTo>
                      <a:pt x="739" y="306"/>
                    </a:lnTo>
                    <a:lnTo>
                      <a:pt x="743" y="316"/>
                    </a:lnTo>
                    <a:lnTo>
                      <a:pt x="763" y="311"/>
                    </a:lnTo>
                    <a:lnTo>
                      <a:pt x="777" y="301"/>
                    </a:lnTo>
                    <a:lnTo>
                      <a:pt x="797" y="306"/>
                    </a:lnTo>
                    <a:lnTo>
                      <a:pt x="802" y="316"/>
                    </a:lnTo>
                    <a:lnTo>
                      <a:pt x="816" y="325"/>
                    </a:lnTo>
                    <a:lnTo>
                      <a:pt x="836" y="325"/>
                    </a:lnTo>
                    <a:lnTo>
                      <a:pt x="850" y="345"/>
                    </a:lnTo>
                    <a:lnTo>
                      <a:pt x="865" y="354"/>
                    </a:lnTo>
                    <a:lnTo>
                      <a:pt x="884" y="350"/>
                    </a:lnTo>
                    <a:lnTo>
                      <a:pt x="909" y="340"/>
                    </a:lnTo>
                    <a:lnTo>
                      <a:pt x="923" y="335"/>
                    </a:lnTo>
                    <a:lnTo>
                      <a:pt x="933" y="345"/>
                    </a:lnTo>
                    <a:lnTo>
                      <a:pt x="938" y="354"/>
                    </a:lnTo>
                    <a:lnTo>
                      <a:pt x="938" y="369"/>
                    </a:lnTo>
                    <a:lnTo>
                      <a:pt x="948" y="384"/>
                    </a:lnTo>
                    <a:lnTo>
                      <a:pt x="952" y="398"/>
                    </a:lnTo>
                    <a:lnTo>
                      <a:pt x="957" y="408"/>
                    </a:lnTo>
                    <a:lnTo>
                      <a:pt x="962" y="423"/>
                    </a:lnTo>
                    <a:lnTo>
                      <a:pt x="972" y="427"/>
                    </a:lnTo>
                    <a:lnTo>
                      <a:pt x="986" y="418"/>
                    </a:lnTo>
                    <a:lnTo>
                      <a:pt x="991" y="408"/>
                    </a:lnTo>
                    <a:lnTo>
                      <a:pt x="996" y="398"/>
                    </a:lnTo>
                    <a:lnTo>
                      <a:pt x="996" y="379"/>
                    </a:lnTo>
                    <a:lnTo>
                      <a:pt x="1016" y="379"/>
                    </a:lnTo>
                    <a:lnTo>
                      <a:pt x="1030" y="384"/>
                    </a:lnTo>
                    <a:lnTo>
                      <a:pt x="1045" y="379"/>
                    </a:lnTo>
                    <a:lnTo>
                      <a:pt x="1059" y="374"/>
                    </a:lnTo>
                    <a:lnTo>
                      <a:pt x="1064" y="374"/>
                    </a:lnTo>
                    <a:lnTo>
                      <a:pt x="1074" y="379"/>
                    </a:lnTo>
                    <a:lnTo>
                      <a:pt x="1089" y="388"/>
                    </a:lnTo>
                    <a:lnTo>
                      <a:pt x="1093" y="384"/>
                    </a:lnTo>
                    <a:lnTo>
                      <a:pt x="1108" y="374"/>
                    </a:lnTo>
                    <a:lnTo>
                      <a:pt x="1127" y="374"/>
                    </a:lnTo>
                    <a:lnTo>
                      <a:pt x="1142" y="379"/>
                    </a:lnTo>
                    <a:lnTo>
                      <a:pt x="1147" y="393"/>
                    </a:lnTo>
                    <a:lnTo>
                      <a:pt x="1157" y="393"/>
                    </a:lnTo>
                    <a:lnTo>
                      <a:pt x="1161" y="388"/>
                    </a:lnTo>
                    <a:lnTo>
                      <a:pt x="1176" y="388"/>
                    </a:lnTo>
                    <a:lnTo>
                      <a:pt x="1191" y="393"/>
                    </a:lnTo>
                    <a:lnTo>
                      <a:pt x="1191" y="413"/>
                    </a:lnTo>
                    <a:lnTo>
                      <a:pt x="1186" y="427"/>
                    </a:lnTo>
                    <a:lnTo>
                      <a:pt x="1195" y="442"/>
                    </a:lnTo>
                    <a:lnTo>
                      <a:pt x="1205" y="452"/>
                    </a:lnTo>
                    <a:lnTo>
                      <a:pt x="1210" y="461"/>
                    </a:lnTo>
                    <a:lnTo>
                      <a:pt x="1215" y="471"/>
                    </a:lnTo>
                    <a:lnTo>
                      <a:pt x="1244" y="471"/>
                    </a:lnTo>
                    <a:lnTo>
                      <a:pt x="1254" y="476"/>
                    </a:lnTo>
                    <a:lnTo>
                      <a:pt x="1259" y="491"/>
                    </a:lnTo>
                    <a:lnTo>
                      <a:pt x="1259" y="500"/>
                    </a:lnTo>
                    <a:lnTo>
                      <a:pt x="1254" y="510"/>
                    </a:lnTo>
                    <a:lnTo>
                      <a:pt x="1263" y="515"/>
                    </a:lnTo>
                    <a:lnTo>
                      <a:pt x="1278" y="510"/>
                    </a:lnTo>
                    <a:lnTo>
                      <a:pt x="1288" y="515"/>
                    </a:lnTo>
                    <a:lnTo>
                      <a:pt x="1293" y="534"/>
                    </a:lnTo>
                    <a:lnTo>
                      <a:pt x="1307" y="544"/>
                    </a:lnTo>
                    <a:lnTo>
                      <a:pt x="1322" y="559"/>
                    </a:lnTo>
                    <a:lnTo>
                      <a:pt x="1327" y="568"/>
                    </a:lnTo>
                    <a:lnTo>
                      <a:pt x="1341" y="563"/>
                    </a:lnTo>
                    <a:lnTo>
                      <a:pt x="1366" y="559"/>
                    </a:lnTo>
                    <a:lnTo>
                      <a:pt x="1385" y="563"/>
                    </a:lnTo>
                    <a:lnTo>
                      <a:pt x="1395" y="573"/>
                    </a:lnTo>
                    <a:lnTo>
                      <a:pt x="1404" y="583"/>
                    </a:lnTo>
                    <a:lnTo>
                      <a:pt x="1414" y="607"/>
                    </a:lnTo>
                    <a:lnTo>
                      <a:pt x="1429" y="607"/>
                    </a:lnTo>
                    <a:lnTo>
                      <a:pt x="1434" y="593"/>
                    </a:lnTo>
                    <a:lnTo>
                      <a:pt x="1438" y="578"/>
                    </a:lnTo>
                    <a:lnTo>
                      <a:pt x="1438" y="568"/>
                    </a:lnTo>
                    <a:lnTo>
                      <a:pt x="1448" y="559"/>
                    </a:lnTo>
                    <a:lnTo>
                      <a:pt x="1468" y="554"/>
                    </a:lnTo>
                    <a:lnTo>
                      <a:pt x="1477" y="559"/>
                    </a:lnTo>
                    <a:lnTo>
                      <a:pt x="1477" y="573"/>
                    </a:lnTo>
                    <a:lnTo>
                      <a:pt x="1482" y="583"/>
                    </a:lnTo>
                    <a:lnTo>
                      <a:pt x="1502" y="588"/>
                    </a:lnTo>
                    <a:lnTo>
                      <a:pt x="1521" y="573"/>
                    </a:lnTo>
                    <a:lnTo>
                      <a:pt x="1531" y="568"/>
                    </a:lnTo>
                    <a:lnTo>
                      <a:pt x="1550" y="583"/>
                    </a:lnTo>
                    <a:lnTo>
                      <a:pt x="1589" y="583"/>
                    </a:lnTo>
                    <a:lnTo>
                      <a:pt x="1594" y="588"/>
                    </a:lnTo>
                    <a:lnTo>
                      <a:pt x="1604" y="607"/>
                    </a:lnTo>
                    <a:lnTo>
                      <a:pt x="1604" y="612"/>
                    </a:lnTo>
                    <a:lnTo>
                      <a:pt x="1599" y="617"/>
                    </a:lnTo>
                    <a:lnTo>
                      <a:pt x="1579" y="627"/>
                    </a:lnTo>
                    <a:lnTo>
                      <a:pt x="1560" y="636"/>
                    </a:lnTo>
                    <a:lnTo>
                      <a:pt x="1555" y="641"/>
                    </a:lnTo>
                    <a:lnTo>
                      <a:pt x="1550" y="651"/>
                    </a:lnTo>
                    <a:lnTo>
                      <a:pt x="1550" y="661"/>
                    </a:lnTo>
                    <a:lnTo>
                      <a:pt x="1575" y="661"/>
                    </a:lnTo>
                    <a:lnTo>
                      <a:pt x="1599" y="656"/>
                    </a:lnTo>
                    <a:lnTo>
                      <a:pt x="1609" y="666"/>
                    </a:lnTo>
                    <a:lnTo>
                      <a:pt x="1618" y="675"/>
                    </a:lnTo>
                    <a:lnTo>
                      <a:pt x="1618" y="700"/>
                    </a:lnTo>
                    <a:lnTo>
                      <a:pt x="1638" y="704"/>
                    </a:lnTo>
                    <a:lnTo>
                      <a:pt x="1643" y="724"/>
                    </a:lnTo>
                    <a:lnTo>
                      <a:pt x="1638" y="734"/>
                    </a:lnTo>
                    <a:lnTo>
                      <a:pt x="1638" y="743"/>
                    </a:lnTo>
                    <a:lnTo>
                      <a:pt x="1652" y="768"/>
                    </a:lnTo>
                    <a:lnTo>
                      <a:pt x="1657" y="782"/>
                    </a:lnTo>
                    <a:lnTo>
                      <a:pt x="1657" y="787"/>
                    </a:lnTo>
                    <a:lnTo>
                      <a:pt x="1662" y="807"/>
                    </a:lnTo>
                    <a:lnTo>
                      <a:pt x="1686" y="816"/>
                    </a:lnTo>
                    <a:lnTo>
                      <a:pt x="1701" y="821"/>
                    </a:lnTo>
                    <a:lnTo>
                      <a:pt x="1720" y="826"/>
                    </a:lnTo>
                    <a:lnTo>
                      <a:pt x="1730" y="836"/>
                    </a:lnTo>
                    <a:lnTo>
                      <a:pt x="1745" y="845"/>
                    </a:lnTo>
                    <a:lnTo>
                      <a:pt x="1754" y="855"/>
                    </a:lnTo>
                    <a:lnTo>
                      <a:pt x="1759" y="870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451B1FE9-7684-39FC-E4B3-DD80C0D33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089" y="4266519"/>
                <a:ext cx="290469" cy="202842"/>
              </a:xfrm>
              <a:custGeom>
                <a:avLst/>
                <a:gdLst>
                  <a:gd name="T0" fmla="*/ 5 w 1030"/>
                  <a:gd name="T1" fmla="*/ 345 h 715"/>
                  <a:gd name="T2" fmla="*/ 24 w 1030"/>
                  <a:gd name="T3" fmla="*/ 287 h 715"/>
                  <a:gd name="T4" fmla="*/ 5 w 1030"/>
                  <a:gd name="T5" fmla="*/ 239 h 715"/>
                  <a:gd name="T6" fmla="*/ 39 w 1030"/>
                  <a:gd name="T7" fmla="*/ 204 h 715"/>
                  <a:gd name="T8" fmla="*/ 44 w 1030"/>
                  <a:gd name="T9" fmla="*/ 156 h 715"/>
                  <a:gd name="T10" fmla="*/ 10 w 1030"/>
                  <a:gd name="T11" fmla="*/ 122 h 715"/>
                  <a:gd name="T12" fmla="*/ 24 w 1030"/>
                  <a:gd name="T13" fmla="*/ 83 h 715"/>
                  <a:gd name="T14" fmla="*/ 87 w 1030"/>
                  <a:gd name="T15" fmla="*/ 78 h 715"/>
                  <a:gd name="T16" fmla="*/ 121 w 1030"/>
                  <a:gd name="T17" fmla="*/ 49 h 715"/>
                  <a:gd name="T18" fmla="*/ 155 w 1030"/>
                  <a:gd name="T19" fmla="*/ 0 h 715"/>
                  <a:gd name="T20" fmla="*/ 238 w 1030"/>
                  <a:gd name="T21" fmla="*/ 30 h 715"/>
                  <a:gd name="T22" fmla="*/ 282 w 1030"/>
                  <a:gd name="T23" fmla="*/ 25 h 715"/>
                  <a:gd name="T24" fmla="*/ 340 w 1030"/>
                  <a:gd name="T25" fmla="*/ 49 h 715"/>
                  <a:gd name="T26" fmla="*/ 364 w 1030"/>
                  <a:gd name="T27" fmla="*/ 88 h 715"/>
                  <a:gd name="T28" fmla="*/ 423 w 1030"/>
                  <a:gd name="T29" fmla="*/ 151 h 715"/>
                  <a:gd name="T30" fmla="*/ 466 w 1030"/>
                  <a:gd name="T31" fmla="*/ 180 h 715"/>
                  <a:gd name="T32" fmla="*/ 510 w 1030"/>
                  <a:gd name="T33" fmla="*/ 180 h 715"/>
                  <a:gd name="T34" fmla="*/ 578 w 1030"/>
                  <a:gd name="T35" fmla="*/ 156 h 715"/>
                  <a:gd name="T36" fmla="*/ 607 w 1030"/>
                  <a:gd name="T37" fmla="*/ 200 h 715"/>
                  <a:gd name="T38" fmla="*/ 676 w 1030"/>
                  <a:gd name="T39" fmla="*/ 200 h 715"/>
                  <a:gd name="T40" fmla="*/ 734 w 1030"/>
                  <a:gd name="T41" fmla="*/ 209 h 715"/>
                  <a:gd name="T42" fmla="*/ 778 w 1030"/>
                  <a:gd name="T43" fmla="*/ 204 h 715"/>
                  <a:gd name="T44" fmla="*/ 807 w 1030"/>
                  <a:gd name="T45" fmla="*/ 229 h 715"/>
                  <a:gd name="T46" fmla="*/ 831 w 1030"/>
                  <a:gd name="T47" fmla="*/ 258 h 715"/>
                  <a:gd name="T48" fmla="*/ 850 w 1030"/>
                  <a:gd name="T49" fmla="*/ 292 h 715"/>
                  <a:gd name="T50" fmla="*/ 894 w 1030"/>
                  <a:gd name="T51" fmla="*/ 263 h 715"/>
                  <a:gd name="T52" fmla="*/ 923 w 1030"/>
                  <a:gd name="T53" fmla="*/ 224 h 715"/>
                  <a:gd name="T54" fmla="*/ 948 w 1030"/>
                  <a:gd name="T55" fmla="*/ 248 h 715"/>
                  <a:gd name="T56" fmla="*/ 909 w 1030"/>
                  <a:gd name="T57" fmla="*/ 287 h 715"/>
                  <a:gd name="T58" fmla="*/ 948 w 1030"/>
                  <a:gd name="T59" fmla="*/ 359 h 715"/>
                  <a:gd name="T60" fmla="*/ 1006 w 1030"/>
                  <a:gd name="T61" fmla="*/ 409 h 715"/>
                  <a:gd name="T62" fmla="*/ 967 w 1030"/>
                  <a:gd name="T63" fmla="*/ 462 h 715"/>
                  <a:gd name="T64" fmla="*/ 1011 w 1030"/>
                  <a:gd name="T65" fmla="*/ 501 h 715"/>
                  <a:gd name="T66" fmla="*/ 1026 w 1030"/>
                  <a:gd name="T67" fmla="*/ 554 h 715"/>
                  <a:gd name="T68" fmla="*/ 977 w 1030"/>
                  <a:gd name="T69" fmla="*/ 608 h 715"/>
                  <a:gd name="T70" fmla="*/ 991 w 1030"/>
                  <a:gd name="T71" fmla="*/ 647 h 715"/>
                  <a:gd name="T72" fmla="*/ 953 w 1030"/>
                  <a:gd name="T73" fmla="*/ 657 h 715"/>
                  <a:gd name="T74" fmla="*/ 909 w 1030"/>
                  <a:gd name="T75" fmla="*/ 652 h 715"/>
                  <a:gd name="T76" fmla="*/ 899 w 1030"/>
                  <a:gd name="T77" fmla="*/ 627 h 715"/>
                  <a:gd name="T78" fmla="*/ 875 w 1030"/>
                  <a:gd name="T79" fmla="*/ 598 h 715"/>
                  <a:gd name="T80" fmla="*/ 836 w 1030"/>
                  <a:gd name="T81" fmla="*/ 613 h 715"/>
                  <a:gd name="T82" fmla="*/ 787 w 1030"/>
                  <a:gd name="T83" fmla="*/ 603 h 715"/>
                  <a:gd name="T84" fmla="*/ 753 w 1030"/>
                  <a:gd name="T85" fmla="*/ 608 h 715"/>
                  <a:gd name="T86" fmla="*/ 671 w 1030"/>
                  <a:gd name="T87" fmla="*/ 579 h 715"/>
                  <a:gd name="T88" fmla="*/ 680 w 1030"/>
                  <a:gd name="T89" fmla="*/ 632 h 715"/>
                  <a:gd name="T90" fmla="*/ 637 w 1030"/>
                  <a:gd name="T91" fmla="*/ 657 h 715"/>
                  <a:gd name="T92" fmla="*/ 598 w 1030"/>
                  <a:gd name="T93" fmla="*/ 657 h 715"/>
                  <a:gd name="T94" fmla="*/ 559 w 1030"/>
                  <a:gd name="T95" fmla="*/ 647 h 715"/>
                  <a:gd name="T96" fmla="*/ 510 w 1030"/>
                  <a:gd name="T97" fmla="*/ 681 h 715"/>
                  <a:gd name="T98" fmla="*/ 447 w 1030"/>
                  <a:gd name="T99" fmla="*/ 715 h 715"/>
                  <a:gd name="T100" fmla="*/ 418 w 1030"/>
                  <a:gd name="T101" fmla="*/ 666 h 715"/>
                  <a:gd name="T102" fmla="*/ 384 w 1030"/>
                  <a:gd name="T103" fmla="*/ 603 h 715"/>
                  <a:gd name="T104" fmla="*/ 403 w 1030"/>
                  <a:gd name="T105" fmla="*/ 550 h 715"/>
                  <a:gd name="T106" fmla="*/ 369 w 1030"/>
                  <a:gd name="T107" fmla="*/ 506 h 715"/>
                  <a:gd name="T108" fmla="*/ 335 w 1030"/>
                  <a:gd name="T109" fmla="*/ 462 h 715"/>
                  <a:gd name="T110" fmla="*/ 335 w 1030"/>
                  <a:gd name="T111" fmla="*/ 404 h 715"/>
                  <a:gd name="T112" fmla="*/ 311 w 1030"/>
                  <a:gd name="T113" fmla="*/ 375 h 715"/>
                  <a:gd name="T114" fmla="*/ 248 w 1030"/>
                  <a:gd name="T115" fmla="*/ 370 h 715"/>
                  <a:gd name="T116" fmla="*/ 175 w 1030"/>
                  <a:gd name="T117" fmla="*/ 370 h 715"/>
                  <a:gd name="T118" fmla="*/ 126 w 1030"/>
                  <a:gd name="T119" fmla="*/ 36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0" h="715">
                    <a:moveTo>
                      <a:pt x="126" y="350"/>
                    </a:moveTo>
                    <a:lnTo>
                      <a:pt x="116" y="345"/>
                    </a:lnTo>
                    <a:lnTo>
                      <a:pt x="24" y="345"/>
                    </a:lnTo>
                    <a:lnTo>
                      <a:pt x="10" y="341"/>
                    </a:lnTo>
                    <a:lnTo>
                      <a:pt x="5" y="345"/>
                    </a:lnTo>
                    <a:lnTo>
                      <a:pt x="5" y="326"/>
                    </a:lnTo>
                    <a:lnTo>
                      <a:pt x="10" y="311"/>
                    </a:lnTo>
                    <a:lnTo>
                      <a:pt x="14" y="302"/>
                    </a:lnTo>
                    <a:lnTo>
                      <a:pt x="19" y="297"/>
                    </a:lnTo>
                    <a:lnTo>
                      <a:pt x="24" y="287"/>
                    </a:lnTo>
                    <a:lnTo>
                      <a:pt x="29" y="282"/>
                    </a:lnTo>
                    <a:lnTo>
                      <a:pt x="24" y="273"/>
                    </a:lnTo>
                    <a:lnTo>
                      <a:pt x="19" y="263"/>
                    </a:lnTo>
                    <a:lnTo>
                      <a:pt x="14" y="253"/>
                    </a:lnTo>
                    <a:lnTo>
                      <a:pt x="5" y="239"/>
                    </a:lnTo>
                    <a:lnTo>
                      <a:pt x="0" y="229"/>
                    </a:lnTo>
                    <a:lnTo>
                      <a:pt x="5" y="219"/>
                    </a:lnTo>
                    <a:lnTo>
                      <a:pt x="10" y="209"/>
                    </a:lnTo>
                    <a:lnTo>
                      <a:pt x="24" y="204"/>
                    </a:lnTo>
                    <a:lnTo>
                      <a:pt x="39" y="204"/>
                    </a:lnTo>
                    <a:lnTo>
                      <a:pt x="44" y="195"/>
                    </a:lnTo>
                    <a:lnTo>
                      <a:pt x="53" y="185"/>
                    </a:lnTo>
                    <a:lnTo>
                      <a:pt x="53" y="175"/>
                    </a:lnTo>
                    <a:lnTo>
                      <a:pt x="48" y="166"/>
                    </a:lnTo>
                    <a:lnTo>
                      <a:pt x="44" y="156"/>
                    </a:lnTo>
                    <a:lnTo>
                      <a:pt x="39" y="146"/>
                    </a:lnTo>
                    <a:lnTo>
                      <a:pt x="34" y="136"/>
                    </a:lnTo>
                    <a:lnTo>
                      <a:pt x="34" y="132"/>
                    </a:lnTo>
                    <a:lnTo>
                      <a:pt x="19" y="127"/>
                    </a:lnTo>
                    <a:lnTo>
                      <a:pt x="10" y="122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5" y="98"/>
                    </a:lnTo>
                    <a:lnTo>
                      <a:pt x="14" y="93"/>
                    </a:lnTo>
                    <a:lnTo>
                      <a:pt x="24" y="83"/>
                    </a:lnTo>
                    <a:lnTo>
                      <a:pt x="34" y="73"/>
                    </a:lnTo>
                    <a:lnTo>
                      <a:pt x="53" y="64"/>
                    </a:lnTo>
                    <a:lnTo>
                      <a:pt x="68" y="64"/>
                    </a:lnTo>
                    <a:lnTo>
                      <a:pt x="78" y="68"/>
                    </a:lnTo>
                    <a:lnTo>
                      <a:pt x="87" y="78"/>
                    </a:lnTo>
                    <a:lnTo>
                      <a:pt x="97" y="83"/>
                    </a:lnTo>
                    <a:lnTo>
                      <a:pt x="107" y="78"/>
                    </a:lnTo>
                    <a:lnTo>
                      <a:pt x="112" y="73"/>
                    </a:lnTo>
                    <a:lnTo>
                      <a:pt x="116" y="64"/>
                    </a:lnTo>
                    <a:lnTo>
                      <a:pt x="121" y="49"/>
                    </a:lnTo>
                    <a:lnTo>
                      <a:pt x="126" y="34"/>
                    </a:lnTo>
                    <a:lnTo>
                      <a:pt x="131" y="25"/>
                    </a:lnTo>
                    <a:lnTo>
                      <a:pt x="136" y="15"/>
                    </a:lnTo>
                    <a:lnTo>
                      <a:pt x="146" y="5"/>
                    </a:lnTo>
                    <a:lnTo>
                      <a:pt x="155" y="0"/>
                    </a:lnTo>
                    <a:lnTo>
                      <a:pt x="165" y="0"/>
                    </a:lnTo>
                    <a:lnTo>
                      <a:pt x="175" y="5"/>
                    </a:lnTo>
                    <a:lnTo>
                      <a:pt x="199" y="15"/>
                    </a:lnTo>
                    <a:lnTo>
                      <a:pt x="219" y="20"/>
                    </a:lnTo>
                    <a:lnTo>
                      <a:pt x="238" y="30"/>
                    </a:lnTo>
                    <a:lnTo>
                      <a:pt x="248" y="25"/>
                    </a:lnTo>
                    <a:lnTo>
                      <a:pt x="253" y="15"/>
                    </a:lnTo>
                    <a:lnTo>
                      <a:pt x="262" y="10"/>
                    </a:lnTo>
                    <a:lnTo>
                      <a:pt x="272" y="15"/>
                    </a:lnTo>
                    <a:lnTo>
                      <a:pt x="282" y="25"/>
                    </a:lnTo>
                    <a:lnTo>
                      <a:pt x="296" y="34"/>
                    </a:lnTo>
                    <a:lnTo>
                      <a:pt x="301" y="49"/>
                    </a:lnTo>
                    <a:lnTo>
                      <a:pt x="306" y="59"/>
                    </a:lnTo>
                    <a:lnTo>
                      <a:pt x="326" y="64"/>
                    </a:lnTo>
                    <a:lnTo>
                      <a:pt x="340" y="49"/>
                    </a:lnTo>
                    <a:lnTo>
                      <a:pt x="350" y="49"/>
                    </a:lnTo>
                    <a:lnTo>
                      <a:pt x="355" y="59"/>
                    </a:lnTo>
                    <a:lnTo>
                      <a:pt x="350" y="73"/>
                    </a:lnTo>
                    <a:lnTo>
                      <a:pt x="355" y="83"/>
                    </a:lnTo>
                    <a:lnTo>
                      <a:pt x="364" y="88"/>
                    </a:lnTo>
                    <a:lnTo>
                      <a:pt x="374" y="98"/>
                    </a:lnTo>
                    <a:lnTo>
                      <a:pt x="389" y="102"/>
                    </a:lnTo>
                    <a:lnTo>
                      <a:pt x="408" y="107"/>
                    </a:lnTo>
                    <a:lnTo>
                      <a:pt x="423" y="127"/>
                    </a:lnTo>
                    <a:lnTo>
                      <a:pt x="423" y="151"/>
                    </a:lnTo>
                    <a:lnTo>
                      <a:pt x="408" y="156"/>
                    </a:lnTo>
                    <a:lnTo>
                      <a:pt x="408" y="166"/>
                    </a:lnTo>
                    <a:lnTo>
                      <a:pt x="418" y="170"/>
                    </a:lnTo>
                    <a:lnTo>
                      <a:pt x="447" y="170"/>
                    </a:lnTo>
                    <a:lnTo>
                      <a:pt x="466" y="180"/>
                    </a:lnTo>
                    <a:lnTo>
                      <a:pt x="481" y="185"/>
                    </a:lnTo>
                    <a:lnTo>
                      <a:pt x="486" y="204"/>
                    </a:lnTo>
                    <a:lnTo>
                      <a:pt x="496" y="200"/>
                    </a:lnTo>
                    <a:lnTo>
                      <a:pt x="505" y="180"/>
                    </a:lnTo>
                    <a:lnTo>
                      <a:pt x="510" y="180"/>
                    </a:lnTo>
                    <a:lnTo>
                      <a:pt x="515" y="180"/>
                    </a:lnTo>
                    <a:lnTo>
                      <a:pt x="530" y="175"/>
                    </a:lnTo>
                    <a:lnTo>
                      <a:pt x="549" y="170"/>
                    </a:lnTo>
                    <a:lnTo>
                      <a:pt x="564" y="161"/>
                    </a:lnTo>
                    <a:lnTo>
                      <a:pt x="578" y="156"/>
                    </a:lnTo>
                    <a:lnTo>
                      <a:pt x="588" y="151"/>
                    </a:lnTo>
                    <a:lnTo>
                      <a:pt x="593" y="156"/>
                    </a:lnTo>
                    <a:lnTo>
                      <a:pt x="593" y="180"/>
                    </a:lnTo>
                    <a:lnTo>
                      <a:pt x="598" y="190"/>
                    </a:lnTo>
                    <a:lnTo>
                      <a:pt x="607" y="200"/>
                    </a:lnTo>
                    <a:lnTo>
                      <a:pt x="622" y="209"/>
                    </a:lnTo>
                    <a:lnTo>
                      <a:pt x="637" y="209"/>
                    </a:lnTo>
                    <a:lnTo>
                      <a:pt x="666" y="219"/>
                    </a:lnTo>
                    <a:lnTo>
                      <a:pt x="671" y="209"/>
                    </a:lnTo>
                    <a:lnTo>
                      <a:pt x="676" y="200"/>
                    </a:lnTo>
                    <a:lnTo>
                      <a:pt x="695" y="200"/>
                    </a:lnTo>
                    <a:lnTo>
                      <a:pt x="710" y="195"/>
                    </a:lnTo>
                    <a:lnTo>
                      <a:pt x="719" y="180"/>
                    </a:lnTo>
                    <a:lnTo>
                      <a:pt x="739" y="195"/>
                    </a:lnTo>
                    <a:lnTo>
                      <a:pt x="734" y="209"/>
                    </a:lnTo>
                    <a:lnTo>
                      <a:pt x="744" y="219"/>
                    </a:lnTo>
                    <a:lnTo>
                      <a:pt x="748" y="219"/>
                    </a:lnTo>
                    <a:lnTo>
                      <a:pt x="758" y="214"/>
                    </a:lnTo>
                    <a:lnTo>
                      <a:pt x="768" y="209"/>
                    </a:lnTo>
                    <a:lnTo>
                      <a:pt x="778" y="204"/>
                    </a:lnTo>
                    <a:lnTo>
                      <a:pt x="782" y="209"/>
                    </a:lnTo>
                    <a:lnTo>
                      <a:pt x="787" y="214"/>
                    </a:lnTo>
                    <a:lnTo>
                      <a:pt x="787" y="224"/>
                    </a:lnTo>
                    <a:lnTo>
                      <a:pt x="797" y="234"/>
                    </a:lnTo>
                    <a:lnTo>
                      <a:pt x="807" y="229"/>
                    </a:lnTo>
                    <a:lnTo>
                      <a:pt x="821" y="229"/>
                    </a:lnTo>
                    <a:lnTo>
                      <a:pt x="831" y="234"/>
                    </a:lnTo>
                    <a:lnTo>
                      <a:pt x="836" y="243"/>
                    </a:lnTo>
                    <a:lnTo>
                      <a:pt x="841" y="253"/>
                    </a:lnTo>
                    <a:lnTo>
                      <a:pt x="831" y="258"/>
                    </a:lnTo>
                    <a:lnTo>
                      <a:pt x="821" y="263"/>
                    </a:lnTo>
                    <a:lnTo>
                      <a:pt x="821" y="282"/>
                    </a:lnTo>
                    <a:lnTo>
                      <a:pt x="826" y="287"/>
                    </a:lnTo>
                    <a:lnTo>
                      <a:pt x="836" y="292"/>
                    </a:lnTo>
                    <a:lnTo>
                      <a:pt x="850" y="292"/>
                    </a:lnTo>
                    <a:lnTo>
                      <a:pt x="855" y="287"/>
                    </a:lnTo>
                    <a:lnTo>
                      <a:pt x="860" y="277"/>
                    </a:lnTo>
                    <a:lnTo>
                      <a:pt x="865" y="268"/>
                    </a:lnTo>
                    <a:lnTo>
                      <a:pt x="880" y="268"/>
                    </a:lnTo>
                    <a:lnTo>
                      <a:pt x="894" y="263"/>
                    </a:lnTo>
                    <a:lnTo>
                      <a:pt x="889" y="253"/>
                    </a:lnTo>
                    <a:lnTo>
                      <a:pt x="894" y="239"/>
                    </a:lnTo>
                    <a:lnTo>
                      <a:pt x="899" y="229"/>
                    </a:lnTo>
                    <a:lnTo>
                      <a:pt x="909" y="219"/>
                    </a:lnTo>
                    <a:lnTo>
                      <a:pt x="923" y="224"/>
                    </a:lnTo>
                    <a:lnTo>
                      <a:pt x="933" y="224"/>
                    </a:lnTo>
                    <a:lnTo>
                      <a:pt x="943" y="229"/>
                    </a:lnTo>
                    <a:lnTo>
                      <a:pt x="948" y="229"/>
                    </a:lnTo>
                    <a:lnTo>
                      <a:pt x="953" y="243"/>
                    </a:lnTo>
                    <a:lnTo>
                      <a:pt x="948" y="248"/>
                    </a:lnTo>
                    <a:lnTo>
                      <a:pt x="943" y="258"/>
                    </a:lnTo>
                    <a:lnTo>
                      <a:pt x="938" y="258"/>
                    </a:lnTo>
                    <a:lnTo>
                      <a:pt x="923" y="263"/>
                    </a:lnTo>
                    <a:lnTo>
                      <a:pt x="919" y="277"/>
                    </a:lnTo>
                    <a:lnTo>
                      <a:pt x="909" y="287"/>
                    </a:lnTo>
                    <a:lnTo>
                      <a:pt x="909" y="311"/>
                    </a:lnTo>
                    <a:lnTo>
                      <a:pt x="904" y="331"/>
                    </a:lnTo>
                    <a:lnTo>
                      <a:pt x="899" y="345"/>
                    </a:lnTo>
                    <a:lnTo>
                      <a:pt x="905" y="357"/>
                    </a:lnTo>
                    <a:lnTo>
                      <a:pt x="948" y="359"/>
                    </a:lnTo>
                    <a:lnTo>
                      <a:pt x="962" y="370"/>
                    </a:lnTo>
                    <a:lnTo>
                      <a:pt x="982" y="375"/>
                    </a:lnTo>
                    <a:lnTo>
                      <a:pt x="991" y="389"/>
                    </a:lnTo>
                    <a:lnTo>
                      <a:pt x="996" y="394"/>
                    </a:lnTo>
                    <a:lnTo>
                      <a:pt x="1006" y="409"/>
                    </a:lnTo>
                    <a:lnTo>
                      <a:pt x="991" y="418"/>
                    </a:lnTo>
                    <a:lnTo>
                      <a:pt x="991" y="438"/>
                    </a:lnTo>
                    <a:lnTo>
                      <a:pt x="982" y="448"/>
                    </a:lnTo>
                    <a:lnTo>
                      <a:pt x="977" y="462"/>
                    </a:lnTo>
                    <a:lnTo>
                      <a:pt x="967" y="462"/>
                    </a:lnTo>
                    <a:lnTo>
                      <a:pt x="977" y="472"/>
                    </a:lnTo>
                    <a:lnTo>
                      <a:pt x="987" y="482"/>
                    </a:lnTo>
                    <a:lnTo>
                      <a:pt x="1001" y="486"/>
                    </a:lnTo>
                    <a:lnTo>
                      <a:pt x="1001" y="496"/>
                    </a:lnTo>
                    <a:lnTo>
                      <a:pt x="1011" y="501"/>
                    </a:lnTo>
                    <a:lnTo>
                      <a:pt x="1021" y="501"/>
                    </a:lnTo>
                    <a:lnTo>
                      <a:pt x="1026" y="511"/>
                    </a:lnTo>
                    <a:lnTo>
                      <a:pt x="1030" y="520"/>
                    </a:lnTo>
                    <a:lnTo>
                      <a:pt x="1026" y="535"/>
                    </a:lnTo>
                    <a:lnTo>
                      <a:pt x="1026" y="554"/>
                    </a:lnTo>
                    <a:lnTo>
                      <a:pt x="1011" y="564"/>
                    </a:lnTo>
                    <a:lnTo>
                      <a:pt x="1006" y="574"/>
                    </a:lnTo>
                    <a:lnTo>
                      <a:pt x="996" y="584"/>
                    </a:lnTo>
                    <a:lnTo>
                      <a:pt x="982" y="593"/>
                    </a:lnTo>
                    <a:lnTo>
                      <a:pt x="977" y="608"/>
                    </a:lnTo>
                    <a:lnTo>
                      <a:pt x="977" y="618"/>
                    </a:lnTo>
                    <a:lnTo>
                      <a:pt x="987" y="623"/>
                    </a:lnTo>
                    <a:lnTo>
                      <a:pt x="991" y="627"/>
                    </a:lnTo>
                    <a:lnTo>
                      <a:pt x="996" y="637"/>
                    </a:lnTo>
                    <a:lnTo>
                      <a:pt x="991" y="647"/>
                    </a:lnTo>
                    <a:lnTo>
                      <a:pt x="987" y="657"/>
                    </a:lnTo>
                    <a:lnTo>
                      <a:pt x="982" y="652"/>
                    </a:lnTo>
                    <a:lnTo>
                      <a:pt x="967" y="647"/>
                    </a:lnTo>
                    <a:lnTo>
                      <a:pt x="957" y="652"/>
                    </a:lnTo>
                    <a:lnTo>
                      <a:pt x="953" y="657"/>
                    </a:lnTo>
                    <a:lnTo>
                      <a:pt x="943" y="666"/>
                    </a:lnTo>
                    <a:lnTo>
                      <a:pt x="919" y="666"/>
                    </a:lnTo>
                    <a:lnTo>
                      <a:pt x="919" y="652"/>
                    </a:lnTo>
                    <a:lnTo>
                      <a:pt x="923" y="647"/>
                    </a:lnTo>
                    <a:lnTo>
                      <a:pt x="909" y="652"/>
                    </a:lnTo>
                    <a:lnTo>
                      <a:pt x="885" y="652"/>
                    </a:lnTo>
                    <a:lnTo>
                      <a:pt x="880" y="637"/>
                    </a:lnTo>
                    <a:lnTo>
                      <a:pt x="885" y="632"/>
                    </a:lnTo>
                    <a:lnTo>
                      <a:pt x="889" y="632"/>
                    </a:lnTo>
                    <a:lnTo>
                      <a:pt x="899" y="627"/>
                    </a:lnTo>
                    <a:lnTo>
                      <a:pt x="904" y="623"/>
                    </a:lnTo>
                    <a:lnTo>
                      <a:pt x="899" y="613"/>
                    </a:lnTo>
                    <a:lnTo>
                      <a:pt x="899" y="608"/>
                    </a:lnTo>
                    <a:lnTo>
                      <a:pt x="889" y="603"/>
                    </a:lnTo>
                    <a:lnTo>
                      <a:pt x="875" y="598"/>
                    </a:lnTo>
                    <a:lnTo>
                      <a:pt x="865" y="593"/>
                    </a:lnTo>
                    <a:lnTo>
                      <a:pt x="855" y="593"/>
                    </a:lnTo>
                    <a:lnTo>
                      <a:pt x="846" y="598"/>
                    </a:lnTo>
                    <a:lnTo>
                      <a:pt x="841" y="608"/>
                    </a:lnTo>
                    <a:lnTo>
                      <a:pt x="836" y="613"/>
                    </a:lnTo>
                    <a:lnTo>
                      <a:pt x="821" y="613"/>
                    </a:lnTo>
                    <a:lnTo>
                      <a:pt x="816" y="603"/>
                    </a:lnTo>
                    <a:lnTo>
                      <a:pt x="812" y="598"/>
                    </a:lnTo>
                    <a:lnTo>
                      <a:pt x="792" y="598"/>
                    </a:lnTo>
                    <a:lnTo>
                      <a:pt x="787" y="603"/>
                    </a:lnTo>
                    <a:lnTo>
                      <a:pt x="782" y="613"/>
                    </a:lnTo>
                    <a:lnTo>
                      <a:pt x="778" y="618"/>
                    </a:lnTo>
                    <a:lnTo>
                      <a:pt x="763" y="618"/>
                    </a:lnTo>
                    <a:lnTo>
                      <a:pt x="758" y="613"/>
                    </a:lnTo>
                    <a:lnTo>
                      <a:pt x="753" y="608"/>
                    </a:lnTo>
                    <a:lnTo>
                      <a:pt x="748" y="598"/>
                    </a:lnTo>
                    <a:lnTo>
                      <a:pt x="739" y="589"/>
                    </a:lnTo>
                    <a:lnTo>
                      <a:pt x="724" y="574"/>
                    </a:lnTo>
                    <a:lnTo>
                      <a:pt x="685" y="574"/>
                    </a:lnTo>
                    <a:lnTo>
                      <a:pt x="671" y="579"/>
                    </a:lnTo>
                    <a:lnTo>
                      <a:pt x="671" y="589"/>
                    </a:lnTo>
                    <a:lnTo>
                      <a:pt x="651" y="593"/>
                    </a:lnTo>
                    <a:lnTo>
                      <a:pt x="646" y="613"/>
                    </a:lnTo>
                    <a:lnTo>
                      <a:pt x="666" y="623"/>
                    </a:lnTo>
                    <a:lnTo>
                      <a:pt x="680" y="632"/>
                    </a:lnTo>
                    <a:lnTo>
                      <a:pt x="671" y="642"/>
                    </a:lnTo>
                    <a:lnTo>
                      <a:pt x="651" y="647"/>
                    </a:lnTo>
                    <a:lnTo>
                      <a:pt x="646" y="652"/>
                    </a:lnTo>
                    <a:lnTo>
                      <a:pt x="641" y="657"/>
                    </a:lnTo>
                    <a:lnTo>
                      <a:pt x="637" y="657"/>
                    </a:lnTo>
                    <a:lnTo>
                      <a:pt x="632" y="652"/>
                    </a:lnTo>
                    <a:lnTo>
                      <a:pt x="627" y="647"/>
                    </a:lnTo>
                    <a:lnTo>
                      <a:pt x="612" y="647"/>
                    </a:lnTo>
                    <a:lnTo>
                      <a:pt x="603" y="657"/>
                    </a:lnTo>
                    <a:lnTo>
                      <a:pt x="598" y="657"/>
                    </a:lnTo>
                    <a:lnTo>
                      <a:pt x="593" y="661"/>
                    </a:lnTo>
                    <a:lnTo>
                      <a:pt x="583" y="666"/>
                    </a:lnTo>
                    <a:lnTo>
                      <a:pt x="569" y="666"/>
                    </a:lnTo>
                    <a:lnTo>
                      <a:pt x="564" y="652"/>
                    </a:lnTo>
                    <a:lnTo>
                      <a:pt x="559" y="647"/>
                    </a:lnTo>
                    <a:lnTo>
                      <a:pt x="544" y="652"/>
                    </a:lnTo>
                    <a:lnTo>
                      <a:pt x="539" y="666"/>
                    </a:lnTo>
                    <a:lnTo>
                      <a:pt x="525" y="681"/>
                    </a:lnTo>
                    <a:lnTo>
                      <a:pt x="520" y="681"/>
                    </a:lnTo>
                    <a:lnTo>
                      <a:pt x="510" y="681"/>
                    </a:lnTo>
                    <a:lnTo>
                      <a:pt x="496" y="676"/>
                    </a:lnTo>
                    <a:lnTo>
                      <a:pt x="476" y="681"/>
                    </a:lnTo>
                    <a:lnTo>
                      <a:pt x="457" y="686"/>
                    </a:lnTo>
                    <a:lnTo>
                      <a:pt x="457" y="691"/>
                    </a:lnTo>
                    <a:lnTo>
                      <a:pt x="447" y="715"/>
                    </a:lnTo>
                    <a:lnTo>
                      <a:pt x="437" y="710"/>
                    </a:lnTo>
                    <a:lnTo>
                      <a:pt x="432" y="695"/>
                    </a:lnTo>
                    <a:lnTo>
                      <a:pt x="423" y="686"/>
                    </a:lnTo>
                    <a:lnTo>
                      <a:pt x="423" y="681"/>
                    </a:lnTo>
                    <a:lnTo>
                      <a:pt x="418" y="666"/>
                    </a:lnTo>
                    <a:lnTo>
                      <a:pt x="408" y="657"/>
                    </a:lnTo>
                    <a:lnTo>
                      <a:pt x="398" y="642"/>
                    </a:lnTo>
                    <a:lnTo>
                      <a:pt x="394" y="627"/>
                    </a:lnTo>
                    <a:lnTo>
                      <a:pt x="389" y="618"/>
                    </a:lnTo>
                    <a:lnTo>
                      <a:pt x="384" y="603"/>
                    </a:lnTo>
                    <a:lnTo>
                      <a:pt x="384" y="589"/>
                    </a:lnTo>
                    <a:lnTo>
                      <a:pt x="389" y="574"/>
                    </a:lnTo>
                    <a:lnTo>
                      <a:pt x="394" y="564"/>
                    </a:lnTo>
                    <a:lnTo>
                      <a:pt x="398" y="554"/>
                    </a:lnTo>
                    <a:lnTo>
                      <a:pt x="403" y="550"/>
                    </a:lnTo>
                    <a:lnTo>
                      <a:pt x="398" y="535"/>
                    </a:lnTo>
                    <a:lnTo>
                      <a:pt x="398" y="525"/>
                    </a:lnTo>
                    <a:lnTo>
                      <a:pt x="389" y="520"/>
                    </a:lnTo>
                    <a:lnTo>
                      <a:pt x="379" y="516"/>
                    </a:lnTo>
                    <a:lnTo>
                      <a:pt x="369" y="506"/>
                    </a:lnTo>
                    <a:lnTo>
                      <a:pt x="360" y="496"/>
                    </a:lnTo>
                    <a:lnTo>
                      <a:pt x="355" y="491"/>
                    </a:lnTo>
                    <a:lnTo>
                      <a:pt x="345" y="486"/>
                    </a:lnTo>
                    <a:lnTo>
                      <a:pt x="340" y="477"/>
                    </a:lnTo>
                    <a:lnTo>
                      <a:pt x="335" y="462"/>
                    </a:lnTo>
                    <a:lnTo>
                      <a:pt x="326" y="457"/>
                    </a:lnTo>
                    <a:lnTo>
                      <a:pt x="326" y="452"/>
                    </a:lnTo>
                    <a:lnTo>
                      <a:pt x="330" y="443"/>
                    </a:lnTo>
                    <a:lnTo>
                      <a:pt x="330" y="414"/>
                    </a:lnTo>
                    <a:lnTo>
                      <a:pt x="335" y="404"/>
                    </a:lnTo>
                    <a:lnTo>
                      <a:pt x="340" y="399"/>
                    </a:lnTo>
                    <a:lnTo>
                      <a:pt x="340" y="389"/>
                    </a:lnTo>
                    <a:lnTo>
                      <a:pt x="330" y="380"/>
                    </a:lnTo>
                    <a:lnTo>
                      <a:pt x="326" y="375"/>
                    </a:lnTo>
                    <a:lnTo>
                      <a:pt x="311" y="375"/>
                    </a:lnTo>
                    <a:lnTo>
                      <a:pt x="306" y="370"/>
                    </a:lnTo>
                    <a:lnTo>
                      <a:pt x="296" y="360"/>
                    </a:lnTo>
                    <a:lnTo>
                      <a:pt x="282" y="365"/>
                    </a:lnTo>
                    <a:lnTo>
                      <a:pt x="272" y="370"/>
                    </a:lnTo>
                    <a:lnTo>
                      <a:pt x="248" y="370"/>
                    </a:lnTo>
                    <a:lnTo>
                      <a:pt x="233" y="365"/>
                    </a:lnTo>
                    <a:lnTo>
                      <a:pt x="223" y="370"/>
                    </a:lnTo>
                    <a:lnTo>
                      <a:pt x="209" y="365"/>
                    </a:lnTo>
                    <a:lnTo>
                      <a:pt x="185" y="365"/>
                    </a:lnTo>
                    <a:lnTo>
                      <a:pt x="175" y="370"/>
                    </a:lnTo>
                    <a:lnTo>
                      <a:pt x="160" y="375"/>
                    </a:lnTo>
                    <a:lnTo>
                      <a:pt x="151" y="380"/>
                    </a:lnTo>
                    <a:lnTo>
                      <a:pt x="141" y="380"/>
                    </a:lnTo>
                    <a:lnTo>
                      <a:pt x="131" y="375"/>
                    </a:lnTo>
                    <a:lnTo>
                      <a:pt x="126" y="365"/>
                    </a:lnTo>
                    <a:lnTo>
                      <a:pt x="126" y="360"/>
                    </a:lnTo>
                    <a:lnTo>
                      <a:pt x="126" y="350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B9052CF9-8EF8-3E52-00D1-B5B93E0B6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747" y="4344411"/>
                <a:ext cx="327793" cy="228806"/>
              </a:xfrm>
              <a:custGeom>
                <a:avLst/>
                <a:gdLst>
                  <a:gd name="T0" fmla="*/ 885 w 1157"/>
                  <a:gd name="T1" fmla="*/ 393 h 806"/>
                  <a:gd name="T2" fmla="*/ 943 w 1157"/>
                  <a:gd name="T3" fmla="*/ 398 h 806"/>
                  <a:gd name="T4" fmla="*/ 992 w 1157"/>
                  <a:gd name="T5" fmla="*/ 335 h 806"/>
                  <a:gd name="T6" fmla="*/ 1060 w 1157"/>
                  <a:gd name="T7" fmla="*/ 335 h 806"/>
                  <a:gd name="T8" fmla="*/ 1021 w 1157"/>
                  <a:gd name="T9" fmla="*/ 393 h 806"/>
                  <a:gd name="T10" fmla="*/ 1060 w 1157"/>
                  <a:gd name="T11" fmla="*/ 432 h 806"/>
                  <a:gd name="T12" fmla="*/ 1113 w 1157"/>
                  <a:gd name="T13" fmla="*/ 466 h 806"/>
                  <a:gd name="T14" fmla="*/ 1157 w 1157"/>
                  <a:gd name="T15" fmla="*/ 447 h 806"/>
                  <a:gd name="T16" fmla="*/ 1138 w 1157"/>
                  <a:gd name="T17" fmla="*/ 520 h 806"/>
                  <a:gd name="T18" fmla="*/ 1118 w 1157"/>
                  <a:gd name="T19" fmla="*/ 597 h 806"/>
                  <a:gd name="T20" fmla="*/ 1084 w 1157"/>
                  <a:gd name="T21" fmla="*/ 666 h 806"/>
                  <a:gd name="T22" fmla="*/ 1070 w 1157"/>
                  <a:gd name="T23" fmla="*/ 690 h 806"/>
                  <a:gd name="T24" fmla="*/ 1094 w 1157"/>
                  <a:gd name="T25" fmla="*/ 719 h 806"/>
                  <a:gd name="T26" fmla="*/ 1079 w 1157"/>
                  <a:gd name="T27" fmla="*/ 753 h 806"/>
                  <a:gd name="T28" fmla="*/ 1060 w 1157"/>
                  <a:gd name="T29" fmla="*/ 782 h 806"/>
                  <a:gd name="T30" fmla="*/ 919 w 1157"/>
                  <a:gd name="T31" fmla="*/ 772 h 806"/>
                  <a:gd name="T32" fmla="*/ 817 w 1157"/>
                  <a:gd name="T33" fmla="*/ 792 h 806"/>
                  <a:gd name="T34" fmla="*/ 749 w 1157"/>
                  <a:gd name="T35" fmla="*/ 792 h 806"/>
                  <a:gd name="T36" fmla="*/ 666 w 1157"/>
                  <a:gd name="T37" fmla="*/ 738 h 806"/>
                  <a:gd name="T38" fmla="*/ 603 w 1157"/>
                  <a:gd name="T39" fmla="*/ 675 h 806"/>
                  <a:gd name="T40" fmla="*/ 535 w 1157"/>
                  <a:gd name="T41" fmla="*/ 666 h 806"/>
                  <a:gd name="T42" fmla="*/ 506 w 1157"/>
                  <a:gd name="T43" fmla="*/ 724 h 806"/>
                  <a:gd name="T44" fmla="*/ 452 w 1157"/>
                  <a:gd name="T45" fmla="*/ 714 h 806"/>
                  <a:gd name="T46" fmla="*/ 375 w 1157"/>
                  <a:gd name="T47" fmla="*/ 670 h 806"/>
                  <a:gd name="T48" fmla="*/ 365 w 1157"/>
                  <a:gd name="T49" fmla="*/ 588 h 806"/>
                  <a:gd name="T50" fmla="*/ 321 w 1157"/>
                  <a:gd name="T51" fmla="*/ 500 h 806"/>
                  <a:gd name="T52" fmla="*/ 277 w 1157"/>
                  <a:gd name="T53" fmla="*/ 456 h 806"/>
                  <a:gd name="T54" fmla="*/ 234 w 1157"/>
                  <a:gd name="T55" fmla="*/ 427 h 806"/>
                  <a:gd name="T56" fmla="*/ 190 w 1157"/>
                  <a:gd name="T57" fmla="*/ 481 h 806"/>
                  <a:gd name="T58" fmla="*/ 93 w 1157"/>
                  <a:gd name="T59" fmla="*/ 418 h 806"/>
                  <a:gd name="T60" fmla="*/ 54 w 1157"/>
                  <a:gd name="T61" fmla="*/ 384 h 806"/>
                  <a:gd name="T62" fmla="*/ 10 w 1157"/>
                  <a:gd name="T63" fmla="*/ 398 h 806"/>
                  <a:gd name="T64" fmla="*/ 73 w 1157"/>
                  <a:gd name="T65" fmla="*/ 340 h 806"/>
                  <a:gd name="T66" fmla="*/ 83 w 1157"/>
                  <a:gd name="T67" fmla="*/ 257 h 806"/>
                  <a:gd name="T68" fmla="*/ 117 w 1157"/>
                  <a:gd name="T69" fmla="*/ 296 h 806"/>
                  <a:gd name="T70" fmla="*/ 161 w 1157"/>
                  <a:gd name="T71" fmla="*/ 257 h 806"/>
                  <a:gd name="T72" fmla="*/ 78 w 1157"/>
                  <a:gd name="T73" fmla="*/ 228 h 806"/>
                  <a:gd name="T74" fmla="*/ 141 w 1157"/>
                  <a:gd name="T75" fmla="*/ 213 h 806"/>
                  <a:gd name="T76" fmla="*/ 209 w 1157"/>
                  <a:gd name="T77" fmla="*/ 184 h 806"/>
                  <a:gd name="T78" fmla="*/ 273 w 1157"/>
                  <a:gd name="T79" fmla="*/ 145 h 806"/>
                  <a:gd name="T80" fmla="*/ 258 w 1157"/>
                  <a:gd name="T81" fmla="*/ 82 h 806"/>
                  <a:gd name="T82" fmla="*/ 268 w 1157"/>
                  <a:gd name="T83" fmla="*/ 0 h 806"/>
                  <a:gd name="T84" fmla="*/ 311 w 1157"/>
                  <a:gd name="T85" fmla="*/ 53 h 806"/>
                  <a:gd name="T86" fmla="*/ 341 w 1157"/>
                  <a:gd name="T87" fmla="*/ 87 h 806"/>
                  <a:gd name="T88" fmla="*/ 409 w 1157"/>
                  <a:gd name="T89" fmla="*/ 126 h 806"/>
                  <a:gd name="T90" fmla="*/ 491 w 1157"/>
                  <a:gd name="T91" fmla="*/ 92 h 806"/>
                  <a:gd name="T92" fmla="*/ 554 w 1157"/>
                  <a:gd name="T93" fmla="*/ 136 h 806"/>
                  <a:gd name="T94" fmla="*/ 545 w 1157"/>
                  <a:gd name="T95" fmla="*/ 194 h 806"/>
                  <a:gd name="T96" fmla="*/ 584 w 1157"/>
                  <a:gd name="T97" fmla="*/ 247 h 806"/>
                  <a:gd name="T98" fmla="*/ 608 w 1157"/>
                  <a:gd name="T99" fmla="*/ 296 h 806"/>
                  <a:gd name="T100" fmla="*/ 613 w 1157"/>
                  <a:gd name="T101" fmla="*/ 350 h 806"/>
                  <a:gd name="T102" fmla="*/ 666 w 1157"/>
                  <a:gd name="T103" fmla="*/ 418 h 806"/>
                  <a:gd name="T104" fmla="*/ 681 w 1157"/>
                  <a:gd name="T105" fmla="*/ 452 h 806"/>
                  <a:gd name="T106" fmla="*/ 759 w 1157"/>
                  <a:gd name="T107" fmla="*/ 505 h 806"/>
                  <a:gd name="T108" fmla="*/ 778 w 1157"/>
                  <a:gd name="T109" fmla="*/ 471 h 806"/>
                  <a:gd name="T110" fmla="*/ 807 w 1157"/>
                  <a:gd name="T111" fmla="*/ 437 h 806"/>
                  <a:gd name="T112" fmla="*/ 846 w 1157"/>
                  <a:gd name="T113" fmla="*/ 398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7" h="806">
                    <a:moveTo>
                      <a:pt x="851" y="408"/>
                    </a:moveTo>
                    <a:lnTo>
                      <a:pt x="851" y="422"/>
                    </a:lnTo>
                    <a:lnTo>
                      <a:pt x="856" y="422"/>
                    </a:lnTo>
                    <a:lnTo>
                      <a:pt x="866" y="418"/>
                    </a:lnTo>
                    <a:lnTo>
                      <a:pt x="870" y="408"/>
                    </a:lnTo>
                    <a:lnTo>
                      <a:pt x="875" y="403"/>
                    </a:lnTo>
                    <a:lnTo>
                      <a:pt x="885" y="393"/>
                    </a:lnTo>
                    <a:lnTo>
                      <a:pt x="895" y="388"/>
                    </a:lnTo>
                    <a:lnTo>
                      <a:pt x="904" y="393"/>
                    </a:lnTo>
                    <a:lnTo>
                      <a:pt x="914" y="393"/>
                    </a:lnTo>
                    <a:lnTo>
                      <a:pt x="924" y="398"/>
                    </a:lnTo>
                    <a:lnTo>
                      <a:pt x="934" y="403"/>
                    </a:lnTo>
                    <a:lnTo>
                      <a:pt x="943" y="403"/>
                    </a:lnTo>
                    <a:lnTo>
                      <a:pt x="943" y="398"/>
                    </a:lnTo>
                    <a:lnTo>
                      <a:pt x="943" y="388"/>
                    </a:lnTo>
                    <a:lnTo>
                      <a:pt x="948" y="374"/>
                    </a:lnTo>
                    <a:lnTo>
                      <a:pt x="953" y="364"/>
                    </a:lnTo>
                    <a:lnTo>
                      <a:pt x="958" y="354"/>
                    </a:lnTo>
                    <a:lnTo>
                      <a:pt x="968" y="345"/>
                    </a:lnTo>
                    <a:lnTo>
                      <a:pt x="977" y="340"/>
                    </a:lnTo>
                    <a:lnTo>
                      <a:pt x="992" y="335"/>
                    </a:lnTo>
                    <a:lnTo>
                      <a:pt x="1002" y="335"/>
                    </a:lnTo>
                    <a:lnTo>
                      <a:pt x="1011" y="340"/>
                    </a:lnTo>
                    <a:lnTo>
                      <a:pt x="1016" y="335"/>
                    </a:lnTo>
                    <a:lnTo>
                      <a:pt x="1026" y="335"/>
                    </a:lnTo>
                    <a:lnTo>
                      <a:pt x="1041" y="330"/>
                    </a:lnTo>
                    <a:lnTo>
                      <a:pt x="1050" y="330"/>
                    </a:lnTo>
                    <a:lnTo>
                      <a:pt x="1060" y="335"/>
                    </a:lnTo>
                    <a:lnTo>
                      <a:pt x="1070" y="350"/>
                    </a:lnTo>
                    <a:lnTo>
                      <a:pt x="1060" y="354"/>
                    </a:lnTo>
                    <a:lnTo>
                      <a:pt x="1055" y="369"/>
                    </a:lnTo>
                    <a:lnTo>
                      <a:pt x="1045" y="379"/>
                    </a:lnTo>
                    <a:lnTo>
                      <a:pt x="1041" y="384"/>
                    </a:lnTo>
                    <a:lnTo>
                      <a:pt x="1031" y="388"/>
                    </a:lnTo>
                    <a:lnTo>
                      <a:pt x="1021" y="393"/>
                    </a:lnTo>
                    <a:lnTo>
                      <a:pt x="1021" y="398"/>
                    </a:lnTo>
                    <a:lnTo>
                      <a:pt x="1021" y="403"/>
                    </a:lnTo>
                    <a:lnTo>
                      <a:pt x="1026" y="418"/>
                    </a:lnTo>
                    <a:lnTo>
                      <a:pt x="1036" y="418"/>
                    </a:lnTo>
                    <a:lnTo>
                      <a:pt x="1045" y="422"/>
                    </a:lnTo>
                    <a:lnTo>
                      <a:pt x="1055" y="427"/>
                    </a:lnTo>
                    <a:lnTo>
                      <a:pt x="1060" y="432"/>
                    </a:lnTo>
                    <a:lnTo>
                      <a:pt x="1070" y="437"/>
                    </a:lnTo>
                    <a:lnTo>
                      <a:pt x="1084" y="432"/>
                    </a:lnTo>
                    <a:lnTo>
                      <a:pt x="1113" y="432"/>
                    </a:lnTo>
                    <a:lnTo>
                      <a:pt x="1109" y="442"/>
                    </a:lnTo>
                    <a:lnTo>
                      <a:pt x="1109" y="456"/>
                    </a:lnTo>
                    <a:lnTo>
                      <a:pt x="1104" y="461"/>
                    </a:lnTo>
                    <a:lnTo>
                      <a:pt x="1113" y="466"/>
                    </a:lnTo>
                    <a:lnTo>
                      <a:pt x="1118" y="461"/>
                    </a:lnTo>
                    <a:lnTo>
                      <a:pt x="1123" y="456"/>
                    </a:lnTo>
                    <a:lnTo>
                      <a:pt x="1133" y="447"/>
                    </a:lnTo>
                    <a:lnTo>
                      <a:pt x="1138" y="447"/>
                    </a:lnTo>
                    <a:lnTo>
                      <a:pt x="1143" y="442"/>
                    </a:lnTo>
                    <a:lnTo>
                      <a:pt x="1148" y="442"/>
                    </a:lnTo>
                    <a:lnTo>
                      <a:pt x="1157" y="447"/>
                    </a:lnTo>
                    <a:lnTo>
                      <a:pt x="1157" y="466"/>
                    </a:lnTo>
                    <a:lnTo>
                      <a:pt x="1152" y="476"/>
                    </a:lnTo>
                    <a:lnTo>
                      <a:pt x="1138" y="476"/>
                    </a:lnTo>
                    <a:lnTo>
                      <a:pt x="1128" y="481"/>
                    </a:lnTo>
                    <a:lnTo>
                      <a:pt x="1128" y="500"/>
                    </a:lnTo>
                    <a:lnTo>
                      <a:pt x="1133" y="510"/>
                    </a:lnTo>
                    <a:lnTo>
                      <a:pt x="1138" y="520"/>
                    </a:lnTo>
                    <a:lnTo>
                      <a:pt x="1143" y="534"/>
                    </a:lnTo>
                    <a:lnTo>
                      <a:pt x="1138" y="544"/>
                    </a:lnTo>
                    <a:lnTo>
                      <a:pt x="1138" y="554"/>
                    </a:lnTo>
                    <a:lnTo>
                      <a:pt x="1128" y="563"/>
                    </a:lnTo>
                    <a:lnTo>
                      <a:pt x="1123" y="573"/>
                    </a:lnTo>
                    <a:lnTo>
                      <a:pt x="1123" y="588"/>
                    </a:lnTo>
                    <a:lnTo>
                      <a:pt x="1118" y="597"/>
                    </a:lnTo>
                    <a:lnTo>
                      <a:pt x="1113" y="607"/>
                    </a:lnTo>
                    <a:lnTo>
                      <a:pt x="1113" y="646"/>
                    </a:lnTo>
                    <a:lnTo>
                      <a:pt x="1109" y="651"/>
                    </a:lnTo>
                    <a:lnTo>
                      <a:pt x="1099" y="656"/>
                    </a:lnTo>
                    <a:lnTo>
                      <a:pt x="1075" y="656"/>
                    </a:lnTo>
                    <a:lnTo>
                      <a:pt x="1075" y="661"/>
                    </a:lnTo>
                    <a:lnTo>
                      <a:pt x="1084" y="666"/>
                    </a:lnTo>
                    <a:lnTo>
                      <a:pt x="1094" y="670"/>
                    </a:lnTo>
                    <a:lnTo>
                      <a:pt x="1094" y="675"/>
                    </a:lnTo>
                    <a:lnTo>
                      <a:pt x="1099" y="680"/>
                    </a:lnTo>
                    <a:lnTo>
                      <a:pt x="1094" y="685"/>
                    </a:lnTo>
                    <a:lnTo>
                      <a:pt x="1089" y="695"/>
                    </a:lnTo>
                    <a:lnTo>
                      <a:pt x="1079" y="695"/>
                    </a:lnTo>
                    <a:lnTo>
                      <a:pt x="1070" y="690"/>
                    </a:lnTo>
                    <a:lnTo>
                      <a:pt x="1065" y="695"/>
                    </a:lnTo>
                    <a:lnTo>
                      <a:pt x="1065" y="700"/>
                    </a:lnTo>
                    <a:lnTo>
                      <a:pt x="1070" y="704"/>
                    </a:lnTo>
                    <a:lnTo>
                      <a:pt x="1094" y="704"/>
                    </a:lnTo>
                    <a:lnTo>
                      <a:pt x="1099" y="709"/>
                    </a:lnTo>
                    <a:lnTo>
                      <a:pt x="1099" y="714"/>
                    </a:lnTo>
                    <a:lnTo>
                      <a:pt x="1094" y="719"/>
                    </a:lnTo>
                    <a:lnTo>
                      <a:pt x="1079" y="719"/>
                    </a:lnTo>
                    <a:lnTo>
                      <a:pt x="1070" y="724"/>
                    </a:lnTo>
                    <a:lnTo>
                      <a:pt x="1065" y="729"/>
                    </a:lnTo>
                    <a:lnTo>
                      <a:pt x="1065" y="743"/>
                    </a:lnTo>
                    <a:lnTo>
                      <a:pt x="1070" y="743"/>
                    </a:lnTo>
                    <a:lnTo>
                      <a:pt x="1070" y="748"/>
                    </a:lnTo>
                    <a:lnTo>
                      <a:pt x="1079" y="753"/>
                    </a:lnTo>
                    <a:lnTo>
                      <a:pt x="1089" y="758"/>
                    </a:lnTo>
                    <a:lnTo>
                      <a:pt x="1084" y="763"/>
                    </a:lnTo>
                    <a:lnTo>
                      <a:pt x="1084" y="772"/>
                    </a:lnTo>
                    <a:lnTo>
                      <a:pt x="1079" y="777"/>
                    </a:lnTo>
                    <a:lnTo>
                      <a:pt x="1075" y="782"/>
                    </a:lnTo>
                    <a:lnTo>
                      <a:pt x="1070" y="787"/>
                    </a:lnTo>
                    <a:lnTo>
                      <a:pt x="1060" y="782"/>
                    </a:lnTo>
                    <a:lnTo>
                      <a:pt x="1045" y="777"/>
                    </a:lnTo>
                    <a:lnTo>
                      <a:pt x="1031" y="777"/>
                    </a:lnTo>
                    <a:lnTo>
                      <a:pt x="1011" y="782"/>
                    </a:lnTo>
                    <a:lnTo>
                      <a:pt x="987" y="782"/>
                    </a:lnTo>
                    <a:lnTo>
                      <a:pt x="968" y="787"/>
                    </a:lnTo>
                    <a:lnTo>
                      <a:pt x="943" y="777"/>
                    </a:lnTo>
                    <a:lnTo>
                      <a:pt x="919" y="772"/>
                    </a:lnTo>
                    <a:lnTo>
                      <a:pt x="909" y="763"/>
                    </a:lnTo>
                    <a:lnTo>
                      <a:pt x="895" y="763"/>
                    </a:lnTo>
                    <a:lnTo>
                      <a:pt x="875" y="758"/>
                    </a:lnTo>
                    <a:lnTo>
                      <a:pt x="866" y="763"/>
                    </a:lnTo>
                    <a:lnTo>
                      <a:pt x="851" y="777"/>
                    </a:lnTo>
                    <a:lnTo>
                      <a:pt x="832" y="782"/>
                    </a:lnTo>
                    <a:lnTo>
                      <a:pt x="817" y="792"/>
                    </a:lnTo>
                    <a:lnTo>
                      <a:pt x="812" y="797"/>
                    </a:lnTo>
                    <a:lnTo>
                      <a:pt x="802" y="797"/>
                    </a:lnTo>
                    <a:lnTo>
                      <a:pt x="793" y="802"/>
                    </a:lnTo>
                    <a:lnTo>
                      <a:pt x="778" y="806"/>
                    </a:lnTo>
                    <a:lnTo>
                      <a:pt x="768" y="802"/>
                    </a:lnTo>
                    <a:lnTo>
                      <a:pt x="754" y="797"/>
                    </a:lnTo>
                    <a:lnTo>
                      <a:pt x="749" y="792"/>
                    </a:lnTo>
                    <a:lnTo>
                      <a:pt x="739" y="782"/>
                    </a:lnTo>
                    <a:lnTo>
                      <a:pt x="729" y="777"/>
                    </a:lnTo>
                    <a:lnTo>
                      <a:pt x="715" y="777"/>
                    </a:lnTo>
                    <a:lnTo>
                      <a:pt x="691" y="768"/>
                    </a:lnTo>
                    <a:lnTo>
                      <a:pt x="666" y="763"/>
                    </a:lnTo>
                    <a:lnTo>
                      <a:pt x="661" y="748"/>
                    </a:lnTo>
                    <a:lnTo>
                      <a:pt x="666" y="738"/>
                    </a:lnTo>
                    <a:lnTo>
                      <a:pt x="671" y="724"/>
                    </a:lnTo>
                    <a:lnTo>
                      <a:pt x="657" y="709"/>
                    </a:lnTo>
                    <a:lnTo>
                      <a:pt x="652" y="709"/>
                    </a:lnTo>
                    <a:lnTo>
                      <a:pt x="632" y="704"/>
                    </a:lnTo>
                    <a:lnTo>
                      <a:pt x="623" y="695"/>
                    </a:lnTo>
                    <a:lnTo>
                      <a:pt x="608" y="685"/>
                    </a:lnTo>
                    <a:lnTo>
                      <a:pt x="603" y="675"/>
                    </a:lnTo>
                    <a:lnTo>
                      <a:pt x="589" y="670"/>
                    </a:lnTo>
                    <a:lnTo>
                      <a:pt x="584" y="670"/>
                    </a:lnTo>
                    <a:lnTo>
                      <a:pt x="574" y="670"/>
                    </a:lnTo>
                    <a:lnTo>
                      <a:pt x="559" y="675"/>
                    </a:lnTo>
                    <a:lnTo>
                      <a:pt x="545" y="675"/>
                    </a:lnTo>
                    <a:lnTo>
                      <a:pt x="540" y="670"/>
                    </a:lnTo>
                    <a:lnTo>
                      <a:pt x="535" y="666"/>
                    </a:lnTo>
                    <a:lnTo>
                      <a:pt x="525" y="666"/>
                    </a:lnTo>
                    <a:lnTo>
                      <a:pt x="516" y="670"/>
                    </a:lnTo>
                    <a:lnTo>
                      <a:pt x="511" y="675"/>
                    </a:lnTo>
                    <a:lnTo>
                      <a:pt x="506" y="680"/>
                    </a:lnTo>
                    <a:lnTo>
                      <a:pt x="501" y="695"/>
                    </a:lnTo>
                    <a:lnTo>
                      <a:pt x="501" y="709"/>
                    </a:lnTo>
                    <a:lnTo>
                      <a:pt x="506" y="724"/>
                    </a:lnTo>
                    <a:lnTo>
                      <a:pt x="506" y="743"/>
                    </a:lnTo>
                    <a:lnTo>
                      <a:pt x="501" y="748"/>
                    </a:lnTo>
                    <a:lnTo>
                      <a:pt x="496" y="753"/>
                    </a:lnTo>
                    <a:lnTo>
                      <a:pt x="477" y="743"/>
                    </a:lnTo>
                    <a:lnTo>
                      <a:pt x="472" y="743"/>
                    </a:lnTo>
                    <a:lnTo>
                      <a:pt x="452" y="738"/>
                    </a:lnTo>
                    <a:lnTo>
                      <a:pt x="452" y="714"/>
                    </a:lnTo>
                    <a:lnTo>
                      <a:pt x="448" y="714"/>
                    </a:lnTo>
                    <a:lnTo>
                      <a:pt x="428" y="709"/>
                    </a:lnTo>
                    <a:lnTo>
                      <a:pt x="414" y="700"/>
                    </a:lnTo>
                    <a:lnTo>
                      <a:pt x="399" y="695"/>
                    </a:lnTo>
                    <a:lnTo>
                      <a:pt x="389" y="685"/>
                    </a:lnTo>
                    <a:lnTo>
                      <a:pt x="389" y="680"/>
                    </a:lnTo>
                    <a:lnTo>
                      <a:pt x="375" y="670"/>
                    </a:lnTo>
                    <a:lnTo>
                      <a:pt x="365" y="661"/>
                    </a:lnTo>
                    <a:lnTo>
                      <a:pt x="360" y="646"/>
                    </a:lnTo>
                    <a:lnTo>
                      <a:pt x="355" y="641"/>
                    </a:lnTo>
                    <a:lnTo>
                      <a:pt x="350" y="631"/>
                    </a:lnTo>
                    <a:lnTo>
                      <a:pt x="350" y="597"/>
                    </a:lnTo>
                    <a:lnTo>
                      <a:pt x="360" y="593"/>
                    </a:lnTo>
                    <a:lnTo>
                      <a:pt x="365" y="588"/>
                    </a:lnTo>
                    <a:lnTo>
                      <a:pt x="365" y="578"/>
                    </a:lnTo>
                    <a:lnTo>
                      <a:pt x="370" y="568"/>
                    </a:lnTo>
                    <a:lnTo>
                      <a:pt x="365" y="559"/>
                    </a:lnTo>
                    <a:lnTo>
                      <a:pt x="355" y="539"/>
                    </a:lnTo>
                    <a:lnTo>
                      <a:pt x="341" y="520"/>
                    </a:lnTo>
                    <a:lnTo>
                      <a:pt x="326" y="510"/>
                    </a:lnTo>
                    <a:lnTo>
                      <a:pt x="321" y="500"/>
                    </a:lnTo>
                    <a:lnTo>
                      <a:pt x="321" y="491"/>
                    </a:lnTo>
                    <a:lnTo>
                      <a:pt x="326" y="481"/>
                    </a:lnTo>
                    <a:lnTo>
                      <a:pt x="321" y="476"/>
                    </a:lnTo>
                    <a:lnTo>
                      <a:pt x="316" y="471"/>
                    </a:lnTo>
                    <a:lnTo>
                      <a:pt x="287" y="471"/>
                    </a:lnTo>
                    <a:lnTo>
                      <a:pt x="282" y="466"/>
                    </a:lnTo>
                    <a:lnTo>
                      <a:pt x="277" y="456"/>
                    </a:lnTo>
                    <a:lnTo>
                      <a:pt x="277" y="452"/>
                    </a:lnTo>
                    <a:lnTo>
                      <a:pt x="273" y="442"/>
                    </a:lnTo>
                    <a:lnTo>
                      <a:pt x="258" y="432"/>
                    </a:lnTo>
                    <a:lnTo>
                      <a:pt x="258" y="427"/>
                    </a:lnTo>
                    <a:lnTo>
                      <a:pt x="253" y="418"/>
                    </a:lnTo>
                    <a:lnTo>
                      <a:pt x="243" y="422"/>
                    </a:lnTo>
                    <a:lnTo>
                      <a:pt x="234" y="427"/>
                    </a:lnTo>
                    <a:lnTo>
                      <a:pt x="214" y="437"/>
                    </a:lnTo>
                    <a:lnTo>
                      <a:pt x="209" y="447"/>
                    </a:lnTo>
                    <a:lnTo>
                      <a:pt x="209" y="476"/>
                    </a:lnTo>
                    <a:lnTo>
                      <a:pt x="204" y="481"/>
                    </a:lnTo>
                    <a:lnTo>
                      <a:pt x="195" y="481"/>
                    </a:lnTo>
                    <a:lnTo>
                      <a:pt x="190" y="486"/>
                    </a:lnTo>
                    <a:lnTo>
                      <a:pt x="190" y="481"/>
                    </a:lnTo>
                    <a:lnTo>
                      <a:pt x="180" y="471"/>
                    </a:lnTo>
                    <a:lnTo>
                      <a:pt x="170" y="476"/>
                    </a:lnTo>
                    <a:lnTo>
                      <a:pt x="161" y="456"/>
                    </a:lnTo>
                    <a:lnTo>
                      <a:pt x="151" y="456"/>
                    </a:lnTo>
                    <a:lnTo>
                      <a:pt x="132" y="452"/>
                    </a:lnTo>
                    <a:lnTo>
                      <a:pt x="112" y="442"/>
                    </a:lnTo>
                    <a:lnTo>
                      <a:pt x="93" y="418"/>
                    </a:lnTo>
                    <a:lnTo>
                      <a:pt x="54" y="418"/>
                    </a:lnTo>
                    <a:lnTo>
                      <a:pt x="51" y="408"/>
                    </a:lnTo>
                    <a:lnTo>
                      <a:pt x="49" y="408"/>
                    </a:lnTo>
                    <a:lnTo>
                      <a:pt x="49" y="403"/>
                    </a:lnTo>
                    <a:lnTo>
                      <a:pt x="54" y="398"/>
                    </a:lnTo>
                    <a:lnTo>
                      <a:pt x="59" y="393"/>
                    </a:lnTo>
                    <a:lnTo>
                      <a:pt x="54" y="384"/>
                    </a:lnTo>
                    <a:lnTo>
                      <a:pt x="29" y="388"/>
                    </a:lnTo>
                    <a:lnTo>
                      <a:pt x="26" y="398"/>
                    </a:lnTo>
                    <a:lnTo>
                      <a:pt x="25" y="408"/>
                    </a:lnTo>
                    <a:lnTo>
                      <a:pt x="25" y="418"/>
                    </a:lnTo>
                    <a:lnTo>
                      <a:pt x="20" y="418"/>
                    </a:lnTo>
                    <a:lnTo>
                      <a:pt x="15" y="413"/>
                    </a:lnTo>
                    <a:lnTo>
                      <a:pt x="10" y="398"/>
                    </a:lnTo>
                    <a:lnTo>
                      <a:pt x="12" y="398"/>
                    </a:lnTo>
                    <a:lnTo>
                      <a:pt x="10" y="393"/>
                    </a:lnTo>
                    <a:lnTo>
                      <a:pt x="0" y="369"/>
                    </a:lnTo>
                    <a:lnTo>
                      <a:pt x="5" y="359"/>
                    </a:lnTo>
                    <a:lnTo>
                      <a:pt x="29" y="345"/>
                    </a:lnTo>
                    <a:lnTo>
                      <a:pt x="59" y="335"/>
                    </a:lnTo>
                    <a:lnTo>
                      <a:pt x="73" y="340"/>
                    </a:lnTo>
                    <a:lnTo>
                      <a:pt x="73" y="325"/>
                    </a:lnTo>
                    <a:lnTo>
                      <a:pt x="59" y="291"/>
                    </a:lnTo>
                    <a:lnTo>
                      <a:pt x="64" y="286"/>
                    </a:lnTo>
                    <a:lnTo>
                      <a:pt x="54" y="257"/>
                    </a:lnTo>
                    <a:lnTo>
                      <a:pt x="64" y="252"/>
                    </a:lnTo>
                    <a:lnTo>
                      <a:pt x="78" y="247"/>
                    </a:lnTo>
                    <a:lnTo>
                      <a:pt x="83" y="257"/>
                    </a:lnTo>
                    <a:lnTo>
                      <a:pt x="68" y="267"/>
                    </a:lnTo>
                    <a:lnTo>
                      <a:pt x="73" y="277"/>
                    </a:lnTo>
                    <a:lnTo>
                      <a:pt x="98" y="277"/>
                    </a:lnTo>
                    <a:lnTo>
                      <a:pt x="102" y="281"/>
                    </a:lnTo>
                    <a:lnTo>
                      <a:pt x="98" y="296"/>
                    </a:lnTo>
                    <a:lnTo>
                      <a:pt x="107" y="301"/>
                    </a:lnTo>
                    <a:lnTo>
                      <a:pt x="117" y="296"/>
                    </a:lnTo>
                    <a:lnTo>
                      <a:pt x="117" y="277"/>
                    </a:lnTo>
                    <a:lnTo>
                      <a:pt x="136" y="281"/>
                    </a:lnTo>
                    <a:lnTo>
                      <a:pt x="161" y="301"/>
                    </a:lnTo>
                    <a:lnTo>
                      <a:pt x="166" y="301"/>
                    </a:lnTo>
                    <a:lnTo>
                      <a:pt x="170" y="286"/>
                    </a:lnTo>
                    <a:lnTo>
                      <a:pt x="170" y="272"/>
                    </a:lnTo>
                    <a:lnTo>
                      <a:pt x="161" y="257"/>
                    </a:lnTo>
                    <a:lnTo>
                      <a:pt x="141" y="257"/>
                    </a:lnTo>
                    <a:lnTo>
                      <a:pt x="136" y="252"/>
                    </a:lnTo>
                    <a:lnTo>
                      <a:pt x="136" y="228"/>
                    </a:lnTo>
                    <a:lnTo>
                      <a:pt x="127" y="223"/>
                    </a:lnTo>
                    <a:lnTo>
                      <a:pt x="107" y="223"/>
                    </a:lnTo>
                    <a:lnTo>
                      <a:pt x="107" y="238"/>
                    </a:lnTo>
                    <a:lnTo>
                      <a:pt x="78" y="228"/>
                    </a:lnTo>
                    <a:lnTo>
                      <a:pt x="73" y="223"/>
                    </a:lnTo>
                    <a:lnTo>
                      <a:pt x="73" y="209"/>
                    </a:lnTo>
                    <a:lnTo>
                      <a:pt x="78" y="184"/>
                    </a:lnTo>
                    <a:lnTo>
                      <a:pt x="93" y="204"/>
                    </a:lnTo>
                    <a:lnTo>
                      <a:pt x="112" y="209"/>
                    </a:lnTo>
                    <a:lnTo>
                      <a:pt x="127" y="204"/>
                    </a:lnTo>
                    <a:lnTo>
                      <a:pt x="141" y="213"/>
                    </a:lnTo>
                    <a:lnTo>
                      <a:pt x="156" y="209"/>
                    </a:lnTo>
                    <a:lnTo>
                      <a:pt x="175" y="194"/>
                    </a:lnTo>
                    <a:lnTo>
                      <a:pt x="185" y="194"/>
                    </a:lnTo>
                    <a:lnTo>
                      <a:pt x="200" y="209"/>
                    </a:lnTo>
                    <a:lnTo>
                      <a:pt x="204" y="209"/>
                    </a:lnTo>
                    <a:lnTo>
                      <a:pt x="209" y="189"/>
                    </a:lnTo>
                    <a:lnTo>
                      <a:pt x="209" y="184"/>
                    </a:lnTo>
                    <a:lnTo>
                      <a:pt x="200" y="170"/>
                    </a:lnTo>
                    <a:lnTo>
                      <a:pt x="224" y="150"/>
                    </a:lnTo>
                    <a:lnTo>
                      <a:pt x="234" y="165"/>
                    </a:lnTo>
                    <a:lnTo>
                      <a:pt x="243" y="160"/>
                    </a:lnTo>
                    <a:lnTo>
                      <a:pt x="248" y="145"/>
                    </a:lnTo>
                    <a:lnTo>
                      <a:pt x="263" y="141"/>
                    </a:lnTo>
                    <a:lnTo>
                      <a:pt x="273" y="145"/>
                    </a:lnTo>
                    <a:lnTo>
                      <a:pt x="273" y="136"/>
                    </a:lnTo>
                    <a:lnTo>
                      <a:pt x="263" y="126"/>
                    </a:lnTo>
                    <a:lnTo>
                      <a:pt x="268" y="111"/>
                    </a:lnTo>
                    <a:lnTo>
                      <a:pt x="277" y="102"/>
                    </a:lnTo>
                    <a:lnTo>
                      <a:pt x="282" y="92"/>
                    </a:lnTo>
                    <a:lnTo>
                      <a:pt x="268" y="92"/>
                    </a:lnTo>
                    <a:lnTo>
                      <a:pt x="258" y="82"/>
                    </a:lnTo>
                    <a:lnTo>
                      <a:pt x="263" y="68"/>
                    </a:lnTo>
                    <a:lnTo>
                      <a:pt x="253" y="72"/>
                    </a:lnTo>
                    <a:lnTo>
                      <a:pt x="248" y="48"/>
                    </a:lnTo>
                    <a:lnTo>
                      <a:pt x="243" y="34"/>
                    </a:lnTo>
                    <a:lnTo>
                      <a:pt x="253" y="19"/>
                    </a:lnTo>
                    <a:lnTo>
                      <a:pt x="248" y="4"/>
                    </a:lnTo>
                    <a:lnTo>
                      <a:pt x="268" y="0"/>
                    </a:lnTo>
                    <a:lnTo>
                      <a:pt x="277" y="14"/>
                    </a:lnTo>
                    <a:lnTo>
                      <a:pt x="282" y="4"/>
                    </a:lnTo>
                    <a:lnTo>
                      <a:pt x="292" y="19"/>
                    </a:lnTo>
                    <a:lnTo>
                      <a:pt x="292" y="43"/>
                    </a:lnTo>
                    <a:lnTo>
                      <a:pt x="297" y="48"/>
                    </a:lnTo>
                    <a:lnTo>
                      <a:pt x="307" y="58"/>
                    </a:lnTo>
                    <a:lnTo>
                      <a:pt x="311" y="53"/>
                    </a:lnTo>
                    <a:lnTo>
                      <a:pt x="316" y="53"/>
                    </a:lnTo>
                    <a:lnTo>
                      <a:pt x="331" y="48"/>
                    </a:lnTo>
                    <a:lnTo>
                      <a:pt x="336" y="53"/>
                    </a:lnTo>
                    <a:lnTo>
                      <a:pt x="345" y="58"/>
                    </a:lnTo>
                    <a:lnTo>
                      <a:pt x="345" y="72"/>
                    </a:lnTo>
                    <a:lnTo>
                      <a:pt x="341" y="82"/>
                    </a:lnTo>
                    <a:lnTo>
                      <a:pt x="341" y="87"/>
                    </a:lnTo>
                    <a:lnTo>
                      <a:pt x="350" y="92"/>
                    </a:lnTo>
                    <a:lnTo>
                      <a:pt x="355" y="97"/>
                    </a:lnTo>
                    <a:lnTo>
                      <a:pt x="394" y="97"/>
                    </a:lnTo>
                    <a:lnTo>
                      <a:pt x="399" y="102"/>
                    </a:lnTo>
                    <a:lnTo>
                      <a:pt x="399" y="111"/>
                    </a:lnTo>
                    <a:lnTo>
                      <a:pt x="404" y="121"/>
                    </a:lnTo>
                    <a:lnTo>
                      <a:pt x="409" y="126"/>
                    </a:lnTo>
                    <a:lnTo>
                      <a:pt x="414" y="121"/>
                    </a:lnTo>
                    <a:lnTo>
                      <a:pt x="423" y="111"/>
                    </a:lnTo>
                    <a:lnTo>
                      <a:pt x="428" y="102"/>
                    </a:lnTo>
                    <a:lnTo>
                      <a:pt x="438" y="97"/>
                    </a:lnTo>
                    <a:lnTo>
                      <a:pt x="457" y="97"/>
                    </a:lnTo>
                    <a:lnTo>
                      <a:pt x="482" y="102"/>
                    </a:lnTo>
                    <a:lnTo>
                      <a:pt x="491" y="92"/>
                    </a:lnTo>
                    <a:lnTo>
                      <a:pt x="511" y="102"/>
                    </a:lnTo>
                    <a:lnTo>
                      <a:pt x="511" y="111"/>
                    </a:lnTo>
                    <a:lnTo>
                      <a:pt x="516" y="121"/>
                    </a:lnTo>
                    <a:lnTo>
                      <a:pt x="525" y="126"/>
                    </a:lnTo>
                    <a:lnTo>
                      <a:pt x="530" y="126"/>
                    </a:lnTo>
                    <a:lnTo>
                      <a:pt x="540" y="131"/>
                    </a:lnTo>
                    <a:lnTo>
                      <a:pt x="554" y="136"/>
                    </a:lnTo>
                    <a:lnTo>
                      <a:pt x="554" y="141"/>
                    </a:lnTo>
                    <a:lnTo>
                      <a:pt x="545" y="145"/>
                    </a:lnTo>
                    <a:lnTo>
                      <a:pt x="540" y="150"/>
                    </a:lnTo>
                    <a:lnTo>
                      <a:pt x="530" y="160"/>
                    </a:lnTo>
                    <a:lnTo>
                      <a:pt x="530" y="170"/>
                    </a:lnTo>
                    <a:lnTo>
                      <a:pt x="535" y="179"/>
                    </a:lnTo>
                    <a:lnTo>
                      <a:pt x="545" y="194"/>
                    </a:lnTo>
                    <a:lnTo>
                      <a:pt x="559" y="209"/>
                    </a:lnTo>
                    <a:lnTo>
                      <a:pt x="574" y="220"/>
                    </a:lnTo>
                    <a:lnTo>
                      <a:pt x="574" y="218"/>
                    </a:lnTo>
                    <a:lnTo>
                      <a:pt x="579" y="223"/>
                    </a:lnTo>
                    <a:lnTo>
                      <a:pt x="593" y="233"/>
                    </a:lnTo>
                    <a:lnTo>
                      <a:pt x="593" y="243"/>
                    </a:lnTo>
                    <a:lnTo>
                      <a:pt x="584" y="247"/>
                    </a:lnTo>
                    <a:lnTo>
                      <a:pt x="579" y="252"/>
                    </a:lnTo>
                    <a:lnTo>
                      <a:pt x="584" y="267"/>
                    </a:lnTo>
                    <a:lnTo>
                      <a:pt x="589" y="267"/>
                    </a:lnTo>
                    <a:lnTo>
                      <a:pt x="598" y="272"/>
                    </a:lnTo>
                    <a:lnTo>
                      <a:pt x="608" y="277"/>
                    </a:lnTo>
                    <a:lnTo>
                      <a:pt x="613" y="286"/>
                    </a:lnTo>
                    <a:lnTo>
                      <a:pt x="608" y="296"/>
                    </a:lnTo>
                    <a:lnTo>
                      <a:pt x="603" y="301"/>
                    </a:lnTo>
                    <a:lnTo>
                      <a:pt x="593" y="306"/>
                    </a:lnTo>
                    <a:lnTo>
                      <a:pt x="593" y="316"/>
                    </a:lnTo>
                    <a:lnTo>
                      <a:pt x="598" y="325"/>
                    </a:lnTo>
                    <a:lnTo>
                      <a:pt x="603" y="335"/>
                    </a:lnTo>
                    <a:lnTo>
                      <a:pt x="603" y="350"/>
                    </a:lnTo>
                    <a:lnTo>
                      <a:pt x="613" y="350"/>
                    </a:lnTo>
                    <a:lnTo>
                      <a:pt x="623" y="359"/>
                    </a:lnTo>
                    <a:lnTo>
                      <a:pt x="632" y="369"/>
                    </a:lnTo>
                    <a:lnTo>
                      <a:pt x="632" y="384"/>
                    </a:lnTo>
                    <a:lnTo>
                      <a:pt x="637" y="393"/>
                    </a:lnTo>
                    <a:lnTo>
                      <a:pt x="642" y="408"/>
                    </a:lnTo>
                    <a:lnTo>
                      <a:pt x="647" y="418"/>
                    </a:lnTo>
                    <a:lnTo>
                      <a:pt x="666" y="418"/>
                    </a:lnTo>
                    <a:lnTo>
                      <a:pt x="676" y="413"/>
                    </a:lnTo>
                    <a:lnTo>
                      <a:pt x="686" y="432"/>
                    </a:lnTo>
                    <a:lnTo>
                      <a:pt x="681" y="437"/>
                    </a:lnTo>
                    <a:lnTo>
                      <a:pt x="676" y="442"/>
                    </a:lnTo>
                    <a:lnTo>
                      <a:pt x="661" y="442"/>
                    </a:lnTo>
                    <a:lnTo>
                      <a:pt x="657" y="452"/>
                    </a:lnTo>
                    <a:lnTo>
                      <a:pt x="681" y="452"/>
                    </a:lnTo>
                    <a:lnTo>
                      <a:pt x="705" y="456"/>
                    </a:lnTo>
                    <a:lnTo>
                      <a:pt x="715" y="466"/>
                    </a:lnTo>
                    <a:lnTo>
                      <a:pt x="715" y="476"/>
                    </a:lnTo>
                    <a:lnTo>
                      <a:pt x="720" y="491"/>
                    </a:lnTo>
                    <a:lnTo>
                      <a:pt x="739" y="491"/>
                    </a:lnTo>
                    <a:lnTo>
                      <a:pt x="759" y="500"/>
                    </a:lnTo>
                    <a:lnTo>
                      <a:pt x="759" y="505"/>
                    </a:lnTo>
                    <a:lnTo>
                      <a:pt x="763" y="515"/>
                    </a:lnTo>
                    <a:lnTo>
                      <a:pt x="768" y="520"/>
                    </a:lnTo>
                    <a:lnTo>
                      <a:pt x="773" y="515"/>
                    </a:lnTo>
                    <a:lnTo>
                      <a:pt x="783" y="510"/>
                    </a:lnTo>
                    <a:lnTo>
                      <a:pt x="783" y="495"/>
                    </a:lnTo>
                    <a:lnTo>
                      <a:pt x="778" y="486"/>
                    </a:lnTo>
                    <a:lnTo>
                      <a:pt x="778" y="471"/>
                    </a:lnTo>
                    <a:lnTo>
                      <a:pt x="773" y="461"/>
                    </a:lnTo>
                    <a:lnTo>
                      <a:pt x="773" y="456"/>
                    </a:lnTo>
                    <a:lnTo>
                      <a:pt x="778" y="452"/>
                    </a:lnTo>
                    <a:lnTo>
                      <a:pt x="788" y="452"/>
                    </a:lnTo>
                    <a:lnTo>
                      <a:pt x="798" y="447"/>
                    </a:lnTo>
                    <a:lnTo>
                      <a:pt x="807" y="442"/>
                    </a:lnTo>
                    <a:lnTo>
                      <a:pt x="807" y="437"/>
                    </a:lnTo>
                    <a:lnTo>
                      <a:pt x="812" y="427"/>
                    </a:lnTo>
                    <a:lnTo>
                      <a:pt x="817" y="418"/>
                    </a:lnTo>
                    <a:lnTo>
                      <a:pt x="819" y="413"/>
                    </a:lnTo>
                    <a:lnTo>
                      <a:pt x="820" y="408"/>
                    </a:lnTo>
                    <a:lnTo>
                      <a:pt x="822" y="403"/>
                    </a:lnTo>
                    <a:lnTo>
                      <a:pt x="836" y="398"/>
                    </a:lnTo>
                    <a:lnTo>
                      <a:pt x="846" y="398"/>
                    </a:lnTo>
                    <a:lnTo>
                      <a:pt x="851" y="403"/>
                    </a:lnTo>
                    <a:lnTo>
                      <a:pt x="851" y="408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6F3A5F2B-F9E5-00C1-0122-59DEEFBD9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370" y="4428792"/>
                <a:ext cx="501425" cy="408928"/>
              </a:xfrm>
              <a:custGeom>
                <a:avLst/>
                <a:gdLst>
                  <a:gd name="T0" fmla="*/ 802 w 1774"/>
                  <a:gd name="T1" fmla="*/ 962 h 1439"/>
                  <a:gd name="T2" fmla="*/ 719 w 1774"/>
                  <a:gd name="T3" fmla="*/ 987 h 1439"/>
                  <a:gd name="T4" fmla="*/ 656 w 1774"/>
                  <a:gd name="T5" fmla="*/ 962 h 1439"/>
                  <a:gd name="T6" fmla="*/ 613 w 1774"/>
                  <a:gd name="T7" fmla="*/ 880 h 1439"/>
                  <a:gd name="T8" fmla="*/ 510 w 1774"/>
                  <a:gd name="T9" fmla="*/ 773 h 1439"/>
                  <a:gd name="T10" fmla="*/ 510 w 1774"/>
                  <a:gd name="T11" fmla="*/ 632 h 1439"/>
                  <a:gd name="T12" fmla="*/ 423 w 1774"/>
                  <a:gd name="T13" fmla="*/ 598 h 1439"/>
                  <a:gd name="T14" fmla="*/ 243 w 1774"/>
                  <a:gd name="T15" fmla="*/ 540 h 1439"/>
                  <a:gd name="T16" fmla="*/ 185 w 1774"/>
                  <a:gd name="T17" fmla="*/ 515 h 1439"/>
                  <a:gd name="T18" fmla="*/ 131 w 1774"/>
                  <a:gd name="T19" fmla="*/ 501 h 1439"/>
                  <a:gd name="T20" fmla="*/ 34 w 1774"/>
                  <a:gd name="T21" fmla="*/ 510 h 1439"/>
                  <a:gd name="T22" fmla="*/ 19 w 1774"/>
                  <a:gd name="T23" fmla="*/ 423 h 1439"/>
                  <a:gd name="T24" fmla="*/ 102 w 1774"/>
                  <a:gd name="T25" fmla="*/ 369 h 1439"/>
                  <a:gd name="T26" fmla="*/ 170 w 1774"/>
                  <a:gd name="T27" fmla="*/ 413 h 1439"/>
                  <a:gd name="T28" fmla="*/ 214 w 1774"/>
                  <a:gd name="T29" fmla="*/ 399 h 1439"/>
                  <a:gd name="T30" fmla="*/ 277 w 1774"/>
                  <a:gd name="T31" fmla="*/ 350 h 1439"/>
                  <a:gd name="T32" fmla="*/ 287 w 1774"/>
                  <a:gd name="T33" fmla="*/ 272 h 1439"/>
                  <a:gd name="T34" fmla="*/ 248 w 1774"/>
                  <a:gd name="T35" fmla="*/ 253 h 1439"/>
                  <a:gd name="T36" fmla="*/ 360 w 1774"/>
                  <a:gd name="T37" fmla="*/ 214 h 1439"/>
                  <a:gd name="T38" fmla="*/ 389 w 1774"/>
                  <a:gd name="T39" fmla="*/ 170 h 1439"/>
                  <a:gd name="T40" fmla="*/ 467 w 1774"/>
                  <a:gd name="T41" fmla="*/ 151 h 1439"/>
                  <a:gd name="T42" fmla="*/ 554 w 1774"/>
                  <a:gd name="T43" fmla="*/ 107 h 1439"/>
                  <a:gd name="T44" fmla="*/ 661 w 1774"/>
                  <a:gd name="T45" fmla="*/ 92 h 1439"/>
                  <a:gd name="T46" fmla="*/ 724 w 1774"/>
                  <a:gd name="T47" fmla="*/ 78 h 1439"/>
                  <a:gd name="T48" fmla="*/ 749 w 1774"/>
                  <a:gd name="T49" fmla="*/ 5 h 1439"/>
                  <a:gd name="T50" fmla="*/ 860 w 1774"/>
                  <a:gd name="T51" fmla="*/ 39 h 1439"/>
                  <a:gd name="T52" fmla="*/ 924 w 1774"/>
                  <a:gd name="T53" fmla="*/ 24 h 1439"/>
                  <a:gd name="T54" fmla="*/ 967 w 1774"/>
                  <a:gd name="T55" fmla="*/ 58 h 1439"/>
                  <a:gd name="T56" fmla="*/ 1031 w 1774"/>
                  <a:gd name="T57" fmla="*/ 83 h 1439"/>
                  <a:gd name="T58" fmla="*/ 1055 w 1774"/>
                  <a:gd name="T59" fmla="*/ 44 h 1439"/>
                  <a:gd name="T60" fmla="*/ 1113 w 1774"/>
                  <a:gd name="T61" fmla="*/ 53 h 1439"/>
                  <a:gd name="T62" fmla="*/ 1142 w 1774"/>
                  <a:gd name="T63" fmla="*/ 131 h 1439"/>
                  <a:gd name="T64" fmla="*/ 1147 w 1774"/>
                  <a:gd name="T65" fmla="*/ 219 h 1439"/>
                  <a:gd name="T66" fmla="*/ 1181 w 1774"/>
                  <a:gd name="T67" fmla="*/ 233 h 1439"/>
                  <a:gd name="T68" fmla="*/ 1162 w 1774"/>
                  <a:gd name="T69" fmla="*/ 330 h 1439"/>
                  <a:gd name="T70" fmla="*/ 1230 w 1774"/>
                  <a:gd name="T71" fmla="*/ 394 h 1439"/>
                  <a:gd name="T72" fmla="*/ 1206 w 1774"/>
                  <a:gd name="T73" fmla="*/ 437 h 1439"/>
                  <a:gd name="T74" fmla="*/ 1288 w 1774"/>
                  <a:gd name="T75" fmla="*/ 505 h 1439"/>
                  <a:gd name="T76" fmla="*/ 1361 w 1774"/>
                  <a:gd name="T77" fmla="*/ 510 h 1439"/>
                  <a:gd name="T78" fmla="*/ 1449 w 1774"/>
                  <a:gd name="T79" fmla="*/ 535 h 1439"/>
                  <a:gd name="T80" fmla="*/ 1536 w 1774"/>
                  <a:gd name="T81" fmla="*/ 540 h 1439"/>
                  <a:gd name="T82" fmla="*/ 1541 w 1774"/>
                  <a:gd name="T83" fmla="*/ 462 h 1439"/>
                  <a:gd name="T84" fmla="*/ 1648 w 1774"/>
                  <a:gd name="T85" fmla="*/ 418 h 1439"/>
                  <a:gd name="T86" fmla="*/ 1638 w 1774"/>
                  <a:gd name="T87" fmla="*/ 481 h 1439"/>
                  <a:gd name="T88" fmla="*/ 1677 w 1774"/>
                  <a:gd name="T89" fmla="*/ 583 h 1439"/>
                  <a:gd name="T90" fmla="*/ 1701 w 1774"/>
                  <a:gd name="T91" fmla="*/ 632 h 1439"/>
                  <a:gd name="T92" fmla="*/ 1599 w 1774"/>
                  <a:gd name="T93" fmla="*/ 680 h 1439"/>
                  <a:gd name="T94" fmla="*/ 1750 w 1774"/>
                  <a:gd name="T95" fmla="*/ 758 h 1439"/>
                  <a:gd name="T96" fmla="*/ 1716 w 1774"/>
                  <a:gd name="T97" fmla="*/ 904 h 1439"/>
                  <a:gd name="T98" fmla="*/ 1556 w 1774"/>
                  <a:gd name="T99" fmla="*/ 987 h 1439"/>
                  <a:gd name="T100" fmla="*/ 1415 w 1774"/>
                  <a:gd name="T101" fmla="*/ 1006 h 1439"/>
                  <a:gd name="T102" fmla="*/ 1483 w 1774"/>
                  <a:gd name="T103" fmla="*/ 1142 h 1439"/>
                  <a:gd name="T104" fmla="*/ 1356 w 1774"/>
                  <a:gd name="T105" fmla="*/ 1259 h 1439"/>
                  <a:gd name="T106" fmla="*/ 1269 w 1774"/>
                  <a:gd name="T107" fmla="*/ 1415 h 1439"/>
                  <a:gd name="T108" fmla="*/ 1172 w 1774"/>
                  <a:gd name="T109" fmla="*/ 1385 h 1439"/>
                  <a:gd name="T110" fmla="*/ 1235 w 1774"/>
                  <a:gd name="T111" fmla="*/ 1308 h 1439"/>
                  <a:gd name="T112" fmla="*/ 1123 w 1774"/>
                  <a:gd name="T113" fmla="*/ 1215 h 1439"/>
                  <a:gd name="T114" fmla="*/ 1055 w 1774"/>
                  <a:gd name="T115" fmla="*/ 1157 h 1439"/>
                  <a:gd name="T116" fmla="*/ 997 w 1774"/>
                  <a:gd name="T117" fmla="*/ 1108 h 1439"/>
                  <a:gd name="T118" fmla="*/ 948 w 1774"/>
                  <a:gd name="T119" fmla="*/ 977 h 1439"/>
                  <a:gd name="T120" fmla="*/ 919 w 1774"/>
                  <a:gd name="T121" fmla="*/ 953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74" h="1439">
                    <a:moveTo>
                      <a:pt x="890" y="958"/>
                    </a:moveTo>
                    <a:lnTo>
                      <a:pt x="880" y="943"/>
                    </a:lnTo>
                    <a:lnTo>
                      <a:pt x="875" y="928"/>
                    </a:lnTo>
                    <a:lnTo>
                      <a:pt x="865" y="933"/>
                    </a:lnTo>
                    <a:lnTo>
                      <a:pt x="860" y="938"/>
                    </a:lnTo>
                    <a:lnTo>
                      <a:pt x="860" y="948"/>
                    </a:lnTo>
                    <a:lnTo>
                      <a:pt x="846" y="948"/>
                    </a:lnTo>
                    <a:lnTo>
                      <a:pt x="831" y="962"/>
                    </a:lnTo>
                    <a:lnTo>
                      <a:pt x="802" y="962"/>
                    </a:lnTo>
                    <a:lnTo>
                      <a:pt x="788" y="977"/>
                    </a:lnTo>
                    <a:lnTo>
                      <a:pt x="788" y="1001"/>
                    </a:lnTo>
                    <a:lnTo>
                      <a:pt x="773" y="1011"/>
                    </a:lnTo>
                    <a:lnTo>
                      <a:pt x="768" y="1016"/>
                    </a:lnTo>
                    <a:lnTo>
                      <a:pt x="754" y="1026"/>
                    </a:lnTo>
                    <a:lnTo>
                      <a:pt x="744" y="1016"/>
                    </a:lnTo>
                    <a:lnTo>
                      <a:pt x="734" y="1006"/>
                    </a:lnTo>
                    <a:lnTo>
                      <a:pt x="729" y="987"/>
                    </a:lnTo>
                    <a:lnTo>
                      <a:pt x="719" y="987"/>
                    </a:lnTo>
                    <a:lnTo>
                      <a:pt x="690" y="996"/>
                    </a:lnTo>
                    <a:lnTo>
                      <a:pt x="681" y="996"/>
                    </a:lnTo>
                    <a:lnTo>
                      <a:pt x="671" y="1006"/>
                    </a:lnTo>
                    <a:lnTo>
                      <a:pt x="661" y="1011"/>
                    </a:lnTo>
                    <a:lnTo>
                      <a:pt x="656" y="1006"/>
                    </a:lnTo>
                    <a:lnTo>
                      <a:pt x="647" y="996"/>
                    </a:lnTo>
                    <a:lnTo>
                      <a:pt x="651" y="992"/>
                    </a:lnTo>
                    <a:lnTo>
                      <a:pt x="661" y="982"/>
                    </a:lnTo>
                    <a:lnTo>
                      <a:pt x="656" y="962"/>
                    </a:lnTo>
                    <a:lnTo>
                      <a:pt x="661" y="958"/>
                    </a:lnTo>
                    <a:lnTo>
                      <a:pt x="661" y="943"/>
                    </a:lnTo>
                    <a:lnTo>
                      <a:pt x="651" y="933"/>
                    </a:lnTo>
                    <a:lnTo>
                      <a:pt x="642" y="933"/>
                    </a:lnTo>
                    <a:lnTo>
                      <a:pt x="632" y="948"/>
                    </a:lnTo>
                    <a:lnTo>
                      <a:pt x="627" y="943"/>
                    </a:lnTo>
                    <a:lnTo>
                      <a:pt x="617" y="904"/>
                    </a:lnTo>
                    <a:lnTo>
                      <a:pt x="622" y="890"/>
                    </a:lnTo>
                    <a:lnTo>
                      <a:pt x="613" y="880"/>
                    </a:lnTo>
                    <a:lnTo>
                      <a:pt x="598" y="870"/>
                    </a:lnTo>
                    <a:lnTo>
                      <a:pt x="593" y="860"/>
                    </a:lnTo>
                    <a:lnTo>
                      <a:pt x="583" y="836"/>
                    </a:lnTo>
                    <a:lnTo>
                      <a:pt x="569" y="826"/>
                    </a:lnTo>
                    <a:lnTo>
                      <a:pt x="544" y="817"/>
                    </a:lnTo>
                    <a:lnTo>
                      <a:pt x="544" y="792"/>
                    </a:lnTo>
                    <a:lnTo>
                      <a:pt x="540" y="783"/>
                    </a:lnTo>
                    <a:lnTo>
                      <a:pt x="530" y="778"/>
                    </a:lnTo>
                    <a:lnTo>
                      <a:pt x="510" y="773"/>
                    </a:lnTo>
                    <a:lnTo>
                      <a:pt x="496" y="758"/>
                    </a:lnTo>
                    <a:lnTo>
                      <a:pt x="506" y="758"/>
                    </a:lnTo>
                    <a:lnTo>
                      <a:pt x="510" y="749"/>
                    </a:lnTo>
                    <a:lnTo>
                      <a:pt x="506" y="734"/>
                    </a:lnTo>
                    <a:lnTo>
                      <a:pt x="510" y="719"/>
                    </a:lnTo>
                    <a:lnTo>
                      <a:pt x="510" y="715"/>
                    </a:lnTo>
                    <a:lnTo>
                      <a:pt x="510" y="671"/>
                    </a:lnTo>
                    <a:lnTo>
                      <a:pt x="515" y="651"/>
                    </a:lnTo>
                    <a:lnTo>
                      <a:pt x="510" y="632"/>
                    </a:lnTo>
                    <a:lnTo>
                      <a:pt x="506" y="608"/>
                    </a:lnTo>
                    <a:lnTo>
                      <a:pt x="496" y="603"/>
                    </a:lnTo>
                    <a:lnTo>
                      <a:pt x="476" y="608"/>
                    </a:lnTo>
                    <a:lnTo>
                      <a:pt x="476" y="598"/>
                    </a:lnTo>
                    <a:lnTo>
                      <a:pt x="467" y="598"/>
                    </a:lnTo>
                    <a:lnTo>
                      <a:pt x="457" y="603"/>
                    </a:lnTo>
                    <a:lnTo>
                      <a:pt x="447" y="608"/>
                    </a:lnTo>
                    <a:lnTo>
                      <a:pt x="438" y="603"/>
                    </a:lnTo>
                    <a:lnTo>
                      <a:pt x="423" y="598"/>
                    </a:lnTo>
                    <a:lnTo>
                      <a:pt x="404" y="588"/>
                    </a:lnTo>
                    <a:lnTo>
                      <a:pt x="389" y="612"/>
                    </a:lnTo>
                    <a:lnTo>
                      <a:pt x="331" y="656"/>
                    </a:lnTo>
                    <a:lnTo>
                      <a:pt x="277" y="646"/>
                    </a:lnTo>
                    <a:lnTo>
                      <a:pt x="267" y="612"/>
                    </a:lnTo>
                    <a:lnTo>
                      <a:pt x="263" y="578"/>
                    </a:lnTo>
                    <a:lnTo>
                      <a:pt x="248" y="569"/>
                    </a:lnTo>
                    <a:lnTo>
                      <a:pt x="233" y="549"/>
                    </a:lnTo>
                    <a:lnTo>
                      <a:pt x="243" y="540"/>
                    </a:lnTo>
                    <a:lnTo>
                      <a:pt x="248" y="535"/>
                    </a:lnTo>
                    <a:lnTo>
                      <a:pt x="248" y="530"/>
                    </a:lnTo>
                    <a:lnTo>
                      <a:pt x="238" y="525"/>
                    </a:lnTo>
                    <a:lnTo>
                      <a:pt x="224" y="520"/>
                    </a:lnTo>
                    <a:lnTo>
                      <a:pt x="219" y="510"/>
                    </a:lnTo>
                    <a:lnTo>
                      <a:pt x="224" y="505"/>
                    </a:lnTo>
                    <a:lnTo>
                      <a:pt x="214" y="501"/>
                    </a:lnTo>
                    <a:lnTo>
                      <a:pt x="204" y="501"/>
                    </a:lnTo>
                    <a:lnTo>
                      <a:pt x="185" y="515"/>
                    </a:lnTo>
                    <a:lnTo>
                      <a:pt x="180" y="510"/>
                    </a:lnTo>
                    <a:lnTo>
                      <a:pt x="175" y="501"/>
                    </a:lnTo>
                    <a:lnTo>
                      <a:pt x="165" y="496"/>
                    </a:lnTo>
                    <a:lnTo>
                      <a:pt x="160" y="501"/>
                    </a:lnTo>
                    <a:lnTo>
                      <a:pt x="151" y="515"/>
                    </a:lnTo>
                    <a:lnTo>
                      <a:pt x="146" y="525"/>
                    </a:lnTo>
                    <a:lnTo>
                      <a:pt x="136" y="530"/>
                    </a:lnTo>
                    <a:lnTo>
                      <a:pt x="126" y="515"/>
                    </a:lnTo>
                    <a:lnTo>
                      <a:pt x="131" y="501"/>
                    </a:lnTo>
                    <a:lnTo>
                      <a:pt x="146" y="481"/>
                    </a:lnTo>
                    <a:lnTo>
                      <a:pt x="136" y="462"/>
                    </a:lnTo>
                    <a:lnTo>
                      <a:pt x="117" y="457"/>
                    </a:lnTo>
                    <a:lnTo>
                      <a:pt x="112" y="476"/>
                    </a:lnTo>
                    <a:lnTo>
                      <a:pt x="83" y="486"/>
                    </a:lnTo>
                    <a:lnTo>
                      <a:pt x="58" y="496"/>
                    </a:lnTo>
                    <a:lnTo>
                      <a:pt x="54" y="520"/>
                    </a:lnTo>
                    <a:lnTo>
                      <a:pt x="39" y="520"/>
                    </a:lnTo>
                    <a:lnTo>
                      <a:pt x="34" y="510"/>
                    </a:lnTo>
                    <a:lnTo>
                      <a:pt x="29" y="496"/>
                    </a:lnTo>
                    <a:lnTo>
                      <a:pt x="19" y="491"/>
                    </a:lnTo>
                    <a:lnTo>
                      <a:pt x="10" y="501"/>
                    </a:lnTo>
                    <a:lnTo>
                      <a:pt x="0" y="501"/>
                    </a:lnTo>
                    <a:lnTo>
                      <a:pt x="10" y="476"/>
                    </a:lnTo>
                    <a:lnTo>
                      <a:pt x="15" y="462"/>
                    </a:lnTo>
                    <a:lnTo>
                      <a:pt x="29" y="457"/>
                    </a:lnTo>
                    <a:lnTo>
                      <a:pt x="24" y="442"/>
                    </a:lnTo>
                    <a:lnTo>
                      <a:pt x="19" y="423"/>
                    </a:lnTo>
                    <a:lnTo>
                      <a:pt x="19" y="413"/>
                    </a:lnTo>
                    <a:lnTo>
                      <a:pt x="39" y="418"/>
                    </a:lnTo>
                    <a:lnTo>
                      <a:pt x="68" y="418"/>
                    </a:lnTo>
                    <a:lnTo>
                      <a:pt x="63" y="399"/>
                    </a:lnTo>
                    <a:lnTo>
                      <a:pt x="68" y="384"/>
                    </a:lnTo>
                    <a:lnTo>
                      <a:pt x="88" y="379"/>
                    </a:lnTo>
                    <a:lnTo>
                      <a:pt x="88" y="374"/>
                    </a:lnTo>
                    <a:lnTo>
                      <a:pt x="92" y="365"/>
                    </a:lnTo>
                    <a:lnTo>
                      <a:pt x="102" y="369"/>
                    </a:lnTo>
                    <a:lnTo>
                      <a:pt x="107" y="389"/>
                    </a:lnTo>
                    <a:lnTo>
                      <a:pt x="112" y="408"/>
                    </a:lnTo>
                    <a:lnTo>
                      <a:pt x="122" y="413"/>
                    </a:lnTo>
                    <a:lnTo>
                      <a:pt x="136" y="423"/>
                    </a:lnTo>
                    <a:lnTo>
                      <a:pt x="136" y="433"/>
                    </a:lnTo>
                    <a:lnTo>
                      <a:pt x="141" y="433"/>
                    </a:lnTo>
                    <a:lnTo>
                      <a:pt x="151" y="428"/>
                    </a:lnTo>
                    <a:lnTo>
                      <a:pt x="151" y="408"/>
                    </a:lnTo>
                    <a:lnTo>
                      <a:pt x="170" y="413"/>
                    </a:lnTo>
                    <a:lnTo>
                      <a:pt x="180" y="428"/>
                    </a:lnTo>
                    <a:lnTo>
                      <a:pt x="180" y="413"/>
                    </a:lnTo>
                    <a:lnTo>
                      <a:pt x="185" y="403"/>
                    </a:lnTo>
                    <a:lnTo>
                      <a:pt x="185" y="394"/>
                    </a:lnTo>
                    <a:lnTo>
                      <a:pt x="190" y="389"/>
                    </a:lnTo>
                    <a:lnTo>
                      <a:pt x="194" y="384"/>
                    </a:lnTo>
                    <a:lnTo>
                      <a:pt x="204" y="389"/>
                    </a:lnTo>
                    <a:lnTo>
                      <a:pt x="209" y="394"/>
                    </a:lnTo>
                    <a:lnTo>
                      <a:pt x="214" y="399"/>
                    </a:lnTo>
                    <a:lnTo>
                      <a:pt x="229" y="403"/>
                    </a:lnTo>
                    <a:lnTo>
                      <a:pt x="248" y="413"/>
                    </a:lnTo>
                    <a:lnTo>
                      <a:pt x="267" y="413"/>
                    </a:lnTo>
                    <a:lnTo>
                      <a:pt x="277" y="403"/>
                    </a:lnTo>
                    <a:lnTo>
                      <a:pt x="258" y="399"/>
                    </a:lnTo>
                    <a:lnTo>
                      <a:pt x="238" y="399"/>
                    </a:lnTo>
                    <a:lnTo>
                      <a:pt x="238" y="369"/>
                    </a:lnTo>
                    <a:lnTo>
                      <a:pt x="253" y="355"/>
                    </a:lnTo>
                    <a:lnTo>
                      <a:pt x="277" y="350"/>
                    </a:lnTo>
                    <a:lnTo>
                      <a:pt x="292" y="355"/>
                    </a:lnTo>
                    <a:lnTo>
                      <a:pt x="297" y="340"/>
                    </a:lnTo>
                    <a:lnTo>
                      <a:pt x="301" y="321"/>
                    </a:lnTo>
                    <a:lnTo>
                      <a:pt x="297" y="301"/>
                    </a:lnTo>
                    <a:lnTo>
                      <a:pt x="297" y="287"/>
                    </a:lnTo>
                    <a:lnTo>
                      <a:pt x="306" y="282"/>
                    </a:lnTo>
                    <a:lnTo>
                      <a:pt x="301" y="267"/>
                    </a:lnTo>
                    <a:lnTo>
                      <a:pt x="292" y="262"/>
                    </a:lnTo>
                    <a:lnTo>
                      <a:pt x="287" y="272"/>
                    </a:lnTo>
                    <a:lnTo>
                      <a:pt x="282" y="287"/>
                    </a:lnTo>
                    <a:lnTo>
                      <a:pt x="272" y="287"/>
                    </a:lnTo>
                    <a:lnTo>
                      <a:pt x="267" y="277"/>
                    </a:lnTo>
                    <a:lnTo>
                      <a:pt x="263" y="282"/>
                    </a:lnTo>
                    <a:lnTo>
                      <a:pt x="243" y="287"/>
                    </a:lnTo>
                    <a:lnTo>
                      <a:pt x="233" y="277"/>
                    </a:lnTo>
                    <a:lnTo>
                      <a:pt x="233" y="267"/>
                    </a:lnTo>
                    <a:lnTo>
                      <a:pt x="238" y="262"/>
                    </a:lnTo>
                    <a:lnTo>
                      <a:pt x="248" y="253"/>
                    </a:lnTo>
                    <a:lnTo>
                      <a:pt x="253" y="248"/>
                    </a:lnTo>
                    <a:lnTo>
                      <a:pt x="258" y="243"/>
                    </a:lnTo>
                    <a:lnTo>
                      <a:pt x="263" y="238"/>
                    </a:lnTo>
                    <a:lnTo>
                      <a:pt x="272" y="243"/>
                    </a:lnTo>
                    <a:lnTo>
                      <a:pt x="292" y="243"/>
                    </a:lnTo>
                    <a:lnTo>
                      <a:pt x="311" y="238"/>
                    </a:lnTo>
                    <a:lnTo>
                      <a:pt x="331" y="224"/>
                    </a:lnTo>
                    <a:lnTo>
                      <a:pt x="345" y="219"/>
                    </a:lnTo>
                    <a:lnTo>
                      <a:pt x="360" y="214"/>
                    </a:lnTo>
                    <a:lnTo>
                      <a:pt x="374" y="209"/>
                    </a:lnTo>
                    <a:lnTo>
                      <a:pt x="394" y="204"/>
                    </a:lnTo>
                    <a:lnTo>
                      <a:pt x="399" y="209"/>
                    </a:lnTo>
                    <a:lnTo>
                      <a:pt x="408" y="204"/>
                    </a:lnTo>
                    <a:lnTo>
                      <a:pt x="408" y="199"/>
                    </a:lnTo>
                    <a:lnTo>
                      <a:pt x="399" y="190"/>
                    </a:lnTo>
                    <a:lnTo>
                      <a:pt x="394" y="185"/>
                    </a:lnTo>
                    <a:lnTo>
                      <a:pt x="389" y="180"/>
                    </a:lnTo>
                    <a:lnTo>
                      <a:pt x="389" y="170"/>
                    </a:lnTo>
                    <a:lnTo>
                      <a:pt x="394" y="165"/>
                    </a:lnTo>
                    <a:lnTo>
                      <a:pt x="404" y="160"/>
                    </a:lnTo>
                    <a:lnTo>
                      <a:pt x="413" y="160"/>
                    </a:lnTo>
                    <a:lnTo>
                      <a:pt x="423" y="155"/>
                    </a:lnTo>
                    <a:lnTo>
                      <a:pt x="438" y="160"/>
                    </a:lnTo>
                    <a:lnTo>
                      <a:pt x="447" y="165"/>
                    </a:lnTo>
                    <a:lnTo>
                      <a:pt x="452" y="165"/>
                    </a:lnTo>
                    <a:lnTo>
                      <a:pt x="457" y="155"/>
                    </a:lnTo>
                    <a:lnTo>
                      <a:pt x="467" y="151"/>
                    </a:lnTo>
                    <a:lnTo>
                      <a:pt x="476" y="151"/>
                    </a:lnTo>
                    <a:lnTo>
                      <a:pt x="491" y="155"/>
                    </a:lnTo>
                    <a:lnTo>
                      <a:pt x="501" y="155"/>
                    </a:lnTo>
                    <a:lnTo>
                      <a:pt x="510" y="160"/>
                    </a:lnTo>
                    <a:lnTo>
                      <a:pt x="520" y="155"/>
                    </a:lnTo>
                    <a:lnTo>
                      <a:pt x="525" y="141"/>
                    </a:lnTo>
                    <a:lnTo>
                      <a:pt x="535" y="117"/>
                    </a:lnTo>
                    <a:lnTo>
                      <a:pt x="535" y="112"/>
                    </a:lnTo>
                    <a:lnTo>
                      <a:pt x="554" y="107"/>
                    </a:lnTo>
                    <a:lnTo>
                      <a:pt x="574" y="102"/>
                    </a:lnTo>
                    <a:lnTo>
                      <a:pt x="588" y="107"/>
                    </a:lnTo>
                    <a:lnTo>
                      <a:pt x="603" y="107"/>
                    </a:lnTo>
                    <a:lnTo>
                      <a:pt x="617" y="92"/>
                    </a:lnTo>
                    <a:lnTo>
                      <a:pt x="622" y="78"/>
                    </a:lnTo>
                    <a:lnTo>
                      <a:pt x="637" y="73"/>
                    </a:lnTo>
                    <a:lnTo>
                      <a:pt x="642" y="78"/>
                    </a:lnTo>
                    <a:lnTo>
                      <a:pt x="647" y="92"/>
                    </a:lnTo>
                    <a:lnTo>
                      <a:pt x="661" y="92"/>
                    </a:lnTo>
                    <a:lnTo>
                      <a:pt x="671" y="87"/>
                    </a:lnTo>
                    <a:lnTo>
                      <a:pt x="676" y="83"/>
                    </a:lnTo>
                    <a:lnTo>
                      <a:pt x="681" y="83"/>
                    </a:lnTo>
                    <a:lnTo>
                      <a:pt x="690" y="73"/>
                    </a:lnTo>
                    <a:lnTo>
                      <a:pt x="705" y="73"/>
                    </a:lnTo>
                    <a:lnTo>
                      <a:pt x="710" y="78"/>
                    </a:lnTo>
                    <a:lnTo>
                      <a:pt x="715" y="83"/>
                    </a:lnTo>
                    <a:lnTo>
                      <a:pt x="719" y="83"/>
                    </a:lnTo>
                    <a:lnTo>
                      <a:pt x="724" y="78"/>
                    </a:lnTo>
                    <a:lnTo>
                      <a:pt x="729" y="73"/>
                    </a:lnTo>
                    <a:lnTo>
                      <a:pt x="734" y="73"/>
                    </a:lnTo>
                    <a:lnTo>
                      <a:pt x="749" y="68"/>
                    </a:lnTo>
                    <a:lnTo>
                      <a:pt x="758" y="58"/>
                    </a:lnTo>
                    <a:lnTo>
                      <a:pt x="744" y="49"/>
                    </a:lnTo>
                    <a:lnTo>
                      <a:pt x="724" y="39"/>
                    </a:lnTo>
                    <a:lnTo>
                      <a:pt x="729" y="19"/>
                    </a:lnTo>
                    <a:lnTo>
                      <a:pt x="749" y="15"/>
                    </a:lnTo>
                    <a:lnTo>
                      <a:pt x="749" y="5"/>
                    </a:lnTo>
                    <a:lnTo>
                      <a:pt x="763" y="0"/>
                    </a:lnTo>
                    <a:lnTo>
                      <a:pt x="802" y="0"/>
                    </a:lnTo>
                    <a:lnTo>
                      <a:pt x="817" y="15"/>
                    </a:lnTo>
                    <a:lnTo>
                      <a:pt x="826" y="24"/>
                    </a:lnTo>
                    <a:lnTo>
                      <a:pt x="831" y="34"/>
                    </a:lnTo>
                    <a:lnTo>
                      <a:pt x="836" y="39"/>
                    </a:lnTo>
                    <a:lnTo>
                      <a:pt x="841" y="44"/>
                    </a:lnTo>
                    <a:lnTo>
                      <a:pt x="856" y="44"/>
                    </a:lnTo>
                    <a:lnTo>
                      <a:pt x="860" y="39"/>
                    </a:lnTo>
                    <a:lnTo>
                      <a:pt x="865" y="29"/>
                    </a:lnTo>
                    <a:lnTo>
                      <a:pt x="870" y="24"/>
                    </a:lnTo>
                    <a:lnTo>
                      <a:pt x="880" y="24"/>
                    </a:lnTo>
                    <a:lnTo>
                      <a:pt x="890" y="24"/>
                    </a:lnTo>
                    <a:lnTo>
                      <a:pt x="894" y="29"/>
                    </a:lnTo>
                    <a:lnTo>
                      <a:pt x="899" y="39"/>
                    </a:lnTo>
                    <a:lnTo>
                      <a:pt x="914" y="39"/>
                    </a:lnTo>
                    <a:lnTo>
                      <a:pt x="919" y="34"/>
                    </a:lnTo>
                    <a:lnTo>
                      <a:pt x="924" y="24"/>
                    </a:lnTo>
                    <a:lnTo>
                      <a:pt x="933" y="19"/>
                    </a:lnTo>
                    <a:lnTo>
                      <a:pt x="943" y="19"/>
                    </a:lnTo>
                    <a:lnTo>
                      <a:pt x="953" y="24"/>
                    </a:lnTo>
                    <a:lnTo>
                      <a:pt x="967" y="29"/>
                    </a:lnTo>
                    <a:lnTo>
                      <a:pt x="977" y="34"/>
                    </a:lnTo>
                    <a:lnTo>
                      <a:pt x="977" y="39"/>
                    </a:lnTo>
                    <a:lnTo>
                      <a:pt x="982" y="49"/>
                    </a:lnTo>
                    <a:lnTo>
                      <a:pt x="977" y="53"/>
                    </a:lnTo>
                    <a:lnTo>
                      <a:pt x="967" y="58"/>
                    </a:lnTo>
                    <a:lnTo>
                      <a:pt x="963" y="58"/>
                    </a:lnTo>
                    <a:lnTo>
                      <a:pt x="958" y="63"/>
                    </a:lnTo>
                    <a:lnTo>
                      <a:pt x="963" y="78"/>
                    </a:lnTo>
                    <a:lnTo>
                      <a:pt x="987" y="78"/>
                    </a:lnTo>
                    <a:lnTo>
                      <a:pt x="1001" y="73"/>
                    </a:lnTo>
                    <a:lnTo>
                      <a:pt x="997" y="78"/>
                    </a:lnTo>
                    <a:lnTo>
                      <a:pt x="997" y="92"/>
                    </a:lnTo>
                    <a:lnTo>
                      <a:pt x="1021" y="92"/>
                    </a:lnTo>
                    <a:lnTo>
                      <a:pt x="1031" y="83"/>
                    </a:lnTo>
                    <a:lnTo>
                      <a:pt x="1035" y="78"/>
                    </a:lnTo>
                    <a:lnTo>
                      <a:pt x="1045" y="73"/>
                    </a:lnTo>
                    <a:lnTo>
                      <a:pt x="1060" y="78"/>
                    </a:lnTo>
                    <a:lnTo>
                      <a:pt x="1065" y="83"/>
                    </a:lnTo>
                    <a:lnTo>
                      <a:pt x="1069" y="73"/>
                    </a:lnTo>
                    <a:lnTo>
                      <a:pt x="1074" y="63"/>
                    </a:lnTo>
                    <a:lnTo>
                      <a:pt x="1069" y="53"/>
                    </a:lnTo>
                    <a:lnTo>
                      <a:pt x="1065" y="49"/>
                    </a:lnTo>
                    <a:lnTo>
                      <a:pt x="1055" y="44"/>
                    </a:lnTo>
                    <a:lnTo>
                      <a:pt x="1055" y="34"/>
                    </a:lnTo>
                    <a:lnTo>
                      <a:pt x="1060" y="19"/>
                    </a:lnTo>
                    <a:lnTo>
                      <a:pt x="1065" y="34"/>
                    </a:lnTo>
                    <a:lnTo>
                      <a:pt x="1074" y="39"/>
                    </a:lnTo>
                    <a:lnTo>
                      <a:pt x="1084" y="39"/>
                    </a:lnTo>
                    <a:lnTo>
                      <a:pt x="1094" y="34"/>
                    </a:lnTo>
                    <a:lnTo>
                      <a:pt x="1104" y="44"/>
                    </a:lnTo>
                    <a:lnTo>
                      <a:pt x="1108" y="53"/>
                    </a:lnTo>
                    <a:lnTo>
                      <a:pt x="1113" y="53"/>
                    </a:lnTo>
                    <a:lnTo>
                      <a:pt x="1118" y="44"/>
                    </a:lnTo>
                    <a:lnTo>
                      <a:pt x="1128" y="39"/>
                    </a:lnTo>
                    <a:lnTo>
                      <a:pt x="1133" y="44"/>
                    </a:lnTo>
                    <a:lnTo>
                      <a:pt x="1138" y="53"/>
                    </a:lnTo>
                    <a:lnTo>
                      <a:pt x="1138" y="63"/>
                    </a:lnTo>
                    <a:lnTo>
                      <a:pt x="1133" y="78"/>
                    </a:lnTo>
                    <a:lnTo>
                      <a:pt x="1138" y="92"/>
                    </a:lnTo>
                    <a:lnTo>
                      <a:pt x="1138" y="121"/>
                    </a:lnTo>
                    <a:lnTo>
                      <a:pt x="1142" y="131"/>
                    </a:lnTo>
                    <a:lnTo>
                      <a:pt x="1133" y="141"/>
                    </a:lnTo>
                    <a:lnTo>
                      <a:pt x="1128" y="146"/>
                    </a:lnTo>
                    <a:lnTo>
                      <a:pt x="1128" y="155"/>
                    </a:lnTo>
                    <a:lnTo>
                      <a:pt x="1133" y="175"/>
                    </a:lnTo>
                    <a:lnTo>
                      <a:pt x="1133" y="185"/>
                    </a:lnTo>
                    <a:lnTo>
                      <a:pt x="1128" y="190"/>
                    </a:lnTo>
                    <a:lnTo>
                      <a:pt x="1128" y="199"/>
                    </a:lnTo>
                    <a:lnTo>
                      <a:pt x="1133" y="209"/>
                    </a:lnTo>
                    <a:lnTo>
                      <a:pt x="1147" y="219"/>
                    </a:lnTo>
                    <a:lnTo>
                      <a:pt x="1157" y="228"/>
                    </a:lnTo>
                    <a:lnTo>
                      <a:pt x="1162" y="214"/>
                    </a:lnTo>
                    <a:lnTo>
                      <a:pt x="1162" y="199"/>
                    </a:lnTo>
                    <a:lnTo>
                      <a:pt x="1167" y="194"/>
                    </a:lnTo>
                    <a:lnTo>
                      <a:pt x="1176" y="194"/>
                    </a:lnTo>
                    <a:lnTo>
                      <a:pt x="1186" y="199"/>
                    </a:lnTo>
                    <a:lnTo>
                      <a:pt x="1186" y="209"/>
                    </a:lnTo>
                    <a:lnTo>
                      <a:pt x="1191" y="224"/>
                    </a:lnTo>
                    <a:lnTo>
                      <a:pt x="1181" y="233"/>
                    </a:lnTo>
                    <a:lnTo>
                      <a:pt x="1181" y="243"/>
                    </a:lnTo>
                    <a:lnTo>
                      <a:pt x="1186" y="248"/>
                    </a:lnTo>
                    <a:lnTo>
                      <a:pt x="1176" y="258"/>
                    </a:lnTo>
                    <a:lnTo>
                      <a:pt x="1167" y="267"/>
                    </a:lnTo>
                    <a:lnTo>
                      <a:pt x="1157" y="272"/>
                    </a:lnTo>
                    <a:lnTo>
                      <a:pt x="1157" y="282"/>
                    </a:lnTo>
                    <a:lnTo>
                      <a:pt x="1162" y="301"/>
                    </a:lnTo>
                    <a:lnTo>
                      <a:pt x="1167" y="311"/>
                    </a:lnTo>
                    <a:lnTo>
                      <a:pt x="1162" y="330"/>
                    </a:lnTo>
                    <a:lnTo>
                      <a:pt x="1167" y="340"/>
                    </a:lnTo>
                    <a:lnTo>
                      <a:pt x="1172" y="355"/>
                    </a:lnTo>
                    <a:lnTo>
                      <a:pt x="1172" y="360"/>
                    </a:lnTo>
                    <a:lnTo>
                      <a:pt x="1191" y="360"/>
                    </a:lnTo>
                    <a:lnTo>
                      <a:pt x="1196" y="369"/>
                    </a:lnTo>
                    <a:lnTo>
                      <a:pt x="1196" y="379"/>
                    </a:lnTo>
                    <a:lnTo>
                      <a:pt x="1206" y="394"/>
                    </a:lnTo>
                    <a:lnTo>
                      <a:pt x="1220" y="403"/>
                    </a:lnTo>
                    <a:lnTo>
                      <a:pt x="1230" y="394"/>
                    </a:lnTo>
                    <a:lnTo>
                      <a:pt x="1240" y="389"/>
                    </a:lnTo>
                    <a:lnTo>
                      <a:pt x="1259" y="389"/>
                    </a:lnTo>
                    <a:lnTo>
                      <a:pt x="1269" y="399"/>
                    </a:lnTo>
                    <a:lnTo>
                      <a:pt x="1293" y="399"/>
                    </a:lnTo>
                    <a:lnTo>
                      <a:pt x="1303" y="413"/>
                    </a:lnTo>
                    <a:lnTo>
                      <a:pt x="1259" y="413"/>
                    </a:lnTo>
                    <a:lnTo>
                      <a:pt x="1244" y="418"/>
                    </a:lnTo>
                    <a:lnTo>
                      <a:pt x="1235" y="423"/>
                    </a:lnTo>
                    <a:lnTo>
                      <a:pt x="1206" y="437"/>
                    </a:lnTo>
                    <a:lnTo>
                      <a:pt x="1196" y="447"/>
                    </a:lnTo>
                    <a:lnTo>
                      <a:pt x="1186" y="452"/>
                    </a:lnTo>
                    <a:lnTo>
                      <a:pt x="1196" y="462"/>
                    </a:lnTo>
                    <a:lnTo>
                      <a:pt x="1215" y="467"/>
                    </a:lnTo>
                    <a:lnTo>
                      <a:pt x="1235" y="467"/>
                    </a:lnTo>
                    <a:lnTo>
                      <a:pt x="1244" y="481"/>
                    </a:lnTo>
                    <a:lnTo>
                      <a:pt x="1259" y="486"/>
                    </a:lnTo>
                    <a:lnTo>
                      <a:pt x="1269" y="501"/>
                    </a:lnTo>
                    <a:lnTo>
                      <a:pt x="1288" y="505"/>
                    </a:lnTo>
                    <a:lnTo>
                      <a:pt x="1298" y="505"/>
                    </a:lnTo>
                    <a:lnTo>
                      <a:pt x="1313" y="515"/>
                    </a:lnTo>
                    <a:lnTo>
                      <a:pt x="1322" y="540"/>
                    </a:lnTo>
                    <a:lnTo>
                      <a:pt x="1322" y="559"/>
                    </a:lnTo>
                    <a:lnTo>
                      <a:pt x="1332" y="564"/>
                    </a:lnTo>
                    <a:lnTo>
                      <a:pt x="1347" y="559"/>
                    </a:lnTo>
                    <a:lnTo>
                      <a:pt x="1351" y="549"/>
                    </a:lnTo>
                    <a:lnTo>
                      <a:pt x="1356" y="535"/>
                    </a:lnTo>
                    <a:lnTo>
                      <a:pt x="1361" y="510"/>
                    </a:lnTo>
                    <a:lnTo>
                      <a:pt x="1371" y="496"/>
                    </a:lnTo>
                    <a:lnTo>
                      <a:pt x="1390" y="491"/>
                    </a:lnTo>
                    <a:lnTo>
                      <a:pt x="1400" y="496"/>
                    </a:lnTo>
                    <a:lnTo>
                      <a:pt x="1410" y="496"/>
                    </a:lnTo>
                    <a:lnTo>
                      <a:pt x="1419" y="515"/>
                    </a:lnTo>
                    <a:lnTo>
                      <a:pt x="1415" y="530"/>
                    </a:lnTo>
                    <a:lnTo>
                      <a:pt x="1419" y="544"/>
                    </a:lnTo>
                    <a:lnTo>
                      <a:pt x="1439" y="540"/>
                    </a:lnTo>
                    <a:lnTo>
                      <a:pt x="1449" y="535"/>
                    </a:lnTo>
                    <a:lnTo>
                      <a:pt x="1463" y="544"/>
                    </a:lnTo>
                    <a:lnTo>
                      <a:pt x="1468" y="554"/>
                    </a:lnTo>
                    <a:lnTo>
                      <a:pt x="1468" y="578"/>
                    </a:lnTo>
                    <a:lnTo>
                      <a:pt x="1483" y="578"/>
                    </a:lnTo>
                    <a:lnTo>
                      <a:pt x="1497" y="574"/>
                    </a:lnTo>
                    <a:lnTo>
                      <a:pt x="1517" y="564"/>
                    </a:lnTo>
                    <a:lnTo>
                      <a:pt x="1522" y="535"/>
                    </a:lnTo>
                    <a:lnTo>
                      <a:pt x="1531" y="535"/>
                    </a:lnTo>
                    <a:lnTo>
                      <a:pt x="1536" y="540"/>
                    </a:lnTo>
                    <a:lnTo>
                      <a:pt x="1541" y="549"/>
                    </a:lnTo>
                    <a:lnTo>
                      <a:pt x="1551" y="559"/>
                    </a:lnTo>
                    <a:lnTo>
                      <a:pt x="1560" y="544"/>
                    </a:lnTo>
                    <a:lnTo>
                      <a:pt x="1560" y="535"/>
                    </a:lnTo>
                    <a:lnTo>
                      <a:pt x="1556" y="515"/>
                    </a:lnTo>
                    <a:lnTo>
                      <a:pt x="1536" y="496"/>
                    </a:lnTo>
                    <a:lnTo>
                      <a:pt x="1517" y="471"/>
                    </a:lnTo>
                    <a:lnTo>
                      <a:pt x="1522" y="467"/>
                    </a:lnTo>
                    <a:lnTo>
                      <a:pt x="1541" y="462"/>
                    </a:lnTo>
                    <a:lnTo>
                      <a:pt x="1551" y="462"/>
                    </a:lnTo>
                    <a:lnTo>
                      <a:pt x="1560" y="452"/>
                    </a:lnTo>
                    <a:lnTo>
                      <a:pt x="1575" y="452"/>
                    </a:lnTo>
                    <a:lnTo>
                      <a:pt x="1590" y="457"/>
                    </a:lnTo>
                    <a:lnTo>
                      <a:pt x="1609" y="457"/>
                    </a:lnTo>
                    <a:lnTo>
                      <a:pt x="1629" y="452"/>
                    </a:lnTo>
                    <a:lnTo>
                      <a:pt x="1638" y="437"/>
                    </a:lnTo>
                    <a:lnTo>
                      <a:pt x="1643" y="418"/>
                    </a:lnTo>
                    <a:lnTo>
                      <a:pt x="1648" y="418"/>
                    </a:lnTo>
                    <a:lnTo>
                      <a:pt x="1658" y="413"/>
                    </a:lnTo>
                    <a:lnTo>
                      <a:pt x="1672" y="403"/>
                    </a:lnTo>
                    <a:lnTo>
                      <a:pt x="1687" y="413"/>
                    </a:lnTo>
                    <a:lnTo>
                      <a:pt x="1692" y="423"/>
                    </a:lnTo>
                    <a:lnTo>
                      <a:pt x="1687" y="433"/>
                    </a:lnTo>
                    <a:lnTo>
                      <a:pt x="1672" y="442"/>
                    </a:lnTo>
                    <a:lnTo>
                      <a:pt x="1653" y="452"/>
                    </a:lnTo>
                    <a:lnTo>
                      <a:pt x="1638" y="462"/>
                    </a:lnTo>
                    <a:lnTo>
                      <a:pt x="1638" y="481"/>
                    </a:lnTo>
                    <a:lnTo>
                      <a:pt x="1624" y="505"/>
                    </a:lnTo>
                    <a:lnTo>
                      <a:pt x="1619" y="515"/>
                    </a:lnTo>
                    <a:lnTo>
                      <a:pt x="1609" y="540"/>
                    </a:lnTo>
                    <a:lnTo>
                      <a:pt x="1614" y="554"/>
                    </a:lnTo>
                    <a:lnTo>
                      <a:pt x="1624" y="569"/>
                    </a:lnTo>
                    <a:lnTo>
                      <a:pt x="1633" y="598"/>
                    </a:lnTo>
                    <a:lnTo>
                      <a:pt x="1653" y="612"/>
                    </a:lnTo>
                    <a:lnTo>
                      <a:pt x="1672" y="603"/>
                    </a:lnTo>
                    <a:lnTo>
                      <a:pt x="1677" y="583"/>
                    </a:lnTo>
                    <a:lnTo>
                      <a:pt x="1677" y="554"/>
                    </a:lnTo>
                    <a:lnTo>
                      <a:pt x="1692" y="549"/>
                    </a:lnTo>
                    <a:lnTo>
                      <a:pt x="1706" y="559"/>
                    </a:lnTo>
                    <a:lnTo>
                      <a:pt x="1711" y="559"/>
                    </a:lnTo>
                    <a:lnTo>
                      <a:pt x="1721" y="574"/>
                    </a:lnTo>
                    <a:lnTo>
                      <a:pt x="1731" y="593"/>
                    </a:lnTo>
                    <a:lnTo>
                      <a:pt x="1726" y="603"/>
                    </a:lnTo>
                    <a:lnTo>
                      <a:pt x="1721" y="612"/>
                    </a:lnTo>
                    <a:lnTo>
                      <a:pt x="1701" y="632"/>
                    </a:lnTo>
                    <a:lnTo>
                      <a:pt x="1692" y="637"/>
                    </a:lnTo>
                    <a:lnTo>
                      <a:pt x="1672" y="637"/>
                    </a:lnTo>
                    <a:lnTo>
                      <a:pt x="1648" y="642"/>
                    </a:lnTo>
                    <a:lnTo>
                      <a:pt x="1643" y="661"/>
                    </a:lnTo>
                    <a:lnTo>
                      <a:pt x="1633" y="666"/>
                    </a:lnTo>
                    <a:lnTo>
                      <a:pt x="1624" y="671"/>
                    </a:lnTo>
                    <a:lnTo>
                      <a:pt x="1609" y="671"/>
                    </a:lnTo>
                    <a:lnTo>
                      <a:pt x="1599" y="676"/>
                    </a:lnTo>
                    <a:lnTo>
                      <a:pt x="1599" y="680"/>
                    </a:lnTo>
                    <a:lnTo>
                      <a:pt x="1604" y="710"/>
                    </a:lnTo>
                    <a:lnTo>
                      <a:pt x="1607" y="715"/>
                    </a:lnTo>
                    <a:lnTo>
                      <a:pt x="1609" y="715"/>
                    </a:lnTo>
                    <a:lnTo>
                      <a:pt x="1614" y="724"/>
                    </a:lnTo>
                    <a:lnTo>
                      <a:pt x="1711" y="724"/>
                    </a:lnTo>
                    <a:lnTo>
                      <a:pt x="1726" y="729"/>
                    </a:lnTo>
                    <a:lnTo>
                      <a:pt x="1731" y="744"/>
                    </a:lnTo>
                    <a:lnTo>
                      <a:pt x="1740" y="749"/>
                    </a:lnTo>
                    <a:lnTo>
                      <a:pt x="1750" y="758"/>
                    </a:lnTo>
                    <a:lnTo>
                      <a:pt x="1750" y="812"/>
                    </a:lnTo>
                    <a:lnTo>
                      <a:pt x="1760" y="821"/>
                    </a:lnTo>
                    <a:lnTo>
                      <a:pt x="1750" y="826"/>
                    </a:lnTo>
                    <a:lnTo>
                      <a:pt x="1769" y="841"/>
                    </a:lnTo>
                    <a:lnTo>
                      <a:pt x="1774" y="855"/>
                    </a:lnTo>
                    <a:lnTo>
                      <a:pt x="1765" y="875"/>
                    </a:lnTo>
                    <a:lnTo>
                      <a:pt x="1755" y="890"/>
                    </a:lnTo>
                    <a:lnTo>
                      <a:pt x="1740" y="894"/>
                    </a:lnTo>
                    <a:lnTo>
                      <a:pt x="1716" y="904"/>
                    </a:lnTo>
                    <a:lnTo>
                      <a:pt x="1697" y="909"/>
                    </a:lnTo>
                    <a:lnTo>
                      <a:pt x="1682" y="933"/>
                    </a:lnTo>
                    <a:lnTo>
                      <a:pt x="1662" y="943"/>
                    </a:lnTo>
                    <a:lnTo>
                      <a:pt x="1653" y="958"/>
                    </a:lnTo>
                    <a:lnTo>
                      <a:pt x="1643" y="967"/>
                    </a:lnTo>
                    <a:lnTo>
                      <a:pt x="1633" y="972"/>
                    </a:lnTo>
                    <a:lnTo>
                      <a:pt x="1594" y="972"/>
                    </a:lnTo>
                    <a:lnTo>
                      <a:pt x="1565" y="977"/>
                    </a:lnTo>
                    <a:lnTo>
                      <a:pt x="1556" y="987"/>
                    </a:lnTo>
                    <a:lnTo>
                      <a:pt x="1536" y="996"/>
                    </a:lnTo>
                    <a:lnTo>
                      <a:pt x="1512" y="1001"/>
                    </a:lnTo>
                    <a:lnTo>
                      <a:pt x="1502" y="996"/>
                    </a:lnTo>
                    <a:lnTo>
                      <a:pt x="1488" y="987"/>
                    </a:lnTo>
                    <a:lnTo>
                      <a:pt x="1468" y="992"/>
                    </a:lnTo>
                    <a:lnTo>
                      <a:pt x="1449" y="982"/>
                    </a:lnTo>
                    <a:lnTo>
                      <a:pt x="1424" y="982"/>
                    </a:lnTo>
                    <a:lnTo>
                      <a:pt x="1405" y="996"/>
                    </a:lnTo>
                    <a:lnTo>
                      <a:pt x="1415" y="1006"/>
                    </a:lnTo>
                    <a:lnTo>
                      <a:pt x="1424" y="1021"/>
                    </a:lnTo>
                    <a:lnTo>
                      <a:pt x="1429" y="1035"/>
                    </a:lnTo>
                    <a:lnTo>
                      <a:pt x="1444" y="1064"/>
                    </a:lnTo>
                    <a:lnTo>
                      <a:pt x="1449" y="1084"/>
                    </a:lnTo>
                    <a:lnTo>
                      <a:pt x="1449" y="1108"/>
                    </a:lnTo>
                    <a:lnTo>
                      <a:pt x="1458" y="1118"/>
                    </a:lnTo>
                    <a:lnTo>
                      <a:pt x="1478" y="1123"/>
                    </a:lnTo>
                    <a:lnTo>
                      <a:pt x="1478" y="1128"/>
                    </a:lnTo>
                    <a:lnTo>
                      <a:pt x="1483" y="1142"/>
                    </a:lnTo>
                    <a:lnTo>
                      <a:pt x="1468" y="1152"/>
                    </a:lnTo>
                    <a:lnTo>
                      <a:pt x="1444" y="1167"/>
                    </a:lnTo>
                    <a:lnTo>
                      <a:pt x="1444" y="1186"/>
                    </a:lnTo>
                    <a:lnTo>
                      <a:pt x="1439" y="1191"/>
                    </a:lnTo>
                    <a:lnTo>
                      <a:pt x="1429" y="1210"/>
                    </a:lnTo>
                    <a:lnTo>
                      <a:pt x="1415" y="1225"/>
                    </a:lnTo>
                    <a:lnTo>
                      <a:pt x="1395" y="1235"/>
                    </a:lnTo>
                    <a:lnTo>
                      <a:pt x="1361" y="1254"/>
                    </a:lnTo>
                    <a:lnTo>
                      <a:pt x="1356" y="1259"/>
                    </a:lnTo>
                    <a:lnTo>
                      <a:pt x="1347" y="1269"/>
                    </a:lnTo>
                    <a:lnTo>
                      <a:pt x="1342" y="1278"/>
                    </a:lnTo>
                    <a:lnTo>
                      <a:pt x="1332" y="1288"/>
                    </a:lnTo>
                    <a:lnTo>
                      <a:pt x="1322" y="1303"/>
                    </a:lnTo>
                    <a:lnTo>
                      <a:pt x="1298" y="1327"/>
                    </a:lnTo>
                    <a:lnTo>
                      <a:pt x="1293" y="1337"/>
                    </a:lnTo>
                    <a:lnTo>
                      <a:pt x="1283" y="1351"/>
                    </a:lnTo>
                    <a:lnTo>
                      <a:pt x="1278" y="1376"/>
                    </a:lnTo>
                    <a:lnTo>
                      <a:pt x="1269" y="1415"/>
                    </a:lnTo>
                    <a:lnTo>
                      <a:pt x="1264" y="1424"/>
                    </a:lnTo>
                    <a:lnTo>
                      <a:pt x="1244" y="1439"/>
                    </a:lnTo>
                    <a:lnTo>
                      <a:pt x="1240" y="1439"/>
                    </a:lnTo>
                    <a:lnTo>
                      <a:pt x="1240" y="1434"/>
                    </a:lnTo>
                    <a:lnTo>
                      <a:pt x="1235" y="1429"/>
                    </a:lnTo>
                    <a:lnTo>
                      <a:pt x="1235" y="1415"/>
                    </a:lnTo>
                    <a:lnTo>
                      <a:pt x="1225" y="1390"/>
                    </a:lnTo>
                    <a:lnTo>
                      <a:pt x="1201" y="1385"/>
                    </a:lnTo>
                    <a:lnTo>
                      <a:pt x="1172" y="1385"/>
                    </a:lnTo>
                    <a:lnTo>
                      <a:pt x="1186" y="1376"/>
                    </a:lnTo>
                    <a:lnTo>
                      <a:pt x="1191" y="1361"/>
                    </a:lnTo>
                    <a:lnTo>
                      <a:pt x="1176" y="1342"/>
                    </a:lnTo>
                    <a:lnTo>
                      <a:pt x="1172" y="1332"/>
                    </a:lnTo>
                    <a:lnTo>
                      <a:pt x="1186" y="1322"/>
                    </a:lnTo>
                    <a:lnTo>
                      <a:pt x="1206" y="1327"/>
                    </a:lnTo>
                    <a:lnTo>
                      <a:pt x="1230" y="1327"/>
                    </a:lnTo>
                    <a:lnTo>
                      <a:pt x="1235" y="1322"/>
                    </a:lnTo>
                    <a:lnTo>
                      <a:pt x="1235" y="1308"/>
                    </a:lnTo>
                    <a:lnTo>
                      <a:pt x="1235" y="1293"/>
                    </a:lnTo>
                    <a:lnTo>
                      <a:pt x="1220" y="1298"/>
                    </a:lnTo>
                    <a:lnTo>
                      <a:pt x="1201" y="1298"/>
                    </a:lnTo>
                    <a:lnTo>
                      <a:pt x="1191" y="1283"/>
                    </a:lnTo>
                    <a:lnTo>
                      <a:pt x="1181" y="1264"/>
                    </a:lnTo>
                    <a:lnTo>
                      <a:pt x="1172" y="1249"/>
                    </a:lnTo>
                    <a:lnTo>
                      <a:pt x="1152" y="1239"/>
                    </a:lnTo>
                    <a:lnTo>
                      <a:pt x="1128" y="1230"/>
                    </a:lnTo>
                    <a:lnTo>
                      <a:pt x="1123" y="1215"/>
                    </a:lnTo>
                    <a:lnTo>
                      <a:pt x="1123" y="1201"/>
                    </a:lnTo>
                    <a:lnTo>
                      <a:pt x="1118" y="1191"/>
                    </a:lnTo>
                    <a:lnTo>
                      <a:pt x="1128" y="1176"/>
                    </a:lnTo>
                    <a:lnTo>
                      <a:pt x="1118" y="1171"/>
                    </a:lnTo>
                    <a:lnTo>
                      <a:pt x="1094" y="1176"/>
                    </a:lnTo>
                    <a:lnTo>
                      <a:pt x="1089" y="1162"/>
                    </a:lnTo>
                    <a:lnTo>
                      <a:pt x="1079" y="1152"/>
                    </a:lnTo>
                    <a:lnTo>
                      <a:pt x="1069" y="1152"/>
                    </a:lnTo>
                    <a:lnTo>
                      <a:pt x="1055" y="1157"/>
                    </a:lnTo>
                    <a:lnTo>
                      <a:pt x="1031" y="1167"/>
                    </a:lnTo>
                    <a:lnTo>
                      <a:pt x="1026" y="1162"/>
                    </a:lnTo>
                    <a:lnTo>
                      <a:pt x="1021" y="1167"/>
                    </a:lnTo>
                    <a:lnTo>
                      <a:pt x="1001" y="1167"/>
                    </a:lnTo>
                    <a:lnTo>
                      <a:pt x="1001" y="1162"/>
                    </a:lnTo>
                    <a:lnTo>
                      <a:pt x="1011" y="1147"/>
                    </a:lnTo>
                    <a:lnTo>
                      <a:pt x="1011" y="1137"/>
                    </a:lnTo>
                    <a:lnTo>
                      <a:pt x="997" y="1118"/>
                    </a:lnTo>
                    <a:lnTo>
                      <a:pt x="997" y="1108"/>
                    </a:lnTo>
                    <a:lnTo>
                      <a:pt x="1006" y="1103"/>
                    </a:lnTo>
                    <a:lnTo>
                      <a:pt x="1011" y="1094"/>
                    </a:lnTo>
                    <a:lnTo>
                      <a:pt x="1001" y="1074"/>
                    </a:lnTo>
                    <a:lnTo>
                      <a:pt x="987" y="1074"/>
                    </a:lnTo>
                    <a:lnTo>
                      <a:pt x="977" y="1055"/>
                    </a:lnTo>
                    <a:lnTo>
                      <a:pt x="972" y="1040"/>
                    </a:lnTo>
                    <a:lnTo>
                      <a:pt x="963" y="1026"/>
                    </a:lnTo>
                    <a:lnTo>
                      <a:pt x="948" y="1011"/>
                    </a:lnTo>
                    <a:lnTo>
                      <a:pt x="948" y="977"/>
                    </a:lnTo>
                    <a:lnTo>
                      <a:pt x="938" y="977"/>
                    </a:lnTo>
                    <a:lnTo>
                      <a:pt x="924" y="992"/>
                    </a:lnTo>
                    <a:lnTo>
                      <a:pt x="904" y="996"/>
                    </a:lnTo>
                    <a:lnTo>
                      <a:pt x="904" y="992"/>
                    </a:lnTo>
                    <a:lnTo>
                      <a:pt x="899" y="987"/>
                    </a:lnTo>
                    <a:lnTo>
                      <a:pt x="899" y="977"/>
                    </a:lnTo>
                    <a:lnTo>
                      <a:pt x="904" y="967"/>
                    </a:lnTo>
                    <a:lnTo>
                      <a:pt x="924" y="958"/>
                    </a:lnTo>
                    <a:lnTo>
                      <a:pt x="919" y="953"/>
                    </a:lnTo>
                    <a:lnTo>
                      <a:pt x="890" y="958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E871C6B0-0AE9-ABD4-26F9-64A4CD66A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312" y="4363883"/>
                <a:ext cx="196351" cy="188237"/>
              </a:xfrm>
              <a:custGeom>
                <a:avLst/>
                <a:gdLst>
                  <a:gd name="T0" fmla="*/ 496 w 690"/>
                  <a:gd name="T1" fmla="*/ 457 h 666"/>
                  <a:gd name="T2" fmla="*/ 428 w 690"/>
                  <a:gd name="T3" fmla="*/ 471 h 666"/>
                  <a:gd name="T4" fmla="*/ 403 w 690"/>
                  <a:gd name="T5" fmla="*/ 495 h 666"/>
                  <a:gd name="T6" fmla="*/ 428 w 690"/>
                  <a:gd name="T7" fmla="*/ 515 h 666"/>
                  <a:gd name="T8" fmla="*/ 452 w 690"/>
                  <a:gd name="T9" fmla="*/ 505 h 666"/>
                  <a:gd name="T10" fmla="*/ 462 w 690"/>
                  <a:gd name="T11" fmla="*/ 520 h 666"/>
                  <a:gd name="T12" fmla="*/ 457 w 690"/>
                  <a:gd name="T13" fmla="*/ 588 h 666"/>
                  <a:gd name="T14" fmla="*/ 403 w 690"/>
                  <a:gd name="T15" fmla="*/ 632 h 666"/>
                  <a:gd name="T16" fmla="*/ 413 w 690"/>
                  <a:gd name="T17" fmla="*/ 646 h 666"/>
                  <a:gd name="T18" fmla="*/ 369 w 690"/>
                  <a:gd name="T19" fmla="*/ 622 h 666"/>
                  <a:gd name="T20" fmla="*/ 350 w 690"/>
                  <a:gd name="T21" fmla="*/ 636 h 666"/>
                  <a:gd name="T22" fmla="*/ 316 w 690"/>
                  <a:gd name="T23" fmla="*/ 641 h 666"/>
                  <a:gd name="T24" fmla="*/ 301 w 690"/>
                  <a:gd name="T25" fmla="*/ 656 h 666"/>
                  <a:gd name="T26" fmla="*/ 267 w 690"/>
                  <a:gd name="T27" fmla="*/ 602 h 666"/>
                  <a:gd name="T28" fmla="*/ 233 w 690"/>
                  <a:gd name="T29" fmla="*/ 617 h 666"/>
                  <a:gd name="T30" fmla="*/ 184 w 690"/>
                  <a:gd name="T31" fmla="*/ 646 h 666"/>
                  <a:gd name="T32" fmla="*/ 146 w 690"/>
                  <a:gd name="T33" fmla="*/ 632 h 666"/>
                  <a:gd name="T34" fmla="*/ 116 w 690"/>
                  <a:gd name="T35" fmla="*/ 612 h 666"/>
                  <a:gd name="T36" fmla="*/ 87 w 690"/>
                  <a:gd name="T37" fmla="*/ 627 h 666"/>
                  <a:gd name="T38" fmla="*/ 63 w 690"/>
                  <a:gd name="T39" fmla="*/ 593 h 666"/>
                  <a:gd name="T40" fmla="*/ 34 w 690"/>
                  <a:gd name="T41" fmla="*/ 554 h 666"/>
                  <a:gd name="T42" fmla="*/ 24 w 690"/>
                  <a:gd name="T43" fmla="*/ 495 h 666"/>
                  <a:gd name="T44" fmla="*/ 34 w 690"/>
                  <a:gd name="T45" fmla="*/ 452 h 666"/>
                  <a:gd name="T46" fmla="*/ 34 w 690"/>
                  <a:gd name="T47" fmla="*/ 408 h 666"/>
                  <a:gd name="T48" fmla="*/ 44 w 690"/>
                  <a:gd name="T49" fmla="*/ 374 h 666"/>
                  <a:gd name="T50" fmla="*/ 19 w 690"/>
                  <a:gd name="T51" fmla="*/ 388 h 666"/>
                  <a:gd name="T52" fmla="*/ 5 w 690"/>
                  <a:gd name="T53" fmla="*/ 388 h 666"/>
                  <a:gd name="T54" fmla="*/ 14 w 690"/>
                  <a:gd name="T55" fmla="*/ 345 h 666"/>
                  <a:gd name="T56" fmla="*/ 34 w 690"/>
                  <a:gd name="T57" fmla="*/ 306 h 666"/>
                  <a:gd name="T58" fmla="*/ 82 w 690"/>
                  <a:gd name="T59" fmla="*/ 301 h 666"/>
                  <a:gd name="T60" fmla="*/ 102 w 690"/>
                  <a:gd name="T61" fmla="*/ 277 h 666"/>
                  <a:gd name="T62" fmla="*/ 165 w 690"/>
                  <a:gd name="T63" fmla="*/ 262 h 666"/>
                  <a:gd name="T64" fmla="*/ 160 w 690"/>
                  <a:gd name="T65" fmla="*/ 228 h 666"/>
                  <a:gd name="T66" fmla="*/ 136 w 690"/>
                  <a:gd name="T67" fmla="*/ 194 h 666"/>
                  <a:gd name="T68" fmla="*/ 121 w 690"/>
                  <a:gd name="T69" fmla="*/ 126 h 666"/>
                  <a:gd name="T70" fmla="*/ 165 w 690"/>
                  <a:gd name="T71" fmla="*/ 87 h 666"/>
                  <a:gd name="T72" fmla="*/ 194 w 690"/>
                  <a:gd name="T73" fmla="*/ 73 h 666"/>
                  <a:gd name="T74" fmla="*/ 219 w 690"/>
                  <a:gd name="T75" fmla="*/ 24 h 666"/>
                  <a:gd name="T76" fmla="*/ 253 w 690"/>
                  <a:gd name="T77" fmla="*/ 0 h 666"/>
                  <a:gd name="T78" fmla="*/ 369 w 690"/>
                  <a:gd name="T79" fmla="*/ 24 h 666"/>
                  <a:gd name="T80" fmla="*/ 403 w 690"/>
                  <a:gd name="T81" fmla="*/ 34 h 666"/>
                  <a:gd name="T82" fmla="*/ 466 w 690"/>
                  <a:gd name="T83" fmla="*/ 29 h 666"/>
                  <a:gd name="T84" fmla="*/ 525 w 690"/>
                  <a:gd name="T85" fmla="*/ 24 h 666"/>
                  <a:gd name="T86" fmla="*/ 569 w 690"/>
                  <a:gd name="T87" fmla="*/ 34 h 666"/>
                  <a:gd name="T88" fmla="*/ 578 w 690"/>
                  <a:gd name="T89" fmla="*/ 63 h 666"/>
                  <a:gd name="T90" fmla="*/ 569 w 690"/>
                  <a:gd name="T91" fmla="*/ 116 h 666"/>
                  <a:gd name="T92" fmla="*/ 598 w 690"/>
                  <a:gd name="T93" fmla="*/ 150 h 666"/>
                  <a:gd name="T94" fmla="*/ 632 w 690"/>
                  <a:gd name="T95" fmla="*/ 179 h 666"/>
                  <a:gd name="T96" fmla="*/ 641 w 690"/>
                  <a:gd name="T97" fmla="*/ 213 h 666"/>
                  <a:gd name="T98" fmla="*/ 627 w 690"/>
                  <a:gd name="T99" fmla="*/ 262 h 666"/>
                  <a:gd name="T100" fmla="*/ 651 w 690"/>
                  <a:gd name="T101" fmla="*/ 316 h 666"/>
                  <a:gd name="T102" fmla="*/ 675 w 690"/>
                  <a:gd name="T103" fmla="*/ 354 h 666"/>
                  <a:gd name="T104" fmla="*/ 675 w 690"/>
                  <a:gd name="T105" fmla="*/ 393 h 666"/>
                  <a:gd name="T106" fmla="*/ 632 w 690"/>
                  <a:gd name="T107" fmla="*/ 384 h 666"/>
                  <a:gd name="T108" fmla="*/ 603 w 690"/>
                  <a:gd name="T109" fmla="*/ 393 h 666"/>
                  <a:gd name="T110" fmla="*/ 559 w 690"/>
                  <a:gd name="T111" fmla="*/ 398 h 666"/>
                  <a:gd name="T112" fmla="*/ 564 w 690"/>
                  <a:gd name="T113" fmla="*/ 423 h 666"/>
                  <a:gd name="T114" fmla="*/ 559 w 690"/>
                  <a:gd name="T115" fmla="*/ 437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90" h="666">
                    <a:moveTo>
                      <a:pt x="539" y="442"/>
                    </a:moveTo>
                    <a:lnTo>
                      <a:pt x="525" y="447"/>
                    </a:lnTo>
                    <a:lnTo>
                      <a:pt x="510" y="452"/>
                    </a:lnTo>
                    <a:lnTo>
                      <a:pt x="496" y="457"/>
                    </a:lnTo>
                    <a:lnTo>
                      <a:pt x="476" y="471"/>
                    </a:lnTo>
                    <a:lnTo>
                      <a:pt x="457" y="476"/>
                    </a:lnTo>
                    <a:lnTo>
                      <a:pt x="437" y="476"/>
                    </a:lnTo>
                    <a:lnTo>
                      <a:pt x="428" y="471"/>
                    </a:lnTo>
                    <a:lnTo>
                      <a:pt x="423" y="476"/>
                    </a:lnTo>
                    <a:lnTo>
                      <a:pt x="418" y="481"/>
                    </a:lnTo>
                    <a:lnTo>
                      <a:pt x="413" y="486"/>
                    </a:lnTo>
                    <a:lnTo>
                      <a:pt x="403" y="495"/>
                    </a:lnTo>
                    <a:lnTo>
                      <a:pt x="398" y="500"/>
                    </a:lnTo>
                    <a:lnTo>
                      <a:pt x="398" y="510"/>
                    </a:lnTo>
                    <a:lnTo>
                      <a:pt x="408" y="520"/>
                    </a:lnTo>
                    <a:lnTo>
                      <a:pt x="428" y="515"/>
                    </a:lnTo>
                    <a:lnTo>
                      <a:pt x="432" y="510"/>
                    </a:lnTo>
                    <a:lnTo>
                      <a:pt x="437" y="520"/>
                    </a:lnTo>
                    <a:lnTo>
                      <a:pt x="447" y="520"/>
                    </a:lnTo>
                    <a:lnTo>
                      <a:pt x="452" y="505"/>
                    </a:lnTo>
                    <a:lnTo>
                      <a:pt x="457" y="495"/>
                    </a:lnTo>
                    <a:lnTo>
                      <a:pt x="466" y="500"/>
                    </a:lnTo>
                    <a:lnTo>
                      <a:pt x="471" y="515"/>
                    </a:lnTo>
                    <a:lnTo>
                      <a:pt x="462" y="520"/>
                    </a:lnTo>
                    <a:lnTo>
                      <a:pt x="462" y="534"/>
                    </a:lnTo>
                    <a:lnTo>
                      <a:pt x="466" y="554"/>
                    </a:lnTo>
                    <a:lnTo>
                      <a:pt x="462" y="573"/>
                    </a:lnTo>
                    <a:lnTo>
                      <a:pt x="457" y="588"/>
                    </a:lnTo>
                    <a:lnTo>
                      <a:pt x="442" y="583"/>
                    </a:lnTo>
                    <a:lnTo>
                      <a:pt x="418" y="588"/>
                    </a:lnTo>
                    <a:lnTo>
                      <a:pt x="403" y="602"/>
                    </a:lnTo>
                    <a:lnTo>
                      <a:pt x="403" y="632"/>
                    </a:lnTo>
                    <a:lnTo>
                      <a:pt x="423" y="632"/>
                    </a:lnTo>
                    <a:lnTo>
                      <a:pt x="442" y="636"/>
                    </a:lnTo>
                    <a:lnTo>
                      <a:pt x="432" y="646"/>
                    </a:lnTo>
                    <a:lnTo>
                      <a:pt x="413" y="646"/>
                    </a:lnTo>
                    <a:lnTo>
                      <a:pt x="394" y="636"/>
                    </a:lnTo>
                    <a:lnTo>
                      <a:pt x="379" y="632"/>
                    </a:lnTo>
                    <a:lnTo>
                      <a:pt x="374" y="627"/>
                    </a:lnTo>
                    <a:lnTo>
                      <a:pt x="369" y="622"/>
                    </a:lnTo>
                    <a:lnTo>
                      <a:pt x="359" y="617"/>
                    </a:lnTo>
                    <a:lnTo>
                      <a:pt x="355" y="622"/>
                    </a:lnTo>
                    <a:lnTo>
                      <a:pt x="350" y="627"/>
                    </a:lnTo>
                    <a:lnTo>
                      <a:pt x="350" y="636"/>
                    </a:lnTo>
                    <a:lnTo>
                      <a:pt x="345" y="646"/>
                    </a:lnTo>
                    <a:lnTo>
                      <a:pt x="345" y="661"/>
                    </a:lnTo>
                    <a:lnTo>
                      <a:pt x="335" y="646"/>
                    </a:lnTo>
                    <a:lnTo>
                      <a:pt x="316" y="641"/>
                    </a:lnTo>
                    <a:lnTo>
                      <a:pt x="316" y="661"/>
                    </a:lnTo>
                    <a:lnTo>
                      <a:pt x="306" y="666"/>
                    </a:lnTo>
                    <a:lnTo>
                      <a:pt x="301" y="666"/>
                    </a:lnTo>
                    <a:lnTo>
                      <a:pt x="301" y="656"/>
                    </a:lnTo>
                    <a:lnTo>
                      <a:pt x="287" y="646"/>
                    </a:lnTo>
                    <a:lnTo>
                      <a:pt x="277" y="641"/>
                    </a:lnTo>
                    <a:lnTo>
                      <a:pt x="272" y="622"/>
                    </a:lnTo>
                    <a:lnTo>
                      <a:pt x="267" y="602"/>
                    </a:lnTo>
                    <a:lnTo>
                      <a:pt x="257" y="598"/>
                    </a:lnTo>
                    <a:lnTo>
                      <a:pt x="253" y="607"/>
                    </a:lnTo>
                    <a:lnTo>
                      <a:pt x="253" y="612"/>
                    </a:lnTo>
                    <a:lnTo>
                      <a:pt x="233" y="617"/>
                    </a:lnTo>
                    <a:lnTo>
                      <a:pt x="228" y="632"/>
                    </a:lnTo>
                    <a:lnTo>
                      <a:pt x="233" y="651"/>
                    </a:lnTo>
                    <a:lnTo>
                      <a:pt x="204" y="651"/>
                    </a:lnTo>
                    <a:lnTo>
                      <a:pt x="184" y="646"/>
                    </a:lnTo>
                    <a:lnTo>
                      <a:pt x="180" y="641"/>
                    </a:lnTo>
                    <a:lnTo>
                      <a:pt x="160" y="651"/>
                    </a:lnTo>
                    <a:lnTo>
                      <a:pt x="150" y="651"/>
                    </a:lnTo>
                    <a:lnTo>
                      <a:pt x="146" y="632"/>
                    </a:lnTo>
                    <a:lnTo>
                      <a:pt x="141" y="622"/>
                    </a:lnTo>
                    <a:lnTo>
                      <a:pt x="136" y="617"/>
                    </a:lnTo>
                    <a:lnTo>
                      <a:pt x="126" y="617"/>
                    </a:lnTo>
                    <a:lnTo>
                      <a:pt x="116" y="612"/>
                    </a:lnTo>
                    <a:lnTo>
                      <a:pt x="112" y="612"/>
                    </a:lnTo>
                    <a:lnTo>
                      <a:pt x="102" y="622"/>
                    </a:lnTo>
                    <a:lnTo>
                      <a:pt x="97" y="627"/>
                    </a:lnTo>
                    <a:lnTo>
                      <a:pt x="87" y="627"/>
                    </a:lnTo>
                    <a:lnTo>
                      <a:pt x="78" y="622"/>
                    </a:lnTo>
                    <a:lnTo>
                      <a:pt x="73" y="617"/>
                    </a:lnTo>
                    <a:lnTo>
                      <a:pt x="73" y="598"/>
                    </a:lnTo>
                    <a:lnTo>
                      <a:pt x="63" y="593"/>
                    </a:lnTo>
                    <a:lnTo>
                      <a:pt x="53" y="588"/>
                    </a:lnTo>
                    <a:lnTo>
                      <a:pt x="48" y="583"/>
                    </a:lnTo>
                    <a:lnTo>
                      <a:pt x="39" y="568"/>
                    </a:lnTo>
                    <a:lnTo>
                      <a:pt x="34" y="554"/>
                    </a:lnTo>
                    <a:lnTo>
                      <a:pt x="24" y="529"/>
                    </a:lnTo>
                    <a:lnTo>
                      <a:pt x="19" y="520"/>
                    </a:lnTo>
                    <a:lnTo>
                      <a:pt x="19" y="505"/>
                    </a:lnTo>
                    <a:lnTo>
                      <a:pt x="24" y="495"/>
                    </a:lnTo>
                    <a:lnTo>
                      <a:pt x="34" y="486"/>
                    </a:lnTo>
                    <a:lnTo>
                      <a:pt x="34" y="476"/>
                    </a:lnTo>
                    <a:lnTo>
                      <a:pt x="39" y="466"/>
                    </a:lnTo>
                    <a:lnTo>
                      <a:pt x="34" y="452"/>
                    </a:lnTo>
                    <a:lnTo>
                      <a:pt x="29" y="442"/>
                    </a:lnTo>
                    <a:lnTo>
                      <a:pt x="24" y="432"/>
                    </a:lnTo>
                    <a:lnTo>
                      <a:pt x="24" y="413"/>
                    </a:lnTo>
                    <a:lnTo>
                      <a:pt x="34" y="408"/>
                    </a:lnTo>
                    <a:lnTo>
                      <a:pt x="48" y="408"/>
                    </a:lnTo>
                    <a:lnTo>
                      <a:pt x="53" y="398"/>
                    </a:lnTo>
                    <a:lnTo>
                      <a:pt x="53" y="379"/>
                    </a:lnTo>
                    <a:lnTo>
                      <a:pt x="44" y="374"/>
                    </a:lnTo>
                    <a:lnTo>
                      <a:pt x="39" y="374"/>
                    </a:lnTo>
                    <a:lnTo>
                      <a:pt x="34" y="379"/>
                    </a:lnTo>
                    <a:lnTo>
                      <a:pt x="29" y="379"/>
                    </a:lnTo>
                    <a:lnTo>
                      <a:pt x="19" y="388"/>
                    </a:lnTo>
                    <a:lnTo>
                      <a:pt x="14" y="393"/>
                    </a:lnTo>
                    <a:lnTo>
                      <a:pt x="9" y="398"/>
                    </a:lnTo>
                    <a:lnTo>
                      <a:pt x="0" y="393"/>
                    </a:lnTo>
                    <a:lnTo>
                      <a:pt x="5" y="388"/>
                    </a:lnTo>
                    <a:lnTo>
                      <a:pt x="5" y="374"/>
                    </a:lnTo>
                    <a:lnTo>
                      <a:pt x="9" y="364"/>
                    </a:lnTo>
                    <a:lnTo>
                      <a:pt x="9" y="359"/>
                    </a:lnTo>
                    <a:lnTo>
                      <a:pt x="14" y="345"/>
                    </a:lnTo>
                    <a:lnTo>
                      <a:pt x="14" y="330"/>
                    </a:lnTo>
                    <a:lnTo>
                      <a:pt x="19" y="316"/>
                    </a:lnTo>
                    <a:lnTo>
                      <a:pt x="29" y="311"/>
                    </a:lnTo>
                    <a:lnTo>
                      <a:pt x="34" y="306"/>
                    </a:lnTo>
                    <a:lnTo>
                      <a:pt x="44" y="296"/>
                    </a:lnTo>
                    <a:lnTo>
                      <a:pt x="53" y="296"/>
                    </a:lnTo>
                    <a:lnTo>
                      <a:pt x="58" y="301"/>
                    </a:lnTo>
                    <a:lnTo>
                      <a:pt x="82" y="301"/>
                    </a:lnTo>
                    <a:lnTo>
                      <a:pt x="92" y="296"/>
                    </a:lnTo>
                    <a:lnTo>
                      <a:pt x="97" y="291"/>
                    </a:lnTo>
                    <a:lnTo>
                      <a:pt x="102" y="286"/>
                    </a:lnTo>
                    <a:lnTo>
                      <a:pt x="102" y="277"/>
                    </a:lnTo>
                    <a:lnTo>
                      <a:pt x="112" y="272"/>
                    </a:lnTo>
                    <a:lnTo>
                      <a:pt x="121" y="267"/>
                    </a:lnTo>
                    <a:lnTo>
                      <a:pt x="160" y="267"/>
                    </a:lnTo>
                    <a:lnTo>
                      <a:pt x="165" y="262"/>
                    </a:lnTo>
                    <a:lnTo>
                      <a:pt x="170" y="252"/>
                    </a:lnTo>
                    <a:lnTo>
                      <a:pt x="170" y="243"/>
                    </a:lnTo>
                    <a:lnTo>
                      <a:pt x="165" y="233"/>
                    </a:lnTo>
                    <a:lnTo>
                      <a:pt x="160" y="228"/>
                    </a:lnTo>
                    <a:lnTo>
                      <a:pt x="155" y="223"/>
                    </a:lnTo>
                    <a:lnTo>
                      <a:pt x="150" y="213"/>
                    </a:lnTo>
                    <a:lnTo>
                      <a:pt x="141" y="204"/>
                    </a:lnTo>
                    <a:lnTo>
                      <a:pt x="136" y="194"/>
                    </a:lnTo>
                    <a:lnTo>
                      <a:pt x="131" y="179"/>
                    </a:lnTo>
                    <a:lnTo>
                      <a:pt x="126" y="165"/>
                    </a:lnTo>
                    <a:lnTo>
                      <a:pt x="121" y="141"/>
                    </a:lnTo>
                    <a:lnTo>
                      <a:pt x="121" y="126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6" y="97"/>
                    </a:lnTo>
                    <a:lnTo>
                      <a:pt x="165" y="87"/>
                    </a:lnTo>
                    <a:lnTo>
                      <a:pt x="175" y="87"/>
                    </a:lnTo>
                    <a:lnTo>
                      <a:pt x="184" y="82"/>
                    </a:lnTo>
                    <a:lnTo>
                      <a:pt x="189" y="77"/>
                    </a:lnTo>
                    <a:lnTo>
                      <a:pt x="194" y="73"/>
                    </a:lnTo>
                    <a:lnTo>
                      <a:pt x="199" y="63"/>
                    </a:lnTo>
                    <a:lnTo>
                      <a:pt x="209" y="53"/>
                    </a:lnTo>
                    <a:lnTo>
                      <a:pt x="214" y="39"/>
                    </a:lnTo>
                    <a:lnTo>
                      <a:pt x="219" y="24"/>
                    </a:lnTo>
                    <a:lnTo>
                      <a:pt x="223" y="24"/>
                    </a:lnTo>
                    <a:lnTo>
                      <a:pt x="238" y="19"/>
                    </a:lnTo>
                    <a:lnTo>
                      <a:pt x="248" y="4"/>
                    </a:lnTo>
                    <a:lnTo>
                      <a:pt x="253" y="0"/>
                    </a:lnTo>
                    <a:lnTo>
                      <a:pt x="267" y="4"/>
                    </a:lnTo>
                    <a:lnTo>
                      <a:pt x="359" y="4"/>
                    </a:lnTo>
                    <a:lnTo>
                      <a:pt x="369" y="9"/>
                    </a:lnTo>
                    <a:lnTo>
                      <a:pt x="369" y="24"/>
                    </a:lnTo>
                    <a:lnTo>
                      <a:pt x="374" y="34"/>
                    </a:lnTo>
                    <a:lnTo>
                      <a:pt x="384" y="39"/>
                    </a:lnTo>
                    <a:lnTo>
                      <a:pt x="394" y="39"/>
                    </a:lnTo>
                    <a:lnTo>
                      <a:pt x="403" y="34"/>
                    </a:lnTo>
                    <a:lnTo>
                      <a:pt x="418" y="29"/>
                    </a:lnTo>
                    <a:lnTo>
                      <a:pt x="428" y="24"/>
                    </a:lnTo>
                    <a:lnTo>
                      <a:pt x="452" y="24"/>
                    </a:lnTo>
                    <a:lnTo>
                      <a:pt x="466" y="29"/>
                    </a:lnTo>
                    <a:lnTo>
                      <a:pt x="476" y="24"/>
                    </a:lnTo>
                    <a:lnTo>
                      <a:pt x="491" y="29"/>
                    </a:lnTo>
                    <a:lnTo>
                      <a:pt x="515" y="29"/>
                    </a:lnTo>
                    <a:lnTo>
                      <a:pt x="525" y="24"/>
                    </a:lnTo>
                    <a:lnTo>
                      <a:pt x="539" y="19"/>
                    </a:lnTo>
                    <a:lnTo>
                      <a:pt x="549" y="29"/>
                    </a:lnTo>
                    <a:lnTo>
                      <a:pt x="554" y="34"/>
                    </a:lnTo>
                    <a:lnTo>
                      <a:pt x="569" y="34"/>
                    </a:lnTo>
                    <a:lnTo>
                      <a:pt x="573" y="39"/>
                    </a:lnTo>
                    <a:lnTo>
                      <a:pt x="583" y="48"/>
                    </a:lnTo>
                    <a:lnTo>
                      <a:pt x="583" y="58"/>
                    </a:lnTo>
                    <a:lnTo>
                      <a:pt x="578" y="63"/>
                    </a:lnTo>
                    <a:lnTo>
                      <a:pt x="573" y="73"/>
                    </a:lnTo>
                    <a:lnTo>
                      <a:pt x="573" y="102"/>
                    </a:lnTo>
                    <a:lnTo>
                      <a:pt x="569" y="111"/>
                    </a:lnTo>
                    <a:lnTo>
                      <a:pt x="569" y="116"/>
                    </a:lnTo>
                    <a:lnTo>
                      <a:pt x="578" y="121"/>
                    </a:lnTo>
                    <a:lnTo>
                      <a:pt x="583" y="136"/>
                    </a:lnTo>
                    <a:lnTo>
                      <a:pt x="588" y="145"/>
                    </a:lnTo>
                    <a:lnTo>
                      <a:pt x="598" y="150"/>
                    </a:lnTo>
                    <a:lnTo>
                      <a:pt x="603" y="155"/>
                    </a:lnTo>
                    <a:lnTo>
                      <a:pt x="612" y="165"/>
                    </a:lnTo>
                    <a:lnTo>
                      <a:pt x="622" y="175"/>
                    </a:lnTo>
                    <a:lnTo>
                      <a:pt x="632" y="179"/>
                    </a:lnTo>
                    <a:lnTo>
                      <a:pt x="641" y="184"/>
                    </a:lnTo>
                    <a:lnTo>
                      <a:pt x="641" y="194"/>
                    </a:lnTo>
                    <a:lnTo>
                      <a:pt x="646" y="209"/>
                    </a:lnTo>
                    <a:lnTo>
                      <a:pt x="641" y="213"/>
                    </a:lnTo>
                    <a:lnTo>
                      <a:pt x="637" y="223"/>
                    </a:lnTo>
                    <a:lnTo>
                      <a:pt x="632" y="233"/>
                    </a:lnTo>
                    <a:lnTo>
                      <a:pt x="627" y="248"/>
                    </a:lnTo>
                    <a:lnTo>
                      <a:pt x="627" y="262"/>
                    </a:lnTo>
                    <a:lnTo>
                      <a:pt x="632" y="277"/>
                    </a:lnTo>
                    <a:lnTo>
                      <a:pt x="637" y="286"/>
                    </a:lnTo>
                    <a:lnTo>
                      <a:pt x="641" y="301"/>
                    </a:lnTo>
                    <a:lnTo>
                      <a:pt x="651" y="316"/>
                    </a:lnTo>
                    <a:lnTo>
                      <a:pt x="661" y="325"/>
                    </a:lnTo>
                    <a:lnTo>
                      <a:pt x="666" y="340"/>
                    </a:lnTo>
                    <a:lnTo>
                      <a:pt x="666" y="345"/>
                    </a:lnTo>
                    <a:lnTo>
                      <a:pt x="675" y="354"/>
                    </a:lnTo>
                    <a:lnTo>
                      <a:pt x="680" y="369"/>
                    </a:lnTo>
                    <a:lnTo>
                      <a:pt x="690" y="374"/>
                    </a:lnTo>
                    <a:lnTo>
                      <a:pt x="685" y="388"/>
                    </a:lnTo>
                    <a:lnTo>
                      <a:pt x="675" y="393"/>
                    </a:lnTo>
                    <a:lnTo>
                      <a:pt x="666" y="388"/>
                    </a:lnTo>
                    <a:lnTo>
                      <a:pt x="656" y="388"/>
                    </a:lnTo>
                    <a:lnTo>
                      <a:pt x="641" y="384"/>
                    </a:lnTo>
                    <a:lnTo>
                      <a:pt x="632" y="384"/>
                    </a:lnTo>
                    <a:lnTo>
                      <a:pt x="622" y="388"/>
                    </a:lnTo>
                    <a:lnTo>
                      <a:pt x="617" y="398"/>
                    </a:lnTo>
                    <a:lnTo>
                      <a:pt x="612" y="398"/>
                    </a:lnTo>
                    <a:lnTo>
                      <a:pt x="603" y="393"/>
                    </a:lnTo>
                    <a:lnTo>
                      <a:pt x="588" y="388"/>
                    </a:lnTo>
                    <a:lnTo>
                      <a:pt x="578" y="393"/>
                    </a:lnTo>
                    <a:lnTo>
                      <a:pt x="569" y="393"/>
                    </a:lnTo>
                    <a:lnTo>
                      <a:pt x="559" y="398"/>
                    </a:lnTo>
                    <a:lnTo>
                      <a:pt x="554" y="403"/>
                    </a:lnTo>
                    <a:lnTo>
                      <a:pt x="554" y="413"/>
                    </a:lnTo>
                    <a:lnTo>
                      <a:pt x="559" y="418"/>
                    </a:lnTo>
                    <a:lnTo>
                      <a:pt x="564" y="423"/>
                    </a:lnTo>
                    <a:lnTo>
                      <a:pt x="573" y="432"/>
                    </a:lnTo>
                    <a:lnTo>
                      <a:pt x="573" y="437"/>
                    </a:lnTo>
                    <a:lnTo>
                      <a:pt x="564" y="442"/>
                    </a:lnTo>
                    <a:lnTo>
                      <a:pt x="559" y="437"/>
                    </a:lnTo>
                    <a:lnTo>
                      <a:pt x="539" y="442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6D33158D-F599-28AC-497A-5F38337BC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542" y="4099377"/>
                <a:ext cx="545238" cy="392701"/>
              </a:xfrm>
              <a:custGeom>
                <a:avLst/>
                <a:gdLst>
                  <a:gd name="T0" fmla="*/ 914 w 1925"/>
                  <a:gd name="T1" fmla="*/ 1259 h 1381"/>
                  <a:gd name="T2" fmla="*/ 841 w 1925"/>
                  <a:gd name="T3" fmla="*/ 1283 h 1381"/>
                  <a:gd name="T4" fmla="*/ 851 w 1925"/>
                  <a:gd name="T5" fmla="*/ 1230 h 1381"/>
                  <a:gd name="T6" fmla="*/ 807 w 1925"/>
                  <a:gd name="T7" fmla="*/ 1201 h 1381"/>
                  <a:gd name="T8" fmla="*/ 739 w 1925"/>
                  <a:gd name="T9" fmla="*/ 1249 h 1381"/>
                  <a:gd name="T10" fmla="*/ 671 w 1925"/>
                  <a:gd name="T11" fmla="*/ 1264 h 1381"/>
                  <a:gd name="T12" fmla="*/ 618 w 1925"/>
                  <a:gd name="T13" fmla="*/ 1264 h 1381"/>
                  <a:gd name="T14" fmla="*/ 569 w 1925"/>
                  <a:gd name="T15" fmla="*/ 1317 h 1381"/>
                  <a:gd name="T16" fmla="*/ 559 w 1925"/>
                  <a:gd name="T17" fmla="*/ 1376 h 1381"/>
                  <a:gd name="T18" fmla="*/ 477 w 1925"/>
                  <a:gd name="T19" fmla="*/ 1313 h 1381"/>
                  <a:gd name="T20" fmla="*/ 443 w 1925"/>
                  <a:gd name="T21" fmla="*/ 1279 h 1381"/>
                  <a:gd name="T22" fmla="*/ 399 w 1925"/>
                  <a:gd name="T23" fmla="*/ 1196 h 1381"/>
                  <a:gd name="T24" fmla="*/ 394 w 1925"/>
                  <a:gd name="T25" fmla="*/ 1133 h 1381"/>
                  <a:gd name="T26" fmla="*/ 355 w 1925"/>
                  <a:gd name="T27" fmla="*/ 1070 h 1381"/>
                  <a:gd name="T28" fmla="*/ 350 w 1925"/>
                  <a:gd name="T29" fmla="*/ 997 h 1381"/>
                  <a:gd name="T30" fmla="*/ 278 w 1925"/>
                  <a:gd name="T31" fmla="*/ 963 h 1381"/>
                  <a:gd name="T32" fmla="*/ 195 w 1925"/>
                  <a:gd name="T33" fmla="*/ 972 h 1381"/>
                  <a:gd name="T34" fmla="*/ 141 w 1925"/>
                  <a:gd name="T35" fmla="*/ 919 h 1381"/>
                  <a:gd name="T36" fmla="*/ 88 w 1925"/>
                  <a:gd name="T37" fmla="*/ 880 h 1381"/>
                  <a:gd name="T38" fmla="*/ 103 w 1925"/>
                  <a:gd name="T39" fmla="*/ 802 h 1381"/>
                  <a:gd name="T40" fmla="*/ 35 w 1925"/>
                  <a:gd name="T41" fmla="*/ 720 h 1381"/>
                  <a:gd name="T42" fmla="*/ 35 w 1925"/>
                  <a:gd name="T43" fmla="*/ 671 h 1381"/>
                  <a:gd name="T44" fmla="*/ 146 w 1925"/>
                  <a:gd name="T45" fmla="*/ 618 h 1381"/>
                  <a:gd name="T46" fmla="*/ 200 w 1925"/>
                  <a:gd name="T47" fmla="*/ 545 h 1381"/>
                  <a:gd name="T48" fmla="*/ 331 w 1925"/>
                  <a:gd name="T49" fmla="*/ 496 h 1381"/>
                  <a:gd name="T50" fmla="*/ 428 w 1925"/>
                  <a:gd name="T51" fmla="*/ 447 h 1381"/>
                  <a:gd name="T52" fmla="*/ 501 w 1925"/>
                  <a:gd name="T53" fmla="*/ 370 h 1381"/>
                  <a:gd name="T54" fmla="*/ 574 w 1925"/>
                  <a:gd name="T55" fmla="*/ 331 h 1381"/>
                  <a:gd name="T56" fmla="*/ 613 w 1925"/>
                  <a:gd name="T57" fmla="*/ 258 h 1381"/>
                  <a:gd name="T58" fmla="*/ 686 w 1925"/>
                  <a:gd name="T59" fmla="*/ 204 h 1381"/>
                  <a:gd name="T60" fmla="*/ 734 w 1925"/>
                  <a:gd name="T61" fmla="*/ 253 h 1381"/>
                  <a:gd name="T62" fmla="*/ 778 w 1925"/>
                  <a:gd name="T63" fmla="*/ 127 h 1381"/>
                  <a:gd name="T64" fmla="*/ 875 w 1925"/>
                  <a:gd name="T65" fmla="*/ 39 h 1381"/>
                  <a:gd name="T66" fmla="*/ 963 w 1925"/>
                  <a:gd name="T67" fmla="*/ 5 h 1381"/>
                  <a:gd name="T68" fmla="*/ 1031 w 1925"/>
                  <a:gd name="T69" fmla="*/ 112 h 1381"/>
                  <a:gd name="T70" fmla="*/ 1196 w 1925"/>
                  <a:gd name="T71" fmla="*/ 112 h 1381"/>
                  <a:gd name="T72" fmla="*/ 1323 w 1925"/>
                  <a:gd name="T73" fmla="*/ 73 h 1381"/>
                  <a:gd name="T74" fmla="*/ 1425 w 1925"/>
                  <a:gd name="T75" fmla="*/ 24 h 1381"/>
                  <a:gd name="T76" fmla="*/ 1488 w 1925"/>
                  <a:gd name="T77" fmla="*/ 122 h 1381"/>
                  <a:gd name="T78" fmla="*/ 1556 w 1925"/>
                  <a:gd name="T79" fmla="*/ 141 h 1381"/>
                  <a:gd name="T80" fmla="*/ 1682 w 1925"/>
                  <a:gd name="T81" fmla="*/ 185 h 1381"/>
                  <a:gd name="T82" fmla="*/ 1814 w 1925"/>
                  <a:gd name="T83" fmla="*/ 292 h 1381"/>
                  <a:gd name="T84" fmla="*/ 1911 w 1925"/>
                  <a:gd name="T85" fmla="*/ 423 h 1381"/>
                  <a:gd name="T86" fmla="*/ 1789 w 1925"/>
                  <a:gd name="T87" fmla="*/ 515 h 1381"/>
                  <a:gd name="T88" fmla="*/ 1716 w 1925"/>
                  <a:gd name="T89" fmla="*/ 486 h 1381"/>
                  <a:gd name="T90" fmla="*/ 1590 w 1925"/>
                  <a:gd name="T91" fmla="*/ 477 h 1381"/>
                  <a:gd name="T92" fmla="*/ 1541 w 1925"/>
                  <a:gd name="T93" fmla="*/ 579 h 1381"/>
                  <a:gd name="T94" fmla="*/ 1493 w 1925"/>
                  <a:gd name="T95" fmla="*/ 637 h 1381"/>
                  <a:gd name="T96" fmla="*/ 1405 w 1925"/>
                  <a:gd name="T97" fmla="*/ 598 h 1381"/>
                  <a:gd name="T98" fmla="*/ 1298 w 1925"/>
                  <a:gd name="T99" fmla="*/ 588 h 1381"/>
                  <a:gd name="T100" fmla="*/ 1250 w 1925"/>
                  <a:gd name="T101" fmla="*/ 666 h 1381"/>
                  <a:gd name="T102" fmla="*/ 1157 w 1925"/>
                  <a:gd name="T103" fmla="*/ 681 h 1381"/>
                  <a:gd name="T104" fmla="*/ 1182 w 1925"/>
                  <a:gd name="T105" fmla="*/ 734 h 1381"/>
                  <a:gd name="T106" fmla="*/ 1153 w 1925"/>
                  <a:gd name="T107" fmla="*/ 797 h 1381"/>
                  <a:gd name="T108" fmla="*/ 1167 w 1925"/>
                  <a:gd name="T109" fmla="*/ 875 h 1381"/>
                  <a:gd name="T110" fmla="*/ 1119 w 1925"/>
                  <a:gd name="T111" fmla="*/ 953 h 1381"/>
                  <a:gd name="T112" fmla="*/ 1065 w 1925"/>
                  <a:gd name="T113" fmla="*/ 1016 h 1381"/>
                  <a:gd name="T114" fmla="*/ 1036 w 1925"/>
                  <a:gd name="T115" fmla="*/ 1123 h 1381"/>
                  <a:gd name="T116" fmla="*/ 1065 w 1925"/>
                  <a:gd name="T117" fmla="*/ 1191 h 1381"/>
                  <a:gd name="T118" fmla="*/ 982 w 1925"/>
                  <a:gd name="T119" fmla="*/ 1230 h 1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25" h="1381">
                    <a:moveTo>
                      <a:pt x="968" y="1230"/>
                    </a:moveTo>
                    <a:lnTo>
                      <a:pt x="958" y="1230"/>
                    </a:lnTo>
                    <a:lnTo>
                      <a:pt x="953" y="1225"/>
                    </a:lnTo>
                    <a:lnTo>
                      <a:pt x="944" y="1225"/>
                    </a:lnTo>
                    <a:lnTo>
                      <a:pt x="934" y="1235"/>
                    </a:lnTo>
                    <a:lnTo>
                      <a:pt x="929" y="1240"/>
                    </a:lnTo>
                    <a:lnTo>
                      <a:pt x="919" y="1245"/>
                    </a:lnTo>
                    <a:lnTo>
                      <a:pt x="914" y="1259"/>
                    </a:lnTo>
                    <a:lnTo>
                      <a:pt x="914" y="1274"/>
                    </a:lnTo>
                    <a:lnTo>
                      <a:pt x="909" y="1288"/>
                    </a:lnTo>
                    <a:lnTo>
                      <a:pt x="909" y="1293"/>
                    </a:lnTo>
                    <a:lnTo>
                      <a:pt x="880" y="1293"/>
                    </a:lnTo>
                    <a:lnTo>
                      <a:pt x="866" y="1298"/>
                    </a:lnTo>
                    <a:lnTo>
                      <a:pt x="856" y="1293"/>
                    </a:lnTo>
                    <a:lnTo>
                      <a:pt x="851" y="1288"/>
                    </a:lnTo>
                    <a:lnTo>
                      <a:pt x="841" y="1283"/>
                    </a:lnTo>
                    <a:lnTo>
                      <a:pt x="832" y="1279"/>
                    </a:lnTo>
                    <a:lnTo>
                      <a:pt x="822" y="1279"/>
                    </a:lnTo>
                    <a:lnTo>
                      <a:pt x="817" y="1264"/>
                    </a:lnTo>
                    <a:lnTo>
                      <a:pt x="817" y="1254"/>
                    </a:lnTo>
                    <a:lnTo>
                      <a:pt x="827" y="1249"/>
                    </a:lnTo>
                    <a:lnTo>
                      <a:pt x="837" y="1245"/>
                    </a:lnTo>
                    <a:lnTo>
                      <a:pt x="841" y="1240"/>
                    </a:lnTo>
                    <a:lnTo>
                      <a:pt x="851" y="1230"/>
                    </a:lnTo>
                    <a:lnTo>
                      <a:pt x="856" y="1215"/>
                    </a:lnTo>
                    <a:lnTo>
                      <a:pt x="866" y="1211"/>
                    </a:lnTo>
                    <a:lnTo>
                      <a:pt x="856" y="1196"/>
                    </a:lnTo>
                    <a:lnTo>
                      <a:pt x="846" y="1191"/>
                    </a:lnTo>
                    <a:lnTo>
                      <a:pt x="837" y="1191"/>
                    </a:lnTo>
                    <a:lnTo>
                      <a:pt x="822" y="1196"/>
                    </a:lnTo>
                    <a:lnTo>
                      <a:pt x="812" y="1196"/>
                    </a:lnTo>
                    <a:lnTo>
                      <a:pt x="807" y="1201"/>
                    </a:lnTo>
                    <a:lnTo>
                      <a:pt x="798" y="1196"/>
                    </a:lnTo>
                    <a:lnTo>
                      <a:pt x="788" y="1196"/>
                    </a:lnTo>
                    <a:lnTo>
                      <a:pt x="773" y="1201"/>
                    </a:lnTo>
                    <a:lnTo>
                      <a:pt x="764" y="1206"/>
                    </a:lnTo>
                    <a:lnTo>
                      <a:pt x="754" y="1215"/>
                    </a:lnTo>
                    <a:lnTo>
                      <a:pt x="749" y="1225"/>
                    </a:lnTo>
                    <a:lnTo>
                      <a:pt x="744" y="1235"/>
                    </a:lnTo>
                    <a:lnTo>
                      <a:pt x="739" y="1249"/>
                    </a:lnTo>
                    <a:lnTo>
                      <a:pt x="739" y="1264"/>
                    </a:lnTo>
                    <a:lnTo>
                      <a:pt x="730" y="1264"/>
                    </a:lnTo>
                    <a:lnTo>
                      <a:pt x="720" y="1259"/>
                    </a:lnTo>
                    <a:lnTo>
                      <a:pt x="710" y="1254"/>
                    </a:lnTo>
                    <a:lnTo>
                      <a:pt x="700" y="1254"/>
                    </a:lnTo>
                    <a:lnTo>
                      <a:pt x="691" y="1249"/>
                    </a:lnTo>
                    <a:lnTo>
                      <a:pt x="681" y="1254"/>
                    </a:lnTo>
                    <a:lnTo>
                      <a:pt x="671" y="1264"/>
                    </a:lnTo>
                    <a:lnTo>
                      <a:pt x="666" y="1269"/>
                    </a:lnTo>
                    <a:lnTo>
                      <a:pt x="662" y="1279"/>
                    </a:lnTo>
                    <a:lnTo>
                      <a:pt x="652" y="1283"/>
                    </a:lnTo>
                    <a:lnTo>
                      <a:pt x="647" y="1283"/>
                    </a:lnTo>
                    <a:lnTo>
                      <a:pt x="647" y="1264"/>
                    </a:lnTo>
                    <a:lnTo>
                      <a:pt x="642" y="1259"/>
                    </a:lnTo>
                    <a:lnTo>
                      <a:pt x="632" y="1259"/>
                    </a:lnTo>
                    <a:lnTo>
                      <a:pt x="618" y="1264"/>
                    </a:lnTo>
                    <a:lnTo>
                      <a:pt x="613" y="1279"/>
                    </a:lnTo>
                    <a:lnTo>
                      <a:pt x="608" y="1288"/>
                    </a:lnTo>
                    <a:lnTo>
                      <a:pt x="603" y="1298"/>
                    </a:lnTo>
                    <a:lnTo>
                      <a:pt x="603" y="1303"/>
                    </a:lnTo>
                    <a:lnTo>
                      <a:pt x="594" y="1308"/>
                    </a:lnTo>
                    <a:lnTo>
                      <a:pt x="584" y="1313"/>
                    </a:lnTo>
                    <a:lnTo>
                      <a:pt x="574" y="1313"/>
                    </a:lnTo>
                    <a:lnTo>
                      <a:pt x="569" y="1317"/>
                    </a:lnTo>
                    <a:lnTo>
                      <a:pt x="569" y="1322"/>
                    </a:lnTo>
                    <a:lnTo>
                      <a:pt x="574" y="1332"/>
                    </a:lnTo>
                    <a:lnTo>
                      <a:pt x="574" y="1347"/>
                    </a:lnTo>
                    <a:lnTo>
                      <a:pt x="579" y="1356"/>
                    </a:lnTo>
                    <a:lnTo>
                      <a:pt x="579" y="1371"/>
                    </a:lnTo>
                    <a:lnTo>
                      <a:pt x="569" y="1376"/>
                    </a:lnTo>
                    <a:lnTo>
                      <a:pt x="564" y="1381"/>
                    </a:lnTo>
                    <a:lnTo>
                      <a:pt x="559" y="1376"/>
                    </a:lnTo>
                    <a:lnTo>
                      <a:pt x="555" y="1366"/>
                    </a:lnTo>
                    <a:lnTo>
                      <a:pt x="555" y="1361"/>
                    </a:lnTo>
                    <a:lnTo>
                      <a:pt x="535" y="1352"/>
                    </a:lnTo>
                    <a:lnTo>
                      <a:pt x="516" y="1352"/>
                    </a:lnTo>
                    <a:lnTo>
                      <a:pt x="511" y="1337"/>
                    </a:lnTo>
                    <a:lnTo>
                      <a:pt x="511" y="1327"/>
                    </a:lnTo>
                    <a:lnTo>
                      <a:pt x="501" y="1317"/>
                    </a:lnTo>
                    <a:lnTo>
                      <a:pt x="477" y="1313"/>
                    </a:lnTo>
                    <a:lnTo>
                      <a:pt x="453" y="1313"/>
                    </a:lnTo>
                    <a:lnTo>
                      <a:pt x="457" y="1303"/>
                    </a:lnTo>
                    <a:lnTo>
                      <a:pt x="472" y="1303"/>
                    </a:lnTo>
                    <a:lnTo>
                      <a:pt x="477" y="1298"/>
                    </a:lnTo>
                    <a:lnTo>
                      <a:pt x="482" y="1293"/>
                    </a:lnTo>
                    <a:lnTo>
                      <a:pt x="472" y="1274"/>
                    </a:lnTo>
                    <a:lnTo>
                      <a:pt x="462" y="1279"/>
                    </a:lnTo>
                    <a:lnTo>
                      <a:pt x="443" y="1279"/>
                    </a:lnTo>
                    <a:lnTo>
                      <a:pt x="438" y="1269"/>
                    </a:lnTo>
                    <a:lnTo>
                      <a:pt x="433" y="1254"/>
                    </a:lnTo>
                    <a:lnTo>
                      <a:pt x="428" y="1245"/>
                    </a:lnTo>
                    <a:lnTo>
                      <a:pt x="428" y="1230"/>
                    </a:lnTo>
                    <a:lnTo>
                      <a:pt x="419" y="1220"/>
                    </a:lnTo>
                    <a:lnTo>
                      <a:pt x="409" y="1211"/>
                    </a:lnTo>
                    <a:lnTo>
                      <a:pt x="399" y="1211"/>
                    </a:lnTo>
                    <a:lnTo>
                      <a:pt x="399" y="1196"/>
                    </a:lnTo>
                    <a:lnTo>
                      <a:pt x="394" y="1186"/>
                    </a:lnTo>
                    <a:lnTo>
                      <a:pt x="389" y="1177"/>
                    </a:lnTo>
                    <a:lnTo>
                      <a:pt x="389" y="1167"/>
                    </a:lnTo>
                    <a:lnTo>
                      <a:pt x="399" y="1162"/>
                    </a:lnTo>
                    <a:lnTo>
                      <a:pt x="404" y="1157"/>
                    </a:lnTo>
                    <a:lnTo>
                      <a:pt x="409" y="1147"/>
                    </a:lnTo>
                    <a:lnTo>
                      <a:pt x="404" y="1138"/>
                    </a:lnTo>
                    <a:lnTo>
                      <a:pt x="394" y="1133"/>
                    </a:lnTo>
                    <a:lnTo>
                      <a:pt x="385" y="1128"/>
                    </a:lnTo>
                    <a:lnTo>
                      <a:pt x="380" y="1128"/>
                    </a:lnTo>
                    <a:lnTo>
                      <a:pt x="375" y="1113"/>
                    </a:lnTo>
                    <a:lnTo>
                      <a:pt x="380" y="1108"/>
                    </a:lnTo>
                    <a:lnTo>
                      <a:pt x="389" y="1104"/>
                    </a:lnTo>
                    <a:lnTo>
                      <a:pt x="389" y="1094"/>
                    </a:lnTo>
                    <a:lnTo>
                      <a:pt x="375" y="1084"/>
                    </a:lnTo>
                    <a:lnTo>
                      <a:pt x="355" y="1070"/>
                    </a:lnTo>
                    <a:lnTo>
                      <a:pt x="341" y="1055"/>
                    </a:lnTo>
                    <a:lnTo>
                      <a:pt x="331" y="1040"/>
                    </a:lnTo>
                    <a:lnTo>
                      <a:pt x="326" y="1031"/>
                    </a:lnTo>
                    <a:lnTo>
                      <a:pt x="326" y="1021"/>
                    </a:lnTo>
                    <a:lnTo>
                      <a:pt x="336" y="1011"/>
                    </a:lnTo>
                    <a:lnTo>
                      <a:pt x="341" y="1006"/>
                    </a:lnTo>
                    <a:lnTo>
                      <a:pt x="350" y="1002"/>
                    </a:lnTo>
                    <a:lnTo>
                      <a:pt x="350" y="997"/>
                    </a:lnTo>
                    <a:lnTo>
                      <a:pt x="336" y="992"/>
                    </a:lnTo>
                    <a:lnTo>
                      <a:pt x="326" y="987"/>
                    </a:lnTo>
                    <a:lnTo>
                      <a:pt x="321" y="987"/>
                    </a:lnTo>
                    <a:lnTo>
                      <a:pt x="312" y="982"/>
                    </a:lnTo>
                    <a:lnTo>
                      <a:pt x="307" y="972"/>
                    </a:lnTo>
                    <a:lnTo>
                      <a:pt x="307" y="963"/>
                    </a:lnTo>
                    <a:lnTo>
                      <a:pt x="287" y="953"/>
                    </a:lnTo>
                    <a:lnTo>
                      <a:pt x="278" y="963"/>
                    </a:lnTo>
                    <a:lnTo>
                      <a:pt x="253" y="958"/>
                    </a:lnTo>
                    <a:lnTo>
                      <a:pt x="234" y="958"/>
                    </a:lnTo>
                    <a:lnTo>
                      <a:pt x="224" y="963"/>
                    </a:lnTo>
                    <a:lnTo>
                      <a:pt x="219" y="972"/>
                    </a:lnTo>
                    <a:lnTo>
                      <a:pt x="210" y="982"/>
                    </a:lnTo>
                    <a:lnTo>
                      <a:pt x="205" y="987"/>
                    </a:lnTo>
                    <a:lnTo>
                      <a:pt x="200" y="982"/>
                    </a:lnTo>
                    <a:lnTo>
                      <a:pt x="195" y="972"/>
                    </a:lnTo>
                    <a:lnTo>
                      <a:pt x="195" y="963"/>
                    </a:lnTo>
                    <a:lnTo>
                      <a:pt x="190" y="958"/>
                    </a:lnTo>
                    <a:lnTo>
                      <a:pt x="151" y="958"/>
                    </a:lnTo>
                    <a:lnTo>
                      <a:pt x="146" y="953"/>
                    </a:lnTo>
                    <a:lnTo>
                      <a:pt x="137" y="948"/>
                    </a:lnTo>
                    <a:lnTo>
                      <a:pt x="137" y="943"/>
                    </a:lnTo>
                    <a:lnTo>
                      <a:pt x="141" y="933"/>
                    </a:lnTo>
                    <a:lnTo>
                      <a:pt x="141" y="919"/>
                    </a:lnTo>
                    <a:lnTo>
                      <a:pt x="132" y="914"/>
                    </a:lnTo>
                    <a:lnTo>
                      <a:pt x="127" y="909"/>
                    </a:lnTo>
                    <a:lnTo>
                      <a:pt x="112" y="914"/>
                    </a:lnTo>
                    <a:lnTo>
                      <a:pt x="107" y="914"/>
                    </a:lnTo>
                    <a:lnTo>
                      <a:pt x="103" y="919"/>
                    </a:lnTo>
                    <a:lnTo>
                      <a:pt x="93" y="909"/>
                    </a:lnTo>
                    <a:lnTo>
                      <a:pt x="88" y="904"/>
                    </a:lnTo>
                    <a:lnTo>
                      <a:pt x="88" y="880"/>
                    </a:lnTo>
                    <a:lnTo>
                      <a:pt x="78" y="865"/>
                    </a:lnTo>
                    <a:lnTo>
                      <a:pt x="83" y="851"/>
                    </a:lnTo>
                    <a:lnTo>
                      <a:pt x="98" y="846"/>
                    </a:lnTo>
                    <a:lnTo>
                      <a:pt x="107" y="822"/>
                    </a:lnTo>
                    <a:lnTo>
                      <a:pt x="127" y="822"/>
                    </a:lnTo>
                    <a:lnTo>
                      <a:pt x="122" y="817"/>
                    </a:lnTo>
                    <a:lnTo>
                      <a:pt x="122" y="802"/>
                    </a:lnTo>
                    <a:lnTo>
                      <a:pt x="103" y="802"/>
                    </a:lnTo>
                    <a:lnTo>
                      <a:pt x="98" y="792"/>
                    </a:lnTo>
                    <a:lnTo>
                      <a:pt x="59" y="792"/>
                    </a:lnTo>
                    <a:lnTo>
                      <a:pt x="30" y="758"/>
                    </a:lnTo>
                    <a:lnTo>
                      <a:pt x="25" y="754"/>
                    </a:lnTo>
                    <a:lnTo>
                      <a:pt x="20" y="744"/>
                    </a:lnTo>
                    <a:lnTo>
                      <a:pt x="15" y="739"/>
                    </a:lnTo>
                    <a:lnTo>
                      <a:pt x="35" y="729"/>
                    </a:lnTo>
                    <a:lnTo>
                      <a:pt x="35" y="720"/>
                    </a:lnTo>
                    <a:lnTo>
                      <a:pt x="49" y="724"/>
                    </a:lnTo>
                    <a:lnTo>
                      <a:pt x="49" y="710"/>
                    </a:lnTo>
                    <a:lnTo>
                      <a:pt x="5" y="710"/>
                    </a:lnTo>
                    <a:lnTo>
                      <a:pt x="0" y="686"/>
                    </a:lnTo>
                    <a:lnTo>
                      <a:pt x="3" y="686"/>
                    </a:lnTo>
                    <a:lnTo>
                      <a:pt x="0" y="676"/>
                    </a:lnTo>
                    <a:lnTo>
                      <a:pt x="15" y="666"/>
                    </a:lnTo>
                    <a:lnTo>
                      <a:pt x="35" y="671"/>
                    </a:lnTo>
                    <a:lnTo>
                      <a:pt x="49" y="656"/>
                    </a:lnTo>
                    <a:lnTo>
                      <a:pt x="64" y="656"/>
                    </a:lnTo>
                    <a:lnTo>
                      <a:pt x="64" y="647"/>
                    </a:lnTo>
                    <a:lnTo>
                      <a:pt x="83" y="642"/>
                    </a:lnTo>
                    <a:lnTo>
                      <a:pt x="88" y="632"/>
                    </a:lnTo>
                    <a:lnTo>
                      <a:pt x="107" y="613"/>
                    </a:lnTo>
                    <a:lnTo>
                      <a:pt x="117" y="618"/>
                    </a:lnTo>
                    <a:lnTo>
                      <a:pt x="146" y="618"/>
                    </a:lnTo>
                    <a:lnTo>
                      <a:pt x="151" y="613"/>
                    </a:lnTo>
                    <a:lnTo>
                      <a:pt x="156" y="608"/>
                    </a:lnTo>
                    <a:lnTo>
                      <a:pt x="161" y="598"/>
                    </a:lnTo>
                    <a:lnTo>
                      <a:pt x="166" y="583"/>
                    </a:lnTo>
                    <a:lnTo>
                      <a:pt x="171" y="579"/>
                    </a:lnTo>
                    <a:lnTo>
                      <a:pt x="175" y="574"/>
                    </a:lnTo>
                    <a:lnTo>
                      <a:pt x="190" y="554"/>
                    </a:lnTo>
                    <a:lnTo>
                      <a:pt x="200" y="545"/>
                    </a:lnTo>
                    <a:lnTo>
                      <a:pt x="214" y="540"/>
                    </a:lnTo>
                    <a:lnTo>
                      <a:pt x="214" y="520"/>
                    </a:lnTo>
                    <a:lnTo>
                      <a:pt x="248" y="515"/>
                    </a:lnTo>
                    <a:lnTo>
                      <a:pt x="268" y="506"/>
                    </a:lnTo>
                    <a:lnTo>
                      <a:pt x="278" y="506"/>
                    </a:lnTo>
                    <a:lnTo>
                      <a:pt x="282" y="511"/>
                    </a:lnTo>
                    <a:lnTo>
                      <a:pt x="312" y="511"/>
                    </a:lnTo>
                    <a:lnTo>
                      <a:pt x="331" y="496"/>
                    </a:lnTo>
                    <a:lnTo>
                      <a:pt x="350" y="472"/>
                    </a:lnTo>
                    <a:lnTo>
                      <a:pt x="365" y="472"/>
                    </a:lnTo>
                    <a:lnTo>
                      <a:pt x="380" y="486"/>
                    </a:lnTo>
                    <a:lnTo>
                      <a:pt x="389" y="486"/>
                    </a:lnTo>
                    <a:lnTo>
                      <a:pt x="399" y="481"/>
                    </a:lnTo>
                    <a:lnTo>
                      <a:pt x="414" y="481"/>
                    </a:lnTo>
                    <a:lnTo>
                      <a:pt x="428" y="462"/>
                    </a:lnTo>
                    <a:lnTo>
                      <a:pt x="428" y="447"/>
                    </a:lnTo>
                    <a:lnTo>
                      <a:pt x="448" y="443"/>
                    </a:lnTo>
                    <a:lnTo>
                      <a:pt x="477" y="452"/>
                    </a:lnTo>
                    <a:lnTo>
                      <a:pt x="496" y="447"/>
                    </a:lnTo>
                    <a:lnTo>
                      <a:pt x="506" y="447"/>
                    </a:lnTo>
                    <a:lnTo>
                      <a:pt x="521" y="433"/>
                    </a:lnTo>
                    <a:lnTo>
                      <a:pt x="501" y="408"/>
                    </a:lnTo>
                    <a:lnTo>
                      <a:pt x="491" y="389"/>
                    </a:lnTo>
                    <a:lnTo>
                      <a:pt x="501" y="370"/>
                    </a:lnTo>
                    <a:lnTo>
                      <a:pt x="516" y="345"/>
                    </a:lnTo>
                    <a:lnTo>
                      <a:pt x="516" y="326"/>
                    </a:lnTo>
                    <a:lnTo>
                      <a:pt x="506" y="311"/>
                    </a:lnTo>
                    <a:lnTo>
                      <a:pt x="521" y="302"/>
                    </a:lnTo>
                    <a:lnTo>
                      <a:pt x="535" y="297"/>
                    </a:lnTo>
                    <a:lnTo>
                      <a:pt x="550" y="306"/>
                    </a:lnTo>
                    <a:lnTo>
                      <a:pt x="559" y="321"/>
                    </a:lnTo>
                    <a:lnTo>
                      <a:pt x="574" y="331"/>
                    </a:lnTo>
                    <a:lnTo>
                      <a:pt x="584" y="331"/>
                    </a:lnTo>
                    <a:lnTo>
                      <a:pt x="594" y="311"/>
                    </a:lnTo>
                    <a:lnTo>
                      <a:pt x="598" y="302"/>
                    </a:lnTo>
                    <a:lnTo>
                      <a:pt x="613" y="287"/>
                    </a:lnTo>
                    <a:lnTo>
                      <a:pt x="623" y="277"/>
                    </a:lnTo>
                    <a:lnTo>
                      <a:pt x="628" y="268"/>
                    </a:lnTo>
                    <a:lnTo>
                      <a:pt x="632" y="258"/>
                    </a:lnTo>
                    <a:lnTo>
                      <a:pt x="613" y="258"/>
                    </a:lnTo>
                    <a:lnTo>
                      <a:pt x="608" y="243"/>
                    </a:lnTo>
                    <a:lnTo>
                      <a:pt x="618" y="229"/>
                    </a:lnTo>
                    <a:lnTo>
                      <a:pt x="637" y="224"/>
                    </a:lnTo>
                    <a:lnTo>
                      <a:pt x="637" y="204"/>
                    </a:lnTo>
                    <a:lnTo>
                      <a:pt x="657" y="195"/>
                    </a:lnTo>
                    <a:lnTo>
                      <a:pt x="666" y="199"/>
                    </a:lnTo>
                    <a:lnTo>
                      <a:pt x="671" y="204"/>
                    </a:lnTo>
                    <a:lnTo>
                      <a:pt x="686" y="204"/>
                    </a:lnTo>
                    <a:lnTo>
                      <a:pt x="691" y="214"/>
                    </a:lnTo>
                    <a:lnTo>
                      <a:pt x="696" y="224"/>
                    </a:lnTo>
                    <a:lnTo>
                      <a:pt x="715" y="224"/>
                    </a:lnTo>
                    <a:lnTo>
                      <a:pt x="725" y="214"/>
                    </a:lnTo>
                    <a:lnTo>
                      <a:pt x="744" y="229"/>
                    </a:lnTo>
                    <a:lnTo>
                      <a:pt x="739" y="238"/>
                    </a:lnTo>
                    <a:lnTo>
                      <a:pt x="739" y="248"/>
                    </a:lnTo>
                    <a:lnTo>
                      <a:pt x="734" y="253"/>
                    </a:lnTo>
                    <a:lnTo>
                      <a:pt x="739" y="253"/>
                    </a:lnTo>
                    <a:lnTo>
                      <a:pt x="754" y="248"/>
                    </a:lnTo>
                    <a:lnTo>
                      <a:pt x="764" y="229"/>
                    </a:lnTo>
                    <a:lnTo>
                      <a:pt x="769" y="214"/>
                    </a:lnTo>
                    <a:lnTo>
                      <a:pt x="769" y="190"/>
                    </a:lnTo>
                    <a:lnTo>
                      <a:pt x="773" y="175"/>
                    </a:lnTo>
                    <a:lnTo>
                      <a:pt x="773" y="136"/>
                    </a:lnTo>
                    <a:lnTo>
                      <a:pt x="778" y="127"/>
                    </a:lnTo>
                    <a:lnTo>
                      <a:pt x="783" y="122"/>
                    </a:lnTo>
                    <a:lnTo>
                      <a:pt x="798" y="97"/>
                    </a:lnTo>
                    <a:lnTo>
                      <a:pt x="822" y="73"/>
                    </a:lnTo>
                    <a:lnTo>
                      <a:pt x="832" y="63"/>
                    </a:lnTo>
                    <a:lnTo>
                      <a:pt x="846" y="59"/>
                    </a:lnTo>
                    <a:lnTo>
                      <a:pt x="856" y="49"/>
                    </a:lnTo>
                    <a:lnTo>
                      <a:pt x="866" y="44"/>
                    </a:lnTo>
                    <a:lnTo>
                      <a:pt x="875" y="39"/>
                    </a:lnTo>
                    <a:lnTo>
                      <a:pt x="890" y="29"/>
                    </a:lnTo>
                    <a:lnTo>
                      <a:pt x="909" y="29"/>
                    </a:lnTo>
                    <a:lnTo>
                      <a:pt x="919" y="15"/>
                    </a:lnTo>
                    <a:lnTo>
                      <a:pt x="924" y="10"/>
                    </a:lnTo>
                    <a:lnTo>
                      <a:pt x="939" y="10"/>
                    </a:lnTo>
                    <a:lnTo>
                      <a:pt x="944" y="5"/>
                    </a:lnTo>
                    <a:lnTo>
                      <a:pt x="958" y="5"/>
                    </a:lnTo>
                    <a:lnTo>
                      <a:pt x="963" y="5"/>
                    </a:lnTo>
                    <a:lnTo>
                      <a:pt x="968" y="10"/>
                    </a:lnTo>
                    <a:lnTo>
                      <a:pt x="968" y="10"/>
                    </a:lnTo>
                    <a:lnTo>
                      <a:pt x="978" y="20"/>
                    </a:lnTo>
                    <a:lnTo>
                      <a:pt x="987" y="24"/>
                    </a:lnTo>
                    <a:lnTo>
                      <a:pt x="997" y="39"/>
                    </a:lnTo>
                    <a:lnTo>
                      <a:pt x="1002" y="59"/>
                    </a:lnTo>
                    <a:lnTo>
                      <a:pt x="992" y="78"/>
                    </a:lnTo>
                    <a:lnTo>
                      <a:pt x="1031" y="112"/>
                    </a:lnTo>
                    <a:lnTo>
                      <a:pt x="1046" y="112"/>
                    </a:lnTo>
                    <a:lnTo>
                      <a:pt x="1060" y="127"/>
                    </a:lnTo>
                    <a:lnTo>
                      <a:pt x="1075" y="122"/>
                    </a:lnTo>
                    <a:lnTo>
                      <a:pt x="1099" y="131"/>
                    </a:lnTo>
                    <a:lnTo>
                      <a:pt x="1119" y="127"/>
                    </a:lnTo>
                    <a:lnTo>
                      <a:pt x="1143" y="141"/>
                    </a:lnTo>
                    <a:lnTo>
                      <a:pt x="1167" y="136"/>
                    </a:lnTo>
                    <a:lnTo>
                      <a:pt x="1196" y="112"/>
                    </a:lnTo>
                    <a:lnTo>
                      <a:pt x="1230" y="97"/>
                    </a:lnTo>
                    <a:lnTo>
                      <a:pt x="1259" y="122"/>
                    </a:lnTo>
                    <a:lnTo>
                      <a:pt x="1264" y="122"/>
                    </a:lnTo>
                    <a:lnTo>
                      <a:pt x="1279" y="97"/>
                    </a:lnTo>
                    <a:lnTo>
                      <a:pt x="1303" y="97"/>
                    </a:lnTo>
                    <a:lnTo>
                      <a:pt x="1308" y="78"/>
                    </a:lnTo>
                    <a:lnTo>
                      <a:pt x="1318" y="78"/>
                    </a:lnTo>
                    <a:lnTo>
                      <a:pt x="1323" y="73"/>
                    </a:lnTo>
                    <a:lnTo>
                      <a:pt x="1328" y="73"/>
                    </a:lnTo>
                    <a:lnTo>
                      <a:pt x="1337" y="54"/>
                    </a:lnTo>
                    <a:lnTo>
                      <a:pt x="1347" y="29"/>
                    </a:lnTo>
                    <a:lnTo>
                      <a:pt x="1362" y="5"/>
                    </a:lnTo>
                    <a:lnTo>
                      <a:pt x="1376" y="0"/>
                    </a:lnTo>
                    <a:lnTo>
                      <a:pt x="1400" y="20"/>
                    </a:lnTo>
                    <a:lnTo>
                      <a:pt x="1415" y="20"/>
                    </a:lnTo>
                    <a:lnTo>
                      <a:pt x="1425" y="24"/>
                    </a:lnTo>
                    <a:lnTo>
                      <a:pt x="1444" y="39"/>
                    </a:lnTo>
                    <a:lnTo>
                      <a:pt x="1444" y="49"/>
                    </a:lnTo>
                    <a:lnTo>
                      <a:pt x="1454" y="63"/>
                    </a:lnTo>
                    <a:lnTo>
                      <a:pt x="1454" y="78"/>
                    </a:lnTo>
                    <a:lnTo>
                      <a:pt x="1469" y="83"/>
                    </a:lnTo>
                    <a:lnTo>
                      <a:pt x="1483" y="88"/>
                    </a:lnTo>
                    <a:lnTo>
                      <a:pt x="1493" y="102"/>
                    </a:lnTo>
                    <a:lnTo>
                      <a:pt x="1488" y="122"/>
                    </a:lnTo>
                    <a:lnTo>
                      <a:pt x="1493" y="127"/>
                    </a:lnTo>
                    <a:lnTo>
                      <a:pt x="1488" y="136"/>
                    </a:lnTo>
                    <a:lnTo>
                      <a:pt x="1493" y="151"/>
                    </a:lnTo>
                    <a:lnTo>
                      <a:pt x="1503" y="161"/>
                    </a:lnTo>
                    <a:lnTo>
                      <a:pt x="1522" y="156"/>
                    </a:lnTo>
                    <a:lnTo>
                      <a:pt x="1537" y="141"/>
                    </a:lnTo>
                    <a:lnTo>
                      <a:pt x="1546" y="131"/>
                    </a:lnTo>
                    <a:lnTo>
                      <a:pt x="1556" y="141"/>
                    </a:lnTo>
                    <a:lnTo>
                      <a:pt x="1566" y="131"/>
                    </a:lnTo>
                    <a:lnTo>
                      <a:pt x="1580" y="146"/>
                    </a:lnTo>
                    <a:lnTo>
                      <a:pt x="1605" y="151"/>
                    </a:lnTo>
                    <a:lnTo>
                      <a:pt x="1624" y="161"/>
                    </a:lnTo>
                    <a:lnTo>
                      <a:pt x="1634" y="165"/>
                    </a:lnTo>
                    <a:lnTo>
                      <a:pt x="1648" y="170"/>
                    </a:lnTo>
                    <a:lnTo>
                      <a:pt x="1663" y="180"/>
                    </a:lnTo>
                    <a:lnTo>
                      <a:pt x="1682" y="185"/>
                    </a:lnTo>
                    <a:lnTo>
                      <a:pt x="1673" y="209"/>
                    </a:lnTo>
                    <a:lnTo>
                      <a:pt x="1692" y="209"/>
                    </a:lnTo>
                    <a:lnTo>
                      <a:pt x="1702" y="214"/>
                    </a:lnTo>
                    <a:lnTo>
                      <a:pt x="1716" y="229"/>
                    </a:lnTo>
                    <a:lnTo>
                      <a:pt x="1741" y="243"/>
                    </a:lnTo>
                    <a:lnTo>
                      <a:pt x="1775" y="268"/>
                    </a:lnTo>
                    <a:lnTo>
                      <a:pt x="1799" y="282"/>
                    </a:lnTo>
                    <a:lnTo>
                      <a:pt x="1814" y="292"/>
                    </a:lnTo>
                    <a:lnTo>
                      <a:pt x="1833" y="306"/>
                    </a:lnTo>
                    <a:lnTo>
                      <a:pt x="1857" y="326"/>
                    </a:lnTo>
                    <a:lnTo>
                      <a:pt x="1867" y="336"/>
                    </a:lnTo>
                    <a:lnTo>
                      <a:pt x="1877" y="345"/>
                    </a:lnTo>
                    <a:lnTo>
                      <a:pt x="1896" y="370"/>
                    </a:lnTo>
                    <a:lnTo>
                      <a:pt x="1925" y="404"/>
                    </a:lnTo>
                    <a:lnTo>
                      <a:pt x="1925" y="408"/>
                    </a:lnTo>
                    <a:lnTo>
                      <a:pt x="1911" y="423"/>
                    </a:lnTo>
                    <a:lnTo>
                      <a:pt x="1896" y="423"/>
                    </a:lnTo>
                    <a:lnTo>
                      <a:pt x="1872" y="428"/>
                    </a:lnTo>
                    <a:lnTo>
                      <a:pt x="1857" y="447"/>
                    </a:lnTo>
                    <a:lnTo>
                      <a:pt x="1843" y="462"/>
                    </a:lnTo>
                    <a:lnTo>
                      <a:pt x="1823" y="486"/>
                    </a:lnTo>
                    <a:lnTo>
                      <a:pt x="1809" y="506"/>
                    </a:lnTo>
                    <a:lnTo>
                      <a:pt x="1799" y="511"/>
                    </a:lnTo>
                    <a:lnTo>
                      <a:pt x="1789" y="515"/>
                    </a:lnTo>
                    <a:lnTo>
                      <a:pt x="1775" y="525"/>
                    </a:lnTo>
                    <a:lnTo>
                      <a:pt x="1760" y="525"/>
                    </a:lnTo>
                    <a:lnTo>
                      <a:pt x="1755" y="515"/>
                    </a:lnTo>
                    <a:lnTo>
                      <a:pt x="1755" y="501"/>
                    </a:lnTo>
                    <a:lnTo>
                      <a:pt x="1750" y="491"/>
                    </a:lnTo>
                    <a:lnTo>
                      <a:pt x="1741" y="481"/>
                    </a:lnTo>
                    <a:lnTo>
                      <a:pt x="1731" y="481"/>
                    </a:lnTo>
                    <a:lnTo>
                      <a:pt x="1716" y="486"/>
                    </a:lnTo>
                    <a:lnTo>
                      <a:pt x="1697" y="491"/>
                    </a:lnTo>
                    <a:lnTo>
                      <a:pt x="1678" y="486"/>
                    </a:lnTo>
                    <a:lnTo>
                      <a:pt x="1653" y="467"/>
                    </a:lnTo>
                    <a:lnTo>
                      <a:pt x="1648" y="462"/>
                    </a:lnTo>
                    <a:lnTo>
                      <a:pt x="1643" y="452"/>
                    </a:lnTo>
                    <a:lnTo>
                      <a:pt x="1629" y="452"/>
                    </a:lnTo>
                    <a:lnTo>
                      <a:pt x="1614" y="467"/>
                    </a:lnTo>
                    <a:lnTo>
                      <a:pt x="1590" y="477"/>
                    </a:lnTo>
                    <a:lnTo>
                      <a:pt x="1585" y="491"/>
                    </a:lnTo>
                    <a:lnTo>
                      <a:pt x="1575" y="506"/>
                    </a:lnTo>
                    <a:lnTo>
                      <a:pt x="1571" y="520"/>
                    </a:lnTo>
                    <a:lnTo>
                      <a:pt x="1575" y="530"/>
                    </a:lnTo>
                    <a:lnTo>
                      <a:pt x="1575" y="540"/>
                    </a:lnTo>
                    <a:lnTo>
                      <a:pt x="1571" y="574"/>
                    </a:lnTo>
                    <a:lnTo>
                      <a:pt x="1551" y="574"/>
                    </a:lnTo>
                    <a:lnTo>
                      <a:pt x="1541" y="579"/>
                    </a:lnTo>
                    <a:lnTo>
                      <a:pt x="1537" y="593"/>
                    </a:lnTo>
                    <a:lnTo>
                      <a:pt x="1537" y="603"/>
                    </a:lnTo>
                    <a:lnTo>
                      <a:pt x="1522" y="618"/>
                    </a:lnTo>
                    <a:lnTo>
                      <a:pt x="1507" y="632"/>
                    </a:lnTo>
                    <a:lnTo>
                      <a:pt x="1507" y="647"/>
                    </a:lnTo>
                    <a:lnTo>
                      <a:pt x="1493" y="661"/>
                    </a:lnTo>
                    <a:lnTo>
                      <a:pt x="1498" y="647"/>
                    </a:lnTo>
                    <a:lnTo>
                      <a:pt x="1493" y="637"/>
                    </a:lnTo>
                    <a:lnTo>
                      <a:pt x="1483" y="637"/>
                    </a:lnTo>
                    <a:lnTo>
                      <a:pt x="1469" y="652"/>
                    </a:lnTo>
                    <a:lnTo>
                      <a:pt x="1449" y="647"/>
                    </a:lnTo>
                    <a:lnTo>
                      <a:pt x="1444" y="637"/>
                    </a:lnTo>
                    <a:lnTo>
                      <a:pt x="1439" y="622"/>
                    </a:lnTo>
                    <a:lnTo>
                      <a:pt x="1425" y="613"/>
                    </a:lnTo>
                    <a:lnTo>
                      <a:pt x="1415" y="603"/>
                    </a:lnTo>
                    <a:lnTo>
                      <a:pt x="1405" y="598"/>
                    </a:lnTo>
                    <a:lnTo>
                      <a:pt x="1396" y="603"/>
                    </a:lnTo>
                    <a:lnTo>
                      <a:pt x="1391" y="613"/>
                    </a:lnTo>
                    <a:lnTo>
                      <a:pt x="1381" y="618"/>
                    </a:lnTo>
                    <a:lnTo>
                      <a:pt x="1362" y="608"/>
                    </a:lnTo>
                    <a:lnTo>
                      <a:pt x="1342" y="603"/>
                    </a:lnTo>
                    <a:lnTo>
                      <a:pt x="1318" y="593"/>
                    </a:lnTo>
                    <a:lnTo>
                      <a:pt x="1308" y="588"/>
                    </a:lnTo>
                    <a:lnTo>
                      <a:pt x="1298" y="588"/>
                    </a:lnTo>
                    <a:lnTo>
                      <a:pt x="1289" y="593"/>
                    </a:lnTo>
                    <a:lnTo>
                      <a:pt x="1279" y="603"/>
                    </a:lnTo>
                    <a:lnTo>
                      <a:pt x="1274" y="613"/>
                    </a:lnTo>
                    <a:lnTo>
                      <a:pt x="1269" y="622"/>
                    </a:lnTo>
                    <a:lnTo>
                      <a:pt x="1264" y="637"/>
                    </a:lnTo>
                    <a:lnTo>
                      <a:pt x="1259" y="652"/>
                    </a:lnTo>
                    <a:lnTo>
                      <a:pt x="1255" y="661"/>
                    </a:lnTo>
                    <a:lnTo>
                      <a:pt x="1250" y="666"/>
                    </a:lnTo>
                    <a:lnTo>
                      <a:pt x="1240" y="671"/>
                    </a:lnTo>
                    <a:lnTo>
                      <a:pt x="1230" y="666"/>
                    </a:lnTo>
                    <a:lnTo>
                      <a:pt x="1221" y="656"/>
                    </a:lnTo>
                    <a:lnTo>
                      <a:pt x="1211" y="652"/>
                    </a:lnTo>
                    <a:lnTo>
                      <a:pt x="1196" y="652"/>
                    </a:lnTo>
                    <a:lnTo>
                      <a:pt x="1177" y="661"/>
                    </a:lnTo>
                    <a:lnTo>
                      <a:pt x="1167" y="671"/>
                    </a:lnTo>
                    <a:lnTo>
                      <a:pt x="1157" y="681"/>
                    </a:lnTo>
                    <a:lnTo>
                      <a:pt x="1148" y="686"/>
                    </a:lnTo>
                    <a:lnTo>
                      <a:pt x="1143" y="695"/>
                    </a:lnTo>
                    <a:lnTo>
                      <a:pt x="1143" y="705"/>
                    </a:lnTo>
                    <a:lnTo>
                      <a:pt x="1153" y="710"/>
                    </a:lnTo>
                    <a:lnTo>
                      <a:pt x="1162" y="715"/>
                    </a:lnTo>
                    <a:lnTo>
                      <a:pt x="1177" y="720"/>
                    </a:lnTo>
                    <a:lnTo>
                      <a:pt x="1177" y="724"/>
                    </a:lnTo>
                    <a:lnTo>
                      <a:pt x="1182" y="734"/>
                    </a:lnTo>
                    <a:lnTo>
                      <a:pt x="1187" y="744"/>
                    </a:lnTo>
                    <a:lnTo>
                      <a:pt x="1191" y="754"/>
                    </a:lnTo>
                    <a:lnTo>
                      <a:pt x="1196" y="763"/>
                    </a:lnTo>
                    <a:lnTo>
                      <a:pt x="1196" y="773"/>
                    </a:lnTo>
                    <a:lnTo>
                      <a:pt x="1187" y="783"/>
                    </a:lnTo>
                    <a:lnTo>
                      <a:pt x="1182" y="792"/>
                    </a:lnTo>
                    <a:lnTo>
                      <a:pt x="1167" y="792"/>
                    </a:lnTo>
                    <a:lnTo>
                      <a:pt x="1153" y="797"/>
                    </a:lnTo>
                    <a:lnTo>
                      <a:pt x="1148" y="807"/>
                    </a:lnTo>
                    <a:lnTo>
                      <a:pt x="1143" y="817"/>
                    </a:lnTo>
                    <a:lnTo>
                      <a:pt x="1148" y="827"/>
                    </a:lnTo>
                    <a:lnTo>
                      <a:pt x="1157" y="841"/>
                    </a:lnTo>
                    <a:lnTo>
                      <a:pt x="1162" y="851"/>
                    </a:lnTo>
                    <a:lnTo>
                      <a:pt x="1167" y="861"/>
                    </a:lnTo>
                    <a:lnTo>
                      <a:pt x="1172" y="870"/>
                    </a:lnTo>
                    <a:lnTo>
                      <a:pt x="1167" y="875"/>
                    </a:lnTo>
                    <a:lnTo>
                      <a:pt x="1162" y="885"/>
                    </a:lnTo>
                    <a:lnTo>
                      <a:pt x="1157" y="890"/>
                    </a:lnTo>
                    <a:lnTo>
                      <a:pt x="1153" y="899"/>
                    </a:lnTo>
                    <a:lnTo>
                      <a:pt x="1148" y="914"/>
                    </a:lnTo>
                    <a:lnTo>
                      <a:pt x="1148" y="933"/>
                    </a:lnTo>
                    <a:lnTo>
                      <a:pt x="1138" y="948"/>
                    </a:lnTo>
                    <a:lnTo>
                      <a:pt x="1123" y="953"/>
                    </a:lnTo>
                    <a:lnTo>
                      <a:pt x="1119" y="953"/>
                    </a:lnTo>
                    <a:lnTo>
                      <a:pt x="1114" y="968"/>
                    </a:lnTo>
                    <a:lnTo>
                      <a:pt x="1109" y="982"/>
                    </a:lnTo>
                    <a:lnTo>
                      <a:pt x="1099" y="992"/>
                    </a:lnTo>
                    <a:lnTo>
                      <a:pt x="1094" y="1002"/>
                    </a:lnTo>
                    <a:lnTo>
                      <a:pt x="1089" y="1006"/>
                    </a:lnTo>
                    <a:lnTo>
                      <a:pt x="1084" y="1011"/>
                    </a:lnTo>
                    <a:lnTo>
                      <a:pt x="1075" y="1016"/>
                    </a:lnTo>
                    <a:lnTo>
                      <a:pt x="1065" y="1016"/>
                    </a:lnTo>
                    <a:lnTo>
                      <a:pt x="1046" y="1026"/>
                    </a:lnTo>
                    <a:lnTo>
                      <a:pt x="1036" y="1031"/>
                    </a:lnTo>
                    <a:lnTo>
                      <a:pt x="1026" y="1036"/>
                    </a:lnTo>
                    <a:lnTo>
                      <a:pt x="1021" y="1055"/>
                    </a:lnTo>
                    <a:lnTo>
                      <a:pt x="1021" y="1070"/>
                    </a:lnTo>
                    <a:lnTo>
                      <a:pt x="1026" y="1094"/>
                    </a:lnTo>
                    <a:lnTo>
                      <a:pt x="1031" y="1108"/>
                    </a:lnTo>
                    <a:lnTo>
                      <a:pt x="1036" y="1123"/>
                    </a:lnTo>
                    <a:lnTo>
                      <a:pt x="1041" y="1133"/>
                    </a:lnTo>
                    <a:lnTo>
                      <a:pt x="1050" y="1142"/>
                    </a:lnTo>
                    <a:lnTo>
                      <a:pt x="1055" y="1152"/>
                    </a:lnTo>
                    <a:lnTo>
                      <a:pt x="1060" y="1157"/>
                    </a:lnTo>
                    <a:lnTo>
                      <a:pt x="1065" y="1162"/>
                    </a:lnTo>
                    <a:lnTo>
                      <a:pt x="1070" y="1172"/>
                    </a:lnTo>
                    <a:lnTo>
                      <a:pt x="1070" y="1181"/>
                    </a:lnTo>
                    <a:lnTo>
                      <a:pt x="1065" y="1191"/>
                    </a:lnTo>
                    <a:lnTo>
                      <a:pt x="1060" y="1196"/>
                    </a:lnTo>
                    <a:lnTo>
                      <a:pt x="1021" y="1196"/>
                    </a:lnTo>
                    <a:lnTo>
                      <a:pt x="1012" y="1201"/>
                    </a:lnTo>
                    <a:lnTo>
                      <a:pt x="1002" y="1206"/>
                    </a:lnTo>
                    <a:lnTo>
                      <a:pt x="1002" y="1215"/>
                    </a:lnTo>
                    <a:lnTo>
                      <a:pt x="997" y="1220"/>
                    </a:lnTo>
                    <a:lnTo>
                      <a:pt x="992" y="1225"/>
                    </a:lnTo>
                    <a:lnTo>
                      <a:pt x="982" y="1230"/>
                    </a:lnTo>
                    <a:lnTo>
                      <a:pt x="968" y="1230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1ED7C02C-F2D9-F39A-E3B3-810EA5194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442" y="4438529"/>
                <a:ext cx="305074" cy="309942"/>
              </a:xfrm>
              <a:custGeom>
                <a:avLst/>
                <a:gdLst>
                  <a:gd name="T0" fmla="*/ 540 w 1080"/>
                  <a:gd name="T1" fmla="*/ 258 h 1094"/>
                  <a:gd name="T2" fmla="*/ 535 w 1080"/>
                  <a:gd name="T3" fmla="*/ 204 h 1094"/>
                  <a:gd name="T4" fmla="*/ 506 w 1080"/>
                  <a:gd name="T5" fmla="*/ 146 h 1094"/>
                  <a:gd name="T6" fmla="*/ 457 w 1080"/>
                  <a:gd name="T7" fmla="*/ 121 h 1094"/>
                  <a:gd name="T8" fmla="*/ 433 w 1080"/>
                  <a:gd name="T9" fmla="*/ 83 h 1094"/>
                  <a:gd name="T10" fmla="*/ 389 w 1080"/>
                  <a:gd name="T11" fmla="*/ 141 h 1094"/>
                  <a:gd name="T12" fmla="*/ 360 w 1080"/>
                  <a:gd name="T13" fmla="*/ 136 h 1094"/>
                  <a:gd name="T14" fmla="*/ 292 w 1080"/>
                  <a:gd name="T15" fmla="*/ 107 h 1094"/>
                  <a:gd name="T16" fmla="*/ 239 w 1080"/>
                  <a:gd name="T17" fmla="*/ 58 h 1094"/>
                  <a:gd name="T18" fmla="*/ 200 w 1080"/>
                  <a:gd name="T19" fmla="*/ 83 h 1094"/>
                  <a:gd name="T20" fmla="*/ 175 w 1080"/>
                  <a:gd name="T21" fmla="*/ 15 h 1094"/>
                  <a:gd name="T22" fmla="*/ 117 w 1080"/>
                  <a:gd name="T23" fmla="*/ 24 h 1094"/>
                  <a:gd name="T24" fmla="*/ 83 w 1080"/>
                  <a:gd name="T25" fmla="*/ 68 h 1094"/>
                  <a:gd name="T26" fmla="*/ 59 w 1080"/>
                  <a:gd name="T27" fmla="*/ 107 h 1094"/>
                  <a:gd name="T28" fmla="*/ 83 w 1080"/>
                  <a:gd name="T29" fmla="*/ 146 h 1094"/>
                  <a:gd name="T30" fmla="*/ 54 w 1080"/>
                  <a:gd name="T31" fmla="*/ 185 h 1094"/>
                  <a:gd name="T32" fmla="*/ 78 w 1080"/>
                  <a:gd name="T33" fmla="*/ 214 h 1094"/>
                  <a:gd name="T34" fmla="*/ 78 w 1080"/>
                  <a:gd name="T35" fmla="*/ 277 h 1094"/>
                  <a:gd name="T36" fmla="*/ 64 w 1080"/>
                  <a:gd name="T37" fmla="*/ 326 h 1094"/>
                  <a:gd name="T38" fmla="*/ 78 w 1080"/>
                  <a:gd name="T39" fmla="*/ 389 h 1094"/>
                  <a:gd name="T40" fmla="*/ 98 w 1080"/>
                  <a:gd name="T41" fmla="*/ 467 h 1094"/>
                  <a:gd name="T42" fmla="*/ 107 w 1080"/>
                  <a:gd name="T43" fmla="*/ 574 h 1094"/>
                  <a:gd name="T44" fmla="*/ 44 w 1080"/>
                  <a:gd name="T45" fmla="*/ 603 h 1094"/>
                  <a:gd name="T46" fmla="*/ 20 w 1080"/>
                  <a:gd name="T47" fmla="*/ 627 h 1094"/>
                  <a:gd name="T48" fmla="*/ 25 w 1080"/>
                  <a:gd name="T49" fmla="*/ 651 h 1094"/>
                  <a:gd name="T50" fmla="*/ 69 w 1080"/>
                  <a:gd name="T51" fmla="*/ 715 h 1094"/>
                  <a:gd name="T52" fmla="*/ 146 w 1080"/>
                  <a:gd name="T53" fmla="*/ 729 h 1094"/>
                  <a:gd name="T54" fmla="*/ 195 w 1080"/>
                  <a:gd name="T55" fmla="*/ 792 h 1094"/>
                  <a:gd name="T56" fmla="*/ 253 w 1080"/>
                  <a:gd name="T57" fmla="*/ 865 h 1094"/>
                  <a:gd name="T58" fmla="*/ 321 w 1080"/>
                  <a:gd name="T59" fmla="*/ 856 h 1094"/>
                  <a:gd name="T60" fmla="*/ 375 w 1080"/>
                  <a:gd name="T61" fmla="*/ 841 h 1094"/>
                  <a:gd name="T62" fmla="*/ 419 w 1080"/>
                  <a:gd name="T63" fmla="*/ 909 h 1094"/>
                  <a:gd name="T64" fmla="*/ 457 w 1080"/>
                  <a:gd name="T65" fmla="*/ 943 h 1094"/>
                  <a:gd name="T66" fmla="*/ 530 w 1080"/>
                  <a:gd name="T67" fmla="*/ 987 h 1094"/>
                  <a:gd name="T68" fmla="*/ 589 w 1080"/>
                  <a:gd name="T69" fmla="*/ 982 h 1094"/>
                  <a:gd name="T70" fmla="*/ 628 w 1080"/>
                  <a:gd name="T71" fmla="*/ 1026 h 1094"/>
                  <a:gd name="T72" fmla="*/ 666 w 1080"/>
                  <a:gd name="T73" fmla="*/ 1060 h 1094"/>
                  <a:gd name="T74" fmla="*/ 710 w 1080"/>
                  <a:gd name="T75" fmla="*/ 1026 h 1094"/>
                  <a:gd name="T76" fmla="*/ 769 w 1080"/>
                  <a:gd name="T77" fmla="*/ 1030 h 1094"/>
                  <a:gd name="T78" fmla="*/ 827 w 1080"/>
                  <a:gd name="T79" fmla="*/ 1035 h 1094"/>
                  <a:gd name="T80" fmla="*/ 871 w 1080"/>
                  <a:gd name="T81" fmla="*/ 1055 h 1094"/>
                  <a:gd name="T82" fmla="*/ 924 w 1080"/>
                  <a:gd name="T83" fmla="*/ 1069 h 1094"/>
                  <a:gd name="T84" fmla="*/ 982 w 1080"/>
                  <a:gd name="T85" fmla="*/ 992 h 1094"/>
                  <a:gd name="T86" fmla="*/ 1041 w 1080"/>
                  <a:gd name="T87" fmla="*/ 919 h 1094"/>
                  <a:gd name="T88" fmla="*/ 1075 w 1080"/>
                  <a:gd name="T89" fmla="*/ 865 h 1094"/>
                  <a:gd name="T90" fmla="*/ 1070 w 1080"/>
                  <a:gd name="T91" fmla="*/ 797 h 1094"/>
                  <a:gd name="T92" fmla="*/ 1016 w 1080"/>
                  <a:gd name="T93" fmla="*/ 749 h 1094"/>
                  <a:gd name="T94" fmla="*/ 1046 w 1080"/>
                  <a:gd name="T95" fmla="*/ 685 h 1094"/>
                  <a:gd name="T96" fmla="*/ 1036 w 1080"/>
                  <a:gd name="T97" fmla="*/ 559 h 1094"/>
                  <a:gd name="T98" fmla="*/ 1050 w 1080"/>
                  <a:gd name="T99" fmla="*/ 540 h 1094"/>
                  <a:gd name="T100" fmla="*/ 1012 w 1080"/>
                  <a:gd name="T101" fmla="*/ 471 h 1094"/>
                  <a:gd name="T102" fmla="*/ 948 w 1080"/>
                  <a:gd name="T103" fmla="*/ 467 h 1094"/>
                  <a:gd name="T104" fmla="*/ 895 w 1080"/>
                  <a:gd name="T105" fmla="*/ 442 h 1094"/>
                  <a:gd name="T106" fmla="*/ 851 w 1080"/>
                  <a:gd name="T107" fmla="*/ 389 h 1094"/>
                  <a:gd name="T108" fmla="*/ 788 w 1080"/>
                  <a:gd name="T109" fmla="*/ 350 h 1094"/>
                  <a:gd name="T110" fmla="*/ 725 w 1080"/>
                  <a:gd name="T111" fmla="*/ 340 h 1094"/>
                  <a:gd name="T112" fmla="*/ 691 w 1080"/>
                  <a:gd name="T113" fmla="*/ 340 h 1094"/>
                  <a:gd name="T114" fmla="*/ 686 w 1080"/>
                  <a:gd name="T115" fmla="*/ 408 h 1094"/>
                  <a:gd name="T116" fmla="*/ 632 w 1080"/>
                  <a:gd name="T117" fmla="*/ 403 h 1094"/>
                  <a:gd name="T118" fmla="*/ 579 w 1080"/>
                  <a:gd name="T119" fmla="*/ 360 h 1094"/>
                  <a:gd name="T120" fmla="*/ 540 w 1080"/>
                  <a:gd name="T121" fmla="*/ 31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0" h="1094">
                    <a:moveTo>
                      <a:pt x="535" y="306"/>
                    </a:moveTo>
                    <a:lnTo>
                      <a:pt x="530" y="296"/>
                    </a:lnTo>
                    <a:lnTo>
                      <a:pt x="530" y="262"/>
                    </a:lnTo>
                    <a:lnTo>
                      <a:pt x="535" y="260"/>
                    </a:lnTo>
                    <a:lnTo>
                      <a:pt x="540" y="258"/>
                    </a:lnTo>
                    <a:lnTo>
                      <a:pt x="545" y="253"/>
                    </a:lnTo>
                    <a:lnTo>
                      <a:pt x="545" y="243"/>
                    </a:lnTo>
                    <a:lnTo>
                      <a:pt x="550" y="233"/>
                    </a:lnTo>
                    <a:lnTo>
                      <a:pt x="545" y="224"/>
                    </a:lnTo>
                    <a:lnTo>
                      <a:pt x="535" y="204"/>
                    </a:lnTo>
                    <a:lnTo>
                      <a:pt x="521" y="185"/>
                    </a:lnTo>
                    <a:lnTo>
                      <a:pt x="506" y="175"/>
                    </a:lnTo>
                    <a:lnTo>
                      <a:pt x="501" y="165"/>
                    </a:lnTo>
                    <a:lnTo>
                      <a:pt x="501" y="156"/>
                    </a:lnTo>
                    <a:lnTo>
                      <a:pt x="506" y="146"/>
                    </a:lnTo>
                    <a:lnTo>
                      <a:pt x="501" y="141"/>
                    </a:lnTo>
                    <a:lnTo>
                      <a:pt x="496" y="136"/>
                    </a:lnTo>
                    <a:lnTo>
                      <a:pt x="467" y="136"/>
                    </a:lnTo>
                    <a:lnTo>
                      <a:pt x="462" y="131"/>
                    </a:lnTo>
                    <a:lnTo>
                      <a:pt x="457" y="121"/>
                    </a:lnTo>
                    <a:lnTo>
                      <a:pt x="457" y="117"/>
                    </a:lnTo>
                    <a:lnTo>
                      <a:pt x="453" y="107"/>
                    </a:lnTo>
                    <a:lnTo>
                      <a:pt x="438" y="97"/>
                    </a:lnTo>
                    <a:lnTo>
                      <a:pt x="438" y="92"/>
                    </a:lnTo>
                    <a:lnTo>
                      <a:pt x="433" y="83"/>
                    </a:lnTo>
                    <a:lnTo>
                      <a:pt x="423" y="87"/>
                    </a:lnTo>
                    <a:lnTo>
                      <a:pt x="414" y="92"/>
                    </a:lnTo>
                    <a:lnTo>
                      <a:pt x="394" y="102"/>
                    </a:lnTo>
                    <a:lnTo>
                      <a:pt x="389" y="112"/>
                    </a:lnTo>
                    <a:lnTo>
                      <a:pt x="389" y="141"/>
                    </a:lnTo>
                    <a:lnTo>
                      <a:pt x="384" y="146"/>
                    </a:lnTo>
                    <a:lnTo>
                      <a:pt x="375" y="146"/>
                    </a:lnTo>
                    <a:lnTo>
                      <a:pt x="370" y="151"/>
                    </a:lnTo>
                    <a:lnTo>
                      <a:pt x="370" y="146"/>
                    </a:lnTo>
                    <a:lnTo>
                      <a:pt x="360" y="136"/>
                    </a:lnTo>
                    <a:lnTo>
                      <a:pt x="350" y="141"/>
                    </a:lnTo>
                    <a:lnTo>
                      <a:pt x="341" y="121"/>
                    </a:lnTo>
                    <a:lnTo>
                      <a:pt x="331" y="121"/>
                    </a:lnTo>
                    <a:lnTo>
                      <a:pt x="312" y="117"/>
                    </a:lnTo>
                    <a:lnTo>
                      <a:pt x="292" y="107"/>
                    </a:lnTo>
                    <a:lnTo>
                      <a:pt x="273" y="83"/>
                    </a:lnTo>
                    <a:lnTo>
                      <a:pt x="258" y="83"/>
                    </a:lnTo>
                    <a:lnTo>
                      <a:pt x="234" y="83"/>
                    </a:lnTo>
                    <a:lnTo>
                      <a:pt x="229" y="68"/>
                    </a:lnTo>
                    <a:lnTo>
                      <a:pt x="239" y="58"/>
                    </a:lnTo>
                    <a:lnTo>
                      <a:pt x="234" y="49"/>
                    </a:lnTo>
                    <a:lnTo>
                      <a:pt x="209" y="53"/>
                    </a:lnTo>
                    <a:lnTo>
                      <a:pt x="205" y="68"/>
                    </a:lnTo>
                    <a:lnTo>
                      <a:pt x="205" y="83"/>
                    </a:lnTo>
                    <a:lnTo>
                      <a:pt x="200" y="83"/>
                    </a:lnTo>
                    <a:lnTo>
                      <a:pt x="195" y="78"/>
                    </a:lnTo>
                    <a:lnTo>
                      <a:pt x="190" y="58"/>
                    </a:lnTo>
                    <a:lnTo>
                      <a:pt x="180" y="34"/>
                    </a:lnTo>
                    <a:lnTo>
                      <a:pt x="185" y="24"/>
                    </a:lnTo>
                    <a:lnTo>
                      <a:pt x="175" y="15"/>
                    </a:lnTo>
                    <a:lnTo>
                      <a:pt x="161" y="19"/>
                    </a:lnTo>
                    <a:lnTo>
                      <a:pt x="127" y="0"/>
                    </a:lnTo>
                    <a:lnTo>
                      <a:pt x="132" y="10"/>
                    </a:lnTo>
                    <a:lnTo>
                      <a:pt x="122" y="19"/>
                    </a:lnTo>
                    <a:lnTo>
                      <a:pt x="117" y="24"/>
                    </a:lnTo>
                    <a:lnTo>
                      <a:pt x="107" y="34"/>
                    </a:lnTo>
                    <a:lnTo>
                      <a:pt x="103" y="39"/>
                    </a:lnTo>
                    <a:lnTo>
                      <a:pt x="103" y="49"/>
                    </a:lnTo>
                    <a:lnTo>
                      <a:pt x="93" y="58"/>
                    </a:lnTo>
                    <a:lnTo>
                      <a:pt x="83" y="68"/>
                    </a:lnTo>
                    <a:lnTo>
                      <a:pt x="73" y="73"/>
                    </a:lnTo>
                    <a:lnTo>
                      <a:pt x="69" y="78"/>
                    </a:lnTo>
                    <a:lnTo>
                      <a:pt x="64" y="92"/>
                    </a:lnTo>
                    <a:lnTo>
                      <a:pt x="59" y="97"/>
                    </a:lnTo>
                    <a:lnTo>
                      <a:pt x="59" y="107"/>
                    </a:lnTo>
                    <a:lnTo>
                      <a:pt x="64" y="117"/>
                    </a:lnTo>
                    <a:lnTo>
                      <a:pt x="69" y="126"/>
                    </a:lnTo>
                    <a:lnTo>
                      <a:pt x="73" y="131"/>
                    </a:lnTo>
                    <a:lnTo>
                      <a:pt x="78" y="141"/>
                    </a:lnTo>
                    <a:lnTo>
                      <a:pt x="83" y="146"/>
                    </a:lnTo>
                    <a:lnTo>
                      <a:pt x="83" y="160"/>
                    </a:lnTo>
                    <a:lnTo>
                      <a:pt x="69" y="170"/>
                    </a:lnTo>
                    <a:lnTo>
                      <a:pt x="64" y="175"/>
                    </a:lnTo>
                    <a:lnTo>
                      <a:pt x="59" y="180"/>
                    </a:lnTo>
                    <a:lnTo>
                      <a:pt x="54" y="185"/>
                    </a:lnTo>
                    <a:lnTo>
                      <a:pt x="54" y="190"/>
                    </a:lnTo>
                    <a:lnTo>
                      <a:pt x="59" y="199"/>
                    </a:lnTo>
                    <a:lnTo>
                      <a:pt x="69" y="204"/>
                    </a:lnTo>
                    <a:lnTo>
                      <a:pt x="73" y="209"/>
                    </a:lnTo>
                    <a:lnTo>
                      <a:pt x="78" y="214"/>
                    </a:lnTo>
                    <a:lnTo>
                      <a:pt x="78" y="219"/>
                    </a:lnTo>
                    <a:lnTo>
                      <a:pt x="83" y="224"/>
                    </a:lnTo>
                    <a:lnTo>
                      <a:pt x="83" y="238"/>
                    </a:lnTo>
                    <a:lnTo>
                      <a:pt x="78" y="248"/>
                    </a:lnTo>
                    <a:lnTo>
                      <a:pt x="78" y="277"/>
                    </a:lnTo>
                    <a:lnTo>
                      <a:pt x="83" y="287"/>
                    </a:lnTo>
                    <a:lnTo>
                      <a:pt x="73" y="296"/>
                    </a:lnTo>
                    <a:lnTo>
                      <a:pt x="69" y="306"/>
                    </a:lnTo>
                    <a:lnTo>
                      <a:pt x="64" y="311"/>
                    </a:lnTo>
                    <a:lnTo>
                      <a:pt x="64" y="326"/>
                    </a:lnTo>
                    <a:lnTo>
                      <a:pt x="73" y="335"/>
                    </a:lnTo>
                    <a:lnTo>
                      <a:pt x="78" y="345"/>
                    </a:lnTo>
                    <a:lnTo>
                      <a:pt x="73" y="355"/>
                    </a:lnTo>
                    <a:lnTo>
                      <a:pt x="73" y="374"/>
                    </a:lnTo>
                    <a:lnTo>
                      <a:pt x="78" y="389"/>
                    </a:lnTo>
                    <a:lnTo>
                      <a:pt x="83" y="403"/>
                    </a:lnTo>
                    <a:lnTo>
                      <a:pt x="88" y="423"/>
                    </a:lnTo>
                    <a:lnTo>
                      <a:pt x="93" y="437"/>
                    </a:lnTo>
                    <a:lnTo>
                      <a:pt x="98" y="447"/>
                    </a:lnTo>
                    <a:lnTo>
                      <a:pt x="98" y="467"/>
                    </a:lnTo>
                    <a:lnTo>
                      <a:pt x="103" y="491"/>
                    </a:lnTo>
                    <a:lnTo>
                      <a:pt x="107" y="510"/>
                    </a:lnTo>
                    <a:lnTo>
                      <a:pt x="107" y="540"/>
                    </a:lnTo>
                    <a:lnTo>
                      <a:pt x="107" y="549"/>
                    </a:lnTo>
                    <a:lnTo>
                      <a:pt x="107" y="574"/>
                    </a:lnTo>
                    <a:lnTo>
                      <a:pt x="103" y="583"/>
                    </a:lnTo>
                    <a:lnTo>
                      <a:pt x="103" y="588"/>
                    </a:lnTo>
                    <a:lnTo>
                      <a:pt x="93" y="593"/>
                    </a:lnTo>
                    <a:lnTo>
                      <a:pt x="78" y="603"/>
                    </a:lnTo>
                    <a:lnTo>
                      <a:pt x="44" y="603"/>
                    </a:lnTo>
                    <a:lnTo>
                      <a:pt x="34" y="608"/>
                    </a:lnTo>
                    <a:lnTo>
                      <a:pt x="30" y="612"/>
                    </a:lnTo>
                    <a:lnTo>
                      <a:pt x="30" y="617"/>
                    </a:lnTo>
                    <a:lnTo>
                      <a:pt x="25" y="627"/>
                    </a:lnTo>
                    <a:lnTo>
                      <a:pt x="20" y="627"/>
                    </a:lnTo>
                    <a:lnTo>
                      <a:pt x="15" y="632"/>
                    </a:lnTo>
                    <a:lnTo>
                      <a:pt x="5" y="642"/>
                    </a:lnTo>
                    <a:lnTo>
                      <a:pt x="0" y="646"/>
                    </a:lnTo>
                    <a:lnTo>
                      <a:pt x="10" y="651"/>
                    </a:lnTo>
                    <a:lnTo>
                      <a:pt x="25" y="651"/>
                    </a:lnTo>
                    <a:lnTo>
                      <a:pt x="39" y="642"/>
                    </a:lnTo>
                    <a:lnTo>
                      <a:pt x="54" y="651"/>
                    </a:lnTo>
                    <a:lnTo>
                      <a:pt x="54" y="681"/>
                    </a:lnTo>
                    <a:lnTo>
                      <a:pt x="59" y="700"/>
                    </a:lnTo>
                    <a:lnTo>
                      <a:pt x="69" y="715"/>
                    </a:lnTo>
                    <a:lnTo>
                      <a:pt x="83" y="719"/>
                    </a:lnTo>
                    <a:lnTo>
                      <a:pt x="103" y="715"/>
                    </a:lnTo>
                    <a:lnTo>
                      <a:pt x="122" y="719"/>
                    </a:lnTo>
                    <a:lnTo>
                      <a:pt x="137" y="729"/>
                    </a:lnTo>
                    <a:lnTo>
                      <a:pt x="146" y="729"/>
                    </a:lnTo>
                    <a:lnTo>
                      <a:pt x="171" y="734"/>
                    </a:lnTo>
                    <a:lnTo>
                      <a:pt x="175" y="753"/>
                    </a:lnTo>
                    <a:lnTo>
                      <a:pt x="180" y="768"/>
                    </a:lnTo>
                    <a:lnTo>
                      <a:pt x="185" y="783"/>
                    </a:lnTo>
                    <a:lnTo>
                      <a:pt x="195" y="792"/>
                    </a:lnTo>
                    <a:lnTo>
                      <a:pt x="209" y="802"/>
                    </a:lnTo>
                    <a:lnTo>
                      <a:pt x="229" y="821"/>
                    </a:lnTo>
                    <a:lnTo>
                      <a:pt x="234" y="841"/>
                    </a:lnTo>
                    <a:lnTo>
                      <a:pt x="244" y="860"/>
                    </a:lnTo>
                    <a:lnTo>
                      <a:pt x="253" y="865"/>
                    </a:lnTo>
                    <a:lnTo>
                      <a:pt x="273" y="865"/>
                    </a:lnTo>
                    <a:lnTo>
                      <a:pt x="282" y="856"/>
                    </a:lnTo>
                    <a:lnTo>
                      <a:pt x="292" y="851"/>
                    </a:lnTo>
                    <a:lnTo>
                      <a:pt x="312" y="851"/>
                    </a:lnTo>
                    <a:lnTo>
                      <a:pt x="321" y="856"/>
                    </a:lnTo>
                    <a:lnTo>
                      <a:pt x="346" y="841"/>
                    </a:lnTo>
                    <a:lnTo>
                      <a:pt x="346" y="831"/>
                    </a:lnTo>
                    <a:lnTo>
                      <a:pt x="355" y="826"/>
                    </a:lnTo>
                    <a:lnTo>
                      <a:pt x="365" y="831"/>
                    </a:lnTo>
                    <a:lnTo>
                      <a:pt x="375" y="841"/>
                    </a:lnTo>
                    <a:lnTo>
                      <a:pt x="380" y="860"/>
                    </a:lnTo>
                    <a:lnTo>
                      <a:pt x="389" y="870"/>
                    </a:lnTo>
                    <a:lnTo>
                      <a:pt x="404" y="870"/>
                    </a:lnTo>
                    <a:lnTo>
                      <a:pt x="414" y="885"/>
                    </a:lnTo>
                    <a:lnTo>
                      <a:pt x="419" y="909"/>
                    </a:lnTo>
                    <a:lnTo>
                      <a:pt x="414" y="928"/>
                    </a:lnTo>
                    <a:lnTo>
                      <a:pt x="419" y="948"/>
                    </a:lnTo>
                    <a:lnTo>
                      <a:pt x="423" y="958"/>
                    </a:lnTo>
                    <a:lnTo>
                      <a:pt x="443" y="953"/>
                    </a:lnTo>
                    <a:lnTo>
                      <a:pt x="457" y="943"/>
                    </a:lnTo>
                    <a:lnTo>
                      <a:pt x="477" y="948"/>
                    </a:lnTo>
                    <a:lnTo>
                      <a:pt x="482" y="958"/>
                    </a:lnTo>
                    <a:lnTo>
                      <a:pt x="496" y="967"/>
                    </a:lnTo>
                    <a:lnTo>
                      <a:pt x="516" y="967"/>
                    </a:lnTo>
                    <a:lnTo>
                      <a:pt x="530" y="987"/>
                    </a:lnTo>
                    <a:lnTo>
                      <a:pt x="535" y="990"/>
                    </a:lnTo>
                    <a:lnTo>
                      <a:pt x="535" y="992"/>
                    </a:lnTo>
                    <a:lnTo>
                      <a:pt x="545" y="996"/>
                    </a:lnTo>
                    <a:lnTo>
                      <a:pt x="564" y="992"/>
                    </a:lnTo>
                    <a:lnTo>
                      <a:pt x="589" y="982"/>
                    </a:lnTo>
                    <a:lnTo>
                      <a:pt x="603" y="977"/>
                    </a:lnTo>
                    <a:lnTo>
                      <a:pt x="613" y="987"/>
                    </a:lnTo>
                    <a:lnTo>
                      <a:pt x="618" y="996"/>
                    </a:lnTo>
                    <a:lnTo>
                      <a:pt x="618" y="1011"/>
                    </a:lnTo>
                    <a:lnTo>
                      <a:pt x="628" y="1026"/>
                    </a:lnTo>
                    <a:lnTo>
                      <a:pt x="632" y="1040"/>
                    </a:lnTo>
                    <a:lnTo>
                      <a:pt x="637" y="1050"/>
                    </a:lnTo>
                    <a:lnTo>
                      <a:pt x="642" y="1065"/>
                    </a:lnTo>
                    <a:lnTo>
                      <a:pt x="652" y="1069"/>
                    </a:lnTo>
                    <a:lnTo>
                      <a:pt x="666" y="1060"/>
                    </a:lnTo>
                    <a:lnTo>
                      <a:pt x="671" y="1050"/>
                    </a:lnTo>
                    <a:lnTo>
                      <a:pt x="676" y="1040"/>
                    </a:lnTo>
                    <a:lnTo>
                      <a:pt x="676" y="1021"/>
                    </a:lnTo>
                    <a:lnTo>
                      <a:pt x="696" y="1021"/>
                    </a:lnTo>
                    <a:lnTo>
                      <a:pt x="710" y="1026"/>
                    </a:lnTo>
                    <a:lnTo>
                      <a:pt x="725" y="1021"/>
                    </a:lnTo>
                    <a:lnTo>
                      <a:pt x="739" y="1016"/>
                    </a:lnTo>
                    <a:lnTo>
                      <a:pt x="744" y="1016"/>
                    </a:lnTo>
                    <a:lnTo>
                      <a:pt x="754" y="1021"/>
                    </a:lnTo>
                    <a:lnTo>
                      <a:pt x="769" y="1030"/>
                    </a:lnTo>
                    <a:lnTo>
                      <a:pt x="773" y="1026"/>
                    </a:lnTo>
                    <a:lnTo>
                      <a:pt x="788" y="1016"/>
                    </a:lnTo>
                    <a:lnTo>
                      <a:pt x="807" y="1016"/>
                    </a:lnTo>
                    <a:lnTo>
                      <a:pt x="822" y="1021"/>
                    </a:lnTo>
                    <a:lnTo>
                      <a:pt x="827" y="1035"/>
                    </a:lnTo>
                    <a:lnTo>
                      <a:pt x="837" y="1035"/>
                    </a:lnTo>
                    <a:lnTo>
                      <a:pt x="841" y="1030"/>
                    </a:lnTo>
                    <a:lnTo>
                      <a:pt x="856" y="1030"/>
                    </a:lnTo>
                    <a:lnTo>
                      <a:pt x="871" y="1035"/>
                    </a:lnTo>
                    <a:lnTo>
                      <a:pt x="871" y="1055"/>
                    </a:lnTo>
                    <a:lnTo>
                      <a:pt x="866" y="1069"/>
                    </a:lnTo>
                    <a:lnTo>
                      <a:pt x="875" y="1084"/>
                    </a:lnTo>
                    <a:lnTo>
                      <a:pt x="885" y="1094"/>
                    </a:lnTo>
                    <a:lnTo>
                      <a:pt x="905" y="1074"/>
                    </a:lnTo>
                    <a:lnTo>
                      <a:pt x="924" y="1069"/>
                    </a:lnTo>
                    <a:lnTo>
                      <a:pt x="953" y="1069"/>
                    </a:lnTo>
                    <a:lnTo>
                      <a:pt x="968" y="1055"/>
                    </a:lnTo>
                    <a:lnTo>
                      <a:pt x="968" y="1021"/>
                    </a:lnTo>
                    <a:lnTo>
                      <a:pt x="978" y="1001"/>
                    </a:lnTo>
                    <a:lnTo>
                      <a:pt x="982" y="992"/>
                    </a:lnTo>
                    <a:lnTo>
                      <a:pt x="997" y="977"/>
                    </a:lnTo>
                    <a:lnTo>
                      <a:pt x="1012" y="958"/>
                    </a:lnTo>
                    <a:lnTo>
                      <a:pt x="1021" y="943"/>
                    </a:lnTo>
                    <a:lnTo>
                      <a:pt x="1036" y="933"/>
                    </a:lnTo>
                    <a:lnTo>
                      <a:pt x="1041" y="919"/>
                    </a:lnTo>
                    <a:lnTo>
                      <a:pt x="1041" y="894"/>
                    </a:lnTo>
                    <a:lnTo>
                      <a:pt x="1046" y="885"/>
                    </a:lnTo>
                    <a:lnTo>
                      <a:pt x="1055" y="880"/>
                    </a:lnTo>
                    <a:lnTo>
                      <a:pt x="1065" y="875"/>
                    </a:lnTo>
                    <a:lnTo>
                      <a:pt x="1075" y="865"/>
                    </a:lnTo>
                    <a:lnTo>
                      <a:pt x="1070" y="851"/>
                    </a:lnTo>
                    <a:lnTo>
                      <a:pt x="1080" y="836"/>
                    </a:lnTo>
                    <a:lnTo>
                      <a:pt x="1075" y="826"/>
                    </a:lnTo>
                    <a:lnTo>
                      <a:pt x="1065" y="807"/>
                    </a:lnTo>
                    <a:lnTo>
                      <a:pt x="1070" y="797"/>
                    </a:lnTo>
                    <a:lnTo>
                      <a:pt x="1055" y="783"/>
                    </a:lnTo>
                    <a:lnTo>
                      <a:pt x="1060" y="768"/>
                    </a:lnTo>
                    <a:lnTo>
                      <a:pt x="1055" y="758"/>
                    </a:lnTo>
                    <a:lnTo>
                      <a:pt x="1031" y="753"/>
                    </a:lnTo>
                    <a:lnTo>
                      <a:pt x="1016" y="749"/>
                    </a:lnTo>
                    <a:lnTo>
                      <a:pt x="1012" y="729"/>
                    </a:lnTo>
                    <a:lnTo>
                      <a:pt x="1016" y="719"/>
                    </a:lnTo>
                    <a:lnTo>
                      <a:pt x="1026" y="710"/>
                    </a:lnTo>
                    <a:lnTo>
                      <a:pt x="1036" y="695"/>
                    </a:lnTo>
                    <a:lnTo>
                      <a:pt x="1046" y="685"/>
                    </a:lnTo>
                    <a:lnTo>
                      <a:pt x="1046" y="671"/>
                    </a:lnTo>
                    <a:lnTo>
                      <a:pt x="1036" y="642"/>
                    </a:lnTo>
                    <a:lnTo>
                      <a:pt x="1036" y="603"/>
                    </a:lnTo>
                    <a:lnTo>
                      <a:pt x="1031" y="583"/>
                    </a:lnTo>
                    <a:lnTo>
                      <a:pt x="1036" y="559"/>
                    </a:lnTo>
                    <a:lnTo>
                      <a:pt x="1041" y="554"/>
                    </a:lnTo>
                    <a:lnTo>
                      <a:pt x="1046" y="549"/>
                    </a:lnTo>
                    <a:lnTo>
                      <a:pt x="1046" y="549"/>
                    </a:lnTo>
                    <a:lnTo>
                      <a:pt x="1050" y="544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46" y="515"/>
                    </a:lnTo>
                    <a:lnTo>
                      <a:pt x="1036" y="506"/>
                    </a:lnTo>
                    <a:lnTo>
                      <a:pt x="1031" y="481"/>
                    </a:lnTo>
                    <a:lnTo>
                      <a:pt x="1012" y="471"/>
                    </a:lnTo>
                    <a:lnTo>
                      <a:pt x="992" y="471"/>
                    </a:lnTo>
                    <a:lnTo>
                      <a:pt x="982" y="462"/>
                    </a:lnTo>
                    <a:lnTo>
                      <a:pt x="973" y="467"/>
                    </a:lnTo>
                    <a:lnTo>
                      <a:pt x="958" y="471"/>
                    </a:lnTo>
                    <a:lnTo>
                      <a:pt x="948" y="467"/>
                    </a:lnTo>
                    <a:lnTo>
                      <a:pt x="934" y="462"/>
                    </a:lnTo>
                    <a:lnTo>
                      <a:pt x="929" y="457"/>
                    </a:lnTo>
                    <a:lnTo>
                      <a:pt x="919" y="447"/>
                    </a:lnTo>
                    <a:lnTo>
                      <a:pt x="909" y="442"/>
                    </a:lnTo>
                    <a:lnTo>
                      <a:pt x="895" y="442"/>
                    </a:lnTo>
                    <a:lnTo>
                      <a:pt x="871" y="433"/>
                    </a:lnTo>
                    <a:lnTo>
                      <a:pt x="846" y="428"/>
                    </a:lnTo>
                    <a:lnTo>
                      <a:pt x="841" y="413"/>
                    </a:lnTo>
                    <a:lnTo>
                      <a:pt x="846" y="403"/>
                    </a:lnTo>
                    <a:lnTo>
                      <a:pt x="851" y="389"/>
                    </a:lnTo>
                    <a:lnTo>
                      <a:pt x="837" y="374"/>
                    </a:lnTo>
                    <a:lnTo>
                      <a:pt x="832" y="374"/>
                    </a:lnTo>
                    <a:lnTo>
                      <a:pt x="812" y="369"/>
                    </a:lnTo>
                    <a:lnTo>
                      <a:pt x="803" y="360"/>
                    </a:lnTo>
                    <a:lnTo>
                      <a:pt x="788" y="350"/>
                    </a:lnTo>
                    <a:lnTo>
                      <a:pt x="783" y="340"/>
                    </a:lnTo>
                    <a:lnTo>
                      <a:pt x="769" y="335"/>
                    </a:lnTo>
                    <a:lnTo>
                      <a:pt x="754" y="335"/>
                    </a:lnTo>
                    <a:lnTo>
                      <a:pt x="739" y="340"/>
                    </a:lnTo>
                    <a:lnTo>
                      <a:pt x="725" y="340"/>
                    </a:lnTo>
                    <a:lnTo>
                      <a:pt x="720" y="335"/>
                    </a:lnTo>
                    <a:lnTo>
                      <a:pt x="715" y="331"/>
                    </a:lnTo>
                    <a:lnTo>
                      <a:pt x="705" y="331"/>
                    </a:lnTo>
                    <a:lnTo>
                      <a:pt x="696" y="335"/>
                    </a:lnTo>
                    <a:lnTo>
                      <a:pt x="691" y="340"/>
                    </a:lnTo>
                    <a:lnTo>
                      <a:pt x="686" y="345"/>
                    </a:lnTo>
                    <a:lnTo>
                      <a:pt x="681" y="360"/>
                    </a:lnTo>
                    <a:lnTo>
                      <a:pt x="681" y="374"/>
                    </a:lnTo>
                    <a:lnTo>
                      <a:pt x="686" y="389"/>
                    </a:lnTo>
                    <a:lnTo>
                      <a:pt x="686" y="408"/>
                    </a:lnTo>
                    <a:lnTo>
                      <a:pt x="681" y="413"/>
                    </a:lnTo>
                    <a:lnTo>
                      <a:pt x="676" y="418"/>
                    </a:lnTo>
                    <a:lnTo>
                      <a:pt x="657" y="408"/>
                    </a:lnTo>
                    <a:lnTo>
                      <a:pt x="652" y="408"/>
                    </a:lnTo>
                    <a:lnTo>
                      <a:pt x="632" y="403"/>
                    </a:lnTo>
                    <a:lnTo>
                      <a:pt x="632" y="379"/>
                    </a:lnTo>
                    <a:lnTo>
                      <a:pt x="628" y="379"/>
                    </a:lnTo>
                    <a:lnTo>
                      <a:pt x="608" y="374"/>
                    </a:lnTo>
                    <a:lnTo>
                      <a:pt x="594" y="365"/>
                    </a:lnTo>
                    <a:lnTo>
                      <a:pt x="579" y="360"/>
                    </a:lnTo>
                    <a:lnTo>
                      <a:pt x="569" y="350"/>
                    </a:lnTo>
                    <a:lnTo>
                      <a:pt x="569" y="345"/>
                    </a:lnTo>
                    <a:lnTo>
                      <a:pt x="555" y="335"/>
                    </a:lnTo>
                    <a:lnTo>
                      <a:pt x="545" y="326"/>
                    </a:lnTo>
                    <a:lnTo>
                      <a:pt x="540" y="311"/>
                    </a:lnTo>
                    <a:lnTo>
                      <a:pt x="535" y="306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62A2F8E8-EAC6-6FAD-BA01-AC4DB309E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343" y="4509929"/>
                <a:ext cx="327793" cy="282355"/>
              </a:xfrm>
              <a:custGeom>
                <a:avLst/>
                <a:gdLst>
                  <a:gd name="T0" fmla="*/ 1147 w 1162"/>
                  <a:gd name="T1" fmla="*/ 549 h 996"/>
                  <a:gd name="T2" fmla="*/ 1138 w 1162"/>
                  <a:gd name="T3" fmla="*/ 685 h 996"/>
                  <a:gd name="T4" fmla="*/ 1089 w 1162"/>
                  <a:gd name="T5" fmla="*/ 743 h 996"/>
                  <a:gd name="T6" fmla="*/ 1002 w 1162"/>
                  <a:gd name="T7" fmla="*/ 787 h 996"/>
                  <a:gd name="T8" fmla="*/ 895 w 1162"/>
                  <a:gd name="T9" fmla="*/ 768 h 996"/>
                  <a:gd name="T10" fmla="*/ 817 w 1162"/>
                  <a:gd name="T11" fmla="*/ 680 h 996"/>
                  <a:gd name="T12" fmla="*/ 695 w 1162"/>
                  <a:gd name="T13" fmla="*/ 709 h 996"/>
                  <a:gd name="T14" fmla="*/ 632 w 1162"/>
                  <a:gd name="T15" fmla="*/ 646 h 996"/>
                  <a:gd name="T16" fmla="*/ 632 w 1162"/>
                  <a:gd name="T17" fmla="*/ 700 h 996"/>
                  <a:gd name="T18" fmla="*/ 579 w 1162"/>
                  <a:gd name="T19" fmla="*/ 666 h 996"/>
                  <a:gd name="T20" fmla="*/ 564 w 1162"/>
                  <a:gd name="T21" fmla="*/ 729 h 996"/>
                  <a:gd name="T22" fmla="*/ 486 w 1162"/>
                  <a:gd name="T23" fmla="*/ 700 h 996"/>
                  <a:gd name="T24" fmla="*/ 438 w 1162"/>
                  <a:gd name="T25" fmla="*/ 773 h 996"/>
                  <a:gd name="T26" fmla="*/ 408 w 1162"/>
                  <a:gd name="T27" fmla="*/ 870 h 996"/>
                  <a:gd name="T28" fmla="*/ 447 w 1162"/>
                  <a:gd name="T29" fmla="*/ 923 h 996"/>
                  <a:gd name="T30" fmla="*/ 413 w 1162"/>
                  <a:gd name="T31" fmla="*/ 987 h 996"/>
                  <a:gd name="T32" fmla="*/ 326 w 1162"/>
                  <a:gd name="T33" fmla="*/ 957 h 996"/>
                  <a:gd name="T34" fmla="*/ 263 w 1162"/>
                  <a:gd name="T35" fmla="*/ 943 h 996"/>
                  <a:gd name="T36" fmla="*/ 209 w 1162"/>
                  <a:gd name="T37" fmla="*/ 996 h 996"/>
                  <a:gd name="T38" fmla="*/ 122 w 1162"/>
                  <a:gd name="T39" fmla="*/ 957 h 996"/>
                  <a:gd name="T40" fmla="*/ 58 w 1162"/>
                  <a:gd name="T41" fmla="*/ 904 h 996"/>
                  <a:gd name="T42" fmla="*/ 10 w 1162"/>
                  <a:gd name="T43" fmla="*/ 860 h 996"/>
                  <a:gd name="T44" fmla="*/ 83 w 1162"/>
                  <a:gd name="T45" fmla="*/ 802 h 996"/>
                  <a:gd name="T46" fmla="*/ 136 w 1162"/>
                  <a:gd name="T47" fmla="*/ 690 h 996"/>
                  <a:gd name="T48" fmla="*/ 180 w 1162"/>
                  <a:gd name="T49" fmla="*/ 622 h 996"/>
                  <a:gd name="T50" fmla="*/ 185 w 1162"/>
                  <a:gd name="T51" fmla="*/ 544 h 996"/>
                  <a:gd name="T52" fmla="*/ 127 w 1162"/>
                  <a:gd name="T53" fmla="*/ 476 h 996"/>
                  <a:gd name="T54" fmla="*/ 151 w 1162"/>
                  <a:gd name="T55" fmla="*/ 389 h 996"/>
                  <a:gd name="T56" fmla="*/ 161 w 1162"/>
                  <a:gd name="T57" fmla="*/ 262 h 996"/>
                  <a:gd name="T58" fmla="*/ 107 w 1162"/>
                  <a:gd name="T59" fmla="*/ 209 h 996"/>
                  <a:gd name="T60" fmla="*/ 190 w 1162"/>
                  <a:gd name="T61" fmla="*/ 175 h 996"/>
                  <a:gd name="T62" fmla="*/ 306 w 1162"/>
                  <a:gd name="T63" fmla="*/ 194 h 996"/>
                  <a:gd name="T64" fmla="*/ 374 w 1162"/>
                  <a:gd name="T65" fmla="*/ 189 h 996"/>
                  <a:gd name="T66" fmla="*/ 365 w 1162"/>
                  <a:gd name="T67" fmla="*/ 155 h 996"/>
                  <a:gd name="T68" fmla="*/ 394 w 1162"/>
                  <a:gd name="T69" fmla="*/ 126 h 996"/>
                  <a:gd name="T70" fmla="*/ 365 w 1162"/>
                  <a:gd name="T71" fmla="*/ 102 h 996"/>
                  <a:gd name="T72" fmla="*/ 389 w 1162"/>
                  <a:gd name="T73" fmla="*/ 82 h 996"/>
                  <a:gd name="T74" fmla="*/ 408 w 1162"/>
                  <a:gd name="T75" fmla="*/ 58 h 996"/>
                  <a:gd name="T76" fmla="*/ 438 w 1162"/>
                  <a:gd name="T77" fmla="*/ 48 h 996"/>
                  <a:gd name="T78" fmla="*/ 477 w 1162"/>
                  <a:gd name="T79" fmla="*/ 102 h 996"/>
                  <a:gd name="T80" fmla="*/ 525 w 1162"/>
                  <a:gd name="T81" fmla="*/ 97 h 996"/>
                  <a:gd name="T82" fmla="*/ 579 w 1162"/>
                  <a:gd name="T83" fmla="*/ 121 h 996"/>
                  <a:gd name="T84" fmla="*/ 583 w 1162"/>
                  <a:gd name="T85" fmla="*/ 175 h 996"/>
                  <a:gd name="T86" fmla="*/ 574 w 1162"/>
                  <a:gd name="T87" fmla="*/ 214 h 996"/>
                  <a:gd name="T88" fmla="*/ 622 w 1162"/>
                  <a:gd name="T89" fmla="*/ 209 h 996"/>
                  <a:gd name="T90" fmla="*/ 695 w 1162"/>
                  <a:gd name="T91" fmla="*/ 214 h 996"/>
                  <a:gd name="T92" fmla="*/ 729 w 1162"/>
                  <a:gd name="T93" fmla="*/ 209 h 996"/>
                  <a:gd name="T94" fmla="*/ 788 w 1162"/>
                  <a:gd name="T95" fmla="*/ 218 h 996"/>
                  <a:gd name="T96" fmla="*/ 807 w 1162"/>
                  <a:gd name="T97" fmla="*/ 253 h 996"/>
                  <a:gd name="T98" fmla="*/ 895 w 1162"/>
                  <a:gd name="T99" fmla="*/ 369 h 996"/>
                  <a:gd name="T100" fmla="*/ 1021 w 1162"/>
                  <a:gd name="T101" fmla="*/ 316 h 996"/>
                  <a:gd name="T102" fmla="*/ 1074 w 1162"/>
                  <a:gd name="T103" fmla="*/ 345 h 996"/>
                  <a:gd name="T104" fmla="*/ 1070 w 1162"/>
                  <a:gd name="T105" fmla="*/ 471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62" h="996">
                    <a:moveTo>
                      <a:pt x="1094" y="491"/>
                    </a:moveTo>
                    <a:lnTo>
                      <a:pt x="1104" y="496"/>
                    </a:lnTo>
                    <a:lnTo>
                      <a:pt x="1108" y="505"/>
                    </a:lnTo>
                    <a:lnTo>
                      <a:pt x="1108" y="530"/>
                    </a:lnTo>
                    <a:lnTo>
                      <a:pt x="1133" y="539"/>
                    </a:lnTo>
                    <a:lnTo>
                      <a:pt x="1147" y="549"/>
                    </a:lnTo>
                    <a:lnTo>
                      <a:pt x="1157" y="573"/>
                    </a:lnTo>
                    <a:lnTo>
                      <a:pt x="1157" y="627"/>
                    </a:lnTo>
                    <a:lnTo>
                      <a:pt x="1162" y="641"/>
                    </a:lnTo>
                    <a:lnTo>
                      <a:pt x="1157" y="661"/>
                    </a:lnTo>
                    <a:lnTo>
                      <a:pt x="1142" y="671"/>
                    </a:lnTo>
                    <a:lnTo>
                      <a:pt x="1138" y="685"/>
                    </a:lnTo>
                    <a:lnTo>
                      <a:pt x="1138" y="705"/>
                    </a:lnTo>
                    <a:lnTo>
                      <a:pt x="1108" y="709"/>
                    </a:lnTo>
                    <a:lnTo>
                      <a:pt x="1104" y="719"/>
                    </a:lnTo>
                    <a:lnTo>
                      <a:pt x="1099" y="734"/>
                    </a:lnTo>
                    <a:lnTo>
                      <a:pt x="1094" y="739"/>
                    </a:lnTo>
                    <a:lnTo>
                      <a:pt x="1089" y="743"/>
                    </a:lnTo>
                    <a:lnTo>
                      <a:pt x="1079" y="748"/>
                    </a:lnTo>
                    <a:lnTo>
                      <a:pt x="1065" y="748"/>
                    </a:lnTo>
                    <a:lnTo>
                      <a:pt x="1040" y="758"/>
                    </a:lnTo>
                    <a:lnTo>
                      <a:pt x="1021" y="753"/>
                    </a:lnTo>
                    <a:lnTo>
                      <a:pt x="1002" y="753"/>
                    </a:lnTo>
                    <a:lnTo>
                      <a:pt x="1002" y="787"/>
                    </a:lnTo>
                    <a:lnTo>
                      <a:pt x="1006" y="797"/>
                    </a:lnTo>
                    <a:lnTo>
                      <a:pt x="987" y="802"/>
                    </a:lnTo>
                    <a:lnTo>
                      <a:pt x="972" y="787"/>
                    </a:lnTo>
                    <a:lnTo>
                      <a:pt x="968" y="773"/>
                    </a:lnTo>
                    <a:lnTo>
                      <a:pt x="958" y="768"/>
                    </a:lnTo>
                    <a:lnTo>
                      <a:pt x="895" y="768"/>
                    </a:lnTo>
                    <a:lnTo>
                      <a:pt x="890" y="743"/>
                    </a:lnTo>
                    <a:lnTo>
                      <a:pt x="875" y="724"/>
                    </a:lnTo>
                    <a:lnTo>
                      <a:pt x="861" y="714"/>
                    </a:lnTo>
                    <a:lnTo>
                      <a:pt x="841" y="714"/>
                    </a:lnTo>
                    <a:lnTo>
                      <a:pt x="827" y="695"/>
                    </a:lnTo>
                    <a:lnTo>
                      <a:pt x="817" y="680"/>
                    </a:lnTo>
                    <a:lnTo>
                      <a:pt x="812" y="675"/>
                    </a:lnTo>
                    <a:lnTo>
                      <a:pt x="812" y="666"/>
                    </a:lnTo>
                    <a:lnTo>
                      <a:pt x="778" y="666"/>
                    </a:lnTo>
                    <a:lnTo>
                      <a:pt x="729" y="734"/>
                    </a:lnTo>
                    <a:lnTo>
                      <a:pt x="700" y="714"/>
                    </a:lnTo>
                    <a:lnTo>
                      <a:pt x="695" y="709"/>
                    </a:lnTo>
                    <a:lnTo>
                      <a:pt x="681" y="695"/>
                    </a:lnTo>
                    <a:lnTo>
                      <a:pt x="666" y="666"/>
                    </a:lnTo>
                    <a:lnTo>
                      <a:pt x="656" y="656"/>
                    </a:lnTo>
                    <a:lnTo>
                      <a:pt x="652" y="646"/>
                    </a:lnTo>
                    <a:lnTo>
                      <a:pt x="642" y="641"/>
                    </a:lnTo>
                    <a:lnTo>
                      <a:pt x="632" y="646"/>
                    </a:lnTo>
                    <a:lnTo>
                      <a:pt x="622" y="651"/>
                    </a:lnTo>
                    <a:lnTo>
                      <a:pt x="627" y="661"/>
                    </a:lnTo>
                    <a:lnTo>
                      <a:pt x="642" y="675"/>
                    </a:lnTo>
                    <a:lnTo>
                      <a:pt x="647" y="685"/>
                    </a:lnTo>
                    <a:lnTo>
                      <a:pt x="647" y="695"/>
                    </a:lnTo>
                    <a:lnTo>
                      <a:pt x="632" y="700"/>
                    </a:lnTo>
                    <a:lnTo>
                      <a:pt x="618" y="680"/>
                    </a:lnTo>
                    <a:lnTo>
                      <a:pt x="608" y="671"/>
                    </a:lnTo>
                    <a:lnTo>
                      <a:pt x="598" y="661"/>
                    </a:lnTo>
                    <a:lnTo>
                      <a:pt x="583" y="664"/>
                    </a:lnTo>
                    <a:lnTo>
                      <a:pt x="583" y="666"/>
                    </a:lnTo>
                    <a:lnTo>
                      <a:pt x="579" y="666"/>
                    </a:lnTo>
                    <a:lnTo>
                      <a:pt x="574" y="671"/>
                    </a:lnTo>
                    <a:lnTo>
                      <a:pt x="575" y="687"/>
                    </a:lnTo>
                    <a:lnTo>
                      <a:pt x="579" y="695"/>
                    </a:lnTo>
                    <a:lnTo>
                      <a:pt x="569" y="705"/>
                    </a:lnTo>
                    <a:lnTo>
                      <a:pt x="569" y="724"/>
                    </a:lnTo>
                    <a:lnTo>
                      <a:pt x="564" y="729"/>
                    </a:lnTo>
                    <a:lnTo>
                      <a:pt x="554" y="734"/>
                    </a:lnTo>
                    <a:lnTo>
                      <a:pt x="545" y="743"/>
                    </a:lnTo>
                    <a:lnTo>
                      <a:pt x="540" y="743"/>
                    </a:lnTo>
                    <a:lnTo>
                      <a:pt x="525" y="719"/>
                    </a:lnTo>
                    <a:lnTo>
                      <a:pt x="511" y="700"/>
                    </a:lnTo>
                    <a:lnTo>
                      <a:pt x="486" y="700"/>
                    </a:lnTo>
                    <a:lnTo>
                      <a:pt x="477" y="695"/>
                    </a:lnTo>
                    <a:lnTo>
                      <a:pt x="472" y="700"/>
                    </a:lnTo>
                    <a:lnTo>
                      <a:pt x="462" y="714"/>
                    </a:lnTo>
                    <a:lnTo>
                      <a:pt x="443" y="714"/>
                    </a:lnTo>
                    <a:lnTo>
                      <a:pt x="438" y="719"/>
                    </a:lnTo>
                    <a:lnTo>
                      <a:pt x="438" y="773"/>
                    </a:lnTo>
                    <a:lnTo>
                      <a:pt x="452" y="792"/>
                    </a:lnTo>
                    <a:lnTo>
                      <a:pt x="438" y="802"/>
                    </a:lnTo>
                    <a:lnTo>
                      <a:pt x="433" y="816"/>
                    </a:lnTo>
                    <a:lnTo>
                      <a:pt x="433" y="846"/>
                    </a:lnTo>
                    <a:lnTo>
                      <a:pt x="423" y="860"/>
                    </a:lnTo>
                    <a:lnTo>
                      <a:pt x="408" y="870"/>
                    </a:lnTo>
                    <a:lnTo>
                      <a:pt x="408" y="884"/>
                    </a:lnTo>
                    <a:lnTo>
                      <a:pt x="433" y="884"/>
                    </a:lnTo>
                    <a:lnTo>
                      <a:pt x="443" y="899"/>
                    </a:lnTo>
                    <a:lnTo>
                      <a:pt x="438" y="909"/>
                    </a:lnTo>
                    <a:lnTo>
                      <a:pt x="428" y="909"/>
                    </a:lnTo>
                    <a:lnTo>
                      <a:pt x="447" y="923"/>
                    </a:lnTo>
                    <a:lnTo>
                      <a:pt x="462" y="933"/>
                    </a:lnTo>
                    <a:lnTo>
                      <a:pt x="462" y="943"/>
                    </a:lnTo>
                    <a:lnTo>
                      <a:pt x="457" y="957"/>
                    </a:lnTo>
                    <a:lnTo>
                      <a:pt x="443" y="972"/>
                    </a:lnTo>
                    <a:lnTo>
                      <a:pt x="428" y="982"/>
                    </a:lnTo>
                    <a:lnTo>
                      <a:pt x="413" y="987"/>
                    </a:lnTo>
                    <a:lnTo>
                      <a:pt x="404" y="991"/>
                    </a:lnTo>
                    <a:lnTo>
                      <a:pt x="399" y="996"/>
                    </a:lnTo>
                    <a:lnTo>
                      <a:pt x="389" y="977"/>
                    </a:lnTo>
                    <a:lnTo>
                      <a:pt x="384" y="972"/>
                    </a:lnTo>
                    <a:lnTo>
                      <a:pt x="345" y="972"/>
                    </a:lnTo>
                    <a:lnTo>
                      <a:pt x="326" y="957"/>
                    </a:lnTo>
                    <a:lnTo>
                      <a:pt x="316" y="962"/>
                    </a:lnTo>
                    <a:lnTo>
                      <a:pt x="297" y="977"/>
                    </a:lnTo>
                    <a:lnTo>
                      <a:pt x="277" y="972"/>
                    </a:lnTo>
                    <a:lnTo>
                      <a:pt x="272" y="962"/>
                    </a:lnTo>
                    <a:lnTo>
                      <a:pt x="272" y="948"/>
                    </a:lnTo>
                    <a:lnTo>
                      <a:pt x="263" y="943"/>
                    </a:lnTo>
                    <a:lnTo>
                      <a:pt x="243" y="948"/>
                    </a:lnTo>
                    <a:lnTo>
                      <a:pt x="233" y="957"/>
                    </a:lnTo>
                    <a:lnTo>
                      <a:pt x="233" y="967"/>
                    </a:lnTo>
                    <a:lnTo>
                      <a:pt x="229" y="982"/>
                    </a:lnTo>
                    <a:lnTo>
                      <a:pt x="224" y="996"/>
                    </a:lnTo>
                    <a:lnTo>
                      <a:pt x="209" y="996"/>
                    </a:lnTo>
                    <a:lnTo>
                      <a:pt x="199" y="972"/>
                    </a:lnTo>
                    <a:lnTo>
                      <a:pt x="190" y="962"/>
                    </a:lnTo>
                    <a:lnTo>
                      <a:pt x="180" y="952"/>
                    </a:lnTo>
                    <a:lnTo>
                      <a:pt x="161" y="948"/>
                    </a:lnTo>
                    <a:lnTo>
                      <a:pt x="136" y="952"/>
                    </a:lnTo>
                    <a:lnTo>
                      <a:pt x="122" y="957"/>
                    </a:lnTo>
                    <a:lnTo>
                      <a:pt x="117" y="948"/>
                    </a:lnTo>
                    <a:lnTo>
                      <a:pt x="102" y="933"/>
                    </a:lnTo>
                    <a:lnTo>
                      <a:pt x="88" y="923"/>
                    </a:lnTo>
                    <a:lnTo>
                      <a:pt x="83" y="904"/>
                    </a:lnTo>
                    <a:lnTo>
                      <a:pt x="73" y="899"/>
                    </a:lnTo>
                    <a:lnTo>
                      <a:pt x="58" y="904"/>
                    </a:lnTo>
                    <a:lnTo>
                      <a:pt x="49" y="899"/>
                    </a:lnTo>
                    <a:lnTo>
                      <a:pt x="54" y="889"/>
                    </a:lnTo>
                    <a:lnTo>
                      <a:pt x="54" y="880"/>
                    </a:lnTo>
                    <a:lnTo>
                      <a:pt x="49" y="865"/>
                    </a:lnTo>
                    <a:lnTo>
                      <a:pt x="39" y="860"/>
                    </a:lnTo>
                    <a:lnTo>
                      <a:pt x="10" y="860"/>
                    </a:lnTo>
                    <a:lnTo>
                      <a:pt x="5" y="850"/>
                    </a:lnTo>
                    <a:lnTo>
                      <a:pt x="0" y="841"/>
                    </a:lnTo>
                    <a:lnTo>
                      <a:pt x="20" y="821"/>
                    </a:lnTo>
                    <a:lnTo>
                      <a:pt x="39" y="816"/>
                    </a:lnTo>
                    <a:lnTo>
                      <a:pt x="68" y="816"/>
                    </a:lnTo>
                    <a:lnTo>
                      <a:pt x="83" y="802"/>
                    </a:lnTo>
                    <a:lnTo>
                      <a:pt x="83" y="768"/>
                    </a:lnTo>
                    <a:lnTo>
                      <a:pt x="93" y="748"/>
                    </a:lnTo>
                    <a:lnTo>
                      <a:pt x="97" y="739"/>
                    </a:lnTo>
                    <a:lnTo>
                      <a:pt x="112" y="724"/>
                    </a:lnTo>
                    <a:lnTo>
                      <a:pt x="127" y="705"/>
                    </a:lnTo>
                    <a:lnTo>
                      <a:pt x="136" y="690"/>
                    </a:lnTo>
                    <a:lnTo>
                      <a:pt x="151" y="680"/>
                    </a:lnTo>
                    <a:lnTo>
                      <a:pt x="156" y="666"/>
                    </a:lnTo>
                    <a:lnTo>
                      <a:pt x="156" y="641"/>
                    </a:lnTo>
                    <a:lnTo>
                      <a:pt x="161" y="632"/>
                    </a:lnTo>
                    <a:lnTo>
                      <a:pt x="170" y="627"/>
                    </a:lnTo>
                    <a:lnTo>
                      <a:pt x="180" y="622"/>
                    </a:lnTo>
                    <a:lnTo>
                      <a:pt x="190" y="612"/>
                    </a:lnTo>
                    <a:lnTo>
                      <a:pt x="185" y="598"/>
                    </a:lnTo>
                    <a:lnTo>
                      <a:pt x="195" y="583"/>
                    </a:lnTo>
                    <a:lnTo>
                      <a:pt x="190" y="573"/>
                    </a:lnTo>
                    <a:lnTo>
                      <a:pt x="180" y="554"/>
                    </a:lnTo>
                    <a:lnTo>
                      <a:pt x="185" y="544"/>
                    </a:lnTo>
                    <a:lnTo>
                      <a:pt x="170" y="530"/>
                    </a:lnTo>
                    <a:lnTo>
                      <a:pt x="175" y="515"/>
                    </a:lnTo>
                    <a:lnTo>
                      <a:pt x="170" y="505"/>
                    </a:lnTo>
                    <a:lnTo>
                      <a:pt x="146" y="500"/>
                    </a:lnTo>
                    <a:lnTo>
                      <a:pt x="131" y="496"/>
                    </a:lnTo>
                    <a:lnTo>
                      <a:pt x="127" y="476"/>
                    </a:lnTo>
                    <a:lnTo>
                      <a:pt x="131" y="466"/>
                    </a:lnTo>
                    <a:lnTo>
                      <a:pt x="141" y="457"/>
                    </a:lnTo>
                    <a:lnTo>
                      <a:pt x="151" y="442"/>
                    </a:lnTo>
                    <a:lnTo>
                      <a:pt x="161" y="432"/>
                    </a:lnTo>
                    <a:lnTo>
                      <a:pt x="161" y="418"/>
                    </a:lnTo>
                    <a:lnTo>
                      <a:pt x="151" y="389"/>
                    </a:lnTo>
                    <a:lnTo>
                      <a:pt x="151" y="350"/>
                    </a:lnTo>
                    <a:lnTo>
                      <a:pt x="146" y="330"/>
                    </a:lnTo>
                    <a:lnTo>
                      <a:pt x="151" y="306"/>
                    </a:lnTo>
                    <a:lnTo>
                      <a:pt x="156" y="301"/>
                    </a:lnTo>
                    <a:lnTo>
                      <a:pt x="165" y="291"/>
                    </a:lnTo>
                    <a:lnTo>
                      <a:pt x="161" y="262"/>
                    </a:lnTo>
                    <a:lnTo>
                      <a:pt x="151" y="253"/>
                    </a:lnTo>
                    <a:lnTo>
                      <a:pt x="146" y="228"/>
                    </a:lnTo>
                    <a:lnTo>
                      <a:pt x="127" y="218"/>
                    </a:lnTo>
                    <a:lnTo>
                      <a:pt x="107" y="218"/>
                    </a:lnTo>
                    <a:lnTo>
                      <a:pt x="97" y="209"/>
                    </a:lnTo>
                    <a:lnTo>
                      <a:pt x="107" y="209"/>
                    </a:lnTo>
                    <a:lnTo>
                      <a:pt x="112" y="204"/>
                    </a:lnTo>
                    <a:lnTo>
                      <a:pt x="127" y="194"/>
                    </a:lnTo>
                    <a:lnTo>
                      <a:pt x="146" y="189"/>
                    </a:lnTo>
                    <a:lnTo>
                      <a:pt x="161" y="175"/>
                    </a:lnTo>
                    <a:lnTo>
                      <a:pt x="170" y="170"/>
                    </a:lnTo>
                    <a:lnTo>
                      <a:pt x="190" y="175"/>
                    </a:lnTo>
                    <a:lnTo>
                      <a:pt x="204" y="175"/>
                    </a:lnTo>
                    <a:lnTo>
                      <a:pt x="214" y="184"/>
                    </a:lnTo>
                    <a:lnTo>
                      <a:pt x="238" y="189"/>
                    </a:lnTo>
                    <a:lnTo>
                      <a:pt x="263" y="199"/>
                    </a:lnTo>
                    <a:lnTo>
                      <a:pt x="282" y="194"/>
                    </a:lnTo>
                    <a:lnTo>
                      <a:pt x="306" y="194"/>
                    </a:lnTo>
                    <a:lnTo>
                      <a:pt x="326" y="189"/>
                    </a:lnTo>
                    <a:lnTo>
                      <a:pt x="340" y="189"/>
                    </a:lnTo>
                    <a:lnTo>
                      <a:pt x="355" y="194"/>
                    </a:lnTo>
                    <a:lnTo>
                      <a:pt x="365" y="199"/>
                    </a:lnTo>
                    <a:lnTo>
                      <a:pt x="370" y="194"/>
                    </a:lnTo>
                    <a:lnTo>
                      <a:pt x="374" y="189"/>
                    </a:lnTo>
                    <a:lnTo>
                      <a:pt x="379" y="184"/>
                    </a:lnTo>
                    <a:lnTo>
                      <a:pt x="379" y="175"/>
                    </a:lnTo>
                    <a:lnTo>
                      <a:pt x="384" y="170"/>
                    </a:lnTo>
                    <a:lnTo>
                      <a:pt x="374" y="165"/>
                    </a:lnTo>
                    <a:lnTo>
                      <a:pt x="365" y="160"/>
                    </a:lnTo>
                    <a:lnTo>
                      <a:pt x="365" y="155"/>
                    </a:lnTo>
                    <a:lnTo>
                      <a:pt x="360" y="155"/>
                    </a:lnTo>
                    <a:lnTo>
                      <a:pt x="360" y="141"/>
                    </a:lnTo>
                    <a:lnTo>
                      <a:pt x="365" y="136"/>
                    </a:lnTo>
                    <a:lnTo>
                      <a:pt x="374" y="131"/>
                    </a:lnTo>
                    <a:lnTo>
                      <a:pt x="389" y="131"/>
                    </a:lnTo>
                    <a:lnTo>
                      <a:pt x="394" y="126"/>
                    </a:lnTo>
                    <a:lnTo>
                      <a:pt x="394" y="121"/>
                    </a:lnTo>
                    <a:lnTo>
                      <a:pt x="389" y="116"/>
                    </a:lnTo>
                    <a:lnTo>
                      <a:pt x="365" y="116"/>
                    </a:lnTo>
                    <a:lnTo>
                      <a:pt x="360" y="112"/>
                    </a:lnTo>
                    <a:lnTo>
                      <a:pt x="360" y="107"/>
                    </a:lnTo>
                    <a:lnTo>
                      <a:pt x="365" y="102"/>
                    </a:lnTo>
                    <a:lnTo>
                      <a:pt x="374" y="107"/>
                    </a:lnTo>
                    <a:lnTo>
                      <a:pt x="384" y="107"/>
                    </a:lnTo>
                    <a:lnTo>
                      <a:pt x="389" y="97"/>
                    </a:lnTo>
                    <a:lnTo>
                      <a:pt x="394" y="92"/>
                    </a:lnTo>
                    <a:lnTo>
                      <a:pt x="389" y="87"/>
                    </a:lnTo>
                    <a:lnTo>
                      <a:pt x="389" y="82"/>
                    </a:lnTo>
                    <a:lnTo>
                      <a:pt x="379" y="78"/>
                    </a:lnTo>
                    <a:lnTo>
                      <a:pt x="370" y="73"/>
                    </a:lnTo>
                    <a:lnTo>
                      <a:pt x="370" y="68"/>
                    </a:lnTo>
                    <a:lnTo>
                      <a:pt x="394" y="68"/>
                    </a:lnTo>
                    <a:lnTo>
                      <a:pt x="404" y="63"/>
                    </a:lnTo>
                    <a:lnTo>
                      <a:pt x="408" y="58"/>
                    </a:lnTo>
                    <a:lnTo>
                      <a:pt x="408" y="19"/>
                    </a:lnTo>
                    <a:lnTo>
                      <a:pt x="413" y="9"/>
                    </a:lnTo>
                    <a:lnTo>
                      <a:pt x="418" y="0"/>
                    </a:lnTo>
                    <a:lnTo>
                      <a:pt x="423" y="9"/>
                    </a:lnTo>
                    <a:lnTo>
                      <a:pt x="433" y="34"/>
                    </a:lnTo>
                    <a:lnTo>
                      <a:pt x="438" y="48"/>
                    </a:lnTo>
                    <a:lnTo>
                      <a:pt x="447" y="63"/>
                    </a:lnTo>
                    <a:lnTo>
                      <a:pt x="452" y="68"/>
                    </a:lnTo>
                    <a:lnTo>
                      <a:pt x="462" y="73"/>
                    </a:lnTo>
                    <a:lnTo>
                      <a:pt x="472" y="78"/>
                    </a:lnTo>
                    <a:lnTo>
                      <a:pt x="472" y="97"/>
                    </a:lnTo>
                    <a:lnTo>
                      <a:pt x="477" y="102"/>
                    </a:lnTo>
                    <a:lnTo>
                      <a:pt x="486" y="107"/>
                    </a:lnTo>
                    <a:lnTo>
                      <a:pt x="496" y="107"/>
                    </a:lnTo>
                    <a:lnTo>
                      <a:pt x="501" y="102"/>
                    </a:lnTo>
                    <a:lnTo>
                      <a:pt x="511" y="92"/>
                    </a:lnTo>
                    <a:lnTo>
                      <a:pt x="515" y="92"/>
                    </a:lnTo>
                    <a:lnTo>
                      <a:pt x="525" y="97"/>
                    </a:lnTo>
                    <a:lnTo>
                      <a:pt x="535" y="97"/>
                    </a:lnTo>
                    <a:lnTo>
                      <a:pt x="540" y="102"/>
                    </a:lnTo>
                    <a:lnTo>
                      <a:pt x="545" y="112"/>
                    </a:lnTo>
                    <a:lnTo>
                      <a:pt x="549" y="131"/>
                    </a:lnTo>
                    <a:lnTo>
                      <a:pt x="559" y="131"/>
                    </a:lnTo>
                    <a:lnTo>
                      <a:pt x="579" y="121"/>
                    </a:lnTo>
                    <a:lnTo>
                      <a:pt x="583" y="126"/>
                    </a:lnTo>
                    <a:lnTo>
                      <a:pt x="583" y="136"/>
                    </a:lnTo>
                    <a:lnTo>
                      <a:pt x="588" y="155"/>
                    </a:lnTo>
                    <a:lnTo>
                      <a:pt x="593" y="170"/>
                    </a:lnTo>
                    <a:lnTo>
                      <a:pt x="583" y="173"/>
                    </a:lnTo>
                    <a:lnTo>
                      <a:pt x="583" y="175"/>
                    </a:lnTo>
                    <a:lnTo>
                      <a:pt x="579" y="175"/>
                    </a:lnTo>
                    <a:lnTo>
                      <a:pt x="574" y="189"/>
                    </a:lnTo>
                    <a:lnTo>
                      <a:pt x="564" y="214"/>
                    </a:lnTo>
                    <a:lnTo>
                      <a:pt x="574" y="214"/>
                    </a:lnTo>
                    <a:lnTo>
                      <a:pt x="574" y="189"/>
                    </a:lnTo>
                    <a:lnTo>
                      <a:pt x="574" y="214"/>
                    </a:lnTo>
                    <a:lnTo>
                      <a:pt x="583" y="204"/>
                    </a:lnTo>
                    <a:lnTo>
                      <a:pt x="593" y="209"/>
                    </a:lnTo>
                    <a:lnTo>
                      <a:pt x="598" y="223"/>
                    </a:lnTo>
                    <a:lnTo>
                      <a:pt x="603" y="233"/>
                    </a:lnTo>
                    <a:lnTo>
                      <a:pt x="618" y="233"/>
                    </a:lnTo>
                    <a:lnTo>
                      <a:pt x="622" y="209"/>
                    </a:lnTo>
                    <a:lnTo>
                      <a:pt x="647" y="199"/>
                    </a:lnTo>
                    <a:lnTo>
                      <a:pt x="676" y="189"/>
                    </a:lnTo>
                    <a:lnTo>
                      <a:pt x="681" y="170"/>
                    </a:lnTo>
                    <a:lnTo>
                      <a:pt x="700" y="175"/>
                    </a:lnTo>
                    <a:lnTo>
                      <a:pt x="710" y="194"/>
                    </a:lnTo>
                    <a:lnTo>
                      <a:pt x="695" y="214"/>
                    </a:lnTo>
                    <a:lnTo>
                      <a:pt x="690" y="228"/>
                    </a:lnTo>
                    <a:lnTo>
                      <a:pt x="700" y="243"/>
                    </a:lnTo>
                    <a:lnTo>
                      <a:pt x="710" y="238"/>
                    </a:lnTo>
                    <a:lnTo>
                      <a:pt x="715" y="228"/>
                    </a:lnTo>
                    <a:lnTo>
                      <a:pt x="724" y="214"/>
                    </a:lnTo>
                    <a:lnTo>
                      <a:pt x="729" y="209"/>
                    </a:lnTo>
                    <a:lnTo>
                      <a:pt x="739" y="214"/>
                    </a:lnTo>
                    <a:lnTo>
                      <a:pt x="744" y="223"/>
                    </a:lnTo>
                    <a:lnTo>
                      <a:pt x="749" y="228"/>
                    </a:lnTo>
                    <a:lnTo>
                      <a:pt x="768" y="214"/>
                    </a:lnTo>
                    <a:lnTo>
                      <a:pt x="778" y="214"/>
                    </a:lnTo>
                    <a:lnTo>
                      <a:pt x="788" y="218"/>
                    </a:lnTo>
                    <a:lnTo>
                      <a:pt x="783" y="223"/>
                    </a:lnTo>
                    <a:lnTo>
                      <a:pt x="788" y="233"/>
                    </a:lnTo>
                    <a:lnTo>
                      <a:pt x="802" y="238"/>
                    </a:lnTo>
                    <a:lnTo>
                      <a:pt x="812" y="243"/>
                    </a:lnTo>
                    <a:lnTo>
                      <a:pt x="812" y="248"/>
                    </a:lnTo>
                    <a:lnTo>
                      <a:pt x="807" y="253"/>
                    </a:lnTo>
                    <a:lnTo>
                      <a:pt x="797" y="262"/>
                    </a:lnTo>
                    <a:lnTo>
                      <a:pt x="812" y="282"/>
                    </a:lnTo>
                    <a:lnTo>
                      <a:pt x="827" y="291"/>
                    </a:lnTo>
                    <a:lnTo>
                      <a:pt x="831" y="325"/>
                    </a:lnTo>
                    <a:lnTo>
                      <a:pt x="841" y="359"/>
                    </a:lnTo>
                    <a:lnTo>
                      <a:pt x="895" y="369"/>
                    </a:lnTo>
                    <a:lnTo>
                      <a:pt x="953" y="325"/>
                    </a:lnTo>
                    <a:lnTo>
                      <a:pt x="968" y="301"/>
                    </a:lnTo>
                    <a:lnTo>
                      <a:pt x="987" y="311"/>
                    </a:lnTo>
                    <a:lnTo>
                      <a:pt x="1002" y="316"/>
                    </a:lnTo>
                    <a:lnTo>
                      <a:pt x="1011" y="321"/>
                    </a:lnTo>
                    <a:lnTo>
                      <a:pt x="1021" y="316"/>
                    </a:lnTo>
                    <a:lnTo>
                      <a:pt x="1031" y="311"/>
                    </a:lnTo>
                    <a:lnTo>
                      <a:pt x="1040" y="311"/>
                    </a:lnTo>
                    <a:lnTo>
                      <a:pt x="1040" y="321"/>
                    </a:lnTo>
                    <a:lnTo>
                      <a:pt x="1060" y="316"/>
                    </a:lnTo>
                    <a:lnTo>
                      <a:pt x="1070" y="321"/>
                    </a:lnTo>
                    <a:lnTo>
                      <a:pt x="1074" y="345"/>
                    </a:lnTo>
                    <a:lnTo>
                      <a:pt x="1079" y="364"/>
                    </a:lnTo>
                    <a:lnTo>
                      <a:pt x="1074" y="384"/>
                    </a:lnTo>
                    <a:lnTo>
                      <a:pt x="1074" y="432"/>
                    </a:lnTo>
                    <a:lnTo>
                      <a:pt x="1070" y="447"/>
                    </a:lnTo>
                    <a:lnTo>
                      <a:pt x="1074" y="462"/>
                    </a:lnTo>
                    <a:lnTo>
                      <a:pt x="1070" y="471"/>
                    </a:lnTo>
                    <a:lnTo>
                      <a:pt x="1060" y="471"/>
                    </a:lnTo>
                    <a:lnTo>
                      <a:pt x="1074" y="486"/>
                    </a:lnTo>
                    <a:lnTo>
                      <a:pt x="1094" y="491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C4A33850-CA0E-27BE-E8F0-71746CDF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706" y="4673824"/>
                <a:ext cx="381342" cy="319679"/>
              </a:xfrm>
              <a:custGeom>
                <a:avLst/>
                <a:gdLst>
                  <a:gd name="T0" fmla="*/ 632 w 1347"/>
                  <a:gd name="T1" fmla="*/ 1011 h 1133"/>
                  <a:gd name="T2" fmla="*/ 598 w 1347"/>
                  <a:gd name="T3" fmla="*/ 1094 h 1133"/>
                  <a:gd name="T4" fmla="*/ 452 w 1347"/>
                  <a:gd name="T5" fmla="*/ 1123 h 1133"/>
                  <a:gd name="T6" fmla="*/ 404 w 1347"/>
                  <a:gd name="T7" fmla="*/ 1075 h 1133"/>
                  <a:gd name="T8" fmla="*/ 355 w 1347"/>
                  <a:gd name="T9" fmla="*/ 997 h 1133"/>
                  <a:gd name="T10" fmla="*/ 316 w 1347"/>
                  <a:gd name="T11" fmla="*/ 929 h 1133"/>
                  <a:gd name="T12" fmla="*/ 292 w 1347"/>
                  <a:gd name="T13" fmla="*/ 875 h 1133"/>
                  <a:gd name="T14" fmla="*/ 243 w 1347"/>
                  <a:gd name="T15" fmla="*/ 817 h 1133"/>
                  <a:gd name="T16" fmla="*/ 253 w 1347"/>
                  <a:gd name="T17" fmla="*/ 759 h 1133"/>
                  <a:gd name="T18" fmla="*/ 204 w 1347"/>
                  <a:gd name="T19" fmla="*/ 720 h 1133"/>
                  <a:gd name="T20" fmla="*/ 195 w 1347"/>
                  <a:gd name="T21" fmla="*/ 661 h 1133"/>
                  <a:gd name="T22" fmla="*/ 112 w 1347"/>
                  <a:gd name="T23" fmla="*/ 623 h 1133"/>
                  <a:gd name="T24" fmla="*/ 93 w 1347"/>
                  <a:gd name="T25" fmla="*/ 569 h 1133"/>
                  <a:gd name="T26" fmla="*/ 68 w 1347"/>
                  <a:gd name="T27" fmla="*/ 516 h 1133"/>
                  <a:gd name="T28" fmla="*/ 0 w 1347"/>
                  <a:gd name="T29" fmla="*/ 477 h 1133"/>
                  <a:gd name="T30" fmla="*/ 49 w 1347"/>
                  <a:gd name="T31" fmla="*/ 433 h 1133"/>
                  <a:gd name="T32" fmla="*/ 83 w 1347"/>
                  <a:gd name="T33" fmla="*/ 409 h 1133"/>
                  <a:gd name="T34" fmla="*/ 102 w 1347"/>
                  <a:gd name="T35" fmla="*/ 350 h 1133"/>
                  <a:gd name="T36" fmla="*/ 63 w 1347"/>
                  <a:gd name="T37" fmla="*/ 311 h 1133"/>
                  <a:gd name="T38" fmla="*/ 93 w 1347"/>
                  <a:gd name="T39" fmla="*/ 229 h 1133"/>
                  <a:gd name="T40" fmla="*/ 117 w 1347"/>
                  <a:gd name="T41" fmla="*/ 141 h 1133"/>
                  <a:gd name="T42" fmla="*/ 180 w 1347"/>
                  <a:gd name="T43" fmla="*/ 146 h 1133"/>
                  <a:gd name="T44" fmla="*/ 224 w 1347"/>
                  <a:gd name="T45" fmla="*/ 151 h 1133"/>
                  <a:gd name="T46" fmla="*/ 234 w 1347"/>
                  <a:gd name="T47" fmla="*/ 93 h 1133"/>
                  <a:gd name="T48" fmla="*/ 273 w 1347"/>
                  <a:gd name="T49" fmla="*/ 107 h 1133"/>
                  <a:gd name="T50" fmla="*/ 282 w 1347"/>
                  <a:gd name="T51" fmla="*/ 88 h 1133"/>
                  <a:gd name="T52" fmla="*/ 311 w 1347"/>
                  <a:gd name="T53" fmla="*/ 83 h 1133"/>
                  <a:gd name="T54" fmla="*/ 384 w 1347"/>
                  <a:gd name="T55" fmla="*/ 161 h 1133"/>
                  <a:gd name="T56" fmla="*/ 482 w 1347"/>
                  <a:gd name="T57" fmla="*/ 122 h 1133"/>
                  <a:gd name="T58" fmla="*/ 550 w 1347"/>
                  <a:gd name="T59" fmla="*/ 195 h 1133"/>
                  <a:gd name="T60" fmla="*/ 661 w 1347"/>
                  <a:gd name="T61" fmla="*/ 224 h 1133"/>
                  <a:gd name="T62" fmla="*/ 695 w 1347"/>
                  <a:gd name="T63" fmla="*/ 185 h 1133"/>
                  <a:gd name="T64" fmla="*/ 754 w 1347"/>
                  <a:gd name="T65" fmla="*/ 161 h 1133"/>
                  <a:gd name="T66" fmla="*/ 797 w 1347"/>
                  <a:gd name="T67" fmla="*/ 98 h 1133"/>
                  <a:gd name="T68" fmla="*/ 817 w 1347"/>
                  <a:gd name="T69" fmla="*/ 10 h 1133"/>
                  <a:gd name="T70" fmla="*/ 851 w 1347"/>
                  <a:gd name="T71" fmla="*/ 88 h 1133"/>
                  <a:gd name="T72" fmla="*/ 875 w 1347"/>
                  <a:gd name="T73" fmla="*/ 102 h 1133"/>
                  <a:gd name="T74" fmla="*/ 880 w 1347"/>
                  <a:gd name="T75" fmla="*/ 151 h 1133"/>
                  <a:gd name="T76" fmla="*/ 948 w 1347"/>
                  <a:gd name="T77" fmla="*/ 127 h 1133"/>
                  <a:gd name="T78" fmla="*/ 992 w 1347"/>
                  <a:gd name="T79" fmla="*/ 151 h 1133"/>
                  <a:gd name="T80" fmla="*/ 1065 w 1347"/>
                  <a:gd name="T81" fmla="*/ 88 h 1133"/>
                  <a:gd name="T82" fmla="*/ 1099 w 1347"/>
                  <a:gd name="T83" fmla="*/ 83 h 1133"/>
                  <a:gd name="T84" fmla="*/ 1118 w 1347"/>
                  <a:gd name="T85" fmla="*/ 117 h 1133"/>
                  <a:gd name="T86" fmla="*/ 1157 w 1347"/>
                  <a:gd name="T87" fmla="*/ 117 h 1133"/>
                  <a:gd name="T88" fmla="*/ 1196 w 1347"/>
                  <a:gd name="T89" fmla="*/ 195 h 1133"/>
                  <a:gd name="T90" fmla="*/ 1216 w 1347"/>
                  <a:gd name="T91" fmla="*/ 248 h 1133"/>
                  <a:gd name="T92" fmla="*/ 1220 w 1347"/>
                  <a:gd name="T93" fmla="*/ 307 h 1133"/>
                  <a:gd name="T94" fmla="*/ 1288 w 1347"/>
                  <a:gd name="T95" fmla="*/ 292 h 1133"/>
                  <a:gd name="T96" fmla="*/ 1347 w 1347"/>
                  <a:gd name="T97" fmla="*/ 316 h 1133"/>
                  <a:gd name="T98" fmla="*/ 1288 w 1347"/>
                  <a:gd name="T99" fmla="*/ 365 h 1133"/>
                  <a:gd name="T100" fmla="*/ 1245 w 1347"/>
                  <a:gd name="T101" fmla="*/ 399 h 1133"/>
                  <a:gd name="T102" fmla="*/ 1240 w 1347"/>
                  <a:gd name="T103" fmla="*/ 482 h 1133"/>
                  <a:gd name="T104" fmla="*/ 1128 w 1347"/>
                  <a:gd name="T105" fmla="*/ 569 h 1133"/>
                  <a:gd name="T106" fmla="*/ 1050 w 1347"/>
                  <a:gd name="T107" fmla="*/ 652 h 1133"/>
                  <a:gd name="T108" fmla="*/ 1065 w 1347"/>
                  <a:gd name="T109" fmla="*/ 705 h 1133"/>
                  <a:gd name="T110" fmla="*/ 1002 w 1347"/>
                  <a:gd name="T111" fmla="*/ 749 h 1133"/>
                  <a:gd name="T112" fmla="*/ 958 w 1347"/>
                  <a:gd name="T113" fmla="*/ 817 h 1133"/>
                  <a:gd name="T114" fmla="*/ 885 w 1347"/>
                  <a:gd name="T115" fmla="*/ 827 h 1133"/>
                  <a:gd name="T116" fmla="*/ 827 w 1347"/>
                  <a:gd name="T117" fmla="*/ 851 h 1133"/>
                  <a:gd name="T118" fmla="*/ 783 w 1347"/>
                  <a:gd name="T119" fmla="*/ 900 h 1133"/>
                  <a:gd name="T120" fmla="*/ 715 w 1347"/>
                  <a:gd name="T121" fmla="*/ 919 h 1133"/>
                  <a:gd name="T122" fmla="*/ 686 w 1347"/>
                  <a:gd name="T123" fmla="*/ 982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47" h="1133">
                    <a:moveTo>
                      <a:pt x="676" y="987"/>
                    </a:moveTo>
                    <a:lnTo>
                      <a:pt x="671" y="987"/>
                    </a:lnTo>
                    <a:lnTo>
                      <a:pt x="657" y="992"/>
                    </a:lnTo>
                    <a:lnTo>
                      <a:pt x="642" y="1002"/>
                    </a:lnTo>
                    <a:lnTo>
                      <a:pt x="632" y="1011"/>
                    </a:lnTo>
                    <a:lnTo>
                      <a:pt x="637" y="1026"/>
                    </a:lnTo>
                    <a:lnTo>
                      <a:pt x="632" y="1045"/>
                    </a:lnTo>
                    <a:lnTo>
                      <a:pt x="627" y="1065"/>
                    </a:lnTo>
                    <a:lnTo>
                      <a:pt x="618" y="1084"/>
                    </a:lnTo>
                    <a:lnTo>
                      <a:pt x="598" y="1094"/>
                    </a:lnTo>
                    <a:lnTo>
                      <a:pt x="564" y="1109"/>
                    </a:lnTo>
                    <a:lnTo>
                      <a:pt x="535" y="1114"/>
                    </a:lnTo>
                    <a:lnTo>
                      <a:pt x="516" y="1118"/>
                    </a:lnTo>
                    <a:lnTo>
                      <a:pt x="477" y="1123"/>
                    </a:lnTo>
                    <a:lnTo>
                      <a:pt x="452" y="1123"/>
                    </a:lnTo>
                    <a:lnTo>
                      <a:pt x="428" y="1133"/>
                    </a:lnTo>
                    <a:lnTo>
                      <a:pt x="379" y="1133"/>
                    </a:lnTo>
                    <a:lnTo>
                      <a:pt x="384" y="1104"/>
                    </a:lnTo>
                    <a:lnTo>
                      <a:pt x="404" y="1084"/>
                    </a:lnTo>
                    <a:lnTo>
                      <a:pt x="404" y="1075"/>
                    </a:lnTo>
                    <a:lnTo>
                      <a:pt x="409" y="1055"/>
                    </a:lnTo>
                    <a:lnTo>
                      <a:pt x="399" y="1036"/>
                    </a:lnTo>
                    <a:lnTo>
                      <a:pt x="394" y="1031"/>
                    </a:lnTo>
                    <a:lnTo>
                      <a:pt x="370" y="1011"/>
                    </a:lnTo>
                    <a:lnTo>
                      <a:pt x="355" y="997"/>
                    </a:lnTo>
                    <a:lnTo>
                      <a:pt x="350" y="982"/>
                    </a:lnTo>
                    <a:lnTo>
                      <a:pt x="345" y="977"/>
                    </a:lnTo>
                    <a:lnTo>
                      <a:pt x="326" y="973"/>
                    </a:lnTo>
                    <a:lnTo>
                      <a:pt x="316" y="958"/>
                    </a:lnTo>
                    <a:lnTo>
                      <a:pt x="316" y="929"/>
                    </a:lnTo>
                    <a:lnTo>
                      <a:pt x="326" y="924"/>
                    </a:lnTo>
                    <a:lnTo>
                      <a:pt x="321" y="909"/>
                    </a:lnTo>
                    <a:lnTo>
                      <a:pt x="302" y="900"/>
                    </a:lnTo>
                    <a:lnTo>
                      <a:pt x="297" y="885"/>
                    </a:lnTo>
                    <a:lnTo>
                      <a:pt x="292" y="875"/>
                    </a:lnTo>
                    <a:lnTo>
                      <a:pt x="287" y="870"/>
                    </a:lnTo>
                    <a:lnTo>
                      <a:pt x="268" y="861"/>
                    </a:lnTo>
                    <a:lnTo>
                      <a:pt x="258" y="851"/>
                    </a:lnTo>
                    <a:lnTo>
                      <a:pt x="253" y="827"/>
                    </a:lnTo>
                    <a:lnTo>
                      <a:pt x="243" y="817"/>
                    </a:lnTo>
                    <a:lnTo>
                      <a:pt x="234" y="798"/>
                    </a:lnTo>
                    <a:lnTo>
                      <a:pt x="234" y="788"/>
                    </a:lnTo>
                    <a:lnTo>
                      <a:pt x="238" y="778"/>
                    </a:lnTo>
                    <a:lnTo>
                      <a:pt x="243" y="768"/>
                    </a:lnTo>
                    <a:lnTo>
                      <a:pt x="253" y="759"/>
                    </a:lnTo>
                    <a:lnTo>
                      <a:pt x="248" y="734"/>
                    </a:lnTo>
                    <a:lnTo>
                      <a:pt x="234" y="729"/>
                    </a:lnTo>
                    <a:lnTo>
                      <a:pt x="219" y="749"/>
                    </a:lnTo>
                    <a:lnTo>
                      <a:pt x="204" y="734"/>
                    </a:lnTo>
                    <a:lnTo>
                      <a:pt x="204" y="720"/>
                    </a:lnTo>
                    <a:lnTo>
                      <a:pt x="195" y="700"/>
                    </a:lnTo>
                    <a:lnTo>
                      <a:pt x="209" y="695"/>
                    </a:lnTo>
                    <a:lnTo>
                      <a:pt x="209" y="686"/>
                    </a:lnTo>
                    <a:lnTo>
                      <a:pt x="204" y="671"/>
                    </a:lnTo>
                    <a:lnTo>
                      <a:pt x="195" y="661"/>
                    </a:lnTo>
                    <a:lnTo>
                      <a:pt x="180" y="652"/>
                    </a:lnTo>
                    <a:lnTo>
                      <a:pt x="170" y="642"/>
                    </a:lnTo>
                    <a:lnTo>
                      <a:pt x="151" y="637"/>
                    </a:lnTo>
                    <a:lnTo>
                      <a:pt x="136" y="632"/>
                    </a:lnTo>
                    <a:lnTo>
                      <a:pt x="112" y="623"/>
                    </a:lnTo>
                    <a:lnTo>
                      <a:pt x="107" y="603"/>
                    </a:lnTo>
                    <a:lnTo>
                      <a:pt x="107" y="598"/>
                    </a:lnTo>
                    <a:lnTo>
                      <a:pt x="102" y="584"/>
                    </a:lnTo>
                    <a:lnTo>
                      <a:pt x="94" y="569"/>
                    </a:lnTo>
                    <a:lnTo>
                      <a:pt x="93" y="569"/>
                    </a:lnTo>
                    <a:lnTo>
                      <a:pt x="88" y="559"/>
                    </a:lnTo>
                    <a:lnTo>
                      <a:pt x="88" y="550"/>
                    </a:lnTo>
                    <a:lnTo>
                      <a:pt x="93" y="540"/>
                    </a:lnTo>
                    <a:lnTo>
                      <a:pt x="88" y="520"/>
                    </a:lnTo>
                    <a:lnTo>
                      <a:pt x="68" y="516"/>
                    </a:lnTo>
                    <a:lnTo>
                      <a:pt x="68" y="491"/>
                    </a:lnTo>
                    <a:lnTo>
                      <a:pt x="59" y="482"/>
                    </a:lnTo>
                    <a:lnTo>
                      <a:pt x="49" y="472"/>
                    </a:lnTo>
                    <a:lnTo>
                      <a:pt x="25" y="477"/>
                    </a:lnTo>
                    <a:lnTo>
                      <a:pt x="0" y="477"/>
                    </a:lnTo>
                    <a:lnTo>
                      <a:pt x="0" y="467"/>
                    </a:lnTo>
                    <a:lnTo>
                      <a:pt x="5" y="457"/>
                    </a:lnTo>
                    <a:lnTo>
                      <a:pt x="10" y="452"/>
                    </a:lnTo>
                    <a:lnTo>
                      <a:pt x="29" y="443"/>
                    </a:lnTo>
                    <a:lnTo>
                      <a:pt x="49" y="433"/>
                    </a:lnTo>
                    <a:lnTo>
                      <a:pt x="54" y="428"/>
                    </a:lnTo>
                    <a:lnTo>
                      <a:pt x="54" y="423"/>
                    </a:lnTo>
                    <a:lnTo>
                      <a:pt x="59" y="418"/>
                    </a:lnTo>
                    <a:lnTo>
                      <a:pt x="68" y="414"/>
                    </a:lnTo>
                    <a:lnTo>
                      <a:pt x="83" y="409"/>
                    </a:lnTo>
                    <a:lnTo>
                      <a:pt x="98" y="399"/>
                    </a:lnTo>
                    <a:lnTo>
                      <a:pt x="112" y="384"/>
                    </a:lnTo>
                    <a:lnTo>
                      <a:pt x="117" y="370"/>
                    </a:lnTo>
                    <a:lnTo>
                      <a:pt x="117" y="360"/>
                    </a:lnTo>
                    <a:lnTo>
                      <a:pt x="102" y="350"/>
                    </a:lnTo>
                    <a:lnTo>
                      <a:pt x="83" y="336"/>
                    </a:lnTo>
                    <a:lnTo>
                      <a:pt x="93" y="336"/>
                    </a:lnTo>
                    <a:lnTo>
                      <a:pt x="98" y="326"/>
                    </a:lnTo>
                    <a:lnTo>
                      <a:pt x="88" y="311"/>
                    </a:lnTo>
                    <a:lnTo>
                      <a:pt x="63" y="311"/>
                    </a:lnTo>
                    <a:lnTo>
                      <a:pt x="63" y="297"/>
                    </a:lnTo>
                    <a:lnTo>
                      <a:pt x="78" y="287"/>
                    </a:lnTo>
                    <a:lnTo>
                      <a:pt x="88" y="273"/>
                    </a:lnTo>
                    <a:lnTo>
                      <a:pt x="88" y="243"/>
                    </a:lnTo>
                    <a:lnTo>
                      <a:pt x="93" y="229"/>
                    </a:lnTo>
                    <a:lnTo>
                      <a:pt x="107" y="219"/>
                    </a:lnTo>
                    <a:lnTo>
                      <a:pt x="93" y="200"/>
                    </a:lnTo>
                    <a:lnTo>
                      <a:pt x="93" y="146"/>
                    </a:lnTo>
                    <a:lnTo>
                      <a:pt x="98" y="141"/>
                    </a:lnTo>
                    <a:lnTo>
                      <a:pt x="117" y="141"/>
                    </a:lnTo>
                    <a:lnTo>
                      <a:pt x="127" y="127"/>
                    </a:lnTo>
                    <a:lnTo>
                      <a:pt x="132" y="122"/>
                    </a:lnTo>
                    <a:lnTo>
                      <a:pt x="141" y="127"/>
                    </a:lnTo>
                    <a:lnTo>
                      <a:pt x="166" y="127"/>
                    </a:lnTo>
                    <a:lnTo>
                      <a:pt x="180" y="146"/>
                    </a:lnTo>
                    <a:lnTo>
                      <a:pt x="195" y="170"/>
                    </a:lnTo>
                    <a:lnTo>
                      <a:pt x="200" y="170"/>
                    </a:lnTo>
                    <a:lnTo>
                      <a:pt x="209" y="161"/>
                    </a:lnTo>
                    <a:lnTo>
                      <a:pt x="219" y="156"/>
                    </a:lnTo>
                    <a:lnTo>
                      <a:pt x="224" y="151"/>
                    </a:lnTo>
                    <a:lnTo>
                      <a:pt x="224" y="132"/>
                    </a:lnTo>
                    <a:lnTo>
                      <a:pt x="234" y="122"/>
                    </a:lnTo>
                    <a:lnTo>
                      <a:pt x="230" y="113"/>
                    </a:lnTo>
                    <a:lnTo>
                      <a:pt x="229" y="98"/>
                    </a:lnTo>
                    <a:lnTo>
                      <a:pt x="234" y="93"/>
                    </a:lnTo>
                    <a:lnTo>
                      <a:pt x="238" y="93"/>
                    </a:lnTo>
                    <a:lnTo>
                      <a:pt x="239" y="91"/>
                    </a:lnTo>
                    <a:lnTo>
                      <a:pt x="253" y="88"/>
                    </a:lnTo>
                    <a:lnTo>
                      <a:pt x="263" y="98"/>
                    </a:lnTo>
                    <a:lnTo>
                      <a:pt x="273" y="107"/>
                    </a:lnTo>
                    <a:lnTo>
                      <a:pt x="287" y="127"/>
                    </a:lnTo>
                    <a:lnTo>
                      <a:pt x="302" y="122"/>
                    </a:lnTo>
                    <a:lnTo>
                      <a:pt x="302" y="112"/>
                    </a:lnTo>
                    <a:lnTo>
                      <a:pt x="297" y="102"/>
                    </a:lnTo>
                    <a:lnTo>
                      <a:pt x="282" y="88"/>
                    </a:lnTo>
                    <a:lnTo>
                      <a:pt x="277" y="78"/>
                    </a:lnTo>
                    <a:lnTo>
                      <a:pt x="287" y="73"/>
                    </a:lnTo>
                    <a:lnTo>
                      <a:pt x="297" y="68"/>
                    </a:lnTo>
                    <a:lnTo>
                      <a:pt x="307" y="73"/>
                    </a:lnTo>
                    <a:lnTo>
                      <a:pt x="311" y="83"/>
                    </a:lnTo>
                    <a:lnTo>
                      <a:pt x="321" y="93"/>
                    </a:lnTo>
                    <a:lnTo>
                      <a:pt x="336" y="122"/>
                    </a:lnTo>
                    <a:lnTo>
                      <a:pt x="350" y="136"/>
                    </a:lnTo>
                    <a:lnTo>
                      <a:pt x="355" y="141"/>
                    </a:lnTo>
                    <a:lnTo>
                      <a:pt x="384" y="161"/>
                    </a:lnTo>
                    <a:lnTo>
                      <a:pt x="433" y="93"/>
                    </a:lnTo>
                    <a:lnTo>
                      <a:pt x="467" y="93"/>
                    </a:lnTo>
                    <a:lnTo>
                      <a:pt x="467" y="102"/>
                    </a:lnTo>
                    <a:lnTo>
                      <a:pt x="472" y="107"/>
                    </a:lnTo>
                    <a:lnTo>
                      <a:pt x="482" y="122"/>
                    </a:lnTo>
                    <a:lnTo>
                      <a:pt x="496" y="141"/>
                    </a:lnTo>
                    <a:lnTo>
                      <a:pt x="516" y="141"/>
                    </a:lnTo>
                    <a:lnTo>
                      <a:pt x="530" y="151"/>
                    </a:lnTo>
                    <a:lnTo>
                      <a:pt x="545" y="170"/>
                    </a:lnTo>
                    <a:lnTo>
                      <a:pt x="550" y="195"/>
                    </a:lnTo>
                    <a:lnTo>
                      <a:pt x="613" y="195"/>
                    </a:lnTo>
                    <a:lnTo>
                      <a:pt x="623" y="200"/>
                    </a:lnTo>
                    <a:lnTo>
                      <a:pt x="627" y="214"/>
                    </a:lnTo>
                    <a:lnTo>
                      <a:pt x="642" y="229"/>
                    </a:lnTo>
                    <a:lnTo>
                      <a:pt x="661" y="224"/>
                    </a:lnTo>
                    <a:lnTo>
                      <a:pt x="657" y="214"/>
                    </a:lnTo>
                    <a:lnTo>
                      <a:pt x="657" y="180"/>
                    </a:lnTo>
                    <a:lnTo>
                      <a:pt x="666" y="180"/>
                    </a:lnTo>
                    <a:lnTo>
                      <a:pt x="676" y="180"/>
                    </a:lnTo>
                    <a:lnTo>
                      <a:pt x="695" y="185"/>
                    </a:lnTo>
                    <a:lnTo>
                      <a:pt x="720" y="175"/>
                    </a:lnTo>
                    <a:lnTo>
                      <a:pt x="734" y="175"/>
                    </a:lnTo>
                    <a:lnTo>
                      <a:pt x="744" y="170"/>
                    </a:lnTo>
                    <a:lnTo>
                      <a:pt x="749" y="166"/>
                    </a:lnTo>
                    <a:lnTo>
                      <a:pt x="754" y="161"/>
                    </a:lnTo>
                    <a:lnTo>
                      <a:pt x="759" y="146"/>
                    </a:lnTo>
                    <a:lnTo>
                      <a:pt x="763" y="136"/>
                    </a:lnTo>
                    <a:lnTo>
                      <a:pt x="793" y="132"/>
                    </a:lnTo>
                    <a:lnTo>
                      <a:pt x="793" y="112"/>
                    </a:lnTo>
                    <a:lnTo>
                      <a:pt x="797" y="98"/>
                    </a:lnTo>
                    <a:lnTo>
                      <a:pt x="812" y="88"/>
                    </a:lnTo>
                    <a:lnTo>
                      <a:pt x="817" y="68"/>
                    </a:lnTo>
                    <a:lnTo>
                      <a:pt x="812" y="54"/>
                    </a:lnTo>
                    <a:lnTo>
                      <a:pt x="812" y="0"/>
                    </a:lnTo>
                    <a:lnTo>
                      <a:pt x="817" y="10"/>
                    </a:lnTo>
                    <a:lnTo>
                      <a:pt x="832" y="20"/>
                    </a:lnTo>
                    <a:lnTo>
                      <a:pt x="841" y="30"/>
                    </a:lnTo>
                    <a:lnTo>
                      <a:pt x="836" y="44"/>
                    </a:lnTo>
                    <a:lnTo>
                      <a:pt x="846" y="83"/>
                    </a:lnTo>
                    <a:lnTo>
                      <a:pt x="851" y="88"/>
                    </a:lnTo>
                    <a:lnTo>
                      <a:pt x="861" y="73"/>
                    </a:lnTo>
                    <a:lnTo>
                      <a:pt x="870" y="73"/>
                    </a:lnTo>
                    <a:lnTo>
                      <a:pt x="880" y="83"/>
                    </a:lnTo>
                    <a:lnTo>
                      <a:pt x="880" y="98"/>
                    </a:lnTo>
                    <a:lnTo>
                      <a:pt x="875" y="102"/>
                    </a:lnTo>
                    <a:lnTo>
                      <a:pt x="880" y="122"/>
                    </a:lnTo>
                    <a:lnTo>
                      <a:pt x="870" y="132"/>
                    </a:lnTo>
                    <a:lnTo>
                      <a:pt x="866" y="136"/>
                    </a:lnTo>
                    <a:lnTo>
                      <a:pt x="875" y="146"/>
                    </a:lnTo>
                    <a:lnTo>
                      <a:pt x="880" y="151"/>
                    </a:lnTo>
                    <a:lnTo>
                      <a:pt x="890" y="146"/>
                    </a:lnTo>
                    <a:lnTo>
                      <a:pt x="900" y="136"/>
                    </a:lnTo>
                    <a:lnTo>
                      <a:pt x="909" y="136"/>
                    </a:lnTo>
                    <a:lnTo>
                      <a:pt x="938" y="127"/>
                    </a:lnTo>
                    <a:lnTo>
                      <a:pt x="948" y="127"/>
                    </a:lnTo>
                    <a:lnTo>
                      <a:pt x="953" y="146"/>
                    </a:lnTo>
                    <a:lnTo>
                      <a:pt x="963" y="156"/>
                    </a:lnTo>
                    <a:lnTo>
                      <a:pt x="973" y="166"/>
                    </a:lnTo>
                    <a:lnTo>
                      <a:pt x="987" y="156"/>
                    </a:lnTo>
                    <a:lnTo>
                      <a:pt x="992" y="151"/>
                    </a:lnTo>
                    <a:lnTo>
                      <a:pt x="1007" y="141"/>
                    </a:lnTo>
                    <a:lnTo>
                      <a:pt x="1007" y="117"/>
                    </a:lnTo>
                    <a:lnTo>
                      <a:pt x="1021" y="102"/>
                    </a:lnTo>
                    <a:lnTo>
                      <a:pt x="1050" y="102"/>
                    </a:lnTo>
                    <a:lnTo>
                      <a:pt x="1065" y="88"/>
                    </a:lnTo>
                    <a:lnTo>
                      <a:pt x="1079" y="88"/>
                    </a:lnTo>
                    <a:lnTo>
                      <a:pt x="1079" y="78"/>
                    </a:lnTo>
                    <a:lnTo>
                      <a:pt x="1084" y="73"/>
                    </a:lnTo>
                    <a:lnTo>
                      <a:pt x="1094" y="68"/>
                    </a:lnTo>
                    <a:lnTo>
                      <a:pt x="1099" y="83"/>
                    </a:lnTo>
                    <a:lnTo>
                      <a:pt x="1109" y="98"/>
                    </a:lnTo>
                    <a:lnTo>
                      <a:pt x="1138" y="93"/>
                    </a:lnTo>
                    <a:lnTo>
                      <a:pt x="1143" y="98"/>
                    </a:lnTo>
                    <a:lnTo>
                      <a:pt x="1123" y="107"/>
                    </a:lnTo>
                    <a:lnTo>
                      <a:pt x="1118" y="117"/>
                    </a:lnTo>
                    <a:lnTo>
                      <a:pt x="1118" y="127"/>
                    </a:lnTo>
                    <a:lnTo>
                      <a:pt x="1123" y="132"/>
                    </a:lnTo>
                    <a:lnTo>
                      <a:pt x="1123" y="136"/>
                    </a:lnTo>
                    <a:lnTo>
                      <a:pt x="1143" y="132"/>
                    </a:lnTo>
                    <a:lnTo>
                      <a:pt x="1157" y="117"/>
                    </a:lnTo>
                    <a:lnTo>
                      <a:pt x="1167" y="117"/>
                    </a:lnTo>
                    <a:lnTo>
                      <a:pt x="1167" y="151"/>
                    </a:lnTo>
                    <a:lnTo>
                      <a:pt x="1182" y="166"/>
                    </a:lnTo>
                    <a:lnTo>
                      <a:pt x="1191" y="180"/>
                    </a:lnTo>
                    <a:lnTo>
                      <a:pt x="1196" y="195"/>
                    </a:lnTo>
                    <a:lnTo>
                      <a:pt x="1206" y="214"/>
                    </a:lnTo>
                    <a:lnTo>
                      <a:pt x="1220" y="214"/>
                    </a:lnTo>
                    <a:lnTo>
                      <a:pt x="1230" y="234"/>
                    </a:lnTo>
                    <a:lnTo>
                      <a:pt x="1225" y="243"/>
                    </a:lnTo>
                    <a:lnTo>
                      <a:pt x="1216" y="248"/>
                    </a:lnTo>
                    <a:lnTo>
                      <a:pt x="1216" y="258"/>
                    </a:lnTo>
                    <a:lnTo>
                      <a:pt x="1230" y="277"/>
                    </a:lnTo>
                    <a:lnTo>
                      <a:pt x="1230" y="287"/>
                    </a:lnTo>
                    <a:lnTo>
                      <a:pt x="1220" y="302"/>
                    </a:lnTo>
                    <a:lnTo>
                      <a:pt x="1220" y="307"/>
                    </a:lnTo>
                    <a:lnTo>
                      <a:pt x="1240" y="307"/>
                    </a:lnTo>
                    <a:lnTo>
                      <a:pt x="1245" y="302"/>
                    </a:lnTo>
                    <a:lnTo>
                      <a:pt x="1250" y="307"/>
                    </a:lnTo>
                    <a:lnTo>
                      <a:pt x="1274" y="297"/>
                    </a:lnTo>
                    <a:lnTo>
                      <a:pt x="1288" y="292"/>
                    </a:lnTo>
                    <a:lnTo>
                      <a:pt x="1298" y="292"/>
                    </a:lnTo>
                    <a:lnTo>
                      <a:pt x="1308" y="302"/>
                    </a:lnTo>
                    <a:lnTo>
                      <a:pt x="1313" y="316"/>
                    </a:lnTo>
                    <a:lnTo>
                      <a:pt x="1337" y="311"/>
                    </a:lnTo>
                    <a:lnTo>
                      <a:pt x="1347" y="316"/>
                    </a:lnTo>
                    <a:lnTo>
                      <a:pt x="1337" y="331"/>
                    </a:lnTo>
                    <a:lnTo>
                      <a:pt x="1342" y="341"/>
                    </a:lnTo>
                    <a:lnTo>
                      <a:pt x="1342" y="350"/>
                    </a:lnTo>
                    <a:lnTo>
                      <a:pt x="1293" y="350"/>
                    </a:lnTo>
                    <a:lnTo>
                      <a:pt x="1288" y="365"/>
                    </a:lnTo>
                    <a:lnTo>
                      <a:pt x="1279" y="375"/>
                    </a:lnTo>
                    <a:lnTo>
                      <a:pt x="1269" y="384"/>
                    </a:lnTo>
                    <a:lnTo>
                      <a:pt x="1269" y="394"/>
                    </a:lnTo>
                    <a:lnTo>
                      <a:pt x="1259" y="399"/>
                    </a:lnTo>
                    <a:lnTo>
                      <a:pt x="1245" y="399"/>
                    </a:lnTo>
                    <a:lnTo>
                      <a:pt x="1240" y="418"/>
                    </a:lnTo>
                    <a:lnTo>
                      <a:pt x="1245" y="423"/>
                    </a:lnTo>
                    <a:lnTo>
                      <a:pt x="1250" y="452"/>
                    </a:lnTo>
                    <a:lnTo>
                      <a:pt x="1250" y="462"/>
                    </a:lnTo>
                    <a:lnTo>
                      <a:pt x="1240" y="482"/>
                    </a:lnTo>
                    <a:lnTo>
                      <a:pt x="1216" y="501"/>
                    </a:lnTo>
                    <a:lnTo>
                      <a:pt x="1196" y="525"/>
                    </a:lnTo>
                    <a:lnTo>
                      <a:pt x="1167" y="545"/>
                    </a:lnTo>
                    <a:lnTo>
                      <a:pt x="1143" y="559"/>
                    </a:lnTo>
                    <a:lnTo>
                      <a:pt x="1128" y="569"/>
                    </a:lnTo>
                    <a:lnTo>
                      <a:pt x="1118" y="589"/>
                    </a:lnTo>
                    <a:lnTo>
                      <a:pt x="1104" y="608"/>
                    </a:lnTo>
                    <a:lnTo>
                      <a:pt x="1075" y="613"/>
                    </a:lnTo>
                    <a:lnTo>
                      <a:pt x="1055" y="632"/>
                    </a:lnTo>
                    <a:lnTo>
                      <a:pt x="1050" y="652"/>
                    </a:lnTo>
                    <a:lnTo>
                      <a:pt x="1050" y="676"/>
                    </a:lnTo>
                    <a:lnTo>
                      <a:pt x="1070" y="691"/>
                    </a:lnTo>
                    <a:lnTo>
                      <a:pt x="1075" y="695"/>
                    </a:lnTo>
                    <a:lnTo>
                      <a:pt x="1079" y="705"/>
                    </a:lnTo>
                    <a:lnTo>
                      <a:pt x="1065" y="705"/>
                    </a:lnTo>
                    <a:lnTo>
                      <a:pt x="1055" y="700"/>
                    </a:lnTo>
                    <a:lnTo>
                      <a:pt x="1036" y="700"/>
                    </a:lnTo>
                    <a:lnTo>
                      <a:pt x="1031" y="720"/>
                    </a:lnTo>
                    <a:lnTo>
                      <a:pt x="1016" y="734"/>
                    </a:lnTo>
                    <a:lnTo>
                      <a:pt x="1002" y="749"/>
                    </a:lnTo>
                    <a:lnTo>
                      <a:pt x="987" y="754"/>
                    </a:lnTo>
                    <a:lnTo>
                      <a:pt x="992" y="783"/>
                    </a:lnTo>
                    <a:lnTo>
                      <a:pt x="982" y="793"/>
                    </a:lnTo>
                    <a:lnTo>
                      <a:pt x="968" y="793"/>
                    </a:lnTo>
                    <a:lnTo>
                      <a:pt x="958" y="817"/>
                    </a:lnTo>
                    <a:lnTo>
                      <a:pt x="948" y="822"/>
                    </a:lnTo>
                    <a:lnTo>
                      <a:pt x="929" y="817"/>
                    </a:lnTo>
                    <a:lnTo>
                      <a:pt x="909" y="817"/>
                    </a:lnTo>
                    <a:lnTo>
                      <a:pt x="900" y="822"/>
                    </a:lnTo>
                    <a:lnTo>
                      <a:pt x="885" y="827"/>
                    </a:lnTo>
                    <a:lnTo>
                      <a:pt x="875" y="832"/>
                    </a:lnTo>
                    <a:lnTo>
                      <a:pt x="866" y="836"/>
                    </a:lnTo>
                    <a:lnTo>
                      <a:pt x="856" y="832"/>
                    </a:lnTo>
                    <a:lnTo>
                      <a:pt x="836" y="836"/>
                    </a:lnTo>
                    <a:lnTo>
                      <a:pt x="827" y="851"/>
                    </a:lnTo>
                    <a:lnTo>
                      <a:pt x="827" y="866"/>
                    </a:lnTo>
                    <a:lnTo>
                      <a:pt x="817" y="880"/>
                    </a:lnTo>
                    <a:lnTo>
                      <a:pt x="797" y="890"/>
                    </a:lnTo>
                    <a:lnTo>
                      <a:pt x="788" y="900"/>
                    </a:lnTo>
                    <a:lnTo>
                      <a:pt x="783" y="900"/>
                    </a:lnTo>
                    <a:lnTo>
                      <a:pt x="773" y="885"/>
                    </a:lnTo>
                    <a:lnTo>
                      <a:pt x="768" y="890"/>
                    </a:lnTo>
                    <a:lnTo>
                      <a:pt x="749" y="895"/>
                    </a:lnTo>
                    <a:lnTo>
                      <a:pt x="734" y="904"/>
                    </a:lnTo>
                    <a:lnTo>
                      <a:pt x="715" y="919"/>
                    </a:lnTo>
                    <a:lnTo>
                      <a:pt x="710" y="929"/>
                    </a:lnTo>
                    <a:lnTo>
                      <a:pt x="720" y="963"/>
                    </a:lnTo>
                    <a:lnTo>
                      <a:pt x="710" y="977"/>
                    </a:lnTo>
                    <a:lnTo>
                      <a:pt x="691" y="977"/>
                    </a:lnTo>
                    <a:lnTo>
                      <a:pt x="686" y="982"/>
                    </a:lnTo>
                    <a:lnTo>
                      <a:pt x="676" y="986"/>
                    </a:lnTo>
                    <a:lnTo>
                      <a:pt x="676" y="987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95A93687-A4F2-4C60-93C8-B4CA23E84F78}"/>
                </a:ext>
              </a:extLst>
            </p:cNvPr>
            <p:cNvGrpSpPr/>
            <p:nvPr/>
          </p:nvGrpSpPr>
          <p:grpSpPr>
            <a:xfrm>
              <a:off x="1430512" y="2215386"/>
              <a:ext cx="3860479" cy="1924560"/>
              <a:chOff x="1430512" y="2215386"/>
              <a:chExt cx="3860479" cy="192456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D7648D08-8CE8-7819-FFC2-E3CCCCD847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09238" y="2215386"/>
                <a:ext cx="981753" cy="769175"/>
              </a:xfrm>
              <a:custGeom>
                <a:avLst/>
                <a:gdLst>
                  <a:gd name="T0" fmla="*/ 112 w 3471"/>
                  <a:gd name="T1" fmla="*/ 1964 h 2713"/>
                  <a:gd name="T2" fmla="*/ 87 w 3471"/>
                  <a:gd name="T3" fmla="*/ 2144 h 2713"/>
                  <a:gd name="T4" fmla="*/ 418 w 3471"/>
                  <a:gd name="T5" fmla="*/ 2547 h 2713"/>
                  <a:gd name="T6" fmla="*/ 306 w 3471"/>
                  <a:gd name="T7" fmla="*/ 2523 h 2713"/>
                  <a:gd name="T8" fmla="*/ 194 w 3471"/>
                  <a:gd name="T9" fmla="*/ 2377 h 2713"/>
                  <a:gd name="T10" fmla="*/ 189 w 3471"/>
                  <a:gd name="T11" fmla="*/ 2178 h 2713"/>
                  <a:gd name="T12" fmla="*/ 267 w 3471"/>
                  <a:gd name="T13" fmla="*/ 2163 h 2713"/>
                  <a:gd name="T14" fmla="*/ 219 w 3471"/>
                  <a:gd name="T15" fmla="*/ 1969 h 2713"/>
                  <a:gd name="T16" fmla="*/ 189 w 3471"/>
                  <a:gd name="T17" fmla="*/ 1945 h 2713"/>
                  <a:gd name="T18" fmla="*/ 165 w 3471"/>
                  <a:gd name="T19" fmla="*/ 1813 h 2713"/>
                  <a:gd name="T20" fmla="*/ 5 w 3471"/>
                  <a:gd name="T21" fmla="*/ 1808 h 2713"/>
                  <a:gd name="T22" fmla="*/ 233 w 3471"/>
                  <a:gd name="T23" fmla="*/ 1629 h 2713"/>
                  <a:gd name="T24" fmla="*/ 330 w 3471"/>
                  <a:gd name="T25" fmla="*/ 1536 h 2713"/>
                  <a:gd name="T26" fmla="*/ 452 w 3471"/>
                  <a:gd name="T27" fmla="*/ 1429 h 2713"/>
                  <a:gd name="T28" fmla="*/ 510 w 3471"/>
                  <a:gd name="T29" fmla="*/ 1405 h 2713"/>
                  <a:gd name="T30" fmla="*/ 583 w 3471"/>
                  <a:gd name="T31" fmla="*/ 1308 h 2713"/>
                  <a:gd name="T32" fmla="*/ 748 w 3471"/>
                  <a:gd name="T33" fmla="*/ 1152 h 2713"/>
                  <a:gd name="T34" fmla="*/ 1021 w 3471"/>
                  <a:gd name="T35" fmla="*/ 1288 h 2713"/>
                  <a:gd name="T36" fmla="*/ 933 w 3471"/>
                  <a:gd name="T37" fmla="*/ 1439 h 2713"/>
                  <a:gd name="T38" fmla="*/ 821 w 3471"/>
                  <a:gd name="T39" fmla="*/ 1614 h 2713"/>
                  <a:gd name="T40" fmla="*/ 748 w 3471"/>
                  <a:gd name="T41" fmla="*/ 1706 h 2713"/>
                  <a:gd name="T42" fmla="*/ 641 w 3471"/>
                  <a:gd name="T43" fmla="*/ 1954 h 2713"/>
                  <a:gd name="T44" fmla="*/ 690 w 3471"/>
                  <a:gd name="T45" fmla="*/ 2567 h 2713"/>
                  <a:gd name="T46" fmla="*/ 617 w 3471"/>
                  <a:gd name="T47" fmla="*/ 2659 h 2713"/>
                  <a:gd name="T48" fmla="*/ 520 w 3471"/>
                  <a:gd name="T49" fmla="*/ 2542 h 2713"/>
                  <a:gd name="T50" fmla="*/ 496 w 3471"/>
                  <a:gd name="T51" fmla="*/ 2635 h 2713"/>
                  <a:gd name="T52" fmla="*/ 1444 w 3471"/>
                  <a:gd name="T53" fmla="*/ 1147 h 2713"/>
                  <a:gd name="T54" fmla="*/ 1434 w 3471"/>
                  <a:gd name="T55" fmla="*/ 997 h 2713"/>
                  <a:gd name="T56" fmla="*/ 1235 w 3471"/>
                  <a:gd name="T57" fmla="*/ 1152 h 2713"/>
                  <a:gd name="T58" fmla="*/ 1157 w 3471"/>
                  <a:gd name="T59" fmla="*/ 1317 h 2713"/>
                  <a:gd name="T60" fmla="*/ 962 w 3471"/>
                  <a:gd name="T61" fmla="*/ 1230 h 2713"/>
                  <a:gd name="T62" fmla="*/ 923 w 3471"/>
                  <a:gd name="T63" fmla="*/ 1050 h 2713"/>
                  <a:gd name="T64" fmla="*/ 982 w 3471"/>
                  <a:gd name="T65" fmla="*/ 1031 h 2713"/>
                  <a:gd name="T66" fmla="*/ 1001 w 3471"/>
                  <a:gd name="T67" fmla="*/ 890 h 2713"/>
                  <a:gd name="T68" fmla="*/ 1201 w 3471"/>
                  <a:gd name="T69" fmla="*/ 895 h 2713"/>
                  <a:gd name="T70" fmla="*/ 1157 w 3471"/>
                  <a:gd name="T71" fmla="*/ 763 h 2713"/>
                  <a:gd name="T72" fmla="*/ 1346 w 3471"/>
                  <a:gd name="T73" fmla="*/ 724 h 2713"/>
                  <a:gd name="T74" fmla="*/ 1497 w 3471"/>
                  <a:gd name="T75" fmla="*/ 676 h 2713"/>
                  <a:gd name="T76" fmla="*/ 1482 w 3471"/>
                  <a:gd name="T77" fmla="*/ 506 h 2713"/>
                  <a:gd name="T78" fmla="*/ 1546 w 3471"/>
                  <a:gd name="T79" fmla="*/ 447 h 2713"/>
                  <a:gd name="T80" fmla="*/ 1764 w 3471"/>
                  <a:gd name="T81" fmla="*/ 345 h 2713"/>
                  <a:gd name="T82" fmla="*/ 2110 w 3471"/>
                  <a:gd name="T83" fmla="*/ 195 h 2713"/>
                  <a:gd name="T84" fmla="*/ 2304 w 3471"/>
                  <a:gd name="T85" fmla="*/ 199 h 2713"/>
                  <a:gd name="T86" fmla="*/ 2562 w 3471"/>
                  <a:gd name="T87" fmla="*/ 209 h 2713"/>
                  <a:gd name="T88" fmla="*/ 2858 w 3471"/>
                  <a:gd name="T89" fmla="*/ 229 h 2713"/>
                  <a:gd name="T90" fmla="*/ 3218 w 3471"/>
                  <a:gd name="T91" fmla="*/ 29 h 2713"/>
                  <a:gd name="T92" fmla="*/ 3417 w 3471"/>
                  <a:gd name="T93" fmla="*/ 302 h 2713"/>
                  <a:gd name="T94" fmla="*/ 2912 w 3471"/>
                  <a:gd name="T95" fmla="*/ 506 h 2713"/>
                  <a:gd name="T96" fmla="*/ 2508 w 3471"/>
                  <a:gd name="T97" fmla="*/ 559 h 2713"/>
                  <a:gd name="T98" fmla="*/ 2207 w 3471"/>
                  <a:gd name="T99" fmla="*/ 608 h 2713"/>
                  <a:gd name="T100" fmla="*/ 1988 w 3471"/>
                  <a:gd name="T101" fmla="*/ 739 h 2713"/>
                  <a:gd name="T102" fmla="*/ 1823 w 3471"/>
                  <a:gd name="T103" fmla="*/ 875 h 2713"/>
                  <a:gd name="T104" fmla="*/ 1643 w 3471"/>
                  <a:gd name="T105" fmla="*/ 812 h 2713"/>
                  <a:gd name="T106" fmla="*/ 1555 w 3471"/>
                  <a:gd name="T107" fmla="*/ 1011 h 2713"/>
                  <a:gd name="T108" fmla="*/ 1298 w 3471"/>
                  <a:gd name="T109" fmla="*/ 1089 h 2713"/>
                  <a:gd name="T110" fmla="*/ 535 w 3471"/>
                  <a:gd name="T111" fmla="*/ 2606 h 2713"/>
                  <a:gd name="T112" fmla="*/ 1696 w 3471"/>
                  <a:gd name="T113" fmla="*/ 972 h 2713"/>
                  <a:gd name="T114" fmla="*/ 107 w 3471"/>
                  <a:gd name="T115" fmla="*/ 1930 h 2713"/>
                  <a:gd name="T116" fmla="*/ 500 w 3471"/>
                  <a:gd name="T117" fmla="*/ 2645 h 2713"/>
                  <a:gd name="T118" fmla="*/ 2105 w 3471"/>
                  <a:gd name="T119" fmla="*/ 131 h 2713"/>
                  <a:gd name="T120" fmla="*/ 2066 w 3471"/>
                  <a:gd name="T121" fmla="*/ 151 h 2713"/>
                  <a:gd name="T122" fmla="*/ 2241 w 3471"/>
                  <a:gd name="T123" fmla="*/ 141 h 2713"/>
                  <a:gd name="T124" fmla="*/ 1058 w 3471"/>
                  <a:gd name="T125" fmla="*/ 1190 h 2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71" h="2713">
                    <a:moveTo>
                      <a:pt x="141" y="2105"/>
                    </a:moveTo>
                    <a:lnTo>
                      <a:pt x="146" y="2095"/>
                    </a:lnTo>
                    <a:lnTo>
                      <a:pt x="146" y="2090"/>
                    </a:lnTo>
                    <a:lnTo>
                      <a:pt x="151" y="2086"/>
                    </a:lnTo>
                    <a:lnTo>
                      <a:pt x="160" y="2086"/>
                    </a:lnTo>
                    <a:lnTo>
                      <a:pt x="155" y="2081"/>
                    </a:lnTo>
                    <a:lnTo>
                      <a:pt x="155" y="2066"/>
                    </a:lnTo>
                    <a:lnTo>
                      <a:pt x="160" y="2066"/>
                    </a:lnTo>
                    <a:lnTo>
                      <a:pt x="160" y="2061"/>
                    </a:lnTo>
                    <a:lnTo>
                      <a:pt x="165" y="2061"/>
                    </a:lnTo>
                    <a:lnTo>
                      <a:pt x="165" y="2052"/>
                    </a:lnTo>
                    <a:lnTo>
                      <a:pt x="160" y="2052"/>
                    </a:lnTo>
                    <a:lnTo>
                      <a:pt x="155" y="2047"/>
                    </a:lnTo>
                    <a:lnTo>
                      <a:pt x="155" y="2056"/>
                    </a:lnTo>
                    <a:lnTo>
                      <a:pt x="151" y="2052"/>
                    </a:lnTo>
                    <a:lnTo>
                      <a:pt x="146" y="2052"/>
                    </a:lnTo>
                    <a:lnTo>
                      <a:pt x="146" y="2056"/>
                    </a:lnTo>
                    <a:lnTo>
                      <a:pt x="141" y="2061"/>
                    </a:lnTo>
                    <a:lnTo>
                      <a:pt x="141" y="2056"/>
                    </a:lnTo>
                    <a:lnTo>
                      <a:pt x="136" y="2056"/>
                    </a:lnTo>
                    <a:lnTo>
                      <a:pt x="136" y="2032"/>
                    </a:lnTo>
                    <a:lnTo>
                      <a:pt x="131" y="2032"/>
                    </a:lnTo>
                    <a:lnTo>
                      <a:pt x="131" y="2027"/>
                    </a:lnTo>
                    <a:lnTo>
                      <a:pt x="136" y="2027"/>
                    </a:lnTo>
                    <a:lnTo>
                      <a:pt x="131" y="2022"/>
                    </a:lnTo>
                    <a:lnTo>
                      <a:pt x="131" y="2013"/>
                    </a:lnTo>
                    <a:lnTo>
                      <a:pt x="126" y="2013"/>
                    </a:lnTo>
                    <a:lnTo>
                      <a:pt x="126" y="2008"/>
                    </a:lnTo>
                    <a:lnTo>
                      <a:pt x="121" y="2003"/>
                    </a:lnTo>
                    <a:lnTo>
                      <a:pt x="126" y="2003"/>
                    </a:lnTo>
                    <a:lnTo>
                      <a:pt x="131" y="2008"/>
                    </a:lnTo>
                    <a:lnTo>
                      <a:pt x="136" y="2003"/>
                    </a:lnTo>
                    <a:lnTo>
                      <a:pt x="136" y="1998"/>
                    </a:lnTo>
                    <a:lnTo>
                      <a:pt x="136" y="2003"/>
                    </a:lnTo>
                    <a:lnTo>
                      <a:pt x="136" y="1993"/>
                    </a:lnTo>
                    <a:lnTo>
                      <a:pt x="131" y="1988"/>
                    </a:lnTo>
                    <a:lnTo>
                      <a:pt x="131" y="1979"/>
                    </a:lnTo>
                    <a:lnTo>
                      <a:pt x="136" y="1979"/>
                    </a:lnTo>
                    <a:lnTo>
                      <a:pt x="136" y="1983"/>
                    </a:lnTo>
                    <a:lnTo>
                      <a:pt x="141" y="1993"/>
                    </a:lnTo>
                    <a:lnTo>
                      <a:pt x="141" y="2008"/>
                    </a:lnTo>
                    <a:lnTo>
                      <a:pt x="136" y="2008"/>
                    </a:lnTo>
                    <a:lnTo>
                      <a:pt x="136" y="2013"/>
                    </a:lnTo>
                    <a:lnTo>
                      <a:pt x="136" y="2008"/>
                    </a:lnTo>
                    <a:lnTo>
                      <a:pt x="136" y="2013"/>
                    </a:lnTo>
                    <a:lnTo>
                      <a:pt x="137" y="2020"/>
                    </a:lnTo>
                    <a:lnTo>
                      <a:pt x="141" y="2017"/>
                    </a:lnTo>
                    <a:lnTo>
                      <a:pt x="146" y="2017"/>
                    </a:lnTo>
                    <a:lnTo>
                      <a:pt x="141" y="2022"/>
                    </a:lnTo>
                    <a:lnTo>
                      <a:pt x="141" y="2047"/>
                    </a:lnTo>
                    <a:lnTo>
                      <a:pt x="146" y="2047"/>
                    </a:lnTo>
                    <a:lnTo>
                      <a:pt x="146" y="2037"/>
                    </a:lnTo>
                    <a:lnTo>
                      <a:pt x="151" y="2037"/>
                    </a:lnTo>
                    <a:lnTo>
                      <a:pt x="151" y="1988"/>
                    </a:lnTo>
                    <a:lnTo>
                      <a:pt x="146" y="1979"/>
                    </a:lnTo>
                    <a:lnTo>
                      <a:pt x="146" y="1974"/>
                    </a:lnTo>
                    <a:lnTo>
                      <a:pt x="141" y="1969"/>
                    </a:lnTo>
                    <a:lnTo>
                      <a:pt x="141" y="1959"/>
                    </a:lnTo>
                    <a:lnTo>
                      <a:pt x="131" y="1959"/>
                    </a:lnTo>
                    <a:lnTo>
                      <a:pt x="131" y="1949"/>
                    </a:lnTo>
                    <a:lnTo>
                      <a:pt x="126" y="1949"/>
                    </a:lnTo>
                    <a:lnTo>
                      <a:pt x="126" y="1959"/>
                    </a:lnTo>
                    <a:lnTo>
                      <a:pt x="121" y="1959"/>
                    </a:lnTo>
                    <a:lnTo>
                      <a:pt x="121" y="1983"/>
                    </a:lnTo>
                    <a:lnTo>
                      <a:pt x="116" y="1983"/>
                    </a:lnTo>
                    <a:lnTo>
                      <a:pt x="116" y="1964"/>
                    </a:lnTo>
                    <a:lnTo>
                      <a:pt x="112" y="1964"/>
                    </a:lnTo>
                    <a:lnTo>
                      <a:pt x="112" y="1959"/>
                    </a:lnTo>
                    <a:lnTo>
                      <a:pt x="116" y="1954"/>
                    </a:lnTo>
                    <a:lnTo>
                      <a:pt x="107" y="1954"/>
                    </a:lnTo>
                    <a:lnTo>
                      <a:pt x="107" y="1945"/>
                    </a:lnTo>
                    <a:lnTo>
                      <a:pt x="102" y="1945"/>
                    </a:lnTo>
                    <a:lnTo>
                      <a:pt x="102" y="1949"/>
                    </a:lnTo>
                    <a:lnTo>
                      <a:pt x="92" y="1954"/>
                    </a:lnTo>
                    <a:lnTo>
                      <a:pt x="87" y="1949"/>
                    </a:lnTo>
                    <a:lnTo>
                      <a:pt x="82" y="1949"/>
                    </a:lnTo>
                    <a:lnTo>
                      <a:pt x="82" y="1945"/>
                    </a:lnTo>
                    <a:lnTo>
                      <a:pt x="78" y="1945"/>
                    </a:lnTo>
                    <a:lnTo>
                      <a:pt x="73" y="1949"/>
                    </a:lnTo>
                    <a:lnTo>
                      <a:pt x="63" y="1949"/>
                    </a:lnTo>
                    <a:lnTo>
                      <a:pt x="63" y="1945"/>
                    </a:lnTo>
                    <a:lnTo>
                      <a:pt x="58" y="1945"/>
                    </a:lnTo>
                    <a:lnTo>
                      <a:pt x="53" y="1949"/>
                    </a:lnTo>
                    <a:lnTo>
                      <a:pt x="39" y="1949"/>
                    </a:lnTo>
                    <a:lnTo>
                      <a:pt x="34" y="1954"/>
                    </a:lnTo>
                    <a:lnTo>
                      <a:pt x="34" y="1959"/>
                    </a:lnTo>
                    <a:lnTo>
                      <a:pt x="29" y="1974"/>
                    </a:lnTo>
                    <a:lnTo>
                      <a:pt x="29" y="1988"/>
                    </a:lnTo>
                    <a:lnTo>
                      <a:pt x="34" y="1993"/>
                    </a:lnTo>
                    <a:lnTo>
                      <a:pt x="34" y="2008"/>
                    </a:lnTo>
                    <a:lnTo>
                      <a:pt x="39" y="2008"/>
                    </a:lnTo>
                    <a:lnTo>
                      <a:pt x="44" y="2003"/>
                    </a:lnTo>
                    <a:lnTo>
                      <a:pt x="44" y="2013"/>
                    </a:lnTo>
                    <a:lnTo>
                      <a:pt x="48" y="2013"/>
                    </a:lnTo>
                    <a:lnTo>
                      <a:pt x="48" y="2017"/>
                    </a:lnTo>
                    <a:lnTo>
                      <a:pt x="53" y="2017"/>
                    </a:lnTo>
                    <a:lnTo>
                      <a:pt x="58" y="2013"/>
                    </a:lnTo>
                    <a:lnTo>
                      <a:pt x="73" y="2013"/>
                    </a:lnTo>
                    <a:lnTo>
                      <a:pt x="73" y="2008"/>
                    </a:lnTo>
                    <a:lnTo>
                      <a:pt x="78" y="2003"/>
                    </a:lnTo>
                    <a:lnTo>
                      <a:pt x="82" y="1998"/>
                    </a:lnTo>
                    <a:lnTo>
                      <a:pt x="87" y="1998"/>
                    </a:lnTo>
                    <a:lnTo>
                      <a:pt x="87" y="2003"/>
                    </a:lnTo>
                    <a:lnTo>
                      <a:pt x="73" y="2017"/>
                    </a:lnTo>
                    <a:lnTo>
                      <a:pt x="73" y="2022"/>
                    </a:lnTo>
                    <a:lnTo>
                      <a:pt x="78" y="2027"/>
                    </a:lnTo>
                    <a:lnTo>
                      <a:pt x="78" y="2032"/>
                    </a:lnTo>
                    <a:lnTo>
                      <a:pt x="73" y="2032"/>
                    </a:lnTo>
                    <a:lnTo>
                      <a:pt x="78" y="2037"/>
                    </a:lnTo>
                    <a:lnTo>
                      <a:pt x="73" y="2042"/>
                    </a:lnTo>
                    <a:lnTo>
                      <a:pt x="73" y="2056"/>
                    </a:lnTo>
                    <a:lnTo>
                      <a:pt x="68" y="2056"/>
                    </a:lnTo>
                    <a:lnTo>
                      <a:pt x="68" y="2061"/>
                    </a:lnTo>
                    <a:lnTo>
                      <a:pt x="73" y="2071"/>
                    </a:lnTo>
                    <a:lnTo>
                      <a:pt x="73" y="2090"/>
                    </a:lnTo>
                    <a:lnTo>
                      <a:pt x="68" y="2095"/>
                    </a:lnTo>
                    <a:lnTo>
                      <a:pt x="68" y="2105"/>
                    </a:lnTo>
                    <a:lnTo>
                      <a:pt x="63" y="2105"/>
                    </a:lnTo>
                    <a:lnTo>
                      <a:pt x="68" y="2115"/>
                    </a:lnTo>
                    <a:lnTo>
                      <a:pt x="68" y="2120"/>
                    </a:lnTo>
                    <a:lnTo>
                      <a:pt x="73" y="2124"/>
                    </a:lnTo>
                    <a:lnTo>
                      <a:pt x="78" y="2129"/>
                    </a:lnTo>
                    <a:lnTo>
                      <a:pt x="78" y="2139"/>
                    </a:lnTo>
                    <a:lnTo>
                      <a:pt x="73" y="2149"/>
                    </a:lnTo>
                    <a:lnTo>
                      <a:pt x="73" y="2168"/>
                    </a:lnTo>
                    <a:lnTo>
                      <a:pt x="68" y="2173"/>
                    </a:lnTo>
                    <a:lnTo>
                      <a:pt x="68" y="2188"/>
                    </a:lnTo>
                    <a:lnTo>
                      <a:pt x="78" y="2183"/>
                    </a:lnTo>
                    <a:lnTo>
                      <a:pt x="82" y="2188"/>
                    </a:lnTo>
                    <a:lnTo>
                      <a:pt x="87" y="2188"/>
                    </a:lnTo>
                    <a:lnTo>
                      <a:pt x="87" y="2183"/>
                    </a:lnTo>
                    <a:lnTo>
                      <a:pt x="82" y="2173"/>
                    </a:lnTo>
                    <a:lnTo>
                      <a:pt x="82" y="2168"/>
                    </a:lnTo>
                    <a:lnTo>
                      <a:pt x="87" y="2144"/>
                    </a:lnTo>
                    <a:lnTo>
                      <a:pt x="92" y="2144"/>
                    </a:lnTo>
                    <a:lnTo>
                      <a:pt x="92" y="2139"/>
                    </a:lnTo>
                    <a:lnTo>
                      <a:pt x="97" y="2139"/>
                    </a:lnTo>
                    <a:lnTo>
                      <a:pt x="102" y="2134"/>
                    </a:lnTo>
                    <a:lnTo>
                      <a:pt x="107" y="2139"/>
                    </a:lnTo>
                    <a:lnTo>
                      <a:pt x="112" y="2134"/>
                    </a:lnTo>
                    <a:lnTo>
                      <a:pt x="121" y="2129"/>
                    </a:lnTo>
                    <a:lnTo>
                      <a:pt x="121" y="2115"/>
                    </a:lnTo>
                    <a:lnTo>
                      <a:pt x="126" y="2115"/>
                    </a:lnTo>
                    <a:lnTo>
                      <a:pt x="131" y="2110"/>
                    </a:lnTo>
                    <a:lnTo>
                      <a:pt x="131" y="2105"/>
                    </a:lnTo>
                    <a:lnTo>
                      <a:pt x="141" y="2105"/>
                    </a:lnTo>
                    <a:close/>
                    <a:moveTo>
                      <a:pt x="270" y="1573"/>
                    </a:moveTo>
                    <a:lnTo>
                      <a:pt x="272" y="1570"/>
                    </a:lnTo>
                    <a:lnTo>
                      <a:pt x="272" y="1565"/>
                    </a:lnTo>
                    <a:lnTo>
                      <a:pt x="267" y="1565"/>
                    </a:lnTo>
                    <a:lnTo>
                      <a:pt x="267" y="1570"/>
                    </a:lnTo>
                    <a:lnTo>
                      <a:pt x="262" y="1575"/>
                    </a:lnTo>
                    <a:lnTo>
                      <a:pt x="270" y="1573"/>
                    </a:lnTo>
                    <a:close/>
                    <a:moveTo>
                      <a:pt x="424" y="2530"/>
                    </a:moveTo>
                    <a:lnTo>
                      <a:pt x="428" y="2533"/>
                    </a:lnTo>
                    <a:lnTo>
                      <a:pt x="428" y="2538"/>
                    </a:lnTo>
                    <a:lnTo>
                      <a:pt x="432" y="2547"/>
                    </a:lnTo>
                    <a:lnTo>
                      <a:pt x="437" y="2552"/>
                    </a:lnTo>
                    <a:lnTo>
                      <a:pt x="437" y="2562"/>
                    </a:lnTo>
                    <a:lnTo>
                      <a:pt x="442" y="2569"/>
                    </a:lnTo>
                    <a:lnTo>
                      <a:pt x="442" y="2572"/>
                    </a:lnTo>
                    <a:lnTo>
                      <a:pt x="437" y="2567"/>
                    </a:lnTo>
                    <a:lnTo>
                      <a:pt x="432" y="2557"/>
                    </a:lnTo>
                    <a:lnTo>
                      <a:pt x="432" y="2552"/>
                    </a:lnTo>
                    <a:lnTo>
                      <a:pt x="428" y="2547"/>
                    </a:lnTo>
                    <a:lnTo>
                      <a:pt x="423" y="2538"/>
                    </a:lnTo>
                    <a:lnTo>
                      <a:pt x="419" y="2533"/>
                    </a:lnTo>
                    <a:lnTo>
                      <a:pt x="423" y="2547"/>
                    </a:lnTo>
                    <a:lnTo>
                      <a:pt x="428" y="2552"/>
                    </a:lnTo>
                    <a:lnTo>
                      <a:pt x="432" y="2567"/>
                    </a:lnTo>
                    <a:lnTo>
                      <a:pt x="432" y="2567"/>
                    </a:lnTo>
                    <a:lnTo>
                      <a:pt x="428" y="2565"/>
                    </a:lnTo>
                    <a:lnTo>
                      <a:pt x="428" y="2576"/>
                    </a:lnTo>
                    <a:lnTo>
                      <a:pt x="423" y="2576"/>
                    </a:lnTo>
                    <a:lnTo>
                      <a:pt x="423" y="2567"/>
                    </a:lnTo>
                    <a:lnTo>
                      <a:pt x="413" y="2562"/>
                    </a:lnTo>
                    <a:lnTo>
                      <a:pt x="408" y="2567"/>
                    </a:lnTo>
                    <a:lnTo>
                      <a:pt x="408" y="2551"/>
                    </a:lnTo>
                    <a:lnTo>
                      <a:pt x="403" y="2547"/>
                    </a:lnTo>
                    <a:lnTo>
                      <a:pt x="398" y="2547"/>
                    </a:lnTo>
                    <a:lnTo>
                      <a:pt x="398" y="2542"/>
                    </a:lnTo>
                    <a:lnTo>
                      <a:pt x="394" y="2547"/>
                    </a:lnTo>
                    <a:lnTo>
                      <a:pt x="394" y="2542"/>
                    </a:lnTo>
                    <a:lnTo>
                      <a:pt x="389" y="2538"/>
                    </a:lnTo>
                    <a:lnTo>
                      <a:pt x="389" y="2523"/>
                    </a:lnTo>
                    <a:lnTo>
                      <a:pt x="384" y="2523"/>
                    </a:lnTo>
                    <a:lnTo>
                      <a:pt x="384" y="2518"/>
                    </a:lnTo>
                    <a:lnTo>
                      <a:pt x="389" y="2518"/>
                    </a:lnTo>
                    <a:lnTo>
                      <a:pt x="389" y="2518"/>
                    </a:lnTo>
                    <a:lnTo>
                      <a:pt x="389" y="2508"/>
                    </a:lnTo>
                    <a:lnTo>
                      <a:pt x="384" y="2504"/>
                    </a:lnTo>
                    <a:lnTo>
                      <a:pt x="384" y="2499"/>
                    </a:lnTo>
                    <a:lnTo>
                      <a:pt x="389" y="2499"/>
                    </a:lnTo>
                    <a:lnTo>
                      <a:pt x="394" y="2504"/>
                    </a:lnTo>
                    <a:lnTo>
                      <a:pt x="394" y="2521"/>
                    </a:lnTo>
                    <a:lnTo>
                      <a:pt x="398" y="2528"/>
                    </a:lnTo>
                    <a:lnTo>
                      <a:pt x="398" y="2533"/>
                    </a:lnTo>
                    <a:lnTo>
                      <a:pt x="403" y="2538"/>
                    </a:lnTo>
                    <a:lnTo>
                      <a:pt x="406" y="2542"/>
                    </a:lnTo>
                    <a:lnTo>
                      <a:pt x="413" y="2542"/>
                    </a:lnTo>
                    <a:lnTo>
                      <a:pt x="418" y="2547"/>
                    </a:lnTo>
                    <a:lnTo>
                      <a:pt x="418" y="2542"/>
                    </a:lnTo>
                    <a:lnTo>
                      <a:pt x="413" y="2533"/>
                    </a:lnTo>
                    <a:lnTo>
                      <a:pt x="413" y="2518"/>
                    </a:lnTo>
                    <a:lnTo>
                      <a:pt x="408" y="2513"/>
                    </a:lnTo>
                    <a:lnTo>
                      <a:pt x="408" y="2508"/>
                    </a:lnTo>
                    <a:lnTo>
                      <a:pt x="413" y="2508"/>
                    </a:lnTo>
                    <a:lnTo>
                      <a:pt x="413" y="2504"/>
                    </a:lnTo>
                    <a:lnTo>
                      <a:pt x="408" y="2499"/>
                    </a:lnTo>
                    <a:lnTo>
                      <a:pt x="403" y="2484"/>
                    </a:lnTo>
                    <a:lnTo>
                      <a:pt x="403" y="2474"/>
                    </a:lnTo>
                    <a:lnTo>
                      <a:pt x="398" y="2474"/>
                    </a:lnTo>
                    <a:lnTo>
                      <a:pt x="394" y="2484"/>
                    </a:lnTo>
                    <a:lnTo>
                      <a:pt x="394" y="2489"/>
                    </a:lnTo>
                    <a:lnTo>
                      <a:pt x="398" y="2494"/>
                    </a:lnTo>
                    <a:lnTo>
                      <a:pt x="403" y="2499"/>
                    </a:lnTo>
                    <a:lnTo>
                      <a:pt x="403" y="2513"/>
                    </a:lnTo>
                    <a:lnTo>
                      <a:pt x="408" y="2523"/>
                    </a:lnTo>
                    <a:lnTo>
                      <a:pt x="408" y="2538"/>
                    </a:lnTo>
                    <a:lnTo>
                      <a:pt x="403" y="2528"/>
                    </a:lnTo>
                    <a:lnTo>
                      <a:pt x="398" y="2508"/>
                    </a:lnTo>
                    <a:lnTo>
                      <a:pt x="394" y="2494"/>
                    </a:lnTo>
                    <a:lnTo>
                      <a:pt x="389" y="2489"/>
                    </a:lnTo>
                    <a:lnTo>
                      <a:pt x="384" y="2491"/>
                    </a:lnTo>
                    <a:lnTo>
                      <a:pt x="384" y="2489"/>
                    </a:lnTo>
                    <a:lnTo>
                      <a:pt x="379" y="2489"/>
                    </a:lnTo>
                    <a:lnTo>
                      <a:pt x="379" y="2484"/>
                    </a:lnTo>
                    <a:lnTo>
                      <a:pt x="374" y="2479"/>
                    </a:lnTo>
                    <a:lnTo>
                      <a:pt x="374" y="2474"/>
                    </a:lnTo>
                    <a:lnTo>
                      <a:pt x="379" y="2474"/>
                    </a:lnTo>
                    <a:lnTo>
                      <a:pt x="379" y="2455"/>
                    </a:lnTo>
                    <a:lnTo>
                      <a:pt x="374" y="2455"/>
                    </a:lnTo>
                    <a:lnTo>
                      <a:pt x="374" y="2465"/>
                    </a:lnTo>
                    <a:lnTo>
                      <a:pt x="369" y="2465"/>
                    </a:lnTo>
                    <a:lnTo>
                      <a:pt x="369" y="2470"/>
                    </a:lnTo>
                    <a:lnTo>
                      <a:pt x="364" y="2460"/>
                    </a:lnTo>
                    <a:lnTo>
                      <a:pt x="360" y="2460"/>
                    </a:lnTo>
                    <a:lnTo>
                      <a:pt x="355" y="2465"/>
                    </a:lnTo>
                    <a:lnTo>
                      <a:pt x="355" y="2470"/>
                    </a:lnTo>
                    <a:lnTo>
                      <a:pt x="360" y="2474"/>
                    </a:lnTo>
                    <a:lnTo>
                      <a:pt x="360" y="2484"/>
                    </a:lnTo>
                    <a:lnTo>
                      <a:pt x="364" y="2489"/>
                    </a:lnTo>
                    <a:lnTo>
                      <a:pt x="364" y="2508"/>
                    </a:lnTo>
                    <a:lnTo>
                      <a:pt x="360" y="2508"/>
                    </a:lnTo>
                    <a:lnTo>
                      <a:pt x="355" y="2513"/>
                    </a:lnTo>
                    <a:lnTo>
                      <a:pt x="355" y="2494"/>
                    </a:lnTo>
                    <a:lnTo>
                      <a:pt x="350" y="2484"/>
                    </a:lnTo>
                    <a:lnTo>
                      <a:pt x="345" y="2479"/>
                    </a:lnTo>
                    <a:lnTo>
                      <a:pt x="345" y="2470"/>
                    </a:lnTo>
                    <a:lnTo>
                      <a:pt x="340" y="2470"/>
                    </a:lnTo>
                    <a:lnTo>
                      <a:pt x="340" y="2474"/>
                    </a:lnTo>
                    <a:lnTo>
                      <a:pt x="335" y="2479"/>
                    </a:lnTo>
                    <a:lnTo>
                      <a:pt x="335" y="2484"/>
                    </a:lnTo>
                    <a:lnTo>
                      <a:pt x="330" y="2479"/>
                    </a:lnTo>
                    <a:lnTo>
                      <a:pt x="326" y="2479"/>
                    </a:lnTo>
                    <a:lnTo>
                      <a:pt x="326" y="2489"/>
                    </a:lnTo>
                    <a:lnTo>
                      <a:pt x="330" y="2513"/>
                    </a:lnTo>
                    <a:lnTo>
                      <a:pt x="326" y="2508"/>
                    </a:lnTo>
                    <a:lnTo>
                      <a:pt x="326" y="2513"/>
                    </a:lnTo>
                    <a:lnTo>
                      <a:pt x="321" y="2518"/>
                    </a:lnTo>
                    <a:lnTo>
                      <a:pt x="316" y="2518"/>
                    </a:lnTo>
                    <a:lnTo>
                      <a:pt x="321" y="2528"/>
                    </a:lnTo>
                    <a:lnTo>
                      <a:pt x="316" y="2528"/>
                    </a:lnTo>
                    <a:lnTo>
                      <a:pt x="316" y="2523"/>
                    </a:lnTo>
                    <a:lnTo>
                      <a:pt x="311" y="2518"/>
                    </a:lnTo>
                    <a:lnTo>
                      <a:pt x="301" y="2518"/>
                    </a:lnTo>
                    <a:lnTo>
                      <a:pt x="301" y="2523"/>
                    </a:lnTo>
                    <a:lnTo>
                      <a:pt x="306" y="2523"/>
                    </a:lnTo>
                    <a:lnTo>
                      <a:pt x="301" y="2528"/>
                    </a:lnTo>
                    <a:lnTo>
                      <a:pt x="296" y="2528"/>
                    </a:lnTo>
                    <a:lnTo>
                      <a:pt x="296" y="2523"/>
                    </a:lnTo>
                    <a:lnTo>
                      <a:pt x="291" y="2513"/>
                    </a:lnTo>
                    <a:lnTo>
                      <a:pt x="287" y="2508"/>
                    </a:lnTo>
                    <a:lnTo>
                      <a:pt x="282" y="2489"/>
                    </a:lnTo>
                    <a:lnTo>
                      <a:pt x="282" y="2470"/>
                    </a:lnTo>
                    <a:lnTo>
                      <a:pt x="277" y="2474"/>
                    </a:lnTo>
                    <a:lnTo>
                      <a:pt x="272" y="2470"/>
                    </a:lnTo>
                    <a:lnTo>
                      <a:pt x="272" y="2455"/>
                    </a:lnTo>
                    <a:lnTo>
                      <a:pt x="262" y="2460"/>
                    </a:lnTo>
                    <a:lnTo>
                      <a:pt x="262" y="2450"/>
                    </a:lnTo>
                    <a:lnTo>
                      <a:pt x="257" y="2440"/>
                    </a:lnTo>
                    <a:lnTo>
                      <a:pt x="257" y="2411"/>
                    </a:lnTo>
                    <a:lnTo>
                      <a:pt x="267" y="2411"/>
                    </a:lnTo>
                    <a:lnTo>
                      <a:pt x="267" y="2397"/>
                    </a:lnTo>
                    <a:lnTo>
                      <a:pt x="262" y="2397"/>
                    </a:lnTo>
                    <a:lnTo>
                      <a:pt x="262" y="2392"/>
                    </a:lnTo>
                    <a:lnTo>
                      <a:pt x="257" y="2392"/>
                    </a:lnTo>
                    <a:lnTo>
                      <a:pt x="257" y="2382"/>
                    </a:lnTo>
                    <a:lnTo>
                      <a:pt x="253" y="2377"/>
                    </a:lnTo>
                    <a:lnTo>
                      <a:pt x="253" y="2358"/>
                    </a:lnTo>
                    <a:lnTo>
                      <a:pt x="248" y="2372"/>
                    </a:lnTo>
                    <a:lnTo>
                      <a:pt x="248" y="2382"/>
                    </a:lnTo>
                    <a:lnTo>
                      <a:pt x="243" y="2370"/>
                    </a:lnTo>
                    <a:lnTo>
                      <a:pt x="243" y="2367"/>
                    </a:lnTo>
                    <a:lnTo>
                      <a:pt x="238" y="2367"/>
                    </a:lnTo>
                    <a:lnTo>
                      <a:pt x="238" y="2372"/>
                    </a:lnTo>
                    <a:lnTo>
                      <a:pt x="240" y="2375"/>
                    </a:lnTo>
                    <a:lnTo>
                      <a:pt x="238" y="2382"/>
                    </a:lnTo>
                    <a:lnTo>
                      <a:pt x="238" y="2387"/>
                    </a:lnTo>
                    <a:lnTo>
                      <a:pt x="223" y="2382"/>
                    </a:lnTo>
                    <a:lnTo>
                      <a:pt x="223" y="2387"/>
                    </a:lnTo>
                    <a:lnTo>
                      <a:pt x="227" y="2390"/>
                    </a:lnTo>
                    <a:lnTo>
                      <a:pt x="233" y="2392"/>
                    </a:lnTo>
                    <a:lnTo>
                      <a:pt x="233" y="2401"/>
                    </a:lnTo>
                    <a:lnTo>
                      <a:pt x="238" y="2401"/>
                    </a:lnTo>
                    <a:lnTo>
                      <a:pt x="238" y="2416"/>
                    </a:lnTo>
                    <a:lnTo>
                      <a:pt x="248" y="2426"/>
                    </a:lnTo>
                    <a:lnTo>
                      <a:pt x="248" y="2431"/>
                    </a:lnTo>
                    <a:lnTo>
                      <a:pt x="240" y="2423"/>
                    </a:lnTo>
                    <a:lnTo>
                      <a:pt x="236" y="2427"/>
                    </a:lnTo>
                    <a:lnTo>
                      <a:pt x="242" y="2429"/>
                    </a:lnTo>
                    <a:lnTo>
                      <a:pt x="243" y="2436"/>
                    </a:lnTo>
                    <a:lnTo>
                      <a:pt x="253" y="2440"/>
                    </a:lnTo>
                    <a:lnTo>
                      <a:pt x="257" y="2450"/>
                    </a:lnTo>
                    <a:lnTo>
                      <a:pt x="257" y="2455"/>
                    </a:lnTo>
                    <a:lnTo>
                      <a:pt x="253" y="2455"/>
                    </a:lnTo>
                    <a:lnTo>
                      <a:pt x="248" y="2445"/>
                    </a:lnTo>
                    <a:lnTo>
                      <a:pt x="243" y="2440"/>
                    </a:lnTo>
                    <a:lnTo>
                      <a:pt x="233" y="2440"/>
                    </a:lnTo>
                    <a:lnTo>
                      <a:pt x="233" y="2436"/>
                    </a:lnTo>
                    <a:lnTo>
                      <a:pt x="228" y="2426"/>
                    </a:lnTo>
                    <a:lnTo>
                      <a:pt x="228" y="2416"/>
                    </a:lnTo>
                    <a:lnTo>
                      <a:pt x="233" y="2416"/>
                    </a:lnTo>
                    <a:lnTo>
                      <a:pt x="233" y="2406"/>
                    </a:lnTo>
                    <a:lnTo>
                      <a:pt x="228" y="2406"/>
                    </a:lnTo>
                    <a:lnTo>
                      <a:pt x="223" y="2401"/>
                    </a:lnTo>
                    <a:lnTo>
                      <a:pt x="223" y="2392"/>
                    </a:lnTo>
                    <a:lnTo>
                      <a:pt x="219" y="2387"/>
                    </a:lnTo>
                    <a:lnTo>
                      <a:pt x="214" y="2382"/>
                    </a:lnTo>
                    <a:lnTo>
                      <a:pt x="214" y="2367"/>
                    </a:lnTo>
                    <a:lnTo>
                      <a:pt x="209" y="2358"/>
                    </a:lnTo>
                    <a:lnTo>
                      <a:pt x="209" y="2358"/>
                    </a:lnTo>
                    <a:lnTo>
                      <a:pt x="204" y="2358"/>
                    </a:lnTo>
                    <a:lnTo>
                      <a:pt x="199" y="2372"/>
                    </a:lnTo>
                    <a:lnTo>
                      <a:pt x="194" y="2377"/>
                    </a:lnTo>
                    <a:lnTo>
                      <a:pt x="194" y="2372"/>
                    </a:lnTo>
                    <a:lnTo>
                      <a:pt x="189" y="2377"/>
                    </a:lnTo>
                    <a:lnTo>
                      <a:pt x="189" y="2372"/>
                    </a:lnTo>
                    <a:lnTo>
                      <a:pt x="185" y="2367"/>
                    </a:lnTo>
                    <a:lnTo>
                      <a:pt x="185" y="2363"/>
                    </a:lnTo>
                    <a:lnTo>
                      <a:pt x="180" y="2358"/>
                    </a:lnTo>
                    <a:lnTo>
                      <a:pt x="175" y="2358"/>
                    </a:lnTo>
                    <a:lnTo>
                      <a:pt x="175" y="2367"/>
                    </a:lnTo>
                    <a:lnTo>
                      <a:pt x="165" y="2358"/>
                    </a:lnTo>
                    <a:lnTo>
                      <a:pt x="160" y="2353"/>
                    </a:lnTo>
                    <a:lnTo>
                      <a:pt x="160" y="2319"/>
                    </a:lnTo>
                    <a:lnTo>
                      <a:pt x="155" y="2319"/>
                    </a:lnTo>
                    <a:lnTo>
                      <a:pt x="157" y="2323"/>
                    </a:lnTo>
                    <a:lnTo>
                      <a:pt x="154" y="2323"/>
                    </a:lnTo>
                    <a:lnTo>
                      <a:pt x="155" y="2329"/>
                    </a:lnTo>
                    <a:lnTo>
                      <a:pt x="146" y="2329"/>
                    </a:lnTo>
                    <a:lnTo>
                      <a:pt x="151" y="2324"/>
                    </a:lnTo>
                    <a:lnTo>
                      <a:pt x="151" y="2319"/>
                    </a:lnTo>
                    <a:lnTo>
                      <a:pt x="146" y="2319"/>
                    </a:lnTo>
                    <a:lnTo>
                      <a:pt x="141" y="2314"/>
                    </a:lnTo>
                    <a:lnTo>
                      <a:pt x="141" y="2319"/>
                    </a:lnTo>
                    <a:lnTo>
                      <a:pt x="136" y="2319"/>
                    </a:lnTo>
                    <a:lnTo>
                      <a:pt x="131" y="2314"/>
                    </a:lnTo>
                    <a:lnTo>
                      <a:pt x="131" y="2304"/>
                    </a:lnTo>
                    <a:lnTo>
                      <a:pt x="126" y="2299"/>
                    </a:lnTo>
                    <a:lnTo>
                      <a:pt x="97" y="2280"/>
                    </a:lnTo>
                    <a:lnTo>
                      <a:pt x="97" y="2261"/>
                    </a:lnTo>
                    <a:lnTo>
                      <a:pt x="92" y="2256"/>
                    </a:lnTo>
                    <a:lnTo>
                      <a:pt x="92" y="2241"/>
                    </a:lnTo>
                    <a:lnTo>
                      <a:pt x="97" y="2246"/>
                    </a:lnTo>
                    <a:lnTo>
                      <a:pt x="112" y="2246"/>
                    </a:lnTo>
                    <a:lnTo>
                      <a:pt x="112" y="2251"/>
                    </a:lnTo>
                    <a:lnTo>
                      <a:pt x="116" y="2256"/>
                    </a:lnTo>
                    <a:lnTo>
                      <a:pt x="116" y="2261"/>
                    </a:lnTo>
                    <a:lnTo>
                      <a:pt x="121" y="2261"/>
                    </a:lnTo>
                    <a:lnTo>
                      <a:pt x="121" y="2256"/>
                    </a:lnTo>
                    <a:lnTo>
                      <a:pt x="126" y="2251"/>
                    </a:lnTo>
                    <a:lnTo>
                      <a:pt x="126" y="2256"/>
                    </a:lnTo>
                    <a:lnTo>
                      <a:pt x="131" y="2251"/>
                    </a:lnTo>
                    <a:lnTo>
                      <a:pt x="131" y="2256"/>
                    </a:lnTo>
                    <a:lnTo>
                      <a:pt x="137" y="2255"/>
                    </a:lnTo>
                    <a:lnTo>
                      <a:pt x="136" y="2261"/>
                    </a:lnTo>
                    <a:lnTo>
                      <a:pt x="136" y="2290"/>
                    </a:lnTo>
                    <a:lnTo>
                      <a:pt x="141" y="2295"/>
                    </a:lnTo>
                    <a:lnTo>
                      <a:pt x="141" y="2275"/>
                    </a:lnTo>
                    <a:lnTo>
                      <a:pt x="146" y="2265"/>
                    </a:lnTo>
                    <a:lnTo>
                      <a:pt x="146" y="2261"/>
                    </a:lnTo>
                    <a:lnTo>
                      <a:pt x="151" y="2256"/>
                    </a:lnTo>
                    <a:lnTo>
                      <a:pt x="160" y="2256"/>
                    </a:lnTo>
                    <a:lnTo>
                      <a:pt x="160" y="2251"/>
                    </a:lnTo>
                    <a:lnTo>
                      <a:pt x="165" y="2246"/>
                    </a:lnTo>
                    <a:lnTo>
                      <a:pt x="170" y="2246"/>
                    </a:lnTo>
                    <a:lnTo>
                      <a:pt x="175" y="2241"/>
                    </a:lnTo>
                    <a:lnTo>
                      <a:pt x="175" y="2222"/>
                    </a:lnTo>
                    <a:lnTo>
                      <a:pt x="170" y="2207"/>
                    </a:lnTo>
                    <a:lnTo>
                      <a:pt x="170" y="2188"/>
                    </a:lnTo>
                    <a:lnTo>
                      <a:pt x="165" y="2183"/>
                    </a:lnTo>
                    <a:lnTo>
                      <a:pt x="165" y="2168"/>
                    </a:lnTo>
                    <a:lnTo>
                      <a:pt x="170" y="2173"/>
                    </a:lnTo>
                    <a:lnTo>
                      <a:pt x="170" y="2154"/>
                    </a:lnTo>
                    <a:lnTo>
                      <a:pt x="175" y="2163"/>
                    </a:lnTo>
                    <a:lnTo>
                      <a:pt x="175" y="2173"/>
                    </a:lnTo>
                    <a:lnTo>
                      <a:pt x="180" y="2178"/>
                    </a:lnTo>
                    <a:lnTo>
                      <a:pt x="180" y="2173"/>
                    </a:lnTo>
                    <a:lnTo>
                      <a:pt x="182" y="2173"/>
                    </a:lnTo>
                    <a:lnTo>
                      <a:pt x="185" y="2178"/>
                    </a:lnTo>
                    <a:lnTo>
                      <a:pt x="189" y="2178"/>
                    </a:lnTo>
                    <a:lnTo>
                      <a:pt x="185" y="2173"/>
                    </a:lnTo>
                    <a:lnTo>
                      <a:pt x="185" y="2168"/>
                    </a:lnTo>
                    <a:lnTo>
                      <a:pt x="189" y="2168"/>
                    </a:lnTo>
                    <a:lnTo>
                      <a:pt x="189" y="2173"/>
                    </a:lnTo>
                    <a:lnTo>
                      <a:pt x="194" y="2178"/>
                    </a:lnTo>
                    <a:lnTo>
                      <a:pt x="194" y="2173"/>
                    </a:lnTo>
                    <a:lnTo>
                      <a:pt x="199" y="2168"/>
                    </a:lnTo>
                    <a:lnTo>
                      <a:pt x="199" y="2173"/>
                    </a:lnTo>
                    <a:lnTo>
                      <a:pt x="204" y="2183"/>
                    </a:lnTo>
                    <a:lnTo>
                      <a:pt x="209" y="2188"/>
                    </a:lnTo>
                    <a:lnTo>
                      <a:pt x="209" y="2192"/>
                    </a:lnTo>
                    <a:lnTo>
                      <a:pt x="214" y="2202"/>
                    </a:lnTo>
                    <a:lnTo>
                      <a:pt x="219" y="2207"/>
                    </a:lnTo>
                    <a:lnTo>
                      <a:pt x="219" y="2222"/>
                    </a:lnTo>
                    <a:lnTo>
                      <a:pt x="223" y="2217"/>
                    </a:lnTo>
                    <a:lnTo>
                      <a:pt x="223" y="2183"/>
                    </a:lnTo>
                    <a:lnTo>
                      <a:pt x="219" y="2178"/>
                    </a:lnTo>
                    <a:lnTo>
                      <a:pt x="219" y="2173"/>
                    </a:lnTo>
                    <a:lnTo>
                      <a:pt x="223" y="2173"/>
                    </a:lnTo>
                    <a:lnTo>
                      <a:pt x="220" y="2169"/>
                    </a:lnTo>
                    <a:lnTo>
                      <a:pt x="219" y="2163"/>
                    </a:lnTo>
                    <a:lnTo>
                      <a:pt x="223" y="2163"/>
                    </a:lnTo>
                    <a:lnTo>
                      <a:pt x="223" y="2168"/>
                    </a:lnTo>
                    <a:lnTo>
                      <a:pt x="228" y="2173"/>
                    </a:lnTo>
                    <a:lnTo>
                      <a:pt x="233" y="2171"/>
                    </a:lnTo>
                    <a:lnTo>
                      <a:pt x="233" y="2168"/>
                    </a:lnTo>
                    <a:lnTo>
                      <a:pt x="243" y="2168"/>
                    </a:lnTo>
                    <a:lnTo>
                      <a:pt x="248" y="2173"/>
                    </a:lnTo>
                    <a:lnTo>
                      <a:pt x="253" y="2178"/>
                    </a:lnTo>
                    <a:lnTo>
                      <a:pt x="257" y="2188"/>
                    </a:lnTo>
                    <a:lnTo>
                      <a:pt x="257" y="2192"/>
                    </a:lnTo>
                    <a:lnTo>
                      <a:pt x="262" y="2192"/>
                    </a:lnTo>
                    <a:lnTo>
                      <a:pt x="257" y="2197"/>
                    </a:lnTo>
                    <a:lnTo>
                      <a:pt x="253" y="2192"/>
                    </a:lnTo>
                    <a:lnTo>
                      <a:pt x="248" y="2183"/>
                    </a:lnTo>
                    <a:lnTo>
                      <a:pt x="233" y="2177"/>
                    </a:lnTo>
                    <a:lnTo>
                      <a:pt x="233" y="2188"/>
                    </a:lnTo>
                    <a:lnTo>
                      <a:pt x="228" y="2188"/>
                    </a:lnTo>
                    <a:lnTo>
                      <a:pt x="228" y="2192"/>
                    </a:lnTo>
                    <a:lnTo>
                      <a:pt x="242" y="2192"/>
                    </a:lnTo>
                    <a:lnTo>
                      <a:pt x="238" y="2188"/>
                    </a:lnTo>
                    <a:lnTo>
                      <a:pt x="238" y="2183"/>
                    </a:lnTo>
                    <a:lnTo>
                      <a:pt x="243" y="2183"/>
                    </a:lnTo>
                    <a:lnTo>
                      <a:pt x="243" y="2188"/>
                    </a:lnTo>
                    <a:lnTo>
                      <a:pt x="248" y="2188"/>
                    </a:lnTo>
                    <a:lnTo>
                      <a:pt x="248" y="2192"/>
                    </a:lnTo>
                    <a:lnTo>
                      <a:pt x="244" y="2193"/>
                    </a:lnTo>
                    <a:lnTo>
                      <a:pt x="243" y="2197"/>
                    </a:lnTo>
                    <a:lnTo>
                      <a:pt x="248" y="2197"/>
                    </a:lnTo>
                    <a:lnTo>
                      <a:pt x="248" y="2202"/>
                    </a:lnTo>
                    <a:lnTo>
                      <a:pt x="257" y="2202"/>
                    </a:lnTo>
                    <a:lnTo>
                      <a:pt x="262" y="2207"/>
                    </a:lnTo>
                    <a:lnTo>
                      <a:pt x="267" y="2212"/>
                    </a:lnTo>
                    <a:lnTo>
                      <a:pt x="267" y="2207"/>
                    </a:lnTo>
                    <a:lnTo>
                      <a:pt x="277" y="2207"/>
                    </a:lnTo>
                    <a:lnTo>
                      <a:pt x="282" y="2207"/>
                    </a:lnTo>
                    <a:lnTo>
                      <a:pt x="282" y="2192"/>
                    </a:lnTo>
                    <a:lnTo>
                      <a:pt x="276" y="2193"/>
                    </a:lnTo>
                    <a:lnTo>
                      <a:pt x="272" y="2197"/>
                    </a:lnTo>
                    <a:lnTo>
                      <a:pt x="267" y="2197"/>
                    </a:lnTo>
                    <a:lnTo>
                      <a:pt x="264" y="2191"/>
                    </a:lnTo>
                    <a:lnTo>
                      <a:pt x="262" y="2183"/>
                    </a:lnTo>
                    <a:lnTo>
                      <a:pt x="257" y="2178"/>
                    </a:lnTo>
                    <a:lnTo>
                      <a:pt x="257" y="2163"/>
                    </a:lnTo>
                    <a:lnTo>
                      <a:pt x="262" y="2168"/>
                    </a:lnTo>
                    <a:lnTo>
                      <a:pt x="262" y="2163"/>
                    </a:lnTo>
                    <a:lnTo>
                      <a:pt x="267" y="2163"/>
                    </a:lnTo>
                    <a:lnTo>
                      <a:pt x="272" y="2158"/>
                    </a:lnTo>
                    <a:lnTo>
                      <a:pt x="275" y="2157"/>
                    </a:lnTo>
                    <a:lnTo>
                      <a:pt x="282" y="2163"/>
                    </a:lnTo>
                    <a:lnTo>
                      <a:pt x="287" y="2173"/>
                    </a:lnTo>
                    <a:lnTo>
                      <a:pt x="287" y="2178"/>
                    </a:lnTo>
                    <a:lnTo>
                      <a:pt x="291" y="2178"/>
                    </a:lnTo>
                    <a:lnTo>
                      <a:pt x="289" y="2173"/>
                    </a:lnTo>
                    <a:lnTo>
                      <a:pt x="287" y="2163"/>
                    </a:lnTo>
                    <a:lnTo>
                      <a:pt x="282" y="2158"/>
                    </a:lnTo>
                    <a:lnTo>
                      <a:pt x="282" y="2154"/>
                    </a:lnTo>
                    <a:lnTo>
                      <a:pt x="280" y="2155"/>
                    </a:lnTo>
                    <a:lnTo>
                      <a:pt x="279" y="2157"/>
                    </a:lnTo>
                    <a:lnTo>
                      <a:pt x="277" y="2154"/>
                    </a:lnTo>
                    <a:lnTo>
                      <a:pt x="280" y="2149"/>
                    </a:lnTo>
                    <a:lnTo>
                      <a:pt x="282" y="2144"/>
                    </a:lnTo>
                    <a:lnTo>
                      <a:pt x="287" y="2149"/>
                    </a:lnTo>
                    <a:lnTo>
                      <a:pt x="287" y="2154"/>
                    </a:lnTo>
                    <a:lnTo>
                      <a:pt x="291" y="2163"/>
                    </a:lnTo>
                    <a:lnTo>
                      <a:pt x="291" y="2144"/>
                    </a:lnTo>
                    <a:lnTo>
                      <a:pt x="287" y="2139"/>
                    </a:lnTo>
                    <a:lnTo>
                      <a:pt x="282" y="2134"/>
                    </a:lnTo>
                    <a:lnTo>
                      <a:pt x="277" y="2134"/>
                    </a:lnTo>
                    <a:lnTo>
                      <a:pt x="277" y="2139"/>
                    </a:lnTo>
                    <a:lnTo>
                      <a:pt x="272" y="2149"/>
                    </a:lnTo>
                    <a:lnTo>
                      <a:pt x="267" y="2149"/>
                    </a:lnTo>
                    <a:lnTo>
                      <a:pt x="265" y="2144"/>
                    </a:lnTo>
                    <a:lnTo>
                      <a:pt x="262" y="2144"/>
                    </a:lnTo>
                    <a:lnTo>
                      <a:pt x="257" y="2154"/>
                    </a:lnTo>
                    <a:lnTo>
                      <a:pt x="253" y="2158"/>
                    </a:lnTo>
                    <a:lnTo>
                      <a:pt x="248" y="2154"/>
                    </a:lnTo>
                    <a:lnTo>
                      <a:pt x="243" y="2149"/>
                    </a:lnTo>
                    <a:lnTo>
                      <a:pt x="243" y="2134"/>
                    </a:lnTo>
                    <a:lnTo>
                      <a:pt x="243" y="2134"/>
                    </a:lnTo>
                    <a:lnTo>
                      <a:pt x="238" y="2129"/>
                    </a:lnTo>
                    <a:lnTo>
                      <a:pt x="238" y="2139"/>
                    </a:lnTo>
                    <a:lnTo>
                      <a:pt x="233" y="2149"/>
                    </a:lnTo>
                    <a:lnTo>
                      <a:pt x="233" y="2154"/>
                    </a:lnTo>
                    <a:lnTo>
                      <a:pt x="228" y="2158"/>
                    </a:lnTo>
                    <a:lnTo>
                      <a:pt x="228" y="2154"/>
                    </a:lnTo>
                    <a:lnTo>
                      <a:pt x="223" y="2154"/>
                    </a:lnTo>
                    <a:lnTo>
                      <a:pt x="223" y="2149"/>
                    </a:lnTo>
                    <a:lnTo>
                      <a:pt x="219" y="2139"/>
                    </a:lnTo>
                    <a:lnTo>
                      <a:pt x="219" y="2134"/>
                    </a:lnTo>
                    <a:lnTo>
                      <a:pt x="223" y="2139"/>
                    </a:lnTo>
                    <a:lnTo>
                      <a:pt x="223" y="2124"/>
                    </a:lnTo>
                    <a:lnTo>
                      <a:pt x="214" y="2124"/>
                    </a:lnTo>
                    <a:lnTo>
                      <a:pt x="214" y="2115"/>
                    </a:lnTo>
                    <a:lnTo>
                      <a:pt x="204" y="2115"/>
                    </a:lnTo>
                    <a:lnTo>
                      <a:pt x="204" y="2110"/>
                    </a:lnTo>
                    <a:lnTo>
                      <a:pt x="204" y="2100"/>
                    </a:lnTo>
                    <a:lnTo>
                      <a:pt x="204" y="2071"/>
                    </a:lnTo>
                    <a:lnTo>
                      <a:pt x="209" y="2071"/>
                    </a:lnTo>
                    <a:lnTo>
                      <a:pt x="209" y="2061"/>
                    </a:lnTo>
                    <a:lnTo>
                      <a:pt x="204" y="2056"/>
                    </a:lnTo>
                    <a:lnTo>
                      <a:pt x="204" y="2061"/>
                    </a:lnTo>
                    <a:lnTo>
                      <a:pt x="204" y="2047"/>
                    </a:lnTo>
                    <a:lnTo>
                      <a:pt x="199" y="2042"/>
                    </a:lnTo>
                    <a:lnTo>
                      <a:pt x="199" y="2027"/>
                    </a:lnTo>
                    <a:lnTo>
                      <a:pt x="204" y="2027"/>
                    </a:lnTo>
                    <a:lnTo>
                      <a:pt x="209" y="2022"/>
                    </a:lnTo>
                    <a:lnTo>
                      <a:pt x="209" y="2017"/>
                    </a:lnTo>
                    <a:lnTo>
                      <a:pt x="214" y="2003"/>
                    </a:lnTo>
                    <a:lnTo>
                      <a:pt x="214" y="1998"/>
                    </a:lnTo>
                    <a:lnTo>
                      <a:pt x="219" y="1988"/>
                    </a:lnTo>
                    <a:lnTo>
                      <a:pt x="219" y="1979"/>
                    </a:lnTo>
                    <a:lnTo>
                      <a:pt x="223" y="1974"/>
                    </a:lnTo>
                    <a:lnTo>
                      <a:pt x="219" y="1969"/>
                    </a:lnTo>
                    <a:lnTo>
                      <a:pt x="223" y="1969"/>
                    </a:lnTo>
                    <a:lnTo>
                      <a:pt x="228" y="1964"/>
                    </a:lnTo>
                    <a:lnTo>
                      <a:pt x="228" y="1969"/>
                    </a:lnTo>
                    <a:lnTo>
                      <a:pt x="238" y="1969"/>
                    </a:lnTo>
                    <a:lnTo>
                      <a:pt x="238" y="1964"/>
                    </a:lnTo>
                    <a:lnTo>
                      <a:pt x="243" y="1964"/>
                    </a:lnTo>
                    <a:lnTo>
                      <a:pt x="248" y="1954"/>
                    </a:lnTo>
                    <a:lnTo>
                      <a:pt x="253" y="1954"/>
                    </a:lnTo>
                    <a:lnTo>
                      <a:pt x="262" y="1949"/>
                    </a:lnTo>
                    <a:lnTo>
                      <a:pt x="262" y="1944"/>
                    </a:lnTo>
                    <a:lnTo>
                      <a:pt x="267" y="1940"/>
                    </a:lnTo>
                    <a:lnTo>
                      <a:pt x="262" y="1940"/>
                    </a:lnTo>
                    <a:lnTo>
                      <a:pt x="262" y="1935"/>
                    </a:lnTo>
                    <a:lnTo>
                      <a:pt x="257" y="1930"/>
                    </a:lnTo>
                    <a:lnTo>
                      <a:pt x="257" y="1935"/>
                    </a:lnTo>
                    <a:lnTo>
                      <a:pt x="253" y="1935"/>
                    </a:lnTo>
                    <a:lnTo>
                      <a:pt x="253" y="1930"/>
                    </a:lnTo>
                    <a:lnTo>
                      <a:pt x="248" y="1930"/>
                    </a:lnTo>
                    <a:lnTo>
                      <a:pt x="248" y="1935"/>
                    </a:lnTo>
                    <a:lnTo>
                      <a:pt x="233" y="1945"/>
                    </a:lnTo>
                    <a:lnTo>
                      <a:pt x="228" y="1940"/>
                    </a:lnTo>
                    <a:lnTo>
                      <a:pt x="223" y="1945"/>
                    </a:lnTo>
                    <a:lnTo>
                      <a:pt x="228" y="1945"/>
                    </a:lnTo>
                    <a:lnTo>
                      <a:pt x="223" y="1949"/>
                    </a:lnTo>
                    <a:lnTo>
                      <a:pt x="219" y="1954"/>
                    </a:lnTo>
                    <a:lnTo>
                      <a:pt x="214" y="1964"/>
                    </a:lnTo>
                    <a:lnTo>
                      <a:pt x="214" y="1954"/>
                    </a:lnTo>
                    <a:lnTo>
                      <a:pt x="209" y="1954"/>
                    </a:lnTo>
                    <a:lnTo>
                      <a:pt x="204" y="1959"/>
                    </a:lnTo>
                    <a:lnTo>
                      <a:pt x="199" y="1969"/>
                    </a:lnTo>
                    <a:lnTo>
                      <a:pt x="199" y="1974"/>
                    </a:lnTo>
                    <a:lnTo>
                      <a:pt x="194" y="1974"/>
                    </a:lnTo>
                    <a:lnTo>
                      <a:pt x="194" y="1979"/>
                    </a:lnTo>
                    <a:lnTo>
                      <a:pt x="194" y="1988"/>
                    </a:lnTo>
                    <a:lnTo>
                      <a:pt x="189" y="1983"/>
                    </a:lnTo>
                    <a:lnTo>
                      <a:pt x="189" y="1998"/>
                    </a:lnTo>
                    <a:lnTo>
                      <a:pt x="189" y="1993"/>
                    </a:lnTo>
                    <a:lnTo>
                      <a:pt x="194" y="1998"/>
                    </a:lnTo>
                    <a:lnTo>
                      <a:pt x="193" y="2004"/>
                    </a:lnTo>
                    <a:lnTo>
                      <a:pt x="189" y="2008"/>
                    </a:lnTo>
                    <a:lnTo>
                      <a:pt x="189" y="2008"/>
                    </a:lnTo>
                    <a:lnTo>
                      <a:pt x="185" y="2003"/>
                    </a:lnTo>
                    <a:lnTo>
                      <a:pt x="180" y="2003"/>
                    </a:lnTo>
                    <a:lnTo>
                      <a:pt x="185" y="2008"/>
                    </a:lnTo>
                    <a:lnTo>
                      <a:pt x="185" y="2042"/>
                    </a:lnTo>
                    <a:lnTo>
                      <a:pt x="189" y="2042"/>
                    </a:lnTo>
                    <a:lnTo>
                      <a:pt x="189" y="2047"/>
                    </a:lnTo>
                    <a:lnTo>
                      <a:pt x="190" y="2052"/>
                    </a:lnTo>
                    <a:lnTo>
                      <a:pt x="194" y="2056"/>
                    </a:lnTo>
                    <a:lnTo>
                      <a:pt x="199" y="2056"/>
                    </a:lnTo>
                    <a:lnTo>
                      <a:pt x="199" y="2052"/>
                    </a:lnTo>
                    <a:lnTo>
                      <a:pt x="194" y="2052"/>
                    </a:lnTo>
                    <a:lnTo>
                      <a:pt x="194" y="2011"/>
                    </a:lnTo>
                    <a:lnTo>
                      <a:pt x="199" y="2017"/>
                    </a:lnTo>
                    <a:lnTo>
                      <a:pt x="204" y="2013"/>
                    </a:lnTo>
                    <a:lnTo>
                      <a:pt x="204" y="2008"/>
                    </a:lnTo>
                    <a:lnTo>
                      <a:pt x="209" y="1998"/>
                    </a:lnTo>
                    <a:lnTo>
                      <a:pt x="204" y="1998"/>
                    </a:lnTo>
                    <a:lnTo>
                      <a:pt x="204" y="1993"/>
                    </a:lnTo>
                    <a:lnTo>
                      <a:pt x="199" y="1993"/>
                    </a:lnTo>
                    <a:lnTo>
                      <a:pt x="199" y="1983"/>
                    </a:lnTo>
                    <a:lnTo>
                      <a:pt x="194" y="1979"/>
                    </a:lnTo>
                    <a:lnTo>
                      <a:pt x="194" y="1969"/>
                    </a:lnTo>
                    <a:lnTo>
                      <a:pt x="199" y="1959"/>
                    </a:lnTo>
                    <a:lnTo>
                      <a:pt x="199" y="1945"/>
                    </a:lnTo>
                    <a:lnTo>
                      <a:pt x="194" y="1945"/>
                    </a:lnTo>
                    <a:lnTo>
                      <a:pt x="189" y="1945"/>
                    </a:lnTo>
                    <a:lnTo>
                      <a:pt x="189" y="1945"/>
                    </a:lnTo>
                    <a:lnTo>
                      <a:pt x="189" y="1949"/>
                    </a:lnTo>
                    <a:lnTo>
                      <a:pt x="194" y="1949"/>
                    </a:lnTo>
                    <a:lnTo>
                      <a:pt x="194" y="1959"/>
                    </a:lnTo>
                    <a:lnTo>
                      <a:pt x="189" y="1959"/>
                    </a:lnTo>
                    <a:lnTo>
                      <a:pt x="185" y="1964"/>
                    </a:lnTo>
                    <a:lnTo>
                      <a:pt x="185" y="1959"/>
                    </a:lnTo>
                    <a:lnTo>
                      <a:pt x="180" y="1959"/>
                    </a:lnTo>
                    <a:lnTo>
                      <a:pt x="180" y="1949"/>
                    </a:lnTo>
                    <a:lnTo>
                      <a:pt x="185" y="1949"/>
                    </a:lnTo>
                    <a:lnTo>
                      <a:pt x="185" y="1945"/>
                    </a:lnTo>
                    <a:lnTo>
                      <a:pt x="180" y="1945"/>
                    </a:lnTo>
                    <a:lnTo>
                      <a:pt x="180" y="1940"/>
                    </a:lnTo>
                    <a:lnTo>
                      <a:pt x="185" y="1940"/>
                    </a:lnTo>
                    <a:lnTo>
                      <a:pt x="180" y="1935"/>
                    </a:lnTo>
                    <a:lnTo>
                      <a:pt x="175" y="1935"/>
                    </a:lnTo>
                    <a:lnTo>
                      <a:pt x="175" y="1940"/>
                    </a:lnTo>
                    <a:lnTo>
                      <a:pt x="170" y="1940"/>
                    </a:lnTo>
                    <a:lnTo>
                      <a:pt x="170" y="1954"/>
                    </a:lnTo>
                    <a:lnTo>
                      <a:pt x="175" y="1954"/>
                    </a:lnTo>
                    <a:lnTo>
                      <a:pt x="175" y="1969"/>
                    </a:lnTo>
                    <a:lnTo>
                      <a:pt x="165" y="1969"/>
                    </a:lnTo>
                    <a:lnTo>
                      <a:pt x="160" y="1964"/>
                    </a:lnTo>
                    <a:lnTo>
                      <a:pt x="160" y="1979"/>
                    </a:lnTo>
                    <a:lnTo>
                      <a:pt x="155" y="1979"/>
                    </a:lnTo>
                    <a:lnTo>
                      <a:pt x="155" y="1974"/>
                    </a:lnTo>
                    <a:lnTo>
                      <a:pt x="151" y="1974"/>
                    </a:lnTo>
                    <a:lnTo>
                      <a:pt x="151" y="1969"/>
                    </a:lnTo>
                    <a:lnTo>
                      <a:pt x="155" y="1964"/>
                    </a:lnTo>
                    <a:lnTo>
                      <a:pt x="155" y="1945"/>
                    </a:lnTo>
                    <a:lnTo>
                      <a:pt x="160" y="1945"/>
                    </a:lnTo>
                    <a:lnTo>
                      <a:pt x="160" y="1949"/>
                    </a:lnTo>
                    <a:lnTo>
                      <a:pt x="165" y="1954"/>
                    </a:lnTo>
                    <a:lnTo>
                      <a:pt x="165" y="1930"/>
                    </a:lnTo>
                    <a:lnTo>
                      <a:pt x="151" y="1930"/>
                    </a:lnTo>
                    <a:lnTo>
                      <a:pt x="151" y="1954"/>
                    </a:lnTo>
                    <a:lnTo>
                      <a:pt x="151" y="1949"/>
                    </a:lnTo>
                    <a:lnTo>
                      <a:pt x="146" y="1945"/>
                    </a:lnTo>
                    <a:lnTo>
                      <a:pt x="146" y="1940"/>
                    </a:lnTo>
                    <a:lnTo>
                      <a:pt x="141" y="1935"/>
                    </a:lnTo>
                    <a:lnTo>
                      <a:pt x="146" y="1930"/>
                    </a:lnTo>
                    <a:lnTo>
                      <a:pt x="146" y="1920"/>
                    </a:lnTo>
                    <a:lnTo>
                      <a:pt x="146" y="1915"/>
                    </a:lnTo>
                    <a:lnTo>
                      <a:pt x="141" y="1911"/>
                    </a:lnTo>
                    <a:lnTo>
                      <a:pt x="138" y="1904"/>
                    </a:lnTo>
                    <a:lnTo>
                      <a:pt x="138" y="1896"/>
                    </a:lnTo>
                    <a:lnTo>
                      <a:pt x="136" y="1901"/>
                    </a:lnTo>
                    <a:lnTo>
                      <a:pt x="136" y="1891"/>
                    </a:lnTo>
                    <a:lnTo>
                      <a:pt x="141" y="1891"/>
                    </a:lnTo>
                    <a:lnTo>
                      <a:pt x="141" y="1901"/>
                    </a:lnTo>
                    <a:lnTo>
                      <a:pt x="146" y="1911"/>
                    </a:lnTo>
                    <a:lnTo>
                      <a:pt x="146" y="1901"/>
                    </a:lnTo>
                    <a:lnTo>
                      <a:pt x="151" y="1906"/>
                    </a:lnTo>
                    <a:lnTo>
                      <a:pt x="151" y="1896"/>
                    </a:lnTo>
                    <a:lnTo>
                      <a:pt x="155" y="1891"/>
                    </a:lnTo>
                    <a:lnTo>
                      <a:pt x="160" y="1891"/>
                    </a:lnTo>
                    <a:lnTo>
                      <a:pt x="155" y="1886"/>
                    </a:lnTo>
                    <a:lnTo>
                      <a:pt x="163" y="1880"/>
                    </a:lnTo>
                    <a:lnTo>
                      <a:pt x="160" y="1877"/>
                    </a:lnTo>
                    <a:lnTo>
                      <a:pt x="155" y="1877"/>
                    </a:lnTo>
                    <a:lnTo>
                      <a:pt x="155" y="1881"/>
                    </a:lnTo>
                    <a:lnTo>
                      <a:pt x="151" y="1881"/>
                    </a:lnTo>
                    <a:lnTo>
                      <a:pt x="151" y="1852"/>
                    </a:lnTo>
                    <a:lnTo>
                      <a:pt x="155" y="1847"/>
                    </a:lnTo>
                    <a:lnTo>
                      <a:pt x="160" y="1852"/>
                    </a:lnTo>
                    <a:lnTo>
                      <a:pt x="160" y="1842"/>
                    </a:lnTo>
                    <a:lnTo>
                      <a:pt x="165" y="1813"/>
                    </a:lnTo>
                    <a:lnTo>
                      <a:pt x="170" y="1808"/>
                    </a:lnTo>
                    <a:lnTo>
                      <a:pt x="170" y="1804"/>
                    </a:lnTo>
                    <a:lnTo>
                      <a:pt x="175" y="1799"/>
                    </a:lnTo>
                    <a:lnTo>
                      <a:pt x="180" y="1799"/>
                    </a:lnTo>
                    <a:lnTo>
                      <a:pt x="180" y="1789"/>
                    </a:lnTo>
                    <a:lnTo>
                      <a:pt x="175" y="1794"/>
                    </a:lnTo>
                    <a:lnTo>
                      <a:pt x="170" y="1799"/>
                    </a:lnTo>
                    <a:lnTo>
                      <a:pt x="165" y="1804"/>
                    </a:lnTo>
                    <a:lnTo>
                      <a:pt x="160" y="1813"/>
                    </a:lnTo>
                    <a:lnTo>
                      <a:pt x="155" y="1823"/>
                    </a:lnTo>
                    <a:lnTo>
                      <a:pt x="151" y="1828"/>
                    </a:lnTo>
                    <a:lnTo>
                      <a:pt x="151" y="1842"/>
                    </a:lnTo>
                    <a:lnTo>
                      <a:pt x="146" y="1847"/>
                    </a:lnTo>
                    <a:lnTo>
                      <a:pt x="141" y="1847"/>
                    </a:lnTo>
                    <a:lnTo>
                      <a:pt x="141" y="1857"/>
                    </a:lnTo>
                    <a:lnTo>
                      <a:pt x="136" y="1862"/>
                    </a:lnTo>
                    <a:lnTo>
                      <a:pt x="136" y="1857"/>
                    </a:lnTo>
                    <a:lnTo>
                      <a:pt x="131" y="1862"/>
                    </a:lnTo>
                    <a:lnTo>
                      <a:pt x="131" y="1867"/>
                    </a:lnTo>
                    <a:lnTo>
                      <a:pt x="121" y="1867"/>
                    </a:lnTo>
                    <a:lnTo>
                      <a:pt x="121" y="1857"/>
                    </a:lnTo>
                    <a:lnTo>
                      <a:pt x="116" y="1857"/>
                    </a:lnTo>
                    <a:lnTo>
                      <a:pt x="116" y="1862"/>
                    </a:lnTo>
                    <a:lnTo>
                      <a:pt x="112" y="1862"/>
                    </a:lnTo>
                    <a:lnTo>
                      <a:pt x="112" y="1872"/>
                    </a:lnTo>
                    <a:lnTo>
                      <a:pt x="107" y="1877"/>
                    </a:lnTo>
                    <a:lnTo>
                      <a:pt x="107" y="1886"/>
                    </a:lnTo>
                    <a:lnTo>
                      <a:pt x="112" y="1886"/>
                    </a:lnTo>
                    <a:lnTo>
                      <a:pt x="107" y="1891"/>
                    </a:lnTo>
                    <a:lnTo>
                      <a:pt x="107" y="1896"/>
                    </a:lnTo>
                    <a:lnTo>
                      <a:pt x="102" y="1901"/>
                    </a:lnTo>
                    <a:lnTo>
                      <a:pt x="102" y="1881"/>
                    </a:lnTo>
                    <a:lnTo>
                      <a:pt x="97" y="1881"/>
                    </a:lnTo>
                    <a:lnTo>
                      <a:pt x="102" y="1872"/>
                    </a:lnTo>
                    <a:lnTo>
                      <a:pt x="97" y="1867"/>
                    </a:lnTo>
                    <a:lnTo>
                      <a:pt x="102" y="1862"/>
                    </a:lnTo>
                    <a:lnTo>
                      <a:pt x="102" y="1852"/>
                    </a:lnTo>
                    <a:lnTo>
                      <a:pt x="107" y="1852"/>
                    </a:lnTo>
                    <a:lnTo>
                      <a:pt x="111" y="1835"/>
                    </a:lnTo>
                    <a:lnTo>
                      <a:pt x="112" y="1823"/>
                    </a:lnTo>
                    <a:lnTo>
                      <a:pt x="107" y="1823"/>
                    </a:lnTo>
                    <a:lnTo>
                      <a:pt x="107" y="1833"/>
                    </a:lnTo>
                    <a:lnTo>
                      <a:pt x="102" y="1833"/>
                    </a:lnTo>
                    <a:lnTo>
                      <a:pt x="102" y="1838"/>
                    </a:lnTo>
                    <a:lnTo>
                      <a:pt x="92" y="1842"/>
                    </a:lnTo>
                    <a:lnTo>
                      <a:pt x="82" y="1842"/>
                    </a:lnTo>
                    <a:lnTo>
                      <a:pt x="82" y="1847"/>
                    </a:lnTo>
                    <a:lnTo>
                      <a:pt x="78" y="1847"/>
                    </a:lnTo>
                    <a:lnTo>
                      <a:pt x="78" y="1857"/>
                    </a:lnTo>
                    <a:lnTo>
                      <a:pt x="82" y="1862"/>
                    </a:lnTo>
                    <a:lnTo>
                      <a:pt x="82" y="1886"/>
                    </a:lnTo>
                    <a:lnTo>
                      <a:pt x="73" y="1872"/>
                    </a:lnTo>
                    <a:lnTo>
                      <a:pt x="73" y="1867"/>
                    </a:lnTo>
                    <a:lnTo>
                      <a:pt x="68" y="1867"/>
                    </a:lnTo>
                    <a:lnTo>
                      <a:pt x="68" y="1872"/>
                    </a:lnTo>
                    <a:lnTo>
                      <a:pt x="58" y="1867"/>
                    </a:lnTo>
                    <a:lnTo>
                      <a:pt x="53" y="1872"/>
                    </a:lnTo>
                    <a:lnTo>
                      <a:pt x="48" y="1872"/>
                    </a:lnTo>
                    <a:lnTo>
                      <a:pt x="44" y="1862"/>
                    </a:lnTo>
                    <a:lnTo>
                      <a:pt x="39" y="1862"/>
                    </a:lnTo>
                    <a:lnTo>
                      <a:pt x="34" y="1857"/>
                    </a:lnTo>
                    <a:lnTo>
                      <a:pt x="24" y="1857"/>
                    </a:lnTo>
                    <a:lnTo>
                      <a:pt x="24" y="1847"/>
                    </a:lnTo>
                    <a:lnTo>
                      <a:pt x="19" y="1828"/>
                    </a:lnTo>
                    <a:lnTo>
                      <a:pt x="19" y="1823"/>
                    </a:lnTo>
                    <a:lnTo>
                      <a:pt x="10" y="1808"/>
                    </a:lnTo>
                    <a:lnTo>
                      <a:pt x="5" y="1808"/>
                    </a:lnTo>
                    <a:lnTo>
                      <a:pt x="0" y="1799"/>
                    </a:lnTo>
                    <a:lnTo>
                      <a:pt x="5" y="1789"/>
                    </a:lnTo>
                    <a:lnTo>
                      <a:pt x="5" y="1774"/>
                    </a:lnTo>
                    <a:lnTo>
                      <a:pt x="10" y="1774"/>
                    </a:lnTo>
                    <a:lnTo>
                      <a:pt x="10" y="1770"/>
                    </a:lnTo>
                    <a:lnTo>
                      <a:pt x="14" y="1770"/>
                    </a:lnTo>
                    <a:lnTo>
                      <a:pt x="14" y="1760"/>
                    </a:lnTo>
                    <a:lnTo>
                      <a:pt x="19" y="1750"/>
                    </a:lnTo>
                    <a:lnTo>
                      <a:pt x="19" y="1726"/>
                    </a:lnTo>
                    <a:lnTo>
                      <a:pt x="24" y="1721"/>
                    </a:lnTo>
                    <a:lnTo>
                      <a:pt x="29" y="1716"/>
                    </a:lnTo>
                    <a:lnTo>
                      <a:pt x="29" y="1697"/>
                    </a:lnTo>
                    <a:lnTo>
                      <a:pt x="34" y="1692"/>
                    </a:lnTo>
                    <a:lnTo>
                      <a:pt x="39" y="1687"/>
                    </a:lnTo>
                    <a:lnTo>
                      <a:pt x="39" y="1682"/>
                    </a:lnTo>
                    <a:lnTo>
                      <a:pt x="34" y="1677"/>
                    </a:lnTo>
                    <a:lnTo>
                      <a:pt x="39" y="1672"/>
                    </a:lnTo>
                    <a:lnTo>
                      <a:pt x="39" y="1668"/>
                    </a:lnTo>
                    <a:lnTo>
                      <a:pt x="44" y="1658"/>
                    </a:lnTo>
                    <a:lnTo>
                      <a:pt x="48" y="1653"/>
                    </a:lnTo>
                    <a:lnTo>
                      <a:pt x="53" y="1648"/>
                    </a:lnTo>
                    <a:lnTo>
                      <a:pt x="63" y="1638"/>
                    </a:lnTo>
                    <a:lnTo>
                      <a:pt x="68" y="1629"/>
                    </a:lnTo>
                    <a:lnTo>
                      <a:pt x="78" y="1619"/>
                    </a:lnTo>
                    <a:lnTo>
                      <a:pt x="87" y="1604"/>
                    </a:lnTo>
                    <a:lnTo>
                      <a:pt x="92" y="1595"/>
                    </a:lnTo>
                    <a:lnTo>
                      <a:pt x="97" y="1590"/>
                    </a:lnTo>
                    <a:lnTo>
                      <a:pt x="102" y="1580"/>
                    </a:lnTo>
                    <a:lnTo>
                      <a:pt x="121" y="1561"/>
                    </a:lnTo>
                    <a:lnTo>
                      <a:pt x="126" y="1556"/>
                    </a:lnTo>
                    <a:lnTo>
                      <a:pt x="141" y="1556"/>
                    </a:lnTo>
                    <a:lnTo>
                      <a:pt x="141" y="1551"/>
                    </a:lnTo>
                    <a:lnTo>
                      <a:pt x="160" y="1551"/>
                    </a:lnTo>
                    <a:lnTo>
                      <a:pt x="165" y="1546"/>
                    </a:lnTo>
                    <a:lnTo>
                      <a:pt x="170" y="1551"/>
                    </a:lnTo>
                    <a:lnTo>
                      <a:pt x="170" y="1546"/>
                    </a:lnTo>
                    <a:lnTo>
                      <a:pt x="175" y="1546"/>
                    </a:lnTo>
                    <a:lnTo>
                      <a:pt x="185" y="1536"/>
                    </a:lnTo>
                    <a:lnTo>
                      <a:pt x="189" y="1536"/>
                    </a:lnTo>
                    <a:lnTo>
                      <a:pt x="189" y="1565"/>
                    </a:lnTo>
                    <a:lnTo>
                      <a:pt x="194" y="1570"/>
                    </a:lnTo>
                    <a:lnTo>
                      <a:pt x="199" y="1575"/>
                    </a:lnTo>
                    <a:lnTo>
                      <a:pt x="204" y="1580"/>
                    </a:lnTo>
                    <a:lnTo>
                      <a:pt x="209" y="1585"/>
                    </a:lnTo>
                    <a:lnTo>
                      <a:pt x="214" y="1585"/>
                    </a:lnTo>
                    <a:lnTo>
                      <a:pt x="214" y="1580"/>
                    </a:lnTo>
                    <a:lnTo>
                      <a:pt x="228" y="1580"/>
                    </a:lnTo>
                    <a:lnTo>
                      <a:pt x="228" y="1575"/>
                    </a:lnTo>
                    <a:lnTo>
                      <a:pt x="233" y="1575"/>
                    </a:lnTo>
                    <a:lnTo>
                      <a:pt x="233" y="1580"/>
                    </a:lnTo>
                    <a:lnTo>
                      <a:pt x="228" y="1585"/>
                    </a:lnTo>
                    <a:lnTo>
                      <a:pt x="228" y="1590"/>
                    </a:lnTo>
                    <a:lnTo>
                      <a:pt x="223" y="1585"/>
                    </a:lnTo>
                    <a:lnTo>
                      <a:pt x="223" y="1595"/>
                    </a:lnTo>
                    <a:lnTo>
                      <a:pt x="219" y="1599"/>
                    </a:lnTo>
                    <a:lnTo>
                      <a:pt x="219" y="1604"/>
                    </a:lnTo>
                    <a:lnTo>
                      <a:pt x="223" y="1599"/>
                    </a:lnTo>
                    <a:lnTo>
                      <a:pt x="223" y="1604"/>
                    </a:lnTo>
                    <a:lnTo>
                      <a:pt x="228" y="1604"/>
                    </a:lnTo>
                    <a:lnTo>
                      <a:pt x="228" y="1599"/>
                    </a:lnTo>
                    <a:lnTo>
                      <a:pt x="233" y="1599"/>
                    </a:lnTo>
                    <a:lnTo>
                      <a:pt x="233" y="1604"/>
                    </a:lnTo>
                    <a:lnTo>
                      <a:pt x="228" y="1609"/>
                    </a:lnTo>
                    <a:lnTo>
                      <a:pt x="233" y="1609"/>
                    </a:lnTo>
                    <a:lnTo>
                      <a:pt x="228" y="1614"/>
                    </a:lnTo>
                    <a:lnTo>
                      <a:pt x="233" y="1624"/>
                    </a:lnTo>
                    <a:lnTo>
                      <a:pt x="233" y="1629"/>
                    </a:lnTo>
                    <a:lnTo>
                      <a:pt x="238" y="1631"/>
                    </a:lnTo>
                    <a:lnTo>
                      <a:pt x="243" y="1629"/>
                    </a:lnTo>
                    <a:lnTo>
                      <a:pt x="243" y="1624"/>
                    </a:lnTo>
                    <a:lnTo>
                      <a:pt x="238" y="1624"/>
                    </a:lnTo>
                    <a:lnTo>
                      <a:pt x="238" y="1619"/>
                    </a:lnTo>
                    <a:lnTo>
                      <a:pt x="248" y="1619"/>
                    </a:lnTo>
                    <a:lnTo>
                      <a:pt x="248" y="1629"/>
                    </a:lnTo>
                    <a:lnTo>
                      <a:pt x="253" y="1624"/>
                    </a:lnTo>
                    <a:lnTo>
                      <a:pt x="253" y="1604"/>
                    </a:lnTo>
                    <a:lnTo>
                      <a:pt x="257" y="1604"/>
                    </a:lnTo>
                    <a:lnTo>
                      <a:pt x="253" y="1599"/>
                    </a:lnTo>
                    <a:lnTo>
                      <a:pt x="253" y="1595"/>
                    </a:lnTo>
                    <a:lnTo>
                      <a:pt x="253" y="1590"/>
                    </a:lnTo>
                    <a:lnTo>
                      <a:pt x="262" y="1590"/>
                    </a:lnTo>
                    <a:lnTo>
                      <a:pt x="262" y="1580"/>
                    </a:lnTo>
                    <a:lnTo>
                      <a:pt x="265" y="1580"/>
                    </a:lnTo>
                    <a:lnTo>
                      <a:pt x="267" y="1575"/>
                    </a:lnTo>
                    <a:lnTo>
                      <a:pt x="269" y="1579"/>
                    </a:lnTo>
                    <a:lnTo>
                      <a:pt x="267" y="1585"/>
                    </a:lnTo>
                    <a:lnTo>
                      <a:pt x="272" y="1580"/>
                    </a:lnTo>
                    <a:lnTo>
                      <a:pt x="272" y="1575"/>
                    </a:lnTo>
                    <a:lnTo>
                      <a:pt x="277" y="1575"/>
                    </a:lnTo>
                    <a:lnTo>
                      <a:pt x="277" y="1595"/>
                    </a:lnTo>
                    <a:lnTo>
                      <a:pt x="272" y="1595"/>
                    </a:lnTo>
                    <a:lnTo>
                      <a:pt x="272" y="1599"/>
                    </a:lnTo>
                    <a:lnTo>
                      <a:pt x="277" y="1599"/>
                    </a:lnTo>
                    <a:lnTo>
                      <a:pt x="277" y="1604"/>
                    </a:lnTo>
                    <a:lnTo>
                      <a:pt x="282" y="1604"/>
                    </a:lnTo>
                    <a:lnTo>
                      <a:pt x="282" y="1599"/>
                    </a:lnTo>
                    <a:lnTo>
                      <a:pt x="287" y="1599"/>
                    </a:lnTo>
                    <a:lnTo>
                      <a:pt x="287" y="1590"/>
                    </a:lnTo>
                    <a:lnTo>
                      <a:pt x="282" y="1585"/>
                    </a:lnTo>
                    <a:lnTo>
                      <a:pt x="282" y="1580"/>
                    </a:lnTo>
                    <a:lnTo>
                      <a:pt x="287" y="1580"/>
                    </a:lnTo>
                    <a:lnTo>
                      <a:pt x="287" y="1574"/>
                    </a:lnTo>
                    <a:lnTo>
                      <a:pt x="282" y="1575"/>
                    </a:lnTo>
                    <a:lnTo>
                      <a:pt x="282" y="1565"/>
                    </a:lnTo>
                    <a:lnTo>
                      <a:pt x="286" y="1565"/>
                    </a:lnTo>
                    <a:lnTo>
                      <a:pt x="282" y="1561"/>
                    </a:lnTo>
                    <a:lnTo>
                      <a:pt x="282" y="1551"/>
                    </a:lnTo>
                    <a:lnTo>
                      <a:pt x="291" y="1551"/>
                    </a:lnTo>
                    <a:lnTo>
                      <a:pt x="287" y="1556"/>
                    </a:lnTo>
                    <a:lnTo>
                      <a:pt x="291" y="1561"/>
                    </a:lnTo>
                    <a:lnTo>
                      <a:pt x="291" y="1575"/>
                    </a:lnTo>
                    <a:lnTo>
                      <a:pt x="296" y="1575"/>
                    </a:lnTo>
                    <a:lnTo>
                      <a:pt x="296" y="1561"/>
                    </a:lnTo>
                    <a:lnTo>
                      <a:pt x="291" y="1556"/>
                    </a:lnTo>
                    <a:lnTo>
                      <a:pt x="306" y="1556"/>
                    </a:lnTo>
                    <a:lnTo>
                      <a:pt x="306" y="1551"/>
                    </a:lnTo>
                    <a:lnTo>
                      <a:pt x="301" y="1551"/>
                    </a:lnTo>
                    <a:lnTo>
                      <a:pt x="296" y="1546"/>
                    </a:lnTo>
                    <a:lnTo>
                      <a:pt x="301" y="1546"/>
                    </a:lnTo>
                    <a:lnTo>
                      <a:pt x="306" y="1541"/>
                    </a:lnTo>
                    <a:lnTo>
                      <a:pt x="308" y="1538"/>
                    </a:lnTo>
                    <a:lnTo>
                      <a:pt x="312" y="1538"/>
                    </a:lnTo>
                    <a:lnTo>
                      <a:pt x="316" y="1541"/>
                    </a:lnTo>
                    <a:lnTo>
                      <a:pt x="311" y="1546"/>
                    </a:lnTo>
                    <a:lnTo>
                      <a:pt x="316" y="1546"/>
                    </a:lnTo>
                    <a:lnTo>
                      <a:pt x="316" y="1556"/>
                    </a:lnTo>
                    <a:lnTo>
                      <a:pt x="321" y="1556"/>
                    </a:lnTo>
                    <a:lnTo>
                      <a:pt x="321" y="1546"/>
                    </a:lnTo>
                    <a:lnTo>
                      <a:pt x="326" y="1541"/>
                    </a:lnTo>
                    <a:lnTo>
                      <a:pt x="326" y="1538"/>
                    </a:lnTo>
                    <a:lnTo>
                      <a:pt x="326" y="1536"/>
                    </a:lnTo>
                    <a:lnTo>
                      <a:pt x="326" y="1531"/>
                    </a:lnTo>
                    <a:lnTo>
                      <a:pt x="330" y="1531"/>
                    </a:lnTo>
                    <a:lnTo>
                      <a:pt x="330" y="1536"/>
                    </a:lnTo>
                    <a:lnTo>
                      <a:pt x="345" y="1536"/>
                    </a:lnTo>
                    <a:lnTo>
                      <a:pt x="345" y="1531"/>
                    </a:lnTo>
                    <a:lnTo>
                      <a:pt x="350" y="1527"/>
                    </a:lnTo>
                    <a:lnTo>
                      <a:pt x="350" y="1517"/>
                    </a:lnTo>
                    <a:lnTo>
                      <a:pt x="345" y="1512"/>
                    </a:lnTo>
                    <a:lnTo>
                      <a:pt x="345" y="1502"/>
                    </a:lnTo>
                    <a:lnTo>
                      <a:pt x="340" y="1502"/>
                    </a:lnTo>
                    <a:lnTo>
                      <a:pt x="340" y="1492"/>
                    </a:lnTo>
                    <a:lnTo>
                      <a:pt x="345" y="1492"/>
                    </a:lnTo>
                    <a:lnTo>
                      <a:pt x="345" y="1497"/>
                    </a:lnTo>
                    <a:lnTo>
                      <a:pt x="347" y="1500"/>
                    </a:lnTo>
                    <a:lnTo>
                      <a:pt x="354" y="1501"/>
                    </a:lnTo>
                    <a:lnTo>
                      <a:pt x="355" y="1507"/>
                    </a:lnTo>
                    <a:lnTo>
                      <a:pt x="350" y="1507"/>
                    </a:lnTo>
                    <a:lnTo>
                      <a:pt x="350" y="1512"/>
                    </a:lnTo>
                    <a:lnTo>
                      <a:pt x="355" y="1512"/>
                    </a:lnTo>
                    <a:lnTo>
                      <a:pt x="355" y="1527"/>
                    </a:lnTo>
                    <a:lnTo>
                      <a:pt x="360" y="1527"/>
                    </a:lnTo>
                    <a:lnTo>
                      <a:pt x="360" y="1522"/>
                    </a:lnTo>
                    <a:lnTo>
                      <a:pt x="357" y="1519"/>
                    </a:lnTo>
                    <a:lnTo>
                      <a:pt x="360" y="1517"/>
                    </a:lnTo>
                    <a:lnTo>
                      <a:pt x="360" y="1507"/>
                    </a:lnTo>
                    <a:lnTo>
                      <a:pt x="364" y="1502"/>
                    </a:lnTo>
                    <a:lnTo>
                      <a:pt x="364" y="1497"/>
                    </a:lnTo>
                    <a:lnTo>
                      <a:pt x="369" y="1497"/>
                    </a:lnTo>
                    <a:lnTo>
                      <a:pt x="374" y="1492"/>
                    </a:lnTo>
                    <a:lnTo>
                      <a:pt x="374" y="1483"/>
                    </a:lnTo>
                    <a:lnTo>
                      <a:pt x="369" y="1478"/>
                    </a:lnTo>
                    <a:lnTo>
                      <a:pt x="374" y="1473"/>
                    </a:lnTo>
                    <a:lnTo>
                      <a:pt x="374" y="1478"/>
                    </a:lnTo>
                    <a:lnTo>
                      <a:pt x="379" y="1478"/>
                    </a:lnTo>
                    <a:lnTo>
                      <a:pt x="379" y="1473"/>
                    </a:lnTo>
                    <a:lnTo>
                      <a:pt x="384" y="1478"/>
                    </a:lnTo>
                    <a:lnTo>
                      <a:pt x="384" y="1483"/>
                    </a:lnTo>
                    <a:lnTo>
                      <a:pt x="394" y="1478"/>
                    </a:lnTo>
                    <a:lnTo>
                      <a:pt x="389" y="1478"/>
                    </a:lnTo>
                    <a:lnTo>
                      <a:pt x="384" y="1473"/>
                    </a:lnTo>
                    <a:lnTo>
                      <a:pt x="394" y="1473"/>
                    </a:lnTo>
                    <a:lnTo>
                      <a:pt x="394" y="1463"/>
                    </a:lnTo>
                    <a:lnTo>
                      <a:pt x="389" y="1468"/>
                    </a:lnTo>
                    <a:lnTo>
                      <a:pt x="389" y="1463"/>
                    </a:lnTo>
                    <a:lnTo>
                      <a:pt x="379" y="1463"/>
                    </a:lnTo>
                    <a:lnTo>
                      <a:pt x="389" y="1454"/>
                    </a:lnTo>
                    <a:lnTo>
                      <a:pt x="389" y="1454"/>
                    </a:lnTo>
                    <a:lnTo>
                      <a:pt x="394" y="1454"/>
                    </a:lnTo>
                    <a:lnTo>
                      <a:pt x="394" y="1458"/>
                    </a:lnTo>
                    <a:lnTo>
                      <a:pt x="399" y="1454"/>
                    </a:lnTo>
                    <a:lnTo>
                      <a:pt x="398" y="1449"/>
                    </a:lnTo>
                    <a:lnTo>
                      <a:pt x="403" y="1449"/>
                    </a:lnTo>
                    <a:lnTo>
                      <a:pt x="403" y="1454"/>
                    </a:lnTo>
                    <a:lnTo>
                      <a:pt x="403" y="1454"/>
                    </a:lnTo>
                    <a:lnTo>
                      <a:pt x="408" y="1454"/>
                    </a:lnTo>
                    <a:lnTo>
                      <a:pt x="413" y="1458"/>
                    </a:lnTo>
                    <a:lnTo>
                      <a:pt x="413" y="1454"/>
                    </a:lnTo>
                    <a:lnTo>
                      <a:pt x="418" y="1454"/>
                    </a:lnTo>
                    <a:lnTo>
                      <a:pt x="418" y="1444"/>
                    </a:lnTo>
                    <a:lnTo>
                      <a:pt x="428" y="1444"/>
                    </a:lnTo>
                    <a:lnTo>
                      <a:pt x="432" y="1439"/>
                    </a:lnTo>
                    <a:lnTo>
                      <a:pt x="442" y="1439"/>
                    </a:lnTo>
                    <a:lnTo>
                      <a:pt x="442" y="1434"/>
                    </a:lnTo>
                    <a:lnTo>
                      <a:pt x="437" y="1434"/>
                    </a:lnTo>
                    <a:lnTo>
                      <a:pt x="437" y="1424"/>
                    </a:lnTo>
                    <a:lnTo>
                      <a:pt x="442" y="1429"/>
                    </a:lnTo>
                    <a:lnTo>
                      <a:pt x="447" y="1429"/>
                    </a:lnTo>
                    <a:lnTo>
                      <a:pt x="447" y="1429"/>
                    </a:lnTo>
                    <a:lnTo>
                      <a:pt x="452" y="1429"/>
                    </a:lnTo>
                    <a:lnTo>
                      <a:pt x="452" y="1429"/>
                    </a:lnTo>
                    <a:lnTo>
                      <a:pt x="466" y="1429"/>
                    </a:lnTo>
                    <a:lnTo>
                      <a:pt x="471" y="1434"/>
                    </a:lnTo>
                    <a:lnTo>
                      <a:pt x="481" y="1449"/>
                    </a:lnTo>
                    <a:lnTo>
                      <a:pt x="481" y="1454"/>
                    </a:lnTo>
                    <a:lnTo>
                      <a:pt x="491" y="1454"/>
                    </a:lnTo>
                    <a:lnTo>
                      <a:pt x="486" y="1439"/>
                    </a:lnTo>
                    <a:lnTo>
                      <a:pt x="481" y="1434"/>
                    </a:lnTo>
                    <a:lnTo>
                      <a:pt x="476" y="1429"/>
                    </a:lnTo>
                    <a:lnTo>
                      <a:pt x="466" y="1424"/>
                    </a:lnTo>
                    <a:lnTo>
                      <a:pt x="462" y="1424"/>
                    </a:lnTo>
                    <a:lnTo>
                      <a:pt x="457" y="1420"/>
                    </a:lnTo>
                    <a:lnTo>
                      <a:pt x="437" y="1420"/>
                    </a:lnTo>
                    <a:lnTo>
                      <a:pt x="428" y="1424"/>
                    </a:lnTo>
                    <a:lnTo>
                      <a:pt x="408" y="1424"/>
                    </a:lnTo>
                    <a:lnTo>
                      <a:pt x="408" y="1420"/>
                    </a:lnTo>
                    <a:lnTo>
                      <a:pt x="413" y="1415"/>
                    </a:lnTo>
                    <a:lnTo>
                      <a:pt x="418" y="1410"/>
                    </a:lnTo>
                    <a:lnTo>
                      <a:pt x="423" y="1410"/>
                    </a:lnTo>
                    <a:lnTo>
                      <a:pt x="428" y="1405"/>
                    </a:lnTo>
                    <a:lnTo>
                      <a:pt x="432" y="1400"/>
                    </a:lnTo>
                    <a:lnTo>
                      <a:pt x="432" y="1395"/>
                    </a:lnTo>
                    <a:lnTo>
                      <a:pt x="438" y="1397"/>
                    </a:lnTo>
                    <a:lnTo>
                      <a:pt x="437" y="1400"/>
                    </a:lnTo>
                    <a:lnTo>
                      <a:pt x="442" y="1400"/>
                    </a:lnTo>
                    <a:lnTo>
                      <a:pt x="442" y="1390"/>
                    </a:lnTo>
                    <a:lnTo>
                      <a:pt x="437" y="1393"/>
                    </a:lnTo>
                    <a:lnTo>
                      <a:pt x="432" y="1390"/>
                    </a:lnTo>
                    <a:lnTo>
                      <a:pt x="428" y="1395"/>
                    </a:lnTo>
                    <a:lnTo>
                      <a:pt x="428" y="1390"/>
                    </a:lnTo>
                    <a:lnTo>
                      <a:pt x="423" y="1390"/>
                    </a:lnTo>
                    <a:lnTo>
                      <a:pt x="423" y="1381"/>
                    </a:lnTo>
                    <a:lnTo>
                      <a:pt x="428" y="1381"/>
                    </a:lnTo>
                    <a:lnTo>
                      <a:pt x="428" y="1386"/>
                    </a:lnTo>
                    <a:lnTo>
                      <a:pt x="432" y="1381"/>
                    </a:lnTo>
                    <a:lnTo>
                      <a:pt x="442" y="1381"/>
                    </a:lnTo>
                    <a:lnTo>
                      <a:pt x="442" y="1386"/>
                    </a:lnTo>
                    <a:lnTo>
                      <a:pt x="447" y="1390"/>
                    </a:lnTo>
                    <a:lnTo>
                      <a:pt x="447" y="1386"/>
                    </a:lnTo>
                    <a:lnTo>
                      <a:pt x="452" y="1386"/>
                    </a:lnTo>
                    <a:lnTo>
                      <a:pt x="452" y="1390"/>
                    </a:lnTo>
                    <a:lnTo>
                      <a:pt x="462" y="1386"/>
                    </a:lnTo>
                    <a:lnTo>
                      <a:pt x="466" y="1386"/>
                    </a:lnTo>
                    <a:lnTo>
                      <a:pt x="471" y="1384"/>
                    </a:lnTo>
                    <a:lnTo>
                      <a:pt x="476" y="1386"/>
                    </a:lnTo>
                    <a:lnTo>
                      <a:pt x="481" y="1390"/>
                    </a:lnTo>
                    <a:lnTo>
                      <a:pt x="486" y="1400"/>
                    </a:lnTo>
                    <a:lnTo>
                      <a:pt x="491" y="1405"/>
                    </a:lnTo>
                    <a:lnTo>
                      <a:pt x="491" y="1410"/>
                    </a:lnTo>
                    <a:lnTo>
                      <a:pt x="500" y="1415"/>
                    </a:lnTo>
                    <a:lnTo>
                      <a:pt x="510" y="1415"/>
                    </a:lnTo>
                    <a:lnTo>
                      <a:pt x="515" y="1420"/>
                    </a:lnTo>
                    <a:lnTo>
                      <a:pt x="520" y="1424"/>
                    </a:lnTo>
                    <a:lnTo>
                      <a:pt x="520" y="1429"/>
                    </a:lnTo>
                    <a:lnTo>
                      <a:pt x="535" y="1439"/>
                    </a:lnTo>
                    <a:lnTo>
                      <a:pt x="539" y="1439"/>
                    </a:lnTo>
                    <a:lnTo>
                      <a:pt x="544" y="1444"/>
                    </a:lnTo>
                    <a:lnTo>
                      <a:pt x="551" y="1442"/>
                    </a:lnTo>
                    <a:lnTo>
                      <a:pt x="569" y="1444"/>
                    </a:lnTo>
                    <a:lnTo>
                      <a:pt x="569" y="1439"/>
                    </a:lnTo>
                    <a:lnTo>
                      <a:pt x="564" y="1434"/>
                    </a:lnTo>
                    <a:lnTo>
                      <a:pt x="554" y="1434"/>
                    </a:lnTo>
                    <a:lnTo>
                      <a:pt x="549" y="1429"/>
                    </a:lnTo>
                    <a:lnTo>
                      <a:pt x="539" y="1429"/>
                    </a:lnTo>
                    <a:lnTo>
                      <a:pt x="530" y="1424"/>
                    </a:lnTo>
                    <a:lnTo>
                      <a:pt x="515" y="1410"/>
                    </a:lnTo>
                    <a:lnTo>
                      <a:pt x="510" y="1410"/>
                    </a:lnTo>
                    <a:lnTo>
                      <a:pt x="510" y="1405"/>
                    </a:lnTo>
                    <a:lnTo>
                      <a:pt x="505" y="1410"/>
                    </a:lnTo>
                    <a:lnTo>
                      <a:pt x="500" y="1405"/>
                    </a:lnTo>
                    <a:lnTo>
                      <a:pt x="496" y="1405"/>
                    </a:lnTo>
                    <a:lnTo>
                      <a:pt x="496" y="1400"/>
                    </a:lnTo>
                    <a:lnTo>
                      <a:pt x="491" y="1390"/>
                    </a:lnTo>
                    <a:lnTo>
                      <a:pt x="486" y="1386"/>
                    </a:lnTo>
                    <a:lnTo>
                      <a:pt x="476" y="1381"/>
                    </a:lnTo>
                    <a:lnTo>
                      <a:pt x="466" y="1381"/>
                    </a:lnTo>
                    <a:lnTo>
                      <a:pt x="457" y="1376"/>
                    </a:lnTo>
                    <a:lnTo>
                      <a:pt x="457" y="1371"/>
                    </a:lnTo>
                    <a:lnTo>
                      <a:pt x="447" y="1381"/>
                    </a:lnTo>
                    <a:lnTo>
                      <a:pt x="442" y="1376"/>
                    </a:lnTo>
                    <a:lnTo>
                      <a:pt x="442" y="1371"/>
                    </a:lnTo>
                    <a:lnTo>
                      <a:pt x="447" y="1371"/>
                    </a:lnTo>
                    <a:lnTo>
                      <a:pt x="447" y="1366"/>
                    </a:lnTo>
                    <a:lnTo>
                      <a:pt x="442" y="1366"/>
                    </a:lnTo>
                    <a:lnTo>
                      <a:pt x="437" y="1371"/>
                    </a:lnTo>
                    <a:lnTo>
                      <a:pt x="437" y="1361"/>
                    </a:lnTo>
                    <a:lnTo>
                      <a:pt x="432" y="1366"/>
                    </a:lnTo>
                    <a:lnTo>
                      <a:pt x="428" y="1361"/>
                    </a:lnTo>
                    <a:lnTo>
                      <a:pt x="423" y="1361"/>
                    </a:lnTo>
                    <a:lnTo>
                      <a:pt x="423" y="1356"/>
                    </a:lnTo>
                    <a:lnTo>
                      <a:pt x="413" y="1356"/>
                    </a:lnTo>
                    <a:lnTo>
                      <a:pt x="413" y="1322"/>
                    </a:lnTo>
                    <a:lnTo>
                      <a:pt x="403" y="1322"/>
                    </a:lnTo>
                    <a:lnTo>
                      <a:pt x="408" y="1317"/>
                    </a:lnTo>
                    <a:lnTo>
                      <a:pt x="403" y="1317"/>
                    </a:lnTo>
                    <a:lnTo>
                      <a:pt x="408" y="1313"/>
                    </a:lnTo>
                    <a:lnTo>
                      <a:pt x="413" y="1308"/>
                    </a:lnTo>
                    <a:lnTo>
                      <a:pt x="423" y="1308"/>
                    </a:lnTo>
                    <a:lnTo>
                      <a:pt x="423" y="1298"/>
                    </a:lnTo>
                    <a:lnTo>
                      <a:pt x="437" y="1283"/>
                    </a:lnTo>
                    <a:lnTo>
                      <a:pt x="447" y="1283"/>
                    </a:lnTo>
                    <a:lnTo>
                      <a:pt x="447" y="1279"/>
                    </a:lnTo>
                    <a:lnTo>
                      <a:pt x="452" y="1274"/>
                    </a:lnTo>
                    <a:lnTo>
                      <a:pt x="462" y="1264"/>
                    </a:lnTo>
                    <a:lnTo>
                      <a:pt x="466" y="1269"/>
                    </a:lnTo>
                    <a:lnTo>
                      <a:pt x="471" y="1264"/>
                    </a:lnTo>
                    <a:lnTo>
                      <a:pt x="525" y="1264"/>
                    </a:lnTo>
                    <a:lnTo>
                      <a:pt x="530" y="1269"/>
                    </a:lnTo>
                    <a:lnTo>
                      <a:pt x="530" y="1274"/>
                    </a:lnTo>
                    <a:lnTo>
                      <a:pt x="535" y="1279"/>
                    </a:lnTo>
                    <a:lnTo>
                      <a:pt x="539" y="1279"/>
                    </a:lnTo>
                    <a:lnTo>
                      <a:pt x="544" y="1288"/>
                    </a:lnTo>
                    <a:lnTo>
                      <a:pt x="549" y="1288"/>
                    </a:lnTo>
                    <a:lnTo>
                      <a:pt x="549" y="1293"/>
                    </a:lnTo>
                    <a:lnTo>
                      <a:pt x="552" y="1300"/>
                    </a:lnTo>
                    <a:lnTo>
                      <a:pt x="559" y="1308"/>
                    </a:lnTo>
                    <a:lnTo>
                      <a:pt x="569" y="1313"/>
                    </a:lnTo>
                    <a:lnTo>
                      <a:pt x="573" y="1313"/>
                    </a:lnTo>
                    <a:lnTo>
                      <a:pt x="573" y="1317"/>
                    </a:lnTo>
                    <a:lnTo>
                      <a:pt x="578" y="1317"/>
                    </a:lnTo>
                    <a:lnTo>
                      <a:pt x="578" y="1322"/>
                    </a:lnTo>
                    <a:lnTo>
                      <a:pt x="588" y="1327"/>
                    </a:lnTo>
                    <a:lnTo>
                      <a:pt x="593" y="1325"/>
                    </a:lnTo>
                    <a:lnTo>
                      <a:pt x="598" y="1327"/>
                    </a:lnTo>
                    <a:lnTo>
                      <a:pt x="603" y="1322"/>
                    </a:lnTo>
                    <a:lnTo>
                      <a:pt x="612" y="1322"/>
                    </a:lnTo>
                    <a:lnTo>
                      <a:pt x="617" y="1327"/>
                    </a:lnTo>
                    <a:lnTo>
                      <a:pt x="617" y="1322"/>
                    </a:lnTo>
                    <a:lnTo>
                      <a:pt x="612" y="1317"/>
                    </a:lnTo>
                    <a:lnTo>
                      <a:pt x="608" y="1319"/>
                    </a:lnTo>
                    <a:lnTo>
                      <a:pt x="603" y="1317"/>
                    </a:lnTo>
                    <a:lnTo>
                      <a:pt x="598" y="1317"/>
                    </a:lnTo>
                    <a:lnTo>
                      <a:pt x="593" y="1322"/>
                    </a:lnTo>
                    <a:lnTo>
                      <a:pt x="588" y="1322"/>
                    </a:lnTo>
                    <a:lnTo>
                      <a:pt x="583" y="1308"/>
                    </a:lnTo>
                    <a:lnTo>
                      <a:pt x="573" y="1298"/>
                    </a:lnTo>
                    <a:lnTo>
                      <a:pt x="559" y="1299"/>
                    </a:lnTo>
                    <a:lnTo>
                      <a:pt x="559" y="1293"/>
                    </a:lnTo>
                    <a:lnTo>
                      <a:pt x="564" y="1288"/>
                    </a:lnTo>
                    <a:lnTo>
                      <a:pt x="564" y="1293"/>
                    </a:lnTo>
                    <a:lnTo>
                      <a:pt x="569" y="1293"/>
                    </a:lnTo>
                    <a:lnTo>
                      <a:pt x="569" y="1288"/>
                    </a:lnTo>
                    <a:lnTo>
                      <a:pt x="573" y="1288"/>
                    </a:lnTo>
                    <a:lnTo>
                      <a:pt x="573" y="1293"/>
                    </a:lnTo>
                    <a:lnTo>
                      <a:pt x="588" y="1293"/>
                    </a:lnTo>
                    <a:lnTo>
                      <a:pt x="593" y="1288"/>
                    </a:lnTo>
                    <a:lnTo>
                      <a:pt x="578" y="1288"/>
                    </a:lnTo>
                    <a:lnTo>
                      <a:pt x="569" y="1283"/>
                    </a:lnTo>
                    <a:lnTo>
                      <a:pt x="564" y="1283"/>
                    </a:lnTo>
                    <a:lnTo>
                      <a:pt x="559" y="1279"/>
                    </a:lnTo>
                    <a:lnTo>
                      <a:pt x="559" y="1269"/>
                    </a:lnTo>
                    <a:lnTo>
                      <a:pt x="554" y="1269"/>
                    </a:lnTo>
                    <a:lnTo>
                      <a:pt x="554" y="1254"/>
                    </a:lnTo>
                    <a:lnTo>
                      <a:pt x="559" y="1254"/>
                    </a:lnTo>
                    <a:lnTo>
                      <a:pt x="564" y="1245"/>
                    </a:lnTo>
                    <a:lnTo>
                      <a:pt x="569" y="1240"/>
                    </a:lnTo>
                    <a:lnTo>
                      <a:pt x="573" y="1235"/>
                    </a:lnTo>
                    <a:lnTo>
                      <a:pt x="573" y="1235"/>
                    </a:lnTo>
                    <a:lnTo>
                      <a:pt x="593" y="1235"/>
                    </a:lnTo>
                    <a:lnTo>
                      <a:pt x="593" y="1249"/>
                    </a:lnTo>
                    <a:lnTo>
                      <a:pt x="598" y="1249"/>
                    </a:lnTo>
                    <a:lnTo>
                      <a:pt x="603" y="1254"/>
                    </a:lnTo>
                    <a:lnTo>
                      <a:pt x="607" y="1249"/>
                    </a:lnTo>
                    <a:lnTo>
                      <a:pt x="612" y="1249"/>
                    </a:lnTo>
                    <a:lnTo>
                      <a:pt x="612" y="1245"/>
                    </a:lnTo>
                    <a:lnTo>
                      <a:pt x="603" y="1235"/>
                    </a:lnTo>
                    <a:lnTo>
                      <a:pt x="603" y="1225"/>
                    </a:lnTo>
                    <a:lnTo>
                      <a:pt x="607" y="1225"/>
                    </a:lnTo>
                    <a:lnTo>
                      <a:pt x="607" y="1220"/>
                    </a:lnTo>
                    <a:lnTo>
                      <a:pt x="603" y="1220"/>
                    </a:lnTo>
                    <a:lnTo>
                      <a:pt x="603" y="1218"/>
                    </a:lnTo>
                    <a:lnTo>
                      <a:pt x="607" y="1215"/>
                    </a:lnTo>
                    <a:lnTo>
                      <a:pt x="607" y="1211"/>
                    </a:lnTo>
                    <a:lnTo>
                      <a:pt x="602" y="1213"/>
                    </a:lnTo>
                    <a:lnTo>
                      <a:pt x="598" y="1206"/>
                    </a:lnTo>
                    <a:lnTo>
                      <a:pt x="603" y="1201"/>
                    </a:lnTo>
                    <a:lnTo>
                      <a:pt x="607" y="1201"/>
                    </a:lnTo>
                    <a:lnTo>
                      <a:pt x="607" y="1196"/>
                    </a:lnTo>
                    <a:lnTo>
                      <a:pt x="603" y="1191"/>
                    </a:lnTo>
                    <a:lnTo>
                      <a:pt x="607" y="1186"/>
                    </a:lnTo>
                    <a:lnTo>
                      <a:pt x="612" y="1186"/>
                    </a:lnTo>
                    <a:lnTo>
                      <a:pt x="612" y="1177"/>
                    </a:lnTo>
                    <a:lnTo>
                      <a:pt x="617" y="1177"/>
                    </a:lnTo>
                    <a:lnTo>
                      <a:pt x="622" y="1172"/>
                    </a:lnTo>
                    <a:lnTo>
                      <a:pt x="632" y="1167"/>
                    </a:lnTo>
                    <a:lnTo>
                      <a:pt x="641" y="1162"/>
                    </a:lnTo>
                    <a:lnTo>
                      <a:pt x="646" y="1162"/>
                    </a:lnTo>
                    <a:lnTo>
                      <a:pt x="666" y="1147"/>
                    </a:lnTo>
                    <a:lnTo>
                      <a:pt x="680" y="1147"/>
                    </a:lnTo>
                    <a:lnTo>
                      <a:pt x="680" y="1157"/>
                    </a:lnTo>
                    <a:lnTo>
                      <a:pt x="685" y="1157"/>
                    </a:lnTo>
                    <a:lnTo>
                      <a:pt x="685" y="1162"/>
                    </a:lnTo>
                    <a:lnTo>
                      <a:pt x="690" y="1162"/>
                    </a:lnTo>
                    <a:lnTo>
                      <a:pt x="695" y="1157"/>
                    </a:lnTo>
                    <a:lnTo>
                      <a:pt x="705" y="1157"/>
                    </a:lnTo>
                    <a:lnTo>
                      <a:pt x="719" y="1147"/>
                    </a:lnTo>
                    <a:lnTo>
                      <a:pt x="719" y="1152"/>
                    </a:lnTo>
                    <a:lnTo>
                      <a:pt x="729" y="1147"/>
                    </a:lnTo>
                    <a:lnTo>
                      <a:pt x="734" y="1147"/>
                    </a:lnTo>
                    <a:lnTo>
                      <a:pt x="739" y="1152"/>
                    </a:lnTo>
                    <a:lnTo>
                      <a:pt x="744" y="1147"/>
                    </a:lnTo>
                    <a:lnTo>
                      <a:pt x="748" y="1152"/>
                    </a:lnTo>
                    <a:lnTo>
                      <a:pt x="753" y="1152"/>
                    </a:lnTo>
                    <a:lnTo>
                      <a:pt x="753" y="1167"/>
                    </a:lnTo>
                    <a:lnTo>
                      <a:pt x="758" y="1167"/>
                    </a:lnTo>
                    <a:lnTo>
                      <a:pt x="768" y="1162"/>
                    </a:lnTo>
                    <a:lnTo>
                      <a:pt x="768" y="1167"/>
                    </a:lnTo>
                    <a:lnTo>
                      <a:pt x="758" y="1172"/>
                    </a:lnTo>
                    <a:lnTo>
                      <a:pt x="758" y="1177"/>
                    </a:lnTo>
                    <a:lnTo>
                      <a:pt x="763" y="1177"/>
                    </a:lnTo>
                    <a:lnTo>
                      <a:pt x="768" y="1181"/>
                    </a:lnTo>
                    <a:lnTo>
                      <a:pt x="778" y="1181"/>
                    </a:lnTo>
                    <a:lnTo>
                      <a:pt x="778" y="1186"/>
                    </a:lnTo>
                    <a:lnTo>
                      <a:pt x="782" y="1186"/>
                    </a:lnTo>
                    <a:lnTo>
                      <a:pt x="782" y="1191"/>
                    </a:lnTo>
                    <a:lnTo>
                      <a:pt x="792" y="1191"/>
                    </a:lnTo>
                    <a:lnTo>
                      <a:pt x="802" y="1181"/>
                    </a:lnTo>
                    <a:lnTo>
                      <a:pt x="802" y="1186"/>
                    </a:lnTo>
                    <a:lnTo>
                      <a:pt x="807" y="1186"/>
                    </a:lnTo>
                    <a:lnTo>
                      <a:pt x="807" y="1181"/>
                    </a:lnTo>
                    <a:lnTo>
                      <a:pt x="812" y="1181"/>
                    </a:lnTo>
                    <a:lnTo>
                      <a:pt x="816" y="1186"/>
                    </a:lnTo>
                    <a:lnTo>
                      <a:pt x="816" y="1196"/>
                    </a:lnTo>
                    <a:lnTo>
                      <a:pt x="821" y="1206"/>
                    </a:lnTo>
                    <a:lnTo>
                      <a:pt x="826" y="1206"/>
                    </a:lnTo>
                    <a:lnTo>
                      <a:pt x="831" y="1201"/>
                    </a:lnTo>
                    <a:lnTo>
                      <a:pt x="831" y="1196"/>
                    </a:lnTo>
                    <a:lnTo>
                      <a:pt x="826" y="1196"/>
                    </a:lnTo>
                    <a:lnTo>
                      <a:pt x="826" y="1191"/>
                    </a:lnTo>
                    <a:lnTo>
                      <a:pt x="826" y="1191"/>
                    </a:lnTo>
                    <a:lnTo>
                      <a:pt x="826" y="1181"/>
                    </a:lnTo>
                    <a:lnTo>
                      <a:pt x="831" y="1177"/>
                    </a:lnTo>
                    <a:lnTo>
                      <a:pt x="841" y="1167"/>
                    </a:lnTo>
                    <a:lnTo>
                      <a:pt x="846" y="1167"/>
                    </a:lnTo>
                    <a:lnTo>
                      <a:pt x="855" y="1162"/>
                    </a:lnTo>
                    <a:lnTo>
                      <a:pt x="860" y="1157"/>
                    </a:lnTo>
                    <a:lnTo>
                      <a:pt x="865" y="1157"/>
                    </a:lnTo>
                    <a:lnTo>
                      <a:pt x="870" y="1162"/>
                    </a:lnTo>
                    <a:lnTo>
                      <a:pt x="875" y="1167"/>
                    </a:lnTo>
                    <a:lnTo>
                      <a:pt x="880" y="1162"/>
                    </a:lnTo>
                    <a:lnTo>
                      <a:pt x="889" y="1162"/>
                    </a:lnTo>
                    <a:lnTo>
                      <a:pt x="889" y="1157"/>
                    </a:lnTo>
                    <a:lnTo>
                      <a:pt x="923" y="1157"/>
                    </a:lnTo>
                    <a:lnTo>
                      <a:pt x="928" y="1162"/>
                    </a:lnTo>
                    <a:lnTo>
                      <a:pt x="933" y="1167"/>
                    </a:lnTo>
                    <a:lnTo>
                      <a:pt x="933" y="1172"/>
                    </a:lnTo>
                    <a:lnTo>
                      <a:pt x="938" y="1172"/>
                    </a:lnTo>
                    <a:lnTo>
                      <a:pt x="938" y="1181"/>
                    </a:lnTo>
                    <a:lnTo>
                      <a:pt x="943" y="1191"/>
                    </a:lnTo>
                    <a:lnTo>
                      <a:pt x="953" y="1201"/>
                    </a:lnTo>
                    <a:lnTo>
                      <a:pt x="953" y="1211"/>
                    </a:lnTo>
                    <a:lnTo>
                      <a:pt x="948" y="1215"/>
                    </a:lnTo>
                    <a:lnTo>
                      <a:pt x="948" y="1220"/>
                    </a:lnTo>
                    <a:lnTo>
                      <a:pt x="953" y="1220"/>
                    </a:lnTo>
                    <a:lnTo>
                      <a:pt x="953" y="1230"/>
                    </a:lnTo>
                    <a:lnTo>
                      <a:pt x="962" y="1235"/>
                    </a:lnTo>
                    <a:lnTo>
                      <a:pt x="967" y="1240"/>
                    </a:lnTo>
                    <a:lnTo>
                      <a:pt x="967" y="1245"/>
                    </a:lnTo>
                    <a:lnTo>
                      <a:pt x="982" y="1245"/>
                    </a:lnTo>
                    <a:lnTo>
                      <a:pt x="987" y="1249"/>
                    </a:lnTo>
                    <a:lnTo>
                      <a:pt x="987" y="1254"/>
                    </a:lnTo>
                    <a:lnTo>
                      <a:pt x="1006" y="1254"/>
                    </a:lnTo>
                    <a:lnTo>
                      <a:pt x="1016" y="1264"/>
                    </a:lnTo>
                    <a:lnTo>
                      <a:pt x="1021" y="1269"/>
                    </a:lnTo>
                    <a:lnTo>
                      <a:pt x="1021" y="1274"/>
                    </a:lnTo>
                    <a:lnTo>
                      <a:pt x="1016" y="1279"/>
                    </a:lnTo>
                    <a:lnTo>
                      <a:pt x="1016" y="1283"/>
                    </a:lnTo>
                    <a:lnTo>
                      <a:pt x="1021" y="1283"/>
                    </a:lnTo>
                    <a:lnTo>
                      <a:pt x="1021" y="1288"/>
                    </a:lnTo>
                    <a:lnTo>
                      <a:pt x="1016" y="1293"/>
                    </a:lnTo>
                    <a:lnTo>
                      <a:pt x="1021" y="1298"/>
                    </a:lnTo>
                    <a:lnTo>
                      <a:pt x="1025" y="1293"/>
                    </a:lnTo>
                    <a:lnTo>
                      <a:pt x="1030" y="1303"/>
                    </a:lnTo>
                    <a:lnTo>
                      <a:pt x="1025" y="1308"/>
                    </a:lnTo>
                    <a:lnTo>
                      <a:pt x="1021" y="1313"/>
                    </a:lnTo>
                    <a:lnTo>
                      <a:pt x="1016" y="1317"/>
                    </a:lnTo>
                    <a:lnTo>
                      <a:pt x="1016" y="1322"/>
                    </a:lnTo>
                    <a:lnTo>
                      <a:pt x="1025" y="1317"/>
                    </a:lnTo>
                    <a:lnTo>
                      <a:pt x="1025" y="1313"/>
                    </a:lnTo>
                    <a:lnTo>
                      <a:pt x="1030" y="1313"/>
                    </a:lnTo>
                    <a:lnTo>
                      <a:pt x="1035" y="1317"/>
                    </a:lnTo>
                    <a:lnTo>
                      <a:pt x="1045" y="1327"/>
                    </a:lnTo>
                    <a:lnTo>
                      <a:pt x="1050" y="1327"/>
                    </a:lnTo>
                    <a:lnTo>
                      <a:pt x="1064" y="1337"/>
                    </a:lnTo>
                    <a:lnTo>
                      <a:pt x="1069" y="1342"/>
                    </a:lnTo>
                    <a:lnTo>
                      <a:pt x="1079" y="1347"/>
                    </a:lnTo>
                    <a:lnTo>
                      <a:pt x="1084" y="1361"/>
                    </a:lnTo>
                    <a:lnTo>
                      <a:pt x="1089" y="1376"/>
                    </a:lnTo>
                    <a:lnTo>
                      <a:pt x="1089" y="1405"/>
                    </a:lnTo>
                    <a:lnTo>
                      <a:pt x="1084" y="1410"/>
                    </a:lnTo>
                    <a:lnTo>
                      <a:pt x="1079" y="1415"/>
                    </a:lnTo>
                    <a:lnTo>
                      <a:pt x="1079" y="1420"/>
                    </a:lnTo>
                    <a:lnTo>
                      <a:pt x="1069" y="1420"/>
                    </a:lnTo>
                    <a:lnTo>
                      <a:pt x="1055" y="1415"/>
                    </a:lnTo>
                    <a:lnTo>
                      <a:pt x="1011" y="1415"/>
                    </a:lnTo>
                    <a:lnTo>
                      <a:pt x="1006" y="1410"/>
                    </a:lnTo>
                    <a:lnTo>
                      <a:pt x="991" y="1405"/>
                    </a:lnTo>
                    <a:lnTo>
                      <a:pt x="987" y="1405"/>
                    </a:lnTo>
                    <a:lnTo>
                      <a:pt x="977" y="1400"/>
                    </a:lnTo>
                    <a:lnTo>
                      <a:pt x="962" y="1400"/>
                    </a:lnTo>
                    <a:lnTo>
                      <a:pt x="957" y="1395"/>
                    </a:lnTo>
                    <a:lnTo>
                      <a:pt x="957" y="1400"/>
                    </a:lnTo>
                    <a:lnTo>
                      <a:pt x="962" y="1400"/>
                    </a:lnTo>
                    <a:lnTo>
                      <a:pt x="962" y="1405"/>
                    </a:lnTo>
                    <a:lnTo>
                      <a:pt x="972" y="1405"/>
                    </a:lnTo>
                    <a:lnTo>
                      <a:pt x="977" y="1410"/>
                    </a:lnTo>
                    <a:lnTo>
                      <a:pt x="996" y="1415"/>
                    </a:lnTo>
                    <a:lnTo>
                      <a:pt x="996" y="1420"/>
                    </a:lnTo>
                    <a:lnTo>
                      <a:pt x="1011" y="1420"/>
                    </a:lnTo>
                    <a:lnTo>
                      <a:pt x="1016" y="1424"/>
                    </a:lnTo>
                    <a:lnTo>
                      <a:pt x="1025" y="1429"/>
                    </a:lnTo>
                    <a:lnTo>
                      <a:pt x="1030" y="1434"/>
                    </a:lnTo>
                    <a:lnTo>
                      <a:pt x="1030" y="1439"/>
                    </a:lnTo>
                    <a:lnTo>
                      <a:pt x="1035" y="1439"/>
                    </a:lnTo>
                    <a:lnTo>
                      <a:pt x="1035" y="1449"/>
                    </a:lnTo>
                    <a:lnTo>
                      <a:pt x="1040" y="1449"/>
                    </a:lnTo>
                    <a:lnTo>
                      <a:pt x="1040" y="1454"/>
                    </a:lnTo>
                    <a:lnTo>
                      <a:pt x="1021" y="1454"/>
                    </a:lnTo>
                    <a:lnTo>
                      <a:pt x="1021" y="1458"/>
                    </a:lnTo>
                    <a:lnTo>
                      <a:pt x="1016" y="1458"/>
                    </a:lnTo>
                    <a:lnTo>
                      <a:pt x="1011" y="1454"/>
                    </a:lnTo>
                    <a:lnTo>
                      <a:pt x="1001" y="1454"/>
                    </a:lnTo>
                    <a:lnTo>
                      <a:pt x="991" y="1449"/>
                    </a:lnTo>
                    <a:lnTo>
                      <a:pt x="987" y="1444"/>
                    </a:lnTo>
                    <a:lnTo>
                      <a:pt x="987" y="1449"/>
                    </a:lnTo>
                    <a:lnTo>
                      <a:pt x="977" y="1449"/>
                    </a:lnTo>
                    <a:lnTo>
                      <a:pt x="977" y="1444"/>
                    </a:lnTo>
                    <a:lnTo>
                      <a:pt x="962" y="1449"/>
                    </a:lnTo>
                    <a:lnTo>
                      <a:pt x="948" y="1444"/>
                    </a:lnTo>
                    <a:lnTo>
                      <a:pt x="943" y="1449"/>
                    </a:lnTo>
                    <a:lnTo>
                      <a:pt x="943" y="1454"/>
                    </a:lnTo>
                    <a:lnTo>
                      <a:pt x="938" y="1454"/>
                    </a:lnTo>
                    <a:lnTo>
                      <a:pt x="943" y="1444"/>
                    </a:lnTo>
                    <a:lnTo>
                      <a:pt x="938" y="1439"/>
                    </a:lnTo>
                    <a:lnTo>
                      <a:pt x="938" y="1444"/>
                    </a:lnTo>
                    <a:lnTo>
                      <a:pt x="933" y="1439"/>
                    </a:lnTo>
                    <a:lnTo>
                      <a:pt x="928" y="1444"/>
                    </a:lnTo>
                    <a:lnTo>
                      <a:pt x="923" y="1444"/>
                    </a:lnTo>
                    <a:lnTo>
                      <a:pt x="923" y="1439"/>
                    </a:lnTo>
                    <a:lnTo>
                      <a:pt x="919" y="1434"/>
                    </a:lnTo>
                    <a:lnTo>
                      <a:pt x="909" y="1434"/>
                    </a:lnTo>
                    <a:lnTo>
                      <a:pt x="899" y="1429"/>
                    </a:lnTo>
                    <a:lnTo>
                      <a:pt x="894" y="1429"/>
                    </a:lnTo>
                    <a:lnTo>
                      <a:pt x="894" y="1434"/>
                    </a:lnTo>
                    <a:lnTo>
                      <a:pt x="899" y="1439"/>
                    </a:lnTo>
                    <a:lnTo>
                      <a:pt x="904" y="1439"/>
                    </a:lnTo>
                    <a:lnTo>
                      <a:pt x="909" y="1444"/>
                    </a:lnTo>
                    <a:lnTo>
                      <a:pt x="914" y="1439"/>
                    </a:lnTo>
                    <a:lnTo>
                      <a:pt x="919" y="1449"/>
                    </a:lnTo>
                    <a:lnTo>
                      <a:pt x="933" y="1449"/>
                    </a:lnTo>
                    <a:lnTo>
                      <a:pt x="938" y="1458"/>
                    </a:lnTo>
                    <a:lnTo>
                      <a:pt x="943" y="1463"/>
                    </a:lnTo>
                    <a:lnTo>
                      <a:pt x="948" y="1463"/>
                    </a:lnTo>
                    <a:lnTo>
                      <a:pt x="967" y="1468"/>
                    </a:lnTo>
                    <a:lnTo>
                      <a:pt x="977" y="1463"/>
                    </a:lnTo>
                    <a:lnTo>
                      <a:pt x="991" y="1463"/>
                    </a:lnTo>
                    <a:lnTo>
                      <a:pt x="991" y="1468"/>
                    </a:lnTo>
                    <a:lnTo>
                      <a:pt x="996" y="1473"/>
                    </a:lnTo>
                    <a:lnTo>
                      <a:pt x="996" y="1478"/>
                    </a:lnTo>
                    <a:lnTo>
                      <a:pt x="991" y="1478"/>
                    </a:lnTo>
                    <a:lnTo>
                      <a:pt x="991" y="1483"/>
                    </a:lnTo>
                    <a:lnTo>
                      <a:pt x="987" y="1488"/>
                    </a:lnTo>
                    <a:lnTo>
                      <a:pt x="982" y="1488"/>
                    </a:lnTo>
                    <a:lnTo>
                      <a:pt x="982" y="1492"/>
                    </a:lnTo>
                    <a:lnTo>
                      <a:pt x="977" y="1502"/>
                    </a:lnTo>
                    <a:lnTo>
                      <a:pt x="977" y="1507"/>
                    </a:lnTo>
                    <a:lnTo>
                      <a:pt x="972" y="1512"/>
                    </a:lnTo>
                    <a:lnTo>
                      <a:pt x="972" y="1517"/>
                    </a:lnTo>
                    <a:lnTo>
                      <a:pt x="962" y="1527"/>
                    </a:lnTo>
                    <a:lnTo>
                      <a:pt x="953" y="1531"/>
                    </a:lnTo>
                    <a:lnTo>
                      <a:pt x="953" y="1536"/>
                    </a:lnTo>
                    <a:lnTo>
                      <a:pt x="948" y="1541"/>
                    </a:lnTo>
                    <a:lnTo>
                      <a:pt x="943" y="1541"/>
                    </a:lnTo>
                    <a:lnTo>
                      <a:pt x="943" y="1546"/>
                    </a:lnTo>
                    <a:lnTo>
                      <a:pt x="933" y="1546"/>
                    </a:lnTo>
                    <a:lnTo>
                      <a:pt x="923" y="1541"/>
                    </a:lnTo>
                    <a:lnTo>
                      <a:pt x="898" y="1533"/>
                    </a:lnTo>
                    <a:lnTo>
                      <a:pt x="880" y="1536"/>
                    </a:lnTo>
                    <a:lnTo>
                      <a:pt x="885" y="1541"/>
                    </a:lnTo>
                    <a:lnTo>
                      <a:pt x="894" y="1546"/>
                    </a:lnTo>
                    <a:lnTo>
                      <a:pt x="889" y="1546"/>
                    </a:lnTo>
                    <a:lnTo>
                      <a:pt x="889" y="1575"/>
                    </a:lnTo>
                    <a:lnTo>
                      <a:pt x="885" y="1595"/>
                    </a:lnTo>
                    <a:lnTo>
                      <a:pt x="875" y="1595"/>
                    </a:lnTo>
                    <a:lnTo>
                      <a:pt x="870" y="1590"/>
                    </a:lnTo>
                    <a:lnTo>
                      <a:pt x="865" y="1585"/>
                    </a:lnTo>
                    <a:lnTo>
                      <a:pt x="855" y="1580"/>
                    </a:lnTo>
                    <a:lnTo>
                      <a:pt x="855" y="1576"/>
                    </a:lnTo>
                    <a:lnTo>
                      <a:pt x="855" y="1570"/>
                    </a:lnTo>
                    <a:lnTo>
                      <a:pt x="855" y="1561"/>
                    </a:lnTo>
                    <a:lnTo>
                      <a:pt x="851" y="1561"/>
                    </a:lnTo>
                    <a:lnTo>
                      <a:pt x="851" y="1575"/>
                    </a:lnTo>
                    <a:lnTo>
                      <a:pt x="846" y="1580"/>
                    </a:lnTo>
                    <a:lnTo>
                      <a:pt x="846" y="1595"/>
                    </a:lnTo>
                    <a:lnTo>
                      <a:pt x="841" y="1607"/>
                    </a:lnTo>
                    <a:lnTo>
                      <a:pt x="836" y="1599"/>
                    </a:lnTo>
                    <a:lnTo>
                      <a:pt x="838" y="1599"/>
                    </a:lnTo>
                    <a:lnTo>
                      <a:pt x="841" y="1595"/>
                    </a:lnTo>
                    <a:lnTo>
                      <a:pt x="831" y="1595"/>
                    </a:lnTo>
                    <a:lnTo>
                      <a:pt x="831" y="1604"/>
                    </a:lnTo>
                    <a:lnTo>
                      <a:pt x="821" y="1609"/>
                    </a:lnTo>
                    <a:lnTo>
                      <a:pt x="826" y="1614"/>
                    </a:lnTo>
                    <a:lnTo>
                      <a:pt x="821" y="1614"/>
                    </a:lnTo>
                    <a:lnTo>
                      <a:pt x="821" y="1629"/>
                    </a:lnTo>
                    <a:lnTo>
                      <a:pt x="816" y="1624"/>
                    </a:lnTo>
                    <a:lnTo>
                      <a:pt x="812" y="1624"/>
                    </a:lnTo>
                    <a:lnTo>
                      <a:pt x="812" y="1633"/>
                    </a:lnTo>
                    <a:lnTo>
                      <a:pt x="807" y="1633"/>
                    </a:lnTo>
                    <a:lnTo>
                      <a:pt x="807" y="1629"/>
                    </a:lnTo>
                    <a:lnTo>
                      <a:pt x="802" y="1624"/>
                    </a:lnTo>
                    <a:lnTo>
                      <a:pt x="797" y="1624"/>
                    </a:lnTo>
                    <a:lnTo>
                      <a:pt x="797" y="1619"/>
                    </a:lnTo>
                    <a:lnTo>
                      <a:pt x="802" y="1619"/>
                    </a:lnTo>
                    <a:lnTo>
                      <a:pt x="802" y="1609"/>
                    </a:lnTo>
                    <a:lnTo>
                      <a:pt x="797" y="1604"/>
                    </a:lnTo>
                    <a:lnTo>
                      <a:pt x="782" y="1595"/>
                    </a:lnTo>
                    <a:lnTo>
                      <a:pt x="778" y="1590"/>
                    </a:lnTo>
                    <a:lnTo>
                      <a:pt x="778" y="1585"/>
                    </a:lnTo>
                    <a:lnTo>
                      <a:pt x="776" y="1577"/>
                    </a:lnTo>
                    <a:lnTo>
                      <a:pt x="768" y="1575"/>
                    </a:lnTo>
                    <a:lnTo>
                      <a:pt x="753" y="1570"/>
                    </a:lnTo>
                    <a:lnTo>
                      <a:pt x="753" y="1570"/>
                    </a:lnTo>
                    <a:lnTo>
                      <a:pt x="758" y="1575"/>
                    </a:lnTo>
                    <a:lnTo>
                      <a:pt x="768" y="1580"/>
                    </a:lnTo>
                    <a:lnTo>
                      <a:pt x="773" y="1580"/>
                    </a:lnTo>
                    <a:lnTo>
                      <a:pt x="778" y="1595"/>
                    </a:lnTo>
                    <a:lnTo>
                      <a:pt x="782" y="1599"/>
                    </a:lnTo>
                    <a:lnTo>
                      <a:pt x="792" y="1609"/>
                    </a:lnTo>
                    <a:lnTo>
                      <a:pt x="792" y="1619"/>
                    </a:lnTo>
                    <a:lnTo>
                      <a:pt x="787" y="1619"/>
                    </a:lnTo>
                    <a:lnTo>
                      <a:pt x="787" y="1619"/>
                    </a:lnTo>
                    <a:lnTo>
                      <a:pt x="792" y="1629"/>
                    </a:lnTo>
                    <a:lnTo>
                      <a:pt x="797" y="1633"/>
                    </a:lnTo>
                    <a:lnTo>
                      <a:pt x="797" y="1638"/>
                    </a:lnTo>
                    <a:lnTo>
                      <a:pt x="787" y="1648"/>
                    </a:lnTo>
                    <a:lnTo>
                      <a:pt x="787" y="1653"/>
                    </a:lnTo>
                    <a:lnTo>
                      <a:pt x="792" y="1653"/>
                    </a:lnTo>
                    <a:lnTo>
                      <a:pt x="792" y="1658"/>
                    </a:lnTo>
                    <a:lnTo>
                      <a:pt x="787" y="1658"/>
                    </a:lnTo>
                    <a:lnTo>
                      <a:pt x="787" y="1663"/>
                    </a:lnTo>
                    <a:lnTo>
                      <a:pt x="782" y="1663"/>
                    </a:lnTo>
                    <a:lnTo>
                      <a:pt x="782" y="1658"/>
                    </a:lnTo>
                    <a:lnTo>
                      <a:pt x="768" y="1658"/>
                    </a:lnTo>
                    <a:lnTo>
                      <a:pt x="768" y="1653"/>
                    </a:lnTo>
                    <a:lnTo>
                      <a:pt x="763" y="1653"/>
                    </a:lnTo>
                    <a:lnTo>
                      <a:pt x="758" y="1658"/>
                    </a:lnTo>
                    <a:lnTo>
                      <a:pt x="758" y="1653"/>
                    </a:lnTo>
                    <a:lnTo>
                      <a:pt x="753" y="1648"/>
                    </a:lnTo>
                    <a:lnTo>
                      <a:pt x="748" y="1648"/>
                    </a:lnTo>
                    <a:lnTo>
                      <a:pt x="746" y="1650"/>
                    </a:lnTo>
                    <a:lnTo>
                      <a:pt x="744" y="1648"/>
                    </a:lnTo>
                    <a:lnTo>
                      <a:pt x="729" y="1638"/>
                    </a:lnTo>
                    <a:lnTo>
                      <a:pt x="724" y="1638"/>
                    </a:lnTo>
                    <a:lnTo>
                      <a:pt x="724" y="1643"/>
                    </a:lnTo>
                    <a:lnTo>
                      <a:pt x="729" y="1643"/>
                    </a:lnTo>
                    <a:lnTo>
                      <a:pt x="734" y="1648"/>
                    </a:lnTo>
                    <a:lnTo>
                      <a:pt x="744" y="1653"/>
                    </a:lnTo>
                    <a:lnTo>
                      <a:pt x="753" y="1653"/>
                    </a:lnTo>
                    <a:lnTo>
                      <a:pt x="753" y="1663"/>
                    </a:lnTo>
                    <a:lnTo>
                      <a:pt x="758" y="1672"/>
                    </a:lnTo>
                    <a:lnTo>
                      <a:pt x="758" y="1668"/>
                    </a:lnTo>
                    <a:lnTo>
                      <a:pt x="763" y="1663"/>
                    </a:lnTo>
                    <a:lnTo>
                      <a:pt x="768" y="1663"/>
                    </a:lnTo>
                    <a:lnTo>
                      <a:pt x="768" y="1672"/>
                    </a:lnTo>
                    <a:lnTo>
                      <a:pt x="763" y="1672"/>
                    </a:lnTo>
                    <a:lnTo>
                      <a:pt x="763" y="1682"/>
                    </a:lnTo>
                    <a:lnTo>
                      <a:pt x="758" y="1687"/>
                    </a:lnTo>
                    <a:lnTo>
                      <a:pt x="758" y="1692"/>
                    </a:lnTo>
                    <a:lnTo>
                      <a:pt x="753" y="1702"/>
                    </a:lnTo>
                    <a:lnTo>
                      <a:pt x="748" y="1706"/>
                    </a:lnTo>
                    <a:lnTo>
                      <a:pt x="744" y="1706"/>
                    </a:lnTo>
                    <a:lnTo>
                      <a:pt x="744" y="1711"/>
                    </a:lnTo>
                    <a:lnTo>
                      <a:pt x="739" y="1716"/>
                    </a:lnTo>
                    <a:lnTo>
                      <a:pt x="734" y="1716"/>
                    </a:lnTo>
                    <a:lnTo>
                      <a:pt x="729" y="1721"/>
                    </a:lnTo>
                    <a:lnTo>
                      <a:pt x="729" y="1726"/>
                    </a:lnTo>
                    <a:lnTo>
                      <a:pt x="724" y="1721"/>
                    </a:lnTo>
                    <a:lnTo>
                      <a:pt x="719" y="1726"/>
                    </a:lnTo>
                    <a:lnTo>
                      <a:pt x="714" y="1726"/>
                    </a:lnTo>
                    <a:lnTo>
                      <a:pt x="714" y="1731"/>
                    </a:lnTo>
                    <a:lnTo>
                      <a:pt x="719" y="1731"/>
                    </a:lnTo>
                    <a:lnTo>
                      <a:pt x="724" y="1735"/>
                    </a:lnTo>
                    <a:lnTo>
                      <a:pt x="719" y="1736"/>
                    </a:lnTo>
                    <a:lnTo>
                      <a:pt x="712" y="1737"/>
                    </a:lnTo>
                    <a:lnTo>
                      <a:pt x="713" y="1742"/>
                    </a:lnTo>
                    <a:lnTo>
                      <a:pt x="724" y="1740"/>
                    </a:lnTo>
                    <a:lnTo>
                      <a:pt x="729" y="1745"/>
                    </a:lnTo>
                    <a:lnTo>
                      <a:pt x="729" y="1774"/>
                    </a:lnTo>
                    <a:lnTo>
                      <a:pt x="724" y="1779"/>
                    </a:lnTo>
                    <a:lnTo>
                      <a:pt x="724" y="1799"/>
                    </a:lnTo>
                    <a:lnTo>
                      <a:pt x="719" y="1804"/>
                    </a:lnTo>
                    <a:lnTo>
                      <a:pt x="705" y="1804"/>
                    </a:lnTo>
                    <a:lnTo>
                      <a:pt x="700" y="1808"/>
                    </a:lnTo>
                    <a:lnTo>
                      <a:pt x="690" y="1813"/>
                    </a:lnTo>
                    <a:lnTo>
                      <a:pt x="690" y="1818"/>
                    </a:lnTo>
                    <a:lnTo>
                      <a:pt x="685" y="1823"/>
                    </a:lnTo>
                    <a:lnTo>
                      <a:pt x="680" y="1823"/>
                    </a:lnTo>
                    <a:lnTo>
                      <a:pt x="680" y="1828"/>
                    </a:lnTo>
                    <a:lnTo>
                      <a:pt x="676" y="1833"/>
                    </a:lnTo>
                    <a:lnTo>
                      <a:pt x="676" y="1828"/>
                    </a:lnTo>
                    <a:lnTo>
                      <a:pt x="671" y="1828"/>
                    </a:lnTo>
                    <a:lnTo>
                      <a:pt x="671" y="1833"/>
                    </a:lnTo>
                    <a:lnTo>
                      <a:pt x="666" y="1833"/>
                    </a:lnTo>
                    <a:lnTo>
                      <a:pt x="666" y="1838"/>
                    </a:lnTo>
                    <a:lnTo>
                      <a:pt x="680" y="1838"/>
                    </a:lnTo>
                    <a:lnTo>
                      <a:pt x="680" y="1847"/>
                    </a:lnTo>
                    <a:lnTo>
                      <a:pt x="676" y="1842"/>
                    </a:lnTo>
                    <a:lnTo>
                      <a:pt x="676" y="1852"/>
                    </a:lnTo>
                    <a:lnTo>
                      <a:pt x="666" y="1857"/>
                    </a:lnTo>
                    <a:lnTo>
                      <a:pt x="661" y="1857"/>
                    </a:lnTo>
                    <a:lnTo>
                      <a:pt x="661" y="1862"/>
                    </a:lnTo>
                    <a:lnTo>
                      <a:pt x="656" y="1867"/>
                    </a:lnTo>
                    <a:lnTo>
                      <a:pt x="651" y="1867"/>
                    </a:lnTo>
                    <a:lnTo>
                      <a:pt x="651" y="1877"/>
                    </a:lnTo>
                    <a:lnTo>
                      <a:pt x="651" y="1872"/>
                    </a:lnTo>
                    <a:lnTo>
                      <a:pt x="646" y="1872"/>
                    </a:lnTo>
                    <a:lnTo>
                      <a:pt x="646" y="1877"/>
                    </a:lnTo>
                    <a:lnTo>
                      <a:pt x="651" y="1881"/>
                    </a:lnTo>
                    <a:lnTo>
                      <a:pt x="646" y="1886"/>
                    </a:lnTo>
                    <a:lnTo>
                      <a:pt x="651" y="1886"/>
                    </a:lnTo>
                    <a:lnTo>
                      <a:pt x="646" y="1901"/>
                    </a:lnTo>
                    <a:lnTo>
                      <a:pt x="637" y="1896"/>
                    </a:lnTo>
                    <a:lnTo>
                      <a:pt x="637" y="1891"/>
                    </a:lnTo>
                    <a:lnTo>
                      <a:pt x="632" y="1886"/>
                    </a:lnTo>
                    <a:lnTo>
                      <a:pt x="627" y="1886"/>
                    </a:lnTo>
                    <a:lnTo>
                      <a:pt x="627" y="1896"/>
                    </a:lnTo>
                    <a:lnTo>
                      <a:pt x="612" y="1896"/>
                    </a:lnTo>
                    <a:lnTo>
                      <a:pt x="603" y="1891"/>
                    </a:lnTo>
                    <a:lnTo>
                      <a:pt x="603" y="1901"/>
                    </a:lnTo>
                    <a:lnTo>
                      <a:pt x="637" y="1901"/>
                    </a:lnTo>
                    <a:lnTo>
                      <a:pt x="637" y="1906"/>
                    </a:lnTo>
                    <a:lnTo>
                      <a:pt x="646" y="1911"/>
                    </a:lnTo>
                    <a:lnTo>
                      <a:pt x="651" y="1920"/>
                    </a:lnTo>
                    <a:lnTo>
                      <a:pt x="651" y="1935"/>
                    </a:lnTo>
                    <a:lnTo>
                      <a:pt x="646" y="1935"/>
                    </a:lnTo>
                    <a:lnTo>
                      <a:pt x="646" y="1949"/>
                    </a:lnTo>
                    <a:lnTo>
                      <a:pt x="641" y="1954"/>
                    </a:lnTo>
                    <a:lnTo>
                      <a:pt x="641" y="1959"/>
                    </a:lnTo>
                    <a:lnTo>
                      <a:pt x="637" y="1954"/>
                    </a:lnTo>
                    <a:lnTo>
                      <a:pt x="632" y="1974"/>
                    </a:lnTo>
                    <a:lnTo>
                      <a:pt x="632" y="1983"/>
                    </a:lnTo>
                    <a:lnTo>
                      <a:pt x="627" y="1993"/>
                    </a:lnTo>
                    <a:lnTo>
                      <a:pt x="622" y="1998"/>
                    </a:lnTo>
                    <a:lnTo>
                      <a:pt x="627" y="2003"/>
                    </a:lnTo>
                    <a:lnTo>
                      <a:pt x="622" y="2008"/>
                    </a:lnTo>
                    <a:lnTo>
                      <a:pt x="617" y="2008"/>
                    </a:lnTo>
                    <a:lnTo>
                      <a:pt x="617" y="2013"/>
                    </a:lnTo>
                    <a:lnTo>
                      <a:pt x="622" y="2013"/>
                    </a:lnTo>
                    <a:lnTo>
                      <a:pt x="617" y="2017"/>
                    </a:lnTo>
                    <a:lnTo>
                      <a:pt x="617" y="2027"/>
                    </a:lnTo>
                    <a:lnTo>
                      <a:pt x="622" y="2032"/>
                    </a:lnTo>
                    <a:lnTo>
                      <a:pt x="617" y="2032"/>
                    </a:lnTo>
                    <a:lnTo>
                      <a:pt x="617" y="2042"/>
                    </a:lnTo>
                    <a:lnTo>
                      <a:pt x="612" y="2042"/>
                    </a:lnTo>
                    <a:lnTo>
                      <a:pt x="617" y="2047"/>
                    </a:lnTo>
                    <a:lnTo>
                      <a:pt x="612" y="2056"/>
                    </a:lnTo>
                    <a:lnTo>
                      <a:pt x="607" y="2061"/>
                    </a:lnTo>
                    <a:lnTo>
                      <a:pt x="612" y="2061"/>
                    </a:lnTo>
                    <a:lnTo>
                      <a:pt x="612" y="2090"/>
                    </a:lnTo>
                    <a:lnTo>
                      <a:pt x="607" y="2095"/>
                    </a:lnTo>
                    <a:lnTo>
                      <a:pt x="603" y="2095"/>
                    </a:lnTo>
                    <a:lnTo>
                      <a:pt x="607" y="2100"/>
                    </a:lnTo>
                    <a:lnTo>
                      <a:pt x="607" y="2124"/>
                    </a:lnTo>
                    <a:lnTo>
                      <a:pt x="612" y="2129"/>
                    </a:lnTo>
                    <a:lnTo>
                      <a:pt x="607" y="2129"/>
                    </a:lnTo>
                    <a:lnTo>
                      <a:pt x="607" y="2149"/>
                    </a:lnTo>
                    <a:lnTo>
                      <a:pt x="603" y="2158"/>
                    </a:lnTo>
                    <a:lnTo>
                      <a:pt x="603" y="2168"/>
                    </a:lnTo>
                    <a:lnTo>
                      <a:pt x="607" y="2168"/>
                    </a:lnTo>
                    <a:lnTo>
                      <a:pt x="607" y="2183"/>
                    </a:lnTo>
                    <a:lnTo>
                      <a:pt x="603" y="2197"/>
                    </a:lnTo>
                    <a:lnTo>
                      <a:pt x="603" y="2222"/>
                    </a:lnTo>
                    <a:lnTo>
                      <a:pt x="598" y="2231"/>
                    </a:lnTo>
                    <a:lnTo>
                      <a:pt x="598" y="2261"/>
                    </a:lnTo>
                    <a:lnTo>
                      <a:pt x="593" y="2275"/>
                    </a:lnTo>
                    <a:lnTo>
                      <a:pt x="598" y="2285"/>
                    </a:lnTo>
                    <a:lnTo>
                      <a:pt x="598" y="2290"/>
                    </a:lnTo>
                    <a:lnTo>
                      <a:pt x="593" y="2304"/>
                    </a:lnTo>
                    <a:lnTo>
                      <a:pt x="598" y="2324"/>
                    </a:lnTo>
                    <a:lnTo>
                      <a:pt x="603" y="2333"/>
                    </a:lnTo>
                    <a:lnTo>
                      <a:pt x="603" y="2338"/>
                    </a:lnTo>
                    <a:lnTo>
                      <a:pt x="607" y="2343"/>
                    </a:lnTo>
                    <a:lnTo>
                      <a:pt x="612" y="2348"/>
                    </a:lnTo>
                    <a:lnTo>
                      <a:pt x="612" y="2367"/>
                    </a:lnTo>
                    <a:lnTo>
                      <a:pt x="617" y="2382"/>
                    </a:lnTo>
                    <a:lnTo>
                      <a:pt x="617" y="2411"/>
                    </a:lnTo>
                    <a:lnTo>
                      <a:pt x="622" y="2416"/>
                    </a:lnTo>
                    <a:lnTo>
                      <a:pt x="627" y="2431"/>
                    </a:lnTo>
                    <a:lnTo>
                      <a:pt x="632" y="2440"/>
                    </a:lnTo>
                    <a:lnTo>
                      <a:pt x="632" y="2455"/>
                    </a:lnTo>
                    <a:lnTo>
                      <a:pt x="637" y="2460"/>
                    </a:lnTo>
                    <a:lnTo>
                      <a:pt x="637" y="2470"/>
                    </a:lnTo>
                    <a:lnTo>
                      <a:pt x="641" y="2474"/>
                    </a:lnTo>
                    <a:lnTo>
                      <a:pt x="637" y="2484"/>
                    </a:lnTo>
                    <a:lnTo>
                      <a:pt x="641" y="2494"/>
                    </a:lnTo>
                    <a:lnTo>
                      <a:pt x="641" y="2508"/>
                    </a:lnTo>
                    <a:lnTo>
                      <a:pt x="646" y="2523"/>
                    </a:lnTo>
                    <a:lnTo>
                      <a:pt x="656" y="2528"/>
                    </a:lnTo>
                    <a:lnTo>
                      <a:pt x="661" y="2538"/>
                    </a:lnTo>
                    <a:lnTo>
                      <a:pt x="666" y="2542"/>
                    </a:lnTo>
                    <a:lnTo>
                      <a:pt x="671" y="2552"/>
                    </a:lnTo>
                    <a:lnTo>
                      <a:pt x="676" y="2562"/>
                    </a:lnTo>
                    <a:lnTo>
                      <a:pt x="680" y="2567"/>
                    </a:lnTo>
                    <a:lnTo>
                      <a:pt x="690" y="2567"/>
                    </a:lnTo>
                    <a:lnTo>
                      <a:pt x="695" y="2572"/>
                    </a:lnTo>
                    <a:lnTo>
                      <a:pt x="695" y="2586"/>
                    </a:lnTo>
                    <a:lnTo>
                      <a:pt x="700" y="2601"/>
                    </a:lnTo>
                    <a:lnTo>
                      <a:pt x="705" y="2620"/>
                    </a:lnTo>
                    <a:lnTo>
                      <a:pt x="700" y="2625"/>
                    </a:lnTo>
                    <a:lnTo>
                      <a:pt x="700" y="2630"/>
                    </a:lnTo>
                    <a:lnTo>
                      <a:pt x="695" y="2625"/>
                    </a:lnTo>
                    <a:lnTo>
                      <a:pt x="695" y="2620"/>
                    </a:lnTo>
                    <a:lnTo>
                      <a:pt x="690" y="2625"/>
                    </a:lnTo>
                    <a:lnTo>
                      <a:pt x="685" y="2630"/>
                    </a:lnTo>
                    <a:lnTo>
                      <a:pt x="685" y="2635"/>
                    </a:lnTo>
                    <a:lnTo>
                      <a:pt x="671" y="2635"/>
                    </a:lnTo>
                    <a:lnTo>
                      <a:pt x="671" y="2640"/>
                    </a:lnTo>
                    <a:lnTo>
                      <a:pt x="666" y="2640"/>
                    </a:lnTo>
                    <a:lnTo>
                      <a:pt x="671" y="2645"/>
                    </a:lnTo>
                    <a:lnTo>
                      <a:pt x="671" y="2649"/>
                    </a:lnTo>
                    <a:lnTo>
                      <a:pt x="661" y="2649"/>
                    </a:lnTo>
                    <a:lnTo>
                      <a:pt x="661" y="2654"/>
                    </a:lnTo>
                    <a:lnTo>
                      <a:pt x="656" y="2654"/>
                    </a:lnTo>
                    <a:lnTo>
                      <a:pt x="656" y="2664"/>
                    </a:lnTo>
                    <a:lnTo>
                      <a:pt x="656" y="2664"/>
                    </a:lnTo>
                    <a:lnTo>
                      <a:pt x="651" y="2664"/>
                    </a:lnTo>
                    <a:lnTo>
                      <a:pt x="651" y="2659"/>
                    </a:lnTo>
                    <a:lnTo>
                      <a:pt x="646" y="2654"/>
                    </a:lnTo>
                    <a:lnTo>
                      <a:pt x="641" y="2654"/>
                    </a:lnTo>
                    <a:lnTo>
                      <a:pt x="641" y="2659"/>
                    </a:lnTo>
                    <a:lnTo>
                      <a:pt x="641" y="2659"/>
                    </a:lnTo>
                    <a:lnTo>
                      <a:pt x="637" y="2659"/>
                    </a:lnTo>
                    <a:lnTo>
                      <a:pt x="632" y="2649"/>
                    </a:lnTo>
                    <a:lnTo>
                      <a:pt x="627" y="2640"/>
                    </a:lnTo>
                    <a:lnTo>
                      <a:pt x="617" y="2630"/>
                    </a:lnTo>
                    <a:lnTo>
                      <a:pt x="612" y="2625"/>
                    </a:lnTo>
                    <a:lnTo>
                      <a:pt x="612" y="2620"/>
                    </a:lnTo>
                    <a:lnTo>
                      <a:pt x="607" y="2620"/>
                    </a:lnTo>
                    <a:lnTo>
                      <a:pt x="603" y="2611"/>
                    </a:lnTo>
                    <a:lnTo>
                      <a:pt x="598" y="2606"/>
                    </a:lnTo>
                    <a:lnTo>
                      <a:pt x="593" y="2606"/>
                    </a:lnTo>
                    <a:lnTo>
                      <a:pt x="593" y="2611"/>
                    </a:lnTo>
                    <a:lnTo>
                      <a:pt x="588" y="2606"/>
                    </a:lnTo>
                    <a:lnTo>
                      <a:pt x="590" y="2613"/>
                    </a:lnTo>
                    <a:lnTo>
                      <a:pt x="588" y="2615"/>
                    </a:lnTo>
                    <a:lnTo>
                      <a:pt x="583" y="2615"/>
                    </a:lnTo>
                    <a:lnTo>
                      <a:pt x="583" y="2611"/>
                    </a:lnTo>
                    <a:lnTo>
                      <a:pt x="578" y="2606"/>
                    </a:lnTo>
                    <a:lnTo>
                      <a:pt x="578" y="2601"/>
                    </a:lnTo>
                    <a:lnTo>
                      <a:pt x="573" y="2596"/>
                    </a:lnTo>
                    <a:lnTo>
                      <a:pt x="573" y="2586"/>
                    </a:lnTo>
                    <a:lnTo>
                      <a:pt x="569" y="2581"/>
                    </a:lnTo>
                    <a:lnTo>
                      <a:pt x="564" y="2581"/>
                    </a:lnTo>
                    <a:lnTo>
                      <a:pt x="564" y="2591"/>
                    </a:lnTo>
                    <a:lnTo>
                      <a:pt x="569" y="2601"/>
                    </a:lnTo>
                    <a:lnTo>
                      <a:pt x="569" y="2606"/>
                    </a:lnTo>
                    <a:lnTo>
                      <a:pt x="573" y="2606"/>
                    </a:lnTo>
                    <a:lnTo>
                      <a:pt x="573" y="2615"/>
                    </a:lnTo>
                    <a:lnTo>
                      <a:pt x="578" y="2625"/>
                    </a:lnTo>
                    <a:lnTo>
                      <a:pt x="583" y="2625"/>
                    </a:lnTo>
                    <a:lnTo>
                      <a:pt x="583" y="2630"/>
                    </a:lnTo>
                    <a:lnTo>
                      <a:pt x="593" y="2635"/>
                    </a:lnTo>
                    <a:lnTo>
                      <a:pt x="598" y="2640"/>
                    </a:lnTo>
                    <a:lnTo>
                      <a:pt x="598" y="2635"/>
                    </a:lnTo>
                    <a:lnTo>
                      <a:pt x="603" y="2635"/>
                    </a:lnTo>
                    <a:lnTo>
                      <a:pt x="603" y="2630"/>
                    </a:lnTo>
                    <a:lnTo>
                      <a:pt x="607" y="2630"/>
                    </a:lnTo>
                    <a:lnTo>
                      <a:pt x="607" y="2635"/>
                    </a:lnTo>
                    <a:lnTo>
                      <a:pt x="612" y="2640"/>
                    </a:lnTo>
                    <a:lnTo>
                      <a:pt x="612" y="2654"/>
                    </a:lnTo>
                    <a:lnTo>
                      <a:pt x="617" y="2659"/>
                    </a:lnTo>
                    <a:lnTo>
                      <a:pt x="617" y="2664"/>
                    </a:lnTo>
                    <a:lnTo>
                      <a:pt x="622" y="2669"/>
                    </a:lnTo>
                    <a:lnTo>
                      <a:pt x="627" y="2674"/>
                    </a:lnTo>
                    <a:lnTo>
                      <a:pt x="622" y="2679"/>
                    </a:lnTo>
                    <a:lnTo>
                      <a:pt x="617" y="2688"/>
                    </a:lnTo>
                    <a:lnTo>
                      <a:pt x="617" y="2688"/>
                    </a:lnTo>
                    <a:lnTo>
                      <a:pt x="622" y="2693"/>
                    </a:lnTo>
                    <a:lnTo>
                      <a:pt x="625" y="2696"/>
                    </a:lnTo>
                    <a:lnTo>
                      <a:pt x="627" y="2703"/>
                    </a:lnTo>
                    <a:lnTo>
                      <a:pt x="632" y="2710"/>
                    </a:lnTo>
                    <a:lnTo>
                      <a:pt x="637" y="2708"/>
                    </a:lnTo>
                    <a:lnTo>
                      <a:pt x="632" y="2703"/>
                    </a:lnTo>
                    <a:lnTo>
                      <a:pt x="627" y="2693"/>
                    </a:lnTo>
                    <a:lnTo>
                      <a:pt x="627" y="2693"/>
                    </a:lnTo>
                    <a:lnTo>
                      <a:pt x="627" y="2683"/>
                    </a:lnTo>
                    <a:lnTo>
                      <a:pt x="622" y="2683"/>
                    </a:lnTo>
                    <a:lnTo>
                      <a:pt x="617" y="2679"/>
                    </a:lnTo>
                    <a:lnTo>
                      <a:pt x="612" y="2674"/>
                    </a:lnTo>
                    <a:lnTo>
                      <a:pt x="607" y="2669"/>
                    </a:lnTo>
                    <a:lnTo>
                      <a:pt x="607" y="2664"/>
                    </a:lnTo>
                    <a:lnTo>
                      <a:pt x="593" y="2664"/>
                    </a:lnTo>
                    <a:lnTo>
                      <a:pt x="593" y="2654"/>
                    </a:lnTo>
                    <a:lnTo>
                      <a:pt x="588" y="2649"/>
                    </a:lnTo>
                    <a:lnTo>
                      <a:pt x="583" y="2649"/>
                    </a:lnTo>
                    <a:lnTo>
                      <a:pt x="578" y="2640"/>
                    </a:lnTo>
                    <a:lnTo>
                      <a:pt x="578" y="2635"/>
                    </a:lnTo>
                    <a:lnTo>
                      <a:pt x="573" y="2640"/>
                    </a:lnTo>
                    <a:lnTo>
                      <a:pt x="573" y="2635"/>
                    </a:lnTo>
                    <a:lnTo>
                      <a:pt x="569" y="2630"/>
                    </a:lnTo>
                    <a:lnTo>
                      <a:pt x="569" y="2635"/>
                    </a:lnTo>
                    <a:lnTo>
                      <a:pt x="564" y="2630"/>
                    </a:lnTo>
                    <a:lnTo>
                      <a:pt x="564" y="2625"/>
                    </a:lnTo>
                    <a:lnTo>
                      <a:pt x="559" y="2620"/>
                    </a:lnTo>
                    <a:lnTo>
                      <a:pt x="554" y="2611"/>
                    </a:lnTo>
                    <a:lnTo>
                      <a:pt x="549" y="2606"/>
                    </a:lnTo>
                    <a:lnTo>
                      <a:pt x="549" y="2601"/>
                    </a:lnTo>
                    <a:lnTo>
                      <a:pt x="544" y="2596"/>
                    </a:lnTo>
                    <a:lnTo>
                      <a:pt x="544" y="2581"/>
                    </a:lnTo>
                    <a:lnTo>
                      <a:pt x="539" y="2581"/>
                    </a:lnTo>
                    <a:lnTo>
                      <a:pt x="535" y="2576"/>
                    </a:lnTo>
                    <a:lnTo>
                      <a:pt x="530" y="2576"/>
                    </a:lnTo>
                    <a:lnTo>
                      <a:pt x="535" y="2586"/>
                    </a:lnTo>
                    <a:lnTo>
                      <a:pt x="535" y="2591"/>
                    </a:lnTo>
                    <a:lnTo>
                      <a:pt x="529" y="2591"/>
                    </a:lnTo>
                    <a:lnTo>
                      <a:pt x="529" y="2593"/>
                    </a:lnTo>
                    <a:lnTo>
                      <a:pt x="534" y="2595"/>
                    </a:lnTo>
                    <a:lnTo>
                      <a:pt x="532" y="2597"/>
                    </a:lnTo>
                    <a:lnTo>
                      <a:pt x="523" y="2593"/>
                    </a:lnTo>
                    <a:lnTo>
                      <a:pt x="530" y="2586"/>
                    </a:lnTo>
                    <a:lnTo>
                      <a:pt x="525" y="2581"/>
                    </a:lnTo>
                    <a:lnTo>
                      <a:pt x="525" y="2576"/>
                    </a:lnTo>
                    <a:lnTo>
                      <a:pt x="520" y="2572"/>
                    </a:lnTo>
                    <a:lnTo>
                      <a:pt x="525" y="2572"/>
                    </a:lnTo>
                    <a:lnTo>
                      <a:pt x="530" y="2572"/>
                    </a:lnTo>
                    <a:lnTo>
                      <a:pt x="535" y="2557"/>
                    </a:lnTo>
                    <a:lnTo>
                      <a:pt x="535" y="2547"/>
                    </a:lnTo>
                    <a:lnTo>
                      <a:pt x="539" y="2547"/>
                    </a:lnTo>
                    <a:lnTo>
                      <a:pt x="544" y="2552"/>
                    </a:lnTo>
                    <a:lnTo>
                      <a:pt x="549" y="2552"/>
                    </a:lnTo>
                    <a:lnTo>
                      <a:pt x="549" y="2547"/>
                    </a:lnTo>
                    <a:lnTo>
                      <a:pt x="544" y="2542"/>
                    </a:lnTo>
                    <a:lnTo>
                      <a:pt x="544" y="2538"/>
                    </a:lnTo>
                    <a:lnTo>
                      <a:pt x="539" y="2533"/>
                    </a:lnTo>
                    <a:lnTo>
                      <a:pt x="535" y="2538"/>
                    </a:lnTo>
                    <a:lnTo>
                      <a:pt x="530" y="2538"/>
                    </a:lnTo>
                    <a:lnTo>
                      <a:pt x="520" y="2547"/>
                    </a:lnTo>
                    <a:lnTo>
                      <a:pt x="520" y="2542"/>
                    </a:lnTo>
                    <a:lnTo>
                      <a:pt x="510" y="2542"/>
                    </a:lnTo>
                    <a:lnTo>
                      <a:pt x="505" y="2533"/>
                    </a:lnTo>
                    <a:lnTo>
                      <a:pt x="500" y="2533"/>
                    </a:lnTo>
                    <a:lnTo>
                      <a:pt x="500" y="2528"/>
                    </a:lnTo>
                    <a:lnTo>
                      <a:pt x="496" y="2518"/>
                    </a:lnTo>
                    <a:lnTo>
                      <a:pt x="500" y="2513"/>
                    </a:lnTo>
                    <a:lnTo>
                      <a:pt x="496" y="2513"/>
                    </a:lnTo>
                    <a:lnTo>
                      <a:pt x="491" y="2518"/>
                    </a:lnTo>
                    <a:lnTo>
                      <a:pt x="491" y="2528"/>
                    </a:lnTo>
                    <a:lnTo>
                      <a:pt x="496" y="2533"/>
                    </a:lnTo>
                    <a:lnTo>
                      <a:pt x="496" y="2538"/>
                    </a:lnTo>
                    <a:lnTo>
                      <a:pt x="500" y="2538"/>
                    </a:lnTo>
                    <a:lnTo>
                      <a:pt x="500" y="2542"/>
                    </a:lnTo>
                    <a:lnTo>
                      <a:pt x="491" y="2542"/>
                    </a:lnTo>
                    <a:lnTo>
                      <a:pt x="491" y="2538"/>
                    </a:lnTo>
                    <a:lnTo>
                      <a:pt x="486" y="2538"/>
                    </a:lnTo>
                    <a:lnTo>
                      <a:pt x="486" y="2533"/>
                    </a:lnTo>
                    <a:lnTo>
                      <a:pt x="481" y="2533"/>
                    </a:lnTo>
                    <a:lnTo>
                      <a:pt x="476" y="2538"/>
                    </a:lnTo>
                    <a:lnTo>
                      <a:pt x="486" y="2552"/>
                    </a:lnTo>
                    <a:lnTo>
                      <a:pt x="491" y="2557"/>
                    </a:lnTo>
                    <a:lnTo>
                      <a:pt x="491" y="2562"/>
                    </a:lnTo>
                    <a:lnTo>
                      <a:pt x="486" y="2562"/>
                    </a:lnTo>
                    <a:lnTo>
                      <a:pt x="481" y="2557"/>
                    </a:lnTo>
                    <a:lnTo>
                      <a:pt x="476" y="2557"/>
                    </a:lnTo>
                    <a:lnTo>
                      <a:pt x="471" y="2557"/>
                    </a:lnTo>
                    <a:lnTo>
                      <a:pt x="471" y="2562"/>
                    </a:lnTo>
                    <a:lnTo>
                      <a:pt x="471" y="2562"/>
                    </a:lnTo>
                    <a:lnTo>
                      <a:pt x="481" y="2567"/>
                    </a:lnTo>
                    <a:lnTo>
                      <a:pt x="486" y="2572"/>
                    </a:lnTo>
                    <a:lnTo>
                      <a:pt x="486" y="2576"/>
                    </a:lnTo>
                    <a:lnTo>
                      <a:pt x="505" y="2576"/>
                    </a:lnTo>
                    <a:lnTo>
                      <a:pt x="500" y="2572"/>
                    </a:lnTo>
                    <a:lnTo>
                      <a:pt x="496" y="2567"/>
                    </a:lnTo>
                    <a:lnTo>
                      <a:pt x="496" y="2562"/>
                    </a:lnTo>
                    <a:lnTo>
                      <a:pt x="500" y="2557"/>
                    </a:lnTo>
                    <a:lnTo>
                      <a:pt x="505" y="2562"/>
                    </a:lnTo>
                    <a:lnTo>
                      <a:pt x="510" y="2562"/>
                    </a:lnTo>
                    <a:lnTo>
                      <a:pt x="510" y="2581"/>
                    </a:lnTo>
                    <a:lnTo>
                      <a:pt x="515" y="2581"/>
                    </a:lnTo>
                    <a:lnTo>
                      <a:pt x="515" y="2586"/>
                    </a:lnTo>
                    <a:lnTo>
                      <a:pt x="510" y="2586"/>
                    </a:lnTo>
                    <a:lnTo>
                      <a:pt x="505" y="2586"/>
                    </a:lnTo>
                    <a:lnTo>
                      <a:pt x="505" y="2596"/>
                    </a:lnTo>
                    <a:lnTo>
                      <a:pt x="515" y="2596"/>
                    </a:lnTo>
                    <a:lnTo>
                      <a:pt x="515" y="2606"/>
                    </a:lnTo>
                    <a:lnTo>
                      <a:pt x="525" y="2615"/>
                    </a:lnTo>
                    <a:lnTo>
                      <a:pt x="525" y="2625"/>
                    </a:lnTo>
                    <a:lnTo>
                      <a:pt x="515" y="2620"/>
                    </a:lnTo>
                    <a:lnTo>
                      <a:pt x="510" y="2615"/>
                    </a:lnTo>
                    <a:lnTo>
                      <a:pt x="515" y="2615"/>
                    </a:lnTo>
                    <a:lnTo>
                      <a:pt x="515" y="2611"/>
                    </a:lnTo>
                    <a:lnTo>
                      <a:pt x="510" y="2606"/>
                    </a:lnTo>
                    <a:lnTo>
                      <a:pt x="505" y="2606"/>
                    </a:lnTo>
                    <a:lnTo>
                      <a:pt x="505" y="2611"/>
                    </a:lnTo>
                    <a:lnTo>
                      <a:pt x="503" y="2610"/>
                    </a:lnTo>
                    <a:lnTo>
                      <a:pt x="500" y="2606"/>
                    </a:lnTo>
                    <a:lnTo>
                      <a:pt x="500" y="2615"/>
                    </a:lnTo>
                    <a:lnTo>
                      <a:pt x="505" y="2615"/>
                    </a:lnTo>
                    <a:lnTo>
                      <a:pt x="515" y="2625"/>
                    </a:lnTo>
                    <a:lnTo>
                      <a:pt x="520" y="2625"/>
                    </a:lnTo>
                    <a:lnTo>
                      <a:pt x="515" y="2630"/>
                    </a:lnTo>
                    <a:lnTo>
                      <a:pt x="510" y="2625"/>
                    </a:lnTo>
                    <a:lnTo>
                      <a:pt x="505" y="2625"/>
                    </a:lnTo>
                    <a:lnTo>
                      <a:pt x="510" y="2630"/>
                    </a:lnTo>
                    <a:lnTo>
                      <a:pt x="500" y="2630"/>
                    </a:lnTo>
                    <a:lnTo>
                      <a:pt x="496" y="2635"/>
                    </a:lnTo>
                    <a:lnTo>
                      <a:pt x="491" y="2630"/>
                    </a:lnTo>
                    <a:lnTo>
                      <a:pt x="486" y="2625"/>
                    </a:lnTo>
                    <a:lnTo>
                      <a:pt x="480" y="2619"/>
                    </a:lnTo>
                    <a:lnTo>
                      <a:pt x="477" y="2612"/>
                    </a:lnTo>
                    <a:lnTo>
                      <a:pt x="484" y="2615"/>
                    </a:lnTo>
                    <a:lnTo>
                      <a:pt x="490" y="2620"/>
                    </a:lnTo>
                    <a:lnTo>
                      <a:pt x="496" y="2620"/>
                    </a:lnTo>
                    <a:lnTo>
                      <a:pt x="486" y="2606"/>
                    </a:lnTo>
                    <a:lnTo>
                      <a:pt x="481" y="2601"/>
                    </a:lnTo>
                    <a:lnTo>
                      <a:pt x="486" y="2601"/>
                    </a:lnTo>
                    <a:lnTo>
                      <a:pt x="486" y="2596"/>
                    </a:lnTo>
                    <a:lnTo>
                      <a:pt x="481" y="2596"/>
                    </a:lnTo>
                    <a:lnTo>
                      <a:pt x="476" y="2591"/>
                    </a:lnTo>
                    <a:lnTo>
                      <a:pt x="471" y="2581"/>
                    </a:lnTo>
                    <a:lnTo>
                      <a:pt x="471" y="2572"/>
                    </a:lnTo>
                    <a:lnTo>
                      <a:pt x="466" y="2567"/>
                    </a:lnTo>
                    <a:lnTo>
                      <a:pt x="462" y="2562"/>
                    </a:lnTo>
                    <a:lnTo>
                      <a:pt x="462" y="2557"/>
                    </a:lnTo>
                    <a:lnTo>
                      <a:pt x="462" y="2552"/>
                    </a:lnTo>
                    <a:lnTo>
                      <a:pt x="457" y="2547"/>
                    </a:lnTo>
                    <a:lnTo>
                      <a:pt x="462" y="2542"/>
                    </a:lnTo>
                    <a:lnTo>
                      <a:pt x="452" y="2542"/>
                    </a:lnTo>
                    <a:lnTo>
                      <a:pt x="452" y="2547"/>
                    </a:lnTo>
                    <a:lnTo>
                      <a:pt x="449" y="2547"/>
                    </a:lnTo>
                    <a:lnTo>
                      <a:pt x="452" y="2557"/>
                    </a:lnTo>
                    <a:lnTo>
                      <a:pt x="457" y="2552"/>
                    </a:lnTo>
                    <a:lnTo>
                      <a:pt x="457" y="2557"/>
                    </a:lnTo>
                    <a:lnTo>
                      <a:pt x="462" y="2572"/>
                    </a:lnTo>
                    <a:lnTo>
                      <a:pt x="462" y="2576"/>
                    </a:lnTo>
                    <a:lnTo>
                      <a:pt x="457" y="2581"/>
                    </a:lnTo>
                    <a:lnTo>
                      <a:pt x="452" y="2581"/>
                    </a:lnTo>
                    <a:lnTo>
                      <a:pt x="452" y="2576"/>
                    </a:lnTo>
                    <a:lnTo>
                      <a:pt x="447" y="2567"/>
                    </a:lnTo>
                    <a:lnTo>
                      <a:pt x="447" y="2562"/>
                    </a:lnTo>
                    <a:lnTo>
                      <a:pt x="442" y="2557"/>
                    </a:lnTo>
                    <a:lnTo>
                      <a:pt x="442" y="2547"/>
                    </a:lnTo>
                    <a:lnTo>
                      <a:pt x="442" y="2542"/>
                    </a:lnTo>
                    <a:lnTo>
                      <a:pt x="437" y="2538"/>
                    </a:lnTo>
                    <a:lnTo>
                      <a:pt x="432" y="2538"/>
                    </a:lnTo>
                    <a:lnTo>
                      <a:pt x="432" y="2528"/>
                    </a:lnTo>
                    <a:lnTo>
                      <a:pt x="428" y="2523"/>
                    </a:lnTo>
                    <a:lnTo>
                      <a:pt x="423" y="2513"/>
                    </a:lnTo>
                    <a:lnTo>
                      <a:pt x="418" y="2513"/>
                    </a:lnTo>
                    <a:lnTo>
                      <a:pt x="418" y="2518"/>
                    </a:lnTo>
                    <a:lnTo>
                      <a:pt x="423" y="2523"/>
                    </a:lnTo>
                    <a:lnTo>
                      <a:pt x="424" y="2530"/>
                    </a:lnTo>
                    <a:close/>
                    <a:moveTo>
                      <a:pt x="379" y="2562"/>
                    </a:moveTo>
                    <a:lnTo>
                      <a:pt x="374" y="2557"/>
                    </a:lnTo>
                    <a:lnTo>
                      <a:pt x="374" y="2552"/>
                    </a:lnTo>
                    <a:lnTo>
                      <a:pt x="379" y="2552"/>
                    </a:lnTo>
                    <a:lnTo>
                      <a:pt x="379" y="2562"/>
                    </a:lnTo>
                    <a:close/>
                    <a:moveTo>
                      <a:pt x="199" y="1935"/>
                    </a:moveTo>
                    <a:lnTo>
                      <a:pt x="199" y="1940"/>
                    </a:lnTo>
                    <a:lnTo>
                      <a:pt x="204" y="1940"/>
                    </a:lnTo>
                    <a:lnTo>
                      <a:pt x="199" y="1930"/>
                    </a:lnTo>
                    <a:lnTo>
                      <a:pt x="197" y="1930"/>
                    </a:lnTo>
                    <a:lnTo>
                      <a:pt x="197" y="1925"/>
                    </a:lnTo>
                    <a:lnTo>
                      <a:pt x="199" y="1925"/>
                    </a:lnTo>
                    <a:lnTo>
                      <a:pt x="194" y="1920"/>
                    </a:lnTo>
                    <a:lnTo>
                      <a:pt x="194" y="1940"/>
                    </a:lnTo>
                    <a:lnTo>
                      <a:pt x="199" y="1935"/>
                    </a:lnTo>
                    <a:close/>
                    <a:moveTo>
                      <a:pt x="627" y="2659"/>
                    </a:moveTo>
                    <a:lnTo>
                      <a:pt x="632" y="2654"/>
                    </a:lnTo>
                    <a:lnTo>
                      <a:pt x="632" y="2659"/>
                    </a:lnTo>
                    <a:lnTo>
                      <a:pt x="627" y="2659"/>
                    </a:lnTo>
                    <a:close/>
                    <a:moveTo>
                      <a:pt x="1439" y="1147"/>
                    </a:moveTo>
                    <a:lnTo>
                      <a:pt x="1444" y="1147"/>
                    </a:lnTo>
                    <a:lnTo>
                      <a:pt x="1439" y="1152"/>
                    </a:lnTo>
                    <a:lnTo>
                      <a:pt x="1439" y="1147"/>
                    </a:lnTo>
                    <a:close/>
                    <a:moveTo>
                      <a:pt x="1667" y="919"/>
                    </a:moveTo>
                    <a:lnTo>
                      <a:pt x="1662" y="919"/>
                    </a:lnTo>
                    <a:lnTo>
                      <a:pt x="1667" y="914"/>
                    </a:lnTo>
                    <a:lnTo>
                      <a:pt x="1667" y="919"/>
                    </a:lnTo>
                    <a:close/>
                    <a:moveTo>
                      <a:pt x="1803" y="875"/>
                    </a:moveTo>
                    <a:lnTo>
                      <a:pt x="1808" y="870"/>
                    </a:lnTo>
                    <a:lnTo>
                      <a:pt x="1808" y="875"/>
                    </a:lnTo>
                    <a:lnTo>
                      <a:pt x="1803" y="875"/>
                    </a:lnTo>
                    <a:close/>
                    <a:moveTo>
                      <a:pt x="1585" y="1022"/>
                    </a:moveTo>
                    <a:lnTo>
                      <a:pt x="1589" y="1016"/>
                    </a:lnTo>
                    <a:lnTo>
                      <a:pt x="1585" y="1016"/>
                    </a:lnTo>
                    <a:lnTo>
                      <a:pt x="1585" y="1011"/>
                    </a:lnTo>
                    <a:lnTo>
                      <a:pt x="1589" y="1011"/>
                    </a:lnTo>
                    <a:lnTo>
                      <a:pt x="1594" y="1016"/>
                    </a:lnTo>
                    <a:lnTo>
                      <a:pt x="1599" y="1016"/>
                    </a:lnTo>
                    <a:lnTo>
                      <a:pt x="1585" y="1022"/>
                    </a:lnTo>
                    <a:close/>
                    <a:moveTo>
                      <a:pt x="1526" y="1031"/>
                    </a:moveTo>
                    <a:lnTo>
                      <a:pt x="1526" y="1055"/>
                    </a:lnTo>
                    <a:lnTo>
                      <a:pt x="1516" y="1060"/>
                    </a:lnTo>
                    <a:lnTo>
                      <a:pt x="1515" y="1057"/>
                    </a:lnTo>
                    <a:lnTo>
                      <a:pt x="1512" y="1060"/>
                    </a:lnTo>
                    <a:lnTo>
                      <a:pt x="1509" y="1062"/>
                    </a:lnTo>
                    <a:lnTo>
                      <a:pt x="1507" y="1060"/>
                    </a:lnTo>
                    <a:lnTo>
                      <a:pt x="1502" y="1060"/>
                    </a:lnTo>
                    <a:lnTo>
                      <a:pt x="1502" y="1065"/>
                    </a:lnTo>
                    <a:lnTo>
                      <a:pt x="1516" y="1065"/>
                    </a:lnTo>
                    <a:lnTo>
                      <a:pt x="1516" y="1084"/>
                    </a:lnTo>
                    <a:lnTo>
                      <a:pt x="1521" y="1084"/>
                    </a:lnTo>
                    <a:lnTo>
                      <a:pt x="1516" y="1089"/>
                    </a:lnTo>
                    <a:lnTo>
                      <a:pt x="1516" y="1099"/>
                    </a:lnTo>
                    <a:lnTo>
                      <a:pt x="1512" y="1094"/>
                    </a:lnTo>
                    <a:lnTo>
                      <a:pt x="1511" y="1095"/>
                    </a:lnTo>
                    <a:lnTo>
                      <a:pt x="1515" y="1100"/>
                    </a:lnTo>
                    <a:lnTo>
                      <a:pt x="1512" y="1104"/>
                    </a:lnTo>
                    <a:lnTo>
                      <a:pt x="1507" y="1099"/>
                    </a:lnTo>
                    <a:lnTo>
                      <a:pt x="1507" y="1094"/>
                    </a:lnTo>
                    <a:lnTo>
                      <a:pt x="1502" y="1089"/>
                    </a:lnTo>
                    <a:lnTo>
                      <a:pt x="1502" y="1094"/>
                    </a:lnTo>
                    <a:lnTo>
                      <a:pt x="1497" y="1099"/>
                    </a:lnTo>
                    <a:lnTo>
                      <a:pt x="1492" y="1099"/>
                    </a:lnTo>
                    <a:lnTo>
                      <a:pt x="1487" y="1094"/>
                    </a:lnTo>
                    <a:lnTo>
                      <a:pt x="1487" y="1089"/>
                    </a:lnTo>
                    <a:lnTo>
                      <a:pt x="1482" y="1089"/>
                    </a:lnTo>
                    <a:lnTo>
                      <a:pt x="1478" y="1084"/>
                    </a:lnTo>
                    <a:lnTo>
                      <a:pt x="1478" y="1079"/>
                    </a:lnTo>
                    <a:lnTo>
                      <a:pt x="1473" y="1074"/>
                    </a:lnTo>
                    <a:lnTo>
                      <a:pt x="1468" y="1074"/>
                    </a:lnTo>
                    <a:lnTo>
                      <a:pt x="1468" y="1065"/>
                    </a:lnTo>
                    <a:lnTo>
                      <a:pt x="1463" y="1065"/>
                    </a:lnTo>
                    <a:lnTo>
                      <a:pt x="1463" y="1055"/>
                    </a:lnTo>
                    <a:lnTo>
                      <a:pt x="1458" y="1045"/>
                    </a:lnTo>
                    <a:lnTo>
                      <a:pt x="1458" y="1040"/>
                    </a:lnTo>
                    <a:lnTo>
                      <a:pt x="1453" y="1040"/>
                    </a:lnTo>
                    <a:lnTo>
                      <a:pt x="1448" y="1040"/>
                    </a:lnTo>
                    <a:lnTo>
                      <a:pt x="1448" y="1036"/>
                    </a:lnTo>
                    <a:lnTo>
                      <a:pt x="1453" y="1031"/>
                    </a:lnTo>
                    <a:lnTo>
                      <a:pt x="1453" y="1017"/>
                    </a:lnTo>
                    <a:lnTo>
                      <a:pt x="1453" y="1006"/>
                    </a:lnTo>
                    <a:lnTo>
                      <a:pt x="1458" y="1002"/>
                    </a:lnTo>
                    <a:lnTo>
                      <a:pt x="1453" y="982"/>
                    </a:lnTo>
                    <a:lnTo>
                      <a:pt x="1453" y="953"/>
                    </a:lnTo>
                    <a:lnTo>
                      <a:pt x="1448" y="958"/>
                    </a:lnTo>
                    <a:lnTo>
                      <a:pt x="1439" y="958"/>
                    </a:lnTo>
                    <a:lnTo>
                      <a:pt x="1439" y="992"/>
                    </a:lnTo>
                    <a:lnTo>
                      <a:pt x="1434" y="997"/>
                    </a:lnTo>
                    <a:lnTo>
                      <a:pt x="1434" y="1011"/>
                    </a:lnTo>
                    <a:lnTo>
                      <a:pt x="1424" y="1011"/>
                    </a:lnTo>
                    <a:lnTo>
                      <a:pt x="1424" y="1006"/>
                    </a:lnTo>
                    <a:lnTo>
                      <a:pt x="1419" y="1006"/>
                    </a:lnTo>
                    <a:lnTo>
                      <a:pt x="1410" y="997"/>
                    </a:lnTo>
                    <a:lnTo>
                      <a:pt x="1395" y="997"/>
                    </a:lnTo>
                    <a:lnTo>
                      <a:pt x="1390" y="992"/>
                    </a:lnTo>
                    <a:lnTo>
                      <a:pt x="1385" y="987"/>
                    </a:lnTo>
                    <a:lnTo>
                      <a:pt x="1385" y="992"/>
                    </a:lnTo>
                    <a:lnTo>
                      <a:pt x="1390" y="997"/>
                    </a:lnTo>
                    <a:lnTo>
                      <a:pt x="1390" y="1002"/>
                    </a:lnTo>
                    <a:lnTo>
                      <a:pt x="1410" y="1002"/>
                    </a:lnTo>
                    <a:lnTo>
                      <a:pt x="1414" y="1011"/>
                    </a:lnTo>
                    <a:lnTo>
                      <a:pt x="1419" y="1016"/>
                    </a:lnTo>
                    <a:lnTo>
                      <a:pt x="1424" y="1021"/>
                    </a:lnTo>
                    <a:lnTo>
                      <a:pt x="1429" y="1016"/>
                    </a:lnTo>
                    <a:lnTo>
                      <a:pt x="1429" y="1021"/>
                    </a:lnTo>
                    <a:lnTo>
                      <a:pt x="1429" y="1031"/>
                    </a:lnTo>
                    <a:lnTo>
                      <a:pt x="1429" y="1045"/>
                    </a:lnTo>
                    <a:lnTo>
                      <a:pt x="1434" y="1050"/>
                    </a:lnTo>
                    <a:lnTo>
                      <a:pt x="1434" y="1074"/>
                    </a:lnTo>
                    <a:lnTo>
                      <a:pt x="1439" y="1089"/>
                    </a:lnTo>
                    <a:lnTo>
                      <a:pt x="1444" y="1099"/>
                    </a:lnTo>
                    <a:lnTo>
                      <a:pt x="1444" y="1118"/>
                    </a:lnTo>
                    <a:lnTo>
                      <a:pt x="1434" y="1123"/>
                    </a:lnTo>
                    <a:lnTo>
                      <a:pt x="1434" y="1118"/>
                    </a:lnTo>
                    <a:lnTo>
                      <a:pt x="1419" y="1118"/>
                    </a:lnTo>
                    <a:lnTo>
                      <a:pt x="1419" y="1123"/>
                    </a:lnTo>
                    <a:lnTo>
                      <a:pt x="1424" y="1128"/>
                    </a:lnTo>
                    <a:lnTo>
                      <a:pt x="1424" y="1133"/>
                    </a:lnTo>
                    <a:lnTo>
                      <a:pt x="1429" y="1133"/>
                    </a:lnTo>
                    <a:lnTo>
                      <a:pt x="1429" y="1138"/>
                    </a:lnTo>
                    <a:lnTo>
                      <a:pt x="1424" y="1143"/>
                    </a:lnTo>
                    <a:lnTo>
                      <a:pt x="1419" y="1162"/>
                    </a:lnTo>
                    <a:lnTo>
                      <a:pt x="1414" y="1181"/>
                    </a:lnTo>
                    <a:lnTo>
                      <a:pt x="1414" y="1186"/>
                    </a:lnTo>
                    <a:lnTo>
                      <a:pt x="1400" y="1186"/>
                    </a:lnTo>
                    <a:lnTo>
                      <a:pt x="1400" y="1191"/>
                    </a:lnTo>
                    <a:lnTo>
                      <a:pt x="1395" y="1196"/>
                    </a:lnTo>
                    <a:lnTo>
                      <a:pt x="1371" y="1196"/>
                    </a:lnTo>
                    <a:lnTo>
                      <a:pt x="1354" y="1196"/>
                    </a:lnTo>
                    <a:lnTo>
                      <a:pt x="1346" y="1196"/>
                    </a:lnTo>
                    <a:lnTo>
                      <a:pt x="1351" y="1206"/>
                    </a:lnTo>
                    <a:lnTo>
                      <a:pt x="1346" y="1235"/>
                    </a:lnTo>
                    <a:lnTo>
                      <a:pt x="1341" y="1235"/>
                    </a:lnTo>
                    <a:lnTo>
                      <a:pt x="1341" y="1240"/>
                    </a:lnTo>
                    <a:lnTo>
                      <a:pt x="1337" y="1245"/>
                    </a:lnTo>
                    <a:lnTo>
                      <a:pt x="1337" y="1249"/>
                    </a:lnTo>
                    <a:lnTo>
                      <a:pt x="1327" y="1249"/>
                    </a:lnTo>
                    <a:lnTo>
                      <a:pt x="1317" y="1254"/>
                    </a:lnTo>
                    <a:lnTo>
                      <a:pt x="1312" y="1254"/>
                    </a:lnTo>
                    <a:lnTo>
                      <a:pt x="1307" y="1249"/>
                    </a:lnTo>
                    <a:lnTo>
                      <a:pt x="1293" y="1249"/>
                    </a:lnTo>
                    <a:lnTo>
                      <a:pt x="1288" y="1259"/>
                    </a:lnTo>
                    <a:lnTo>
                      <a:pt x="1288" y="1264"/>
                    </a:lnTo>
                    <a:lnTo>
                      <a:pt x="1283" y="1264"/>
                    </a:lnTo>
                    <a:lnTo>
                      <a:pt x="1283" y="1259"/>
                    </a:lnTo>
                    <a:lnTo>
                      <a:pt x="1273" y="1254"/>
                    </a:lnTo>
                    <a:lnTo>
                      <a:pt x="1264" y="1245"/>
                    </a:lnTo>
                    <a:lnTo>
                      <a:pt x="1259" y="1235"/>
                    </a:lnTo>
                    <a:lnTo>
                      <a:pt x="1254" y="1230"/>
                    </a:lnTo>
                    <a:lnTo>
                      <a:pt x="1244" y="1220"/>
                    </a:lnTo>
                    <a:lnTo>
                      <a:pt x="1244" y="1201"/>
                    </a:lnTo>
                    <a:lnTo>
                      <a:pt x="1242" y="1196"/>
                    </a:lnTo>
                    <a:lnTo>
                      <a:pt x="1239" y="1191"/>
                    </a:lnTo>
                    <a:lnTo>
                      <a:pt x="1239" y="1157"/>
                    </a:lnTo>
                    <a:lnTo>
                      <a:pt x="1235" y="1152"/>
                    </a:lnTo>
                    <a:lnTo>
                      <a:pt x="1235" y="1143"/>
                    </a:lnTo>
                    <a:lnTo>
                      <a:pt x="1225" y="1133"/>
                    </a:lnTo>
                    <a:lnTo>
                      <a:pt x="1225" y="1128"/>
                    </a:lnTo>
                    <a:lnTo>
                      <a:pt x="1220" y="1123"/>
                    </a:lnTo>
                    <a:lnTo>
                      <a:pt x="1215" y="1118"/>
                    </a:lnTo>
                    <a:lnTo>
                      <a:pt x="1210" y="1113"/>
                    </a:lnTo>
                    <a:lnTo>
                      <a:pt x="1205" y="1104"/>
                    </a:lnTo>
                    <a:lnTo>
                      <a:pt x="1201" y="1104"/>
                    </a:lnTo>
                    <a:lnTo>
                      <a:pt x="1201" y="1108"/>
                    </a:lnTo>
                    <a:lnTo>
                      <a:pt x="1205" y="1113"/>
                    </a:lnTo>
                    <a:lnTo>
                      <a:pt x="1210" y="1118"/>
                    </a:lnTo>
                    <a:lnTo>
                      <a:pt x="1210" y="1123"/>
                    </a:lnTo>
                    <a:lnTo>
                      <a:pt x="1215" y="1123"/>
                    </a:lnTo>
                    <a:lnTo>
                      <a:pt x="1220" y="1128"/>
                    </a:lnTo>
                    <a:lnTo>
                      <a:pt x="1225" y="1143"/>
                    </a:lnTo>
                    <a:lnTo>
                      <a:pt x="1230" y="1143"/>
                    </a:lnTo>
                    <a:lnTo>
                      <a:pt x="1230" y="1162"/>
                    </a:lnTo>
                    <a:lnTo>
                      <a:pt x="1235" y="1162"/>
                    </a:lnTo>
                    <a:lnTo>
                      <a:pt x="1235" y="1167"/>
                    </a:lnTo>
                    <a:lnTo>
                      <a:pt x="1230" y="1167"/>
                    </a:lnTo>
                    <a:lnTo>
                      <a:pt x="1230" y="1172"/>
                    </a:lnTo>
                    <a:lnTo>
                      <a:pt x="1225" y="1177"/>
                    </a:lnTo>
                    <a:lnTo>
                      <a:pt x="1225" y="1181"/>
                    </a:lnTo>
                    <a:lnTo>
                      <a:pt x="1230" y="1181"/>
                    </a:lnTo>
                    <a:lnTo>
                      <a:pt x="1230" y="1186"/>
                    </a:lnTo>
                    <a:lnTo>
                      <a:pt x="1225" y="1186"/>
                    </a:lnTo>
                    <a:lnTo>
                      <a:pt x="1235" y="1201"/>
                    </a:lnTo>
                    <a:lnTo>
                      <a:pt x="1235" y="1206"/>
                    </a:lnTo>
                    <a:lnTo>
                      <a:pt x="1230" y="1206"/>
                    </a:lnTo>
                    <a:lnTo>
                      <a:pt x="1225" y="1201"/>
                    </a:lnTo>
                    <a:lnTo>
                      <a:pt x="1210" y="1201"/>
                    </a:lnTo>
                    <a:lnTo>
                      <a:pt x="1210" y="1206"/>
                    </a:lnTo>
                    <a:lnTo>
                      <a:pt x="1215" y="1206"/>
                    </a:lnTo>
                    <a:lnTo>
                      <a:pt x="1220" y="1211"/>
                    </a:lnTo>
                    <a:lnTo>
                      <a:pt x="1225" y="1211"/>
                    </a:lnTo>
                    <a:lnTo>
                      <a:pt x="1230" y="1215"/>
                    </a:lnTo>
                    <a:lnTo>
                      <a:pt x="1235" y="1215"/>
                    </a:lnTo>
                    <a:lnTo>
                      <a:pt x="1235" y="1230"/>
                    </a:lnTo>
                    <a:lnTo>
                      <a:pt x="1239" y="1235"/>
                    </a:lnTo>
                    <a:lnTo>
                      <a:pt x="1249" y="1245"/>
                    </a:lnTo>
                    <a:lnTo>
                      <a:pt x="1249" y="1259"/>
                    </a:lnTo>
                    <a:lnTo>
                      <a:pt x="1254" y="1264"/>
                    </a:lnTo>
                    <a:lnTo>
                      <a:pt x="1254" y="1274"/>
                    </a:lnTo>
                    <a:lnTo>
                      <a:pt x="1259" y="1279"/>
                    </a:lnTo>
                    <a:lnTo>
                      <a:pt x="1259" y="1283"/>
                    </a:lnTo>
                    <a:lnTo>
                      <a:pt x="1254" y="1298"/>
                    </a:lnTo>
                    <a:lnTo>
                      <a:pt x="1249" y="1303"/>
                    </a:lnTo>
                    <a:lnTo>
                      <a:pt x="1239" y="1303"/>
                    </a:lnTo>
                    <a:lnTo>
                      <a:pt x="1235" y="1308"/>
                    </a:lnTo>
                    <a:lnTo>
                      <a:pt x="1230" y="1313"/>
                    </a:lnTo>
                    <a:lnTo>
                      <a:pt x="1225" y="1317"/>
                    </a:lnTo>
                    <a:lnTo>
                      <a:pt x="1220" y="1317"/>
                    </a:lnTo>
                    <a:lnTo>
                      <a:pt x="1196" y="1337"/>
                    </a:lnTo>
                    <a:lnTo>
                      <a:pt x="1191" y="1342"/>
                    </a:lnTo>
                    <a:lnTo>
                      <a:pt x="1181" y="1342"/>
                    </a:lnTo>
                    <a:lnTo>
                      <a:pt x="1176" y="1347"/>
                    </a:lnTo>
                    <a:lnTo>
                      <a:pt x="1166" y="1356"/>
                    </a:lnTo>
                    <a:lnTo>
                      <a:pt x="1166" y="1352"/>
                    </a:lnTo>
                    <a:lnTo>
                      <a:pt x="1171" y="1347"/>
                    </a:lnTo>
                    <a:lnTo>
                      <a:pt x="1166" y="1347"/>
                    </a:lnTo>
                    <a:lnTo>
                      <a:pt x="1171" y="1337"/>
                    </a:lnTo>
                    <a:lnTo>
                      <a:pt x="1166" y="1337"/>
                    </a:lnTo>
                    <a:lnTo>
                      <a:pt x="1166" y="1332"/>
                    </a:lnTo>
                    <a:lnTo>
                      <a:pt x="1171" y="1327"/>
                    </a:lnTo>
                    <a:lnTo>
                      <a:pt x="1166" y="1322"/>
                    </a:lnTo>
                    <a:lnTo>
                      <a:pt x="1171" y="1317"/>
                    </a:lnTo>
                    <a:lnTo>
                      <a:pt x="1157" y="1317"/>
                    </a:lnTo>
                    <a:lnTo>
                      <a:pt x="1157" y="1327"/>
                    </a:lnTo>
                    <a:lnTo>
                      <a:pt x="1152" y="1332"/>
                    </a:lnTo>
                    <a:lnTo>
                      <a:pt x="1152" y="1337"/>
                    </a:lnTo>
                    <a:lnTo>
                      <a:pt x="1157" y="1337"/>
                    </a:lnTo>
                    <a:lnTo>
                      <a:pt x="1157" y="1347"/>
                    </a:lnTo>
                    <a:lnTo>
                      <a:pt x="1152" y="1347"/>
                    </a:lnTo>
                    <a:lnTo>
                      <a:pt x="1147" y="1352"/>
                    </a:lnTo>
                    <a:lnTo>
                      <a:pt x="1142" y="1361"/>
                    </a:lnTo>
                    <a:lnTo>
                      <a:pt x="1132" y="1361"/>
                    </a:lnTo>
                    <a:lnTo>
                      <a:pt x="1132" y="1371"/>
                    </a:lnTo>
                    <a:lnTo>
                      <a:pt x="1128" y="1371"/>
                    </a:lnTo>
                    <a:lnTo>
                      <a:pt x="1123" y="1371"/>
                    </a:lnTo>
                    <a:lnTo>
                      <a:pt x="1123" y="1366"/>
                    </a:lnTo>
                    <a:lnTo>
                      <a:pt x="1118" y="1361"/>
                    </a:lnTo>
                    <a:lnTo>
                      <a:pt x="1113" y="1356"/>
                    </a:lnTo>
                    <a:lnTo>
                      <a:pt x="1108" y="1356"/>
                    </a:lnTo>
                    <a:lnTo>
                      <a:pt x="1103" y="1347"/>
                    </a:lnTo>
                    <a:lnTo>
                      <a:pt x="1098" y="1347"/>
                    </a:lnTo>
                    <a:lnTo>
                      <a:pt x="1094" y="1342"/>
                    </a:lnTo>
                    <a:lnTo>
                      <a:pt x="1094" y="1337"/>
                    </a:lnTo>
                    <a:lnTo>
                      <a:pt x="1089" y="1337"/>
                    </a:lnTo>
                    <a:lnTo>
                      <a:pt x="1084" y="1332"/>
                    </a:lnTo>
                    <a:lnTo>
                      <a:pt x="1074" y="1332"/>
                    </a:lnTo>
                    <a:lnTo>
                      <a:pt x="1064" y="1322"/>
                    </a:lnTo>
                    <a:lnTo>
                      <a:pt x="1055" y="1317"/>
                    </a:lnTo>
                    <a:lnTo>
                      <a:pt x="1055" y="1313"/>
                    </a:lnTo>
                    <a:lnTo>
                      <a:pt x="1050" y="1308"/>
                    </a:lnTo>
                    <a:lnTo>
                      <a:pt x="1055" y="1303"/>
                    </a:lnTo>
                    <a:lnTo>
                      <a:pt x="1055" y="1288"/>
                    </a:lnTo>
                    <a:lnTo>
                      <a:pt x="1060" y="1283"/>
                    </a:lnTo>
                    <a:lnTo>
                      <a:pt x="1064" y="1279"/>
                    </a:lnTo>
                    <a:lnTo>
                      <a:pt x="1064" y="1274"/>
                    </a:lnTo>
                    <a:lnTo>
                      <a:pt x="1069" y="1269"/>
                    </a:lnTo>
                    <a:lnTo>
                      <a:pt x="1069" y="1245"/>
                    </a:lnTo>
                    <a:lnTo>
                      <a:pt x="1064" y="1245"/>
                    </a:lnTo>
                    <a:lnTo>
                      <a:pt x="1064" y="1235"/>
                    </a:lnTo>
                    <a:lnTo>
                      <a:pt x="1069" y="1235"/>
                    </a:lnTo>
                    <a:lnTo>
                      <a:pt x="1069" y="1230"/>
                    </a:lnTo>
                    <a:lnTo>
                      <a:pt x="1064" y="1225"/>
                    </a:lnTo>
                    <a:lnTo>
                      <a:pt x="1061" y="1223"/>
                    </a:lnTo>
                    <a:lnTo>
                      <a:pt x="1062" y="1199"/>
                    </a:lnTo>
                    <a:lnTo>
                      <a:pt x="1055" y="1211"/>
                    </a:lnTo>
                    <a:lnTo>
                      <a:pt x="1055" y="1215"/>
                    </a:lnTo>
                    <a:lnTo>
                      <a:pt x="1056" y="1220"/>
                    </a:lnTo>
                    <a:lnTo>
                      <a:pt x="1055" y="1225"/>
                    </a:lnTo>
                    <a:lnTo>
                      <a:pt x="1060" y="1225"/>
                    </a:lnTo>
                    <a:lnTo>
                      <a:pt x="1060" y="1240"/>
                    </a:lnTo>
                    <a:lnTo>
                      <a:pt x="1055" y="1249"/>
                    </a:lnTo>
                    <a:lnTo>
                      <a:pt x="1060" y="1254"/>
                    </a:lnTo>
                    <a:lnTo>
                      <a:pt x="1055" y="1254"/>
                    </a:lnTo>
                    <a:lnTo>
                      <a:pt x="1055" y="1259"/>
                    </a:lnTo>
                    <a:lnTo>
                      <a:pt x="1050" y="1259"/>
                    </a:lnTo>
                    <a:lnTo>
                      <a:pt x="1045" y="1283"/>
                    </a:lnTo>
                    <a:lnTo>
                      <a:pt x="1040" y="1283"/>
                    </a:lnTo>
                    <a:lnTo>
                      <a:pt x="1035" y="1288"/>
                    </a:lnTo>
                    <a:lnTo>
                      <a:pt x="1030" y="1288"/>
                    </a:lnTo>
                    <a:lnTo>
                      <a:pt x="1030" y="1279"/>
                    </a:lnTo>
                    <a:lnTo>
                      <a:pt x="1025" y="1269"/>
                    </a:lnTo>
                    <a:lnTo>
                      <a:pt x="1021" y="1259"/>
                    </a:lnTo>
                    <a:lnTo>
                      <a:pt x="1016" y="1254"/>
                    </a:lnTo>
                    <a:lnTo>
                      <a:pt x="1011" y="1249"/>
                    </a:lnTo>
                    <a:lnTo>
                      <a:pt x="1006" y="1245"/>
                    </a:lnTo>
                    <a:lnTo>
                      <a:pt x="987" y="1245"/>
                    </a:lnTo>
                    <a:lnTo>
                      <a:pt x="982" y="1240"/>
                    </a:lnTo>
                    <a:lnTo>
                      <a:pt x="972" y="1240"/>
                    </a:lnTo>
                    <a:lnTo>
                      <a:pt x="967" y="1235"/>
                    </a:lnTo>
                    <a:lnTo>
                      <a:pt x="962" y="1230"/>
                    </a:lnTo>
                    <a:lnTo>
                      <a:pt x="957" y="1220"/>
                    </a:lnTo>
                    <a:lnTo>
                      <a:pt x="957" y="1201"/>
                    </a:lnTo>
                    <a:lnTo>
                      <a:pt x="957" y="1191"/>
                    </a:lnTo>
                    <a:lnTo>
                      <a:pt x="948" y="1181"/>
                    </a:lnTo>
                    <a:lnTo>
                      <a:pt x="948" y="1167"/>
                    </a:lnTo>
                    <a:lnTo>
                      <a:pt x="943" y="1167"/>
                    </a:lnTo>
                    <a:lnTo>
                      <a:pt x="938" y="1162"/>
                    </a:lnTo>
                    <a:lnTo>
                      <a:pt x="933" y="1157"/>
                    </a:lnTo>
                    <a:lnTo>
                      <a:pt x="928" y="1157"/>
                    </a:lnTo>
                    <a:lnTo>
                      <a:pt x="933" y="1152"/>
                    </a:lnTo>
                    <a:lnTo>
                      <a:pt x="928" y="1147"/>
                    </a:lnTo>
                    <a:lnTo>
                      <a:pt x="923" y="1147"/>
                    </a:lnTo>
                    <a:lnTo>
                      <a:pt x="914" y="1152"/>
                    </a:lnTo>
                    <a:lnTo>
                      <a:pt x="914" y="1147"/>
                    </a:lnTo>
                    <a:lnTo>
                      <a:pt x="894" y="1147"/>
                    </a:lnTo>
                    <a:lnTo>
                      <a:pt x="875" y="1152"/>
                    </a:lnTo>
                    <a:lnTo>
                      <a:pt x="865" y="1152"/>
                    </a:lnTo>
                    <a:lnTo>
                      <a:pt x="860" y="1147"/>
                    </a:lnTo>
                    <a:lnTo>
                      <a:pt x="851" y="1147"/>
                    </a:lnTo>
                    <a:lnTo>
                      <a:pt x="851" y="1152"/>
                    </a:lnTo>
                    <a:lnTo>
                      <a:pt x="846" y="1152"/>
                    </a:lnTo>
                    <a:lnTo>
                      <a:pt x="846" y="1157"/>
                    </a:lnTo>
                    <a:lnTo>
                      <a:pt x="831" y="1157"/>
                    </a:lnTo>
                    <a:lnTo>
                      <a:pt x="826" y="1162"/>
                    </a:lnTo>
                    <a:lnTo>
                      <a:pt x="821" y="1162"/>
                    </a:lnTo>
                    <a:lnTo>
                      <a:pt x="807" y="1167"/>
                    </a:lnTo>
                    <a:lnTo>
                      <a:pt x="797" y="1162"/>
                    </a:lnTo>
                    <a:lnTo>
                      <a:pt x="797" y="1157"/>
                    </a:lnTo>
                    <a:lnTo>
                      <a:pt x="802" y="1152"/>
                    </a:lnTo>
                    <a:lnTo>
                      <a:pt x="797" y="1147"/>
                    </a:lnTo>
                    <a:lnTo>
                      <a:pt x="792" y="1143"/>
                    </a:lnTo>
                    <a:lnTo>
                      <a:pt x="787" y="1138"/>
                    </a:lnTo>
                    <a:lnTo>
                      <a:pt x="787" y="1123"/>
                    </a:lnTo>
                    <a:lnTo>
                      <a:pt x="792" y="1118"/>
                    </a:lnTo>
                    <a:lnTo>
                      <a:pt x="797" y="1118"/>
                    </a:lnTo>
                    <a:lnTo>
                      <a:pt x="807" y="1113"/>
                    </a:lnTo>
                    <a:lnTo>
                      <a:pt x="812" y="1113"/>
                    </a:lnTo>
                    <a:lnTo>
                      <a:pt x="816" y="1118"/>
                    </a:lnTo>
                    <a:lnTo>
                      <a:pt x="816" y="1123"/>
                    </a:lnTo>
                    <a:lnTo>
                      <a:pt x="821" y="1123"/>
                    </a:lnTo>
                    <a:lnTo>
                      <a:pt x="826" y="1118"/>
                    </a:lnTo>
                    <a:lnTo>
                      <a:pt x="831" y="1123"/>
                    </a:lnTo>
                    <a:lnTo>
                      <a:pt x="836" y="1113"/>
                    </a:lnTo>
                    <a:lnTo>
                      <a:pt x="846" y="1113"/>
                    </a:lnTo>
                    <a:lnTo>
                      <a:pt x="851" y="1108"/>
                    </a:lnTo>
                    <a:lnTo>
                      <a:pt x="855" y="1108"/>
                    </a:lnTo>
                    <a:lnTo>
                      <a:pt x="865" y="1104"/>
                    </a:lnTo>
                    <a:lnTo>
                      <a:pt x="865" y="1108"/>
                    </a:lnTo>
                    <a:lnTo>
                      <a:pt x="870" y="1104"/>
                    </a:lnTo>
                    <a:lnTo>
                      <a:pt x="880" y="1104"/>
                    </a:lnTo>
                    <a:lnTo>
                      <a:pt x="880" y="1099"/>
                    </a:lnTo>
                    <a:lnTo>
                      <a:pt x="885" y="1099"/>
                    </a:lnTo>
                    <a:lnTo>
                      <a:pt x="889" y="1104"/>
                    </a:lnTo>
                    <a:lnTo>
                      <a:pt x="889" y="1099"/>
                    </a:lnTo>
                    <a:lnTo>
                      <a:pt x="885" y="1094"/>
                    </a:lnTo>
                    <a:lnTo>
                      <a:pt x="870" y="1099"/>
                    </a:lnTo>
                    <a:lnTo>
                      <a:pt x="846" y="1099"/>
                    </a:lnTo>
                    <a:lnTo>
                      <a:pt x="846" y="1089"/>
                    </a:lnTo>
                    <a:lnTo>
                      <a:pt x="841" y="1079"/>
                    </a:lnTo>
                    <a:lnTo>
                      <a:pt x="851" y="1079"/>
                    </a:lnTo>
                    <a:lnTo>
                      <a:pt x="855" y="1074"/>
                    </a:lnTo>
                    <a:lnTo>
                      <a:pt x="870" y="1065"/>
                    </a:lnTo>
                    <a:lnTo>
                      <a:pt x="875" y="1060"/>
                    </a:lnTo>
                    <a:lnTo>
                      <a:pt x="885" y="1055"/>
                    </a:lnTo>
                    <a:lnTo>
                      <a:pt x="889" y="1055"/>
                    </a:lnTo>
                    <a:lnTo>
                      <a:pt x="904" y="1050"/>
                    </a:lnTo>
                    <a:lnTo>
                      <a:pt x="923" y="1050"/>
                    </a:lnTo>
                    <a:lnTo>
                      <a:pt x="928" y="1045"/>
                    </a:lnTo>
                    <a:lnTo>
                      <a:pt x="938" y="1050"/>
                    </a:lnTo>
                    <a:lnTo>
                      <a:pt x="943" y="1050"/>
                    </a:lnTo>
                    <a:lnTo>
                      <a:pt x="943" y="1045"/>
                    </a:lnTo>
                    <a:lnTo>
                      <a:pt x="948" y="1040"/>
                    </a:lnTo>
                    <a:lnTo>
                      <a:pt x="962" y="1040"/>
                    </a:lnTo>
                    <a:lnTo>
                      <a:pt x="967" y="1045"/>
                    </a:lnTo>
                    <a:lnTo>
                      <a:pt x="977" y="1050"/>
                    </a:lnTo>
                    <a:lnTo>
                      <a:pt x="982" y="1050"/>
                    </a:lnTo>
                    <a:lnTo>
                      <a:pt x="991" y="1045"/>
                    </a:lnTo>
                    <a:lnTo>
                      <a:pt x="1021" y="1045"/>
                    </a:lnTo>
                    <a:lnTo>
                      <a:pt x="1025" y="1050"/>
                    </a:lnTo>
                    <a:lnTo>
                      <a:pt x="1025" y="1045"/>
                    </a:lnTo>
                    <a:lnTo>
                      <a:pt x="1029" y="1048"/>
                    </a:lnTo>
                    <a:lnTo>
                      <a:pt x="1030" y="1050"/>
                    </a:lnTo>
                    <a:lnTo>
                      <a:pt x="1035" y="1050"/>
                    </a:lnTo>
                    <a:lnTo>
                      <a:pt x="1040" y="1045"/>
                    </a:lnTo>
                    <a:lnTo>
                      <a:pt x="1045" y="1045"/>
                    </a:lnTo>
                    <a:lnTo>
                      <a:pt x="1050" y="1050"/>
                    </a:lnTo>
                    <a:lnTo>
                      <a:pt x="1050" y="1055"/>
                    </a:lnTo>
                    <a:lnTo>
                      <a:pt x="1060" y="1079"/>
                    </a:lnTo>
                    <a:lnTo>
                      <a:pt x="1060" y="1084"/>
                    </a:lnTo>
                    <a:lnTo>
                      <a:pt x="1069" y="1084"/>
                    </a:lnTo>
                    <a:lnTo>
                      <a:pt x="1069" y="1094"/>
                    </a:lnTo>
                    <a:lnTo>
                      <a:pt x="1074" y="1099"/>
                    </a:lnTo>
                    <a:lnTo>
                      <a:pt x="1072" y="1106"/>
                    </a:lnTo>
                    <a:lnTo>
                      <a:pt x="1060" y="1123"/>
                    </a:lnTo>
                    <a:lnTo>
                      <a:pt x="1055" y="1133"/>
                    </a:lnTo>
                    <a:lnTo>
                      <a:pt x="1050" y="1138"/>
                    </a:lnTo>
                    <a:lnTo>
                      <a:pt x="1055" y="1147"/>
                    </a:lnTo>
                    <a:lnTo>
                      <a:pt x="1058" y="1133"/>
                    </a:lnTo>
                    <a:lnTo>
                      <a:pt x="1072" y="1116"/>
                    </a:lnTo>
                    <a:lnTo>
                      <a:pt x="1074" y="1108"/>
                    </a:lnTo>
                    <a:lnTo>
                      <a:pt x="1079" y="1104"/>
                    </a:lnTo>
                    <a:lnTo>
                      <a:pt x="1089" y="1104"/>
                    </a:lnTo>
                    <a:lnTo>
                      <a:pt x="1089" y="1108"/>
                    </a:lnTo>
                    <a:lnTo>
                      <a:pt x="1098" y="1108"/>
                    </a:lnTo>
                    <a:lnTo>
                      <a:pt x="1101" y="1115"/>
                    </a:lnTo>
                    <a:lnTo>
                      <a:pt x="1108" y="1123"/>
                    </a:lnTo>
                    <a:lnTo>
                      <a:pt x="1113" y="1128"/>
                    </a:lnTo>
                    <a:lnTo>
                      <a:pt x="1118" y="1128"/>
                    </a:lnTo>
                    <a:lnTo>
                      <a:pt x="1113" y="1118"/>
                    </a:lnTo>
                    <a:lnTo>
                      <a:pt x="1108" y="1113"/>
                    </a:lnTo>
                    <a:lnTo>
                      <a:pt x="1103" y="1113"/>
                    </a:lnTo>
                    <a:lnTo>
                      <a:pt x="1105" y="1106"/>
                    </a:lnTo>
                    <a:lnTo>
                      <a:pt x="1090" y="1102"/>
                    </a:lnTo>
                    <a:lnTo>
                      <a:pt x="1084" y="1099"/>
                    </a:lnTo>
                    <a:lnTo>
                      <a:pt x="1079" y="1099"/>
                    </a:lnTo>
                    <a:lnTo>
                      <a:pt x="1074" y="1094"/>
                    </a:lnTo>
                    <a:lnTo>
                      <a:pt x="1074" y="1084"/>
                    </a:lnTo>
                    <a:lnTo>
                      <a:pt x="1064" y="1074"/>
                    </a:lnTo>
                    <a:lnTo>
                      <a:pt x="1060" y="1070"/>
                    </a:lnTo>
                    <a:lnTo>
                      <a:pt x="1060" y="1065"/>
                    </a:lnTo>
                    <a:lnTo>
                      <a:pt x="1058" y="1060"/>
                    </a:lnTo>
                    <a:lnTo>
                      <a:pt x="1055" y="1055"/>
                    </a:lnTo>
                    <a:lnTo>
                      <a:pt x="1050" y="1045"/>
                    </a:lnTo>
                    <a:lnTo>
                      <a:pt x="1050" y="1040"/>
                    </a:lnTo>
                    <a:lnTo>
                      <a:pt x="1040" y="1040"/>
                    </a:lnTo>
                    <a:lnTo>
                      <a:pt x="1035" y="1045"/>
                    </a:lnTo>
                    <a:lnTo>
                      <a:pt x="1030" y="1045"/>
                    </a:lnTo>
                    <a:lnTo>
                      <a:pt x="1030" y="1040"/>
                    </a:lnTo>
                    <a:lnTo>
                      <a:pt x="1021" y="1040"/>
                    </a:lnTo>
                    <a:lnTo>
                      <a:pt x="1021" y="1036"/>
                    </a:lnTo>
                    <a:lnTo>
                      <a:pt x="1020" y="1030"/>
                    </a:lnTo>
                    <a:lnTo>
                      <a:pt x="1011" y="1036"/>
                    </a:lnTo>
                    <a:lnTo>
                      <a:pt x="1006" y="1031"/>
                    </a:lnTo>
                    <a:lnTo>
                      <a:pt x="982" y="1031"/>
                    </a:lnTo>
                    <a:lnTo>
                      <a:pt x="977" y="1036"/>
                    </a:lnTo>
                    <a:lnTo>
                      <a:pt x="977" y="1031"/>
                    </a:lnTo>
                    <a:lnTo>
                      <a:pt x="977" y="1019"/>
                    </a:lnTo>
                    <a:lnTo>
                      <a:pt x="977" y="1016"/>
                    </a:lnTo>
                    <a:lnTo>
                      <a:pt x="974" y="1016"/>
                    </a:lnTo>
                    <a:lnTo>
                      <a:pt x="962" y="1024"/>
                    </a:lnTo>
                    <a:lnTo>
                      <a:pt x="962" y="1016"/>
                    </a:lnTo>
                    <a:lnTo>
                      <a:pt x="957" y="1016"/>
                    </a:lnTo>
                    <a:lnTo>
                      <a:pt x="953" y="1011"/>
                    </a:lnTo>
                    <a:lnTo>
                      <a:pt x="948" y="1006"/>
                    </a:lnTo>
                    <a:lnTo>
                      <a:pt x="933" y="1006"/>
                    </a:lnTo>
                    <a:lnTo>
                      <a:pt x="919" y="1011"/>
                    </a:lnTo>
                    <a:lnTo>
                      <a:pt x="914" y="1011"/>
                    </a:lnTo>
                    <a:lnTo>
                      <a:pt x="902" y="1023"/>
                    </a:lnTo>
                    <a:lnTo>
                      <a:pt x="899" y="1026"/>
                    </a:lnTo>
                    <a:lnTo>
                      <a:pt x="894" y="1026"/>
                    </a:lnTo>
                    <a:lnTo>
                      <a:pt x="880" y="1021"/>
                    </a:lnTo>
                    <a:lnTo>
                      <a:pt x="880" y="1026"/>
                    </a:lnTo>
                    <a:lnTo>
                      <a:pt x="870" y="1026"/>
                    </a:lnTo>
                    <a:lnTo>
                      <a:pt x="870" y="1021"/>
                    </a:lnTo>
                    <a:lnTo>
                      <a:pt x="865" y="1016"/>
                    </a:lnTo>
                    <a:lnTo>
                      <a:pt x="865" y="1011"/>
                    </a:lnTo>
                    <a:lnTo>
                      <a:pt x="851" y="1011"/>
                    </a:lnTo>
                    <a:lnTo>
                      <a:pt x="851" y="1006"/>
                    </a:lnTo>
                    <a:lnTo>
                      <a:pt x="846" y="997"/>
                    </a:lnTo>
                    <a:lnTo>
                      <a:pt x="851" y="987"/>
                    </a:lnTo>
                    <a:lnTo>
                      <a:pt x="846" y="982"/>
                    </a:lnTo>
                    <a:lnTo>
                      <a:pt x="846" y="972"/>
                    </a:lnTo>
                    <a:lnTo>
                      <a:pt x="841" y="972"/>
                    </a:lnTo>
                    <a:lnTo>
                      <a:pt x="846" y="968"/>
                    </a:lnTo>
                    <a:lnTo>
                      <a:pt x="846" y="963"/>
                    </a:lnTo>
                    <a:lnTo>
                      <a:pt x="841" y="953"/>
                    </a:lnTo>
                    <a:lnTo>
                      <a:pt x="841" y="948"/>
                    </a:lnTo>
                    <a:lnTo>
                      <a:pt x="836" y="943"/>
                    </a:lnTo>
                    <a:lnTo>
                      <a:pt x="836" y="938"/>
                    </a:lnTo>
                    <a:lnTo>
                      <a:pt x="831" y="933"/>
                    </a:lnTo>
                    <a:lnTo>
                      <a:pt x="831" y="914"/>
                    </a:lnTo>
                    <a:lnTo>
                      <a:pt x="841" y="904"/>
                    </a:lnTo>
                    <a:lnTo>
                      <a:pt x="846" y="899"/>
                    </a:lnTo>
                    <a:lnTo>
                      <a:pt x="846" y="895"/>
                    </a:lnTo>
                    <a:lnTo>
                      <a:pt x="851" y="895"/>
                    </a:lnTo>
                    <a:lnTo>
                      <a:pt x="851" y="899"/>
                    </a:lnTo>
                    <a:lnTo>
                      <a:pt x="846" y="904"/>
                    </a:lnTo>
                    <a:lnTo>
                      <a:pt x="846" y="909"/>
                    </a:lnTo>
                    <a:lnTo>
                      <a:pt x="851" y="914"/>
                    </a:lnTo>
                    <a:lnTo>
                      <a:pt x="860" y="919"/>
                    </a:lnTo>
                    <a:lnTo>
                      <a:pt x="865" y="924"/>
                    </a:lnTo>
                    <a:lnTo>
                      <a:pt x="885" y="924"/>
                    </a:lnTo>
                    <a:lnTo>
                      <a:pt x="889" y="919"/>
                    </a:lnTo>
                    <a:lnTo>
                      <a:pt x="899" y="914"/>
                    </a:lnTo>
                    <a:lnTo>
                      <a:pt x="904" y="909"/>
                    </a:lnTo>
                    <a:lnTo>
                      <a:pt x="904" y="904"/>
                    </a:lnTo>
                    <a:lnTo>
                      <a:pt x="914" y="895"/>
                    </a:lnTo>
                    <a:lnTo>
                      <a:pt x="928" y="895"/>
                    </a:lnTo>
                    <a:lnTo>
                      <a:pt x="938" y="885"/>
                    </a:lnTo>
                    <a:lnTo>
                      <a:pt x="943" y="885"/>
                    </a:lnTo>
                    <a:lnTo>
                      <a:pt x="948" y="880"/>
                    </a:lnTo>
                    <a:lnTo>
                      <a:pt x="953" y="880"/>
                    </a:lnTo>
                    <a:lnTo>
                      <a:pt x="953" y="885"/>
                    </a:lnTo>
                    <a:lnTo>
                      <a:pt x="962" y="880"/>
                    </a:lnTo>
                    <a:lnTo>
                      <a:pt x="982" y="880"/>
                    </a:lnTo>
                    <a:lnTo>
                      <a:pt x="987" y="885"/>
                    </a:lnTo>
                    <a:lnTo>
                      <a:pt x="991" y="885"/>
                    </a:lnTo>
                    <a:lnTo>
                      <a:pt x="996" y="890"/>
                    </a:lnTo>
                    <a:lnTo>
                      <a:pt x="996" y="885"/>
                    </a:lnTo>
                    <a:lnTo>
                      <a:pt x="1001" y="885"/>
                    </a:lnTo>
                    <a:lnTo>
                      <a:pt x="1001" y="890"/>
                    </a:lnTo>
                    <a:lnTo>
                      <a:pt x="1016" y="890"/>
                    </a:lnTo>
                    <a:lnTo>
                      <a:pt x="1021" y="885"/>
                    </a:lnTo>
                    <a:lnTo>
                      <a:pt x="1025" y="885"/>
                    </a:lnTo>
                    <a:lnTo>
                      <a:pt x="1035" y="899"/>
                    </a:lnTo>
                    <a:lnTo>
                      <a:pt x="1040" y="899"/>
                    </a:lnTo>
                    <a:lnTo>
                      <a:pt x="1040" y="904"/>
                    </a:lnTo>
                    <a:lnTo>
                      <a:pt x="1035" y="914"/>
                    </a:lnTo>
                    <a:lnTo>
                      <a:pt x="1035" y="924"/>
                    </a:lnTo>
                    <a:lnTo>
                      <a:pt x="1045" y="924"/>
                    </a:lnTo>
                    <a:lnTo>
                      <a:pt x="1045" y="929"/>
                    </a:lnTo>
                    <a:lnTo>
                      <a:pt x="1050" y="933"/>
                    </a:lnTo>
                    <a:lnTo>
                      <a:pt x="1060" y="933"/>
                    </a:lnTo>
                    <a:lnTo>
                      <a:pt x="1055" y="929"/>
                    </a:lnTo>
                    <a:lnTo>
                      <a:pt x="1050" y="924"/>
                    </a:lnTo>
                    <a:lnTo>
                      <a:pt x="1045" y="919"/>
                    </a:lnTo>
                    <a:lnTo>
                      <a:pt x="1040" y="919"/>
                    </a:lnTo>
                    <a:lnTo>
                      <a:pt x="1040" y="909"/>
                    </a:lnTo>
                    <a:lnTo>
                      <a:pt x="1050" y="909"/>
                    </a:lnTo>
                    <a:lnTo>
                      <a:pt x="1050" y="904"/>
                    </a:lnTo>
                    <a:lnTo>
                      <a:pt x="1045" y="899"/>
                    </a:lnTo>
                    <a:lnTo>
                      <a:pt x="1050" y="890"/>
                    </a:lnTo>
                    <a:lnTo>
                      <a:pt x="1045" y="885"/>
                    </a:lnTo>
                    <a:lnTo>
                      <a:pt x="1040" y="885"/>
                    </a:lnTo>
                    <a:lnTo>
                      <a:pt x="1035" y="880"/>
                    </a:lnTo>
                    <a:lnTo>
                      <a:pt x="1035" y="875"/>
                    </a:lnTo>
                    <a:lnTo>
                      <a:pt x="1025" y="870"/>
                    </a:lnTo>
                    <a:lnTo>
                      <a:pt x="1016" y="861"/>
                    </a:lnTo>
                    <a:lnTo>
                      <a:pt x="1021" y="856"/>
                    </a:lnTo>
                    <a:lnTo>
                      <a:pt x="1021" y="851"/>
                    </a:lnTo>
                    <a:lnTo>
                      <a:pt x="1025" y="851"/>
                    </a:lnTo>
                    <a:lnTo>
                      <a:pt x="1030" y="846"/>
                    </a:lnTo>
                    <a:lnTo>
                      <a:pt x="1040" y="846"/>
                    </a:lnTo>
                    <a:lnTo>
                      <a:pt x="1050" y="836"/>
                    </a:lnTo>
                    <a:lnTo>
                      <a:pt x="1074" y="827"/>
                    </a:lnTo>
                    <a:lnTo>
                      <a:pt x="1084" y="827"/>
                    </a:lnTo>
                    <a:lnTo>
                      <a:pt x="1089" y="822"/>
                    </a:lnTo>
                    <a:lnTo>
                      <a:pt x="1094" y="822"/>
                    </a:lnTo>
                    <a:lnTo>
                      <a:pt x="1098" y="817"/>
                    </a:lnTo>
                    <a:lnTo>
                      <a:pt x="1108" y="817"/>
                    </a:lnTo>
                    <a:lnTo>
                      <a:pt x="1108" y="812"/>
                    </a:lnTo>
                    <a:lnTo>
                      <a:pt x="1113" y="812"/>
                    </a:lnTo>
                    <a:lnTo>
                      <a:pt x="1113" y="817"/>
                    </a:lnTo>
                    <a:lnTo>
                      <a:pt x="1118" y="817"/>
                    </a:lnTo>
                    <a:lnTo>
                      <a:pt x="1118" y="822"/>
                    </a:lnTo>
                    <a:lnTo>
                      <a:pt x="1123" y="822"/>
                    </a:lnTo>
                    <a:lnTo>
                      <a:pt x="1128" y="817"/>
                    </a:lnTo>
                    <a:lnTo>
                      <a:pt x="1137" y="817"/>
                    </a:lnTo>
                    <a:lnTo>
                      <a:pt x="1137" y="822"/>
                    </a:lnTo>
                    <a:lnTo>
                      <a:pt x="1142" y="827"/>
                    </a:lnTo>
                    <a:lnTo>
                      <a:pt x="1142" y="836"/>
                    </a:lnTo>
                    <a:lnTo>
                      <a:pt x="1147" y="846"/>
                    </a:lnTo>
                    <a:lnTo>
                      <a:pt x="1152" y="851"/>
                    </a:lnTo>
                    <a:lnTo>
                      <a:pt x="1157" y="851"/>
                    </a:lnTo>
                    <a:lnTo>
                      <a:pt x="1157" y="856"/>
                    </a:lnTo>
                    <a:lnTo>
                      <a:pt x="1162" y="856"/>
                    </a:lnTo>
                    <a:lnTo>
                      <a:pt x="1162" y="861"/>
                    </a:lnTo>
                    <a:lnTo>
                      <a:pt x="1174" y="861"/>
                    </a:lnTo>
                    <a:lnTo>
                      <a:pt x="1176" y="865"/>
                    </a:lnTo>
                    <a:lnTo>
                      <a:pt x="1181" y="865"/>
                    </a:lnTo>
                    <a:lnTo>
                      <a:pt x="1181" y="870"/>
                    </a:lnTo>
                    <a:lnTo>
                      <a:pt x="1186" y="875"/>
                    </a:lnTo>
                    <a:lnTo>
                      <a:pt x="1176" y="880"/>
                    </a:lnTo>
                    <a:lnTo>
                      <a:pt x="1181" y="885"/>
                    </a:lnTo>
                    <a:lnTo>
                      <a:pt x="1191" y="880"/>
                    </a:lnTo>
                    <a:lnTo>
                      <a:pt x="1196" y="885"/>
                    </a:lnTo>
                    <a:lnTo>
                      <a:pt x="1196" y="895"/>
                    </a:lnTo>
                    <a:lnTo>
                      <a:pt x="1201" y="895"/>
                    </a:lnTo>
                    <a:lnTo>
                      <a:pt x="1196" y="899"/>
                    </a:lnTo>
                    <a:lnTo>
                      <a:pt x="1196" y="904"/>
                    </a:lnTo>
                    <a:lnTo>
                      <a:pt x="1201" y="904"/>
                    </a:lnTo>
                    <a:lnTo>
                      <a:pt x="1201" y="909"/>
                    </a:lnTo>
                    <a:lnTo>
                      <a:pt x="1210" y="909"/>
                    </a:lnTo>
                    <a:lnTo>
                      <a:pt x="1215" y="919"/>
                    </a:lnTo>
                    <a:lnTo>
                      <a:pt x="1215" y="933"/>
                    </a:lnTo>
                    <a:lnTo>
                      <a:pt x="1225" y="933"/>
                    </a:lnTo>
                    <a:lnTo>
                      <a:pt x="1235" y="938"/>
                    </a:lnTo>
                    <a:lnTo>
                      <a:pt x="1239" y="938"/>
                    </a:lnTo>
                    <a:lnTo>
                      <a:pt x="1244" y="943"/>
                    </a:lnTo>
                    <a:lnTo>
                      <a:pt x="1249" y="943"/>
                    </a:lnTo>
                    <a:lnTo>
                      <a:pt x="1254" y="958"/>
                    </a:lnTo>
                    <a:lnTo>
                      <a:pt x="1259" y="968"/>
                    </a:lnTo>
                    <a:lnTo>
                      <a:pt x="1259" y="948"/>
                    </a:lnTo>
                    <a:lnTo>
                      <a:pt x="1254" y="943"/>
                    </a:lnTo>
                    <a:lnTo>
                      <a:pt x="1254" y="938"/>
                    </a:lnTo>
                    <a:lnTo>
                      <a:pt x="1249" y="938"/>
                    </a:lnTo>
                    <a:lnTo>
                      <a:pt x="1244" y="933"/>
                    </a:lnTo>
                    <a:lnTo>
                      <a:pt x="1228" y="932"/>
                    </a:lnTo>
                    <a:lnTo>
                      <a:pt x="1225" y="929"/>
                    </a:lnTo>
                    <a:lnTo>
                      <a:pt x="1220" y="924"/>
                    </a:lnTo>
                    <a:lnTo>
                      <a:pt x="1217" y="918"/>
                    </a:lnTo>
                    <a:lnTo>
                      <a:pt x="1210" y="904"/>
                    </a:lnTo>
                    <a:lnTo>
                      <a:pt x="1210" y="895"/>
                    </a:lnTo>
                    <a:lnTo>
                      <a:pt x="1215" y="899"/>
                    </a:lnTo>
                    <a:lnTo>
                      <a:pt x="1220" y="895"/>
                    </a:lnTo>
                    <a:lnTo>
                      <a:pt x="1220" y="899"/>
                    </a:lnTo>
                    <a:lnTo>
                      <a:pt x="1225" y="895"/>
                    </a:lnTo>
                    <a:lnTo>
                      <a:pt x="1230" y="899"/>
                    </a:lnTo>
                    <a:lnTo>
                      <a:pt x="1239" y="890"/>
                    </a:lnTo>
                    <a:lnTo>
                      <a:pt x="1244" y="885"/>
                    </a:lnTo>
                    <a:lnTo>
                      <a:pt x="1259" y="885"/>
                    </a:lnTo>
                    <a:lnTo>
                      <a:pt x="1249" y="880"/>
                    </a:lnTo>
                    <a:lnTo>
                      <a:pt x="1244" y="880"/>
                    </a:lnTo>
                    <a:lnTo>
                      <a:pt x="1241" y="885"/>
                    </a:lnTo>
                    <a:lnTo>
                      <a:pt x="1230" y="890"/>
                    </a:lnTo>
                    <a:lnTo>
                      <a:pt x="1230" y="895"/>
                    </a:lnTo>
                    <a:lnTo>
                      <a:pt x="1225" y="892"/>
                    </a:lnTo>
                    <a:lnTo>
                      <a:pt x="1215" y="890"/>
                    </a:lnTo>
                    <a:lnTo>
                      <a:pt x="1215" y="880"/>
                    </a:lnTo>
                    <a:lnTo>
                      <a:pt x="1210" y="875"/>
                    </a:lnTo>
                    <a:lnTo>
                      <a:pt x="1205" y="875"/>
                    </a:lnTo>
                    <a:lnTo>
                      <a:pt x="1201" y="870"/>
                    </a:lnTo>
                    <a:lnTo>
                      <a:pt x="1196" y="865"/>
                    </a:lnTo>
                    <a:lnTo>
                      <a:pt x="1191" y="865"/>
                    </a:lnTo>
                    <a:lnTo>
                      <a:pt x="1191" y="861"/>
                    </a:lnTo>
                    <a:lnTo>
                      <a:pt x="1191" y="856"/>
                    </a:lnTo>
                    <a:lnTo>
                      <a:pt x="1196" y="856"/>
                    </a:lnTo>
                    <a:lnTo>
                      <a:pt x="1196" y="851"/>
                    </a:lnTo>
                    <a:lnTo>
                      <a:pt x="1201" y="846"/>
                    </a:lnTo>
                    <a:lnTo>
                      <a:pt x="1196" y="836"/>
                    </a:lnTo>
                    <a:lnTo>
                      <a:pt x="1191" y="831"/>
                    </a:lnTo>
                    <a:lnTo>
                      <a:pt x="1186" y="827"/>
                    </a:lnTo>
                    <a:lnTo>
                      <a:pt x="1186" y="817"/>
                    </a:lnTo>
                    <a:lnTo>
                      <a:pt x="1171" y="802"/>
                    </a:lnTo>
                    <a:lnTo>
                      <a:pt x="1162" y="797"/>
                    </a:lnTo>
                    <a:lnTo>
                      <a:pt x="1157" y="793"/>
                    </a:lnTo>
                    <a:lnTo>
                      <a:pt x="1152" y="793"/>
                    </a:lnTo>
                    <a:lnTo>
                      <a:pt x="1152" y="788"/>
                    </a:lnTo>
                    <a:lnTo>
                      <a:pt x="1147" y="788"/>
                    </a:lnTo>
                    <a:lnTo>
                      <a:pt x="1142" y="783"/>
                    </a:lnTo>
                    <a:lnTo>
                      <a:pt x="1147" y="783"/>
                    </a:lnTo>
                    <a:lnTo>
                      <a:pt x="1147" y="773"/>
                    </a:lnTo>
                    <a:lnTo>
                      <a:pt x="1152" y="768"/>
                    </a:lnTo>
                    <a:lnTo>
                      <a:pt x="1157" y="768"/>
                    </a:lnTo>
                    <a:lnTo>
                      <a:pt x="1157" y="763"/>
                    </a:lnTo>
                    <a:lnTo>
                      <a:pt x="1162" y="763"/>
                    </a:lnTo>
                    <a:lnTo>
                      <a:pt x="1166" y="768"/>
                    </a:lnTo>
                    <a:lnTo>
                      <a:pt x="1176" y="763"/>
                    </a:lnTo>
                    <a:lnTo>
                      <a:pt x="1176" y="768"/>
                    </a:lnTo>
                    <a:lnTo>
                      <a:pt x="1171" y="773"/>
                    </a:lnTo>
                    <a:lnTo>
                      <a:pt x="1166" y="778"/>
                    </a:lnTo>
                    <a:lnTo>
                      <a:pt x="1171" y="783"/>
                    </a:lnTo>
                    <a:lnTo>
                      <a:pt x="1176" y="778"/>
                    </a:lnTo>
                    <a:lnTo>
                      <a:pt x="1181" y="778"/>
                    </a:lnTo>
                    <a:lnTo>
                      <a:pt x="1186" y="783"/>
                    </a:lnTo>
                    <a:lnTo>
                      <a:pt x="1196" y="783"/>
                    </a:lnTo>
                    <a:lnTo>
                      <a:pt x="1205" y="788"/>
                    </a:lnTo>
                    <a:lnTo>
                      <a:pt x="1210" y="788"/>
                    </a:lnTo>
                    <a:lnTo>
                      <a:pt x="1215" y="793"/>
                    </a:lnTo>
                    <a:lnTo>
                      <a:pt x="1220" y="793"/>
                    </a:lnTo>
                    <a:lnTo>
                      <a:pt x="1225" y="788"/>
                    </a:lnTo>
                    <a:lnTo>
                      <a:pt x="1225" y="807"/>
                    </a:lnTo>
                    <a:lnTo>
                      <a:pt x="1235" y="807"/>
                    </a:lnTo>
                    <a:lnTo>
                      <a:pt x="1239" y="797"/>
                    </a:lnTo>
                    <a:lnTo>
                      <a:pt x="1239" y="807"/>
                    </a:lnTo>
                    <a:lnTo>
                      <a:pt x="1249" y="807"/>
                    </a:lnTo>
                    <a:lnTo>
                      <a:pt x="1249" y="797"/>
                    </a:lnTo>
                    <a:lnTo>
                      <a:pt x="1244" y="797"/>
                    </a:lnTo>
                    <a:lnTo>
                      <a:pt x="1244" y="788"/>
                    </a:lnTo>
                    <a:lnTo>
                      <a:pt x="1239" y="783"/>
                    </a:lnTo>
                    <a:lnTo>
                      <a:pt x="1239" y="773"/>
                    </a:lnTo>
                    <a:lnTo>
                      <a:pt x="1235" y="773"/>
                    </a:lnTo>
                    <a:lnTo>
                      <a:pt x="1230" y="778"/>
                    </a:lnTo>
                    <a:lnTo>
                      <a:pt x="1225" y="773"/>
                    </a:lnTo>
                    <a:lnTo>
                      <a:pt x="1225" y="768"/>
                    </a:lnTo>
                    <a:lnTo>
                      <a:pt x="1230" y="768"/>
                    </a:lnTo>
                    <a:lnTo>
                      <a:pt x="1230" y="754"/>
                    </a:lnTo>
                    <a:lnTo>
                      <a:pt x="1220" y="754"/>
                    </a:lnTo>
                    <a:lnTo>
                      <a:pt x="1215" y="749"/>
                    </a:lnTo>
                    <a:lnTo>
                      <a:pt x="1215" y="744"/>
                    </a:lnTo>
                    <a:lnTo>
                      <a:pt x="1210" y="744"/>
                    </a:lnTo>
                    <a:lnTo>
                      <a:pt x="1205" y="739"/>
                    </a:lnTo>
                    <a:lnTo>
                      <a:pt x="1201" y="739"/>
                    </a:lnTo>
                    <a:lnTo>
                      <a:pt x="1196" y="734"/>
                    </a:lnTo>
                    <a:lnTo>
                      <a:pt x="1196" y="729"/>
                    </a:lnTo>
                    <a:lnTo>
                      <a:pt x="1201" y="724"/>
                    </a:lnTo>
                    <a:lnTo>
                      <a:pt x="1210" y="715"/>
                    </a:lnTo>
                    <a:lnTo>
                      <a:pt x="1220" y="705"/>
                    </a:lnTo>
                    <a:lnTo>
                      <a:pt x="1225" y="710"/>
                    </a:lnTo>
                    <a:lnTo>
                      <a:pt x="1230" y="710"/>
                    </a:lnTo>
                    <a:lnTo>
                      <a:pt x="1230" y="715"/>
                    </a:lnTo>
                    <a:lnTo>
                      <a:pt x="1235" y="720"/>
                    </a:lnTo>
                    <a:lnTo>
                      <a:pt x="1239" y="715"/>
                    </a:lnTo>
                    <a:lnTo>
                      <a:pt x="1259" y="715"/>
                    </a:lnTo>
                    <a:lnTo>
                      <a:pt x="1264" y="720"/>
                    </a:lnTo>
                    <a:lnTo>
                      <a:pt x="1269" y="720"/>
                    </a:lnTo>
                    <a:lnTo>
                      <a:pt x="1278" y="724"/>
                    </a:lnTo>
                    <a:lnTo>
                      <a:pt x="1283" y="720"/>
                    </a:lnTo>
                    <a:lnTo>
                      <a:pt x="1283" y="724"/>
                    </a:lnTo>
                    <a:lnTo>
                      <a:pt x="1293" y="724"/>
                    </a:lnTo>
                    <a:lnTo>
                      <a:pt x="1293" y="729"/>
                    </a:lnTo>
                    <a:lnTo>
                      <a:pt x="1312" y="729"/>
                    </a:lnTo>
                    <a:lnTo>
                      <a:pt x="1312" y="734"/>
                    </a:lnTo>
                    <a:lnTo>
                      <a:pt x="1327" y="734"/>
                    </a:lnTo>
                    <a:lnTo>
                      <a:pt x="1332" y="729"/>
                    </a:lnTo>
                    <a:lnTo>
                      <a:pt x="1337" y="729"/>
                    </a:lnTo>
                    <a:lnTo>
                      <a:pt x="1341" y="734"/>
                    </a:lnTo>
                    <a:lnTo>
                      <a:pt x="1346" y="734"/>
                    </a:lnTo>
                    <a:lnTo>
                      <a:pt x="1351" y="729"/>
                    </a:lnTo>
                    <a:lnTo>
                      <a:pt x="1356" y="729"/>
                    </a:lnTo>
                    <a:lnTo>
                      <a:pt x="1356" y="724"/>
                    </a:lnTo>
                    <a:lnTo>
                      <a:pt x="1346" y="724"/>
                    </a:lnTo>
                    <a:lnTo>
                      <a:pt x="1339" y="724"/>
                    </a:lnTo>
                    <a:lnTo>
                      <a:pt x="1332" y="724"/>
                    </a:lnTo>
                    <a:lnTo>
                      <a:pt x="1332" y="720"/>
                    </a:lnTo>
                    <a:lnTo>
                      <a:pt x="1322" y="720"/>
                    </a:lnTo>
                    <a:lnTo>
                      <a:pt x="1322" y="710"/>
                    </a:lnTo>
                    <a:lnTo>
                      <a:pt x="1332" y="710"/>
                    </a:lnTo>
                    <a:lnTo>
                      <a:pt x="1332" y="705"/>
                    </a:lnTo>
                    <a:lnTo>
                      <a:pt x="1337" y="700"/>
                    </a:lnTo>
                    <a:lnTo>
                      <a:pt x="1337" y="695"/>
                    </a:lnTo>
                    <a:lnTo>
                      <a:pt x="1332" y="695"/>
                    </a:lnTo>
                    <a:lnTo>
                      <a:pt x="1322" y="690"/>
                    </a:lnTo>
                    <a:lnTo>
                      <a:pt x="1322" y="686"/>
                    </a:lnTo>
                    <a:lnTo>
                      <a:pt x="1317" y="681"/>
                    </a:lnTo>
                    <a:cubicBezTo>
                      <a:pt x="1307" y="681"/>
                      <a:pt x="1298" y="681"/>
                      <a:pt x="1288" y="681"/>
                    </a:cubicBezTo>
                    <a:lnTo>
                      <a:pt x="1288" y="676"/>
                    </a:lnTo>
                    <a:lnTo>
                      <a:pt x="1293" y="671"/>
                    </a:lnTo>
                    <a:lnTo>
                      <a:pt x="1293" y="666"/>
                    </a:lnTo>
                    <a:lnTo>
                      <a:pt x="1288" y="666"/>
                    </a:lnTo>
                    <a:lnTo>
                      <a:pt x="1288" y="656"/>
                    </a:lnTo>
                    <a:lnTo>
                      <a:pt x="1278" y="652"/>
                    </a:lnTo>
                    <a:lnTo>
                      <a:pt x="1278" y="647"/>
                    </a:lnTo>
                    <a:lnTo>
                      <a:pt x="1283" y="647"/>
                    </a:lnTo>
                    <a:lnTo>
                      <a:pt x="1288" y="642"/>
                    </a:lnTo>
                    <a:lnTo>
                      <a:pt x="1293" y="632"/>
                    </a:lnTo>
                    <a:lnTo>
                      <a:pt x="1293" y="627"/>
                    </a:lnTo>
                    <a:lnTo>
                      <a:pt x="1298" y="627"/>
                    </a:lnTo>
                    <a:lnTo>
                      <a:pt x="1298" y="618"/>
                    </a:lnTo>
                    <a:lnTo>
                      <a:pt x="1303" y="613"/>
                    </a:lnTo>
                    <a:lnTo>
                      <a:pt x="1312" y="613"/>
                    </a:lnTo>
                    <a:lnTo>
                      <a:pt x="1322" y="608"/>
                    </a:lnTo>
                    <a:lnTo>
                      <a:pt x="1346" y="603"/>
                    </a:lnTo>
                    <a:lnTo>
                      <a:pt x="1346" y="608"/>
                    </a:lnTo>
                    <a:lnTo>
                      <a:pt x="1351" y="613"/>
                    </a:lnTo>
                    <a:lnTo>
                      <a:pt x="1356" y="613"/>
                    </a:lnTo>
                    <a:lnTo>
                      <a:pt x="1356" y="618"/>
                    </a:lnTo>
                    <a:lnTo>
                      <a:pt x="1351" y="618"/>
                    </a:lnTo>
                    <a:lnTo>
                      <a:pt x="1351" y="622"/>
                    </a:lnTo>
                    <a:lnTo>
                      <a:pt x="1356" y="627"/>
                    </a:lnTo>
                    <a:lnTo>
                      <a:pt x="1361" y="632"/>
                    </a:lnTo>
                    <a:lnTo>
                      <a:pt x="1366" y="632"/>
                    </a:lnTo>
                    <a:lnTo>
                      <a:pt x="1371" y="622"/>
                    </a:lnTo>
                    <a:lnTo>
                      <a:pt x="1375" y="627"/>
                    </a:lnTo>
                    <a:lnTo>
                      <a:pt x="1385" y="627"/>
                    </a:lnTo>
                    <a:lnTo>
                      <a:pt x="1385" y="622"/>
                    </a:lnTo>
                    <a:lnTo>
                      <a:pt x="1390" y="627"/>
                    </a:lnTo>
                    <a:lnTo>
                      <a:pt x="1424" y="627"/>
                    </a:lnTo>
                    <a:lnTo>
                      <a:pt x="1429" y="622"/>
                    </a:lnTo>
                    <a:lnTo>
                      <a:pt x="1434" y="622"/>
                    </a:lnTo>
                    <a:lnTo>
                      <a:pt x="1429" y="627"/>
                    </a:lnTo>
                    <a:lnTo>
                      <a:pt x="1429" y="632"/>
                    </a:lnTo>
                    <a:lnTo>
                      <a:pt x="1434" y="637"/>
                    </a:lnTo>
                    <a:lnTo>
                      <a:pt x="1439" y="661"/>
                    </a:lnTo>
                    <a:lnTo>
                      <a:pt x="1444" y="666"/>
                    </a:lnTo>
                    <a:lnTo>
                      <a:pt x="1448" y="671"/>
                    </a:lnTo>
                    <a:lnTo>
                      <a:pt x="1453" y="671"/>
                    </a:lnTo>
                    <a:lnTo>
                      <a:pt x="1458" y="666"/>
                    </a:lnTo>
                    <a:lnTo>
                      <a:pt x="1458" y="671"/>
                    </a:lnTo>
                    <a:lnTo>
                      <a:pt x="1463" y="676"/>
                    </a:lnTo>
                    <a:lnTo>
                      <a:pt x="1463" y="671"/>
                    </a:lnTo>
                    <a:lnTo>
                      <a:pt x="1463" y="676"/>
                    </a:lnTo>
                    <a:lnTo>
                      <a:pt x="1468" y="676"/>
                    </a:lnTo>
                    <a:lnTo>
                      <a:pt x="1468" y="671"/>
                    </a:lnTo>
                    <a:lnTo>
                      <a:pt x="1478" y="671"/>
                    </a:lnTo>
                    <a:lnTo>
                      <a:pt x="1487" y="676"/>
                    </a:lnTo>
                    <a:lnTo>
                      <a:pt x="1490" y="681"/>
                    </a:lnTo>
                    <a:lnTo>
                      <a:pt x="1492" y="676"/>
                    </a:lnTo>
                    <a:lnTo>
                      <a:pt x="1497" y="676"/>
                    </a:lnTo>
                    <a:lnTo>
                      <a:pt x="1497" y="666"/>
                    </a:lnTo>
                    <a:lnTo>
                      <a:pt x="1492" y="666"/>
                    </a:lnTo>
                    <a:lnTo>
                      <a:pt x="1492" y="656"/>
                    </a:lnTo>
                    <a:lnTo>
                      <a:pt x="1482" y="656"/>
                    </a:lnTo>
                    <a:lnTo>
                      <a:pt x="1478" y="661"/>
                    </a:lnTo>
                    <a:lnTo>
                      <a:pt x="1468" y="661"/>
                    </a:lnTo>
                    <a:lnTo>
                      <a:pt x="1463" y="656"/>
                    </a:lnTo>
                    <a:lnTo>
                      <a:pt x="1458" y="656"/>
                    </a:lnTo>
                    <a:lnTo>
                      <a:pt x="1453" y="656"/>
                    </a:lnTo>
                    <a:lnTo>
                      <a:pt x="1453" y="618"/>
                    </a:lnTo>
                    <a:lnTo>
                      <a:pt x="1439" y="618"/>
                    </a:lnTo>
                    <a:lnTo>
                      <a:pt x="1444" y="613"/>
                    </a:lnTo>
                    <a:lnTo>
                      <a:pt x="1444" y="608"/>
                    </a:lnTo>
                    <a:lnTo>
                      <a:pt x="1453" y="608"/>
                    </a:lnTo>
                    <a:lnTo>
                      <a:pt x="1465" y="610"/>
                    </a:lnTo>
                    <a:lnTo>
                      <a:pt x="1468" y="603"/>
                    </a:lnTo>
                    <a:lnTo>
                      <a:pt x="1468" y="593"/>
                    </a:lnTo>
                    <a:lnTo>
                      <a:pt x="1463" y="598"/>
                    </a:lnTo>
                    <a:lnTo>
                      <a:pt x="1453" y="598"/>
                    </a:lnTo>
                    <a:lnTo>
                      <a:pt x="1444" y="598"/>
                    </a:lnTo>
                    <a:lnTo>
                      <a:pt x="1444" y="593"/>
                    </a:lnTo>
                    <a:lnTo>
                      <a:pt x="1439" y="583"/>
                    </a:lnTo>
                    <a:lnTo>
                      <a:pt x="1429" y="583"/>
                    </a:lnTo>
                    <a:lnTo>
                      <a:pt x="1424" y="579"/>
                    </a:lnTo>
                    <a:lnTo>
                      <a:pt x="1405" y="579"/>
                    </a:lnTo>
                    <a:lnTo>
                      <a:pt x="1405" y="574"/>
                    </a:lnTo>
                    <a:lnTo>
                      <a:pt x="1400" y="574"/>
                    </a:lnTo>
                    <a:lnTo>
                      <a:pt x="1395" y="579"/>
                    </a:lnTo>
                    <a:lnTo>
                      <a:pt x="1390" y="579"/>
                    </a:lnTo>
                    <a:lnTo>
                      <a:pt x="1390" y="569"/>
                    </a:lnTo>
                    <a:lnTo>
                      <a:pt x="1385" y="574"/>
                    </a:lnTo>
                    <a:lnTo>
                      <a:pt x="1385" y="564"/>
                    </a:lnTo>
                    <a:lnTo>
                      <a:pt x="1380" y="559"/>
                    </a:lnTo>
                    <a:lnTo>
                      <a:pt x="1380" y="549"/>
                    </a:lnTo>
                    <a:lnTo>
                      <a:pt x="1385" y="545"/>
                    </a:lnTo>
                    <a:lnTo>
                      <a:pt x="1400" y="545"/>
                    </a:lnTo>
                    <a:lnTo>
                      <a:pt x="1410" y="535"/>
                    </a:lnTo>
                    <a:lnTo>
                      <a:pt x="1419" y="535"/>
                    </a:lnTo>
                    <a:lnTo>
                      <a:pt x="1434" y="530"/>
                    </a:lnTo>
                    <a:lnTo>
                      <a:pt x="1453" y="530"/>
                    </a:lnTo>
                    <a:lnTo>
                      <a:pt x="1458" y="532"/>
                    </a:lnTo>
                    <a:lnTo>
                      <a:pt x="1468" y="530"/>
                    </a:lnTo>
                    <a:lnTo>
                      <a:pt x="1473" y="535"/>
                    </a:lnTo>
                    <a:lnTo>
                      <a:pt x="1478" y="540"/>
                    </a:lnTo>
                    <a:lnTo>
                      <a:pt x="1482" y="535"/>
                    </a:lnTo>
                    <a:lnTo>
                      <a:pt x="1487" y="540"/>
                    </a:lnTo>
                    <a:lnTo>
                      <a:pt x="1492" y="535"/>
                    </a:lnTo>
                    <a:lnTo>
                      <a:pt x="1497" y="535"/>
                    </a:lnTo>
                    <a:lnTo>
                      <a:pt x="1497" y="530"/>
                    </a:lnTo>
                    <a:lnTo>
                      <a:pt x="1502" y="530"/>
                    </a:lnTo>
                    <a:lnTo>
                      <a:pt x="1512" y="535"/>
                    </a:lnTo>
                    <a:lnTo>
                      <a:pt x="1526" y="535"/>
                    </a:lnTo>
                    <a:lnTo>
                      <a:pt x="1526" y="530"/>
                    </a:lnTo>
                    <a:lnTo>
                      <a:pt x="1521" y="530"/>
                    </a:lnTo>
                    <a:lnTo>
                      <a:pt x="1516" y="525"/>
                    </a:lnTo>
                    <a:lnTo>
                      <a:pt x="1512" y="515"/>
                    </a:lnTo>
                    <a:lnTo>
                      <a:pt x="1502" y="515"/>
                    </a:lnTo>
                    <a:lnTo>
                      <a:pt x="1502" y="511"/>
                    </a:lnTo>
                    <a:lnTo>
                      <a:pt x="1497" y="511"/>
                    </a:lnTo>
                    <a:lnTo>
                      <a:pt x="1487" y="520"/>
                    </a:lnTo>
                    <a:lnTo>
                      <a:pt x="1482" y="520"/>
                    </a:lnTo>
                    <a:lnTo>
                      <a:pt x="1482" y="515"/>
                    </a:lnTo>
                    <a:lnTo>
                      <a:pt x="1473" y="520"/>
                    </a:lnTo>
                    <a:lnTo>
                      <a:pt x="1473" y="515"/>
                    </a:lnTo>
                    <a:lnTo>
                      <a:pt x="1478" y="515"/>
                    </a:lnTo>
                    <a:lnTo>
                      <a:pt x="1482" y="511"/>
                    </a:lnTo>
                    <a:lnTo>
                      <a:pt x="1482" y="506"/>
                    </a:lnTo>
                    <a:lnTo>
                      <a:pt x="1473" y="506"/>
                    </a:lnTo>
                    <a:lnTo>
                      <a:pt x="1473" y="501"/>
                    </a:lnTo>
                    <a:lnTo>
                      <a:pt x="1487" y="496"/>
                    </a:lnTo>
                    <a:lnTo>
                      <a:pt x="1492" y="491"/>
                    </a:lnTo>
                    <a:lnTo>
                      <a:pt x="1497" y="496"/>
                    </a:lnTo>
                    <a:lnTo>
                      <a:pt x="1502" y="496"/>
                    </a:lnTo>
                    <a:lnTo>
                      <a:pt x="1497" y="486"/>
                    </a:lnTo>
                    <a:lnTo>
                      <a:pt x="1502" y="486"/>
                    </a:lnTo>
                    <a:lnTo>
                      <a:pt x="1502" y="472"/>
                    </a:lnTo>
                    <a:lnTo>
                      <a:pt x="1497" y="472"/>
                    </a:lnTo>
                    <a:lnTo>
                      <a:pt x="1497" y="467"/>
                    </a:lnTo>
                    <a:lnTo>
                      <a:pt x="1492" y="472"/>
                    </a:lnTo>
                    <a:lnTo>
                      <a:pt x="1468" y="472"/>
                    </a:lnTo>
                    <a:lnTo>
                      <a:pt x="1463" y="469"/>
                    </a:lnTo>
                    <a:lnTo>
                      <a:pt x="1463" y="472"/>
                    </a:lnTo>
                    <a:lnTo>
                      <a:pt x="1458" y="467"/>
                    </a:lnTo>
                    <a:lnTo>
                      <a:pt x="1444" y="472"/>
                    </a:lnTo>
                    <a:lnTo>
                      <a:pt x="1439" y="477"/>
                    </a:lnTo>
                    <a:lnTo>
                      <a:pt x="1439" y="472"/>
                    </a:lnTo>
                    <a:lnTo>
                      <a:pt x="1424" y="472"/>
                    </a:lnTo>
                    <a:lnTo>
                      <a:pt x="1424" y="467"/>
                    </a:lnTo>
                    <a:lnTo>
                      <a:pt x="1429" y="462"/>
                    </a:lnTo>
                    <a:lnTo>
                      <a:pt x="1429" y="457"/>
                    </a:lnTo>
                    <a:lnTo>
                      <a:pt x="1439" y="452"/>
                    </a:lnTo>
                    <a:lnTo>
                      <a:pt x="1439" y="443"/>
                    </a:lnTo>
                    <a:lnTo>
                      <a:pt x="1444" y="438"/>
                    </a:lnTo>
                    <a:lnTo>
                      <a:pt x="1453" y="428"/>
                    </a:lnTo>
                    <a:lnTo>
                      <a:pt x="1453" y="423"/>
                    </a:lnTo>
                    <a:lnTo>
                      <a:pt x="1448" y="413"/>
                    </a:lnTo>
                    <a:lnTo>
                      <a:pt x="1444" y="408"/>
                    </a:lnTo>
                    <a:lnTo>
                      <a:pt x="1439" y="413"/>
                    </a:lnTo>
                    <a:lnTo>
                      <a:pt x="1434" y="413"/>
                    </a:lnTo>
                    <a:lnTo>
                      <a:pt x="1434" y="408"/>
                    </a:lnTo>
                    <a:lnTo>
                      <a:pt x="1444" y="399"/>
                    </a:lnTo>
                    <a:lnTo>
                      <a:pt x="1444" y="394"/>
                    </a:lnTo>
                    <a:lnTo>
                      <a:pt x="1448" y="394"/>
                    </a:lnTo>
                    <a:lnTo>
                      <a:pt x="1453" y="389"/>
                    </a:lnTo>
                    <a:lnTo>
                      <a:pt x="1453" y="379"/>
                    </a:lnTo>
                    <a:lnTo>
                      <a:pt x="1458" y="379"/>
                    </a:lnTo>
                    <a:lnTo>
                      <a:pt x="1463" y="374"/>
                    </a:lnTo>
                    <a:lnTo>
                      <a:pt x="1478" y="365"/>
                    </a:lnTo>
                    <a:lnTo>
                      <a:pt x="1487" y="360"/>
                    </a:lnTo>
                    <a:lnTo>
                      <a:pt x="1492" y="360"/>
                    </a:lnTo>
                    <a:lnTo>
                      <a:pt x="1502" y="365"/>
                    </a:lnTo>
                    <a:lnTo>
                      <a:pt x="1497" y="365"/>
                    </a:lnTo>
                    <a:lnTo>
                      <a:pt x="1497" y="370"/>
                    </a:lnTo>
                    <a:lnTo>
                      <a:pt x="1492" y="374"/>
                    </a:lnTo>
                    <a:lnTo>
                      <a:pt x="1497" y="379"/>
                    </a:lnTo>
                    <a:lnTo>
                      <a:pt x="1516" y="379"/>
                    </a:lnTo>
                    <a:lnTo>
                      <a:pt x="1507" y="384"/>
                    </a:lnTo>
                    <a:lnTo>
                      <a:pt x="1507" y="399"/>
                    </a:lnTo>
                    <a:lnTo>
                      <a:pt x="1512" y="399"/>
                    </a:lnTo>
                    <a:lnTo>
                      <a:pt x="1516" y="394"/>
                    </a:lnTo>
                    <a:lnTo>
                      <a:pt x="1531" y="394"/>
                    </a:lnTo>
                    <a:lnTo>
                      <a:pt x="1531" y="399"/>
                    </a:lnTo>
                    <a:lnTo>
                      <a:pt x="1526" y="399"/>
                    </a:lnTo>
                    <a:lnTo>
                      <a:pt x="1531" y="408"/>
                    </a:lnTo>
                    <a:lnTo>
                      <a:pt x="1526" y="408"/>
                    </a:lnTo>
                    <a:lnTo>
                      <a:pt x="1526" y="433"/>
                    </a:lnTo>
                    <a:lnTo>
                      <a:pt x="1521" y="443"/>
                    </a:lnTo>
                    <a:lnTo>
                      <a:pt x="1521" y="452"/>
                    </a:lnTo>
                    <a:lnTo>
                      <a:pt x="1512" y="462"/>
                    </a:lnTo>
                    <a:lnTo>
                      <a:pt x="1521" y="462"/>
                    </a:lnTo>
                    <a:lnTo>
                      <a:pt x="1521" y="457"/>
                    </a:lnTo>
                    <a:lnTo>
                      <a:pt x="1550" y="457"/>
                    </a:lnTo>
                    <a:lnTo>
                      <a:pt x="1550" y="452"/>
                    </a:lnTo>
                    <a:lnTo>
                      <a:pt x="1546" y="447"/>
                    </a:lnTo>
                    <a:lnTo>
                      <a:pt x="1555" y="438"/>
                    </a:lnTo>
                    <a:lnTo>
                      <a:pt x="1560" y="438"/>
                    </a:lnTo>
                    <a:lnTo>
                      <a:pt x="1555" y="433"/>
                    </a:lnTo>
                    <a:lnTo>
                      <a:pt x="1560" y="428"/>
                    </a:lnTo>
                    <a:lnTo>
                      <a:pt x="1570" y="428"/>
                    </a:lnTo>
                    <a:lnTo>
                      <a:pt x="1575" y="423"/>
                    </a:lnTo>
                    <a:lnTo>
                      <a:pt x="1575" y="428"/>
                    </a:lnTo>
                    <a:lnTo>
                      <a:pt x="1580" y="423"/>
                    </a:lnTo>
                    <a:lnTo>
                      <a:pt x="1585" y="423"/>
                    </a:lnTo>
                    <a:lnTo>
                      <a:pt x="1589" y="418"/>
                    </a:lnTo>
                    <a:lnTo>
                      <a:pt x="1589" y="413"/>
                    </a:lnTo>
                    <a:lnTo>
                      <a:pt x="1594" y="408"/>
                    </a:lnTo>
                    <a:lnTo>
                      <a:pt x="1599" y="408"/>
                    </a:lnTo>
                    <a:lnTo>
                      <a:pt x="1604" y="413"/>
                    </a:lnTo>
                    <a:lnTo>
                      <a:pt x="1609" y="413"/>
                    </a:lnTo>
                    <a:lnTo>
                      <a:pt x="1609" y="408"/>
                    </a:lnTo>
                    <a:lnTo>
                      <a:pt x="1614" y="404"/>
                    </a:lnTo>
                    <a:lnTo>
                      <a:pt x="1619" y="404"/>
                    </a:lnTo>
                    <a:lnTo>
                      <a:pt x="1623" y="394"/>
                    </a:lnTo>
                    <a:lnTo>
                      <a:pt x="1619" y="394"/>
                    </a:lnTo>
                    <a:lnTo>
                      <a:pt x="1619" y="389"/>
                    </a:lnTo>
                    <a:lnTo>
                      <a:pt x="1633" y="389"/>
                    </a:lnTo>
                    <a:lnTo>
                      <a:pt x="1633" y="384"/>
                    </a:lnTo>
                    <a:lnTo>
                      <a:pt x="1623" y="384"/>
                    </a:lnTo>
                    <a:lnTo>
                      <a:pt x="1623" y="379"/>
                    </a:lnTo>
                    <a:lnTo>
                      <a:pt x="1619" y="374"/>
                    </a:lnTo>
                    <a:lnTo>
                      <a:pt x="1614" y="374"/>
                    </a:lnTo>
                    <a:lnTo>
                      <a:pt x="1614" y="370"/>
                    </a:lnTo>
                    <a:lnTo>
                      <a:pt x="1609" y="370"/>
                    </a:lnTo>
                    <a:lnTo>
                      <a:pt x="1604" y="365"/>
                    </a:lnTo>
                    <a:lnTo>
                      <a:pt x="1609" y="360"/>
                    </a:lnTo>
                    <a:lnTo>
                      <a:pt x="1609" y="355"/>
                    </a:lnTo>
                    <a:lnTo>
                      <a:pt x="1619" y="350"/>
                    </a:lnTo>
                    <a:lnTo>
                      <a:pt x="1628" y="345"/>
                    </a:lnTo>
                    <a:lnTo>
                      <a:pt x="1628" y="345"/>
                    </a:lnTo>
                    <a:lnTo>
                      <a:pt x="1638" y="340"/>
                    </a:lnTo>
                    <a:lnTo>
                      <a:pt x="1648" y="336"/>
                    </a:lnTo>
                    <a:lnTo>
                      <a:pt x="1662" y="336"/>
                    </a:lnTo>
                    <a:lnTo>
                      <a:pt x="1667" y="331"/>
                    </a:lnTo>
                    <a:lnTo>
                      <a:pt x="1667" y="336"/>
                    </a:lnTo>
                    <a:lnTo>
                      <a:pt x="1672" y="336"/>
                    </a:lnTo>
                    <a:lnTo>
                      <a:pt x="1672" y="340"/>
                    </a:lnTo>
                    <a:lnTo>
                      <a:pt x="1682" y="340"/>
                    </a:lnTo>
                    <a:lnTo>
                      <a:pt x="1683" y="344"/>
                    </a:lnTo>
                    <a:lnTo>
                      <a:pt x="1687" y="350"/>
                    </a:lnTo>
                    <a:lnTo>
                      <a:pt x="1691" y="355"/>
                    </a:lnTo>
                    <a:lnTo>
                      <a:pt x="1701" y="355"/>
                    </a:lnTo>
                    <a:lnTo>
                      <a:pt x="1706" y="360"/>
                    </a:lnTo>
                    <a:lnTo>
                      <a:pt x="1711" y="360"/>
                    </a:lnTo>
                    <a:lnTo>
                      <a:pt x="1706" y="365"/>
                    </a:lnTo>
                    <a:lnTo>
                      <a:pt x="1706" y="374"/>
                    </a:lnTo>
                    <a:lnTo>
                      <a:pt x="1711" y="379"/>
                    </a:lnTo>
                    <a:lnTo>
                      <a:pt x="1716" y="389"/>
                    </a:lnTo>
                    <a:lnTo>
                      <a:pt x="1721" y="399"/>
                    </a:lnTo>
                    <a:lnTo>
                      <a:pt x="1730" y="399"/>
                    </a:lnTo>
                    <a:lnTo>
                      <a:pt x="1740" y="404"/>
                    </a:lnTo>
                    <a:lnTo>
                      <a:pt x="1750" y="408"/>
                    </a:lnTo>
                    <a:lnTo>
                      <a:pt x="1760" y="413"/>
                    </a:lnTo>
                    <a:lnTo>
                      <a:pt x="1764" y="413"/>
                    </a:lnTo>
                    <a:lnTo>
                      <a:pt x="1764" y="404"/>
                    </a:lnTo>
                    <a:lnTo>
                      <a:pt x="1769" y="394"/>
                    </a:lnTo>
                    <a:lnTo>
                      <a:pt x="1760" y="394"/>
                    </a:lnTo>
                    <a:lnTo>
                      <a:pt x="1750" y="389"/>
                    </a:lnTo>
                    <a:lnTo>
                      <a:pt x="1750" y="379"/>
                    </a:lnTo>
                    <a:lnTo>
                      <a:pt x="1755" y="374"/>
                    </a:lnTo>
                    <a:lnTo>
                      <a:pt x="1764" y="360"/>
                    </a:lnTo>
                    <a:lnTo>
                      <a:pt x="1764" y="345"/>
                    </a:lnTo>
                    <a:lnTo>
                      <a:pt x="1764" y="345"/>
                    </a:lnTo>
                    <a:lnTo>
                      <a:pt x="1755" y="321"/>
                    </a:lnTo>
                    <a:lnTo>
                      <a:pt x="1760" y="316"/>
                    </a:lnTo>
                    <a:lnTo>
                      <a:pt x="1760" y="311"/>
                    </a:lnTo>
                    <a:lnTo>
                      <a:pt x="1764" y="306"/>
                    </a:lnTo>
                    <a:lnTo>
                      <a:pt x="1769" y="302"/>
                    </a:lnTo>
                    <a:lnTo>
                      <a:pt x="1813" y="302"/>
                    </a:lnTo>
                    <a:lnTo>
                      <a:pt x="1813" y="297"/>
                    </a:lnTo>
                    <a:lnTo>
                      <a:pt x="1832" y="297"/>
                    </a:lnTo>
                    <a:lnTo>
                      <a:pt x="1842" y="302"/>
                    </a:lnTo>
                    <a:lnTo>
                      <a:pt x="1847" y="297"/>
                    </a:lnTo>
                    <a:lnTo>
                      <a:pt x="1847" y="302"/>
                    </a:lnTo>
                    <a:lnTo>
                      <a:pt x="1862" y="302"/>
                    </a:lnTo>
                    <a:lnTo>
                      <a:pt x="1871" y="297"/>
                    </a:lnTo>
                    <a:lnTo>
                      <a:pt x="1876" y="287"/>
                    </a:lnTo>
                    <a:lnTo>
                      <a:pt x="1876" y="272"/>
                    </a:lnTo>
                    <a:lnTo>
                      <a:pt x="1862" y="277"/>
                    </a:lnTo>
                    <a:lnTo>
                      <a:pt x="1852" y="272"/>
                    </a:lnTo>
                    <a:lnTo>
                      <a:pt x="1847" y="268"/>
                    </a:lnTo>
                    <a:lnTo>
                      <a:pt x="1847" y="263"/>
                    </a:lnTo>
                    <a:lnTo>
                      <a:pt x="1842" y="263"/>
                    </a:lnTo>
                    <a:lnTo>
                      <a:pt x="1842" y="253"/>
                    </a:lnTo>
                    <a:lnTo>
                      <a:pt x="1852" y="253"/>
                    </a:lnTo>
                    <a:lnTo>
                      <a:pt x="1862" y="248"/>
                    </a:lnTo>
                    <a:lnTo>
                      <a:pt x="1866" y="243"/>
                    </a:lnTo>
                    <a:lnTo>
                      <a:pt x="1866" y="248"/>
                    </a:lnTo>
                    <a:lnTo>
                      <a:pt x="1871" y="253"/>
                    </a:lnTo>
                    <a:lnTo>
                      <a:pt x="1876" y="253"/>
                    </a:lnTo>
                    <a:lnTo>
                      <a:pt x="1881" y="248"/>
                    </a:lnTo>
                    <a:lnTo>
                      <a:pt x="1886" y="253"/>
                    </a:lnTo>
                    <a:lnTo>
                      <a:pt x="1891" y="253"/>
                    </a:lnTo>
                    <a:lnTo>
                      <a:pt x="1905" y="248"/>
                    </a:lnTo>
                    <a:lnTo>
                      <a:pt x="1954" y="248"/>
                    </a:lnTo>
                    <a:lnTo>
                      <a:pt x="1959" y="238"/>
                    </a:lnTo>
                    <a:lnTo>
                      <a:pt x="1959" y="229"/>
                    </a:lnTo>
                    <a:lnTo>
                      <a:pt x="1949" y="229"/>
                    </a:lnTo>
                    <a:lnTo>
                      <a:pt x="1964" y="219"/>
                    </a:lnTo>
                    <a:lnTo>
                      <a:pt x="1969" y="219"/>
                    </a:lnTo>
                    <a:lnTo>
                      <a:pt x="1973" y="224"/>
                    </a:lnTo>
                    <a:lnTo>
                      <a:pt x="1978" y="229"/>
                    </a:lnTo>
                    <a:lnTo>
                      <a:pt x="1983" y="229"/>
                    </a:lnTo>
                    <a:lnTo>
                      <a:pt x="1983" y="224"/>
                    </a:lnTo>
                    <a:lnTo>
                      <a:pt x="1978" y="224"/>
                    </a:lnTo>
                    <a:lnTo>
                      <a:pt x="1978" y="209"/>
                    </a:lnTo>
                    <a:lnTo>
                      <a:pt x="1983" y="209"/>
                    </a:lnTo>
                    <a:lnTo>
                      <a:pt x="1993" y="204"/>
                    </a:lnTo>
                    <a:lnTo>
                      <a:pt x="1998" y="199"/>
                    </a:lnTo>
                    <a:lnTo>
                      <a:pt x="2007" y="195"/>
                    </a:lnTo>
                    <a:lnTo>
                      <a:pt x="2022" y="195"/>
                    </a:lnTo>
                    <a:lnTo>
                      <a:pt x="2027" y="199"/>
                    </a:lnTo>
                    <a:lnTo>
                      <a:pt x="2032" y="209"/>
                    </a:lnTo>
                    <a:lnTo>
                      <a:pt x="2041" y="214"/>
                    </a:lnTo>
                    <a:lnTo>
                      <a:pt x="2046" y="209"/>
                    </a:lnTo>
                    <a:lnTo>
                      <a:pt x="2046" y="214"/>
                    </a:lnTo>
                    <a:lnTo>
                      <a:pt x="2046" y="209"/>
                    </a:lnTo>
                    <a:lnTo>
                      <a:pt x="2051" y="209"/>
                    </a:lnTo>
                    <a:lnTo>
                      <a:pt x="2051" y="204"/>
                    </a:lnTo>
                    <a:lnTo>
                      <a:pt x="2056" y="199"/>
                    </a:lnTo>
                    <a:lnTo>
                      <a:pt x="2066" y="204"/>
                    </a:lnTo>
                    <a:lnTo>
                      <a:pt x="2071" y="204"/>
                    </a:lnTo>
                    <a:lnTo>
                      <a:pt x="2080" y="209"/>
                    </a:lnTo>
                    <a:lnTo>
                      <a:pt x="2085" y="195"/>
                    </a:lnTo>
                    <a:lnTo>
                      <a:pt x="2085" y="185"/>
                    </a:lnTo>
                    <a:lnTo>
                      <a:pt x="2090" y="185"/>
                    </a:lnTo>
                    <a:lnTo>
                      <a:pt x="2100" y="190"/>
                    </a:lnTo>
                    <a:lnTo>
                      <a:pt x="2105" y="190"/>
                    </a:lnTo>
                    <a:lnTo>
                      <a:pt x="2110" y="195"/>
                    </a:lnTo>
                    <a:lnTo>
                      <a:pt x="2114" y="195"/>
                    </a:lnTo>
                    <a:lnTo>
                      <a:pt x="2124" y="214"/>
                    </a:lnTo>
                    <a:lnTo>
                      <a:pt x="2134" y="214"/>
                    </a:lnTo>
                    <a:lnTo>
                      <a:pt x="2139" y="209"/>
                    </a:lnTo>
                    <a:lnTo>
                      <a:pt x="2144" y="209"/>
                    </a:lnTo>
                    <a:lnTo>
                      <a:pt x="2148" y="204"/>
                    </a:lnTo>
                    <a:lnTo>
                      <a:pt x="2153" y="209"/>
                    </a:lnTo>
                    <a:lnTo>
                      <a:pt x="2163" y="209"/>
                    </a:lnTo>
                    <a:lnTo>
                      <a:pt x="2168" y="214"/>
                    </a:lnTo>
                    <a:lnTo>
                      <a:pt x="2173" y="209"/>
                    </a:lnTo>
                    <a:lnTo>
                      <a:pt x="2173" y="199"/>
                    </a:lnTo>
                    <a:lnTo>
                      <a:pt x="2187" y="199"/>
                    </a:lnTo>
                    <a:lnTo>
                      <a:pt x="2192" y="204"/>
                    </a:lnTo>
                    <a:lnTo>
                      <a:pt x="2202" y="209"/>
                    </a:lnTo>
                    <a:lnTo>
                      <a:pt x="2221" y="209"/>
                    </a:lnTo>
                    <a:lnTo>
                      <a:pt x="2221" y="204"/>
                    </a:lnTo>
                    <a:lnTo>
                      <a:pt x="2231" y="204"/>
                    </a:lnTo>
                    <a:lnTo>
                      <a:pt x="2226" y="195"/>
                    </a:lnTo>
                    <a:lnTo>
                      <a:pt x="2221" y="180"/>
                    </a:lnTo>
                    <a:lnTo>
                      <a:pt x="2216" y="180"/>
                    </a:lnTo>
                    <a:lnTo>
                      <a:pt x="2212" y="170"/>
                    </a:lnTo>
                    <a:lnTo>
                      <a:pt x="2207" y="170"/>
                    </a:lnTo>
                    <a:lnTo>
                      <a:pt x="2202" y="165"/>
                    </a:lnTo>
                    <a:lnTo>
                      <a:pt x="2207" y="161"/>
                    </a:lnTo>
                    <a:lnTo>
                      <a:pt x="2216" y="156"/>
                    </a:lnTo>
                    <a:lnTo>
                      <a:pt x="2221" y="156"/>
                    </a:lnTo>
                    <a:lnTo>
                      <a:pt x="2236" y="146"/>
                    </a:lnTo>
                    <a:lnTo>
                      <a:pt x="2265" y="146"/>
                    </a:lnTo>
                    <a:lnTo>
                      <a:pt x="2275" y="141"/>
                    </a:lnTo>
                    <a:lnTo>
                      <a:pt x="2280" y="141"/>
                    </a:lnTo>
                    <a:lnTo>
                      <a:pt x="2284" y="146"/>
                    </a:lnTo>
                    <a:lnTo>
                      <a:pt x="2284" y="151"/>
                    </a:lnTo>
                    <a:lnTo>
                      <a:pt x="2289" y="156"/>
                    </a:lnTo>
                    <a:lnTo>
                      <a:pt x="2304" y="161"/>
                    </a:lnTo>
                    <a:lnTo>
                      <a:pt x="2314" y="161"/>
                    </a:lnTo>
                    <a:lnTo>
                      <a:pt x="2314" y="165"/>
                    </a:lnTo>
                    <a:lnTo>
                      <a:pt x="2309" y="165"/>
                    </a:lnTo>
                    <a:lnTo>
                      <a:pt x="2309" y="170"/>
                    </a:lnTo>
                    <a:lnTo>
                      <a:pt x="2289" y="175"/>
                    </a:lnTo>
                    <a:lnTo>
                      <a:pt x="2284" y="175"/>
                    </a:lnTo>
                    <a:lnTo>
                      <a:pt x="2270" y="190"/>
                    </a:lnTo>
                    <a:lnTo>
                      <a:pt x="2260" y="199"/>
                    </a:lnTo>
                    <a:lnTo>
                      <a:pt x="2246" y="199"/>
                    </a:lnTo>
                    <a:lnTo>
                      <a:pt x="2241" y="204"/>
                    </a:lnTo>
                    <a:lnTo>
                      <a:pt x="2246" y="204"/>
                    </a:lnTo>
                    <a:lnTo>
                      <a:pt x="2241" y="209"/>
                    </a:lnTo>
                    <a:lnTo>
                      <a:pt x="2246" y="219"/>
                    </a:lnTo>
                    <a:lnTo>
                      <a:pt x="2255" y="219"/>
                    </a:lnTo>
                    <a:lnTo>
                      <a:pt x="2260" y="229"/>
                    </a:lnTo>
                    <a:lnTo>
                      <a:pt x="2270" y="229"/>
                    </a:lnTo>
                    <a:lnTo>
                      <a:pt x="2269" y="224"/>
                    </a:lnTo>
                    <a:lnTo>
                      <a:pt x="2260" y="224"/>
                    </a:lnTo>
                    <a:lnTo>
                      <a:pt x="2260" y="219"/>
                    </a:lnTo>
                    <a:lnTo>
                      <a:pt x="2265" y="219"/>
                    </a:lnTo>
                    <a:lnTo>
                      <a:pt x="2255" y="214"/>
                    </a:lnTo>
                    <a:lnTo>
                      <a:pt x="2255" y="209"/>
                    </a:lnTo>
                    <a:lnTo>
                      <a:pt x="2270" y="209"/>
                    </a:lnTo>
                    <a:lnTo>
                      <a:pt x="2275" y="214"/>
                    </a:lnTo>
                    <a:lnTo>
                      <a:pt x="2280" y="219"/>
                    </a:lnTo>
                    <a:lnTo>
                      <a:pt x="2280" y="224"/>
                    </a:lnTo>
                    <a:lnTo>
                      <a:pt x="2275" y="224"/>
                    </a:lnTo>
                    <a:lnTo>
                      <a:pt x="2280" y="229"/>
                    </a:lnTo>
                    <a:lnTo>
                      <a:pt x="2289" y="214"/>
                    </a:lnTo>
                    <a:lnTo>
                      <a:pt x="2289" y="204"/>
                    </a:lnTo>
                    <a:lnTo>
                      <a:pt x="2294" y="199"/>
                    </a:lnTo>
                    <a:lnTo>
                      <a:pt x="2299" y="204"/>
                    </a:lnTo>
                    <a:lnTo>
                      <a:pt x="2304" y="199"/>
                    </a:lnTo>
                    <a:lnTo>
                      <a:pt x="2309" y="199"/>
                    </a:lnTo>
                    <a:lnTo>
                      <a:pt x="2314" y="204"/>
                    </a:lnTo>
                    <a:lnTo>
                      <a:pt x="2323" y="204"/>
                    </a:lnTo>
                    <a:lnTo>
                      <a:pt x="2328" y="199"/>
                    </a:lnTo>
                    <a:lnTo>
                      <a:pt x="2333" y="204"/>
                    </a:lnTo>
                    <a:lnTo>
                      <a:pt x="2338" y="204"/>
                    </a:lnTo>
                    <a:lnTo>
                      <a:pt x="2343" y="199"/>
                    </a:lnTo>
                    <a:lnTo>
                      <a:pt x="2343" y="195"/>
                    </a:lnTo>
                    <a:lnTo>
                      <a:pt x="2348" y="190"/>
                    </a:lnTo>
                    <a:lnTo>
                      <a:pt x="2353" y="190"/>
                    </a:lnTo>
                    <a:lnTo>
                      <a:pt x="2357" y="185"/>
                    </a:lnTo>
                    <a:lnTo>
                      <a:pt x="2357" y="175"/>
                    </a:lnTo>
                    <a:lnTo>
                      <a:pt x="2362" y="170"/>
                    </a:lnTo>
                    <a:lnTo>
                      <a:pt x="2357" y="165"/>
                    </a:lnTo>
                    <a:lnTo>
                      <a:pt x="2338" y="165"/>
                    </a:lnTo>
                    <a:lnTo>
                      <a:pt x="2333" y="161"/>
                    </a:lnTo>
                    <a:lnTo>
                      <a:pt x="2333" y="151"/>
                    </a:lnTo>
                    <a:lnTo>
                      <a:pt x="2338" y="151"/>
                    </a:lnTo>
                    <a:lnTo>
                      <a:pt x="2338" y="146"/>
                    </a:lnTo>
                    <a:lnTo>
                      <a:pt x="2353" y="136"/>
                    </a:lnTo>
                    <a:lnTo>
                      <a:pt x="2357" y="131"/>
                    </a:lnTo>
                    <a:lnTo>
                      <a:pt x="2353" y="122"/>
                    </a:lnTo>
                    <a:lnTo>
                      <a:pt x="2357" y="117"/>
                    </a:lnTo>
                    <a:lnTo>
                      <a:pt x="2362" y="112"/>
                    </a:lnTo>
                    <a:lnTo>
                      <a:pt x="2362" y="107"/>
                    </a:lnTo>
                    <a:lnTo>
                      <a:pt x="2367" y="102"/>
                    </a:lnTo>
                    <a:lnTo>
                      <a:pt x="2377" y="97"/>
                    </a:lnTo>
                    <a:lnTo>
                      <a:pt x="2391" y="97"/>
                    </a:lnTo>
                    <a:lnTo>
                      <a:pt x="2391" y="102"/>
                    </a:lnTo>
                    <a:lnTo>
                      <a:pt x="2387" y="107"/>
                    </a:lnTo>
                    <a:lnTo>
                      <a:pt x="2417" y="111"/>
                    </a:lnTo>
                    <a:lnTo>
                      <a:pt x="2430" y="112"/>
                    </a:lnTo>
                    <a:lnTo>
                      <a:pt x="2435" y="117"/>
                    </a:lnTo>
                    <a:lnTo>
                      <a:pt x="2450" y="117"/>
                    </a:lnTo>
                    <a:lnTo>
                      <a:pt x="2459" y="107"/>
                    </a:lnTo>
                    <a:lnTo>
                      <a:pt x="2459" y="112"/>
                    </a:lnTo>
                    <a:lnTo>
                      <a:pt x="2464" y="127"/>
                    </a:lnTo>
                    <a:lnTo>
                      <a:pt x="2469" y="131"/>
                    </a:lnTo>
                    <a:lnTo>
                      <a:pt x="2474" y="131"/>
                    </a:lnTo>
                    <a:lnTo>
                      <a:pt x="2484" y="127"/>
                    </a:lnTo>
                    <a:lnTo>
                      <a:pt x="2489" y="127"/>
                    </a:lnTo>
                    <a:lnTo>
                      <a:pt x="2484" y="136"/>
                    </a:lnTo>
                    <a:lnTo>
                      <a:pt x="2484" y="141"/>
                    </a:lnTo>
                    <a:lnTo>
                      <a:pt x="2489" y="146"/>
                    </a:lnTo>
                    <a:lnTo>
                      <a:pt x="2494" y="146"/>
                    </a:lnTo>
                    <a:lnTo>
                      <a:pt x="2503" y="151"/>
                    </a:lnTo>
                    <a:lnTo>
                      <a:pt x="2503" y="156"/>
                    </a:lnTo>
                    <a:lnTo>
                      <a:pt x="2513" y="156"/>
                    </a:lnTo>
                    <a:lnTo>
                      <a:pt x="2523" y="165"/>
                    </a:lnTo>
                    <a:lnTo>
                      <a:pt x="2532" y="161"/>
                    </a:lnTo>
                    <a:lnTo>
                      <a:pt x="2537" y="165"/>
                    </a:lnTo>
                    <a:lnTo>
                      <a:pt x="2542" y="165"/>
                    </a:lnTo>
                    <a:lnTo>
                      <a:pt x="2542" y="175"/>
                    </a:lnTo>
                    <a:lnTo>
                      <a:pt x="2537" y="185"/>
                    </a:lnTo>
                    <a:lnTo>
                      <a:pt x="2528" y="199"/>
                    </a:lnTo>
                    <a:lnTo>
                      <a:pt x="2523" y="204"/>
                    </a:lnTo>
                    <a:lnTo>
                      <a:pt x="2528" y="209"/>
                    </a:lnTo>
                    <a:lnTo>
                      <a:pt x="2537" y="209"/>
                    </a:lnTo>
                    <a:lnTo>
                      <a:pt x="2537" y="219"/>
                    </a:lnTo>
                    <a:lnTo>
                      <a:pt x="2542" y="219"/>
                    </a:lnTo>
                    <a:lnTo>
                      <a:pt x="2542" y="214"/>
                    </a:lnTo>
                    <a:lnTo>
                      <a:pt x="2547" y="214"/>
                    </a:lnTo>
                    <a:lnTo>
                      <a:pt x="2552" y="209"/>
                    </a:lnTo>
                    <a:lnTo>
                      <a:pt x="2552" y="204"/>
                    </a:lnTo>
                    <a:lnTo>
                      <a:pt x="2557" y="199"/>
                    </a:lnTo>
                    <a:lnTo>
                      <a:pt x="2557" y="209"/>
                    </a:lnTo>
                    <a:lnTo>
                      <a:pt x="2562" y="209"/>
                    </a:lnTo>
                    <a:lnTo>
                      <a:pt x="2566" y="204"/>
                    </a:lnTo>
                    <a:lnTo>
                      <a:pt x="2571" y="204"/>
                    </a:lnTo>
                    <a:lnTo>
                      <a:pt x="2571" y="195"/>
                    </a:lnTo>
                    <a:lnTo>
                      <a:pt x="2576" y="199"/>
                    </a:lnTo>
                    <a:lnTo>
                      <a:pt x="2581" y="199"/>
                    </a:lnTo>
                    <a:lnTo>
                      <a:pt x="2581" y="185"/>
                    </a:lnTo>
                    <a:lnTo>
                      <a:pt x="2586" y="185"/>
                    </a:lnTo>
                    <a:lnTo>
                      <a:pt x="2591" y="180"/>
                    </a:lnTo>
                    <a:lnTo>
                      <a:pt x="2591" y="190"/>
                    </a:lnTo>
                    <a:lnTo>
                      <a:pt x="2596" y="195"/>
                    </a:lnTo>
                    <a:lnTo>
                      <a:pt x="2591" y="199"/>
                    </a:lnTo>
                    <a:lnTo>
                      <a:pt x="2591" y="204"/>
                    </a:lnTo>
                    <a:lnTo>
                      <a:pt x="2586" y="204"/>
                    </a:lnTo>
                    <a:lnTo>
                      <a:pt x="2586" y="209"/>
                    </a:lnTo>
                    <a:lnTo>
                      <a:pt x="2596" y="209"/>
                    </a:lnTo>
                    <a:lnTo>
                      <a:pt x="2596" y="214"/>
                    </a:lnTo>
                    <a:lnTo>
                      <a:pt x="2600" y="214"/>
                    </a:lnTo>
                    <a:lnTo>
                      <a:pt x="2600" y="219"/>
                    </a:lnTo>
                    <a:lnTo>
                      <a:pt x="2596" y="219"/>
                    </a:lnTo>
                    <a:lnTo>
                      <a:pt x="2596" y="224"/>
                    </a:lnTo>
                    <a:lnTo>
                      <a:pt x="2600" y="224"/>
                    </a:lnTo>
                    <a:lnTo>
                      <a:pt x="2605" y="229"/>
                    </a:lnTo>
                    <a:lnTo>
                      <a:pt x="2605" y="234"/>
                    </a:lnTo>
                    <a:lnTo>
                      <a:pt x="2610" y="229"/>
                    </a:lnTo>
                    <a:lnTo>
                      <a:pt x="2615" y="229"/>
                    </a:lnTo>
                    <a:lnTo>
                      <a:pt x="2625" y="219"/>
                    </a:lnTo>
                    <a:lnTo>
                      <a:pt x="2630" y="224"/>
                    </a:lnTo>
                    <a:lnTo>
                      <a:pt x="2634" y="224"/>
                    </a:lnTo>
                    <a:lnTo>
                      <a:pt x="2639" y="219"/>
                    </a:lnTo>
                    <a:lnTo>
                      <a:pt x="2639" y="214"/>
                    </a:lnTo>
                    <a:lnTo>
                      <a:pt x="2649" y="214"/>
                    </a:lnTo>
                    <a:lnTo>
                      <a:pt x="2654" y="209"/>
                    </a:lnTo>
                    <a:lnTo>
                      <a:pt x="2693" y="209"/>
                    </a:lnTo>
                    <a:lnTo>
                      <a:pt x="2698" y="204"/>
                    </a:lnTo>
                    <a:lnTo>
                      <a:pt x="2693" y="199"/>
                    </a:lnTo>
                    <a:lnTo>
                      <a:pt x="2712" y="199"/>
                    </a:lnTo>
                    <a:lnTo>
                      <a:pt x="2717" y="195"/>
                    </a:lnTo>
                    <a:lnTo>
                      <a:pt x="2722" y="195"/>
                    </a:lnTo>
                    <a:lnTo>
                      <a:pt x="2722" y="199"/>
                    </a:lnTo>
                    <a:lnTo>
                      <a:pt x="2727" y="199"/>
                    </a:lnTo>
                    <a:lnTo>
                      <a:pt x="2737" y="204"/>
                    </a:lnTo>
                    <a:lnTo>
                      <a:pt x="2741" y="199"/>
                    </a:lnTo>
                    <a:lnTo>
                      <a:pt x="2746" y="199"/>
                    </a:lnTo>
                    <a:lnTo>
                      <a:pt x="2746" y="204"/>
                    </a:lnTo>
                    <a:lnTo>
                      <a:pt x="2751" y="209"/>
                    </a:lnTo>
                    <a:lnTo>
                      <a:pt x="2751" y="224"/>
                    </a:lnTo>
                    <a:lnTo>
                      <a:pt x="2756" y="229"/>
                    </a:lnTo>
                    <a:lnTo>
                      <a:pt x="2761" y="229"/>
                    </a:lnTo>
                    <a:lnTo>
                      <a:pt x="2771" y="224"/>
                    </a:lnTo>
                    <a:lnTo>
                      <a:pt x="2775" y="224"/>
                    </a:lnTo>
                    <a:lnTo>
                      <a:pt x="2780" y="219"/>
                    </a:lnTo>
                    <a:lnTo>
                      <a:pt x="2780" y="214"/>
                    </a:lnTo>
                    <a:lnTo>
                      <a:pt x="2790" y="214"/>
                    </a:lnTo>
                    <a:lnTo>
                      <a:pt x="2805" y="209"/>
                    </a:lnTo>
                    <a:lnTo>
                      <a:pt x="2809" y="219"/>
                    </a:lnTo>
                    <a:lnTo>
                      <a:pt x="2814" y="219"/>
                    </a:lnTo>
                    <a:lnTo>
                      <a:pt x="2819" y="214"/>
                    </a:lnTo>
                    <a:lnTo>
                      <a:pt x="2819" y="209"/>
                    </a:lnTo>
                    <a:lnTo>
                      <a:pt x="2824" y="209"/>
                    </a:lnTo>
                    <a:lnTo>
                      <a:pt x="2824" y="199"/>
                    </a:lnTo>
                    <a:lnTo>
                      <a:pt x="2829" y="199"/>
                    </a:lnTo>
                    <a:lnTo>
                      <a:pt x="2834" y="214"/>
                    </a:lnTo>
                    <a:lnTo>
                      <a:pt x="2848" y="219"/>
                    </a:lnTo>
                    <a:lnTo>
                      <a:pt x="2848" y="224"/>
                    </a:lnTo>
                    <a:lnTo>
                      <a:pt x="2853" y="229"/>
                    </a:lnTo>
                    <a:lnTo>
                      <a:pt x="2853" y="234"/>
                    </a:lnTo>
                    <a:lnTo>
                      <a:pt x="2858" y="229"/>
                    </a:lnTo>
                    <a:lnTo>
                      <a:pt x="2858" y="224"/>
                    </a:lnTo>
                    <a:lnTo>
                      <a:pt x="2848" y="214"/>
                    </a:lnTo>
                    <a:lnTo>
                      <a:pt x="2848" y="204"/>
                    </a:lnTo>
                    <a:lnTo>
                      <a:pt x="2853" y="199"/>
                    </a:lnTo>
                    <a:lnTo>
                      <a:pt x="2858" y="199"/>
                    </a:lnTo>
                    <a:lnTo>
                      <a:pt x="2863" y="195"/>
                    </a:lnTo>
                    <a:lnTo>
                      <a:pt x="2863" y="185"/>
                    </a:lnTo>
                    <a:lnTo>
                      <a:pt x="2868" y="185"/>
                    </a:lnTo>
                    <a:lnTo>
                      <a:pt x="2873" y="180"/>
                    </a:lnTo>
                    <a:lnTo>
                      <a:pt x="2873" y="190"/>
                    </a:lnTo>
                    <a:lnTo>
                      <a:pt x="2878" y="190"/>
                    </a:lnTo>
                    <a:lnTo>
                      <a:pt x="2882" y="185"/>
                    </a:lnTo>
                    <a:lnTo>
                      <a:pt x="2882" y="175"/>
                    </a:lnTo>
                    <a:lnTo>
                      <a:pt x="2887" y="170"/>
                    </a:lnTo>
                    <a:lnTo>
                      <a:pt x="2892" y="165"/>
                    </a:lnTo>
                    <a:lnTo>
                      <a:pt x="2907" y="165"/>
                    </a:lnTo>
                    <a:lnTo>
                      <a:pt x="2912" y="170"/>
                    </a:lnTo>
                    <a:lnTo>
                      <a:pt x="2921" y="170"/>
                    </a:lnTo>
                    <a:lnTo>
                      <a:pt x="2921" y="190"/>
                    </a:lnTo>
                    <a:lnTo>
                      <a:pt x="2936" y="185"/>
                    </a:lnTo>
                    <a:lnTo>
                      <a:pt x="2941" y="190"/>
                    </a:lnTo>
                    <a:lnTo>
                      <a:pt x="2941" y="180"/>
                    </a:lnTo>
                    <a:lnTo>
                      <a:pt x="2960" y="180"/>
                    </a:lnTo>
                    <a:lnTo>
                      <a:pt x="2970" y="165"/>
                    </a:lnTo>
                    <a:lnTo>
                      <a:pt x="2970" y="161"/>
                    </a:lnTo>
                    <a:lnTo>
                      <a:pt x="2975" y="156"/>
                    </a:lnTo>
                    <a:lnTo>
                      <a:pt x="2975" y="151"/>
                    </a:lnTo>
                    <a:lnTo>
                      <a:pt x="2984" y="151"/>
                    </a:lnTo>
                    <a:lnTo>
                      <a:pt x="2989" y="146"/>
                    </a:lnTo>
                    <a:lnTo>
                      <a:pt x="2999" y="146"/>
                    </a:lnTo>
                    <a:lnTo>
                      <a:pt x="2999" y="151"/>
                    </a:lnTo>
                    <a:lnTo>
                      <a:pt x="3004" y="156"/>
                    </a:lnTo>
                    <a:lnTo>
                      <a:pt x="3004" y="165"/>
                    </a:lnTo>
                    <a:lnTo>
                      <a:pt x="3009" y="165"/>
                    </a:lnTo>
                    <a:lnTo>
                      <a:pt x="3014" y="170"/>
                    </a:lnTo>
                    <a:lnTo>
                      <a:pt x="3019" y="175"/>
                    </a:lnTo>
                    <a:lnTo>
                      <a:pt x="3023" y="180"/>
                    </a:lnTo>
                    <a:lnTo>
                      <a:pt x="3033" y="190"/>
                    </a:lnTo>
                    <a:lnTo>
                      <a:pt x="3038" y="199"/>
                    </a:lnTo>
                    <a:lnTo>
                      <a:pt x="3048" y="199"/>
                    </a:lnTo>
                    <a:lnTo>
                      <a:pt x="3057" y="195"/>
                    </a:lnTo>
                    <a:lnTo>
                      <a:pt x="3053" y="175"/>
                    </a:lnTo>
                    <a:lnTo>
                      <a:pt x="3053" y="165"/>
                    </a:lnTo>
                    <a:lnTo>
                      <a:pt x="3057" y="156"/>
                    </a:lnTo>
                    <a:lnTo>
                      <a:pt x="3057" y="146"/>
                    </a:lnTo>
                    <a:lnTo>
                      <a:pt x="3053" y="141"/>
                    </a:lnTo>
                    <a:lnTo>
                      <a:pt x="3053" y="131"/>
                    </a:lnTo>
                    <a:lnTo>
                      <a:pt x="3048" y="122"/>
                    </a:lnTo>
                    <a:lnTo>
                      <a:pt x="3048" y="107"/>
                    </a:lnTo>
                    <a:lnTo>
                      <a:pt x="3053" y="107"/>
                    </a:lnTo>
                    <a:lnTo>
                      <a:pt x="3062" y="88"/>
                    </a:lnTo>
                    <a:lnTo>
                      <a:pt x="3082" y="78"/>
                    </a:lnTo>
                    <a:lnTo>
                      <a:pt x="3096" y="73"/>
                    </a:lnTo>
                    <a:lnTo>
                      <a:pt x="3101" y="78"/>
                    </a:lnTo>
                    <a:lnTo>
                      <a:pt x="3101" y="83"/>
                    </a:lnTo>
                    <a:lnTo>
                      <a:pt x="3116" y="73"/>
                    </a:lnTo>
                    <a:lnTo>
                      <a:pt x="3125" y="68"/>
                    </a:lnTo>
                    <a:lnTo>
                      <a:pt x="3130" y="63"/>
                    </a:lnTo>
                    <a:lnTo>
                      <a:pt x="3140" y="63"/>
                    </a:lnTo>
                    <a:lnTo>
                      <a:pt x="3155" y="54"/>
                    </a:lnTo>
                    <a:lnTo>
                      <a:pt x="3159" y="44"/>
                    </a:lnTo>
                    <a:lnTo>
                      <a:pt x="3169" y="44"/>
                    </a:lnTo>
                    <a:lnTo>
                      <a:pt x="3179" y="39"/>
                    </a:lnTo>
                    <a:lnTo>
                      <a:pt x="3198" y="39"/>
                    </a:lnTo>
                    <a:lnTo>
                      <a:pt x="3198" y="34"/>
                    </a:lnTo>
                    <a:lnTo>
                      <a:pt x="3203" y="29"/>
                    </a:lnTo>
                    <a:lnTo>
                      <a:pt x="3218" y="29"/>
                    </a:lnTo>
                    <a:lnTo>
                      <a:pt x="3223" y="24"/>
                    </a:lnTo>
                    <a:lnTo>
                      <a:pt x="3228" y="29"/>
                    </a:lnTo>
                    <a:lnTo>
                      <a:pt x="3232" y="29"/>
                    </a:lnTo>
                    <a:lnTo>
                      <a:pt x="3237" y="24"/>
                    </a:lnTo>
                    <a:lnTo>
                      <a:pt x="3237" y="15"/>
                    </a:lnTo>
                    <a:lnTo>
                      <a:pt x="3252" y="10"/>
                    </a:lnTo>
                    <a:lnTo>
                      <a:pt x="3257" y="5"/>
                    </a:lnTo>
                    <a:lnTo>
                      <a:pt x="3262" y="10"/>
                    </a:lnTo>
                    <a:lnTo>
                      <a:pt x="3271" y="20"/>
                    </a:lnTo>
                    <a:lnTo>
                      <a:pt x="3286" y="20"/>
                    </a:lnTo>
                    <a:lnTo>
                      <a:pt x="3291" y="15"/>
                    </a:lnTo>
                    <a:lnTo>
                      <a:pt x="3296" y="10"/>
                    </a:lnTo>
                    <a:lnTo>
                      <a:pt x="3300" y="10"/>
                    </a:lnTo>
                    <a:lnTo>
                      <a:pt x="3315" y="5"/>
                    </a:lnTo>
                    <a:lnTo>
                      <a:pt x="3325" y="0"/>
                    </a:lnTo>
                    <a:lnTo>
                      <a:pt x="3330" y="0"/>
                    </a:lnTo>
                    <a:lnTo>
                      <a:pt x="3339" y="5"/>
                    </a:lnTo>
                    <a:lnTo>
                      <a:pt x="3344" y="0"/>
                    </a:lnTo>
                    <a:lnTo>
                      <a:pt x="3349" y="0"/>
                    </a:lnTo>
                    <a:lnTo>
                      <a:pt x="3354" y="5"/>
                    </a:lnTo>
                    <a:lnTo>
                      <a:pt x="3359" y="10"/>
                    </a:lnTo>
                    <a:lnTo>
                      <a:pt x="3373" y="10"/>
                    </a:lnTo>
                    <a:lnTo>
                      <a:pt x="3398" y="24"/>
                    </a:lnTo>
                    <a:lnTo>
                      <a:pt x="3398" y="39"/>
                    </a:lnTo>
                    <a:lnTo>
                      <a:pt x="3403" y="39"/>
                    </a:lnTo>
                    <a:lnTo>
                      <a:pt x="3407" y="44"/>
                    </a:lnTo>
                    <a:lnTo>
                      <a:pt x="3422" y="44"/>
                    </a:lnTo>
                    <a:lnTo>
                      <a:pt x="3422" y="54"/>
                    </a:lnTo>
                    <a:lnTo>
                      <a:pt x="3437" y="54"/>
                    </a:lnTo>
                    <a:lnTo>
                      <a:pt x="3437" y="83"/>
                    </a:lnTo>
                    <a:lnTo>
                      <a:pt x="3441" y="83"/>
                    </a:lnTo>
                    <a:lnTo>
                      <a:pt x="3446" y="78"/>
                    </a:lnTo>
                    <a:lnTo>
                      <a:pt x="3451" y="78"/>
                    </a:lnTo>
                    <a:lnTo>
                      <a:pt x="3451" y="97"/>
                    </a:lnTo>
                    <a:lnTo>
                      <a:pt x="3456" y="102"/>
                    </a:lnTo>
                    <a:lnTo>
                      <a:pt x="3456" y="112"/>
                    </a:lnTo>
                    <a:lnTo>
                      <a:pt x="3461" y="112"/>
                    </a:lnTo>
                    <a:lnTo>
                      <a:pt x="3461" y="117"/>
                    </a:lnTo>
                    <a:lnTo>
                      <a:pt x="3466" y="117"/>
                    </a:lnTo>
                    <a:lnTo>
                      <a:pt x="3466" y="122"/>
                    </a:lnTo>
                    <a:lnTo>
                      <a:pt x="3456" y="127"/>
                    </a:lnTo>
                    <a:lnTo>
                      <a:pt x="3451" y="136"/>
                    </a:lnTo>
                    <a:lnTo>
                      <a:pt x="3451" y="156"/>
                    </a:lnTo>
                    <a:lnTo>
                      <a:pt x="3456" y="161"/>
                    </a:lnTo>
                    <a:lnTo>
                      <a:pt x="3456" y="165"/>
                    </a:lnTo>
                    <a:lnTo>
                      <a:pt x="3466" y="165"/>
                    </a:lnTo>
                    <a:lnTo>
                      <a:pt x="3471" y="170"/>
                    </a:lnTo>
                    <a:lnTo>
                      <a:pt x="3466" y="170"/>
                    </a:lnTo>
                    <a:lnTo>
                      <a:pt x="3466" y="175"/>
                    </a:lnTo>
                    <a:lnTo>
                      <a:pt x="3461" y="185"/>
                    </a:lnTo>
                    <a:lnTo>
                      <a:pt x="3456" y="195"/>
                    </a:lnTo>
                    <a:lnTo>
                      <a:pt x="3456" y="209"/>
                    </a:lnTo>
                    <a:lnTo>
                      <a:pt x="3461" y="214"/>
                    </a:lnTo>
                    <a:lnTo>
                      <a:pt x="3471" y="219"/>
                    </a:lnTo>
                    <a:lnTo>
                      <a:pt x="3466" y="219"/>
                    </a:lnTo>
                    <a:lnTo>
                      <a:pt x="3461" y="224"/>
                    </a:lnTo>
                    <a:lnTo>
                      <a:pt x="3451" y="234"/>
                    </a:lnTo>
                    <a:lnTo>
                      <a:pt x="3441" y="238"/>
                    </a:lnTo>
                    <a:lnTo>
                      <a:pt x="3437" y="243"/>
                    </a:lnTo>
                    <a:lnTo>
                      <a:pt x="3427" y="248"/>
                    </a:lnTo>
                    <a:lnTo>
                      <a:pt x="3427" y="258"/>
                    </a:lnTo>
                    <a:lnTo>
                      <a:pt x="3412" y="282"/>
                    </a:lnTo>
                    <a:lnTo>
                      <a:pt x="3407" y="287"/>
                    </a:lnTo>
                    <a:lnTo>
                      <a:pt x="3407" y="292"/>
                    </a:lnTo>
                    <a:lnTo>
                      <a:pt x="3412" y="297"/>
                    </a:lnTo>
                    <a:lnTo>
                      <a:pt x="3417" y="297"/>
                    </a:lnTo>
                    <a:lnTo>
                      <a:pt x="3417" y="302"/>
                    </a:lnTo>
                    <a:lnTo>
                      <a:pt x="3412" y="306"/>
                    </a:lnTo>
                    <a:lnTo>
                      <a:pt x="3407" y="311"/>
                    </a:lnTo>
                    <a:lnTo>
                      <a:pt x="3403" y="311"/>
                    </a:lnTo>
                    <a:lnTo>
                      <a:pt x="3398" y="316"/>
                    </a:lnTo>
                    <a:lnTo>
                      <a:pt x="3393" y="321"/>
                    </a:lnTo>
                    <a:lnTo>
                      <a:pt x="3388" y="326"/>
                    </a:lnTo>
                    <a:lnTo>
                      <a:pt x="3383" y="331"/>
                    </a:lnTo>
                    <a:lnTo>
                      <a:pt x="3378" y="336"/>
                    </a:lnTo>
                    <a:lnTo>
                      <a:pt x="3378" y="340"/>
                    </a:lnTo>
                    <a:lnTo>
                      <a:pt x="3373" y="340"/>
                    </a:lnTo>
                    <a:lnTo>
                      <a:pt x="3369" y="345"/>
                    </a:lnTo>
                    <a:lnTo>
                      <a:pt x="3364" y="355"/>
                    </a:lnTo>
                    <a:lnTo>
                      <a:pt x="3354" y="360"/>
                    </a:lnTo>
                    <a:lnTo>
                      <a:pt x="3349" y="365"/>
                    </a:lnTo>
                    <a:lnTo>
                      <a:pt x="3334" y="365"/>
                    </a:lnTo>
                    <a:lnTo>
                      <a:pt x="3330" y="370"/>
                    </a:lnTo>
                    <a:lnTo>
                      <a:pt x="3334" y="374"/>
                    </a:lnTo>
                    <a:lnTo>
                      <a:pt x="3330" y="379"/>
                    </a:lnTo>
                    <a:lnTo>
                      <a:pt x="3325" y="389"/>
                    </a:lnTo>
                    <a:lnTo>
                      <a:pt x="3320" y="389"/>
                    </a:lnTo>
                    <a:lnTo>
                      <a:pt x="3315" y="394"/>
                    </a:lnTo>
                    <a:lnTo>
                      <a:pt x="3310" y="399"/>
                    </a:lnTo>
                    <a:lnTo>
                      <a:pt x="3305" y="404"/>
                    </a:lnTo>
                    <a:lnTo>
                      <a:pt x="3291" y="404"/>
                    </a:lnTo>
                    <a:lnTo>
                      <a:pt x="3291" y="408"/>
                    </a:lnTo>
                    <a:lnTo>
                      <a:pt x="3286" y="408"/>
                    </a:lnTo>
                    <a:lnTo>
                      <a:pt x="3286" y="418"/>
                    </a:lnTo>
                    <a:lnTo>
                      <a:pt x="3291" y="418"/>
                    </a:lnTo>
                    <a:lnTo>
                      <a:pt x="3296" y="428"/>
                    </a:lnTo>
                    <a:lnTo>
                      <a:pt x="3296" y="433"/>
                    </a:lnTo>
                    <a:lnTo>
                      <a:pt x="3291" y="438"/>
                    </a:lnTo>
                    <a:lnTo>
                      <a:pt x="3276" y="438"/>
                    </a:lnTo>
                    <a:lnTo>
                      <a:pt x="3276" y="433"/>
                    </a:lnTo>
                    <a:lnTo>
                      <a:pt x="3271" y="428"/>
                    </a:lnTo>
                    <a:lnTo>
                      <a:pt x="3262" y="428"/>
                    </a:lnTo>
                    <a:lnTo>
                      <a:pt x="3252" y="433"/>
                    </a:lnTo>
                    <a:lnTo>
                      <a:pt x="3232" y="433"/>
                    </a:lnTo>
                    <a:lnTo>
                      <a:pt x="3223" y="443"/>
                    </a:lnTo>
                    <a:lnTo>
                      <a:pt x="3208" y="443"/>
                    </a:lnTo>
                    <a:lnTo>
                      <a:pt x="3198" y="447"/>
                    </a:lnTo>
                    <a:lnTo>
                      <a:pt x="3194" y="447"/>
                    </a:lnTo>
                    <a:lnTo>
                      <a:pt x="3179" y="452"/>
                    </a:lnTo>
                    <a:lnTo>
                      <a:pt x="3164" y="452"/>
                    </a:lnTo>
                    <a:lnTo>
                      <a:pt x="3135" y="472"/>
                    </a:lnTo>
                    <a:lnTo>
                      <a:pt x="3125" y="472"/>
                    </a:lnTo>
                    <a:lnTo>
                      <a:pt x="3116" y="477"/>
                    </a:lnTo>
                    <a:lnTo>
                      <a:pt x="3106" y="481"/>
                    </a:lnTo>
                    <a:lnTo>
                      <a:pt x="3087" y="481"/>
                    </a:lnTo>
                    <a:lnTo>
                      <a:pt x="3067" y="486"/>
                    </a:lnTo>
                    <a:lnTo>
                      <a:pt x="3062" y="486"/>
                    </a:lnTo>
                    <a:lnTo>
                      <a:pt x="3053" y="481"/>
                    </a:lnTo>
                    <a:lnTo>
                      <a:pt x="3048" y="481"/>
                    </a:lnTo>
                    <a:lnTo>
                      <a:pt x="3043" y="486"/>
                    </a:lnTo>
                    <a:lnTo>
                      <a:pt x="3033" y="486"/>
                    </a:lnTo>
                    <a:lnTo>
                      <a:pt x="3028" y="491"/>
                    </a:lnTo>
                    <a:lnTo>
                      <a:pt x="3014" y="501"/>
                    </a:lnTo>
                    <a:lnTo>
                      <a:pt x="2994" y="501"/>
                    </a:lnTo>
                    <a:lnTo>
                      <a:pt x="2994" y="491"/>
                    </a:lnTo>
                    <a:lnTo>
                      <a:pt x="2984" y="491"/>
                    </a:lnTo>
                    <a:lnTo>
                      <a:pt x="2984" y="501"/>
                    </a:lnTo>
                    <a:lnTo>
                      <a:pt x="2980" y="501"/>
                    </a:lnTo>
                    <a:lnTo>
                      <a:pt x="2975" y="506"/>
                    </a:lnTo>
                    <a:lnTo>
                      <a:pt x="2965" y="506"/>
                    </a:lnTo>
                    <a:lnTo>
                      <a:pt x="2955" y="511"/>
                    </a:lnTo>
                    <a:lnTo>
                      <a:pt x="2941" y="511"/>
                    </a:lnTo>
                    <a:lnTo>
                      <a:pt x="2931" y="506"/>
                    </a:lnTo>
                    <a:lnTo>
                      <a:pt x="2912" y="506"/>
                    </a:lnTo>
                    <a:lnTo>
                      <a:pt x="2912" y="511"/>
                    </a:lnTo>
                    <a:lnTo>
                      <a:pt x="2873" y="511"/>
                    </a:lnTo>
                    <a:lnTo>
                      <a:pt x="2868" y="515"/>
                    </a:lnTo>
                    <a:lnTo>
                      <a:pt x="2853" y="515"/>
                    </a:lnTo>
                    <a:lnTo>
                      <a:pt x="2848" y="520"/>
                    </a:lnTo>
                    <a:lnTo>
                      <a:pt x="2839" y="525"/>
                    </a:lnTo>
                    <a:lnTo>
                      <a:pt x="2819" y="525"/>
                    </a:lnTo>
                    <a:lnTo>
                      <a:pt x="2809" y="535"/>
                    </a:lnTo>
                    <a:lnTo>
                      <a:pt x="2809" y="540"/>
                    </a:lnTo>
                    <a:lnTo>
                      <a:pt x="2805" y="540"/>
                    </a:lnTo>
                    <a:lnTo>
                      <a:pt x="2800" y="535"/>
                    </a:lnTo>
                    <a:lnTo>
                      <a:pt x="2785" y="540"/>
                    </a:lnTo>
                    <a:lnTo>
                      <a:pt x="2780" y="540"/>
                    </a:lnTo>
                    <a:lnTo>
                      <a:pt x="2766" y="530"/>
                    </a:lnTo>
                    <a:lnTo>
                      <a:pt x="2766" y="540"/>
                    </a:lnTo>
                    <a:lnTo>
                      <a:pt x="2751" y="540"/>
                    </a:lnTo>
                    <a:lnTo>
                      <a:pt x="2741" y="535"/>
                    </a:lnTo>
                    <a:lnTo>
                      <a:pt x="2732" y="540"/>
                    </a:lnTo>
                    <a:lnTo>
                      <a:pt x="2722" y="545"/>
                    </a:lnTo>
                    <a:lnTo>
                      <a:pt x="2717" y="540"/>
                    </a:lnTo>
                    <a:lnTo>
                      <a:pt x="2698" y="540"/>
                    </a:lnTo>
                    <a:lnTo>
                      <a:pt x="2678" y="545"/>
                    </a:lnTo>
                    <a:lnTo>
                      <a:pt x="2664" y="545"/>
                    </a:lnTo>
                    <a:lnTo>
                      <a:pt x="2659" y="540"/>
                    </a:lnTo>
                    <a:lnTo>
                      <a:pt x="2654" y="540"/>
                    </a:lnTo>
                    <a:lnTo>
                      <a:pt x="2654" y="535"/>
                    </a:lnTo>
                    <a:lnTo>
                      <a:pt x="2649" y="535"/>
                    </a:lnTo>
                    <a:lnTo>
                      <a:pt x="2634" y="545"/>
                    </a:lnTo>
                    <a:lnTo>
                      <a:pt x="2634" y="549"/>
                    </a:lnTo>
                    <a:lnTo>
                      <a:pt x="2630" y="545"/>
                    </a:lnTo>
                    <a:lnTo>
                      <a:pt x="2625" y="549"/>
                    </a:lnTo>
                    <a:lnTo>
                      <a:pt x="2620" y="549"/>
                    </a:lnTo>
                    <a:lnTo>
                      <a:pt x="2610" y="545"/>
                    </a:lnTo>
                    <a:lnTo>
                      <a:pt x="2605" y="549"/>
                    </a:lnTo>
                    <a:lnTo>
                      <a:pt x="2600" y="554"/>
                    </a:lnTo>
                    <a:lnTo>
                      <a:pt x="2600" y="559"/>
                    </a:lnTo>
                    <a:lnTo>
                      <a:pt x="2596" y="559"/>
                    </a:lnTo>
                    <a:lnTo>
                      <a:pt x="2586" y="569"/>
                    </a:lnTo>
                    <a:lnTo>
                      <a:pt x="2581" y="564"/>
                    </a:lnTo>
                    <a:lnTo>
                      <a:pt x="2581" y="559"/>
                    </a:lnTo>
                    <a:lnTo>
                      <a:pt x="2586" y="559"/>
                    </a:lnTo>
                    <a:lnTo>
                      <a:pt x="2591" y="554"/>
                    </a:lnTo>
                    <a:lnTo>
                      <a:pt x="2596" y="554"/>
                    </a:lnTo>
                    <a:lnTo>
                      <a:pt x="2596" y="545"/>
                    </a:lnTo>
                    <a:lnTo>
                      <a:pt x="2591" y="540"/>
                    </a:lnTo>
                    <a:lnTo>
                      <a:pt x="2586" y="535"/>
                    </a:lnTo>
                    <a:lnTo>
                      <a:pt x="2591" y="530"/>
                    </a:lnTo>
                    <a:lnTo>
                      <a:pt x="2596" y="525"/>
                    </a:lnTo>
                    <a:lnTo>
                      <a:pt x="2596" y="520"/>
                    </a:lnTo>
                    <a:lnTo>
                      <a:pt x="2591" y="515"/>
                    </a:lnTo>
                    <a:lnTo>
                      <a:pt x="2586" y="515"/>
                    </a:lnTo>
                    <a:lnTo>
                      <a:pt x="2591" y="520"/>
                    </a:lnTo>
                    <a:lnTo>
                      <a:pt x="2586" y="520"/>
                    </a:lnTo>
                    <a:lnTo>
                      <a:pt x="2586" y="525"/>
                    </a:lnTo>
                    <a:lnTo>
                      <a:pt x="2576" y="530"/>
                    </a:lnTo>
                    <a:lnTo>
                      <a:pt x="2576" y="535"/>
                    </a:lnTo>
                    <a:lnTo>
                      <a:pt x="2571" y="540"/>
                    </a:lnTo>
                    <a:lnTo>
                      <a:pt x="2566" y="540"/>
                    </a:lnTo>
                    <a:lnTo>
                      <a:pt x="2562" y="545"/>
                    </a:lnTo>
                    <a:lnTo>
                      <a:pt x="2557" y="545"/>
                    </a:lnTo>
                    <a:lnTo>
                      <a:pt x="2552" y="549"/>
                    </a:lnTo>
                    <a:lnTo>
                      <a:pt x="2547" y="554"/>
                    </a:lnTo>
                    <a:lnTo>
                      <a:pt x="2547" y="559"/>
                    </a:lnTo>
                    <a:lnTo>
                      <a:pt x="2528" y="559"/>
                    </a:lnTo>
                    <a:lnTo>
                      <a:pt x="2523" y="564"/>
                    </a:lnTo>
                    <a:lnTo>
                      <a:pt x="2518" y="564"/>
                    </a:lnTo>
                    <a:lnTo>
                      <a:pt x="2508" y="559"/>
                    </a:lnTo>
                    <a:lnTo>
                      <a:pt x="2503" y="564"/>
                    </a:lnTo>
                    <a:lnTo>
                      <a:pt x="2498" y="559"/>
                    </a:lnTo>
                    <a:lnTo>
                      <a:pt x="2494" y="554"/>
                    </a:lnTo>
                    <a:lnTo>
                      <a:pt x="2489" y="545"/>
                    </a:lnTo>
                    <a:lnTo>
                      <a:pt x="2484" y="549"/>
                    </a:lnTo>
                    <a:lnTo>
                      <a:pt x="2484" y="554"/>
                    </a:lnTo>
                    <a:lnTo>
                      <a:pt x="2479" y="564"/>
                    </a:lnTo>
                    <a:lnTo>
                      <a:pt x="2469" y="564"/>
                    </a:lnTo>
                    <a:lnTo>
                      <a:pt x="2455" y="569"/>
                    </a:lnTo>
                    <a:lnTo>
                      <a:pt x="2450" y="574"/>
                    </a:lnTo>
                    <a:lnTo>
                      <a:pt x="2445" y="579"/>
                    </a:lnTo>
                    <a:lnTo>
                      <a:pt x="2440" y="579"/>
                    </a:lnTo>
                    <a:lnTo>
                      <a:pt x="2435" y="574"/>
                    </a:lnTo>
                    <a:lnTo>
                      <a:pt x="2416" y="579"/>
                    </a:lnTo>
                    <a:lnTo>
                      <a:pt x="2411" y="574"/>
                    </a:lnTo>
                    <a:lnTo>
                      <a:pt x="2406" y="579"/>
                    </a:lnTo>
                    <a:lnTo>
                      <a:pt x="2396" y="583"/>
                    </a:lnTo>
                    <a:lnTo>
                      <a:pt x="2391" y="579"/>
                    </a:lnTo>
                    <a:lnTo>
                      <a:pt x="2377" y="588"/>
                    </a:lnTo>
                    <a:lnTo>
                      <a:pt x="2367" y="588"/>
                    </a:lnTo>
                    <a:lnTo>
                      <a:pt x="2362" y="593"/>
                    </a:lnTo>
                    <a:lnTo>
                      <a:pt x="2348" y="593"/>
                    </a:lnTo>
                    <a:lnTo>
                      <a:pt x="2357" y="588"/>
                    </a:lnTo>
                    <a:lnTo>
                      <a:pt x="2353" y="579"/>
                    </a:lnTo>
                    <a:lnTo>
                      <a:pt x="2348" y="583"/>
                    </a:lnTo>
                    <a:lnTo>
                      <a:pt x="2343" y="583"/>
                    </a:lnTo>
                    <a:lnTo>
                      <a:pt x="2333" y="579"/>
                    </a:lnTo>
                    <a:lnTo>
                      <a:pt x="2323" y="574"/>
                    </a:lnTo>
                    <a:lnTo>
                      <a:pt x="2309" y="583"/>
                    </a:lnTo>
                    <a:lnTo>
                      <a:pt x="2309" y="593"/>
                    </a:lnTo>
                    <a:lnTo>
                      <a:pt x="2304" y="593"/>
                    </a:lnTo>
                    <a:lnTo>
                      <a:pt x="2294" y="598"/>
                    </a:lnTo>
                    <a:lnTo>
                      <a:pt x="2284" y="608"/>
                    </a:lnTo>
                    <a:lnTo>
                      <a:pt x="2280" y="608"/>
                    </a:lnTo>
                    <a:lnTo>
                      <a:pt x="2280" y="618"/>
                    </a:lnTo>
                    <a:lnTo>
                      <a:pt x="2275" y="622"/>
                    </a:lnTo>
                    <a:lnTo>
                      <a:pt x="2270" y="622"/>
                    </a:lnTo>
                    <a:lnTo>
                      <a:pt x="2275" y="618"/>
                    </a:lnTo>
                    <a:lnTo>
                      <a:pt x="2275" y="613"/>
                    </a:lnTo>
                    <a:lnTo>
                      <a:pt x="2280" y="613"/>
                    </a:lnTo>
                    <a:lnTo>
                      <a:pt x="2275" y="603"/>
                    </a:lnTo>
                    <a:lnTo>
                      <a:pt x="2275" y="598"/>
                    </a:lnTo>
                    <a:lnTo>
                      <a:pt x="2280" y="598"/>
                    </a:lnTo>
                    <a:lnTo>
                      <a:pt x="2275" y="593"/>
                    </a:lnTo>
                    <a:lnTo>
                      <a:pt x="2270" y="593"/>
                    </a:lnTo>
                    <a:lnTo>
                      <a:pt x="2270" y="598"/>
                    </a:lnTo>
                    <a:lnTo>
                      <a:pt x="2265" y="608"/>
                    </a:lnTo>
                    <a:lnTo>
                      <a:pt x="2255" y="618"/>
                    </a:lnTo>
                    <a:lnTo>
                      <a:pt x="2250" y="622"/>
                    </a:lnTo>
                    <a:lnTo>
                      <a:pt x="2250" y="637"/>
                    </a:lnTo>
                    <a:lnTo>
                      <a:pt x="2241" y="637"/>
                    </a:lnTo>
                    <a:lnTo>
                      <a:pt x="2241" y="647"/>
                    </a:lnTo>
                    <a:lnTo>
                      <a:pt x="2236" y="647"/>
                    </a:lnTo>
                    <a:lnTo>
                      <a:pt x="2231" y="642"/>
                    </a:lnTo>
                    <a:lnTo>
                      <a:pt x="2231" y="647"/>
                    </a:lnTo>
                    <a:lnTo>
                      <a:pt x="2226" y="647"/>
                    </a:lnTo>
                    <a:lnTo>
                      <a:pt x="2216" y="661"/>
                    </a:lnTo>
                    <a:lnTo>
                      <a:pt x="2197" y="661"/>
                    </a:lnTo>
                    <a:lnTo>
                      <a:pt x="2197" y="652"/>
                    </a:lnTo>
                    <a:lnTo>
                      <a:pt x="2207" y="637"/>
                    </a:lnTo>
                    <a:lnTo>
                      <a:pt x="2212" y="627"/>
                    </a:lnTo>
                    <a:lnTo>
                      <a:pt x="2212" y="618"/>
                    </a:lnTo>
                    <a:lnTo>
                      <a:pt x="2216" y="613"/>
                    </a:lnTo>
                    <a:lnTo>
                      <a:pt x="2221" y="608"/>
                    </a:lnTo>
                    <a:lnTo>
                      <a:pt x="2212" y="603"/>
                    </a:lnTo>
                    <a:lnTo>
                      <a:pt x="2207" y="603"/>
                    </a:lnTo>
                    <a:lnTo>
                      <a:pt x="2207" y="608"/>
                    </a:lnTo>
                    <a:lnTo>
                      <a:pt x="2202" y="613"/>
                    </a:lnTo>
                    <a:lnTo>
                      <a:pt x="2207" y="613"/>
                    </a:lnTo>
                    <a:lnTo>
                      <a:pt x="2207" y="618"/>
                    </a:lnTo>
                    <a:lnTo>
                      <a:pt x="2192" y="622"/>
                    </a:lnTo>
                    <a:lnTo>
                      <a:pt x="2187" y="627"/>
                    </a:lnTo>
                    <a:lnTo>
                      <a:pt x="2182" y="632"/>
                    </a:lnTo>
                    <a:lnTo>
                      <a:pt x="2173" y="642"/>
                    </a:lnTo>
                    <a:lnTo>
                      <a:pt x="2168" y="652"/>
                    </a:lnTo>
                    <a:lnTo>
                      <a:pt x="2163" y="656"/>
                    </a:lnTo>
                    <a:lnTo>
                      <a:pt x="2158" y="656"/>
                    </a:lnTo>
                    <a:lnTo>
                      <a:pt x="2153" y="661"/>
                    </a:lnTo>
                    <a:lnTo>
                      <a:pt x="2134" y="661"/>
                    </a:lnTo>
                    <a:lnTo>
                      <a:pt x="2126" y="659"/>
                    </a:lnTo>
                    <a:lnTo>
                      <a:pt x="2129" y="671"/>
                    </a:lnTo>
                    <a:lnTo>
                      <a:pt x="2124" y="671"/>
                    </a:lnTo>
                    <a:lnTo>
                      <a:pt x="2124" y="669"/>
                    </a:lnTo>
                    <a:lnTo>
                      <a:pt x="2119" y="666"/>
                    </a:lnTo>
                    <a:lnTo>
                      <a:pt x="2110" y="666"/>
                    </a:lnTo>
                    <a:lnTo>
                      <a:pt x="2100" y="676"/>
                    </a:lnTo>
                    <a:lnTo>
                      <a:pt x="2100" y="681"/>
                    </a:lnTo>
                    <a:lnTo>
                      <a:pt x="2100" y="690"/>
                    </a:lnTo>
                    <a:lnTo>
                      <a:pt x="2090" y="690"/>
                    </a:lnTo>
                    <a:lnTo>
                      <a:pt x="2095" y="695"/>
                    </a:lnTo>
                    <a:lnTo>
                      <a:pt x="2095" y="700"/>
                    </a:lnTo>
                    <a:lnTo>
                      <a:pt x="2090" y="705"/>
                    </a:lnTo>
                    <a:lnTo>
                      <a:pt x="2085" y="715"/>
                    </a:lnTo>
                    <a:lnTo>
                      <a:pt x="2080" y="715"/>
                    </a:lnTo>
                    <a:lnTo>
                      <a:pt x="2075" y="720"/>
                    </a:lnTo>
                    <a:lnTo>
                      <a:pt x="2071" y="724"/>
                    </a:lnTo>
                    <a:lnTo>
                      <a:pt x="2071" y="729"/>
                    </a:lnTo>
                    <a:lnTo>
                      <a:pt x="2066" y="729"/>
                    </a:lnTo>
                    <a:lnTo>
                      <a:pt x="2061" y="724"/>
                    </a:lnTo>
                    <a:lnTo>
                      <a:pt x="2056" y="720"/>
                    </a:lnTo>
                    <a:lnTo>
                      <a:pt x="2056" y="710"/>
                    </a:lnTo>
                    <a:lnTo>
                      <a:pt x="2061" y="700"/>
                    </a:lnTo>
                    <a:lnTo>
                      <a:pt x="2066" y="695"/>
                    </a:lnTo>
                    <a:lnTo>
                      <a:pt x="2066" y="690"/>
                    </a:lnTo>
                    <a:lnTo>
                      <a:pt x="2071" y="686"/>
                    </a:lnTo>
                    <a:lnTo>
                      <a:pt x="2071" y="682"/>
                    </a:lnTo>
                    <a:lnTo>
                      <a:pt x="2056" y="675"/>
                    </a:lnTo>
                    <a:lnTo>
                      <a:pt x="2051" y="683"/>
                    </a:lnTo>
                    <a:lnTo>
                      <a:pt x="2056" y="686"/>
                    </a:lnTo>
                    <a:lnTo>
                      <a:pt x="2051" y="686"/>
                    </a:lnTo>
                    <a:lnTo>
                      <a:pt x="2046" y="690"/>
                    </a:lnTo>
                    <a:lnTo>
                      <a:pt x="2032" y="690"/>
                    </a:lnTo>
                    <a:lnTo>
                      <a:pt x="2032" y="695"/>
                    </a:lnTo>
                    <a:lnTo>
                      <a:pt x="2037" y="695"/>
                    </a:lnTo>
                    <a:lnTo>
                      <a:pt x="2037" y="700"/>
                    </a:lnTo>
                    <a:lnTo>
                      <a:pt x="2032" y="715"/>
                    </a:lnTo>
                    <a:lnTo>
                      <a:pt x="2027" y="715"/>
                    </a:lnTo>
                    <a:lnTo>
                      <a:pt x="2027" y="720"/>
                    </a:lnTo>
                    <a:lnTo>
                      <a:pt x="1998" y="720"/>
                    </a:lnTo>
                    <a:lnTo>
                      <a:pt x="1998" y="705"/>
                    </a:lnTo>
                    <a:lnTo>
                      <a:pt x="1993" y="705"/>
                    </a:lnTo>
                    <a:lnTo>
                      <a:pt x="1993" y="710"/>
                    </a:lnTo>
                    <a:lnTo>
                      <a:pt x="1988" y="715"/>
                    </a:lnTo>
                    <a:lnTo>
                      <a:pt x="1978" y="715"/>
                    </a:lnTo>
                    <a:lnTo>
                      <a:pt x="1973" y="705"/>
                    </a:lnTo>
                    <a:lnTo>
                      <a:pt x="1969" y="700"/>
                    </a:lnTo>
                    <a:lnTo>
                      <a:pt x="1964" y="700"/>
                    </a:lnTo>
                    <a:lnTo>
                      <a:pt x="1959" y="705"/>
                    </a:lnTo>
                    <a:lnTo>
                      <a:pt x="1964" y="710"/>
                    </a:lnTo>
                    <a:lnTo>
                      <a:pt x="1969" y="715"/>
                    </a:lnTo>
                    <a:lnTo>
                      <a:pt x="1969" y="724"/>
                    </a:lnTo>
                    <a:lnTo>
                      <a:pt x="1978" y="734"/>
                    </a:lnTo>
                    <a:lnTo>
                      <a:pt x="1983" y="739"/>
                    </a:lnTo>
                    <a:lnTo>
                      <a:pt x="1988" y="739"/>
                    </a:lnTo>
                    <a:lnTo>
                      <a:pt x="2003" y="744"/>
                    </a:lnTo>
                    <a:lnTo>
                      <a:pt x="2012" y="749"/>
                    </a:lnTo>
                    <a:lnTo>
                      <a:pt x="2017" y="754"/>
                    </a:lnTo>
                    <a:lnTo>
                      <a:pt x="2032" y="754"/>
                    </a:lnTo>
                    <a:lnTo>
                      <a:pt x="2037" y="758"/>
                    </a:lnTo>
                    <a:lnTo>
                      <a:pt x="2037" y="778"/>
                    </a:lnTo>
                    <a:lnTo>
                      <a:pt x="2022" y="788"/>
                    </a:lnTo>
                    <a:lnTo>
                      <a:pt x="2017" y="793"/>
                    </a:lnTo>
                    <a:lnTo>
                      <a:pt x="2012" y="797"/>
                    </a:lnTo>
                    <a:lnTo>
                      <a:pt x="2007" y="802"/>
                    </a:lnTo>
                    <a:lnTo>
                      <a:pt x="1998" y="802"/>
                    </a:lnTo>
                    <a:lnTo>
                      <a:pt x="1993" y="797"/>
                    </a:lnTo>
                    <a:lnTo>
                      <a:pt x="1983" y="797"/>
                    </a:lnTo>
                    <a:lnTo>
                      <a:pt x="1973" y="793"/>
                    </a:lnTo>
                    <a:lnTo>
                      <a:pt x="1969" y="788"/>
                    </a:lnTo>
                    <a:lnTo>
                      <a:pt x="1964" y="783"/>
                    </a:lnTo>
                    <a:lnTo>
                      <a:pt x="1959" y="773"/>
                    </a:lnTo>
                    <a:lnTo>
                      <a:pt x="1959" y="802"/>
                    </a:lnTo>
                    <a:lnTo>
                      <a:pt x="1954" y="802"/>
                    </a:lnTo>
                    <a:lnTo>
                      <a:pt x="1954" y="812"/>
                    </a:lnTo>
                    <a:lnTo>
                      <a:pt x="1959" y="817"/>
                    </a:lnTo>
                    <a:lnTo>
                      <a:pt x="1964" y="817"/>
                    </a:lnTo>
                    <a:lnTo>
                      <a:pt x="1964" y="831"/>
                    </a:lnTo>
                    <a:lnTo>
                      <a:pt x="1959" y="836"/>
                    </a:lnTo>
                    <a:lnTo>
                      <a:pt x="1954" y="841"/>
                    </a:lnTo>
                    <a:lnTo>
                      <a:pt x="1934" y="846"/>
                    </a:lnTo>
                    <a:lnTo>
                      <a:pt x="1925" y="846"/>
                    </a:lnTo>
                    <a:lnTo>
                      <a:pt x="1925" y="841"/>
                    </a:lnTo>
                    <a:lnTo>
                      <a:pt x="1905" y="841"/>
                    </a:lnTo>
                    <a:lnTo>
                      <a:pt x="1896" y="836"/>
                    </a:lnTo>
                    <a:lnTo>
                      <a:pt x="1891" y="831"/>
                    </a:lnTo>
                    <a:lnTo>
                      <a:pt x="1886" y="831"/>
                    </a:lnTo>
                    <a:lnTo>
                      <a:pt x="1886" y="822"/>
                    </a:lnTo>
                    <a:lnTo>
                      <a:pt x="1881" y="822"/>
                    </a:lnTo>
                    <a:lnTo>
                      <a:pt x="1881" y="817"/>
                    </a:lnTo>
                    <a:lnTo>
                      <a:pt x="1865" y="817"/>
                    </a:lnTo>
                    <a:lnTo>
                      <a:pt x="1866" y="812"/>
                    </a:lnTo>
                    <a:lnTo>
                      <a:pt x="1866" y="807"/>
                    </a:lnTo>
                    <a:lnTo>
                      <a:pt x="1862" y="793"/>
                    </a:lnTo>
                    <a:lnTo>
                      <a:pt x="1862" y="783"/>
                    </a:lnTo>
                    <a:lnTo>
                      <a:pt x="1857" y="778"/>
                    </a:lnTo>
                    <a:lnTo>
                      <a:pt x="1857" y="768"/>
                    </a:lnTo>
                    <a:lnTo>
                      <a:pt x="1852" y="768"/>
                    </a:lnTo>
                    <a:lnTo>
                      <a:pt x="1852" y="778"/>
                    </a:lnTo>
                    <a:lnTo>
                      <a:pt x="1857" y="793"/>
                    </a:lnTo>
                    <a:lnTo>
                      <a:pt x="1857" y="802"/>
                    </a:lnTo>
                    <a:lnTo>
                      <a:pt x="1852" y="812"/>
                    </a:lnTo>
                    <a:lnTo>
                      <a:pt x="1862" y="827"/>
                    </a:lnTo>
                    <a:lnTo>
                      <a:pt x="1866" y="822"/>
                    </a:lnTo>
                    <a:lnTo>
                      <a:pt x="1866" y="846"/>
                    </a:lnTo>
                    <a:lnTo>
                      <a:pt x="1871" y="851"/>
                    </a:lnTo>
                    <a:lnTo>
                      <a:pt x="1871" y="861"/>
                    </a:lnTo>
                    <a:lnTo>
                      <a:pt x="1871" y="865"/>
                    </a:lnTo>
                    <a:lnTo>
                      <a:pt x="1866" y="875"/>
                    </a:lnTo>
                    <a:lnTo>
                      <a:pt x="1866" y="885"/>
                    </a:lnTo>
                    <a:lnTo>
                      <a:pt x="1862" y="885"/>
                    </a:lnTo>
                    <a:lnTo>
                      <a:pt x="1862" y="890"/>
                    </a:lnTo>
                    <a:lnTo>
                      <a:pt x="1857" y="885"/>
                    </a:lnTo>
                    <a:lnTo>
                      <a:pt x="1852" y="885"/>
                    </a:lnTo>
                    <a:lnTo>
                      <a:pt x="1847" y="890"/>
                    </a:lnTo>
                    <a:lnTo>
                      <a:pt x="1847" y="895"/>
                    </a:lnTo>
                    <a:lnTo>
                      <a:pt x="1837" y="895"/>
                    </a:lnTo>
                    <a:lnTo>
                      <a:pt x="1828" y="890"/>
                    </a:lnTo>
                    <a:lnTo>
                      <a:pt x="1823" y="885"/>
                    </a:lnTo>
                    <a:lnTo>
                      <a:pt x="1823" y="880"/>
                    </a:lnTo>
                    <a:lnTo>
                      <a:pt x="1818" y="880"/>
                    </a:lnTo>
                    <a:lnTo>
                      <a:pt x="1823" y="875"/>
                    </a:lnTo>
                    <a:lnTo>
                      <a:pt x="1823" y="870"/>
                    </a:lnTo>
                    <a:lnTo>
                      <a:pt x="1813" y="861"/>
                    </a:lnTo>
                    <a:lnTo>
                      <a:pt x="1808" y="831"/>
                    </a:lnTo>
                    <a:lnTo>
                      <a:pt x="1808" y="817"/>
                    </a:lnTo>
                    <a:lnTo>
                      <a:pt x="1798" y="812"/>
                    </a:lnTo>
                    <a:lnTo>
                      <a:pt x="1798" y="802"/>
                    </a:lnTo>
                    <a:lnTo>
                      <a:pt x="1794" y="802"/>
                    </a:lnTo>
                    <a:lnTo>
                      <a:pt x="1794" y="793"/>
                    </a:lnTo>
                    <a:lnTo>
                      <a:pt x="1798" y="778"/>
                    </a:lnTo>
                    <a:lnTo>
                      <a:pt x="1794" y="783"/>
                    </a:lnTo>
                    <a:lnTo>
                      <a:pt x="1790" y="782"/>
                    </a:lnTo>
                    <a:lnTo>
                      <a:pt x="1789" y="778"/>
                    </a:lnTo>
                    <a:lnTo>
                      <a:pt x="1784" y="783"/>
                    </a:lnTo>
                    <a:lnTo>
                      <a:pt x="1784" y="807"/>
                    </a:lnTo>
                    <a:lnTo>
                      <a:pt x="1779" y="807"/>
                    </a:lnTo>
                    <a:lnTo>
                      <a:pt x="1784" y="817"/>
                    </a:lnTo>
                    <a:lnTo>
                      <a:pt x="1784" y="827"/>
                    </a:lnTo>
                    <a:lnTo>
                      <a:pt x="1793" y="823"/>
                    </a:lnTo>
                    <a:lnTo>
                      <a:pt x="1791" y="841"/>
                    </a:lnTo>
                    <a:lnTo>
                      <a:pt x="1789" y="846"/>
                    </a:lnTo>
                    <a:lnTo>
                      <a:pt x="1784" y="846"/>
                    </a:lnTo>
                    <a:lnTo>
                      <a:pt x="1779" y="836"/>
                    </a:lnTo>
                    <a:lnTo>
                      <a:pt x="1774" y="836"/>
                    </a:lnTo>
                    <a:lnTo>
                      <a:pt x="1769" y="841"/>
                    </a:lnTo>
                    <a:lnTo>
                      <a:pt x="1774" y="846"/>
                    </a:lnTo>
                    <a:lnTo>
                      <a:pt x="1772" y="851"/>
                    </a:lnTo>
                    <a:lnTo>
                      <a:pt x="1774" y="851"/>
                    </a:lnTo>
                    <a:lnTo>
                      <a:pt x="1769" y="856"/>
                    </a:lnTo>
                    <a:lnTo>
                      <a:pt x="1764" y="861"/>
                    </a:lnTo>
                    <a:lnTo>
                      <a:pt x="1755" y="870"/>
                    </a:lnTo>
                    <a:lnTo>
                      <a:pt x="1750" y="880"/>
                    </a:lnTo>
                    <a:lnTo>
                      <a:pt x="1750" y="880"/>
                    </a:lnTo>
                    <a:lnTo>
                      <a:pt x="1750" y="885"/>
                    </a:lnTo>
                    <a:lnTo>
                      <a:pt x="1745" y="885"/>
                    </a:lnTo>
                    <a:lnTo>
                      <a:pt x="1745" y="895"/>
                    </a:lnTo>
                    <a:lnTo>
                      <a:pt x="1740" y="899"/>
                    </a:lnTo>
                    <a:lnTo>
                      <a:pt x="1735" y="899"/>
                    </a:lnTo>
                    <a:lnTo>
                      <a:pt x="1730" y="904"/>
                    </a:lnTo>
                    <a:lnTo>
                      <a:pt x="1726" y="914"/>
                    </a:lnTo>
                    <a:lnTo>
                      <a:pt x="1726" y="919"/>
                    </a:lnTo>
                    <a:lnTo>
                      <a:pt x="1730" y="919"/>
                    </a:lnTo>
                    <a:lnTo>
                      <a:pt x="1730" y="933"/>
                    </a:lnTo>
                    <a:lnTo>
                      <a:pt x="1721" y="933"/>
                    </a:lnTo>
                    <a:lnTo>
                      <a:pt x="1721" y="929"/>
                    </a:lnTo>
                    <a:lnTo>
                      <a:pt x="1711" y="924"/>
                    </a:lnTo>
                    <a:lnTo>
                      <a:pt x="1706" y="919"/>
                    </a:lnTo>
                    <a:lnTo>
                      <a:pt x="1701" y="919"/>
                    </a:lnTo>
                    <a:lnTo>
                      <a:pt x="1696" y="914"/>
                    </a:lnTo>
                    <a:lnTo>
                      <a:pt x="1701" y="914"/>
                    </a:lnTo>
                    <a:lnTo>
                      <a:pt x="1701" y="909"/>
                    </a:lnTo>
                    <a:lnTo>
                      <a:pt x="1696" y="904"/>
                    </a:lnTo>
                    <a:lnTo>
                      <a:pt x="1691" y="904"/>
                    </a:lnTo>
                    <a:lnTo>
                      <a:pt x="1691" y="895"/>
                    </a:lnTo>
                    <a:lnTo>
                      <a:pt x="1687" y="895"/>
                    </a:lnTo>
                    <a:lnTo>
                      <a:pt x="1691" y="890"/>
                    </a:lnTo>
                    <a:lnTo>
                      <a:pt x="1687" y="875"/>
                    </a:lnTo>
                    <a:lnTo>
                      <a:pt x="1677" y="875"/>
                    </a:lnTo>
                    <a:lnTo>
                      <a:pt x="1677" y="865"/>
                    </a:lnTo>
                    <a:lnTo>
                      <a:pt x="1672" y="865"/>
                    </a:lnTo>
                    <a:lnTo>
                      <a:pt x="1667" y="861"/>
                    </a:lnTo>
                    <a:lnTo>
                      <a:pt x="1667" y="851"/>
                    </a:lnTo>
                    <a:lnTo>
                      <a:pt x="1662" y="846"/>
                    </a:lnTo>
                    <a:lnTo>
                      <a:pt x="1657" y="841"/>
                    </a:lnTo>
                    <a:lnTo>
                      <a:pt x="1653" y="836"/>
                    </a:lnTo>
                    <a:lnTo>
                      <a:pt x="1648" y="831"/>
                    </a:lnTo>
                    <a:lnTo>
                      <a:pt x="1648" y="822"/>
                    </a:lnTo>
                    <a:lnTo>
                      <a:pt x="1643" y="812"/>
                    </a:lnTo>
                    <a:lnTo>
                      <a:pt x="1633" y="817"/>
                    </a:lnTo>
                    <a:lnTo>
                      <a:pt x="1628" y="822"/>
                    </a:lnTo>
                    <a:lnTo>
                      <a:pt x="1628" y="831"/>
                    </a:lnTo>
                    <a:lnTo>
                      <a:pt x="1633" y="836"/>
                    </a:lnTo>
                    <a:lnTo>
                      <a:pt x="1643" y="841"/>
                    </a:lnTo>
                    <a:lnTo>
                      <a:pt x="1638" y="846"/>
                    </a:lnTo>
                    <a:lnTo>
                      <a:pt x="1643" y="846"/>
                    </a:lnTo>
                    <a:lnTo>
                      <a:pt x="1643" y="851"/>
                    </a:lnTo>
                    <a:lnTo>
                      <a:pt x="1653" y="856"/>
                    </a:lnTo>
                    <a:lnTo>
                      <a:pt x="1653" y="861"/>
                    </a:lnTo>
                    <a:lnTo>
                      <a:pt x="1653" y="875"/>
                    </a:lnTo>
                    <a:lnTo>
                      <a:pt x="1657" y="885"/>
                    </a:lnTo>
                    <a:lnTo>
                      <a:pt x="1657" y="890"/>
                    </a:lnTo>
                    <a:lnTo>
                      <a:pt x="1653" y="895"/>
                    </a:lnTo>
                    <a:lnTo>
                      <a:pt x="1653" y="904"/>
                    </a:lnTo>
                    <a:lnTo>
                      <a:pt x="1657" y="914"/>
                    </a:lnTo>
                    <a:lnTo>
                      <a:pt x="1657" y="919"/>
                    </a:lnTo>
                    <a:lnTo>
                      <a:pt x="1653" y="919"/>
                    </a:lnTo>
                    <a:lnTo>
                      <a:pt x="1648" y="924"/>
                    </a:lnTo>
                    <a:lnTo>
                      <a:pt x="1643" y="924"/>
                    </a:lnTo>
                    <a:lnTo>
                      <a:pt x="1643" y="938"/>
                    </a:lnTo>
                    <a:lnTo>
                      <a:pt x="1648" y="948"/>
                    </a:lnTo>
                    <a:lnTo>
                      <a:pt x="1643" y="953"/>
                    </a:lnTo>
                    <a:lnTo>
                      <a:pt x="1643" y="958"/>
                    </a:lnTo>
                    <a:lnTo>
                      <a:pt x="1638" y="963"/>
                    </a:lnTo>
                    <a:lnTo>
                      <a:pt x="1633" y="968"/>
                    </a:lnTo>
                    <a:lnTo>
                      <a:pt x="1628" y="968"/>
                    </a:lnTo>
                    <a:lnTo>
                      <a:pt x="1628" y="972"/>
                    </a:lnTo>
                    <a:lnTo>
                      <a:pt x="1633" y="972"/>
                    </a:lnTo>
                    <a:lnTo>
                      <a:pt x="1633" y="982"/>
                    </a:lnTo>
                    <a:lnTo>
                      <a:pt x="1628" y="987"/>
                    </a:lnTo>
                    <a:lnTo>
                      <a:pt x="1628" y="992"/>
                    </a:lnTo>
                    <a:lnTo>
                      <a:pt x="1633" y="992"/>
                    </a:lnTo>
                    <a:lnTo>
                      <a:pt x="1633" y="997"/>
                    </a:lnTo>
                    <a:lnTo>
                      <a:pt x="1628" y="997"/>
                    </a:lnTo>
                    <a:lnTo>
                      <a:pt x="1623" y="992"/>
                    </a:lnTo>
                    <a:lnTo>
                      <a:pt x="1619" y="997"/>
                    </a:lnTo>
                    <a:lnTo>
                      <a:pt x="1623" y="1002"/>
                    </a:lnTo>
                    <a:lnTo>
                      <a:pt x="1628" y="1004"/>
                    </a:lnTo>
                    <a:lnTo>
                      <a:pt x="1628" y="1007"/>
                    </a:lnTo>
                    <a:lnTo>
                      <a:pt x="1628" y="1011"/>
                    </a:lnTo>
                    <a:lnTo>
                      <a:pt x="1623" y="1011"/>
                    </a:lnTo>
                    <a:lnTo>
                      <a:pt x="1623" y="1006"/>
                    </a:lnTo>
                    <a:lnTo>
                      <a:pt x="1604" y="1006"/>
                    </a:lnTo>
                    <a:lnTo>
                      <a:pt x="1604" y="1002"/>
                    </a:lnTo>
                    <a:lnTo>
                      <a:pt x="1599" y="1006"/>
                    </a:lnTo>
                    <a:lnTo>
                      <a:pt x="1599" y="1011"/>
                    </a:lnTo>
                    <a:lnTo>
                      <a:pt x="1609" y="1011"/>
                    </a:lnTo>
                    <a:lnTo>
                      <a:pt x="1614" y="1016"/>
                    </a:lnTo>
                    <a:lnTo>
                      <a:pt x="1609" y="1021"/>
                    </a:lnTo>
                    <a:lnTo>
                      <a:pt x="1603" y="1019"/>
                    </a:lnTo>
                    <a:lnTo>
                      <a:pt x="1592" y="1024"/>
                    </a:lnTo>
                    <a:lnTo>
                      <a:pt x="1589" y="1031"/>
                    </a:lnTo>
                    <a:lnTo>
                      <a:pt x="1594" y="1036"/>
                    </a:lnTo>
                    <a:lnTo>
                      <a:pt x="1589" y="1036"/>
                    </a:lnTo>
                    <a:lnTo>
                      <a:pt x="1585" y="1031"/>
                    </a:lnTo>
                    <a:lnTo>
                      <a:pt x="1585" y="1036"/>
                    </a:lnTo>
                    <a:lnTo>
                      <a:pt x="1580" y="1040"/>
                    </a:lnTo>
                    <a:lnTo>
                      <a:pt x="1580" y="1031"/>
                    </a:lnTo>
                    <a:lnTo>
                      <a:pt x="1575" y="1021"/>
                    </a:lnTo>
                    <a:lnTo>
                      <a:pt x="1575" y="1011"/>
                    </a:lnTo>
                    <a:lnTo>
                      <a:pt x="1570" y="1011"/>
                    </a:lnTo>
                    <a:lnTo>
                      <a:pt x="1565" y="1016"/>
                    </a:lnTo>
                    <a:lnTo>
                      <a:pt x="1560" y="1019"/>
                    </a:lnTo>
                    <a:lnTo>
                      <a:pt x="1560" y="1016"/>
                    </a:lnTo>
                    <a:lnTo>
                      <a:pt x="1555" y="1016"/>
                    </a:lnTo>
                    <a:lnTo>
                      <a:pt x="1555" y="1011"/>
                    </a:lnTo>
                    <a:lnTo>
                      <a:pt x="1560" y="1006"/>
                    </a:lnTo>
                    <a:lnTo>
                      <a:pt x="1560" y="1011"/>
                    </a:lnTo>
                    <a:lnTo>
                      <a:pt x="1565" y="1011"/>
                    </a:lnTo>
                    <a:lnTo>
                      <a:pt x="1565" y="1006"/>
                    </a:lnTo>
                    <a:lnTo>
                      <a:pt x="1560" y="1002"/>
                    </a:lnTo>
                    <a:lnTo>
                      <a:pt x="1560" y="997"/>
                    </a:lnTo>
                    <a:lnTo>
                      <a:pt x="1555" y="997"/>
                    </a:lnTo>
                    <a:lnTo>
                      <a:pt x="1555" y="1006"/>
                    </a:lnTo>
                    <a:lnTo>
                      <a:pt x="1550" y="1011"/>
                    </a:lnTo>
                    <a:lnTo>
                      <a:pt x="1550" y="1017"/>
                    </a:lnTo>
                    <a:lnTo>
                      <a:pt x="1550" y="1021"/>
                    </a:lnTo>
                    <a:lnTo>
                      <a:pt x="1550" y="1026"/>
                    </a:lnTo>
                    <a:lnTo>
                      <a:pt x="1555" y="1031"/>
                    </a:lnTo>
                    <a:lnTo>
                      <a:pt x="1555" y="1036"/>
                    </a:lnTo>
                    <a:lnTo>
                      <a:pt x="1560" y="1036"/>
                    </a:lnTo>
                    <a:lnTo>
                      <a:pt x="1565" y="1040"/>
                    </a:lnTo>
                    <a:lnTo>
                      <a:pt x="1572" y="1043"/>
                    </a:lnTo>
                    <a:lnTo>
                      <a:pt x="1575" y="1045"/>
                    </a:lnTo>
                    <a:lnTo>
                      <a:pt x="1580" y="1050"/>
                    </a:lnTo>
                    <a:lnTo>
                      <a:pt x="1575" y="1055"/>
                    </a:lnTo>
                    <a:lnTo>
                      <a:pt x="1570" y="1060"/>
                    </a:lnTo>
                    <a:lnTo>
                      <a:pt x="1570" y="1055"/>
                    </a:lnTo>
                    <a:lnTo>
                      <a:pt x="1575" y="1050"/>
                    </a:lnTo>
                    <a:lnTo>
                      <a:pt x="1570" y="1050"/>
                    </a:lnTo>
                    <a:lnTo>
                      <a:pt x="1570" y="1045"/>
                    </a:lnTo>
                    <a:lnTo>
                      <a:pt x="1560" y="1045"/>
                    </a:lnTo>
                    <a:lnTo>
                      <a:pt x="1560" y="1040"/>
                    </a:lnTo>
                    <a:lnTo>
                      <a:pt x="1555" y="1045"/>
                    </a:lnTo>
                    <a:lnTo>
                      <a:pt x="1555" y="1040"/>
                    </a:lnTo>
                    <a:lnTo>
                      <a:pt x="1550" y="1040"/>
                    </a:lnTo>
                    <a:lnTo>
                      <a:pt x="1548" y="1043"/>
                    </a:lnTo>
                    <a:lnTo>
                      <a:pt x="1550" y="1045"/>
                    </a:lnTo>
                    <a:lnTo>
                      <a:pt x="1550" y="1050"/>
                    </a:lnTo>
                    <a:lnTo>
                      <a:pt x="1546" y="1055"/>
                    </a:lnTo>
                    <a:lnTo>
                      <a:pt x="1541" y="1060"/>
                    </a:lnTo>
                    <a:lnTo>
                      <a:pt x="1536" y="1055"/>
                    </a:lnTo>
                    <a:lnTo>
                      <a:pt x="1543" y="1045"/>
                    </a:lnTo>
                    <a:lnTo>
                      <a:pt x="1546" y="1036"/>
                    </a:lnTo>
                    <a:lnTo>
                      <a:pt x="1541" y="1036"/>
                    </a:lnTo>
                    <a:lnTo>
                      <a:pt x="1536" y="1026"/>
                    </a:lnTo>
                    <a:lnTo>
                      <a:pt x="1536" y="1026"/>
                    </a:lnTo>
                    <a:lnTo>
                      <a:pt x="1531" y="1026"/>
                    </a:lnTo>
                    <a:lnTo>
                      <a:pt x="1527" y="1025"/>
                    </a:lnTo>
                    <a:lnTo>
                      <a:pt x="1536" y="1020"/>
                    </a:lnTo>
                    <a:lnTo>
                      <a:pt x="1531" y="1021"/>
                    </a:lnTo>
                    <a:lnTo>
                      <a:pt x="1531" y="1011"/>
                    </a:lnTo>
                    <a:lnTo>
                      <a:pt x="1526" y="1011"/>
                    </a:lnTo>
                    <a:lnTo>
                      <a:pt x="1521" y="1016"/>
                    </a:lnTo>
                    <a:lnTo>
                      <a:pt x="1521" y="1021"/>
                    </a:lnTo>
                    <a:lnTo>
                      <a:pt x="1526" y="1031"/>
                    </a:lnTo>
                    <a:lnTo>
                      <a:pt x="1521" y="1021"/>
                    </a:lnTo>
                    <a:moveTo>
                      <a:pt x="1371" y="1191"/>
                    </a:moveTo>
                    <a:lnTo>
                      <a:pt x="1351" y="1186"/>
                    </a:lnTo>
                    <a:lnTo>
                      <a:pt x="1351" y="1181"/>
                    </a:lnTo>
                    <a:lnTo>
                      <a:pt x="1356" y="1172"/>
                    </a:lnTo>
                    <a:lnTo>
                      <a:pt x="1351" y="1167"/>
                    </a:lnTo>
                    <a:lnTo>
                      <a:pt x="1346" y="1157"/>
                    </a:lnTo>
                    <a:lnTo>
                      <a:pt x="1341" y="1157"/>
                    </a:lnTo>
                    <a:lnTo>
                      <a:pt x="1346" y="1152"/>
                    </a:lnTo>
                    <a:lnTo>
                      <a:pt x="1346" y="1147"/>
                    </a:lnTo>
                    <a:lnTo>
                      <a:pt x="1341" y="1128"/>
                    </a:lnTo>
                    <a:lnTo>
                      <a:pt x="1332" y="1128"/>
                    </a:lnTo>
                    <a:lnTo>
                      <a:pt x="1327" y="1123"/>
                    </a:lnTo>
                    <a:lnTo>
                      <a:pt x="1322" y="1118"/>
                    </a:lnTo>
                    <a:lnTo>
                      <a:pt x="1322" y="1113"/>
                    </a:lnTo>
                    <a:lnTo>
                      <a:pt x="1312" y="1104"/>
                    </a:lnTo>
                    <a:lnTo>
                      <a:pt x="1298" y="1089"/>
                    </a:lnTo>
                    <a:lnTo>
                      <a:pt x="1298" y="1084"/>
                    </a:lnTo>
                    <a:lnTo>
                      <a:pt x="1288" y="1084"/>
                    </a:lnTo>
                    <a:lnTo>
                      <a:pt x="1283" y="1079"/>
                    </a:lnTo>
                    <a:lnTo>
                      <a:pt x="1278" y="1079"/>
                    </a:lnTo>
                    <a:lnTo>
                      <a:pt x="1273" y="1074"/>
                    </a:lnTo>
                    <a:lnTo>
                      <a:pt x="1273" y="1070"/>
                    </a:lnTo>
                    <a:lnTo>
                      <a:pt x="1269" y="1065"/>
                    </a:lnTo>
                    <a:lnTo>
                      <a:pt x="1266" y="1055"/>
                    </a:lnTo>
                    <a:lnTo>
                      <a:pt x="1259" y="1050"/>
                    </a:lnTo>
                    <a:lnTo>
                      <a:pt x="1259" y="1045"/>
                    </a:lnTo>
                    <a:lnTo>
                      <a:pt x="1264" y="1045"/>
                    </a:lnTo>
                    <a:lnTo>
                      <a:pt x="1269" y="1050"/>
                    </a:lnTo>
                    <a:lnTo>
                      <a:pt x="1278" y="1050"/>
                    </a:lnTo>
                    <a:lnTo>
                      <a:pt x="1278" y="1074"/>
                    </a:lnTo>
                    <a:lnTo>
                      <a:pt x="1293" y="1074"/>
                    </a:lnTo>
                    <a:lnTo>
                      <a:pt x="1303" y="1084"/>
                    </a:lnTo>
                    <a:lnTo>
                      <a:pt x="1307" y="1084"/>
                    </a:lnTo>
                    <a:lnTo>
                      <a:pt x="1312" y="1089"/>
                    </a:lnTo>
                    <a:lnTo>
                      <a:pt x="1322" y="1094"/>
                    </a:lnTo>
                    <a:lnTo>
                      <a:pt x="1322" y="1099"/>
                    </a:lnTo>
                    <a:lnTo>
                      <a:pt x="1327" y="1099"/>
                    </a:lnTo>
                    <a:lnTo>
                      <a:pt x="1332" y="1104"/>
                    </a:lnTo>
                    <a:lnTo>
                      <a:pt x="1341" y="1108"/>
                    </a:lnTo>
                    <a:lnTo>
                      <a:pt x="1341" y="1113"/>
                    </a:lnTo>
                    <a:lnTo>
                      <a:pt x="1361" y="1123"/>
                    </a:lnTo>
                    <a:lnTo>
                      <a:pt x="1371" y="1133"/>
                    </a:lnTo>
                    <a:lnTo>
                      <a:pt x="1375" y="1143"/>
                    </a:lnTo>
                    <a:lnTo>
                      <a:pt x="1375" y="1147"/>
                    </a:lnTo>
                    <a:lnTo>
                      <a:pt x="1371" y="1162"/>
                    </a:lnTo>
                    <a:lnTo>
                      <a:pt x="1375" y="1157"/>
                    </a:lnTo>
                    <a:lnTo>
                      <a:pt x="1375" y="1172"/>
                    </a:lnTo>
                    <a:lnTo>
                      <a:pt x="1371" y="1172"/>
                    </a:lnTo>
                    <a:lnTo>
                      <a:pt x="1371" y="1191"/>
                    </a:lnTo>
                    <a:close/>
                    <a:moveTo>
                      <a:pt x="462" y="2635"/>
                    </a:moveTo>
                    <a:lnTo>
                      <a:pt x="462" y="2625"/>
                    </a:lnTo>
                    <a:lnTo>
                      <a:pt x="466" y="2630"/>
                    </a:lnTo>
                    <a:lnTo>
                      <a:pt x="462" y="2635"/>
                    </a:lnTo>
                    <a:close/>
                    <a:moveTo>
                      <a:pt x="418" y="1371"/>
                    </a:moveTo>
                    <a:lnTo>
                      <a:pt x="423" y="1371"/>
                    </a:lnTo>
                    <a:lnTo>
                      <a:pt x="418" y="1376"/>
                    </a:lnTo>
                    <a:lnTo>
                      <a:pt x="418" y="1371"/>
                    </a:lnTo>
                    <a:close/>
                    <a:moveTo>
                      <a:pt x="209" y="1969"/>
                    </a:moveTo>
                    <a:lnTo>
                      <a:pt x="214" y="1974"/>
                    </a:lnTo>
                    <a:lnTo>
                      <a:pt x="209" y="1979"/>
                    </a:lnTo>
                    <a:lnTo>
                      <a:pt x="209" y="1969"/>
                    </a:lnTo>
                    <a:close/>
                    <a:moveTo>
                      <a:pt x="1769" y="904"/>
                    </a:moveTo>
                    <a:lnTo>
                      <a:pt x="1769" y="899"/>
                    </a:lnTo>
                    <a:lnTo>
                      <a:pt x="1774" y="895"/>
                    </a:lnTo>
                    <a:lnTo>
                      <a:pt x="1779" y="895"/>
                    </a:lnTo>
                    <a:lnTo>
                      <a:pt x="1779" y="899"/>
                    </a:lnTo>
                    <a:lnTo>
                      <a:pt x="1774" y="904"/>
                    </a:lnTo>
                    <a:lnTo>
                      <a:pt x="1769" y="904"/>
                    </a:lnTo>
                    <a:close/>
                    <a:moveTo>
                      <a:pt x="1954" y="204"/>
                    </a:moveTo>
                    <a:lnTo>
                      <a:pt x="1954" y="199"/>
                    </a:lnTo>
                    <a:lnTo>
                      <a:pt x="1964" y="199"/>
                    </a:lnTo>
                    <a:lnTo>
                      <a:pt x="1959" y="204"/>
                    </a:lnTo>
                    <a:lnTo>
                      <a:pt x="1954" y="204"/>
                    </a:lnTo>
                    <a:close/>
                    <a:moveTo>
                      <a:pt x="1157" y="831"/>
                    </a:moveTo>
                    <a:lnTo>
                      <a:pt x="1152" y="831"/>
                    </a:lnTo>
                    <a:lnTo>
                      <a:pt x="1157" y="827"/>
                    </a:lnTo>
                    <a:lnTo>
                      <a:pt x="1157" y="831"/>
                    </a:lnTo>
                    <a:close/>
                    <a:moveTo>
                      <a:pt x="535" y="2625"/>
                    </a:moveTo>
                    <a:lnTo>
                      <a:pt x="530" y="2620"/>
                    </a:lnTo>
                    <a:lnTo>
                      <a:pt x="530" y="2615"/>
                    </a:lnTo>
                    <a:lnTo>
                      <a:pt x="535" y="2615"/>
                    </a:lnTo>
                    <a:lnTo>
                      <a:pt x="535" y="2611"/>
                    </a:lnTo>
                    <a:lnTo>
                      <a:pt x="535" y="2606"/>
                    </a:lnTo>
                    <a:lnTo>
                      <a:pt x="539" y="2606"/>
                    </a:lnTo>
                    <a:lnTo>
                      <a:pt x="539" y="2611"/>
                    </a:lnTo>
                    <a:lnTo>
                      <a:pt x="544" y="2615"/>
                    </a:lnTo>
                    <a:lnTo>
                      <a:pt x="538" y="2619"/>
                    </a:lnTo>
                    <a:lnTo>
                      <a:pt x="535" y="2625"/>
                    </a:lnTo>
                    <a:close/>
                    <a:moveTo>
                      <a:pt x="612" y="2713"/>
                    </a:moveTo>
                    <a:lnTo>
                      <a:pt x="607" y="2708"/>
                    </a:lnTo>
                    <a:lnTo>
                      <a:pt x="607" y="2703"/>
                    </a:lnTo>
                    <a:lnTo>
                      <a:pt x="612" y="2703"/>
                    </a:lnTo>
                    <a:lnTo>
                      <a:pt x="612" y="2713"/>
                    </a:lnTo>
                    <a:close/>
                    <a:moveTo>
                      <a:pt x="243" y="1590"/>
                    </a:moveTo>
                    <a:lnTo>
                      <a:pt x="238" y="1595"/>
                    </a:lnTo>
                    <a:lnTo>
                      <a:pt x="238" y="1590"/>
                    </a:lnTo>
                    <a:lnTo>
                      <a:pt x="243" y="1585"/>
                    </a:lnTo>
                    <a:lnTo>
                      <a:pt x="243" y="1590"/>
                    </a:lnTo>
                    <a:close/>
                    <a:moveTo>
                      <a:pt x="116" y="1949"/>
                    </a:moveTo>
                    <a:lnTo>
                      <a:pt x="121" y="1949"/>
                    </a:lnTo>
                    <a:lnTo>
                      <a:pt x="121" y="1940"/>
                    </a:lnTo>
                    <a:lnTo>
                      <a:pt x="116" y="1940"/>
                    </a:lnTo>
                    <a:lnTo>
                      <a:pt x="116" y="1949"/>
                    </a:lnTo>
                    <a:close/>
                    <a:moveTo>
                      <a:pt x="466" y="2606"/>
                    </a:moveTo>
                    <a:lnTo>
                      <a:pt x="462" y="2606"/>
                    </a:lnTo>
                    <a:lnTo>
                      <a:pt x="462" y="2601"/>
                    </a:lnTo>
                    <a:lnTo>
                      <a:pt x="466" y="2601"/>
                    </a:lnTo>
                    <a:lnTo>
                      <a:pt x="466" y="2606"/>
                    </a:lnTo>
                    <a:close/>
                    <a:moveTo>
                      <a:pt x="1536" y="1079"/>
                    </a:moveTo>
                    <a:lnTo>
                      <a:pt x="1536" y="1070"/>
                    </a:lnTo>
                    <a:lnTo>
                      <a:pt x="1541" y="1070"/>
                    </a:lnTo>
                    <a:lnTo>
                      <a:pt x="1541" y="1074"/>
                    </a:lnTo>
                    <a:lnTo>
                      <a:pt x="1536" y="1079"/>
                    </a:lnTo>
                    <a:close/>
                    <a:moveTo>
                      <a:pt x="2552" y="195"/>
                    </a:moveTo>
                    <a:lnTo>
                      <a:pt x="2552" y="190"/>
                    </a:lnTo>
                    <a:lnTo>
                      <a:pt x="2562" y="190"/>
                    </a:lnTo>
                    <a:lnTo>
                      <a:pt x="2557" y="195"/>
                    </a:lnTo>
                    <a:lnTo>
                      <a:pt x="2552" y="195"/>
                    </a:lnTo>
                    <a:close/>
                    <a:moveTo>
                      <a:pt x="160" y="2154"/>
                    </a:moveTo>
                    <a:lnTo>
                      <a:pt x="151" y="2158"/>
                    </a:lnTo>
                    <a:lnTo>
                      <a:pt x="151" y="2154"/>
                    </a:lnTo>
                    <a:lnTo>
                      <a:pt x="160" y="2154"/>
                    </a:lnTo>
                    <a:close/>
                    <a:moveTo>
                      <a:pt x="165" y="2042"/>
                    </a:moveTo>
                    <a:lnTo>
                      <a:pt x="160" y="2032"/>
                    </a:lnTo>
                    <a:lnTo>
                      <a:pt x="160" y="2032"/>
                    </a:lnTo>
                    <a:lnTo>
                      <a:pt x="165" y="2037"/>
                    </a:lnTo>
                    <a:lnTo>
                      <a:pt x="165" y="2042"/>
                    </a:lnTo>
                    <a:close/>
                    <a:moveTo>
                      <a:pt x="238" y="1609"/>
                    </a:moveTo>
                    <a:lnTo>
                      <a:pt x="238" y="1599"/>
                    </a:lnTo>
                    <a:lnTo>
                      <a:pt x="243" y="1599"/>
                    </a:lnTo>
                    <a:lnTo>
                      <a:pt x="243" y="1604"/>
                    </a:lnTo>
                    <a:lnTo>
                      <a:pt x="243" y="1609"/>
                    </a:lnTo>
                    <a:lnTo>
                      <a:pt x="238" y="1609"/>
                    </a:lnTo>
                    <a:close/>
                    <a:moveTo>
                      <a:pt x="1696" y="953"/>
                    </a:moveTo>
                    <a:lnTo>
                      <a:pt x="1696" y="948"/>
                    </a:lnTo>
                    <a:lnTo>
                      <a:pt x="1706" y="943"/>
                    </a:lnTo>
                    <a:lnTo>
                      <a:pt x="1711" y="943"/>
                    </a:lnTo>
                    <a:lnTo>
                      <a:pt x="1721" y="943"/>
                    </a:lnTo>
                    <a:lnTo>
                      <a:pt x="1721" y="948"/>
                    </a:lnTo>
                    <a:lnTo>
                      <a:pt x="1716" y="946"/>
                    </a:lnTo>
                    <a:lnTo>
                      <a:pt x="1711" y="948"/>
                    </a:lnTo>
                    <a:lnTo>
                      <a:pt x="1706" y="953"/>
                    </a:lnTo>
                    <a:lnTo>
                      <a:pt x="1706" y="963"/>
                    </a:lnTo>
                    <a:lnTo>
                      <a:pt x="1701" y="963"/>
                    </a:lnTo>
                    <a:lnTo>
                      <a:pt x="1696" y="968"/>
                    </a:lnTo>
                    <a:lnTo>
                      <a:pt x="1701" y="972"/>
                    </a:lnTo>
                    <a:lnTo>
                      <a:pt x="1706" y="972"/>
                    </a:lnTo>
                    <a:lnTo>
                      <a:pt x="1701" y="977"/>
                    </a:lnTo>
                    <a:lnTo>
                      <a:pt x="1696" y="977"/>
                    </a:lnTo>
                    <a:lnTo>
                      <a:pt x="1696" y="972"/>
                    </a:lnTo>
                    <a:lnTo>
                      <a:pt x="1691" y="977"/>
                    </a:lnTo>
                    <a:lnTo>
                      <a:pt x="1691" y="968"/>
                    </a:lnTo>
                    <a:lnTo>
                      <a:pt x="1687" y="968"/>
                    </a:lnTo>
                    <a:lnTo>
                      <a:pt x="1687" y="963"/>
                    </a:lnTo>
                    <a:lnTo>
                      <a:pt x="1691" y="958"/>
                    </a:lnTo>
                    <a:lnTo>
                      <a:pt x="1701" y="958"/>
                    </a:lnTo>
                    <a:lnTo>
                      <a:pt x="1706" y="948"/>
                    </a:lnTo>
                    <a:lnTo>
                      <a:pt x="1701" y="948"/>
                    </a:lnTo>
                    <a:lnTo>
                      <a:pt x="1696" y="953"/>
                    </a:lnTo>
                    <a:close/>
                    <a:moveTo>
                      <a:pt x="379" y="2513"/>
                    </a:moveTo>
                    <a:lnTo>
                      <a:pt x="379" y="2508"/>
                    </a:lnTo>
                    <a:lnTo>
                      <a:pt x="374" y="2508"/>
                    </a:lnTo>
                    <a:lnTo>
                      <a:pt x="369" y="2504"/>
                    </a:lnTo>
                    <a:lnTo>
                      <a:pt x="379" y="2504"/>
                    </a:lnTo>
                    <a:lnTo>
                      <a:pt x="384" y="2513"/>
                    </a:lnTo>
                    <a:lnTo>
                      <a:pt x="379" y="2513"/>
                    </a:lnTo>
                    <a:close/>
                    <a:moveTo>
                      <a:pt x="423" y="1434"/>
                    </a:moveTo>
                    <a:lnTo>
                      <a:pt x="423" y="1434"/>
                    </a:lnTo>
                    <a:lnTo>
                      <a:pt x="423" y="1429"/>
                    </a:lnTo>
                    <a:lnTo>
                      <a:pt x="428" y="1429"/>
                    </a:lnTo>
                    <a:lnTo>
                      <a:pt x="428" y="1439"/>
                    </a:lnTo>
                    <a:lnTo>
                      <a:pt x="423" y="1434"/>
                    </a:lnTo>
                    <a:close/>
                    <a:moveTo>
                      <a:pt x="2080" y="88"/>
                    </a:moveTo>
                    <a:lnTo>
                      <a:pt x="2090" y="83"/>
                    </a:lnTo>
                    <a:lnTo>
                      <a:pt x="2090" y="88"/>
                    </a:lnTo>
                    <a:lnTo>
                      <a:pt x="2080" y="88"/>
                    </a:lnTo>
                    <a:close/>
                    <a:moveTo>
                      <a:pt x="165" y="1993"/>
                    </a:moveTo>
                    <a:lnTo>
                      <a:pt x="165" y="1979"/>
                    </a:lnTo>
                    <a:lnTo>
                      <a:pt x="170" y="1979"/>
                    </a:lnTo>
                    <a:lnTo>
                      <a:pt x="168" y="1986"/>
                    </a:lnTo>
                    <a:lnTo>
                      <a:pt x="170" y="1988"/>
                    </a:lnTo>
                    <a:lnTo>
                      <a:pt x="165" y="1993"/>
                    </a:lnTo>
                    <a:close/>
                    <a:moveTo>
                      <a:pt x="262" y="1595"/>
                    </a:moveTo>
                    <a:lnTo>
                      <a:pt x="257" y="1595"/>
                    </a:lnTo>
                    <a:lnTo>
                      <a:pt x="257" y="1599"/>
                    </a:lnTo>
                    <a:lnTo>
                      <a:pt x="262" y="1599"/>
                    </a:lnTo>
                    <a:lnTo>
                      <a:pt x="262" y="1595"/>
                    </a:lnTo>
                    <a:close/>
                    <a:moveTo>
                      <a:pt x="1667" y="909"/>
                    </a:moveTo>
                    <a:lnTo>
                      <a:pt x="1666" y="907"/>
                    </a:lnTo>
                    <a:lnTo>
                      <a:pt x="1662" y="904"/>
                    </a:lnTo>
                    <a:lnTo>
                      <a:pt x="1662" y="899"/>
                    </a:lnTo>
                    <a:lnTo>
                      <a:pt x="1667" y="904"/>
                    </a:lnTo>
                    <a:lnTo>
                      <a:pt x="1672" y="899"/>
                    </a:lnTo>
                    <a:lnTo>
                      <a:pt x="1672" y="904"/>
                    </a:lnTo>
                    <a:lnTo>
                      <a:pt x="1667" y="909"/>
                    </a:lnTo>
                    <a:close/>
                    <a:moveTo>
                      <a:pt x="330" y="1512"/>
                    </a:moveTo>
                    <a:lnTo>
                      <a:pt x="335" y="1512"/>
                    </a:lnTo>
                    <a:lnTo>
                      <a:pt x="335" y="1497"/>
                    </a:lnTo>
                    <a:lnTo>
                      <a:pt x="330" y="1497"/>
                    </a:lnTo>
                    <a:lnTo>
                      <a:pt x="330" y="1512"/>
                    </a:lnTo>
                    <a:close/>
                    <a:moveTo>
                      <a:pt x="131" y="1920"/>
                    </a:moveTo>
                    <a:lnTo>
                      <a:pt x="131" y="1911"/>
                    </a:lnTo>
                    <a:lnTo>
                      <a:pt x="136" y="1906"/>
                    </a:lnTo>
                    <a:lnTo>
                      <a:pt x="136" y="1911"/>
                    </a:lnTo>
                    <a:lnTo>
                      <a:pt x="131" y="1920"/>
                    </a:lnTo>
                    <a:close/>
                    <a:moveTo>
                      <a:pt x="471" y="2650"/>
                    </a:moveTo>
                    <a:lnTo>
                      <a:pt x="470" y="2642"/>
                    </a:lnTo>
                    <a:lnTo>
                      <a:pt x="471" y="2635"/>
                    </a:lnTo>
                    <a:lnTo>
                      <a:pt x="476" y="2635"/>
                    </a:lnTo>
                    <a:lnTo>
                      <a:pt x="476" y="2645"/>
                    </a:lnTo>
                    <a:lnTo>
                      <a:pt x="481" y="2645"/>
                    </a:lnTo>
                    <a:lnTo>
                      <a:pt x="481" y="2649"/>
                    </a:lnTo>
                    <a:lnTo>
                      <a:pt x="471" y="2650"/>
                    </a:lnTo>
                    <a:close/>
                    <a:moveTo>
                      <a:pt x="102" y="1940"/>
                    </a:moveTo>
                    <a:lnTo>
                      <a:pt x="102" y="1920"/>
                    </a:lnTo>
                    <a:lnTo>
                      <a:pt x="107" y="1920"/>
                    </a:lnTo>
                    <a:lnTo>
                      <a:pt x="107" y="1930"/>
                    </a:lnTo>
                    <a:lnTo>
                      <a:pt x="102" y="1940"/>
                    </a:lnTo>
                    <a:close/>
                    <a:moveTo>
                      <a:pt x="607" y="2688"/>
                    </a:moveTo>
                    <a:lnTo>
                      <a:pt x="605" y="2686"/>
                    </a:lnTo>
                    <a:lnTo>
                      <a:pt x="603" y="2683"/>
                    </a:lnTo>
                    <a:lnTo>
                      <a:pt x="603" y="2674"/>
                    </a:lnTo>
                    <a:lnTo>
                      <a:pt x="607" y="2674"/>
                    </a:lnTo>
                    <a:lnTo>
                      <a:pt x="612" y="2679"/>
                    </a:lnTo>
                    <a:lnTo>
                      <a:pt x="607" y="2683"/>
                    </a:lnTo>
                    <a:lnTo>
                      <a:pt x="612" y="2683"/>
                    </a:lnTo>
                    <a:lnTo>
                      <a:pt x="607" y="2688"/>
                    </a:lnTo>
                    <a:close/>
                    <a:moveTo>
                      <a:pt x="350" y="1492"/>
                    </a:moveTo>
                    <a:lnTo>
                      <a:pt x="350" y="1488"/>
                    </a:lnTo>
                    <a:lnTo>
                      <a:pt x="355" y="1488"/>
                    </a:lnTo>
                    <a:lnTo>
                      <a:pt x="360" y="1483"/>
                    </a:lnTo>
                    <a:lnTo>
                      <a:pt x="360" y="1488"/>
                    </a:lnTo>
                    <a:lnTo>
                      <a:pt x="364" y="1488"/>
                    </a:lnTo>
                    <a:lnTo>
                      <a:pt x="364" y="1492"/>
                    </a:lnTo>
                    <a:lnTo>
                      <a:pt x="350" y="1492"/>
                    </a:lnTo>
                    <a:close/>
                    <a:moveTo>
                      <a:pt x="180" y="1988"/>
                    </a:moveTo>
                    <a:lnTo>
                      <a:pt x="175" y="1983"/>
                    </a:lnTo>
                    <a:lnTo>
                      <a:pt x="175" y="1974"/>
                    </a:lnTo>
                    <a:lnTo>
                      <a:pt x="180" y="1974"/>
                    </a:lnTo>
                    <a:lnTo>
                      <a:pt x="180" y="1979"/>
                    </a:lnTo>
                    <a:lnTo>
                      <a:pt x="185" y="1983"/>
                    </a:lnTo>
                    <a:lnTo>
                      <a:pt x="180" y="1988"/>
                    </a:lnTo>
                    <a:close/>
                    <a:moveTo>
                      <a:pt x="1653" y="963"/>
                    </a:moveTo>
                    <a:lnTo>
                      <a:pt x="1653" y="958"/>
                    </a:lnTo>
                    <a:lnTo>
                      <a:pt x="1657" y="958"/>
                    </a:lnTo>
                    <a:lnTo>
                      <a:pt x="1657" y="953"/>
                    </a:lnTo>
                    <a:lnTo>
                      <a:pt x="1662" y="953"/>
                    </a:lnTo>
                    <a:lnTo>
                      <a:pt x="1662" y="963"/>
                    </a:lnTo>
                    <a:lnTo>
                      <a:pt x="1653" y="963"/>
                    </a:lnTo>
                    <a:close/>
                    <a:moveTo>
                      <a:pt x="2605" y="214"/>
                    </a:moveTo>
                    <a:lnTo>
                      <a:pt x="2605" y="204"/>
                    </a:lnTo>
                    <a:lnTo>
                      <a:pt x="2615" y="204"/>
                    </a:lnTo>
                    <a:lnTo>
                      <a:pt x="2615" y="209"/>
                    </a:lnTo>
                    <a:lnTo>
                      <a:pt x="2610" y="214"/>
                    </a:lnTo>
                    <a:lnTo>
                      <a:pt x="2605" y="214"/>
                    </a:lnTo>
                    <a:close/>
                    <a:moveTo>
                      <a:pt x="2382" y="93"/>
                    </a:moveTo>
                    <a:lnTo>
                      <a:pt x="2377" y="88"/>
                    </a:lnTo>
                    <a:lnTo>
                      <a:pt x="2382" y="88"/>
                    </a:lnTo>
                    <a:lnTo>
                      <a:pt x="2396" y="93"/>
                    </a:lnTo>
                    <a:lnTo>
                      <a:pt x="2382" y="93"/>
                    </a:lnTo>
                    <a:close/>
                    <a:moveTo>
                      <a:pt x="180" y="2090"/>
                    </a:moveTo>
                    <a:lnTo>
                      <a:pt x="180" y="2086"/>
                    </a:lnTo>
                    <a:lnTo>
                      <a:pt x="180" y="2086"/>
                    </a:lnTo>
                    <a:lnTo>
                      <a:pt x="185" y="2081"/>
                    </a:lnTo>
                    <a:lnTo>
                      <a:pt x="189" y="2066"/>
                    </a:lnTo>
                    <a:lnTo>
                      <a:pt x="189" y="2090"/>
                    </a:lnTo>
                    <a:lnTo>
                      <a:pt x="180" y="2090"/>
                    </a:lnTo>
                    <a:close/>
                    <a:moveTo>
                      <a:pt x="1755" y="914"/>
                    </a:moveTo>
                    <a:lnTo>
                      <a:pt x="1750" y="909"/>
                    </a:lnTo>
                    <a:lnTo>
                      <a:pt x="1750" y="909"/>
                    </a:lnTo>
                    <a:lnTo>
                      <a:pt x="1745" y="904"/>
                    </a:lnTo>
                    <a:lnTo>
                      <a:pt x="1745" y="899"/>
                    </a:lnTo>
                    <a:lnTo>
                      <a:pt x="1749" y="899"/>
                    </a:lnTo>
                    <a:lnTo>
                      <a:pt x="1750" y="895"/>
                    </a:lnTo>
                    <a:lnTo>
                      <a:pt x="1755" y="895"/>
                    </a:lnTo>
                    <a:lnTo>
                      <a:pt x="1751" y="901"/>
                    </a:lnTo>
                    <a:lnTo>
                      <a:pt x="1755" y="904"/>
                    </a:lnTo>
                    <a:lnTo>
                      <a:pt x="1755" y="909"/>
                    </a:lnTo>
                    <a:lnTo>
                      <a:pt x="1760" y="909"/>
                    </a:lnTo>
                    <a:lnTo>
                      <a:pt x="1760" y="914"/>
                    </a:lnTo>
                    <a:lnTo>
                      <a:pt x="1755" y="914"/>
                    </a:lnTo>
                    <a:close/>
                    <a:moveTo>
                      <a:pt x="505" y="2654"/>
                    </a:moveTo>
                    <a:lnTo>
                      <a:pt x="500" y="2649"/>
                    </a:lnTo>
                    <a:lnTo>
                      <a:pt x="500" y="2645"/>
                    </a:lnTo>
                    <a:lnTo>
                      <a:pt x="510" y="2645"/>
                    </a:lnTo>
                    <a:lnTo>
                      <a:pt x="515" y="2649"/>
                    </a:lnTo>
                    <a:lnTo>
                      <a:pt x="520" y="2649"/>
                    </a:lnTo>
                    <a:lnTo>
                      <a:pt x="520" y="2654"/>
                    </a:lnTo>
                    <a:lnTo>
                      <a:pt x="505" y="2654"/>
                    </a:lnTo>
                    <a:close/>
                    <a:moveTo>
                      <a:pt x="520" y="2639"/>
                    </a:moveTo>
                    <a:lnTo>
                      <a:pt x="525" y="2640"/>
                    </a:lnTo>
                    <a:lnTo>
                      <a:pt x="535" y="2640"/>
                    </a:lnTo>
                    <a:lnTo>
                      <a:pt x="535" y="2645"/>
                    </a:lnTo>
                    <a:lnTo>
                      <a:pt x="525" y="2645"/>
                    </a:lnTo>
                    <a:lnTo>
                      <a:pt x="530" y="2649"/>
                    </a:lnTo>
                    <a:lnTo>
                      <a:pt x="520" y="2645"/>
                    </a:lnTo>
                    <a:lnTo>
                      <a:pt x="520" y="2639"/>
                    </a:lnTo>
                    <a:close/>
                    <a:moveTo>
                      <a:pt x="175" y="2047"/>
                    </a:moveTo>
                    <a:lnTo>
                      <a:pt x="170" y="2037"/>
                    </a:lnTo>
                    <a:lnTo>
                      <a:pt x="170" y="2022"/>
                    </a:lnTo>
                    <a:lnTo>
                      <a:pt x="175" y="2022"/>
                    </a:lnTo>
                    <a:lnTo>
                      <a:pt x="175" y="2027"/>
                    </a:lnTo>
                    <a:lnTo>
                      <a:pt x="180" y="2037"/>
                    </a:lnTo>
                    <a:lnTo>
                      <a:pt x="180" y="2042"/>
                    </a:lnTo>
                    <a:lnTo>
                      <a:pt x="175" y="2042"/>
                    </a:lnTo>
                    <a:lnTo>
                      <a:pt x="175" y="2047"/>
                    </a:lnTo>
                    <a:close/>
                    <a:moveTo>
                      <a:pt x="802" y="1104"/>
                    </a:moveTo>
                    <a:lnTo>
                      <a:pt x="802" y="1099"/>
                    </a:lnTo>
                    <a:lnTo>
                      <a:pt x="792" y="1099"/>
                    </a:lnTo>
                    <a:lnTo>
                      <a:pt x="797" y="1094"/>
                    </a:lnTo>
                    <a:lnTo>
                      <a:pt x="807" y="1094"/>
                    </a:lnTo>
                    <a:lnTo>
                      <a:pt x="807" y="1099"/>
                    </a:lnTo>
                    <a:lnTo>
                      <a:pt x="812" y="1094"/>
                    </a:lnTo>
                    <a:lnTo>
                      <a:pt x="812" y="1099"/>
                    </a:lnTo>
                    <a:lnTo>
                      <a:pt x="816" y="1104"/>
                    </a:lnTo>
                    <a:lnTo>
                      <a:pt x="816" y="1108"/>
                    </a:lnTo>
                    <a:lnTo>
                      <a:pt x="812" y="1104"/>
                    </a:lnTo>
                    <a:lnTo>
                      <a:pt x="802" y="1104"/>
                    </a:lnTo>
                    <a:close/>
                    <a:moveTo>
                      <a:pt x="2406" y="102"/>
                    </a:moveTo>
                    <a:lnTo>
                      <a:pt x="2406" y="97"/>
                    </a:lnTo>
                    <a:lnTo>
                      <a:pt x="2421" y="97"/>
                    </a:lnTo>
                    <a:lnTo>
                      <a:pt x="2435" y="102"/>
                    </a:lnTo>
                    <a:lnTo>
                      <a:pt x="2430" y="107"/>
                    </a:lnTo>
                    <a:lnTo>
                      <a:pt x="2425" y="107"/>
                    </a:lnTo>
                    <a:lnTo>
                      <a:pt x="2411" y="102"/>
                    </a:lnTo>
                    <a:lnTo>
                      <a:pt x="2406" y="102"/>
                    </a:lnTo>
                    <a:close/>
                    <a:moveTo>
                      <a:pt x="1760" y="895"/>
                    </a:moveTo>
                    <a:lnTo>
                      <a:pt x="1760" y="880"/>
                    </a:lnTo>
                    <a:lnTo>
                      <a:pt x="1764" y="875"/>
                    </a:lnTo>
                    <a:lnTo>
                      <a:pt x="1769" y="875"/>
                    </a:lnTo>
                    <a:lnTo>
                      <a:pt x="1769" y="870"/>
                    </a:lnTo>
                    <a:lnTo>
                      <a:pt x="1779" y="865"/>
                    </a:lnTo>
                    <a:lnTo>
                      <a:pt x="1774" y="875"/>
                    </a:lnTo>
                    <a:lnTo>
                      <a:pt x="1774" y="880"/>
                    </a:lnTo>
                    <a:lnTo>
                      <a:pt x="1769" y="880"/>
                    </a:lnTo>
                    <a:lnTo>
                      <a:pt x="1764" y="890"/>
                    </a:lnTo>
                    <a:lnTo>
                      <a:pt x="1760" y="895"/>
                    </a:lnTo>
                    <a:close/>
                    <a:moveTo>
                      <a:pt x="2134" y="141"/>
                    </a:moveTo>
                    <a:lnTo>
                      <a:pt x="2134" y="136"/>
                    </a:lnTo>
                    <a:lnTo>
                      <a:pt x="2139" y="131"/>
                    </a:lnTo>
                    <a:lnTo>
                      <a:pt x="2158" y="131"/>
                    </a:lnTo>
                    <a:lnTo>
                      <a:pt x="2163" y="136"/>
                    </a:lnTo>
                    <a:lnTo>
                      <a:pt x="2163" y="141"/>
                    </a:lnTo>
                    <a:lnTo>
                      <a:pt x="2134" y="141"/>
                    </a:lnTo>
                    <a:close/>
                    <a:moveTo>
                      <a:pt x="2105" y="131"/>
                    </a:moveTo>
                    <a:lnTo>
                      <a:pt x="2105" y="127"/>
                    </a:lnTo>
                    <a:lnTo>
                      <a:pt x="2134" y="117"/>
                    </a:lnTo>
                    <a:lnTo>
                      <a:pt x="2134" y="122"/>
                    </a:lnTo>
                    <a:lnTo>
                      <a:pt x="2129" y="127"/>
                    </a:lnTo>
                    <a:lnTo>
                      <a:pt x="2124" y="131"/>
                    </a:lnTo>
                    <a:lnTo>
                      <a:pt x="2105" y="131"/>
                    </a:lnTo>
                    <a:close/>
                    <a:moveTo>
                      <a:pt x="1740" y="933"/>
                    </a:moveTo>
                    <a:lnTo>
                      <a:pt x="1745" y="933"/>
                    </a:lnTo>
                    <a:lnTo>
                      <a:pt x="1745" y="938"/>
                    </a:lnTo>
                    <a:lnTo>
                      <a:pt x="1755" y="938"/>
                    </a:lnTo>
                    <a:lnTo>
                      <a:pt x="1755" y="943"/>
                    </a:lnTo>
                    <a:lnTo>
                      <a:pt x="1760" y="943"/>
                    </a:lnTo>
                    <a:lnTo>
                      <a:pt x="1755" y="953"/>
                    </a:lnTo>
                    <a:lnTo>
                      <a:pt x="1755" y="948"/>
                    </a:lnTo>
                    <a:lnTo>
                      <a:pt x="1750" y="948"/>
                    </a:lnTo>
                    <a:lnTo>
                      <a:pt x="1745" y="953"/>
                    </a:lnTo>
                    <a:lnTo>
                      <a:pt x="1750" y="953"/>
                    </a:lnTo>
                    <a:lnTo>
                      <a:pt x="1745" y="958"/>
                    </a:lnTo>
                    <a:lnTo>
                      <a:pt x="1740" y="958"/>
                    </a:lnTo>
                    <a:lnTo>
                      <a:pt x="1740" y="933"/>
                    </a:lnTo>
                    <a:close/>
                    <a:moveTo>
                      <a:pt x="2051" y="199"/>
                    </a:moveTo>
                    <a:lnTo>
                      <a:pt x="2046" y="195"/>
                    </a:lnTo>
                    <a:lnTo>
                      <a:pt x="2046" y="190"/>
                    </a:lnTo>
                    <a:lnTo>
                      <a:pt x="2037" y="190"/>
                    </a:lnTo>
                    <a:lnTo>
                      <a:pt x="2037" y="185"/>
                    </a:lnTo>
                    <a:lnTo>
                      <a:pt x="2041" y="185"/>
                    </a:lnTo>
                    <a:lnTo>
                      <a:pt x="2051" y="180"/>
                    </a:lnTo>
                    <a:lnTo>
                      <a:pt x="2061" y="180"/>
                    </a:lnTo>
                    <a:lnTo>
                      <a:pt x="2066" y="185"/>
                    </a:lnTo>
                    <a:lnTo>
                      <a:pt x="2071" y="190"/>
                    </a:lnTo>
                    <a:lnTo>
                      <a:pt x="2066" y="195"/>
                    </a:lnTo>
                    <a:lnTo>
                      <a:pt x="2071" y="199"/>
                    </a:lnTo>
                    <a:lnTo>
                      <a:pt x="2061" y="199"/>
                    </a:lnTo>
                    <a:lnTo>
                      <a:pt x="2056" y="195"/>
                    </a:lnTo>
                    <a:lnTo>
                      <a:pt x="2051" y="199"/>
                    </a:lnTo>
                    <a:close/>
                    <a:moveTo>
                      <a:pt x="180" y="2158"/>
                    </a:moveTo>
                    <a:lnTo>
                      <a:pt x="180" y="2149"/>
                    </a:lnTo>
                    <a:lnTo>
                      <a:pt x="175" y="2149"/>
                    </a:lnTo>
                    <a:lnTo>
                      <a:pt x="170" y="2144"/>
                    </a:lnTo>
                    <a:lnTo>
                      <a:pt x="170" y="2129"/>
                    </a:lnTo>
                    <a:lnTo>
                      <a:pt x="175" y="2129"/>
                    </a:lnTo>
                    <a:lnTo>
                      <a:pt x="178" y="2132"/>
                    </a:lnTo>
                    <a:lnTo>
                      <a:pt x="178" y="2135"/>
                    </a:lnTo>
                    <a:lnTo>
                      <a:pt x="180" y="2134"/>
                    </a:lnTo>
                    <a:lnTo>
                      <a:pt x="185" y="2139"/>
                    </a:lnTo>
                    <a:lnTo>
                      <a:pt x="180" y="2139"/>
                    </a:lnTo>
                    <a:lnTo>
                      <a:pt x="185" y="2144"/>
                    </a:lnTo>
                    <a:lnTo>
                      <a:pt x="189" y="2149"/>
                    </a:lnTo>
                    <a:lnTo>
                      <a:pt x="189" y="2124"/>
                    </a:lnTo>
                    <a:lnTo>
                      <a:pt x="194" y="2120"/>
                    </a:lnTo>
                    <a:lnTo>
                      <a:pt x="199" y="2120"/>
                    </a:lnTo>
                    <a:lnTo>
                      <a:pt x="199" y="2124"/>
                    </a:lnTo>
                    <a:lnTo>
                      <a:pt x="194" y="2129"/>
                    </a:lnTo>
                    <a:lnTo>
                      <a:pt x="199" y="2149"/>
                    </a:lnTo>
                    <a:lnTo>
                      <a:pt x="194" y="2149"/>
                    </a:lnTo>
                    <a:lnTo>
                      <a:pt x="194" y="2158"/>
                    </a:lnTo>
                    <a:lnTo>
                      <a:pt x="189" y="2158"/>
                    </a:lnTo>
                    <a:lnTo>
                      <a:pt x="189" y="2163"/>
                    </a:lnTo>
                    <a:lnTo>
                      <a:pt x="185" y="2163"/>
                    </a:lnTo>
                    <a:lnTo>
                      <a:pt x="185" y="2158"/>
                    </a:lnTo>
                    <a:lnTo>
                      <a:pt x="180" y="2158"/>
                    </a:lnTo>
                    <a:close/>
                    <a:moveTo>
                      <a:pt x="2022" y="170"/>
                    </a:moveTo>
                    <a:lnTo>
                      <a:pt x="2012" y="165"/>
                    </a:lnTo>
                    <a:lnTo>
                      <a:pt x="2017" y="161"/>
                    </a:lnTo>
                    <a:lnTo>
                      <a:pt x="2022" y="165"/>
                    </a:lnTo>
                    <a:lnTo>
                      <a:pt x="2022" y="161"/>
                    </a:lnTo>
                    <a:lnTo>
                      <a:pt x="2027" y="161"/>
                    </a:lnTo>
                    <a:lnTo>
                      <a:pt x="2027" y="165"/>
                    </a:lnTo>
                    <a:lnTo>
                      <a:pt x="2032" y="161"/>
                    </a:lnTo>
                    <a:lnTo>
                      <a:pt x="2051" y="161"/>
                    </a:lnTo>
                    <a:lnTo>
                      <a:pt x="2051" y="156"/>
                    </a:lnTo>
                    <a:lnTo>
                      <a:pt x="2066" y="156"/>
                    </a:lnTo>
                    <a:lnTo>
                      <a:pt x="2066" y="151"/>
                    </a:lnTo>
                    <a:lnTo>
                      <a:pt x="2075" y="156"/>
                    </a:lnTo>
                    <a:lnTo>
                      <a:pt x="2085" y="156"/>
                    </a:lnTo>
                    <a:lnTo>
                      <a:pt x="2080" y="161"/>
                    </a:lnTo>
                    <a:lnTo>
                      <a:pt x="2080" y="165"/>
                    </a:lnTo>
                    <a:lnTo>
                      <a:pt x="2085" y="165"/>
                    </a:lnTo>
                    <a:lnTo>
                      <a:pt x="2085" y="170"/>
                    </a:lnTo>
                    <a:lnTo>
                      <a:pt x="2032" y="170"/>
                    </a:lnTo>
                    <a:lnTo>
                      <a:pt x="2027" y="175"/>
                    </a:lnTo>
                    <a:lnTo>
                      <a:pt x="2022" y="170"/>
                    </a:lnTo>
                    <a:close/>
                    <a:moveTo>
                      <a:pt x="593" y="2693"/>
                    </a:moveTo>
                    <a:lnTo>
                      <a:pt x="583" y="2688"/>
                    </a:lnTo>
                    <a:lnTo>
                      <a:pt x="583" y="2683"/>
                    </a:lnTo>
                    <a:lnTo>
                      <a:pt x="578" y="2683"/>
                    </a:lnTo>
                    <a:lnTo>
                      <a:pt x="573" y="2674"/>
                    </a:lnTo>
                    <a:lnTo>
                      <a:pt x="573" y="2679"/>
                    </a:lnTo>
                    <a:lnTo>
                      <a:pt x="578" y="2693"/>
                    </a:lnTo>
                    <a:lnTo>
                      <a:pt x="578" y="2698"/>
                    </a:lnTo>
                    <a:lnTo>
                      <a:pt x="573" y="2693"/>
                    </a:lnTo>
                    <a:lnTo>
                      <a:pt x="569" y="2693"/>
                    </a:lnTo>
                    <a:lnTo>
                      <a:pt x="569" y="2688"/>
                    </a:lnTo>
                    <a:lnTo>
                      <a:pt x="564" y="2683"/>
                    </a:lnTo>
                    <a:lnTo>
                      <a:pt x="559" y="2679"/>
                    </a:lnTo>
                    <a:lnTo>
                      <a:pt x="554" y="2664"/>
                    </a:lnTo>
                    <a:lnTo>
                      <a:pt x="554" y="2657"/>
                    </a:lnTo>
                    <a:lnTo>
                      <a:pt x="559" y="2659"/>
                    </a:lnTo>
                    <a:lnTo>
                      <a:pt x="559" y="2654"/>
                    </a:lnTo>
                    <a:lnTo>
                      <a:pt x="554" y="2649"/>
                    </a:lnTo>
                    <a:lnTo>
                      <a:pt x="564" y="2649"/>
                    </a:lnTo>
                    <a:lnTo>
                      <a:pt x="564" y="2645"/>
                    </a:lnTo>
                    <a:lnTo>
                      <a:pt x="559" y="2640"/>
                    </a:lnTo>
                    <a:lnTo>
                      <a:pt x="559" y="2645"/>
                    </a:lnTo>
                    <a:lnTo>
                      <a:pt x="549" y="2635"/>
                    </a:lnTo>
                    <a:lnTo>
                      <a:pt x="554" y="2635"/>
                    </a:lnTo>
                    <a:lnTo>
                      <a:pt x="554" y="2625"/>
                    </a:lnTo>
                    <a:lnTo>
                      <a:pt x="559" y="2630"/>
                    </a:lnTo>
                    <a:lnTo>
                      <a:pt x="564" y="2635"/>
                    </a:lnTo>
                    <a:lnTo>
                      <a:pt x="569" y="2640"/>
                    </a:lnTo>
                    <a:lnTo>
                      <a:pt x="569" y="2645"/>
                    </a:lnTo>
                    <a:lnTo>
                      <a:pt x="573" y="2649"/>
                    </a:lnTo>
                    <a:lnTo>
                      <a:pt x="573" y="2654"/>
                    </a:lnTo>
                    <a:lnTo>
                      <a:pt x="578" y="2654"/>
                    </a:lnTo>
                    <a:lnTo>
                      <a:pt x="578" y="2659"/>
                    </a:lnTo>
                    <a:lnTo>
                      <a:pt x="583" y="2659"/>
                    </a:lnTo>
                    <a:lnTo>
                      <a:pt x="581" y="2664"/>
                    </a:lnTo>
                    <a:lnTo>
                      <a:pt x="578" y="2664"/>
                    </a:lnTo>
                    <a:lnTo>
                      <a:pt x="578" y="2669"/>
                    </a:lnTo>
                    <a:lnTo>
                      <a:pt x="583" y="2674"/>
                    </a:lnTo>
                    <a:lnTo>
                      <a:pt x="588" y="2669"/>
                    </a:lnTo>
                    <a:lnTo>
                      <a:pt x="593" y="2679"/>
                    </a:lnTo>
                    <a:lnTo>
                      <a:pt x="598" y="2688"/>
                    </a:lnTo>
                    <a:lnTo>
                      <a:pt x="598" y="2693"/>
                    </a:lnTo>
                    <a:lnTo>
                      <a:pt x="593" y="2688"/>
                    </a:lnTo>
                    <a:lnTo>
                      <a:pt x="588" y="2688"/>
                    </a:lnTo>
                    <a:lnTo>
                      <a:pt x="593" y="2693"/>
                    </a:lnTo>
                    <a:close/>
                    <a:moveTo>
                      <a:pt x="2212" y="112"/>
                    </a:moveTo>
                    <a:lnTo>
                      <a:pt x="2221" y="112"/>
                    </a:lnTo>
                    <a:lnTo>
                      <a:pt x="2231" y="107"/>
                    </a:lnTo>
                    <a:lnTo>
                      <a:pt x="2236" y="102"/>
                    </a:lnTo>
                    <a:lnTo>
                      <a:pt x="2236" y="107"/>
                    </a:lnTo>
                    <a:lnTo>
                      <a:pt x="2241" y="112"/>
                    </a:lnTo>
                    <a:lnTo>
                      <a:pt x="2284" y="112"/>
                    </a:lnTo>
                    <a:lnTo>
                      <a:pt x="2284" y="117"/>
                    </a:lnTo>
                    <a:lnTo>
                      <a:pt x="2280" y="122"/>
                    </a:lnTo>
                    <a:lnTo>
                      <a:pt x="2275" y="127"/>
                    </a:lnTo>
                    <a:lnTo>
                      <a:pt x="2250" y="127"/>
                    </a:lnTo>
                    <a:lnTo>
                      <a:pt x="2241" y="136"/>
                    </a:lnTo>
                    <a:lnTo>
                      <a:pt x="2241" y="141"/>
                    </a:lnTo>
                    <a:lnTo>
                      <a:pt x="2216" y="141"/>
                    </a:lnTo>
                    <a:lnTo>
                      <a:pt x="2216" y="136"/>
                    </a:lnTo>
                    <a:lnTo>
                      <a:pt x="2221" y="131"/>
                    </a:lnTo>
                    <a:lnTo>
                      <a:pt x="2207" y="131"/>
                    </a:lnTo>
                    <a:lnTo>
                      <a:pt x="2202" y="127"/>
                    </a:lnTo>
                    <a:lnTo>
                      <a:pt x="2197" y="131"/>
                    </a:lnTo>
                    <a:lnTo>
                      <a:pt x="2192" y="131"/>
                    </a:lnTo>
                    <a:lnTo>
                      <a:pt x="2192" y="122"/>
                    </a:lnTo>
                    <a:lnTo>
                      <a:pt x="2197" y="117"/>
                    </a:lnTo>
                    <a:lnTo>
                      <a:pt x="2202" y="117"/>
                    </a:lnTo>
                    <a:lnTo>
                      <a:pt x="2207" y="112"/>
                    </a:lnTo>
                    <a:lnTo>
                      <a:pt x="2212" y="112"/>
                    </a:lnTo>
                    <a:close/>
                    <a:moveTo>
                      <a:pt x="875" y="1527"/>
                    </a:moveTo>
                    <a:lnTo>
                      <a:pt x="865" y="1527"/>
                    </a:lnTo>
                    <a:lnTo>
                      <a:pt x="865" y="1522"/>
                    </a:lnTo>
                    <a:lnTo>
                      <a:pt x="860" y="1517"/>
                    </a:lnTo>
                    <a:lnTo>
                      <a:pt x="851" y="1512"/>
                    </a:lnTo>
                    <a:lnTo>
                      <a:pt x="841" y="1512"/>
                    </a:lnTo>
                    <a:lnTo>
                      <a:pt x="846" y="1507"/>
                    </a:lnTo>
                    <a:lnTo>
                      <a:pt x="860" y="1507"/>
                    </a:lnTo>
                    <a:lnTo>
                      <a:pt x="855" y="1502"/>
                    </a:lnTo>
                    <a:lnTo>
                      <a:pt x="855" y="1497"/>
                    </a:lnTo>
                    <a:lnTo>
                      <a:pt x="860" y="1497"/>
                    </a:lnTo>
                    <a:lnTo>
                      <a:pt x="860" y="1502"/>
                    </a:lnTo>
                    <a:lnTo>
                      <a:pt x="865" y="1507"/>
                    </a:lnTo>
                    <a:lnTo>
                      <a:pt x="865" y="1512"/>
                    </a:lnTo>
                    <a:lnTo>
                      <a:pt x="870" y="1512"/>
                    </a:lnTo>
                    <a:lnTo>
                      <a:pt x="875" y="1517"/>
                    </a:lnTo>
                    <a:lnTo>
                      <a:pt x="875" y="1527"/>
                    </a:lnTo>
                    <a:lnTo>
                      <a:pt x="865" y="1527"/>
                    </a:lnTo>
                    <a:lnTo>
                      <a:pt x="875" y="1527"/>
                    </a:lnTo>
                    <a:close/>
                    <a:moveTo>
                      <a:pt x="549" y="2601"/>
                    </a:moveTo>
                    <a:lnTo>
                      <a:pt x="549" y="2606"/>
                    </a:lnTo>
                    <a:lnTo>
                      <a:pt x="549" y="2601"/>
                    </a:lnTo>
                    <a:close/>
                    <a:moveTo>
                      <a:pt x="277" y="2139"/>
                    </a:moveTo>
                    <a:lnTo>
                      <a:pt x="277" y="2134"/>
                    </a:lnTo>
                    <a:lnTo>
                      <a:pt x="277" y="2139"/>
                    </a:lnTo>
                    <a:close/>
                    <a:moveTo>
                      <a:pt x="267" y="2144"/>
                    </a:moveTo>
                    <a:lnTo>
                      <a:pt x="272" y="2144"/>
                    </a:lnTo>
                    <a:lnTo>
                      <a:pt x="267" y="2139"/>
                    </a:lnTo>
                    <a:lnTo>
                      <a:pt x="267" y="2144"/>
                    </a:lnTo>
                    <a:close/>
                    <a:moveTo>
                      <a:pt x="267" y="1945"/>
                    </a:moveTo>
                    <a:lnTo>
                      <a:pt x="267" y="1949"/>
                    </a:lnTo>
                    <a:lnTo>
                      <a:pt x="272" y="1949"/>
                    </a:lnTo>
                    <a:lnTo>
                      <a:pt x="277" y="1945"/>
                    </a:lnTo>
                    <a:lnTo>
                      <a:pt x="277" y="1940"/>
                    </a:lnTo>
                    <a:lnTo>
                      <a:pt x="272" y="1945"/>
                    </a:lnTo>
                    <a:lnTo>
                      <a:pt x="267" y="1945"/>
                    </a:lnTo>
                    <a:close/>
                    <a:moveTo>
                      <a:pt x="306" y="1536"/>
                    </a:moveTo>
                    <a:lnTo>
                      <a:pt x="301" y="1541"/>
                    </a:lnTo>
                    <a:lnTo>
                      <a:pt x="301" y="1536"/>
                    </a:lnTo>
                    <a:lnTo>
                      <a:pt x="301" y="1527"/>
                    </a:lnTo>
                    <a:lnTo>
                      <a:pt x="304" y="1525"/>
                    </a:lnTo>
                    <a:lnTo>
                      <a:pt x="306" y="1536"/>
                    </a:lnTo>
                    <a:close/>
                    <a:moveTo>
                      <a:pt x="1463" y="1055"/>
                    </a:moveTo>
                    <a:lnTo>
                      <a:pt x="1463" y="1065"/>
                    </a:lnTo>
                    <a:lnTo>
                      <a:pt x="1463" y="1055"/>
                    </a:lnTo>
                    <a:close/>
                    <a:moveTo>
                      <a:pt x="1786" y="829"/>
                    </a:moveTo>
                    <a:lnTo>
                      <a:pt x="1784" y="831"/>
                    </a:lnTo>
                    <a:lnTo>
                      <a:pt x="1784" y="841"/>
                    </a:lnTo>
                    <a:lnTo>
                      <a:pt x="1787" y="839"/>
                    </a:lnTo>
                    <a:lnTo>
                      <a:pt x="1789" y="831"/>
                    </a:lnTo>
                    <a:lnTo>
                      <a:pt x="1786" y="829"/>
                    </a:lnTo>
                    <a:close/>
                    <a:moveTo>
                      <a:pt x="1798" y="802"/>
                    </a:moveTo>
                    <a:lnTo>
                      <a:pt x="1798" y="812"/>
                    </a:lnTo>
                    <a:lnTo>
                      <a:pt x="1798" y="802"/>
                    </a:lnTo>
                    <a:close/>
                    <a:moveTo>
                      <a:pt x="1058" y="1190"/>
                    </a:moveTo>
                    <a:lnTo>
                      <a:pt x="1062" y="1191"/>
                    </a:lnTo>
                    <a:lnTo>
                      <a:pt x="1064" y="1186"/>
                    </a:lnTo>
                    <a:lnTo>
                      <a:pt x="1064" y="1172"/>
                    </a:lnTo>
                    <a:lnTo>
                      <a:pt x="1060" y="1177"/>
                    </a:lnTo>
                    <a:lnTo>
                      <a:pt x="1062" y="1182"/>
                    </a:lnTo>
                    <a:lnTo>
                      <a:pt x="1058" y="1190"/>
                    </a:lnTo>
                    <a:close/>
                    <a:moveTo>
                      <a:pt x="1046" y="1032"/>
                    </a:moveTo>
                    <a:lnTo>
                      <a:pt x="1060" y="1026"/>
                    </a:lnTo>
                    <a:lnTo>
                      <a:pt x="1064" y="1026"/>
                    </a:lnTo>
                    <a:lnTo>
                      <a:pt x="1064" y="1021"/>
                    </a:lnTo>
                    <a:lnTo>
                      <a:pt x="1060" y="1021"/>
                    </a:lnTo>
                    <a:lnTo>
                      <a:pt x="1055" y="1026"/>
                    </a:lnTo>
                    <a:lnTo>
                      <a:pt x="1035" y="1020"/>
                    </a:lnTo>
                    <a:lnTo>
                      <a:pt x="1030" y="1025"/>
                    </a:lnTo>
                    <a:lnTo>
                      <a:pt x="1046" y="1032"/>
                    </a:lnTo>
                    <a:close/>
                    <a:moveTo>
                      <a:pt x="1069" y="1021"/>
                    </a:moveTo>
                    <a:lnTo>
                      <a:pt x="1074" y="1021"/>
                    </a:lnTo>
                    <a:lnTo>
                      <a:pt x="1074" y="1016"/>
                    </a:lnTo>
                    <a:lnTo>
                      <a:pt x="1069" y="1021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FC78F5CA-269B-07E1-7DFE-9344FBF8DB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0114" y="2634051"/>
                <a:ext cx="730229" cy="832462"/>
              </a:xfrm>
              <a:custGeom>
                <a:avLst/>
                <a:gdLst>
                  <a:gd name="T0" fmla="*/ 2241 w 2581"/>
                  <a:gd name="T1" fmla="*/ 1823 h 2936"/>
                  <a:gd name="T2" fmla="*/ 2173 w 2581"/>
                  <a:gd name="T3" fmla="*/ 1614 h 2936"/>
                  <a:gd name="T4" fmla="*/ 2163 w 2581"/>
                  <a:gd name="T5" fmla="*/ 1483 h 2936"/>
                  <a:gd name="T6" fmla="*/ 2212 w 2581"/>
                  <a:gd name="T7" fmla="*/ 1376 h 2936"/>
                  <a:gd name="T8" fmla="*/ 2309 w 2581"/>
                  <a:gd name="T9" fmla="*/ 1259 h 2936"/>
                  <a:gd name="T10" fmla="*/ 2333 w 2581"/>
                  <a:gd name="T11" fmla="*/ 1123 h 2936"/>
                  <a:gd name="T12" fmla="*/ 2440 w 2581"/>
                  <a:gd name="T13" fmla="*/ 1079 h 2936"/>
                  <a:gd name="T14" fmla="*/ 2542 w 2581"/>
                  <a:gd name="T15" fmla="*/ 992 h 2936"/>
                  <a:gd name="T16" fmla="*/ 2552 w 2581"/>
                  <a:gd name="T17" fmla="*/ 997 h 2936"/>
                  <a:gd name="T18" fmla="*/ 2576 w 2581"/>
                  <a:gd name="T19" fmla="*/ 890 h 2936"/>
                  <a:gd name="T20" fmla="*/ 2542 w 2581"/>
                  <a:gd name="T21" fmla="*/ 724 h 2936"/>
                  <a:gd name="T22" fmla="*/ 2430 w 2581"/>
                  <a:gd name="T23" fmla="*/ 593 h 2936"/>
                  <a:gd name="T24" fmla="*/ 2552 w 2581"/>
                  <a:gd name="T25" fmla="*/ 579 h 2936"/>
                  <a:gd name="T26" fmla="*/ 2503 w 2581"/>
                  <a:gd name="T27" fmla="*/ 467 h 2936"/>
                  <a:gd name="T28" fmla="*/ 2163 w 2581"/>
                  <a:gd name="T29" fmla="*/ 122 h 2936"/>
                  <a:gd name="T30" fmla="*/ 1672 w 2581"/>
                  <a:gd name="T31" fmla="*/ 452 h 2936"/>
                  <a:gd name="T32" fmla="*/ 1478 w 2581"/>
                  <a:gd name="T33" fmla="*/ 768 h 2936"/>
                  <a:gd name="T34" fmla="*/ 1171 w 2581"/>
                  <a:gd name="T35" fmla="*/ 1079 h 2936"/>
                  <a:gd name="T36" fmla="*/ 1162 w 2581"/>
                  <a:gd name="T37" fmla="*/ 1541 h 2936"/>
                  <a:gd name="T38" fmla="*/ 865 w 2581"/>
                  <a:gd name="T39" fmla="*/ 1701 h 2936"/>
                  <a:gd name="T40" fmla="*/ 442 w 2581"/>
                  <a:gd name="T41" fmla="*/ 1779 h 2936"/>
                  <a:gd name="T42" fmla="*/ 330 w 2581"/>
                  <a:gd name="T43" fmla="*/ 1949 h 2936"/>
                  <a:gd name="T44" fmla="*/ 374 w 2581"/>
                  <a:gd name="T45" fmla="*/ 1940 h 2936"/>
                  <a:gd name="T46" fmla="*/ 466 w 2581"/>
                  <a:gd name="T47" fmla="*/ 1915 h 2936"/>
                  <a:gd name="T48" fmla="*/ 530 w 2581"/>
                  <a:gd name="T49" fmla="*/ 1920 h 2936"/>
                  <a:gd name="T50" fmla="*/ 651 w 2581"/>
                  <a:gd name="T51" fmla="*/ 1881 h 2936"/>
                  <a:gd name="T52" fmla="*/ 685 w 2581"/>
                  <a:gd name="T53" fmla="*/ 1969 h 2936"/>
                  <a:gd name="T54" fmla="*/ 695 w 2581"/>
                  <a:gd name="T55" fmla="*/ 2090 h 2936"/>
                  <a:gd name="T56" fmla="*/ 695 w 2581"/>
                  <a:gd name="T57" fmla="*/ 2149 h 2936"/>
                  <a:gd name="T58" fmla="*/ 724 w 2581"/>
                  <a:gd name="T59" fmla="*/ 2406 h 2936"/>
                  <a:gd name="T60" fmla="*/ 894 w 2581"/>
                  <a:gd name="T61" fmla="*/ 2557 h 2936"/>
                  <a:gd name="T62" fmla="*/ 1098 w 2581"/>
                  <a:gd name="T63" fmla="*/ 2615 h 2936"/>
                  <a:gd name="T64" fmla="*/ 1303 w 2581"/>
                  <a:gd name="T65" fmla="*/ 2562 h 2936"/>
                  <a:gd name="T66" fmla="*/ 1283 w 2581"/>
                  <a:gd name="T67" fmla="*/ 2372 h 2936"/>
                  <a:gd name="T68" fmla="*/ 1356 w 2581"/>
                  <a:gd name="T69" fmla="*/ 2319 h 2936"/>
                  <a:gd name="T70" fmla="*/ 1385 w 2581"/>
                  <a:gd name="T71" fmla="*/ 2324 h 2936"/>
                  <a:gd name="T72" fmla="*/ 1468 w 2581"/>
                  <a:gd name="T73" fmla="*/ 2197 h 2936"/>
                  <a:gd name="T74" fmla="*/ 1487 w 2581"/>
                  <a:gd name="T75" fmla="*/ 2207 h 2936"/>
                  <a:gd name="T76" fmla="*/ 1482 w 2581"/>
                  <a:gd name="T77" fmla="*/ 2270 h 2936"/>
                  <a:gd name="T78" fmla="*/ 1463 w 2581"/>
                  <a:gd name="T79" fmla="*/ 2406 h 2936"/>
                  <a:gd name="T80" fmla="*/ 1516 w 2581"/>
                  <a:gd name="T81" fmla="*/ 2328 h 2936"/>
                  <a:gd name="T82" fmla="*/ 1653 w 2581"/>
                  <a:gd name="T83" fmla="*/ 2246 h 2936"/>
                  <a:gd name="T84" fmla="*/ 1599 w 2581"/>
                  <a:gd name="T85" fmla="*/ 2037 h 2936"/>
                  <a:gd name="T86" fmla="*/ 1677 w 2581"/>
                  <a:gd name="T87" fmla="*/ 2163 h 2936"/>
                  <a:gd name="T88" fmla="*/ 1716 w 2581"/>
                  <a:gd name="T89" fmla="*/ 2299 h 2936"/>
                  <a:gd name="T90" fmla="*/ 1555 w 2581"/>
                  <a:gd name="T91" fmla="*/ 2474 h 2936"/>
                  <a:gd name="T92" fmla="*/ 1492 w 2581"/>
                  <a:gd name="T93" fmla="*/ 2756 h 2936"/>
                  <a:gd name="T94" fmla="*/ 1939 w 2581"/>
                  <a:gd name="T95" fmla="*/ 2751 h 2936"/>
                  <a:gd name="T96" fmla="*/ 2416 w 2581"/>
                  <a:gd name="T97" fmla="*/ 1405 h 2936"/>
                  <a:gd name="T98" fmla="*/ 2537 w 2581"/>
                  <a:gd name="T99" fmla="*/ 1366 h 2936"/>
                  <a:gd name="T100" fmla="*/ 2440 w 2581"/>
                  <a:gd name="T101" fmla="*/ 1415 h 2936"/>
                  <a:gd name="T102" fmla="*/ 345 w 2581"/>
                  <a:gd name="T103" fmla="*/ 1998 h 2936"/>
                  <a:gd name="T104" fmla="*/ 588 w 2581"/>
                  <a:gd name="T105" fmla="*/ 2037 h 2936"/>
                  <a:gd name="T106" fmla="*/ 666 w 2581"/>
                  <a:gd name="T107" fmla="*/ 1935 h 2936"/>
                  <a:gd name="T108" fmla="*/ 447 w 2581"/>
                  <a:gd name="T109" fmla="*/ 1998 h 2936"/>
                  <a:gd name="T110" fmla="*/ 2260 w 2581"/>
                  <a:gd name="T111" fmla="*/ 1376 h 2936"/>
                  <a:gd name="T112" fmla="*/ 1667 w 2581"/>
                  <a:gd name="T113" fmla="*/ 2251 h 2936"/>
                  <a:gd name="T114" fmla="*/ 2557 w 2581"/>
                  <a:gd name="T115" fmla="*/ 676 h 2936"/>
                  <a:gd name="T116" fmla="*/ 2323 w 2581"/>
                  <a:gd name="T117" fmla="*/ 1541 h 2936"/>
                  <a:gd name="T118" fmla="*/ 632 w 2581"/>
                  <a:gd name="T119" fmla="*/ 1925 h 2936"/>
                  <a:gd name="T120" fmla="*/ 2552 w 2581"/>
                  <a:gd name="T121" fmla="*/ 705 h 2936"/>
                  <a:gd name="T122" fmla="*/ 1419 w 2581"/>
                  <a:gd name="T123" fmla="*/ 2479 h 2936"/>
                  <a:gd name="T124" fmla="*/ 1458 w 2581"/>
                  <a:gd name="T125" fmla="*/ 2479 h 2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81" h="2936">
                    <a:moveTo>
                      <a:pt x="2003" y="2197"/>
                    </a:moveTo>
                    <a:lnTo>
                      <a:pt x="2007" y="2183"/>
                    </a:lnTo>
                    <a:lnTo>
                      <a:pt x="2037" y="2168"/>
                    </a:lnTo>
                    <a:lnTo>
                      <a:pt x="2051" y="2168"/>
                    </a:lnTo>
                    <a:lnTo>
                      <a:pt x="2066" y="2158"/>
                    </a:lnTo>
                    <a:lnTo>
                      <a:pt x="2051" y="2153"/>
                    </a:lnTo>
                    <a:lnTo>
                      <a:pt x="2037" y="2153"/>
                    </a:lnTo>
                    <a:lnTo>
                      <a:pt x="2037" y="2144"/>
                    </a:lnTo>
                    <a:lnTo>
                      <a:pt x="2051" y="2139"/>
                    </a:lnTo>
                    <a:lnTo>
                      <a:pt x="2012" y="2095"/>
                    </a:lnTo>
                    <a:lnTo>
                      <a:pt x="2017" y="2081"/>
                    </a:lnTo>
                    <a:lnTo>
                      <a:pt x="2017" y="2051"/>
                    </a:lnTo>
                    <a:lnTo>
                      <a:pt x="2027" y="2032"/>
                    </a:lnTo>
                    <a:lnTo>
                      <a:pt x="2041" y="2022"/>
                    </a:lnTo>
                    <a:lnTo>
                      <a:pt x="2037" y="1998"/>
                    </a:lnTo>
                    <a:lnTo>
                      <a:pt x="2041" y="1969"/>
                    </a:lnTo>
                    <a:lnTo>
                      <a:pt x="2051" y="1944"/>
                    </a:lnTo>
                    <a:lnTo>
                      <a:pt x="2051" y="1925"/>
                    </a:lnTo>
                    <a:lnTo>
                      <a:pt x="2056" y="1930"/>
                    </a:lnTo>
                    <a:lnTo>
                      <a:pt x="2056" y="1935"/>
                    </a:lnTo>
                    <a:lnTo>
                      <a:pt x="2066" y="1944"/>
                    </a:lnTo>
                    <a:lnTo>
                      <a:pt x="2085" y="1944"/>
                    </a:lnTo>
                    <a:lnTo>
                      <a:pt x="2095" y="1959"/>
                    </a:lnTo>
                    <a:lnTo>
                      <a:pt x="2105" y="1974"/>
                    </a:lnTo>
                    <a:lnTo>
                      <a:pt x="2144" y="1969"/>
                    </a:lnTo>
                    <a:lnTo>
                      <a:pt x="2173" y="1959"/>
                    </a:lnTo>
                    <a:lnTo>
                      <a:pt x="2192" y="1949"/>
                    </a:lnTo>
                    <a:lnTo>
                      <a:pt x="2207" y="1920"/>
                    </a:lnTo>
                    <a:lnTo>
                      <a:pt x="2221" y="1896"/>
                    </a:lnTo>
                    <a:lnTo>
                      <a:pt x="2246" y="1881"/>
                    </a:lnTo>
                    <a:lnTo>
                      <a:pt x="2250" y="1876"/>
                    </a:lnTo>
                    <a:lnTo>
                      <a:pt x="2250" y="1872"/>
                    </a:lnTo>
                    <a:lnTo>
                      <a:pt x="2246" y="1872"/>
                    </a:lnTo>
                    <a:lnTo>
                      <a:pt x="2241" y="1867"/>
                    </a:lnTo>
                    <a:lnTo>
                      <a:pt x="2241" y="1862"/>
                    </a:lnTo>
                    <a:lnTo>
                      <a:pt x="2236" y="1857"/>
                    </a:lnTo>
                    <a:lnTo>
                      <a:pt x="2236" y="1852"/>
                    </a:lnTo>
                    <a:lnTo>
                      <a:pt x="2231" y="1852"/>
                    </a:lnTo>
                    <a:lnTo>
                      <a:pt x="2226" y="1847"/>
                    </a:lnTo>
                    <a:lnTo>
                      <a:pt x="2226" y="1838"/>
                    </a:lnTo>
                    <a:lnTo>
                      <a:pt x="2231" y="1838"/>
                    </a:lnTo>
                    <a:lnTo>
                      <a:pt x="2226" y="1838"/>
                    </a:lnTo>
                    <a:lnTo>
                      <a:pt x="2226" y="1833"/>
                    </a:lnTo>
                    <a:lnTo>
                      <a:pt x="2231" y="1833"/>
                    </a:lnTo>
                    <a:lnTo>
                      <a:pt x="2241" y="1823"/>
                    </a:lnTo>
                    <a:lnTo>
                      <a:pt x="2246" y="1818"/>
                    </a:lnTo>
                    <a:lnTo>
                      <a:pt x="2246" y="1813"/>
                    </a:lnTo>
                    <a:lnTo>
                      <a:pt x="2241" y="1808"/>
                    </a:lnTo>
                    <a:lnTo>
                      <a:pt x="2241" y="1803"/>
                    </a:lnTo>
                    <a:lnTo>
                      <a:pt x="2236" y="1803"/>
                    </a:lnTo>
                    <a:lnTo>
                      <a:pt x="2241" y="1799"/>
                    </a:lnTo>
                    <a:lnTo>
                      <a:pt x="2246" y="1794"/>
                    </a:lnTo>
                    <a:lnTo>
                      <a:pt x="2246" y="1789"/>
                    </a:lnTo>
                    <a:lnTo>
                      <a:pt x="2250" y="1794"/>
                    </a:lnTo>
                    <a:lnTo>
                      <a:pt x="2255" y="1789"/>
                    </a:lnTo>
                    <a:lnTo>
                      <a:pt x="2260" y="1789"/>
                    </a:lnTo>
                    <a:lnTo>
                      <a:pt x="2265" y="1784"/>
                    </a:lnTo>
                    <a:lnTo>
                      <a:pt x="2260" y="1779"/>
                    </a:lnTo>
                    <a:lnTo>
                      <a:pt x="2260" y="1735"/>
                    </a:lnTo>
                    <a:lnTo>
                      <a:pt x="2255" y="1731"/>
                    </a:lnTo>
                    <a:lnTo>
                      <a:pt x="2250" y="1731"/>
                    </a:lnTo>
                    <a:lnTo>
                      <a:pt x="2246" y="1735"/>
                    </a:lnTo>
                    <a:lnTo>
                      <a:pt x="2236" y="1735"/>
                    </a:lnTo>
                    <a:lnTo>
                      <a:pt x="2236" y="1731"/>
                    </a:lnTo>
                    <a:lnTo>
                      <a:pt x="2241" y="1721"/>
                    </a:lnTo>
                    <a:lnTo>
                      <a:pt x="2236" y="1716"/>
                    </a:lnTo>
                    <a:lnTo>
                      <a:pt x="2236" y="1706"/>
                    </a:lnTo>
                    <a:lnTo>
                      <a:pt x="2246" y="1701"/>
                    </a:lnTo>
                    <a:lnTo>
                      <a:pt x="2250" y="1697"/>
                    </a:lnTo>
                    <a:lnTo>
                      <a:pt x="2250" y="1658"/>
                    </a:lnTo>
                    <a:lnTo>
                      <a:pt x="2246" y="1658"/>
                    </a:lnTo>
                    <a:lnTo>
                      <a:pt x="2241" y="1653"/>
                    </a:lnTo>
                    <a:lnTo>
                      <a:pt x="2246" y="1648"/>
                    </a:lnTo>
                    <a:lnTo>
                      <a:pt x="2241" y="1643"/>
                    </a:lnTo>
                    <a:lnTo>
                      <a:pt x="2246" y="1638"/>
                    </a:lnTo>
                    <a:lnTo>
                      <a:pt x="2246" y="1633"/>
                    </a:lnTo>
                    <a:lnTo>
                      <a:pt x="2241" y="1629"/>
                    </a:lnTo>
                    <a:lnTo>
                      <a:pt x="2241" y="1624"/>
                    </a:lnTo>
                    <a:lnTo>
                      <a:pt x="2236" y="1619"/>
                    </a:lnTo>
                    <a:lnTo>
                      <a:pt x="2236" y="1609"/>
                    </a:lnTo>
                    <a:lnTo>
                      <a:pt x="2231" y="1609"/>
                    </a:lnTo>
                    <a:lnTo>
                      <a:pt x="2231" y="1633"/>
                    </a:lnTo>
                    <a:lnTo>
                      <a:pt x="2212" y="1633"/>
                    </a:lnTo>
                    <a:lnTo>
                      <a:pt x="2212" y="1624"/>
                    </a:lnTo>
                    <a:lnTo>
                      <a:pt x="2192" y="1624"/>
                    </a:lnTo>
                    <a:lnTo>
                      <a:pt x="2192" y="1619"/>
                    </a:lnTo>
                    <a:lnTo>
                      <a:pt x="2187" y="1624"/>
                    </a:lnTo>
                    <a:lnTo>
                      <a:pt x="2182" y="1624"/>
                    </a:lnTo>
                    <a:lnTo>
                      <a:pt x="2178" y="1619"/>
                    </a:lnTo>
                    <a:lnTo>
                      <a:pt x="2173" y="1614"/>
                    </a:lnTo>
                    <a:lnTo>
                      <a:pt x="2178" y="1614"/>
                    </a:lnTo>
                    <a:lnTo>
                      <a:pt x="2178" y="1609"/>
                    </a:lnTo>
                    <a:lnTo>
                      <a:pt x="2168" y="1609"/>
                    </a:lnTo>
                    <a:lnTo>
                      <a:pt x="2168" y="1604"/>
                    </a:lnTo>
                    <a:lnTo>
                      <a:pt x="2173" y="1594"/>
                    </a:lnTo>
                    <a:lnTo>
                      <a:pt x="2182" y="1594"/>
                    </a:lnTo>
                    <a:lnTo>
                      <a:pt x="2178" y="1590"/>
                    </a:lnTo>
                    <a:lnTo>
                      <a:pt x="2173" y="1585"/>
                    </a:lnTo>
                    <a:lnTo>
                      <a:pt x="2173" y="1578"/>
                    </a:lnTo>
                    <a:lnTo>
                      <a:pt x="2178" y="1580"/>
                    </a:lnTo>
                    <a:lnTo>
                      <a:pt x="2182" y="1575"/>
                    </a:lnTo>
                    <a:lnTo>
                      <a:pt x="2187" y="1575"/>
                    </a:lnTo>
                    <a:lnTo>
                      <a:pt x="2192" y="1570"/>
                    </a:lnTo>
                    <a:lnTo>
                      <a:pt x="2192" y="1560"/>
                    </a:lnTo>
                    <a:lnTo>
                      <a:pt x="2187" y="1565"/>
                    </a:lnTo>
                    <a:lnTo>
                      <a:pt x="2182" y="1565"/>
                    </a:lnTo>
                    <a:lnTo>
                      <a:pt x="2182" y="1560"/>
                    </a:lnTo>
                    <a:lnTo>
                      <a:pt x="2178" y="1560"/>
                    </a:lnTo>
                    <a:lnTo>
                      <a:pt x="2178" y="1565"/>
                    </a:lnTo>
                    <a:lnTo>
                      <a:pt x="2173" y="1570"/>
                    </a:lnTo>
                    <a:lnTo>
                      <a:pt x="2173" y="1573"/>
                    </a:lnTo>
                    <a:lnTo>
                      <a:pt x="2168" y="1575"/>
                    </a:lnTo>
                    <a:lnTo>
                      <a:pt x="2163" y="1580"/>
                    </a:lnTo>
                    <a:lnTo>
                      <a:pt x="2163" y="1575"/>
                    </a:lnTo>
                    <a:lnTo>
                      <a:pt x="2158" y="1575"/>
                    </a:lnTo>
                    <a:lnTo>
                      <a:pt x="2158" y="1570"/>
                    </a:lnTo>
                    <a:lnTo>
                      <a:pt x="2153" y="1570"/>
                    </a:lnTo>
                    <a:lnTo>
                      <a:pt x="2153" y="1560"/>
                    </a:lnTo>
                    <a:lnTo>
                      <a:pt x="2158" y="1556"/>
                    </a:lnTo>
                    <a:lnTo>
                      <a:pt x="2158" y="1546"/>
                    </a:lnTo>
                    <a:lnTo>
                      <a:pt x="2163" y="1546"/>
                    </a:lnTo>
                    <a:lnTo>
                      <a:pt x="2163" y="1541"/>
                    </a:lnTo>
                    <a:lnTo>
                      <a:pt x="2168" y="1536"/>
                    </a:lnTo>
                    <a:lnTo>
                      <a:pt x="2163" y="1536"/>
                    </a:lnTo>
                    <a:lnTo>
                      <a:pt x="2163" y="1531"/>
                    </a:lnTo>
                    <a:lnTo>
                      <a:pt x="2153" y="1531"/>
                    </a:lnTo>
                    <a:lnTo>
                      <a:pt x="2148" y="1526"/>
                    </a:lnTo>
                    <a:lnTo>
                      <a:pt x="2153" y="1522"/>
                    </a:lnTo>
                    <a:lnTo>
                      <a:pt x="2148" y="1522"/>
                    </a:lnTo>
                    <a:lnTo>
                      <a:pt x="2148" y="1512"/>
                    </a:lnTo>
                    <a:lnTo>
                      <a:pt x="2153" y="1512"/>
                    </a:lnTo>
                    <a:lnTo>
                      <a:pt x="2153" y="1507"/>
                    </a:lnTo>
                    <a:lnTo>
                      <a:pt x="2158" y="1502"/>
                    </a:lnTo>
                    <a:lnTo>
                      <a:pt x="2163" y="1497"/>
                    </a:lnTo>
                    <a:lnTo>
                      <a:pt x="2163" y="1483"/>
                    </a:lnTo>
                    <a:lnTo>
                      <a:pt x="2158" y="1483"/>
                    </a:lnTo>
                    <a:lnTo>
                      <a:pt x="2158" y="1478"/>
                    </a:lnTo>
                    <a:lnTo>
                      <a:pt x="2153" y="1483"/>
                    </a:lnTo>
                    <a:lnTo>
                      <a:pt x="2148" y="1473"/>
                    </a:lnTo>
                    <a:lnTo>
                      <a:pt x="2153" y="1473"/>
                    </a:lnTo>
                    <a:lnTo>
                      <a:pt x="2153" y="1468"/>
                    </a:lnTo>
                    <a:lnTo>
                      <a:pt x="2148" y="1468"/>
                    </a:lnTo>
                    <a:lnTo>
                      <a:pt x="2148" y="1463"/>
                    </a:lnTo>
                    <a:lnTo>
                      <a:pt x="2148" y="1463"/>
                    </a:lnTo>
                    <a:lnTo>
                      <a:pt x="2148" y="1458"/>
                    </a:lnTo>
                    <a:lnTo>
                      <a:pt x="2144" y="1458"/>
                    </a:lnTo>
                    <a:lnTo>
                      <a:pt x="2144" y="1453"/>
                    </a:lnTo>
                    <a:lnTo>
                      <a:pt x="2153" y="1453"/>
                    </a:lnTo>
                    <a:lnTo>
                      <a:pt x="2153" y="1449"/>
                    </a:lnTo>
                    <a:lnTo>
                      <a:pt x="2158" y="1453"/>
                    </a:lnTo>
                    <a:lnTo>
                      <a:pt x="2168" y="1449"/>
                    </a:lnTo>
                    <a:lnTo>
                      <a:pt x="2182" y="1449"/>
                    </a:lnTo>
                    <a:lnTo>
                      <a:pt x="2187" y="1453"/>
                    </a:lnTo>
                    <a:lnTo>
                      <a:pt x="2192" y="1449"/>
                    </a:lnTo>
                    <a:lnTo>
                      <a:pt x="2202" y="1449"/>
                    </a:lnTo>
                    <a:lnTo>
                      <a:pt x="2207" y="1444"/>
                    </a:lnTo>
                    <a:lnTo>
                      <a:pt x="2207" y="1439"/>
                    </a:lnTo>
                    <a:lnTo>
                      <a:pt x="2202" y="1439"/>
                    </a:lnTo>
                    <a:lnTo>
                      <a:pt x="2202" y="1424"/>
                    </a:lnTo>
                    <a:lnTo>
                      <a:pt x="2207" y="1419"/>
                    </a:lnTo>
                    <a:lnTo>
                      <a:pt x="2207" y="1415"/>
                    </a:lnTo>
                    <a:lnTo>
                      <a:pt x="2202" y="1405"/>
                    </a:lnTo>
                    <a:lnTo>
                      <a:pt x="2207" y="1405"/>
                    </a:lnTo>
                    <a:lnTo>
                      <a:pt x="2207" y="1395"/>
                    </a:lnTo>
                    <a:lnTo>
                      <a:pt x="2212" y="1390"/>
                    </a:lnTo>
                    <a:lnTo>
                      <a:pt x="2212" y="1395"/>
                    </a:lnTo>
                    <a:lnTo>
                      <a:pt x="2226" y="1395"/>
                    </a:lnTo>
                    <a:lnTo>
                      <a:pt x="2226" y="1400"/>
                    </a:lnTo>
                    <a:lnTo>
                      <a:pt x="2246" y="1400"/>
                    </a:lnTo>
                    <a:lnTo>
                      <a:pt x="2248" y="1402"/>
                    </a:lnTo>
                    <a:lnTo>
                      <a:pt x="2250" y="1395"/>
                    </a:lnTo>
                    <a:lnTo>
                      <a:pt x="2246" y="1390"/>
                    </a:lnTo>
                    <a:lnTo>
                      <a:pt x="2241" y="1390"/>
                    </a:lnTo>
                    <a:lnTo>
                      <a:pt x="2241" y="1385"/>
                    </a:lnTo>
                    <a:lnTo>
                      <a:pt x="2236" y="1381"/>
                    </a:lnTo>
                    <a:lnTo>
                      <a:pt x="2221" y="1381"/>
                    </a:lnTo>
                    <a:lnTo>
                      <a:pt x="2221" y="1385"/>
                    </a:lnTo>
                    <a:lnTo>
                      <a:pt x="2216" y="1385"/>
                    </a:lnTo>
                    <a:lnTo>
                      <a:pt x="2213" y="1386"/>
                    </a:lnTo>
                    <a:lnTo>
                      <a:pt x="2212" y="1376"/>
                    </a:lnTo>
                    <a:lnTo>
                      <a:pt x="2212" y="1376"/>
                    </a:lnTo>
                    <a:lnTo>
                      <a:pt x="2212" y="1371"/>
                    </a:lnTo>
                    <a:lnTo>
                      <a:pt x="2207" y="1366"/>
                    </a:lnTo>
                    <a:lnTo>
                      <a:pt x="2212" y="1371"/>
                    </a:lnTo>
                    <a:lnTo>
                      <a:pt x="2221" y="1371"/>
                    </a:lnTo>
                    <a:lnTo>
                      <a:pt x="2221" y="1371"/>
                    </a:lnTo>
                    <a:lnTo>
                      <a:pt x="2231" y="1371"/>
                    </a:lnTo>
                    <a:lnTo>
                      <a:pt x="2231" y="1376"/>
                    </a:lnTo>
                    <a:lnTo>
                      <a:pt x="2241" y="1376"/>
                    </a:lnTo>
                    <a:lnTo>
                      <a:pt x="2248" y="1371"/>
                    </a:lnTo>
                    <a:lnTo>
                      <a:pt x="2256" y="1371"/>
                    </a:lnTo>
                    <a:lnTo>
                      <a:pt x="2260" y="1366"/>
                    </a:lnTo>
                    <a:lnTo>
                      <a:pt x="2265" y="1361"/>
                    </a:lnTo>
                    <a:lnTo>
                      <a:pt x="2265" y="1361"/>
                    </a:lnTo>
                    <a:lnTo>
                      <a:pt x="2265" y="1351"/>
                    </a:lnTo>
                    <a:lnTo>
                      <a:pt x="2270" y="1351"/>
                    </a:lnTo>
                    <a:lnTo>
                      <a:pt x="2270" y="1342"/>
                    </a:lnTo>
                    <a:lnTo>
                      <a:pt x="2265" y="1337"/>
                    </a:lnTo>
                    <a:lnTo>
                      <a:pt x="2275" y="1337"/>
                    </a:lnTo>
                    <a:lnTo>
                      <a:pt x="2275" y="1327"/>
                    </a:lnTo>
                    <a:lnTo>
                      <a:pt x="2270" y="1327"/>
                    </a:lnTo>
                    <a:lnTo>
                      <a:pt x="2275" y="1322"/>
                    </a:lnTo>
                    <a:lnTo>
                      <a:pt x="2275" y="1317"/>
                    </a:lnTo>
                    <a:lnTo>
                      <a:pt x="2272" y="1319"/>
                    </a:lnTo>
                    <a:lnTo>
                      <a:pt x="2270" y="1322"/>
                    </a:lnTo>
                    <a:lnTo>
                      <a:pt x="2265" y="1322"/>
                    </a:lnTo>
                    <a:lnTo>
                      <a:pt x="2275" y="1313"/>
                    </a:lnTo>
                    <a:lnTo>
                      <a:pt x="2275" y="1293"/>
                    </a:lnTo>
                    <a:lnTo>
                      <a:pt x="2270" y="1293"/>
                    </a:lnTo>
                    <a:lnTo>
                      <a:pt x="2260" y="1283"/>
                    </a:lnTo>
                    <a:lnTo>
                      <a:pt x="2265" y="1279"/>
                    </a:lnTo>
                    <a:lnTo>
                      <a:pt x="2270" y="1283"/>
                    </a:lnTo>
                    <a:lnTo>
                      <a:pt x="2285" y="1283"/>
                    </a:lnTo>
                    <a:lnTo>
                      <a:pt x="2289" y="1290"/>
                    </a:lnTo>
                    <a:lnTo>
                      <a:pt x="2289" y="1293"/>
                    </a:lnTo>
                    <a:lnTo>
                      <a:pt x="2294" y="1293"/>
                    </a:lnTo>
                    <a:lnTo>
                      <a:pt x="2299" y="1293"/>
                    </a:lnTo>
                    <a:lnTo>
                      <a:pt x="2299" y="1288"/>
                    </a:lnTo>
                    <a:lnTo>
                      <a:pt x="2291" y="1288"/>
                    </a:lnTo>
                    <a:lnTo>
                      <a:pt x="2294" y="1283"/>
                    </a:lnTo>
                    <a:lnTo>
                      <a:pt x="2299" y="1283"/>
                    </a:lnTo>
                    <a:lnTo>
                      <a:pt x="2304" y="1279"/>
                    </a:lnTo>
                    <a:lnTo>
                      <a:pt x="2299" y="1279"/>
                    </a:lnTo>
                    <a:lnTo>
                      <a:pt x="2304" y="1259"/>
                    </a:lnTo>
                    <a:lnTo>
                      <a:pt x="2309" y="1259"/>
                    </a:lnTo>
                    <a:lnTo>
                      <a:pt x="2314" y="1254"/>
                    </a:lnTo>
                    <a:lnTo>
                      <a:pt x="2314" y="1249"/>
                    </a:lnTo>
                    <a:lnTo>
                      <a:pt x="2309" y="1249"/>
                    </a:lnTo>
                    <a:lnTo>
                      <a:pt x="2309" y="1244"/>
                    </a:lnTo>
                    <a:lnTo>
                      <a:pt x="2304" y="1244"/>
                    </a:lnTo>
                    <a:lnTo>
                      <a:pt x="2304" y="1240"/>
                    </a:lnTo>
                    <a:lnTo>
                      <a:pt x="2299" y="1240"/>
                    </a:lnTo>
                    <a:lnTo>
                      <a:pt x="2299" y="1230"/>
                    </a:lnTo>
                    <a:lnTo>
                      <a:pt x="2304" y="1230"/>
                    </a:lnTo>
                    <a:lnTo>
                      <a:pt x="2299" y="1225"/>
                    </a:lnTo>
                    <a:lnTo>
                      <a:pt x="2309" y="1225"/>
                    </a:lnTo>
                    <a:lnTo>
                      <a:pt x="2314" y="1220"/>
                    </a:lnTo>
                    <a:lnTo>
                      <a:pt x="2309" y="1220"/>
                    </a:lnTo>
                    <a:lnTo>
                      <a:pt x="2314" y="1215"/>
                    </a:lnTo>
                    <a:lnTo>
                      <a:pt x="2309" y="1215"/>
                    </a:lnTo>
                    <a:lnTo>
                      <a:pt x="2314" y="1210"/>
                    </a:lnTo>
                    <a:lnTo>
                      <a:pt x="2319" y="1206"/>
                    </a:lnTo>
                    <a:lnTo>
                      <a:pt x="2319" y="1210"/>
                    </a:lnTo>
                    <a:lnTo>
                      <a:pt x="2323" y="1210"/>
                    </a:lnTo>
                    <a:lnTo>
                      <a:pt x="2323" y="1201"/>
                    </a:lnTo>
                    <a:lnTo>
                      <a:pt x="2328" y="1201"/>
                    </a:lnTo>
                    <a:lnTo>
                      <a:pt x="2328" y="1196"/>
                    </a:lnTo>
                    <a:lnTo>
                      <a:pt x="2323" y="1191"/>
                    </a:lnTo>
                    <a:lnTo>
                      <a:pt x="2323" y="1186"/>
                    </a:lnTo>
                    <a:lnTo>
                      <a:pt x="2328" y="1191"/>
                    </a:lnTo>
                    <a:lnTo>
                      <a:pt x="2328" y="1176"/>
                    </a:lnTo>
                    <a:lnTo>
                      <a:pt x="2333" y="1172"/>
                    </a:lnTo>
                    <a:lnTo>
                      <a:pt x="2328" y="1172"/>
                    </a:lnTo>
                    <a:lnTo>
                      <a:pt x="2328" y="1167"/>
                    </a:lnTo>
                    <a:lnTo>
                      <a:pt x="2319" y="1167"/>
                    </a:lnTo>
                    <a:lnTo>
                      <a:pt x="2323" y="1162"/>
                    </a:lnTo>
                    <a:lnTo>
                      <a:pt x="2322" y="1157"/>
                    </a:lnTo>
                    <a:lnTo>
                      <a:pt x="2329" y="1157"/>
                    </a:lnTo>
                    <a:lnTo>
                      <a:pt x="2328" y="1152"/>
                    </a:lnTo>
                    <a:lnTo>
                      <a:pt x="2328" y="1152"/>
                    </a:lnTo>
                    <a:lnTo>
                      <a:pt x="2319" y="1152"/>
                    </a:lnTo>
                    <a:lnTo>
                      <a:pt x="2319" y="1147"/>
                    </a:lnTo>
                    <a:lnTo>
                      <a:pt x="2323" y="1142"/>
                    </a:lnTo>
                    <a:lnTo>
                      <a:pt x="2323" y="1142"/>
                    </a:lnTo>
                    <a:lnTo>
                      <a:pt x="2328" y="1138"/>
                    </a:lnTo>
                    <a:lnTo>
                      <a:pt x="2328" y="1133"/>
                    </a:lnTo>
                    <a:lnTo>
                      <a:pt x="2333" y="1133"/>
                    </a:lnTo>
                    <a:lnTo>
                      <a:pt x="2333" y="1128"/>
                    </a:lnTo>
                    <a:lnTo>
                      <a:pt x="2336" y="1123"/>
                    </a:lnTo>
                    <a:lnTo>
                      <a:pt x="2333" y="1123"/>
                    </a:lnTo>
                    <a:lnTo>
                      <a:pt x="2338" y="1118"/>
                    </a:lnTo>
                    <a:lnTo>
                      <a:pt x="2341" y="1123"/>
                    </a:lnTo>
                    <a:lnTo>
                      <a:pt x="2348" y="1123"/>
                    </a:lnTo>
                    <a:lnTo>
                      <a:pt x="2343" y="1118"/>
                    </a:lnTo>
                    <a:lnTo>
                      <a:pt x="2343" y="1113"/>
                    </a:lnTo>
                    <a:lnTo>
                      <a:pt x="2348" y="1113"/>
                    </a:lnTo>
                    <a:lnTo>
                      <a:pt x="2348" y="1108"/>
                    </a:lnTo>
                    <a:lnTo>
                      <a:pt x="2343" y="1108"/>
                    </a:lnTo>
                    <a:lnTo>
                      <a:pt x="2350" y="1103"/>
                    </a:lnTo>
                    <a:lnTo>
                      <a:pt x="2337" y="1096"/>
                    </a:lnTo>
                    <a:lnTo>
                      <a:pt x="2333" y="1084"/>
                    </a:lnTo>
                    <a:lnTo>
                      <a:pt x="2328" y="1084"/>
                    </a:lnTo>
                    <a:lnTo>
                      <a:pt x="2328" y="1079"/>
                    </a:lnTo>
                    <a:lnTo>
                      <a:pt x="2338" y="1079"/>
                    </a:lnTo>
                    <a:lnTo>
                      <a:pt x="2343" y="1084"/>
                    </a:lnTo>
                    <a:lnTo>
                      <a:pt x="2348" y="1089"/>
                    </a:lnTo>
                    <a:lnTo>
                      <a:pt x="2348" y="1094"/>
                    </a:lnTo>
                    <a:lnTo>
                      <a:pt x="2353" y="1094"/>
                    </a:lnTo>
                    <a:lnTo>
                      <a:pt x="2349" y="1087"/>
                    </a:lnTo>
                    <a:lnTo>
                      <a:pt x="2348" y="1079"/>
                    </a:lnTo>
                    <a:lnTo>
                      <a:pt x="2353" y="1074"/>
                    </a:lnTo>
                    <a:lnTo>
                      <a:pt x="2357" y="1084"/>
                    </a:lnTo>
                    <a:lnTo>
                      <a:pt x="2367" y="1084"/>
                    </a:lnTo>
                    <a:lnTo>
                      <a:pt x="2362" y="1089"/>
                    </a:lnTo>
                    <a:lnTo>
                      <a:pt x="2372" y="1089"/>
                    </a:lnTo>
                    <a:lnTo>
                      <a:pt x="2374" y="1091"/>
                    </a:lnTo>
                    <a:lnTo>
                      <a:pt x="2374" y="1089"/>
                    </a:lnTo>
                    <a:lnTo>
                      <a:pt x="2377" y="1084"/>
                    </a:lnTo>
                    <a:lnTo>
                      <a:pt x="2377" y="1079"/>
                    </a:lnTo>
                    <a:lnTo>
                      <a:pt x="2377" y="1084"/>
                    </a:lnTo>
                    <a:lnTo>
                      <a:pt x="2377" y="1079"/>
                    </a:lnTo>
                    <a:lnTo>
                      <a:pt x="2382" y="1079"/>
                    </a:lnTo>
                    <a:lnTo>
                      <a:pt x="2387" y="1089"/>
                    </a:lnTo>
                    <a:lnTo>
                      <a:pt x="2391" y="1089"/>
                    </a:lnTo>
                    <a:lnTo>
                      <a:pt x="2391" y="1094"/>
                    </a:lnTo>
                    <a:lnTo>
                      <a:pt x="2394" y="1099"/>
                    </a:lnTo>
                    <a:lnTo>
                      <a:pt x="2396" y="1099"/>
                    </a:lnTo>
                    <a:lnTo>
                      <a:pt x="2401" y="1103"/>
                    </a:lnTo>
                    <a:lnTo>
                      <a:pt x="2411" y="1103"/>
                    </a:lnTo>
                    <a:lnTo>
                      <a:pt x="2411" y="1099"/>
                    </a:lnTo>
                    <a:lnTo>
                      <a:pt x="2416" y="1094"/>
                    </a:lnTo>
                    <a:lnTo>
                      <a:pt x="2416" y="1079"/>
                    </a:lnTo>
                    <a:lnTo>
                      <a:pt x="2430" y="1079"/>
                    </a:lnTo>
                    <a:lnTo>
                      <a:pt x="2435" y="1084"/>
                    </a:lnTo>
                    <a:lnTo>
                      <a:pt x="2440" y="1079"/>
                    </a:lnTo>
                    <a:lnTo>
                      <a:pt x="2445" y="1079"/>
                    </a:lnTo>
                    <a:lnTo>
                      <a:pt x="2450" y="1074"/>
                    </a:lnTo>
                    <a:lnTo>
                      <a:pt x="2455" y="1074"/>
                    </a:lnTo>
                    <a:lnTo>
                      <a:pt x="2455" y="1065"/>
                    </a:lnTo>
                    <a:lnTo>
                      <a:pt x="2459" y="1060"/>
                    </a:lnTo>
                    <a:lnTo>
                      <a:pt x="2459" y="1055"/>
                    </a:lnTo>
                    <a:lnTo>
                      <a:pt x="2464" y="1055"/>
                    </a:lnTo>
                    <a:lnTo>
                      <a:pt x="2464" y="1065"/>
                    </a:lnTo>
                    <a:lnTo>
                      <a:pt x="2474" y="1065"/>
                    </a:lnTo>
                    <a:lnTo>
                      <a:pt x="2474" y="1040"/>
                    </a:lnTo>
                    <a:lnTo>
                      <a:pt x="2474" y="1040"/>
                    </a:lnTo>
                    <a:lnTo>
                      <a:pt x="2479" y="1035"/>
                    </a:lnTo>
                    <a:lnTo>
                      <a:pt x="2479" y="1031"/>
                    </a:lnTo>
                    <a:lnTo>
                      <a:pt x="2484" y="1031"/>
                    </a:lnTo>
                    <a:lnTo>
                      <a:pt x="2484" y="1026"/>
                    </a:lnTo>
                    <a:lnTo>
                      <a:pt x="2479" y="1026"/>
                    </a:lnTo>
                    <a:lnTo>
                      <a:pt x="2474" y="1021"/>
                    </a:lnTo>
                    <a:lnTo>
                      <a:pt x="2479" y="1021"/>
                    </a:lnTo>
                    <a:lnTo>
                      <a:pt x="2484" y="1023"/>
                    </a:lnTo>
                    <a:lnTo>
                      <a:pt x="2484" y="1021"/>
                    </a:lnTo>
                    <a:lnTo>
                      <a:pt x="2498" y="1021"/>
                    </a:lnTo>
                    <a:lnTo>
                      <a:pt x="2498" y="1011"/>
                    </a:lnTo>
                    <a:lnTo>
                      <a:pt x="2494" y="1006"/>
                    </a:lnTo>
                    <a:lnTo>
                      <a:pt x="2489" y="1011"/>
                    </a:lnTo>
                    <a:lnTo>
                      <a:pt x="2484" y="1011"/>
                    </a:lnTo>
                    <a:lnTo>
                      <a:pt x="2489" y="1006"/>
                    </a:lnTo>
                    <a:lnTo>
                      <a:pt x="2494" y="1004"/>
                    </a:lnTo>
                    <a:lnTo>
                      <a:pt x="2494" y="1001"/>
                    </a:lnTo>
                    <a:lnTo>
                      <a:pt x="2498" y="1001"/>
                    </a:lnTo>
                    <a:lnTo>
                      <a:pt x="2503" y="997"/>
                    </a:lnTo>
                    <a:lnTo>
                      <a:pt x="2498" y="997"/>
                    </a:lnTo>
                    <a:lnTo>
                      <a:pt x="2503" y="992"/>
                    </a:lnTo>
                    <a:lnTo>
                      <a:pt x="2503" y="982"/>
                    </a:lnTo>
                    <a:lnTo>
                      <a:pt x="2508" y="982"/>
                    </a:lnTo>
                    <a:lnTo>
                      <a:pt x="2508" y="977"/>
                    </a:lnTo>
                    <a:lnTo>
                      <a:pt x="2513" y="982"/>
                    </a:lnTo>
                    <a:lnTo>
                      <a:pt x="2513" y="977"/>
                    </a:lnTo>
                    <a:lnTo>
                      <a:pt x="2508" y="972"/>
                    </a:lnTo>
                    <a:lnTo>
                      <a:pt x="2515" y="970"/>
                    </a:lnTo>
                    <a:lnTo>
                      <a:pt x="2518" y="967"/>
                    </a:lnTo>
                    <a:lnTo>
                      <a:pt x="2532" y="972"/>
                    </a:lnTo>
                    <a:lnTo>
                      <a:pt x="2532" y="977"/>
                    </a:lnTo>
                    <a:lnTo>
                      <a:pt x="2537" y="982"/>
                    </a:lnTo>
                    <a:lnTo>
                      <a:pt x="2540" y="987"/>
                    </a:lnTo>
                    <a:lnTo>
                      <a:pt x="2542" y="992"/>
                    </a:lnTo>
                    <a:lnTo>
                      <a:pt x="2547" y="992"/>
                    </a:lnTo>
                    <a:lnTo>
                      <a:pt x="2547" y="997"/>
                    </a:lnTo>
                    <a:lnTo>
                      <a:pt x="2542" y="997"/>
                    </a:lnTo>
                    <a:lnTo>
                      <a:pt x="2537" y="992"/>
                    </a:lnTo>
                    <a:lnTo>
                      <a:pt x="2537" y="987"/>
                    </a:lnTo>
                    <a:lnTo>
                      <a:pt x="2523" y="972"/>
                    </a:lnTo>
                    <a:lnTo>
                      <a:pt x="2519" y="978"/>
                    </a:lnTo>
                    <a:lnTo>
                      <a:pt x="2519" y="983"/>
                    </a:lnTo>
                    <a:lnTo>
                      <a:pt x="2518" y="1046"/>
                    </a:lnTo>
                    <a:lnTo>
                      <a:pt x="2523" y="1050"/>
                    </a:lnTo>
                    <a:lnTo>
                      <a:pt x="2528" y="1045"/>
                    </a:lnTo>
                    <a:lnTo>
                      <a:pt x="2528" y="1040"/>
                    </a:lnTo>
                    <a:lnTo>
                      <a:pt x="2532" y="1040"/>
                    </a:lnTo>
                    <a:lnTo>
                      <a:pt x="2532" y="1035"/>
                    </a:lnTo>
                    <a:lnTo>
                      <a:pt x="2532" y="1035"/>
                    </a:lnTo>
                    <a:lnTo>
                      <a:pt x="2532" y="1011"/>
                    </a:lnTo>
                    <a:lnTo>
                      <a:pt x="2528" y="1006"/>
                    </a:lnTo>
                    <a:lnTo>
                      <a:pt x="2542" y="1006"/>
                    </a:lnTo>
                    <a:lnTo>
                      <a:pt x="2542" y="1011"/>
                    </a:lnTo>
                    <a:lnTo>
                      <a:pt x="2547" y="1011"/>
                    </a:lnTo>
                    <a:lnTo>
                      <a:pt x="2542" y="1016"/>
                    </a:lnTo>
                    <a:lnTo>
                      <a:pt x="2542" y="1021"/>
                    </a:lnTo>
                    <a:lnTo>
                      <a:pt x="2537" y="1021"/>
                    </a:lnTo>
                    <a:lnTo>
                      <a:pt x="2537" y="1031"/>
                    </a:lnTo>
                    <a:lnTo>
                      <a:pt x="2542" y="1031"/>
                    </a:lnTo>
                    <a:lnTo>
                      <a:pt x="2540" y="1035"/>
                    </a:lnTo>
                    <a:lnTo>
                      <a:pt x="2542" y="1040"/>
                    </a:lnTo>
                    <a:lnTo>
                      <a:pt x="2547" y="1045"/>
                    </a:lnTo>
                    <a:lnTo>
                      <a:pt x="2547" y="1040"/>
                    </a:lnTo>
                    <a:lnTo>
                      <a:pt x="2543" y="1035"/>
                    </a:lnTo>
                    <a:lnTo>
                      <a:pt x="2547" y="1031"/>
                    </a:lnTo>
                    <a:lnTo>
                      <a:pt x="2547" y="1035"/>
                    </a:lnTo>
                    <a:lnTo>
                      <a:pt x="2552" y="1031"/>
                    </a:lnTo>
                    <a:lnTo>
                      <a:pt x="2552" y="1026"/>
                    </a:lnTo>
                    <a:lnTo>
                      <a:pt x="2557" y="1026"/>
                    </a:lnTo>
                    <a:lnTo>
                      <a:pt x="2557" y="1026"/>
                    </a:lnTo>
                    <a:lnTo>
                      <a:pt x="2552" y="1021"/>
                    </a:lnTo>
                    <a:lnTo>
                      <a:pt x="2557" y="1021"/>
                    </a:lnTo>
                    <a:lnTo>
                      <a:pt x="2562" y="1016"/>
                    </a:lnTo>
                    <a:lnTo>
                      <a:pt x="2552" y="1016"/>
                    </a:lnTo>
                    <a:lnTo>
                      <a:pt x="2557" y="1011"/>
                    </a:lnTo>
                    <a:lnTo>
                      <a:pt x="2549" y="1010"/>
                    </a:lnTo>
                    <a:lnTo>
                      <a:pt x="2547" y="1001"/>
                    </a:lnTo>
                    <a:lnTo>
                      <a:pt x="2552" y="1001"/>
                    </a:lnTo>
                    <a:lnTo>
                      <a:pt x="2552" y="997"/>
                    </a:lnTo>
                    <a:lnTo>
                      <a:pt x="2556" y="992"/>
                    </a:lnTo>
                    <a:lnTo>
                      <a:pt x="2548" y="990"/>
                    </a:lnTo>
                    <a:lnTo>
                      <a:pt x="2547" y="987"/>
                    </a:lnTo>
                    <a:lnTo>
                      <a:pt x="2542" y="987"/>
                    </a:lnTo>
                    <a:lnTo>
                      <a:pt x="2542" y="982"/>
                    </a:lnTo>
                    <a:lnTo>
                      <a:pt x="2539" y="981"/>
                    </a:lnTo>
                    <a:lnTo>
                      <a:pt x="2537" y="972"/>
                    </a:lnTo>
                    <a:lnTo>
                      <a:pt x="2542" y="977"/>
                    </a:lnTo>
                    <a:lnTo>
                      <a:pt x="2552" y="977"/>
                    </a:lnTo>
                    <a:lnTo>
                      <a:pt x="2557" y="972"/>
                    </a:lnTo>
                    <a:lnTo>
                      <a:pt x="2557" y="967"/>
                    </a:lnTo>
                    <a:lnTo>
                      <a:pt x="2562" y="972"/>
                    </a:lnTo>
                    <a:lnTo>
                      <a:pt x="2566" y="972"/>
                    </a:lnTo>
                    <a:lnTo>
                      <a:pt x="2566" y="958"/>
                    </a:lnTo>
                    <a:lnTo>
                      <a:pt x="2562" y="953"/>
                    </a:lnTo>
                    <a:lnTo>
                      <a:pt x="2562" y="948"/>
                    </a:lnTo>
                    <a:lnTo>
                      <a:pt x="2557" y="943"/>
                    </a:lnTo>
                    <a:lnTo>
                      <a:pt x="2557" y="943"/>
                    </a:lnTo>
                    <a:lnTo>
                      <a:pt x="2553" y="940"/>
                    </a:lnTo>
                    <a:lnTo>
                      <a:pt x="2549" y="944"/>
                    </a:lnTo>
                    <a:lnTo>
                      <a:pt x="2547" y="948"/>
                    </a:lnTo>
                    <a:lnTo>
                      <a:pt x="2542" y="948"/>
                    </a:lnTo>
                    <a:lnTo>
                      <a:pt x="2546" y="942"/>
                    </a:lnTo>
                    <a:lnTo>
                      <a:pt x="2547" y="938"/>
                    </a:lnTo>
                    <a:lnTo>
                      <a:pt x="2551" y="937"/>
                    </a:lnTo>
                    <a:lnTo>
                      <a:pt x="2552" y="933"/>
                    </a:lnTo>
                    <a:lnTo>
                      <a:pt x="2547" y="933"/>
                    </a:lnTo>
                    <a:lnTo>
                      <a:pt x="2552" y="928"/>
                    </a:lnTo>
                    <a:lnTo>
                      <a:pt x="2553" y="932"/>
                    </a:lnTo>
                    <a:lnTo>
                      <a:pt x="2557" y="928"/>
                    </a:lnTo>
                    <a:lnTo>
                      <a:pt x="2557" y="924"/>
                    </a:lnTo>
                    <a:lnTo>
                      <a:pt x="2552" y="924"/>
                    </a:lnTo>
                    <a:lnTo>
                      <a:pt x="2562" y="919"/>
                    </a:lnTo>
                    <a:lnTo>
                      <a:pt x="2562" y="914"/>
                    </a:lnTo>
                    <a:lnTo>
                      <a:pt x="2566" y="914"/>
                    </a:lnTo>
                    <a:lnTo>
                      <a:pt x="2566" y="909"/>
                    </a:lnTo>
                    <a:lnTo>
                      <a:pt x="2571" y="914"/>
                    </a:lnTo>
                    <a:lnTo>
                      <a:pt x="2576" y="914"/>
                    </a:lnTo>
                    <a:lnTo>
                      <a:pt x="2576" y="909"/>
                    </a:lnTo>
                    <a:lnTo>
                      <a:pt x="2581" y="904"/>
                    </a:lnTo>
                    <a:lnTo>
                      <a:pt x="2581" y="899"/>
                    </a:lnTo>
                    <a:lnTo>
                      <a:pt x="2576" y="899"/>
                    </a:lnTo>
                    <a:lnTo>
                      <a:pt x="2576" y="894"/>
                    </a:lnTo>
                    <a:lnTo>
                      <a:pt x="2571" y="890"/>
                    </a:lnTo>
                    <a:lnTo>
                      <a:pt x="2576" y="890"/>
                    </a:lnTo>
                    <a:lnTo>
                      <a:pt x="2571" y="885"/>
                    </a:lnTo>
                    <a:lnTo>
                      <a:pt x="2576" y="885"/>
                    </a:lnTo>
                    <a:lnTo>
                      <a:pt x="2576" y="875"/>
                    </a:lnTo>
                    <a:lnTo>
                      <a:pt x="2581" y="875"/>
                    </a:lnTo>
                    <a:lnTo>
                      <a:pt x="2576" y="870"/>
                    </a:lnTo>
                    <a:lnTo>
                      <a:pt x="2581" y="865"/>
                    </a:lnTo>
                    <a:lnTo>
                      <a:pt x="2576" y="865"/>
                    </a:lnTo>
                    <a:lnTo>
                      <a:pt x="2576" y="860"/>
                    </a:lnTo>
                    <a:lnTo>
                      <a:pt x="2581" y="860"/>
                    </a:lnTo>
                    <a:lnTo>
                      <a:pt x="2581" y="846"/>
                    </a:lnTo>
                    <a:lnTo>
                      <a:pt x="2576" y="841"/>
                    </a:lnTo>
                    <a:lnTo>
                      <a:pt x="2576" y="831"/>
                    </a:lnTo>
                    <a:lnTo>
                      <a:pt x="2571" y="826"/>
                    </a:lnTo>
                    <a:lnTo>
                      <a:pt x="2571" y="802"/>
                    </a:lnTo>
                    <a:lnTo>
                      <a:pt x="2566" y="802"/>
                    </a:lnTo>
                    <a:lnTo>
                      <a:pt x="2566" y="797"/>
                    </a:lnTo>
                    <a:lnTo>
                      <a:pt x="2566" y="797"/>
                    </a:lnTo>
                    <a:lnTo>
                      <a:pt x="2566" y="792"/>
                    </a:lnTo>
                    <a:lnTo>
                      <a:pt x="2571" y="792"/>
                    </a:lnTo>
                    <a:lnTo>
                      <a:pt x="2571" y="788"/>
                    </a:lnTo>
                    <a:lnTo>
                      <a:pt x="2566" y="783"/>
                    </a:lnTo>
                    <a:lnTo>
                      <a:pt x="2571" y="778"/>
                    </a:lnTo>
                    <a:lnTo>
                      <a:pt x="2566" y="773"/>
                    </a:lnTo>
                    <a:lnTo>
                      <a:pt x="2566" y="778"/>
                    </a:lnTo>
                    <a:lnTo>
                      <a:pt x="2562" y="778"/>
                    </a:lnTo>
                    <a:lnTo>
                      <a:pt x="2557" y="783"/>
                    </a:lnTo>
                    <a:lnTo>
                      <a:pt x="2557" y="778"/>
                    </a:lnTo>
                    <a:lnTo>
                      <a:pt x="2561" y="777"/>
                    </a:lnTo>
                    <a:lnTo>
                      <a:pt x="2562" y="773"/>
                    </a:lnTo>
                    <a:lnTo>
                      <a:pt x="2557" y="773"/>
                    </a:lnTo>
                    <a:lnTo>
                      <a:pt x="2552" y="768"/>
                    </a:lnTo>
                    <a:lnTo>
                      <a:pt x="2557" y="768"/>
                    </a:lnTo>
                    <a:lnTo>
                      <a:pt x="2560" y="764"/>
                    </a:lnTo>
                    <a:lnTo>
                      <a:pt x="2562" y="768"/>
                    </a:lnTo>
                    <a:lnTo>
                      <a:pt x="2566" y="763"/>
                    </a:lnTo>
                    <a:lnTo>
                      <a:pt x="2562" y="761"/>
                    </a:lnTo>
                    <a:lnTo>
                      <a:pt x="2562" y="758"/>
                    </a:lnTo>
                    <a:lnTo>
                      <a:pt x="2566" y="754"/>
                    </a:lnTo>
                    <a:lnTo>
                      <a:pt x="2566" y="744"/>
                    </a:lnTo>
                    <a:lnTo>
                      <a:pt x="2562" y="739"/>
                    </a:lnTo>
                    <a:lnTo>
                      <a:pt x="2557" y="739"/>
                    </a:lnTo>
                    <a:lnTo>
                      <a:pt x="2552" y="734"/>
                    </a:lnTo>
                    <a:lnTo>
                      <a:pt x="2547" y="734"/>
                    </a:lnTo>
                    <a:lnTo>
                      <a:pt x="2547" y="729"/>
                    </a:lnTo>
                    <a:lnTo>
                      <a:pt x="2542" y="724"/>
                    </a:lnTo>
                    <a:lnTo>
                      <a:pt x="2523" y="724"/>
                    </a:lnTo>
                    <a:lnTo>
                      <a:pt x="2528" y="719"/>
                    </a:lnTo>
                    <a:lnTo>
                      <a:pt x="2528" y="715"/>
                    </a:lnTo>
                    <a:lnTo>
                      <a:pt x="2537" y="715"/>
                    </a:lnTo>
                    <a:lnTo>
                      <a:pt x="2532" y="710"/>
                    </a:lnTo>
                    <a:lnTo>
                      <a:pt x="2532" y="705"/>
                    </a:lnTo>
                    <a:lnTo>
                      <a:pt x="2528" y="700"/>
                    </a:lnTo>
                    <a:lnTo>
                      <a:pt x="2523" y="695"/>
                    </a:lnTo>
                    <a:lnTo>
                      <a:pt x="2528" y="695"/>
                    </a:lnTo>
                    <a:lnTo>
                      <a:pt x="2528" y="681"/>
                    </a:lnTo>
                    <a:lnTo>
                      <a:pt x="2518" y="666"/>
                    </a:lnTo>
                    <a:lnTo>
                      <a:pt x="2508" y="661"/>
                    </a:lnTo>
                    <a:lnTo>
                      <a:pt x="2498" y="656"/>
                    </a:lnTo>
                    <a:lnTo>
                      <a:pt x="2503" y="656"/>
                    </a:lnTo>
                    <a:lnTo>
                      <a:pt x="2513" y="651"/>
                    </a:lnTo>
                    <a:lnTo>
                      <a:pt x="2518" y="651"/>
                    </a:lnTo>
                    <a:lnTo>
                      <a:pt x="2513" y="647"/>
                    </a:lnTo>
                    <a:lnTo>
                      <a:pt x="2508" y="642"/>
                    </a:lnTo>
                    <a:lnTo>
                      <a:pt x="2503" y="637"/>
                    </a:lnTo>
                    <a:lnTo>
                      <a:pt x="2498" y="637"/>
                    </a:lnTo>
                    <a:lnTo>
                      <a:pt x="2498" y="637"/>
                    </a:lnTo>
                    <a:lnTo>
                      <a:pt x="2494" y="637"/>
                    </a:lnTo>
                    <a:lnTo>
                      <a:pt x="2484" y="632"/>
                    </a:lnTo>
                    <a:lnTo>
                      <a:pt x="2489" y="632"/>
                    </a:lnTo>
                    <a:lnTo>
                      <a:pt x="2491" y="628"/>
                    </a:lnTo>
                    <a:lnTo>
                      <a:pt x="2494" y="627"/>
                    </a:lnTo>
                    <a:lnTo>
                      <a:pt x="2498" y="632"/>
                    </a:lnTo>
                    <a:lnTo>
                      <a:pt x="2498" y="627"/>
                    </a:lnTo>
                    <a:lnTo>
                      <a:pt x="2494" y="622"/>
                    </a:lnTo>
                    <a:lnTo>
                      <a:pt x="2489" y="622"/>
                    </a:lnTo>
                    <a:lnTo>
                      <a:pt x="2487" y="626"/>
                    </a:lnTo>
                    <a:lnTo>
                      <a:pt x="2484" y="627"/>
                    </a:lnTo>
                    <a:lnTo>
                      <a:pt x="2479" y="622"/>
                    </a:lnTo>
                    <a:lnTo>
                      <a:pt x="2479" y="617"/>
                    </a:lnTo>
                    <a:lnTo>
                      <a:pt x="2469" y="617"/>
                    </a:lnTo>
                    <a:lnTo>
                      <a:pt x="2469" y="622"/>
                    </a:lnTo>
                    <a:lnTo>
                      <a:pt x="2464" y="622"/>
                    </a:lnTo>
                    <a:lnTo>
                      <a:pt x="2463" y="618"/>
                    </a:lnTo>
                    <a:lnTo>
                      <a:pt x="2450" y="617"/>
                    </a:lnTo>
                    <a:lnTo>
                      <a:pt x="2440" y="608"/>
                    </a:lnTo>
                    <a:lnTo>
                      <a:pt x="2435" y="603"/>
                    </a:lnTo>
                    <a:lnTo>
                      <a:pt x="2425" y="598"/>
                    </a:lnTo>
                    <a:lnTo>
                      <a:pt x="2416" y="598"/>
                    </a:lnTo>
                    <a:lnTo>
                      <a:pt x="2411" y="593"/>
                    </a:lnTo>
                    <a:lnTo>
                      <a:pt x="2430" y="593"/>
                    </a:lnTo>
                    <a:lnTo>
                      <a:pt x="2442" y="606"/>
                    </a:lnTo>
                    <a:lnTo>
                      <a:pt x="2445" y="608"/>
                    </a:lnTo>
                    <a:lnTo>
                      <a:pt x="2459" y="613"/>
                    </a:lnTo>
                    <a:lnTo>
                      <a:pt x="2464" y="613"/>
                    </a:lnTo>
                    <a:lnTo>
                      <a:pt x="2464" y="608"/>
                    </a:lnTo>
                    <a:lnTo>
                      <a:pt x="2469" y="613"/>
                    </a:lnTo>
                    <a:lnTo>
                      <a:pt x="2479" y="613"/>
                    </a:lnTo>
                    <a:lnTo>
                      <a:pt x="2484" y="617"/>
                    </a:lnTo>
                    <a:lnTo>
                      <a:pt x="2489" y="617"/>
                    </a:lnTo>
                    <a:lnTo>
                      <a:pt x="2498" y="622"/>
                    </a:lnTo>
                    <a:lnTo>
                      <a:pt x="2503" y="622"/>
                    </a:lnTo>
                    <a:lnTo>
                      <a:pt x="2508" y="627"/>
                    </a:lnTo>
                    <a:lnTo>
                      <a:pt x="2518" y="637"/>
                    </a:lnTo>
                    <a:lnTo>
                      <a:pt x="2528" y="642"/>
                    </a:lnTo>
                    <a:lnTo>
                      <a:pt x="2532" y="647"/>
                    </a:lnTo>
                    <a:lnTo>
                      <a:pt x="2537" y="647"/>
                    </a:lnTo>
                    <a:lnTo>
                      <a:pt x="2537" y="637"/>
                    </a:lnTo>
                    <a:lnTo>
                      <a:pt x="2528" y="632"/>
                    </a:lnTo>
                    <a:lnTo>
                      <a:pt x="2528" y="627"/>
                    </a:lnTo>
                    <a:lnTo>
                      <a:pt x="2532" y="622"/>
                    </a:lnTo>
                    <a:lnTo>
                      <a:pt x="2528" y="617"/>
                    </a:lnTo>
                    <a:lnTo>
                      <a:pt x="2528" y="613"/>
                    </a:lnTo>
                    <a:lnTo>
                      <a:pt x="2523" y="613"/>
                    </a:lnTo>
                    <a:lnTo>
                      <a:pt x="2518" y="608"/>
                    </a:lnTo>
                    <a:lnTo>
                      <a:pt x="2523" y="608"/>
                    </a:lnTo>
                    <a:lnTo>
                      <a:pt x="2523" y="603"/>
                    </a:lnTo>
                    <a:lnTo>
                      <a:pt x="2528" y="603"/>
                    </a:lnTo>
                    <a:lnTo>
                      <a:pt x="2532" y="608"/>
                    </a:lnTo>
                    <a:lnTo>
                      <a:pt x="2542" y="608"/>
                    </a:lnTo>
                    <a:lnTo>
                      <a:pt x="2542" y="613"/>
                    </a:lnTo>
                    <a:lnTo>
                      <a:pt x="2555" y="613"/>
                    </a:lnTo>
                    <a:lnTo>
                      <a:pt x="2552" y="617"/>
                    </a:lnTo>
                    <a:lnTo>
                      <a:pt x="2557" y="617"/>
                    </a:lnTo>
                    <a:lnTo>
                      <a:pt x="2562" y="622"/>
                    </a:lnTo>
                    <a:lnTo>
                      <a:pt x="2562" y="617"/>
                    </a:lnTo>
                    <a:lnTo>
                      <a:pt x="2559" y="614"/>
                    </a:lnTo>
                    <a:lnTo>
                      <a:pt x="2557" y="608"/>
                    </a:lnTo>
                    <a:lnTo>
                      <a:pt x="2552" y="603"/>
                    </a:lnTo>
                    <a:lnTo>
                      <a:pt x="2552" y="588"/>
                    </a:lnTo>
                    <a:lnTo>
                      <a:pt x="2562" y="588"/>
                    </a:lnTo>
                    <a:lnTo>
                      <a:pt x="2566" y="593"/>
                    </a:lnTo>
                    <a:lnTo>
                      <a:pt x="2566" y="583"/>
                    </a:lnTo>
                    <a:lnTo>
                      <a:pt x="2562" y="583"/>
                    </a:lnTo>
                    <a:lnTo>
                      <a:pt x="2557" y="579"/>
                    </a:lnTo>
                    <a:lnTo>
                      <a:pt x="2552" y="579"/>
                    </a:lnTo>
                    <a:lnTo>
                      <a:pt x="2552" y="583"/>
                    </a:lnTo>
                    <a:lnTo>
                      <a:pt x="2547" y="583"/>
                    </a:lnTo>
                    <a:lnTo>
                      <a:pt x="2547" y="588"/>
                    </a:lnTo>
                    <a:lnTo>
                      <a:pt x="2537" y="574"/>
                    </a:lnTo>
                    <a:lnTo>
                      <a:pt x="2537" y="569"/>
                    </a:lnTo>
                    <a:lnTo>
                      <a:pt x="2528" y="564"/>
                    </a:lnTo>
                    <a:lnTo>
                      <a:pt x="2528" y="559"/>
                    </a:lnTo>
                    <a:lnTo>
                      <a:pt x="2523" y="554"/>
                    </a:lnTo>
                    <a:lnTo>
                      <a:pt x="2523" y="544"/>
                    </a:lnTo>
                    <a:lnTo>
                      <a:pt x="2528" y="535"/>
                    </a:lnTo>
                    <a:lnTo>
                      <a:pt x="2532" y="535"/>
                    </a:lnTo>
                    <a:lnTo>
                      <a:pt x="2528" y="530"/>
                    </a:lnTo>
                    <a:lnTo>
                      <a:pt x="2528" y="520"/>
                    </a:lnTo>
                    <a:lnTo>
                      <a:pt x="2518" y="515"/>
                    </a:lnTo>
                    <a:lnTo>
                      <a:pt x="2513" y="510"/>
                    </a:lnTo>
                    <a:lnTo>
                      <a:pt x="2513" y="515"/>
                    </a:lnTo>
                    <a:lnTo>
                      <a:pt x="2508" y="515"/>
                    </a:lnTo>
                    <a:lnTo>
                      <a:pt x="2508" y="510"/>
                    </a:lnTo>
                    <a:lnTo>
                      <a:pt x="2503" y="510"/>
                    </a:lnTo>
                    <a:lnTo>
                      <a:pt x="2503" y="506"/>
                    </a:lnTo>
                    <a:lnTo>
                      <a:pt x="2494" y="506"/>
                    </a:lnTo>
                    <a:lnTo>
                      <a:pt x="2494" y="496"/>
                    </a:lnTo>
                    <a:lnTo>
                      <a:pt x="2489" y="496"/>
                    </a:lnTo>
                    <a:lnTo>
                      <a:pt x="2489" y="491"/>
                    </a:lnTo>
                    <a:lnTo>
                      <a:pt x="2484" y="486"/>
                    </a:lnTo>
                    <a:lnTo>
                      <a:pt x="2479" y="481"/>
                    </a:lnTo>
                    <a:lnTo>
                      <a:pt x="2474" y="476"/>
                    </a:lnTo>
                    <a:lnTo>
                      <a:pt x="2479" y="476"/>
                    </a:lnTo>
                    <a:lnTo>
                      <a:pt x="2483" y="481"/>
                    </a:lnTo>
                    <a:lnTo>
                      <a:pt x="2494" y="491"/>
                    </a:lnTo>
                    <a:lnTo>
                      <a:pt x="2494" y="491"/>
                    </a:lnTo>
                    <a:lnTo>
                      <a:pt x="2503" y="491"/>
                    </a:lnTo>
                    <a:lnTo>
                      <a:pt x="2513" y="501"/>
                    </a:lnTo>
                    <a:lnTo>
                      <a:pt x="2518" y="506"/>
                    </a:lnTo>
                    <a:lnTo>
                      <a:pt x="2523" y="506"/>
                    </a:lnTo>
                    <a:lnTo>
                      <a:pt x="2523" y="510"/>
                    </a:lnTo>
                    <a:lnTo>
                      <a:pt x="2528" y="510"/>
                    </a:lnTo>
                    <a:lnTo>
                      <a:pt x="2525" y="503"/>
                    </a:lnTo>
                    <a:lnTo>
                      <a:pt x="2528" y="501"/>
                    </a:lnTo>
                    <a:lnTo>
                      <a:pt x="2523" y="496"/>
                    </a:lnTo>
                    <a:lnTo>
                      <a:pt x="2518" y="491"/>
                    </a:lnTo>
                    <a:lnTo>
                      <a:pt x="2513" y="486"/>
                    </a:lnTo>
                    <a:lnTo>
                      <a:pt x="2508" y="481"/>
                    </a:lnTo>
                    <a:lnTo>
                      <a:pt x="2508" y="467"/>
                    </a:lnTo>
                    <a:lnTo>
                      <a:pt x="2503" y="467"/>
                    </a:lnTo>
                    <a:lnTo>
                      <a:pt x="2503" y="472"/>
                    </a:lnTo>
                    <a:lnTo>
                      <a:pt x="2498" y="462"/>
                    </a:lnTo>
                    <a:lnTo>
                      <a:pt x="2494" y="457"/>
                    </a:lnTo>
                    <a:lnTo>
                      <a:pt x="2494" y="447"/>
                    </a:lnTo>
                    <a:lnTo>
                      <a:pt x="2489" y="442"/>
                    </a:lnTo>
                    <a:lnTo>
                      <a:pt x="2494" y="442"/>
                    </a:lnTo>
                    <a:lnTo>
                      <a:pt x="2496" y="445"/>
                    </a:lnTo>
                    <a:lnTo>
                      <a:pt x="2498" y="442"/>
                    </a:lnTo>
                    <a:lnTo>
                      <a:pt x="2498" y="438"/>
                    </a:lnTo>
                    <a:lnTo>
                      <a:pt x="2484" y="438"/>
                    </a:lnTo>
                    <a:lnTo>
                      <a:pt x="2479" y="418"/>
                    </a:lnTo>
                    <a:lnTo>
                      <a:pt x="2459" y="408"/>
                    </a:lnTo>
                    <a:lnTo>
                      <a:pt x="2445" y="413"/>
                    </a:lnTo>
                    <a:lnTo>
                      <a:pt x="2435" y="408"/>
                    </a:lnTo>
                    <a:lnTo>
                      <a:pt x="2430" y="418"/>
                    </a:lnTo>
                    <a:lnTo>
                      <a:pt x="2416" y="438"/>
                    </a:lnTo>
                    <a:lnTo>
                      <a:pt x="2401" y="442"/>
                    </a:lnTo>
                    <a:lnTo>
                      <a:pt x="2391" y="438"/>
                    </a:lnTo>
                    <a:lnTo>
                      <a:pt x="2377" y="428"/>
                    </a:lnTo>
                    <a:lnTo>
                      <a:pt x="2367" y="438"/>
                    </a:lnTo>
                    <a:lnTo>
                      <a:pt x="2362" y="452"/>
                    </a:lnTo>
                    <a:lnTo>
                      <a:pt x="2357" y="462"/>
                    </a:lnTo>
                    <a:lnTo>
                      <a:pt x="2343" y="467"/>
                    </a:lnTo>
                    <a:lnTo>
                      <a:pt x="2333" y="433"/>
                    </a:lnTo>
                    <a:lnTo>
                      <a:pt x="2328" y="423"/>
                    </a:lnTo>
                    <a:lnTo>
                      <a:pt x="2319" y="408"/>
                    </a:lnTo>
                    <a:lnTo>
                      <a:pt x="2309" y="399"/>
                    </a:lnTo>
                    <a:lnTo>
                      <a:pt x="2299" y="394"/>
                    </a:lnTo>
                    <a:lnTo>
                      <a:pt x="2294" y="389"/>
                    </a:lnTo>
                    <a:lnTo>
                      <a:pt x="2299" y="365"/>
                    </a:lnTo>
                    <a:lnTo>
                      <a:pt x="2309" y="335"/>
                    </a:lnTo>
                    <a:lnTo>
                      <a:pt x="2314" y="326"/>
                    </a:lnTo>
                    <a:lnTo>
                      <a:pt x="2314" y="321"/>
                    </a:lnTo>
                    <a:lnTo>
                      <a:pt x="2309" y="306"/>
                    </a:lnTo>
                    <a:lnTo>
                      <a:pt x="2304" y="301"/>
                    </a:lnTo>
                    <a:lnTo>
                      <a:pt x="2299" y="292"/>
                    </a:lnTo>
                    <a:lnTo>
                      <a:pt x="2309" y="282"/>
                    </a:lnTo>
                    <a:lnTo>
                      <a:pt x="2319" y="267"/>
                    </a:lnTo>
                    <a:lnTo>
                      <a:pt x="2299" y="219"/>
                    </a:lnTo>
                    <a:lnTo>
                      <a:pt x="2280" y="204"/>
                    </a:lnTo>
                    <a:lnTo>
                      <a:pt x="2260" y="185"/>
                    </a:lnTo>
                    <a:lnTo>
                      <a:pt x="2231" y="170"/>
                    </a:lnTo>
                    <a:lnTo>
                      <a:pt x="2207" y="151"/>
                    </a:lnTo>
                    <a:lnTo>
                      <a:pt x="2182" y="136"/>
                    </a:lnTo>
                    <a:lnTo>
                      <a:pt x="2163" y="122"/>
                    </a:lnTo>
                    <a:lnTo>
                      <a:pt x="2148" y="102"/>
                    </a:lnTo>
                    <a:lnTo>
                      <a:pt x="2124" y="88"/>
                    </a:lnTo>
                    <a:lnTo>
                      <a:pt x="2114" y="73"/>
                    </a:lnTo>
                    <a:lnTo>
                      <a:pt x="2095" y="63"/>
                    </a:lnTo>
                    <a:lnTo>
                      <a:pt x="2075" y="54"/>
                    </a:lnTo>
                    <a:lnTo>
                      <a:pt x="2056" y="44"/>
                    </a:lnTo>
                    <a:lnTo>
                      <a:pt x="2046" y="39"/>
                    </a:lnTo>
                    <a:lnTo>
                      <a:pt x="2003" y="0"/>
                    </a:lnTo>
                    <a:lnTo>
                      <a:pt x="2003" y="5"/>
                    </a:lnTo>
                    <a:lnTo>
                      <a:pt x="1998" y="10"/>
                    </a:lnTo>
                    <a:lnTo>
                      <a:pt x="1998" y="24"/>
                    </a:lnTo>
                    <a:lnTo>
                      <a:pt x="1993" y="29"/>
                    </a:lnTo>
                    <a:lnTo>
                      <a:pt x="1969" y="97"/>
                    </a:lnTo>
                    <a:lnTo>
                      <a:pt x="1959" y="112"/>
                    </a:lnTo>
                    <a:lnTo>
                      <a:pt x="1944" y="136"/>
                    </a:lnTo>
                    <a:lnTo>
                      <a:pt x="1939" y="146"/>
                    </a:lnTo>
                    <a:lnTo>
                      <a:pt x="1939" y="151"/>
                    </a:lnTo>
                    <a:lnTo>
                      <a:pt x="1935" y="156"/>
                    </a:lnTo>
                    <a:lnTo>
                      <a:pt x="1925" y="219"/>
                    </a:lnTo>
                    <a:lnTo>
                      <a:pt x="1920" y="238"/>
                    </a:lnTo>
                    <a:lnTo>
                      <a:pt x="1900" y="277"/>
                    </a:lnTo>
                    <a:lnTo>
                      <a:pt x="1896" y="282"/>
                    </a:lnTo>
                    <a:lnTo>
                      <a:pt x="1896" y="287"/>
                    </a:lnTo>
                    <a:lnTo>
                      <a:pt x="1891" y="292"/>
                    </a:lnTo>
                    <a:lnTo>
                      <a:pt x="1891" y="297"/>
                    </a:lnTo>
                    <a:lnTo>
                      <a:pt x="1886" y="306"/>
                    </a:lnTo>
                    <a:lnTo>
                      <a:pt x="1876" y="321"/>
                    </a:lnTo>
                    <a:lnTo>
                      <a:pt x="1871" y="331"/>
                    </a:lnTo>
                    <a:lnTo>
                      <a:pt x="1852" y="365"/>
                    </a:lnTo>
                    <a:lnTo>
                      <a:pt x="1832" y="389"/>
                    </a:lnTo>
                    <a:lnTo>
                      <a:pt x="1823" y="404"/>
                    </a:lnTo>
                    <a:lnTo>
                      <a:pt x="1813" y="413"/>
                    </a:lnTo>
                    <a:lnTo>
                      <a:pt x="1798" y="428"/>
                    </a:lnTo>
                    <a:lnTo>
                      <a:pt x="1798" y="423"/>
                    </a:lnTo>
                    <a:lnTo>
                      <a:pt x="1794" y="418"/>
                    </a:lnTo>
                    <a:lnTo>
                      <a:pt x="1794" y="408"/>
                    </a:lnTo>
                    <a:lnTo>
                      <a:pt x="1789" y="404"/>
                    </a:lnTo>
                    <a:lnTo>
                      <a:pt x="1760" y="394"/>
                    </a:lnTo>
                    <a:lnTo>
                      <a:pt x="1730" y="389"/>
                    </a:lnTo>
                    <a:lnTo>
                      <a:pt x="1730" y="433"/>
                    </a:lnTo>
                    <a:lnTo>
                      <a:pt x="1706" y="438"/>
                    </a:lnTo>
                    <a:lnTo>
                      <a:pt x="1691" y="438"/>
                    </a:lnTo>
                    <a:lnTo>
                      <a:pt x="1687" y="442"/>
                    </a:lnTo>
                    <a:lnTo>
                      <a:pt x="1677" y="447"/>
                    </a:lnTo>
                    <a:lnTo>
                      <a:pt x="1672" y="452"/>
                    </a:lnTo>
                    <a:lnTo>
                      <a:pt x="1667" y="457"/>
                    </a:lnTo>
                    <a:lnTo>
                      <a:pt x="1662" y="462"/>
                    </a:lnTo>
                    <a:lnTo>
                      <a:pt x="1653" y="472"/>
                    </a:lnTo>
                    <a:lnTo>
                      <a:pt x="1648" y="481"/>
                    </a:lnTo>
                    <a:lnTo>
                      <a:pt x="1643" y="486"/>
                    </a:lnTo>
                    <a:lnTo>
                      <a:pt x="1638" y="496"/>
                    </a:lnTo>
                    <a:lnTo>
                      <a:pt x="1599" y="496"/>
                    </a:lnTo>
                    <a:lnTo>
                      <a:pt x="1589" y="501"/>
                    </a:lnTo>
                    <a:lnTo>
                      <a:pt x="1589" y="520"/>
                    </a:lnTo>
                    <a:lnTo>
                      <a:pt x="1599" y="525"/>
                    </a:lnTo>
                    <a:lnTo>
                      <a:pt x="1599" y="530"/>
                    </a:lnTo>
                    <a:lnTo>
                      <a:pt x="1609" y="535"/>
                    </a:lnTo>
                    <a:lnTo>
                      <a:pt x="1619" y="554"/>
                    </a:lnTo>
                    <a:lnTo>
                      <a:pt x="1614" y="564"/>
                    </a:lnTo>
                    <a:lnTo>
                      <a:pt x="1585" y="569"/>
                    </a:lnTo>
                    <a:lnTo>
                      <a:pt x="1585" y="593"/>
                    </a:lnTo>
                    <a:lnTo>
                      <a:pt x="1580" y="593"/>
                    </a:lnTo>
                    <a:lnTo>
                      <a:pt x="1570" y="588"/>
                    </a:lnTo>
                    <a:lnTo>
                      <a:pt x="1555" y="579"/>
                    </a:lnTo>
                    <a:lnTo>
                      <a:pt x="1531" y="574"/>
                    </a:lnTo>
                    <a:lnTo>
                      <a:pt x="1521" y="579"/>
                    </a:lnTo>
                    <a:lnTo>
                      <a:pt x="1516" y="588"/>
                    </a:lnTo>
                    <a:lnTo>
                      <a:pt x="1507" y="588"/>
                    </a:lnTo>
                    <a:lnTo>
                      <a:pt x="1507" y="593"/>
                    </a:lnTo>
                    <a:lnTo>
                      <a:pt x="1502" y="593"/>
                    </a:lnTo>
                    <a:lnTo>
                      <a:pt x="1497" y="598"/>
                    </a:lnTo>
                    <a:lnTo>
                      <a:pt x="1492" y="608"/>
                    </a:lnTo>
                    <a:lnTo>
                      <a:pt x="1482" y="622"/>
                    </a:lnTo>
                    <a:lnTo>
                      <a:pt x="1478" y="632"/>
                    </a:lnTo>
                    <a:lnTo>
                      <a:pt x="1473" y="637"/>
                    </a:lnTo>
                    <a:lnTo>
                      <a:pt x="1468" y="647"/>
                    </a:lnTo>
                    <a:lnTo>
                      <a:pt x="1468" y="661"/>
                    </a:lnTo>
                    <a:lnTo>
                      <a:pt x="1458" y="666"/>
                    </a:lnTo>
                    <a:lnTo>
                      <a:pt x="1463" y="685"/>
                    </a:lnTo>
                    <a:lnTo>
                      <a:pt x="1468" y="695"/>
                    </a:lnTo>
                    <a:lnTo>
                      <a:pt x="1478" y="700"/>
                    </a:lnTo>
                    <a:lnTo>
                      <a:pt x="1492" y="710"/>
                    </a:lnTo>
                    <a:lnTo>
                      <a:pt x="1497" y="715"/>
                    </a:lnTo>
                    <a:lnTo>
                      <a:pt x="1507" y="724"/>
                    </a:lnTo>
                    <a:lnTo>
                      <a:pt x="1507" y="729"/>
                    </a:lnTo>
                    <a:lnTo>
                      <a:pt x="1499" y="750"/>
                    </a:lnTo>
                    <a:lnTo>
                      <a:pt x="1491" y="733"/>
                    </a:lnTo>
                    <a:lnTo>
                      <a:pt x="1482" y="744"/>
                    </a:lnTo>
                    <a:lnTo>
                      <a:pt x="1482" y="754"/>
                    </a:lnTo>
                    <a:lnTo>
                      <a:pt x="1478" y="768"/>
                    </a:lnTo>
                    <a:lnTo>
                      <a:pt x="1473" y="788"/>
                    </a:lnTo>
                    <a:lnTo>
                      <a:pt x="1463" y="792"/>
                    </a:lnTo>
                    <a:lnTo>
                      <a:pt x="1453" y="788"/>
                    </a:lnTo>
                    <a:lnTo>
                      <a:pt x="1439" y="788"/>
                    </a:lnTo>
                    <a:lnTo>
                      <a:pt x="1429" y="792"/>
                    </a:lnTo>
                    <a:lnTo>
                      <a:pt x="1429" y="794"/>
                    </a:lnTo>
                    <a:lnTo>
                      <a:pt x="1424" y="797"/>
                    </a:lnTo>
                    <a:lnTo>
                      <a:pt x="1414" y="817"/>
                    </a:lnTo>
                    <a:lnTo>
                      <a:pt x="1410" y="826"/>
                    </a:lnTo>
                    <a:lnTo>
                      <a:pt x="1405" y="831"/>
                    </a:lnTo>
                    <a:lnTo>
                      <a:pt x="1405" y="836"/>
                    </a:lnTo>
                    <a:lnTo>
                      <a:pt x="1400" y="841"/>
                    </a:lnTo>
                    <a:lnTo>
                      <a:pt x="1395" y="851"/>
                    </a:lnTo>
                    <a:lnTo>
                      <a:pt x="1380" y="860"/>
                    </a:lnTo>
                    <a:lnTo>
                      <a:pt x="1380" y="875"/>
                    </a:lnTo>
                    <a:lnTo>
                      <a:pt x="1375" y="885"/>
                    </a:lnTo>
                    <a:lnTo>
                      <a:pt x="1385" y="899"/>
                    </a:lnTo>
                    <a:lnTo>
                      <a:pt x="1385" y="904"/>
                    </a:lnTo>
                    <a:lnTo>
                      <a:pt x="1390" y="914"/>
                    </a:lnTo>
                    <a:lnTo>
                      <a:pt x="1390" y="924"/>
                    </a:lnTo>
                    <a:lnTo>
                      <a:pt x="1395" y="938"/>
                    </a:lnTo>
                    <a:lnTo>
                      <a:pt x="1390" y="948"/>
                    </a:lnTo>
                    <a:lnTo>
                      <a:pt x="1400" y="972"/>
                    </a:lnTo>
                    <a:lnTo>
                      <a:pt x="1390" y="987"/>
                    </a:lnTo>
                    <a:lnTo>
                      <a:pt x="1380" y="992"/>
                    </a:lnTo>
                    <a:lnTo>
                      <a:pt x="1371" y="1006"/>
                    </a:lnTo>
                    <a:lnTo>
                      <a:pt x="1371" y="1026"/>
                    </a:lnTo>
                    <a:lnTo>
                      <a:pt x="1366" y="1031"/>
                    </a:lnTo>
                    <a:lnTo>
                      <a:pt x="1346" y="1040"/>
                    </a:lnTo>
                    <a:lnTo>
                      <a:pt x="1341" y="1050"/>
                    </a:lnTo>
                    <a:lnTo>
                      <a:pt x="1332" y="1055"/>
                    </a:lnTo>
                    <a:lnTo>
                      <a:pt x="1317" y="1060"/>
                    </a:lnTo>
                    <a:lnTo>
                      <a:pt x="1312" y="1060"/>
                    </a:lnTo>
                    <a:lnTo>
                      <a:pt x="1298" y="1065"/>
                    </a:lnTo>
                    <a:lnTo>
                      <a:pt x="1288" y="1065"/>
                    </a:lnTo>
                    <a:lnTo>
                      <a:pt x="1269" y="1069"/>
                    </a:lnTo>
                    <a:lnTo>
                      <a:pt x="1264" y="1069"/>
                    </a:lnTo>
                    <a:lnTo>
                      <a:pt x="1259" y="1074"/>
                    </a:lnTo>
                    <a:lnTo>
                      <a:pt x="1254" y="1074"/>
                    </a:lnTo>
                    <a:lnTo>
                      <a:pt x="1225" y="1089"/>
                    </a:lnTo>
                    <a:lnTo>
                      <a:pt x="1215" y="1089"/>
                    </a:lnTo>
                    <a:lnTo>
                      <a:pt x="1196" y="1084"/>
                    </a:lnTo>
                    <a:lnTo>
                      <a:pt x="1191" y="1084"/>
                    </a:lnTo>
                    <a:lnTo>
                      <a:pt x="1191" y="1079"/>
                    </a:lnTo>
                    <a:lnTo>
                      <a:pt x="1171" y="1079"/>
                    </a:lnTo>
                    <a:lnTo>
                      <a:pt x="1166" y="1074"/>
                    </a:lnTo>
                    <a:lnTo>
                      <a:pt x="1162" y="1074"/>
                    </a:lnTo>
                    <a:lnTo>
                      <a:pt x="1162" y="1089"/>
                    </a:lnTo>
                    <a:lnTo>
                      <a:pt x="1157" y="1099"/>
                    </a:lnTo>
                    <a:lnTo>
                      <a:pt x="1162" y="1103"/>
                    </a:lnTo>
                    <a:lnTo>
                      <a:pt x="1157" y="1103"/>
                    </a:lnTo>
                    <a:lnTo>
                      <a:pt x="1157" y="1172"/>
                    </a:lnTo>
                    <a:lnTo>
                      <a:pt x="1152" y="1176"/>
                    </a:lnTo>
                    <a:lnTo>
                      <a:pt x="1157" y="1191"/>
                    </a:lnTo>
                    <a:lnTo>
                      <a:pt x="1157" y="1230"/>
                    </a:lnTo>
                    <a:lnTo>
                      <a:pt x="1152" y="1240"/>
                    </a:lnTo>
                    <a:lnTo>
                      <a:pt x="1152" y="1254"/>
                    </a:lnTo>
                    <a:lnTo>
                      <a:pt x="1157" y="1259"/>
                    </a:lnTo>
                    <a:lnTo>
                      <a:pt x="1157" y="1269"/>
                    </a:lnTo>
                    <a:lnTo>
                      <a:pt x="1162" y="1274"/>
                    </a:lnTo>
                    <a:lnTo>
                      <a:pt x="1162" y="1279"/>
                    </a:lnTo>
                    <a:lnTo>
                      <a:pt x="1166" y="1283"/>
                    </a:lnTo>
                    <a:lnTo>
                      <a:pt x="1166" y="1288"/>
                    </a:lnTo>
                    <a:lnTo>
                      <a:pt x="1176" y="1313"/>
                    </a:lnTo>
                    <a:lnTo>
                      <a:pt x="1176" y="1337"/>
                    </a:lnTo>
                    <a:lnTo>
                      <a:pt x="1181" y="1342"/>
                    </a:lnTo>
                    <a:lnTo>
                      <a:pt x="1181" y="1356"/>
                    </a:lnTo>
                    <a:lnTo>
                      <a:pt x="1176" y="1366"/>
                    </a:lnTo>
                    <a:lnTo>
                      <a:pt x="1181" y="1371"/>
                    </a:lnTo>
                    <a:lnTo>
                      <a:pt x="1181" y="1381"/>
                    </a:lnTo>
                    <a:lnTo>
                      <a:pt x="1186" y="1385"/>
                    </a:lnTo>
                    <a:lnTo>
                      <a:pt x="1186" y="1424"/>
                    </a:lnTo>
                    <a:lnTo>
                      <a:pt x="1191" y="1429"/>
                    </a:lnTo>
                    <a:lnTo>
                      <a:pt x="1191" y="1439"/>
                    </a:lnTo>
                    <a:lnTo>
                      <a:pt x="1186" y="1444"/>
                    </a:lnTo>
                    <a:lnTo>
                      <a:pt x="1181" y="1449"/>
                    </a:lnTo>
                    <a:lnTo>
                      <a:pt x="1181" y="1453"/>
                    </a:lnTo>
                    <a:lnTo>
                      <a:pt x="1176" y="1458"/>
                    </a:lnTo>
                    <a:lnTo>
                      <a:pt x="1171" y="1463"/>
                    </a:lnTo>
                    <a:lnTo>
                      <a:pt x="1166" y="1468"/>
                    </a:lnTo>
                    <a:lnTo>
                      <a:pt x="1166" y="1473"/>
                    </a:lnTo>
                    <a:lnTo>
                      <a:pt x="1162" y="1483"/>
                    </a:lnTo>
                    <a:lnTo>
                      <a:pt x="1162" y="1502"/>
                    </a:lnTo>
                    <a:lnTo>
                      <a:pt x="1166" y="1507"/>
                    </a:lnTo>
                    <a:lnTo>
                      <a:pt x="1162" y="1507"/>
                    </a:lnTo>
                    <a:lnTo>
                      <a:pt x="1162" y="1522"/>
                    </a:lnTo>
                    <a:lnTo>
                      <a:pt x="1166" y="1526"/>
                    </a:lnTo>
                    <a:lnTo>
                      <a:pt x="1166" y="1531"/>
                    </a:lnTo>
                    <a:lnTo>
                      <a:pt x="1162" y="1536"/>
                    </a:lnTo>
                    <a:lnTo>
                      <a:pt x="1162" y="1541"/>
                    </a:lnTo>
                    <a:lnTo>
                      <a:pt x="1157" y="1541"/>
                    </a:lnTo>
                    <a:lnTo>
                      <a:pt x="1162" y="1546"/>
                    </a:lnTo>
                    <a:lnTo>
                      <a:pt x="1162" y="1551"/>
                    </a:lnTo>
                    <a:lnTo>
                      <a:pt x="1157" y="1565"/>
                    </a:lnTo>
                    <a:lnTo>
                      <a:pt x="1157" y="1570"/>
                    </a:lnTo>
                    <a:lnTo>
                      <a:pt x="1152" y="1580"/>
                    </a:lnTo>
                    <a:lnTo>
                      <a:pt x="1152" y="1585"/>
                    </a:lnTo>
                    <a:lnTo>
                      <a:pt x="1147" y="1594"/>
                    </a:lnTo>
                    <a:lnTo>
                      <a:pt x="1142" y="1594"/>
                    </a:lnTo>
                    <a:lnTo>
                      <a:pt x="1137" y="1599"/>
                    </a:lnTo>
                    <a:lnTo>
                      <a:pt x="1132" y="1599"/>
                    </a:lnTo>
                    <a:lnTo>
                      <a:pt x="1108" y="1609"/>
                    </a:lnTo>
                    <a:lnTo>
                      <a:pt x="1103" y="1609"/>
                    </a:lnTo>
                    <a:lnTo>
                      <a:pt x="1098" y="1614"/>
                    </a:lnTo>
                    <a:lnTo>
                      <a:pt x="1094" y="1614"/>
                    </a:lnTo>
                    <a:lnTo>
                      <a:pt x="1094" y="1619"/>
                    </a:lnTo>
                    <a:lnTo>
                      <a:pt x="1089" y="1619"/>
                    </a:lnTo>
                    <a:lnTo>
                      <a:pt x="1089" y="1624"/>
                    </a:lnTo>
                    <a:lnTo>
                      <a:pt x="1084" y="1619"/>
                    </a:lnTo>
                    <a:lnTo>
                      <a:pt x="1079" y="1619"/>
                    </a:lnTo>
                    <a:lnTo>
                      <a:pt x="1079" y="1624"/>
                    </a:lnTo>
                    <a:lnTo>
                      <a:pt x="1074" y="1624"/>
                    </a:lnTo>
                    <a:lnTo>
                      <a:pt x="1069" y="1629"/>
                    </a:lnTo>
                    <a:lnTo>
                      <a:pt x="1055" y="1638"/>
                    </a:lnTo>
                    <a:lnTo>
                      <a:pt x="1050" y="1643"/>
                    </a:lnTo>
                    <a:lnTo>
                      <a:pt x="1045" y="1643"/>
                    </a:lnTo>
                    <a:lnTo>
                      <a:pt x="1040" y="1648"/>
                    </a:lnTo>
                    <a:lnTo>
                      <a:pt x="1035" y="1653"/>
                    </a:lnTo>
                    <a:lnTo>
                      <a:pt x="1026" y="1653"/>
                    </a:lnTo>
                    <a:lnTo>
                      <a:pt x="1016" y="1658"/>
                    </a:lnTo>
                    <a:lnTo>
                      <a:pt x="1016" y="1663"/>
                    </a:lnTo>
                    <a:lnTo>
                      <a:pt x="1006" y="1663"/>
                    </a:lnTo>
                    <a:lnTo>
                      <a:pt x="987" y="1677"/>
                    </a:lnTo>
                    <a:lnTo>
                      <a:pt x="977" y="1677"/>
                    </a:lnTo>
                    <a:lnTo>
                      <a:pt x="972" y="1682"/>
                    </a:lnTo>
                    <a:lnTo>
                      <a:pt x="967" y="1682"/>
                    </a:lnTo>
                    <a:lnTo>
                      <a:pt x="967" y="1687"/>
                    </a:lnTo>
                    <a:lnTo>
                      <a:pt x="962" y="1682"/>
                    </a:lnTo>
                    <a:lnTo>
                      <a:pt x="953" y="1682"/>
                    </a:lnTo>
                    <a:lnTo>
                      <a:pt x="943" y="1692"/>
                    </a:lnTo>
                    <a:lnTo>
                      <a:pt x="914" y="1692"/>
                    </a:lnTo>
                    <a:lnTo>
                      <a:pt x="909" y="1697"/>
                    </a:lnTo>
                    <a:lnTo>
                      <a:pt x="885" y="1697"/>
                    </a:lnTo>
                    <a:lnTo>
                      <a:pt x="885" y="1701"/>
                    </a:lnTo>
                    <a:lnTo>
                      <a:pt x="865" y="1701"/>
                    </a:lnTo>
                    <a:lnTo>
                      <a:pt x="865" y="1706"/>
                    </a:lnTo>
                    <a:lnTo>
                      <a:pt x="865" y="1701"/>
                    </a:lnTo>
                    <a:lnTo>
                      <a:pt x="870" y="1706"/>
                    </a:lnTo>
                    <a:lnTo>
                      <a:pt x="865" y="1706"/>
                    </a:lnTo>
                    <a:lnTo>
                      <a:pt x="865" y="1711"/>
                    </a:lnTo>
                    <a:lnTo>
                      <a:pt x="855" y="1711"/>
                    </a:lnTo>
                    <a:lnTo>
                      <a:pt x="855" y="1706"/>
                    </a:lnTo>
                    <a:lnTo>
                      <a:pt x="821" y="1706"/>
                    </a:lnTo>
                    <a:lnTo>
                      <a:pt x="821" y="1711"/>
                    </a:lnTo>
                    <a:lnTo>
                      <a:pt x="816" y="1706"/>
                    </a:lnTo>
                    <a:lnTo>
                      <a:pt x="816" y="1711"/>
                    </a:lnTo>
                    <a:lnTo>
                      <a:pt x="792" y="1711"/>
                    </a:lnTo>
                    <a:lnTo>
                      <a:pt x="787" y="1706"/>
                    </a:lnTo>
                    <a:lnTo>
                      <a:pt x="773" y="1706"/>
                    </a:lnTo>
                    <a:lnTo>
                      <a:pt x="768" y="1711"/>
                    </a:lnTo>
                    <a:lnTo>
                      <a:pt x="763" y="1716"/>
                    </a:lnTo>
                    <a:lnTo>
                      <a:pt x="753" y="1721"/>
                    </a:lnTo>
                    <a:lnTo>
                      <a:pt x="729" y="1721"/>
                    </a:lnTo>
                    <a:lnTo>
                      <a:pt x="724" y="1726"/>
                    </a:lnTo>
                    <a:lnTo>
                      <a:pt x="714" y="1726"/>
                    </a:lnTo>
                    <a:lnTo>
                      <a:pt x="705" y="1731"/>
                    </a:lnTo>
                    <a:lnTo>
                      <a:pt x="695" y="1731"/>
                    </a:lnTo>
                    <a:lnTo>
                      <a:pt x="690" y="1735"/>
                    </a:lnTo>
                    <a:lnTo>
                      <a:pt x="671" y="1735"/>
                    </a:lnTo>
                    <a:lnTo>
                      <a:pt x="661" y="1740"/>
                    </a:lnTo>
                    <a:lnTo>
                      <a:pt x="661" y="1735"/>
                    </a:lnTo>
                    <a:lnTo>
                      <a:pt x="651" y="1735"/>
                    </a:lnTo>
                    <a:lnTo>
                      <a:pt x="646" y="1740"/>
                    </a:lnTo>
                    <a:lnTo>
                      <a:pt x="646" y="1745"/>
                    </a:lnTo>
                    <a:lnTo>
                      <a:pt x="607" y="1745"/>
                    </a:lnTo>
                    <a:lnTo>
                      <a:pt x="607" y="1750"/>
                    </a:lnTo>
                    <a:lnTo>
                      <a:pt x="588" y="1750"/>
                    </a:lnTo>
                    <a:lnTo>
                      <a:pt x="583" y="1755"/>
                    </a:lnTo>
                    <a:lnTo>
                      <a:pt x="578" y="1755"/>
                    </a:lnTo>
                    <a:lnTo>
                      <a:pt x="569" y="1755"/>
                    </a:lnTo>
                    <a:lnTo>
                      <a:pt x="559" y="1755"/>
                    </a:lnTo>
                    <a:lnTo>
                      <a:pt x="554" y="1760"/>
                    </a:lnTo>
                    <a:lnTo>
                      <a:pt x="549" y="1765"/>
                    </a:lnTo>
                    <a:lnTo>
                      <a:pt x="501" y="1765"/>
                    </a:lnTo>
                    <a:lnTo>
                      <a:pt x="491" y="1769"/>
                    </a:lnTo>
                    <a:lnTo>
                      <a:pt x="471" y="1769"/>
                    </a:lnTo>
                    <a:lnTo>
                      <a:pt x="471" y="1774"/>
                    </a:lnTo>
                    <a:lnTo>
                      <a:pt x="457" y="1774"/>
                    </a:lnTo>
                    <a:lnTo>
                      <a:pt x="452" y="1779"/>
                    </a:lnTo>
                    <a:lnTo>
                      <a:pt x="442" y="1779"/>
                    </a:lnTo>
                    <a:lnTo>
                      <a:pt x="437" y="1789"/>
                    </a:lnTo>
                    <a:lnTo>
                      <a:pt x="403" y="1789"/>
                    </a:lnTo>
                    <a:lnTo>
                      <a:pt x="398" y="1794"/>
                    </a:lnTo>
                    <a:lnTo>
                      <a:pt x="394" y="1794"/>
                    </a:lnTo>
                    <a:lnTo>
                      <a:pt x="389" y="1789"/>
                    </a:lnTo>
                    <a:lnTo>
                      <a:pt x="374" y="1779"/>
                    </a:lnTo>
                    <a:lnTo>
                      <a:pt x="369" y="1779"/>
                    </a:lnTo>
                    <a:lnTo>
                      <a:pt x="364" y="1784"/>
                    </a:lnTo>
                    <a:lnTo>
                      <a:pt x="360" y="1789"/>
                    </a:lnTo>
                    <a:lnTo>
                      <a:pt x="355" y="1789"/>
                    </a:lnTo>
                    <a:lnTo>
                      <a:pt x="340" y="1794"/>
                    </a:lnTo>
                    <a:lnTo>
                      <a:pt x="321" y="1794"/>
                    </a:lnTo>
                    <a:lnTo>
                      <a:pt x="311" y="1799"/>
                    </a:lnTo>
                    <a:lnTo>
                      <a:pt x="296" y="1799"/>
                    </a:lnTo>
                    <a:lnTo>
                      <a:pt x="292" y="1803"/>
                    </a:lnTo>
                    <a:lnTo>
                      <a:pt x="287" y="1803"/>
                    </a:lnTo>
                    <a:lnTo>
                      <a:pt x="292" y="1813"/>
                    </a:lnTo>
                    <a:lnTo>
                      <a:pt x="287" y="1823"/>
                    </a:lnTo>
                    <a:lnTo>
                      <a:pt x="288" y="1828"/>
                    </a:lnTo>
                    <a:lnTo>
                      <a:pt x="287" y="1828"/>
                    </a:lnTo>
                    <a:lnTo>
                      <a:pt x="292" y="1842"/>
                    </a:lnTo>
                    <a:lnTo>
                      <a:pt x="296" y="1857"/>
                    </a:lnTo>
                    <a:lnTo>
                      <a:pt x="301" y="1872"/>
                    </a:lnTo>
                    <a:lnTo>
                      <a:pt x="301" y="1881"/>
                    </a:lnTo>
                    <a:lnTo>
                      <a:pt x="296" y="1886"/>
                    </a:lnTo>
                    <a:lnTo>
                      <a:pt x="296" y="1901"/>
                    </a:lnTo>
                    <a:lnTo>
                      <a:pt x="306" y="1906"/>
                    </a:lnTo>
                    <a:lnTo>
                      <a:pt x="311" y="1910"/>
                    </a:lnTo>
                    <a:lnTo>
                      <a:pt x="326" y="1925"/>
                    </a:lnTo>
                    <a:lnTo>
                      <a:pt x="335" y="1944"/>
                    </a:lnTo>
                    <a:lnTo>
                      <a:pt x="335" y="1930"/>
                    </a:lnTo>
                    <a:lnTo>
                      <a:pt x="335" y="1925"/>
                    </a:lnTo>
                    <a:lnTo>
                      <a:pt x="335" y="1915"/>
                    </a:lnTo>
                    <a:lnTo>
                      <a:pt x="340" y="1920"/>
                    </a:lnTo>
                    <a:lnTo>
                      <a:pt x="340" y="1935"/>
                    </a:lnTo>
                    <a:lnTo>
                      <a:pt x="345" y="1940"/>
                    </a:lnTo>
                    <a:lnTo>
                      <a:pt x="345" y="1935"/>
                    </a:lnTo>
                    <a:lnTo>
                      <a:pt x="350" y="1940"/>
                    </a:lnTo>
                    <a:lnTo>
                      <a:pt x="350" y="1944"/>
                    </a:lnTo>
                    <a:lnTo>
                      <a:pt x="345" y="1944"/>
                    </a:lnTo>
                    <a:lnTo>
                      <a:pt x="340" y="1944"/>
                    </a:lnTo>
                    <a:lnTo>
                      <a:pt x="340" y="1955"/>
                    </a:lnTo>
                    <a:lnTo>
                      <a:pt x="338" y="1959"/>
                    </a:lnTo>
                    <a:lnTo>
                      <a:pt x="337" y="1953"/>
                    </a:lnTo>
                    <a:lnTo>
                      <a:pt x="330" y="1949"/>
                    </a:lnTo>
                    <a:lnTo>
                      <a:pt x="330" y="1954"/>
                    </a:lnTo>
                    <a:lnTo>
                      <a:pt x="333" y="1957"/>
                    </a:lnTo>
                    <a:lnTo>
                      <a:pt x="332" y="1965"/>
                    </a:lnTo>
                    <a:lnTo>
                      <a:pt x="342" y="1960"/>
                    </a:lnTo>
                    <a:lnTo>
                      <a:pt x="345" y="1969"/>
                    </a:lnTo>
                    <a:lnTo>
                      <a:pt x="350" y="1974"/>
                    </a:lnTo>
                    <a:lnTo>
                      <a:pt x="355" y="1974"/>
                    </a:lnTo>
                    <a:lnTo>
                      <a:pt x="356" y="1966"/>
                    </a:lnTo>
                    <a:lnTo>
                      <a:pt x="364" y="1964"/>
                    </a:lnTo>
                    <a:lnTo>
                      <a:pt x="364" y="1959"/>
                    </a:lnTo>
                    <a:lnTo>
                      <a:pt x="360" y="1954"/>
                    </a:lnTo>
                    <a:lnTo>
                      <a:pt x="364" y="1954"/>
                    </a:lnTo>
                    <a:lnTo>
                      <a:pt x="364" y="1944"/>
                    </a:lnTo>
                    <a:lnTo>
                      <a:pt x="360" y="1944"/>
                    </a:lnTo>
                    <a:lnTo>
                      <a:pt x="357" y="1939"/>
                    </a:lnTo>
                    <a:lnTo>
                      <a:pt x="362" y="1933"/>
                    </a:lnTo>
                    <a:lnTo>
                      <a:pt x="360" y="1932"/>
                    </a:lnTo>
                    <a:lnTo>
                      <a:pt x="360" y="1925"/>
                    </a:lnTo>
                    <a:lnTo>
                      <a:pt x="364" y="1930"/>
                    </a:lnTo>
                    <a:lnTo>
                      <a:pt x="368" y="1937"/>
                    </a:lnTo>
                    <a:lnTo>
                      <a:pt x="372" y="1932"/>
                    </a:lnTo>
                    <a:lnTo>
                      <a:pt x="369" y="1925"/>
                    </a:lnTo>
                    <a:lnTo>
                      <a:pt x="358" y="1921"/>
                    </a:lnTo>
                    <a:lnTo>
                      <a:pt x="358" y="1918"/>
                    </a:lnTo>
                    <a:lnTo>
                      <a:pt x="368" y="1916"/>
                    </a:lnTo>
                    <a:lnTo>
                      <a:pt x="364" y="1915"/>
                    </a:lnTo>
                    <a:lnTo>
                      <a:pt x="369" y="1910"/>
                    </a:lnTo>
                    <a:lnTo>
                      <a:pt x="364" y="1910"/>
                    </a:lnTo>
                    <a:lnTo>
                      <a:pt x="364" y="1906"/>
                    </a:lnTo>
                    <a:lnTo>
                      <a:pt x="369" y="1906"/>
                    </a:lnTo>
                    <a:lnTo>
                      <a:pt x="369" y="1903"/>
                    </a:lnTo>
                    <a:lnTo>
                      <a:pt x="369" y="1901"/>
                    </a:lnTo>
                    <a:lnTo>
                      <a:pt x="374" y="1901"/>
                    </a:lnTo>
                    <a:lnTo>
                      <a:pt x="374" y="1910"/>
                    </a:lnTo>
                    <a:lnTo>
                      <a:pt x="372" y="1910"/>
                    </a:lnTo>
                    <a:lnTo>
                      <a:pt x="372" y="1915"/>
                    </a:lnTo>
                    <a:lnTo>
                      <a:pt x="374" y="1915"/>
                    </a:lnTo>
                    <a:lnTo>
                      <a:pt x="374" y="1920"/>
                    </a:lnTo>
                    <a:lnTo>
                      <a:pt x="371" y="1918"/>
                    </a:lnTo>
                    <a:lnTo>
                      <a:pt x="371" y="1924"/>
                    </a:lnTo>
                    <a:lnTo>
                      <a:pt x="379" y="1930"/>
                    </a:lnTo>
                    <a:lnTo>
                      <a:pt x="376" y="1936"/>
                    </a:lnTo>
                    <a:lnTo>
                      <a:pt x="379" y="1935"/>
                    </a:lnTo>
                    <a:lnTo>
                      <a:pt x="379" y="1940"/>
                    </a:lnTo>
                    <a:lnTo>
                      <a:pt x="374" y="1940"/>
                    </a:lnTo>
                    <a:lnTo>
                      <a:pt x="379" y="1944"/>
                    </a:lnTo>
                    <a:lnTo>
                      <a:pt x="379" y="1948"/>
                    </a:lnTo>
                    <a:lnTo>
                      <a:pt x="374" y="1944"/>
                    </a:lnTo>
                    <a:lnTo>
                      <a:pt x="374" y="1952"/>
                    </a:lnTo>
                    <a:lnTo>
                      <a:pt x="379" y="1951"/>
                    </a:lnTo>
                    <a:lnTo>
                      <a:pt x="384" y="1954"/>
                    </a:lnTo>
                    <a:lnTo>
                      <a:pt x="389" y="1949"/>
                    </a:lnTo>
                    <a:lnTo>
                      <a:pt x="394" y="1949"/>
                    </a:lnTo>
                    <a:lnTo>
                      <a:pt x="398" y="1944"/>
                    </a:lnTo>
                    <a:lnTo>
                      <a:pt x="394" y="1940"/>
                    </a:lnTo>
                    <a:lnTo>
                      <a:pt x="394" y="1935"/>
                    </a:lnTo>
                    <a:lnTo>
                      <a:pt x="396" y="1937"/>
                    </a:lnTo>
                    <a:lnTo>
                      <a:pt x="398" y="1930"/>
                    </a:lnTo>
                    <a:lnTo>
                      <a:pt x="403" y="1935"/>
                    </a:lnTo>
                    <a:lnTo>
                      <a:pt x="403" y="1930"/>
                    </a:lnTo>
                    <a:lnTo>
                      <a:pt x="408" y="1930"/>
                    </a:lnTo>
                    <a:lnTo>
                      <a:pt x="408" y="1935"/>
                    </a:lnTo>
                    <a:lnTo>
                      <a:pt x="413" y="1935"/>
                    </a:lnTo>
                    <a:lnTo>
                      <a:pt x="413" y="1930"/>
                    </a:lnTo>
                    <a:lnTo>
                      <a:pt x="418" y="1935"/>
                    </a:lnTo>
                    <a:lnTo>
                      <a:pt x="418" y="1940"/>
                    </a:lnTo>
                    <a:lnTo>
                      <a:pt x="413" y="1940"/>
                    </a:lnTo>
                    <a:lnTo>
                      <a:pt x="405" y="1941"/>
                    </a:lnTo>
                    <a:lnTo>
                      <a:pt x="413" y="1944"/>
                    </a:lnTo>
                    <a:lnTo>
                      <a:pt x="415" y="1954"/>
                    </a:lnTo>
                    <a:lnTo>
                      <a:pt x="418" y="1959"/>
                    </a:lnTo>
                    <a:lnTo>
                      <a:pt x="428" y="1959"/>
                    </a:lnTo>
                    <a:lnTo>
                      <a:pt x="423" y="1954"/>
                    </a:lnTo>
                    <a:lnTo>
                      <a:pt x="418" y="1949"/>
                    </a:lnTo>
                    <a:lnTo>
                      <a:pt x="424" y="1948"/>
                    </a:lnTo>
                    <a:lnTo>
                      <a:pt x="428" y="1954"/>
                    </a:lnTo>
                    <a:lnTo>
                      <a:pt x="432" y="1959"/>
                    </a:lnTo>
                    <a:lnTo>
                      <a:pt x="437" y="1954"/>
                    </a:lnTo>
                    <a:lnTo>
                      <a:pt x="444" y="1958"/>
                    </a:lnTo>
                    <a:lnTo>
                      <a:pt x="448" y="1951"/>
                    </a:lnTo>
                    <a:lnTo>
                      <a:pt x="457" y="1957"/>
                    </a:lnTo>
                    <a:lnTo>
                      <a:pt x="460" y="1947"/>
                    </a:lnTo>
                    <a:lnTo>
                      <a:pt x="472" y="1945"/>
                    </a:lnTo>
                    <a:lnTo>
                      <a:pt x="471" y="1940"/>
                    </a:lnTo>
                    <a:lnTo>
                      <a:pt x="466" y="1940"/>
                    </a:lnTo>
                    <a:lnTo>
                      <a:pt x="466" y="1935"/>
                    </a:lnTo>
                    <a:lnTo>
                      <a:pt x="462" y="1930"/>
                    </a:lnTo>
                    <a:lnTo>
                      <a:pt x="468" y="1925"/>
                    </a:lnTo>
                    <a:lnTo>
                      <a:pt x="466" y="1920"/>
                    </a:lnTo>
                    <a:lnTo>
                      <a:pt x="466" y="1915"/>
                    </a:lnTo>
                    <a:lnTo>
                      <a:pt x="471" y="1915"/>
                    </a:lnTo>
                    <a:lnTo>
                      <a:pt x="471" y="1910"/>
                    </a:lnTo>
                    <a:lnTo>
                      <a:pt x="476" y="1910"/>
                    </a:lnTo>
                    <a:lnTo>
                      <a:pt x="476" y="1910"/>
                    </a:lnTo>
                    <a:lnTo>
                      <a:pt x="476" y="1925"/>
                    </a:lnTo>
                    <a:lnTo>
                      <a:pt x="481" y="1925"/>
                    </a:lnTo>
                    <a:lnTo>
                      <a:pt x="481" y="1920"/>
                    </a:lnTo>
                    <a:lnTo>
                      <a:pt x="486" y="1915"/>
                    </a:lnTo>
                    <a:lnTo>
                      <a:pt x="486" y="1925"/>
                    </a:lnTo>
                    <a:lnTo>
                      <a:pt x="491" y="1920"/>
                    </a:lnTo>
                    <a:lnTo>
                      <a:pt x="496" y="1920"/>
                    </a:lnTo>
                    <a:lnTo>
                      <a:pt x="496" y="1910"/>
                    </a:lnTo>
                    <a:lnTo>
                      <a:pt x="491" y="1910"/>
                    </a:lnTo>
                    <a:lnTo>
                      <a:pt x="496" y="1906"/>
                    </a:lnTo>
                    <a:lnTo>
                      <a:pt x="496" y="1901"/>
                    </a:lnTo>
                    <a:lnTo>
                      <a:pt x="491" y="1896"/>
                    </a:lnTo>
                    <a:lnTo>
                      <a:pt x="491" y="1891"/>
                    </a:lnTo>
                    <a:lnTo>
                      <a:pt x="486" y="1891"/>
                    </a:lnTo>
                    <a:lnTo>
                      <a:pt x="486" y="1886"/>
                    </a:lnTo>
                    <a:lnTo>
                      <a:pt x="491" y="1881"/>
                    </a:lnTo>
                    <a:lnTo>
                      <a:pt x="491" y="1876"/>
                    </a:lnTo>
                    <a:lnTo>
                      <a:pt x="496" y="1876"/>
                    </a:lnTo>
                    <a:lnTo>
                      <a:pt x="496" y="1886"/>
                    </a:lnTo>
                    <a:lnTo>
                      <a:pt x="501" y="1886"/>
                    </a:lnTo>
                    <a:lnTo>
                      <a:pt x="505" y="1891"/>
                    </a:lnTo>
                    <a:lnTo>
                      <a:pt x="496" y="1891"/>
                    </a:lnTo>
                    <a:lnTo>
                      <a:pt x="501" y="1896"/>
                    </a:lnTo>
                    <a:lnTo>
                      <a:pt x="496" y="1896"/>
                    </a:lnTo>
                    <a:lnTo>
                      <a:pt x="501" y="1901"/>
                    </a:lnTo>
                    <a:lnTo>
                      <a:pt x="501" y="1901"/>
                    </a:lnTo>
                    <a:lnTo>
                      <a:pt x="501" y="1906"/>
                    </a:lnTo>
                    <a:lnTo>
                      <a:pt x="501" y="1910"/>
                    </a:lnTo>
                    <a:lnTo>
                      <a:pt x="501" y="1910"/>
                    </a:lnTo>
                    <a:lnTo>
                      <a:pt x="505" y="1915"/>
                    </a:lnTo>
                    <a:lnTo>
                      <a:pt x="505" y="1920"/>
                    </a:lnTo>
                    <a:lnTo>
                      <a:pt x="510" y="1920"/>
                    </a:lnTo>
                    <a:lnTo>
                      <a:pt x="515" y="1915"/>
                    </a:lnTo>
                    <a:lnTo>
                      <a:pt x="520" y="1920"/>
                    </a:lnTo>
                    <a:lnTo>
                      <a:pt x="520" y="1925"/>
                    </a:lnTo>
                    <a:lnTo>
                      <a:pt x="525" y="1925"/>
                    </a:lnTo>
                    <a:lnTo>
                      <a:pt x="525" y="1930"/>
                    </a:lnTo>
                    <a:lnTo>
                      <a:pt x="530" y="1930"/>
                    </a:lnTo>
                    <a:lnTo>
                      <a:pt x="530" y="1925"/>
                    </a:lnTo>
                    <a:lnTo>
                      <a:pt x="535" y="1925"/>
                    </a:lnTo>
                    <a:lnTo>
                      <a:pt x="530" y="1920"/>
                    </a:lnTo>
                    <a:lnTo>
                      <a:pt x="525" y="1920"/>
                    </a:lnTo>
                    <a:lnTo>
                      <a:pt x="525" y="1915"/>
                    </a:lnTo>
                    <a:lnTo>
                      <a:pt x="535" y="1915"/>
                    </a:lnTo>
                    <a:lnTo>
                      <a:pt x="535" y="1920"/>
                    </a:lnTo>
                    <a:lnTo>
                      <a:pt x="539" y="1915"/>
                    </a:lnTo>
                    <a:lnTo>
                      <a:pt x="539" y="1920"/>
                    </a:lnTo>
                    <a:lnTo>
                      <a:pt x="554" y="1920"/>
                    </a:lnTo>
                    <a:lnTo>
                      <a:pt x="559" y="1925"/>
                    </a:lnTo>
                    <a:lnTo>
                      <a:pt x="559" y="1920"/>
                    </a:lnTo>
                    <a:lnTo>
                      <a:pt x="554" y="1915"/>
                    </a:lnTo>
                    <a:lnTo>
                      <a:pt x="559" y="1915"/>
                    </a:lnTo>
                    <a:lnTo>
                      <a:pt x="564" y="1925"/>
                    </a:lnTo>
                    <a:lnTo>
                      <a:pt x="569" y="1925"/>
                    </a:lnTo>
                    <a:lnTo>
                      <a:pt x="569" y="1930"/>
                    </a:lnTo>
                    <a:lnTo>
                      <a:pt x="573" y="1925"/>
                    </a:lnTo>
                    <a:lnTo>
                      <a:pt x="573" y="1909"/>
                    </a:lnTo>
                    <a:lnTo>
                      <a:pt x="578" y="1920"/>
                    </a:lnTo>
                    <a:lnTo>
                      <a:pt x="578" y="1925"/>
                    </a:lnTo>
                    <a:lnTo>
                      <a:pt x="578" y="1930"/>
                    </a:lnTo>
                    <a:lnTo>
                      <a:pt x="583" y="1930"/>
                    </a:lnTo>
                    <a:lnTo>
                      <a:pt x="583" y="1910"/>
                    </a:lnTo>
                    <a:lnTo>
                      <a:pt x="588" y="1906"/>
                    </a:lnTo>
                    <a:lnTo>
                      <a:pt x="583" y="1901"/>
                    </a:lnTo>
                    <a:lnTo>
                      <a:pt x="593" y="1901"/>
                    </a:lnTo>
                    <a:lnTo>
                      <a:pt x="593" y="1901"/>
                    </a:lnTo>
                    <a:lnTo>
                      <a:pt x="598" y="1906"/>
                    </a:lnTo>
                    <a:lnTo>
                      <a:pt x="603" y="1910"/>
                    </a:lnTo>
                    <a:lnTo>
                      <a:pt x="598" y="1910"/>
                    </a:lnTo>
                    <a:lnTo>
                      <a:pt x="598" y="1915"/>
                    </a:lnTo>
                    <a:lnTo>
                      <a:pt x="607" y="1915"/>
                    </a:lnTo>
                    <a:lnTo>
                      <a:pt x="607" y="1906"/>
                    </a:lnTo>
                    <a:lnTo>
                      <a:pt x="603" y="1906"/>
                    </a:lnTo>
                    <a:lnTo>
                      <a:pt x="603" y="1901"/>
                    </a:lnTo>
                    <a:lnTo>
                      <a:pt x="607" y="1896"/>
                    </a:lnTo>
                    <a:lnTo>
                      <a:pt x="607" y="1901"/>
                    </a:lnTo>
                    <a:lnTo>
                      <a:pt x="612" y="1901"/>
                    </a:lnTo>
                    <a:lnTo>
                      <a:pt x="612" y="1891"/>
                    </a:lnTo>
                    <a:lnTo>
                      <a:pt x="617" y="1891"/>
                    </a:lnTo>
                    <a:lnTo>
                      <a:pt x="621" y="1887"/>
                    </a:lnTo>
                    <a:lnTo>
                      <a:pt x="622" y="1891"/>
                    </a:lnTo>
                    <a:lnTo>
                      <a:pt x="622" y="1891"/>
                    </a:lnTo>
                    <a:lnTo>
                      <a:pt x="627" y="1886"/>
                    </a:lnTo>
                    <a:lnTo>
                      <a:pt x="641" y="1886"/>
                    </a:lnTo>
                    <a:lnTo>
                      <a:pt x="651" y="1886"/>
                    </a:lnTo>
                    <a:lnTo>
                      <a:pt x="651" y="1881"/>
                    </a:lnTo>
                    <a:lnTo>
                      <a:pt x="666" y="1881"/>
                    </a:lnTo>
                    <a:lnTo>
                      <a:pt x="666" y="1867"/>
                    </a:lnTo>
                    <a:lnTo>
                      <a:pt x="671" y="1876"/>
                    </a:lnTo>
                    <a:lnTo>
                      <a:pt x="668" y="1879"/>
                    </a:lnTo>
                    <a:lnTo>
                      <a:pt x="666" y="1886"/>
                    </a:lnTo>
                    <a:lnTo>
                      <a:pt x="671" y="1886"/>
                    </a:lnTo>
                    <a:lnTo>
                      <a:pt x="671" y="1891"/>
                    </a:lnTo>
                    <a:lnTo>
                      <a:pt x="676" y="1896"/>
                    </a:lnTo>
                    <a:lnTo>
                      <a:pt x="680" y="1901"/>
                    </a:lnTo>
                    <a:lnTo>
                      <a:pt x="676" y="1901"/>
                    </a:lnTo>
                    <a:lnTo>
                      <a:pt x="676" y="1906"/>
                    </a:lnTo>
                    <a:lnTo>
                      <a:pt x="671" y="1906"/>
                    </a:lnTo>
                    <a:lnTo>
                      <a:pt x="666" y="1901"/>
                    </a:lnTo>
                    <a:lnTo>
                      <a:pt x="666" y="1906"/>
                    </a:lnTo>
                    <a:lnTo>
                      <a:pt x="671" y="1910"/>
                    </a:lnTo>
                    <a:lnTo>
                      <a:pt x="676" y="1915"/>
                    </a:lnTo>
                    <a:lnTo>
                      <a:pt x="676" y="1925"/>
                    </a:lnTo>
                    <a:lnTo>
                      <a:pt x="680" y="1925"/>
                    </a:lnTo>
                    <a:lnTo>
                      <a:pt x="676" y="1930"/>
                    </a:lnTo>
                    <a:lnTo>
                      <a:pt x="671" y="1940"/>
                    </a:lnTo>
                    <a:lnTo>
                      <a:pt x="676" y="1949"/>
                    </a:lnTo>
                    <a:lnTo>
                      <a:pt x="676" y="1940"/>
                    </a:lnTo>
                    <a:lnTo>
                      <a:pt x="680" y="1935"/>
                    </a:lnTo>
                    <a:lnTo>
                      <a:pt x="680" y="1932"/>
                    </a:lnTo>
                    <a:lnTo>
                      <a:pt x="685" y="1930"/>
                    </a:lnTo>
                    <a:lnTo>
                      <a:pt x="685" y="1944"/>
                    </a:lnTo>
                    <a:lnTo>
                      <a:pt x="690" y="1944"/>
                    </a:lnTo>
                    <a:lnTo>
                      <a:pt x="690" y="1949"/>
                    </a:lnTo>
                    <a:lnTo>
                      <a:pt x="685" y="1949"/>
                    </a:lnTo>
                    <a:lnTo>
                      <a:pt x="680" y="1954"/>
                    </a:lnTo>
                    <a:lnTo>
                      <a:pt x="676" y="1954"/>
                    </a:lnTo>
                    <a:lnTo>
                      <a:pt x="676" y="1959"/>
                    </a:lnTo>
                    <a:lnTo>
                      <a:pt x="671" y="1959"/>
                    </a:lnTo>
                    <a:lnTo>
                      <a:pt x="671" y="1969"/>
                    </a:lnTo>
                    <a:lnTo>
                      <a:pt x="666" y="1974"/>
                    </a:lnTo>
                    <a:lnTo>
                      <a:pt x="666" y="1969"/>
                    </a:lnTo>
                    <a:lnTo>
                      <a:pt x="666" y="1974"/>
                    </a:lnTo>
                    <a:lnTo>
                      <a:pt x="661" y="1974"/>
                    </a:lnTo>
                    <a:lnTo>
                      <a:pt x="666" y="1978"/>
                    </a:lnTo>
                    <a:lnTo>
                      <a:pt x="666" y="1988"/>
                    </a:lnTo>
                    <a:lnTo>
                      <a:pt x="671" y="1988"/>
                    </a:lnTo>
                    <a:lnTo>
                      <a:pt x="671" y="1983"/>
                    </a:lnTo>
                    <a:lnTo>
                      <a:pt x="676" y="1988"/>
                    </a:lnTo>
                    <a:lnTo>
                      <a:pt x="685" y="1974"/>
                    </a:lnTo>
                    <a:lnTo>
                      <a:pt x="685" y="1969"/>
                    </a:lnTo>
                    <a:lnTo>
                      <a:pt x="690" y="1969"/>
                    </a:lnTo>
                    <a:lnTo>
                      <a:pt x="685" y="1978"/>
                    </a:lnTo>
                    <a:lnTo>
                      <a:pt x="680" y="1983"/>
                    </a:lnTo>
                    <a:lnTo>
                      <a:pt x="685" y="1983"/>
                    </a:lnTo>
                    <a:lnTo>
                      <a:pt x="688" y="1978"/>
                    </a:lnTo>
                    <a:lnTo>
                      <a:pt x="693" y="1982"/>
                    </a:lnTo>
                    <a:lnTo>
                      <a:pt x="688" y="1985"/>
                    </a:lnTo>
                    <a:lnTo>
                      <a:pt x="685" y="1988"/>
                    </a:lnTo>
                    <a:lnTo>
                      <a:pt x="688" y="1991"/>
                    </a:lnTo>
                    <a:lnTo>
                      <a:pt x="689" y="1994"/>
                    </a:lnTo>
                    <a:lnTo>
                      <a:pt x="690" y="1993"/>
                    </a:lnTo>
                    <a:lnTo>
                      <a:pt x="695" y="1993"/>
                    </a:lnTo>
                    <a:lnTo>
                      <a:pt x="700" y="1978"/>
                    </a:lnTo>
                    <a:lnTo>
                      <a:pt x="705" y="1978"/>
                    </a:lnTo>
                    <a:lnTo>
                      <a:pt x="705" y="1988"/>
                    </a:lnTo>
                    <a:lnTo>
                      <a:pt x="700" y="1993"/>
                    </a:lnTo>
                    <a:lnTo>
                      <a:pt x="695" y="1998"/>
                    </a:lnTo>
                    <a:lnTo>
                      <a:pt x="688" y="1999"/>
                    </a:lnTo>
                    <a:lnTo>
                      <a:pt x="683" y="2002"/>
                    </a:lnTo>
                    <a:lnTo>
                      <a:pt x="692" y="2004"/>
                    </a:lnTo>
                    <a:lnTo>
                      <a:pt x="690" y="2013"/>
                    </a:lnTo>
                    <a:lnTo>
                      <a:pt x="695" y="2013"/>
                    </a:lnTo>
                    <a:lnTo>
                      <a:pt x="695" y="2017"/>
                    </a:lnTo>
                    <a:lnTo>
                      <a:pt x="700" y="2013"/>
                    </a:lnTo>
                    <a:lnTo>
                      <a:pt x="705" y="2008"/>
                    </a:lnTo>
                    <a:lnTo>
                      <a:pt x="705" y="2013"/>
                    </a:lnTo>
                    <a:lnTo>
                      <a:pt x="710" y="2013"/>
                    </a:lnTo>
                    <a:lnTo>
                      <a:pt x="710" y="2008"/>
                    </a:lnTo>
                    <a:lnTo>
                      <a:pt x="714" y="2003"/>
                    </a:lnTo>
                    <a:lnTo>
                      <a:pt x="714" y="2008"/>
                    </a:lnTo>
                    <a:lnTo>
                      <a:pt x="712" y="2013"/>
                    </a:lnTo>
                    <a:lnTo>
                      <a:pt x="714" y="2013"/>
                    </a:lnTo>
                    <a:lnTo>
                      <a:pt x="719" y="2008"/>
                    </a:lnTo>
                    <a:lnTo>
                      <a:pt x="724" y="2008"/>
                    </a:lnTo>
                    <a:lnTo>
                      <a:pt x="724" y="2013"/>
                    </a:lnTo>
                    <a:lnTo>
                      <a:pt x="714" y="2022"/>
                    </a:lnTo>
                    <a:lnTo>
                      <a:pt x="710" y="2056"/>
                    </a:lnTo>
                    <a:lnTo>
                      <a:pt x="705" y="2056"/>
                    </a:lnTo>
                    <a:lnTo>
                      <a:pt x="705" y="2071"/>
                    </a:lnTo>
                    <a:lnTo>
                      <a:pt x="710" y="2071"/>
                    </a:lnTo>
                    <a:lnTo>
                      <a:pt x="710" y="2081"/>
                    </a:lnTo>
                    <a:lnTo>
                      <a:pt x="705" y="2081"/>
                    </a:lnTo>
                    <a:lnTo>
                      <a:pt x="705" y="2085"/>
                    </a:lnTo>
                    <a:lnTo>
                      <a:pt x="700" y="2085"/>
                    </a:lnTo>
                    <a:lnTo>
                      <a:pt x="695" y="2090"/>
                    </a:lnTo>
                    <a:lnTo>
                      <a:pt x="695" y="2095"/>
                    </a:lnTo>
                    <a:lnTo>
                      <a:pt x="690" y="2100"/>
                    </a:lnTo>
                    <a:lnTo>
                      <a:pt x="690" y="2105"/>
                    </a:lnTo>
                    <a:lnTo>
                      <a:pt x="695" y="2105"/>
                    </a:lnTo>
                    <a:lnTo>
                      <a:pt x="690" y="2110"/>
                    </a:lnTo>
                    <a:lnTo>
                      <a:pt x="690" y="2119"/>
                    </a:lnTo>
                    <a:lnTo>
                      <a:pt x="690" y="2115"/>
                    </a:lnTo>
                    <a:lnTo>
                      <a:pt x="690" y="2134"/>
                    </a:lnTo>
                    <a:lnTo>
                      <a:pt x="695" y="2137"/>
                    </a:lnTo>
                    <a:lnTo>
                      <a:pt x="695" y="2129"/>
                    </a:lnTo>
                    <a:lnTo>
                      <a:pt x="700" y="2124"/>
                    </a:lnTo>
                    <a:lnTo>
                      <a:pt x="700" y="2110"/>
                    </a:lnTo>
                    <a:lnTo>
                      <a:pt x="695" y="2110"/>
                    </a:lnTo>
                    <a:lnTo>
                      <a:pt x="700" y="2100"/>
                    </a:lnTo>
                    <a:lnTo>
                      <a:pt x="705" y="2095"/>
                    </a:lnTo>
                    <a:lnTo>
                      <a:pt x="705" y="2090"/>
                    </a:lnTo>
                    <a:lnTo>
                      <a:pt x="710" y="2095"/>
                    </a:lnTo>
                    <a:lnTo>
                      <a:pt x="714" y="2090"/>
                    </a:lnTo>
                    <a:lnTo>
                      <a:pt x="714" y="2110"/>
                    </a:lnTo>
                    <a:lnTo>
                      <a:pt x="710" y="2115"/>
                    </a:lnTo>
                    <a:lnTo>
                      <a:pt x="710" y="2119"/>
                    </a:lnTo>
                    <a:lnTo>
                      <a:pt x="705" y="2119"/>
                    </a:lnTo>
                    <a:lnTo>
                      <a:pt x="704" y="2125"/>
                    </a:lnTo>
                    <a:lnTo>
                      <a:pt x="700" y="2134"/>
                    </a:lnTo>
                    <a:lnTo>
                      <a:pt x="697" y="2141"/>
                    </a:lnTo>
                    <a:lnTo>
                      <a:pt x="700" y="2144"/>
                    </a:lnTo>
                    <a:lnTo>
                      <a:pt x="700" y="2153"/>
                    </a:lnTo>
                    <a:lnTo>
                      <a:pt x="705" y="2163"/>
                    </a:lnTo>
                    <a:lnTo>
                      <a:pt x="710" y="2163"/>
                    </a:lnTo>
                    <a:lnTo>
                      <a:pt x="710" y="2168"/>
                    </a:lnTo>
                    <a:lnTo>
                      <a:pt x="719" y="2168"/>
                    </a:lnTo>
                    <a:lnTo>
                      <a:pt x="714" y="2173"/>
                    </a:lnTo>
                    <a:lnTo>
                      <a:pt x="710" y="2173"/>
                    </a:lnTo>
                    <a:lnTo>
                      <a:pt x="714" y="2173"/>
                    </a:lnTo>
                    <a:lnTo>
                      <a:pt x="710" y="2178"/>
                    </a:lnTo>
                    <a:lnTo>
                      <a:pt x="710" y="2183"/>
                    </a:lnTo>
                    <a:lnTo>
                      <a:pt x="705" y="2183"/>
                    </a:lnTo>
                    <a:lnTo>
                      <a:pt x="705" y="2178"/>
                    </a:lnTo>
                    <a:lnTo>
                      <a:pt x="700" y="2168"/>
                    </a:lnTo>
                    <a:lnTo>
                      <a:pt x="695" y="2163"/>
                    </a:lnTo>
                    <a:lnTo>
                      <a:pt x="700" y="2158"/>
                    </a:lnTo>
                    <a:lnTo>
                      <a:pt x="695" y="2158"/>
                    </a:lnTo>
                    <a:lnTo>
                      <a:pt x="695" y="2153"/>
                    </a:lnTo>
                    <a:lnTo>
                      <a:pt x="690" y="2153"/>
                    </a:lnTo>
                    <a:lnTo>
                      <a:pt x="695" y="2149"/>
                    </a:lnTo>
                    <a:lnTo>
                      <a:pt x="690" y="2144"/>
                    </a:lnTo>
                    <a:lnTo>
                      <a:pt x="690" y="2139"/>
                    </a:lnTo>
                    <a:lnTo>
                      <a:pt x="685" y="2139"/>
                    </a:lnTo>
                    <a:lnTo>
                      <a:pt x="685" y="2155"/>
                    </a:lnTo>
                    <a:lnTo>
                      <a:pt x="680" y="2153"/>
                    </a:lnTo>
                    <a:lnTo>
                      <a:pt x="680" y="2158"/>
                    </a:lnTo>
                    <a:lnTo>
                      <a:pt x="685" y="2161"/>
                    </a:lnTo>
                    <a:lnTo>
                      <a:pt x="685" y="2163"/>
                    </a:lnTo>
                    <a:lnTo>
                      <a:pt x="690" y="2163"/>
                    </a:lnTo>
                    <a:lnTo>
                      <a:pt x="690" y="2197"/>
                    </a:lnTo>
                    <a:lnTo>
                      <a:pt x="695" y="2197"/>
                    </a:lnTo>
                    <a:lnTo>
                      <a:pt x="695" y="2202"/>
                    </a:lnTo>
                    <a:lnTo>
                      <a:pt x="700" y="2202"/>
                    </a:lnTo>
                    <a:lnTo>
                      <a:pt x="700" y="2202"/>
                    </a:lnTo>
                    <a:lnTo>
                      <a:pt x="705" y="2202"/>
                    </a:lnTo>
                    <a:lnTo>
                      <a:pt x="710" y="2202"/>
                    </a:lnTo>
                    <a:lnTo>
                      <a:pt x="710" y="2207"/>
                    </a:lnTo>
                    <a:lnTo>
                      <a:pt x="710" y="2212"/>
                    </a:lnTo>
                    <a:lnTo>
                      <a:pt x="714" y="2222"/>
                    </a:lnTo>
                    <a:lnTo>
                      <a:pt x="714" y="2226"/>
                    </a:lnTo>
                    <a:lnTo>
                      <a:pt x="719" y="2226"/>
                    </a:lnTo>
                    <a:lnTo>
                      <a:pt x="724" y="2241"/>
                    </a:lnTo>
                    <a:lnTo>
                      <a:pt x="724" y="2246"/>
                    </a:lnTo>
                    <a:lnTo>
                      <a:pt x="729" y="2251"/>
                    </a:lnTo>
                    <a:lnTo>
                      <a:pt x="729" y="2256"/>
                    </a:lnTo>
                    <a:lnTo>
                      <a:pt x="734" y="2256"/>
                    </a:lnTo>
                    <a:lnTo>
                      <a:pt x="734" y="2265"/>
                    </a:lnTo>
                    <a:lnTo>
                      <a:pt x="739" y="2270"/>
                    </a:lnTo>
                    <a:lnTo>
                      <a:pt x="734" y="2275"/>
                    </a:lnTo>
                    <a:lnTo>
                      <a:pt x="739" y="2275"/>
                    </a:lnTo>
                    <a:lnTo>
                      <a:pt x="739" y="2294"/>
                    </a:lnTo>
                    <a:lnTo>
                      <a:pt x="744" y="2299"/>
                    </a:lnTo>
                    <a:lnTo>
                      <a:pt x="744" y="2304"/>
                    </a:lnTo>
                    <a:lnTo>
                      <a:pt x="748" y="2309"/>
                    </a:lnTo>
                    <a:lnTo>
                      <a:pt x="744" y="2309"/>
                    </a:lnTo>
                    <a:lnTo>
                      <a:pt x="748" y="2314"/>
                    </a:lnTo>
                    <a:lnTo>
                      <a:pt x="753" y="2324"/>
                    </a:lnTo>
                    <a:lnTo>
                      <a:pt x="753" y="2363"/>
                    </a:lnTo>
                    <a:lnTo>
                      <a:pt x="748" y="2377"/>
                    </a:lnTo>
                    <a:lnTo>
                      <a:pt x="748" y="2387"/>
                    </a:lnTo>
                    <a:lnTo>
                      <a:pt x="744" y="2392"/>
                    </a:lnTo>
                    <a:lnTo>
                      <a:pt x="739" y="2397"/>
                    </a:lnTo>
                    <a:lnTo>
                      <a:pt x="734" y="2401"/>
                    </a:lnTo>
                    <a:lnTo>
                      <a:pt x="729" y="2401"/>
                    </a:lnTo>
                    <a:lnTo>
                      <a:pt x="724" y="2406"/>
                    </a:lnTo>
                    <a:lnTo>
                      <a:pt x="724" y="2411"/>
                    </a:lnTo>
                    <a:lnTo>
                      <a:pt x="729" y="2406"/>
                    </a:lnTo>
                    <a:lnTo>
                      <a:pt x="734" y="2406"/>
                    </a:lnTo>
                    <a:lnTo>
                      <a:pt x="734" y="2416"/>
                    </a:lnTo>
                    <a:lnTo>
                      <a:pt x="729" y="2416"/>
                    </a:lnTo>
                    <a:lnTo>
                      <a:pt x="724" y="2421"/>
                    </a:lnTo>
                    <a:lnTo>
                      <a:pt x="724" y="2421"/>
                    </a:lnTo>
                    <a:lnTo>
                      <a:pt x="729" y="2426"/>
                    </a:lnTo>
                    <a:lnTo>
                      <a:pt x="729" y="2431"/>
                    </a:lnTo>
                    <a:lnTo>
                      <a:pt x="724" y="2440"/>
                    </a:lnTo>
                    <a:lnTo>
                      <a:pt x="724" y="2440"/>
                    </a:lnTo>
                    <a:lnTo>
                      <a:pt x="719" y="2440"/>
                    </a:lnTo>
                    <a:lnTo>
                      <a:pt x="719" y="2445"/>
                    </a:lnTo>
                    <a:lnTo>
                      <a:pt x="722" y="2448"/>
                    </a:lnTo>
                    <a:lnTo>
                      <a:pt x="719" y="2455"/>
                    </a:lnTo>
                    <a:lnTo>
                      <a:pt x="719" y="2489"/>
                    </a:lnTo>
                    <a:lnTo>
                      <a:pt x="714" y="2499"/>
                    </a:lnTo>
                    <a:lnTo>
                      <a:pt x="710" y="2499"/>
                    </a:lnTo>
                    <a:lnTo>
                      <a:pt x="705" y="2503"/>
                    </a:lnTo>
                    <a:lnTo>
                      <a:pt x="705" y="2508"/>
                    </a:lnTo>
                    <a:lnTo>
                      <a:pt x="700" y="2513"/>
                    </a:lnTo>
                    <a:lnTo>
                      <a:pt x="695" y="2518"/>
                    </a:lnTo>
                    <a:lnTo>
                      <a:pt x="690" y="2523"/>
                    </a:lnTo>
                    <a:lnTo>
                      <a:pt x="680" y="2533"/>
                    </a:lnTo>
                    <a:lnTo>
                      <a:pt x="700" y="2542"/>
                    </a:lnTo>
                    <a:lnTo>
                      <a:pt x="719" y="2542"/>
                    </a:lnTo>
                    <a:lnTo>
                      <a:pt x="724" y="2547"/>
                    </a:lnTo>
                    <a:lnTo>
                      <a:pt x="729" y="2557"/>
                    </a:lnTo>
                    <a:lnTo>
                      <a:pt x="739" y="2557"/>
                    </a:lnTo>
                    <a:lnTo>
                      <a:pt x="753" y="2562"/>
                    </a:lnTo>
                    <a:lnTo>
                      <a:pt x="763" y="2557"/>
                    </a:lnTo>
                    <a:lnTo>
                      <a:pt x="773" y="2542"/>
                    </a:lnTo>
                    <a:lnTo>
                      <a:pt x="792" y="2537"/>
                    </a:lnTo>
                    <a:lnTo>
                      <a:pt x="807" y="2537"/>
                    </a:lnTo>
                    <a:lnTo>
                      <a:pt x="816" y="2533"/>
                    </a:lnTo>
                    <a:lnTo>
                      <a:pt x="851" y="2533"/>
                    </a:lnTo>
                    <a:lnTo>
                      <a:pt x="855" y="2535"/>
                    </a:lnTo>
                    <a:lnTo>
                      <a:pt x="855" y="2537"/>
                    </a:lnTo>
                    <a:lnTo>
                      <a:pt x="860" y="2537"/>
                    </a:lnTo>
                    <a:lnTo>
                      <a:pt x="865" y="2537"/>
                    </a:lnTo>
                    <a:lnTo>
                      <a:pt x="870" y="2537"/>
                    </a:lnTo>
                    <a:lnTo>
                      <a:pt x="875" y="2523"/>
                    </a:lnTo>
                    <a:lnTo>
                      <a:pt x="885" y="2533"/>
                    </a:lnTo>
                    <a:lnTo>
                      <a:pt x="894" y="2547"/>
                    </a:lnTo>
                    <a:lnTo>
                      <a:pt x="894" y="2557"/>
                    </a:lnTo>
                    <a:lnTo>
                      <a:pt x="899" y="2567"/>
                    </a:lnTo>
                    <a:lnTo>
                      <a:pt x="899" y="2572"/>
                    </a:lnTo>
                    <a:lnTo>
                      <a:pt x="901" y="2572"/>
                    </a:lnTo>
                    <a:lnTo>
                      <a:pt x="904" y="2581"/>
                    </a:lnTo>
                    <a:lnTo>
                      <a:pt x="909" y="2591"/>
                    </a:lnTo>
                    <a:lnTo>
                      <a:pt x="919" y="2591"/>
                    </a:lnTo>
                    <a:lnTo>
                      <a:pt x="933" y="2586"/>
                    </a:lnTo>
                    <a:lnTo>
                      <a:pt x="953" y="2576"/>
                    </a:lnTo>
                    <a:lnTo>
                      <a:pt x="957" y="2572"/>
                    </a:lnTo>
                    <a:lnTo>
                      <a:pt x="957" y="2572"/>
                    </a:lnTo>
                    <a:lnTo>
                      <a:pt x="962" y="2567"/>
                    </a:lnTo>
                    <a:lnTo>
                      <a:pt x="972" y="2562"/>
                    </a:lnTo>
                    <a:lnTo>
                      <a:pt x="982" y="2557"/>
                    </a:lnTo>
                    <a:lnTo>
                      <a:pt x="977" y="2547"/>
                    </a:lnTo>
                    <a:lnTo>
                      <a:pt x="972" y="2537"/>
                    </a:lnTo>
                    <a:lnTo>
                      <a:pt x="967" y="2528"/>
                    </a:lnTo>
                    <a:lnTo>
                      <a:pt x="962" y="2528"/>
                    </a:lnTo>
                    <a:lnTo>
                      <a:pt x="948" y="2523"/>
                    </a:lnTo>
                    <a:lnTo>
                      <a:pt x="938" y="2523"/>
                    </a:lnTo>
                    <a:lnTo>
                      <a:pt x="933" y="2513"/>
                    </a:lnTo>
                    <a:lnTo>
                      <a:pt x="933" y="2503"/>
                    </a:lnTo>
                    <a:lnTo>
                      <a:pt x="928" y="2489"/>
                    </a:lnTo>
                    <a:lnTo>
                      <a:pt x="928" y="2469"/>
                    </a:lnTo>
                    <a:lnTo>
                      <a:pt x="933" y="2465"/>
                    </a:lnTo>
                    <a:lnTo>
                      <a:pt x="957" y="2465"/>
                    </a:lnTo>
                    <a:lnTo>
                      <a:pt x="967" y="2469"/>
                    </a:lnTo>
                    <a:lnTo>
                      <a:pt x="982" y="2474"/>
                    </a:lnTo>
                    <a:lnTo>
                      <a:pt x="987" y="2474"/>
                    </a:lnTo>
                    <a:lnTo>
                      <a:pt x="1011" y="2479"/>
                    </a:lnTo>
                    <a:lnTo>
                      <a:pt x="1030" y="2499"/>
                    </a:lnTo>
                    <a:lnTo>
                      <a:pt x="1055" y="2523"/>
                    </a:lnTo>
                    <a:lnTo>
                      <a:pt x="1064" y="2537"/>
                    </a:lnTo>
                    <a:lnTo>
                      <a:pt x="1079" y="2537"/>
                    </a:lnTo>
                    <a:lnTo>
                      <a:pt x="1084" y="2542"/>
                    </a:lnTo>
                    <a:lnTo>
                      <a:pt x="1084" y="2557"/>
                    </a:lnTo>
                    <a:lnTo>
                      <a:pt x="1090" y="2563"/>
                    </a:lnTo>
                    <a:lnTo>
                      <a:pt x="1089" y="2567"/>
                    </a:lnTo>
                    <a:lnTo>
                      <a:pt x="1089" y="2572"/>
                    </a:lnTo>
                    <a:lnTo>
                      <a:pt x="1090" y="2572"/>
                    </a:lnTo>
                    <a:lnTo>
                      <a:pt x="1094" y="2581"/>
                    </a:lnTo>
                    <a:lnTo>
                      <a:pt x="1094" y="2596"/>
                    </a:lnTo>
                    <a:lnTo>
                      <a:pt x="1089" y="2610"/>
                    </a:lnTo>
                    <a:lnTo>
                      <a:pt x="1089" y="2615"/>
                    </a:lnTo>
                    <a:lnTo>
                      <a:pt x="1094" y="2620"/>
                    </a:lnTo>
                    <a:lnTo>
                      <a:pt x="1098" y="2615"/>
                    </a:lnTo>
                    <a:lnTo>
                      <a:pt x="1108" y="2610"/>
                    </a:lnTo>
                    <a:lnTo>
                      <a:pt x="1118" y="2601"/>
                    </a:lnTo>
                    <a:lnTo>
                      <a:pt x="1128" y="2596"/>
                    </a:lnTo>
                    <a:lnTo>
                      <a:pt x="1137" y="2591"/>
                    </a:lnTo>
                    <a:lnTo>
                      <a:pt x="1142" y="2591"/>
                    </a:lnTo>
                    <a:lnTo>
                      <a:pt x="1152" y="2591"/>
                    </a:lnTo>
                    <a:lnTo>
                      <a:pt x="1166" y="2591"/>
                    </a:lnTo>
                    <a:lnTo>
                      <a:pt x="1171" y="2596"/>
                    </a:lnTo>
                    <a:lnTo>
                      <a:pt x="1201" y="2596"/>
                    </a:lnTo>
                    <a:lnTo>
                      <a:pt x="1205" y="2601"/>
                    </a:lnTo>
                    <a:lnTo>
                      <a:pt x="1205" y="2610"/>
                    </a:lnTo>
                    <a:lnTo>
                      <a:pt x="1210" y="2620"/>
                    </a:lnTo>
                    <a:lnTo>
                      <a:pt x="1220" y="2635"/>
                    </a:lnTo>
                    <a:lnTo>
                      <a:pt x="1230" y="2649"/>
                    </a:lnTo>
                    <a:lnTo>
                      <a:pt x="1230" y="2664"/>
                    </a:lnTo>
                    <a:lnTo>
                      <a:pt x="1235" y="2674"/>
                    </a:lnTo>
                    <a:lnTo>
                      <a:pt x="1239" y="2683"/>
                    </a:lnTo>
                    <a:lnTo>
                      <a:pt x="1249" y="2678"/>
                    </a:lnTo>
                    <a:lnTo>
                      <a:pt x="1259" y="2683"/>
                    </a:lnTo>
                    <a:lnTo>
                      <a:pt x="1269" y="2693"/>
                    </a:lnTo>
                    <a:lnTo>
                      <a:pt x="1288" y="2688"/>
                    </a:lnTo>
                    <a:lnTo>
                      <a:pt x="1293" y="2698"/>
                    </a:lnTo>
                    <a:lnTo>
                      <a:pt x="1273" y="2708"/>
                    </a:lnTo>
                    <a:lnTo>
                      <a:pt x="1264" y="2717"/>
                    </a:lnTo>
                    <a:lnTo>
                      <a:pt x="1259" y="2727"/>
                    </a:lnTo>
                    <a:lnTo>
                      <a:pt x="1269" y="2751"/>
                    </a:lnTo>
                    <a:lnTo>
                      <a:pt x="1273" y="2761"/>
                    </a:lnTo>
                    <a:lnTo>
                      <a:pt x="1278" y="2751"/>
                    </a:lnTo>
                    <a:lnTo>
                      <a:pt x="1312" y="2751"/>
                    </a:lnTo>
                    <a:lnTo>
                      <a:pt x="1332" y="2747"/>
                    </a:lnTo>
                    <a:lnTo>
                      <a:pt x="1337" y="2742"/>
                    </a:lnTo>
                    <a:lnTo>
                      <a:pt x="1337" y="2717"/>
                    </a:lnTo>
                    <a:lnTo>
                      <a:pt x="1341" y="2703"/>
                    </a:lnTo>
                    <a:lnTo>
                      <a:pt x="1346" y="2688"/>
                    </a:lnTo>
                    <a:lnTo>
                      <a:pt x="1346" y="2683"/>
                    </a:lnTo>
                    <a:lnTo>
                      <a:pt x="1337" y="2678"/>
                    </a:lnTo>
                    <a:lnTo>
                      <a:pt x="1337" y="2615"/>
                    </a:lnTo>
                    <a:lnTo>
                      <a:pt x="1332" y="2606"/>
                    </a:lnTo>
                    <a:lnTo>
                      <a:pt x="1322" y="2586"/>
                    </a:lnTo>
                    <a:lnTo>
                      <a:pt x="1312" y="2586"/>
                    </a:lnTo>
                    <a:lnTo>
                      <a:pt x="1317" y="2576"/>
                    </a:lnTo>
                    <a:lnTo>
                      <a:pt x="1317" y="2572"/>
                    </a:lnTo>
                    <a:lnTo>
                      <a:pt x="1317" y="2567"/>
                    </a:lnTo>
                    <a:lnTo>
                      <a:pt x="1312" y="2557"/>
                    </a:lnTo>
                    <a:lnTo>
                      <a:pt x="1303" y="2562"/>
                    </a:lnTo>
                    <a:lnTo>
                      <a:pt x="1298" y="2557"/>
                    </a:lnTo>
                    <a:lnTo>
                      <a:pt x="1293" y="2562"/>
                    </a:lnTo>
                    <a:lnTo>
                      <a:pt x="1283" y="2562"/>
                    </a:lnTo>
                    <a:lnTo>
                      <a:pt x="1283" y="2557"/>
                    </a:lnTo>
                    <a:lnTo>
                      <a:pt x="1273" y="2557"/>
                    </a:lnTo>
                    <a:lnTo>
                      <a:pt x="1273" y="2533"/>
                    </a:lnTo>
                    <a:lnTo>
                      <a:pt x="1269" y="2528"/>
                    </a:lnTo>
                    <a:lnTo>
                      <a:pt x="1264" y="2528"/>
                    </a:lnTo>
                    <a:lnTo>
                      <a:pt x="1264" y="2518"/>
                    </a:lnTo>
                    <a:lnTo>
                      <a:pt x="1259" y="2513"/>
                    </a:lnTo>
                    <a:lnTo>
                      <a:pt x="1259" y="2499"/>
                    </a:lnTo>
                    <a:lnTo>
                      <a:pt x="1264" y="2494"/>
                    </a:lnTo>
                    <a:lnTo>
                      <a:pt x="1259" y="2489"/>
                    </a:lnTo>
                    <a:lnTo>
                      <a:pt x="1259" y="2484"/>
                    </a:lnTo>
                    <a:lnTo>
                      <a:pt x="1264" y="2484"/>
                    </a:lnTo>
                    <a:lnTo>
                      <a:pt x="1264" y="2489"/>
                    </a:lnTo>
                    <a:lnTo>
                      <a:pt x="1269" y="2489"/>
                    </a:lnTo>
                    <a:lnTo>
                      <a:pt x="1269" y="2474"/>
                    </a:lnTo>
                    <a:lnTo>
                      <a:pt x="1264" y="2474"/>
                    </a:lnTo>
                    <a:lnTo>
                      <a:pt x="1264" y="2479"/>
                    </a:lnTo>
                    <a:lnTo>
                      <a:pt x="1259" y="2479"/>
                    </a:lnTo>
                    <a:lnTo>
                      <a:pt x="1259" y="2455"/>
                    </a:lnTo>
                    <a:lnTo>
                      <a:pt x="1264" y="2445"/>
                    </a:lnTo>
                    <a:lnTo>
                      <a:pt x="1264" y="2440"/>
                    </a:lnTo>
                    <a:lnTo>
                      <a:pt x="1269" y="2431"/>
                    </a:lnTo>
                    <a:lnTo>
                      <a:pt x="1269" y="2387"/>
                    </a:lnTo>
                    <a:lnTo>
                      <a:pt x="1264" y="2367"/>
                    </a:lnTo>
                    <a:lnTo>
                      <a:pt x="1264" y="2358"/>
                    </a:lnTo>
                    <a:lnTo>
                      <a:pt x="1269" y="2363"/>
                    </a:lnTo>
                    <a:lnTo>
                      <a:pt x="1273" y="2363"/>
                    </a:lnTo>
                    <a:lnTo>
                      <a:pt x="1278" y="2358"/>
                    </a:lnTo>
                    <a:lnTo>
                      <a:pt x="1278" y="2353"/>
                    </a:lnTo>
                    <a:lnTo>
                      <a:pt x="1273" y="2353"/>
                    </a:lnTo>
                    <a:lnTo>
                      <a:pt x="1273" y="2333"/>
                    </a:lnTo>
                    <a:lnTo>
                      <a:pt x="1278" y="2338"/>
                    </a:lnTo>
                    <a:lnTo>
                      <a:pt x="1278" y="2333"/>
                    </a:lnTo>
                    <a:lnTo>
                      <a:pt x="1288" y="2333"/>
                    </a:lnTo>
                    <a:lnTo>
                      <a:pt x="1283" y="2338"/>
                    </a:lnTo>
                    <a:lnTo>
                      <a:pt x="1288" y="2343"/>
                    </a:lnTo>
                    <a:lnTo>
                      <a:pt x="1288" y="2353"/>
                    </a:lnTo>
                    <a:lnTo>
                      <a:pt x="1283" y="2353"/>
                    </a:lnTo>
                    <a:lnTo>
                      <a:pt x="1283" y="2358"/>
                    </a:lnTo>
                    <a:lnTo>
                      <a:pt x="1278" y="2363"/>
                    </a:lnTo>
                    <a:lnTo>
                      <a:pt x="1278" y="2367"/>
                    </a:lnTo>
                    <a:lnTo>
                      <a:pt x="1283" y="2372"/>
                    </a:lnTo>
                    <a:lnTo>
                      <a:pt x="1288" y="2372"/>
                    </a:lnTo>
                    <a:lnTo>
                      <a:pt x="1288" y="2377"/>
                    </a:lnTo>
                    <a:lnTo>
                      <a:pt x="1293" y="2382"/>
                    </a:lnTo>
                    <a:lnTo>
                      <a:pt x="1293" y="2387"/>
                    </a:lnTo>
                    <a:lnTo>
                      <a:pt x="1298" y="2392"/>
                    </a:lnTo>
                    <a:lnTo>
                      <a:pt x="1298" y="2406"/>
                    </a:lnTo>
                    <a:lnTo>
                      <a:pt x="1303" y="2406"/>
                    </a:lnTo>
                    <a:lnTo>
                      <a:pt x="1303" y="2401"/>
                    </a:lnTo>
                    <a:lnTo>
                      <a:pt x="1307" y="2397"/>
                    </a:lnTo>
                    <a:lnTo>
                      <a:pt x="1312" y="2397"/>
                    </a:lnTo>
                    <a:lnTo>
                      <a:pt x="1312" y="2377"/>
                    </a:lnTo>
                    <a:lnTo>
                      <a:pt x="1317" y="2382"/>
                    </a:lnTo>
                    <a:lnTo>
                      <a:pt x="1317" y="2392"/>
                    </a:lnTo>
                    <a:lnTo>
                      <a:pt x="1322" y="2392"/>
                    </a:lnTo>
                    <a:lnTo>
                      <a:pt x="1322" y="2382"/>
                    </a:lnTo>
                    <a:lnTo>
                      <a:pt x="1317" y="2367"/>
                    </a:lnTo>
                    <a:lnTo>
                      <a:pt x="1317" y="2363"/>
                    </a:lnTo>
                    <a:lnTo>
                      <a:pt x="1322" y="2367"/>
                    </a:lnTo>
                    <a:lnTo>
                      <a:pt x="1322" y="2382"/>
                    </a:lnTo>
                    <a:lnTo>
                      <a:pt x="1327" y="2387"/>
                    </a:lnTo>
                    <a:lnTo>
                      <a:pt x="1332" y="2387"/>
                    </a:lnTo>
                    <a:lnTo>
                      <a:pt x="1332" y="2382"/>
                    </a:lnTo>
                    <a:lnTo>
                      <a:pt x="1337" y="2382"/>
                    </a:lnTo>
                    <a:lnTo>
                      <a:pt x="1346" y="2367"/>
                    </a:lnTo>
                    <a:lnTo>
                      <a:pt x="1346" y="2353"/>
                    </a:lnTo>
                    <a:lnTo>
                      <a:pt x="1351" y="2348"/>
                    </a:lnTo>
                    <a:lnTo>
                      <a:pt x="1351" y="2343"/>
                    </a:lnTo>
                    <a:lnTo>
                      <a:pt x="1352" y="2340"/>
                    </a:lnTo>
                    <a:lnTo>
                      <a:pt x="1356" y="2348"/>
                    </a:lnTo>
                    <a:lnTo>
                      <a:pt x="1356" y="2358"/>
                    </a:lnTo>
                    <a:lnTo>
                      <a:pt x="1351" y="2367"/>
                    </a:lnTo>
                    <a:lnTo>
                      <a:pt x="1356" y="2367"/>
                    </a:lnTo>
                    <a:lnTo>
                      <a:pt x="1356" y="2372"/>
                    </a:lnTo>
                    <a:lnTo>
                      <a:pt x="1361" y="2367"/>
                    </a:lnTo>
                    <a:lnTo>
                      <a:pt x="1358" y="2365"/>
                    </a:lnTo>
                    <a:lnTo>
                      <a:pt x="1361" y="2363"/>
                    </a:lnTo>
                    <a:lnTo>
                      <a:pt x="1366" y="2353"/>
                    </a:lnTo>
                    <a:lnTo>
                      <a:pt x="1366" y="2348"/>
                    </a:lnTo>
                    <a:lnTo>
                      <a:pt x="1366" y="2343"/>
                    </a:lnTo>
                    <a:lnTo>
                      <a:pt x="1361" y="2343"/>
                    </a:lnTo>
                    <a:lnTo>
                      <a:pt x="1361" y="2338"/>
                    </a:lnTo>
                    <a:lnTo>
                      <a:pt x="1356" y="2338"/>
                    </a:lnTo>
                    <a:lnTo>
                      <a:pt x="1356" y="2338"/>
                    </a:lnTo>
                    <a:lnTo>
                      <a:pt x="1353" y="2334"/>
                    </a:lnTo>
                    <a:lnTo>
                      <a:pt x="1356" y="2319"/>
                    </a:lnTo>
                    <a:lnTo>
                      <a:pt x="1356" y="2314"/>
                    </a:lnTo>
                    <a:lnTo>
                      <a:pt x="1351" y="2314"/>
                    </a:lnTo>
                    <a:lnTo>
                      <a:pt x="1351" y="2299"/>
                    </a:lnTo>
                    <a:lnTo>
                      <a:pt x="1346" y="2299"/>
                    </a:lnTo>
                    <a:lnTo>
                      <a:pt x="1346" y="2294"/>
                    </a:lnTo>
                    <a:lnTo>
                      <a:pt x="1351" y="2294"/>
                    </a:lnTo>
                    <a:lnTo>
                      <a:pt x="1351" y="2285"/>
                    </a:lnTo>
                    <a:lnTo>
                      <a:pt x="1356" y="2290"/>
                    </a:lnTo>
                    <a:lnTo>
                      <a:pt x="1356" y="2275"/>
                    </a:lnTo>
                    <a:lnTo>
                      <a:pt x="1351" y="2275"/>
                    </a:lnTo>
                    <a:lnTo>
                      <a:pt x="1351" y="2280"/>
                    </a:lnTo>
                    <a:lnTo>
                      <a:pt x="1346" y="2280"/>
                    </a:lnTo>
                    <a:lnTo>
                      <a:pt x="1346" y="2280"/>
                    </a:lnTo>
                    <a:lnTo>
                      <a:pt x="1341" y="2280"/>
                    </a:lnTo>
                    <a:lnTo>
                      <a:pt x="1346" y="2275"/>
                    </a:lnTo>
                    <a:lnTo>
                      <a:pt x="1341" y="2270"/>
                    </a:lnTo>
                    <a:lnTo>
                      <a:pt x="1341" y="2256"/>
                    </a:lnTo>
                    <a:lnTo>
                      <a:pt x="1351" y="2251"/>
                    </a:lnTo>
                    <a:lnTo>
                      <a:pt x="1351" y="2256"/>
                    </a:lnTo>
                    <a:lnTo>
                      <a:pt x="1346" y="2260"/>
                    </a:lnTo>
                    <a:lnTo>
                      <a:pt x="1351" y="2260"/>
                    </a:lnTo>
                    <a:lnTo>
                      <a:pt x="1356" y="2246"/>
                    </a:lnTo>
                    <a:lnTo>
                      <a:pt x="1356" y="2236"/>
                    </a:lnTo>
                    <a:lnTo>
                      <a:pt x="1351" y="2236"/>
                    </a:lnTo>
                    <a:lnTo>
                      <a:pt x="1351" y="2226"/>
                    </a:lnTo>
                    <a:lnTo>
                      <a:pt x="1356" y="2226"/>
                    </a:lnTo>
                    <a:lnTo>
                      <a:pt x="1356" y="2226"/>
                    </a:lnTo>
                    <a:lnTo>
                      <a:pt x="1361" y="2226"/>
                    </a:lnTo>
                    <a:lnTo>
                      <a:pt x="1366" y="2217"/>
                    </a:lnTo>
                    <a:lnTo>
                      <a:pt x="1366" y="2222"/>
                    </a:lnTo>
                    <a:lnTo>
                      <a:pt x="1361" y="2231"/>
                    </a:lnTo>
                    <a:lnTo>
                      <a:pt x="1366" y="2231"/>
                    </a:lnTo>
                    <a:lnTo>
                      <a:pt x="1366" y="2236"/>
                    </a:lnTo>
                    <a:lnTo>
                      <a:pt x="1361" y="2241"/>
                    </a:lnTo>
                    <a:lnTo>
                      <a:pt x="1361" y="2246"/>
                    </a:lnTo>
                    <a:lnTo>
                      <a:pt x="1366" y="2246"/>
                    </a:lnTo>
                    <a:lnTo>
                      <a:pt x="1366" y="2251"/>
                    </a:lnTo>
                    <a:lnTo>
                      <a:pt x="1371" y="2256"/>
                    </a:lnTo>
                    <a:lnTo>
                      <a:pt x="1371" y="2260"/>
                    </a:lnTo>
                    <a:lnTo>
                      <a:pt x="1375" y="2275"/>
                    </a:lnTo>
                    <a:lnTo>
                      <a:pt x="1375" y="2285"/>
                    </a:lnTo>
                    <a:lnTo>
                      <a:pt x="1378" y="2304"/>
                    </a:lnTo>
                    <a:lnTo>
                      <a:pt x="1380" y="2299"/>
                    </a:lnTo>
                    <a:lnTo>
                      <a:pt x="1385" y="2299"/>
                    </a:lnTo>
                    <a:lnTo>
                      <a:pt x="1385" y="2324"/>
                    </a:lnTo>
                    <a:lnTo>
                      <a:pt x="1390" y="2319"/>
                    </a:lnTo>
                    <a:lnTo>
                      <a:pt x="1390" y="2353"/>
                    </a:lnTo>
                    <a:lnTo>
                      <a:pt x="1395" y="2353"/>
                    </a:lnTo>
                    <a:lnTo>
                      <a:pt x="1395" y="2348"/>
                    </a:lnTo>
                    <a:lnTo>
                      <a:pt x="1400" y="2343"/>
                    </a:lnTo>
                    <a:lnTo>
                      <a:pt x="1405" y="2333"/>
                    </a:lnTo>
                    <a:lnTo>
                      <a:pt x="1410" y="2314"/>
                    </a:lnTo>
                    <a:lnTo>
                      <a:pt x="1414" y="2304"/>
                    </a:lnTo>
                    <a:lnTo>
                      <a:pt x="1414" y="2299"/>
                    </a:lnTo>
                    <a:lnTo>
                      <a:pt x="1419" y="2285"/>
                    </a:lnTo>
                    <a:lnTo>
                      <a:pt x="1419" y="2294"/>
                    </a:lnTo>
                    <a:lnTo>
                      <a:pt x="1424" y="2294"/>
                    </a:lnTo>
                    <a:lnTo>
                      <a:pt x="1424" y="2285"/>
                    </a:lnTo>
                    <a:lnTo>
                      <a:pt x="1424" y="2270"/>
                    </a:lnTo>
                    <a:lnTo>
                      <a:pt x="1424" y="2251"/>
                    </a:lnTo>
                    <a:lnTo>
                      <a:pt x="1429" y="2256"/>
                    </a:lnTo>
                    <a:lnTo>
                      <a:pt x="1427" y="2260"/>
                    </a:lnTo>
                    <a:lnTo>
                      <a:pt x="1429" y="2260"/>
                    </a:lnTo>
                    <a:lnTo>
                      <a:pt x="1434" y="2251"/>
                    </a:lnTo>
                    <a:lnTo>
                      <a:pt x="1434" y="2294"/>
                    </a:lnTo>
                    <a:lnTo>
                      <a:pt x="1439" y="2296"/>
                    </a:lnTo>
                    <a:lnTo>
                      <a:pt x="1440" y="2285"/>
                    </a:lnTo>
                    <a:lnTo>
                      <a:pt x="1437" y="2277"/>
                    </a:lnTo>
                    <a:lnTo>
                      <a:pt x="1444" y="2280"/>
                    </a:lnTo>
                    <a:lnTo>
                      <a:pt x="1444" y="2275"/>
                    </a:lnTo>
                    <a:lnTo>
                      <a:pt x="1448" y="2275"/>
                    </a:lnTo>
                    <a:lnTo>
                      <a:pt x="1453" y="2265"/>
                    </a:lnTo>
                    <a:lnTo>
                      <a:pt x="1453" y="2260"/>
                    </a:lnTo>
                    <a:lnTo>
                      <a:pt x="1448" y="2260"/>
                    </a:lnTo>
                    <a:lnTo>
                      <a:pt x="1448" y="2251"/>
                    </a:lnTo>
                    <a:lnTo>
                      <a:pt x="1453" y="2246"/>
                    </a:lnTo>
                    <a:lnTo>
                      <a:pt x="1453" y="2241"/>
                    </a:lnTo>
                    <a:lnTo>
                      <a:pt x="1448" y="2236"/>
                    </a:lnTo>
                    <a:lnTo>
                      <a:pt x="1453" y="2236"/>
                    </a:lnTo>
                    <a:lnTo>
                      <a:pt x="1453" y="2226"/>
                    </a:lnTo>
                    <a:lnTo>
                      <a:pt x="1458" y="2222"/>
                    </a:lnTo>
                    <a:lnTo>
                      <a:pt x="1458" y="2212"/>
                    </a:lnTo>
                    <a:lnTo>
                      <a:pt x="1463" y="2212"/>
                    </a:lnTo>
                    <a:lnTo>
                      <a:pt x="1463" y="2207"/>
                    </a:lnTo>
                    <a:lnTo>
                      <a:pt x="1458" y="2207"/>
                    </a:lnTo>
                    <a:lnTo>
                      <a:pt x="1458" y="2207"/>
                    </a:lnTo>
                    <a:lnTo>
                      <a:pt x="1458" y="2202"/>
                    </a:lnTo>
                    <a:lnTo>
                      <a:pt x="1463" y="2197"/>
                    </a:lnTo>
                    <a:lnTo>
                      <a:pt x="1463" y="2202"/>
                    </a:lnTo>
                    <a:lnTo>
                      <a:pt x="1468" y="2197"/>
                    </a:lnTo>
                    <a:lnTo>
                      <a:pt x="1465" y="2197"/>
                    </a:lnTo>
                    <a:lnTo>
                      <a:pt x="1468" y="2192"/>
                    </a:lnTo>
                    <a:lnTo>
                      <a:pt x="1468" y="2183"/>
                    </a:lnTo>
                    <a:lnTo>
                      <a:pt x="1463" y="2178"/>
                    </a:lnTo>
                    <a:lnTo>
                      <a:pt x="1468" y="2173"/>
                    </a:lnTo>
                    <a:lnTo>
                      <a:pt x="1468" y="2158"/>
                    </a:lnTo>
                    <a:lnTo>
                      <a:pt x="1473" y="2153"/>
                    </a:lnTo>
                    <a:lnTo>
                      <a:pt x="1473" y="2149"/>
                    </a:lnTo>
                    <a:lnTo>
                      <a:pt x="1478" y="2149"/>
                    </a:lnTo>
                    <a:lnTo>
                      <a:pt x="1473" y="2158"/>
                    </a:lnTo>
                    <a:lnTo>
                      <a:pt x="1478" y="2168"/>
                    </a:lnTo>
                    <a:lnTo>
                      <a:pt x="1478" y="2173"/>
                    </a:lnTo>
                    <a:lnTo>
                      <a:pt x="1473" y="2183"/>
                    </a:lnTo>
                    <a:lnTo>
                      <a:pt x="1473" y="2188"/>
                    </a:lnTo>
                    <a:lnTo>
                      <a:pt x="1478" y="2192"/>
                    </a:lnTo>
                    <a:lnTo>
                      <a:pt x="1478" y="2197"/>
                    </a:lnTo>
                    <a:lnTo>
                      <a:pt x="1473" y="2207"/>
                    </a:lnTo>
                    <a:lnTo>
                      <a:pt x="1474" y="2207"/>
                    </a:lnTo>
                    <a:lnTo>
                      <a:pt x="1473" y="2212"/>
                    </a:lnTo>
                    <a:lnTo>
                      <a:pt x="1478" y="2212"/>
                    </a:lnTo>
                    <a:lnTo>
                      <a:pt x="1478" y="2217"/>
                    </a:lnTo>
                    <a:lnTo>
                      <a:pt x="1473" y="2231"/>
                    </a:lnTo>
                    <a:lnTo>
                      <a:pt x="1473" y="2231"/>
                    </a:lnTo>
                    <a:lnTo>
                      <a:pt x="1468" y="2246"/>
                    </a:lnTo>
                    <a:lnTo>
                      <a:pt x="1463" y="2251"/>
                    </a:lnTo>
                    <a:lnTo>
                      <a:pt x="1468" y="2251"/>
                    </a:lnTo>
                    <a:lnTo>
                      <a:pt x="1468" y="2260"/>
                    </a:lnTo>
                    <a:lnTo>
                      <a:pt x="1464" y="2267"/>
                    </a:lnTo>
                    <a:lnTo>
                      <a:pt x="1463" y="2260"/>
                    </a:lnTo>
                    <a:lnTo>
                      <a:pt x="1458" y="2265"/>
                    </a:lnTo>
                    <a:lnTo>
                      <a:pt x="1458" y="2270"/>
                    </a:lnTo>
                    <a:lnTo>
                      <a:pt x="1463" y="2270"/>
                    </a:lnTo>
                    <a:lnTo>
                      <a:pt x="1468" y="2275"/>
                    </a:lnTo>
                    <a:lnTo>
                      <a:pt x="1463" y="2280"/>
                    </a:lnTo>
                    <a:lnTo>
                      <a:pt x="1463" y="2285"/>
                    </a:lnTo>
                    <a:lnTo>
                      <a:pt x="1468" y="2285"/>
                    </a:lnTo>
                    <a:lnTo>
                      <a:pt x="1473" y="2275"/>
                    </a:lnTo>
                    <a:lnTo>
                      <a:pt x="1478" y="2270"/>
                    </a:lnTo>
                    <a:lnTo>
                      <a:pt x="1482" y="2265"/>
                    </a:lnTo>
                    <a:lnTo>
                      <a:pt x="1482" y="2256"/>
                    </a:lnTo>
                    <a:lnTo>
                      <a:pt x="1487" y="2256"/>
                    </a:lnTo>
                    <a:lnTo>
                      <a:pt x="1492" y="2246"/>
                    </a:lnTo>
                    <a:lnTo>
                      <a:pt x="1492" y="2236"/>
                    </a:lnTo>
                    <a:lnTo>
                      <a:pt x="1487" y="2236"/>
                    </a:lnTo>
                    <a:lnTo>
                      <a:pt x="1487" y="2207"/>
                    </a:lnTo>
                    <a:lnTo>
                      <a:pt x="1487" y="2197"/>
                    </a:lnTo>
                    <a:lnTo>
                      <a:pt x="1490" y="2196"/>
                    </a:lnTo>
                    <a:lnTo>
                      <a:pt x="1494" y="2199"/>
                    </a:lnTo>
                    <a:lnTo>
                      <a:pt x="1492" y="2202"/>
                    </a:lnTo>
                    <a:lnTo>
                      <a:pt x="1492" y="2212"/>
                    </a:lnTo>
                    <a:lnTo>
                      <a:pt x="1497" y="2212"/>
                    </a:lnTo>
                    <a:lnTo>
                      <a:pt x="1497" y="2197"/>
                    </a:lnTo>
                    <a:lnTo>
                      <a:pt x="1492" y="2193"/>
                    </a:lnTo>
                    <a:lnTo>
                      <a:pt x="1492" y="2188"/>
                    </a:lnTo>
                    <a:lnTo>
                      <a:pt x="1496" y="2185"/>
                    </a:lnTo>
                    <a:lnTo>
                      <a:pt x="1502" y="2183"/>
                    </a:lnTo>
                    <a:lnTo>
                      <a:pt x="1502" y="2178"/>
                    </a:lnTo>
                    <a:lnTo>
                      <a:pt x="1497" y="2178"/>
                    </a:lnTo>
                    <a:lnTo>
                      <a:pt x="1496" y="2181"/>
                    </a:lnTo>
                    <a:lnTo>
                      <a:pt x="1492" y="2183"/>
                    </a:lnTo>
                    <a:lnTo>
                      <a:pt x="1492" y="2178"/>
                    </a:lnTo>
                    <a:lnTo>
                      <a:pt x="1497" y="2173"/>
                    </a:lnTo>
                    <a:lnTo>
                      <a:pt x="1497" y="2149"/>
                    </a:lnTo>
                    <a:lnTo>
                      <a:pt x="1502" y="2144"/>
                    </a:lnTo>
                    <a:lnTo>
                      <a:pt x="1507" y="2139"/>
                    </a:lnTo>
                    <a:lnTo>
                      <a:pt x="1512" y="2110"/>
                    </a:lnTo>
                    <a:lnTo>
                      <a:pt x="1516" y="2105"/>
                    </a:lnTo>
                    <a:lnTo>
                      <a:pt x="1516" y="2110"/>
                    </a:lnTo>
                    <a:lnTo>
                      <a:pt x="1512" y="2119"/>
                    </a:lnTo>
                    <a:lnTo>
                      <a:pt x="1516" y="2124"/>
                    </a:lnTo>
                    <a:lnTo>
                      <a:pt x="1512" y="2134"/>
                    </a:lnTo>
                    <a:lnTo>
                      <a:pt x="1510" y="2179"/>
                    </a:lnTo>
                    <a:lnTo>
                      <a:pt x="1507" y="2178"/>
                    </a:lnTo>
                    <a:lnTo>
                      <a:pt x="1507" y="2186"/>
                    </a:lnTo>
                    <a:lnTo>
                      <a:pt x="1512" y="2183"/>
                    </a:lnTo>
                    <a:lnTo>
                      <a:pt x="1513" y="2180"/>
                    </a:lnTo>
                    <a:lnTo>
                      <a:pt x="1516" y="2178"/>
                    </a:lnTo>
                    <a:lnTo>
                      <a:pt x="1516" y="2183"/>
                    </a:lnTo>
                    <a:lnTo>
                      <a:pt x="1515" y="2194"/>
                    </a:lnTo>
                    <a:lnTo>
                      <a:pt x="1512" y="2197"/>
                    </a:lnTo>
                    <a:lnTo>
                      <a:pt x="1512" y="2202"/>
                    </a:lnTo>
                    <a:lnTo>
                      <a:pt x="1507" y="2207"/>
                    </a:lnTo>
                    <a:lnTo>
                      <a:pt x="1507" y="2231"/>
                    </a:lnTo>
                    <a:lnTo>
                      <a:pt x="1502" y="2236"/>
                    </a:lnTo>
                    <a:lnTo>
                      <a:pt x="1500" y="2244"/>
                    </a:lnTo>
                    <a:lnTo>
                      <a:pt x="1506" y="2247"/>
                    </a:lnTo>
                    <a:lnTo>
                      <a:pt x="1497" y="2256"/>
                    </a:lnTo>
                    <a:lnTo>
                      <a:pt x="1492" y="2260"/>
                    </a:lnTo>
                    <a:lnTo>
                      <a:pt x="1487" y="2265"/>
                    </a:lnTo>
                    <a:lnTo>
                      <a:pt x="1482" y="2270"/>
                    </a:lnTo>
                    <a:lnTo>
                      <a:pt x="1482" y="2275"/>
                    </a:lnTo>
                    <a:lnTo>
                      <a:pt x="1487" y="2275"/>
                    </a:lnTo>
                    <a:lnTo>
                      <a:pt x="1492" y="2270"/>
                    </a:lnTo>
                    <a:lnTo>
                      <a:pt x="1492" y="2265"/>
                    </a:lnTo>
                    <a:lnTo>
                      <a:pt x="1502" y="2256"/>
                    </a:lnTo>
                    <a:lnTo>
                      <a:pt x="1504" y="2259"/>
                    </a:lnTo>
                    <a:lnTo>
                      <a:pt x="1497" y="2270"/>
                    </a:lnTo>
                    <a:lnTo>
                      <a:pt x="1492" y="2275"/>
                    </a:lnTo>
                    <a:lnTo>
                      <a:pt x="1487" y="2285"/>
                    </a:lnTo>
                    <a:lnTo>
                      <a:pt x="1482" y="2290"/>
                    </a:lnTo>
                    <a:lnTo>
                      <a:pt x="1478" y="2299"/>
                    </a:lnTo>
                    <a:lnTo>
                      <a:pt x="1478" y="2294"/>
                    </a:lnTo>
                    <a:lnTo>
                      <a:pt x="1482" y="2280"/>
                    </a:lnTo>
                    <a:lnTo>
                      <a:pt x="1479" y="2280"/>
                    </a:lnTo>
                    <a:lnTo>
                      <a:pt x="1473" y="2290"/>
                    </a:lnTo>
                    <a:lnTo>
                      <a:pt x="1473" y="2304"/>
                    </a:lnTo>
                    <a:lnTo>
                      <a:pt x="1468" y="2319"/>
                    </a:lnTo>
                    <a:lnTo>
                      <a:pt x="1463" y="2324"/>
                    </a:lnTo>
                    <a:lnTo>
                      <a:pt x="1458" y="2333"/>
                    </a:lnTo>
                    <a:lnTo>
                      <a:pt x="1458" y="2333"/>
                    </a:lnTo>
                    <a:lnTo>
                      <a:pt x="1463" y="2333"/>
                    </a:lnTo>
                    <a:lnTo>
                      <a:pt x="1463" y="2358"/>
                    </a:lnTo>
                    <a:lnTo>
                      <a:pt x="1459" y="2377"/>
                    </a:lnTo>
                    <a:lnTo>
                      <a:pt x="1458" y="2377"/>
                    </a:lnTo>
                    <a:lnTo>
                      <a:pt x="1458" y="2382"/>
                    </a:lnTo>
                    <a:lnTo>
                      <a:pt x="1458" y="2387"/>
                    </a:lnTo>
                    <a:lnTo>
                      <a:pt x="1458" y="2392"/>
                    </a:lnTo>
                    <a:lnTo>
                      <a:pt x="1452" y="2395"/>
                    </a:lnTo>
                    <a:lnTo>
                      <a:pt x="1452" y="2403"/>
                    </a:lnTo>
                    <a:lnTo>
                      <a:pt x="1448" y="2406"/>
                    </a:lnTo>
                    <a:lnTo>
                      <a:pt x="1444" y="2416"/>
                    </a:lnTo>
                    <a:lnTo>
                      <a:pt x="1440" y="2418"/>
                    </a:lnTo>
                    <a:lnTo>
                      <a:pt x="1434" y="2426"/>
                    </a:lnTo>
                    <a:lnTo>
                      <a:pt x="1434" y="2440"/>
                    </a:lnTo>
                    <a:lnTo>
                      <a:pt x="1439" y="2440"/>
                    </a:lnTo>
                    <a:lnTo>
                      <a:pt x="1439" y="2435"/>
                    </a:lnTo>
                    <a:lnTo>
                      <a:pt x="1444" y="2435"/>
                    </a:lnTo>
                    <a:lnTo>
                      <a:pt x="1448" y="2426"/>
                    </a:lnTo>
                    <a:lnTo>
                      <a:pt x="1448" y="2421"/>
                    </a:lnTo>
                    <a:lnTo>
                      <a:pt x="1453" y="2421"/>
                    </a:lnTo>
                    <a:lnTo>
                      <a:pt x="1453" y="2406"/>
                    </a:lnTo>
                    <a:lnTo>
                      <a:pt x="1458" y="2397"/>
                    </a:lnTo>
                    <a:lnTo>
                      <a:pt x="1463" y="2397"/>
                    </a:lnTo>
                    <a:lnTo>
                      <a:pt x="1458" y="2401"/>
                    </a:lnTo>
                    <a:lnTo>
                      <a:pt x="1463" y="2406"/>
                    </a:lnTo>
                    <a:lnTo>
                      <a:pt x="1458" y="2416"/>
                    </a:lnTo>
                    <a:lnTo>
                      <a:pt x="1468" y="2416"/>
                    </a:lnTo>
                    <a:lnTo>
                      <a:pt x="1468" y="2406"/>
                    </a:lnTo>
                    <a:lnTo>
                      <a:pt x="1473" y="2401"/>
                    </a:lnTo>
                    <a:lnTo>
                      <a:pt x="1473" y="2411"/>
                    </a:lnTo>
                    <a:lnTo>
                      <a:pt x="1478" y="2406"/>
                    </a:lnTo>
                    <a:lnTo>
                      <a:pt x="1478" y="2411"/>
                    </a:lnTo>
                    <a:lnTo>
                      <a:pt x="1482" y="2406"/>
                    </a:lnTo>
                    <a:lnTo>
                      <a:pt x="1487" y="2392"/>
                    </a:lnTo>
                    <a:lnTo>
                      <a:pt x="1487" y="2387"/>
                    </a:lnTo>
                    <a:lnTo>
                      <a:pt x="1492" y="2382"/>
                    </a:lnTo>
                    <a:lnTo>
                      <a:pt x="1492" y="2377"/>
                    </a:lnTo>
                    <a:lnTo>
                      <a:pt x="1499" y="2378"/>
                    </a:lnTo>
                    <a:lnTo>
                      <a:pt x="1497" y="2382"/>
                    </a:lnTo>
                    <a:lnTo>
                      <a:pt x="1497" y="2387"/>
                    </a:lnTo>
                    <a:lnTo>
                      <a:pt x="1492" y="2387"/>
                    </a:lnTo>
                    <a:lnTo>
                      <a:pt x="1492" y="2397"/>
                    </a:lnTo>
                    <a:lnTo>
                      <a:pt x="1487" y="2401"/>
                    </a:lnTo>
                    <a:lnTo>
                      <a:pt x="1492" y="2401"/>
                    </a:lnTo>
                    <a:lnTo>
                      <a:pt x="1496" y="2397"/>
                    </a:lnTo>
                    <a:lnTo>
                      <a:pt x="1498" y="2388"/>
                    </a:lnTo>
                    <a:lnTo>
                      <a:pt x="1502" y="2387"/>
                    </a:lnTo>
                    <a:lnTo>
                      <a:pt x="1504" y="2381"/>
                    </a:lnTo>
                    <a:lnTo>
                      <a:pt x="1502" y="2378"/>
                    </a:lnTo>
                    <a:lnTo>
                      <a:pt x="1507" y="2377"/>
                    </a:lnTo>
                    <a:lnTo>
                      <a:pt x="1507" y="2372"/>
                    </a:lnTo>
                    <a:lnTo>
                      <a:pt x="1512" y="2372"/>
                    </a:lnTo>
                    <a:lnTo>
                      <a:pt x="1512" y="2377"/>
                    </a:lnTo>
                    <a:lnTo>
                      <a:pt x="1514" y="2379"/>
                    </a:lnTo>
                    <a:lnTo>
                      <a:pt x="1514" y="2369"/>
                    </a:lnTo>
                    <a:lnTo>
                      <a:pt x="1505" y="2367"/>
                    </a:lnTo>
                    <a:lnTo>
                      <a:pt x="1499" y="2372"/>
                    </a:lnTo>
                    <a:lnTo>
                      <a:pt x="1492" y="2372"/>
                    </a:lnTo>
                    <a:lnTo>
                      <a:pt x="1497" y="2348"/>
                    </a:lnTo>
                    <a:lnTo>
                      <a:pt x="1497" y="2338"/>
                    </a:lnTo>
                    <a:lnTo>
                      <a:pt x="1492" y="2333"/>
                    </a:lnTo>
                    <a:lnTo>
                      <a:pt x="1497" y="2328"/>
                    </a:lnTo>
                    <a:lnTo>
                      <a:pt x="1497" y="2324"/>
                    </a:lnTo>
                    <a:lnTo>
                      <a:pt x="1502" y="2324"/>
                    </a:lnTo>
                    <a:lnTo>
                      <a:pt x="1507" y="2314"/>
                    </a:lnTo>
                    <a:lnTo>
                      <a:pt x="1507" y="2309"/>
                    </a:lnTo>
                    <a:lnTo>
                      <a:pt x="1512" y="2309"/>
                    </a:lnTo>
                    <a:lnTo>
                      <a:pt x="1512" y="2309"/>
                    </a:lnTo>
                    <a:lnTo>
                      <a:pt x="1516" y="2309"/>
                    </a:lnTo>
                    <a:lnTo>
                      <a:pt x="1516" y="2328"/>
                    </a:lnTo>
                    <a:lnTo>
                      <a:pt x="1512" y="2348"/>
                    </a:lnTo>
                    <a:lnTo>
                      <a:pt x="1512" y="2358"/>
                    </a:lnTo>
                    <a:lnTo>
                      <a:pt x="1516" y="2363"/>
                    </a:lnTo>
                    <a:lnTo>
                      <a:pt x="1521" y="2363"/>
                    </a:lnTo>
                    <a:lnTo>
                      <a:pt x="1521" y="2367"/>
                    </a:lnTo>
                    <a:lnTo>
                      <a:pt x="1526" y="2363"/>
                    </a:lnTo>
                    <a:lnTo>
                      <a:pt x="1526" y="2372"/>
                    </a:lnTo>
                    <a:lnTo>
                      <a:pt x="1531" y="2372"/>
                    </a:lnTo>
                    <a:lnTo>
                      <a:pt x="1531" y="2382"/>
                    </a:lnTo>
                    <a:lnTo>
                      <a:pt x="1536" y="2387"/>
                    </a:lnTo>
                    <a:lnTo>
                      <a:pt x="1531" y="2392"/>
                    </a:lnTo>
                    <a:lnTo>
                      <a:pt x="1531" y="2401"/>
                    </a:lnTo>
                    <a:lnTo>
                      <a:pt x="1541" y="2392"/>
                    </a:lnTo>
                    <a:lnTo>
                      <a:pt x="1541" y="2387"/>
                    </a:lnTo>
                    <a:lnTo>
                      <a:pt x="1546" y="2387"/>
                    </a:lnTo>
                    <a:lnTo>
                      <a:pt x="1546" y="2392"/>
                    </a:lnTo>
                    <a:lnTo>
                      <a:pt x="1550" y="2392"/>
                    </a:lnTo>
                    <a:lnTo>
                      <a:pt x="1555" y="2387"/>
                    </a:lnTo>
                    <a:lnTo>
                      <a:pt x="1555" y="2401"/>
                    </a:lnTo>
                    <a:lnTo>
                      <a:pt x="1565" y="2401"/>
                    </a:lnTo>
                    <a:lnTo>
                      <a:pt x="1570" y="2397"/>
                    </a:lnTo>
                    <a:lnTo>
                      <a:pt x="1580" y="2397"/>
                    </a:lnTo>
                    <a:lnTo>
                      <a:pt x="1585" y="2397"/>
                    </a:lnTo>
                    <a:lnTo>
                      <a:pt x="1585" y="2392"/>
                    </a:lnTo>
                    <a:lnTo>
                      <a:pt x="1589" y="2392"/>
                    </a:lnTo>
                    <a:lnTo>
                      <a:pt x="1594" y="2387"/>
                    </a:lnTo>
                    <a:lnTo>
                      <a:pt x="1599" y="2392"/>
                    </a:lnTo>
                    <a:lnTo>
                      <a:pt x="1604" y="2387"/>
                    </a:lnTo>
                    <a:lnTo>
                      <a:pt x="1604" y="2387"/>
                    </a:lnTo>
                    <a:lnTo>
                      <a:pt x="1614" y="2377"/>
                    </a:lnTo>
                    <a:lnTo>
                      <a:pt x="1614" y="2363"/>
                    </a:lnTo>
                    <a:lnTo>
                      <a:pt x="1619" y="2358"/>
                    </a:lnTo>
                    <a:lnTo>
                      <a:pt x="1623" y="2353"/>
                    </a:lnTo>
                    <a:lnTo>
                      <a:pt x="1623" y="2348"/>
                    </a:lnTo>
                    <a:lnTo>
                      <a:pt x="1628" y="2343"/>
                    </a:lnTo>
                    <a:lnTo>
                      <a:pt x="1628" y="2333"/>
                    </a:lnTo>
                    <a:lnTo>
                      <a:pt x="1633" y="2333"/>
                    </a:lnTo>
                    <a:lnTo>
                      <a:pt x="1633" y="2314"/>
                    </a:lnTo>
                    <a:lnTo>
                      <a:pt x="1638" y="2314"/>
                    </a:lnTo>
                    <a:lnTo>
                      <a:pt x="1638" y="2299"/>
                    </a:lnTo>
                    <a:lnTo>
                      <a:pt x="1643" y="2294"/>
                    </a:lnTo>
                    <a:lnTo>
                      <a:pt x="1643" y="2275"/>
                    </a:lnTo>
                    <a:lnTo>
                      <a:pt x="1648" y="2251"/>
                    </a:lnTo>
                    <a:lnTo>
                      <a:pt x="1653" y="2251"/>
                    </a:lnTo>
                    <a:lnTo>
                      <a:pt x="1653" y="2246"/>
                    </a:lnTo>
                    <a:lnTo>
                      <a:pt x="1657" y="2241"/>
                    </a:lnTo>
                    <a:lnTo>
                      <a:pt x="1657" y="2231"/>
                    </a:lnTo>
                    <a:lnTo>
                      <a:pt x="1653" y="2236"/>
                    </a:lnTo>
                    <a:lnTo>
                      <a:pt x="1648" y="2236"/>
                    </a:lnTo>
                    <a:lnTo>
                      <a:pt x="1648" y="2246"/>
                    </a:lnTo>
                    <a:lnTo>
                      <a:pt x="1643" y="2251"/>
                    </a:lnTo>
                    <a:lnTo>
                      <a:pt x="1643" y="2256"/>
                    </a:lnTo>
                    <a:lnTo>
                      <a:pt x="1633" y="2256"/>
                    </a:lnTo>
                    <a:lnTo>
                      <a:pt x="1633" y="2241"/>
                    </a:lnTo>
                    <a:lnTo>
                      <a:pt x="1628" y="2246"/>
                    </a:lnTo>
                    <a:lnTo>
                      <a:pt x="1628" y="2236"/>
                    </a:lnTo>
                    <a:lnTo>
                      <a:pt x="1623" y="2231"/>
                    </a:lnTo>
                    <a:lnTo>
                      <a:pt x="1623" y="2222"/>
                    </a:lnTo>
                    <a:lnTo>
                      <a:pt x="1619" y="2222"/>
                    </a:lnTo>
                    <a:lnTo>
                      <a:pt x="1619" y="2217"/>
                    </a:lnTo>
                    <a:lnTo>
                      <a:pt x="1614" y="2212"/>
                    </a:lnTo>
                    <a:lnTo>
                      <a:pt x="1614" y="2207"/>
                    </a:lnTo>
                    <a:lnTo>
                      <a:pt x="1619" y="2202"/>
                    </a:lnTo>
                    <a:lnTo>
                      <a:pt x="1619" y="2197"/>
                    </a:lnTo>
                    <a:lnTo>
                      <a:pt x="1619" y="2178"/>
                    </a:lnTo>
                    <a:lnTo>
                      <a:pt x="1614" y="2173"/>
                    </a:lnTo>
                    <a:lnTo>
                      <a:pt x="1619" y="2168"/>
                    </a:lnTo>
                    <a:lnTo>
                      <a:pt x="1619" y="2158"/>
                    </a:lnTo>
                    <a:lnTo>
                      <a:pt x="1609" y="2149"/>
                    </a:lnTo>
                    <a:lnTo>
                      <a:pt x="1609" y="2158"/>
                    </a:lnTo>
                    <a:lnTo>
                      <a:pt x="1608" y="2168"/>
                    </a:lnTo>
                    <a:lnTo>
                      <a:pt x="1609" y="2173"/>
                    </a:lnTo>
                    <a:lnTo>
                      <a:pt x="1601" y="2177"/>
                    </a:lnTo>
                    <a:lnTo>
                      <a:pt x="1604" y="2153"/>
                    </a:lnTo>
                    <a:lnTo>
                      <a:pt x="1599" y="2153"/>
                    </a:lnTo>
                    <a:lnTo>
                      <a:pt x="1599" y="2149"/>
                    </a:lnTo>
                    <a:lnTo>
                      <a:pt x="1589" y="2149"/>
                    </a:lnTo>
                    <a:lnTo>
                      <a:pt x="1585" y="2153"/>
                    </a:lnTo>
                    <a:lnTo>
                      <a:pt x="1585" y="2119"/>
                    </a:lnTo>
                    <a:lnTo>
                      <a:pt x="1580" y="2119"/>
                    </a:lnTo>
                    <a:lnTo>
                      <a:pt x="1580" y="2095"/>
                    </a:lnTo>
                    <a:lnTo>
                      <a:pt x="1585" y="2095"/>
                    </a:lnTo>
                    <a:lnTo>
                      <a:pt x="1585" y="2090"/>
                    </a:lnTo>
                    <a:lnTo>
                      <a:pt x="1580" y="2090"/>
                    </a:lnTo>
                    <a:lnTo>
                      <a:pt x="1585" y="2081"/>
                    </a:lnTo>
                    <a:lnTo>
                      <a:pt x="1585" y="2066"/>
                    </a:lnTo>
                    <a:lnTo>
                      <a:pt x="1589" y="2066"/>
                    </a:lnTo>
                    <a:lnTo>
                      <a:pt x="1589" y="2061"/>
                    </a:lnTo>
                    <a:lnTo>
                      <a:pt x="1594" y="2047"/>
                    </a:lnTo>
                    <a:lnTo>
                      <a:pt x="1599" y="2037"/>
                    </a:lnTo>
                    <a:lnTo>
                      <a:pt x="1604" y="2027"/>
                    </a:lnTo>
                    <a:lnTo>
                      <a:pt x="1599" y="2022"/>
                    </a:lnTo>
                    <a:lnTo>
                      <a:pt x="1599" y="2017"/>
                    </a:lnTo>
                    <a:lnTo>
                      <a:pt x="1594" y="2027"/>
                    </a:lnTo>
                    <a:lnTo>
                      <a:pt x="1594" y="2013"/>
                    </a:lnTo>
                    <a:lnTo>
                      <a:pt x="1599" y="2013"/>
                    </a:lnTo>
                    <a:lnTo>
                      <a:pt x="1604" y="2008"/>
                    </a:lnTo>
                    <a:lnTo>
                      <a:pt x="1604" y="2003"/>
                    </a:lnTo>
                    <a:lnTo>
                      <a:pt x="1614" y="1998"/>
                    </a:lnTo>
                    <a:lnTo>
                      <a:pt x="1619" y="1998"/>
                    </a:lnTo>
                    <a:lnTo>
                      <a:pt x="1619" y="2003"/>
                    </a:lnTo>
                    <a:lnTo>
                      <a:pt x="1623" y="2008"/>
                    </a:lnTo>
                    <a:lnTo>
                      <a:pt x="1623" y="2013"/>
                    </a:lnTo>
                    <a:lnTo>
                      <a:pt x="1628" y="2013"/>
                    </a:lnTo>
                    <a:lnTo>
                      <a:pt x="1628" y="2017"/>
                    </a:lnTo>
                    <a:lnTo>
                      <a:pt x="1623" y="2017"/>
                    </a:lnTo>
                    <a:lnTo>
                      <a:pt x="1623" y="2032"/>
                    </a:lnTo>
                    <a:lnTo>
                      <a:pt x="1628" y="2022"/>
                    </a:lnTo>
                    <a:lnTo>
                      <a:pt x="1628" y="2027"/>
                    </a:lnTo>
                    <a:lnTo>
                      <a:pt x="1623" y="2037"/>
                    </a:lnTo>
                    <a:lnTo>
                      <a:pt x="1623" y="2047"/>
                    </a:lnTo>
                    <a:lnTo>
                      <a:pt x="1619" y="2047"/>
                    </a:lnTo>
                    <a:lnTo>
                      <a:pt x="1619" y="2071"/>
                    </a:lnTo>
                    <a:lnTo>
                      <a:pt x="1623" y="2076"/>
                    </a:lnTo>
                    <a:lnTo>
                      <a:pt x="1628" y="2066"/>
                    </a:lnTo>
                    <a:lnTo>
                      <a:pt x="1633" y="2061"/>
                    </a:lnTo>
                    <a:lnTo>
                      <a:pt x="1633" y="2066"/>
                    </a:lnTo>
                    <a:lnTo>
                      <a:pt x="1643" y="2066"/>
                    </a:lnTo>
                    <a:lnTo>
                      <a:pt x="1648" y="2071"/>
                    </a:lnTo>
                    <a:lnTo>
                      <a:pt x="1648" y="2066"/>
                    </a:lnTo>
                    <a:lnTo>
                      <a:pt x="1653" y="2066"/>
                    </a:lnTo>
                    <a:lnTo>
                      <a:pt x="1653" y="2095"/>
                    </a:lnTo>
                    <a:lnTo>
                      <a:pt x="1657" y="2100"/>
                    </a:lnTo>
                    <a:lnTo>
                      <a:pt x="1657" y="2105"/>
                    </a:lnTo>
                    <a:lnTo>
                      <a:pt x="1653" y="2110"/>
                    </a:lnTo>
                    <a:lnTo>
                      <a:pt x="1662" y="2110"/>
                    </a:lnTo>
                    <a:lnTo>
                      <a:pt x="1657" y="2119"/>
                    </a:lnTo>
                    <a:lnTo>
                      <a:pt x="1648" y="2119"/>
                    </a:lnTo>
                    <a:lnTo>
                      <a:pt x="1653" y="2124"/>
                    </a:lnTo>
                    <a:lnTo>
                      <a:pt x="1657" y="2139"/>
                    </a:lnTo>
                    <a:lnTo>
                      <a:pt x="1657" y="2144"/>
                    </a:lnTo>
                    <a:lnTo>
                      <a:pt x="1662" y="2144"/>
                    </a:lnTo>
                    <a:lnTo>
                      <a:pt x="1667" y="2153"/>
                    </a:lnTo>
                    <a:lnTo>
                      <a:pt x="1672" y="2158"/>
                    </a:lnTo>
                    <a:lnTo>
                      <a:pt x="1677" y="2163"/>
                    </a:lnTo>
                    <a:lnTo>
                      <a:pt x="1677" y="2183"/>
                    </a:lnTo>
                    <a:lnTo>
                      <a:pt x="1672" y="2183"/>
                    </a:lnTo>
                    <a:lnTo>
                      <a:pt x="1672" y="2188"/>
                    </a:lnTo>
                    <a:lnTo>
                      <a:pt x="1677" y="2188"/>
                    </a:lnTo>
                    <a:lnTo>
                      <a:pt x="1682" y="2192"/>
                    </a:lnTo>
                    <a:lnTo>
                      <a:pt x="1677" y="2192"/>
                    </a:lnTo>
                    <a:lnTo>
                      <a:pt x="1677" y="2197"/>
                    </a:lnTo>
                    <a:lnTo>
                      <a:pt x="1682" y="2197"/>
                    </a:lnTo>
                    <a:lnTo>
                      <a:pt x="1687" y="2202"/>
                    </a:lnTo>
                    <a:lnTo>
                      <a:pt x="1691" y="2207"/>
                    </a:lnTo>
                    <a:lnTo>
                      <a:pt x="1691" y="2212"/>
                    </a:lnTo>
                    <a:lnTo>
                      <a:pt x="1696" y="2217"/>
                    </a:lnTo>
                    <a:lnTo>
                      <a:pt x="1691" y="2226"/>
                    </a:lnTo>
                    <a:lnTo>
                      <a:pt x="1691" y="2231"/>
                    </a:lnTo>
                    <a:lnTo>
                      <a:pt x="1687" y="2226"/>
                    </a:lnTo>
                    <a:lnTo>
                      <a:pt x="1682" y="2226"/>
                    </a:lnTo>
                    <a:lnTo>
                      <a:pt x="1682" y="2231"/>
                    </a:lnTo>
                    <a:lnTo>
                      <a:pt x="1687" y="2241"/>
                    </a:lnTo>
                    <a:lnTo>
                      <a:pt x="1687" y="2260"/>
                    </a:lnTo>
                    <a:lnTo>
                      <a:pt x="1682" y="2275"/>
                    </a:lnTo>
                    <a:lnTo>
                      <a:pt x="1687" y="2270"/>
                    </a:lnTo>
                    <a:lnTo>
                      <a:pt x="1691" y="2247"/>
                    </a:lnTo>
                    <a:lnTo>
                      <a:pt x="1691" y="2241"/>
                    </a:lnTo>
                    <a:lnTo>
                      <a:pt x="1696" y="2236"/>
                    </a:lnTo>
                    <a:lnTo>
                      <a:pt x="1701" y="2231"/>
                    </a:lnTo>
                    <a:lnTo>
                      <a:pt x="1706" y="2236"/>
                    </a:lnTo>
                    <a:lnTo>
                      <a:pt x="1706" y="2241"/>
                    </a:lnTo>
                    <a:lnTo>
                      <a:pt x="1701" y="2241"/>
                    </a:lnTo>
                    <a:lnTo>
                      <a:pt x="1706" y="2241"/>
                    </a:lnTo>
                    <a:lnTo>
                      <a:pt x="1711" y="2246"/>
                    </a:lnTo>
                    <a:lnTo>
                      <a:pt x="1711" y="2256"/>
                    </a:lnTo>
                    <a:lnTo>
                      <a:pt x="1706" y="2256"/>
                    </a:lnTo>
                    <a:lnTo>
                      <a:pt x="1706" y="2260"/>
                    </a:lnTo>
                    <a:lnTo>
                      <a:pt x="1701" y="2260"/>
                    </a:lnTo>
                    <a:lnTo>
                      <a:pt x="1696" y="2265"/>
                    </a:lnTo>
                    <a:lnTo>
                      <a:pt x="1701" y="2265"/>
                    </a:lnTo>
                    <a:lnTo>
                      <a:pt x="1696" y="2270"/>
                    </a:lnTo>
                    <a:lnTo>
                      <a:pt x="1691" y="2265"/>
                    </a:lnTo>
                    <a:lnTo>
                      <a:pt x="1691" y="2270"/>
                    </a:lnTo>
                    <a:lnTo>
                      <a:pt x="1701" y="2275"/>
                    </a:lnTo>
                    <a:lnTo>
                      <a:pt x="1706" y="2280"/>
                    </a:lnTo>
                    <a:lnTo>
                      <a:pt x="1701" y="2285"/>
                    </a:lnTo>
                    <a:lnTo>
                      <a:pt x="1706" y="2285"/>
                    </a:lnTo>
                    <a:lnTo>
                      <a:pt x="1706" y="2294"/>
                    </a:lnTo>
                    <a:lnTo>
                      <a:pt x="1716" y="2299"/>
                    </a:lnTo>
                    <a:lnTo>
                      <a:pt x="1716" y="2304"/>
                    </a:lnTo>
                    <a:lnTo>
                      <a:pt x="1711" y="2304"/>
                    </a:lnTo>
                    <a:lnTo>
                      <a:pt x="1711" y="2309"/>
                    </a:lnTo>
                    <a:lnTo>
                      <a:pt x="1706" y="2309"/>
                    </a:lnTo>
                    <a:lnTo>
                      <a:pt x="1706" y="2319"/>
                    </a:lnTo>
                    <a:lnTo>
                      <a:pt x="1711" y="2319"/>
                    </a:lnTo>
                    <a:lnTo>
                      <a:pt x="1711" y="2328"/>
                    </a:lnTo>
                    <a:lnTo>
                      <a:pt x="1706" y="2338"/>
                    </a:lnTo>
                    <a:lnTo>
                      <a:pt x="1706" y="2348"/>
                    </a:lnTo>
                    <a:lnTo>
                      <a:pt x="1701" y="2353"/>
                    </a:lnTo>
                    <a:lnTo>
                      <a:pt x="1701" y="2358"/>
                    </a:lnTo>
                    <a:lnTo>
                      <a:pt x="1696" y="2363"/>
                    </a:lnTo>
                    <a:lnTo>
                      <a:pt x="1696" y="2367"/>
                    </a:lnTo>
                    <a:lnTo>
                      <a:pt x="1687" y="2372"/>
                    </a:lnTo>
                    <a:lnTo>
                      <a:pt x="1682" y="2372"/>
                    </a:lnTo>
                    <a:lnTo>
                      <a:pt x="1678" y="2382"/>
                    </a:lnTo>
                    <a:lnTo>
                      <a:pt x="1677" y="2387"/>
                    </a:lnTo>
                    <a:lnTo>
                      <a:pt x="1672" y="2387"/>
                    </a:lnTo>
                    <a:lnTo>
                      <a:pt x="1672" y="2397"/>
                    </a:lnTo>
                    <a:lnTo>
                      <a:pt x="1667" y="2401"/>
                    </a:lnTo>
                    <a:lnTo>
                      <a:pt x="1657" y="2401"/>
                    </a:lnTo>
                    <a:lnTo>
                      <a:pt x="1657" y="2406"/>
                    </a:lnTo>
                    <a:lnTo>
                      <a:pt x="1648" y="2406"/>
                    </a:lnTo>
                    <a:lnTo>
                      <a:pt x="1648" y="2411"/>
                    </a:lnTo>
                    <a:lnTo>
                      <a:pt x="1643" y="2411"/>
                    </a:lnTo>
                    <a:lnTo>
                      <a:pt x="1643" y="2416"/>
                    </a:lnTo>
                    <a:lnTo>
                      <a:pt x="1638" y="2416"/>
                    </a:lnTo>
                    <a:lnTo>
                      <a:pt x="1638" y="2426"/>
                    </a:lnTo>
                    <a:lnTo>
                      <a:pt x="1633" y="2426"/>
                    </a:lnTo>
                    <a:lnTo>
                      <a:pt x="1633" y="2431"/>
                    </a:lnTo>
                    <a:lnTo>
                      <a:pt x="1623" y="2431"/>
                    </a:lnTo>
                    <a:lnTo>
                      <a:pt x="1623" y="2435"/>
                    </a:lnTo>
                    <a:lnTo>
                      <a:pt x="1614" y="2440"/>
                    </a:lnTo>
                    <a:lnTo>
                      <a:pt x="1604" y="2440"/>
                    </a:lnTo>
                    <a:lnTo>
                      <a:pt x="1599" y="2445"/>
                    </a:lnTo>
                    <a:lnTo>
                      <a:pt x="1585" y="2455"/>
                    </a:lnTo>
                    <a:lnTo>
                      <a:pt x="1577" y="2456"/>
                    </a:lnTo>
                    <a:lnTo>
                      <a:pt x="1575" y="2460"/>
                    </a:lnTo>
                    <a:lnTo>
                      <a:pt x="1570" y="2460"/>
                    </a:lnTo>
                    <a:lnTo>
                      <a:pt x="1570" y="2465"/>
                    </a:lnTo>
                    <a:lnTo>
                      <a:pt x="1565" y="2469"/>
                    </a:lnTo>
                    <a:lnTo>
                      <a:pt x="1565" y="2474"/>
                    </a:lnTo>
                    <a:lnTo>
                      <a:pt x="1560" y="2474"/>
                    </a:lnTo>
                    <a:lnTo>
                      <a:pt x="1560" y="2469"/>
                    </a:lnTo>
                    <a:lnTo>
                      <a:pt x="1555" y="2474"/>
                    </a:lnTo>
                    <a:lnTo>
                      <a:pt x="1555" y="2479"/>
                    </a:lnTo>
                    <a:lnTo>
                      <a:pt x="1560" y="2479"/>
                    </a:lnTo>
                    <a:lnTo>
                      <a:pt x="1555" y="2484"/>
                    </a:lnTo>
                    <a:lnTo>
                      <a:pt x="1555" y="2508"/>
                    </a:lnTo>
                    <a:lnTo>
                      <a:pt x="1560" y="2513"/>
                    </a:lnTo>
                    <a:lnTo>
                      <a:pt x="1560" y="2518"/>
                    </a:lnTo>
                    <a:lnTo>
                      <a:pt x="1565" y="2518"/>
                    </a:lnTo>
                    <a:lnTo>
                      <a:pt x="1560" y="2528"/>
                    </a:lnTo>
                    <a:lnTo>
                      <a:pt x="1560" y="2547"/>
                    </a:lnTo>
                    <a:lnTo>
                      <a:pt x="1555" y="2542"/>
                    </a:lnTo>
                    <a:lnTo>
                      <a:pt x="1550" y="2542"/>
                    </a:lnTo>
                    <a:lnTo>
                      <a:pt x="1550" y="2547"/>
                    </a:lnTo>
                    <a:lnTo>
                      <a:pt x="1546" y="2557"/>
                    </a:lnTo>
                    <a:lnTo>
                      <a:pt x="1536" y="2557"/>
                    </a:lnTo>
                    <a:lnTo>
                      <a:pt x="1531" y="2562"/>
                    </a:lnTo>
                    <a:lnTo>
                      <a:pt x="1526" y="2562"/>
                    </a:lnTo>
                    <a:lnTo>
                      <a:pt x="1526" y="2572"/>
                    </a:lnTo>
                    <a:lnTo>
                      <a:pt x="1526" y="2581"/>
                    </a:lnTo>
                    <a:lnTo>
                      <a:pt x="1531" y="2581"/>
                    </a:lnTo>
                    <a:lnTo>
                      <a:pt x="1531" y="2586"/>
                    </a:lnTo>
                    <a:lnTo>
                      <a:pt x="1536" y="2591"/>
                    </a:lnTo>
                    <a:lnTo>
                      <a:pt x="1536" y="2596"/>
                    </a:lnTo>
                    <a:lnTo>
                      <a:pt x="1531" y="2596"/>
                    </a:lnTo>
                    <a:lnTo>
                      <a:pt x="1531" y="2601"/>
                    </a:lnTo>
                    <a:lnTo>
                      <a:pt x="1541" y="2596"/>
                    </a:lnTo>
                    <a:lnTo>
                      <a:pt x="1541" y="2601"/>
                    </a:lnTo>
                    <a:lnTo>
                      <a:pt x="1546" y="2606"/>
                    </a:lnTo>
                    <a:lnTo>
                      <a:pt x="1550" y="2606"/>
                    </a:lnTo>
                    <a:lnTo>
                      <a:pt x="1555" y="2610"/>
                    </a:lnTo>
                    <a:lnTo>
                      <a:pt x="1546" y="2610"/>
                    </a:lnTo>
                    <a:lnTo>
                      <a:pt x="1536" y="2601"/>
                    </a:lnTo>
                    <a:lnTo>
                      <a:pt x="1536" y="2620"/>
                    </a:lnTo>
                    <a:lnTo>
                      <a:pt x="1531" y="2625"/>
                    </a:lnTo>
                    <a:lnTo>
                      <a:pt x="1531" y="2630"/>
                    </a:lnTo>
                    <a:lnTo>
                      <a:pt x="1526" y="2644"/>
                    </a:lnTo>
                    <a:lnTo>
                      <a:pt x="1516" y="2654"/>
                    </a:lnTo>
                    <a:lnTo>
                      <a:pt x="1512" y="2654"/>
                    </a:lnTo>
                    <a:lnTo>
                      <a:pt x="1507" y="2659"/>
                    </a:lnTo>
                    <a:lnTo>
                      <a:pt x="1512" y="2659"/>
                    </a:lnTo>
                    <a:lnTo>
                      <a:pt x="1512" y="2712"/>
                    </a:lnTo>
                    <a:lnTo>
                      <a:pt x="1507" y="2717"/>
                    </a:lnTo>
                    <a:lnTo>
                      <a:pt x="1502" y="2742"/>
                    </a:lnTo>
                    <a:lnTo>
                      <a:pt x="1497" y="2747"/>
                    </a:lnTo>
                    <a:lnTo>
                      <a:pt x="1492" y="2751"/>
                    </a:lnTo>
                    <a:lnTo>
                      <a:pt x="1492" y="2756"/>
                    </a:lnTo>
                    <a:lnTo>
                      <a:pt x="1502" y="2766"/>
                    </a:lnTo>
                    <a:lnTo>
                      <a:pt x="1502" y="2771"/>
                    </a:lnTo>
                    <a:lnTo>
                      <a:pt x="1507" y="2771"/>
                    </a:lnTo>
                    <a:lnTo>
                      <a:pt x="1512" y="2785"/>
                    </a:lnTo>
                    <a:lnTo>
                      <a:pt x="1512" y="2795"/>
                    </a:lnTo>
                    <a:lnTo>
                      <a:pt x="1507" y="2805"/>
                    </a:lnTo>
                    <a:lnTo>
                      <a:pt x="1516" y="2805"/>
                    </a:lnTo>
                    <a:lnTo>
                      <a:pt x="1536" y="2800"/>
                    </a:lnTo>
                    <a:lnTo>
                      <a:pt x="1550" y="2790"/>
                    </a:lnTo>
                    <a:lnTo>
                      <a:pt x="1565" y="2781"/>
                    </a:lnTo>
                    <a:lnTo>
                      <a:pt x="1580" y="2776"/>
                    </a:lnTo>
                    <a:lnTo>
                      <a:pt x="1599" y="2776"/>
                    </a:lnTo>
                    <a:lnTo>
                      <a:pt x="1609" y="2785"/>
                    </a:lnTo>
                    <a:lnTo>
                      <a:pt x="1619" y="2805"/>
                    </a:lnTo>
                    <a:lnTo>
                      <a:pt x="1623" y="2815"/>
                    </a:lnTo>
                    <a:lnTo>
                      <a:pt x="1628" y="2810"/>
                    </a:lnTo>
                    <a:lnTo>
                      <a:pt x="1648" y="2805"/>
                    </a:lnTo>
                    <a:lnTo>
                      <a:pt x="1662" y="2805"/>
                    </a:lnTo>
                    <a:lnTo>
                      <a:pt x="1677" y="2810"/>
                    </a:lnTo>
                    <a:lnTo>
                      <a:pt x="1682" y="2824"/>
                    </a:lnTo>
                    <a:lnTo>
                      <a:pt x="1687" y="2844"/>
                    </a:lnTo>
                    <a:lnTo>
                      <a:pt x="1696" y="2849"/>
                    </a:lnTo>
                    <a:lnTo>
                      <a:pt x="1701" y="2858"/>
                    </a:lnTo>
                    <a:lnTo>
                      <a:pt x="1696" y="2873"/>
                    </a:lnTo>
                    <a:lnTo>
                      <a:pt x="1701" y="2892"/>
                    </a:lnTo>
                    <a:lnTo>
                      <a:pt x="1725" y="2902"/>
                    </a:lnTo>
                    <a:lnTo>
                      <a:pt x="1745" y="2917"/>
                    </a:lnTo>
                    <a:lnTo>
                      <a:pt x="1779" y="2936"/>
                    </a:lnTo>
                    <a:lnTo>
                      <a:pt x="1794" y="2922"/>
                    </a:lnTo>
                    <a:lnTo>
                      <a:pt x="1803" y="2902"/>
                    </a:lnTo>
                    <a:lnTo>
                      <a:pt x="1823" y="2887"/>
                    </a:lnTo>
                    <a:lnTo>
                      <a:pt x="1847" y="2883"/>
                    </a:lnTo>
                    <a:lnTo>
                      <a:pt x="1866" y="2878"/>
                    </a:lnTo>
                    <a:lnTo>
                      <a:pt x="1871" y="2873"/>
                    </a:lnTo>
                    <a:lnTo>
                      <a:pt x="1871" y="2844"/>
                    </a:lnTo>
                    <a:lnTo>
                      <a:pt x="1881" y="2839"/>
                    </a:lnTo>
                    <a:lnTo>
                      <a:pt x="1891" y="2829"/>
                    </a:lnTo>
                    <a:lnTo>
                      <a:pt x="1900" y="2819"/>
                    </a:lnTo>
                    <a:lnTo>
                      <a:pt x="1910" y="2819"/>
                    </a:lnTo>
                    <a:lnTo>
                      <a:pt x="1920" y="2815"/>
                    </a:lnTo>
                    <a:lnTo>
                      <a:pt x="1925" y="2800"/>
                    </a:lnTo>
                    <a:lnTo>
                      <a:pt x="1939" y="2790"/>
                    </a:lnTo>
                    <a:lnTo>
                      <a:pt x="1930" y="2776"/>
                    </a:lnTo>
                    <a:lnTo>
                      <a:pt x="1930" y="2761"/>
                    </a:lnTo>
                    <a:lnTo>
                      <a:pt x="1939" y="2751"/>
                    </a:lnTo>
                    <a:lnTo>
                      <a:pt x="1949" y="2747"/>
                    </a:lnTo>
                    <a:lnTo>
                      <a:pt x="1949" y="2722"/>
                    </a:lnTo>
                    <a:lnTo>
                      <a:pt x="1954" y="2703"/>
                    </a:lnTo>
                    <a:lnTo>
                      <a:pt x="1964" y="2693"/>
                    </a:lnTo>
                    <a:lnTo>
                      <a:pt x="1969" y="2683"/>
                    </a:lnTo>
                    <a:lnTo>
                      <a:pt x="1969" y="2669"/>
                    </a:lnTo>
                    <a:lnTo>
                      <a:pt x="1959" y="2664"/>
                    </a:lnTo>
                    <a:lnTo>
                      <a:pt x="1949" y="2664"/>
                    </a:lnTo>
                    <a:lnTo>
                      <a:pt x="1939" y="2659"/>
                    </a:lnTo>
                    <a:lnTo>
                      <a:pt x="1939" y="2625"/>
                    </a:lnTo>
                    <a:lnTo>
                      <a:pt x="1949" y="2610"/>
                    </a:lnTo>
                    <a:lnTo>
                      <a:pt x="1964" y="2620"/>
                    </a:lnTo>
                    <a:lnTo>
                      <a:pt x="1988" y="2601"/>
                    </a:lnTo>
                    <a:lnTo>
                      <a:pt x="2003" y="2595"/>
                    </a:lnTo>
                    <a:lnTo>
                      <a:pt x="2003" y="2596"/>
                    </a:lnTo>
                    <a:lnTo>
                      <a:pt x="2012" y="2591"/>
                    </a:lnTo>
                    <a:lnTo>
                      <a:pt x="2027" y="2576"/>
                    </a:lnTo>
                    <a:lnTo>
                      <a:pt x="2037" y="2562"/>
                    </a:lnTo>
                    <a:lnTo>
                      <a:pt x="2051" y="2542"/>
                    </a:lnTo>
                    <a:lnTo>
                      <a:pt x="2061" y="2528"/>
                    </a:lnTo>
                    <a:lnTo>
                      <a:pt x="2066" y="2508"/>
                    </a:lnTo>
                    <a:lnTo>
                      <a:pt x="2066" y="2484"/>
                    </a:lnTo>
                    <a:lnTo>
                      <a:pt x="2056" y="2465"/>
                    </a:lnTo>
                    <a:lnTo>
                      <a:pt x="2037" y="2455"/>
                    </a:lnTo>
                    <a:lnTo>
                      <a:pt x="2017" y="2445"/>
                    </a:lnTo>
                    <a:lnTo>
                      <a:pt x="2012" y="2442"/>
                    </a:lnTo>
                    <a:lnTo>
                      <a:pt x="2012" y="2440"/>
                    </a:lnTo>
                    <a:lnTo>
                      <a:pt x="2003" y="2435"/>
                    </a:lnTo>
                    <a:lnTo>
                      <a:pt x="1988" y="2411"/>
                    </a:lnTo>
                    <a:lnTo>
                      <a:pt x="1978" y="2382"/>
                    </a:lnTo>
                    <a:lnTo>
                      <a:pt x="1973" y="2358"/>
                    </a:lnTo>
                    <a:lnTo>
                      <a:pt x="1964" y="2333"/>
                    </a:lnTo>
                    <a:lnTo>
                      <a:pt x="1969" y="2309"/>
                    </a:lnTo>
                    <a:lnTo>
                      <a:pt x="1969" y="2294"/>
                    </a:lnTo>
                    <a:lnTo>
                      <a:pt x="1973" y="2275"/>
                    </a:lnTo>
                    <a:lnTo>
                      <a:pt x="1973" y="2251"/>
                    </a:lnTo>
                    <a:lnTo>
                      <a:pt x="1978" y="2222"/>
                    </a:lnTo>
                    <a:lnTo>
                      <a:pt x="1988" y="2207"/>
                    </a:lnTo>
                    <a:lnTo>
                      <a:pt x="2003" y="2197"/>
                    </a:lnTo>
                    <a:close/>
                    <a:moveTo>
                      <a:pt x="2323" y="1852"/>
                    </a:moveTo>
                    <a:lnTo>
                      <a:pt x="2328" y="1852"/>
                    </a:lnTo>
                    <a:lnTo>
                      <a:pt x="2328" y="1847"/>
                    </a:lnTo>
                    <a:lnTo>
                      <a:pt x="2323" y="1852"/>
                    </a:lnTo>
                    <a:close/>
                    <a:moveTo>
                      <a:pt x="2411" y="1405"/>
                    </a:moveTo>
                    <a:lnTo>
                      <a:pt x="2416" y="1405"/>
                    </a:lnTo>
                    <a:lnTo>
                      <a:pt x="2416" y="1405"/>
                    </a:lnTo>
                    <a:lnTo>
                      <a:pt x="2421" y="1405"/>
                    </a:lnTo>
                    <a:lnTo>
                      <a:pt x="2421" y="1400"/>
                    </a:lnTo>
                    <a:lnTo>
                      <a:pt x="2416" y="1400"/>
                    </a:lnTo>
                    <a:lnTo>
                      <a:pt x="2416" y="1400"/>
                    </a:lnTo>
                    <a:lnTo>
                      <a:pt x="2411" y="1400"/>
                    </a:lnTo>
                    <a:lnTo>
                      <a:pt x="2411" y="1405"/>
                    </a:lnTo>
                    <a:close/>
                    <a:moveTo>
                      <a:pt x="2328" y="1876"/>
                    </a:moveTo>
                    <a:lnTo>
                      <a:pt x="2328" y="1881"/>
                    </a:lnTo>
                    <a:lnTo>
                      <a:pt x="2323" y="1891"/>
                    </a:lnTo>
                    <a:lnTo>
                      <a:pt x="2319" y="1896"/>
                    </a:lnTo>
                    <a:lnTo>
                      <a:pt x="2314" y="1896"/>
                    </a:lnTo>
                    <a:lnTo>
                      <a:pt x="2314" y="1891"/>
                    </a:lnTo>
                    <a:lnTo>
                      <a:pt x="2319" y="1891"/>
                    </a:lnTo>
                    <a:lnTo>
                      <a:pt x="2323" y="1886"/>
                    </a:lnTo>
                    <a:lnTo>
                      <a:pt x="2323" y="1881"/>
                    </a:lnTo>
                    <a:lnTo>
                      <a:pt x="2328" y="1876"/>
                    </a:lnTo>
                    <a:close/>
                    <a:moveTo>
                      <a:pt x="2494" y="1419"/>
                    </a:moveTo>
                    <a:lnTo>
                      <a:pt x="2498" y="1419"/>
                    </a:lnTo>
                    <a:lnTo>
                      <a:pt x="2494" y="1424"/>
                    </a:lnTo>
                    <a:lnTo>
                      <a:pt x="2489" y="1429"/>
                    </a:lnTo>
                    <a:lnTo>
                      <a:pt x="2484" y="1429"/>
                    </a:lnTo>
                    <a:lnTo>
                      <a:pt x="2484" y="1424"/>
                    </a:lnTo>
                    <a:lnTo>
                      <a:pt x="2479" y="1419"/>
                    </a:lnTo>
                    <a:lnTo>
                      <a:pt x="2474" y="1415"/>
                    </a:lnTo>
                    <a:lnTo>
                      <a:pt x="2469" y="1419"/>
                    </a:lnTo>
                    <a:lnTo>
                      <a:pt x="2469" y="1410"/>
                    </a:lnTo>
                    <a:lnTo>
                      <a:pt x="2474" y="1410"/>
                    </a:lnTo>
                    <a:lnTo>
                      <a:pt x="2474" y="1405"/>
                    </a:lnTo>
                    <a:lnTo>
                      <a:pt x="2479" y="1405"/>
                    </a:lnTo>
                    <a:lnTo>
                      <a:pt x="2479" y="1410"/>
                    </a:lnTo>
                    <a:lnTo>
                      <a:pt x="2489" y="1410"/>
                    </a:lnTo>
                    <a:lnTo>
                      <a:pt x="2489" y="1415"/>
                    </a:lnTo>
                    <a:lnTo>
                      <a:pt x="2494" y="1415"/>
                    </a:lnTo>
                    <a:lnTo>
                      <a:pt x="2494" y="1419"/>
                    </a:lnTo>
                    <a:close/>
                    <a:moveTo>
                      <a:pt x="2523" y="1385"/>
                    </a:moveTo>
                    <a:lnTo>
                      <a:pt x="2518" y="1385"/>
                    </a:lnTo>
                    <a:lnTo>
                      <a:pt x="2518" y="1381"/>
                    </a:lnTo>
                    <a:lnTo>
                      <a:pt x="2513" y="1376"/>
                    </a:lnTo>
                    <a:lnTo>
                      <a:pt x="2513" y="1371"/>
                    </a:lnTo>
                    <a:lnTo>
                      <a:pt x="2518" y="1366"/>
                    </a:lnTo>
                    <a:lnTo>
                      <a:pt x="2523" y="1361"/>
                    </a:lnTo>
                    <a:lnTo>
                      <a:pt x="2532" y="1361"/>
                    </a:lnTo>
                    <a:lnTo>
                      <a:pt x="2528" y="1366"/>
                    </a:lnTo>
                    <a:lnTo>
                      <a:pt x="2537" y="1366"/>
                    </a:lnTo>
                    <a:lnTo>
                      <a:pt x="2537" y="1385"/>
                    </a:lnTo>
                    <a:lnTo>
                      <a:pt x="2547" y="1385"/>
                    </a:lnTo>
                    <a:lnTo>
                      <a:pt x="2547" y="1390"/>
                    </a:lnTo>
                    <a:lnTo>
                      <a:pt x="2552" y="1395"/>
                    </a:lnTo>
                    <a:lnTo>
                      <a:pt x="2562" y="1400"/>
                    </a:lnTo>
                    <a:lnTo>
                      <a:pt x="2566" y="1400"/>
                    </a:lnTo>
                    <a:lnTo>
                      <a:pt x="2571" y="1405"/>
                    </a:lnTo>
                    <a:lnTo>
                      <a:pt x="2571" y="1410"/>
                    </a:lnTo>
                    <a:lnTo>
                      <a:pt x="2562" y="1410"/>
                    </a:lnTo>
                    <a:lnTo>
                      <a:pt x="2557" y="1405"/>
                    </a:lnTo>
                    <a:lnTo>
                      <a:pt x="2547" y="1400"/>
                    </a:lnTo>
                    <a:lnTo>
                      <a:pt x="2537" y="1395"/>
                    </a:lnTo>
                    <a:lnTo>
                      <a:pt x="2532" y="1395"/>
                    </a:lnTo>
                    <a:lnTo>
                      <a:pt x="2532" y="1390"/>
                    </a:lnTo>
                    <a:lnTo>
                      <a:pt x="2532" y="1395"/>
                    </a:lnTo>
                    <a:lnTo>
                      <a:pt x="2528" y="1400"/>
                    </a:lnTo>
                    <a:lnTo>
                      <a:pt x="2528" y="1390"/>
                    </a:lnTo>
                    <a:lnTo>
                      <a:pt x="2523" y="1390"/>
                    </a:lnTo>
                    <a:lnTo>
                      <a:pt x="2523" y="1385"/>
                    </a:lnTo>
                    <a:close/>
                    <a:moveTo>
                      <a:pt x="2498" y="1356"/>
                    </a:moveTo>
                    <a:lnTo>
                      <a:pt x="2498" y="1361"/>
                    </a:lnTo>
                    <a:lnTo>
                      <a:pt x="2494" y="1366"/>
                    </a:lnTo>
                    <a:lnTo>
                      <a:pt x="2489" y="1366"/>
                    </a:lnTo>
                    <a:lnTo>
                      <a:pt x="2489" y="1381"/>
                    </a:lnTo>
                    <a:lnTo>
                      <a:pt x="2479" y="1381"/>
                    </a:lnTo>
                    <a:lnTo>
                      <a:pt x="2479" y="1390"/>
                    </a:lnTo>
                    <a:lnTo>
                      <a:pt x="2469" y="1400"/>
                    </a:lnTo>
                    <a:lnTo>
                      <a:pt x="2469" y="1390"/>
                    </a:lnTo>
                    <a:lnTo>
                      <a:pt x="2474" y="1385"/>
                    </a:lnTo>
                    <a:lnTo>
                      <a:pt x="2474" y="1376"/>
                    </a:lnTo>
                    <a:lnTo>
                      <a:pt x="2469" y="1376"/>
                    </a:lnTo>
                    <a:lnTo>
                      <a:pt x="2464" y="1381"/>
                    </a:lnTo>
                    <a:lnTo>
                      <a:pt x="2459" y="1385"/>
                    </a:lnTo>
                    <a:lnTo>
                      <a:pt x="2455" y="1385"/>
                    </a:lnTo>
                    <a:lnTo>
                      <a:pt x="2455" y="1390"/>
                    </a:lnTo>
                    <a:lnTo>
                      <a:pt x="2459" y="1395"/>
                    </a:lnTo>
                    <a:lnTo>
                      <a:pt x="2464" y="1395"/>
                    </a:lnTo>
                    <a:lnTo>
                      <a:pt x="2464" y="1410"/>
                    </a:lnTo>
                    <a:lnTo>
                      <a:pt x="2459" y="1415"/>
                    </a:lnTo>
                    <a:lnTo>
                      <a:pt x="2459" y="1419"/>
                    </a:lnTo>
                    <a:lnTo>
                      <a:pt x="2455" y="1419"/>
                    </a:lnTo>
                    <a:lnTo>
                      <a:pt x="2455" y="1424"/>
                    </a:lnTo>
                    <a:lnTo>
                      <a:pt x="2450" y="1419"/>
                    </a:lnTo>
                    <a:lnTo>
                      <a:pt x="2445" y="1419"/>
                    </a:lnTo>
                    <a:lnTo>
                      <a:pt x="2440" y="1415"/>
                    </a:lnTo>
                    <a:lnTo>
                      <a:pt x="2435" y="1419"/>
                    </a:lnTo>
                    <a:lnTo>
                      <a:pt x="2425" y="1419"/>
                    </a:lnTo>
                    <a:lnTo>
                      <a:pt x="2425" y="1410"/>
                    </a:lnTo>
                    <a:lnTo>
                      <a:pt x="2430" y="1410"/>
                    </a:lnTo>
                    <a:lnTo>
                      <a:pt x="2435" y="1395"/>
                    </a:lnTo>
                    <a:lnTo>
                      <a:pt x="2440" y="1395"/>
                    </a:lnTo>
                    <a:lnTo>
                      <a:pt x="2435" y="1390"/>
                    </a:lnTo>
                    <a:lnTo>
                      <a:pt x="2440" y="1385"/>
                    </a:lnTo>
                    <a:lnTo>
                      <a:pt x="2440" y="1381"/>
                    </a:lnTo>
                    <a:lnTo>
                      <a:pt x="2435" y="1376"/>
                    </a:lnTo>
                    <a:lnTo>
                      <a:pt x="2430" y="1371"/>
                    </a:lnTo>
                    <a:lnTo>
                      <a:pt x="2425" y="1366"/>
                    </a:lnTo>
                    <a:lnTo>
                      <a:pt x="2430" y="1351"/>
                    </a:lnTo>
                    <a:lnTo>
                      <a:pt x="2425" y="1347"/>
                    </a:lnTo>
                    <a:lnTo>
                      <a:pt x="2425" y="1342"/>
                    </a:lnTo>
                    <a:lnTo>
                      <a:pt x="2430" y="1337"/>
                    </a:lnTo>
                    <a:lnTo>
                      <a:pt x="2435" y="1327"/>
                    </a:lnTo>
                    <a:lnTo>
                      <a:pt x="2440" y="1327"/>
                    </a:lnTo>
                    <a:lnTo>
                      <a:pt x="2445" y="1322"/>
                    </a:lnTo>
                    <a:lnTo>
                      <a:pt x="2459" y="1322"/>
                    </a:lnTo>
                    <a:lnTo>
                      <a:pt x="2464" y="1327"/>
                    </a:lnTo>
                    <a:lnTo>
                      <a:pt x="2455" y="1327"/>
                    </a:lnTo>
                    <a:lnTo>
                      <a:pt x="2455" y="1337"/>
                    </a:lnTo>
                    <a:lnTo>
                      <a:pt x="2474" y="1337"/>
                    </a:lnTo>
                    <a:lnTo>
                      <a:pt x="2474" y="1332"/>
                    </a:lnTo>
                    <a:lnTo>
                      <a:pt x="2479" y="1332"/>
                    </a:lnTo>
                    <a:lnTo>
                      <a:pt x="2489" y="1337"/>
                    </a:lnTo>
                    <a:lnTo>
                      <a:pt x="2494" y="1337"/>
                    </a:lnTo>
                    <a:lnTo>
                      <a:pt x="2498" y="1342"/>
                    </a:lnTo>
                    <a:lnTo>
                      <a:pt x="2498" y="1356"/>
                    </a:lnTo>
                    <a:close/>
                    <a:moveTo>
                      <a:pt x="0" y="1910"/>
                    </a:moveTo>
                    <a:lnTo>
                      <a:pt x="5" y="1910"/>
                    </a:lnTo>
                    <a:lnTo>
                      <a:pt x="0" y="1915"/>
                    </a:lnTo>
                    <a:lnTo>
                      <a:pt x="0" y="1920"/>
                    </a:lnTo>
                    <a:lnTo>
                      <a:pt x="10" y="1920"/>
                    </a:lnTo>
                    <a:lnTo>
                      <a:pt x="10" y="1906"/>
                    </a:lnTo>
                    <a:lnTo>
                      <a:pt x="5" y="1906"/>
                    </a:lnTo>
                    <a:lnTo>
                      <a:pt x="5" y="1906"/>
                    </a:lnTo>
                    <a:lnTo>
                      <a:pt x="0" y="1906"/>
                    </a:lnTo>
                    <a:lnTo>
                      <a:pt x="0" y="1910"/>
                    </a:lnTo>
                    <a:close/>
                    <a:moveTo>
                      <a:pt x="345" y="1998"/>
                    </a:moveTo>
                    <a:lnTo>
                      <a:pt x="350" y="1998"/>
                    </a:lnTo>
                    <a:lnTo>
                      <a:pt x="350" y="1993"/>
                    </a:lnTo>
                    <a:lnTo>
                      <a:pt x="345" y="1993"/>
                    </a:lnTo>
                    <a:lnTo>
                      <a:pt x="345" y="1998"/>
                    </a:lnTo>
                    <a:close/>
                    <a:moveTo>
                      <a:pt x="345" y="2163"/>
                    </a:moveTo>
                    <a:lnTo>
                      <a:pt x="347" y="2161"/>
                    </a:lnTo>
                    <a:lnTo>
                      <a:pt x="345" y="2158"/>
                    </a:lnTo>
                    <a:lnTo>
                      <a:pt x="340" y="2158"/>
                    </a:lnTo>
                    <a:lnTo>
                      <a:pt x="340" y="2153"/>
                    </a:lnTo>
                    <a:lnTo>
                      <a:pt x="350" y="2158"/>
                    </a:lnTo>
                    <a:lnTo>
                      <a:pt x="350" y="2153"/>
                    </a:lnTo>
                    <a:lnTo>
                      <a:pt x="360" y="2153"/>
                    </a:lnTo>
                    <a:lnTo>
                      <a:pt x="360" y="2149"/>
                    </a:lnTo>
                    <a:lnTo>
                      <a:pt x="364" y="2149"/>
                    </a:lnTo>
                    <a:lnTo>
                      <a:pt x="364" y="2153"/>
                    </a:lnTo>
                    <a:lnTo>
                      <a:pt x="369" y="2153"/>
                    </a:lnTo>
                    <a:lnTo>
                      <a:pt x="364" y="2158"/>
                    </a:lnTo>
                    <a:lnTo>
                      <a:pt x="360" y="2158"/>
                    </a:lnTo>
                    <a:lnTo>
                      <a:pt x="360" y="2163"/>
                    </a:lnTo>
                    <a:lnTo>
                      <a:pt x="355" y="2163"/>
                    </a:lnTo>
                    <a:lnTo>
                      <a:pt x="350" y="2168"/>
                    </a:lnTo>
                    <a:lnTo>
                      <a:pt x="345" y="2168"/>
                    </a:lnTo>
                    <a:lnTo>
                      <a:pt x="345" y="2163"/>
                    </a:lnTo>
                    <a:close/>
                    <a:moveTo>
                      <a:pt x="471" y="2056"/>
                    </a:moveTo>
                    <a:lnTo>
                      <a:pt x="471" y="2051"/>
                    </a:lnTo>
                    <a:lnTo>
                      <a:pt x="476" y="2047"/>
                    </a:lnTo>
                    <a:lnTo>
                      <a:pt x="476" y="2056"/>
                    </a:lnTo>
                    <a:lnTo>
                      <a:pt x="471" y="2056"/>
                    </a:lnTo>
                    <a:close/>
                    <a:moveTo>
                      <a:pt x="573" y="2047"/>
                    </a:moveTo>
                    <a:lnTo>
                      <a:pt x="573" y="2051"/>
                    </a:lnTo>
                    <a:lnTo>
                      <a:pt x="569" y="2051"/>
                    </a:lnTo>
                    <a:lnTo>
                      <a:pt x="569" y="2047"/>
                    </a:lnTo>
                    <a:lnTo>
                      <a:pt x="564" y="2047"/>
                    </a:lnTo>
                    <a:lnTo>
                      <a:pt x="564" y="2042"/>
                    </a:lnTo>
                    <a:lnTo>
                      <a:pt x="559" y="2042"/>
                    </a:lnTo>
                    <a:lnTo>
                      <a:pt x="559" y="2032"/>
                    </a:lnTo>
                    <a:lnTo>
                      <a:pt x="554" y="2032"/>
                    </a:lnTo>
                    <a:lnTo>
                      <a:pt x="554" y="2027"/>
                    </a:lnTo>
                    <a:lnTo>
                      <a:pt x="559" y="2022"/>
                    </a:lnTo>
                    <a:lnTo>
                      <a:pt x="559" y="2027"/>
                    </a:lnTo>
                    <a:lnTo>
                      <a:pt x="564" y="2027"/>
                    </a:lnTo>
                    <a:lnTo>
                      <a:pt x="564" y="2022"/>
                    </a:lnTo>
                    <a:lnTo>
                      <a:pt x="573" y="2022"/>
                    </a:lnTo>
                    <a:lnTo>
                      <a:pt x="573" y="2027"/>
                    </a:lnTo>
                    <a:lnTo>
                      <a:pt x="583" y="2027"/>
                    </a:lnTo>
                    <a:lnTo>
                      <a:pt x="588" y="2032"/>
                    </a:lnTo>
                    <a:lnTo>
                      <a:pt x="593" y="2032"/>
                    </a:lnTo>
                    <a:lnTo>
                      <a:pt x="593" y="2037"/>
                    </a:lnTo>
                    <a:lnTo>
                      <a:pt x="588" y="2037"/>
                    </a:lnTo>
                    <a:lnTo>
                      <a:pt x="588" y="2032"/>
                    </a:lnTo>
                    <a:lnTo>
                      <a:pt x="588" y="2037"/>
                    </a:lnTo>
                    <a:lnTo>
                      <a:pt x="578" y="2037"/>
                    </a:lnTo>
                    <a:lnTo>
                      <a:pt x="573" y="2042"/>
                    </a:lnTo>
                    <a:lnTo>
                      <a:pt x="573" y="2047"/>
                    </a:lnTo>
                    <a:close/>
                    <a:moveTo>
                      <a:pt x="607" y="2047"/>
                    </a:moveTo>
                    <a:lnTo>
                      <a:pt x="603" y="2047"/>
                    </a:lnTo>
                    <a:lnTo>
                      <a:pt x="603" y="2042"/>
                    </a:lnTo>
                    <a:lnTo>
                      <a:pt x="607" y="2042"/>
                    </a:lnTo>
                    <a:lnTo>
                      <a:pt x="607" y="2047"/>
                    </a:lnTo>
                    <a:close/>
                    <a:moveTo>
                      <a:pt x="253" y="2528"/>
                    </a:moveTo>
                    <a:lnTo>
                      <a:pt x="257" y="2528"/>
                    </a:lnTo>
                    <a:lnTo>
                      <a:pt x="257" y="2523"/>
                    </a:lnTo>
                    <a:lnTo>
                      <a:pt x="253" y="2523"/>
                    </a:lnTo>
                    <a:lnTo>
                      <a:pt x="253" y="2528"/>
                    </a:lnTo>
                    <a:close/>
                    <a:moveTo>
                      <a:pt x="2314" y="1324"/>
                    </a:moveTo>
                    <a:lnTo>
                      <a:pt x="2319" y="1324"/>
                    </a:lnTo>
                    <a:lnTo>
                      <a:pt x="2319" y="1317"/>
                    </a:lnTo>
                    <a:lnTo>
                      <a:pt x="2314" y="1317"/>
                    </a:lnTo>
                    <a:lnTo>
                      <a:pt x="2314" y="1322"/>
                    </a:lnTo>
                    <a:lnTo>
                      <a:pt x="2309" y="1322"/>
                    </a:lnTo>
                    <a:lnTo>
                      <a:pt x="2309" y="1327"/>
                    </a:lnTo>
                    <a:lnTo>
                      <a:pt x="2314" y="1324"/>
                    </a:lnTo>
                    <a:close/>
                    <a:moveTo>
                      <a:pt x="695" y="2027"/>
                    </a:moveTo>
                    <a:lnTo>
                      <a:pt x="695" y="2022"/>
                    </a:lnTo>
                    <a:lnTo>
                      <a:pt x="700" y="2017"/>
                    </a:lnTo>
                    <a:lnTo>
                      <a:pt x="695" y="2027"/>
                    </a:lnTo>
                    <a:close/>
                    <a:moveTo>
                      <a:pt x="1638" y="2095"/>
                    </a:moveTo>
                    <a:lnTo>
                      <a:pt x="1643" y="2090"/>
                    </a:lnTo>
                    <a:lnTo>
                      <a:pt x="1638" y="2090"/>
                    </a:lnTo>
                    <a:lnTo>
                      <a:pt x="1638" y="2095"/>
                    </a:lnTo>
                    <a:close/>
                    <a:moveTo>
                      <a:pt x="646" y="1944"/>
                    </a:moveTo>
                    <a:lnTo>
                      <a:pt x="651" y="1944"/>
                    </a:lnTo>
                    <a:lnTo>
                      <a:pt x="650" y="1937"/>
                    </a:lnTo>
                    <a:lnTo>
                      <a:pt x="646" y="1935"/>
                    </a:lnTo>
                    <a:lnTo>
                      <a:pt x="646" y="1925"/>
                    </a:lnTo>
                    <a:lnTo>
                      <a:pt x="651" y="1925"/>
                    </a:lnTo>
                    <a:lnTo>
                      <a:pt x="651" y="1930"/>
                    </a:lnTo>
                    <a:lnTo>
                      <a:pt x="656" y="1930"/>
                    </a:lnTo>
                    <a:lnTo>
                      <a:pt x="655" y="1937"/>
                    </a:lnTo>
                    <a:lnTo>
                      <a:pt x="656" y="1949"/>
                    </a:lnTo>
                    <a:lnTo>
                      <a:pt x="666" y="1944"/>
                    </a:lnTo>
                    <a:lnTo>
                      <a:pt x="666" y="1940"/>
                    </a:lnTo>
                    <a:lnTo>
                      <a:pt x="661" y="1940"/>
                    </a:lnTo>
                    <a:lnTo>
                      <a:pt x="666" y="1935"/>
                    </a:lnTo>
                    <a:lnTo>
                      <a:pt x="666" y="1930"/>
                    </a:lnTo>
                    <a:lnTo>
                      <a:pt x="661" y="1930"/>
                    </a:lnTo>
                    <a:lnTo>
                      <a:pt x="666" y="1920"/>
                    </a:lnTo>
                    <a:lnTo>
                      <a:pt x="666" y="1915"/>
                    </a:lnTo>
                    <a:lnTo>
                      <a:pt x="661" y="1910"/>
                    </a:lnTo>
                    <a:lnTo>
                      <a:pt x="656" y="1910"/>
                    </a:lnTo>
                    <a:lnTo>
                      <a:pt x="656" y="1906"/>
                    </a:lnTo>
                    <a:lnTo>
                      <a:pt x="646" y="1906"/>
                    </a:lnTo>
                    <a:lnTo>
                      <a:pt x="646" y="1920"/>
                    </a:lnTo>
                    <a:lnTo>
                      <a:pt x="641" y="1920"/>
                    </a:lnTo>
                    <a:lnTo>
                      <a:pt x="641" y="1930"/>
                    </a:lnTo>
                    <a:lnTo>
                      <a:pt x="637" y="1930"/>
                    </a:lnTo>
                    <a:lnTo>
                      <a:pt x="637" y="1935"/>
                    </a:lnTo>
                    <a:lnTo>
                      <a:pt x="632" y="1935"/>
                    </a:lnTo>
                    <a:lnTo>
                      <a:pt x="632" y="1949"/>
                    </a:lnTo>
                    <a:lnTo>
                      <a:pt x="637" y="1949"/>
                    </a:lnTo>
                    <a:lnTo>
                      <a:pt x="637" y="1954"/>
                    </a:lnTo>
                    <a:lnTo>
                      <a:pt x="641" y="1954"/>
                    </a:lnTo>
                    <a:lnTo>
                      <a:pt x="646" y="1954"/>
                    </a:lnTo>
                    <a:lnTo>
                      <a:pt x="646" y="1949"/>
                    </a:lnTo>
                    <a:lnTo>
                      <a:pt x="641" y="1949"/>
                    </a:lnTo>
                    <a:lnTo>
                      <a:pt x="641" y="1949"/>
                    </a:lnTo>
                    <a:lnTo>
                      <a:pt x="637" y="1944"/>
                    </a:lnTo>
                    <a:lnTo>
                      <a:pt x="641" y="1940"/>
                    </a:lnTo>
                    <a:lnTo>
                      <a:pt x="641" y="1940"/>
                    </a:lnTo>
                    <a:lnTo>
                      <a:pt x="646" y="1940"/>
                    </a:lnTo>
                    <a:lnTo>
                      <a:pt x="646" y="1944"/>
                    </a:lnTo>
                    <a:close/>
                    <a:moveTo>
                      <a:pt x="2260" y="1410"/>
                    </a:moveTo>
                    <a:lnTo>
                      <a:pt x="2265" y="1410"/>
                    </a:lnTo>
                    <a:lnTo>
                      <a:pt x="2265" y="1405"/>
                    </a:lnTo>
                    <a:lnTo>
                      <a:pt x="2260" y="1405"/>
                    </a:lnTo>
                    <a:lnTo>
                      <a:pt x="2260" y="1410"/>
                    </a:lnTo>
                    <a:close/>
                    <a:moveTo>
                      <a:pt x="2304" y="1692"/>
                    </a:moveTo>
                    <a:lnTo>
                      <a:pt x="2309" y="1692"/>
                    </a:lnTo>
                    <a:lnTo>
                      <a:pt x="2309" y="1687"/>
                    </a:lnTo>
                    <a:lnTo>
                      <a:pt x="2304" y="1687"/>
                    </a:lnTo>
                    <a:lnTo>
                      <a:pt x="2304" y="1692"/>
                    </a:lnTo>
                    <a:close/>
                    <a:moveTo>
                      <a:pt x="447" y="1998"/>
                    </a:moveTo>
                    <a:lnTo>
                      <a:pt x="452" y="1998"/>
                    </a:lnTo>
                    <a:lnTo>
                      <a:pt x="452" y="1993"/>
                    </a:lnTo>
                    <a:lnTo>
                      <a:pt x="447" y="1998"/>
                    </a:lnTo>
                    <a:lnTo>
                      <a:pt x="442" y="1998"/>
                    </a:lnTo>
                    <a:lnTo>
                      <a:pt x="437" y="2003"/>
                    </a:lnTo>
                    <a:lnTo>
                      <a:pt x="447" y="2003"/>
                    </a:lnTo>
                    <a:lnTo>
                      <a:pt x="447" y="1998"/>
                    </a:lnTo>
                    <a:close/>
                    <a:moveTo>
                      <a:pt x="2250" y="1410"/>
                    </a:moveTo>
                    <a:lnTo>
                      <a:pt x="2255" y="1410"/>
                    </a:lnTo>
                    <a:lnTo>
                      <a:pt x="2255" y="1405"/>
                    </a:lnTo>
                    <a:lnTo>
                      <a:pt x="2250" y="1405"/>
                    </a:lnTo>
                    <a:lnTo>
                      <a:pt x="2250" y="1410"/>
                    </a:lnTo>
                    <a:close/>
                    <a:moveTo>
                      <a:pt x="2260" y="1808"/>
                    </a:moveTo>
                    <a:lnTo>
                      <a:pt x="2265" y="1803"/>
                    </a:lnTo>
                    <a:lnTo>
                      <a:pt x="2260" y="1803"/>
                    </a:lnTo>
                    <a:lnTo>
                      <a:pt x="2260" y="1808"/>
                    </a:lnTo>
                    <a:close/>
                    <a:moveTo>
                      <a:pt x="1550" y="2503"/>
                    </a:moveTo>
                    <a:lnTo>
                      <a:pt x="1546" y="2499"/>
                    </a:lnTo>
                    <a:lnTo>
                      <a:pt x="1546" y="2508"/>
                    </a:lnTo>
                    <a:lnTo>
                      <a:pt x="1550" y="2508"/>
                    </a:lnTo>
                    <a:lnTo>
                      <a:pt x="1550" y="2503"/>
                    </a:lnTo>
                    <a:close/>
                    <a:moveTo>
                      <a:pt x="1512" y="2397"/>
                    </a:moveTo>
                    <a:lnTo>
                      <a:pt x="1512" y="2387"/>
                    </a:lnTo>
                    <a:lnTo>
                      <a:pt x="1507" y="2392"/>
                    </a:lnTo>
                    <a:lnTo>
                      <a:pt x="1512" y="2397"/>
                    </a:lnTo>
                    <a:close/>
                    <a:moveTo>
                      <a:pt x="2523" y="651"/>
                    </a:moveTo>
                    <a:lnTo>
                      <a:pt x="2523" y="647"/>
                    </a:lnTo>
                    <a:lnTo>
                      <a:pt x="2518" y="647"/>
                    </a:lnTo>
                    <a:lnTo>
                      <a:pt x="2523" y="651"/>
                    </a:lnTo>
                    <a:close/>
                    <a:moveTo>
                      <a:pt x="588" y="1935"/>
                    </a:moveTo>
                    <a:lnTo>
                      <a:pt x="588" y="1930"/>
                    </a:lnTo>
                    <a:lnTo>
                      <a:pt x="593" y="1935"/>
                    </a:lnTo>
                    <a:lnTo>
                      <a:pt x="588" y="1935"/>
                    </a:lnTo>
                    <a:close/>
                    <a:moveTo>
                      <a:pt x="1531" y="2552"/>
                    </a:moveTo>
                    <a:lnTo>
                      <a:pt x="1536" y="2552"/>
                    </a:lnTo>
                    <a:lnTo>
                      <a:pt x="1531" y="2547"/>
                    </a:lnTo>
                    <a:lnTo>
                      <a:pt x="1531" y="2552"/>
                    </a:lnTo>
                    <a:close/>
                    <a:moveTo>
                      <a:pt x="2176" y="1486"/>
                    </a:moveTo>
                    <a:lnTo>
                      <a:pt x="2172" y="1487"/>
                    </a:lnTo>
                    <a:lnTo>
                      <a:pt x="2173" y="1492"/>
                    </a:lnTo>
                    <a:lnTo>
                      <a:pt x="2178" y="1492"/>
                    </a:lnTo>
                    <a:lnTo>
                      <a:pt x="2178" y="1497"/>
                    </a:lnTo>
                    <a:lnTo>
                      <a:pt x="2173" y="1497"/>
                    </a:lnTo>
                    <a:lnTo>
                      <a:pt x="2173" y="1502"/>
                    </a:lnTo>
                    <a:lnTo>
                      <a:pt x="2168" y="1497"/>
                    </a:lnTo>
                    <a:lnTo>
                      <a:pt x="2168" y="1488"/>
                    </a:lnTo>
                    <a:lnTo>
                      <a:pt x="2168" y="1483"/>
                    </a:lnTo>
                    <a:lnTo>
                      <a:pt x="2176" y="1486"/>
                    </a:lnTo>
                    <a:close/>
                    <a:moveTo>
                      <a:pt x="2260" y="1376"/>
                    </a:moveTo>
                    <a:lnTo>
                      <a:pt x="2260" y="1371"/>
                    </a:lnTo>
                    <a:lnTo>
                      <a:pt x="2255" y="1376"/>
                    </a:lnTo>
                    <a:lnTo>
                      <a:pt x="2260" y="1376"/>
                    </a:lnTo>
                    <a:close/>
                    <a:moveTo>
                      <a:pt x="462" y="1978"/>
                    </a:moveTo>
                    <a:lnTo>
                      <a:pt x="466" y="1978"/>
                    </a:lnTo>
                    <a:lnTo>
                      <a:pt x="466" y="1974"/>
                    </a:lnTo>
                    <a:lnTo>
                      <a:pt x="462" y="1974"/>
                    </a:lnTo>
                    <a:lnTo>
                      <a:pt x="462" y="1978"/>
                    </a:lnTo>
                    <a:close/>
                    <a:moveTo>
                      <a:pt x="2216" y="1590"/>
                    </a:moveTo>
                    <a:lnTo>
                      <a:pt x="2212" y="1590"/>
                    </a:lnTo>
                    <a:lnTo>
                      <a:pt x="2212" y="1585"/>
                    </a:lnTo>
                    <a:lnTo>
                      <a:pt x="2221" y="1585"/>
                    </a:lnTo>
                    <a:lnTo>
                      <a:pt x="2216" y="1590"/>
                    </a:lnTo>
                    <a:close/>
                    <a:moveTo>
                      <a:pt x="1541" y="2523"/>
                    </a:moveTo>
                    <a:lnTo>
                      <a:pt x="1546" y="2528"/>
                    </a:lnTo>
                    <a:lnTo>
                      <a:pt x="1546" y="2518"/>
                    </a:lnTo>
                    <a:lnTo>
                      <a:pt x="1541" y="2523"/>
                    </a:lnTo>
                    <a:close/>
                    <a:moveTo>
                      <a:pt x="2260" y="1395"/>
                    </a:moveTo>
                    <a:lnTo>
                      <a:pt x="2255" y="1400"/>
                    </a:lnTo>
                    <a:lnTo>
                      <a:pt x="2255" y="1395"/>
                    </a:lnTo>
                    <a:lnTo>
                      <a:pt x="2260" y="1395"/>
                    </a:lnTo>
                    <a:close/>
                    <a:moveTo>
                      <a:pt x="1677" y="2290"/>
                    </a:moveTo>
                    <a:lnTo>
                      <a:pt x="1682" y="2285"/>
                    </a:lnTo>
                    <a:lnTo>
                      <a:pt x="1682" y="2280"/>
                    </a:lnTo>
                    <a:lnTo>
                      <a:pt x="1677" y="2285"/>
                    </a:lnTo>
                    <a:lnTo>
                      <a:pt x="1672" y="2292"/>
                    </a:lnTo>
                    <a:lnTo>
                      <a:pt x="1677" y="2290"/>
                    </a:lnTo>
                    <a:close/>
                    <a:moveTo>
                      <a:pt x="2338" y="1740"/>
                    </a:moveTo>
                    <a:lnTo>
                      <a:pt x="2338" y="1735"/>
                    </a:lnTo>
                    <a:lnTo>
                      <a:pt x="2343" y="1735"/>
                    </a:lnTo>
                    <a:lnTo>
                      <a:pt x="2343" y="1745"/>
                    </a:lnTo>
                    <a:lnTo>
                      <a:pt x="2338" y="1745"/>
                    </a:lnTo>
                    <a:lnTo>
                      <a:pt x="2338" y="1740"/>
                    </a:lnTo>
                    <a:close/>
                    <a:moveTo>
                      <a:pt x="2353" y="1735"/>
                    </a:moveTo>
                    <a:lnTo>
                      <a:pt x="2357" y="1735"/>
                    </a:lnTo>
                    <a:lnTo>
                      <a:pt x="2357" y="1731"/>
                    </a:lnTo>
                    <a:lnTo>
                      <a:pt x="2353" y="1731"/>
                    </a:lnTo>
                    <a:lnTo>
                      <a:pt x="2353" y="1735"/>
                    </a:lnTo>
                    <a:close/>
                    <a:moveTo>
                      <a:pt x="2285" y="1332"/>
                    </a:moveTo>
                    <a:lnTo>
                      <a:pt x="2280" y="1327"/>
                    </a:lnTo>
                    <a:lnTo>
                      <a:pt x="2280" y="1322"/>
                    </a:lnTo>
                    <a:lnTo>
                      <a:pt x="2285" y="1322"/>
                    </a:lnTo>
                    <a:lnTo>
                      <a:pt x="2285" y="1332"/>
                    </a:lnTo>
                    <a:close/>
                    <a:moveTo>
                      <a:pt x="2241" y="1415"/>
                    </a:moveTo>
                    <a:lnTo>
                      <a:pt x="2236" y="1419"/>
                    </a:lnTo>
                    <a:lnTo>
                      <a:pt x="2236" y="1410"/>
                    </a:lnTo>
                    <a:lnTo>
                      <a:pt x="2241" y="1415"/>
                    </a:lnTo>
                    <a:close/>
                    <a:moveTo>
                      <a:pt x="1667" y="2251"/>
                    </a:moveTo>
                    <a:lnTo>
                      <a:pt x="1672" y="2251"/>
                    </a:lnTo>
                    <a:lnTo>
                      <a:pt x="1672" y="2246"/>
                    </a:lnTo>
                    <a:lnTo>
                      <a:pt x="1667" y="2246"/>
                    </a:lnTo>
                    <a:lnTo>
                      <a:pt x="1667" y="2251"/>
                    </a:lnTo>
                    <a:close/>
                    <a:moveTo>
                      <a:pt x="651" y="1964"/>
                    </a:moveTo>
                    <a:lnTo>
                      <a:pt x="656" y="1959"/>
                    </a:lnTo>
                    <a:lnTo>
                      <a:pt x="656" y="1954"/>
                    </a:lnTo>
                    <a:lnTo>
                      <a:pt x="651" y="1959"/>
                    </a:lnTo>
                    <a:lnTo>
                      <a:pt x="651" y="1964"/>
                    </a:lnTo>
                    <a:close/>
                    <a:moveTo>
                      <a:pt x="2333" y="1351"/>
                    </a:moveTo>
                    <a:lnTo>
                      <a:pt x="2338" y="1351"/>
                    </a:lnTo>
                    <a:lnTo>
                      <a:pt x="2338" y="1347"/>
                    </a:lnTo>
                    <a:lnTo>
                      <a:pt x="2333" y="1342"/>
                    </a:lnTo>
                    <a:lnTo>
                      <a:pt x="2333" y="1351"/>
                    </a:lnTo>
                    <a:close/>
                    <a:moveTo>
                      <a:pt x="1638" y="2212"/>
                    </a:moveTo>
                    <a:lnTo>
                      <a:pt x="1648" y="2212"/>
                    </a:lnTo>
                    <a:lnTo>
                      <a:pt x="1648" y="2207"/>
                    </a:lnTo>
                    <a:lnTo>
                      <a:pt x="1638" y="2207"/>
                    </a:lnTo>
                    <a:lnTo>
                      <a:pt x="1638" y="2212"/>
                    </a:lnTo>
                    <a:close/>
                    <a:moveTo>
                      <a:pt x="1541" y="2494"/>
                    </a:moveTo>
                    <a:lnTo>
                      <a:pt x="1546" y="2494"/>
                    </a:lnTo>
                    <a:lnTo>
                      <a:pt x="1546" y="2489"/>
                    </a:lnTo>
                    <a:lnTo>
                      <a:pt x="1541" y="2489"/>
                    </a:lnTo>
                    <a:lnTo>
                      <a:pt x="1541" y="2494"/>
                    </a:lnTo>
                    <a:close/>
                    <a:moveTo>
                      <a:pt x="592" y="1918"/>
                    </a:moveTo>
                    <a:lnTo>
                      <a:pt x="593" y="1926"/>
                    </a:lnTo>
                    <a:lnTo>
                      <a:pt x="597" y="1929"/>
                    </a:lnTo>
                    <a:lnTo>
                      <a:pt x="603" y="1935"/>
                    </a:lnTo>
                    <a:lnTo>
                      <a:pt x="607" y="1935"/>
                    </a:lnTo>
                    <a:lnTo>
                      <a:pt x="607" y="1925"/>
                    </a:lnTo>
                    <a:lnTo>
                      <a:pt x="603" y="1925"/>
                    </a:lnTo>
                    <a:lnTo>
                      <a:pt x="603" y="1920"/>
                    </a:lnTo>
                    <a:lnTo>
                      <a:pt x="598" y="1920"/>
                    </a:lnTo>
                    <a:lnTo>
                      <a:pt x="592" y="1918"/>
                    </a:lnTo>
                    <a:close/>
                    <a:moveTo>
                      <a:pt x="2231" y="1599"/>
                    </a:moveTo>
                    <a:lnTo>
                      <a:pt x="2231" y="1594"/>
                    </a:lnTo>
                    <a:lnTo>
                      <a:pt x="2236" y="1599"/>
                    </a:lnTo>
                    <a:lnTo>
                      <a:pt x="2231" y="1599"/>
                    </a:lnTo>
                    <a:close/>
                    <a:moveTo>
                      <a:pt x="2576" y="637"/>
                    </a:moveTo>
                    <a:lnTo>
                      <a:pt x="2576" y="627"/>
                    </a:lnTo>
                    <a:lnTo>
                      <a:pt x="2566" y="622"/>
                    </a:lnTo>
                    <a:lnTo>
                      <a:pt x="2571" y="627"/>
                    </a:lnTo>
                    <a:lnTo>
                      <a:pt x="2576" y="637"/>
                    </a:lnTo>
                    <a:close/>
                    <a:moveTo>
                      <a:pt x="2557" y="681"/>
                    </a:moveTo>
                    <a:lnTo>
                      <a:pt x="2557" y="676"/>
                    </a:lnTo>
                    <a:lnTo>
                      <a:pt x="2552" y="671"/>
                    </a:lnTo>
                    <a:lnTo>
                      <a:pt x="2547" y="668"/>
                    </a:lnTo>
                    <a:lnTo>
                      <a:pt x="2547" y="666"/>
                    </a:lnTo>
                    <a:lnTo>
                      <a:pt x="2542" y="661"/>
                    </a:lnTo>
                    <a:lnTo>
                      <a:pt x="2537" y="661"/>
                    </a:lnTo>
                    <a:lnTo>
                      <a:pt x="2528" y="651"/>
                    </a:lnTo>
                    <a:lnTo>
                      <a:pt x="2523" y="656"/>
                    </a:lnTo>
                    <a:lnTo>
                      <a:pt x="2523" y="661"/>
                    </a:lnTo>
                    <a:lnTo>
                      <a:pt x="2532" y="671"/>
                    </a:lnTo>
                    <a:lnTo>
                      <a:pt x="2545" y="671"/>
                    </a:lnTo>
                    <a:lnTo>
                      <a:pt x="2552" y="676"/>
                    </a:lnTo>
                    <a:lnTo>
                      <a:pt x="2552" y="681"/>
                    </a:lnTo>
                    <a:lnTo>
                      <a:pt x="2557" y="681"/>
                    </a:lnTo>
                    <a:close/>
                    <a:moveTo>
                      <a:pt x="1638" y="2226"/>
                    </a:moveTo>
                    <a:lnTo>
                      <a:pt x="1638" y="2222"/>
                    </a:lnTo>
                    <a:lnTo>
                      <a:pt x="1643" y="2222"/>
                    </a:lnTo>
                    <a:lnTo>
                      <a:pt x="1643" y="2226"/>
                    </a:lnTo>
                    <a:lnTo>
                      <a:pt x="1638" y="2226"/>
                    </a:lnTo>
                    <a:close/>
                    <a:moveTo>
                      <a:pt x="1660" y="2318"/>
                    </a:moveTo>
                    <a:lnTo>
                      <a:pt x="1662" y="2304"/>
                    </a:lnTo>
                    <a:lnTo>
                      <a:pt x="1667" y="2304"/>
                    </a:lnTo>
                    <a:lnTo>
                      <a:pt x="1667" y="2314"/>
                    </a:lnTo>
                    <a:lnTo>
                      <a:pt x="1660" y="2318"/>
                    </a:lnTo>
                    <a:close/>
                    <a:moveTo>
                      <a:pt x="1453" y="2251"/>
                    </a:moveTo>
                    <a:lnTo>
                      <a:pt x="1458" y="2251"/>
                    </a:lnTo>
                    <a:lnTo>
                      <a:pt x="1456" y="2246"/>
                    </a:lnTo>
                    <a:lnTo>
                      <a:pt x="1453" y="2251"/>
                    </a:lnTo>
                    <a:close/>
                    <a:moveTo>
                      <a:pt x="705" y="2047"/>
                    </a:moveTo>
                    <a:lnTo>
                      <a:pt x="709" y="2043"/>
                    </a:lnTo>
                    <a:lnTo>
                      <a:pt x="709" y="2033"/>
                    </a:lnTo>
                    <a:lnTo>
                      <a:pt x="705" y="2037"/>
                    </a:lnTo>
                    <a:lnTo>
                      <a:pt x="700" y="2042"/>
                    </a:lnTo>
                    <a:lnTo>
                      <a:pt x="705" y="2042"/>
                    </a:lnTo>
                    <a:lnTo>
                      <a:pt x="705" y="2047"/>
                    </a:lnTo>
                    <a:close/>
                    <a:moveTo>
                      <a:pt x="2255" y="1633"/>
                    </a:moveTo>
                    <a:lnTo>
                      <a:pt x="2260" y="1633"/>
                    </a:lnTo>
                    <a:lnTo>
                      <a:pt x="2260" y="1624"/>
                    </a:lnTo>
                    <a:lnTo>
                      <a:pt x="2255" y="1624"/>
                    </a:lnTo>
                    <a:lnTo>
                      <a:pt x="2255" y="1633"/>
                    </a:lnTo>
                    <a:close/>
                    <a:moveTo>
                      <a:pt x="666" y="1949"/>
                    </a:moveTo>
                    <a:lnTo>
                      <a:pt x="666" y="1964"/>
                    </a:lnTo>
                    <a:lnTo>
                      <a:pt x="661" y="1959"/>
                    </a:lnTo>
                    <a:lnTo>
                      <a:pt x="661" y="1949"/>
                    </a:lnTo>
                    <a:lnTo>
                      <a:pt x="666" y="1949"/>
                    </a:lnTo>
                    <a:close/>
                    <a:moveTo>
                      <a:pt x="2323" y="1541"/>
                    </a:moveTo>
                    <a:lnTo>
                      <a:pt x="2319" y="1536"/>
                    </a:lnTo>
                    <a:lnTo>
                      <a:pt x="2319" y="1531"/>
                    </a:lnTo>
                    <a:lnTo>
                      <a:pt x="2314" y="1526"/>
                    </a:lnTo>
                    <a:lnTo>
                      <a:pt x="2319" y="1522"/>
                    </a:lnTo>
                    <a:lnTo>
                      <a:pt x="2323" y="1522"/>
                    </a:lnTo>
                    <a:lnTo>
                      <a:pt x="2323" y="1541"/>
                    </a:lnTo>
                    <a:close/>
                    <a:moveTo>
                      <a:pt x="2566" y="666"/>
                    </a:moveTo>
                    <a:lnTo>
                      <a:pt x="2566" y="661"/>
                    </a:lnTo>
                    <a:lnTo>
                      <a:pt x="2562" y="661"/>
                    </a:lnTo>
                    <a:lnTo>
                      <a:pt x="2562" y="656"/>
                    </a:lnTo>
                    <a:lnTo>
                      <a:pt x="2557" y="656"/>
                    </a:lnTo>
                    <a:lnTo>
                      <a:pt x="2557" y="661"/>
                    </a:lnTo>
                    <a:lnTo>
                      <a:pt x="2552" y="666"/>
                    </a:lnTo>
                    <a:lnTo>
                      <a:pt x="2557" y="671"/>
                    </a:lnTo>
                    <a:lnTo>
                      <a:pt x="2562" y="671"/>
                    </a:lnTo>
                    <a:lnTo>
                      <a:pt x="2562" y="666"/>
                    </a:lnTo>
                    <a:lnTo>
                      <a:pt x="2566" y="666"/>
                    </a:lnTo>
                    <a:close/>
                    <a:moveTo>
                      <a:pt x="2255" y="1663"/>
                    </a:moveTo>
                    <a:lnTo>
                      <a:pt x="2260" y="1667"/>
                    </a:lnTo>
                    <a:lnTo>
                      <a:pt x="2260" y="1677"/>
                    </a:lnTo>
                    <a:lnTo>
                      <a:pt x="2255" y="1677"/>
                    </a:lnTo>
                    <a:lnTo>
                      <a:pt x="2255" y="1663"/>
                    </a:lnTo>
                    <a:close/>
                    <a:moveTo>
                      <a:pt x="2328" y="1356"/>
                    </a:moveTo>
                    <a:lnTo>
                      <a:pt x="2328" y="1342"/>
                    </a:lnTo>
                    <a:lnTo>
                      <a:pt x="2323" y="1342"/>
                    </a:lnTo>
                    <a:lnTo>
                      <a:pt x="2319" y="1347"/>
                    </a:lnTo>
                    <a:lnTo>
                      <a:pt x="2319" y="1351"/>
                    </a:lnTo>
                    <a:lnTo>
                      <a:pt x="2323" y="1351"/>
                    </a:lnTo>
                    <a:lnTo>
                      <a:pt x="2328" y="1356"/>
                    </a:lnTo>
                    <a:close/>
                    <a:moveTo>
                      <a:pt x="617" y="1896"/>
                    </a:moveTo>
                    <a:lnTo>
                      <a:pt x="617" y="1901"/>
                    </a:lnTo>
                    <a:lnTo>
                      <a:pt x="612" y="1906"/>
                    </a:lnTo>
                    <a:lnTo>
                      <a:pt x="612" y="1920"/>
                    </a:lnTo>
                    <a:lnTo>
                      <a:pt x="617" y="1915"/>
                    </a:lnTo>
                    <a:lnTo>
                      <a:pt x="617" y="1920"/>
                    </a:lnTo>
                    <a:lnTo>
                      <a:pt x="622" y="1920"/>
                    </a:lnTo>
                    <a:lnTo>
                      <a:pt x="622" y="1925"/>
                    </a:lnTo>
                    <a:lnTo>
                      <a:pt x="627" y="1920"/>
                    </a:lnTo>
                    <a:lnTo>
                      <a:pt x="627" y="1925"/>
                    </a:lnTo>
                    <a:lnTo>
                      <a:pt x="622" y="1930"/>
                    </a:lnTo>
                    <a:lnTo>
                      <a:pt x="619" y="1934"/>
                    </a:lnTo>
                    <a:lnTo>
                      <a:pt x="617" y="1940"/>
                    </a:lnTo>
                    <a:lnTo>
                      <a:pt x="622" y="1940"/>
                    </a:lnTo>
                    <a:lnTo>
                      <a:pt x="622" y="1935"/>
                    </a:lnTo>
                    <a:lnTo>
                      <a:pt x="632" y="1925"/>
                    </a:lnTo>
                    <a:lnTo>
                      <a:pt x="632" y="1920"/>
                    </a:lnTo>
                    <a:lnTo>
                      <a:pt x="637" y="1915"/>
                    </a:lnTo>
                    <a:lnTo>
                      <a:pt x="637" y="1910"/>
                    </a:lnTo>
                    <a:lnTo>
                      <a:pt x="637" y="1910"/>
                    </a:lnTo>
                    <a:lnTo>
                      <a:pt x="641" y="1915"/>
                    </a:lnTo>
                    <a:lnTo>
                      <a:pt x="641" y="1910"/>
                    </a:lnTo>
                    <a:lnTo>
                      <a:pt x="646" y="1901"/>
                    </a:lnTo>
                    <a:lnTo>
                      <a:pt x="646" y="1896"/>
                    </a:lnTo>
                    <a:lnTo>
                      <a:pt x="651" y="1896"/>
                    </a:lnTo>
                    <a:lnTo>
                      <a:pt x="653" y="1892"/>
                    </a:lnTo>
                    <a:lnTo>
                      <a:pt x="617" y="1896"/>
                    </a:lnTo>
                    <a:close/>
                    <a:moveTo>
                      <a:pt x="2323" y="1502"/>
                    </a:moveTo>
                    <a:lnTo>
                      <a:pt x="2319" y="1502"/>
                    </a:lnTo>
                    <a:lnTo>
                      <a:pt x="2314" y="1492"/>
                    </a:lnTo>
                    <a:lnTo>
                      <a:pt x="2314" y="1483"/>
                    </a:lnTo>
                    <a:lnTo>
                      <a:pt x="2323" y="1488"/>
                    </a:lnTo>
                    <a:lnTo>
                      <a:pt x="2323" y="1502"/>
                    </a:lnTo>
                    <a:close/>
                    <a:moveTo>
                      <a:pt x="544" y="1940"/>
                    </a:moveTo>
                    <a:lnTo>
                      <a:pt x="549" y="1944"/>
                    </a:lnTo>
                    <a:lnTo>
                      <a:pt x="549" y="1940"/>
                    </a:lnTo>
                    <a:lnTo>
                      <a:pt x="554" y="1944"/>
                    </a:lnTo>
                    <a:lnTo>
                      <a:pt x="554" y="1930"/>
                    </a:lnTo>
                    <a:lnTo>
                      <a:pt x="544" y="1925"/>
                    </a:lnTo>
                    <a:lnTo>
                      <a:pt x="539" y="1925"/>
                    </a:lnTo>
                    <a:lnTo>
                      <a:pt x="539" y="1930"/>
                    </a:lnTo>
                    <a:lnTo>
                      <a:pt x="544" y="1935"/>
                    </a:lnTo>
                    <a:lnTo>
                      <a:pt x="544" y="1940"/>
                    </a:lnTo>
                    <a:close/>
                    <a:moveTo>
                      <a:pt x="2343" y="1813"/>
                    </a:moveTo>
                    <a:lnTo>
                      <a:pt x="2343" y="1808"/>
                    </a:lnTo>
                    <a:lnTo>
                      <a:pt x="2348" y="1803"/>
                    </a:lnTo>
                    <a:lnTo>
                      <a:pt x="2348" y="1794"/>
                    </a:lnTo>
                    <a:lnTo>
                      <a:pt x="2343" y="1794"/>
                    </a:lnTo>
                    <a:lnTo>
                      <a:pt x="2343" y="1789"/>
                    </a:lnTo>
                    <a:lnTo>
                      <a:pt x="2353" y="1789"/>
                    </a:lnTo>
                    <a:lnTo>
                      <a:pt x="2353" y="1794"/>
                    </a:lnTo>
                    <a:lnTo>
                      <a:pt x="2357" y="1794"/>
                    </a:lnTo>
                    <a:lnTo>
                      <a:pt x="2357" y="1799"/>
                    </a:lnTo>
                    <a:lnTo>
                      <a:pt x="2353" y="1799"/>
                    </a:lnTo>
                    <a:lnTo>
                      <a:pt x="2357" y="1803"/>
                    </a:lnTo>
                    <a:lnTo>
                      <a:pt x="2357" y="1813"/>
                    </a:lnTo>
                    <a:lnTo>
                      <a:pt x="2353" y="1808"/>
                    </a:lnTo>
                    <a:lnTo>
                      <a:pt x="2343" y="1813"/>
                    </a:lnTo>
                    <a:close/>
                    <a:moveTo>
                      <a:pt x="2552" y="710"/>
                    </a:moveTo>
                    <a:lnTo>
                      <a:pt x="2557" y="710"/>
                    </a:lnTo>
                    <a:lnTo>
                      <a:pt x="2552" y="705"/>
                    </a:lnTo>
                    <a:lnTo>
                      <a:pt x="2552" y="695"/>
                    </a:lnTo>
                    <a:lnTo>
                      <a:pt x="2547" y="695"/>
                    </a:lnTo>
                    <a:lnTo>
                      <a:pt x="2547" y="690"/>
                    </a:lnTo>
                    <a:lnTo>
                      <a:pt x="2542" y="685"/>
                    </a:lnTo>
                    <a:lnTo>
                      <a:pt x="2532" y="685"/>
                    </a:lnTo>
                    <a:lnTo>
                      <a:pt x="2532" y="700"/>
                    </a:lnTo>
                    <a:lnTo>
                      <a:pt x="2537" y="700"/>
                    </a:lnTo>
                    <a:lnTo>
                      <a:pt x="2537" y="705"/>
                    </a:lnTo>
                    <a:lnTo>
                      <a:pt x="2547" y="705"/>
                    </a:lnTo>
                    <a:lnTo>
                      <a:pt x="2547" y="710"/>
                    </a:lnTo>
                    <a:lnTo>
                      <a:pt x="2552" y="710"/>
                    </a:lnTo>
                    <a:close/>
                    <a:moveTo>
                      <a:pt x="2289" y="1672"/>
                    </a:moveTo>
                    <a:lnTo>
                      <a:pt x="2289" y="1677"/>
                    </a:lnTo>
                    <a:lnTo>
                      <a:pt x="2285" y="1677"/>
                    </a:lnTo>
                    <a:lnTo>
                      <a:pt x="2285" y="1682"/>
                    </a:lnTo>
                    <a:lnTo>
                      <a:pt x="2280" y="1682"/>
                    </a:lnTo>
                    <a:lnTo>
                      <a:pt x="2280" y="1687"/>
                    </a:lnTo>
                    <a:lnTo>
                      <a:pt x="2270" y="1687"/>
                    </a:lnTo>
                    <a:lnTo>
                      <a:pt x="2270" y="1653"/>
                    </a:lnTo>
                    <a:lnTo>
                      <a:pt x="2289" y="1653"/>
                    </a:lnTo>
                    <a:lnTo>
                      <a:pt x="2289" y="1658"/>
                    </a:lnTo>
                    <a:lnTo>
                      <a:pt x="2285" y="1663"/>
                    </a:lnTo>
                    <a:lnTo>
                      <a:pt x="2289" y="1672"/>
                    </a:lnTo>
                    <a:close/>
                    <a:moveTo>
                      <a:pt x="656" y="2168"/>
                    </a:moveTo>
                    <a:lnTo>
                      <a:pt x="661" y="2163"/>
                    </a:lnTo>
                    <a:lnTo>
                      <a:pt x="666" y="2163"/>
                    </a:lnTo>
                    <a:lnTo>
                      <a:pt x="666" y="2153"/>
                    </a:lnTo>
                    <a:lnTo>
                      <a:pt x="671" y="2149"/>
                    </a:lnTo>
                    <a:lnTo>
                      <a:pt x="671" y="2144"/>
                    </a:lnTo>
                    <a:lnTo>
                      <a:pt x="676" y="2149"/>
                    </a:lnTo>
                    <a:lnTo>
                      <a:pt x="680" y="2144"/>
                    </a:lnTo>
                    <a:lnTo>
                      <a:pt x="680" y="2110"/>
                    </a:lnTo>
                    <a:lnTo>
                      <a:pt x="676" y="2115"/>
                    </a:lnTo>
                    <a:lnTo>
                      <a:pt x="676" y="2119"/>
                    </a:lnTo>
                    <a:lnTo>
                      <a:pt x="671" y="2119"/>
                    </a:lnTo>
                    <a:lnTo>
                      <a:pt x="671" y="2124"/>
                    </a:lnTo>
                    <a:lnTo>
                      <a:pt x="666" y="2124"/>
                    </a:lnTo>
                    <a:lnTo>
                      <a:pt x="661" y="2129"/>
                    </a:lnTo>
                    <a:lnTo>
                      <a:pt x="661" y="2149"/>
                    </a:lnTo>
                    <a:lnTo>
                      <a:pt x="656" y="2149"/>
                    </a:lnTo>
                    <a:lnTo>
                      <a:pt x="656" y="2168"/>
                    </a:lnTo>
                    <a:close/>
                    <a:moveTo>
                      <a:pt x="1427" y="2481"/>
                    </a:moveTo>
                    <a:lnTo>
                      <a:pt x="1424" y="2484"/>
                    </a:lnTo>
                    <a:lnTo>
                      <a:pt x="1419" y="2484"/>
                    </a:lnTo>
                    <a:lnTo>
                      <a:pt x="1419" y="2479"/>
                    </a:lnTo>
                    <a:lnTo>
                      <a:pt x="1424" y="2479"/>
                    </a:lnTo>
                    <a:lnTo>
                      <a:pt x="1424" y="2474"/>
                    </a:lnTo>
                    <a:lnTo>
                      <a:pt x="1414" y="2474"/>
                    </a:lnTo>
                    <a:lnTo>
                      <a:pt x="1414" y="2465"/>
                    </a:lnTo>
                    <a:lnTo>
                      <a:pt x="1429" y="2465"/>
                    </a:lnTo>
                    <a:lnTo>
                      <a:pt x="1434" y="2460"/>
                    </a:lnTo>
                    <a:lnTo>
                      <a:pt x="1429" y="2460"/>
                    </a:lnTo>
                    <a:lnTo>
                      <a:pt x="1434" y="2455"/>
                    </a:lnTo>
                    <a:lnTo>
                      <a:pt x="1434" y="2450"/>
                    </a:lnTo>
                    <a:lnTo>
                      <a:pt x="1439" y="2450"/>
                    </a:lnTo>
                    <a:lnTo>
                      <a:pt x="1444" y="2440"/>
                    </a:lnTo>
                    <a:lnTo>
                      <a:pt x="1444" y="2445"/>
                    </a:lnTo>
                    <a:lnTo>
                      <a:pt x="1448" y="2445"/>
                    </a:lnTo>
                    <a:lnTo>
                      <a:pt x="1453" y="2435"/>
                    </a:lnTo>
                    <a:lnTo>
                      <a:pt x="1453" y="2431"/>
                    </a:lnTo>
                    <a:lnTo>
                      <a:pt x="1458" y="2435"/>
                    </a:lnTo>
                    <a:lnTo>
                      <a:pt x="1458" y="2431"/>
                    </a:lnTo>
                    <a:lnTo>
                      <a:pt x="1463" y="2431"/>
                    </a:lnTo>
                    <a:lnTo>
                      <a:pt x="1462" y="2424"/>
                    </a:lnTo>
                    <a:lnTo>
                      <a:pt x="1468" y="2426"/>
                    </a:lnTo>
                    <a:lnTo>
                      <a:pt x="1473" y="2431"/>
                    </a:lnTo>
                    <a:lnTo>
                      <a:pt x="1473" y="2421"/>
                    </a:lnTo>
                    <a:lnTo>
                      <a:pt x="1478" y="2416"/>
                    </a:lnTo>
                    <a:lnTo>
                      <a:pt x="1482" y="2416"/>
                    </a:lnTo>
                    <a:lnTo>
                      <a:pt x="1487" y="2406"/>
                    </a:lnTo>
                    <a:lnTo>
                      <a:pt x="1487" y="2411"/>
                    </a:lnTo>
                    <a:lnTo>
                      <a:pt x="1492" y="2406"/>
                    </a:lnTo>
                    <a:lnTo>
                      <a:pt x="1497" y="2406"/>
                    </a:lnTo>
                    <a:lnTo>
                      <a:pt x="1497" y="2406"/>
                    </a:lnTo>
                    <a:lnTo>
                      <a:pt x="1512" y="2406"/>
                    </a:lnTo>
                    <a:lnTo>
                      <a:pt x="1512" y="2411"/>
                    </a:lnTo>
                    <a:lnTo>
                      <a:pt x="1507" y="2411"/>
                    </a:lnTo>
                    <a:lnTo>
                      <a:pt x="1507" y="2416"/>
                    </a:lnTo>
                    <a:lnTo>
                      <a:pt x="1502" y="2431"/>
                    </a:lnTo>
                    <a:lnTo>
                      <a:pt x="1497" y="2440"/>
                    </a:lnTo>
                    <a:lnTo>
                      <a:pt x="1492" y="2445"/>
                    </a:lnTo>
                    <a:lnTo>
                      <a:pt x="1487" y="2445"/>
                    </a:lnTo>
                    <a:lnTo>
                      <a:pt x="1481" y="2453"/>
                    </a:lnTo>
                    <a:lnTo>
                      <a:pt x="1482" y="2445"/>
                    </a:lnTo>
                    <a:lnTo>
                      <a:pt x="1482" y="2440"/>
                    </a:lnTo>
                    <a:lnTo>
                      <a:pt x="1478" y="2440"/>
                    </a:lnTo>
                    <a:lnTo>
                      <a:pt x="1478" y="2450"/>
                    </a:lnTo>
                    <a:lnTo>
                      <a:pt x="1473" y="2450"/>
                    </a:lnTo>
                    <a:lnTo>
                      <a:pt x="1468" y="2460"/>
                    </a:lnTo>
                    <a:lnTo>
                      <a:pt x="1458" y="2479"/>
                    </a:lnTo>
                    <a:lnTo>
                      <a:pt x="1453" y="2479"/>
                    </a:lnTo>
                    <a:lnTo>
                      <a:pt x="1453" y="2484"/>
                    </a:lnTo>
                    <a:lnTo>
                      <a:pt x="1448" y="2484"/>
                    </a:lnTo>
                    <a:lnTo>
                      <a:pt x="1448" y="2479"/>
                    </a:lnTo>
                    <a:lnTo>
                      <a:pt x="1444" y="2474"/>
                    </a:lnTo>
                    <a:lnTo>
                      <a:pt x="1439" y="2474"/>
                    </a:lnTo>
                    <a:lnTo>
                      <a:pt x="1444" y="2469"/>
                    </a:lnTo>
                    <a:lnTo>
                      <a:pt x="1434" y="2469"/>
                    </a:lnTo>
                    <a:lnTo>
                      <a:pt x="1434" y="2474"/>
                    </a:lnTo>
                    <a:lnTo>
                      <a:pt x="1429" y="2474"/>
                    </a:lnTo>
                    <a:lnTo>
                      <a:pt x="1427" y="2481"/>
                    </a:lnTo>
                    <a:close/>
                    <a:moveTo>
                      <a:pt x="1672" y="2387"/>
                    </a:moveTo>
                    <a:lnTo>
                      <a:pt x="1677" y="2387"/>
                    </a:lnTo>
                    <a:lnTo>
                      <a:pt x="1672" y="2387"/>
                    </a:lnTo>
                    <a:close/>
                    <a:moveTo>
                      <a:pt x="2562" y="739"/>
                    </a:moveTo>
                    <a:lnTo>
                      <a:pt x="2557" y="739"/>
                    </a:lnTo>
                    <a:lnTo>
                      <a:pt x="2562" y="739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id="{AB07C679-B0DF-32F2-74FC-138F7C59FA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6448" y="2343582"/>
                <a:ext cx="728607" cy="704266"/>
              </a:xfrm>
              <a:custGeom>
                <a:avLst/>
                <a:gdLst>
                  <a:gd name="T0" fmla="*/ 1997 w 2576"/>
                  <a:gd name="T1" fmla="*/ 1891 h 2484"/>
                  <a:gd name="T2" fmla="*/ 1336 w 2576"/>
                  <a:gd name="T3" fmla="*/ 185 h 2484"/>
                  <a:gd name="T4" fmla="*/ 1429 w 2576"/>
                  <a:gd name="T5" fmla="*/ 161 h 2484"/>
                  <a:gd name="T6" fmla="*/ 1482 w 2576"/>
                  <a:gd name="T7" fmla="*/ 234 h 2484"/>
                  <a:gd name="T8" fmla="*/ 1482 w 2576"/>
                  <a:gd name="T9" fmla="*/ 360 h 2484"/>
                  <a:gd name="T10" fmla="*/ 1414 w 2576"/>
                  <a:gd name="T11" fmla="*/ 204 h 2484"/>
                  <a:gd name="T12" fmla="*/ 1394 w 2576"/>
                  <a:gd name="T13" fmla="*/ 329 h 2484"/>
                  <a:gd name="T14" fmla="*/ 1366 w 2576"/>
                  <a:gd name="T15" fmla="*/ 350 h 2484"/>
                  <a:gd name="T16" fmla="*/ 1414 w 2576"/>
                  <a:gd name="T17" fmla="*/ 399 h 2484"/>
                  <a:gd name="T18" fmla="*/ 1369 w 2576"/>
                  <a:gd name="T19" fmla="*/ 454 h 2484"/>
                  <a:gd name="T20" fmla="*/ 1468 w 2576"/>
                  <a:gd name="T21" fmla="*/ 506 h 2484"/>
                  <a:gd name="T22" fmla="*/ 1429 w 2576"/>
                  <a:gd name="T23" fmla="*/ 540 h 2484"/>
                  <a:gd name="T24" fmla="*/ 1409 w 2576"/>
                  <a:gd name="T25" fmla="*/ 584 h 2484"/>
                  <a:gd name="T26" fmla="*/ 1380 w 2576"/>
                  <a:gd name="T27" fmla="*/ 608 h 2484"/>
                  <a:gd name="T28" fmla="*/ 1468 w 2576"/>
                  <a:gd name="T29" fmla="*/ 569 h 2484"/>
                  <a:gd name="T30" fmla="*/ 1555 w 2576"/>
                  <a:gd name="T31" fmla="*/ 647 h 2484"/>
                  <a:gd name="T32" fmla="*/ 1618 w 2576"/>
                  <a:gd name="T33" fmla="*/ 744 h 2484"/>
                  <a:gd name="T34" fmla="*/ 1681 w 2576"/>
                  <a:gd name="T35" fmla="*/ 783 h 2484"/>
                  <a:gd name="T36" fmla="*/ 1691 w 2576"/>
                  <a:gd name="T37" fmla="*/ 885 h 2484"/>
                  <a:gd name="T38" fmla="*/ 1759 w 2576"/>
                  <a:gd name="T39" fmla="*/ 924 h 2484"/>
                  <a:gd name="T40" fmla="*/ 1793 w 2576"/>
                  <a:gd name="T41" fmla="*/ 1050 h 2484"/>
                  <a:gd name="T42" fmla="*/ 1832 w 2576"/>
                  <a:gd name="T43" fmla="*/ 1220 h 2484"/>
                  <a:gd name="T44" fmla="*/ 1842 w 2576"/>
                  <a:gd name="T45" fmla="*/ 1366 h 2484"/>
                  <a:gd name="T46" fmla="*/ 1856 w 2576"/>
                  <a:gd name="T47" fmla="*/ 1454 h 2484"/>
                  <a:gd name="T48" fmla="*/ 1871 w 2576"/>
                  <a:gd name="T49" fmla="*/ 1488 h 2484"/>
                  <a:gd name="T50" fmla="*/ 1910 w 2576"/>
                  <a:gd name="T51" fmla="*/ 1604 h 2484"/>
                  <a:gd name="T52" fmla="*/ 1968 w 2576"/>
                  <a:gd name="T53" fmla="*/ 1721 h 2484"/>
                  <a:gd name="T54" fmla="*/ 1993 w 2576"/>
                  <a:gd name="T55" fmla="*/ 1843 h 2484"/>
                  <a:gd name="T56" fmla="*/ 1993 w 2576"/>
                  <a:gd name="T57" fmla="*/ 1925 h 2484"/>
                  <a:gd name="T58" fmla="*/ 2012 w 2576"/>
                  <a:gd name="T59" fmla="*/ 2042 h 2484"/>
                  <a:gd name="T60" fmla="*/ 1925 w 2576"/>
                  <a:gd name="T61" fmla="*/ 2183 h 2484"/>
                  <a:gd name="T62" fmla="*/ 1886 w 2576"/>
                  <a:gd name="T63" fmla="*/ 2324 h 2484"/>
                  <a:gd name="T64" fmla="*/ 1667 w 2576"/>
                  <a:gd name="T65" fmla="*/ 2426 h 2484"/>
                  <a:gd name="T66" fmla="*/ 1492 w 2576"/>
                  <a:gd name="T67" fmla="*/ 2455 h 2484"/>
                  <a:gd name="T68" fmla="*/ 1205 w 2576"/>
                  <a:gd name="T69" fmla="*/ 2382 h 2484"/>
                  <a:gd name="T70" fmla="*/ 1069 w 2576"/>
                  <a:gd name="T71" fmla="*/ 2246 h 2484"/>
                  <a:gd name="T72" fmla="*/ 884 w 2576"/>
                  <a:gd name="T73" fmla="*/ 1954 h 2484"/>
                  <a:gd name="T74" fmla="*/ 797 w 2576"/>
                  <a:gd name="T75" fmla="*/ 1779 h 2484"/>
                  <a:gd name="T76" fmla="*/ 748 w 2576"/>
                  <a:gd name="T77" fmla="*/ 1663 h 2484"/>
                  <a:gd name="T78" fmla="*/ 729 w 2576"/>
                  <a:gd name="T79" fmla="*/ 1585 h 2484"/>
                  <a:gd name="T80" fmla="*/ 690 w 2576"/>
                  <a:gd name="T81" fmla="*/ 1556 h 2484"/>
                  <a:gd name="T82" fmla="*/ 666 w 2576"/>
                  <a:gd name="T83" fmla="*/ 1488 h 2484"/>
                  <a:gd name="T84" fmla="*/ 622 w 2576"/>
                  <a:gd name="T85" fmla="*/ 1488 h 2484"/>
                  <a:gd name="T86" fmla="*/ 607 w 2576"/>
                  <a:gd name="T87" fmla="*/ 1240 h 2484"/>
                  <a:gd name="T88" fmla="*/ 525 w 2576"/>
                  <a:gd name="T89" fmla="*/ 1147 h 2484"/>
                  <a:gd name="T90" fmla="*/ 559 w 2576"/>
                  <a:gd name="T91" fmla="*/ 1235 h 2484"/>
                  <a:gd name="T92" fmla="*/ 534 w 2576"/>
                  <a:gd name="T93" fmla="*/ 1308 h 2484"/>
                  <a:gd name="T94" fmla="*/ 539 w 2576"/>
                  <a:gd name="T95" fmla="*/ 1427 h 2484"/>
                  <a:gd name="T96" fmla="*/ 565 w 2576"/>
                  <a:gd name="T97" fmla="*/ 1511 h 2484"/>
                  <a:gd name="T98" fmla="*/ 525 w 2576"/>
                  <a:gd name="T99" fmla="*/ 1502 h 2484"/>
                  <a:gd name="T100" fmla="*/ 500 w 2576"/>
                  <a:gd name="T101" fmla="*/ 1478 h 2484"/>
                  <a:gd name="T102" fmla="*/ 296 w 2576"/>
                  <a:gd name="T103" fmla="*/ 1313 h 2484"/>
                  <a:gd name="T104" fmla="*/ 38 w 2576"/>
                  <a:gd name="T105" fmla="*/ 890 h 2484"/>
                  <a:gd name="T106" fmla="*/ 437 w 2576"/>
                  <a:gd name="T107" fmla="*/ 725 h 2484"/>
                  <a:gd name="T108" fmla="*/ 700 w 2576"/>
                  <a:gd name="T109" fmla="*/ 78 h 2484"/>
                  <a:gd name="T110" fmla="*/ 1020 w 2576"/>
                  <a:gd name="T111" fmla="*/ 73 h 2484"/>
                  <a:gd name="T112" fmla="*/ 1176 w 2576"/>
                  <a:gd name="T113" fmla="*/ 131 h 2484"/>
                  <a:gd name="T114" fmla="*/ 1292 w 2576"/>
                  <a:gd name="T115" fmla="*/ 105 h 2484"/>
                  <a:gd name="T116" fmla="*/ 1575 w 2576"/>
                  <a:gd name="T117" fmla="*/ 627 h 2484"/>
                  <a:gd name="T118" fmla="*/ 1429 w 2576"/>
                  <a:gd name="T119" fmla="*/ 409 h 2484"/>
                  <a:gd name="T120" fmla="*/ 1448 w 2576"/>
                  <a:gd name="T121" fmla="*/ 530 h 2484"/>
                  <a:gd name="T122" fmla="*/ 1856 w 2576"/>
                  <a:gd name="T123" fmla="*/ 1488 h 2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76" h="2484">
                    <a:moveTo>
                      <a:pt x="2576" y="2251"/>
                    </a:moveTo>
                    <a:lnTo>
                      <a:pt x="2576" y="2246"/>
                    </a:lnTo>
                    <a:lnTo>
                      <a:pt x="2576" y="2251"/>
                    </a:lnTo>
                    <a:close/>
                    <a:moveTo>
                      <a:pt x="661" y="2484"/>
                    </a:moveTo>
                    <a:lnTo>
                      <a:pt x="661" y="2479"/>
                    </a:lnTo>
                    <a:lnTo>
                      <a:pt x="670" y="2479"/>
                    </a:lnTo>
                    <a:lnTo>
                      <a:pt x="666" y="2484"/>
                    </a:lnTo>
                    <a:lnTo>
                      <a:pt x="661" y="2484"/>
                    </a:lnTo>
                    <a:close/>
                    <a:moveTo>
                      <a:pt x="1934" y="1706"/>
                    </a:moveTo>
                    <a:lnTo>
                      <a:pt x="1939" y="1706"/>
                    </a:lnTo>
                    <a:lnTo>
                      <a:pt x="1934" y="1702"/>
                    </a:lnTo>
                    <a:lnTo>
                      <a:pt x="1934" y="1706"/>
                    </a:lnTo>
                    <a:close/>
                    <a:moveTo>
                      <a:pt x="581" y="1224"/>
                    </a:moveTo>
                    <a:lnTo>
                      <a:pt x="578" y="1220"/>
                    </a:lnTo>
                    <a:lnTo>
                      <a:pt x="578" y="1216"/>
                    </a:lnTo>
                    <a:lnTo>
                      <a:pt x="583" y="1216"/>
                    </a:lnTo>
                    <a:lnTo>
                      <a:pt x="588" y="1220"/>
                    </a:lnTo>
                    <a:lnTo>
                      <a:pt x="588" y="1223"/>
                    </a:lnTo>
                    <a:lnTo>
                      <a:pt x="588" y="1240"/>
                    </a:lnTo>
                    <a:lnTo>
                      <a:pt x="583" y="1240"/>
                    </a:lnTo>
                    <a:lnTo>
                      <a:pt x="583" y="1235"/>
                    </a:lnTo>
                    <a:lnTo>
                      <a:pt x="578" y="1235"/>
                    </a:lnTo>
                    <a:lnTo>
                      <a:pt x="578" y="1230"/>
                    </a:lnTo>
                    <a:lnTo>
                      <a:pt x="581" y="1224"/>
                    </a:lnTo>
                    <a:close/>
                    <a:moveTo>
                      <a:pt x="1997" y="1909"/>
                    </a:moveTo>
                    <a:lnTo>
                      <a:pt x="1997" y="1906"/>
                    </a:lnTo>
                    <a:lnTo>
                      <a:pt x="1988" y="1906"/>
                    </a:lnTo>
                    <a:lnTo>
                      <a:pt x="1993" y="1901"/>
                    </a:lnTo>
                    <a:lnTo>
                      <a:pt x="1993" y="1896"/>
                    </a:lnTo>
                    <a:lnTo>
                      <a:pt x="1997" y="1891"/>
                    </a:lnTo>
                    <a:lnTo>
                      <a:pt x="1997" y="1901"/>
                    </a:lnTo>
                    <a:lnTo>
                      <a:pt x="2002" y="1900"/>
                    </a:lnTo>
                    <a:lnTo>
                      <a:pt x="2002" y="1896"/>
                    </a:lnTo>
                    <a:lnTo>
                      <a:pt x="2007" y="1896"/>
                    </a:lnTo>
                    <a:lnTo>
                      <a:pt x="2007" y="1901"/>
                    </a:lnTo>
                    <a:lnTo>
                      <a:pt x="2002" y="1901"/>
                    </a:lnTo>
                    <a:lnTo>
                      <a:pt x="2002" y="1906"/>
                    </a:lnTo>
                    <a:lnTo>
                      <a:pt x="1997" y="1909"/>
                    </a:lnTo>
                    <a:close/>
                    <a:moveTo>
                      <a:pt x="1263" y="170"/>
                    </a:moveTo>
                    <a:lnTo>
                      <a:pt x="1274" y="167"/>
                    </a:lnTo>
                    <a:lnTo>
                      <a:pt x="1282" y="169"/>
                    </a:lnTo>
                    <a:lnTo>
                      <a:pt x="1283" y="163"/>
                    </a:lnTo>
                    <a:lnTo>
                      <a:pt x="1288" y="166"/>
                    </a:lnTo>
                    <a:lnTo>
                      <a:pt x="1293" y="166"/>
                    </a:lnTo>
                    <a:lnTo>
                      <a:pt x="1297" y="161"/>
                    </a:lnTo>
                    <a:lnTo>
                      <a:pt x="1302" y="161"/>
                    </a:lnTo>
                    <a:lnTo>
                      <a:pt x="1302" y="156"/>
                    </a:lnTo>
                    <a:lnTo>
                      <a:pt x="1312" y="156"/>
                    </a:lnTo>
                    <a:lnTo>
                      <a:pt x="1307" y="161"/>
                    </a:lnTo>
                    <a:lnTo>
                      <a:pt x="1307" y="170"/>
                    </a:lnTo>
                    <a:lnTo>
                      <a:pt x="1312" y="166"/>
                    </a:lnTo>
                    <a:lnTo>
                      <a:pt x="1312" y="161"/>
                    </a:lnTo>
                    <a:lnTo>
                      <a:pt x="1317" y="161"/>
                    </a:lnTo>
                    <a:lnTo>
                      <a:pt x="1317" y="166"/>
                    </a:lnTo>
                    <a:lnTo>
                      <a:pt x="1322" y="166"/>
                    </a:lnTo>
                    <a:lnTo>
                      <a:pt x="1322" y="170"/>
                    </a:lnTo>
                    <a:lnTo>
                      <a:pt x="1331" y="175"/>
                    </a:lnTo>
                    <a:lnTo>
                      <a:pt x="1327" y="180"/>
                    </a:lnTo>
                    <a:lnTo>
                      <a:pt x="1331" y="185"/>
                    </a:lnTo>
                    <a:lnTo>
                      <a:pt x="1336" y="185"/>
                    </a:lnTo>
                    <a:lnTo>
                      <a:pt x="1336" y="195"/>
                    </a:lnTo>
                    <a:lnTo>
                      <a:pt x="1341" y="195"/>
                    </a:lnTo>
                    <a:lnTo>
                      <a:pt x="1341" y="204"/>
                    </a:lnTo>
                    <a:lnTo>
                      <a:pt x="1346" y="204"/>
                    </a:lnTo>
                    <a:lnTo>
                      <a:pt x="1346" y="170"/>
                    </a:lnTo>
                    <a:lnTo>
                      <a:pt x="1351" y="166"/>
                    </a:lnTo>
                    <a:lnTo>
                      <a:pt x="1351" y="161"/>
                    </a:lnTo>
                    <a:lnTo>
                      <a:pt x="1361" y="161"/>
                    </a:lnTo>
                    <a:lnTo>
                      <a:pt x="1366" y="151"/>
                    </a:lnTo>
                    <a:lnTo>
                      <a:pt x="1380" y="141"/>
                    </a:lnTo>
                    <a:lnTo>
                      <a:pt x="1385" y="136"/>
                    </a:lnTo>
                    <a:lnTo>
                      <a:pt x="1395" y="136"/>
                    </a:lnTo>
                    <a:lnTo>
                      <a:pt x="1400" y="131"/>
                    </a:lnTo>
                    <a:lnTo>
                      <a:pt x="1404" y="146"/>
                    </a:lnTo>
                    <a:lnTo>
                      <a:pt x="1404" y="161"/>
                    </a:lnTo>
                    <a:lnTo>
                      <a:pt x="1409" y="166"/>
                    </a:lnTo>
                    <a:lnTo>
                      <a:pt x="1409" y="170"/>
                    </a:lnTo>
                    <a:lnTo>
                      <a:pt x="1404" y="175"/>
                    </a:lnTo>
                    <a:lnTo>
                      <a:pt x="1404" y="180"/>
                    </a:lnTo>
                    <a:lnTo>
                      <a:pt x="1409" y="185"/>
                    </a:lnTo>
                    <a:lnTo>
                      <a:pt x="1404" y="185"/>
                    </a:lnTo>
                    <a:lnTo>
                      <a:pt x="1404" y="195"/>
                    </a:lnTo>
                    <a:lnTo>
                      <a:pt x="1409" y="200"/>
                    </a:lnTo>
                    <a:lnTo>
                      <a:pt x="1409" y="190"/>
                    </a:lnTo>
                    <a:lnTo>
                      <a:pt x="1414" y="185"/>
                    </a:lnTo>
                    <a:lnTo>
                      <a:pt x="1414" y="195"/>
                    </a:lnTo>
                    <a:lnTo>
                      <a:pt x="1419" y="195"/>
                    </a:lnTo>
                    <a:lnTo>
                      <a:pt x="1419" y="185"/>
                    </a:lnTo>
                    <a:lnTo>
                      <a:pt x="1424" y="180"/>
                    </a:lnTo>
                    <a:lnTo>
                      <a:pt x="1429" y="161"/>
                    </a:lnTo>
                    <a:lnTo>
                      <a:pt x="1429" y="141"/>
                    </a:lnTo>
                    <a:lnTo>
                      <a:pt x="1438" y="141"/>
                    </a:lnTo>
                    <a:lnTo>
                      <a:pt x="1438" y="136"/>
                    </a:lnTo>
                    <a:lnTo>
                      <a:pt x="1443" y="131"/>
                    </a:lnTo>
                    <a:lnTo>
                      <a:pt x="1438" y="122"/>
                    </a:lnTo>
                    <a:lnTo>
                      <a:pt x="1438" y="117"/>
                    </a:lnTo>
                    <a:lnTo>
                      <a:pt x="1443" y="112"/>
                    </a:lnTo>
                    <a:lnTo>
                      <a:pt x="1448" y="107"/>
                    </a:lnTo>
                    <a:lnTo>
                      <a:pt x="1453" y="107"/>
                    </a:lnTo>
                    <a:lnTo>
                      <a:pt x="1458" y="102"/>
                    </a:lnTo>
                    <a:lnTo>
                      <a:pt x="1463" y="107"/>
                    </a:lnTo>
                    <a:lnTo>
                      <a:pt x="1463" y="117"/>
                    </a:lnTo>
                    <a:lnTo>
                      <a:pt x="1458" y="117"/>
                    </a:lnTo>
                    <a:lnTo>
                      <a:pt x="1458" y="122"/>
                    </a:lnTo>
                    <a:lnTo>
                      <a:pt x="1472" y="122"/>
                    </a:lnTo>
                    <a:lnTo>
                      <a:pt x="1477" y="127"/>
                    </a:lnTo>
                    <a:lnTo>
                      <a:pt x="1477" y="141"/>
                    </a:lnTo>
                    <a:lnTo>
                      <a:pt x="1482" y="146"/>
                    </a:lnTo>
                    <a:lnTo>
                      <a:pt x="1482" y="161"/>
                    </a:lnTo>
                    <a:lnTo>
                      <a:pt x="1477" y="166"/>
                    </a:lnTo>
                    <a:lnTo>
                      <a:pt x="1482" y="170"/>
                    </a:lnTo>
                    <a:lnTo>
                      <a:pt x="1487" y="175"/>
                    </a:lnTo>
                    <a:lnTo>
                      <a:pt x="1487" y="180"/>
                    </a:lnTo>
                    <a:lnTo>
                      <a:pt x="1492" y="195"/>
                    </a:lnTo>
                    <a:lnTo>
                      <a:pt x="1492" y="214"/>
                    </a:lnTo>
                    <a:lnTo>
                      <a:pt x="1497" y="219"/>
                    </a:lnTo>
                    <a:lnTo>
                      <a:pt x="1497" y="224"/>
                    </a:lnTo>
                    <a:lnTo>
                      <a:pt x="1487" y="224"/>
                    </a:lnTo>
                    <a:lnTo>
                      <a:pt x="1482" y="229"/>
                    </a:lnTo>
                    <a:lnTo>
                      <a:pt x="1482" y="234"/>
                    </a:lnTo>
                    <a:lnTo>
                      <a:pt x="1487" y="238"/>
                    </a:lnTo>
                    <a:lnTo>
                      <a:pt x="1492" y="238"/>
                    </a:lnTo>
                    <a:lnTo>
                      <a:pt x="1492" y="248"/>
                    </a:lnTo>
                    <a:lnTo>
                      <a:pt x="1497" y="258"/>
                    </a:lnTo>
                    <a:lnTo>
                      <a:pt x="1502" y="258"/>
                    </a:lnTo>
                    <a:lnTo>
                      <a:pt x="1507" y="253"/>
                    </a:lnTo>
                    <a:lnTo>
                      <a:pt x="1507" y="258"/>
                    </a:lnTo>
                    <a:lnTo>
                      <a:pt x="1511" y="263"/>
                    </a:lnTo>
                    <a:lnTo>
                      <a:pt x="1516" y="268"/>
                    </a:lnTo>
                    <a:lnTo>
                      <a:pt x="1516" y="277"/>
                    </a:lnTo>
                    <a:lnTo>
                      <a:pt x="1521" y="277"/>
                    </a:lnTo>
                    <a:lnTo>
                      <a:pt x="1521" y="282"/>
                    </a:lnTo>
                    <a:lnTo>
                      <a:pt x="1531" y="282"/>
                    </a:lnTo>
                    <a:lnTo>
                      <a:pt x="1531" y="292"/>
                    </a:lnTo>
                    <a:lnTo>
                      <a:pt x="1526" y="297"/>
                    </a:lnTo>
                    <a:lnTo>
                      <a:pt x="1531" y="302"/>
                    </a:lnTo>
                    <a:lnTo>
                      <a:pt x="1536" y="306"/>
                    </a:lnTo>
                    <a:lnTo>
                      <a:pt x="1531" y="316"/>
                    </a:lnTo>
                    <a:lnTo>
                      <a:pt x="1540" y="316"/>
                    </a:lnTo>
                    <a:lnTo>
                      <a:pt x="1540" y="331"/>
                    </a:lnTo>
                    <a:lnTo>
                      <a:pt x="1531" y="331"/>
                    </a:lnTo>
                    <a:lnTo>
                      <a:pt x="1531" y="336"/>
                    </a:lnTo>
                    <a:lnTo>
                      <a:pt x="1526" y="341"/>
                    </a:lnTo>
                    <a:lnTo>
                      <a:pt x="1526" y="345"/>
                    </a:lnTo>
                    <a:lnTo>
                      <a:pt x="1521" y="345"/>
                    </a:lnTo>
                    <a:lnTo>
                      <a:pt x="1516" y="345"/>
                    </a:lnTo>
                    <a:lnTo>
                      <a:pt x="1516" y="350"/>
                    </a:lnTo>
                    <a:lnTo>
                      <a:pt x="1511" y="355"/>
                    </a:lnTo>
                    <a:lnTo>
                      <a:pt x="1492" y="360"/>
                    </a:lnTo>
                    <a:lnTo>
                      <a:pt x="1482" y="360"/>
                    </a:lnTo>
                    <a:lnTo>
                      <a:pt x="1477" y="365"/>
                    </a:lnTo>
                    <a:lnTo>
                      <a:pt x="1468" y="365"/>
                    </a:lnTo>
                    <a:lnTo>
                      <a:pt x="1463" y="360"/>
                    </a:lnTo>
                    <a:lnTo>
                      <a:pt x="1453" y="360"/>
                    </a:lnTo>
                    <a:lnTo>
                      <a:pt x="1448" y="355"/>
                    </a:lnTo>
                    <a:lnTo>
                      <a:pt x="1448" y="350"/>
                    </a:lnTo>
                    <a:lnTo>
                      <a:pt x="1443" y="345"/>
                    </a:lnTo>
                    <a:lnTo>
                      <a:pt x="1438" y="341"/>
                    </a:lnTo>
                    <a:lnTo>
                      <a:pt x="1434" y="336"/>
                    </a:lnTo>
                    <a:lnTo>
                      <a:pt x="1434" y="331"/>
                    </a:lnTo>
                    <a:lnTo>
                      <a:pt x="1429" y="331"/>
                    </a:lnTo>
                    <a:lnTo>
                      <a:pt x="1429" y="316"/>
                    </a:lnTo>
                    <a:lnTo>
                      <a:pt x="1424" y="316"/>
                    </a:lnTo>
                    <a:lnTo>
                      <a:pt x="1419" y="306"/>
                    </a:lnTo>
                    <a:lnTo>
                      <a:pt x="1419" y="297"/>
                    </a:lnTo>
                    <a:lnTo>
                      <a:pt x="1419" y="287"/>
                    </a:lnTo>
                    <a:lnTo>
                      <a:pt x="1404" y="287"/>
                    </a:lnTo>
                    <a:lnTo>
                      <a:pt x="1404" y="277"/>
                    </a:lnTo>
                    <a:lnTo>
                      <a:pt x="1400" y="277"/>
                    </a:lnTo>
                    <a:lnTo>
                      <a:pt x="1390" y="268"/>
                    </a:lnTo>
                    <a:lnTo>
                      <a:pt x="1390" y="263"/>
                    </a:lnTo>
                    <a:lnTo>
                      <a:pt x="1385" y="258"/>
                    </a:lnTo>
                    <a:lnTo>
                      <a:pt x="1385" y="253"/>
                    </a:lnTo>
                    <a:lnTo>
                      <a:pt x="1390" y="248"/>
                    </a:lnTo>
                    <a:lnTo>
                      <a:pt x="1395" y="243"/>
                    </a:lnTo>
                    <a:lnTo>
                      <a:pt x="1400" y="238"/>
                    </a:lnTo>
                    <a:lnTo>
                      <a:pt x="1409" y="238"/>
                    </a:lnTo>
                    <a:lnTo>
                      <a:pt x="1409" y="224"/>
                    </a:lnTo>
                    <a:lnTo>
                      <a:pt x="1414" y="219"/>
                    </a:lnTo>
                    <a:lnTo>
                      <a:pt x="1414" y="204"/>
                    </a:lnTo>
                    <a:lnTo>
                      <a:pt x="1409" y="209"/>
                    </a:lnTo>
                    <a:lnTo>
                      <a:pt x="1404" y="209"/>
                    </a:lnTo>
                    <a:lnTo>
                      <a:pt x="1404" y="224"/>
                    </a:lnTo>
                    <a:lnTo>
                      <a:pt x="1400" y="229"/>
                    </a:lnTo>
                    <a:lnTo>
                      <a:pt x="1380" y="238"/>
                    </a:lnTo>
                    <a:lnTo>
                      <a:pt x="1375" y="243"/>
                    </a:lnTo>
                    <a:lnTo>
                      <a:pt x="1370" y="243"/>
                    </a:lnTo>
                    <a:lnTo>
                      <a:pt x="1366" y="238"/>
                    </a:lnTo>
                    <a:lnTo>
                      <a:pt x="1361" y="234"/>
                    </a:lnTo>
                    <a:lnTo>
                      <a:pt x="1356" y="229"/>
                    </a:lnTo>
                    <a:lnTo>
                      <a:pt x="1356" y="238"/>
                    </a:lnTo>
                    <a:lnTo>
                      <a:pt x="1361" y="248"/>
                    </a:lnTo>
                    <a:lnTo>
                      <a:pt x="1356" y="253"/>
                    </a:lnTo>
                    <a:lnTo>
                      <a:pt x="1356" y="263"/>
                    </a:lnTo>
                    <a:lnTo>
                      <a:pt x="1341" y="263"/>
                    </a:lnTo>
                    <a:lnTo>
                      <a:pt x="1336" y="268"/>
                    </a:lnTo>
                    <a:lnTo>
                      <a:pt x="1336" y="272"/>
                    </a:lnTo>
                    <a:lnTo>
                      <a:pt x="1356" y="268"/>
                    </a:lnTo>
                    <a:lnTo>
                      <a:pt x="1361" y="268"/>
                    </a:lnTo>
                    <a:lnTo>
                      <a:pt x="1361" y="272"/>
                    </a:lnTo>
                    <a:lnTo>
                      <a:pt x="1366" y="268"/>
                    </a:lnTo>
                    <a:lnTo>
                      <a:pt x="1366" y="272"/>
                    </a:lnTo>
                    <a:lnTo>
                      <a:pt x="1370" y="272"/>
                    </a:lnTo>
                    <a:lnTo>
                      <a:pt x="1375" y="282"/>
                    </a:lnTo>
                    <a:lnTo>
                      <a:pt x="1375" y="292"/>
                    </a:lnTo>
                    <a:lnTo>
                      <a:pt x="1380" y="297"/>
                    </a:lnTo>
                    <a:lnTo>
                      <a:pt x="1380" y="302"/>
                    </a:lnTo>
                    <a:lnTo>
                      <a:pt x="1395" y="306"/>
                    </a:lnTo>
                    <a:lnTo>
                      <a:pt x="1393" y="320"/>
                    </a:lnTo>
                    <a:lnTo>
                      <a:pt x="1394" y="329"/>
                    </a:lnTo>
                    <a:lnTo>
                      <a:pt x="1390" y="321"/>
                    </a:lnTo>
                    <a:lnTo>
                      <a:pt x="1375" y="321"/>
                    </a:lnTo>
                    <a:lnTo>
                      <a:pt x="1375" y="326"/>
                    </a:lnTo>
                    <a:lnTo>
                      <a:pt x="1380" y="331"/>
                    </a:lnTo>
                    <a:lnTo>
                      <a:pt x="1380" y="341"/>
                    </a:lnTo>
                    <a:lnTo>
                      <a:pt x="1389" y="341"/>
                    </a:lnTo>
                    <a:lnTo>
                      <a:pt x="1385" y="345"/>
                    </a:lnTo>
                    <a:lnTo>
                      <a:pt x="1385" y="350"/>
                    </a:lnTo>
                    <a:lnTo>
                      <a:pt x="1375" y="350"/>
                    </a:lnTo>
                    <a:lnTo>
                      <a:pt x="1370" y="345"/>
                    </a:lnTo>
                    <a:lnTo>
                      <a:pt x="1361" y="345"/>
                    </a:lnTo>
                    <a:lnTo>
                      <a:pt x="1361" y="350"/>
                    </a:lnTo>
                    <a:lnTo>
                      <a:pt x="1356" y="350"/>
                    </a:lnTo>
                    <a:lnTo>
                      <a:pt x="1351" y="345"/>
                    </a:lnTo>
                    <a:lnTo>
                      <a:pt x="1351" y="350"/>
                    </a:lnTo>
                    <a:lnTo>
                      <a:pt x="1346" y="348"/>
                    </a:lnTo>
                    <a:lnTo>
                      <a:pt x="1346" y="345"/>
                    </a:lnTo>
                    <a:lnTo>
                      <a:pt x="1322" y="345"/>
                    </a:lnTo>
                    <a:lnTo>
                      <a:pt x="1317" y="341"/>
                    </a:lnTo>
                    <a:lnTo>
                      <a:pt x="1317" y="345"/>
                    </a:lnTo>
                    <a:lnTo>
                      <a:pt x="1322" y="350"/>
                    </a:lnTo>
                    <a:lnTo>
                      <a:pt x="1331" y="350"/>
                    </a:lnTo>
                    <a:lnTo>
                      <a:pt x="1336" y="355"/>
                    </a:lnTo>
                    <a:lnTo>
                      <a:pt x="1346" y="355"/>
                    </a:lnTo>
                    <a:lnTo>
                      <a:pt x="1346" y="353"/>
                    </a:lnTo>
                    <a:lnTo>
                      <a:pt x="1351" y="355"/>
                    </a:lnTo>
                    <a:lnTo>
                      <a:pt x="1351" y="360"/>
                    </a:lnTo>
                    <a:lnTo>
                      <a:pt x="1356" y="355"/>
                    </a:lnTo>
                    <a:lnTo>
                      <a:pt x="1361" y="355"/>
                    </a:lnTo>
                    <a:lnTo>
                      <a:pt x="1366" y="350"/>
                    </a:lnTo>
                    <a:lnTo>
                      <a:pt x="1370" y="350"/>
                    </a:lnTo>
                    <a:lnTo>
                      <a:pt x="1370" y="355"/>
                    </a:lnTo>
                    <a:lnTo>
                      <a:pt x="1375" y="355"/>
                    </a:lnTo>
                    <a:lnTo>
                      <a:pt x="1375" y="360"/>
                    </a:lnTo>
                    <a:lnTo>
                      <a:pt x="1384" y="356"/>
                    </a:lnTo>
                    <a:lnTo>
                      <a:pt x="1380" y="360"/>
                    </a:lnTo>
                    <a:lnTo>
                      <a:pt x="1391" y="364"/>
                    </a:lnTo>
                    <a:lnTo>
                      <a:pt x="1385" y="365"/>
                    </a:lnTo>
                    <a:lnTo>
                      <a:pt x="1385" y="370"/>
                    </a:lnTo>
                    <a:lnTo>
                      <a:pt x="1380" y="370"/>
                    </a:lnTo>
                    <a:lnTo>
                      <a:pt x="1375" y="375"/>
                    </a:lnTo>
                    <a:lnTo>
                      <a:pt x="1380" y="375"/>
                    </a:lnTo>
                    <a:lnTo>
                      <a:pt x="1375" y="379"/>
                    </a:lnTo>
                    <a:lnTo>
                      <a:pt x="1375" y="384"/>
                    </a:lnTo>
                    <a:lnTo>
                      <a:pt x="1380" y="379"/>
                    </a:lnTo>
                    <a:lnTo>
                      <a:pt x="1385" y="379"/>
                    </a:lnTo>
                    <a:lnTo>
                      <a:pt x="1385" y="384"/>
                    </a:lnTo>
                    <a:lnTo>
                      <a:pt x="1390" y="384"/>
                    </a:lnTo>
                    <a:lnTo>
                      <a:pt x="1390" y="379"/>
                    </a:lnTo>
                    <a:lnTo>
                      <a:pt x="1385" y="375"/>
                    </a:lnTo>
                    <a:lnTo>
                      <a:pt x="1390" y="375"/>
                    </a:lnTo>
                    <a:lnTo>
                      <a:pt x="1395" y="371"/>
                    </a:lnTo>
                    <a:lnTo>
                      <a:pt x="1395" y="375"/>
                    </a:lnTo>
                    <a:lnTo>
                      <a:pt x="1400" y="375"/>
                    </a:lnTo>
                    <a:lnTo>
                      <a:pt x="1400" y="377"/>
                    </a:lnTo>
                    <a:lnTo>
                      <a:pt x="1404" y="379"/>
                    </a:lnTo>
                    <a:lnTo>
                      <a:pt x="1409" y="384"/>
                    </a:lnTo>
                    <a:lnTo>
                      <a:pt x="1409" y="394"/>
                    </a:lnTo>
                    <a:lnTo>
                      <a:pt x="1414" y="389"/>
                    </a:lnTo>
                    <a:lnTo>
                      <a:pt x="1414" y="399"/>
                    </a:lnTo>
                    <a:lnTo>
                      <a:pt x="1419" y="399"/>
                    </a:lnTo>
                    <a:lnTo>
                      <a:pt x="1419" y="409"/>
                    </a:lnTo>
                    <a:lnTo>
                      <a:pt x="1404" y="409"/>
                    </a:lnTo>
                    <a:lnTo>
                      <a:pt x="1404" y="411"/>
                    </a:lnTo>
                    <a:lnTo>
                      <a:pt x="1400" y="413"/>
                    </a:lnTo>
                    <a:lnTo>
                      <a:pt x="1377" y="422"/>
                    </a:lnTo>
                    <a:lnTo>
                      <a:pt x="1381" y="426"/>
                    </a:lnTo>
                    <a:lnTo>
                      <a:pt x="1392" y="422"/>
                    </a:lnTo>
                    <a:lnTo>
                      <a:pt x="1400" y="418"/>
                    </a:lnTo>
                    <a:lnTo>
                      <a:pt x="1404" y="413"/>
                    </a:lnTo>
                    <a:lnTo>
                      <a:pt x="1424" y="413"/>
                    </a:lnTo>
                    <a:lnTo>
                      <a:pt x="1434" y="418"/>
                    </a:lnTo>
                    <a:lnTo>
                      <a:pt x="1434" y="423"/>
                    </a:lnTo>
                    <a:lnTo>
                      <a:pt x="1438" y="423"/>
                    </a:lnTo>
                    <a:lnTo>
                      <a:pt x="1443" y="428"/>
                    </a:lnTo>
                    <a:lnTo>
                      <a:pt x="1438" y="433"/>
                    </a:lnTo>
                    <a:lnTo>
                      <a:pt x="1414" y="433"/>
                    </a:lnTo>
                    <a:lnTo>
                      <a:pt x="1409" y="438"/>
                    </a:lnTo>
                    <a:lnTo>
                      <a:pt x="1404" y="438"/>
                    </a:lnTo>
                    <a:lnTo>
                      <a:pt x="1400" y="433"/>
                    </a:lnTo>
                    <a:lnTo>
                      <a:pt x="1400" y="438"/>
                    </a:lnTo>
                    <a:lnTo>
                      <a:pt x="1400" y="443"/>
                    </a:lnTo>
                    <a:lnTo>
                      <a:pt x="1395" y="443"/>
                    </a:lnTo>
                    <a:lnTo>
                      <a:pt x="1390" y="447"/>
                    </a:lnTo>
                    <a:lnTo>
                      <a:pt x="1390" y="447"/>
                    </a:lnTo>
                    <a:lnTo>
                      <a:pt x="1374" y="452"/>
                    </a:lnTo>
                    <a:lnTo>
                      <a:pt x="1371" y="444"/>
                    </a:lnTo>
                    <a:lnTo>
                      <a:pt x="1364" y="447"/>
                    </a:lnTo>
                    <a:lnTo>
                      <a:pt x="1370" y="452"/>
                    </a:lnTo>
                    <a:lnTo>
                      <a:pt x="1369" y="454"/>
                    </a:lnTo>
                    <a:lnTo>
                      <a:pt x="1382" y="459"/>
                    </a:lnTo>
                    <a:lnTo>
                      <a:pt x="1390" y="455"/>
                    </a:lnTo>
                    <a:lnTo>
                      <a:pt x="1390" y="455"/>
                    </a:lnTo>
                    <a:lnTo>
                      <a:pt x="1395" y="452"/>
                    </a:lnTo>
                    <a:lnTo>
                      <a:pt x="1400" y="452"/>
                    </a:lnTo>
                    <a:lnTo>
                      <a:pt x="1409" y="452"/>
                    </a:lnTo>
                    <a:lnTo>
                      <a:pt x="1409" y="443"/>
                    </a:lnTo>
                    <a:lnTo>
                      <a:pt x="1448" y="443"/>
                    </a:lnTo>
                    <a:lnTo>
                      <a:pt x="1448" y="447"/>
                    </a:lnTo>
                    <a:lnTo>
                      <a:pt x="1443" y="447"/>
                    </a:lnTo>
                    <a:lnTo>
                      <a:pt x="1438" y="452"/>
                    </a:lnTo>
                    <a:lnTo>
                      <a:pt x="1434" y="447"/>
                    </a:lnTo>
                    <a:lnTo>
                      <a:pt x="1429" y="447"/>
                    </a:lnTo>
                    <a:lnTo>
                      <a:pt x="1424" y="452"/>
                    </a:lnTo>
                    <a:lnTo>
                      <a:pt x="1414" y="452"/>
                    </a:lnTo>
                    <a:lnTo>
                      <a:pt x="1419" y="457"/>
                    </a:lnTo>
                    <a:lnTo>
                      <a:pt x="1429" y="457"/>
                    </a:lnTo>
                    <a:lnTo>
                      <a:pt x="1443" y="462"/>
                    </a:lnTo>
                    <a:lnTo>
                      <a:pt x="1453" y="462"/>
                    </a:lnTo>
                    <a:lnTo>
                      <a:pt x="1458" y="467"/>
                    </a:lnTo>
                    <a:lnTo>
                      <a:pt x="1468" y="467"/>
                    </a:lnTo>
                    <a:lnTo>
                      <a:pt x="1463" y="472"/>
                    </a:lnTo>
                    <a:lnTo>
                      <a:pt x="1477" y="481"/>
                    </a:lnTo>
                    <a:lnTo>
                      <a:pt x="1482" y="481"/>
                    </a:lnTo>
                    <a:lnTo>
                      <a:pt x="1482" y="486"/>
                    </a:lnTo>
                    <a:lnTo>
                      <a:pt x="1477" y="486"/>
                    </a:lnTo>
                    <a:lnTo>
                      <a:pt x="1482" y="491"/>
                    </a:lnTo>
                    <a:lnTo>
                      <a:pt x="1482" y="501"/>
                    </a:lnTo>
                    <a:lnTo>
                      <a:pt x="1472" y="501"/>
                    </a:lnTo>
                    <a:lnTo>
                      <a:pt x="1468" y="506"/>
                    </a:lnTo>
                    <a:lnTo>
                      <a:pt x="1463" y="501"/>
                    </a:lnTo>
                    <a:lnTo>
                      <a:pt x="1460" y="503"/>
                    </a:lnTo>
                    <a:lnTo>
                      <a:pt x="1453" y="501"/>
                    </a:lnTo>
                    <a:lnTo>
                      <a:pt x="1453" y="506"/>
                    </a:lnTo>
                    <a:lnTo>
                      <a:pt x="1463" y="506"/>
                    </a:lnTo>
                    <a:lnTo>
                      <a:pt x="1468" y="511"/>
                    </a:lnTo>
                    <a:lnTo>
                      <a:pt x="1463" y="516"/>
                    </a:lnTo>
                    <a:lnTo>
                      <a:pt x="1458" y="520"/>
                    </a:lnTo>
                    <a:lnTo>
                      <a:pt x="1438" y="525"/>
                    </a:lnTo>
                    <a:lnTo>
                      <a:pt x="1434" y="525"/>
                    </a:lnTo>
                    <a:lnTo>
                      <a:pt x="1434" y="530"/>
                    </a:lnTo>
                    <a:lnTo>
                      <a:pt x="1429" y="530"/>
                    </a:lnTo>
                    <a:lnTo>
                      <a:pt x="1424" y="525"/>
                    </a:lnTo>
                    <a:lnTo>
                      <a:pt x="1424" y="520"/>
                    </a:lnTo>
                    <a:lnTo>
                      <a:pt x="1414" y="511"/>
                    </a:lnTo>
                    <a:lnTo>
                      <a:pt x="1414" y="516"/>
                    </a:lnTo>
                    <a:lnTo>
                      <a:pt x="1409" y="516"/>
                    </a:lnTo>
                    <a:lnTo>
                      <a:pt x="1419" y="525"/>
                    </a:lnTo>
                    <a:lnTo>
                      <a:pt x="1414" y="525"/>
                    </a:lnTo>
                    <a:lnTo>
                      <a:pt x="1409" y="520"/>
                    </a:lnTo>
                    <a:lnTo>
                      <a:pt x="1400" y="520"/>
                    </a:lnTo>
                    <a:lnTo>
                      <a:pt x="1400" y="525"/>
                    </a:lnTo>
                    <a:lnTo>
                      <a:pt x="1404" y="525"/>
                    </a:lnTo>
                    <a:lnTo>
                      <a:pt x="1409" y="530"/>
                    </a:lnTo>
                    <a:lnTo>
                      <a:pt x="1414" y="530"/>
                    </a:lnTo>
                    <a:lnTo>
                      <a:pt x="1419" y="535"/>
                    </a:lnTo>
                    <a:lnTo>
                      <a:pt x="1419" y="530"/>
                    </a:lnTo>
                    <a:lnTo>
                      <a:pt x="1424" y="530"/>
                    </a:lnTo>
                    <a:lnTo>
                      <a:pt x="1424" y="535"/>
                    </a:lnTo>
                    <a:lnTo>
                      <a:pt x="1429" y="540"/>
                    </a:lnTo>
                    <a:lnTo>
                      <a:pt x="1434" y="545"/>
                    </a:lnTo>
                    <a:lnTo>
                      <a:pt x="1434" y="550"/>
                    </a:lnTo>
                    <a:lnTo>
                      <a:pt x="1438" y="554"/>
                    </a:lnTo>
                    <a:lnTo>
                      <a:pt x="1438" y="559"/>
                    </a:lnTo>
                    <a:lnTo>
                      <a:pt x="1434" y="559"/>
                    </a:lnTo>
                    <a:lnTo>
                      <a:pt x="1434" y="554"/>
                    </a:lnTo>
                    <a:lnTo>
                      <a:pt x="1429" y="550"/>
                    </a:lnTo>
                    <a:lnTo>
                      <a:pt x="1424" y="554"/>
                    </a:lnTo>
                    <a:lnTo>
                      <a:pt x="1414" y="550"/>
                    </a:lnTo>
                    <a:lnTo>
                      <a:pt x="1409" y="550"/>
                    </a:lnTo>
                    <a:lnTo>
                      <a:pt x="1404" y="545"/>
                    </a:lnTo>
                    <a:lnTo>
                      <a:pt x="1400" y="540"/>
                    </a:lnTo>
                    <a:lnTo>
                      <a:pt x="1395" y="540"/>
                    </a:lnTo>
                    <a:lnTo>
                      <a:pt x="1395" y="545"/>
                    </a:lnTo>
                    <a:lnTo>
                      <a:pt x="1400" y="550"/>
                    </a:lnTo>
                    <a:lnTo>
                      <a:pt x="1404" y="554"/>
                    </a:lnTo>
                    <a:lnTo>
                      <a:pt x="1414" y="554"/>
                    </a:lnTo>
                    <a:lnTo>
                      <a:pt x="1409" y="559"/>
                    </a:lnTo>
                    <a:lnTo>
                      <a:pt x="1404" y="564"/>
                    </a:lnTo>
                    <a:lnTo>
                      <a:pt x="1400" y="564"/>
                    </a:lnTo>
                    <a:lnTo>
                      <a:pt x="1400" y="569"/>
                    </a:lnTo>
                    <a:lnTo>
                      <a:pt x="1404" y="569"/>
                    </a:lnTo>
                    <a:lnTo>
                      <a:pt x="1407" y="566"/>
                    </a:lnTo>
                    <a:lnTo>
                      <a:pt x="1409" y="564"/>
                    </a:lnTo>
                    <a:lnTo>
                      <a:pt x="1414" y="559"/>
                    </a:lnTo>
                    <a:lnTo>
                      <a:pt x="1414" y="564"/>
                    </a:lnTo>
                    <a:lnTo>
                      <a:pt x="1419" y="569"/>
                    </a:lnTo>
                    <a:lnTo>
                      <a:pt x="1419" y="579"/>
                    </a:lnTo>
                    <a:lnTo>
                      <a:pt x="1414" y="579"/>
                    </a:lnTo>
                    <a:lnTo>
                      <a:pt x="1409" y="584"/>
                    </a:lnTo>
                    <a:lnTo>
                      <a:pt x="1404" y="584"/>
                    </a:lnTo>
                    <a:lnTo>
                      <a:pt x="1404" y="588"/>
                    </a:lnTo>
                    <a:lnTo>
                      <a:pt x="1400" y="588"/>
                    </a:lnTo>
                    <a:lnTo>
                      <a:pt x="1390" y="584"/>
                    </a:lnTo>
                    <a:lnTo>
                      <a:pt x="1385" y="588"/>
                    </a:lnTo>
                    <a:lnTo>
                      <a:pt x="1375" y="593"/>
                    </a:lnTo>
                    <a:lnTo>
                      <a:pt x="1356" y="593"/>
                    </a:lnTo>
                    <a:lnTo>
                      <a:pt x="1356" y="588"/>
                    </a:lnTo>
                    <a:lnTo>
                      <a:pt x="1346" y="588"/>
                    </a:lnTo>
                    <a:lnTo>
                      <a:pt x="1341" y="584"/>
                    </a:lnTo>
                    <a:lnTo>
                      <a:pt x="1331" y="579"/>
                    </a:lnTo>
                    <a:lnTo>
                      <a:pt x="1327" y="574"/>
                    </a:lnTo>
                    <a:lnTo>
                      <a:pt x="1312" y="574"/>
                    </a:lnTo>
                    <a:lnTo>
                      <a:pt x="1312" y="579"/>
                    </a:lnTo>
                    <a:lnTo>
                      <a:pt x="1307" y="579"/>
                    </a:lnTo>
                    <a:lnTo>
                      <a:pt x="1312" y="584"/>
                    </a:lnTo>
                    <a:lnTo>
                      <a:pt x="1327" y="584"/>
                    </a:lnTo>
                    <a:lnTo>
                      <a:pt x="1331" y="593"/>
                    </a:lnTo>
                    <a:lnTo>
                      <a:pt x="1336" y="593"/>
                    </a:lnTo>
                    <a:lnTo>
                      <a:pt x="1336" y="598"/>
                    </a:lnTo>
                    <a:lnTo>
                      <a:pt x="1341" y="598"/>
                    </a:lnTo>
                    <a:lnTo>
                      <a:pt x="1341" y="603"/>
                    </a:lnTo>
                    <a:lnTo>
                      <a:pt x="1351" y="598"/>
                    </a:lnTo>
                    <a:lnTo>
                      <a:pt x="1356" y="598"/>
                    </a:lnTo>
                    <a:lnTo>
                      <a:pt x="1361" y="603"/>
                    </a:lnTo>
                    <a:lnTo>
                      <a:pt x="1361" y="608"/>
                    </a:lnTo>
                    <a:lnTo>
                      <a:pt x="1370" y="608"/>
                    </a:lnTo>
                    <a:lnTo>
                      <a:pt x="1375" y="613"/>
                    </a:lnTo>
                    <a:lnTo>
                      <a:pt x="1380" y="613"/>
                    </a:lnTo>
                    <a:lnTo>
                      <a:pt x="1380" y="608"/>
                    </a:lnTo>
                    <a:lnTo>
                      <a:pt x="1380" y="603"/>
                    </a:lnTo>
                    <a:lnTo>
                      <a:pt x="1390" y="603"/>
                    </a:lnTo>
                    <a:lnTo>
                      <a:pt x="1395" y="603"/>
                    </a:lnTo>
                    <a:lnTo>
                      <a:pt x="1404" y="598"/>
                    </a:lnTo>
                    <a:lnTo>
                      <a:pt x="1409" y="598"/>
                    </a:lnTo>
                    <a:lnTo>
                      <a:pt x="1404" y="608"/>
                    </a:lnTo>
                    <a:lnTo>
                      <a:pt x="1409" y="608"/>
                    </a:lnTo>
                    <a:lnTo>
                      <a:pt x="1414" y="603"/>
                    </a:lnTo>
                    <a:lnTo>
                      <a:pt x="1414" y="598"/>
                    </a:lnTo>
                    <a:lnTo>
                      <a:pt x="1419" y="593"/>
                    </a:lnTo>
                    <a:lnTo>
                      <a:pt x="1426" y="590"/>
                    </a:lnTo>
                    <a:lnTo>
                      <a:pt x="1429" y="598"/>
                    </a:lnTo>
                    <a:lnTo>
                      <a:pt x="1434" y="598"/>
                    </a:lnTo>
                    <a:lnTo>
                      <a:pt x="1429" y="584"/>
                    </a:lnTo>
                    <a:lnTo>
                      <a:pt x="1429" y="579"/>
                    </a:lnTo>
                    <a:lnTo>
                      <a:pt x="1434" y="574"/>
                    </a:lnTo>
                    <a:lnTo>
                      <a:pt x="1438" y="569"/>
                    </a:lnTo>
                    <a:lnTo>
                      <a:pt x="1443" y="564"/>
                    </a:lnTo>
                    <a:lnTo>
                      <a:pt x="1458" y="564"/>
                    </a:lnTo>
                    <a:lnTo>
                      <a:pt x="1453" y="559"/>
                    </a:lnTo>
                    <a:lnTo>
                      <a:pt x="1443" y="559"/>
                    </a:lnTo>
                    <a:lnTo>
                      <a:pt x="1453" y="550"/>
                    </a:lnTo>
                    <a:lnTo>
                      <a:pt x="1458" y="545"/>
                    </a:lnTo>
                    <a:lnTo>
                      <a:pt x="1468" y="550"/>
                    </a:lnTo>
                    <a:lnTo>
                      <a:pt x="1472" y="554"/>
                    </a:lnTo>
                    <a:lnTo>
                      <a:pt x="1472" y="559"/>
                    </a:lnTo>
                    <a:lnTo>
                      <a:pt x="1482" y="559"/>
                    </a:lnTo>
                    <a:lnTo>
                      <a:pt x="1482" y="564"/>
                    </a:lnTo>
                    <a:lnTo>
                      <a:pt x="1472" y="564"/>
                    </a:lnTo>
                    <a:lnTo>
                      <a:pt x="1468" y="569"/>
                    </a:lnTo>
                    <a:lnTo>
                      <a:pt x="1472" y="569"/>
                    </a:lnTo>
                    <a:lnTo>
                      <a:pt x="1472" y="574"/>
                    </a:lnTo>
                    <a:lnTo>
                      <a:pt x="1477" y="574"/>
                    </a:lnTo>
                    <a:lnTo>
                      <a:pt x="1477" y="569"/>
                    </a:lnTo>
                    <a:lnTo>
                      <a:pt x="1482" y="569"/>
                    </a:lnTo>
                    <a:lnTo>
                      <a:pt x="1487" y="574"/>
                    </a:lnTo>
                    <a:lnTo>
                      <a:pt x="1487" y="574"/>
                    </a:lnTo>
                    <a:lnTo>
                      <a:pt x="1487" y="588"/>
                    </a:lnTo>
                    <a:lnTo>
                      <a:pt x="1482" y="588"/>
                    </a:lnTo>
                    <a:lnTo>
                      <a:pt x="1482" y="593"/>
                    </a:lnTo>
                    <a:lnTo>
                      <a:pt x="1487" y="593"/>
                    </a:lnTo>
                    <a:lnTo>
                      <a:pt x="1492" y="588"/>
                    </a:lnTo>
                    <a:lnTo>
                      <a:pt x="1494" y="577"/>
                    </a:lnTo>
                    <a:lnTo>
                      <a:pt x="1497" y="569"/>
                    </a:lnTo>
                    <a:lnTo>
                      <a:pt x="1502" y="574"/>
                    </a:lnTo>
                    <a:lnTo>
                      <a:pt x="1502" y="579"/>
                    </a:lnTo>
                    <a:lnTo>
                      <a:pt x="1507" y="584"/>
                    </a:lnTo>
                    <a:lnTo>
                      <a:pt x="1516" y="584"/>
                    </a:lnTo>
                    <a:lnTo>
                      <a:pt x="1522" y="593"/>
                    </a:lnTo>
                    <a:lnTo>
                      <a:pt x="1530" y="602"/>
                    </a:lnTo>
                    <a:lnTo>
                      <a:pt x="1536" y="603"/>
                    </a:lnTo>
                    <a:lnTo>
                      <a:pt x="1540" y="608"/>
                    </a:lnTo>
                    <a:lnTo>
                      <a:pt x="1543" y="615"/>
                    </a:lnTo>
                    <a:lnTo>
                      <a:pt x="1545" y="618"/>
                    </a:lnTo>
                    <a:lnTo>
                      <a:pt x="1550" y="622"/>
                    </a:lnTo>
                    <a:lnTo>
                      <a:pt x="1555" y="627"/>
                    </a:lnTo>
                    <a:lnTo>
                      <a:pt x="1565" y="637"/>
                    </a:lnTo>
                    <a:lnTo>
                      <a:pt x="1570" y="642"/>
                    </a:lnTo>
                    <a:lnTo>
                      <a:pt x="1570" y="647"/>
                    </a:lnTo>
                    <a:lnTo>
                      <a:pt x="1555" y="647"/>
                    </a:lnTo>
                    <a:lnTo>
                      <a:pt x="1565" y="652"/>
                    </a:lnTo>
                    <a:lnTo>
                      <a:pt x="1570" y="656"/>
                    </a:lnTo>
                    <a:lnTo>
                      <a:pt x="1570" y="666"/>
                    </a:lnTo>
                    <a:lnTo>
                      <a:pt x="1575" y="671"/>
                    </a:lnTo>
                    <a:lnTo>
                      <a:pt x="1575" y="666"/>
                    </a:lnTo>
                    <a:lnTo>
                      <a:pt x="1579" y="671"/>
                    </a:lnTo>
                    <a:lnTo>
                      <a:pt x="1579" y="676"/>
                    </a:lnTo>
                    <a:lnTo>
                      <a:pt x="1584" y="681"/>
                    </a:lnTo>
                    <a:lnTo>
                      <a:pt x="1589" y="681"/>
                    </a:lnTo>
                    <a:lnTo>
                      <a:pt x="1589" y="686"/>
                    </a:lnTo>
                    <a:lnTo>
                      <a:pt x="1584" y="691"/>
                    </a:lnTo>
                    <a:lnTo>
                      <a:pt x="1584" y="695"/>
                    </a:lnTo>
                    <a:lnTo>
                      <a:pt x="1589" y="691"/>
                    </a:lnTo>
                    <a:lnTo>
                      <a:pt x="1594" y="691"/>
                    </a:lnTo>
                    <a:lnTo>
                      <a:pt x="1599" y="705"/>
                    </a:lnTo>
                    <a:lnTo>
                      <a:pt x="1604" y="710"/>
                    </a:lnTo>
                    <a:lnTo>
                      <a:pt x="1604" y="715"/>
                    </a:lnTo>
                    <a:lnTo>
                      <a:pt x="1604" y="715"/>
                    </a:lnTo>
                    <a:lnTo>
                      <a:pt x="1609" y="720"/>
                    </a:lnTo>
                    <a:lnTo>
                      <a:pt x="1613" y="725"/>
                    </a:lnTo>
                    <a:lnTo>
                      <a:pt x="1618" y="729"/>
                    </a:lnTo>
                    <a:lnTo>
                      <a:pt x="1613" y="729"/>
                    </a:lnTo>
                    <a:lnTo>
                      <a:pt x="1613" y="734"/>
                    </a:lnTo>
                    <a:lnTo>
                      <a:pt x="1609" y="734"/>
                    </a:lnTo>
                    <a:lnTo>
                      <a:pt x="1609" y="739"/>
                    </a:lnTo>
                    <a:lnTo>
                      <a:pt x="1618" y="734"/>
                    </a:lnTo>
                    <a:lnTo>
                      <a:pt x="1618" y="734"/>
                    </a:lnTo>
                    <a:lnTo>
                      <a:pt x="1623" y="734"/>
                    </a:lnTo>
                    <a:lnTo>
                      <a:pt x="1623" y="739"/>
                    </a:lnTo>
                    <a:lnTo>
                      <a:pt x="1618" y="744"/>
                    </a:lnTo>
                    <a:lnTo>
                      <a:pt x="1604" y="744"/>
                    </a:lnTo>
                    <a:lnTo>
                      <a:pt x="1604" y="754"/>
                    </a:lnTo>
                    <a:lnTo>
                      <a:pt x="1623" y="744"/>
                    </a:lnTo>
                    <a:lnTo>
                      <a:pt x="1633" y="744"/>
                    </a:lnTo>
                    <a:lnTo>
                      <a:pt x="1633" y="754"/>
                    </a:lnTo>
                    <a:lnTo>
                      <a:pt x="1638" y="754"/>
                    </a:lnTo>
                    <a:lnTo>
                      <a:pt x="1638" y="759"/>
                    </a:lnTo>
                    <a:lnTo>
                      <a:pt x="1643" y="759"/>
                    </a:lnTo>
                    <a:lnTo>
                      <a:pt x="1638" y="763"/>
                    </a:lnTo>
                    <a:lnTo>
                      <a:pt x="1633" y="773"/>
                    </a:lnTo>
                    <a:lnTo>
                      <a:pt x="1618" y="793"/>
                    </a:lnTo>
                    <a:lnTo>
                      <a:pt x="1623" y="793"/>
                    </a:lnTo>
                    <a:lnTo>
                      <a:pt x="1628" y="788"/>
                    </a:lnTo>
                    <a:lnTo>
                      <a:pt x="1633" y="778"/>
                    </a:lnTo>
                    <a:lnTo>
                      <a:pt x="1638" y="778"/>
                    </a:lnTo>
                    <a:lnTo>
                      <a:pt x="1638" y="771"/>
                    </a:lnTo>
                    <a:lnTo>
                      <a:pt x="1643" y="773"/>
                    </a:lnTo>
                    <a:lnTo>
                      <a:pt x="1647" y="768"/>
                    </a:lnTo>
                    <a:lnTo>
                      <a:pt x="1652" y="773"/>
                    </a:lnTo>
                    <a:lnTo>
                      <a:pt x="1652" y="778"/>
                    </a:lnTo>
                    <a:lnTo>
                      <a:pt x="1662" y="778"/>
                    </a:lnTo>
                    <a:lnTo>
                      <a:pt x="1662" y="768"/>
                    </a:lnTo>
                    <a:lnTo>
                      <a:pt x="1657" y="763"/>
                    </a:lnTo>
                    <a:lnTo>
                      <a:pt x="1657" y="744"/>
                    </a:lnTo>
                    <a:lnTo>
                      <a:pt x="1662" y="744"/>
                    </a:lnTo>
                    <a:lnTo>
                      <a:pt x="1672" y="754"/>
                    </a:lnTo>
                    <a:lnTo>
                      <a:pt x="1677" y="759"/>
                    </a:lnTo>
                    <a:lnTo>
                      <a:pt x="1677" y="763"/>
                    </a:lnTo>
                    <a:lnTo>
                      <a:pt x="1681" y="773"/>
                    </a:lnTo>
                    <a:lnTo>
                      <a:pt x="1681" y="783"/>
                    </a:lnTo>
                    <a:lnTo>
                      <a:pt x="1686" y="778"/>
                    </a:lnTo>
                    <a:lnTo>
                      <a:pt x="1686" y="783"/>
                    </a:lnTo>
                    <a:lnTo>
                      <a:pt x="1691" y="788"/>
                    </a:lnTo>
                    <a:lnTo>
                      <a:pt x="1696" y="793"/>
                    </a:lnTo>
                    <a:lnTo>
                      <a:pt x="1701" y="793"/>
                    </a:lnTo>
                    <a:lnTo>
                      <a:pt x="1701" y="807"/>
                    </a:lnTo>
                    <a:lnTo>
                      <a:pt x="1706" y="812"/>
                    </a:lnTo>
                    <a:lnTo>
                      <a:pt x="1711" y="812"/>
                    </a:lnTo>
                    <a:lnTo>
                      <a:pt x="1716" y="822"/>
                    </a:lnTo>
                    <a:lnTo>
                      <a:pt x="1716" y="827"/>
                    </a:lnTo>
                    <a:lnTo>
                      <a:pt x="1720" y="827"/>
                    </a:lnTo>
                    <a:lnTo>
                      <a:pt x="1720" y="841"/>
                    </a:lnTo>
                    <a:lnTo>
                      <a:pt x="1725" y="841"/>
                    </a:lnTo>
                    <a:lnTo>
                      <a:pt x="1725" y="846"/>
                    </a:lnTo>
                    <a:lnTo>
                      <a:pt x="1720" y="846"/>
                    </a:lnTo>
                    <a:lnTo>
                      <a:pt x="1720" y="851"/>
                    </a:lnTo>
                    <a:lnTo>
                      <a:pt x="1711" y="851"/>
                    </a:lnTo>
                    <a:lnTo>
                      <a:pt x="1706" y="856"/>
                    </a:lnTo>
                    <a:lnTo>
                      <a:pt x="1701" y="861"/>
                    </a:lnTo>
                    <a:lnTo>
                      <a:pt x="1696" y="865"/>
                    </a:lnTo>
                    <a:lnTo>
                      <a:pt x="1696" y="870"/>
                    </a:lnTo>
                    <a:lnTo>
                      <a:pt x="1691" y="880"/>
                    </a:lnTo>
                    <a:lnTo>
                      <a:pt x="1686" y="885"/>
                    </a:lnTo>
                    <a:lnTo>
                      <a:pt x="1681" y="890"/>
                    </a:lnTo>
                    <a:lnTo>
                      <a:pt x="1677" y="900"/>
                    </a:lnTo>
                    <a:lnTo>
                      <a:pt x="1662" y="900"/>
                    </a:lnTo>
                    <a:lnTo>
                      <a:pt x="1677" y="904"/>
                    </a:lnTo>
                    <a:lnTo>
                      <a:pt x="1678" y="902"/>
                    </a:lnTo>
                    <a:lnTo>
                      <a:pt x="1681" y="900"/>
                    </a:lnTo>
                    <a:lnTo>
                      <a:pt x="1691" y="885"/>
                    </a:lnTo>
                    <a:lnTo>
                      <a:pt x="1696" y="885"/>
                    </a:lnTo>
                    <a:lnTo>
                      <a:pt x="1696" y="880"/>
                    </a:lnTo>
                    <a:lnTo>
                      <a:pt x="1701" y="870"/>
                    </a:lnTo>
                    <a:lnTo>
                      <a:pt x="1701" y="865"/>
                    </a:lnTo>
                    <a:lnTo>
                      <a:pt x="1716" y="856"/>
                    </a:lnTo>
                    <a:lnTo>
                      <a:pt x="1725" y="856"/>
                    </a:lnTo>
                    <a:lnTo>
                      <a:pt x="1725" y="851"/>
                    </a:lnTo>
                    <a:lnTo>
                      <a:pt x="1730" y="846"/>
                    </a:lnTo>
                    <a:lnTo>
                      <a:pt x="1730" y="851"/>
                    </a:lnTo>
                    <a:lnTo>
                      <a:pt x="1735" y="856"/>
                    </a:lnTo>
                    <a:lnTo>
                      <a:pt x="1735" y="861"/>
                    </a:lnTo>
                    <a:lnTo>
                      <a:pt x="1730" y="870"/>
                    </a:lnTo>
                    <a:lnTo>
                      <a:pt x="1735" y="870"/>
                    </a:lnTo>
                    <a:lnTo>
                      <a:pt x="1735" y="875"/>
                    </a:lnTo>
                    <a:lnTo>
                      <a:pt x="1740" y="885"/>
                    </a:lnTo>
                    <a:lnTo>
                      <a:pt x="1740" y="900"/>
                    </a:lnTo>
                    <a:lnTo>
                      <a:pt x="1735" y="904"/>
                    </a:lnTo>
                    <a:lnTo>
                      <a:pt x="1730" y="909"/>
                    </a:lnTo>
                    <a:lnTo>
                      <a:pt x="1735" y="909"/>
                    </a:lnTo>
                    <a:lnTo>
                      <a:pt x="1740" y="904"/>
                    </a:lnTo>
                    <a:lnTo>
                      <a:pt x="1745" y="900"/>
                    </a:lnTo>
                    <a:lnTo>
                      <a:pt x="1750" y="890"/>
                    </a:lnTo>
                    <a:lnTo>
                      <a:pt x="1754" y="890"/>
                    </a:lnTo>
                    <a:lnTo>
                      <a:pt x="1750" y="895"/>
                    </a:lnTo>
                    <a:lnTo>
                      <a:pt x="1750" y="904"/>
                    </a:lnTo>
                    <a:lnTo>
                      <a:pt x="1759" y="904"/>
                    </a:lnTo>
                    <a:lnTo>
                      <a:pt x="1759" y="919"/>
                    </a:lnTo>
                    <a:lnTo>
                      <a:pt x="1764" y="914"/>
                    </a:lnTo>
                    <a:lnTo>
                      <a:pt x="1764" y="919"/>
                    </a:lnTo>
                    <a:lnTo>
                      <a:pt x="1759" y="924"/>
                    </a:lnTo>
                    <a:lnTo>
                      <a:pt x="1769" y="924"/>
                    </a:lnTo>
                    <a:lnTo>
                      <a:pt x="1769" y="938"/>
                    </a:lnTo>
                    <a:lnTo>
                      <a:pt x="1767" y="938"/>
                    </a:lnTo>
                    <a:lnTo>
                      <a:pt x="1764" y="934"/>
                    </a:lnTo>
                    <a:lnTo>
                      <a:pt x="1759" y="934"/>
                    </a:lnTo>
                    <a:lnTo>
                      <a:pt x="1764" y="941"/>
                    </a:lnTo>
                    <a:lnTo>
                      <a:pt x="1764" y="953"/>
                    </a:lnTo>
                    <a:lnTo>
                      <a:pt x="1759" y="958"/>
                    </a:lnTo>
                    <a:lnTo>
                      <a:pt x="1764" y="958"/>
                    </a:lnTo>
                    <a:lnTo>
                      <a:pt x="1769" y="953"/>
                    </a:lnTo>
                    <a:lnTo>
                      <a:pt x="1769" y="958"/>
                    </a:lnTo>
                    <a:lnTo>
                      <a:pt x="1764" y="968"/>
                    </a:lnTo>
                    <a:lnTo>
                      <a:pt x="1774" y="968"/>
                    </a:lnTo>
                    <a:lnTo>
                      <a:pt x="1774" y="977"/>
                    </a:lnTo>
                    <a:lnTo>
                      <a:pt x="1779" y="977"/>
                    </a:lnTo>
                    <a:lnTo>
                      <a:pt x="1779" y="992"/>
                    </a:lnTo>
                    <a:lnTo>
                      <a:pt x="1779" y="992"/>
                    </a:lnTo>
                    <a:lnTo>
                      <a:pt x="1784" y="997"/>
                    </a:lnTo>
                    <a:lnTo>
                      <a:pt x="1788" y="1002"/>
                    </a:lnTo>
                    <a:lnTo>
                      <a:pt x="1788" y="1006"/>
                    </a:lnTo>
                    <a:lnTo>
                      <a:pt x="1784" y="1011"/>
                    </a:lnTo>
                    <a:lnTo>
                      <a:pt x="1788" y="1016"/>
                    </a:lnTo>
                    <a:lnTo>
                      <a:pt x="1793" y="1026"/>
                    </a:lnTo>
                    <a:lnTo>
                      <a:pt x="1788" y="1026"/>
                    </a:lnTo>
                    <a:lnTo>
                      <a:pt x="1784" y="1031"/>
                    </a:lnTo>
                    <a:lnTo>
                      <a:pt x="1788" y="1036"/>
                    </a:lnTo>
                    <a:lnTo>
                      <a:pt x="1793" y="1040"/>
                    </a:lnTo>
                    <a:lnTo>
                      <a:pt x="1788" y="1045"/>
                    </a:lnTo>
                    <a:lnTo>
                      <a:pt x="1793" y="1045"/>
                    </a:lnTo>
                    <a:lnTo>
                      <a:pt x="1793" y="1050"/>
                    </a:lnTo>
                    <a:lnTo>
                      <a:pt x="1788" y="1060"/>
                    </a:lnTo>
                    <a:lnTo>
                      <a:pt x="1798" y="1060"/>
                    </a:lnTo>
                    <a:lnTo>
                      <a:pt x="1798" y="1065"/>
                    </a:lnTo>
                    <a:lnTo>
                      <a:pt x="1793" y="1070"/>
                    </a:lnTo>
                    <a:lnTo>
                      <a:pt x="1798" y="1070"/>
                    </a:lnTo>
                    <a:lnTo>
                      <a:pt x="1798" y="1079"/>
                    </a:lnTo>
                    <a:lnTo>
                      <a:pt x="1803" y="1094"/>
                    </a:lnTo>
                    <a:lnTo>
                      <a:pt x="1803" y="1099"/>
                    </a:lnTo>
                    <a:lnTo>
                      <a:pt x="1808" y="1104"/>
                    </a:lnTo>
                    <a:lnTo>
                      <a:pt x="1808" y="1113"/>
                    </a:lnTo>
                    <a:lnTo>
                      <a:pt x="1808" y="1113"/>
                    </a:lnTo>
                    <a:lnTo>
                      <a:pt x="1808" y="1118"/>
                    </a:lnTo>
                    <a:lnTo>
                      <a:pt x="1813" y="1123"/>
                    </a:lnTo>
                    <a:lnTo>
                      <a:pt x="1813" y="1128"/>
                    </a:lnTo>
                    <a:lnTo>
                      <a:pt x="1818" y="1128"/>
                    </a:lnTo>
                    <a:lnTo>
                      <a:pt x="1818" y="1133"/>
                    </a:lnTo>
                    <a:lnTo>
                      <a:pt x="1813" y="1143"/>
                    </a:lnTo>
                    <a:lnTo>
                      <a:pt x="1813" y="1152"/>
                    </a:lnTo>
                    <a:lnTo>
                      <a:pt x="1818" y="1157"/>
                    </a:lnTo>
                    <a:lnTo>
                      <a:pt x="1818" y="1162"/>
                    </a:lnTo>
                    <a:lnTo>
                      <a:pt x="1813" y="1167"/>
                    </a:lnTo>
                    <a:lnTo>
                      <a:pt x="1818" y="1172"/>
                    </a:lnTo>
                    <a:lnTo>
                      <a:pt x="1818" y="1167"/>
                    </a:lnTo>
                    <a:lnTo>
                      <a:pt x="1822" y="1167"/>
                    </a:lnTo>
                    <a:lnTo>
                      <a:pt x="1822" y="1201"/>
                    </a:lnTo>
                    <a:lnTo>
                      <a:pt x="1827" y="1201"/>
                    </a:lnTo>
                    <a:lnTo>
                      <a:pt x="1827" y="1211"/>
                    </a:lnTo>
                    <a:lnTo>
                      <a:pt x="1832" y="1211"/>
                    </a:lnTo>
                    <a:lnTo>
                      <a:pt x="1837" y="1220"/>
                    </a:lnTo>
                    <a:lnTo>
                      <a:pt x="1832" y="1220"/>
                    </a:lnTo>
                    <a:lnTo>
                      <a:pt x="1827" y="1225"/>
                    </a:lnTo>
                    <a:lnTo>
                      <a:pt x="1827" y="1230"/>
                    </a:lnTo>
                    <a:lnTo>
                      <a:pt x="1837" y="1225"/>
                    </a:lnTo>
                    <a:lnTo>
                      <a:pt x="1837" y="1235"/>
                    </a:lnTo>
                    <a:lnTo>
                      <a:pt x="1832" y="1240"/>
                    </a:lnTo>
                    <a:lnTo>
                      <a:pt x="1837" y="1240"/>
                    </a:lnTo>
                    <a:lnTo>
                      <a:pt x="1842" y="1245"/>
                    </a:lnTo>
                    <a:lnTo>
                      <a:pt x="1837" y="1250"/>
                    </a:lnTo>
                    <a:lnTo>
                      <a:pt x="1842" y="1259"/>
                    </a:lnTo>
                    <a:lnTo>
                      <a:pt x="1837" y="1264"/>
                    </a:lnTo>
                    <a:lnTo>
                      <a:pt x="1842" y="1264"/>
                    </a:lnTo>
                    <a:lnTo>
                      <a:pt x="1842" y="1274"/>
                    </a:lnTo>
                    <a:lnTo>
                      <a:pt x="1847" y="1274"/>
                    </a:lnTo>
                    <a:lnTo>
                      <a:pt x="1842" y="1279"/>
                    </a:lnTo>
                    <a:lnTo>
                      <a:pt x="1837" y="1279"/>
                    </a:lnTo>
                    <a:lnTo>
                      <a:pt x="1837" y="1274"/>
                    </a:lnTo>
                    <a:lnTo>
                      <a:pt x="1832" y="1274"/>
                    </a:lnTo>
                    <a:lnTo>
                      <a:pt x="1836" y="1281"/>
                    </a:lnTo>
                    <a:lnTo>
                      <a:pt x="1842" y="1282"/>
                    </a:lnTo>
                    <a:lnTo>
                      <a:pt x="1842" y="1288"/>
                    </a:lnTo>
                    <a:lnTo>
                      <a:pt x="1837" y="1293"/>
                    </a:lnTo>
                    <a:lnTo>
                      <a:pt x="1837" y="1293"/>
                    </a:lnTo>
                    <a:lnTo>
                      <a:pt x="1842" y="1293"/>
                    </a:lnTo>
                    <a:lnTo>
                      <a:pt x="1842" y="1308"/>
                    </a:lnTo>
                    <a:lnTo>
                      <a:pt x="1847" y="1313"/>
                    </a:lnTo>
                    <a:lnTo>
                      <a:pt x="1847" y="1322"/>
                    </a:lnTo>
                    <a:lnTo>
                      <a:pt x="1842" y="1347"/>
                    </a:lnTo>
                    <a:lnTo>
                      <a:pt x="1847" y="1356"/>
                    </a:lnTo>
                    <a:lnTo>
                      <a:pt x="1842" y="1356"/>
                    </a:lnTo>
                    <a:lnTo>
                      <a:pt x="1842" y="1366"/>
                    </a:lnTo>
                    <a:lnTo>
                      <a:pt x="1837" y="1371"/>
                    </a:lnTo>
                    <a:lnTo>
                      <a:pt x="1842" y="1371"/>
                    </a:lnTo>
                    <a:lnTo>
                      <a:pt x="1842" y="1381"/>
                    </a:lnTo>
                    <a:lnTo>
                      <a:pt x="1847" y="1381"/>
                    </a:lnTo>
                    <a:lnTo>
                      <a:pt x="1842" y="1400"/>
                    </a:lnTo>
                    <a:lnTo>
                      <a:pt x="1842" y="1405"/>
                    </a:lnTo>
                    <a:lnTo>
                      <a:pt x="1847" y="1405"/>
                    </a:lnTo>
                    <a:lnTo>
                      <a:pt x="1847" y="1415"/>
                    </a:lnTo>
                    <a:lnTo>
                      <a:pt x="1842" y="1420"/>
                    </a:lnTo>
                    <a:lnTo>
                      <a:pt x="1852" y="1420"/>
                    </a:lnTo>
                    <a:lnTo>
                      <a:pt x="1852" y="1439"/>
                    </a:lnTo>
                    <a:lnTo>
                      <a:pt x="1842" y="1444"/>
                    </a:lnTo>
                    <a:lnTo>
                      <a:pt x="1842" y="1449"/>
                    </a:lnTo>
                    <a:lnTo>
                      <a:pt x="1847" y="1444"/>
                    </a:lnTo>
                    <a:lnTo>
                      <a:pt x="1852" y="1444"/>
                    </a:lnTo>
                    <a:lnTo>
                      <a:pt x="1852" y="1454"/>
                    </a:lnTo>
                    <a:lnTo>
                      <a:pt x="1847" y="1454"/>
                    </a:lnTo>
                    <a:lnTo>
                      <a:pt x="1847" y="1459"/>
                    </a:lnTo>
                    <a:lnTo>
                      <a:pt x="1842" y="1463"/>
                    </a:lnTo>
                    <a:lnTo>
                      <a:pt x="1837" y="1468"/>
                    </a:lnTo>
                    <a:lnTo>
                      <a:pt x="1832" y="1473"/>
                    </a:lnTo>
                    <a:lnTo>
                      <a:pt x="1832" y="1483"/>
                    </a:lnTo>
                    <a:lnTo>
                      <a:pt x="1837" y="1483"/>
                    </a:lnTo>
                    <a:lnTo>
                      <a:pt x="1837" y="1478"/>
                    </a:lnTo>
                    <a:lnTo>
                      <a:pt x="1842" y="1468"/>
                    </a:lnTo>
                    <a:lnTo>
                      <a:pt x="1847" y="1463"/>
                    </a:lnTo>
                    <a:lnTo>
                      <a:pt x="1852" y="1463"/>
                    </a:lnTo>
                    <a:lnTo>
                      <a:pt x="1852" y="1466"/>
                    </a:lnTo>
                    <a:lnTo>
                      <a:pt x="1855" y="1460"/>
                    </a:lnTo>
                    <a:lnTo>
                      <a:pt x="1856" y="1454"/>
                    </a:lnTo>
                    <a:lnTo>
                      <a:pt x="1861" y="1449"/>
                    </a:lnTo>
                    <a:lnTo>
                      <a:pt x="1866" y="1449"/>
                    </a:lnTo>
                    <a:lnTo>
                      <a:pt x="1866" y="1454"/>
                    </a:lnTo>
                    <a:lnTo>
                      <a:pt x="1861" y="1459"/>
                    </a:lnTo>
                    <a:lnTo>
                      <a:pt x="1861" y="1463"/>
                    </a:lnTo>
                    <a:lnTo>
                      <a:pt x="1856" y="1463"/>
                    </a:lnTo>
                    <a:lnTo>
                      <a:pt x="1852" y="1468"/>
                    </a:lnTo>
                    <a:lnTo>
                      <a:pt x="1847" y="1468"/>
                    </a:lnTo>
                    <a:lnTo>
                      <a:pt x="1847" y="1473"/>
                    </a:lnTo>
                    <a:lnTo>
                      <a:pt x="1852" y="1483"/>
                    </a:lnTo>
                    <a:lnTo>
                      <a:pt x="1852" y="1488"/>
                    </a:lnTo>
                    <a:lnTo>
                      <a:pt x="1856" y="1493"/>
                    </a:lnTo>
                    <a:lnTo>
                      <a:pt x="1852" y="1493"/>
                    </a:lnTo>
                    <a:lnTo>
                      <a:pt x="1856" y="1497"/>
                    </a:lnTo>
                    <a:lnTo>
                      <a:pt x="1856" y="1507"/>
                    </a:lnTo>
                    <a:lnTo>
                      <a:pt x="1861" y="1512"/>
                    </a:lnTo>
                    <a:lnTo>
                      <a:pt x="1861" y="1517"/>
                    </a:lnTo>
                    <a:lnTo>
                      <a:pt x="1866" y="1522"/>
                    </a:lnTo>
                    <a:lnTo>
                      <a:pt x="1861" y="1522"/>
                    </a:lnTo>
                    <a:lnTo>
                      <a:pt x="1861" y="1527"/>
                    </a:lnTo>
                    <a:lnTo>
                      <a:pt x="1866" y="1531"/>
                    </a:lnTo>
                    <a:lnTo>
                      <a:pt x="1861" y="1531"/>
                    </a:lnTo>
                    <a:lnTo>
                      <a:pt x="1861" y="1541"/>
                    </a:lnTo>
                    <a:lnTo>
                      <a:pt x="1871" y="1541"/>
                    </a:lnTo>
                    <a:lnTo>
                      <a:pt x="1871" y="1512"/>
                    </a:lnTo>
                    <a:lnTo>
                      <a:pt x="1866" y="1512"/>
                    </a:lnTo>
                    <a:lnTo>
                      <a:pt x="1866" y="1507"/>
                    </a:lnTo>
                    <a:lnTo>
                      <a:pt x="1861" y="1502"/>
                    </a:lnTo>
                    <a:lnTo>
                      <a:pt x="1861" y="1488"/>
                    </a:lnTo>
                    <a:lnTo>
                      <a:pt x="1871" y="1488"/>
                    </a:lnTo>
                    <a:lnTo>
                      <a:pt x="1876" y="1478"/>
                    </a:lnTo>
                    <a:lnTo>
                      <a:pt x="1881" y="1478"/>
                    </a:lnTo>
                    <a:lnTo>
                      <a:pt x="1886" y="1473"/>
                    </a:lnTo>
                    <a:lnTo>
                      <a:pt x="1886" y="1478"/>
                    </a:lnTo>
                    <a:lnTo>
                      <a:pt x="1881" y="1480"/>
                    </a:lnTo>
                    <a:lnTo>
                      <a:pt x="1881" y="1488"/>
                    </a:lnTo>
                    <a:lnTo>
                      <a:pt x="1886" y="1488"/>
                    </a:lnTo>
                    <a:lnTo>
                      <a:pt x="1886" y="1517"/>
                    </a:lnTo>
                    <a:lnTo>
                      <a:pt x="1891" y="1517"/>
                    </a:lnTo>
                    <a:lnTo>
                      <a:pt x="1895" y="1522"/>
                    </a:lnTo>
                    <a:lnTo>
                      <a:pt x="1895" y="1531"/>
                    </a:lnTo>
                    <a:lnTo>
                      <a:pt x="1900" y="1531"/>
                    </a:lnTo>
                    <a:lnTo>
                      <a:pt x="1900" y="1546"/>
                    </a:lnTo>
                    <a:lnTo>
                      <a:pt x="1905" y="1546"/>
                    </a:lnTo>
                    <a:lnTo>
                      <a:pt x="1905" y="1551"/>
                    </a:lnTo>
                    <a:lnTo>
                      <a:pt x="1900" y="1549"/>
                    </a:lnTo>
                    <a:lnTo>
                      <a:pt x="1891" y="1546"/>
                    </a:lnTo>
                    <a:lnTo>
                      <a:pt x="1895" y="1556"/>
                    </a:lnTo>
                    <a:lnTo>
                      <a:pt x="1895" y="1565"/>
                    </a:lnTo>
                    <a:lnTo>
                      <a:pt x="1900" y="1580"/>
                    </a:lnTo>
                    <a:lnTo>
                      <a:pt x="1895" y="1585"/>
                    </a:lnTo>
                    <a:lnTo>
                      <a:pt x="1900" y="1590"/>
                    </a:lnTo>
                    <a:lnTo>
                      <a:pt x="1895" y="1595"/>
                    </a:lnTo>
                    <a:lnTo>
                      <a:pt x="1895" y="1600"/>
                    </a:lnTo>
                    <a:lnTo>
                      <a:pt x="1891" y="1600"/>
                    </a:lnTo>
                    <a:lnTo>
                      <a:pt x="1891" y="1604"/>
                    </a:lnTo>
                    <a:lnTo>
                      <a:pt x="1897" y="1601"/>
                    </a:lnTo>
                    <a:lnTo>
                      <a:pt x="1900" y="1604"/>
                    </a:lnTo>
                    <a:lnTo>
                      <a:pt x="1905" y="1600"/>
                    </a:lnTo>
                    <a:lnTo>
                      <a:pt x="1910" y="1604"/>
                    </a:lnTo>
                    <a:lnTo>
                      <a:pt x="1905" y="1609"/>
                    </a:lnTo>
                    <a:lnTo>
                      <a:pt x="1910" y="1614"/>
                    </a:lnTo>
                    <a:lnTo>
                      <a:pt x="1905" y="1614"/>
                    </a:lnTo>
                    <a:lnTo>
                      <a:pt x="1910" y="1624"/>
                    </a:lnTo>
                    <a:lnTo>
                      <a:pt x="1910" y="1643"/>
                    </a:lnTo>
                    <a:lnTo>
                      <a:pt x="1915" y="1648"/>
                    </a:lnTo>
                    <a:lnTo>
                      <a:pt x="1910" y="1648"/>
                    </a:lnTo>
                    <a:lnTo>
                      <a:pt x="1910" y="1653"/>
                    </a:lnTo>
                    <a:lnTo>
                      <a:pt x="1915" y="1653"/>
                    </a:lnTo>
                    <a:lnTo>
                      <a:pt x="1915" y="1672"/>
                    </a:lnTo>
                    <a:lnTo>
                      <a:pt x="1919" y="1681"/>
                    </a:lnTo>
                    <a:lnTo>
                      <a:pt x="1920" y="1677"/>
                    </a:lnTo>
                    <a:lnTo>
                      <a:pt x="1925" y="1677"/>
                    </a:lnTo>
                    <a:lnTo>
                      <a:pt x="1925" y="1682"/>
                    </a:lnTo>
                    <a:lnTo>
                      <a:pt x="1919" y="1682"/>
                    </a:lnTo>
                    <a:lnTo>
                      <a:pt x="1920" y="1687"/>
                    </a:lnTo>
                    <a:lnTo>
                      <a:pt x="1925" y="1706"/>
                    </a:lnTo>
                    <a:lnTo>
                      <a:pt x="1925" y="1721"/>
                    </a:lnTo>
                    <a:lnTo>
                      <a:pt x="1929" y="1726"/>
                    </a:lnTo>
                    <a:lnTo>
                      <a:pt x="1929" y="1711"/>
                    </a:lnTo>
                    <a:lnTo>
                      <a:pt x="1939" y="1711"/>
                    </a:lnTo>
                    <a:lnTo>
                      <a:pt x="1944" y="1721"/>
                    </a:lnTo>
                    <a:lnTo>
                      <a:pt x="1939" y="1726"/>
                    </a:lnTo>
                    <a:lnTo>
                      <a:pt x="1944" y="1731"/>
                    </a:lnTo>
                    <a:lnTo>
                      <a:pt x="1949" y="1736"/>
                    </a:lnTo>
                    <a:lnTo>
                      <a:pt x="1954" y="1736"/>
                    </a:lnTo>
                    <a:lnTo>
                      <a:pt x="1959" y="1740"/>
                    </a:lnTo>
                    <a:lnTo>
                      <a:pt x="1963" y="1740"/>
                    </a:lnTo>
                    <a:lnTo>
                      <a:pt x="1963" y="1736"/>
                    </a:lnTo>
                    <a:lnTo>
                      <a:pt x="1968" y="1721"/>
                    </a:lnTo>
                    <a:lnTo>
                      <a:pt x="1973" y="1706"/>
                    </a:lnTo>
                    <a:lnTo>
                      <a:pt x="1978" y="1702"/>
                    </a:lnTo>
                    <a:lnTo>
                      <a:pt x="1978" y="1687"/>
                    </a:lnTo>
                    <a:lnTo>
                      <a:pt x="1983" y="1677"/>
                    </a:lnTo>
                    <a:lnTo>
                      <a:pt x="1988" y="1682"/>
                    </a:lnTo>
                    <a:lnTo>
                      <a:pt x="1988" y="1706"/>
                    </a:lnTo>
                    <a:lnTo>
                      <a:pt x="1983" y="1706"/>
                    </a:lnTo>
                    <a:lnTo>
                      <a:pt x="1983" y="1711"/>
                    </a:lnTo>
                    <a:lnTo>
                      <a:pt x="1988" y="1716"/>
                    </a:lnTo>
                    <a:lnTo>
                      <a:pt x="1983" y="1736"/>
                    </a:lnTo>
                    <a:lnTo>
                      <a:pt x="1978" y="1745"/>
                    </a:lnTo>
                    <a:lnTo>
                      <a:pt x="1978" y="1750"/>
                    </a:lnTo>
                    <a:lnTo>
                      <a:pt x="1968" y="1770"/>
                    </a:lnTo>
                    <a:lnTo>
                      <a:pt x="1968" y="1779"/>
                    </a:lnTo>
                    <a:lnTo>
                      <a:pt x="1973" y="1779"/>
                    </a:lnTo>
                    <a:lnTo>
                      <a:pt x="1973" y="1784"/>
                    </a:lnTo>
                    <a:lnTo>
                      <a:pt x="1978" y="1784"/>
                    </a:lnTo>
                    <a:lnTo>
                      <a:pt x="1978" y="1794"/>
                    </a:lnTo>
                    <a:lnTo>
                      <a:pt x="1983" y="1813"/>
                    </a:lnTo>
                    <a:lnTo>
                      <a:pt x="1983" y="1818"/>
                    </a:lnTo>
                    <a:lnTo>
                      <a:pt x="1988" y="1818"/>
                    </a:lnTo>
                    <a:lnTo>
                      <a:pt x="1983" y="1823"/>
                    </a:lnTo>
                    <a:lnTo>
                      <a:pt x="1988" y="1823"/>
                    </a:lnTo>
                    <a:lnTo>
                      <a:pt x="1988" y="1828"/>
                    </a:lnTo>
                    <a:lnTo>
                      <a:pt x="1983" y="1833"/>
                    </a:lnTo>
                    <a:lnTo>
                      <a:pt x="1993" y="1833"/>
                    </a:lnTo>
                    <a:lnTo>
                      <a:pt x="1988" y="1838"/>
                    </a:lnTo>
                    <a:lnTo>
                      <a:pt x="1983" y="1838"/>
                    </a:lnTo>
                    <a:lnTo>
                      <a:pt x="1973" y="1843"/>
                    </a:lnTo>
                    <a:lnTo>
                      <a:pt x="1993" y="1843"/>
                    </a:lnTo>
                    <a:lnTo>
                      <a:pt x="1993" y="1847"/>
                    </a:lnTo>
                    <a:lnTo>
                      <a:pt x="1986" y="1848"/>
                    </a:lnTo>
                    <a:lnTo>
                      <a:pt x="1983" y="1852"/>
                    </a:lnTo>
                    <a:lnTo>
                      <a:pt x="1988" y="1853"/>
                    </a:lnTo>
                    <a:lnTo>
                      <a:pt x="1993" y="1848"/>
                    </a:lnTo>
                    <a:lnTo>
                      <a:pt x="1997" y="1852"/>
                    </a:lnTo>
                    <a:lnTo>
                      <a:pt x="1997" y="1857"/>
                    </a:lnTo>
                    <a:lnTo>
                      <a:pt x="2002" y="1857"/>
                    </a:lnTo>
                    <a:lnTo>
                      <a:pt x="2002" y="1862"/>
                    </a:lnTo>
                    <a:lnTo>
                      <a:pt x="1993" y="1867"/>
                    </a:lnTo>
                    <a:lnTo>
                      <a:pt x="1997" y="1872"/>
                    </a:lnTo>
                    <a:lnTo>
                      <a:pt x="1993" y="1872"/>
                    </a:lnTo>
                    <a:lnTo>
                      <a:pt x="1993" y="1877"/>
                    </a:lnTo>
                    <a:lnTo>
                      <a:pt x="1988" y="1877"/>
                    </a:lnTo>
                    <a:lnTo>
                      <a:pt x="1988" y="1881"/>
                    </a:lnTo>
                    <a:lnTo>
                      <a:pt x="1983" y="1881"/>
                    </a:lnTo>
                    <a:lnTo>
                      <a:pt x="1983" y="1867"/>
                    </a:lnTo>
                    <a:lnTo>
                      <a:pt x="1973" y="1867"/>
                    </a:lnTo>
                    <a:lnTo>
                      <a:pt x="1973" y="1906"/>
                    </a:lnTo>
                    <a:lnTo>
                      <a:pt x="1968" y="1911"/>
                    </a:lnTo>
                    <a:lnTo>
                      <a:pt x="1968" y="1915"/>
                    </a:lnTo>
                    <a:lnTo>
                      <a:pt x="1978" y="1915"/>
                    </a:lnTo>
                    <a:lnTo>
                      <a:pt x="1973" y="1920"/>
                    </a:lnTo>
                    <a:lnTo>
                      <a:pt x="1973" y="1930"/>
                    </a:lnTo>
                    <a:lnTo>
                      <a:pt x="1968" y="1935"/>
                    </a:lnTo>
                    <a:lnTo>
                      <a:pt x="1978" y="1935"/>
                    </a:lnTo>
                    <a:lnTo>
                      <a:pt x="1978" y="1940"/>
                    </a:lnTo>
                    <a:lnTo>
                      <a:pt x="1983" y="1935"/>
                    </a:lnTo>
                    <a:lnTo>
                      <a:pt x="1993" y="1930"/>
                    </a:lnTo>
                    <a:lnTo>
                      <a:pt x="1993" y="1925"/>
                    </a:lnTo>
                    <a:lnTo>
                      <a:pt x="1997" y="1925"/>
                    </a:lnTo>
                    <a:lnTo>
                      <a:pt x="1997" y="1915"/>
                    </a:lnTo>
                    <a:lnTo>
                      <a:pt x="1997" y="1914"/>
                    </a:lnTo>
                    <a:lnTo>
                      <a:pt x="2007" y="1915"/>
                    </a:lnTo>
                    <a:lnTo>
                      <a:pt x="2002" y="1920"/>
                    </a:lnTo>
                    <a:lnTo>
                      <a:pt x="2012" y="1920"/>
                    </a:lnTo>
                    <a:lnTo>
                      <a:pt x="2007" y="1925"/>
                    </a:lnTo>
                    <a:lnTo>
                      <a:pt x="2007" y="1930"/>
                    </a:lnTo>
                    <a:lnTo>
                      <a:pt x="2012" y="1925"/>
                    </a:lnTo>
                    <a:lnTo>
                      <a:pt x="2014" y="1921"/>
                    </a:lnTo>
                    <a:lnTo>
                      <a:pt x="2017" y="1925"/>
                    </a:lnTo>
                    <a:lnTo>
                      <a:pt x="2017" y="1930"/>
                    </a:lnTo>
                    <a:lnTo>
                      <a:pt x="2012" y="1940"/>
                    </a:lnTo>
                    <a:lnTo>
                      <a:pt x="2012" y="1949"/>
                    </a:lnTo>
                    <a:lnTo>
                      <a:pt x="2017" y="1954"/>
                    </a:lnTo>
                    <a:lnTo>
                      <a:pt x="2012" y="1959"/>
                    </a:lnTo>
                    <a:lnTo>
                      <a:pt x="2012" y="1969"/>
                    </a:lnTo>
                    <a:lnTo>
                      <a:pt x="2017" y="1969"/>
                    </a:lnTo>
                    <a:lnTo>
                      <a:pt x="2017" y="1974"/>
                    </a:lnTo>
                    <a:lnTo>
                      <a:pt x="2022" y="1974"/>
                    </a:lnTo>
                    <a:lnTo>
                      <a:pt x="2031" y="1979"/>
                    </a:lnTo>
                    <a:lnTo>
                      <a:pt x="2031" y="1988"/>
                    </a:lnTo>
                    <a:lnTo>
                      <a:pt x="2031" y="1988"/>
                    </a:lnTo>
                    <a:lnTo>
                      <a:pt x="2036" y="1993"/>
                    </a:lnTo>
                    <a:lnTo>
                      <a:pt x="2036" y="1998"/>
                    </a:lnTo>
                    <a:lnTo>
                      <a:pt x="2031" y="2003"/>
                    </a:lnTo>
                    <a:lnTo>
                      <a:pt x="2031" y="2022"/>
                    </a:lnTo>
                    <a:lnTo>
                      <a:pt x="2027" y="2022"/>
                    </a:lnTo>
                    <a:lnTo>
                      <a:pt x="2027" y="2032"/>
                    </a:lnTo>
                    <a:lnTo>
                      <a:pt x="2012" y="2042"/>
                    </a:lnTo>
                    <a:lnTo>
                      <a:pt x="2012" y="2047"/>
                    </a:lnTo>
                    <a:lnTo>
                      <a:pt x="2007" y="2052"/>
                    </a:lnTo>
                    <a:lnTo>
                      <a:pt x="1997" y="2052"/>
                    </a:lnTo>
                    <a:lnTo>
                      <a:pt x="1997" y="2056"/>
                    </a:lnTo>
                    <a:lnTo>
                      <a:pt x="1993" y="2056"/>
                    </a:lnTo>
                    <a:lnTo>
                      <a:pt x="1993" y="2066"/>
                    </a:lnTo>
                    <a:lnTo>
                      <a:pt x="1988" y="2076"/>
                    </a:lnTo>
                    <a:lnTo>
                      <a:pt x="1978" y="2086"/>
                    </a:lnTo>
                    <a:lnTo>
                      <a:pt x="1968" y="2090"/>
                    </a:lnTo>
                    <a:lnTo>
                      <a:pt x="1968" y="2095"/>
                    </a:lnTo>
                    <a:lnTo>
                      <a:pt x="1959" y="2095"/>
                    </a:lnTo>
                    <a:lnTo>
                      <a:pt x="1959" y="2100"/>
                    </a:lnTo>
                    <a:lnTo>
                      <a:pt x="1968" y="2097"/>
                    </a:lnTo>
                    <a:lnTo>
                      <a:pt x="1973" y="2097"/>
                    </a:lnTo>
                    <a:lnTo>
                      <a:pt x="1973" y="2105"/>
                    </a:lnTo>
                    <a:lnTo>
                      <a:pt x="1978" y="2110"/>
                    </a:lnTo>
                    <a:lnTo>
                      <a:pt x="1978" y="2115"/>
                    </a:lnTo>
                    <a:lnTo>
                      <a:pt x="1973" y="2124"/>
                    </a:lnTo>
                    <a:lnTo>
                      <a:pt x="1973" y="2129"/>
                    </a:lnTo>
                    <a:lnTo>
                      <a:pt x="1968" y="2134"/>
                    </a:lnTo>
                    <a:lnTo>
                      <a:pt x="1959" y="2144"/>
                    </a:lnTo>
                    <a:lnTo>
                      <a:pt x="1959" y="2154"/>
                    </a:lnTo>
                    <a:lnTo>
                      <a:pt x="1954" y="2159"/>
                    </a:lnTo>
                    <a:lnTo>
                      <a:pt x="1944" y="2163"/>
                    </a:lnTo>
                    <a:lnTo>
                      <a:pt x="1944" y="2168"/>
                    </a:lnTo>
                    <a:lnTo>
                      <a:pt x="1939" y="2173"/>
                    </a:lnTo>
                    <a:lnTo>
                      <a:pt x="1934" y="2178"/>
                    </a:lnTo>
                    <a:lnTo>
                      <a:pt x="1929" y="2178"/>
                    </a:lnTo>
                    <a:lnTo>
                      <a:pt x="1929" y="2183"/>
                    </a:lnTo>
                    <a:lnTo>
                      <a:pt x="1925" y="2183"/>
                    </a:lnTo>
                    <a:lnTo>
                      <a:pt x="1925" y="2188"/>
                    </a:lnTo>
                    <a:lnTo>
                      <a:pt x="1929" y="2193"/>
                    </a:lnTo>
                    <a:lnTo>
                      <a:pt x="1925" y="2197"/>
                    </a:lnTo>
                    <a:lnTo>
                      <a:pt x="1925" y="2202"/>
                    </a:lnTo>
                    <a:lnTo>
                      <a:pt x="1929" y="2212"/>
                    </a:lnTo>
                    <a:lnTo>
                      <a:pt x="1934" y="2217"/>
                    </a:lnTo>
                    <a:lnTo>
                      <a:pt x="1934" y="2227"/>
                    </a:lnTo>
                    <a:lnTo>
                      <a:pt x="1944" y="2227"/>
                    </a:lnTo>
                    <a:lnTo>
                      <a:pt x="1944" y="2217"/>
                    </a:lnTo>
                    <a:lnTo>
                      <a:pt x="1949" y="2222"/>
                    </a:lnTo>
                    <a:lnTo>
                      <a:pt x="1950" y="2227"/>
                    </a:lnTo>
                    <a:lnTo>
                      <a:pt x="1954" y="2227"/>
                    </a:lnTo>
                    <a:lnTo>
                      <a:pt x="1949" y="2231"/>
                    </a:lnTo>
                    <a:lnTo>
                      <a:pt x="1954" y="2236"/>
                    </a:lnTo>
                    <a:lnTo>
                      <a:pt x="1949" y="2236"/>
                    </a:lnTo>
                    <a:lnTo>
                      <a:pt x="1949" y="2241"/>
                    </a:lnTo>
                    <a:lnTo>
                      <a:pt x="1944" y="2246"/>
                    </a:lnTo>
                    <a:lnTo>
                      <a:pt x="1929" y="2251"/>
                    </a:lnTo>
                    <a:lnTo>
                      <a:pt x="1929" y="2270"/>
                    </a:lnTo>
                    <a:lnTo>
                      <a:pt x="1934" y="2270"/>
                    </a:lnTo>
                    <a:lnTo>
                      <a:pt x="1934" y="2275"/>
                    </a:lnTo>
                    <a:lnTo>
                      <a:pt x="1929" y="2275"/>
                    </a:lnTo>
                    <a:lnTo>
                      <a:pt x="1925" y="2280"/>
                    </a:lnTo>
                    <a:lnTo>
                      <a:pt x="1920" y="2285"/>
                    </a:lnTo>
                    <a:lnTo>
                      <a:pt x="1910" y="2285"/>
                    </a:lnTo>
                    <a:lnTo>
                      <a:pt x="1910" y="2295"/>
                    </a:lnTo>
                    <a:lnTo>
                      <a:pt x="1900" y="2309"/>
                    </a:lnTo>
                    <a:lnTo>
                      <a:pt x="1895" y="2314"/>
                    </a:lnTo>
                    <a:lnTo>
                      <a:pt x="1891" y="2324"/>
                    </a:lnTo>
                    <a:lnTo>
                      <a:pt x="1886" y="2324"/>
                    </a:lnTo>
                    <a:lnTo>
                      <a:pt x="1886" y="2319"/>
                    </a:lnTo>
                    <a:lnTo>
                      <a:pt x="1881" y="2319"/>
                    </a:lnTo>
                    <a:lnTo>
                      <a:pt x="1881" y="2314"/>
                    </a:lnTo>
                    <a:lnTo>
                      <a:pt x="1876" y="2314"/>
                    </a:lnTo>
                    <a:lnTo>
                      <a:pt x="1876" y="2319"/>
                    </a:lnTo>
                    <a:lnTo>
                      <a:pt x="1871" y="2329"/>
                    </a:lnTo>
                    <a:lnTo>
                      <a:pt x="1871" y="2334"/>
                    </a:lnTo>
                    <a:lnTo>
                      <a:pt x="1866" y="2334"/>
                    </a:lnTo>
                    <a:lnTo>
                      <a:pt x="1861" y="2338"/>
                    </a:lnTo>
                    <a:lnTo>
                      <a:pt x="1856" y="2343"/>
                    </a:lnTo>
                    <a:lnTo>
                      <a:pt x="1847" y="2348"/>
                    </a:lnTo>
                    <a:lnTo>
                      <a:pt x="1847" y="2353"/>
                    </a:lnTo>
                    <a:lnTo>
                      <a:pt x="1842" y="2353"/>
                    </a:lnTo>
                    <a:lnTo>
                      <a:pt x="1837" y="2363"/>
                    </a:lnTo>
                    <a:lnTo>
                      <a:pt x="1822" y="2372"/>
                    </a:lnTo>
                    <a:lnTo>
                      <a:pt x="1808" y="2377"/>
                    </a:lnTo>
                    <a:lnTo>
                      <a:pt x="1793" y="2382"/>
                    </a:lnTo>
                    <a:lnTo>
                      <a:pt x="1788" y="2387"/>
                    </a:lnTo>
                    <a:lnTo>
                      <a:pt x="1774" y="2387"/>
                    </a:lnTo>
                    <a:lnTo>
                      <a:pt x="1769" y="2392"/>
                    </a:lnTo>
                    <a:lnTo>
                      <a:pt x="1754" y="2392"/>
                    </a:lnTo>
                    <a:lnTo>
                      <a:pt x="1740" y="2402"/>
                    </a:lnTo>
                    <a:lnTo>
                      <a:pt x="1725" y="2402"/>
                    </a:lnTo>
                    <a:lnTo>
                      <a:pt x="1716" y="2406"/>
                    </a:lnTo>
                    <a:lnTo>
                      <a:pt x="1711" y="2406"/>
                    </a:lnTo>
                    <a:lnTo>
                      <a:pt x="1706" y="2411"/>
                    </a:lnTo>
                    <a:lnTo>
                      <a:pt x="1677" y="2411"/>
                    </a:lnTo>
                    <a:lnTo>
                      <a:pt x="1672" y="2416"/>
                    </a:lnTo>
                    <a:lnTo>
                      <a:pt x="1672" y="2421"/>
                    </a:lnTo>
                    <a:lnTo>
                      <a:pt x="1667" y="2426"/>
                    </a:lnTo>
                    <a:lnTo>
                      <a:pt x="1662" y="2431"/>
                    </a:lnTo>
                    <a:lnTo>
                      <a:pt x="1643" y="2431"/>
                    </a:lnTo>
                    <a:lnTo>
                      <a:pt x="1638" y="2426"/>
                    </a:lnTo>
                    <a:lnTo>
                      <a:pt x="1633" y="2431"/>
                    </a:lnTo>
                    <a:lnTo>
                      <a:pt x="1628" y="2436"/>
                    </a:lnTo>
                    <a:lnTo>
                      <a:pt x="1623" y="2440"/>
                    </a:lnTo>
                    <a:lnTo>
                      <a:pt x="1623" y="2445"/>
                    </a:lnTo>
                    <a:lnTo>
                      <a:pt x="1613" y="2445"/>
                    </a:lnTo>
                    <a:lnTo>
                      <a:pt x="1609" y="2450"/>
                    </a:lnTo>
                    <a:lnTo>
                      <a:pt x="1584" y="2450"/>
                    </a:lnTo>
                    <a:lnTo>
                      <a:pt x="1570" y="2455"/>
                    </a:lnTo>
                    <a:lnTo>
                      <a:pt x="1565" y="2450"/>
                    </a:lnTo>
                    <a:lnTo>
                      <a:pt x="1560" y="2445"/>
                    </a:lnTo>
                    <a:lnTo>
                      <a:pt x="1560" y="2450"/>
                    </a:lnTo>
                    <a:lnTo>
                      <a:pt x="1555" y="2450"/>
                    </a:lnTo>
                    <a:lnTo>
                      <a:pt x="1555" y="2445"/>
                    </a:lnTo>
                    <a:lnTo>
                      <a:pt x="1553" y="2445"/>
                    </a:lnTo>
                    <a:lnTo>
                      <a:pt x="1545" y="2445"/>
                    </a:lnTo>
                    <a:lnTo>
                      <a:pt x="1540" y="2450"/>
                    </a:lnTo>
                    <a:lnTo>
                      <a:pt x="1536" y="2450"/>
                    </a:lnTo>
                    <a:lnTo>
                      <a:pt x="1536" y="2450"/>
                    </a:lnTo>
                    <a:lnTo>
                      <a:pt x="1531" y="2450"/>
                    </a:lnTo>
                    <a:lnTo>
                      <a:pt x="1521" y="2450"/>
                    </a:lnTo>
                    <a:lnTo>
                      <a:pt x="1516" y="2450"/>
                    </a:lnTo>
                    <a:lnTo>
                      <a:pt x="1511" y="2455"/>
                    </a:lnTo>
                    <a:lnTo>
                      <a:pt x="1507" y="2450"/>
                    </a:lnTo>
                    <a:lnTo>
                      <a:pt x="1507" y="2455"/>
                    </a:lnTo>
                    <a:lnTo>
                      <a:pt x="1502" y="2455"/>
                    </a:lnTo>
                    <a:lnTo>
                      <a:pt x="1497" y="2460"/>
                    </a:lnTo>
                    <a:lnTo>
                      <a:pt x="1492" y="2455"/>
                    </a:lnTo>
                    <a:lnTo>
                      <a:pt x="1477" y="2460"/>
                    </a:lnTo>
                    <a:lnTo>
                      <a:pt x="1472" y="2460"/>
                    </a:lnTo>
                    <a:lnTo>
                      <a:pt x="1468" y="2455"/>
                    </a:lnTo>
                    <a:lnTo>
                      <a:pt x="1458" y="2455"/>
                    </a:lnTo>
                    <a:lnTo>
                      <a:pt x="1448" y="2450"/>
                    </a:lnTo>
                    <a:lnTo>
                      <a:pt x="1434" y="2450"/>
                    </a:lnTo>
                    <a:lnTo>
                      <a:pt x="1419" y="2445"/>
                    </a:lnTo>
                    <a:lnTo>
                      <a:pt x="1404" y="2440"/>
                    </a:lnTo>
                    <a:lnTo>
                      <a:pt x="1400" y="2440"/>
                    </a:lnTo>
                    <a:lnTo>
                      <a:pt x="1390" y="2436"/>
                    </a:lnTo>
                    <a:lnTo>
                      <a:pt x="1380" y="2431"/>
                    </a:lnTo>
                    <a:lnTo>
                      <a:pt x="1375" y="2431"/>
                    </a:lnTo>
                    <a:lnTo>
                      <a:pt x="1370" y="2426"/>
                    </a:lnTo>
                    <a:lnTo>
                      <a:pt x="1351" y="2426"/>
                    </a:lnTo>
                    <a:lnTo>
                      <a:pt x="1341" y="2421"/>
                    </a:lnTo>
                    <a:lnTo>
                      <a:pt x="1322" y="2421"/>
                    </a:lnTo>
                    <a:lnTo>
                      <a:pt x="1312" y="2416"/>
                    </a:lnTo>
                    <a:lnTo>
                      <a:pt x="1307" y="2416"/>
                    </a:lnTo>
                    <a:lnTo>
                      <a:pt x="1302" y="2421"/>
                    </a:lnTo>
                    <a:lnTo>
                      <a:pt x="1302" y="2416"/>
                    </a:lnTo>
                    <a:lnTo>
                      <a:pt x="1288" y="2416"/>
                    </a:lnTo>
                    <a:lnTo>
                      <a:pt x="1283" y="2411"/>
                    </a:lnTo>
                    <a:lnTo>
                      <a:pt x="1278" y="2406"/>
                    </a:lnTo>
                    <a:lnTo>
                      <a:pt x="1273" y="2402"/>
                    </a:lnTo>
                    <a:lnTo>
                      <a:pt x="1254" y="2392"/>
                    </a:lnTo>
                    <a:lnTo>
                      <a:pt x="1244" y="2387"/>
                    </a:lnTo>
                    <a:lnTo>
                      <a:pt x="1234" y="2392"/>
                    </a:lnTo>
                    <a:lnTo>
                      <a:pt x="1220" y="2387"/>
                    </a:lnTo>
                    <a:lnTo>
                      <a:pt x="1210" y="2382"/>
                    </a:lnTo>
                    <a:lnTo>
                      <a:pt x="1205" y="2382"/>
                    </a:lnTo>
                    <a:lnTo>
                      <a:pt x="1205" y="2377"/>
                    </a:lnTo>
                    <a:lnTo>
                      <a:pt x="1195" y="2372"/>
                    </a:lnTo>
                    <a:lnTo>
                      <a:pt x="1191" y="2368"/>
                    </a:lnTo>
                    <a:lnTo>
                      <a:pt x="1186" y="2368"/>
                    </a:lnTo>
                    <a:lnTo>
                      <a:pt x="1181" y="2363"/>
                    </a:lnTo>
                    <a:lnTo>
                      <a:pt x="1176" y="2358"/>
                    </a:lnTo>
                    <a:lnTo>
                      <a:pt x="1171" y="2358"/>
                    </a:lnTo>
                    <a:lnTo>
                      <a:pt x="1171" y="2353"/>
                    </a:lnTo>
                    <a:lnTo>
                      <a:pt x="1161" y="2353"/>
                    </a:lnTo>
                    <a:lnTo>
                      <a:pt x="1156" y="2343"/>
                    </a:lnTo>
                    <a:lnTo>
                      <a:pt x="1152" y="2343"/>
                    </a:lnTo>
                    <a:lnTo>
                      <a:pt x="1147" y="2338"/>
                    </a:lnTo>
                    <a:lnTo>
                      <a:pt x="1137" y="2329"/>
                    </a:lnTo>
                    <a:lnTo>
                      <a:pt x="1127" y="2314"/>
                    </a:lnTo>
                    <a:lnTo>
                      <a:pt x="1122" y="2309"/>
                    </a:lnTo>
                    <a:lnTo>
                      <a:pt x="1118" y="2300"/>
                    </a:lnTo>
                    <a:lnTo>
                      <a:pt x="1113" y="2295"/>
                    </a:lnTo>
                    <a:lnTo>
                      <a:pt x="1108" y="2295"/>
                    </a:lnTo>
                    <a:lnTo>
                      <a:pt x="1103" y="2290"/>
                    </a:lnTo>
                    <a:lnTo>
                      <a:pt x="1103" y="2285"/>
                    </a:lnTo>
                    <a:lnTo>
                      <a:pt x="1098" y="2285"/>
                    </a:lnTo>
                    <a:lnTo>
                      <a:pt x="1093" y="2280"/>
                    </a:lnTo>
                    <a:lnTo>
                      <a:pt x="1093" y="2275"/>
                    </a:lnTo>
                    <a:lnTo>
                      <a:pt x="1088" y="2265"/>
                    </a:lnTo>
                    <a:lnTo>
                      <a:pt x="1084" y="2256"/>
                    </a:lnTo>
                    <a:lnTo>
                      <a:pt x="1079" y="2251"/>
                    </a:lnTo>
                    <a:lnTo>
                      <a:pt x="1079" y="2256"/>
                    </a:lnTo>
                    <a:lnTo>
                      <a:pt x="1074" y="2256"/>
                    </a:lnTo>
                    <a:lnTo>
                      <a:pt x="1074" y="2246"/>
                    </a:lnTo>
                    <a:lnTo>
                      <a:pt x="1069" y="2246"/>
                    </a:lnTo>
                    <a:lnTo>
                      <a:pt x="1069" y="2236"/>
                    </a:lnTo>
                    <a:lnTo>
                      <a:pt x="1064" y="2227"/>
                    </a:lnTo>
                    <a:lnTo>
                      <a:pt x="1064" y="2222"/>
                    </a:lnTo>
                    <a:lnTo>
                      <a:pt x="1059" y="2222"/>
                    </a:lnTo>
                    <a:lnTo>
                      <a:pt x="1059" y="2202"/>
                    </a:lnTo>
                    <a:lnTo>
                      <a:pt x="1050" y="2183"/>
                    </a:lnTo>
                    <a:lnTo>
                      <a:pt x="1045" y="2173"/>
                    </a:lnTo>
                    <a:lnTo>
                      <a:pt x="1040" y="2163"/>
                    </a:lnTo>
                    <a:lnTo>
                      <a:pt x="1040" y="2159"/>
                    </a:lnTo>
                    <a:lnTo>
                      <a:pt x="1030" y="2149"/>
                    </a:lnTo>
                    <a:lnTo>
                      <a:pt x="1025" y="2134"/>
                    </a:lnTo>
                    <a:lnTo>
                      <a:pt x="1020" y="2124"/>
                    </a:lnTo>
                    <a:lnTo>
                      <a:pt x="1016" y="2115"/>
                    </a:lnTo>
                    <a:lnTo>
                      <a:pt x="1001" y="2090"/>
                    </a:lnTo>
                    <a:lnTo>
                      <a:pt x="996" y="2086"/>
                    </a:lnTo>
                    <a:lnTo>
                      <a:pt x="986" y="2076"/>
                    </a:lnTo>
                    <a:lnTo>
                      <a:pt x="972" y="2061"/>
                    </a:lnTo>
                    <a:lnTo>
                      <a:pt x="972" y="2056"/>
                    </a:lnTo>
                    <a:lnTo>
                      <a:pt x="957" y="2052"/>
                    </a:lnTo>
                    <a:lnTo>
                      <a:pt x="952" y="2047"/>
                    </a:lnTo>
                    <a:lnTo>
                      <a:pt x="947" y="2042"/>
                    </a:lnTo>
                    <a:lnTo>
                      <a:pt x="938" y="2032"/>
                    </a:lnTo>
                    <a:lnTo>
                      <a:pt x="933" y="2027"/>
                    </a:lnTo>
                    <a:lnTo>
                      <a:pt x="928" y="2018"/>
                    </a:lnTo>
                    <a:lnTo>
                      <a:pt x="923" y="2013"/>
                    </a:lnTo>
                    <a:lnTo>
                      <a:pt x="904" y="1984"/>
                    </a:lnTo>
                    <a:lnTo>
                      <a:pt x="899" y="1979"/>
                    </a:lnTo>
                    <a:lnTo>
                      <a:pt x="894" y="1969"/>
                    </a:lnTo>
                    <a:lnTo>
                      <a:pt x="889" y="1959"/>
                    </a:lnTo>
                    <a:lnTo>
                      <a:pt x="884" y="1954"/>
                    </a:lnTo>
                    <a:lnTo>
                      <a:pt x="879" y="1954"/>
                    </a:lnTo>
                    <a:lnTo>
                      <a:pt x="879" y="1949"/>
                    </a:lnTo>
                    <a:lnTo>
                      <a:pt x="875" y="1945"/>
                    </a:lnTo>
                    <a:lnTo>
                      <a:pt x="870" y="1940"/>
                    </a:lnTo>
                    <a:lnTo>
                      <a:pt x="865" y="1935"/>
                    </a:lnTo>
                    <a:lnTo>
                      <a:pt x="860" y="1930"/>
                    </a:lnTo>
                    <a:lnTo>
                      <a:pt x="860" y="1920"/>
                    </a:lnTo>
                    <a:lnTo>
                      <a:pt x="850" y="1915"/>
                    </a:lnTo>
                    <a:lnTo>
                      <a:pt x="850" y="1911"/>
                    </a:lnTo>
                    <a:lnTo>
                      <a:pt x="845" y="1906"/>
                    </a:lnTo>
                    <a:lnTo>
                      <a:pt x="841" y="1901"/>
                    </a:lnTo>
                    <a:lnTo>
                      <a:pt x="836" y="1896"/>
                    </a:lnTo>
                    <a:lnTo>
                      <a:pt x="831" y="1891"/>
                    </a:lnTo>
                    <a:lnTo>
                      <a:pt x="831" y="1886"/>
                    </a:lnTo>
                    <a:lnTo>
                      <a:pt x="821" y="1877"/>
                    </a:lnTo>
                    <a:lnTo>
                      <a:pt x="816" y="1872"/>
                    </a:lnTo>
                    <a:lnTo>
                      <a:pt x="816" y="1857"/>
                    </a:lnTo>
                    <a:lnTo>
                      <a:pt x="811" y="1857"/>
                    </a:lnTo>
                    <a:lnTo>
                      <a:pt x="811" y="1852"/>
                    </a:lnTo>
                    <a:lnTo>
                      <a:pt x="806" y="1847"/>
                    </a:lnTo>
                    <a:lnTo>
                      <a:pt x="806" y="1843"/>
                    </a:lnTo>
                    <a:lnTo>
                      <a:pt x="811" y="1838"/>
                    </a:lnTo>
                    <a:lnTo>
                      <a:pt x="816" y="1828"/>
                    </a:lnTo>
                    <a:lnTo>
                      <a:pt x="816" y="1823"/>
                    </a:lnTo>
                    <a:lnTo>
                      <a:pt x="811" y="1823"/>
                    </a:lnTo>
                    <a:lnTo>
                      <a:pt x="811" y="1818"/>
                    </a:lnTo>
                    <a:lnTo>
                      <a:pt x="806" y="1813"/>
                    </a:lnTo>
                    <a:lnTo>
                      <a:pt x="802" y="1813"/>
                    </a:lnTo>
                    <a:lnTo>
                      <a:pt x="802" y="1784"/>
                    </a:lnTo>
                    <a:lnTo>
                      <a:pt x="797" y="1779"/>
                    </a:lnTo>
                    <a:lnTo>
                      <a:pt x="797" y="1731"/>
                    </a:lnTo>
                    <a:lnTo>
                      <a:pt x="792" y="1726"/>
                    </a:lnTo>
                    <a:lnTo>
                      <a:pt x="787" y="1721"/>
                    </a:lnTo>
                    <a:lnTo>
                      <a:pt x="787" y="1711"/>
                    </a:lnTo>
                    <a:lnTo>
                      <a:pt x="777" y="1711"/>
                    </a:lnTo>
                    <a:lnTo>
                      <a:pt x="777" y="1706"/>
                    </a:lnTo>
                    <a:lnTo>
                      <a:pt x="763" y="1702"/>
                    </a:lnTo>
                    <a:lnTo>
                      <a:pt x="758" y="1706"/>
                    </a:lnTo>
                    <a:lnTo>
                      <a:pt x="753" y="1706"/>
                    </a:lnTo>
                    <a:lnTo>
                      <a:pt x="734" y="1706"/>
                    </a:lnTo>
                    <a:lnTo>
                      <a:pt x="729" y="1702"/>
                    </a:lnTo>
                    <a:lnTo>
                      <a:pt x="719" y="1697"/>
                    </a:lnTo>
                    <a:lnTo>
                      <a:pt x="714" y="1697"/>
                    </a:lnTo>
                    <a:lnTo>
                      <a:pt x="714" y="1692"/>
                    </a:lnTo>
                    <a:lnTo>
                      <a:pt x="719" y="1687"/>
                    </a:lnTo>
                    <a:lnTo>
                      <a:pt x="719" y="1668"/>
                    </a:lnTo>
                    <a:lnTo>
                      <a:pt x="714" y="1668"/>
                    </a:lnTo>
                    <a:lnTo>
                      <a:pt x="719" y="1663"/>
                    </a:lnTo>
                    <a:lnTo>
                      <a:pt x="724" y="1658"/>
                    </a:lnTo>
                    <a:lnTo>
                      <a:pt x="724" y="1653"/>
                    </a:lnTo>
                    <a:lnTo>
                      <a:pt x="719" y="1648"/>
                    </a:lnTo>
                    <a:lnTo>
                      <a:pt x="719" y="1648"/>
                    </a:lnTo>
                    <a:lnTo>
                      <a:pt x="719" y="1643"/>
                    </a:lnTo>
                    <a:lnTo>
                      <a:pt x="724" y="1648"/>
                    </a:lnTo>
                    <a:lnTo>
                      <a:pt x="725" y="1651"/>
                    </a:lnTo>
                    <a:lnTo>
                      <a:pt x="729" y="1648"/>
                    </a:lnTo>
                    <a:lnTo>
                      <a:pt x="738" y="1653"/>
                    </a:lnTo>
                    <a:lnTo>
                      <a:pt x="743" y="1658"/>
                    </a:lnTo>
                    <a:lnTo>
                      <a:pt x="743" y="1663"/>
                    </a:lnTo>
                    <a:lnTo>
                      <a:pt x="748" y="1663"/>
                    </a:lnTo>
                    <a:lnTo>
                      <a:pt x="743" y="1648"/>
                    </a:lnTo>
                    <a:lnTo>
                      <a:pt x="738" y="1643"/>
                    </a:lnTo>
                    <a:lnTo>
                      <a:pt x="738" y="1634"/>
                    </a:lnTo>
                    <a:lnTo>
                      <a:pt x="743" y="1629"/>
                    </a:lnTo>
                    <a:lnTo>
                      <a:pt x="743" y="1624"/>
                    </a:lnTo>
                    <a:lnTo>
                      <a:pt x="738" y="1629"/>
                    </a:lnTo>
                    <a:lnTo>
                      <a:pt x="734" y="1634"/>
                    </a:lnTo>
                    <a:lnTo>
                      <a:pt x="734" y="1629"/>
                    </a:lnTo>
                    <a:lnTo>
                      <a:pt x="729" y="1624"/>
                    </a:lnTo>
                    <a:lnTo>
                      <a:pt x="724" y="1619"/>
                    </a:lnTo>
                    <a:lnTo>
                      <a:pt x="719" y="1619"/>
                    </a:lnTo>
                    <a:lnTo>
                      <a:pt x="721" y="1615"/>
                    </a:lnTo>
                    <a:lnTo>
                      <a:pt x="724" y="1614"/>
                    </a:lnTo>
                    <a:lnTo>
                      <a:pt x="729" y="1609"/>
                    </a:lnTo>
                    <a:lnTo>
                      <a:pt x="720" y="1610"/>
                    </a:lnTo>
                    <a:lnTo>
                      <a:pt x="719" y="1612"/>
                    </a:lnTo>
                    <a:lnTo>
                      <a:pt x="714" y="1614"/>
                    </a:lnTo>
                    <a:lnTo>
                      <a:pt x="714" y="1609"/>
                    </a:lnTo>
                    <a:lnTo>
                      <a:pt x="719" y="1607"/>
                    </a:lnTo>
                    <a:lnTo>
                      <a:pt x="719" y="1604"/>
                    </a:lnTo>
                    <a:lnTo>
                      <a:pt x="714" y="1604"/>
                    </a:lnTo>
                    <a:lnTo>
                      <a:pt x="719" y="1600"/>
                    </a:lnTo>
                    <a:lnTo>
                      <a:pt x="709" y="1600"/>
                    </a:lnTo>
                    <a:lnTo>
                      <a:pt x="709" y="1600"/>
                    </a:lnTo>
                    <a:lnTo>
                      <a:pt x="704" y="1600"/>
                    </a:lnTo>
                    <a:lnTo>
                      <a:pt x="704" y="1595"/>
                    </a:lnTo>
                    <a:lnTo>
                      <a:pt x="709" y="1595"/>
                    </a:lnTo>
                    <a:lnTo>
                      <a:pt x="719" y="1590"/>
                    </a:lnTo>
                    <a:lnTo>
                      <a:pt x="724" y="1590"/>
                    </a:lnTo>
                    <a:lnTo>
                      <a:pt x="729" y="1585"/>
                    </a:lnTo>
                    <a:lnTo>
                      <a:pt x="734" y="1580"/>
                    </a:lnTo>
                    <a:lnTo>
                      <a:pt x="738" y="1580"/>
                    </a:lnTo>
                    <a:lnTo>
                      <a:pt x="738" y="1575"/>
                    </a:lnTo>
                    <a:lnTo>
                      <a:pt x="743" y="1565"/>
                    </a:lnTo>
                    <a:lnTo>
                      <a:pt x="743" y="1561"/>
                    </a:lnTo>
                    <a:lnTo>
                      <a:pt x="734" y="1575"/>
                    </a:lnTo>
                    <a:lnTo>
                      <a:pt x="734" y="1578"/>
                    </a:lnTo>
                    <a:lnTo>
                      <a:pt x="729" y="1580"/>
                    </a:lnTo>
                    <a:lnTo>
                      <a:pt x="719" y="1588"/>
                    </a:lnTo>
                    <a:lnTo>
                      <a:pt x="709" y="1590"/>
                    </a:lnTo>
                    <a:lnTo>
                      <a:pt x="709" y="1590"/>
                    </a:lnTo>
                    <a:lnTo>
                      <a:pt x="700" y="1590"/>
                    </a:lnTo>
                    <a:lnTo>
                      <a:pt x="700" y="1585"/>
                    </a:lnTo>
                    <a:lnTo>
                      <a:pt x="704" y="1580"/>
                    </a:lnTo>
                    <a:lnTo>
                      <a:pt x="706" y="1577"/>
                    </a:lnTo>
                    <a:lnTo>
                      <a:pt x="714" y="1575"/>
                    </a:lnTo>
                    <a:lnTo>
                      <a:pt x="714" y="1570"/>
                    </a:lnTo>
                    <a:lnTo>
                      <a:pt x="709" y="1570"/>
                    </a:lnTo>
                    <a:lnTo>
                      <a:pt x="708" y="1574"/>
                    </a:lnTo>
                    <a:lnTo>
                      <a:pt x="704" y="1574"/>
                    </a:lnTo>
                    <a:lnTo>
                      <a:pt x="700" y="1580"/>
                    </a:lnTo>
                    <a:lnTo>
                      <a:pt x="698" y="1584"/>
                    </a:lnTo>
                    <a:lnTo>
                      <a:pt x="695" y="1585"/>
                    </a:lnTo>
                    <a:lnTo>
                      <a:pt x="690" y="1580"/>
                    </a:lnTo>
                    <a:lnTo>
                      <a:pt x="685" y="1575"/>
                    </a:lnTo>
                    <a:lnTo>
                      <a:pt x="680" y="1570"/>
                    </a:lnTo>
                    <a:lnTo>
                      <a:pt x="680" y="1565"/>
                    </a:lnTo>
                    <a:lnTo>
                      <a:pt x="685" y="1561"/>
                    </a:lnTo>
                    <a:lnTo>
                      <a:pt x="685" y="1558"/>
                    </a:lnTo>
                    <a:lnTo>
                      <a:pt x="690" y="1556"/>
                    </a:lnTo>
                    <a:lnTo>
                      <a:pt x="690" y="1551"/>
                    </a:lnTo>
                    <a:lnTo>
                      <a:pt x="685" y="1551"/>
                    </a:lnTo>
                    <a:lnTo>
                      <a:pt x="685" y="1553"/>
                    </a:lnTo>
                    <a:lnTo>
                      <a:pt x="680" y="1556"/>
                    </a:lnTo>
                    <a:lnTo>
                      <a:pt x="680" y="1551"/>
                    </a:lnTo>
                    <a:lnTo>
                      <a:pt x="675" y="1556"/>
                    </a:lnTo>
                    <a:lnTo>
                      <a:pt x="675" y="1546"/>
                    </a:lnTo>
                    <a:lnTo>
                      <a:pt x="680" y="1541"/>
                    </a:lnTo>
                    <a:lnTo>
                      <a:pt x="680" y="1536"/>
                    </a:lnTo>
                    <a:lnTo>
                      <a:pt x="685" y="1536"/>
                    </a:lnTo>
                    <a:lnTo>
                      <a:pt x="685" y="1531"/>
                    </a:lnTo>
                    <a:lnTo>
                      <a:pt x="690" y="1531"/>
                    </a:lnTo>
                    <a:lnTo>
                      <a:pt x="690" y="1527"/>
                    </a:lnTo>
                    <a:lnTo>
                      <a:pt x="685" y="1527"/>
                    </a:lnTo>
                    <a:lnTo>
                      <a:pt x="685" y="1522"/>
                    </a:lnTo>
                    <a:lnTo>
                      <a:pt x="680" y="1522"/>
                    </a:lnTo>
                    <a:lnTo>
                      <a:pt x="680" y="1527"/>
                    </a:lnTo>
                    <a:lnTo>
                      <a:pt x="675" y="1527"/>
                    </a:lnTo>
                    <a:lnTo>
                      <a:pt x="680" y="1517"/>
                    </a:lnTo>
                    <a:lnTo>
                      <a:pt x="680" y="1497"/>
                    </a:lnTo>
                    <a:lnTo>
                      <a:pt x="685" y="1497"/>
                    </a:lnTo>
                    <a:lnTo>
                      <a:pt x="685" y="1493"/>
                    </a:lnTo>
                    <a:lnTo>
                      <a:pt x="680" y="1493"/>
                    </a:lnTo>
                    <a:lnTo>
                      <a:pt x="675" y="1497"/>
                    </a:lnTo>
                    <a:lnTo>
                      <a:pt x="675" y="1488"/>
                    </a:lnTo>
                    <a:lnTo>
                      <a:pt x="680" y="1478"/>
                    </a:lnTo>
                    <a:lnTo>
                      <a:pt x="675" y="1483"/>
                    </a:lnTo>
                    <a:lnTo>
                      <a:pt x="670" y="1488"/>
                    </a:lnTo>
                    <a:lnTo>
                      <a:pt x="666" y="1493"/>
                    </a:lnTo>
                    <a:lnTo>
                      <a:pt x="666" y="1488"/>
                    </a:lnTo>
                    <a:lnTo>
                      <a:pt x="663" y="1483"/>
                    </a:lnTo>
                    <a:lnTo>
                      <a:pt x="666" y="1483"/>
                    </a:lnTo>
                    <a:lnTo>
                      <a:pt x="670" y="1478"/>
                    </a:lnTo>
                    <a:lnTo>
                      <a:pt x="666" y="1473"/>
                    </a:lnTo>
                    <a:lnTo>
                      <a:pt x="666" y="1478"/>
                    </a:lnTo>
                    <a:lnTo>
                      <a:pt x="661" y="1478"/>
                    </a:lnTo>
                    <a:lnTo>
                      <a:pt x="661" y="1488"/>
                    </a:lnTo>
                    <a:lnTo>
                      <a:pt x="656" y="1493"/>
                    </a:lnTo>
                    <a:lnTo>
                      <a:pt x="653" y="1497"/>
                    </a:lnTo>
                    <a:lnTo>
                      <a:pt x="656" y="1502"/>
                    </a:lnTo>
                    <a:lnTo>
                      <a:pt x="656" y="1517"/>
                    </a:lnTo>
                    <a:lnTo>
                      <a:pt x="651" y="1512"/>
                    </a:lnTo>
                    <a:lnTo>
                      <a:pt x="651" y="1497"/>
                    </a:lnTo>
                    <a:lnTo>
                      <a:pt x="646" y="1507"/>
                    </a:lnTo>
                    <a:lnTo>
                      <a:pt x="646" y="1493"/>
                    </a:lnTo>
                    <a:lnTo>
                      <a:pt x="641" y="1507"/>
                    </a:lnTo>
                    <a:lnTo>
                      <a:pt x="644" y="1514"/>
                    </a:lnTo>
                    <a:lnTo>
                      <a:pt x="646" y="1517"/>
                    </a:lnTo>
                    <a:lnTo>
                      <a:pt x="646" y="1527"/>
                    </a:lnTo>
                    <a:lnTo>
                      <a:pt x="641" y="1527"/>
                    </a:lnTo>
                    <a:lnTo>
                      <a:pt x="639" y="1507"/>
                    </a:lnTo>
                    <a:lnTo>
                      <a:pt x="636" y="1507"/>
                    </a:lnTo>
                    <a:lnTo>
                      <a:pt x="636" y="1512"/>
                    </a:lnTo>
                    <a:lnTo>
                      <a:pt x="632" y="1507"/>
                    </a:lnTo>
                    <a:lnTo>
                      <a:pt x="632" y="1512"/>
                    </a:lnTo>
                    <a:lnTo>
                      <a:pt x="627" y="1507"/>
                    </a:lnTo>
                    <a:lnTo>
                      <a:pt x="632" y="1502"/>
                    </a:lnTo>
                    <a:lnTo>
                      <a:pt x="627" y="1497"/>
                    </a:lnTo>
                    <a:lnTo>
                      <a:pt x="627" y="1488"/>
                    </a:lnTo>
                    <a:lnTo>
                      <a:pt x="622" y="1488"/>
                    </a:lnTo>
                    <a:lnTo>
                      <a:pt x="622" y="1454"/>
                    </a:lnTo>
                    <a:lnTo>
                      <a:pt x="617" y="1449"/>
                    </a:lnTo>
                    <a:lnTo>
                      <a:pt x="612" y="1429"/>
                    </a:lnTo>
                    <a:lnTo>
                      <a:pt x="612" y="1420"/>
                    </a:lnTo>
                    <a:lnTo>
                      <a:pt x="617" y="1405"/>
                    </a:lnTo>
                    <a:lnTo>
                      <a:pt x="617" y="1395"/>
                    </a:lnTo>
                    <a:lnTo>
                      <a:pt x="617" y="1400"/>
                    </a:lnTo>
                    <a:lnTo>
                      <a:pt x="612" y="1386"/>
                    </a:lnTo>
                    <a:lnTo>
                      <a:pt x="612" y="1381"/>
                    </a:lnTo>
                    <a:lnTo>
                      <a:pt x="607" y="1376"/>
                    </a:lnTo>
                    <a:lnTo>
                      <a:pt x="607" y="1371"/>
                    </a:lnTo>
                    <a:lnTo>
                      <a:pt x="612" y="1332"/>
                    </a:lnTo>
                    <a:lnTo>
                      <a:pt x="617" y="1308"/>
                    </a:lnTo>
                    <a:lnTo>
                      <a:pt x="622" y="1303"/>
                    </a:lnTo>
                    <a:lnTo>
                      <a:pt x="632" y="1293"/>
                    </a:lnTo>
                    <a:lnTo>
                      <a:pt x="641" y="1293"/>
                    </a:lnTo>
                    <a:lnTo>
                      <a:pt x="661" y="1303"/>
                    </a:lnTo>
                    <a:lnTo>
                      <a:pt x="666" y="1303"/>
                    </a:lnTo>
                    <a:lnTo>
                      <a:pt x="646" y="1293"/>
                    </a:lnTo>
                    <a:lnTo>
                      <a:pt x="641" y="1288"/>
                    </a:lnTo>
                    <a:lnTo>
                      <a:pt x="636" y="1284"/>
                    </a:lnTo>
                    <a:lnTo>
                      <a:pt x="632" y="1279"/>
                    </a:lnTo>
                    <a:lnTo>
                      <a:pt x="632" y="1264"/>
                    </a:lnTo>
                    <a:lnTo>
                      <a:pt x="627" y="1259"/>
                    </a:lnTo>
                    <a:lnTo>
                      <a:pt x="627" y="1245"/>
                    </a:lnTo>
                    <a:lnTo>
                      <a:pt x="617" y="1240"/>
                    </a:lnTo>
                    <a:lnTo>
                      <a:pt x="612" y="1240"/>
                    </a:lnTo>
                    <a:lnTo>
                      <a:pt x="612" y="1235"/>
                    </a:lnTo>
                    <a:lnTo>
                      <a:pt x="607" y="1235"/>
                    </a:lnTo>
                    <a:lnTo>
                      <a:pt x="607" y="1240"/>
                    </a:lnTo>
                    <a:lnTo>
                      <a:pt x="602" y="1235"/>
                    </a:lnTo>
                    <a:lnTo>
                      <a:pt x="602" y="1230"/>
                    </a:lnTo>
                    <a:lnTo>
                      <a:pt x="597" y="1225"/>
                    </a:lnTo>
                    <a:lnTo>
                      <a:pt x="602" y="1220"/>
                    </a:lnTo>
                    <a:lnTo>
                      <a:pt x="597" y="1216"/>
                    </a:lnTo>
                    <a:lnTo>
                      <a:pt x="602" y="1211"/>
                    </a:lnTo>
                    <a:lnTo>
                      <a:pt x="602" y="1201"/>
                    </a:lnTo>
                    <a:lnTo>
                      <a:pt x="597" y="1201"/>
                    </a:lnTo>
                    <a:lnTo>
                      <a:pt x="597" y="1196"/>
                    </a:lnTo>
                    <a:lnTo>
                      <a:pt x="593" y="1196"/>
                    </a:lnTo>
                    <a:lnTo>
                      <a:pt x="588" y="1201"/>
                    </a:lnTo>
                    <a:lnTo>
                      <a:pt x="583" y="1201"/>
                    </a:lnTo>
                    <a:lnTo>
                      <a:pt x="583" y="1201"/>
                    </a:lnTo>
                    <a:lnTo>
                      <a:pt x="578" y="1201"/>
                    </a:lnTo>
                    <a:lnTo>
                      <a:pt x="573" y="1196"/>
                    </a:lnTo>
                    <a:lnTo>
                      <a:pt x="568" y="1181"/>
                    </a:lnTo>
                    <a:lnTo>
                      <a:pt x="563" y="1181"/>
                    </a:lnTo>
                    <a:lnTo>
                      <a:pt x="554" y="1186"/>
                    </a:lnTo>
                    <a:lnTo>
                      <a:pt x="554" y="1191"/>
                    </a:lnTo>
                    <a:lnTo>
                      <a:pt x="549" y="1186"/>
                    </a:lnTo>
                    <a:lnTo>
                      <a:pt x="549" y="1184"/>
                    </a:lnTo>
                    <a:lnTo>
                      <a:pt x="544" y="1186"/>
                    </a:lnTo>
                    <a:lnTo>
                      <a:pt x="539" y="1186"/>
                    </a:lnTo>
                    <a:lnTo>
                      <a:pt x="539" y="1181"/>
                    </a:lnTo>
                    <a:lnTo>
                      <a:pt x="544" y="1181"/>
                    </a:lnTo>
                    <a:lnTo>
                      <a:pt x="544" y="1177"/>
                    </a:lnTo>
                    <a:lnTo>
                      <a:pt x="539" y="1167"/>
                    </a:lnTo>
                    <a:lnTo>
                      <a:pt x="534" y="1152"/>
                    </a:lnTo>
                    <a:lnTo>
                      <a:pt x="529" y="1147"/>
                    </a:lnTo>
                    <a:lnTo>
                      <a:pt x="525" y="1147"/>
                    </a:lnTo>
                    <a:lnTo>
                      <a:pt x="525" y="1152"/>
                    </a:lnTo>
                    <a:lnTo>
                      <a:pt x="529" y="1157"/>
                    </a:lnTo>
                    <a:lnTo>
                      <a:pt x="532" y="1157"/>
                    </a:lnTo>
                    <a:lnTo>
                      <a:pt x="529" y="1162"/>
                    </a:lnTo>
                    <a:lnTo>
                      <a:pt x="529" y="1167"/>
                    </a:lnTo>
                    <a:lnTo>
                      <a:pt x="525" y="1167"/>
                    </a:lnTo>
                    <a:lnTo>
                      <a:pt x="534" y="1177"/>
                    </a:lnTo>
                    <a:lnTo>
                      <a:pt x="534" y="1186"/>
                    </a:lnTo>
                    <a:lnTo>
                      <a:pt x="539" y="1191"/>
                    </a:lnTo>
                    <a:lnTo>
                      <a:pt x="542" y="1191"/>
                    </a:lnTo>
                    <a:lnTo>
                      <a:pt x="546" y="1191"/>
                    </a:lnTo>
                    <a:lnTo>
                      <a:pt x="554" y="1196"/>
                    </a:lnTo>
                    <a:lnTo>
                      <a:pt x="551" y="1200"/>
                    </a:lnTo>
                    <a:lnTo>
                      <a:pt x="543" y="1196"/>
                    </a:lnTo>
                    <a:lnTo>
                      <a:pt x="543" y="1202"/>
                    </a:lnTo>
                    <a:lnTo>
                      <a:pt x="559" y="1201"/>
                    </a:lnTo>
                    <a:lnTo>
                      <a:pt x="559" y="1191"/>
                    </a:lnTo>
                    <a:lnTo>
                      <a:pt x="563" y="1191"/>
                    </a:lnTo>
                    <a:lnTo>
                      <a:pt x="563" y="1196"/>
                    </a:lnTo>
                    <a:lnTo>
                      <a:pt x="568" y="1201"/>
                    </a:lnTo>
                    <a:lnTo>
                      <a:pt x="568" y="1211"/>
                    </a:lnTo>
                    <a:lnTo>
                      <a:pt x="573" y="1216"/>
                    </a:lnTo>
                    <a:lnTo>
                      <a:pt x="573" y="1225"/>
                    </a:lnTo>
                    <a:lnTo>
                      <a:pt x="573" y="1230"/>
                    </a:lnTo>
                    <a:lnTo>
                      <a:pt x="565" y="1227"/>
                    </a:lnTo>
                    <a:lnTo>
                      <a:pt x="565" y="1220"/>
                    </a:lnTo>
                    <a:lnTo>
                      <a:pt x="559" y="1225"/>
                    </a:lnTo>
                    <a:lnTo>
                      <a:pt x="564" y="1228"/>
                    </a:lnTo>
                    <a:lnTo>
                      <a:pt x="563" y="1235"/>
                    </a:lnTo>
                    <a:lnTo>
                      <a:pt x="559" y="1235"/>
                    </a:lnTo>
                    <a:lnTo>
                      <a:pt x="559" y="1240"/>
                    </a:lnTo>
                    <a:lnTo>
                      <a:pt x="563" y="1240"/>
                    </a:lnTo>
                    <a:lnTo>
                      <a:pt x="568" y="1250"/>
                    </a:lnTo>
                    <a:lnTo>
                      <a:pt x="573" y="1250"/>
                    </a:lnTo>
                    <a:lnTo>
                      <a:pt x="573" y="1259"/>
                    </a:lnTo>
                    <a:lnTo>
                      <a:pt x="578" y="1264"/>
                    </a:lnTo>
                    <a:lnTo>
                      <a:pt x="578" y="1279"/>
                    </a:lnTo>
                    <a:lnTo>
                      <a:pt x="573" y="1284"/>
                    </a:lnTo>
                    <a:lnTo>
                      <a:pt x="573" y="1288"/>
                    </a:lnTo>
                    <a:lnTo>
                      <a:pt x="568" y="1298"/>
                    </a:lnTo>
                    <a:lnTo>
                      <a:pt x="559" y="1298"/>
                    </a:lnTo>
                    <a:lnTo>
                      <a:pt x="559" y="1298"/>
                    </a:lnTo>
                    <a:lnTo>
                      <a:pt x="556" y="1301"/>
                    </a:lnTo>
                    <a:lnTo>
                      <a:pt x="549" y="1298"/>
                    </a:lnTo>
                    <a:lnTo>
                      <a:pt x="544" y="1293"/>
                    </a:lnTo>
                    <a:lnTo>
                      <a:pt x="544" y="1288"/>
                    </a:lnTo>
                    <a:lnTo>
                      <a:pt x="539" y="1288"/>
                    </a:lnTo>
                    <a:lnTo>
                      <a:pt x="539" y="1293"/>
                    </a:lnTo>
                    <a:lnTo>
                      <a:pt x="544" y="1298"/>
                    </a:lnTo>
                    <a:lnTo>
                      <a:pt x="549" y="1303"/>
                    </a:lnTo>
                    <a:lnTo>
                      <a:pt x="553" y="1305"/>
                    </a:lnTo>
                    <a:lnTo>
                      <a:pt x="554" y="1308"/>
                    </a:lnTo>
                    <a:lnTo>
                      <a:pt x="549" y="1313"/>
                    </a:lnTo>
                    <a:lnTo>
                      <a:pt x="549" y="1308"/>
                    </a:lnTo>
                    <a:lnTo>
                      <a:pt x="539" y="1303"/>
                    </a:lnTo>
                    <a:lnTo>
                      <a:pt x="544" y="1308"/>
                    </a:lnTo>
                    <a:lnTo>
                      <a:pt x="539" y="1308"/>
                    </a:lnTo>
                    <a:lnTo>
                      <a:pt x="539" y="1313"/>
                    </a:lnTo>
                    <a:lnTo>
                      <a:pt x="534" y="1313"/>
                    </a:lnTo>
                    <a:lnTo>
                      <a:pt x="534" y="1308"/>
                    </a:lnTo>
                    <a:lnTo>
                      <a:pt x="529" y="1313"/>
                    </a:lnTo>
                    <a:lnTo>
                      <a:pt x="529" y="1318"/>
                    </a:lnTo>
                    <a:lnTo>
                      <a:pt x="525" y="1313"/>
                    </a:lnTo>
                    <a:lnTo>
                      <a:pt x="525" y="1308"/>
                    </a:lnTo>
                    <a:lnTo>
                      <a:pt x="520" y="1308"/>
                    </a:lnTo>
                    <a:lnTo>
                      <a:pt x="520" y="1313"/>
                    </a:lnTo>
                    <a:lnTo>
                      <a:pt x="525" y="1318"/>
                    </a:lnTo>
                    <a:lnTo>
                      <a:pt x="534" y="1322"/>
                    </a:lnTo>
                    <a:lnTo>
                      <a:pt x="534" y="1327"/>
                    </a:lnTo>
                    <a:lnTo>
                      <a:pt x="539" y="1327"/>
                    </a:lnTo>
                    <a:lnTo>
                      <a:pt x="534" y="1337"/>
                    </a:lnTo>
                    <a:lnTo>
                      <a:pt x="539" y="1342"/>
                    </a:lnTo>
                    <a:lnTo>
                      <a:pt x="539" y="1366"/>
                    </a:lnTo>
                    <a:lnTo>
                      <a:pt x="534" y="1366"/>
                    </a:lnTo>
                    <a:lnTo>
                      <a:pt x="534" y="1381"/>
                    </a:lnTo>
                    <a:lnTo>
                      <a:pt x="538" y="1388"/>
                    </a:lnTo>
                    <a:lnTo>
                      <a:pt x="534" y="1395"/>
                    </a:lnTo>
                    <a:lnTo>
                      <a:pt x="533" y="1400"/>
                    </a:lnTo>
                    <a:lnTo>
                      <a:pt x="539" y="1400"/>
                    </a:lnTo>
                    <a:lnTo>
                      <a:pt x="541" y="1392"/>
                    </a:lnTo>
                    <a:lnTo>
                      <a:pt x="544" y="1395"/>
                    </a:lnTo>
                    <a:lnTo>
                      <a:pt x="544" y="1400"/>
                    </a:lnTo>
                    <a:lnTo>
                      <a:pt x="554" y="1405"/>
                    </a:lnTo>
                    <a:lnTo>
                      <a:pt x="554" y="1420"/>
                    </a:lnTo>
                    <a:lnTo>
                      <a:pt x="549" y="1420"/>
                    </a:lnTo>
                    <a:lnTo>
                      <a:pt x="549" y="1429"/>
                    </a:lnTo>
                    <a:lnTo>
                      <a:pt x="544" y="1429"/>
                    </a:lnTo>
                    <a:lnTo>
                      <a:pt x="544" y="1425"/>
                    </a:lnTo>
                    <a:lnTo>
                      <a:pt x="539" y="1420"/>
                    </a:lnTo>
                    <a:lnTo>
                      <a:pt x="539" y="1427"/>
                    </a:lnTo>
                    <a:lnTo>
                      <a:pt x="534" y="1425"/>
                    </a:lnTo>
                    <a:lnTo>
                      <a:pt x="532" y="1419"/>
                    </a:lnTo>
                    <a:lnTo>
                      <a:pt x="529" y="1405"/>
                    </a:lnTo>
                    <a:lnTo>
                      <a:pt x="534" y="1405"/>
                    </a:lnTo>
                    <a:lnTo>
                      <a:pt x="532" y="1401"/>
                    </a:lnTo>
                    <a:lnTo>
                      <a:pt x="529" y="1400"/>
                    </a:lnTo>
                    <a:lnTo>
                      <a:pt x="525" y="1395"/>
                    </a:lnTo>
                    <a:lnTo>
                      <a:pt x="520" y="1390"/>
                    </a:lnTo>
                    <a:lnTo>
                      <a:pt x="520" y="1400"/>
                    </a:lnTo>
                    <a:lnTo>
                      <a:pt x="525" y="1405"/>
                    </a:lnTo>
                    <a:lnTo>
                      <a:pt x="525" y="1415"/>
                    </a:lnTo>
                    <a:lnTo>
                      <a:pt x="529" y="1420"/>
                    </a:lnTo>
                    <a:lnTo>
                      <a:pt x="525" y="1425"/>
                    </a:lnTo>
                    <a:lnTo>
                      <a:pt x="529" y="1425"/>
                    </a:lnTo>
                    <a:lnTo>
                      <a:pt x="529" y="1434"/>
                    </a:lnTo>
                    <a:lnTo>
                      <a:pt x="539" y="1444"/>
                    </a:lnTo>
                    <a:lnTo>
                      <a:pt x="544" y="1463"/>
                    </a:lnTo>
                    <a:lnTo>
                      <a:pt x="554" y="1468"/>
                    </a:lnTo>
                    <a:lnTo>
                      <a:pt x="554" y="1473"/>
                    </a:lnTo>
                    <a:lnTo>
                      <a:pt x="559" y="1473"/>
                    </a:lnTo>
                    <a:lnTo>
                      <a:pt x="563" y="1478"/>
                    </a:lnTo>
                    <a:lnTo>
                      <a:pt x="568" y="1478"/>
                    </a:lnTo>
                    <a:lnTo>
                      <a:pt x="568" y="1493"/>
                    </a:lnTo>
                    <a:lnTo>
                      <a:pt x="568" y="1493"/>
                    </a:lnTo>
                    <a:lnTo>
                      <a:pt x="568" y="1497"/>
                    </a:lnTo>
                    <a:lnTo>
                      <a:pt x="568" y="1497"/>
                    </a:lnTo>
                    <a:lnTo>
                      <a:pt x="568" y="1502"/>
                    </a:lnTo>
                    <a:lnTo>
                      <a:pt x="573" y="1502"/>
                    </a:lnTo>
                    <a:lnTo>
                      <a:pt x="573" y="1512"/>
                    </a:lnTo>
                    <a:lnTo>
                      <a:pt x="565" y="1511"/>
                    </a:lnTo>
                    <a:lnTo>
                      <a:pt x="564" y="1516"/>
                    </a:lnTo>
                    <a:lnTo>
                      <a:pt x="559" y="1511"/>
                    </a:lnTo>
                    <a:lnTo>
                      <a:pt x="554" y="1512"/>
                    </a:lnTo>
                    <a:lnTo>
                      <a:pt x="559" y="1517"/>
                    </a:lnTo>
                    <a:lnTo>
                      <a:pt x="559" y="1522"/>
                    </a:lnTo>
                    <a:lnTo>
                      <a:pt x="563" y="1527"/>
                    </a:lnTo>
                    <a:lnTo>
                      <a:pt x="568" y="1541"/>
                    </a:lnTo>
                    <a:lnTo>
                      <a:pt x="568" y="1546"/>
                    </a:lnTo>
                    <a:lnTo>
                      <a:pt x="568" y="1546"/>
                    </a:lnTo>
                    <a:lnTo>
                      <a:pt x="568" y="1551"/>
                    </a:lnTo>
                    <a:lnTo>
                      <a:pt x="563" y="1551"/>
                    </a:lnTo>
                    <a:lnTo>
                      <a:pt x="563" y="1561"/>
                    </a:lnTo>
                    <a:lnTo>
                      <a:pt x="559" y="1561"/>
                    </a:lnTo>
                    <a:lnTo>
                      <a:pt x="563" y="1565"/>
                    </a:lnTo>
                    <a:lnTo>
                      <a:pt x="563" y="1570"/>
                    </a:lnTo>
                    <a:lnTo>
                      <a:pt x="568" y="1575"/>
                    </a:lnTo>
                    <a:lnTo>
                      <a:pt x="568" y="1580"/>
                    </a:lnTo>
                    <a:lnTo>
                      <a:pt x="563" y="1580"/>
                    </a:lnTo>
                    <a:lnTo>
                      <a:pt x="559" y="1575"/>
                    </a:lnTo>
                    <a:lnTo>
                      <a:pt x="554" y="1556"/>
                    </a:lnTo>
                    <a:lnTo>
                      <a:pt x="539" y="1536"/>
                    </a:lnTo>
                    <a:lnTo>
                      <a:pt x="534" y="1531"/>
                    </a:lnTo>
                    <a:lnTo>
                      <a:pt x="539" y="1526"/>
                    </a:lnTo>
                    <a:lnTo>
                      <a:pt x="534" y="1527"/>
                    </a:lnTo>
                    <a:lnTo>
                      <a:pt x="529" y="1522"/>
                    </a:lnTo>
                    <a:lnTo>
                      <a:pt x="529" y="1517"/>
                    </a:lnTo>
                    <a:lnTo>
                      <a:pt x="525" y="1517"/>
                    </a:lnTo>
                    <a:lnTo>
                      <a:pt x="520" y="1512"/>
                    </a:lnTo>
                    <a:lnTo>
                      <a:pt x="515" y="1502"/>
                    </a:lnTo>
                    <a:lnTo>
                      <a:pt x="525" y="1502"/>
                    </a:lnTo>
                    <a:lnTo>
                      <a:pt x="525" y="1502"/>
                    </a:lnTo>
                    <a:lnTo>
                      <a:pt x="529" y="1502"/>
                    </a:lnTo>
                    <a:lnTo>
                      <a:pt x="529" y="1512"/>
                    </a:lnTo>
                    <a:lnTo>
                      <a:pt x="534" y="1512"/>
                    </a:lnTo>
                    <a:lnTo>
                      <a:pt x="539" y="1517"/>
                    </a:lnTo>
                    <a:lnTo>
                      <a:pt x="539" y="1522"/>
                    </a:lnTo>
                    <a:lnTo>
                      <a:pt x="544" y="1522"/>
                    </a:lnTo>
                    <a:lnTo>
                      <a:pt x="544" y="1512"/>
                    </a:lnTo>
                    <a:lnTo>
                      <a:pt x="549" y="1512"/>
                    </a:lnTo>
                    <a:lnTo>
                      <a:pt x="554" y="1505"/>
                    </a:lnTo>
                    <a:lnTo>
                      <a:pt x="555" y="1508"/>
                    </a:lnTo>
                    <a:lnTo>
                      <a:pt x="563" y="1502"/>
                    </a:lnTo>
                    <a:lnTo>
                      <a:pt x="559" y="1497"/>
                    </a:lnTo>
                    <a:lnTo>
                      <a:pt x="554" y="1493"/>
                    </a:lnTo>
                    <a:lnTo>
                      <a:pt x="559" y="1488"/>
                    </a:lnTo>
                    <a:lnTo>
                      <a:pt x="549" y="1488"/>
                    </a:lnTo>
                    <a:lnTo>
                      <a:pt x="549" y="1483"/>
                    </a:lnTo>
                    <a:lnTo>
                      <a:pt x="544" y="1488"/>
                    </a:lnTo>
                    <a:lnTo>
                      <a:pt x="539" y="1488"/>
                    </a:lnTo>
                    <a:lnTo>
                      <a:pt x="539" y="1493"/>
                    </a:lnTo>
                    <a:lnTo>
                      <a:pt x="534" y="1497"/>
                    </a:lnTo>
                    <a:lnTo>
                      <a:pt x="529" y="1493"/>
                    </a:lnTo>
                    <a:lnTo>
                      <a:pt x="525" y="1493"/>
                    </a:lnTo>
                    <a:lnTo>
                      <a:pt x="520" y="1497"/>
                    </a:lnTo>
                    <a:lnTo>
                      <a:pt x="520" y="1497"/>
                    </a:lnTo>
                    <a:lnTo>
                      <a:pt x="515" y="1493"/>
                    </a:lnTo>
                    <a:lnTo>
                      <a:pt x="510" y="1483"/>
                    </a:lnTo>
                    <a:lnTo>
                      <a:pt x="505" y="1483"/>
                    </a:lnTo>
                    <a:lnTo>
                      <a:pt x="505" y="1478"/>
                    </a:lnTo>
                    <a:lnTo>
                      <a:pt x="500" y="1478"/>
                    </a:lnTo>
                    <a:lnTo>
                      <a:pt x="500" y="1468"/>
                    </a:lnTo>
                    <a:lnTo>
                      <a:pt x="495" y="1463"/>
                    </a:lnTo>
                    <a:lnTo>
                      <a:pt x="495" y="1459"/>
                    </a:lnTo>
                    <a:lnTo>
                      <a:pt x="481" y="1459"/>
                    </a:lnTo>
                    <a:lnTo>
                      <a:pt x="476" y="1439"/>
                    </a:lnTo>
                    <a:lnTo>
                      <a:pt x="456" y="1429"/>
                    </a:lnTo>
                    <a:lnTo>
                      <a:pt x="442" y="1434"/>
                    </a:lnTo>
                    <a:lnTo>
                      <a:pt x="432" y="1429"/>
                    </a:lnTo>
                    <a:lnTo>
                      <a:pt x="427" y="1439"/>
                    </a:lnTo>
                    <a:lnTo>
                      <a:pt x="413" y="1459"/>
                    </a:lnTo>
                    <a:lnTo>
                      <a:pt x="398" y="1463"/>
                    </a:lnTo>
                    <a:lnTo>
                      <a:pt x="388" y="1459"/>
                    </a:lnTo>
                    <a:lnTo>
                      <a:pt x="374" y="1449"/>
                    </a:lnTo>
                    <a:lnTo>
                      <a:pt x="364" y="1459"/>
                    </a:lnTo>
                    <a:lnTo>
                      <a:pt x="359" y="1473"/>
                    </a:lnTo>
                    <a:lnTo>
                      <a:pt x="354" y="1483"/>
                    </a:lnTo>
                    <a:lnTo>
                      <a:pt x="340" y="1488"/>
                    </a:lnTo>
                    <a:lnTo>
                      <a:pt x="330" y="1454"/>
                    </a:lnTo>
                    <a:lnTo>
                      <a:pt x="325" y="1444"/>
                    </a:lnTo>
                    <a:lnTo>
                      <a:pt x="316" y="1429"/>
                    </a:lnTo>
                    <a:lnTo>
                      <a:pt x="306" y="1420"/>
                    </a:lnTo>
                    <a:lnTo>
                      <a:pt x="296" y="1415"/>
                    </a:lnTo>
                    <a:lnTo>
                      <a:pt x="291" y="1410"/>
                    </a:lnTo>
                    <a:lnTo>
                      <a:pt x="296" y="1386"/>
                    </a:lnTo>
                    <a:lnTo>
                      <a:pt x="306" y="1356"/>
                    </a:lnTo>
                    <a:lnTo>
                      <a:pt x="311" y="1347"/>
                    </a:lnTo>
                    <a:lnTo>
                      <a:pt x="311" y="1342"/>
                    </a:lnTo>
                    <a:lnTo>
                      <a:pt x="306" y="1327"/>
                    </a:lnTo>
                    <a:lnTo>
                      <a:pt x="301" y="1322"/>
                    </a:lnTo>
                    <a:lnTo>
                      <a:pt x="296" y="1313"/>
                    </a:lnTo>
                    <a:lnTo>
                      <a:pt x="306" y="1303"/>
                    </a:lnTo>
                    <a:lnTo>
                      <a:pt x="316" y="1288"/>
                    </a:lnTo>
                    <a:lnTo>
                      <a:pt x="296" y="1240"/>
                    </a:lnTo>
                    <a:lnTo>
                      <a:pt x="277" y="1225"/>
                    </a:lnTo>
                    <a:lnTo>
                      <a:pt x="257" y="1206"/>
                    </a:lnTo>
                    <a:lnTo>
                      <a:pt x="228" y="1191"/>
                    </a:lnTo>
                    <a:lnTo>
                      <a:pt x="204" y="1172"/>
                    </a:lnTo>
                    <a:lnTo>
                      <a:pt x="179" y="1157"/>
                    </a:lnTo>
                    <a:lnTo>
                      <a:pt x="160" y="1143"/>
                    </a:lnTo>
                    <a:lnTo>
                      <a:pt x="145" y="1123"/>
                    </a:lnTo>
                    <a:lnTo>
                      <a:pt x="121" y="1109"/>
                    </a:lnTo>
                    <a:lnTo>
                      <a:pt x="111" y="1094"/>
                    </a:lnTo>
                    <a:lnTo>
                      <a:pt x="92" y="1084"/>
                    </a:lnTo>
                    <a:lnTo>
                      <a:pt x="72" y="1075"/>
                    </a:lnTo>
                    <a:lnTo>
                      <a:pt x="53" y="1065"/>
                    </a:lnTo>
                    <a:lnTo>
                      <a:pt x="43" y="1060"/>
                    </a:lnTo>
                    <a:lnTo>
                      <a:pt x="0" y="1021"/>
                    </a:lnTo>
                    <a:lnTo>
                      <a:pt x="0" y="1016"/>
                    </a:lnTo>
                    <a:lnTo>
                      <a:pt x="4" y="1006"/>
                    </a:lnTo>
                    <a:lnTo>
                      <a:pt x="4" y="1002"/>
                    </a:lnTo>
                    <a:lnTo>
                      <a:pt x="9" y="992"/>
                    </a:lnTo>
                    <a:lnTo>
                      <a:pt x="9" y="977"/>
                    </a:lnTo>
                    <a:lnTo>
                      <a:pt x="14" y="968"/>
                    </a:lnTo>
                    <a:lnTo>
                      <a:pt x="14" y="963"/>
                    </a:lnTo>
                    <a:lnTo>
                      <a:pt x="24" y="929"/>
                    </a:lnTo>
                    <a:lnTo>
                      <a:pt x="24" y="924"/>
                    </a:lnTo>
                    <a:lnTo>
                      <a:pt x="29" y="914"/>
                    </a:lnTo>
                    <a:lnTo>
                      <a:pt x="29" y="900"/>
                    </a:lnTo>
                    <a:lnTo>
                      <a:pt x="34" y="895"/>
                    </a:lnTo>
                    <a:lnTo>
                      <a:pt x="38" y="890"/>
                    </a:lnTo>
                    <a:lnTo>
                      <a:pt x="43" y="880"/>
                    </a:lnTo>
                    <a:lnTo>
                      <a:pt x="48" y="870"/>
                    </a:lnTo>
                    <a:lnTo>
                      <a:pt x="53" y="861"/>
                    </a:lnTo>
                    <a:lnTo>
                      <a:pt x="63" y="851"/>
                    </a:lnTo>
                    <a:lnTo>
                      <a:pt x="68" y="846"/>
                    </a:lnTo>
                    <a:lnTo>
                      <a:pt x="77" y="841"/>
                    </a:lnTo>
                    <a:lnTo>
                      <a:pt x="87" y="841"/>
                    </a:lnTo>
                    <a:lnTo>
                      <a:pt x="97" y="836"/>
                    </a:lnTo>
                    <a:lnTo>
                      <a:pt x="102" y="836"/>
                    </a:lnTo>
                    <a:lnTo>
                      <a:pt x="107" y="831"/>
                    </a:lnTo>
                    <a:lnTo>
                      <a:pt x="247" y="797"/>
                    </a:lnTo>
                    <a:lnTo>
                      <a:pt x="252" y="793"/>
                    </a:lnTo>
                    <a:lnTo>
                      <a:pt x="252" y="788"/>
                    </a:lnTo>
                    <a:lnTo>
                      <a:pt x="257" y="793"/>
                    </a:lnTo>
                    <a:lnTo>
                      <a:pt x="262" y="793"/>
                    </a:lnTo>
                    <a:lnTo>
                      <a:pt x="267" y="788"/>
                    </a:lnTo>
                    <a:lnTo>
                      <a:pt x="272" y="788"/>
                    </a:lnTo>
                    <a:lnTo>
                      <a:pt x="272" y="793"/>
                    </a:lnTo>
                    <a:lnTo>
                      <a:pt x="282" y="793"/>
                    </a:lnTo>
                    <a:lnTo>
                      <a:pt x="282" y="783"/>
                    </a:lnTo>
                    <a:lnTo>
                      <a:pt x="286" y="783"/>
                    </a:lnTo>
                    <a:lnTo>
                      <a:pt x="306" y="778"/>
                    </a:lnTo>
                    <a:lnTo>
                      <a:pt x="330" y="773"/>
                    </a:lnTo>
                    <a:lnTo>
                      <a:pt x="384" y="768"/>
                    </a:lnTo>
                    <a:lnTo>
                      <a:pt x="384" y="763"/>
                    </a:lnTo>
                    <a:lnTo>
                      <a:pt x="393" y="759"/>
                    </a:lnTo>
                    <a:lnTo>
                      <a:pt x="398" y="754"/>
                    </a:lnTo>
                    <a:lnTo>
                      <a:pt x="408" y="749"/>
                    </a:lnTo>
                    <a:lnTo>
                      <a:pt x="418" y="739"/>
                    </a:lnTo>
                    <a:lnTo>
                      <a:pt x="437" y="725"/>
                    </a:lnTo>
                    <a:lnTo>
                      <a:pt x="442" y="720"/>
                    </a:lnTo>
                    <a:lnTo>
                      <a:pt x="447" y="715"/>
                    </a:lnTo>
                    <a:lnTo>
                      <a:pt x="447" y="710"/>
                    </a:lnTo>
                    <a:lnTo>
                      <a:pt x="442" y="700"/>
                    </a:lnTo>
                    <a:lnTo>
                      <a:pt x="437" y="632"/>
                    </a:lnTo>
                    <a:lnTo>
                      <a:pt x="447" y="598"/>
                    </a:lnTo>
                    <a:lnTo>
                      <a:pt x="452" y="588"/>
                    </a:lnTo>
                    <a:lnTo>
                      <a:pt x="456" y="574"/>
                    </a:lnTo>
                    <a:lnTo>
                      <a:pt x="461" y="550"/>
                    </a:lnTo>
                    <a:lnTo>
                      <a:pt x="466" y="545"/>
                    </a:lnTo>
                    <a:lnTo>
                      <a:pt x="466" y="540"/>
                    </a:lnTo>
                    <a:lnTo>
                      <a:pt x="471" y="520"/>
                    </a:lnTo>
                    <a:lnTo>
                      <a:pt x="476" y="520"/>
                    </a:lnTo>
                    <a:lnTo>
                      <a:pt x="476" y="516"/>
                    </a:lnTo>
                    <a:lnTo>
                      <a:pt x="486" y="486"/>
                    </a:lnTo>
                    <a:lnTo>
                      <a:pt x="471" y="457"/>
                    </a:lnTo>
                    <a:lnTo>
                      <a:pt x="432" y="360"/>
                    </a:lnTo>
                    <a:lnTo>
                      <a:pt x="529" y="204"/>
                    </a:lnTo>
                    <a:lnTo>
                      <a:pt x="554" y="195"/>
                    </a:lnTo>
                    <a:lnTo>
                      <a:pt x="573" y="190"/>
                    </a:lnTo>
                    <a:lnTo>
                      <a:pt x="627" y="170"/>
                    </a:lnTo>
                    <a:lnTo>
                      <a:pt x="661" y="151"/>
                    </a:lnTo>
                    <a:lnTo>
                      <a:pt x="685" y="131"/>
                    </a:lnTo>
                    <a:lnTo>
                      <a:pt x="670" y="112"/>
                    </a:lnTo>
                    <a:lnTo>
                      <a:pt x="666" y="102"/>
                    </a:lnTo>
                    <a:lnTo>
                      <a:pt x="661" y="97"/>
                    </a:lnTo>
                    <a:lnTo>
                      <a:pt x="651" y="93"/>
                    </a:lnTo>
                    <a:lnTo>
                      <a:pt x="646" y="88"/>
                    </a:lnTo>
                    <a:lnTo>
                      <a:pt x="651" y="73"/>
                    </a:lnTo>
                    <a:lnTo>
                      <a:pt x="700" y="78"/>
                    </a:lnTo>
                    <a:lnTo>
                      <a:pt x="763" y="78"/>
                    </a:lnTo>
                    <a:lnTo>
                      <a:pt x="763" y="88"/>
                    </a:lnTo>
                    <a:lnTo>
                      <a:pt x="768" y="88"/>
                    </a:lnTo>
                    <a:lnTo>
                      <a:pt x="768" y="107"/>
                    </a:lnTo>
                    <a:lnTo>
                      <a:pt x="772" y="107"/>
                    </a:lnTo>
                    <a:lnTo>
                      <a:pt x="777" y="112"/>
                    </a:lnTo>
                    <a:lnTo>
                      <a:pt x="782" y="107"/>
                    </a:lnTo>
                    <a:lnTo>
                      <a:pt x="802" y="107"/>
                    </a:lnTo>
                    <a:lnTo>
                      <a:pt x="821" y="97"/>
                    </a:lnTo>
                    <a:lnTo>
                      <a:pt x="831" y="97"/>
                    </a:lnTo>
                    <a:lnTo>
                      <a:pt x="841" y="88"/>
                    </a:lnTo>
                    <a:lnTo>
                      <a:pt x="855" y="83"/>
                    </a:lnTo>
                    <a:lnTo>
                      <a:pt x="865" y="73"/>
                    </a:lnTo>
                    <a:lnTo>
                      <a:pt x="875" y="63"/>
                    </a:lnTo>
                    <a:lnTo>
                      <a:pt x="879" y="63"/>
                    </a:lnTo>
                    <a:lnTo>
                      <a:pt x="879" y="54"/>
                    </a:lnTo>
                    <a:lnTo>
                      <a:pt x="884" y="54"/>
                    </a:lnTo>
                    <a:lnTo>
                      <a:pt x="889" y="49"/>
                    </a:lnTo>
                    <a:lnTo>
                      <a:pt x="894" y="39"/>
                    </a:lnTo>
                    <a:lnTo>
                      <a:pt x="904" y="39"/>
                    </a:lnTo>
                    <a:lnTo>
                      <a:pt x="913" y="44"/>
                    </a:lnTo>
                    <a:lnTo>
                      <a:pt x="918" y="49"/>
                    </a:lnTo>
                    <a:lnTo>
                      <a:pt x="928" y="49"/>
                    </a:lnTo>
                    <a:lnTo>
                      <a:pt x="933" y="54"/>
                    </a:lnTo>
                    <a:lnTo>
                      <a:pt x="933" y="63"/>
                    </a:lnTo>
                    <a:lnTo>
                      <a:pt x="962" y="63"/>
                    </a:lnTo>
                    <a:lnTo>
                      <a:pt x="972" y="59"/>
                    </a:lnTo>
                    <a:lnTo>
                      <a:pt x="1011" y="59"/>
                    </a:lnTo>
                    <a:lnTo>
                      <a:pt x="1016" y="63"/>
                    </a:lnTo>
                    <a:lnTo>
                      <a:pt x="1020" y="73"/>
                    </a:lnTo>
                    <a:lnTo>
                      <a:pt x="1020" y="78"/>
                    </a:lnTo>
                    <a:lnTo>
                      <a:pt x="1040" y="78"/>
                    </a:lnTo>
                    <a:lnTo>
                      <a:pt x="1050" y="73"/>
                    </a:lnTo>
                    <a:lnTo>
                      <a:pt x="1064" y="73"/>
                    </a:lnTo>
                    <a:lnTo>
                      <a:pt x="1069" y="68"/>
                    </a:lnTo>
                    <a:lnTo>
                      <a:pt x="1074" y="63"/>
                    </a:lnTo>
                    <a:lnTo>
                      <a:pt x="1079" y="59"/>
                    </a:lnTo>
                    <a:lnTo>
                      <a:pt x="1093" y="59"/>
                    </a:lnTo>
                    <a:lnTo>
                      <a:pt x="1098" y="54"/>
                    </a:lnTo>
                    <a:lnTo>
                      <a:pt x="1103" y="49"/>
                    </a:lnTo>
                    <a:lnTo>
                      <a:pt x="1108" y="39"/>
                    </a:lnTo>
                    <a:lnTo>
                      <a:pt x="1108" y="34"/>
                    </a:lnTo>
                    <a:lnTo>
                      <a:pt x="1113" y="29"/>
                    </a:lnTo>
                    <a:lnTo>
                      <a:pt x="1118" y="25"/>
                    </a:lnTo>
                    <a:lnTo>
                      <a:pt x="1118" y="20"/>
                    </a:lnTo>
                    <a:lnTo>
                      <a:pt x="1122" y="15"/>
                    </a:lnTo>
                    <a:lnTo>
                      <a:pt x="1122" y="10"/>
                    </a:lnTo>
                    <a:lnTo>
                      <a:pt x="1118" y="10"/>
                    </a:lnTo>
                    <a:lnTo>
                      <a:pt x="1122" y="0"/>
                    </a:lnTo>
                    <a:lnTo>
                      <a:pt x="1132" y="0"/>
                    </a:lnTo>
                    <a:lnTo>
                      <a:pt x="1137" y="10"/>
                    </a:lnTo>
                    <a:lnTo>
                      <a:pt x="1137" y="25"/>
                    </a:lnTo>
                    <a:lnTo>
                      <a:pt x="1142" y="39"/>
                    </a:lnTo>
                    <a:lnTo>
                      <a:pt x="1142" y="59"/>
                    </a:lnTo>
                    <a:lnTo>
                      <a:pt x="1137" y="88"/>
                    </a:lnTo>
                    <a:lnTo>
                      <a:pt x="1137" y="97"/>
                    </a:lnTo>
                    <a:lnTo>
                      <a:pt x="1152" y="107"/>
                    </a:lnTo>
                    <a:lnTo>
                      <a:pt x="1156" y="112"/>
                    </a:lnTo>
                    <a:lnTo>
                      <a:pt x="1161" y="117"/>
                    </a:lnTo>
                    <a:lnTo>
                      <a:pt x="1176" y="131"/>
                    </a:lnTo>
                    <a:lnTo>
                      <a:pt x="1200" y="131"/>
                    </a:lnTo>
                    <a:lnTo>
                      <a:pt x="1210" y="127"/>
                    </a:lnTo>
                    <a:lnTo>
                      <a:pt x="1215" y="117"/>
                    </a:lnTo>
                    <a:lnTo>
                      <a:pt x="1225" y="107"/>
                    </a:lnTo>
                    <a:lnTo>
                      <a:pt x="1229" y="97"/>
                    </a:lnTo>
                    <a:lnTo>
                      <a:pt x="1239" y="88"/>
                    </a:lnTo>
                    <a:lnTo>
                      <a:pt x="1239" y="73"/>
                    </a:lnTo>
                    <a:lnTo>
                      <a:pt x="1244" y="73"/>
                    </a:lnTo>
                    <a:lnTo>
                      <a:pt x="1244" y="68"/>
                    </a:lnTo>
                    <a:lnTo>
                      <a:pt x="1254" y="68"/>
                    </a:lnTo>
                    <a:lnTo>
                      <a:pt x="1259" y="39"/>
                    </a:lnTo>
                    <a:lnTo>
                      <a:pt x="1263" y="39"/>
                    </a:lnTo>
                    <a:lnTo>
                      <a:pt x="1263" y="44"/>
                    </a:lnTo>
                    <a:lnTo>
                      <a:pt x="1268" y="49"/>
                    </a:lnTo>
                    <a:lnTo>
                      <a:pt x="1268" y="54"/>
                    </a:lnTo>
                    <a:lnTo>
                      <a:pt x="1263" y="59"/>
                    </a:lnTo>
                    <a:lnTo>
                      <a:pt x="1263" y="63"/>
                    </a:lnTo>
                    <a:lnTo>
                      <a:pt x="1268" y="63"/>
                    </a:lnTo>
                    <a:lnTo>
                      <a:pt x="1273" y="59"/>
                    </a:lnTo>
                    <a:lnTo>
                      <a:pt x="1273" y="63"/>
                    </a:lnTo>
                    <a:lnTo>
                      <a:pt x="1283" y="63"/>
                    </a:lnTo>
                    <a:lnTo>
                      <a:pt x="1278" y="73"/>
                    </a:lnTo>
                    <a:lnTo>
                      <a:pt x="1283" y="73"/>
                    </a:lnTo>
                    <a:lnTo>
                      <a:pt x="1288" y="78"/>
                    </a:lnTo>
                    <a:lnTo>
                      <a:pt x="1288" y="83"/>
                    </a:lnTo>
                    <a:lnTo>
                      <a:pt x="1293" y="88"/>
                    </a:lnTo>
                    <a:lnTo>
                      <a:pt x="1289" y="104"/>
                    </a:lnTo>
                    <a:lnTo>
                      <a:pt x="1288" y="112"/>
                    </a:lnTo>
                    <a:lnTo>
                      <a:pt x="1291" y="110"/>
                    </a:lnTo>
                    <a:lnTo>
                      <a:pt x="1292" y="105"/>
                    </a:lnTo>
                    <a:lnTo>
                      <a:pt x="1295" y="104"/>
                    </a:lnTo>
                    <a:lnTo>
                      <a:pt x="1297" y="102"/>
                    </a:lnTo>
                    <a:lnTo>
                      <a:pt x="1302" y="107"/>
                    </a:lnTo>
                    <a:lnTo>
                      <a:pt x="1302" y="112"/>
                    </a:lnTo>
                    <a:lnTo>
                      <a:pt x="1307" y="117"/>
                    </a:lnTo>
                    <a:lnTo>
                      <a:pt x="1302" y="122"/>
                    </a:lnTo>
                    <a:lnTo>
                      <a:pt x="1307" y="127"/>
                    </a:lnTo>
                    <a:lnTo>
                      <a:pt x="1302" y="131"/>
                    </a:lnTo>
                    <a:lnTo>
                      <a:pt x="1307" y="136"/>
                    </a:lnTo>
                    <a:lnTo>
                      <a:pt x="1312" y="136"/>
                    </a:lnTo>
                    <a:lnTo>
                      <a:pt x="1312" y="141"/>
                    </a:lnTo>
                    <a:lnTo>
                      <a:pt x="1307" y="141"/>
                    </a:lnTo>
                    <a:lnTo>
                      <a:pt x="1307" y="151"/>
                    </a:lnTo>
                    <a:lnTo>
                      <a:pt x="1297" y="156"/>
                    </a:lnTo>
                    <a:lnTo>
                      <a:pt x="1293" y="156"/>
                    </a:lnTo>
                    <a:lnTo>
                      <a:pt x="1288" y="161"/>
                    </a:lnTo>
                    <a:lnTo>
                      <a:pt x="1283" y="156"/>
                    </a:lnTo>
                    <a:lnTo>
                      <a:pt x="1283" y="161"/>
                    </a:lnTo>
                    <a:lnTo>
                      <a:pt x="1273" y="161"/>
                    </a:lnTo>
                    <a:lnTo>
                      <a:pt x="1268" y="166"/>
                    </a:lnTo>
                    <a:lnTo>
                      <a:pt x="1267" y="160"/>
                    </a:lnTo>
                    <a:lnTo>
                      <a:pt x="1263" y="166"/>
                    </a:lnTo>
                    <a:lnTo>
                      <a:pt x="1249" y="166"/>
                    </a:lnTo>
                    <a:lnTo>
                      <a:pt x="1244" y="170"/>
                    </a:lnTo>
                    <a:lnTo>
                      <a:pt x="1263" y="170"/>
                    </a:lnTo>
                    <a:close/>
                    <a:moveTo>
                      <a:pt x="1547" y="612"/>
                    </a:moveTo>
                    <a:lnTo>
                      <a:pt x="1552" y="614"/>
                    </a:lnTo>
                    <a:lnTo>
                      <a:pt x="1565" y="618"/>
                    </a:lnTo>
                    <a:lnTo>
                      <a:pt x="1570" y="627"/>
                    </a:lnTo>
                    <a:lnTo>
                      <a:pt x="1575" y="627"/>
                    </a:lnTo>
                    <a:lnTo>
                      <a:pt x="1575" y="632"/>
                    </a:lnTo>
                    <a:lnTo>
                      <a:pt x="1579" y="632"/>
                    </a:lnTo>
                    <a:lnTo>
                      <a:pt x="1584" y="622"/>
                    </a:lnTo>
                    <a:lnTo>
                      <a:pt x="1579" y="613"/>
                    </a:lnTo>
                    <a:lnTo>
                      <a:pt x="1579" y="608"/>
                    </a:lnTo>
                    <a:lnTo>
                      <a:pt x="1575" y="598"/>
                    </a:lnTo>
                    <a:lnTo>
                      <a:pt x="1570" y="584"/>
                    </a:lnTo>
                    <a:lnTo>
                      <a:pt x="1565" y="579"/>
                    </a:lnTo>
                    <a:lnTo>
                      <a:pt x="1565" y="574"/>
                    </a:lnTo>
                    <a:lnTo>
                      <a:pt x="1555" y="564"/>
                    </a:lnTo>
                    <a:lnTo>
                      <a:pt x="1550" y="564"/>
                    </a:lnTo>
                    <a:lnTo>
                      <a:pt x="1536" y="569"/>
                    </a:lnTo>
                    <a:lnTo>
                      <a:pt x="1531" y="569"/>
                    </a:lnTo>
                    <a:lnTo>
                      <a:pt x="1526" y="574"/>
                    </a:lnTo>
                    <a:lnTo>
                      <a:pt x="1540" y="588"/>
                    </a:lnTo>
                    <a:lnTo>
                      <a:pt x="1540" y="593"/>
                    </a:lnTo>
                    <a:lnTo>
                      <a:pt x="1545" y="608"/>
                    </a:lnTo>
                    <a:lnTo>
                      <a:pt x="1547" y="612"/>
                    </a:lnTo>
                    <a:close/>
                    <a:moveTo>
                      <a:pt x="578" y="1211"/>
                    </a:moveTo>
                    <a:lnTo>
                      <a:pt x="583" y="1206"/>
                    </a:lnTo>
                    <a:lnTo>
                      <a:pt x="578" y="1206"/>
                    </a:lnTo>
                    <a:lnTo>
                      <a:pt x="578" y="1211"/>
                    </a:lnTo>
                    <a:close/>
                    <a:moveTo>
                      <a:pt x="593" y="1303"/>
                    </a:moveTo>
                    <a:lnTo>
                      <a:pt x="597" y="1293"/>
                    </a:lnTo>
                    <a:lnTo>
                      <a:pt x="593" y="1293"/>
                    </a:lnTo>
                    <a:lnTo>
                      <a:pt x="593" y="1303"/>
                    </a:lnTo>
                    <a:close/>
                    <a:moveTo>
                      <a:pt x="1429" y="409"/>
                    </a:moveTo>
                    <a:lnTo>
                      <a:pt x="1429" y="404"/>
                    </a:lnTo>
                    <a:lnTo>
                      <a:pt x="1424" y="409"/>
                    </a:lnTo>
                    <a:lnTo>
                      <a:pt x="1429" y="409"/>
                    </a:lnTo>
                    <a:close/>
                    <a:moveTo>
                      <a:pt x="549" y="1449"/>
                    </a:moveTo>
                    <a:lnTo>
                      <a:pt x="554" y="1449"/>
                    </a:lnTo>
                    <a:lnTo>
                      <a:pt x="554" y="1444"/>
                    </a:lnTo>
                    <a:lnTo>
                      <a:pt x="549" y="1444"/>
                    </a:lnTo>
                    <a:lnTo>
                      <a:pt x="549" y="1449"/>
                    </a:lnTo>
                    <a:close/>
                    <a:moveTo>
                      <a:pt x="597" y="1284"/>
                    </a:moveTo>
                    <a:lnTo>
                      <a:pt x="597" y="1279"/>
                    </a:lnTo>
                    <a:lnTo>
                      <a:pt x="593" y="1284"/>
                    </a:lnTo>
                    <a:lnTo>
                      <a:pt x="597" y="1284"/>
                    </a:lnTo>
                    <a:close/>
                    <a:moveTo>
                      <a:pt x="597" y="1274"/>
                    </a:moveTo>
                    <a:lnTo>
                      <a:pt x="597" y="1264"/>
                    </a:lnTo>
                    <a:lnTo>
                      <a:pt x="593" y="1264"/>
                    </a:lnTo>
                    <a:lnTo>
                      <a:pt x="593" y="1269"/>
                    </a:lnTo>
                    <a:lnTo>
                      <a:pt x="597" y="1274"/>
                    </a:lnTo>
                    <a:close/>
                    <a:moveTo>
                      <a:pt x="559" y="1415"/>
                    </a:moveTo>
                    <a:lnTo>
                      <a:pt x="563" y="1415"/>
                    </a:lnTo>
                    <a:lnTo>
                      <a:pt x="563" y="1405"/>
                    </a:lnTo>
                    <a:lnTo>
                      <a:pt x="559" y="1405"/>
                    </a:lnTo>
                    <a:lnTo>
                      <a:pt x="559" y="1415"/>
                    </a:lnTo>
                    <a:close/>
                    <a:moveTo>
                      <a:pt x="1448" y="457"/>
                    </a:moveTo>
                    <a:lnTo>
                      <a:pt x="1453" y="457"/>
                    </a:lnTo>
                    <a:lnTo>
                      <a:pt x="1443" y="452"/>
                    </a:lnTo>
                    <a:lnTo>
                      <a:pt x="1443" y="457"/>
                    </a:lnTo>
                    <a:lnTo>
                      <a:pt x="1448" y="457"/>
                    </a:lnTo>
                    <a:close/>
                    <a:moveTo>
                      <a:pt x="622" y="1279"/>
                    </a:moveTo>
                    <a:lnTo>
                      <a:pt x="627" y="1274"/>
                    </a:lnTo>
                    <a:lnTo>
                      <a:pt x="627" y="1269"/>
                    </a:lnTo>
                    <a:lnTo>
                      <a:pt x="622" y="1269"/>
                    </a:lnTo>
                    <a:lnTo>
                      <a:pt x="622" y="1279"/>
                    </a:lnTo>
                    <a:close/>
                    <a:moveTo>
                      <a:pt x="1448" y="530"/>
                    </a:moveTo>
                    <a:lnTo>
                      <a:pt x="1453" y="530"/>
                    </a:lnTo>
                    <a:lnTo>
                      <a:pt x="1453" y="525"/>
                    </a:lnTo>
                    <a:lnTo>
                      <a:pt x="1446" y="526"/>
                    </a:lnTo>
                    <a:lnTo>
                      <a:pt x="1443" y="530"/>
                    </a:lnTo>
                    <a:lnTo>
                      <a:pt x="1448" y="530"/>
                    </a:lnTo>
                    <a:close/>
                    <a:moveTo>
                      <a:pt x="588" y="1284"/>
                    </a:moveTo>
                    <a:lnTo>
                      <a:pt x="588" y="1269"/>
                    </a:lnTo>
                    <a:lnTo>
                      <a:pt x="583" y="1274"/>
                    </a:lnTo>
                    <a:lnTo>
                      <a:pt x="583" y="1279"/>
                    </a:lnTo>
                    <a:lnTo>
                      <a:pt x="578" y="1284"/>
                    </a:lnTo>
                    <a:lnTo>
                      <a:pt x="578" y="1288"/>
                    </a:lnTo>
                    <a:lnTo>
                      <a:pt x="583" y="1288"/>
                    </a:lnTo>
                    <a:lnTo>
                      <a:pt x="583" y="1284"/>
                    </a:lnTo>
                    <a:lnTo>
                      <a:pt x="588" y="1284"/>
                    </a:lnTo>
                    <a:close/>
                    <a:moveTo>
                      <a:pt x="1609" y="705"/>
                    </a:moveTo>
                    <a:lnTo>
                      <a:pt x="1601" y="699"/>
                    </a:lnTo>
                    <a:lnTo>
                      <a:pt x="1594" y="686"/>
                    </a:lnTo>
                    <a:lnTo>
                      <a:pt x="1599" y="686"/>
                    </a:lnTo>
                    <a:lnTo>
                      <a:pt x="1609" y="695"/>
                    </a:lnTo>
                    <a:lnTo>
                      <a:pt x="1609" y="700"/>
                    </a:lnTo>
                    <a:lnTo>
                      <a:pt x="1613" y="705"/>
                    </a:lnTo>
                    <a:lnTo>
                      <a:pt x="1609" y="705"/>
                    </a:lnTo>
                    <a:close/>
                    <a:moveTo>
                      <a:pt x="1856" y="1488"/>
                    </a:moveTo>
                    <a:lnTo>
                      <a:pt x="1861" y="1483"/>
                    </a:lnTo>
                    <a:lnTo>
                      <a:pt x="1866" y="1483"/>
                    </a:lnTo>
                    <a:lnTo>
                      <a:pt x="1866" y="1473"/>
                    </a:lnTo>
                    <a:lnTo>
                      <a:pt x="1861" y="1473"/>
                    </a:lnTo>
                    <a:lnTo>
                      <a:pt x="1861" y="1468"/>
                    </a:lnTo>
                    <a:lnTo>
                      <a:pt x="1856" y="1468"/>
                    </a:lnTo>
                    <a:lnTo>
                      <a:pt x="1856" y="1488"/>
                    </a:lnTo>
                    <a:close/>
                    <a:moveTo>
                      <a:pt x="1453" y="462"/>
                    </a:moveTo>
                    <a:lnTo>
                      <a:pt x="1443" y="462"/>
                    </a:lnTo>
                    <a:lnTo>
                      <a:pt x="1453" y="462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C8A53A39-447C-5DA6-1C9A-38ED0C7698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0512" y="3252311"/>
                <a:ext cx="197973" cy="201219"/>
              </a:xfrm>
              <a:custGeom>
                <a:avLst/>
                <a:gdLst>
                  <a:gd name="T0" fmla="*/ 355 w 700"/>
                  <a:gd name="T1" fmla="*/ 189 h 709"/>
                  <a:gd name="T2" fmla="*/ 369 w 700"/>
                  <a:gd name="T3" fmla="*/ 209 h 709"/>
                  <a:gd name="T4" fmla="*/ 389 w 700"/>
                  <a:gd name="T5" fmla="*/ 223 h 709"/>
                  <a:gd name="T6" fmla="*/ 418 w 700"/>
                  <a:gd name="T7" fmla="*/ 248 h 709"/>
                  <a:gd name="T8" fmla="*/ 447 w 700"/>
                  <a:gd name="T9" fmla="*/ 228 h 709"/>
                  <a:gd name="T10" fmla="*/ 467 w 700"/>
                  <a:gd name="T11" fmla="*/ 204 h 709"/>
                  <a:gd name="T12" fmla="*/ 486 w 700"/>
                  <a:gd name="T13" fmla="*/ 184 h 709"/>
                  <a:gd name="T14" fmla="*/ 501 w 700"/>
                  <a:gd name="T15" fmla="*/ 170 h 709"/>
                  <a:gd name="T16" fmla="*/ 515 w 700"/>
                  <a:gd name="T17" fmla="*/ 175 h 709"/>
                  <a:gd name="T18" fmla="*/ 554 w 700"/>
                  <a:gd name="T19" fmla="*/ 165 h 709"/>
                  <a:gd name="T20" fmla="*/ 559 w 700"/>
                  <a:gd name="T21" fmla="*/ 204 h 709"/>
                  <a:gd name="T22" fmla="*/ 574 w 700"/>
                  <a:gd name="T23" fmla="*/ 238 h 709"/>
                  <a:gd name="T24" fmla="*/ 583 w 700"/>
                  <a:gd name="T25" fmla="*/ 316 h 709"/>
                  <a:gd name="T26" fmla="*/ 598 w 700"/>
                  <a:gd name="T27" fmla="*/ 345 h 709"/>
                  <a:gd name="T28" fmla="*/ 598 w 700"/>
                  <a:gd name="T29" fmla="*/ 364 h 709"/>
                  <a:gd name="T30" fmla="*/ 622 w 700"/>
                  <a:gd name="T31" fmla="*/ 389 h 709"/>
                  <a:gd name="T32" fmla="*/ 651 w 700"/>
                  <a:gd name="T33" fmla="*/ 413 h 709"/>
                  <a:gd name="T34" fmla="*/ 671 w 700"/>
                  <a:gd name="T35" fmla="*/ 442 h 709"/>
                  <a:gd name="T36" fmla="*/ 700 w 700"/>
                  <a:gd name="T37" fmla="*/ 461 h 709"/>
                  <a:gd name="T38" fmla="*/ 681 w 700"/>
                  <a:gd name="T39" fmla="*/ 505 h 709"/>
                  <a:gd name="T40" fmla="*/ 690 w 700"/>
                  <a:gd name="T41" fmla="*/ 534 h 709"/>
                  <a:gd name="T42" fmla="*/ 685 w 700"/>
                  <a:gd name="T43" fmla="*/ 554 h 709"/>
                  <a:gd name="T44" fmla="*/ 681 w 700"/>
                  <a:gd name="T45" fmla="*/ 583 h 709"/>
                  <a:gd name="T46" fmla="*/ 666 w 700"/>
                  <a:gd name="T47" fmla="*/ 598 h 709"/>
                  <a:gd name="T48" fmla="*/ 642 w 700"/>
                  <a:gd name="T49" fmla="*/ 602 h 709"/>
                  <a:gd name="T50" fmla="*/ 617 w 700"/>
                  <a:gd name="T51" fmla="*/ 593 h 709"/>
                  <a:gd name="T52" fmla="*/ 598 w 700"/>
                  <a:gd name="T53" fmla="*/ 612 h 709"/>
                  <a:gd name="T54" fmla="*/ 569 w 700"/>
                  <a:gd name="T55" fmla="*/ 622 h 709"/>
                  <a:gd name="T56" fmla="*/ 544 w 700"/>
                  <a:gd name="T57" fmla="*/ 641 h 709"/>
                  <a:gd name="T58" fmla="*/ 525 w 700"/>
                  <a:gd name="T59" fmla="*/ 675 h 709"/>
                  <a:gd name="T60" fmla="*/ 506 w 700"/>
                  <a:gd name="T61" fmla="*/ 709 h 709"/>
                  <a:gd name="T62" fmla="*/ 413 w 700"/>
                  <a:gd name="T63" fmla="*/ 622 h 709"/>
                  <a:gd name="T64" fmla="*/ 282 w 700"/>
                  <a:gd name="T65" fmla="*/ 491 h 709"/>
                  <a:gd name="T66" fmla="*/ 165 w 700"/>
                  <a:gd name="T67" fmla="*/ 335 h 709"/>
                  <a:gd name="T68" fmla="*/ 49 w 700"/>
                  <a:gd name="T69" fmla="*/ 160 h 709"/>
                  <a:gd name="T70" fmla="*/ 49 w 700"/>
                  <a:gd name="T71" fmla="*/ 116 h 709"/>
                  <a:gd name="T72" fmla="*/ 92 w 700"/>
                  <a:gd name="T73" fmla="*/ 116 h 709"/>
                  <a:gd name="T74" fmla="*/ 117 w 700"/>
                  <a:gd name="T75" fmla="*/ 141 h 709"/>
                  <a:gd name="T76" fmla="*/ 180 w 700"/>
                  <a:gd name="T77" fmla="*/ 160 h 709"/>
                  <a:gd name="T78" fmla="*/ 199 w 700"/>
                  <a:gd name="T79" fmla="*/ 150 h 709"/>
                  <a:gd name="T80" fmla="*/ 180 w 700"/>
                  <a:gd name="T81" fmla="*/ 136 h 709"/>
                  <a:gd name="T82" fmla="*/ 170 w 700"/>
                  <a:gd name="T83" fmla="*/ 116 h 709"/>
                  <a:gd name="T84" fmla="*/ 146 w 700"/>
                  <a:gd name="T85" fmla="*/ 97 h 709"/>
                  <a:gd name="T86" fmla="*/ 131 w 700"/>
                  <a:gd name="T87" fmla="*/ 73 h 709"/>
                  <a:gd name="T88" fmla="*/ 107 w 700"/>
                  <a:gd name="T89" fmla="*/ 82 h 709"/>
                  <a:gd name="T90" fmla="*/ 131 w 700"/>
                  <a:gd name="T91" fmla="*/ 68 h 709"/>
                  <a:gd name="T92" fmla="*/ 170 w 700"/>
                  <a:gd name="T93" fmla="*/ 43 h 709"/>
                  <a:gd name="T94" fmla="*/ 199 w 700"/>
                  <a:gd name="T95" fmla="*/ 9 h 709"/>
                  <a:gd name="T96" fmla="*/ 228 w 700"/>
                  <a:gd name="T97" fmla="*/ 14 h 709"/>
                  <a:gd name="T98" fmla="*/ 263 w 700"/>
                  <a:gd name="T99" fmla="*/ 43 h 709"/>
                  <a:gd name="T100" fmla="*/ 287 w 700"/>
                  <a:gd name="T101" fmla="*/ 82 h 709"/>
                  <a:gd name="T102" fmla="*/ 355 w 700"/>
                  <a:gd name="T103" fmla="*/ 102 h 709"/>
                  <a:gd name="T104" fmla="*/ 428 w 700"/>
                  <a:gd name="T105" fmla="*/ 102 h 709"/>
                  <a:gd name="T106" fmla="*/ 496 w 700"/>
                  <a:gd name="T107" fmla="*/ 102 h 709"/>
                  <a:gd name="T108" fmla="*/ 428 w 700"/>
                  <a:gd name="T109" fmla="*/ 111 h 709"/>
                  <a:gd name="T110" fmla="*/ 360 w 700"/>
                  <a:gd name="T111" fmla="*/ 107 h 709"/>
                  <a:gd name="T112" fmla="*/ 316 w 700"/>
                  <a:gd name="T113" fmla="*/ 107 h 709"/>
                  <a:gd name="T114" fmla="*/ 326 w 700"/>
                  <a:gd name="T115" fmla="*/ 131 h 709"/>
                  <a:gd name="T116" fmla="*/ 0 w 700"/>
                  <a:gd name="T117" fmla="*/ 77 h 709"/>
                  <a:gd name="T118" fmla="*/ 44 w 700"/>
                  <a:gd name="T119" fmla="*/ 82 h 709"/>
                  <a:gd name="T120" fmla="*/ 88 w 700"/>
                  <a:gd name="T121" fmla="*/ 77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00" h="709">
                    <a:moveTo>
                      <a:pt x="350" y="155"/>
                    </a:moveTo>
                    <a:lnTo>
                      <a:pt x="355" y="160"/>
                    </a:lnTo>
                    <a:lnTo>
                      <a:pt x="360" y="170"/>
                    </a:lnTo>
                    <a:lnTo>
                      <a:pt x="355" y="175"/>
                    </a:lnTo>
                    <a:lnTo>
                      <a:pt x="355" y="189"/>
                    </a:lnTo>
                    <a:lnTo>
                      <a:pt x="360" y="189"/>
                    </a:lnTo>
                    <a:lnTo>
                      <a:pt x="360" y="199"/>
                    </a:lnTo>
                    <a:lnTo>
                      <a:pt x="365" y="199"/>
                    </a:lnTo>
                    <a:lnTo>
                      <a:pt x="365" y="204"/>
                    </a:lnTo>
                    <a:lnTo>
                      <a:pt x="369" y="209"/>
                    </a:lnTo>
                    <a:lnTo>
                      <a:pt x="369" y="214"/>
                    </a:lnTo>
                    <a:lnTo>
                      <a:pt x="374" y="218"/>
                    </a:lnTo>
                    <a:lnTo>
                      <a:pt x="379" y="218"/>
                    </a:lnTo>
                    <a:lnTo>
                      <a:pt x="379" y="223"/>
                    </a:lnTo>
                    <a:lnTo>
                      <a:pt x="389" y="223"/>
                    </a:lnTo>
                    <a:lnTo>
                      <a:pt x="389" y="233"/>
                    </a:lnTo>
                    <a:lnTo>
                      <a:pt x="399" y="233"/>
                    </a:lnTo>
                    <a:lnTo>
                      <a:pt x="403" y="238"/>
                    </a:lnTo>
                    <a:lnTo>
                      <a:pt x="408" y="243"/>
                    </a:lnTo>
                    <a:lnTo>
                      <a:pt x="418" y="248"/>
                    </a:lnTo>
                    <a:lnTo>
                      <a:pt x="438" y="248"/>
                    </a:lnTo>
                    <a:lnTo>
                      <a:pt x="438" y="243"/>
                    </a:lnTo>
                    <a:lnTo>
                      <a:pt x="442" y="243"/>
                    </a:lnTo>
                    <a:lnTo>
                      <a:pt x="442" y="233"/>
                    </a:lnTo>
                    <a:lnTo>
                      <a:pt x="447" y="228"/>
                    </a:lnTo>
                    <a:lnTo>
                      <a:pt x="452" y="223"/>
                    </a:lnTo>
                    <a:lnTo>
                      <a:pt x="457" y="218"/>
                    </a:lnTo>
                    <a:lnTo>
                      <a:pt x="462" y="214"/>
                    </a:lnTo>
                    <a:lnTo>
                      <a:pt x="467" y="209"/>
                    </a:lnTo>
                    <a:lnTo>
                      <a:pt x="467" y="204"/>
                    </a:lnTo>
                    <a:lnTo>
                      <a:pt x="472" y="199"/>
                    </a:lnTo>
                    <a:lnTo>
                      <a:pt x="476" y="194"/>
                    </a:lnTo>
                    <a:lnTo>
                      <a:pt x="481" y="194"/>
                    </a:lnTo>
                    <a:lnTo>
                      <a:pt x="481" y="189"/>
                    </a:lnTo>
                    <a:lnTo>
                      <a:pt x="486" y="184"/>
                    </a:lnTo>
                    <a:lnTo>
                      <a:pt x="486" y="180"/>
                    </a:lnTo>
                    <a:lnTo>
                      <a:pt x="491" y="180"/>
                    </a:lnTo>
                    <a:lnTo>
                      <a:pt x="496" y="175"/>
                    </a:lnTo>
                    <a:lnTo>
                      <a:pt x="496" y="170"/>
                    </a:lnTo>
                    <a:lnTo>
                      <a:pt x="501" y="170"/>
                    </a:lnTo>
                    <a:lnTo>
                      <a:pt x="501" y="160"/>
                    </a:lnTo>
                    <a:lnTo>
                      <a:pt x="506" y="160"/>
                    </a:lnTo>
                    <a:lnTo>
                      <a:pt x="510" y="165"/>
                    </a:lnTo>
                    <a:lnTo>
                      <a:pt x="515" y="165"/>
                    </a:lnTo>
                    <a:lnTo>
                      <a:pt x="515" y="175"/>
                    </a:lnTo>
                    <a:lnTo>
                      <a:pt x="530" y="175"/>
                    </a:lnTo>
                    <a:lnTo>
                      <a:pt x="530" y="170"/>
                    </a:lnTo>
                    <a:lnTo>
                      <a:pt x="535" y="170"/>
                    </a:lnTo>
                    <a:lnTo>
                      <a:pt x="535" y="165"/>
                    </a:lnTo>
                    <a:lnTo>
                      <a:pt x="554" y="165"/>
                    </a:lnTo>
                    <a:lnTo>
                      <a:pt x="564" y="170"/>
                    </a:lnTo>
                    <a:lnTo>
                      <a:pt x="569" y="175"/>
                    </a:lnTo>
                    <a:lnTo>
                      <a:pt x="569" y="180"/>
                    </a:lnTo>
                    <a:lnTo>
                      <a:pt x="564" y="194"/>
                    </a:lnTo>
                    <a:lnTo>
                      <a:pt x="559" y="204"/>
                    </a:lnTo>
                    <a:lnTo>
                      <a:pt x="559" y="228"/>
                    </a:lnTo>
                    <a:lnTo>
                      <a:pt x="564" y="228"/>
                    </a:lnTo>
                    <a:lnTo>
                      <a:pt x="569" y="233"/>
                    </a:lnTo>
                    <a:lnTo>
                      <a:pt x="569" y="238"/>
                    </a:lnTo>
                    <a:lnTo>
                      <a:pt x="574" y="238"/>
                    </a:lnTo>
                    <a:lnTo>
                      <a:pt x="574" y="243"/>
                    </a:lnTo>
                    <a:lnTo>
                      <a:pt x="578" y="248"/>
                    </a:lnTo>
                    <a:lnTo>
                      <a:pt x="578" y="296"/>
                    </a:lnTo>
                    <a:lnTo>
                      <a:pt x="588" y="306"/>
                    </a:lnTo>
                    <a:lnTo>
                      <a:pt x="583" y="316"/>
                    </a:lnTo>
                    <a:lnTo>
                      <a:pt x="588" y="325"/>
                    </a:lnTo>
                    <a:lnTo>
                      <a:pt x="588" y="330"/>
                    </a:lnTo>
                    <a:lnTo>
                      <a:pt x="593" y="340"/>
                    </a:lnTo>
                    <a:lnTo>
                      <a:pt x="593" y="345"/>
                    </a:lnTo>
                    <a:lnTo>
                      <a:pt x="598" y="345"/>
                    </a:lnTo>
                    <a:lnTo>
                      <a:pt x="608" y="350"/>
                    </a:lnTo>
                    <a:lnTo>
                      <a:pt x="613" y="354"/>
                    </a:lnTo>
                    <a:lnTo>
                      <a:pt x="613" y="359"/>
                    </a:lnTo>
                    <a:lnTo>
                      <a:pt x="603" y="364"/>
                    </a:lnTo>
                    <a:lnTo>
                      <a:pt x="598" y="364"/>
                    </a:lnTo>
                    <a:lnTo>
                      <a:pt x="598" y="379"/>
                    </a:lnTo>
                    <a:lnTo>
                      <a:pt x="603" y="389"/>
                    </a:lnTo>
                    <a:lnTo>
                      <a:pt x="613" y="389"/>
                    </a:lnTo>
                    <a:lnTo>
                      <a:pt x="617" y="384"/>
                    </a:lnTo>
                    <a:lnTo>
                      <a:pt x="622" y="389"/>
                    </a:lnTo>
                    <a:lnTo>
                      <a:pt x="627" y="393"/>
                    </a:lnTo>
                    <a:lnTo>
                      <a:pt x="632" y="393"/>
                    </a:lnTo>
                    <a:lnTo>
                      <a:pt x="637" y="398"/>
                    </a:lnTo>
                    <a:lnTo>
                      <a:pt x="647" y="408"/>
                    </a:lnTo>
                    <a:lnTo>
                      <a:pt x="651" y="413"/>
                    </a:lnTo>
                    <a:lnTo>
                      <a:pt x="656" y="423"/>
                    </a:lnTo>
                    <a:lnTo>
                      <a:pt x="661" y="427"/>
                    </a:lnTo>
                    <a:lnTo>
                      <a:pt x="661" y="432"/>
                    </a:lnTo>
                    <a:lnTo>
                      <a:pt x="666" y="437"/>
                    </a:lnTo>
                    <a:lnTo>
                      <a:pt x="671" y="442"/>
                    </a:lnTo>
                    <a:lnTo>
                      <a:pt x="676" y="447"/>
                    </a:lnTo>
                    <a:lnTo>
                      <a:pt x="681" y="452"/>
                    </a:lnTo>
                    <a:lnTo>
                      <a:pt x="685" y="457"/>
                    </a:lnTo>
                    <a:lnTo>
                      <a:pt x="695" y="457"/>
                    </a:lnTo>
                    <a:lnTo>
                      <a:pt x="700" y="461"/>
                    </a:lnTo>
                    <a:lnTo>
                      <a:pt x="690" y="486"/>
                    </a:lnTo>
                    <a:lnTo>
                      <a:pt x="690" y="491"/>
                    </a:lnTo>
                    <a:lnTo>
                      <a:pt x="685" y="495"/>
                    </a:lnTo>
                    <a:lnTo>
                      <a:pt x="685" y="500"/>
                    </a:lnTo>
                    <a:lnTo>
                      <a:pt x="681" y="505"/>
                    </a:lnTo>
                    <a:lnTo>
                      <a:pt x="685" y="510"/>
                    </a:lnTo>
                    <a:lnTo>
                      <a:pt x="690" y="505"/>
                    </a:lnTo>
                    <a:lnTo>
                      <a:pt x="690" y="529"/>
                    </a:lnTo>
                    <a:lnTo>
                      <a:pt x="685" y="529"/>
                    </a:lnTo>
                    <a:lnTo>
                      <a:pt x="690" y="534"/>
                    </a:lnTo>
                    <a:lnTo>
                      <a:pt x="690" y="539"/>
                    </a:lnTo>
                    <a:lnTo>
                      <a:pt x="681" y="539"/>
                    </a:lnTo>
                    <a:lnTo>
                      <a:pt x="690" y="544"/>
                    </a:lnTo>
                    <a:lnTo>
                      <a:pt x="685" y="544"/>
                    </a:lnTo>
                    <a:lnTo>
                      <a:pt x="685" y="554"/>
                    </a:lnTo>
                    <a:lnTo>
                      <a:pt x="690" y="554"/>
                    </a:lnTo>
                    <a:lnTo>
                      <a:pt x="690" y="568"/>
                    </a:lnTo>
                    <a:lnTo>
                      <a:pt x="685" y="573"/>
                    </a:lnTo>
                    <a:lnTo>
                      <a:pt x="681" y="573"/>
                    </a:lnTo>
                    <a:lnTo>
                      <a:pt x="681" y="583"/>
                    </a:lnTo>
                    <a:lnTo>
                      <a:pt x="676" y="583"/>
                    </a:lnTo>
                    <a:lnTo>
                      <a:pt x="676" y="588"/>
                    </a:lnTo>
                    <a:lnTo>
                      <a:pt x="671" y="593"/>
                    </a:lnTo>
                    <a:lnTo>
                      <a:pt x="671" y="598"/>
                    </a:lnTo>
                    <a:lnTo>
                      <a:pt x="666" y="598"/>
                    </a:lnTo>
                    <a:lnTo>
                      <a:pt x="661" y="602"/>
                    </a:lnTo>
                    <a:lnTo>
                      <a:pt x="656" y="602"/>
                    </a:lnTo>
                    <a:lnTo>
                      <a:pt x="651" y="598"/>
                    </a:lnTo>
                    <a:lnTo>
                      <a:pt x="651" y="602"/>
                    </a:lnTo>
                    <a:lnTo>
                      <a:pt x="642" y="602"/>
                    </a:lnTo>
                    <a:lnTo>
                      <a:pt x="642" y="598"/>
                    </a:lnTo>
                    <a:lnTo>
                      <a:pt x="637" y="602"/>
                    </a:lnTo>
                    <a:lnTo>
                      <a:pt x="632" y="598"/>
                    </a:lnTo>
                    <a:lnTo>
                      <a:pt x="622" y="598"/>
                    </a:lnTo>
                    <a:lnTo>
                      <a:pt x="617" y="593"/>
                    </a:lnTo>
                    <a:lnTo>
                      <a:pt x="613" y="598"/>
                    </a:lnTo>
                    <a:lnTo>
                      <a:pt x="608" y="598"/>
                    </a:lnTo>
                    <a:lnTo>
                      <a:pt x="603" y="602"/>
                    </a:lnTo>
                    <a:lnTo>
                      <a:pt x="603" y="607"/>
                    </a:lnTo>
                    <a:lnTo>
                      <a:pt x="598" y="612"/>
                    </a:lnTo>
                    <a:lnTo>
                      <a:pt x="593" y="617"/>
                    </a:lnTo>
                    <a:lnTo>
                      <a:pt x="593" y="622"/>
                    </a:lnTo>
                    <a:lnTo>
                      <a:pt x="578" y="622"/>
                    </a:lnTo>
                    <a:lnTo>
                      <a:pt x="574" y="627"/>
                    </a:lnTo>
                    <a:lnTo>
                      <a:pt x="569" y="622"/>
                    </a:lnTo>
                    <a:lnTo>
                      <a:pt x="564" y="627"/>
                    </a:lnTo>
                    <a:lnTo>
                      <a:pt x="559" y="627"/>
                    </a:lnTo>
                    <a:lnTo>
                      <a:pt x="559" y="636"/>
                    </a:lnTo>
                    <a:lnTo>
                      <a:pt x="554" y="636"/>
                    </a:lnTo>
                    <a:lnTo>
                      <a:pt x="544" y="641"/>
                    </a:lnTo>
                    <a:lnTo>
                      <a:pt x="540" y="646"/>
                    </a:lnTo>
                    <a:lnTo>
                      <a:pt x="535" y="656"/>
                    </a:lnTo>
                    <a:lnTo>
                      <a:pt x="525" y="666"/>
                    </a:lnTo>
                    <a:lnTo>
                      <a:pt x="520" y="670"/>
                    </a:lnTo>
                    <a:lnTo>
                      <a:pt x="525" y="675"/>
                    </a:lnTo>
                    <a:lnTo>
                      <a:pt x="520" y="685"/>
                    </a:lnTo>
                    <a:lnTo>
                      <a:pt x="510" y="695"/>
                    </a:lnTo>
                    <a:lnTo>
                      <a:pt x="510" y="700"/>
                    </a:lnTo>
                    <a:lnTo>
                      <a:pt x="506" y="704"/>
                    </a:lnTo>
                    <a:lnTo>
                      <a:pt x="506" y="709"/>
                    </a:lnTo>
                    <a:lnTo>
                      <a:pt x="501" y="709"/>
                    </a:lnTo>
                    <a:lnTo>
                      <a:pt x="496" y="704"/>
                    </a:lnTo>
                    <a:lnTo>
                      <a:pt x="462" y="675"/>
                    </a:lnTo>
                    <a:lnTo>
                      <a:pt x="423" y="636"/>
                    </a:lnTo>
                    <a:lnTo>
                      <a:pt x="413" y="622"/>
                    </a:lnTo>
                    <a:lnTo>
                      <a:pt x="379" y="593"/>
                    </a:lnTo>
                    <a:lnTo>
                      <a:pt x="355" y="568"/>
                    </a:lnTo>
                    <a:lnTo>
                      <a:pt x="355" y="568"/>
                    </a:lnTo>
                    <a:lnTo>
                      <a:pt x="306" y="515"/>
                    </a:lnTo>
                    <a:lnTo>
                      <a:pt x="282" y="491"/>
                    </a:lnTo>
                    <a:lnTo>
                      <a:pt x="263" y="476"/>
                    </a:lnTo>
                    <a:lnTo>
                      <a:pt x="224" y="418"/>
                    </a:lnTo>
                    <a:lnTo>
                      <a:pt x="199" y="384"/>
                    </a:lnTo>
                    <a:lnTo>
                      <a:pt x="175" y="354"/>
                    </a:lnTo>
                    <a:lnTo>
                      <a:pt x="165" y="335"/>
                    </a:lnTo>
                    <a:lnTo>
                      <a:pt x="151" y="320"/>
                    </a:lnTo>
                    <a:lnTo>
                      <a:pt x="122" y="277"/>
                    </a:lnTo>
                    <a:lnTo>
                      <a:pt x="112" y="257"/>
                    </a:lnTo>
                    <a:lnTo>
                      <a:pt x="83" y="209"/>
                    </a:lnTo>
                    <a:lnTo>
                      <a:pt x="49" y="160"/>
                    </a:lnTo>
                    <a:lnTo>
                      <a:pt x="34" y="136"/>
                    </a:lnTo>
                    <a:lnTo>
                      <a:pt x="19" y="111"/>
                    </a:lnTo>
                    <a:lnTo>
                      <a:pt x="34" y="111"/>
                    </a:lnTo>
                    <a:lnTo>
                      <a:pt x="39" y="116"/>
                    </a:lnTo>
                    <a:lnTo>
                      <a:pt x="49" y="116"/>
                    </a:lnTo>
                    <a:lnTo>
                      <a:pt x="58" y="126"/>
                    </a:lnTo>
                    <a:lnTo>
                      <a:pt x="73" y="126"/>
                    </a:lnTo>
                    <a:lnTo>
                      <a:pt x="83" y="121"/>
                    </a:lnTo>
                    <a:lnTo>
                      <a:pt x="88" y="116"/>
                    </a:lnTo>
                    <a:lnTo>
                      <a:pt x="92" y="116"/>
                    </a:lnTo>
                    <a:lnTo>
                      <a:pt x="97" y="111"/>
                    </a:lnTo>
                    <a:lnTo>
                      <a:pt x="102" y="111"/>
                    </a:lnTo>
                    <a:lnTo>
                      <a:pt x="102" y="136"/>
                    </a:lnTo>
                    <a:lnTo>
                      <a:pt x="112" y="136"/>
                    </a:lnTo>
                    <a:lnTo>
                      <a:pt x="117" y="141"/>
                    </a:lnTo>
                    <a:lnTo>
                      <a:pt x="136" y="141"/>
                    </a:lnTo>
                    <a:lnTo>
                      <a:pt x="151" y="150"/>
                    </a:lnTo>
                    <a:lnTo>
                      <a:pt x="160" y="155"/>
                    </a:lnTo>
                    <a:lnTo>
                      <a:pt x="185" y="155"/>
                    </a:lnTo>
                    <a:lnTo>
                      <a:pt x="180" y="160"/>
                    </a:lnTo>
                    <a:lnTo>
                      <a:pt x="185" y="160"/>
                    </a:lnTo>
                    <a:lnTo>
                      <a:pt x="190" y="165"/>
                    </a:lnTo>
                    <a:lnTo>
                      <a:pt x="204" y="165"/>
                    </a:lnTo>
                    <a:lnTo>
                      <a:pt x="199" y="160"/>
                    </a:lnTo>
                    <a:lnTo>
                      <a:pt x="199" y="150"/>
                    </a:lnTo>
                    <a:lnTo>
                      <a:pt x="194" y="145"/>
                    </a:lnTo>
                    <a:lnTo>
                      <a:pt x="190" y="145"/>
                    </a:lnTo>
                    <a:lnTo>
                      <a:pt x="190" y="141"/>
                    </a:lnTo>
                    <a:lnTo>
                      <a:pt x="185" y="136"/>
                    </a:lnTo>
                    <a:lnTo>
                      <a:pt x="180" y="136"/>
                    </a:lnTo>
                    <a:lnTo>
                      <a:pt x="180" y="131"/>
                    </a:lnTo>
                    <a:lnTo>
                      <a:pt x="175" y="126"/>
                    </a:lnTo>
                    <a:lnTo>
                      <a:pt x="175" y="121"/>
                    </a:lnTo>
                    <a:lnTo>
                      <a:pt x="170" y="121"/>
                    </a:lnTo>
                    <a:lnTo>
                      <a:pt x="170" y="116"/>
                    </a:lnTo>
                    <a:lnTo>
                      <a:pt x="160" y="116"/>
                    </a:lnTo>
                    <a:lnTo>
                      <a:pt x="156" y="111"/>
                    </a:lnTo>
                    <a:lnTo>
                      <a:pt x="141" y="111"/>
                    </a:lnTo>
                    <a:lnTo>
                      <a:pt x="141" y="102"/>
                    </a:lnTo>
                    <a:lnTo>
                      <a:pt x="146" y="97"/>
                    </a:lnTo>
                    <a:lnTo>
                      <a:pt x="151" y="92"/>
                    </a:lnTo>
                    <a:lnTo>
                      <a:pt x="156" y="87"/>
                    </a:lnTo>
                    <a:lnTo>
                      <a:pt x="156" y="77"/>
                    </a:lnTo>
                    <a:lnTo>
                      <a:pt x="151" y="73"/>
                    </a:lnTo>
                    <a:lnTo>
                      <a:pt x="131" y="73"/>
                    </a:lnTo>
                    <a:lnTo>
                      <a:pt x="122" y="77"/>
                    </a:lnTo>
                    <a:lnTo>
                      <a:pt x="117" y="82"/>
                    </a:lnTo>
                    <a:lnTo>
                      <a:pt x="117" y="87"/>
                    </a:lnTo>
                    <a:lnTo>
                      <a:pt x="107" y="87"/>
                    </a:lnTo>
                    <a:lnTo>
                      <a:pt x="107" y="82"/>
                    </a:lnTo>
                    <a:lnTo>
                      <a:pt x="102" y="82"/>
                    </a:lnTo>
                    <a:lnTo>
                      <a:pt x="107" y="73"/>
                    </a:lnTo>
                    <a:lnTo>
                      <a:pt x="117" y="73"/>
                    </a:lnTo>
                    <a:lnTo>
                      <a:pt x="126" y="68"/>
                    </a:lnTo>
                    <a:lnTo>
                      <a:pt x="131" y="68"/>
                    </a:lnTo>
                    <a:lnTo>
                      <a:pt x="141" y="63"/>
                    </a:lnTo>
                    <a:lnTo>
                      <a:pt x="151" y="58"/>
                    </a:lnTo>
                    <a:lnTo>
                      <a:pt x="160" y="53"/>
                    </a:lnTo>
                    <a:lnTo>
                      <a:pt x="165" y="48"/>
                    </a:lnTo>
                    <a:lnTo>
                      <a:pt x="170" y="43"/>
                    </a:lnTo>
                    <a:lnTo>
                      <a:pt x="175" y="34"/>
                    </a:lnTo>
                    <a:lnTo>
                      <a:pt x="180" y="29"/>
                    </a:lnTo>
                    <a:lnTo>
                      <a:pt x="185" y="19"/>
                    </a:lnTo>
                    <a:lnTo>
                      <a:pt x="194" y="14"/>
                    </a:lnTo>
                    <a:lnTo>
                      <a:pt x="199" y="9"/>
                    </a:lnTo>
                    <a:lnTo>
                      <a:pt x="209" y="5"/>
                    </a:lnTo>
                    <a:lnTo>
                      <a:pt x="219" y="5"/>
                    </a:lnTo>
                    <a:lnTo>
                      <a:pt x="224" y="0"/>
                    </a:lnTo>
                    <a:lnTo>
                      <a:pt x="228" y="0"/>
                    </a:lnTo>
                    <a:lnTo>
                      <a:pt x="228" y="14"/>
                    </a:lnTo>
                    <a:lnTo>
                      <a:pt x="233" y="19"/>
                    </a:lnTo>
                    <a:lnTo>
                      <a:pt x="243" y="24"/>
                    </a:lnTo>
                    <a:lnTo>
                      <a:pt x="248" y="34"/>
                    </a:lnTo>
                    <a:lnTo>
                      <a:pt x="253" y="39"/>
                    </a:lnTo>
                    <a:lnTo>
                      <a:pt x="263" y="43"/>
                    </a:lnTo>
                    <a:lnTo>
                      <a:pt x="263" y="48"/>
                    </a:lnTo>
                    <a:lnTo>
                      <a:pt x="272" y="53"/>
                    </a:lnTo>
                    <a:lnTo>
                      <a:pt x="277" y="58"/>
                    </a:lnTo>
                    <a:lnTo>
                      <a:pt x="277" y="77"/>
                    </a:lnTo>
                    <a:lnTo>
                      <a:pt x="287" y="82"/>
                    </a:lnTo>
                    <a:lnTo>
                      <a:pt x="301" y="92"/>
                    </a:lnTo>
                    <a:lnTo>
                      <a:pt x="306" y="92"/>
                    </a:lnTo>
                    <a:lnTo>
                      <a:pt x="321" y="97"/>
                    </a:lnTo>
                    <a:lnTo>
                      <a:pt x="331" y="102"/>
                    </a:lnTo>
                    <a:lnTo>
                      <a:pt x="355" y="102"/>
                    </a:lnTo>
                    <a:lnTo>
                      <a:pt x="360" y="102"/>
                    </a:lnTo>
                    <a:lnTo>
                      <a:pt x="365" y="102"/>
                    </a:lnTo>
                    <a:lnTo>
                      <a:pt x="384" y="107"/>
                    </a:lnTo>
                    <a:lnTo>
                      <a:pt x="413" y="102"/>
                    </a:lnTo>
                    <a:lnTo>
                      <a:pt x="428" y="102"/>
                    </a:lnTo>
                    <a:lnTo>
                      <a:pt x="452" y="97"/>
                    </a:lnTo>
                    <a:lnTo>
                      <a:pt x="472" y="97"/>
                    </a:lnTo>
                    <a:lnTo>
                      <a:pt x="476" y="92"/>
                    </a:lnTo>
                    <a:lnTo>
                      <a:pt x="491" y="92"/>
                    </a:lnTo>
                    <a:lnTo>
                      <a:pt x="496" y="102"/>
                    </a:lnTo>
                    <a:lnTo>
                      <a:pt x="457" y="102"/>
                    </a:lnTo>
                    <a:lnTo>
                      <a:pt x="452" y="107"/>
                    </a:lnTo>
                    <a:lnTo>
                      <a:pt x="438" y="107"/>
                    </a:lnTo>
                    <a:lnTo>
                      <a:pt x="438" y="111"/>
                    </a:lnTo>
                    <a:lnTo>
                      <a:pt x="428" y="111"/>
                    </a:lnTo>
                    <a:lnTo>
                      <a:pt x="418" y="107"/>
                    </a:lnTo>
                    <a:lnTo>
                      <a:pt x="408" y="107"/>
                    </a:lnTo>
                    <a:lnTo>
                      <a:pt x="399" y="111"/>
                    </a:lnTo>
                    <a:lnTo>
                      <a:pt x="365" y="111"/>
                    </a:lnTo>
                    <a:lnTo>
                      <a:pt x="360" y="107"/>
                    </a:lnTo>
                    <a:lnTo>
                      <a:pt x="352" y="109"/>
                    </a:lnTo>
                    <a:lnTo>
                      <a:pt x="350" y="111"/>
                    </a:lnTo>
                    <a:lnTo>
                      <a:pt x="345" y="111"/>
                    </a:lnTo>
                    <a:lnTo>
                      <a:pt x="340" y="107"/>
                    </a:lnTo>
                    <a:lnTo>
                      <a:pt x="316" y="107"/>
                    </a:lnTo>
                    <a:lnTo>
                      <a:pt x="316" y="116"/>
                    </a:lnTo>
                    <a:lnTo>
                      <a:pt x="311" y="121"/>
                    </a:lnTo>
                    <a:lnTo>
                      <a:pt x="316" y="121"/>
                    </a:lnTo>
                    <a:lnTo>
                      <a:pt x="321" y="126"/>
                    </a:lnTo>
                    <a:lnTo>
                      <a:pt x="326" y="131"/>
                    </a:lnTo>
                    <a:lnTo>
                      <a:pt x="331" y="136"/>
                    </a:lnTo>
                    <a:lnTo>
                      <a:pt x="335" y="145"/>
                    </a:lnTo>
                    <a:lnTo>
                      <a:pt x="340" y="150"/>
                    </a:lnTo>
                    <a:lnTo>
                      <a:pt x="350" y="155"/>
                    </a:lnTo>
                    <a:close/>
                    <a:moveTo>
                      <a:pt x="0" y="77"/>
                    </a:moveTo>
                    <a:lnTo>
                      <a:pt x="5" y="82"/>
                    </a:lnTo>
                    <a:lnTo>
                      <a:pt x="10" y="82"/>
                    </a:lnTo>
                    <a:lnTo>
                      <a:pt x="15" y="87"/>
                    </a:lnTo>
                    <a:lnTo>
                      <a:pt x="39" y="87"/>
                    </a:lnTo>
                    <a:lnTo>
                      <a:pt x="44" y="82"/>
                    </a:lnTo>
                    <a:lnTo>
                      <a:pt x="92" y="82"/>
                    </a:lnTo>
                    <a:lnTo>
                      <a:pt x="97" y="77"/>
                    </a:lnTo>
                    <a:lnTo>
                      <a:pt x="102" y="77"/>
                    </a:lnTo>
                    <a:lnTo>
                      <a:pt x="102" y="73"/>
                    </a:lnTo>
                    <a:lnTo>
                      <a:pt x="88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id="{1524EFFB-A3F7-2CEB-17C5-B5222D0DD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2528" y="3255557"/>
                <a:ext cx="53551" cy="103855"/>
              </a:xfrm>
              <a:custGeom>
                <a:avLst/>
                <a:gdLst>
                  <a:gd name="T0" fmla="*/ 48 w 189"/>
                  <a:gd name="T1" fmla="*/ 0 h 370"/>
                  <a:gd name="T2" fmla="*/ 97 w 189"/>
                  <a:gd name="T3" fmla="*/ 10 h 370"/>
                  <a:gd name="T4" fmla="*/ 121 w 189"/>
                  <a:gd name="T5" fmla="*/ 44 h 370"/>
                  <a:gd name="T6" fmla="*/ 136 w 189"/>
                  <a:gd name="T7" fmla="*/ 93 h 370"/>
                  <a:gd name="T8" fmla="*/ 155 w 189"/>
                  <a:gd name="T9" fmla="*/ 127 h 370"/>
                  <a:gd name="T10" fmla="*/ 179 w 189"/>
                  <a:gd name="T11" fmla="*/ 166 h 370"/>
                  <a:gd name="T12" fmla="*/ 179 w 189"/>
                  <a:gd name="T13" fmla="*/ 185 h 370"/>
                  <a:gd name="T14" fmla="*/ 175 w 189"/>
                  <a:gd name="T15" fmla="*/ 200 h 370"/>
                  <a:gd name="T16" fmla="*/ 175 w 189"/>
                  <a:gd name="T17" fmla="*/ 219 h 370"/>
                  <a:gd name="T18" fmla="*/ 175 w 189"/>
                  <a:gd name="T19" fmla="*/ 253 h 370"/>
                  <a:gd name="T20" fmla="*/ 165 w 189"/>
                  <a:gd name="T21" fmla="*/ 243 h 370"/>
                  <a:gd name="T22" fmla="*/ 131 w 189"/>
                  <a:gd name="T23" fmla="*/ 273 h 370"/>
                  <a:gd name="T24" fmla="*/ 121 w 189"/>
                  <a:gd name="T25" fmla="*/ 292 h 370"/>
                  <a:gd name="T26" fmla="*/ 126 w 189"/>
                  <a:gd name="T27" fmla="*/ 302 h 370"/>
                  <a:gd name="T28" fmla="*/ 126 w 189"/>
                  <a:gd name="T29" fmla="*/ 321 h 370"/>
                  <a:gd name="T30" fmla="*/ 145 w 189"/>
                  <a:gd name="T31" fmla="*/ 355 h 370"/>
                  <a:gd name="T32" fmla="*/ 107 w 189"/>
                  <a:gd name="T33" fmla="*/ 370 h 370"/>
                  <a:gd name="T34" fmla="*/ 92 w 189"/>
                  <a:gd name="T35" fmla="*/ 355 h 370"/>
                  <a:gd name="T36" fmla="*/ 58 w 189"/>
                  <a:gd name="T37" fmla="*/ 365 h 370"/>
                  <a:gd name="T38" fmla="*/ 24 w 189"/>
                  <a:gd name="T39" fmla="*/ 350 h 370"/>
                  <a:gd name="T40" fmla="*/ 4 w 189"/>
                  <a:gd name="T41" fmla="*/ 331 h 370"/>
                  <a:gd name="T42" fmla="*/ 0 w 189"/>
                  <a:gd name="T43" fmla="*/ 253 h 370"/>
                  <a:gd name="T44" fmla="*/ 0 w 189"/>
                  <a:gd name="T45" fmla="*/ 205 h 370"/>
                  <a:gd name="T46" fmla="*/ 9 w 189"/>
                  <a:gd name="T47" fmla="*/ 180 h 370"/>
                  <a:gd name="T48" fmla="*/ 34 w 189"/>
                  <a:gd name="T49" fmla="*/ 175 h 370"/>
                  <a:gd name="T50" fmla="*/ 43 w 189"/>
                  <a:gd name="T51" fmla="*/ 195 h 370"/>
                  <a:gd name="T52" fmla="*/ 53 w 189"/>
                  <a:gd name="T53" fmla="*/ 219 h 370"/>
                  <a:gd name="T54" fmla="*/ 63 w 189"/>
                  <a:gd name="T55" fmla="*/ 229 h 370"/>
                  <a:gd name="T56" fmla="*/ 73 w 189"/>
                  <a:gd name="T57" fmla="*/ 224 h 370"/>
                  <a:gd name="T58" fmla="*/ 102 w 189"/>
                  <a:gd name="T59" fmla="*/ 229 h 370"/>
                  <a:gd name="T60" fmla="*/ 111 w 189"/>
                  <a:gd name="T61" fmla="*/ 214 h 370"/>
                  <a:gd name="T62" fmla="*/ 111 w 189"/>
                  <a:gd name="T63" fmla="*/ 205 h 370"/>
                  <a:gd name="T64" fmla="*/ 116 w 189"/>
                  <a:gd name="T65" fmla="*/ 195 h 370"/>
                  <a:gd name="T66" fmla="*/ 111 w 189"/>
                  <a:gd name="T67" fmla="*/ 195 h 370"/>
                  <a:gd name="T68" fmla="*/ 97 w 189"/>
                  <a:gd name="T69" fmla="*/ 180 h 370"/>
                  <a:gd name="T70" fmla="*/ 87 w 189"/>
                  <a:gd name="T71" fmla="*/ 161 h 370"/>
                  <a:gd name="T72" fmla="*/ 87 w 189"/>
                  <a:gd name="T73" fmla="*/ 151 h 370"/>
                  <a:gd name="T74" fmla="*/ 97 w 189"/>
                  <a:gd name="T75" fmla="*/ 127 h 370"/>
                  <a:gd name="T76" fmla="*/ 97 w 189"/>
                  <a:gd name="T77" fmla="*/ 117 h 370"/>
                  <a:gd name="T78" fmla="*/ 107 w 189"/>
                  <a:gd name="T79" fmla="*/ 122 h 370"/>
                  <a:gd name="T80" fmla="*/ 116 w 189"/>
                  <a:gd name="T81" fmla="*/ 98 h 370"/>
                  <a:gd name="T82" fmla="*/ 107 w 189"/>
                  <a:gd name="T83" fmla="*/ 68 h 370"/>
                  <a:gd name="T84" fmla="*/ 82 w 189"/>
                  <a:gd name="T85" fmla="*/ 34 h 370"/>
                  <a:gd name="T86" fmla="*/ 68 w 189"/>
                  <a:gd name="T87" fmla="*/ 25 h 370"/>
                  <a:gd name="T88" fmla="*/ 43 w 189"/>
                  <a:gd name="T89" fmla="*/ 25 h 370"/>
                  <a:gd name="T90" fmla="*/ 29 w 189"/>
                  <a:gd name="T91" fmla="*/ 10 h 370"/>
                  <a:gd name="T92" fmla="*/ 48 w 189"/>
                  <a:gd name="T93" fmla="*/ 136 h 370"/>
                  <a:gd name="T94" fmla="*/ 39 w 189"/>
                  <a:gd name="T95" fmla="*/ 127 h 370"/>
                  <a:gd name="T96" fmla="*/ 39 w 189"/>
                  <a:gd name="T97" fmla="*/ 117 h 370"/>
                  <a:gd name="T98" fmla="*/ 39 w 189"/>
                  <a:gd name="T99" fmla="*/ 98 h 370"/>
                  <a:gd name="T100" fmla="*/ 48 w 189"/>
                  <a:gd name="T101" fmla="*/ 117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9" h="370">
                    <a:moveTo>
                      <a:pt x="34" y="10"/>
                    </a:moveTo>
                    <a:lnTo>
                      <a:pt x="39" y="5"/>
                    </a:lnTo>
                    <a:lnTo>
                      <a:pt x="48" y="0"/>
                    </a:lnTo>
                    <a:lnTo>
                      <a:pt x="63" y="5"/>
                    </a:lnTo>
                    <a:lnTo>
                      <a:pt x="87" y="5"/>
                    </a:lnTo>
                    <a:lnTo>
                      <a:pt x="97" y="10"/>
                    </a:lnTo>
                    <a:lnTo>
                      <a:pt x="107" y="20"/>
                    </a:lnTo>
                    <a:lnTo>
                      <a:pt x="111" y="30"/>
                    </a:lnTo>
                    <a:lnTo>
                      <a:pt x="121" y="44"/>
                    </a:lnTo>
                    <a:lnTo>
                      <a:pt x="126" y="54"/>
                    </a:lnTo>
                    <a:lnTo>
                      <a:pt x="131" y="73"/>
                    </a:lnTo>
                    <a:lnTo>
                      <a:pt x="136" y="93"/>
                    </a:lnTo>
                    <a:lnTo>
                      <a:pt x="145" y="102"/>
                    </a:lnTo>
                    <a:lnTo>
                      <a:pt x="150" y="117"/>
                    </a:lnTo>
                    <a:lnTo>
                      <a:pt x="155" y="127"/>
                    </a:lnTo>
                    <a:lnTo>
                      <a:pt x="155" y="132"/>
                    </a:lnTo>
                    <a:lnTo>
                      <a:pt x="170" y="151"/>
                    </a:lnTo>
                    <a:lnTo>
                      <a:pt x="179" y="166"/>
                    </a:lnTo>
                    <a:lnTo>
                      <a:pt x="184" y="175"/>
                    </a:lnTo>
                    <a:lnTo>
                      <a:pt x="189" y="180"/>
                    </a:lnTo>
                    <a:lnTo>
                      <a:pt x="179" y="185"/>
                    </a:lnTo>
                    <a:lnTo>
                      <a:pt x="165" y="190"/>
                    </a:lnTo>
                    <a:lnTo>
                      <a:pt x="170" y="195"/>
                    </a:lnTo>
                    <a:lnTo>
                      <a:pt x="175" y="200"/>
                    </a:lnTo>
                    <a:lnTo>
                      <a:pt x="170" y="200"/>
                    </a:lnTo>
                    <a:lnTo>
                      <a:pt x="175" y="209"/>
                    </a:lnTo>
                    <a:lnTo>
                      <a:pt x="175" y="219"/>
                    </a:lnTo>
                    <a:lnTo>
                      <a:pt x="170" y="229"/>
                    </a:lnTo>
                    <a:lnTo>
                      <a:pt x="175" y="234"/>
                    </a:lnTo>
                    <a:lnTo>
                      <a:pt x="175" y="253"/>
                    </a:lnTo>
                    <a:lnTo>
                      <a:pt x="170" y="253"/>
                    </a:lnTo>
                    <a:lnTo>
                      <a:pt x="170" y="243"/>
                    </a:lnTo>
                    <a:lnTo>
                      <a:pt x="165" y="243"/>
                    </a:lnTo>
                    <a:lnTo>
                      <a:pt x="150" y="258"/>
                    </a:lnTo>
                    <a:lnTo>
                      <a:pt x="136" y="273"/>
                    </a:lnTo>
                    <a:lnTo>
                      <a:pt x="131" y="273"/>
                    </a:lnTo>
                    <a:lnTo>
                      <a:pt x="131" y="282"/>
                    </a:lnTo>
                    <a:lnTo>
                      <a:pt x="126" y="282"/>
                    </a:lnTo>
                    <a:lnTo>
                      <a:pt x="121" y="292"/>
                    </a:lnTo>
                    <a:lnTo>
                      <a:pt x="126" y="297"/>
                    </a:lnTo>
                    <a:lnTo>
                      <a:pt x="121" y="297"/>
                    </a:lnTo>
                    <a:lnTo>
                      <a:pt x="126" y="302"/>
                    </a:lnTo>
                    <a:lnTo>
                      <a:pt x="131" y="307"/>
                    </a:lnTo>
                    <a:lnTo>
                      <a:pt x="126" y="311"/>
                    </a:lnTo>
                    <a:lnTo>
                      <a:pt x="126" y="321"/>
                    </a:lnTo>
                    <a:lnTo>
                      <a:pt x="131" y="331"/>
                    </a:lnTo>
                    <a:lnTo>
                      <a:pt x="136" y="345"/>
                    </a:lnTo>
                    <a:lnTo>
                      <a:pt x="145" y="355"/>
                    </a:lnTo>
                    <a:lnTo>
                      <a:pt x="141" y="365"/>
                    </a:lnTo>
                    <a:lnTo>
                      <a:pt x="136" y="370"/>
                    </a:lnTo>
                    <a:lnTo>
                      <a:pt x="107" y="370"/>
                    </a:lnTo>
                    <a:lnTo>
                      <a:pt x="97" y="365"/>
                    </a:lnTo>
                    <a:lnTo>
                      <a:pt x="97" y="360"/>
                    </a:lnTo>
                    <a:lnTo>
                      <a:pt x="92" y="355"/>
                    </a:lnTo>
                    <a:lnTo>
                      <a:pt x="77" y="355"/>
                    </a:lnTo>
                    <a:lnTo>
                      <a:pt x="68" y="360"/>
                    </a:lnTo>
                    <a:lnTo>
                      <a:pt x="58" y="365"/>
                    </a:lnTo>
                    <a:lnTo>
                      <a:pt x="48" y="365"/>
                    </a:lnTo>
                    <a:lnTo>
                      <a:pt x="34" y="360"/>
                    </a:lnTo>
                    <a:lnTo>
                      <a:pt x="24" y="350"/>
                    </a:lnTo>
                    <a:lnTo>
                      <a:pt x="14" y="345"/>
                    </a:lnTo>
                    <a:lnTo>
                      <a:pt x="9" y="336"/>
                    </a:lnTo>
                    <a:lnTo>
                      <a:pt x="4" y="331"/>
                    </a:lnTo>
                    <a:lnTo>
                      <a:pt x="4" y="316"/>
                    </a:lnTo>
                    <a:lnTo>
                      <a:pt x="0" y="297"/>
                    </a:lnTo>
                    <a:lnTo>
                      <a:pt x="0" y="253"/>
                    </a:lnTo>
                    <a:lnTo>
                      <a:pt x="4" y="243"/>
                    </a:lnTo>
                    <a:lnTo>
                      <a:pt x="4" y="234"/>
                    </a:lnTo>
                    <a:lnTo>
                      <a:pt x="0" y="205"/>
                    </a:lnTo>
                    <a:lnTo>
                      <a:pt x="4" y="195"/>
                    </a:lnTo>
                    <a:lnTo>
                      <a:pt x="0" y="195"/>
                    </a:lnTo>
                    <a:lnTo>
                      <a:pt x="9" y="180"/>
                    </a:lnTo>
                    <a:lnTo>
                      <a:pt x="14" y="175"/>
                    </a:lnTo>
                    <a:lnTo>
                      <a:pt x="29" y="171"/>
                    </a:lnTo>
                    <a:lnTo>
                      <a:pt x="34" y="175"/>
                    </a:lnTo>
                    <a:lnTo>
                      <a:pt x="34" y="185"/>
                    </a:lnTo>
                    <a:lnTo>
                      <a:pt x="39" y="190"/>
                    </a:lnTo>
                    <a:lnTo>
                      <a:pt x="43" y="195"/>
                    </a:lnTo>
                    <a:lnTo>
                      <a:pt x="43" y="209"/>
                    </a:lnTo>
                    <a:lnTo>
                      <a:pt x="48" y="214"/>
                    </a:lnTo>
                    <a:lnTo>
                      <a:pt x="53" y="219"/>
                    </a:lnTo>
                    <a:lnTo>
                      <a:pt x="58" y="224"/>
                    </a:lnTo>
                    <a:lnTo>
                      <a:pt x="63" y="224"/>
                    </a:lnTo>
                    <a:lnTo>
                      <a:pt x="63" y="229"/>
                    </a:lnTo>
                    <a:lnTo>
                      <a:pt x="68" y="234"/>
                    </a:lnTo>
                    <a:lnTo>
                      <a:pt x="68" y="229"/>
                    </a:lnTo>
                    <a:lnTo>
                      <a:pt x="73" y="224"/>
                    </a:lnTo>
                    <a:lnTo>
                      <a:pt x="97" y="224"/>
                    </a:lnTo>
                    <a:lnTo>
                      <a:pt x="97" y="229"/>
                    </a:lnTo>
                    <a:lnTo>
                      <a:pt x="102" y="229"/>
                    </a:lnTo>
                    <a:lnTo>
                      <a:pt x="102" y="214"/>
                    </a:lnTo>
                    <a:lnTo>
                      <a:pt x="107" y="209"/>
                    </a:lnTo>
                    <a:lnTo>
                      <a:pt x="111" y="214"/>
                    </a:lnTo>
                    <a:lnTo>
                      <a:pt x="116" y="214"/>
                    </a:lnTo>
                    <a:lnTo>
                      <a:pt x="116" y="209"/>
                    </a:lnTo>
                    <a:lnTo>
                      <a:pt x="111" y="205"/>
                    </a:lnTo>
                    <a:lnTo>
                      <a:pt x="121" y="205"/>
                    </a:lnTo>
                    <a:lnTo>
                      <a:pt x="116" y="200"/>
                    </a:lnTo>
                    <a:lnTo>
                      <a:pt x="116" y="195"/>
                    </a:lnTo>
                    <a:lnTo>
                      <a:pt x="121" y="190"/>
                    </a:lnTo>
                    <a:lnTo>
                      <a:pt x="116" y="190"/>
                    </a:lnTo>
                    <a:lnTo>
                      <a:pt x="111" y="195"/>
                    </a:lnTo>
                    <a:lnTo>
                      <a:pt x="107" y="190"/>
                    </a:lnTo>
                    <a:lnTo>
                      <a:pt x="102" y="185"/>
                    </a:lnTo>
                    <a:lnTo>
                      <a:pt x="97" y="180"/>
                    </a:lnTo>
                    <a:lnTo>
                      <a:pt x="97" y="171"/>
                    </a:lnTo>
                    <a:lnTo>
                      <a:pt x="97" y="175"/>
                    </a:lnTo>
                    <a:lnTo>
                      <a:pt x="87" y="161"/>
                    </a:lnTo>
                    <a:lnTo>
                      <a:pt x="82" y="156"/>
                    </a:lnTo>
                    <a:lnTo>
                      <a:pt x="82" y="151"/>
                    </a:lnTo>
                    <a:lnTo>
                      <a:pt x="87" y="151"/>
                    </a:lnTo>
                    <a:lnTo>
                      <a:pt x="87" y="146"/>
                    </a:lnTo>
                    <a:lnTo>
                      <a:pt x="97" y="141"/>
                    </a:lnTo>
                    <a:lnTo>
                      <a:pt x="97" y="127"/>
                    </a:lnTo>
                    <a:lnTo>
                      <a:pt x="102" y="132"/>
                    </a:lnTo>
                    <a:lnTo>
                      <a:pt x="102" y="122"/>
                    </a:lnTo>
                    <a:lnTo>
                      <a:pt x="97" y="117"/>
                    </a:lnTo>
                    <a:lnTo>
                      <a:pt x="102" y="117"/>
                    </a:lnTo>
                    <a:lnTo>
                      <a:pt x="102" y="122"/>
                    </a:lnTo>
                    <a:lnTo>
                      <a:pt x="107" y="122"/>
                    </a:lnTo>
                    <a:lnTo>
                      <a:pt x="111" y="117"/>
                    </a:lnTo>
                    <a:lnTo>
                      <a:pt x="116" y="102"/>
                    </a:lnTo>
                    <a:lnTo>
                      <a:pt x="116" y="98"/>
                    </a:lnTo>
                    <a:lnTo>
                      <a:pt x="111" y="88"/>
                    </a:lnTo>
                    <a:lnTo>
                      <a:pt x="107" y="83"/>
                    </a:lnTo>
                    <a:lnTo>
                      <a:pt x="107" y="68"/>
                    </a:lnTo>
                    <a:lnTo>
                      <a:pt x="97" y="54"/>
                    </a:lnTo>
                    <a:lnTo>
                      <a:pt x="82" y="44"/>
                    </a:lnTo>
                    <a:lnTo>
                      <a:pt x="82" y="34"/>
                    </a:lnTo>
                    <a:lnTo>
                      <a:pt x="77" y="34"/>
                    </a:lnTo>
                    <a:lnTo>
                      <a:pt x="73" y="30"/>
                    </a:lnTo>
                    <a:lnTo>
                      <a:pt x="68" y="25"/>
                    </a:lnTo>
                    <a:lnTo>
                      <a:pt x="63" y="30"/>
                    </a:lnTo>
                    <a:lnTo>
                      <a:pt x="48" y="20"/>
                    </a:lnTo>
                    <a:lnTo>
                      <a:pt x="43" y="25"/>
                    </a:lnTo>
                    <a:lnTo>
                      <a:pt x="39" y="20"/>
                    </a:lnTo>
                    <a:lnTo>
                      <a:pt x="39" y="15"/>
                    </a:lnTo>
                    <a:lnTo>
                      <a:pt x="29" y="10"/>
                    </a:lnTo>
                    <a:lnTo>
                      <a:pt x="34" y="10"/>
                    </a:lnTo>
                    <a:close/>
                    <a:moveTo>
                      <a:pt x="48" y="132"/>
                    </a:moveTo>
                    <a:lnTo>
                      <a:pt x="48" y="136"/>
                    </a:lnTo>
                    <a:lnTo>
                      <a:pt x="43" y="136"/>
                    </a:lnTo>
                    <a:lnTo>
                      <a:pt x="43" y="132"/>
                    </a:lnTo>
                    <a:lnTo>
                      <a:pt x="39" y="127"/>
                    </a:lnTo>
                    <a:lnTo>
                      <a:pt x="39" y="122"/>
                    </a:lnTo>
                    <a:lnTo>
                      <a:pt x="43" y="122"/>
                    </a:lnTo>
                    <a:lnTo>
                      <a:pt x="39" y="117"/>
                    </a:lnTo>
                    <a:lnTo>
                      <a:pt x="39" y="102"/>
                    </a:lnTo>
                    <a:lnTo>
                      <a:pt x="34" y="98"/>
                    </a:lnTo>
                    <a:lnTo>
                      <a:pt x="39" y="98"/>
                    </a:lnTo>
                    <a:lnTo>
                      <a:pt x="43" y="112"/>
                    </a:lnTo>
                    <a:lnTo>
                      <a:pt x="43" y="117"/>
                    </a:lnTo>
                    <a:lnTo>
                      <a:pt x="48" y="117"/>
                    </a:lnTo>
                    <a:lnTo>
                      <a:pt x="48" y="132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9859B4D9-3F8C-3FCC-C380-811588A1A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519" y="3143589"/>
                <a:ext cx="571202" cy="455988"/>
              </a:xfrm>
              <a:custGeom>
                <a:avLst/>
                <a:gdLst>
                  <a:gd name="T0" fmla="*/ 153 w 2022"/>
                  <a:gd name="T1" fmla="*/ 716 h 1609"/>
                  <a:gd name="T2" fmla="*/ 97 w 2022"/>
                  <a:gd name="T3" fmla="*/ 486 h 1609"/>
                  <a:gd name="T4" fmla="*/ 204 w 2022"/>
                  <a:gd name="T5" fmla="*/ 423 h 1609"/>
                  <a:gd name="T6" fmla="*/ 292 w 2022"/>
                  <a:gd name="T7" fmla="*/ 330 h 1609"/>
                  <a:gd name="T8" fmla="*/ 331 w 2022"/>
                  <a:gd name="T9" fmla="*/ 418 h 1609"/>
                  <a:gd name="T10" fmla="*/ 413 w 2022"/>
                  <a:gd name="T11" fmla="*/ 403 h 1609"/>
                  <a:gd name="T12" fmla="*/ 496 w 2022"/>
                  <a:gd name="T13" fmla="*/ 457 h 1609"/>
                  <a:gd name="T14" fmla="*/ 554 w 2022"/>
                  <a:gd name="T15" fmla="*/ 432 h 1609"/>
                  <a:gd name="T16" fmla="*/ 637 w 2022"/>
                  <a:gd name="T17" fmla="*/ 544 h 1609"/>
                  <a:gd name="T18" fmla="*/ 637 w 2022"/>
                  <a:gd name="T19" fmla="*/ 743 h 1609"/>
                  <a:gd name="T20" fmla="*/ 734 w 2022"/>
                  <a:gd name="T21" fmla="*/ 690 h 1609"/>
                  <a:gd name="T22" fmla="*/ 778 w 2022"/>
                  <a:gd name="T23" fmla="*/ 583 h 1609"/>
                  <a:gd name="T24" fmla="*/ 661 w 2022"/>
                  <a:gd name="T25" fmla="*/ 393 h 1609"/>
                  <a:gd name="T26" fmla="*/ 603 w 2022"/>
                  <a:gd name="T27" fmla="*/ 311 h 1609"/>
                  <a:gd name="T28" fmla="*/ 583 w 2022"/>
                  <a:gd name="T29" fmla="*/ 223 h 1609"/>
                  <a:gd name="T30" fmla="*/ 622 w 2022"/>
                  <a:gd name="T31" fmla="*/ 141 h 1609"/>
                  <a:gd name="T32" fmla="*/ 627 w 2022"/>
                  <a:gd name="T33" fmla="*/ 160 h 1609"/>
                  <a:gd name="T34" fmla="*/ 652 w 2022"/>
                  <a:gd name="T35" fmla="*/ 160 h 1609"/>
                  <a:gd name="T36" fmla="*/ 661 w 2022"/>
                  <a:gd name="T37" fmla="*/ 141 h 1609"/>
                  <a:gd name="T38" fmla="*/ 686 w 2022"/>
                  <a:gd name="T39" fmla="*/ 141 h 1609"/>
                  <a:gd name="T40" fmla="*/ 705 w 2022"/>
                  <a:gd name="T41" fmla="*/ 102 h 1609"/>
                  <a:gd name="T42" fmla="*/ 642 w 2022"/>
                  <a:gd name="T43" fmla="*/ 97 h 1609"/>
                  <a:gd name="T44" fmla="*/ 603 w 2022"/>
                  <a:gd name="T45" fmla="*/ 97 h 1609"/>
                  <a:gd name="T46" fmla="*/ 549 w 2022"/>
                  <a:gd name="T47" fmla="*/ 92 h 1609"/>
                  <a:gd name="T48" fmla="*/ 515 w 2022"/>
                  <a:gd name="T49" fmla="*/ 39 h 1609"/>
                  <a:gd name="T50" fmla="*/ 496 w 2022"/>
                  <a:gd name="T51" fmla="*/ 48 h 1609"/>
                  <a:gd name="T52" fmla="*/ 690 w 2022"/>
                  <a:gd name="T53" fmla="*/ 14 h 1609"/>
                  <a:gd name="T54" fmla="*/ 797 w 2022"/>
                  <a:gd name="T55" fmla="*/ 19 h 1609"/>
                  <a:gd name="T56" fmla="*/ 963 w 2022"/>
                  <a:gd name="T57" fmla="*/ 9 h 1609"/>
                  <a:gd name="T58" fmla="*/ 1040 w 2022"/>
                  <a:gd name="T59" fmla="*/ 145 h 1609"/>
                  <a:gd name="T60" fmla="*/ 1050 w 2022"/>
                  <a:gd name="T61" fmla="*/ 262 h 1609"/>
                  <a:gd name="T62" fmla="*/ 1031 w 2022"/>
                  <a:gd name="T63" fmla="*/ 379 h 1609"/>
                  <a:gd name="T64" fmla="*/ 977 w 2022"/>
                  <a:gd name="T65" fmla="*/ 442 h 1609"/>
                  <a:gd name="T66" fmla="*/ 953 w 2022"/>
                  <a:gd name="T67" fmla="*/ 578 h 1609"/>
                  <a:gd name="T68" fmla="*/ 914 w 2022"/>
                  <a:gd name="T69" fmla="*/ 685 h 1609"/>
                  <a:gd name="T70" fmla="*/ 861 w 2022"/>
                  <a:gd name="T71" fmla="*/ 748 h 1609"/>
                  <a:gd name="T72" fmla="*/ 919 w 2022"/>
                  <a:gd name="T73" fmla="*/ 811 h 1609"/>
                  <a:gd name="T74" fmla="*/ 1045 w 2022"/>
                  <a:gd name="T75" fmla="*/ 743 h 1609"/>
                  <a:gd name="T76" fmla="*/ 1118 w 2022"/>
                  <a:gd name="T77" fmla="*/ 797 h 1609"/>
                  <a:gd name="T78" fmla="*/ 1123 w 2022"/>
                  <a:gd name="T79" fmla="*/ 875 h 1609"/>
                  <a:gd name="T80" fmla="*/ 1245 w 2022"/>
                  <a:gd name="T81" fmla="*/ 836 h 1609"/>
                  <a:gd name="T82" fmla="*/ 1298 w 2022"/>
                  <a:gd name="T83" fmla="*/ 777 h 1609"/>
                  <a:gd name="T84" fmla="*/ 1390 w 2022"/>
                  <a:gd name="T85" fmla="*/ 734 h 1609"/>
                  <a:gd name="T86" fmla="*/ 1609 w 2022"/>
                  <a:gd name="T87" fmla="*/ 768 h 1609"/>
                  <a:gd name="T88" fmla="*/ 1643 w 2022"/>
                  <a:gd name="T89" fmla="*/ 666 h 1609"/>
                  <a:gd name="T90" fmla="*/ 1808 w 2022"/>
                  <a:gd name="T91" fmla="*/ 816 h 1609"/>
                  <a:gd name="T92" fmla="*/ 1969 w 2022"/>
                  <a:gd name="T93" fmla="*/ 884 h 1609"/>
                  <a:gd name="T94" fmla="*/ 1993 w 2022"/>
                  <a:gd name="T95" fmla="*/ 1006 h 1609"/>
                  <a:gd name="T96" fmla="*/ 1915 w 2022"/>
                  <a:gd name="T97" fmla="*/ 1054 h 1609"/>
                  <a:gd name="T98" fmla="*/ 1692 w 2022"/>
                  <a:gd name="T99" fmla="*/ 1225 h 1609"/>
                  <a:gd name="T100" fmla="*/ 1599 w 2022"/>
                  <a:gd name="T101" fmla="*/ 1404 h 1609"/>
                  <a:gd name="T102" fmla="*/ 1424 w 2022"/>
                  <a:gd name="T103" fmla="*/ 1609 h 1609"/>
                  <a:gd name="T104" fmla="*/ 1235 w 2022"/>
                  <a:gd name="T105" fmla="*/ 1579 h 1609"/>
                  <a:gd name="T106" fmla="*/ 1133 w 2022"/>
                  <a:gd name="T107" fmla="*/ 1370 h 1609"/>
                  <a:gd name="T108" fmla="*/ 1016 w 2022"/>
                  <a:gd name="T109" fmla="*/ 1234 h 1609"/>
                  <a:gd name="T110" fmla="*/ 846 w 2022"/>
                  <a:gd name="T111" fmla="*/ 1205 h 1609"/>
                  <a:gd name="T112" fmla="*/ 783 w 2022"/>
                  <a:gd name="T113" fmla="*/ 1040 h 1609"/>
                  <a:gd name="T114" fmla="*/ 598 w 2022"/>
                  <a:gd name="T115" fmla="*/ 1059 h 1609"/>
                  <a:gd name="T116" fmla="*/ 365 w 2022"/>
                  <a:gd name="T117" fmla="*/ 1064 h 1609"/>
                  <a:gd name="T118" fmla="*/ 195 w 2022"/>
                  <a:gd name="T119" fmla="*/ 1079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22" h="1609">
                    <a:moveTo>
                      <a:pt x="39" y="1128"/>
                    </a:moveTo>
                    <a:lnTo>
                      <a:pt x="29" y="1111"/>
                    </a:lnTo>
                    <a:lnTo>
                      <a:pt x="20" y="1094"/>
                    </a:lnTo>
                    <a:lnTo>
                      <a:pt x="0" y="1056"/>
                    </a:lnTo>
                    <a:lnTo>
                      <a:pt x="3" y="1038"/>
                    </a:lnTo>
                    <a:lnTo>
                      <a:pt x="6" y="1020"/>
                    </a:lnTo>
                    <a:lnTo>
                      <a:pt x="16" y="1004"/>
                    </a:lnTo>
                    <a:lnTo>
                      <a:pt x="73" y="977"/>
                    </a:lnTo>
                    <a:lnTo>
                      <a:pt x="121" y="974"/>
                    </a:lnTo>
                    <a:lnTo>
                      <a:pt x="147" y="968"/>
                    </a:lnTo>
                    <a:lnTo>
                      <a:pt x="165" y="922"/>
                    </a:lnTo>
                    <a:lnTo>
                      <a:pt x="157" y="889"/>
                    </a:lnTo>
                    <a:lnTo>
                      <a:pt x="143" y="857"/>
                    </a:lnTo>
                    <a:lnTo>
                      <a:pt x="141" y="846"/>
                    </a:lnTo>
                    <a:lnTo>
                      <a:pt x="136" y="824"/>
                    </a:lnTo>
                    <a:lnTo>
                      <a:pt x="144" y="798"/>
                    </a:lnTo>
                    <a:lnTo>
                      <a:pt x="152" y="772"/>
                    </a:lnTo>
                    <a:lnTo>
                      <a:pt x="153" y="744"/>
                    </a:lnTo>
                    <a:lnTo>
                      <a:pt x="153" y="716"/>
                    </a:lnTo>
                    <a:lnTo>
                      <a:pt x="145" y="699"/>
                    </a:lnTo>
                    <a:lnTo>
                      <a:pt x="136" y="682"/>
                    </a:lnTo>
                    <a:lnTo>
                      <a:pt x="115" y="641"/>
                    </a:lnTo>
                    <a:lnTo>
                      <a:pt x="84" y="610"/>
                    </a:lnTo>
                    <a:lnTo>
                      <a:pt x="70" y="596"/>
                    </a:lnTo>
                    <a:lnTo>
                      <a:pt x="53" y="550"/>
                    </a:lnTo>
                    <a:lnTo>
                      <a:pt x="18" y="525"/>
                    </a:lnTo>
                    <a:lnTo>
                      <a:pt x="19" y="520"/>
                    </a:lnTo>
                    <a:lnTo>
                      <a:pt x="29" y="520"/>
                    </a:lnTo>
                    <a:lnTo>
                      <a:pt x="29" y="515"/>
                    </a:lnTo>
                    <a:lnTo>
                      <a:pt x="39" y="515"/>
                    </a:lnTo>
                    <a:lnTo>
                      <a:pt x="44" y="510"/>
                    </a:lnTo>
                    <a:lnTo>
                      <a:pt x="44" y="505"/>
                    </a:lnTo>
                    <a:lnTo>
                      <a:pt x="54" y="505"/>
                    </a:lnTo>
                    <a:lnTo>
                      <a:pt x="54" y="500"/>
                    </a:lnTo>
                    <a:lnTo>
                      <a:pt x="58" y="495"/>
                    </a:lnTo>
                    <a:lnTo>
                      <a:pt x="83" y="495"/>
                    </a:lnTo>
                    <a:lnTo>
                      <a:pt x="92" y="491"/>
                    </a:lnTo>
                    <a:lnTo>
                      <a:pt x="97" y="486"/>
                    </a:lnTo>
                    <a:lnTo>
                      <a:pt x="102" y="481"/>
                    </a:lnTo>
                    <a:lnTo>
                      <a:pt x="107" y="476"/>
                    </a:lnTo>
                    <a:lnTo>
                      <a:pt x="136" y="476"/>
                    </a:lnTo>
                    <a:lnTo>
                      <a:pt x="141" y="481"/>
                    </a:lnTo>
                    <a:lnTo>
                      <a:pt x="146" y="481"/>
                    </a:lnTo>
                    <a:lnTo>
                      <a:pt x="151" y="486"/>
                    </a:lnTo>
                    <a:lnTo>
                      <a:pt x="156" y="491"/>
                    </a:lnTo>
                    <a:lnTo>
                      <a:pt x="161" y="495"/>
                    </a:lnTo>
                    <a:lnTo>
                      <a:pt x="175" y="495"/>
                    </a:lnTo>
                    <a:lnTo>
                      <a:pt x="175" y="500"/>
                    </a:lnTo>
                    <a:lnTo>
                      <a:pt x="180" y="500"/>
                    </a:lnTo>
                    <a:lnTo>
                      <a:pt x="180" y="491"/>
                    </a:lnTo>
                    <a:lnTo>
                      <a:pt x="185" y="486"/>
                    </a:lnTo>
                    <a:lnTo>
                      <a:pt x="199" y="486"/>
                    </a:lnTo>
                    <a:lnTo>
                      <a:pt x="204" y="481"/>
                    </a:lnTo>
                    <a:lnTo>
                      <a:pt x="204" y="476"/>
                    </a:lnTo>
                    <a:lnTo>
                      <a:pt x="209" y="476"/>
                    </a:lnTo>
                    <a:lnTo>
                      <a:pt x="209" y="427"/>
                    </a:lnTo>
                    <a:lnTo>
                      <a:pt x="204" y="423"/>
                    </a:lnTo>
                    <a:lnTo>
                      <a:pt x="214" y="418"/>
                    </a:lnTo>
                    <a:lnTo>
                      <a:pt x="219" y="418"/>
                    </a:lnTo>
                    <a:lnTo>
                      <a:pt x="233" y="408"/>
                    </a:lnTo>
                    <a:lnTo>
                      <a:pt x="241" y="403"/>
                    </a:lnTo>
                    <a:lnTo>
                      <a:pt x="238" y="403"/>
                    </a:lnTo>
                    <a:lnTo>
                      <a:pt x="248" y="398"/>
                    </a:lnTo>
                    <a:lnTo>
                      <a:pt x="253" y="393"/>
                    </a:lnTo>
                    <a:lnTo>
                      <a:pt x="258" y="389"/>
                    </a:lnTo>
                    <a:lnTo>
                      <a:pt x="258" y="369"/>
                    </a:lnTo>
                    <a:lnTo>
                      <a:pt x="263" y="364"/>
                    </a:lnTo>
                    <a:lnTo>
                      <a:pt x="258" y="364"/>
                    </a:lnTo>
                    <a:lnTo>
                      <a:pt x="263" y="354"/>
                    </a:lnTo>
                    <a:lnTo>
                      <a:pt x="268" y="354"/>
                    </a:lnTo>
                    <a:lnTo>
                      <a:pt x="268" y="350"/>
                    </a:lnTo>
                    <a:lnTo>
                      <a:pt x="272" y="345"/>
                    </a:lnTo>
                    <a:lnTo>
                      <a:pt x="272" y="340"/>
                    </a:lnTo>
                    <a:lnTo>
                      <a:pt x="277" y="340"/>
                    </a:lnTo>
                    <a:lnTo>
                      <a:pt x="287" y="335"/>
                    </a:lnTo>
                    <a:lnTo>
                      <a:pt x="292" y="330"/>
                    </a:lnTo>
                    <a:lnTo>
                      <a:pt x="316" y="330"/>
                    </a:lnTo>
                    <a:lnTo>
                      <a:pt x="321" y="325"/>
                    </a:lnTo>
                    <a:lnTo>
                      <a:pt x="321" y="335"/>
                    </a:lnTo>
                    <a:lnTo>
                      <a:pt x="326" y="335"/>
                    </a:lnTo>
                    <a:lnTo>
                      <a:pt x="326" y="350"/>
                    </a:lnTo>
                    <a:lnTo>
                      <a:pt x="321" y="350"/>
                    </a:lnTo>
                    <a:lnTo>
                      <a:pt x="321" y="354"/>
                    </a:lnTo>
                    <a:lnTo>
                      <a:pt x="311" y="374"/>
                    </a:lnTo>
                    <a:lnTo>
                      <a:pt x="306" y="374"/>
                    </a:lnTo>
                    <a:lnTo>
                      <a:pt x="306" y="389"/>
                    </a:lnTo>
                    <a:lnTo>
                      <a:pt x="311" y="398"/>
                    </a:lnTo>
                    <a:lnTo>
                      <a:pt x="321" y="400"/>
                    </a:lnTo>
                    <a:lnTo>
                      <a:pt x="321" y="408"/>
                    </a:lnTo>
                    <a:lnTo>
                      <a:pt x="316" y="408"/>
                    </a:lnTo>
                    <a:lnTo>
                      <a:pt x="316" y="413"/>
                    </a:lnTo>
                    <a:lnTo>
                      <a:pt x="326" y="413"/>
                    </a:lnTo>
                    <a:lnTo>
                      <a:pt x="321" y="413"/>
                    </a:lnTo>
                    <a:lnTo>
                      <a:pt x="326" y="413"/>
                    </a:lnTo>
                    <a:lnTo>
                      <a:pt x="331" y="418"/>
                    </a:lnTo>
                    <a:lnTo>
                      <a:pt x="336" y="418"/>
                    </a:lnTo>
                    <a:lnTo>
                      <a:pt x="340" y="413"/>
                    </a:lnTo>
                    <a:lnTo>
                      <a:pt x="345" y="408"/>
                    </a:lnTo>
                    <a:lnTo>
                      <a:pt x="350" y="403"/>
                    </a:lnTo>
                    <a:lnTo>
                      <a:pt x="355" y="398"/>
                    </a:lnTo>
                    <a:lnTo>
                      <a:pt x="360" y="393"/>
                    </a:lnTo>
                    <a:lnTo>
                      <a:pt x="365" y="393"/>
                    </a:lnTo>
                    <a:lnTo>
                      <a:pt x="365" y="389"/>
                    </a:lnTo>
                    <a:lnTo>
                      <a:pt x="370" y="384"/>
                    </a:lnTo>
                    <a:lnTo>
                      <a:pt x="374" y="379"/>
                    </a:lnTo>
                    <a:lnTo>
                      <a:pt x="379" y="379"/>
                    </a:lnTo>
                    <a:lnTo>
                      <a:pt x="384" y="374"/>
                    </a:lnTo>
                    <a:lnTo>
                      <a:pt x="394" y="374"/>
                    </a:lnTo>
                    <a:lnTo>
                      <a:pt x="399" y="379"/>
                    </a:lnTo>
                    <a:lnTo>
                      <a:pt x="408" y="379"/>
                    </a:lnTo>
                    <a:lnTo>
                      <a:pt x="408" y="393"/>
                    </a:lnTo>
                    <a:lnTo>
                      <a:pt x="408" y="398"/>
                    </a:lnTo>
                    <a:lnTo>
                      <a:pt x="413" y="398"/>
                    </a:lnTo>
                    <a:lnTo>
                      <a:pt x="413" y="403"/>
                    </a:lnTo>
                    <a:lnTo>
                      <a:pt x="418" y="413"/>
                    </a:lnTo>
                    <a:lnTo>
                      <a:pt x="413" y="413"/>
                    </a:lnTo>
                    <a:lnTo>
                      <a:pt x="413" y="432"/>
                    </a:lnTo>
                    <a:lnTo>
                      <a:pt x="418" y="432"/>
                    </a:lnTo>
                    <a:lnTo>
                      <a:pt x="418" y="437"/>
                    </a:lnTo>
                    <a:lnTo>
                      <a:pt x="428" y="437"/>
                    </a:lnTo>
                    <a:lnTo>
                      <a:pt x="428" y="432"/>
                    </a:lnTo>
                    <a:lnTo>
                      <a:pt x="433" y="432"/>
                    </a:lnTo>
                    <a:lnTo>
                      <a:pt x="433" y="447"/>
                    </a:lnTo>
                    <a:lnTo>
                      <a:pt x="457" y="447"/>
                    </a:lnTo>
                    <a:lnTo>
                      <a:pt x="457" y="452"/>
                    </a:lnTo>
                    <a:lnTo>
                      <a:pt x="462" y="452"/>
                    </a:lnTo>
                    <a:lnTo>
                      <a:pt x="462" y="457"/>
                    </a:lnTo>
                    <a:lnTo>
                      <a:pt x="467" y="457"/>
                    </a:lnTo>
                    <a:lnTo>
                      <a:pt x="472" y="461"/>
                    </a:lnTo>
                    <a:lnTo>
                      <a:pt x="477" y="457"/>
                    </a:lnTo>
                    <a:lnTo>
                      <a:pt x="481" y="457"/>
                    </a:lnTo>
                    <a:lnTo>
                      <a:pt x="491" y="457"/>
                    </a:lnTo>
                    <a:lnTo>
                      <a:pt x="496" y="457"/>
                    </a:lnTo>
                    <a:lnTo>
                      <a:pt x="501" y="452"/>
                    </a:lnTo>
                    <a:lnTo>
                      <a:pt x="506" y="447"/>
                    </a:lnTo>
                    <a:lnTo>
                      <a:pt x="511" y="452"/>
                    </a:lnTo>
                    <a:lnTo>
                      <a:pt x="506" y="442"/>
                    </a:lnTo>
                    <a:lnTo>
                      <a:pt x="506" y="432"/>
                    </a:lnTo>
                    <a:lnTo>
                      <a:pt x="501" y="432"/>
                    </a:lnTo>
                    <a:lnTo>
                      <a:pt x="501" y="427"/>
                    </a:lnTo>
                    <a:lnTo>
                      <a:pt x="506" y="427"/>
                    </a:lnTo>
                    <a:lnTo>
                      <a:pt x="511" y="432"/>
                    </a:lnTo>
                    <a:lnTo>
                      <a:pt x="515" y="432"/>
                    </a:lnTo>
                    <a:lnTo>
                      <a:pt x="525" y="427"/>
                    </a:lnTo>
                    <a:lnTo>
                      <a:pt x="530" y="423"/>
                    </a:lnTo>
                    <a:lnTo>
                      <a:pt x="535" y="423"/>
                    </a:lnTo>
                    <a:lnTo>
                      <a:pt x="535" y="427"/>
                    </a:lnTo>
                    <a:lnTo>
                      <a:pt x="545" y="427"/>
                    </a:lnTo>
                    <a:lnTo>
                      <a:pt x="545" y="423"/>
                    </a:lnTo>
                    <a:lnTo>
                      <a:pt x="549" y="423"/>
                    </a:lnTo>
                    <a:lnTo>
                      <a:pt x="549" y="427"/>
                    </a:lnTo>
                    <a:lnTo>
                      <a:pt x="554" y="432"/>
                    </a:lnTo>
                    <a:lnTo>
                      <a:pt x="559" y="432"/>
                    </a:lnTo>
                    <a:lnTo>
                      <a:pt x="559" y="437"/>
                    </a:lnTo>
                    <a:lnTo>
                      <a:pt x="564" y="437"/>
                    </a:lnTo>
                    <a:lnTo>
                      <a:pt x="569" y="442"/>
                    </a:lnTo>
                    <a:lnTo>
                      <a:pt x="569" y="447"/>
                    </a:lnTo>
                    <a:lnTo>
                      <a:pt x="574" y="452"/>
                    </a:lnTo>
                    <a:lnTo>
                      <a:pt x="579" y="457"/>
                    </a:lnTo>
                    <a:lnTo>
                      <a:pt x="588" y="476"/>
                    </a:lnTo>
                    <a:lnTo>
                      <a:pt x="593" y="481"/>
                    </a:lnTo>
                    <a:lnTo>
                      <a:pt x="598" y="486"/>
                    </a:lnTo>
                    <a:lnTo>
                      <a:pt x="608" y="495"/>
                    </a:lnTo>
                    <a:lnTo>
                      <a:pt x="613" y="505"/>
                    </a:lnTo>
                    <a:lnTo>
                      <a:pt x="613" y="520"/>
                    </a:lnTo>
                    <a:lnTo>
                      <a:pt x="617" y="525"/>
                    </a:lnTo>
                    <a:lnTo>
                      <a:pt x="622" y="525"/>
                    </a:lnTo>
                    <a:lnTo>
                      <a:pt x="622" y="529"/>
                    </a:lnTo>
                    <a:lnTo>
                      <a:pt x="627" y="534"/>
                    </a:lnTo>
                    <a:lnTo>
                      <a:pt x="632" y="539"/>
                    </a:lnTo>
                    <a:lnTo>
                      <a:pt x="637" y="544"/>
                    </a:lnTo>
                    <a:lnTo>
                      <a:pt x="642" y="544"/>
                    </a:lnTo>
                    <a:lnTo>
                      <a:pt x="637" y="549"/>
                    </a:lnTo>
                    <a:lnTo>
                      <a:pt x="637" y="554"/>
                    </a:lnTo>
                    <a:lnTo>
                      <a:pt x="642" y="559"/>
                    </a:lnTo>
                    <a:lnTo>
                      <a:pt x="642" y="564"/>
                    </a:lnTo>
                    <a:lnTo>
                      <a:pt x="627" y="568"/>
                    </a:lnTo>
                    <a:lnTo>
                      <a:pt x="622" y="573"/>
                    </a:lnTo>
                    <a:lnTo>
                      <a:pt x="613" y="588"/>
                    </a:lnTo>
                    <a:lnTo>
                      <a:pt x="617" y="588"/>
                    </a:lnTo>
                    <a:lnTo>
                      <a:pt x="613" y="598"/>
                    </a:lnTo>
                    <a:lnTo>
                      <a:pt x="617" y="627"/>
                    </a:lnTo>
                    <a:lnTo>
                      <a:pt x="617" y="636"/>
                    </a:lnTo>
                    <a:lnTo>
                      <a:pt x="613" y="646"/>
                    </a:lnTo>
                    <a:lnTo>
                      <a:pt x="613" y="690"/>
                    </a:lnTo>
                    <a:lnTo>
                      <a:pt x="617" y="709"/>
                    </a:lnTo>
                    <a:lnTo>
                      <a:pt x="617" y="724"/>
                    </a:lnTo>
                    <a:lnTo>
                      <a:pt x="622" y="729"/>
                    </a:lnTo>
                    <a:lnTo>
                      <a:pt x="627" y="738"/>
                    </a:lnTo>
                    <a:lnTo>
                      <a:pt x="637" y="743"/>
                    </a:lnTo>
                    <a:lnTo>
                      <a:pt x="647" y="753"/>
                    </a:lnTo>
                    <a:lnTo>
                      <a:pt x="661" y="758"/>
                    </a:lnTo>
                    <a:lnTo>
                      <a:pt x="671" y="758"/>
                    </a:lnTo>
                    <a:lnTo>
                      <a:pt x="681" y="753"/>
                    </a:lnTo>
                    <a:lnTo>
                      <a:pt x="690" y="748"/>
                    </a:lnTo>
                    <a:lnTo>
                      <a:pt x="705" y="748"/>
                    </a:lnTo>
                    <a:lnTo>
                      <a:pt x="710" y="753"/>
                    </a:lnTo>
                    <a:lnTo>
                      <a:pt x="710" y="758"/>
                    </a:lnTo>
                    <a:lnTo>
                      <a:pt x="720" y="763"/>
                    </a:lnTo>
                    <a:lnTo>
                      <a:pt x="749" y="763"/>
                    </a:lnTo>
                    <a:lnTo>
                      <a:pt x="754" y="758"/>
                    </a:lnTo>
                    <a:lnTo>
                      <a:pt x="758" y="748"/>
                    </a:lnTo>
                    <a:lnTo>
                      <a:pt x="749" y="738"/>
                    </a:lnTo>
                    <a:lnTo>
                      <a:pt x="744" y="724"/>
                    </a:lnTo>
                    <a:lnTo>
                      <a:pt x="739" y="714"/>
                    </a:lnTo>
                    <a:lnTo>
                      <a:pt x="739" y="704"/>
                    </a:lnTo>
                    <a:lnTo>
                      <a:pt x="744" y="700"/>
                    </a:lnTo>
                    <a:lnTo>
                      <a:pt x="739" y="695"/>
                    </a:lnTo>
                    <a:lnTo>
                      <a:pt x="734" y="690"/>
                    </a:lnTo>
                    <a:lnTo>
                      <a:pt x="739" y="690"/>
                    </a:lnTo>
                    <a:lnTo>
                      <a:pt x="734" y="685"/>
                    </a:lnTo>
                    <a:lnTo>
                      <a:pt x="739" y="675"/>
                    </a:lnTo>
                    <a:lnTo>
                      <a:pt x="744" y="675"/>
                    </a:lnTo>
                    <a:lnTo>
                      <a:pt x="744" y="666"/>
                    </a:lnTo>
                    <a:lnTo>
                      <a:pt x="749" y="666"/>
                    </a:lnTo>
                    <a:lnTo>
                      <a:pt x="763" y="651"/>
                    </a:lnTo>
                    <a:lnTo>
                      <a:pt x="778" y="636"/>
                    </a:lnTo>
                    <a:lnTo>
                      <a:pt x="783" y="636"/>
                    </a:lnTo>
                    <a:lnTo>
                      <a:pt x="783" y="646"/>
                    </a:lnTo>
                    <a:lnTo>
                      <a:pt x="788" y="646"/>
                    </a:lnTo>
                    <a:lnTo>
                      <a:pt x="788" y="627"/>
                    </a:lnTo>
                    <a:lnTo>
                      <a:pt x="783" y="622"/>
                    </a:lnTo>
                    <a:lnTo>
                      <a:pt x="788" y="612"/>
                    </a:lnTo>
                    <a:lnTo>
                      <a:pt x="788" y="602"/>
                    </a:lnTo>
                    <a:lnTo>
                      <a:pt x="783" y="593"/>
                    </a:lnTo>
                    <a:lnTo>
                      <a:pt x="788" y="593"/>
                    </a:lnTo>
                    <a:lnTo>
                      <a:pt x="783" y="588"/>
                    </a:lnTo>
                    <a:lnTo>
                      <a:pt x="778" y="583"/>
                    </a:lnTo>
                    <a:lnTo>
                      <a:pt x="792" y="578"/>
                    </a:lnTo>
                    <a:lnTo>
                      <a:pt x="802" y="573"/>
                    </a:lnTo>
                    <a:lnTo>
                      <a:pt x="797" y="568"/>
                    </a:lnTo>
                    <a:lnTo>
                      <a:pt x="792" y="559"/>
                    </a:lnTo>
                    <a:lnTo>
                      <a:pt x="783" y="544"/>
                    </a:lnTo>
                    <a:lnTo>
                      <a:pt x="768" y="525"/>
                    </a:lnTo>
                    <a:lnTo>
                      <a:pt x="768" y="520"/>
                    </a:lnTo>
                    <a:lnTo>
                      <a:pt x="763" y="510"/>
                    </a:lnTo>
                    <a:lnTo>
                      <a:pt x="758" y="495"/>
                    </a:lnTo>
                    <a:lnTo>
                      <a:pt x="749" y="486"/>
                    </a:lnTo>
                    <a:lnTo>
                      <a:pt x="744" y="466"/>
                    </a:lnTo>
                    <a:lnTo>
                      <a:pt x="739" y="447"/>
                    </a:lnTo>
                    <a:lnTo>
                      <a:pt x="734" y="437"/>
                    </a:lnTo>
                    <a:lnTo>
                      <a:pt x="724" y="423"/>
                    </a:lnTo>
                    <a:lnTo>
                      <a:pt x="720" y="413"/>
                    </a:lnTo>
                    <a:lnTo>
                      <a:pt x="710" y="403"/>
                    </a:lnTo>
                    <a:lnTo>
                      <a:pt x="700" y="398"/>
                    </a:lnTo>
                    <a:lnTo>
                      <a:pt x="676" y="398"/>
                    </a:lnTo>
                    <a:lnTo>
                      <a:pt x="661" y="393"/>
                    </a:lnTo>
                    <a:lnTo>
                      <a:pt x="652" y="398"/>
                    </a:lnTo>
                    <a:lnTo>
                      <a:pt x="647" y="403"/>
                    </a:lnTo>
                    <a:lnTo>
                      <a:pt x="642" y="403"/>
                    </a:lnTo>
                    <a:lnTo>
                      <a:pt x="637" y="398"/>
                    </a:lnTo>
                    <a:lnTo>
                      <a:pt x="632" y="393"/>
                    </a:lnTo>
                    <a:lnTo>
                      <a:pt x="622" y="384"/>
                    </a:lnTo>
                    <a:lnTo>
                      <a:pt x="617" y="379"/>
                    </a:lnTo>
                    <a:lnTo>
                      <a:pt x="613" y="374"/>
                    </a:lnTo>
                    <a:lnTo>
                      <a:pt x="608" y="369"/>
                    </a:lnTo>
                    <a:lnTo>
                      <a:pt x="603" y="369"/>
                    </a:lnTo>
                    <a:lnTo>
                      <a:pt x="603" y="359"/>
                    </a:lnTo>
                    <a:lnTo>
                      <a:pt x="598" y="350"/>
                    </a:lnTo>
                    <a:lnTo>
                      <a:pt x="593" y="345"/>
                    </a:lnTo>
                    <a:lnTo>
                      <a:pt x="593" y="330"/>
                    </a:lnTo>
                    <a:lnTo>
                      <a:pt x="598" y="325"/>
                    </a:lnTo>
                    <a:lnTo>
                      <a:pt x="603" y="325"/>
                    </a:lnTo>
                    <a:lnTo>
                      <a:pt x="603" y="316"/>
                    </a:lnTo>
                    <a:lnTo>
                      <a:pt x="603" y="320"/>
                    </a:lnTo>
                    <a:lnTo>
                      <a:pt x="603" y="311"/>
                    </a:lnTo>
                    <a:lnTo>
                      <a:pt x="603" y="311"/>
                    </a:lnTo>
                    <a:lnTo>
                      <a:pt x="603" y="296"/>
                    </a:lnTo>
                    <a:lnTo>
                      <a:pt x="598" y="301"/>
                    </a:lnTo>
                    <a:lnTo>
                      <a:pt x="598" y="277"/>
                    </a:lnTo>
                    <a:lnTo>
                      <a:pt x="603" y="277"/>
                    </a:lnTo>
                    <a:lnTo>
                      <a:pt x="603" y="262"/>
                    </a:lnTo>
                    <a:lnTo>
                      <a:pt x="608" y="257"/>
                    </a:lnTo>
                    <a:lnTo>
                      <a:pt x="608" y="252"/>
                    </a:lnTo>
                    <a:lnTo>
                      <a:pt x="603" y="252"/>
                    </a:lnTo>
                    <a:lnTo>
                      <a:pt x="603" y="257"/>
                    </a:lnTo>
                    <a:lnTo>
                      <a:pt x="598" y="262"/>
                    </a:lnTo>
                    <a:lnTo>
                      <a:pt x="598" y="257"/>
                    </a:lnTo>
                    <a:lnTo>
                      <a:pt x="593" y="257"/>
                    </a:lnTo>
                    <a:lnTo>
                      <a:pt x="588" y="252"/>
                    </a:lnTo>
                    <a:lnTo>
                      <a:pt x="588" y="243"/>
                    </a:lnTo>
                    <a:lnTo>
                      <a:pt x="583" y="233"/>
                    </a:lnTo>
                    <a:lnTo>
                      <a:pt x="583" y="228"/>
                    </a:lnTo>
                    <a:lnTo>
                      <a:pt x="579" y="223"/>
                    </a:lnTo>
                    <a:lnTo>
                      <a:pt x="583" y="223"/>
                    </a:lnTo>
                    <a:lnTo>
                      <a:pt x="583" y="218"/>
                    </a:lnTo>
                    <a:lnTo>
                      <a:pt x="579" y="218"/>
                    </a:lnTo>
                    <a:lnTo>
                      <a:pt x="583" y="218"/>
                    </a:lnTo>
                    <a:lnTo>
                      <a:pt x="579" y="214"/>
                    </a:lnTo>
                    <a:lnTo>
                      <a:pt x="583" y="209"/>
                    </a:lnTo>
                    <a:lnTo>
                      <a:pt x="588" y="204"/>
                    </a:lnTo>
                    <a:lnTo>
                      <a:pt x="588" y="199"/>
                    </a:lnTo>
                    <a:lnTo>
                      <a:pt x="593" y="199"/>
                    </a:lnTo>
                    <a:lnTo>
                      <a:pt x="593" y="194"/>
                    </a:lnTo>
                    <a:lnTo>
                      <a:pt x="593" y="184"/>
                    </a:lnTo>
                    <a:lnTo>
                      <a:pt x="598" y="170"/>
                    </a:lnTo>
                    <a:lnTo>
                      <a:pt x="603" y="160"/>
                    </a:lnTo>
                    <a:lnTo>
                      <a:pt x="603" y="150"/>
                    </a:lnTo>
                    <a:lnTo>
                      <a:pt x="608" y="141"/>
                    </a:lnTo>
                    <a:lnTo>
                      <a:pt x="613" y="136"/>
                    </a:lnTo>
                    <a:lnTo>
                      <a:pt x="613" y="131"/>
                    </a:lnTo>
                    <a:lnTo>
                      <a:pt x="617" y="131"/>
                    </a:lnTo>
                    <a:lnTo>
                      <a:pt x="617" y="141"/>
                    </a:lnTo>
                    <a:lnTo>
                      <a:pt x="622" y="141"/>
                    </a:lnTo>
                    <a:lnTo>
                      <a:pt x="622" y="145"/>
                    </a:lnTo>
                    <a:lnTo>
                      <a:pt x="617" y="150"/>
                    </a:lnTo>
                    <a:lnTo>
                      <a:pt x="613" y="150"/>
                    </a:lnTo>
                    <a:lnTo>
                      <a:pt x="613" y="175"/>
                    </a:lnTo>
                    <a:lnTo>
                      <a:pt x="608" y="175"/>
                    </a:lnTo>
                    <a:lnTo>
                      <a:pt x="613" y="184"/>
                    </a:lnTo>
                    <a:lnTo>
                      <a:pt x="611" y="195"/>
                    </a:lnTo>
                    <a:lnTo>
                      <a:pt x="612" y="203"/>
                    </a:lnTo>
                    <a:lnTo>
                      <a:pt x="613" y="209"/>
                    </a:lnTo>
                    <a:lnTo>
                      <a:pt x="622" y="209"/>
                    </a:lnTo>
                    <a:lnTo>
                      <a:pt x="622" y="206"/>
                    </a:lnTo>
                    <a:lnTo>
                      <a:pt x="617" y="204"/>
                    </a:lnTo>
                    <a:lnTo>
                      <a:pt x="617" y="195"/>
                    </a:lnTo>
                    <a:lnTo>
                      <a:pt x="620" y="193"/>
                    </a:lnTo>
                    <a:lnTo>
                      <a:pt x="622" y="189"/>
                    </a:lnTo>
                    <a:lnTo>
                      <a:pt x="617" y="184"/>
                    </a:lnTo>
                    <a:lnTo>
                      <a:pt x="617" y="165"/>
                    </a:lnTo>
                    <a:lnTo>
                      <a:pt x="622" y="160"/>
                    </a:lnTo>
                    <a:lnTo>
                      <a:pt x="627" y="160"/>
                    </a:lnTo>
                    <a:lnTo>
                      <a:pt x="627" y="193"/>
                    </a:lnTo>
                    <a:lnTo>
                      <a:pt x="625" y="195"/>
                    </a:lnTo>
                    <a:lnTo>
                      <a:pt x="623" y="196"/>
                    </a:lnTo>
                    <a:lnTo>
                      <a:pt x="625" y="201"/>
                    </a:lnTo>
                    <a:lnTo>
                      <a:pt x="632" y="194"/>
                    </a:lnTo>
                    <a:lnTo>
                      <a:pt x="637" y="189"/>
                    </a:lnTo>
                    <a:lnTo>
                      <a:pt x="637" y="184"/>
                    </a:lnTo>
                    <a:lnTo>
                      <a:pt x="642" y="179"/>
                    </a:lnTo>
                    <a:lnTo>
                      <a:pt x="642" y="170"/>
                    </a:lnTo>
                    <a:lnTo>
                      <a:pt x="647" y="170"/>
                    </a:lnTo>
                    <a:lnTo>
                      <a:pt x="647" y="165"/>
                    </a:lnTo>
                    <a:lnTo>
                      <a:pt x="652" y="165"/>
                    </a:lnTo>
                    <a:lnTo>
                      <a:pt x="653" y="167"/>
                    </a:lnTo>
                    <a:lnTo>
                      <a:pt x="654" y="160"/>
                    </a:lnTo>
                    <a:lnTo>
                      <a:pt x="656" y="150"/>
                    </a:lnTo>
                    <a:lnTo>
                      <a:pt x="654" y="150"/>
                    </a:lnTo>
                    <a:lnTo>
                      <a:pt x="654" y="143"/>
                    </a:lnTo>
                    <a:lnTo>
                      <a:pt x="650" y="143"/>
                    </a:lnTo>
                    <a:lnTo>
                      <a:pt x="652" y="160"/>
                    </a:lnTo>
                    <a:lnTo>
                      <a:pt x="647" y="160"/>
                    </a:lnTo>
                    <a:lnTo>
                      <a:pt x="647" y="150"/>
                    </a:lnTo>
                    <a:lnTo>
                      <a:pt x="642" y="155"/>
                    </a:lnTo>
                    <a:lnTo>
                      <a:pt x="642" y="145"/>
                    </a:lnTo>
                    <a:lnTo>
                      <a:pt x="647" y="141"/>
                    </a:lnTo>
                    <a:lnTo>
                      <a:pt x="647" y="131"/>
                    </a:lnTo>
                    <a:lnTo>
                      <a:pt x="652" y="131"/>
                    </a:lnTo>
                    <a:lnTo>
                      <a:pt x="649" y="136"/>
                    </a:lnTo>
                    <a:lnTo>
                      <a:pt x="652" y="136"/>
                    </a:lnTo>
                    <a:lnTo>
                      <a:pt x="655" y="126"/>
                    </a:lnTo>
                    <a:lnTo>
                      <a:pt x="661" y="121"/>
                    </a:lnTo>
                    <a:lnTo>
                      <a:pt x="661" y="121"/>
                    </a:lnTo>
                    <a:lnTo>
                      <a:pt x="661" y="126"/>
                    </a:lnTo>
                    <a:lnTo>
                      <a:pt x="658" y="126"/>
                    </a:lnTo>
                    <a:lnTo>
                      <a:pt x="661" y="131"/>
                    </a:lnTo>
                    <a:lnTo>
                      <a:pt x="656" y="131"/>
                    </a:lnTo>
                    <a:lnTo>
                      <a:pt x="656" y="136"/>
                    </a:lnTo>
                    <a:lnTo>
                      <a:pt x="661" y="136"/>
                    </a:lnTo>
                    <a:lnTo>
                      <a:pt x="661" y="141"/>
                    </a:lnTo>
                    <a:lnTo>
                      <a:pt x="656" y="141"/>
                    </a:lnTo>
                    <a:lnTo>
                      <a:pt x="661" y="145"/>
                    </a:lnTo>
                    <a:lnTo>
                      <a:pt x="666" y="141"/>
                    </a:lnTo>
                    <a:lnTo>
                      <a:pt x="666" y="145"/>
                    </a:lnTo>
                    <a:lnTo>
                      <a:pt x="661" y="145"/>
                    </a:lnTo>
                    <a:lnTo>
                      <a:pt x="661" y="150"/>
                    </a:lnTo>
                    <a:lnTo>
                      <a:pt x="666" y="150"/>
                    </a:lnTo>
                    <a:lnTo>
                      <a:pt x="666" y="160"/>
                    </a:lnTo>
                    <a:lnTo>
                      <a:pt x="671" y="155"/>
                    </a:lnTo>
                    <a:lnTo>
                      <a:pt x="671" y="145"/>
                    </a:lnTo>
                    <a:lnTo>
                      <a:pt x="676" y="141"/>
                    </a:lnTo>
                    <a:lnTo>
                      <a:pt x="676" y="131"/>
                    </a:lnTo>
                    <a:lnTo>
                      <a:pt x="681" y="126"/>
                    </a:lnTo>
                    <a:lnTo>
                      <a:pt x="681" y="126"/>
                    </a:lnTo>
                    <a:lnTo>
                      <a:pt x="686" y="126"/>
                    </a:lnTo>
                    <a:lnTo>
                      <a:pt x="684" y="138"/>
                    </a:lnTo>
                    <a:lnTo>
                      <a:pt x="681" y="145"/>
                    </a:lnTo>
                    <a:lnTo>
                      <a:pt x="686" y="145"/>
                    </a:lnTo>
                    <a:lnTo>
                      <a:pt x="686" y="141"/>
                    </a:lnTo>
                    <a:lnTo>
                      <a:pt x="690" y="136"/>
                    </a:lnTo>
                    <a:lnTo>
                      <a:pt x="695" y="136"/>
                    </a:lnTo>
                    <a:lnTo>
                      <a:pt x="695" y="141"/>
                    </a:lnTo>
                    <a:lnTo>
                      <a:pt x="700" y="141"/>
                    </a:lnTo>
                    <a:lnTo>
                      <a:pt x="700" y="131"/>
                    </a:lnTo>
                    <a:lnTo>
                      <a:pt x="710" y="131"/>
                    </a:lnTo>
                    <a:lnTo>
                      <a:pt x="710" y="121"/>
                    </a:lnTo>
                    <a:lnTo>
                      <a:pt x="715" y="121"/>
                    </a:lnTo>
                    <a:lnTo>
                      <a:pt x="715" y="126"/>
                    </a:lnTo>
                    <a:lnTo>
                      <a:pt x="720" y="126"/>
                    </a:lnTo>
                    <a:lnTo>
                      <a:pt x="720" y="121"/>
                    </a:lnTo>
                    <a:lnTo>
                      <a:pt x="724" y="116"/>
                    </a:lnTo>
                    <a:lnTo>
                      <a:pt x="724" y="97"/>
                    </a:lnTo>
                    <a:lnTo>
                      <a:pt x="720" y="97"/>
                    </a:lnTo>
                    <a:lnTo>
                      <a:pt x="720" y="102"/>
                    </a:lnTo>
                    <a:lnTo>
                      <a:pt x="715" y="102"/>
                    </a:lnTo>
                    <a:lnTo>
                      <a:pt x="710" y="107"/>
                    </a:lnTo>
                    <a:lnTo>
                      <a:pt x="710" y="102"/>
                    </a:lnTo>
                    <a:lnTo>
                      <a:pt x="705" y="102"/>
                    </a:lnTo>
                    <a:lnTo>
                      <a:pt x="705" y="107"/>
                    </a:lnTo>
                    <a:lnTo>
                      <a:pt x="700" y="111"/>
                    </a:lnTo>
                    <a:lnTo>
                      <a:pt x="695" y="111"/>
                    </a:lnTo>
                    <a:lnTo>
                      <a:pt x="695" y="107"/>
                    </a:lnTo>
                    <a:lnTo>
                      <a:pt x="686" y="107"/>
                    </a:lnTo>
                    <a:lnTo>
                      <a:pt x="690" y="111"/>
                    </a:lnTo>
                    <a:lnTo>
                      <a:pt x="690" y="121"/>
                    </a:lnTo>
                    <a:lnTo>
                      <a:pt x="681" y="121"/>
                    </a:lnTo>
                    <a:lnTo>
                      <a:pt x="681" y="111"/>
                    </a:lnTo>
                    <a:lnTo>
                      <a:pt x="671" y="111"/>
                    </a:lnTo>
                    <a:lnTo>
                      <a:pt x="671" y="102"/>
                    </a:lnTo>
                    <a:lnTo>
                      <a:pt x="666" y="107"/>
                    </a:lnTo>
                    <a:lnTo>
                      <a:pt x="666" y="102"/>
                    </a:lnTo>
                    <a:lnTo>
                      <a:pt x="656" y="102"/>
                    </a:lnTo>
                    <a:lnTo>
                      <a:pt x="652" y="97"/>
                    </a:lnTo>
                    <a:lnTo>
                      <a:pt x="652" y="102"/>
                    </a:lnTo>
                    <a:lnTo>
                      <a:pt x="647" y="107"/>
                    </a:lnTo>
                    <a:lnTo>
                      <a:pt x="647" y="97"/>
                    </a:lnTo>
                    <a:lnTo>
                      <a:pt x="642" y="97"/>
                    </a:lnTo>
                    <a:lnTo>
                      <a:pt x="642" y="87"/>
                    </a:lnTo>
                    <a:lnTo>
                      <a:pt x="637" y="87"/>
                    </a:lnTo>
                    <a:lnTo>
                      <a:pt x="637" y="92"/>
                    </a:lnTo>
                    <a:lnTo>
                      <a:pt x="632" y="92"/>
                    </a:lnTo>
                    <a:lnTo>
                      <a:pt x="632" y="87"/>
                    </a:lnTo>
                    <a:lnTo>
                      <a:pt x="627" y="92"/>
                    </a:lnTo>
                    <a:lnTo>
                      <a:pt x="627" y="102"/>
                    </a:lnTo>
                    <a:lnTo>
                      <a:pt x="622" y="102"/>
                    </a:lnTo>
                    <a:lnTo>
                      <a:pt x="622" y="102"/>
                    </a:lnTo>
                    <a:lnTo>
                      <a:pt x="617" y="97"/>
                    </a:lnTo>
                    <a:lnTo>
                      <a:pt x="617" y="92"/>
                    </a:lnTo>
                    <a:lnTo>
                      <a:pt x="613" y="87"/>
                    </a:lnTo>
                    <a:lnTo>
                      <a:pt x="613" y="102"/>
                    </a:lnTo>
                    <a:lnTo>
                      <a:pt x="608" y="102"/>
                    </a:lnTo>
                    <a:lnTo>
                      <a:pt x="608" y="92"/>
                    </a:lnTo>
                    <a:lnTo>
                      <a:pt x="603" y="87"/>
                    </a:lnTo>
                    <a:lnTo>
                      <a:pt x="599" y="91"/>
                    </a:lnTo>
                    <a:lnTo>
                      <a:pt x="603" y="92"/>
                    </a:lnTo>
                    <a:lnTo>
                      <a:pt x="603" y="97"/>
                    </a:lnTo>
                    <a:lnTo>
                      <a:pt x="598" y="97"/>
                    </a:lnTo>
                    <a:lnTo>
                      <a:pt x="598" y="97"/>
                    </a:lnTo>
                    <a:lnTo>
                      <a:pt x="593" y="97"/>
                    </a:lnTo>
                    <a:lnTo>
                      <a:pt x="588" y="102"/>
                    </a:lnTo>
                    <a:lnTo>
                      <a:pt x="588" y="97"/>
                    </a:lnTo>
                    <a:lnTo>
                      <a:pt x="593" y="92"/>
                    </a:lnTo>
                    <a:lnTo>
                      <a:pt x="583" y="92"/>
                    </a:lnTo>
                    <a:lnTo>
                      <a:pt x="579" y="97"/>
                    </a:lnTo>
                    <a:lnTo>
                      <a:pt x="574" y="107"/>
                    </a:lnTo>
                    <a:lnTo>
                      <a:pt x="569" y="107"/>
                    </a:lnTo>
                    <a:lnTo>
                      <a:pt x="569" y="111"/>
                    </a:lnTo>
                    <a:lnTo>
                      <a:pt x="564" y="111"/>
                    </a:lnTo>
                    <a:lnTo>
                      <a:pt x="569" y="102"/>
                    </a:lnTo>
                    <a:lnTo>
                      <a:pt x="569" y="97"/>
                    </a:lnTo>
                    <a:lnTo>
                      <a:pt x="564" y="97"/>
                    </a:lnTo>
                    <a:lnTo>
                      <a:pt x="564" y="92"/>
                    </a:lnTo>
                    <a:lnTo>
                      <a:pt x="554" y="92"/>
                    </a:lnTo>
                    <a:lnTo>
                      <a:pt x="554" y="97"/>
                    </a:lnTo>
                    <a:lnTo>
                      <a:pt x="549" y="92"/>
                    </a:lnTo>
                    <a:lnTo>
                      <a:pt x="549" y="87"/>
                    </a:lnTo>
                    <a:lnTo>
                      <a:pt x="545" y="82"/>
                    </a:lnTo>
                    <a:lnTo>
                      <a:pt x="540" y="82"/>
                    </a:lnTo>
                    <a:lnTo>
                      <a:pt x="540" y="87"/>
                    </a:lnTo>
                    <a:lnTo>
                      <a:pt x="535" y="92"/>
                    </a:lnTo>
                    <a:lnTo>
                      <a:pt x="535" y="73"/>
                    </a:lnTo>
                    <a:lnTo>
                      <a:pt x="530" y="73"/>
                    </a:lnTo>
                    <a:lnTo>
                      <a:pt x="530" y="77"/>
                    </a:lnTo>
                    <a:lnTo>
                      <a:pt x="520" y="77"/>
                    </a:lnTo>
                    <a:lnTo>
                      <a:pt x="525" y="73"/>
                    </a:lnTo>
                    <a:lnTo>
                      <a:pt x="525" y="73"/>
                    </a:lnTo>
                    <a:lnTo>
                      <a:pt x="525" y="68"/>
                    </a:lnTo>
                    <a:lnTo>
                      <a:pt x="520" y="68"/>
                    </a:lnTo>
                    <a:lnTo>
                      <a:pt x="520" y="63"/>
                    </a:lnTo>
                    <a:lnTo>
                      <a:pt x="511" y="63"/>
                    </a:lnTo>
                    <a:lnTo>
                      <a:pt x="511" y="48"/>
                    </a:lnTo>
                    <a:lnTo>
                      <a:pt x="515" y="43"/>
                    </a:lnTo>
                    <a:lnTo>
                      <a:pt x="515" y="43"/>
                    </a:lnTo>
                    <a:lnTo>
                      <a:pt x="515" y="39"/>
                    </a:lnTo>
                    <a:lnTo>
                      <a:pt x="511" y="39"/>
                    </a:lnTo>
                    <a:lnTo>
                      <a:pt x="511" y="43"/>
                    </a:lnTo>
                    <a:lnTo>
                      <a:pt x="506" y="43"/>
                    </a:lnTo>
                    <a:lnTo>
                      <a:pt x="506" y="48"/>
                    </a:lnTo>
                    <a:lnTo>
                      <a:pt x="500" y="49"/>
                    </a:lnTo>
                    <a:lnTo>
                      <a:pt x="498" y="52"/>
                    </a:lnTo>
                    <a:lnTo>
                      <a:pt x="501" y="53"/>
                    </a:lnTo>
                    <a:lnTo>
                      <a:pt x="501" y="58"/>
                    </a:lnTo>
                    <a:lnTo>
                      <a:pt x="496" y="53"/>
                    </a:lnTo>
                    <a:lnTo>
                      <a:pt x="496" y="58"/>
                    </a:lnTo>
                    <a:lnTo>
                      <a:pt x="491" y="63"/>
                    </a:lnTo>
                    <a:lnTo>
                      <a:pt x="491" y="58"/>
                    </a:lnTo>
                    <a:lnTo>
                      <a:pt x="486" y="58"/>
                    </a:lnTo>
                    <a:lnTo>
                      <a:pt x="491" y="53"/>
                    </a:lnTo>
                    <a:lnTo>
                      <a:pt x="486" y="53"/>
                    </a:lnTo>
                    <a:lnTo>
                      <a:pt x="486" y="48"/>
                    </a:lnTo>
                    <a:lnTo>
                      <a:pt x="491" y="48"/>
                    </a:lnTo>
                    <a:lnTo>
                      <a:pt x="491" y="43"/>
                    </a:lnTo>
                    <a:lnTo>
                      <a:pt x="496" y="48"/>
                    </a:lnTo>
                    <a:lnTo>
                      <a:pt x="499" y="45"/>
                    </a:lnTo>
                    <a:lnTo>
                      <a:pt x="501" y="39"/>
                    </a:lnTo>
                    <a:lnTo>
                      <a:pt x="501" y="34"/>
                    </a:lnTo>
                    <a:lnTo>
                      <a:pt x="506" y="34"/>
                    </a:lnTo>
                    <a:lnTo>
                      <a:pt x="506" y="29"/>
                    </a:lnTo>
                    <a:lnTo>
                      <a:pt x="515" y="34"/>
                    </a:lnTo>
                    <a:lnTo>
                      <a:pt x="520" y="34"/>
                    </a:lnTo>
                    <a:lnTo>
                      <a:pt x="520" y="29"/>
                    </a:lnTo>
                    <a:lnTo>
                      <a:pt x="530" y="29"/>
                    </a:lnTo>
                    <a:lnTo>
                      <a:pt x="530" y="24"/>
                    </a:lnTo>
                    <a:lnTo>
                      <a:pt x="579" y="24"/>
                    </a:lnTo>
                    <a:lnTo>
                      <a:pt x="588" y="19"/>
                    </a:lnTo>
                    <a:lnTo>
                      <a:pt x="627" y="19"/>
                    </a:lnTo>
                    <a:lnTo>
                      <a:pt x="632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66" y="19"/>
                    </a:lnTo>
                    <a:lnTo>
                      <a:pt x="671" y="14"/>
                    </a:lnTo>
                    <a:lnTo>
                      <a:pt x="690" y="14"/>
                    </a:lnTo>
                    <a:lnTo>
                      <a:pt x="690" y="9"/>
                    </a:lnTo>
                    <a:lnTo>
                      <a:pt x="695" y="9"/>
                    </a:lnTo>
                    <a:lnTo>
                      <a:pt x="700" y="14"/>
                    </a:lnTo>
                    <a:lnTo>
                      <a:pt x="710" y="14"/>
                    </a:lnTo>
                    <a:lnTo>
                      <a:pt x="710" y="9"/>
                    </a:lnTo>
                    <a:lnTo>
                      <a:pt x="715" y="14"/>
                    </a:lnTo>
                    <a:lnTo>
                      <a:pt x="720" y="9"/>
                    </a:lnTo>
                    <a:lnTo>
                      <a:pt x="734" y="9"/>
                    </a:lnTo>
                    <a:lnTo>
                      <a:pt x="739" y="14"/>
                    </a:lnTo>
                    <a:lnTo>
                      <a:pt x="744" y="9"/>
                    </a:lnTo>
                    <a:lnTo>
                      <a:pt x="758" y="9"/>
                    </a:lnTo>
                    <a:lnTo>
                      <a:pt x="758" y="14"/>
                    </a:lnTo>
                    <a:lnTo>
                      <a:pt x="763" y="19"/>
                    </a:lnTo>
                    <a:lnTo>
                      <a:pt x="768" y="19"/>
                    </a:lnTo>
                    <a:lnTo>
                      <a:pt x="768" y="24"/>
                    </a:lnTo>
                    <a:lnTo>
                      <a:pt x="773" y="29"/>
                    </a:lnTo>
                    <a:lnTo>
                      <a:pt x="783" y="29"/>
                    </a:lnTo>
                    <a:lnTo>
                      <a:pt x="792" y="24"/>
                    </a:lnTo>
                    <a:lnTo>
                      <a:pt x="797" y="19"/>
                    </a:lnTo>
                    <a:lnTo>
                      <a:pt x="802" y="19"/>
                    </a:lnTo>
                    <a:lnTo>
                      <a:pt x="807" y="14"/>
                    </a:lnTo>
                    <a:lnTo>
                      <a:pt x="812" y="9"/>
                    </a:lnTo>
                    <a:lnTo>
                      <a:pt x="822" y="9"/>
                    </a:lnTo>
                    <a:lnTo>
                      <a:pt x="831" y="4"/>
                    </a:lnTo>
                    <a:lnTo>
                      <a:pt x="831" y="9"/>
                    </a:lnTo>
                    <a:lnTo>
                      <a:pt x="836" y="4"/>
                    </a:lnTo>
                    <a:lnTo>
                      <a:pt x="851" y="4"/>
                    </a:lnTo>
                    <a:lnTo>
                      <a:pt x="856" y="0"/>
                    </a:lnTo>
                    <a:lnTo>
                      <a:pt x="875" y="0"/>
                    </a:lnTo>
                    <a:lnTo>
                      <a:pt x="875" y="4"/>
                    </a:lnTo>
                    <a:lnTo>
                      <a:pt x="880" y="9"/>
                    </a:lnTo>
                    <a:lnTo>
                      <a:pt x="895" y="9"/>
                    </a:lnTo>
                    <a:lnTo>
                      <a:pt x="899" y="4"/>
                    </a:lnTo>
                    <a:lnTo>
                      <a:pt x="909" y="4"/>
                    </a:lnTo>
                    <a:lnTo>
                      <a:pt x="919" y="9"/>
                    </a:lnTo>
                    <a:lnTo>
                      <a:pt x="948" y="9"/>
                    </a:lnTo>
                    <a:lnTo>
                      <a:pt x="963" y="14"/>
                    </a:lnTo>
                    <a:lnTo>
                      <a:pt x="963" y="9"/>
                    </a:lnTo>
                    <a:lnTo>
                      <a:pt x="967" y="14"/>
                    </a:lnTo>
                    <a:lnTo>
                      <a:pt x="972" y="14"/>
                    </a:lnTo>
                    <a:lnTo>
                      <a:pt x="972" y="9"/>
                    </a:lnTo>
                    <a:lnTo>
                      <a:pt x="987" y="9"/>
                    </a:lnTo>
                    <a:lnTo>
                      <a:pt x="997" y="4"/>
                    </a:lnTo>
                    <a:lnTo>
                      <a:pt x="1002" y="14"/>
                    </a:lnTo>
                    <a:lnTo>
                      <a:pt x="997" y="24"/>
                    </a:lnTo>
                    <a:lnTo>
                      <a:pt x="1002" y="43"/>
                    </a:lnTo>
                    <a:lnTo>
                      <a:pt x="1006" y="58"/>
                    </a:lnTo>
                    <a:lnTo>
                      <a:pt x="1011" y="73"/>
                    </a:lnTo>
                    <a:lnTo>
                      <a:pt x="1011" y="82"/>
                    </a:lnTo>
                    <a:lnTo>
                      <a:pt x="1006" y="87"/>
                    </a:lnTo>
                    <a:lnTo>
                      <a:pt x="1006" y="102"/>
                    </a:lnTo>
                    <a:lnTo>
                      <a:pt x="1016" y="107"/>
                    </a:lnTo>
                    <a:lnTo>
                      <a:pt x="1021" y="111"/>
                    </a:lnTo>
                    <a:lnTo>
                      <a:pt x="1036" y="126"/>
                    </a:lnTo>
                    <a:lnTo>
                      <a:pt x="1045" y="145"/>
                    </a:lnTo>
                    <a:lnTo>
                      <a:pt x="1045" y="145"/>
                    </a:lnTo>
                    <a:lnTo>
                      <a:pt x="1040" y="145"/>
                    </a:lnTo>
                    <a:lnTo>
                      <a:pt x="1040" y="155"/>
                    </a:lnTo>
                    <a:lnTo>
                      <a:pt x="1040" y="155"/>
                    </a:lnTo>
                    <a:lnTo>
                      <a:pt x="1040" y="165"/>
                    </a:lnTo>
                    <a:lnTo>
                      <a:pt x="1045" y="170"/>
                    </a:lnTo>
                    <a:lnTo>
                      <a:pt x="1045" y="179"/>
                    </a:lnTo>
                    <a:lnTo>
                      <a:pt x="1050" y="179"/>
                    </a:lnTo>
                    <a:lnTo>
                      <a:pt x="1050" y="209"/>
                    </a:lnTo>
                    <a:lnTo>
                      <a:pt x="1050" y="204"/>
                    </a:lnTo>
                    <a:lnTo>
                      <a:pt x="1050" y="209"/>
                    </a:lnTo>
                    <a:lnTo>
                      <a:pt x="1055" y="209"/>
                    </a:lnTo>
                    <a:lnTo>
                      <a:pt x="1060" y="214"/>
                    </a:lnTo>
                    <a:lnTo>
                      <a:pt x="1060" y="228"/>
                    </a:lnTo>
                    <a:lnTo>
                      <a:pt x="1055" y="228"/>
                    </a:lnTo>
                    <a:lnTo>
                      <a:pt x="1053" y="231"/>
                    </a:lnTo>
                    <a:lnTo>
                      <a:pt x="1045" y="228"/>
                    </a:lnTo>
                    <a:lnTo>
                      <a:pt x="1045" y="233"/>
                    </a:lnTo>
                    <a:lnTo>
                      <a:pt x="1055" y="233"/>
                    </a:lnTo>
                    <a:lnTo>
                      <a:pt x="1055" y="257"/>
                    </a:lnTo>
                    <a:lnTo>
                      <a:pt x="1050" y="262"/>
                    </a:lnTo>
                    <a:lnTo>
                      <a:pt x="1050" y="272"/>
                    </a:lnTo>
                    <a:lnTo>
                      <a:pt x="1055" y="277"/>
                    </a:lnTo>
                    <a:lnTo>
                      <a:pt x="1055" y="277"/>
                    </a:lnTo>
                    <a:lnTo>
                      <a:pt x="1055" y="282"/>
                    </a:lnTo>
                    <a:lnTo>
                      <a:pt x="1055" y="282"/>
                    </a:lnTo>
                    <a:lnTo>
                      <a:pt x="1055" y="291"/>
                    </a:lnTo>
                    <a:lnTo>
                      <a:pt x="1050" y="291"/>
                    </a:lnTo>
                    <a:lnTo>
                      <a:pt x="1050" y="316"/>
                    </a:lnTo>
                    <a:lnTo>
                      <a:pt x="1045" y="316"/>
                    </a:lnTo>
                    <a:lnTo>
                      <a:pt x="1045" y="330"/>
                    </a:lnTo>
                    <a:lnTo>
                      <a:pt x="1036" y="330"/>
                    </a:lnTo>
                    <a:lnTo>
                      <a:pt x="1036" y="340"/>
                    </a:lnTo>
                    <a:lnTo>
                      <a:pt x="1031" y="345"/>
                    </a:lnTo>
                    <a:lnTo>
                      <a:pt x="1036" y="345"/>
                    </a:lnTo>
                    <a:lnTo>
                      <a:pt x="1036" y="364"/>
                    </a:lnTo>
                    <a:lnTo>
                      <a:pt x="1036" y="364"/>
                    </a:lnTo>
                    <a:lnTo>
                      <a:pt x="1036" y="374"/>
                    </a:lnTo>
                    <a:lnTo>
                      <a:pt x="1031" y="374"/>
                    </a:lnTo>
                    <a:lnTo>
                      <a:pt x="1031" y="379"/>
                    </a:lnTo>
                    <a:lnTo>
                      <a:pt x="1026" y="384"/>
                    </a:lnTo>
                    <a:lnTo>
                      <a:pt x="1021" y="389"/>
                    </a:lnTo>
                    <a:lnTo>
                      <a:pt x="1016" y="389"/>
                    </a:lnTo>
                    <a:lnTo>
                      <a:pt x="1011" y="393"/>
                    </a:lnTo>
                    <a:lnTo>
                      <a:pt x="1011" y="389"/>
                    </a:lnTo>
                    <a:lnTo>
                      <a:pt x="1002" y="389"/>
                    </a:lnTo>
                    <a:lnTo>
                      <a:pt x="999" y="393"/>
                    </a:lnTo>
                    <a:lnTo>
                      <a:pt x="1002" y="393"/>
                    </a:lnTo>
                    <a:lnTo>
                      <a:pt x="997" y="398"/>
                    </a:lnTo>
                    <a:lnTo>
                      <a:pt x="997" y="403"/>
                    </a:lnTo>
                    <a:lnTo>
                      <a:pt x="992" y="408"/>
                    </a:lnTo>
                    <a:lnTo>
                      <a:pt x="992" y="413"/>
                    </a:lnTo>
                    <a:lnTo>
                      <a:pt x="987" y="413"/>
                    </a:lnTo>
                    <a:lnTo>
                      <a:pt x="982" y="418"/>
                    </a:lnTo>
                    <a:lnTo>
                      <a:pt x="977" y="423"/>
                    </a:lnTo>
                    <a:lnTo>
                      <a:pt x="972" y="427"/>
                    </a:lnTo>
                    <a:lnTo>
                      <a:pt x="977" y="432"/>
                    </a:lnTo>
                    <a:lnTo>
                      <a:pt x="972" y="437"/>
                    </a:lnTo>
                    <a:lnTo>
                      <a:pt x="977" y="442"/>
                    </a:lnTo>
                    <a:lnTo>
                      <a:pt x="987" y="447"/>
                    </a:lnTo>
                    <a:lnTo>
                      <a:pt x="982" y="452"/>
                    </a:lnTo>
                    <a:lnTo>
                      <a:pt x="982" y="466"/>
                    </a:lnTo>
                    <a:lnTo>
                      <a:pt x="987" y="466"/>
                    </a:lnTo>
                    <a:lnTo>
                      <a:pt x="987" y="476"/>
                    </a:lnTo>
                    <a:lnTo>
                      <a:pt x="982" y="486"/>
                    </a:lnTo>
                    <a:lnTo>
                      <a:pt x="982" y="500"/>
                    </a:lnTo>
                    <a:lnTo>
                      <a:pt x="977" y="515"/>
                    </a:lnTo>
                    <a:lnTo>
                      <a:pt x="972" y="520"/>
                    </a:lnTo>
                    <a:lnTo>
                      <a:pt x="972" y="525"/>
                    </a:lnTo>
                    <a:lnTo>
                      <a:pt x="967" y="529"/>
                    </a:lnTo>
                    <a:lnTo>
                      <a:pt x="972" y="529"/>
                    </a:lnTo>
                    <a:lnTo>
                      <a:pt x="972" y="534"/>
                    </a:lnTo>
                    <a:lnTo>
                      <a:pt x="967" y="539"/>
                    </a:lnTo>
                    <a:lnTo>
                      <a:pt x="967" y="544"/>
                    </a:lnTo>
                    <a:lnTo>
                      <a:pt x="963" y="559"/>
                    </a:lnTo>
                    <a:lnTo>
                      <a:pt x="958" y="564"/>
                    </a:lnTo>
                    <a:lnTo>
                      <a:pt x="958" y="573"/>
                    </a:lnTo>
                    <a:lnTo>
                      <a:pt x="953" y="578"/>
                    </a:lnTo>
                    <a:lnTo>
                      <a:pt x="948" y="588"/>
                    </a:lnTo>
                    <a:lnTo>
                      <a:pt x="943" y="593"/>
                    </a:lnTo>
                    <a:lnTo>
                      <a:pt x="943" y="598"/>
                    </a:lnTo>
                    <a:lnTo>
                      <a:pt x="938" y="602"/>
                    </a:lnTo>
                    <a:lnTo>
                      <a:pt x="938" y="612"/>
                    </a:lnTo>
                    <a:lnTo>
                      <a:pt x="933" y="612"/>
                    </a:lnTo>
                    <a:lnTo>
                      <a:pt x="933" y="617"/>
                    </a:lnTo>
                    <a:lnTo>
                      <a:pt x="929" y="617"/>
                    </a:lnTo>
                    <a:lnTo>
                      <a:pt x="924" y="627"/>
                    </a:lnTo>
                    <a:lnTo>
                      <a:pt x="919" y="636"/>
                    </a:lnTo>
                    <a:lnTo>
                      <a:pt x="919" y="651"/>
                    </a:lnTo>
                    <a:lnTo>
                      <a:pt x="924" y="656"/>
                    </a:lnTo>
                    <a:lnTo>
                      <a:pt x="924" y="661"/>
                    </a:lnTo>
                    <a:lnTo>
                      <a:pt x="929" y="656"/>
                    </a:lnTo>
                    <a:lnTo>
                      <a:pt x="929" y="661"/>
                    </a:lnTo>
                    <a:lnTo>
                      <a:pt x="919" y="666"/>
                    </a:lnTo>
                    <a:lnTo>
                      <a:pt x="919" y="675"/>
                    </a:lnTo>
                    <a:lnTo>
                      <a:pt x="914" y="680"/>
                    </a:lnTo>
                    <a:lnTo>
                      <a:pt x="914" y="685"/>
                    </a:lnTo>
                    <a:lnTo>
                      <a:pt x="909" y="685"/>
                    </a:lnTo>
                    <a:lnTo>
                      <a:pt x="909" y="690"/>
                    </a:lnTo>
                    <a:lnTo>
                      <a:pt x="904" y="690"/>
                    </a:lnTo>
                    <a:lnTo>
                      <a:pt x="904" y="695"/>
                    </a:lnTo>
                    <a:lnTo>
                      <a:pt x="899" y="695"/>
                    </a:lnTo>
                    <a:lnTo>
                      <a:pt x="899" y="700"/>
                    </a:lnTo>
                    <a:lnTo>
                      <a:pt x="895" y="700"/>
                    </a:lnTo>
                    <a:lnTo>
                      <a:pt x="899" y="704"/>
                    </a:lnTo>
                    <a:lnTo>
                      <a:pt x="899" y="714"/>
                    </a:lnTo>
                    <a:lnTo>
                      <a:pt x="890" y="714"/>
                    </a:lnTo>
                    <a:lnTo>
                      <a:pt x="885" y="719"/>
                    </a:lnTo>
                    <a:lnTo>
                      <a:pt x="880" y="724"/>
                    </a:lnTo>
                    <a:lnTo>
                      <a:pt x="880" y="729"/>
                    </a:lnTo>
                    <a:lnTo>
                      <a:pt x="875" y="724"/>
                    </a:lnTo>
                    <a:lnTo>
                      <a:pt x="875" y="729"/>
                    </a:lnTo>
                    <a:lnTo>
                      <a:pt x="856" y="729"/>
                    </a:lnTo>
                    <a:lnTo>
                      <a:pt x="856" y="743"/>
                    </a:lnTo>
                    <a:lnTo>
                      <a:pt x="861" y="743"/>
                    </a:lnTo>
                    <a:lnTo>
                      <a:pt x="861" y="748"/>
                    </a:lnTo>
                    <a:lnTo>
                      <a:pt x="870" y="753"/>
                    </a:lnTo>
                    <a:lnTo>
                      <a:pt x="870" y="763"/>
                    </a:lnTo>
                    <a:lnTo>
                      <a:pt x="875" y="768"/>
                    </a:lnTo>
                    <a:lnTo>
                      <a:pt x="885" y="768"/>
                    </a:lnTo>
                    <a:lnTo>
                      <a:pt x="885" y="763"/>
                    </a:lnTo>
                    <a:lnTo>
                      <a:pt x="890" y="763"/>
                    </a:lnTo>
                    <a:lnTo>
                      <a:pt x="890" y="768"/>
                    </a:lnTo>
                    <a:lnTo>
                      <a:pt x="895" y="768"/>
                    </a:lnTo>
                    <a:lnTo>
                      <a:pt x="899" y="773"/>
                    </a:lnTo>
                    <a:lnTo>
                      <a:pt x="904" y="773"/>
                    </a:lnTo>
                    <a:lnTo>
                      <a:pt x="904" y="782"/>
                    </a:lnTo>
                    <a:lnTo>
                      <a:pt x="899" y="782"/>
                    </a:lnTo>
                    <a:lnTo>
                      <a:pt x="899" y="792"/>
                    </a:lnTo>
                    <a:lnTo>
                      <a:pt x="904" y="797"/>
                    </a:lnTo>
                    <a:lnTo>
                      <a:pt x="899" y="797"/>
                    </a:lnTo>
                    <a:lnTo>
                      <a:pt x="899" y="802"/>
                    </a:lnTo>
                    <a:lnTo>
                      <a:pt x="904" y="802"/>
                    </a:lnTo>
                    <a:lnTo>
                      <a:pt x="909" y="807"/>
                    </a:lnTo>
                    <a:lnTo>
                      <a:pt x="919" y="811"/>
                    </a:lnTo>
                    <a:lnTo>
                      <a:pt x="929" y="816"/>
                    </a:lnTo>
                    <a:lnTo>
                      <a:pt x="933" y="816"/>
                    </a:lnTo>
                    <a:lnTo>
                      <a:pt x="943" y="811"/>
                    </a:lnTo>
                    <a:lnTo>
                      <a:pt x="948" y="811"/>
                    </a:lnTo>
                    <a:lnTo>
                      <a:pt x="953" y="807"/>
                    </a:lnTo>
                    <a:lnTo>
                      <a:pt x="958" y="797"/>
                    </a:lnTo>
                    <a:lnTo>
                      <a:pt x="963" y="792"/>
                    </a:lnTo>
                    <a:lnTo>
                      <a:pt x="963" y="782"/>
                    </a:lnTo>
                    <a:lnTo>
                      <a:pt x="967" y="777"/>
                    </a:lnTo>
                    <a:lnTo>
                      <a:pt x="967" y="743"/>
                    </a:lnTo>
                    <a:lnTo>
                      <a:pt x="972" y="753"/>
                    </a:lnTo>
                    <a:lnTo>
                      <a:pt x="972" y="758"/>
                    </a:lnTo>
                    <a:lnTo>
                      <a:pt x="977" y="758"/>
                    </a:lnTo>
                    <a:lnTo>
                      <a:pt x="977" y="763"/>
                    </a:lnTo>
                    <a:lnTo>
                      <a:pt x="994" y="776"/>
                    </a:lnTo>
                    <a:lnTo>
                      <a:pt x="1002" y="743"/>
                    </a:lnTo>
                    <a:lnTo>
                      <a:pt x="1011" y="738"/>
                    </a:lnTo>
                    <a:lnTo>
                      <a:pt x="1021" y="743"/>
                    </a:lnTo>
                    <a:lnTo>
                      <a:pt x="1045" y="743"/>
                    </a:lnTo>
                    <a:lnTo>
                      <a:pt x="1050" y="738"/>
                    </a:lnTo>
                    <a:lnTo>
                      <a:pt x="1065" y="738"/>
                    </a:lnTo>
                    <a:lnTo>
                      <a:pt x="1065" y="748"/>
                    </a:lnTo>
                    <a:lnTo>
                      <a:pt x="1079" y="748"/>
                    </a:lnTo>
                    <a:lnTo>
                      <a:pt x="1079" y="753"/>
                    </a:lnTo>
                    <a:lnTo>
                      <a:pt x="1074" y="758"/>
                    </a:lnTo>
                    <a:lnTo>
                      <a:pt x="1079" y="758"/>
                    </a:lnTo>
                    <a:lnTo>
                      <a:pt x="1079" y="763"/>
                    </a:lnTo>
                    <a:lnTo>
                      <a:pt x="1084" y="768"/>
                    </a:lnTo>
                    <a:lnTo>
                      <a:pt x="1089" y="773"/>
                    </a:lnTo>
                    <a:lnTo>
                      <a:pt x="1099" y="773"/>
                    </a:lnTo>
                    <a:lnTo>
                      <a:pt x="1099" y="777"/>
                    </a:lnTo>
                    <a:lnTo>
                      <a:pt x="1104" y="782"/>
                    </a:lnTo>
                    <a:lnTo>
                      <a:pt x="1108" y="787"/>
                    </a:lnTo>
                    <a:lnTo>
                      <a:pt x="1104" y="787"/>
                    </a:lnTo>
                    <a:lnTo>
                      <a:pt x="1104" y="792"/>
                    </a:lnTo>
                    <a:lnTo>
                      <a:pt x="1108" y="792"/>
                    </a:lnTo>
                    <a:lnTo>
                      <a:pt x="1104" y="797"/>
                    </a:lnTo>
                    <a:lnTo>
                      <a:pt x="1118" y="797"/>
                    </a:lnTo>
                    <a:lnTo>
                      <a:pt x="1118" y="787"/>
                    </a:lnTo>
                    <a:lnTo>
                      <a:pt x="1128" y="787"/>
                    </a:lnTo>
                    <a:lnTo>
                      <a:pt x="1123" y="797"/>
                    </a:lnTo>
                    <a:lnTo>
                      <a:pt x="1123" y="802"/>
                    </a:lnTo>
                    <a:lnTo>
                      <a:pt x="1128" y="802"/>
                    </a:lnTo>
                    <a:lnTo>
                      <a:pt x="1123" y="807"/>
                    </a:lnTo>
                    <a:lnTo>
                      <a:pt x="1118" y="811"/>
                    </a:lnTo>
                    <a:lnTo>
                      <a:pt x="1123" y="811"/>
                    </a:lnTo>
                    <a:lnTo>
                      <a:pt x="1123" y="821"/>
                    </a:lnTo>
                    <a:lnTo>
                      <a:pt x="1118" y="821"/>
                    </a:lnTo>
                    <a:lnTo>
                      <a:pt x="1123" y="826"/>
                    </a:lnTo>
                    <a:lnTo>
                      <a:pt x="1118" y="826"/>
                    </a:lnTo>
                    <a:lnTo>
                      <a:pt x="1113" y="831"/>
                    </a:lnTo>
                    <a:lnTo>
                      <a:pt x="1113" y="855"/>
                    </a:lnTo>
                    <a:lnTo>
                      <a:pt x="1118" y="860"/>
                    </a:lnTo>
                    <a:lnTo>
                      <a:pt x="1128" y="865"/>
                    </a:lnTo>
                    <a:lnTo>
                      <a:pt x="1128" y="870"/>
                    </a:lnTo>
                    <a:lnTo>
                      <a:pt x="1123" y="870"/>
                    </a:lnTo>
                    <a:lnTo>
                      <a:pt x="1123" y="875"/>
                    </a:lnTo>
                    <a:lnTo>
                      <a:pt x="1128" y="875"/>
                    </a:lnTo>
                    <a:lnTo>
                      <a:pt x="1133" y="870"/>
                    </a:lnTo>
                    <a:lnTo>
                      <a:pt x="1142" y="870"/>
                    </a:lnTo>
                    <a:lnTo>
                      <a:pt x="1147" y="875"/>
                    </a:lnTo>
                    <a:lnTo>
                      <a:pt x="1157" y="879"/>
                    </a:lnTo>
                    <a:lnTo>
                      <a:pt x="1162" y="879"/>
                    </a:lnTo>
                    <a:lnTo>
                      <a:pt x="1167" y="884"/>
                    </a:lnTo>
                    <a:lnTo>
                      <a:pt x="1201" y="884"/>
                    </a:lnTo>
                    <a:lnTo>
                      <a:pt x="1211" y="879"/>
                    </a:lnTo>
                    <a:lnTo>
                      <a:pt x="1220" y="875"/>
                    </a:lnTo>
                    <a:lnTo>
                      <a:pt x="1225" y="860"/>
                    </a:lnTo>
                    <a:lnTo>
                      <a:pt x="1230" y="860"/>
                    </a:lnTo>
                    <a:lnTo>
                      <a:pt x="1230" y="850"/>
                    </a:lnTo>
                    <a:lnTo>
                      <a:pt x="1235" y="845"/>
                    </a:lnTo>
                    <a:lnTo>
                      <a:pt x="1235" y="836"/>
                    </a:lnTo>
                    <a:lnTo>
                      <a:pt x="1240" y="836"/>
                    </a:lnTo>
                    <a:lnTo>
                      <a:pt x="1240" y="831"/>
                    </a:lnTo>
                    <a:lnTo>
                      <a:pt x="1245" y="831"/>
                    </a:lnTo>
                    <a:lnTo>
                      <a:pt x="1245" y="836"/>
                    </a:lnTo>
                    <a:lnTo>
                      <a:pt x="1240" y="836"/>
                    </a:lnTo>
                    <a:lnTo>
                      <a:pt x="1240" y="841"/>
                    </a:lnTo>
                    <a:lnTo>
                      <a:pt x="1249" y="841"/>
                    </a:lnTo>
                    <a:lnTo>
                      <a:pt x="1259" y="836"/>
                    </a:lnTo>
                    <a:lnTo>
                      <a:pt x="1269" y="836"/>
                    </a:lnTo>
                    <a:lnTo>
                      <a:pt x="1269" y="831"/>
                    </a:lnTo>
                    <a:lnTo>
                      <a:pt x="1274" y="831"/>
                    </a:lnTo>
                    <a:lnTo>
                      <a:pt x="1274" y="826"/>
                    </a:lnTo>
                    <a:lnTo>
                      <a:pt x="1279" y="826"/>
                    </a:lnTo>
                    <a:lnTo>
                      <a:pt x="1279" y="821"/>
                    </a:lnTo>
                    <a:lnTo>
                      <a:pt x="1283" y="816"/>
                    </a:lnTo>
                    <a:lnTo>
                      <a:pt x="1283" y="816"/>
                    </a:lnTo>
                    <a:lnTo>
                      <a:pt x="1283" y="807"/>
                    </a:lnTo>
                    <a:lnTo>
                      <a:pt x="1283" y="797"/>
                    </a:lnTo>
                    <a:lnTo>
                      <a:pt x="1283" y="787"/>
                    </a:lnTo>
                    <a:lnTo>
                      <a:pt x="1288" y="782"/>
                    </a:lnTo>
                    <a:lnTo>
                      <a:pt x="1288" y="773"/>
                    </a:lnTo>
                    <a:lnTo>
                      <a:pt x="1293" y="777"/>
                    </a:lnTo>
                    <a:lnTo>
                      <a:pt x="1298" y="777"/>
                    </a:lnTo>
                    <a:lnTo>
                      <a:pt x="1308" y="773"/>
                    </a:lnTo>
                    <a:lnTo>
                      <a:pt x="1308" y="777"/>
                    </a:lnTo>
                    <a:lnTo>
                      <a:pt x="1313" y="787"/>
                    </a:lnTo>
                    <a:lnTo>
                      <a:pt x="1313" y="792"/>
                    </a:lnTo>
                    <a:lnTo>
                      <a:pt x="1317" y="802"/>
                    </a:lnTo>
                    <a:lnTo>
                      <a:pt x="1323" y="809"/>
                    </a:lnTo>
                    <a:lnTo>
                      <a:pt x="1327" y="811"/>
                    </a:lnTo>
                    <a:lnTo>
                      <a:pt x="1347" y="811"/>
                    </a:lnTo>
                    <a:lnTo>
                      <a:pt x="1356" y="801"/>
                    </a:lnTo>
                    <a:lnTo>
                      <a:pt x="1371" y="802"/>
                    </a:lnTo>
                    <a:lnTo>
                      <a:pt x="1381" y="792"/>
                    </a:lnTo>
                    <a:lnTo>
                      <a:pt x="1386" y="792"/>
                    </a:lnTo>
                    <a:lnTo>
                      <a:pt x="1395" y="782"/>
                    </a:lnTo>
                    <a:lnTo>
                      <a:pt x="1400" y="777"/>
                    </a:lnTo>
                    <a:lnTo>
                      <a:pt x="1400" y="768"/>
                    </a:lnTo>
                    <a:lnTo>
                      <a:pt x="1395" y="763"/>
                    </a:lnTo>
                    <a:lnTo>
                      <a:pt x="1395" y="753"/>
                    </a:lnTo>
                    <a:lnTo>
                      <a:pt x="1390" y="748"/>
                    </a:lnTo>
                    <a:lnTo>
                      <a:pt x="1390" y="734"/>
                    </a:lnTo>
                    <a:lnTo>
                      <a:pt x="1410" y="743"/>
                    </a:lnTo>
                    <a:lnTo>
                      <a:pt x="1429" y="743"/>
                    </a:lnTo>
                    <a:lnTo>
                      <a:pt x="1434" y="748"/>
                    </a:lnTo>
                    <a:lnTo>
                      <a:pt x="1439" y="758"/>
                    </a:lnTo>
                    <a:lnTo>
                      <a:pt x="1449" y="758"/>
                    </a:lnTo>
                    <a:lnTo>
                      <a:pt x="1463" y="763"/>
                    </a:lnTo>
                    <a:lnTo>
                      <a:pt x="1473" y="758"/>
                    </a:lnTo>
                    <a:lnTo>
                      <a:pt x="1483" y="743"/>
                    </a:lnTo>
                    <a:lnTo>
                      <a:pt x="1502" y="738"/>
                    </a:lnTo>
                    <a:lnTo>
                      <a:pt x="1517" y="738"/>
                    </a:lnTo>
                    <a:lnTo>
                      <a:pt x="1526" y="734"/>
                    </a:lnTo>
                    <a:lnTo>
                      <a:pt x="1561" y="734"/>
                    </a:lnTo>
                    <a:lnTo>
                      <a:pt x="1570" y="738"/>
                    </a:lnTo>
                    <a:lnTo>
                      <a:pt x="1580" y="738"/>
                    </a:lnTo>
                    <a:lnTo>
                      <a:pt x="1585" y="724"/>
                    </a:lnTo>
                    <a:lnTo>
                      <a:pt x="1595" y="734"/>
                    </a:lnTo>
                    <a:lnTo>
                      <a:pt x="1604" y="748"/>
                    </a:lnTo>
                    <a:lnTo>
                      <a:pt x="1604" y="758"/>
                    </a:lnTo>
                    <a:lnTo>
                      <a:pt x="1609" y="768"/>
                    </a:lnTo>
                    <a:lnTo>
                      <a:pt x="1614" y="782"/>
                    </a:lnTo>
                    <a:lnTo>
                      <a:pt x="1619" y="792"/>
                    </a:lnTo>
                    <a:lnTo>
                      <a:pt x="1629" y="792"/>
                    </a:lnTo>
                    <a:lnTo>
                      <a:pt x="1643" y="787"/>
                    </a:lnTo>
                    <a:lnTo>
                      <a:pt x="1663" y="777"/>
                    </a:lnTo>
                    <a:lnTo>
                      <a:pt x="1672" y="768"/>
                    </a:lnTo>
                    <a:lnTo>
                      <a:pt x="1682" y="763"/>
                    </a:lnTo>
                    <a:lnTo>
                      <a:pt x="1692" y="758"/>
                    </a:lnTo>
                    <a:lnTo>
                      <a:pt x="1687" y="748"/>
                    </a:lnTo>
                    <a:lnTo>
                      <a:pt x="1682" y="738"/>
                    </a:lnTo>
                    <a:lnTo>
                      <a:pt x="1677" y="729"/>
                    </a:lnTo>
                    <a:lnTo>
                      <a:pt x="1672" y="729"/>
                    </a:lnTo>
                    <a:lnTo>
                      <a:pt x="1658" y="724"/>
                    </a:lnTo>
                    <a:lnTo>
                      <a:pt x="1648" y="724"/>
                    </a:lnTo>
                    <a:lnTo>
                      <a:pt x="1643" y="714"/>
                    </a:lnTo>
                    <a:lnTo>
                      <a:pt x="1643" y="704"/>
                    </a:lnTo>
                    <a:lnTo>
                      <a:pt x="1638" y="690"/>
                    </a:lnTo>
                    <a:lnTo>
                      <a:pt x="1638" y="670"/>
                    </a:lnTo>
                    <a:lnTo>
                      <a:pt x="1643" y="666"/>
                    </a:lnTo>
                    <a:lnTo>
                      <a:pt x="1667" y="666"/>
                    </a:lnTo>
                    <a:lnTo>
                      <a:pt x="1677" y="670"/>
                    </a:lnTo>
                    <a:lnTo>
                      <a:pt x="1692" y="675"/>
                    </a:lnTo>
                    <a:lnTo>
                      <a:pt x="1697" y="675"/>
                    </a:lnTo>
                    <a:lnTo>
                      <a:pt x="1721" y="680"/>
                    </a:lnTo>
                    <a:lnTo>
                      <a:pt x="1740" y="700"/>
                    </a:lnTo>
                    <a:lnTo>
                      <a:pt x="1765" y="724"/>
                    </a:lnTo>
                    <a:lnTo>
                      <a:pt x="1774" y="738"/>
                    </a:lnTo>
                    <a:lnTo>
                      <a:pt x="1789" y="738"/>
                    </a:lnTo>
                    <a:lnTo>
                      <a:pt x="1794" y="743"/>
                    </a:lnTo>
                    <a:lnTo>
                      <a:pt x="1794" y="758"/>
                    </a:lnTo>
                    <a:lnTo>
                      <a:pt x="1799" y="768"/>
                    </a:lnTo>
                    <a:lnTo>
                      <a:pt x="1804" y="782"/>
                    </a:lnTo>
                    <a:lnTo>
                      <a:pt x="1804" y="797"/>
                    </a:lnTo>
                    <a:lnTo>
                      <a:pt x="1801" y="804"/>
                    </a:lnTo>
                    <a:lnTo>
                      <a:pt x="1799" y="811"/>
                    </a:lnTo>
                    <a:lnTo>
                      <a:pt x="1799" y="816"/>
                    </a:lnTo>
                    <a:lnTo>
                      <a:pt x="1804" y="821"/>
                    </a:lnTo>
                    <a:lnTo>
                      <a:pt x="1808" y="816"/>
                    </a:lnTo>
                    <a:lnTo>
                      <a:pt x="1818" y="811"/>
                    </a:lnTo>
                    <a:lnTo>
                      <a:pt x="1826" y="804"/>
                    </a:lnTo>
                    <a:lnTo>
                      <a:pt x="1828" y="802"/>
                    </a:lnTo>
                    <a:lnTo>
                      <a:pt x="1838" y="797"/>
                    </a:lnTo>
                    <a:lnTo>
                      <a:pt x="1847" y="792"/>
                    </a:lnTo>
                    <a:lnTo>
                      <a:pt x="1876" y="792"/>
                    </a:lnTo>
                    <a:lnTo>
                      <a:pt x="1881" y="797"/>
                    </a:lnTo>
                    <a:lnTo>
                      <a:pt x="1911" y="797"/>
                    </a:lnTo>
                    <a:lnTo>
                      <a:pt x="1915" y="802"/>
                    </a:lnTo>
                    <a:lnTo>
                      <a:pt x="1915" y="807"/>
                    </a:lnTo>
                    <a:lnTo>
                      <a:pt x="1915" y="811"/>
                    </a:lnTo>
                    <a:lnTo>
                      <a:pt x="1920" y="821"/>
                    </a:lnTo>
                    <a:lnTo>
                      <a:pt x="1930" y="836"/>
                    </a:lnTo>
                    <a:lnTo>
                      <a:pt x="1940" y="850"/>
                    </a:lnTo>
                    <a:lnTo>
                      <a:pt x="1940" y="865"/>
                    </a:lnTo>
                    <a:lnTo>
                      <a:pt x="1945" y="875"/>
                    </a:lnTo>
                    <a:lnTo>
                      <a:pt x="1949" y="884"/>
                    </a:lnTo>
                    <a:lnTo>
                      <a:pt x="1959" y="879"/>
                    </a:lnTo>
                    <a:lnTo>
                      <a:pt x="1969" y="884"/>
                    </a:lnTo>
                    <a:lnTo>
                      <a:pt x="1979" y="894"/>
                    </a:lnTo>
                    <a:lnTo>
                      <a:pt x="1998" y="889"/>
                    </a:lnTo>
                    <a:lnTo>
                      <a:pt x="2003" y="899"/>
                    </a:lnTo>
                    <a:lnTo>
                      <a:pt x="1983" y="909"/>
                    </a:lnTo>
                    <a:lnTo>
                      <a:pt x="1974" y="918"/>
                    </a:lnTo>
                    <a:lnTo>
                      <a:pt x="1969" y="928"/>
                    </a:lnTo>
                    <a:lnTo>
                      <a:pt x="1979" y="952"/>
                    </a:lnTo>
                    <a:lnTo>
                      <a:pt x="1983" y="962"/>
                    </a:lnTo>
                    <a:lnTo>
                      <a:pt x="1988" y="952"/>
                    </a:lnTo>
                    <a:lnTo>
                      <a:pt x="2022" y="952"/>
                    </a:lnTo>
                    <a:lnTo>
                      <a:pt x="2017" y="962"/>
                    </a:lnTo>
                    <a:lnTo>
                      <a:pt x="2008" y="967"/>
                    </a:lnTo>
                    <a:lnTo>
                      <a:pt x="2003" y="967"/>
                    </a:lnTo>
                    <a:lnTo>
                      <a:pt x="2003" y="977"/>
                    </a:lnTo>
                    <a:lnTo>
                      <a:pt x="2008" y="991"/>
                    </a:lnTo>
                    <a:lnTo>
                      <a:pt x="2008" y="1001"/>
                    </a:lnTo>
                    <a:lnTo>
                      <a:pt x="2003" y="1001"/>
                    </a:lnTo>
                    <a:lnTo>
                      <a:pt x="2003" y="1006"/>
                    </a:lnTo>
                    <a:lnTo>
                      <a:pt x="1993" y="1006"/>
                    </a:lnTo>
                    <a:lnTo>
                      <a:pt x="1988" y="1011"/>
                    </a:lnTo>
                    <a:lnTo>
                      <a:pt x="1983" y="1011"/>
                    </a:lnTo>
                    <a:lnTo>
                      <a:pt x="1979" y="1016"/>
                    </a:lnTo>
                    <a:lnTo>
                      <a:pt x="1979" y="1020"/>
                    </a:lnTo>
                    <a:lnTo>
                      <a:pt x="1974" y="1020"/>
                    </a:lnTo>
                    <a:lnTo>
                      <a:pt x="1964" y="1025"/>
                    </a:lnTo>
                    <a:lnTo>
                      <a:pt x="1949" y="1030"/>
                    </a:lnTo>
                    <a:lnTo>
                      <a:pt x="1945" y="1030"/>
                    </a:lnTo>
                    <a:lnTo>
                      <a:pt x="1940" y="1025"/>
                    </a:lnTo>
                    <a:lnTo>
                      <a:pt x="1935" y="1025"/>
                    </a:lnTo>
                    <a:lnTo>
                      <a:pt x="1935" y="1016"/>
                    </a:lnTo>
                    <a:lnTo>
                      <a:pt x="1930" y="1016"/>
                    </a:lnTo>
                    <a:lnTo>
                      <a:pt x="1930" y="1020"/>
                    </a:lnTo>
                    <a:lnTo>
                      <a:pt x="1925" y="1020"/>
                    </a:lnTo>
                    <a:lnTo>
                      <a:pt x="1925" y="1030"/>
                    </a:lnTo>
                    <a:lnTo>
                      <a:pt x="1920" y="1030"/>
                    </a:lnTo>
                    <a:lnTo>
                      <a:pt x="1920" y="1035"/>
                    </a:lnTo>
                    <a:lnTo>
                      <a:pt x="1915" y="1035"/>
                    </a:lnTo>
                    <a:lnTo>
                      <a:pt x="1915" y="1054"/>
                    </a:lnTo>
                    <a:lnTo>
                      <a:pt x="1920" y="1064"/>
                    </a:lnTo>
                    <a:lnTo>
                      <a:pt x="1911" y="1069"/>
                    </a:lnTo>
                    <a:lnTo>
                      <a:pt x="1901" y="1074"/>
                    </a:lnTo>
                    <a:lnTo>
                      <a:pt x="1891" y="1074"/>
                    </a:lnTo>
                    <a:lnTo>
                      <a:pt x="1881" y="1059"/>
                    </a:lnTo>
                    <a:lnTo>
                      <a:pt x="1876" y="1050"/>
                    </a:lnTo>
                    <a:lnTo>
                      <a:pt x="1867" y="1045"/>
                    </a:lnTo>
                    <a:lnTo>
                      <a:pt x="1847" y="1050"/>
                    </a:lnTo>
                    <a:lnTo>
                      <a:pt x="1823" y="1054"/>
                    </a:lnTo>
                    <a:lnTo>
                      <a:pt x="1818" y="1074"/>
                    </a:lnTo>
                    <a:lnTo>
                      <a:pt x="1808" y="1103"/>
                    </a:lnTo>
                    <a:lnTo>
                      <a:pt x="1799" y="1123"/>
                    </a:lnTo>
                    <a:lnTo>
                      <a:pt x="1794" y="1137"/>
                    </a:lnTo>
                    <a:lnTo>
                      <a:pt x="1784" y="1152"/>
                    </a:lnTo>
                    <a:lnTo>
                      <a:pt x="1765" y="1171"/>
                    </a:lnTo>
                    <a:lnTo>
                      <a:pt x="1745" y="1181"/>
                    </a:lnTo>
                    <a:lnTo>
                      <a:pt x="1726" y="1200"/>
                    </a:lnTo>
                    <a:lnTo>
                      <a:pt x="1706" y="1215"/>
                    </a:lnTo>
                    <a:lnTo>
                      <a:pt x="1692" y="1225"/>
                    </a:lnTo>
                    <a:lnTo>
                      <a:pt x="1663" y="1234"/>
                    </a:lnTo>
                    <a:lnTo>
                      <a:pt x="1653" y="1249"/>
                    </a:lnTo>
                    <a:lnTo>
                      <a:pt x="1648" y="1254"/>
                    </a:lnTo>
                    <a:lnTo>
                      <a:pt x="1629" y="1273"/>
                    </a:lnTo>
                    <a:lnTo>
                      <a:pt x="1633" y="1297"/>
                    </a:lnTo>
                    <a:lnTo>
                      <a:pt x="1624" y="1312"/>
                    </a:lnTo>
                    <a:lnTo>
                      <a:pt x="1604" y="1307"/>
                    </a:lnTo>
                    <a:lnTo>
                      <a:pt x="1604" y="1312"/>
                    </a:lnTo>
                    <a:lnTo>
                      <a:pt x="1609" y="1322"/>
                    </a:lnTo>
                    <a:lnTo>
                      <a:pt x="1614" y="1327"/>
                    </a:lnTo>
                    <a:lnTo>
                      <a:pt x="1619" y="1336"/>
                    </a:lnTo>
                    <a:lnTo>
                      <a:pt x="1619" y="1346"/>
                    </a:lnTo>
                    <a:lnTo>
                      <a:pt x="1629" y="1361"/>
                    </a:lnTo>
                    <a:lnTo>
                      <a:pt x="1638" y="1370"/>
                    </a:lnTo>
                    <a:lnTo>
                      <a:pt x="1643" y="1375"/>
                    </a:lnTo>
                    <a:lnTo>
                      <a:pt x="1643" y="1385"/>
                    </a:lnTo>
                    <a:lnTo>
                      <a:pt x="1633" y="1390"/>
                    </a:lnTo>
                    <a:lnTo>
                      <a:pt x="1619" y="1390"/>
                    </a:lnTo>
                    <a:lnTo>
                      <a:pt x="1599" y="1404"/>
                    </a:lnTo>
                    <a:lnTo>
                      <a:pt x="1565" y="1448"/>
                    </a:lnTo>
                    <a:lnTo>
                      <a:pt x="1565" y="1463"/>
                    </a:lnTo>
                    <a:lnTo>
                      <a:pt x="1570" y="1477"/>
                    </a:lnTo>
                    <a:lnTo>
                      <a:pt x="1585" y="1492"/>
                    </a:lnTo>
                    <a:lnTo>
                      <a:pt x="1590" y="1502"/>
                    </a:lnTo>
                    <a:lnTo>
                      <a:pt x="1570" y="1536"/>
                    </a:lnTo>
                    <a:lnTo>
                      <a:pt x="1561" y="1502"/>
                    </a:lnTo>
                    <a:lnTo>
                      <a:pt x="1551" y="1511"/>
                    </a:lnTo>
                    <a:lnTo>
                      <a:pt x="1546" y="1516"/>
                    </a:lnTo>
                    <a:lnTo>
                      <a:pt x="1536" y="1536"/>
                    </a:lnTo>
                    <a:lnTo>
                      <a:pt x="1522" y="1545"/>
                    </a:lnTo>
                    <a:lnTo>
                      <a:pt x="1483" y="1545"/>
                    </a:lnTo>
                    <a:lnTo>
                      <a:pt x="1483" y="1575"/>
                    </a:lnTo>
                    <a:lnTo>
                      <a:pt x="1478" y="1579"/>
                    </a:lnTo>
                    <a:lnTo>
                      <a:pt x="1473" y="1579"/>
                    </a:lnTo>
                    <a:lnTo>
                      <a:pt x="1463" y="1584"/>
                    </a:lnTo>
                    <a:lnTo>
                      <a:pt x="1454" y="1584"/>
                    </a:lnTo>
                    <a:lnTo>
                      <a:pt x="1444" y="1594"/>
                    </a:lnTo>
                    <a:lnTo>
                      <a:pt x="1424" y="1609"/>
                    </a:lnTo>
                    <a:lnTo>
                      <a:pt x="1415" y="1599"/>
                    </a:lnTo>
                    <a:lnTo>
                      <a:pt x="1410" y="1594"/>
                    </a:lnTo>
                    <a:lnTo>
                      <a:pt x="1405" y="1589"/>
                    </a:lnTo>
                    <a:lnTo>
                      <a:pt x="1395" y="1589"/>
                    </a:lnTo>
                    <a:lnTo>
                      <a:pt x="1386" y="1594"/>
                    </a:lnTo>
                    <a:lnTo>
                      <a:pt x="1371" y="1594"/>
                    </a:lnTo>
                    <a:lnTo>
                      <a:pt x="1361" y="1575"/>
                    </a:lnTo>
                    <a:lnTo>
                      <a:pt x="1342" y="1584"/>
                    </a:lnTo>
                    <a:lnTo>
                      <a:pt x="1342" y="1560"/>
                    </a:lnTo>
                    <a:lnTo>
                      <a:pt x="1337" y="1555"/>
                    </a:lnTo>
                    <a:lnTo>
                      <a:pt x="1322" y="1555"/>
                    </a:lnTo>
                    <a:lnTo>
                      <a:pt x="1313" y="1565"/>
                    </a:lnTo>
                    <a:lnTo>
                      <a:pt x="1283" y="1565"/>
                    </a:lnTo>
                    <a:lnTo>
                      <a:pt x="1279" y="1575"/>
                    </a:lnTo>
                    <a:lnTo>
                      <a:pt x="1274" y="1579"/>
                    </a:lnTo>
                    <a:lnTo>
                      <a:pt x="1264" y="1579"/>
                    </a:lnTo>
                    <a:lnTo>
                      <a:pt x="1259" y="1594"/>
                    </a:lnTo>
                    <a:lnTo>
                      <a:pt x="1245" y="1594"/>
                    </a:lnTo>
                    <a:lnTo>
                      <a:pt x="1235" y="1579"/>
                    </a:lnTo>
                    <a:lnTo>
                      <a:pt x="1230" y="1575"/>
                    </a:lnTo>
                    <a:lnTo>
                      <a:pt x="1230" y="1560"/>
                    </a:lnTo>
                    <a:lnTo>
                      <a:pt x="1220" y="1545"/>
                    </a:lnTo>
                    <a:lnTo>
                      <a:pt x="1211" y="1536"/>
                    </a:lnTo>
                    <a:lnTo>
                      <a:pt x="1206" y="1521"/>
                    </a:lnTo>
                    <a:lnTo>
                      <a:pt x="1201" y="1507"/>
                    </a:lnTo>
                    <a:lnTo>
                      <a:pt x="1191" y="1497"/>
                    </a:lnTo>
                    <a:lnTo>
                      <a:pt x="1181" y="1487"/>
                    </a:lnTo>
                    <a:lnTo>
                      <a:pt x="1157" y="1487"/>
                    </a:lnTo>
                    <a:lnTo>
                      <a:pt x="1147" y="1492"/>
                    </a:lnTo>
                    <a:lnTo>
                      <a:pt x="1138" y="1477"/>
                    </a:lnTo>
                    <a:lnTo>
                      <a:pt x="1133" y="1463"/>
                    </a:lnTo>
                    <a:lnTo>
                      <a:pt x="1133" y="1448"/>
                    </a:lnTo>
                    <a:lnTo>
                      <a:pt x="1128" y="1443"/>
                    </a:lnTo>
                    <a:lnTo>
                      <a:pt x="1118" y="1434"/>
                    </a:lnTo>
                    <a:lnTo>
                      <a:pt x="1118" y="1424"/>
                    </a:lnTo>
                    <a:lnTo>
                      <a:pt x="1128" y="1414"/>
                    </a:lnTo>
                    <a:lnTo>
                      <a:pt x="1128" y="1385"/>
                    </a:lnTo>
                    <a:lnTo>
                      <a:pt x="1133" y="1370"/>
                    </a:lnTo>
                    <a:lnTo>
                      <a:pt x="1133" y="1356"/>
                    </a:lnTo>
                    <a:lnTo>
                      <a:pt x="1138" y="1341"/>
                    </a:lnTo>
                    <a:lnTo>
                      <a:pt x="1133" y="1332"/>
                    </a:lnTo>
                    <a:lnTo>
                      <a:pt x="1123" y="1332"/>
                    </a:lnTo>
                    <a:lnTo>
                      <a:pt x="1108" y="1327"/>
                    </a:lnTo>
                    <a:lnTo>
                      <a:pt x="1104" y="1322"/>
                    </a:lnTo>
                    <a:lnTo>
                      <a:pt x="1094" y="1312"/>
                    </a:lnTo>
                    <a:lnTo>
                      <a:pt x="1094" y="1302"/>
                    </a:lnTo>
                    <a:lnTo>
                      <a:pt x="1084" y="1307"/>
                    </a:lnTo>
                    <a:lnTo>
                      <a:pt x="1070" y="1312"/>
                    </a:lnTo>
                    <a:lnTo>
                      <a:pt x="1055" y="1312"/>
                    </a:lnTo>
                    <a:lnTo>
                      <a:pt x="1050" y="1302"/>
                    </a:lnTo>
                    <a:lnTo>
                      <a:pt x="1050" y="1273"/>
                    </a:lnTo>
                    <a:lnTo>
                      <a:pt x="1045" y="1263"/>
                    </a:lnTo>
                    <a:lnTo>
                      <a:pt x="1040" y="1254"/>
                    </a:lnTo>
                    <a:lnTo>
                      <a:pt x="1040" y="1239"/>
                    </a:lnTo>
                    <a:lnTo>
                      <a:pt x="1045" y="1225"/>
                    </a:lnTo>
                    <a:lnTo>
                      <a:pt x="1031" y="1229"/>
                    </a:lnTo>
                    <a:lnTo>
                      <a:pt x="1016" y="1234"/>
                    </a:lnTo>
                    <a:lnTo>
                      <a:pt x="1006" y="1239"/>
                    </a:lnTo>
                    <a:lnTo>
                      <a:pt x="1002" y="1238"/>
                    </a:lnTo>
                    <a:lnTo>
                      <a:pt x="1002" y="1239"/>
                    </a:lnTo>
                    <a:lnTo>
                      <a:pt x="992" y="1234"/>
                    </a:lnTo>
                    <a:lnTo>
                      <a:pt x="977" y="1239"/>
                    </a:lnTo>
                    <a:lnTo>
                      <a:pt x="958" y="1234"/>
                    </a:lnTo>
                    <a:lnTo>
                      <a:pt x="943" y="1244"/>
                    </a:lnTo>
                    <a:lnTo>
                      <a:pt x="933" y="1254"/>
                    </a:lnTo>
                    <a:lnTo>
                      <a:pt x="929" y="1268"/>
                    </a:lnTo>
                    <a:lnTo>
                      <a:pt x="924" y="1283"/>
                    </a:lnTo>
                    <a:lnTo>
                      <a:pt x="909" y="1288"/>
                    </a:lnTo>
                    <a:lnTo>
                      <a:pt x="895" y="1293"/>
                    </a:lnTo>
                    <a:lnTo>
                      <a:pt x="880" y="1293"/>
                    </a:lnTo>
                    <a:lnTo>
                      <a:pt x="870" y="1283"/>
                    </a:lnTo>
                    <a:lnTo>
                      <a:pt x="865" y="1268"/>
                    </a:lnTo>
                    <a:lnTo>
                      <a:pt x="861" y="1244"/>
                    </a:lnTo>
                    <a:lnTo>
                      <a:pt x="861" y="1234"/>
                    </a:lnTo>
                    <a:lnTo>
                      <a:pt x="846" y="1220"/>
                    </a:lnTo>
                    <a:lnTo>
                      <a:pt x="846" y="1205"/>
                    </a:lnTo>
                    <a:lnTo>
                      <a:pt x="851" y="1191"/>
                    </a:lnTo>
                    <a:lnTo>
                      <a:pt x="861" y="1181"/>
                    </a:lnTo>
                    <a:lnTo>
                      <a:pt x="870" y="1161"/>
                    </a:lnTo>
                    <a:lnTo>
                      <a:pt x="870" y="1147"/>
                    </a:lnTo>
                    <a:lnTo>
                      <a:pt x="865" y="1127"/>
                    </a:lnTo>
                    <a:lnTo>
                      <a:pt x="861" y="1108"/>
                    </a:lnTo>
                    <a:lnTo>
                      <a:pt x="856" y="1098"/>
                    </a:lnTo>
                    <a:lnTo>
                      <a:pt x="851" y="1079"/>
                    </a:lnTo>
                    <a:lnTo>
                      <a:pt x="851" y="1069"/>
                    </a:lnTo>
                    <a:lnTo>
                      <a:pt x="836" y="1064"/>
                    </a:lnTo>
                    <a:lnTo>
                      <a:pt x="831" y="1064"/>
                    </a:lnTo>
                    <a:lnTo>
                      <a:pt x="817" y="1079"/>
                    </a:lnTo>
                    <a:lnTo>
                      <a:pt x="807" y="1088"/>
                    </a:lnTo>
                    <a:lnTo>
                      <a:pt x="797" y="1093"/>
                    </a:lnTo>
                    <a:lnTo>
                      <a:pt x="788" y="1084"/>
                    </a:lnTo>
                    <a:lnTo>
                      <a:pt x="778" y="1079"/>
                    </a:lnTo>
                    <a:lnTo>
                      <a:pt x="778" y="1069"/>
                    </a:lnTo>
                    <a:lnTo>
                      <a:pt x="783" y="1054"/>
                    </a:lnTo>
                    <a:lnTo>
                      <a:pt x="783" y="1040"/>
                    </a:lnTo>
                    <a:lnTo>
                      <a:pt x="778" y="1035"/>
                    </a:lnTo>
                    <a:lnTo>
                      <a:pt x="768" y="1020"/>
                    </a:lnTo>
                    <a:lnTo>
                      <a:pt x="758" y="1016"/>
                    </a:lnTo>
                    <a:lnTo>
                      <a:pt x="754" y="1025"/>
                    </a:lnTo>
                    <a:lnTo>
                      <a:pt x="744" y="1040"/>
                    </a:lnTo>
                    <a:lnTo>
                      <a:pt x="734" y="1050"/>
                    </a:lnTo>
                    <a:lnTo>
                      <a:pt x="729" y="1059"/>
                    </a:lnTo>
                    <a:lnTo>
                      <a:pt x="729" y="1074"/>
                    </a:lnTo>
                    <a:lnTo>
                      <a:pt x="720" y="1074"/>
                    </a:lnTo>
                    <a:lnTo>
                      <a:pt x="705" y="1069"/>
                    </a:lnTo>
                    <a:lnTo>
                      <a:pt x="695" y="1069"/>
                    </a:lnTo>
                    <a:lnTo>
                      <a:pt x="681" y="1079"/>
                    </a:lnTo>
                    <a:lnTo>
                      <a:pt x="671" y="1088"/>
                    </a:lnTo>
                    <a:lnTo>
                      <a:pt x="656" y="1098"/>
                    </a:lnTo>
                    <a:lnTo>
                      <a:pt x="637" y="1103"/>
                    </a:lnTo>
                    <a:lnTo>
                      <a:pt x="622" y="1098"/>
                    </a:lnTo>
                    <a:lnTo>
                      <a:pt x="608" y="1093"/>
                    </a:lnTo>
                    <a:lnTo>
                      <a:pt x="603" y="1074"/>
                    </a:lnTo>
                    <a:lnTo>
                      <a:pt x="598" y="1059"/>
                    </a:lnTo>
                    <a:lnTo>
                      <a:pt x="593" y="1050"/>
                    </a:lnTo>
                    <a:lnTo>
                      <a:pt x="583" y="1040"/>
                    </a:lnTo>
                    <a:lnTo>
                      <a:pt x="569" y="1045"/>
                    </a:lnTo>
                    <a:lnTo>
                      <a:pt x="559" y="1050"/>
                    </a:lnTo>
                    <a:lnTo>
                      <a:pt x="549" y="1059"/>
                    </a:lnTo>
                    <a:lnTo>
                      <a:pt x="535" y="1064"/>
                    </a:lnTo>
                    <a:lnTo>
                      <a:pt x="525" y="1069"/>
                    </a:lnTo>
                    <a:lnTo>
                      <a:pt x="511" y="1074"/>
                    </a:lnTo>
                    <a:lnTo>
                      <a:pt x="501" y="1074"/>
                    </a:lnTo>
                    <a:lnTo>
                      <a:pt x="481" y="1069"/>
                    </a:lnTo>
                    <a:lnTo>
                      <a:pt x="472" y="1069"/>
                    </a:lnTo>
                    <a:lnTo>
                      <a:pt x="457" y="1079"/>
                    </a:lnTo>
                    <a:lnTo>
                      <a:pt x="442" y="1093"/>
                    </a:lnTo>
                    <a:lnTo>
                      <a:pt x="428" y="1098"/>
                    </a:lnTo>
                    <a:lnTo>
                      <a:pt x="418" y="1093"/>
                    </a:lnTo>
                    <a:lnTo>
                      <a:pt x="413" y="1079"/>
                    </a:lnTo>
                    <a:lnTo>
                      <a:pt x="404" y="1069"/>
                    </a:lnTo>
                    <a:lnTo>
                      <a:pt x="394" y="1064"/>
                    </a:lnTo>
                    <a:lnTo>
                      <a:pt x="365" y="1064"/>
                    </a:lnTo>
                    <a:lnTo>
                      <a:pt x="355" y="1059"/>
                    </a:lnTo>
                    <a:lnTo>
                      <a:pt x="350" y="1040"/>
                    </a:lnTo>
                    <a:lnTo>
                      <a:pt x="350" y="1025"/>
                    </a:lnTo>
                    <a:lnTo>
                      <a:pt x="340" y="1006"/>
                    </a:lnTo>
                    <a:lnTo>
                      <a:pt x="336" y="1006"/>
                    </a:lnTo>
                    <a:lnTo>
                      <a:pt x="321" y="1011"/>
                    </a:lnTo>
                    <a:lnTo>
                      <a:pt x="316" y="1016"/>
                    </a:lnTo>
                    <a:lnTo>
                      <a:pt x="316" y="1025"/>
                    </a:lnTo>
                    <a:lnTo>
                      <a:pt x="292" y="1035"/>
                    </a:lnTo>
                    <a:lnTo>
                      <a:pt x="282" y="1045"/>
                    </a:lnTo>
                    <a:lnTo>
                      <a:pt x="277" y="1064"/>
                    </a:lnTo>
                    <a:lnTo>
                      <a:pt x="268" y="1084"/>
                    </a:lnTo>
                    <a:lnTo>
                      <a:pt x="253" y="1093"/>
                    </a:lnTo>
                    <a:lnTo>
                      <a:pt x="229" y="1093"/>
                    </a:lnTo>
                    <a:lnTo>
                      <a:pt x="219" y="1088"/>
                    </a:lnTo>
                    <a:lnTo>
                      <a:pt x="219" y="1079"/>
                    </a:lnTo>
                    <a:lnTo>
                      <a:pt x="214" y="1074"/>
                    </a:lnTo>
                    <a:lnTo>
                      <a:pt x="204" y="1064"/>
                    </a:lnTo>
                    <a:lnTo>
                      <a:pt x="195" y="1079"/>
                    </a:lnTo>
                    <a:lnTo>
                      <a:pt x="180" y="1098"/>
                    </a:lnTo>
                    <a:lnTo>
                      <a:pt x="170" y="1108"/>
                    </a:lnTo>
                    <a:lnTo>
                      <a:pt x="161" y="1113"/>
                    </a:lnTo>
                    <a:lnTo>
                      <a:pt x="141" y="1113"/>
                    </a:lnTo>
                    <a:lnTo>
                      <a:pt x="122" y="1108"/>
                    </a:lnTo>
                    <a:lnTo>
                      <a:pt x="102" y="1103"/>
                    </a:lnTo>
                    <a:lnTo>
                      <a:pt x="92" y="1103"/>
                    </a:lnTo>
                    <a:lnTo>
                      <a:pt x="83" y="1108"/>
                    </a:lnTo>
                    <a:lnTo>
                      <a:pt x="83" y="1123"/>
                    </a:lnTo>
                    <a:lnTo>
                      <a:pt x="78" y="1132"/>
                    </a:lnTo>
                    <a:lnTo>
                      <a:pt x="68" y="1137"/>
                    </a:lnTo>
                    <a:lnTo>
                      <a:pt x="49" y="1147"/>
                    </a:lnTo>
                    <a:lnTo>
                      <a:pt x="39" y="1128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5BFD7AAC-D96E-2B67-716F-28170F98B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090" y="3291257"/>
                <a:ext cx="275864" cy="486820"/>
              </a:xfrm>
              <a:custGeom>
                <a:avLst/>
                <a:gdLst>
                  <a:gd name="T0" fmla="*/ 875 w 977"/>
                  <a:gd name="T1" fmla="*/ 723 h 1715"/>
                  <a:gd name="T2" fmla="*/ 924 w 977"/>
                  <a:gd name="T3" fmla="*/ 801 h 1715"/>
                  <a:gd name="T4" fmla="*/ 904 w 977"/>
                  <a:gd name="T5" fmla="*/ 864 h 1715"/>
                  <a:gd name="T6" fmla="*/ 885 w 977"/>
                  <a:gd name="T7" fmla="*/ 947 h 1715"/>
                  <a:gd name="T8" fmla="*/ 793 w 977"/>
                  <a:gd name="T9" fmla="*/ 1049 h 1715"/>
                  <a:gd name="T10" fmla="*/ 720 w 977"/>
                  <a:gd name="T11" fmla="*/ 1151 h 1715"/>
                  <a:gd name="T12" fmla="*/ 720 w 977"/>
                  <a:gd name="T13" fmla="*/ 1248 h 1715"/>
                  <a:gd name="T14" fmla="*/ 671 w 977"/>
                  <a:gd name="T15" fmla="*/ 1326 h 1715"/>
                  <a:gd name="T16" fmla="*/ 647 w 977"/>
                  <a:gd name="T17" fmla="*/ 1515 h 1715"/>
                  <a:gd name="T18" fmla="*/ 589 w 977"/>
                  <a:gd name="T19" fmla="*/ 1622 h 1715"/>
                  <a:gd name="T20" fmla="*/ 462 w 977"/>
                  <a:gd name="T21" fmla="*/ 1710 h 1715"/>
                  <a:gd name="T22" fmla="*/ 341 w 977"/>
                  <a:gd name="T23" fmla="*/ 1627 h 1715"/>
                  <a:gd name="T24" fmla="*/ 311 w 977"/>
                  <a:gd name="T25" fmla="*/ 1583 h 1715"/>
                  <a:gd name="T26" fmla="*/ 316 w 977"/>
                  <a:gd name="T27" fmla="*/ 1535 h 1715"/>
                  <a:gd name="T28" fmla="*/ 302 w 977"/>
                  <a:gd name="T29" fmla="*/ 1476 h 1715"/>
                  <a:gd name="T30" fmla="*/ 287 w 977"/>
                  <a:gd name="T31" fmla="*/ 1433 h 1715"/>
                  <a:gd name="T32" fmla="*/ 219 w 977"/>
                  <a:gd name="T33" fmla="*/ 1384 h 1715"/>
                  <a:gd name="T34" fmla="*/ 161 w 977"/>
                  <a:gd name="T35" fmla="*/ 1370 h 1715"/>
                  <a:gd name="T36" fmla="*/ 102 w 977"/>
                  <a:gd name="T37" fmla="*/ 1336 h 1715"/>
                  <a:gd name="T38" fmla="*/ 146 w 977"/>
                  <a:gd name="T39" fmla="*/ 1297 h 1715"/>
                  <a:gd name="T40" fmla="*/ 161 w 977"/>
                  <a:gd name="T41" fmla="*/ 1253 h 1715"/>
                  <a:gd name="T42" fmla="*/ 102 w 977"/>
                  <a:gd name="T43" fmla="*/ 1175 h 1715"/>
                  <a:gd name="T44" fmla="*/ 49 w 977"/>
                  <a:gd name="T45" fmla="*/ 1151 h 1715"/>
                  <a:gd name="T46" fmla="*/ 64 w 977"/>
                  <a:gd name="T47" fmla="*/ 1083 h 1715"/>
                  <a:gd name="T48" fmla="*/ 0 w 977"/>
                  <a:gd name="T49" fmla="*/ 1029 h 1715"/>
                  <a:gd name="T50" fmla="*/ 54 w 977"/>
                  <a:gd name="T51" fmla="*/ 966 h 1715"/>
                  <a:gd name="T52" fmla="*/ 93 w 977"/>
                  <a:gd name="T53" fmla="*/ 908 h 1715"/>
                  <a:gd name="T54" fmla="*/ 122 w 977"/>
                  <a:gd name="T55" fmla="*/ 859 h 1715"/>
                  <a:gd name="T56" fmla="*/ 132 w 977"/>
                  <a:gd name="T57" fmla="*/ 806 h 1715"/>
                  <a:gd name="T58" fmla="*/ 170 w 977"/>
                  <a:gd name="T59" fmla="*/ 752 h 1715"/>
                  <a:gd name="T60" fmla="*/ 161 w 977"/>
                  <a:gd name="T61" fmla="*/ 704 h 1715"/>
                  <a:gd name="T62" fmla="*/ 132 w 977"/>
                  <a:gd name="T63" fmla="*/ 689 h 1715"/>
                  <a:gd name="T64" fmla="*/ 185 w 977"/>
                  <a:gd name="T65" fmla="*/ 660 h 1715"/>
                  <a:gd name="T66" fmla="*/ 214 w 977"/>
                  <a:gd name="T67" fmla="*/ 621 h 1715"/>
                  <a:gd name="T68" fmla="*/ 287 w 977"/>
                  <a:gd name="T69" fmla="*/ 592 h 1715"/>
                  <a:gd name="T70" fmla="*/ 297 w 977"/>
                  <a:gd name="T71" fmla="*/ 519 h 1715"/>
                  <a:gd name="T72" fmla="*/ 316 w 977"/>
                  <a:gd name="T73" fmla="*/ 461 h 1715"/>
                  <a:gd name="T74" fmla="*/ 292 w 977"/>
                  <a:gd name="T75" fmla="*/ 407 h 1715"/>
                  <a:gd name="T76" fmla="*/ 365 w 977"/>
                  <a:gd name="T77" fmla="*/ 373 h 1715"/>
                  <a:gd name="T78" fmla="*/ 418 w 977"/>
                  <a:gd name="T79" fmla="*/ 354 h 1715"/>
                  <a:gd name="T80" fmla="*/ 462 w 977"/>
                  <a:gd name="T81" fmla="*/ 392 h 1715"/>
                  <a:gd name="T82" fmla="*/ 482 w 977"/>
                  <a:gd name="T83" fmla="*/ 329 h 1715"/>
                  <a:gd name="T84" fmla="*/ 501 w 977"/>
                  <a:gd name="T85" fmla="*/ 310 h 1715"/>
                  <a:gd name="T86" fmla="*/ 511 w 977"/>
                  <a:gd name="T87" fmla="*/ 373 h 1715"/>
                  <a:gd name="T88" fmla="*/ 496 w 977"/>
                  <a:gd name="T89" fmla="*/ 412 h 1715"/>
                  <a:gd name="T90" fmla="*/ 520 w 977"/>
                  <a:gd name="T91" fmla="*/ 436 h 1715"/>
                  <a:gd name="T92" fmla="*/ 555 w 977"/>
                  <a:gd name="T93" fmla="*/ 422 h 1715"/>
                  <a:gd name="T94" fmla="*/ 584 w 977"/>
                  <a:gd name="T95" fmla="*/ 354 h 1715"/>
                  <a:gd name="T96" fmla="*/ 574 w 977"/>
                  <a:gd name="T97" fmla="*/ 276 h 1715"/>
                  <a:gd name="T98" fmla="*/ 549 w 977"/>
                  <a:gd name="T99" fmla="*/ 276 h 1715"/>
                  <a:gd name="T100" fmla="*/ 525 w 977"/>
                  <a:gd name="T101" fmla="*/ 256 h 1715"/>
                  <a:gd name="T102" fmla="*/ 535 w 977"/>
                  <a:gd name="T103" fmla="*/ 217 h 1715"/>
                  <a:gd name="T104" fmla="*/ 579 w 977"/>
                  <a:gd name="T105" fmla="*/ 213 h 1715"/>
                  <a:gd name="T106" fmla="*/ 637 w 977"/>
                  <a:gd name="T107" fmla="*/ 183 h 1715"/>
                  <a:gd name="T108" fmla="*/ 666 w 977"/>
                  <a:gd name="T109" fmla="*/ 193 h 1715"/>
                  <a:gd name="T110" fmla="*/ 686 w 977"/>
                  <a:gd name="T111" fmla="*/ 179 h 1715"/>
                  <a:gd name="T112" fmla="*/ 749 w 977"/>
                  <a:gd name="T113" fmla="*/ 91 h 1715"/>
                  <a:gd name="T114" fmla="*/ 793 w 977"/>
                  <a:gd name="T115" fmla="*/ 23 h 1715"/>
                  <a:gd name="T116" fmla="*/ 936 w 977"/>
                  <a:gd name="T117" fmla="*/ 136 h 1715"/>
                  <a:gd name="T118" fmla="*/ 828 w 977"/>
                  <a:gd name="T119" fmla="*/ 483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7" h="1715">
                    <a:moveTo>
                      <a:pt x="861" y="626"/>
                    </a:moveTo>
                    <a:lnTo>
                      <a:pt x="866" y="636"/>
                    </a:lnTo>
                    <a:lnTo>
                      <a:pt x="875" y="645"/>
                    </a:lnTo>
                    <a:lnTo>
                      <a:pt x="880" y="655"/>
                    </a:lnTo>
                    <a:lnTo>
                      <a:pt x="885" y="665"/>
                    </a:lnTo>
                    <a:lnTo>
                      <a:pt x="885" y="689"/>
                    </a:lnTo>
                    <a:lnTo>
                      <a:pt x="890" y="699"/>
                    </a:lnTo>
                    <a:lnTo>
                      <a:pt x="890" y="708"/>
                    </a:lnTo>
                    <a:lnTo>
                      <a:pt x="885" y="718"/>
                    </a:lnTo>
                    <a:lnTo>
                      <a:pt x="875" y="723"/>
                    </a:lnTo>
                    <a:lnTo>
                      <a:pt x="875" y="733"/>
                    </a:lnTo>
                    <a:lnTo>
                      <a:pt x="880" y="738"/>
                    </a:lnTo>
                    <a:lnTo>
                      <a:pt x="885" y="742"/>
                    </a:lnTo>
                    <a:lnTo>
                      <a:pt x="895" y="747"/>
                    </a:lnTo>
                    <a:lnTo>
                      <a:pt x="895" y="757"/>
                    </a:lnTo>
                    <a:lnTo>
                      <a:pt x="900" y="772"/>
                    </a:lnTo>
                    <a:lnTo>
                      <a:pt x="904" y="781"/>
                    </a:lnTo>
                    <a:lnTo>
                      <a:pt x="909" y="791"/>
                    </a:lnTo>
                    <a:lnTo>
                      <a:pt x="919" y="796"/>
                    </a:lnTo>
                    <a:lnTo>
                      <a:pt x="924" y="801"/>
                    </a:lnTo>
                    <a:lnTo>
                      <a:pt x="934" y="815"/>
                    </a:lnTo>
                    <a:lnTo>
                      <a:pt x="939" y="820"/>
                    </a:lnTo>
                    <a:lnTo>
                      <a:pt x="943" y="825"/>
                    </a:lnTo>
                    <a:lnTo>
                      <a:pt x="953" y="830"/>
                    </a:lnTo>
                    <a:lnTo>
                      <a:pt x="958" y="835"/>
                    </a:lnTo>
                    <a:lnTo>
                      <a:pt x="948" y="845"/>
                    </a:lnTo>
                    <a:lnTo>
                      <a:pt x="934" y="854"/>
                    </a:lnTo>
                    <a:lnTo>
                      <a:pt x="924" y="859"/>
                    </a:lnTo>
                    <a:lnTo>
                      <a:pt x="914" y="859"/>
                    </a:lnTo>
                    <a:lnTo>
                      <a:pt x="904" y="864"/>
                    </a:lnTo>
                    <a:lnTo>
                      <a:pt x="904" y="869"/>
                    </a:lnTo>
                    <a:lnTo>
                      <a:pt x="909" y="879"/>
                    </a:lnTo>
                    <a:lnTo>
                      <a:pt x="914" y="883"/>
                    </a:lnTo>
                    <a:lnTo>
                      <a:pt x="900" y="893"/>
                    </a:lnTo>
                    <a:lnTo>
                      <a:pt x="890" y="893"/>
                    </a:lnTo>
                    <a:lnTo>
                      <a:pt x="880" y="898"/>
                    </a:lnTo>
                    <a:lnTo>
                      <a:pt x="870" y="903"/>
                    </a:lnTo>
                    <a:lnTo>
                      <a:pt x="870" y="917"/>
                    </a:lnTo>
                    <a:lnTo>
                      <a:pt x="880" y="937"/>
                    </a:lnTo>
                    <a:lnTo>
                      <a:pt x="885" y="947"/>
                    </a:lnTo>
                    <a:lnTo>
                      <a:pt x="895" y="952"/>
                    </a:lnTo>
                    <a:lnTo>
                      <a:pt x="870" y="961"/>
                    </a:lnTo>
                    <a:lnTo>
                      <a:pt x="822" y="961"/>
                    </a:lnTo>
                    <a:lnTo>
                      <a:pt x="822" y="976"/>
                    </a:lnTo>
                    <a:lnTo>
                      <a:pt x="807" y="981"/>
                    </a:lnTo>
                    <a:lnTo>
                      <a:pt x="788" y="990"/>
                    </a:lnTo>
                    <a:lnTo>
                      <a:pt x="783" y="995"/>
                    </a:lnTo>
                    <a:lnTo>
                      <a:pt x="783" y="1010"/>
                    </a:lnTo>
                    <a:lnTo>
                      <a:pt x="788" y="1029"/>
                    </a:lnTo>
                    <a:lnTo>
                      <a:pt x="793" y="1049"/>
                    </a:lnTo>
                    <a:lnTo>
                      <a:pt x="798" y="1068"/>
                    </a:lnTo>
                    <a:lnTo>
                      <a:pt x="802" y="1078"/>
                    </a:lnTo>
                    <a:lnTo>
                      <a:pt x="807" y="1088"/>
                    </a:lnTo>
                    <a:lnTo>
                      <a:pt x="807" y="1097"/>
                    </a:lnTo>
                    <a:lnTo>
                      <a:pt x="802" y="1107"/>
                    </a:lnTo>
                    <a:lnTo>
                      <a:pt x="773" y="1107"/>
                    </a:lnTo>
                    <a:lnTo>
                      <a:pt x="759" y="1126"/>
                    </a:lnTo>
                    <a:lnTo>
                      <a:pt x="749" y="1136"/>
                    </a:lnTo>
                    <a:lnTo>
                      <a:pt x="734" y="1141"/>
                    </a:lnTo>
                    <a:lnTo>
                      <a:pt x="720" y="1151"/>
                    </a:lnTo>
                    <a:lnTo>
                      <a:pt x="715" y="1161"/>
                    </a:lnTo>
                    <a:lnTo>
                      <a:pt x="715" y="1195"/>
                    </a:lnTo>
                    <a:lnTo>
                      <a:pt x="720" y="1209"/>
                    </a:lnTo>
                    <a:lnTo>
                      <a:pt x="734" y="1214"/>
                    </a:lnTo>
                    <a:lnTo>
                      <a:pt x="744" y="1219"/>
                    </a:lnTo>
                    <a:lnTo>
                      <a:pt x="759" y="1224"/>
                    </a:lnTo>
                    <a:lnTo>
                      <a:pt x="759" y="1238"/>
                    </a:lnTo>
                    <a:lnTo>
                      <a:pt x="754" y="1233"/>
                    </a:lnTo>
                    <a:lnTo>
                      <a:pt x="734" y="1248"/>
                    </a:lnTo>
                    <a:lnTo>
                      <a:pt x="720" y="1248"/>
                    </a:lnTo>
                    <a:lnTo>
                      <a:pt x="705" y="1258"/>
                    </a:lnTo>
                    <a:lnTo>
                      <a:pt x="700" y="1263"/>
                    </a:lnTo>
                    <a:lnTo>
                      <a:pt x="691" y="1258"/>
                    </a:lnTo>
                    <a:lnTo>
                      <a:pt x="681" y="1263"/>
                    </a:lnTo>
                    <a:lnTo>
                      <a:pt x="666" y="1263"/>
                    </a:lnTo>
                    <a:lnTo>
                      <a:pt x="681" y="1282"/>
                    </a:lnTo>
                    <a:lnTo>
                      <a:pt x="661" y="1282"/>
                    </a:lnTo>
                    <a:lnTo>
                      <a:pt x="657" y="1306"/>
                    </a:lnTo>
                    <a:lnTo>
                      <a:pt x="666" y="1316"/>
                    </a:lnTo>
                    <a:lnTo>
                      <a:pt x="671" y="1326"/>
                    </a:lnTo>
                    <a:lnTo>
                      <a:pt x="652" y="1340"/>
                    </a:lnTo>
                    <a:lnTo>
                      <a:pt x="637" y="1350"/>
                    </a:lnTo>
                    <a:lnTo>
                      <a:pt x="632" y="1350"/>
                    </a:lnTo>
                    <a:lnTo>
                      <a:pt x="637" y="1423"/>
                    </a:lnTo>
                    <a:lnTo>
                      <a:pt x="647" y="1438"/>
                    </a:lnTo>
                    <a:lnTo>
                      <a:pt x="652" y="1447"/>
                    </a:lnTo>
                    <a:lnTo>
                      <a:pt x="647" y="1472"/>
                    </a:lnTo>
                    <a:lnTo>
                      <a:pt x="627" y="1476"/>
                    </a:lnTo>
                    <a:lnTo>
                      <a:pt x="632" y="1506"/>
                    </a:lnTo>
                    <a:lnTo>
                      <a:pt x="647" y="1515"/>
                    </a:lnTo>
                    <a:lnTo>
                      <a:pt x="652" y="1530"/>
                    </a:lnTo>
                    <a:lnTo>
                      <a:pt x="661" y="1535"/>
                    </a:lnTo>
                    <a:lnTo>
                      <a:pt x="661" y="1549"/>
                    </a:lnTo>
                    <a:lnTo>
                      <a:pt x="647" y="1545"/>
                    </a:lnTo>
                    <a:lnTo>
                      <a:pt x="632" y="1559"/>
                    </a:lnTo>
                    <a:lnTo>
                      <a:pt x="637" y="1569"/>
                    </a:lnTo>
                    <a:lnTo>
                      <a:pt x="632" y="1579"/>
                    </a:lnTo>
                    <a:lnTo>
                      <a:pt x="608" y="1583"/>
                    </a:lnTo>
                    <a:lnTo>
                      <a:pt x="593" y="1598"/>
                    </a:lnTo>
                    <a:lnTo>
                      <a:pt x="589" y="1622"/>
                    </a:lnTo>
                    <a:lnTo>
                      <a:pt x="574" y="1632"/>
                    </a:lnTo>
                    <a:lnTo>
                      <a:pt x="545" y="1632"/>
                    </a:lnTo>
                    <a:lnTo>
                      <a:pt x="530" y="1642"/>
                    </a:lnTo>
                    <a:lnTo>
                      <a:pt x="530" y="1656"/>
                    </a:lnTo>
                    <a:lnTo>
                      <a:pt x="511" y="1666"/>
                    </a:lnTo>
                    <a:lnTo>
                      <a:pt x="501" y="1681"/>
                    </a:lnTo>
                    <a:lnTo>
                      <a:pt x="491" y="1705"/>
                    </a:lnTo>
                    <a:lnTo>
                      <a:pt x="482" y="1715"/>
                    </a:lnTo>
                    <a:lnTo>
                      <a:pt x="472" y="1710"/>
                    </a:lnTo>
                    <a:lnTo>
                      <a:pt x="462" y="1710"/>
                    </a:lnTo>
                    <a:lnTo>
                      <a:pt x="462" y="1695"/>
                    </a:lnTo>
                    <a:lnTo>
                      <a:pt x="438" y="1690"/>
                    </a:lnTo>
                    <a:lnTo>
                      <a:pt x="433" y="1666"/>
                    </a:lnTo>
                    <a:lnTo>
                      <a:pt x="418" y="1661"/>
                    </a:lnTo>
                    <a:lnTo>
                      <a:pt x="409" y="1656"/>
                    </a:lnTo>
                    <a:lnTo>
                      <a:pt x="399" y="1656"/>
                    </a:lnTo>
                    <a:lnTo>
                      <a:pt x="379" y="1651"/>
                    </a:lnTo>
                    <a:lnTo>
                      <a:pt x="365" y="1632"/>
                    </a:lnTo>
                    <a:lnTo>
                      <a:pt x="345" y="1637"/>
                    </a:lnTo>
                    <a:lnTo>
                      <a:pt x="341" y="1627"/>
                    </a:lnTo>
                    <a:lnTo>
                      <a:pt x="336" y="1622"/>
                    </a:lnTo>
                    <a:lnTo>
                      <a:pt x="321" y="1627"/>
                    </a:lnTo>
                    <a:lnTo>
                      <a:pt x="316" y="1627"/>
                    </a:lnTo>
                    <a:lnTo>
                      <a:pt x="311" y="1622"/>
                    </a:lnTo>
                    <a:lnTo>
                      <a:pt x="311" y="1613"/>
                    </a:lnTo>
                    <a:lnTo>
                      <a:pt x="316" y="1608"/>
                    </a:lnTo>
                    <a:lnTo>
                      <a:pt x="321" y="1603"/>
                    </a:lnTo>
                    <a:lnTo>
                      <a:pt x="321" y="1588"/>
                    </a:lnTo>
                    <a:lnTo>
                      <a:pt x="307" y="1588"/>
                    </a:lnTo>
                    <a:lnTo>
                      <a:pt x="311" y="1583"/>
                    </a:lnTo>
                    <a:lnTo>
                      <a:pt x="311" y="1579"/>
                    </a:lnTo>
                    <a:lnTo>
                      <a:pt x="307" y="1574"/>
                    </a:lnTo>
                    <a:lnTo>
                      <a:pt x="311" y="1569"/>
                    </a:lnTo>
                    <a:lnTo>
                      <a:pt x="316" y="1564"/>
                    </a:lnTo>
                    <a:lnTo>
                      <a:pt x="321" y="1564"/>
                    </a:lnTo>
                    <a:lnTo>
                      <a:pt x="321" y="1554"/>
                    </a:lnTo>
                    <a:lnTo>
                      <a:pt x="326" y="1549"/>
                    </a:lnTo>
                    <a:lnTo>
                      <a:pt x="326" y="1545"/>
                    </a:lnTo>
                    <a:lnTo>
                      <a:pt x="321" y="1540"/>
                    </a:lnTo>
                    <a:lnTo>
                      <a:pt x="316" y="1535"/>
                    </a:lnTo>
                    <a:lnTo>
                      <a:pt x="311" y="1530"/>
                    </a:lnTo>
                    <a:lnTo>
                      <a:pt x="311" y="1520"/>
                    </a:lnTo>
                    <a:lnTo>
                      <a:pt x="316" y="1515"/>
                    </a:lnTo>
                    <a:lnTo>
                      <a:pt x="321" y="1511"/>
                    </a:lnTo>
                    <a:lnTo>
                      <a:pt x="321" y="1501"/>
                    </a:lnTo>
                    <a:lnTo>
                      <a:pt x="316" y="1496"/>
                    </a:lnTo>
                    <a:lnTo>
                      <a:pt x="311" y="1491"/>
                    </a:lnTo>
                    <a:lnTo>
                      <a:pt x="307" y="1486"/>
                    </a:lnTo>
                    <a:lnTo>
                      <a:pt x="307" y="1481"/>
                    </a:lnTo>
                    <a:lnTo>
                      <a:pt x="302" y="1476"/>
                    </a:lnTo>
                    <a:lnTo>
                      <a:pt x="302" y="1472"/>
                    </a:lnTo>
                    <a:lnTo>
                      <a:pt x="297" y="1467"/>
                    </a:lnTo>
                    <a:lnTo>
                      <a:pt x="292" y="1462"/>
                    </a:lnTo>
                    <a:lnTo>
                      <a:pt x="292" y="1457"/>
                    </a:lnTo>
                    <a:lnTo>
                      <a:pt x="297" y="1452"/>
                    </a:lnTo>
                    <a:lnTo>
                      <a:pt x="302" y="1452"/>
                    </a:lnTo>
                    <a:lnTo>
                      <a:pt x="297" y="1447"/>
                    </a:lnTo>
                    <a:lnTo>
                      <a:pt x="297" y="1442"/>
                    </a:lnTo>
                    <a:lnTo>
                      <a:pt x="292" y="1438"/>
                    </a:lnTo>
                    <a:lnTo>
                      <a:pt x="287" y="1433"/>
                    </a:lnTo>
                    <a:lnTo>
                      <a:pt x="258" y="1433"/>
                    </a:lnTo>
                    <a:lnTo>
                      <a:pt x="258" y="1423"/>
                    </a:lnTo>
                    <a:lnTo>
                      <a:pt x="253" y="1418"/>
                    </a:lnTo>
                    <a:lnTo>
                      <a:pt x="248" y="1413"/>
                    </a:lnTo>
                    <a:lnTo>
                      <a:pt x="248" y="1408"/>
                    </a:lnTo>
                    <a:lnTo>
                      <a:pt x="243" y="1404"/>
                    </a:lnTo>
                    <a:lnTo>
                      <a:pt x="239" y="1399"/>
                    </a:lnTo>
                    <a:lnTo>
                      <a:pt x="234" y="1394"/>
                    </a:lnTo>
                    <a:lnTo>
                      <a:pt x="229" y="1389"/>
                    </a:lnTo>
                    <a:lnTo>
                      <a:pt x="219" y="1384"/>
                    </a:lnTo>
                    <a:lnTo>
                      <a:pt x="219" y="1389"/>
                    </a:lnTo>
                    <a:lnTo>
                      <a:pt x="200" y="1389"/>
                    </a:lnTo>
                    <a:lnTo>
                      <a:pt x="200" y="1394"/>
                    </a:lnTo>
                    <a:lnTo>
                      <a:pt x="180" y="1394"/>
                    </a:lnTo>
                    <a:lnTo>
                      <a:pt x="180" y="1384"/>
                    </a:lnTo>
                    <a:lnTo>
                      <a:pt x="185" y="1379"/>
                    </a:lnTo>
                    <a:lnTo>
                      <a:pt x="180" y="1374"/>
                    </a:lnTo>
                    <a:lnTo>
                      <a:pt x="170" y="1374"/>
                    </a:lnTo>
                    <a:lnTo>
                      <a:pt x="170" y="1370"/>
                    </a:lnTo>
                    <a:lnTo>
                      <a:pt x="161" y="1370"/>
                    </a:lnTo>
                    <a:lnTo>
                      <a:pt x="151" y="1365"/>
                    </a:lnTo>
                    <a:lnTo>
                      <a:pt x="141" y="1365"/>
                    </a:lnTo>
                    <a:lnTo>
                      <a:pt x="136" y="1370"/>
                    </a:lnTo>
                    <a:lnTo>
                      <a:pt x="132" y="1374"/>
                    </a:lnTo>
                    <a:lnTo>
                      <a:pt x="127" y="1374"/>
                    </a:lnTo>
                    <a:lnTo>
                      <a:pt x="122" y="1370"/>
                    </a:lnTo>
                    <a:lnTo>
                      <a:pt x="107" y="1370"/>
                    </a:lnTo>
                    <a:lnTo>
                      <a:pt x="107" y="1340"/>
                    </a:lnTo>
                    <a:lnTo>
                      <a:pt x="102" y="1340"/>
                    </a:lnTo>
                    <a:lnTo>
                      <a:pt x="102" y="1336"/>
                    </a:lnTo>
                    <a:lnTo>
                      <a:pt x="98" y="1331"/>
                    </a:lnTo>
                    <a:lnTo>
                      <a:pt x="102" y="1331"/>
                    </a:lnTo>
                    <a:lnTo>
                      <a:pt x="102" y="1326"/>
                    </a:lnTo>
                    <a:lnTo>
                      <a:pt x="107" y="1321"/>
                    </a:lnTo>
                    <a:lnTo>
                      <a:pt x="112" y="1316"/>
                    </a:lnTo>
                    <a:lnTo>
                      <a:pt x="117" y="1311"/>
                    </a:lnTo>
                    <a:lnTo>
                      <a:pt x="127" y="1311"/>
                    </a:lnTo>
                    <a:lnTo>
                      <a:pt x="136" y="1302"/>
                    </a:lnTo>
                    <a:lnTo>
                      <a:pt x="141" y="1297"/>
                    </a:lnTo>
                    <a:lnTo>
                      <a:pt x="146" y="1297"/>
                    </a:lnTo>
                    <a:lnTo>
                      <a:pt x="151" y="1292"/>
                    </a:lnTo>
                    <a:lnTo>
                      <a:pt x="156" y="1292"/>
                    </a:lnTo>
                    <a:lnTo>
                      <a:pt x="161" y="1297"/>
                    </a:lnTo>
                    <a:lnTo>
                      <a:pt x="170" y="1297"/>
                    </a:lnTo>
                    <a:lnTo>
                      <a:pt x="170" y="1282"/>
                    </a:lnTo>
                    <a:lnTo>
                      <a:pt x="166" y="1282"/>
                    </a:lnTo>
                    <a:lnTo>
                      <a:pt x="170" y="1277"/>
                    </a:lnTo>
                    <a:lnTo>
                      <a:pt x="175" y="1272"/>
                    </a:lnTo>
                    <a:lnTo>
                      <a:pt x="170" y="1263"/>
                    </a:lnTo>
                    <a:lnTo>
                      <a:pt x="161" y="1253"/>
                    </a:lnTo>
                    <a:lnTo>
                      <a:pt x="161" y="1243"/>
                    </a:lnTo>
                    <a:lnTo>
                      <a:pt x="151" y="1233"/>
                    </a:lnTo>
                    <a:lnTo>
                      <a:pt x="146" y="1233"/>
                    </a:lnTo>
                    <a:lnTo>
                      <a:pt x="146" y="1229"/>
                    </a:lnTo>
                    <a:lnTo>
                      <a:pt x="141" y="1229"/>
                    </a:lnTo>
                    <a:lnTo>
                      <a:pt x="141" y="1185"/>
                    </a:lnTo>
                    <a:lnTo>
                      <a:pt x="136" y="1185"/>
                    </a:lnTo>
                    <a:lnTo>
                      <a:pt x="136" y="1180"/>
                    </a:lnTo>
                    <a:lnTo>
                      <a:pt x="132" y="1175"/>
                    </a:lnTo>
                    <a:lnTo>
                      <a:pt x="102" y="1175"/>
                    </a:lnTo>
                    <a:lnTo>
                      <a:pt x="93" y="1170"/>
                    </a:lnTo>
                    <a:lnTo>
                      <a:pt x="93" y="1175"/>
                    </a:lnTo>
                    <a:lnTo>
                      <a:pt x="88" y="1170"/>
                    </a:lnTo>
                    <a:lnTo>
                      <a:pt x="73" y="1170"/>
                    </a:lnTo>
                    <a:lnTo>
                      <a:pt x="68" y="1175"/>
                    </a:lnTo>
                    <a:lnTo>
                      <a:pt x="64" y="1175"/>
                    </a:lnTo>
                    <a:lnTo>
                      <a:pt x="64" y="1170"/>
                    </a:lnTo>
                    <a:lnTo>
                      <a:pt x="59" y="1165"/>
                    </a:lnTo>
                    <a:lnTo>
                      <a:pt x="59" y="1161"/>
                    </a:lnTo>
                    <a:lnTo>
                      <a:pt x="49" y="1151"/>
                    </a:lnTo>
                    <a:lnTo>
                      <a:pt x="49" y="1146"/>
                    </a:lnTo>
                    <a:lnTo>
                      <a:pt x="59" y="1136"/>
                    </a:lnTo>
                    <a:lnTo>
                      <a:pt x="64" y="1131"/>
                    </a:lnTo>
                    <a:lnTo>
                      <a:pt x="64" y="1112"/>
                    </a:lnTo>
                    <a:lnTo>
                      <a:pt x="68" y="1107"/>
                    </a:lnTo>
                    <a:lnTo>
                      <a:pt x="73" y="1107"/>
                    </a:lnTo>
                    <a:lnTo>
                      <a:pt x="78" y="1102"/>
                    </a:lnTo>
                    <a:lnTo>
                      <a:pt x="78" y="1097"/>
                    </a:lnTo>
                    <a:lnTo>
                      <a:pt x="73" y="1092"/>
                    </a:lnTo>
                    <a:lnTo>
                      <a:pt x="64" y="1083"/>
                    </a:lnTo>
                    <a:lnTo>
                      <a:pt x="59" y="1078"/>
                    </a:lnTo>
                    <a:lnTo>
                      <a:pt x="54" y="1068"/>
                    </a:lnTo>
                    <a:lnTo>
                      <a:pt x="44" y="1063"/>
                    </a:lnTo>
                    <a:lnTo>
                      <a:pt x="25" y="1063"/>
                    </a:lnTo>
                    <a:lnTo>
                      <a:pt x="5" y="1058"/>
                    </a:lnTo>
                    <a:lnTo>
                      <a:pt x="5" y="1054"/>
                    </a:lnTo>
                    <a:lnTo>
                      <a:pt x="0" y="1039"/>
                    </a:lnTo>
                    <a:lnTo>
                      <a:pt x="5" y="1034"/>
                    </a:lnTo>
                    <a:lnTo>
                      <a:pt x="0" y="1034"/>
                    </a:lnTo>
                    <a:lnTo>
                      <a:pt x="0" y="1029"/>
                    </a:lnTo>
                    <a:lnTo>
                      <a:pt x="10" y="1015"/>
                    </a:lnTo>
                    <a:lnTo>
                      <a:pt x="10" y="1005"/>
                    </a:lnTo>
                    <a:lnTo>
                      <a:pt x="5" y="995"/>
                    </a:lnTo>
                    <a:lnTo>
                      <a:pt x="5" y="986"/>
                    </a:lnTo>
                    <a:lnTo>
                      <a:pt x="10" y="990"/>
                    </a:lnTo>
                    <a:lnTo>
                      <a:pt x="20" y="981"/>
                    </a:lnTo>
                    <a:lnTo>
                      <a:pt x="30" y="981"/>
                    </a:lnTo>
                    <a:lnTo>
                      <a:pt x="30" y="976"/>
                    </a:lnTo>
                    <a:lnTo>
                      <a:pt x="34" y="971"/>
                    </a:lnTo>
                    <a:lnTo>
                      <a:pt x="54" y="966"/>
                    </a:lnTo>
                    <a:lnTo>
                      <a:pt x="59" y="966"/>
                    </a:lnTo>
                    <a:lnTo>
                      <a:pt x="59" y="956"/>
                    </a:lnTo>
                    <a:lnTo>
                      <a:pt x="64" y="952"/>
                    </a:lnTo>
                    <a:lnTo>
                      <a:pt x="68" y="942"/>
                    </a:lnTo>
                    <a:lnTo>
                      <a:pt x="68" y="937"/>
                    </a:lnTo>
                    <a:lnTo>
                      <a:pt x="73" y="927"/>
                    </a:lnTo>
                    <a:lnTo>
                      <a:pt x="73" y="922"/>
                    </a:lnTo>
                    <a:lnTo>
                      <a:pt x="83" y="922"/>
                    </a:lnTo>
                    <a:lnTo>
                      <a:pt x="88" y="913"/>
                    </a:lnTo>
                    <a:lnTo>
                      <a:pt x="93" y="908"/>
                    </a:lnTo>
                    <a:lnTo>
                      <a:pt x="98" y="903"/>
                    </a:lnTo>
                    <a:lnTo>
                      <a:pt x="98" y="893"/>
                    </a:lnTo>
                    <a:lnTo>
                      <a:pt x="102" y="879"/>
                    </a:lnTo>
                    <a:lnTo>
                      <a:pt x="102" y="874"/>
                    </a:lnTo>
                    <a:lnTo>
                      <a:pt x="107" y="874"/>
                    </a:lnTo>
                    <a:lnTo>
                      <a:pt x="107" y="869"/>
                    </a:lnTo>
                    <a:lnTo>
                      <a:pt x="107" y="864"/>
                    </a:lnTo>
                    <a:lnTo>
                      <a:pt x="112" y="859"/>
                    </a:lnTo>
                    <a:lnTo>
                      <a:pt x="122" y="864"/>
                    </a:lnTo>
                    <a:lnTo>
                      <a:pt x="122" y="859"/>
                    </a:lnTo>
                    <a:lnTo>
                      <a:pt x="127" y="859"/>
                    </a:lnTo>
                    <a:lnTo>
                      <a:pt x="132" y="854"/>
                    </a:lnTo>
                    <a:lnTo>
                      <a:pt x="127" y="845"/>
                    </a:lnTo>
                    <a:lnTo>
                      <a:pt x="122" y="840"/>
                    </a:lnTo>
                    <a:lnTo>
                      <a:pt x="117" y="835"/>
                    </a:lnTo>
                    <a:lnTo>
                      <a:pt x="117" y="830"/>
                    </a:lnTo>
                    <a:lnTo>
                      <a:pt x="122" y="825"/>
                    </a:lnTo>
                    <a:lnTo>
                      <a:pt x="127" y="815"/>
                    </a:lnTo>
                    <a:lnTo>
                      <a:pt x="127" y="811"/>
                    </a:lnTo>
                    <a:lnTo>
                      <a:pt x="132" y="806"/>
                    </a:lnTo>
                    <a:lnTo>
                      <a:pt x="136" y="801"/>
                    </a:lnTo>
                    <a:lnTo>
                      <a:pt x="136" y="791"/>
                    </a:lnTo>
                    <a:lnTo>
                      <a:pt x="141" y="791"/>
                    </a:lnTo>
                    <a:lnTo>
                      <a:pt x="141" y="762"/>
                    </a:lnTo>
                    <a:lnTo>
                      <a:pt x="146" y="757"/>
                    </a:lnTo>
                    <a:lnTo>
                      <a:pt x="161" y="757"/>
                    </a:lnTo>
                    <a:lnTo>
                      <a:pt x="161" y="752"/>
                    </a:lnTo>
                    <a:lnTo>
                      <a:pt x="166" y="752"/>
                    </a:lnTo>
                    <a:lnTo>
                      <a:pt x="170" y="747"/>
                    </a:lnTo>
                    <a:lnTo>
                      <a:pt x="170" y="752"/>
                    </a:lnTo>
                    <a:lnTo>
                      <a:pt x="175" y="747"/>
                    </a:lnTo>
                    <a:lnTo>
                      <a:pt x="175" y="742"/>
                    </a:lnTo>
                    <a:lnTo>
                      <a:pt x="170" y="738"/>
                    </a:lnTo>
                    <a:lnTo>
                      <a:pt x="166" y="733"/>
                    </a:lnTo>
                    <a:lnTo>
                      <a:pt x="170" y="728"/>
                    </a:lnTo>
                    <a:lnTo>
                      <a:pt x="170" y="708"/>
                    </a:lnTo>
                    <a:lnTo>
                      <a:pt x="166" y="704"/>
                    </a:lnTo>
                    <a:lnTo>
                      <a:pt x="166" y="699"/>
                    </a:lnTo>
                    <a:lnTo>
                      <a:pt x="161" y="699"/>
                    </a:lnTo>
                    <a:lnTo>
                      <a:pt x="161" y="704"/>
                    </a:lnTo>
                    <a:lnTo>
                      <a:pt x="156" y="704"/>
                    </a:lnTo>
                    <a:lnTo>
                      <a:pt x="156" y="699"/>
                    </a:lnTo>
                    <a:lnTo>
                      <a:pt x="151" y="699"/>
                    </a:lnTo>
                    <a:lnTo>
                      <a:pt x="146" y="694"/>
                    </a:lnTo>
                    <a:lnTo>
                      <a:pt x="141" y="694"/>
                    </a:lnTo>
                    <a:lnTo>
                      <a:pt x="141" y="689"/>
                    </a:lnTo>
                    <a:lnTo>
                      <a:pt x="136" y="694"/>
                    </a:lnTo>
                    <a:lnTo>
                      <a:pt x="132" y="694"/>
                    </a:lnTo>
                    <a:lnTo>
                      <a:pt x="127" y="689"/>
                    </a:lnTo>
                    <a:lnTo>
                      <a:pt x="132" y="689"/>
                    </a:lnTo>
                    <a:lnTo>
                      <a:pt x="136" y="684"/>
                    </a:lnTo>
                    <a:lnTo>
                      <a:pt x="141" y="674"/>
                    </a:lnTo>
                    <a:lnTo>
                      <a:pt x="146" y="670"/>
                    </a:lnTo>
                    <a:lnTo>
                      <a:pt x="151" y="665"/>
                    </a:lnTo>
                    <a:lnTo>
                      <a:pt x="156" y="670"/>
                    </a:lnTo>
                    <a:lnTo>
                      <a:pt x="166" y="670"/>
                    </a:lnTo>
                    <a:lnTo>
                      <a:pt x="170" y="665"/>
                    </a:lnTo>
                    <a:lnTo>
                      <a:pt x="175" y="665"/>
                    </a:lnTo>
                    <a:lnTo>
                      <a:pt x="180" y="660"/>
                    </a:lnTo>
                    <a:lnTo>
                      <a:pt x="185" y="660"/>
                    </a:lnTo>
                    <a:lnTo>
                      <a:pt x="185" y="655"/>
                    </a:lnTo>
                    <a:lnTo>
                      <a:pt x="190" y="650"/>
                    </a:lnTo>
                    <a:lnTo>
                      <a:pt x="190" y="640"/>
                    </a:lnTo>
                    <a:lnTo>
                      <a:pt x="200" y="640"/>
                    </a:lnTo>
                    <a:lnTo>
                      <a:pt x="204" y="636"/>
                    </a:lnTo>
                    <a:lnTo>
                      <a:pt x="209" y="636"/>
                    </a:lnTo>
                    <a:lnTo>
                      <a:pt x="214" y="631"/>
                    </a:lnTo>
                    <a:lnTo>
                      <a:pt x="219" y="626"/>
                    </a:lnTo>
                    <a:lnTo>
                      <a:pt x="219" y="621"/>
                    </a:lnTo>
                    <a:lnTo>
                      <a:pt x="214" y="621"/>
                    </a:lnTo>
                    <a:lnTo>
                      <a:pt x="219" y="616"/>
                    </a:lnTo>
                    <a:lnTo>
                      <a:pt x="229" y="616"/>
                    </a:lnTo>
                    <a:lnTo>
                      <a:pt x="234" y="611"/>
                    </a:lnTo>
                    <a:lnTo>
                      <a:pt x="239" y="611"/>
                    </a:lnTo>
                    <a:lnTo>
                      <a:pt x="243" y="616"/>
                    </a:lnTo>
                    <a:lnTo>
                      <a:pt x="253" y="616"/>
                    </a:lnTo>
                    <a:lnTo>
                      <a:pt x="253" y="611"/>
                    </a:lnTo>
                    <a:lnTo>
                      <a:pt x="263" y="606"/>
                    </a:lnTo>
                    <a:lnTo>
                      <a:pt x="277" y="602"/>
                    </a:lnTo>
                    <a:lnTo>
                      <a:pt x="287" y="592"/>
                    </a:lnTo>
                    <a:lnTo>
                      <a:pt x="297" y="587"/>
                    </a:lnTo>
                    <a:lnTo>
                      <a:pt x="302" y="577"/>
                    </a:lnTo>
                    <a:lnTo>
                      <a:pt x="307" y="572"/>
                    </a:lnTo>
                    <a:lnTo>
                      <a:pt x="307" y="558"/>
                    </a:lnTo>
                    <a:lnTo>
                      <a:pt x="302" y="553"/>
                    </a:lnTo>
                    <a:lnTo>
                      <a:pt x="307" y="548"/>
                    </a:lnTo>
                    <a:lnTo>
                      <a:pt x="307" y="543"/>
                    </a:lnTo>
                    <a:lnTo>
                      <a:pt x="302" y="533"/>
                    </a:lnTo>
                    <a:lnTo>
                      <a:pt x="302" y="524"/>
                    </a:lnTo>
                    <a:lnTo>
                      <a:pt x="297" y="519"/>
                    </a:lnTo>
                    <a:lnTo>
                      <a:pt x="302" y="514"/>
                    </a:lnTo>
                    <a:lnTo>
                      <a:pt x="302" y="495"/>
                    </a:lnTo>
                    <a:lnTo>
                      <a:pt x="297" y="490"/>
                    </a:lnTo>
                    <a:lnTo>
                      <a:pt x="297" y="485"/>
                    </a:lnTo>
                    <a:lnTo>
                      <a:pt x="292" y="480"/>
                    </a:lnTo>
                    <a:lnTo>
                      <a:pt x="292" y="465"/>
                    </a:lnTo>
                    <a:lnTo>
                      <a:pt x="297" y="461"/>
                    </a:lnTo>
                    <a:lnTo>
                      <a:pt x="302" y="465"/>
                    </a:lnTo>
                    <a:lnTo>
                      <a:pt x="311" y="465"/>
                    </a:lnTo>
                    <a:lnTo>
                      <a:pt x="316" y="461"/>
                    </a:lnTo>
                    <a:lnTo>
                      <a:pt x="321" y="456"/>
                    </a:lnTo>
                    <a:lnTo>
                      <a:pt x="321" y="451"/>
                    </a:lnTo>
                    <a:lnTo>
                      <a:pt x="326" y="446"/>
                    </a:lnTo>
                    <a:lnTo>
                      <a:pt x="326" y="441"/>
                    </a:lnTo>
                    <a:lnTo>
                      <a:pt x="321" y="436"/>
                    </a:lnTo>
                    <a:lnTo>
                      <a:pt x="307" y="431"/>
                    </a:lnTo>
                    <a:lnTo>
                      <a:pt x="302" y="427"/>
                    </a:lnTo>
                    <a:lnTo>
                      <a:pt x="297" y="422"/>
                    </a:lnTo>
                    <a:lnTo>
                      <a:pt x="297" y="412"/>
                    </a:lnTo>
                    <a:lnTo>
                      <a:pt x="292" y="407"/>
                    </a:lnTo>
                    <a:lnTo>
                      <a:pt x="292" y="402"/>
                    </a:lnTo>
                    <a:lnTo>
                      <a:pt x="302" y="397"/>
                    </a:lnTo>
                    <a:lnTo>
                      <a:pt x="316" y="397"/>
                    </a:lnTo>
                    <a:lnTo>
                      <a:pt x="321" y="392"/>
                    </a:lnTo>
                    <a:lnTo>
                      <a:pt x="326" y="392"/>
                    </a:lnTo>
                    <a:lnTo>
                      <a:pt x="331" y="388"/>
                    </a:lnTo>
                    <a:lnTo>
                      <a:pt x="331" y="383"/>
                    </a:lnTo>
                    <a:lnTo>
                      <a:pt x="336" y="378"/>
                    </a:lnTo>
                    <a:lnTo>
                      <a:pt x="345" y="373"/>
                    </a:lnTo>
                    <a:lnTo>
                      <a:pt x="365" y="373"/>
                    </a:lnTo>
                    <a:lnTo>
                      <a:pt x="370" y="378"/>
                    </a:lnTo>
                    <a:lnTo>
                      <a:pt x="370" y="383"/>
                    </a:lnTo>
                    <a:lnTo>
                      <a:pt x="375" y="388"/>
                    </a:lnTo>
                    <a:lnTo>
                      <a:pt x="379" y="388"/>
                    </a:lnTo>
                    <a:lnTo>
                      <a:pt x="384" y="383"/>
                    </a:lnTo>
                    <a:lnTo>
                      <a:pt x="389" y="378"/>
                    </a:lnTo>
                    <a:lnTo>
                      <a:pt x="389" y="368"/>
                    </a:lnTo>
                    <a:lnTo>
                      <a:pt x="394" y="363"/>
                    </a:lnTo>
                    <a:lnTo>
                      <a:pt x="399" y="354"/>
                    </a:lnTo>
                    <a:lnTo>
                      <a:pt x="418" y="354"/>
                    </a:lnTo>
                    <a:lnTo>
                      <a:pt x="428" y="358"/>
                    </a:lnTo>
                    <a:lnTo>
                      <a:pt x="433" y="363"/>
                    </a:lnTo>
                    <a:lnTo>
                      <a:pt x="438" y="363"/>
                    </a:lnTo>
                    <a:lnTo>
                      <a:pt x="438" y="368"/>
                    </a:lnTo>
                    <a:lnTo>
                      <a:pt x="443" y="368"/>
                    </a:lnTo>
                    <a:lnTo>
                      <a:pt x="448" y="378"/>
                    </a:lnTo>
                    <a:lnTo>
                      <a:pt x="448" y="383"/>
                    </a:lnTo>
                    <a:lnTo>
                      <a:pt x="452" y="383"/>
                    </a:lnTo>
                    <a:lnTo>
                      <a:pt x="457" y="392"/>
                    </a:lnTo>
                    <a:lnTo>
                      <a:pt x="462" y="392"/>
                    </a:lnTo>
                    <a:lnTo>
                      <a:pt x="467" y="388"/>
                    </a:lnTo>
                    <a:lnTo>
                      <a:pt x="472" y="388"/>
                    </a:lnTo>
                    <a:lnTo>
                      <a:pt x="482" y="383"/>
                    </a:lnTo>
                    <a:lnTo>
                      <a:pt x="486" y="373"/>
                    </a:lnTo>
                    <a:lnTo>
                      <a:pt x="486" y="363"/>
                    </a:lnTo>
                    <a:lnTo>
                      <a:pt x="482" y="358"/>
                    </a:lnTo>
                    <a:lnTo>
                      <a:pt x="477" y="354"/>
                    </a:lnTo>
                    <a:lnTo>
                      <a:pt x="477" y="334"/>
                    </a:lnTo>
                    <a:lnTo>
                      <a:pt x="482" y="334"/>
                    </a:lnTo>
                    <a:lnTo>
                      <a:pt x="482" y="329"/>
                    </a:lnTo>
                    <a:lnTo>
                      <a:pt x="486" y="329"/>
                    </a:lnTo>
                    <a:lnTo>
                      <a:pt x="491" y="334"/>
                    </a:lnTo>
                    <a:lnTo>
                      <a:pt x="491" y="329"/>
                    </a:lnTo>
                    <a:lnTo>
                      <a:pt x="496" y="329"/>
                    </a:lnTo>
                    <a:lnTo>
                      <a:pt x="496" y="324"/>
                    </a:lnTo>
                    <a:lnTo>
                      <a:pt x="501" y="320"/>
                    </a:lnTo>
                    <a:lnTo>
                      <a:pt x="501" y="315"/>
                    </a:lnTo>
                    <a:lnTo>
                      <a:pt x="496" y="315"/>
                    </a:lnTo>
                    <a:lnTo>
                      <a:pt x="496" y="310"/>
                    </a:lnTo>
                    <a:lnTo>
                      <a:pt x="501" y="310"/>
                    </a:lnTo>
                    <a:lnTo>
                      <a:pt x="511" y="310"/>
                    </a:lnTo>
                    <a:lnTo>
                      <a:pt x="511" y="344"/>
                    </a:lnTo>
                    <a:lnTo>
                      <a:pt x="506" y="344"/>
                    </a:lnTo>
                    <a:lnTo>
                      <a:pt x="506" y="354"/>
                    </a:lnTo>
                    <a:lnTo>
                      <a:pt x="511" y="354"/>
                    </a:lnTo>
                    <a:lnTo>
                      <a:pt x="511" y="363"/>
                    </a:lnTo>
                    <a:lnTo>
                      <a:pt x="506" y="360"/>
                    </a:lnTo>
                    <a:lnTo>
                      <a:pt x="506" y="368"/>
                    </a:lnTo>
                    <a:lnTo>
                      <a:pt x="511" y="368"/>
                    </a:lnTo>
                    <a:lnTo>
                      <a:pt x="511" y="373"/>
                    </a:lnTo>
                    <a:lnTo>
                      <a:pt x="505" y="373"/>
                    </a:lnTo>
                    <a:lnTo>
                      <a:pt x="496" y="371"/>
                    </a:lnTo>
                    <a:lnTo>
                      <a:pt x="498" y="376"/>
                    </a:lnTo>
                    <a:lnTo>
                      <a:pt x="491" y="378"/>
                    </a:lnTo>
                    <a:lnTo>
                      <a:pt x="491" y="383"/>
                    </a:lnTo>
                    <a:lnTo>
                      <a:pt x="496" y="382"/>
                    </a:lnTo>
                    <a:lnTo>
                      <a:pt x="496" y="402"/>
                    </a:lnTo>
                    <a:lnTo>
                      <a:pt x="491" y="407"/>
                    </a:lnTo>
                    <a:lnTo>
                      <a:pt x="491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501" y="417"/>
                    </a:lnTo>
                    <a:lnTo>
                      <a:pt x="506" y="417"/>
                    </a:lnTo>
                    <a:lnTo>
                      <a:pt x="506" y="422"/>
                    </a:lnTo>
                    <a:lnTo>
                      <a:pt x="511" y="427"/>
                    </a:lnTo>
                    <a:lnTo>
                      <a:pt x="516" y="427"/>
                    </a:lnTo>
                    <a:lnTo>
                      <a:pt x="520" y="431"/>
                    </a:lnTo>
                    <a:lnTo>
                      <a:pt x="516" y="436"/>
                    </a:lnTo>
                    <a:lnTo>
                      <a:pt x="520" y="436"/>
                    </a:lnTo>
                    <a:lnTo>
                      <a:pt x="520" y="436"/>
                    </a:lnTo>
                    <a:lnTo>
                      <a:pt x="530" y="446"/>
                    </a:lnTo>
                    <a:lnTo>
                      <a:pt x="535" y="441"/>
                    </a:lnTo>
                    <a:lnTo>
                      <a:pt x="530" y="436"/>
                    </a:lnTo>
                    <a:lnTo>
                      <a:pt x="530" y="431"/>
                    </a:lnTo>
                    <a:lnTo>
                      <a:pt x="535" y="431"/>
                    </a:lnTo>
                    <a:lnTo>
                      <a:pt x="535" y="436"/>
                    </a:lnTo>
                    <a:lnTo>
                      <a:pt x="550" y="431"/>
                    </a:lnTo>
                    <a:lnTo>
                      <a:pt x="550" y="427"/>
                    </a:lnTo>
                    <a:lnTo>
                      <a:pt x="555" y="427"/>
                    </a:lnTo>
                    <a:lnTo>
                      <a:pt x="555" y="422"/>
                    </a:lnTo>
                    <a:lnTo>
                      <a:pt x="559" y="417"/>
                    </a:lnTo>
                    <a:lnTo>
                      <a:pt x="559" y="407"/>
                    </a:lnTo>
                    <a:lnTo>
                      <a:pt x="569" y="407"/>
                    </a:lnTo>
                    <a:lnTo>
                      <a:pt x="569" y="402"/>
                    </a:lnTo>
                    <a:lnTo>
                      <a:pt x="574" y="392"/>
                    </a:lnTo>
                    <a:lnTo>
                      <a:pt x="574" y="388"/>
                    </a:lnTo>
                    <a:lnTo>
                      <a:pt x="569" y="383"/>
                    </a:lnTo>
                    <a:lnTo>
                      <a:pt x="574" y="378"/>
                    </a:lnTo>
                    <a:lnTo>
                      <a:pt x="584" y="363"/>
                    </a:lnTo>
                    <a:lnTo>
                      <a:pt x="584" y="354"/>
                    </a:lnTo>
                    <a:lnTo>
                      <a:pt x="589" y="344"/>
                    </a:lnTo>
                    <a:lnTo>
                      <a:pt x="589" y="310"/>
                    </a:lnTo>
                    <a:lnTo>
                      <a:pt x="584" y="305"/>
                    </a:lnTo>
                    <a:lnTo>
                      <a:pt x="579" y="300"/>
                    </a:lnTo>
                    <a:lnTo>
                      <a:pt x="569" y="300"/>
                    </a:lnTo>
                    <a:lnTo>
                      <a:pt x="569" y="286"/>
                    </a:lnTo>
                    <a:lnTo>
                      <a:pt x="589" y="286"/>
                    </a:lnTo>
                    <a:lnTo>
                      <a:pt x="574" y="281"/>
                    </a:lnTo>
                    <a:lnTo>
                      <a:pt x="574" y="281"/>
                    </a:lnTo>
                    <a:lnTo>
                      <a:pt x="574" y="276"/>
                    </a:lnTo>
                    <a:lnTo>
                      <a:pt x="564" y="281"/>
                    </a:lnTo>
                    <a:lnTo>
                      <a:pt x="564" y="286"/>
                    </a:lnTo>
                    <a:lnTo>
                      <a:pt x="559" y="276"/>
                    </a:lnTo>
                    <a:lnTo>
                      <a:pt x="553" y="276"/>
                    </a:lnTo>
                    <a:lnTo>
                      <a:pt x="553" y="271"/>
                    </a:lnTo>
                    <a:lnTo>
                      <a:pt x="555" y="266"/>
                    </a:lnTo>
                    <a:lnTo>
                      <a:pt x="555" y="266"/>
                    </a:lnTo>
                    <a:lnTo>
                      <a:pt x="555" y="261"/>
                    </a:lnTo>
                    <a:lnTo>
                      <a:pt x="550" y="266"/>
                    </a:lnTo>
                    <a:lnTo>
                      <a:pt x="549" y="276"/>
                    </a:lnTo>
                    <a:lnTo>
                      <a:pt x="545" y="271"/>
                    </a:lnTo>
                    <a:lnTo>
                      <a:pt x="535" y="276"/>
                    </a:lnTo>
                    <a:lnTo>
                      <a:pt x="535" y="271"/>
                    </a:lnTo>
                    <a:lnTo>
                      <a:pt x="530" y="266"/>
                    </a:lnTo>
                    <a:lnTo>
                      <a:pt x="530" y="271"/>
                    </a:lnTo>
                    <a:lnTo>
                      <a:pt x="520" y="271"/>
                    </a:lnTo>
                    <a:lnTo>
                      <a:pt x="520" y="266"/>
                    </a:lnTo>
                    <a:lnTo>
                      <a:pt x="525" y="266"/>
                    </a:lnTo>
                    <a:lnTo>
                      <a:pt x="525" y="261"/>
                    </a:lnTo>
                    <a:lnTo>
                      <a:pt x="525" y="256"/>
                    </a:lnTo>
                    <a:lnTo>
                      <a:pt x="535" y="256"/>
                    </a:lnTo>
                    <a:lnTo>
                      <a:pt x="535" y="252"/>
                    </a:lnTo>
                    <a:lnTo>
                      <a:pt x="540" y="247"/>
                    </a:lnTo>
                    <a:lnTo>
                      <a:pt x="545" y="242"/>
                    </a:lnTo>
                    <a:lnTo>
                      <a:pt x="545" y="237"/>
                    </a:lnTo>
                    <a:lnTo>
                      <a:pt x="550" y="232"/>
                    </a:lnTo>
                    <a:lnTo>
                      <a:pt x="540" y="232"/>
                    </a:lnTo>
                    <a:lnTo>
                      <a:pt x="540" y="227"/>
                    </a:lnTo>
                    <a:lnTo>
                      <a:pt x="535" y="227"/>
                    </a:lnTo>
                    <a:lnTo>
                      <a:pt x="535" y="217"/>
                    </a:lnTo>
                    <a:lnTo>
                      <a:pt x="545" y="217"/>
                    </a:lnTo>
                    <a:lnTo>
                      <a:pt x="550" y="213"/>
                    </a:lnTo>
                    <a:lnTo>
                      <a:pt x="555" y="213"/>
                    </a:lnTo>
                    <a:lnTo>
                      <a:pt x="559" y="208"/>
                    </a:lnTo>
                    <a:lnTo>
                      <a:pt x="564" y="198"/>
                    </a:lnTo>
                    <a:lnTo>
                      <a:pt x="569" y="198"/>
                    </a:lnTo>
                    <a:lnTo>
                      <a:pt x="569" y="198"/>
                    </a:lnTo>
                    <a:lnTo>
                      <a:pt x="574" y="203"/>
                    </a:lnTo>
                    <a:lnTo>
                      <a:pt x="574" y="213"/>
                    </a:lnTo>
                    <a:lnTo>
                      <a:pt x="579" y="213"/>
                    </a:lnTo>
                    <a:lnTo>
                      <a:pt x="579" y="217"/>
                    </a:lnTo>
                    <a:lnTo>
                      <a:pt x="593" y="217"/>
                    </a:lnTo>
                    <a:lnTo>
                      <a:pt x="593" y="198"/>
                    </a:lnTo>
                    <a:lnTo>
                      <a:pt x="608" y="203"/>
                    </a:lnTo>
                    <a:lnTo>
                      <a:pt x="613" y="198"/>
                    </a:lnTo>
                    <a:lnTo>
                      <a:pt x="618" y="198"/>
                    </a:lnTo>
                    <a:lnTo>
                      <a:pt x="623" y="193"/>
                    </a:lnTo>
                    <a:lnTo>
                      <a:pt x="627" y="188"/>
                    </a:lnTo>
                    <a:lnTo>
                      <a:pt x="632" y="188"/>
                    </a:lnTo>
                    <a:lnTo>
                      <a:pt x="637" y="183"/>
                    </a:lnTo>
                    <a:lnTo>
                      <a:pt x="661" y="183"/>
                    </a:lnTo>
                    <a:lnTo>
                      <a:pt x="661" y="188"/>
                    </a:lnTo>
                    <a:lnTo>
                      <a:pt x="657" y="188"/>
                    </a:lnTo>
                    <a:lnTo>
                      <a:pt x="647" y="193"/>
                    </a:lnTo>
                    <a:lnTo>
                      <a:pt x="642" y="198"/>
                    </a:lnTo>
                    <a:lnTo>
                      <a:pt x="652" y="198"/>
                    </a:lnTo>
                    <a:lnTo>
                      <a:pt x="652" y="203"/>
                    </a:lnTo>
                    <a:lnTo>
                      <a:pt x="657" y="198"/>
                    </a:lnTo>
                    <a:lnTo>
                      <a:pt x="661" y="193"/>
                    </a:lnTo>
                    <a:lnTo>
                      <a:pt x="666" y="193"/>
                    </a:lnTo>
                    <a:lnTo>
                      <a:pt x="671" y="191"/>
                    </a:lnTo>
                    <a:lnTo>
                      <a:pt x="671" y="198"/>
                    </a:lnTo>
                    <a:lnTo>
                      <a:pt x="681" y="198"/>
                    </a:lnTo>
                    <a:lnTo>
                      <a:pt x="681" y="193"/>
                    </a:lnTo>
                    <a:lnTo>
                      <a:pt x="685" y="187"/>
                    </a:lnTo>
                    <a:lnTo>
                      <a:pt x="681" y="188"/>
                    </a:lnTo>
                    <a:lnTo>
                      <a:pt x="666" y="188"/>
                    </a:lnTo>
                    <a:lnTo>
                      <a:pt x="666" y="183"/>
                    </a:lnTo>
                    <a:lnTo>
                      <a:pt x="684" y="182"/>
                    </a:lnTo>
                    <a:lnTo>
                      <a:pt x="686" y="179"/>
                    </a:lnTo>
                    <a:lnTo>
                      <a:pt x="691" y="174"/>
                    </a:lnTo>
                    <a:lnTo>
                      <a:pt x="695" y="164"/>
                    </a:lnTo>
                    <a:lnTo>
                      <a:pt x="700" y="149"/>
                    </a:lnTo>
                    <a:lnTo>
                      <a:pt x="710" y="135"/>
                    </a:lnTo>
                    <a:lnTo>
                      <a:pt x="715" y="130"/>
                    </a:lnTo>
                    <a:lnTo>
                      <a:pt x="715" y="120"/>
                    </a:lnTo>
                    <a:lnTo>
                      <a:pt x="720" y="115"/>
                    </a:lnTo>
                    <a:lnTo>
                      <a:pt x="730" y="111"/>
                    </a:lnTo>
                    <a:lnTo>
                      <a:pt x="734" y="106"/>
                    </a:lnTo>
                    <a:lnTo>
                      <a:pt x="749" y="91"/>
                    </a:lnTo>
                    <a:lnTo>
                      <a:pt x="754" y="86"/>
                    </a:lnTo>
                    <a:lnTo>
                      <a:pt x="759" y="81"/>
                    </a:lnTo>
                    <a:lnTo>
                      <a:pt x="764" y="77"/>
                    </a:lnTo>
                    <a:lnTo>
                      <a:pt x="773" y="72"/>
                    </a:lnTo>
                    <a:lnTo>
                      <a:pt x="778" y="62"/>
                    </a:lnTo>
                    <a:lnTo>
                      <a:pt x="783" y="62"/>
                    </a:lnTo>
                    <a:lnTo>
                      <a:pt x="783" y="47"/>
                    </a:lnTo>
                    <a:lnTo>
                      <a:pt x="788" y="38"/>
                    </a:lnTo>
                    <a:lnTo>
                      <a:pt x="793" y="28"/>
                    </a:lnTo>
                    <a:lnTo>
                      <a:pt x="793" y="23"/>
                    </a:lnTo>
                    <a:lnTo>
                      <a:pt x="798" y="18"/>
                    </a:lnTo>
                    <a:lnTo>
                      <a:pt x="802" y="18"/>
                    </a:lnTo>
                    <a:lnTo>
                      <a:pt x="807" y="13"/>
                    </a:lnTo>
                    <a:lnTo>
                      <a:pt x="817" y="8"/>
                    </a:lnTo>
                    <a:lnTo>
                      <a:pt x="822" y="4"/>
                    </a:lnTo>
                    <a:lnTo>
                      <a:pt x="825" y="0"/>
                    </a:lnTo>
                    <a:lnTo>
                      <a:pt x="865" y="29"/>
                    </a:lnTo>
                    <a:lnTo>
                      <a:pt x="882" y="75"/>
                    </a:lnTo>
                    <a:lnTo>
                      <a:pt x="927" y="120"/>
                    </a:lnTo>
                    <a:lnTo>
                      <a:pt x="936" y="136"/>
                    </a:lnTo>
                    <a:lnTo>
                      <a:pt x="965" y="195"/>
                    </a:lnTo>
                    <a:lnTo>
                      <a:pt x="964" y="251"/>
                    </a:lnTo>
                    <a:lnTo>
                      <a:pt x="948" y="303"/>
                    </a:lnTo>
                    <a:lnTo>
                      <a:pt x="955" y="336"/>
                    </a:lnTo>
                    <a:lnTo>
                      <a:pt x="969" y="368"/>
                    </a:lnTo>
                    <a:lnTo>
                      <a:pt x="977" y="401"/>
                    </a:lnTo>
                    <a:lnTo>
                      <a:pt x="959" y="447"/>
                    </a:lnTo>
                    <a:lnTo>
                      <a:pt x="933" y="453"/>
                    </a:lnTo>
                    <a:lnTo>
                      <a:pt x="885" y="456"/>
                    </a:lnTo>
                    <a:lnTo>
                      <a:pt x="828" y="483"/>
                    </a:lnTo>
                    <a:lnTo>
                      <a:pt x="818" y="499"/>
                    </a:lnTo>
                    <a:lnTo>
                      <a:pt x="812" y="535"/>
                    </a:lnTo>
                    <a:lnTo>
                      <a:pt x="861" y="626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2">
                <a:extLst>
                  <a:ext uri="{FF2B5EF4-FFF2-40B4-BE49-F238E27FC236}">
                    <a16:creationId xmlns:a16="http://schemas.microsoft.com/office/drawing/2014/main" id="{2B3F61E8-219B-23F0-64BD-C4549E963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186" y="3297748"/>
                <a:ext cx="1393927" cy="842198"/>
              </a:xfrm>
              <a:custGeom>
                <a:avLst/>
                <a:gdLst>
                  <a:gd name="T0" fmla="*/ 555 w 4930"/>
                  <a:gd name="T1" fmla="*/ 1565 h 2970"/>
                  <a:gd name="T2" fmla="*/ 370 w 4930"/>
                  <a:gd name="T3" fmla="*/ 1449 h 2970"/>
                  <a:gd name="T4" fmla="*/ 632 w 4930"/>
                  <a:gd name="T5" fmla="*/ 1172 h 2970"/>
                  <a:gd name="T6" fmla="*/ 584 w 4930"/>
                  <a:gd name="T7" fmla="*/ 997 h 2970"/>
                  <a:gd name="T8" fmla="*/ 652 w 4930"/>
                  <a:gd name="T9" fmla="*/ 836 h 2970"/>
                  <a:gd name="T10" fmla="*/ 574 w 4930"/>
                  <a:gd name="T11" fmla="*/ 666 h 2970"/>
                  <a:gd name="T12" fmla="*/ 525 w 4930"/>
                  <a:gd name="T13" fmla="*/ 506 h 2970"/>
                  <a:gd name="T14" fmla="*/ 705 w 4930"/>
                  <a:gd name="T15" fmla="*/ 583 h 2970"/>
                  <a:gd name="T16" fmla="*/ 1016 w 4930"/>
                  <a:gd name="T17" fmla="*/ 753 h 2970"/>
                  <a:gd name="T18" fmla="*/ 1347 w 4930"/>
                  <a:gd name="T19" fmla="*/ 792 h 2970"/>
                  <a:gd name="T20" fmla="*/ 1507 w 4930"/>
                  <a:gd name="T21" fmla="*/ 642 h 2970"/>
                  <a:gd name="T22" fmla="*/ 1464 w 4930"/>
                  <a:gd name="T23" fmla="*/ 369 h 2970"/>
                  <a:gd name="T24" fmla="*/ 2198 w 4930"/>
                  <a:gd name="T25" fmla="*/ 73 h 2970"/>
                  <a:gd name="T26" fmla="*/ 2470 w 4930"/>
                  <a:gd name="T27" fmla="*/ 63 h 2970"/>
                  <a:gd name="T28" fmla="*/ 3476 w 4930"/>
                  <a:gd name="T29" fmla="*/ 588 h 2970"/>
                  <a:gd name="T30" fmla="*/ 3977 w 4930"/>
                  <a:gd name="T31" fmla="*/ 778 h 2970"/>
                  <a:gd name="T32" fmla="*/ 4205 w 4930"/>
                  <a:gd name="T33" fmla="*/ 729 h 2970"/>
                  <a:gd name="T34" fmla="*/ 4385 w 4930"/>
                  <a:gd name="T35" fmla="*/ 588 h 2970"/>
                  <a:gd name="T36" fmla="*/ 4516 w 4930"/>
                  <a:gd name="T37" fmla="*/ 564 h 2970"/>
                  <a:gd name="T38" fmla="*/ 4657 w 4930"/>
                  <a:gd name="T39" fmla="*/ 472 h 2970"/>
                  <a:gd name="T40" fmla="*/ 4750 w 4930"/>
                  <a:gd name="T41" fmla="*/ 379 h 2970"/>
                  <a:gd name="T42" fmla="*/ 4876 w 4930"/>
                  <a:gd name="T43" fmla="*/ 442 h 2970"/>
                  <a:gd name="T44" fmla="*/ 4847 w 4930"/>
                  <a:gd name="T45" fmla="*/ 642 h 2970"/>
                  <a:gd name="T46" fmla="*/ 4905 w 4930"/>
                  <a:gd name="T47" fmla="*/ 802 h 2970"/>
                  <a:gd name="T48" fmla="*/ 4866 w 4930"/>
                  <a:gd name="T49" fmla="*/ 836 h 2970"/>
                  <a:gd name="T50" fmla="*/ 4682 w 4930"/>
                  <a:gd name="T51" fmla="*/ 958 h 2970"/>
                  <a:gd name="T52" fmla="*/ 4560 w 4930"/>
                  <a:gd name="T53" fmla="*/ 1089 h 2970"/>
                  <a:gd name="T54" fmla="*/ 4380 w 4930"/>
                  <a:gd name="T55" fmla="*/ 1142 h 2970"/>
                  <a:gd name="T56" fmla="*/ 4205 w 4930"/>
                  <a:gd name="T57" fmla="*/ 1167 h 2970"/>
                  <a:gd name="T58" fmla="*/ 4098 w 4930"/>
                  <a:gd name="T59" fmla="*/ 1269 h 2970"/>
                  <a:gd name="T60" fmla="*/ 3996 w 4930"/>
                  <a:gd name="T61" fmla="*/ 1381 h 2970"/>
                  <a:gd name="T62" fmla="*/ 3753 w 4930"/>
                  <a:gd name="T63" fmla="*/ 1434 h 2970"/>
                  <a:gd name="T64" fmla="*/ 3636 w 4930"/>
                  <a:gd name="T65" fmla="*/ 1512 h 2970"/>
                  <a:gd name="T66" fmla="*/ 3515 w 4930"/>
                  <a:gd name="T67" fmla="*/ 1624 h 2970"/>
                  <a:gd name="T68" fmla="*/ 3408 w 4930"/>
                  <a:gd name="T69" fmla="*/ 1599 h 2970"/>
                  <a:gd name="T70" fmla="*/ 3296 w 4930"/>
                  <a:gd name="T71" fmla="*/ 1594 h 2970"/>
                  <a:gd name="T72" fmla="*/ 3170 w 4930"/>
                  <a:gd name="T73" fmla="*/ 1721 h 2970"/>
                  <a:gd name="T74" fmla="*/ 3102 w 4930"/>
                  <a:gd name="T75" fmla="*/ 1910 h 2970"/>
                  <a:gd name="T76" fmla="*/ 3014 w 4930"/>
                  <a:gd name="T77" fmla="*/ 2042 h 2970"/>
                  <a:gd name="T78" fmla="*/ 2883 w 4930"/>
                  <a:gd name="T79" fmla="*/ 2246 h 2970"/>
                  <a:gd name="T80" fmla="*/ 2800 w 4930"/>
                  <a:gd name="T81" fmla="*/ 2377 h 2970"/>
                  <a:gd name="T82" fmla="*/ 2766 w 4930"/>
                  <a:gd name="T83" fmla="*/ 2557 h 2970"/>
                  <a:gd name="T84" fmla="*/ 2718 w 4930"/>
                  <a:gd name="T85" fmla="*/ 2708 h 2970"/>
                  <a:gd name="T86" fmla="*/ 2606 w 4930"/>
                  <a:gd name="T87" fmla="*/ 2888 h 2970"/>
                  <a:gd name="T88" fmla="*/ 2450 w 4930"/>
                  <a:gd name="T89" fmla="*/ 2965 h 2970"/>
                  <a:gd name="T90" fmla="*/ 2037 w 4930"/>
                  <a:gd name="T91" fmla="*/ 2756 h 2970"/>
                  <a:gd name="T92" fmla="*/ 1629 w 4930"/>
                  <a:gd name="T93" fmla="*/ 2829 h 2970"/>
                  <a:gd name="T94" fmla="*/ 1021 w 4930"/>
                  <a:gd name="T95" fmla="*/ 2610 h 2970"/>
                  <a:gd name="T96" fmla="*/ 880 w 4930"/>
                  <a:gd name="T97" fmla="*/ 2844 h 2970"/>
                  <a:gd name="T98" fmla="*/ 691 w 4930"/>
                  <a:gd name="T99" fmla="*/ 2868 h 2970"/>
                  <a:gd name="T100" fmla="*/ 569 w 4930"/>
                  <a:gd name="T101" fmla="*/ 2795 h 2970"/>
                  <a:gd name="T102" fmla="*/ 438 w 4930"/>
                  <a:gd name="T103" fmla="*/ 2805 h 2970"/>
                  <a:gd name="T104" fmla="*/ 307 w 4930"/>
                  <a:gd name="T105" fmla="*/ 2785 h 2970"/>
                  <a:gd name="T106" fmla="*/ 161 w 4930"/>
                  <a:gd name="T107" fmla="*/ 2965 h 2970"/>
                  <a:gd name="T108" fmla="*/ 117 w 4930"/>
                  <a:gd name="T109" fmla="*/ 2858 h 2970"/>
                  <a:gd name="T110" fmla="*/ 98 w 4930"/>
                  <a:gd name="T111" fmla="*/ 2732 h 2970"/>
                  <a:gd name="T112" fmla="*/ 59 w 4930"/>
                  <a:gd name="T113" fmla="*/ 2533 h 2970"/>
                  <a:gd name="T114" fmla="*/ 195 w 4930"/>
                  <a:gd name="T115" fmla="*/ 2406 h 2970"/>
                  <a:gd name="T116" fmla="*/ 243 w 4930"/>
                  <a:gd name="T117" fmla="*/ 2188 h 2970"/>
                  <a:gd name="T118" fmla="*/ 457 w 4930"/>
                  <a:gd name="T119" fmla="*/ 2119 h 2970"/>
                  <a:gd name="T120" fmla="*/ 720 w 4930"/>
                  <a:gd name="T121" fmla="*/ 1765 h 2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30" h="2970">
                    <a:moveTo>
                      <a:pt x="840" y="1478"/>
                    </a:moveTo>
                    <a:lnTo>
                      <a:pt x="778" y="1424"/>
                    </a:lnTo>
                    <a:lnTo>
                      <a:pt x="730" y="1458"/>
                    </a:lnTo>
                    <a:lnTo>
                      <a:pt x="676" y="1429"/>
                    </a:lnTo>
                    <a:lnTo>
                      <a:pt x="628" y="1478"/>
                    </a:lnTo>
                    <a:lnTo>
                      <a:pt x="620" y="1486"/>
                    </a:lnTo>
                    <a:lnTo>
                      <a:pt x="594" y="1512"/>
                    </a:lnTo>
                    <a:lnTo>
                      <a:pt x="594" y="1541"/>
                    </a:lnTo>
                    <a:lnTo>
                      <a:pt x="574" y="1580"/>
                    </a:lnTo>
                    <a:lnTo>
                      <a:pt x="555" y="1565"/>
                    </a:lnTo>
                    <a:lnTo>
                      <a:pt x="545" y="1560"/>
                    </a:lnTo>
                    <a:lnTo>
                      <a:pt x="516" y="1536"/>
                    </a:lnTo>
                    <a:lnTo>
                      <a:pt x="487" y="1522"/>
                    </a:lnTo>
                    <a:lnTo>
                      <a:pt x="457" y="1507"/>
                    </a:lnTo>
                    <a:lnTo>
                      <a:pt x="419" y="1551"/>
                    </a:lnTo>
                    <a:lnTo>
                      <a:pt x="380" y="1522"/>
                    </a:lnTo>
                    <a:lnTo>
                      <a:pt x="395" y="1488"/>
                    </a:lnTo>
                    <a:lnTo>
                      <a:pt x="399" y="1478"/>
                    </a:lnTo>
                    <a:lnTo>
                      <a:pt x="404" y="1468"/>
                    </a:lnTo>
                    <a:lnTo>
                      <a:pt x="370" y="1449"/>
                    </a:lnTo>
                    <a:lnTo>
                      <a:pt x="428" y="1371"/>
                    </a:lnTo>
                    <a:lnTo>
                      <a:pt x="453" y="1327"/>
                    </a:lnTo>
                    <a:lnTo>
                      <a:pt x="477" y="1220"/>
                    </a:lnTo>
                    <a:lnTo>
                      <a:pt x="540" y="1220"/>
                    </a:lnTo>
                    <a:lnTo>
                      <a:pt x="569" y="1210"/>
                    </a:lnTo>
                    <a:lnTo>
                      <a:pt x="589" y="1206"/>
                    </a:lnTo>
                    <a:lnTo>
                      <a:pt x="603" y="1201"/>
                    </a:lnTo>
                    <a:lnTo>
                      <a:pt x="618" y="1191"/>
                    </a:lnTo>
                    <a:lnTo>
                      <a:pt x="628" y="1181"/>
                    </a:lnTo>
                    <a:lnTo>
                      <a:pt x="632" y="1172"/>
                    </a:lnTo>
                    <a:lnTo>
                      <a:pt x="628" y="1152"/>
                    </a:lnTo>
                    <a:lnTo>
                      <a:pt x="618" y="1142"/>
                    </a:lnTo>
                    <a:lnTo>
                      <a:pt x="608" y="1123"/>
                    </a:lnTo>
                    <a:lnTo>
                      <a:pt x="603" y="1103"/>
                    </a:lnTo>
                    <a:lnTo>
                      <a:pt x="594" y="1084"/>
                    </a:lnTo>
                    <a:lnTo>
                      <a:pt x="584" y="1069"/>
                    </a:lnTo>
                    <a:lnTo>
                      <a:pt x="574" y="1055"/>
                    </a:lnTo>
                    <a:lnTo>
                      <a:pt x="579" y="1045"/>
                    </a:lnTo>
                    <a:lnTo>
                      <a:pt x="584" y="1026"/>
                    </a:lnTo>
                    <a:lnTo>
                      <a:pt x="584" y="997"/>
                    </a:lnTo>
                    <a:lnTo>
                      <a:pt x="589" y="977"/>
                    </a:lnTo>
                    <a:lnTo>
                      <a:pt x="589" y="967"/>
                    </a:lnTo>
                    <a:lnTo>
                      <a:pt x="603" y="958"/>
                    </a:lnTo>
                    <a:lnTo>
                      <a:pt x="623" y="953"/>
                    </a:lnTo>
                    <a:lnTo>
                      <a:pt x="637" y="948"/>
                    </a:lnTo>
                    <a:lnTo>
                      <a:pt x="647" y="938"/>
                    </a:lnTo>
                    <a:lnTo>
                      <a:pt x="652" y="924"/>
                    </a:lnTo>
                    <a:lnTo>
                      <a:pt x="652" y="885"/>
                    </a:lnTo>
                    <a:lnTo>
                      <a:pt x="657" y="860"/>
                    </a:lnTo>
                    <a:lnTo>
                      <a:pt x="652" y="836"/>
                    </a:lnTo>
                    <a:lnTo>
                      <a:pt x="652" y="817"/>
                    </a:lnTo>
                    <a:lnTo>
                      <a:pt x="642" y="788"/>
                    </a:lnTo>
                    <a:lnTo>
                      <a:pt x="632" y="763"/>
                    </a:lnTo>
                    <a:lnTo>
                      <a:pt x="628" y="744"/>
                    </a:lnTo>
                    <a:lnTo>
                      <a:pt x="618" y="729"/>
                    </a:lnTo>
                    <a:lnTo>
                      <a:pt x="608" y="715"/>
                    </a:lnTo>
                    <a:lnTo>
                      <a:pt x="598" y="710"/>
                    </a:lnTo>
                    <a:lnTo>
                      <a:pt x="594" y="705"/>
                    </a:lnTo>
                    <a:lnTo>
                      <a:pt x="589" y="690"/>
                    </a:lnTo>
                    <a:lnTo>
                      <a:pt x="574" y="666"/>
                    </a:lnTo>
                    <a:lnTo>
                      <a:pt x="559" y="656"/>
                    </a:lnTo>
                    <a:lnTo>
                      <a:pt x="540" y="647"/>
                    </a:lnTo>
                    <a:lnTo>
                      <a:pt x="530" y="637"/>
                    </a:lnTo>
                    <a:lnTo>
                      <a:pt x="521" y="617"/>
                    </a:lnTo>
                    <a:lnTo>
                      <a:pt x="521" y="598"/>
                    </a:lnTo>
                    <a:lnTo>
                      <a:pt x="516" y="579"/>
                    </a:lnTo>
                    <a:lnTo>
                      <a:pt x="521" y="559"/>
                    </a:lnTo>
                    <a:lnTo>
                      <a:pt x="521" y="540"/>
                    </a:lnTo>
                    <a:lnTo>
                      <a:pt x="525" y="520"/>
                    </a:lnTo>
                    <a:lnTo>
                      <a:pt x="525" y="506"/>
                    </a:lnTo>
                    <a:lnTo>
                      <a:pt x="550" y="510"/>
                    </a:lnTo>
                    <a:lnTo>
                      <a:pt x="579" y="510"/>
                    </a:lnTo>
                    <a:lnTo>
                      <a:pt x="594" y="506"/>
                    </a:lnTo>
                    <a:lnTo>
                      <a:pt x="618" y="515"/>
                    </a:lnTo>
                    <a:lnTo>
                      <a:pt x="642" y="525"/>
                    </a:lnTo>
                    <a:lnTo>
                      <a:pt x="657" y="540"/>
                    </a:lnTo>
                    <a:lnTo>
                      <a:pt x="671" y="554"/>
                    </a:lnTo>
                    <a:lnTo>
                      <a:pt x="681" y="569"/>
                    </a:lnTo>
                    <a:lnTo>
                      <a:pt x="700" y="574"/>
                    </a:lnTo>
                    <a:lnTo>
                      <a:pt x="705" y="583"/>
                    </a:lnTo>
                    <a:lnTo>
                      <a:pt x="739" y="579"/>
                    </a:lnTo>
                    <a:lnTo>
                      <a:pt x="759" y="574"/>
                    </a:lnTo>
                    <a:lnTo>
                      <a:pt x="773" y="579"/>
                    </a:lnTo>
                    <a:lnTo>
                      <a:pt x="880" y="637"/>
                    </a:lnTo>
                    <a:lnTo>
                      <a:pt x="919" y="666"/>
                    </a:lnTo>
                    <a:lnTo>
                      <a:pt x="948" y="676"/>
                    </a:lnTo>
                    <a:lnTo>
                      <a:pt x="987" y="695"/>
                    </a:lnTo>
                    <a:lnTo>
                      <a:pt x="1012" y="719"/>
                    </a:lnTo>
                    <a:lnTo>
                      <a:pt x="1031" y="734"/>
                    </a:lnTo>
                    <a:lnTo>
                      <a:pt x="1016" y="753"/>
                    </a:lnTo>
                    <a:lnTo>
                      <a:pt x="1007" y="778"/>
                    </a:lnTo>
                    <a:lnTo>
                      <a:pt x="1055" y="822"/>
                    </a:lnTo>
                    <a:lnTo>
                      <a:pt x="1075" y="807"/>
                    </a:lnTo>
                    <a:lnTo>
                      <a:pt x="1089" y="778"/>
                    </a:lnTo>
                    <a:lnTo>
                      <a:pt x="1157" y="817"/>
                    </a:lnTo>
                    <a:lnTo>
                      <a:pt x="1206" y="773"/>
                    </a:lnTo>
                    <a:lnTo>
                      <a:pt x="1250" y="792"/>
                    </a:lnTo>
                    <a:lnTo>
                      <a:pt x="1269" y="812"/>
                    </a:lnTo>
                    <a:lnTo>
                      <a:pt x="1284" y="831"/>
                    </a:lnTo>
                    <a:lnTo>
                      <a:pt x="1347" y="792"/>
                    </a:lnTo>
                    <a:lnTo>
                      <a:pt x="1396" y="831"/>
                    </a:lnTo>
                    <a:lnTo>
                      <a:pt x="1420" y="865"/>
                    </a:lnTo>
                    <a:lnTo>
                      <a:pt x="1439" y="885"/>
                    </a:lnTo>
                    <a:lnTo>
                      <a:pt x="1449" y="899"/>
                    </a:lnTo>
                    <a:lnTo>
                      <a:pt x="1556" y="778"/>
                    </a:lnTo>
                    <a:lnTo>
                      <a:pt x="1537" y="763"/>
                    </a:lnTo>
                    <a:lnTo>
                      <a:pt x="1522" y="744"/>
                    </a:lnTo>
                    <a:lnTo>
                      <a:pt x="1507" y="729"/>
                    </a:lnTo>
                    <a:lnTo>
                      <a:pt x="1503" y="690"/>
                    </a:lnTo>
                    <a:lnTo>
                      <a:pt x="1507" y="642"/>
                    </a:lnTo>
                    <a:lnTo>
                      <a:pt x="1507" y="603"/>
                    </a:lnTo>
                    <a:lnTo>
                      <a:pt x="1512" y="559"/>
                    </a:lnTo>
                    <a:lnTo>
                      <a:pt x="1517" y="540"/>
                    </a:lnTo>
                    <a:lnTo>
                      <a:pt x="1527" y="525"/>
                    </a:lnTo>
                    <a:lnTo>
                      <a:pt x="1522" y="501"/>
                    </a:lnTo>
                    <a:lnTo>
                      <a:pt x="1478" y="486"/>
                    </a:lnTo>
                    <a:lnTo>
                      <a:pt x="1444" y="472"/>
                    </a:lnTo>
                    <a:lnTo>
                      <a:pt x="1415" y="467"/>
                    </a:lnTo>
                    <a:lnTo>
                      <a:pt x="1449" y="394"/>
                    </a:lnTo>
                    <a:lnTo>
                      <a:pt x="1464" y="369"/>
                    </a:lnTo>
                    <a:lnTo>
                      <a:pt x="1503" y="311"/>
                    </a:lnTo>
                    <a:lnTo>
                      <a:pt x="1527" y="243"/>
                    </a:lnTo>
                    <a:lnTo>
                      <a:pt x="1571" y="185"/>
                    </a:lnTo>
                    <a:lnTo>
                      <a:pt x="1585" y="151"/>
                    </a:lnTo>
                    <a:lnTo>
                      <a:pt x="1595" y="107"/>
                    </a:lnTo>
                    <a:lnTo>
                      <a:pt x="1726" y="97"/>
                    </a:lnTo>
                    <a:lnTo>
                      <a:pt x="1872" y="92"/>
                    </a:lnTo>
                    <a:lnTo>
                      <a:pt x="2013" y="83"/>
                    </a:lnTo>
                    <a:lnTo>
                      <a:pt x="2134" y="73"/>
                    </a:lnTo>
                    <a:lnTo>
                      <a:pt x="2198" y="73"/>
                    </a:lnTo>
                    <a:lnTo>
                      <a:pt x="2202" y="49"/>
                    </a:lnTo>
                    <a:lnTo>
                      <a:pt x="2212" y="34"/>
                    </a:lnTo>
                    <a:lnTo>
                      <a:pt x="2222" y="20"/>
                    </a:lnTo>
                    <a:lnTo>
                      <a:pt x="2241" y="24"/>
                    </a:lnTo>
                    <a:lnTo>
                      <a:pt x="2261" y="20"/>
                    </a:lnTo>
                    <a:lnTo>
                      <a:pt x="2285" y="20"/>
                    </a:lnTo>
                    <a:lnTo>
                      <a:pt x="2305" y="15"/>
                    </a:lnTo>
                    <a:lnTo>
                      <a:pt x="2319" y="15"/>
                    </a:lnTo>
                    <a:lnTo>
                      <a:pt x="2368" y="0"/>
                    </a:lnTo>
                    <a:lnTo>
                      <a:pt x="2470" y="63"/>
                    </a:lnTo>
                    <a:lnTo>
                      <a:pt x="2470" y="64"/>
                    </a:lnTo>
                    <a:lnTo>
                      <a:pt x="2499" y="83"/>
                    </a:lnTo>
                    <a:lnTo>
                      <a:pt x="2596" y="146"/>
                    </a:lnTo>
                    <a:lnTo>
                      <a:pt x="2606" y="151"/>
                    </a:lnTo>
                    <a:lnTo>
                      <a:pt x="2684" y="204"/>
                    </a:lnTo>
                    <a:lnTo>
                      <a:pt x="2762" y="253"/>
                    </a:lnTo>
                    <a:lnTo>
                      <a:pt x="2995" y="374"/>
                    </a:lnTo>
                    <a:lnTo>
                      <a:pt x="3175" y="457"/>
                    </a:lnTo>
                    <a:lnTo>
                      <a:pt x="3389" y="549"/>
                    </a:lnTo>
                    <a:lnTo>
                      <a:pt x="3476" y="588"/>
                    </a:lnTo>
                    <a:lnTo>
                      <a:pt x="3520" y="608"/>
                    </a:lnTo>
                    <a:lnTo>
                      <a:pt x="3734" y="700"/>
                    </a:lnTo>
                    <a:lnTo>
                      <a:pt x="3860" y="749"/>
                    </a:lnTo>
                    <a:lnTo>
                      <a:pt x="3904" y="768"/>
                    </a:lnTo>
                    <a:lnTo>
                      <a:pt x="3923" y="773"/>
                    </a:lnTo>
                    <a:lnTo>
                      <a:pt x="3933" y="778"/>
                    </a:lnTo>
                    <a:lnTo>
                      <a:pt x="3938" y="788"/>
                    </a:lnTo>
                    <a:lnTo>
                      <a:pt x="3952" y="788"/>
                    </a:lnTo>
                    <a:lnTo>
                      <a:pt x="3962" y="783"/>
                    </a:lnTo>
                    <a:lnTo>
                      <a:pt x="3977" y="778"/>
                    </a:lnTo>
                    <a:lnTo>
                      <a:pt x="3991" y="792"/>
                    </a:lnTo>
                    <a:lnTo>
                      <a:pt x="4001" y="797"/>
                    </a:lnTo>
                    <a:lnTo>
                      <a:pt x="4011" y="788"/>
                    </a:lnTo>
                    <a:lnTo>
                      <a:pt x="4021" y="778"/>
                    </a:lnTo>
                    <a:lnTo>
                      <a:pt x="4040" y="768"/>
                    </a:lnTo>
                    <a:lnTo>
                      <a:pt x="4069" y="758"/>
                    </a:lnTo>
                    <a:lnTo>
                      <a:pt x="4108" y="753"/>
                    </a:lnTo>
                    <a:lnTo>
                      <a:pt x="4161" y="739"/>
                    </a:lnTo>
                    <a:lnTo>
                      <a:pt x="4186" y="734"/>
                    </a:lnTo>
                    <a:lnTo>
                      <a:pt x="4205" y="729"/>
                    </a:lnTo>
                    <a:lnTo>
                      <a:pt x="4249" y="715"/>
                    </a:lnTo>
                    <a:lnTo>
                      <a:pt x="4278" y="710"/>
                    </a:lnTo>
                    <a:lnTo>
                      <a:pt x="4288" y="705"/>
                    </a:lnTo>
                    <a:lnTo>
                      <a:pt x="4302" y="685"/>
                    </a:lnTo>
                    <a:lnTo>
                      <a:pt x="4307" y="666"/>
                    </a:lnTo>
                    <a:lnTo>
                      <a:pt x="4317" y="647"/>
                    </a:lnTo>
                    <a:lnTo>
                      <a:pt x="4346" y="622"/>
                    </a:lnTo>
                    <a:lnTo>
                      <a:pt x="4361" y="603"/>
                    </a:lnTo>
                    <a:lnTo>
                      <a:pt x="4370" y="593"/>
                    </a:lnTo>
                    <a:lnTo>
                      <a:pt x="4385" y="588"/>
                    </a:lnTo>
                    <a:lnTo>
                      <a:pt x="4400" y="583"/>
                    </a:lnTo>
                    <a:lnTo>
                      <a:pt x="4409" y="574"/>
                    </a:lnTo>
                    <a:lnTo>
                      <a:pt x="4429" y="564"/>
                    </a:lnTo>
                    <a:lnTo>
                      <a:pt x="4463" y="569"/>
                    </a:lnTo>
                    <a:lnTo>
                      <a:pt x="4477" y="579"/>
                    </a:lnTo>
                    <a:lnTo>
                      <a:pt x="4492" y="598"/>
                    </a:lnTo>
                    <a:lnTo>
                      <a:pt x="4492" y="588"/>
                    </a:lnTo>
                    <a:lnTo>
                      <a:pt x="4497" y="574"/>
                    </a:lnTo>
                    <a:lnTo>
                      <a:pt x="4507" y="569"/>
                    </a:lnTo>
                    <a:lnTo>
                      <a:pt x="4516" y="564"/>
                    </a:lnTo>
                    <a:lnTo>
                      <a:pt x="4526" y="564"/>
                    </a:lnTo>
                    <a:lnTo>
                      <a:pt x="4546" y="554"/>
                    </a:lnTo>
                    <a:lnTo>
                      <a:pt x="4560" y="540"/>
                    </a:lnTo>
                    <a:lnTo>
                      <a:pt x="4565" y="530"/>
                    </a:lnTo>
                    <a:lnTo>
                      <a:pt x="4570" y="515"/>
                    </a:lnTo>
                    <a:lnTo>
                      <a:pt x="4570" y="486"/>
                    </a:lnTo>
                    <a:lnTo>
                      <a:pt x="4584" y="481"/>
                    </a:lnTo>
                    <a:lnTo>
                      <a:pt x="4609" y="476"/>
                    </a:lnTo>
                    <a:lnTo>
                      <a:pt x="4618" y="472"/>
                    </a:lnTo>
                    <a:lnTo>
                      <a:pt x="4657" y="472"/>
                    </a:lnTo>
                    <a:lnTo>
                      <a:pt x="4672" y="467"/>
                    </a:lnTo>
                    <a:lnTo>
                      <a:pt x="4682" y="462"/>
                    </a:lnTo>
                    <a:lnTo>
                      <a:pt x="4686" y="452"/>
                    </a:lnTo>
                    <a:lnTo>
                      <a:pt x="4706" y="447"/>
                    </a:lnTo>
                    <a:lnTo>
                      <a:pt x="4716" y="447"/>
                    </a:lnTo>
                    <a:lnTo>
                      <a:pt x="4725" y="433"/>
                    </a:lnTo>
                    <a:lnTo>
                      <a:pt x="4730" y="418"/>
                    </a:lnTo>
                    <a:lnTo>
                      <a:pt x="4730" y="389"/>
                    </a:lnTo>
                    <a:lnTo>
                      <a:pt x="4735" y="384"/>
                    </a:lnTo>
                    <a:lnTo>
                      <a:pt x="4750" y="379"/>
                    </a:lnTo>
                    <a:lnTo>
                      <a:pt x="4769" y="369"/>
                    </a:lnTo>
                    <a:lnTo>
                      <a:pt x="4793" y="369"/>
                    </a:lnTo>
                    <a:lnTo>
                      <a:pt x="4808" y="379"/>
                    </a:lnTo>
                    <a:lnTo>
                      <a:pt x="4832" y="379"/>
                    </a:lnTo>
                    <a:lnTo>
                      <a:pt x="4842" y="389"/>
                    </a:lnTo>
                    <a:lnTo>
                      <a:pt x="4852" y="404"/>
                    </a:lnTo>
                    <a:lnTo>
                      <a:pt x="4866" y="413"/>
                    </a:lnTo>
                    <a:lnTo>
                      <a:pt x="4900" y="404"/>
                    </a:lnTo>
                    <a:lnTo>
                      <a:pt x="4895" y="423"/>
                    </a:lnTo>
                    <a:lnTo>
                      <a:pt x="4876" y="442"/>
                    </a:lnTo>
                    <a:lnTo>
                      <a:pt x="4857" y="452"/>
                    </a:lnTo>
                    <a:lnTo>
                      <a:pt x="4847" y="472"/>
                    </a:lnTo>
                    <a:lnTo>
                      <a:pt x="4842" y="491"/>
                    </a:lnTo>
                    <a:lnTo>
                      <a:pt x="4832" y="525"/>
                    </a:lnTo>
                    <a:lnTo>
                      <a:pt x="4823" y="554"/>
                    </a:lnTo>
                    <a:lnTo>
                      <a:pt x="4818" y="583"/>
                    </a:lnTo>
                    <a:lnTo>
                      <a:pt x="4813" y="598"/>
                    </a:lnTo>
                    <a:lnTo>
                      <a:pt x="4823" y="617"/>
                    </a:lnTo>
                    <a:lnTo>
                      <a:pt x="4837" y="642"/>
                    </a:lnTo>
                    <a:lnTo>
                      <a:pt x="4847" y="642"/>
                    </a:lnTo>
                    <a:lnTo>
                      <a:pt x="4866" y="651"/>
                    </a:lnTo>
                    <a:lnTo>
                      <a:pt x="4895" y="647"/>
                    </a:lnTo>
                    <a:lnTo>
                      <a:pt x="4930" y="656"/>
                    </a:lnTo>
                    <a:lnTo>
                      <a:pt x="4930" y="681"/>
                    </a:lnTo>
                    <a:lnTo>
                      <a:pt x="4920" y="700"/>
                    </a:lnTo>
                    <a:lnTo>
                      <a:pt x="4900" y="719"/>
                    </a:lnTo>
                    <a:lnTo>
                      <a:pt x="4905" y="739"/>
                    </a:lnTo>
                    <a:lnTo>
                      <a:pt x="4920" y="753"/>
                    </a:lnTo>
                    <a:lnTo>
                      <a:pt x="4920" y="797"/>
                    </a:lnTo>
                    <a:lnTo>
                      <a:pt x="4905" y="802"/>
                    </a:lnTo>
                    <a:lnTo>
                      <a:pt x="4895" y="797"/>
                    </a:lnTo>
                    <a:lnTo>
                      <a:pt x="4886" y="788"/>
                    </a:lnTo>
                    <a:lnTo>
                      <a:pt x="4866" y="778"/>
                    </a:lnTo>
                    <a:lnTo>
                      <a:pt x="4857" y="783"/>
                    </a:lnTo>
                    <a:lnTo>
                      <a:pt x="4847" y="792"/>
                    </a:lnTo>
                    <a:lnTo>
                      <a:pt x="4842" y="797"/>
                    </a:lnTo>
                    <a:lnTo>
                      <a:pt x="4827" y="802"/>
                    </a:lnTo>
                    <a:lnTo>
                      <a:pt x="4837" y="817"/>
                    </a:lnTo>
                    <a:lnTo>
                      <a:pt x="4857" y="822"/>
                    </a:lnTo>
                    <a:lnTo>
                      <a:pt x="4866" y="836"/>
                    </a:lnTo>
                    <a:lnTo>
                      <a:pt x="4871" y="870"/>
                    </a:lnTo>
                    <a:lnTo>
                      <a:pt x="4861" y="890"/>
                    </a:lnTo>
                    <a:lnTo>
                      <a:pt x="4837" y="904"/>
                    </a:lnTo>
                    <a:lnTo>
                      <a:pt x="4813" y="909"/>
                    </a:lnTo>
                    <a:lnTo>
                      <a:pt x="4779" y="909"/>
                    </a:lnTo>
                    <a:lnTo>
                      <a:pt x="4764" y="924"/>
                    </a:lnTo>
                    <a:lnTo>
                      <a:pt x="4750" y="924"/>
                    </a:lnTo>
                    <a:lnTo>
                      <a:pt x="4735" y="938"/>
                    </a:lnTo>
                    <a:lnTo>
                      <a:pt x="4701" y="953"/>
                    </a:lnTo>
                    <a:lnTo>
                      <a:pt x="4682" y="958"/>
                    </a:lnTo>
                    <a:lnTo>
                      <a:pt x="4672" y="958"/>
                    </a:lnTo>
                    <a:lnTo>
                      <a:pt x="4648" y="977"/>
                    </a:lnTo>
                    <a:lnTo>
                      <a:pt x="4643" y="987"/>
                    </a:lnTo>
                    <a:lnTo>
                      <a:pt x="4633" y="992"/>
                    </a:lnTo>
                    <a:lnTo>
                      <a:pt x="4609" y="997"/>
                    </a:lnTo>
                    <a:lnTo>
                      <a:pt x="4599" y="1045"/>
                    </a:lnTo>
                    <a:lnTo>
                      <a:pt x="4594" y="1065"/>
                    </a:lnTo>
                    <a:lnTo>
                      <a:pt x="4589" y="1079"/>
                    </a:lnTo>
                    <a:lnTo>
                      <a:pt x="4570" y="1089"/>
                    </a:lnTo>
                    <a:lnTo>
                      <a:pt x="4560" y="1089"/>
                    </a:lnTo>
                    <a:lnTo>
                      <a:pt x="4536" y="1099"/>
                    </a:lnTo>
                    <a:lnTo>
                      <a:pt x="4511" y="1094"/>
                    </a:lnTo>
                    <a:lnTo>
                      <a:pt x="4497" y="1094"/>
                    </a:lnTo>
                    <a:lnTo>
                      <a:pt x="4477" y="1099"/>
                    </a:lnTo>
                    <a:lnTo>
                      <a:pt x="4468" y="1113"/>
                    </a:lnTo>
                    <a:lnTo>
                      <a:pt x="4463" y="1123"/>
                    </a:lnTo>
                    <a:lnTo>
                      <a:pt x="4439" y="1123"/>
                    </a:lnTo>
                    <a:lnTo>
                      <a:pt x="4419" y="1128"/>
                    </a:lnTo>
                    <a:lnTo>
                      <a:pt x="4400" y="1142"/>
                    </a:lnTo>
                    <a:lnTo>
                      <a:pt x="4380" y="1142"/>
                    </a:lnTo>
                    <a:lnTo>
                      <a:pt x="4361" y="1133"/>
                    </a:lnTo>
                    <a:lnTo>
                      <a:pt x="4351" y="1123"/>
                    </a:lnTo>
                    <a:lnTo>
                      <a:pt x="4332" y="1133"/>
                    </a:lnTo>
                    <a:lnTo>
                      <a:pt x="4312" y="1147"/>
                    </a:lnTo>
                    <a:lnTo>
                      <a:pt x="4293" y="1157"/>
                    </a:lnTo>
                    <a:lnTo>
                      <a:pt x="4268" y="1162"/>
                    </a:lnTo>
                    <a:lnTo>
                      <a:pt x="4249" y="1172"/>
                    </a:lnTo>
                    <a:lnTo>
                      <a:pt x="4234" y="1172"/>
                    </a:lnTo>
                    <a:lnTo>
                      <a:pt x="4220" y="1167"/>
                    </a:lnTo>
                    <a:lnTo>
                      <a:pt x="4205" y="1167"/>
                    </a:lnTo>
                    <a:lnTo>
                      <a:pt x="4191" y="1181"/>
                    </a:lnTo>
                    <a:lnTo>
                      <a:pt x="4176" y="1191"/>
                    </a:lnTo>
                    <a:lnTo>
                      <a:pt x="4171" y="1206"/>
                    </a:lnTo>
                    <a:lnTo>
                      <a:pt x="4152" y="1215"/>
                    </a:lnTo>
                    <a:lnTo>
                      <a:pt x="4157" y="1244"/>
                    </a:lnTo>
                    <a:lnTo>
                      <a:pt x="4152" y="1264"/>
                    </a:lnTo>
                    <a:lnTo>
                      <a:pt x="4147" y="1259"/>
                    </a:lnTo>
                    <a:lnTo>
                      <a:pt x="4137" y="1249"/>
                    </a:lnTo>
                    <a:lnTo>
                      <a:pt x="4123" y="1249"/>
                    </a:lnTo>
                    <a:lnTo>
                      <a:pt x="4098" y="1269"/>
                    </a:lnTo>
                    <a:lnTo>
                      <a:pt x="4084" y="1288"/>
                    </a:lnTo>
                    <a:lnTo>
                      <a:pt x="4079" y="1298"/>
                    </a:lnTo>
                    <a:lnTo>
                      <a:pt x="4064" y="1298"/>
                    </a:lnTo>
                    <a:lnTo>
                      <a:pt x="4059" y="1303"/>
                    </a:lnTo>
                    <a:lnTo>
                      <a:pt x="4045" y="1322"/>
                    </a:lnTo>
                    <a:lnTo>
                      <a:pt x="4030" y="1322"/>
                    </a:lnTo>
                    <a:lnTo>
                      <a:pt x="4030" y="1356"/>
                    </a:lnTo>
                    <a:lnTo>
                      <a:pt x="4011" y="1361"/>
                    </a:lnTo>
                    <a:lnTo>
                      <a:pt x="4001" y="1371"/>
                    </a:lnTo>
                    <a:lnTo>
                      <a:pt x="3996" y="1381"/>
                    </a:lnTo>
                    <a:lnTo>
                      <a:pt x="3986" y="1395"/>
                    </a:lnTo>
                    <a:lnTo>
                      <a:pt x="3977" y="1400"/>
                    </a:lnTo>
                    <a:lnTo>
                      <a:pt x="3977" y="1395"/>
                    </a:lnTo>
                    <a:lnTo>
                      <a:pt x="3855" y="1410"/>
                    </a:lnTo>
                    <a:lnTo>
                      <a:pt x="3831" y="1410"/>
                    </a:lnTo>
                    <a:lnTo>
                      <a:pt x="3816" y="1415"/>
                    </a:lnTo>
                    <a:lnTo>
                      <a:pt x="3792" y="1415"/>
                    </a:lnTo>
                    <a:lnTo>
                      <a:pt x="3773" y="1429"/>
                    </a:lnTo>
                    <a:lnTo>
                      <a:pt x="3758" y="1434"/>
                    </a:lnTo>
                    <a:lnTo>
                      <a:pt x="3753" y="1434"/>
                    </a:lnTo>
                    <a:lnTo>
                      <a:pt x="3748" y="1444"/>
                    </a:lnTo>
                    <a:lnTo>
                      <a:pt x="3724" y="1444"/>
                    </a:lnTo>
                    <a:lnTo>
                      <a:pt x="3705" y="1463"/>
                    </a:lnTo>
                    <a:lnTo>
                      <a:pt x="3683" y="1478"/>
                    </a:lnTo>
                    <a:lnTo>
                      <a:pt x="3685" y="1478"/>
                    </a:lnTo>
                    <a:lnTo>
                      <a:pt x="3675" y="1483"/>
                    </a:lnTo>
                    <a:lnTo>
                      <a:pt x="3666" y="1488"/>
                    </a:lnTo>
                    <a:lnTo>
                      <a:pt x="3663" y="1488"/>
                    </a:lnTo>
                    <a:lnTo>
                      <a:pt x="3651" y="1492"/>
                    </a:lnTo>
                    <a:lnTo>
                      <a:pt x="3636" y="1512"/>
                    </a:lnTo>
                    <a:lnTo>
                      <a:pt x="3627" y="1526"/>
                    </a:lnTo>
                    <a:lnTo>
                      <a:pt x="3622" y="1556"/>
                    </a:lnTo>
                    <a:lnTo>
                      <a:pt x="3617" y="1570"/>
                    </a:lnTo>
                    <a:lnTo>
                      <a:pt x="3598" y="1585"/>
                    </a:lnTo>
                    <a:lnTo>
                      <a:pt x="3578" y="1590"/>
                    </a:lnTo>
                    <a:lnTo>
                      <a:pt x="3568" y="1585"/>
                    </a:lnTo>
                    <a:lnTo>
                      <a:pt x="3559" y="1590"/>
                    </a:lnTo>
                    <a:lnTo>
                      <a:pt x="3544" y="1604"/>
                    </a:lnTo>
                    <a:lnTo>
                      <a:pt x="3534" y="1614"/>
                    </a:lnTo>
                    <a:lnTo>
                      <a:pt x="3515" y="1624"/>
                    </a:lnTo>
                    <a:lnTo>
                      <a:pt x="3471" y="1624"/>
                    </a:lnTo>
                    <a:lnTo>
                      <a:pt x="3461" y="1628"/>
                    </a:lnTo>
                    <a:lnTo>
                      <a:pt x="3457" y="1648"/>
                    </a:lnTo>
                    <a:lnTo>
                      <a:pt x="3437" y="1653"/>
                    </a:lnTo>
                    <a:lnTo>
                      <a:pt x="3413" y="1658"/>
                    </a:lnTo>
                    <a:lnTo>
                      <a:pt x="3423" y="1638"/>
                    </a:lnTo>
                    <a:lnTo>
                      <a:pt x="3423" y="1628"/>
                    </a:lnTo>
                    <a:lnTo>
                      <a:pt x="3418" y="1619"/>
                    </a:lnTo>
                    <a:lnTo>
                      <a:pt x="3408" y="1614"/>
                    </a:lnTo>
                    <a:lnTo>
                      <a:pt x="3408" y="1599"/>
                    </a:lnTo>
                    <a:lnTo>
                      <a:pt x="3413" y="1590"/>
                    </a:lnTo>
                    <a:lnTo>
                      <a:pt x="3408" y="1580"/>
                    </a:lnTo>
                    <a:lnTo>
                      <a:pt x="3393" y="1570"/>
                    </a:lnTo>
                    <a:lnTo>
                      <a:pt x="3379" y="1560"/>
                    </a:lnTo>
                    <a:lnTo>
                      <a:pt x="3369" y="1551"/>
                    </a:lnTo>
                    <a:lnTo>
                      <a:pt x="3355" y="1551"/>
                    </a:lnTo>
                    <a:lnTo>
                      <a:pt x="3340" y="1560"/>
                    </a:lnTo>
                    <a:lnTo>
                      <a:pt x="3330" y="1565"/>
                    </a:lnTo>
                    <a:lnTo>
                      <a:pt x="3316" y="1599"/>
                    </a:lnTo>
                    <a:lnTo>
                      <a:pt x="3296" y="1594"/>
                    </a:lnTo>
                    <a:lnTo>
                      <a:pt x="3287" y="1604"/>
                    </a:lnTo>
                    <a:lnTo>
                      <a:pt x="3257" y="1604"/>
                    </a:lnTo>
                    <a:lnTo>
                      <a:pt x="3243" y="1628"/>
                    </a:lnTo>
                    <a:lnTo>
                      <a:pt x="3218" y="1624"/>
                    </a:lnTo>
                    <a:lnTo>
                      <a:pt x="3204" y="1653"/>
                    </a:lnTo>
                    <a:lnTo>
                      <a:pt x="3214" y="1672"/>
                    </a:lnTo>
                    <a:lnTo>
                      <a:pt x="3214" y="1687"/>
                    </a:lnTo>
                    <a:lnTo>
                      <a:pt x="3199" y="1687"/>
                    </a:lnTo>
                    <a:lnTo>
                      <a:pt x="3180" y="1706"/>
                    </a:lnTo>
                    <a:lnTo>
                      <a:pt x="3170" y="1721"/>
                    </a:lnTo>
                    <a:lnTo>
                      <a:pt x="3150" y="1735"/>
                    </a:lnTo>
                    <a:lnTo>
                      <a:pt x="3136" y="1740"/>
                    </a:lnTo>
                    <a:lnTo>
                      <a:pt x="3136" y="1755"/>
                    </a:lnTo>
                    <a:lnTo>
                      <a:pt x="3146" y="1765"/>
                    </a:lnTo>
                    <a:lnTo>
                      <a:pt x="3150" y="1784"/>
                    </a:lnTo>
                    <a:lnTo>
                      <a:pt x="3146" y="1808"/>
                    </a:lnTo>
                    <a:lnTo>
                      <a:pt x="3131" y="1833"/>
                    </a:lnTo>
                    <a:lnTo>
                      <a:pt x="3116" y="1857"/>
                    </a:lnTo>
                    <a:lnTo>
                      <a:pt x="3102" y="1891"/>
                    </a:lnTo>
                    <a:lnTo>
                      <a:pt x="3102" y="1910"/>
                    </a:lnTo>
                    <a:lnTo>
                      <a:pt x="3121" y="1925"/>
                    </a:lnTo>
                    <a:lnTo>
                      <a:pt x="3131" y="1925"/>
                    </a:lnTo>
                    <a:lnTo>
                      <a:pt x="3131" y="1964"/>
                    </a:lnTo>
                    <a:lnTo>
                      <a:pt x="3102" y="1974"/>
                    </a:lnTo>
                    <a:lnTo>
                      <a:pt x="3087" y="1983"/>
                    </a:lnTo>
                    <a:lnTo>
                      <a:pt x="3082" y="1998"/>
                    </a:lnTo>
                    <a:lnTo>
                      <a:pt x="3063" y="1998"/>
                    </a:lnTo>
                    <a:lnTo>
                      <a:pt x="3043" y="2008"/>
                    </a:lnTo>
                    <a:lnTo>
                      <a:pt x="3029" y="2022"/>
                    </a:lnTo>
                    <a:lnTo>
                      <a:pt x="3014" y="2042"/>
                    </a:lnTo>
                    <a:lnTo>
                      <a:pt x="3000" y="2042"/>
                    </a:lnTo>
                    <a:lnTo>
                      <a:pt x="2995" y="2076"/>
                    </a:lnTo>
                    <a:lnTo>
                      <a:pt x="2980" y="2100"/>
                    </a:lnTo>
                    <a:lnTo>
                      <a:pt x="2971" y="2115"/>
                    </a:lnTo>
                    <a:lnTo>
                      <a:pt x="2956" y="2149"/>
                    </a:lnTo>
                    <a:lnTo>
                      <a:pt x="2932" y="2173"/>
                    </a:lnTo>
                    <a:lnTo>
                      <a:pt x="2917" y="2207"/>
                    </a:lnTo>
                    <a:lnTo>
                      <a:pt x="2902" y="2222"/>
                    </a:lnTo>
                    <a:lnTo>
                      <a:pt x="2893" y="2246"/>
                    </a:lnTo>
                    <a:lnTo>
                      <a:pt x="2883" y="2246"/>
                    </a:lnTo>
                    <a:lnTo>
                      <a:pt x="2873" y="2251"/>
                    </a:lnTo>
                    <a:lnTo>
                      <a:pt x="2873" y="2280"/>
                    </a:lnTo>
                    <a:lnTo>
                      <a:pt x="2859" y="2290"/>
                    </a:lnTo>
                    <a:lnTo>
                      <a:pt x="2844" y="2294"/>
                    </a:lnTo>
                    <a:lnTo>
                      <a:pt x="2834" y="2314"/>
                    </a:lnTo>
                    <a:lnTo>
                      <a:pt x="2839" y="2328"/>
                    </a:lnTo>
                    <a:lnTo>
                      <a:pt x="2834" y="2343"/>
                    </a:lnTo>
                    <a:lnTo>
                      <a:pt x="2820" y="2348"/>
                    </a:lnTo>
                    <a:lnTo>
                      <a:pt x="2805" y="2363"/>
                    </a:lnTo>
                    <a:lnTo>
                      <a:pt x="2800" y="2377"/>
                    </a:lnTo>
                    <a:lnTo>
                      <a:pt x="2800" y="2397"/>
                    </a:lnTo>
                    <a:lnTo>
                      <a:pt x="2805" y="2411"/>
                    </a:lnTo>
                    <a:lnTo>
                      <a:pt x="2815" y="2431"/>
                    </a:lnTo>
                    <a:lnTo>
                      <a:pt x="2825" y="2445"/>
                    </a:lnTo>
                    <a:lnTo>
                      <a:pt x="2825" y="2460"/>
                    </a:lnTo>
                    <a:lnTo>
                      <a:pt x="2815" y="2479"/>
                    </a:lnTo>
                    <a:lnTo>
                      <a:pt x="2805" y="2494"/>
                    </a:lnTo>
                    <a:lnTo>
                      <a:pt x="2796" y="2503"/>
                    </a:lnTo>
                    <a:lnTo>
                      <a:pt x="2776" y="2513"/>
                    </a:lnTo>
                    <a:lnTo>
                      <a:pt x="2766" y="2557"/>
                    </a:lnTo>
                    <a:lnTo>
                      <a:pt x="2762" y="2576"/>
                    </a:lnTo>
                    <a:lnTo>
                      <a:pt x="2757" y="2591"/>
                    </a:lnTo>
                    <a:lnTo>
                      <a:pt x="2762" y="2606"/>
                    </a:lnTo>
                    <a:lnTo>
                      <a:pt x="2776" y="2615"/>
                    </a:lnTo>
                    <a:lnTo>
                      <a:pt x="2776" y="2649"/>
                    </a:lnTo>
                    <a:lnTo>
                      <a:pt x="2766" y="2669"/>
                    </a:lnTo>
                    <a:lnTo>
                      <a:pt x="2762" y="2674"/>
                    </a:lnTo>
                    <a:lnTo>
                      <a:pt x="2757" y="2703"/>
                    </a:lnTo>
                    <a:lnTo>
                      <a:pt x="2737" y="2703"/>
                    </a:lnTo>
                    <a:lnTo>
                      <a:pt x="2718" y="2708"/>
                    </a:lnTo>
                    <a:lnTo>
                      <a:pt x="2703" y="2737"/>
                    </a:lnTo>
                    <a:lnTo>
                      <a:pt x="2689" y="2747"/>
                    </a:lnTo>
                    <a:lnTo>
                      <a:pt x="2679" y="2771"/>
                    </a:lnTo>
                    <a:lnTo>
                      <a:pt x="2669" y="2790"/>
                    </a:lnTo>
                    <a:lnTo>
                      <a:pt x="2664" y="2815"/>
                    </a:lnTo>
                    <a:lnTo>
                      <a:pt x="2655" y="2839"/>
                    </a:lnTo>
                    <a:lnTo>
                      <a:pt x="2640" y="2844"/>
                    </a:lnTo>
                    <a:lnTo>
                      <a:pt x="2635" y="2858"/>
                    </a:lnTo>
                    <a:lnTo>
                      <a:pt x="2621" y="2868"/>
                    </a:lnTo>
                    <a:lnTo>
                      <a:pt x="2606" y="2888"/>
                    </a:lnTo>
                    <a:lnTo>
                      <a:pt x="2601" y="2912"/>
                    </a:lnTo>
                    <a:lnTo>
                      <a:pt x="2601" y="2926"/>
                    </a:lnTo>
                    <a:lnTo>
                      <a:pt x="2596" y="2941"/>
                    </a:lnTo>
                    <a:lnTo>
                      <a:pt x="2577" y="2946"/>
                    </a:lnTo>
                    <a:lnTo>
                      <a:pt x="2533" y="2946"/>
                    </a:lnTo>
                    <a:lnTo>
                      <a:pt x="2518" y="2965"/>
                    </a:lnTo>
                    <a:lnTo>
                      <a:pt x="2504" y="2970"/>
                    </a:lnTo>
                    <a:lnTo>
                      <a:pt x="2494" y="2970"/>
                    </a:lnTo>
                    <a:lnTo>
                      <a:pt x="2470" y="2960"/>
                    </a:lnTo>
                    <a:lnTo>
                      <a:pt x="2450" y="2965"/>
                    </a:lnTo>
                    <a:lnTo>
                      <a:pt x="2426" y="2956"/>
                    </a:lnTo>
                    <a:lnTo>
                      <a:pt x="2373" y="2931"/>
                    </a:lnTo>
                    <a:lnTo>
                      <a:pt x="2285" y="2897"/>
                    </a:lnTo>
                    <a:lnTo>
                      <a:pt x="2207" y="2863"/>
                    </a:lnTo>
                    <a:lnTo>
                      <a:pt x="2159" y="2829"/>
                    </a:lnTo>
                    <a:lnTo>
                      <a:pt x="2130" y="2815"/>
                    </a:lnTo>
                    <a:lnTo>
                      <a:pt x="2100" y="2815"/>
                    </a:lnTo>
                    <a:lnTo>
                      <a:pt x="2076" y="2795"/>
                    </a:lnTo>
                    <a:lnTo>
                      <a:pt x="2047" y="2771"/>
                    </a:lnTo>
                    <a:lnTo>
                      <a:pt x="2037" y="2756"/>
                    </a:lnTo>
                    <a:lnTo>
                      <a:pt x="2023" y="2771"/>
                    </a:lnTo>
                    <a:lnTo>
                      <a:pt x="2013" y="2761"/>
                    </a:lnTo>
                    <a:lnTo>
                      <a:pt x="1984" y="2790"/>
                    </a:lnTo>
                    <a:lnTo>
                      <a:pt x="1959" y="2771"/>
                    </a:lnTo>
                    <a:lnTo>
                      <a:pt x="1935" y="2800"/>
                    </a:lnTo>
                    <a:lnTo>
                      <a:pt x="1887" y="2844"/>
                    </a:lnTo>
                    <a:lnTo>
                      <a:pt x="1818" y="2790"/>
                    </a:lnTo>
                    <a:lnTo>
                      <a:pt x="1760" y="2839"/>
                    </a:lnTo>
                    <a:lnTo>
                      <a:pt x="1673" y="2790"/>
                    </a:lnTo>
                    <a:lnTo>
                      <a:pt x="1629" y="2829"/>
                    </a:lnTo>
                    <a:lnTo>
                      <a:pt x="1609" y="2815"/>
                    </a:lnTo>
                    <a:lnTo>
                      <a:pt x="1556" y="2863"/>
                    </a:lnTo>
                    <a:lnTo>
                      <a:pt x="1352" y="2717"/>
                    </a:lnTo>
                    <a:lnTo>
                      <a:pt x="1313" y="2761"/>
                    </a:lnTo>
                    <a:lnTo>
                      <a:pt x="1225" y="2698"/>
                    </a:lnTo>
                    <a:lnTo>
                      <a:pt x="1279" y="2644"/>
                    </a:lnTo>
                    <a:lnTo>
                      <a:pt x="1172" y="2572"/>
                    </a:lnTo>
                    <a:lnTo>
                      <a:pt x="1128" y="2610"/>
                    </a:lnTo>
                    <a:lnTo>
                      <a:pt x="1070" y="2572"/>
                    </a:lnTo>
                    <a:lnTo>
                      <a:pt x="1021" y="2610"/>
                    </a:lnTo>
                    <a:lnTo>
                      <a:pt x="943" y="2547"/>
                    </a:lnTo>
                    <a:lnTo>
                      <a:pt x="939" y="2552"/>
                    </a:lnTo>
                    <a:lnTo>
                      <a:pt x="851" y="2649"/>
                    </a:lnTo>
                    <a:lnTo>
                      <a:pt x="914" y="2717"/>
                    </a:lnTo>
                    <a:lnTo>
                      <a:pt x="900" y="2737"/>
                    </a:lnTo>
                    <a:lnTo>
                      <a:pt x="934" y="2771"/>
                    </a:lnTo>
                    <a:lnTo>
                      <a:pt x="914" y="2795"/>
                    </a:lnTo>
                    <a:lnTo>
                      <a:pt x="919" y="2815"/>
                    </a:lnTo>
                    <a:lnTo>
                      <a:pt x="914" y="2824"/>
                    </a:lnTo>
                    <a:lnTo>
                      <a:pt x="880" y="2844"/>
                    </a:lnTo>
                    <a:lnTo>
                      <a:pt x="871" y="2815"/>
                    </a:lnTo>
                    <a:lnTo>
                      <a:pt x="856" y="2790"/>
                    </a:lnTo>
                    <a:lnTo>
                      <a:pt x="841" y="2781"/>
                    </a:lnTo>
                    <a:lnTo>
                      <a:pt x="827" y="2785"/>
                    </a:lnTo>
                    <a:lnTo>
                      <a:pt x="798" y="2800"/>
                    </a:lnTo>
                    <a:lnTo>
                      <a:pt x="759" y="2824"/>
                    </a:lnTo>
                    <a:lnTo>
                      <a:pt x="739" y="2839"/>
                    </a:lnTo>
                    <a:lnTo>
                      <a:pt x="715" y="2853"/>
                    </a:lnTo>
                    <a:lnTo>
                      <a:pt x="696" y="2863"/>
                    </a:lnTo>
                    <a:lnTo>
                      <a:pt x="691" y="2868"/>
                    </a:lnTo>
                    <a:lnTo>
                      <a:pt x="676" y="2878"/>
                    </a:lnTo>
                    <a:lnTo>
                      <a:pt x="657" y="2888"/>
                    </a:lnTo>
                    <a:lnTo>
                      <a:pt x="642" y="2878"/>
                    </a:lnTo>
                    <a:lnTo>
                      <a:pt x="637" y="2863"/>
                    </a:lnTo>
                    <a:lnTo>
                      <a:pt x="642" y="2849"/>
                    </a:lnTo>
                    <a:lnTo>
                      <a:pt x="642" y="2815"/>
                    </a:lnTo>
                    <a:lnTo>
                      <a:pt x="632" y="2800"/>
                    </a:lnTo>
                    <a:lnTo>
                      <a:pt x="603" y="2785"/>
                    </a:lnTo>
                    <a:lnTo>
                      <a:pt x="589" y="2790"/>
                    </a:lnTo>
                    <a:lnTo>
                      <a:pt x="569" y="2795"/>
                    </a:lnTo>
                    <a:lnTo>
                      <a:pt x="545" y="2810"/>
                    </a:lnTo>
                    <a:lnTo>
                      <a:pt x="525" y="2819"/>
                    </a:lnTo>
                    <a:lnTo>
                      <a:pt x="521" y="2829"/>
                    </a:lnTo>
                    <a:lnTo>
                      <a:pt x="511" y="2834"/>
                    </a:lnTo>
                    <a:lnTo>
                      <a:pt x="501" y="2829"/>
                    </a:lnTo>
                    <a:lnTo>
                      <a:pt x="491" y="2824"/>
                    </a:lnTo>
                    <a:lnTo>
                      <a:pt x="487" y="2815"/>
                    </a:lnTo>
                    <a:lnTo>
                      <a:pt x="472" y="2810"/>
                    </a:lnTo>
                    <a:lnTo>
                      <a:pt x="457" y="2810"/>
                    </a:lnTo>
                    <a:lnTo>
                      <a:pt x="438" y="2805"/>
                    </a:lnTo>
                    <a:lnTo>
                      <a:pt x="428" y="2800"/>
                    </a:lnTo>
                    <a:lnTo>
                      <a:pt x="409" y="2795"/>
                    </a:lnTo>
                    <a:lnTo>
                      <a:pt x="389" y="2795"/>
                    </a:lnTo>
                    <a:lnTo>
                      <a:pt x="370" y="2800"/>
                    </a:lnTo>
                    <a:lnTo>
                      <a:pt x="360" y="2805"/>
                    </a:lnTo>
                    <a:lnTo>
                      <a:pt x="355" y="2800"/>
                    </a:lnTo>
                    <a:lnTo>
                      <a:pt x="346" y="2790"/>
                    </a:lnTo>
                    <a:lnTo>
                      <a:pt x="336" y="2781"/>
                    </a:lnTo>
                    <a:lnTo>
                      <a:pt x="316" y="2781"/>
                    </a:lnTo>
                    <a:lnTo>
                      <a:pt x="307" y="2785"/>
                    </a:lnTo>
                    <a:lnTo>
                      <a:pt x="307" y="2819"/>
                    </a:lnTo>
                    <a:lnTo>
                      <a:pt x="287" y="2819"/>
                    </a:lnTo>
                    <a:lnTo>
                      <a:pt x="258" y="2810"/>
                    </a:lnTo>
                    <a:lnTo>
                      <a:pt x="214" y="2863"/>
                    </a:lnTo>
                    <a:lnTo>
                      <a:pt x="219" y="2878"/>
                    </a:lnTo>
                    <a:lnTo>
                      <a:pt x="195" y="2912"/>
                    </a:lnTo>
                    <a:lnTo>
                      <a:pt x="195" y="2926"/>
                    </a:lnTo>
                    <a:lnTo>
                      <a:pt x="190" y="2936"/>
                    </a:lnTo>
                    <a:lnTo>
                      <a:pt x="180" y="2951"/>
                    </a:lnTo>
                    <a:lnTo>
                      <a:pt x="161" y="2965"/>
                    </a:lnTo>
                    <a:lnTo>
                      <a:pt x="146" y="2970"/>
                    </a:lnTo>
                    <a:lnTo>
                      <a:pt x="127" y="2970"/>
                    </a:lnTo>
                    <a:lnTo>
                      <a:pt x="112" y="2956"/>
                    </a:lnTo>
                    <a:lnTo>
                      <a:pt x="98" y="2936"/>
                    </a:lnTo>
                    <a:lnTo>
                      <a:pt x="112" y="2917"/>
                    </a:lnTo>
                    <a:lnTo>
                      <a:pt x="122" y="2907"/>
                    </a:lnTo>
                    <a:lnTo>
                      <a:pt x="141" y="2888"/>
                    </a:lnTo>
                    <a:lnTo>
                      <a:pt x="146" y="2878"/>
                    </a:lnTo>
                    <a:lnTo>
                      <a:pt x="141" y="2873"/>
                    </a:lnTo>
                    <a:lnTo>
                      <a:pt x="117" y="2858"/>
                    </a:lnTo>
                    <a:lnTo>
                      <a:pt x="103" y="2849"/>
                    </a:lnTo>
                    <a:lnTo>
                      <a:pt x="107" y="2839"/>
                    </a:lnTo>
                    <a:lnTo>
                      <a:pt x="112" y="2829"/>
                    </a:lnTo>
                    <a:lnTo>
                      <a:pt x="112" y="2824"/>
                    </a:lnTo>
                    <a:lnTo>
                      <a:pt x="83" y="2785"/>
                    </a:lnTo>
                    <a:lnTo>
                      <a:pt x="64" y="2790"/>
                    </a:lnTo>
                    <a:lnTo>
                      <a:pt x="54" y="2781"/>
                    </a:lnTo>
                    <a:lnTo>
                      <a:pt x="64" y="2766"/>
                    </a:lnTo>
                    <a:lnTo>
                      <a:pt x="83" y="2747"/>
                    </a:lnTo>
                    <a:lnTo>
                      <a:pt x="98" y="2732"/>
                    </a:lnTo>
                    <a:lnTo>
                      <a:pt x="103" y="2717"/>
                    </a:lnTo>
                    <a:lnTo>
                      <a:pt x="78" y="2698"/>
                    </a:lnTo>
                    <a:lnTo>
                      <a:pt x="49" y="2678"/>
                    </a:lnTo>
                    <a:lnTo>
                      <a:pt x="25" y="2654"/>
                    </a:lnTo>
                    <a:lnTo>
                      <a:pt x="0" y="2630"/>
                    </a:lnTo>
                    <a:lnTo>
                      <a:pt x="5" y="2620"/>
                    </a:lnTo>
                    <a:lnTo>
                      <a:pt x="15" y="2606"/>
                    </a:lnTo>
                    <a:lnTo>
                      <a:pt x="30" y="2576"/>
                    </a:lnTo>
                    <a:lnTo>
                      <a:pt x="44" y="2552"/>
                    </a:lnTo>
                    <a:lnTo>
                      <a:pt x="59" y="2533"/>
                    </a:lnTo>
                    <a:lnTo>
                      <a:pt x="73" y="2508"/>
                    </a:lnTo>
                    <a:lnTo>
                      <a:pt x="78" y="2489"/>
                    </a:lnTo>
                    <a:lnTo>
                      <a:pt x="88" y="2469"/>
                    </a:lnTo>
                    <a:lnTo>
                      <a:pt x="93" y="2450"/>
                    </a:lnTo>
                    <a:lnTo>
                      <a:pt x="107" y="2440"/>
                    </a:lnTo>
                    <a:lnTo>
                      <a:pt x="117" y="2435"/>
                    </a:lnTo>
                    <a:lnTo>
                      <a:pt x="146" y="2431"/>
                    </a:lnTo>
                    <a:lnTo>
                      <a:pt x="171" y="2426"/>
                    </a:lnTo>
                    <a:lnTo>
                      <a:pt x="190" y="2416"/>
                    </a:lnTo>
                    <a:lnTo>
                      <a:pt x="195" y="2406"/>
                    </a:lnTo>
                    <a:lnTo>
                      <a:pt x="195" y="2397"/>
                    </a:lnTo>
                    <a:lnTo>
                      <a:pt x="190" y="2382"/>
                    </a:lnTo>
                    <a:lnTo>
                      <a:pt x="180" y="2363"/>
                    </a:lnTo>
                    <a:lnTo>
                      <a:pt x="180" y="2348"/>
                    </a:lnTo>
                    <a:lnTo>
                      <a:pt x="185" y="2328"/>
                    </a:lnTo>
                    <a:lnTo>
                      <a:pt x="195" y="2314"/>
                    </a:lnTo>
                    <a:lnTo>
                      <a:pt x="210" y="2294"/>
                    </a:lnTo>
                    <a:lnTo>
                      <a:pt x="219" y="2265"/>
                    </a:lnTo>
                    <a:lnTo>
                      <a:pt x="229" y="2231"/>
                    </a:lnTo>
                    <a:lnTo>
                      <a:pt x="243" y="2188"/>
                    </a:lnTo>
                    <a:lnTo>
                      <a:pt x="239" y="2173"/>
                    </a:lnTo>
                    <a:lnTo>
                      <a:pt x="258" y="2144"/>
                    </a:lnTo>
                    <a:lnTo>
                      <a:pt x="278" y="2124"/>
                    </a:lnTo>
                    <a:lnTo>
                      <a:pt x="292" y="2115"/>
                    </a:lnTo>
                    <a:lnTo>
                      <a:pt x="321" y="2110"/>
                    </a:lnTo>
                    <a:lnTo>
                      <a:pt x="360" y="2110"/>
                    </a:lnTo>
                    <a:lnTo>
                      <a:pt x="389" y="2105"/>
                    </a:lnTo>
                    <a:lnTo>
                      <a:pt x="394" y="2105"/>
                    </a:lnTo>
                    <a:lnTo>
                      <a:pt x="404" y="2119"/>
                    </a:lnTo>
                    <a:lnTo>
                      <a:pt x="457" y="2119"/>
                    </a:lnTo>
                    <a:lnTo>
                      <a:pt x="467" y="2134"/>
                    </a:lnTo>
                    <a:lnTo>
                      <a:pt x="477" y="2144"/>
                    </a:lnTo>
                    <a:lnTo>
                      <a:pt x="487" y="2144"/>
                    </a:lnTo>
                    <a:lnTo>
                      <a:pt x="569" y="2066"/>
                    </a:lnTo>
                    <a:lnTo>
                      <a:pt x="589" y="2051"/>
                    </a:lnTo>
                    <a:lnTo>
                      <a:pt x="637" y="2003"/>
                    </a:lnTo>
                    <a:lnTo>
                      <a:pt x="598" y="1964"/>
                    </a:lnTo>
                    <a:lnTo>
                      <a:pt x="564" y="1925"/>
                    </a:lnTo>
                    <a:lnTo>
                      <a:pt x="705" y="1760"/>
                    </a:lnTo>
                    <a:lnTo>
                      <a:pt x="720" y="1765"/>
                    </a:lnTo>
                    <a:lnTo>
                      <a:pt x="919" y="1546"/>
                    </a:lnTo>
                    <a:lnTo>
                      <a:pt x="853" y="1488"/>
                    </a:lnTo>
                    <a:lnTo>
                      <a:pt x="840" y="1478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3">
                <a:extLst>
                  <a:ext uri="{FF2B5EF4-FFF2-40B4-BE49-F238E27FC236}">
                    <a16:creationId xmlns:a16="http://schemas.microsoft.com/office/drawing/2014/main" id="{1B4B196D-071A-744E-8C63-24021F7EC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574" y="3054338"/>
                <a:ext cx="908730" cy="860048"/>
              </a:xfrm>
              <a:custGeom>
                <a:avLst/>
                <a:gdLst>
                  <a:gd name="T0" fmla="*/ 2430 w 3213"/>
                  <a:gd name="T1" fmla="*/ 427 h 3033"/>
                  <a:gd name="T2" fmla="*/ 2372 w 3213"/>
                  <a:gd name="T3" fmla="*/ 564 h 3033"/>
                  <a:gd name="T4" fmla="*/ 2386 w 3213"/>
                  <a:gd name="T5" fmla="*/ 442 h 3033"/>
                  <a:gd name="T6" fmla="*/ 2275 w 3213"/>
                  <a:gd name="T7" fmla="*/ 418 h 3033"/>
                  <a:gd name="T8" fmla="*/ 2382 w 3213"/>
                  <a:gd name="T9" fmla="*/ 359 h 3033"/>
                  <a:gd name="T10" fmla="*/ 2314 w 3213"/>
                  <a:gd name="T11" fmla="*/ 233 h 3033"/>
                  <a:gd name="T12" fmla="*/ 2250 w 3213"/>
                  <a:gd name="T13" fmla="*/ 189 h 3033"/>
                  <a:gd name="T14" fmla="*/ 2109 w 3213"/>
                  <a:gd name="T15" fmla="*/ 136 h 3033"/>
                  <a:gd name="T16" fmla="*/ 1881 w 3213"/>
                  <a:gd name="T17" fmla="*/ 165 h 3033"/>
                  <a:gd name="T18" fmla="*/ 1652 w 3213"/>
                  <a:gd name="T19" fmla="*/ 190 h 3033"/>
                  <a:gd name="T20" fmla="*/ 1512 w 3213"/>
                  <a:gd name="T21" fmla="*/ 252 h 3033"/>
                  <a:gd name="T22" fmla="*/ 1482 w 3213"/>
                  <a:gd name="T23" fmla="*/ 447 h 3033"/>
                  <a:gd name="T24" fmla="*/ 1463 w 3213"/>
                  <a:gd name="T25" fmla="*/ 554 h 3033"/>
                  <a:gd name="T26" fmla="*/ 1400 w 3213"/>
                  <a:gd name="T27" fmla="*/ 559 h 3033"/>
                  <a:gd name="T28" fmla="*/ 1370 w 3213"/>
                  <a:gd name="T29" fmla="*/ 612 h 3033"/>
                  <a:gd name="T30" fmla="*/ 1371 w 3213"/>
                  <a:gd name="T31" fmla="*/ 549 h 3033"/>
                  <a:gd name="T32" fmla="*/ 1341 w 3213"/>
                  <a:gd name="T33" fmla="*/ 568 h 3033"/>
                  <a:gd name="T34" fmla="*/ 1293 w 3213"/>
                  <a:gd name="T35" fmla="*/ 568 h 3033"/>
                  <a:gd name="T36" fmla="*/ 1238 w 3213"/>
                  <a:gd name="T37" fmla="*/ 564 h 3033"/>
                  <a:gd name="T38" fmla="*/ 1166 w 3213"/>
                  <a:gd name="T39" fmla="*/ 384 h 3033"/>
                  <a:gd name="T40" fmla="*/ 1069 w 3213"/>
                  <a:gd name="T41" fmla="*/ 335 h 3033"/>
                  <a:gd name="T42" fmla="*/ 1016 w 3213"/>
                  <a:gd name="T43" fmla="*/ 345 h 3033"/>
                  <a:gd name="T44" fmla="*/ 1113 w 3213"/>
                  <a:gd name="T45" fmla="*/ 316 h 3033"/>
                  <a:gd name="T46" fmla="*/ 1079 w 3213"/>
                  <a:gd name="T47" fmla="*/ 243 h 3033"/>
                  <a:gd name="T48" fmla="*/ 1050 w 3213"/>
                  <a:gd name="T49" fmla="*/ 87 h 3033"/>
                  <a:gd name="T50" fmla="*/ 948 w 3213"/>
                  <a:gd name="T51" fmla="*/ 29 h 3033"/>
                  <a:gd name="T52" fmla="*/ 860 w 3213"/>
                  <a:gd name="T53" fmla="*/ 63 h 3033"/>
                  <a:gd name="T54" fmla="*/ 831 w 3213"/>
                  <a:gd name="T55" fmla="*/ 92 h 3033"/>
                  <a:gd name="T56" fmla="*/ 821 w 3213"/>
                  <a:gd name="T57" fmla="*/ 175 h 3033"/>
                  <a:gd name="T58" fmla="*/ 857 w 3213"/>
                  <a:gd name="T59" fmla="*/ 364 h 3033"/>
                  <a:gd name="T60" fmla="*/ 933 w 3213"/>
                  <a:gd name="T61" fmla="*/ 393 h 3033"/>
                  <a:gd name="T62" fmla="*/ 914 w 3213"/>
                  <a:gd name="T63" fmla="*/ 452 h 3033"/>
                  <a:gd name="T64" fmla="*/ 865 w 3213"/>
                  <a:gd name="T65" fmla="*/ 495 h 3033"/>
                  <a:gd name="T66" fmla="*/ 836 w 3213"/>
                  <a:gd name="T67" fmla="*/ 588 h 3033"/>
                  <a:gd name="T68" fmla="*/ 719 w 3213"/>
                  <a:gd name="T69" fmla="*/ 593 h 3033"/>
                  <a:gd name="T70" fmla="*/ 632 w 3213"/>
                  <a:gd name="T71" fmla="*/ 495 h 3033"/>
                  <a:gd name="T72" fmla="*/ 588 w 3213"/>
                  <a:gd name="T73" fmla="*/ 447 h 3033"/>
                  <a:gd name="T74" fmla="*/ 413 w 3213"/>
                  <a:gd name="T75" fmla="*/ 476 h 3033"/>
                  <a:gd name="T76" fmla="*/ 369 w 3213"/>
                  <a:gd name="T77" fmla="*/ 670 h 3033"/>
                  <a:gd name="T78" fmla="*/ 291 w 3213"/>
                  <a:gd name="T79" fmla="*/ 875 h 3033"/>
                  <a:gd name="T80" fmla="*/ 257 w 3213"/>
                  <a:gd name="T81" fmla="*/ 1142 h 3033"/>
                  <a:gd name="T82" fmla="*/ 228 w 3213"/>
                  <a:gd name="T83" fmla="*/ 1336 h 3033"/>
                  <a:gd name="T84" fmla="*/ 29 w 3213"/>
                  <a:gd name="T85" fmla="*/ 1609 h 3033"/>
                  <a:gd name="T86" fmla="*/ 19 w 3213"/>
                  <a:gd name="T87" fmla="*/ 1774 h 3033"/>
                  <a:gd name="T88" fmla="*/ 136 w 3213"/>
                  <a:gd name="T89" fmla="*/ 1959 h 3033"/>
                  <a:gd name="T90" fmla="*/ 350 w 3213"/>
                  <a:gd name="T91" fmla="*/ 2080 h 3033"/>
                  <a:gd name="T92" fmla="*/ 539 w 3213"/>
                  <a:gd name="T93" fmla="*/ 2221 h 3033"/>
                  <a:gd name="T94" fmla="*/ 695 w 3213"/>
                  <a:gd name="T95" fmla="*/ 2275 h 3033"/>
                  <a:gd name="T96" fmla="*/ 816 w 3213"/>
                  <a:gd name="T97" fmla="*/ 2435 h 3033"/>
                  <a:gd name="T98" fmla="*/ 1016 w 3213"/>
                  <a:gd name="T99" fmla="*/ 2440 h 3033"/>
                  <a:gd name="T100" fmla="*/ 1273 w 3213"/>
                  <a:gd name="T101" fmla="*/ 2644 h 3033"/>
                  <a:gd name="T102" fmla="*/ 1497 w 3213"/>
                  <a:gd name="T103" fmla="*/ 2751 h 3033"/>
                  <a:gd name="T104" fmla="*/ 1618 w 3213"/>
                  <a:gd name="T105" fmla="*/ 2882 h 3033"/>
                  <a:gd name="T106" fmla="*/ 1808 w 3213"/>
                  <a:gd name="T107" fmla="*/ 2945 h 3033"/>
                  <a:gd name="T108" fmla="*/ 2187 w 3213"/>
                  <a:gd name="T109" fmla="*/ 2926 h 3033"/>
                  <a:gd name="T110" fmla="*/ 2105 w 3213"/>
                  <a:gd name="T111" fmla="*/ 2382 h 3033"/>
                  <a:gd name="T112" fmla="*/ 2250 w 3213"/>
                  <a:gd name="T113" fmla="*/ 2032 h 3033"/>
                  <a:gd name="T114" fmla="*/ 2270 w 3213"/>
                  <a:gd name="T115" fmla="*/ 1784 h 3033"/>
                  <a:gd name="T116" fmla="*/ 2139 w 3213"/>
                  <a:gd name="T117" fmla="*/ 1477 h 3033"/>
                  <a:gd name="T118" fmla="*/ 2357 w 3213"/>
                  <a:gd name="T119" fmla="*/ 1439 h 3033"/>
                  <a:gd name="T120" fmla="*/ 2887 w 3213"/>
                  <a:gd name="T121" fmla="*/ 1672 h 3033"/>
                  <a:gd name="T122" fmla="*/ 3140 w 3213"/>
                  <a:gd name="T123" fmla="*/ 1361 h 3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13" h="3033">
                    <a:moveTo>
                      <a:pt x="3213" y="967"/>
                    </a:moveTo>
                    <a:lnTo>
                      <a:pt x="3203" y="939"/>
                    </a:lnTo>
                    <a:lnTo>
                      <a:pt x="3058" y="878"/>
                    </a:lnTo>
                    <a:lnTo>
                      <a:pt x="2987" y="878"/>
                    </a:lnTo>
                    <a:lnTo>
                      <a:pt x="2991" y="902"/>
                    </a:lnTo>
                    <a:lnTo>
                      <a:pt x="2984" y="926"/>
                    </a:lnTo>
                    <a:lnTo>
                      <a:pt x="2931" y="947"/>
                    </a:lnTo>
                    <a:lnTo>
                      <a:pt x="2852" y="948"/>
                    </a:lnTo>
                    <a:lnTo>
                      <a:pt x="2807" y="925"/>
                    </a:lnTo>
                    <a:lnTo>
                      <a:pt x="2646" y="684"/>
                    </a:lnTo>
                    <a:lnTo>
                      <a:pt x="2597" y="654"/>
                    </a:lnTo>
                    <a:lnTo>
                      <a:pt x="2502" y="536"/>
                    </a:lnTo>
                    <a:lnTo>
                      <a:pt x="2497" y="470"/>
                    </a:lnTo>
                    <a:lnTo>
                      <a:pt x="2455" y="398"/>
                    </a:lnTo>
                    <a:lnTo>
                      <a:pt x="2450" y="403"/>
                    </a:lnTo>
                    <a:lnTo>
                      <a:pt x="2440" y="418"/>
                    </a:lnTo>
                    <a:lnTo>
                      <a:pt x="2430" y="427"/>
                    </a:lnTo>
                    <a:lnTo>
                      <a:pt x="2425" y="437"/>
                    </a:lnTo>
                    <a:lnTo>
                      <a:pt x="2421" y="447"/>
                    </a:lnTo>
                    <a:lnTo>
                      <a:pt x="2425" y="457"/>
                    </a:lnTo>
                    <a:lnTo>
                      <a:pt x="2421" y="461"/>
                    </a:lnTo>
                    <a:lnTo>
                      <a:pt x="2416" y="466"/>
                    </a:lnTo>
                    <a:lnTo>
                      <a:pt x="2421" y="471"/>
                    </a:lnTo>
                    <a:lnTo>
                      <a:pt x="2421" y="481"/>
                    </a:lnTo>
                    <a:lnTo>
                      <a:pt x="2416" y="486"/>
                    </a:lnTo>
                    <a:lnTo>
                      <a:pt x="2406" y="495"/>
                    </a:lnTo>
                    <a:lnTo>
                      <a:pt x="2401" y="500"/>
                    </a:lnTo>
                    <a:lnTo>
                      <a:pt x="2401" y="505"/>
                    </a:lnTo>
                    <a:lnTo>
                      <a:pt x="2391" y="505"/>
                    </a:lnTo>
                    <a:lnTo>
                      <a:pt x="2382" y="510"/>
                    </a:lnTo>
                    <a:lnTo>
                      <a:pt x="2377" y="515"/>
                    </a:lnTo>
                    <a:lnTo>
                      <a:pt x="2377" y="525"/>
                    </a:lnTo>
                    <a:lnTo>
                      <a:pt x="2372" y="539"/>
                    </a:lnTo>
                    <a:lnTo>
                      <a:pt x="2372" y="564"/>
                    </a:lnTo>
                    <a:lnTo>
                      <a:pt x="2367" y="564"/>
                    </a:lnTo>
                    <a:lnTo>
                      <a:pt x="2367" y="554"/>
                    </a:lnTo>
                    <a:lnTo>
                      <a:pt x="2362" y="559"/>
                    </a:lnTo>
                    <a:lnTo>
                      <a:pt x="2362" y="564"/>
                    </a:lnTo>
                    <a:lnTo>
                      <a:pt x="2357" y="564"/>
                    </a:lnTo>
                    <a:lnTo>
                      <a:pt x="2362" y="554"/>
                    </a:lnTo>
                    <a:lnTo>
                      <a:pt x="2367" y="539"/>
                    </a:lnTo>
                    <a:lnTo>
                      <a:pt x="2367" y="520"/>
                    </a:lnTo>
                    <a:lnTo>
                      <a:pt x="2372" y="500"/>
                    </a:lnTo>
                    <a:lnTo>
                      <a:pt x="2377" y="495"/>
                    </a:lnTo>
                    <a:lnTo>
                      <a:pt x="2382" y="491"/>
                    </a:lnTo>
                    <a:lnTo>
                      <a:pt x="2386" y="491"/>
                    </a:lnTo>
                    <a:lnTo>
                      <a:pt x="2396" y="486"/>
                    </a:lnTo>
                    <a:lnTo>
                      <a:pt x="2396" y="476"/>
                    </a:lnTo>
                    <a:lnTo>
                      <a:pt x="2391" y="471"/>
                    </a:lnTo>
                    <a:lnTo>
                      <a:pt x="2386" y="466"/>
                    </a:lnTo>
                    <a:lnTo>
                      <a:pt x="2386" y="442"/>
                    </a:lnTo>
                    <a:lnTo>
                      <a:pt x="2391" y="442"/>
                    </a:lnTo>
                    <a:lnTo>
                      <a:pt x="2391" y="413"/>
                    </a:lnTo>
                    <a:lnTo>
                      <a:pt x="2386" y="403"/>
                    </a:lnTo>
                    <a:lnTo>
                      <a:pt x="2377" y="398"/>
                    </a:lnTo>
                    <a:lnTo>
                      <a:pt x="2377" y="403"/>
                    </a:lnTo>
                    <a:lnTo>
                      <a:pt x="2372" y="403"/>
                    </a:lnTo>
                    <a:lnTo>
                      <a:pt x="2372" y="393"/>
                    </a:lnTo>
                    <a:lnTo>
                      <a:pt x="2367" y="398"/>
                    </a:lnTo>
                    <a:lnTo>
                      <a:pt x="2338" y="398"/>
                    </a:lnTo>
                    <a:lnTo>
                      <a:pt x="2323" y="393"/>
                    </a:lnTo>
                    <a:lnTo>
                      <a:pt x="2304" y="395"/>
                    </a:lnTo>
                    <a:lnTo>
                      <a:pt x="2294" y="400"/>
                    </a:lnTo>
                    <a:lnTo>
                      <a:pt x="2289" y="403"/>
                    </a:lnTo>
                    <a:lnTo>
                      <a:pt x="2284" y="408"/>
                    </a:lnTo>
                    <a:lnTo>
                      <a:pt x="2280" y="408"/>
                    </a:lnTo>
                    <a:lnTo>
                      <a:pt x="2275" y="413"/>
                    </a:lnTo>
                    <a:lnTo>
                      <a:pt x="2275" y="418"/>
                    </a:lnTo>
                    <a:lnTo>
                      <a:pt x="2270" y="418"/>
                    </a:lnTo>
                    <a:lnTo>
                      <a:pt x="2275" y="398"/>
                    </a:lnTo>
                    <a:lnTo>
                      <a:pt x="2275" y="393"/>
                    </a:lnTo>
                    <a:lnTo>
                      <a:pt x="2280" y="393"/>
                    </a:lnTo>
                    <a:lnTo>
                      <a:pt x="2280" y="389"/>
                    </a:lnTo>
                    <a:lnTo>
                      <a:pt x="2284" y="389"/>
                    </a:lnTo>
                    <a:lnTo>
                      <a:pt x="2289" y="393"/>
                    </a:lnTo>
                    <a:lnTo>
                      <a:pt x="2299" y="393"/>
                    </a:lnTo>
                    <a:lnTo>
                      <a:pt x="2309" y="384"/>
                    </a:lnTo>
                    <a:lnTo>
                      <a:pt x="2318" y="384"/>
                    </a:lnTo>
                    <a:lnTo>
                      <a:pt x="2323" y="379"/>
                    </a:lnTo>
                    <a:lnTo>
                      <a:pt x="2333" y="374"/>
                    </a:lnTo>
                    <a:lnTo>
                      <a:pt x="2352" y="379"/>
                    </a:lnTo>
                    <a:lnTo>
                      <a:pt x="2362" y="374"/>
                    </a:lnTo>
                    <a:lnTo>
                      <a:pt x="2377" y="374"/>
                    </a:lnTo>
                    <a:lnTo>
                      <a:pt x="2377" y="359"/>
                    </a:lnTo>
                    <a:lnTo>
                      <a:pt x="2382" y="359"/>
                    </a:lnTo>
                    <a:lnTo>
                      <a:pt x="2377" y="355"/>
                    </a:lnTo>
                    <a:lnTo>
                      <a:pt x="2382" y="345"/>
                    </a:lnTo>
                    <a:lnTo>
                      <a:pt x="2377" y="340"/>
                    </a:lnTo>
                    <a:lnTo>
                      <a:pt x="2377" y="335"/>
                    </a:lnTo>
                    <a:lnTo>
                      <a:pt x="2372" y="330"/>
                    </a:lnTo>
                    <a:lnTo>
                      <a:pt x="2357" y="311"/>
                    </a:lnTo>
                    <a:lnTo>
                      <a:pt x="2357" y="306"/>
                    </a:lnTo>
                    <a:lnTo>
                      <a:pt x="2352" y="306"/>
                    </a:lnTo>
                    <a:lnTo>
                      <a:pt x="2348" y="301"/>
                    </a:lnTo>
                    <a:lnTo>
                      <a:pt x="2352" y="301"/>
                    </a:lnTo>
                    <a:lnTo>
                      <a:pt x="2352" y="296"/>
                    </a:lnTo>
                    <a:lnTo>
                      <a:pt x="2357" y="286"/>
                    </a:lnTo>
                    <a:lnTo>
                      <a:pt x="2357" y="267"/>
                    </a:lnTo>
                    <a:lnTo>
                      <a:pt x="2357" y="262"/>
                    </a:lnTo>
                    <a:lnTo>
                      <a:pt x="2352" y="252"/>
                    </a:lnTo>
                    <a:lnTo>
                      <a:pt x="2343" y="248"/>
                    </a:lnTo>
                    <a:lnTo>
                      <a:pt x="2314" y="233"/>
                    </a:lnTo>
                    <a:lnTo>
                      <a:pt x="2309" y="233"/>
                    </a:lnTo>
                    <a:lnTo>
                      <a:pt x="2289" y="223"/>
                    </a:lnTo>
                    <a:lnTo>
                      <a:pt x="2284" y="218"/>
                    </a:lnTo>
                    <a:lnTo>
                      <a:pt x="2275" y="214"/>
                    </a:lnTo>
                    <a:lnTo>
                      <a:pt x="2270" y="209"/>
                    </a:lnTo>
                    <a:lnTo>
                      <a:pt x="2265" y="204"/>
                    </a:lnTo>
                    <a:lnTo>
                      <a:pt x="2265" y="199"/>
                    </a:lnTo>
                    <a:lnTo>
                      <a:pt x="2255" y="199"/>
                    </a:lnTo>
                    <a:lnTo>
                      <a:pt x="2250" y="194"/>
                    </a:lnTo>
                    <a:lnTo>
                      <a:pt x="2246" y="189"/>
                    </a:lnTo>
                    <a:lnTo>
                      <a:pt x="2241" y="194"/>
                    </a:lnTo>
                    <a:lnTo>
                      <a:pt x="2236" y="194"/>
                    </a:lnTo>
                    <a:lnTo>
                      <a:pt x="2231" y="189"/>
                    </a:lnTo>
                    <a:lnTo>
                      <a:pt x="2236" y="189"/>
                    </a:lnTo>
                    <a:lnTo>
                      <a:pt x="2241" y="184"/>
                    </a:lnTo>
                    <a:lnTo>
                      <a:pt x="2246" y="184"/>
                    </a:lnTo>
                    <a:lnTo>
                      <a:pt x="2250" y="189"/>
                    </a:lnTo>
                    <a:lnTo>
                      <a:pt x="2260" y="189"/>
                    </a:lnTo>
                    <a:lnTo>
                      <a:pt x="2260" y="175"/>
                    </a:lnTo>
                    <a:lnTo>
                      <a:pt x="2250" y="160"/>
                    </a:lnTo>
                    <a:lnTo>
                      <a:pt x="2241" y="146"/>
                    </a:lnTo>
                    <a:lnTo>
                      <a:pt x="2236" y="121"/>
                    </a:lnTo>
                    <a:lnTo>
                      <a:pt x="2231" y="111"/>
                    </a:lnTo>
                    <a:lnTo>
                      <a:pt x="2226" y="107"/>
                    </a:lnTo>
                    <a:lnTo>
                      <a:pt x="2216" y="102"/>
                    </a:lnTo>
                    <a:lnTo>
                      <a:pt x="2192" y="102"/>
                    </a:lnTo>
                    <a:lnTo>
                      <a:pt x="2177" y="111"/>
                    </a:lnTo>
                    <a:lnTo>
                      <a:pt x="2173" y="116"/>
                    </a:lnTo>
                    <a:lnTo>
                      <a:pt x="2168" y="121"/>
                    </a:lnTo>
                    <a:lnTo>
                      <a:pt x="2148" y="131"/>
                    </a:lnTo>
                    <a:lnTo>
                      <a:pt x="2134" y="136"/>
                    </a:lnTo>
                    <a:lnTo>
                      <a:pt x="2134" y="141"/>
                    </a:lnTo>
                    <a:cubicBezTo>
                      <a:pt x="2121" y="141"/>
                      <a:pt x="2133" y="141"/>
                      <a:pt x="2114" y="141"/>
                    </a:cubicBezTo>
                    <a:lnTo>
                      <a:pt x="2109" y="136"/>
                    </a:lnTo>
                    <a:lnTo>
                      <a:pt x="2109" y="141"/>
                    </a:lnTo>
                    <a:lnTo>
                      <a:pt x="2095" y="146"/>
                    </a:lnTo>
                    <a:lnTo>
                      <a:pt x="2080" y="155"/>
                    </a:lnTo>
                    <a:lnTo>
                      <a:pt x="2071" y="160"/>
                    </a:lnTo>
                    <a:lnTo>
                      <a:pt x="2051" y="165"/>
                    </a:lnTo>
                    <a:lnTo>
                      <a:pt x="2041" y="170"/>
                    </a:lnTo>
                    <a:lnTo>
                      <a:pt x="2022" y="175"/>
                    </a:lnTo>
                    <a:lnTo>
                      <a:pt x="2017" y="175"/>
                    </a:lnTo>
                    <a:lnTo>
                      <a:pt x="2007" y="180"/>
                    </a:lnTo>
                    <a:lnTo>
                      <a:pt x="1993" y="180"/>
                    </a:lnTo>
                    <a:lnTo>
                      <a:pt x="1968" y="184"/>
                    </a:lnTo>
                    <a:lnTo>
                      <a:pt x="1939" y="180"/>
                    </a:lnTo>
                    <a:lnTo>
                      <a:pt x="1930" y="180"/>
                    </a:lnTo>
                    <a:lnTo>
                      <a:pt x="1910" y="170"/>
                    </a:lnTo>
                    <a:lnTo>
                      <a:pt x="1896" y="170"/>
                    </a:lnTo>
                    <a:lnTo>
                      <a:pt x="1886" y="165"/>
                    </a:lnTo>
                    <a:lnTo>
                      <a:pt x="1881" y="165"/>
                    </a:lnTo>
                    <a:lnTo>
                      <a:pt x="1866" y="160"/>
                    </a:lnTo>
                    <a:lnTo>
                      <a:pt x="1847" y="146"/>
                    </a:lnTo>
                    <a:lnTo>
                      <a:pt x="1828" y="146"/>
                    </a:lnTo>
                    <a:lnTo>
                      <a:pt x="1823" y="150"/>
                    </a:lnTo>
                    <a:lnTo>
                      <a:pt x="1808" y="155"/>
                    </a:lnTo>
                    <a:lnTo>
                      <a:pt x="1803" y="155"/>
                    </a:lnTo>
                    <a:lnTo>
                      <a:pt x="1803" y="160"/>
                    </a:lnTo>
                    <a:lnTo>
                      <a:pt x="1798" y="160"/>
                    </a:lnTo>
                    <a:lnTo>
                      <a:pt x="1784" y="165"/>
                    </a:lnTo>
                    <a:lnTo>
                      <a:pt x="1779" y="170"/>
                    </a:lnTo>
                    <a:lnTo>
                      <a:pt x="1769" y="175"/>
                    </a:lnTo>
                    <a:lnTo>
                      <a:pt x="1755" y="180"/>
                    </a:lnTo>
                    <a:lnTo>
                      <a:pt x="1745" y="184"/>
                    </a:lnTo>
                    <a:lnTo>
                      <a:pt x="1691" y="184"/>
                    </a:lnTo>
                    <a:lnTo>
                      <a:pt x="1677" y="189"/>
                    </a:lnTo>
                    <a:lnTo>
                      <a:pt x="1667" y="194"/>
                    </a:lnTo>
                    <a:lnTo>
                      <a:pt x="1652" y="190"/>
                    </a:lnTo>
                    <a:lnTo>
                      <a:pt x="1652" y="189"/>
                    </a:lnTo>
                    <a:lnTo>
                      <a:pt x="1648" y="189"/>
                    </a:lnTo>
                    <a:lnTo>
                      <a:pt x="1643" y="189"/>
                    </a:lnTo>
                    <a:lnTo>
                      <a:pt x="1623" y="189"/>
                    </a:lnTo>
                    <a:lnTo>
                      <a:pt x="1618" y="184"/>
                    </a:lnTo>
                    <a:lnTo>
                      <a:pt x="1604" y="184"/>
                    </a:lnTo>
                    <a:lnTo>
                      <a:pt x="1599" y="180"/>
                    </a:lnTo>
                    <a:lnTo>
                      <a:pt x="1589" y="184"/>
                    </a:lnTo>
                    <a:lnTo>
                      <a:pt x="1584" y="184"/>
                    </a:lnTo>
                    <a:lnTo>
                      <a:pt x="1575" y="189"/>
                    </a:lnTo>
                    <a:lnTo>
                      <a:pt x="1570" y="189"/>
                    </a:lnTo>
                    <a:lnTo>
                      <a:pt x="1550" y="204"/>
                    </a:lnTo>
                    <a:lnTo>
                      <a:pt x="1541" y="214"/>
                    </a:lnTo>
                    <a:lnTo>
                      <a:pt x="1536" y="218"/>
                    </a:lnTo>
                    <a:lnTo>
                      <a:pt x="1526" y="228"/>
                    </a:lnTo>
                    <a:lnTo>
                      <a:pt x="1516" y="243"/>
                    </a:lnTo>
                    <a:lnTo>
                      <a:pt x="1512" y="252"/>
                    </a:lnTo>
                    <a:lnTo>
                      <a:pt x="1507" y="257"/>
                    </a:lnTo>
                    <a:lnTo>
                      <a:pt x="1497" y="267"/>
                    </a:lnTo>
                    <a:lnTo>
                      <a:pt x="1492" y="272"/>
                    </a:lnTo>
                    <a:lnTo>
                      <a:pt x="1492" y="340"/>
                    </a:lnTo>
                    <a:lnTo>
                      <a:pt x="1487" y="355"/>
                    </a:lnTo>
                    <a:lnTo>
                      <a:pt x="1482" y="359"/>
                    </a:lnTo>
                    <a:lnTo>
                      <a:pt x="1482" y="364"/>
                    </a:lnTo>
                    <a:lnTo>
                      <a:pt x="1487" y="374"/>
                    </a:lnTo>
                    <a:lnTo>
                      <a:pt x="1487" y="393"/>
                    </a:lnTo>
                    <a:lnTo>
                      <a:pt x="1477" y="403"/>
                    </a:lnTo>
                    <a:lnTo>
                      <a:pt x="1477" y="435"/>
                    </a:lnTo>
                    <a:lnTo>
                      <a:pt x="1475" y="446"/>
                    </a:lnTo>
                    <a:lnTo>
                      <a:pt x="1476" y="451"/>
                    </a:lnTo>
                    <a:lnTo>
                      <a:pt x="1477" y="447"/>
                    </a:lnTo>
                    <a:lnTo>
                      <a:pt x="1480" y="443"/>
                    </a:lnTo>
                    <a:lnTo>
                      <a:pt x="1482" y="437"/>
                    </a:lnTo>
                    <a:lnTo>
                      <a:pt x="1482" y="447"/>
                    </a:lnTo>
                    <a:lnTo>
                      <a:pt x="1492" y="466"/>
                    </a:lnTo>
                    <a:lnTo>
                      <a:pt x="1492" y="481"/>
                    </a:lnTo>
                    <a:lnTo>
                      <a:pt x="1487" y="481"/>
                    </a:lnTo>
                    <a:lnTo>
                      <a:pt x="1487" y="486"/>
                    </a:lnTo>
                    <a:lnTo>
                      <a:pt x="1482" y="486"/>
                    </a:lnTo>
                    <a:lnTo>
                      <a:pt x="1482" y="491"/>
                    </a:lnTo>
                    <a:lnTo>
                      <a:pt x="1479" y="494"/>
                    </a:lnTo>
                    <a:lnTo>
                      <a:pt x="1477" y="500"/>
                    </a:lnTo>
                    <a:lnTo>
                      <a:pt x="1482" y="505"/>
                    </a:lnTo>
                    <a:lnTo>
                      <a:pt x="1477" y="505"/>
                    </a:lnTo>
                    <a:lnTo>
                      <a:pt x="1482" y="510"/>
                    </a:lnTo>
                    <a:lnTo>
                      <a:pt x="1482" y="525"/>
                    </a:lnTo>
                    <a:lnTo>
                      <a:pt x="1473" y="530"/>
                    </a:lnTo>
                    <a:lnTo>
                      <a:pt x="1473" y="534"/>
                    </a:lnTo>
                    <a:lnTo>
                      <a:pt x="1468" y="539"/>
                    </a:lnTo>
                    <a:lnTo>
                      <a:pt x="1468" y="544"/>
                    </a:lnTo>
                    <a:lnTo>
                      <a:pt x="1463" y="554"/>
                    </a:lnTo>
                    <a:lnTo>
                      <a:pt x="1458" y="564"/>
                    </a:lnTo>
                    <a:lnTo>
                      <a:pt x="1453" y="568"/>
                    </a:lnTo>
                    <a:lnTo>
                      <a:pt x="1453" y="578"/>
                    </a:lnTo>
                    <a:lnTo>
                      <a:pt x="1448" y="578"/>
                    </a:lnTo>
                    <a:lnTo>
                      <a:pt x="1448" y="583"/>
                    </a:lnTo>
                    <a:lnTo>
                      <a:pt x="1439" y="593"/>
                    </a:lnTo>
                    <a:lnTo>
                      <a:pt x="1439" y="588"/>
                    </a:lnTo>
                    <a:lnTo>
                      <a:pt x="1434" y="588"/>
                    </a:lnTo>
                    <a:lnTo>
                      <a:pt x="1424" y="593"/>
                    </a:lnTo>
                    <a:lnTo>
                      <a:pt x="1424" y="578"/>
                    </a:lnTo>
                    <a:lnTo>
                      <a:pt x="1429" y="568"/>
                    </a:lnTo>
                    <a:lnTo>
                      <a:pt x="1424" y="568"/>
                    </a:lnTo>
                    <a:lnTo>
                      <a:pt x="1424" y="564"/>
                    </a:lnTo>
                    <a:lnTo>
                      <a:pt x="1414" y="564"/>
                    </a:lnTo>
                    <a:lnTo>
                      <a:pt x="1414" y="559"/>
                    </a:lnTo>
                    <a:lnTo>
                      <a:pt x="1405" y="564"/>
                    </a:lnTo>
                    <a:lnTo>
                      <a:pt x="1400" y="559"/>
                    </a:lnTo>
                    <a:lnTo>
                      <a:pt x="1385" y="554"/>
                    </a:lnTo>
                    <a:lnTo>
                      <a:pt x="1385" y="559"/>
                    </a:lnTo>
                    <a:lnTo>
                      <a:pt x="1390" y="564"/>
                    </a:lnTo>
                    <a:lnTo>
                      <a:pt x="1395" y="568"/>
                    </a:lnTo>
                    <a:lnTo>
                      <a:pt x="1400" y="578"/>
                    </a:lnTo>
                    <a:lnTo>
                      <a:pt x="1400" y="593"/>
                    </a:lnTo>
                    <a:lnTo>
                      <a:pt x="1395" y="602"/>
                    </a:lnTo>
                    <a:lnTo>
                      <a:pt x="1392" y="602"/>
                    </a:lnTo>
                    <a:lnTo>
                      <a:pt x="1390" y="602"/>
                    </a:lnTo>
                    <a:lnTo>
                      <a:pt x="1390" y="602"/>
                    </a:lnTo>
                    <a:lnTo>
                      <a:pt x="1385" y="598"/>
                    </a:lnTo>
                    <a:lnTo>
                      <a:pt x="1390" y="593"/>
                    </a:lnTo>
                    <a:lnTo>
                      <a:pt x="1380" y="593"/>
                    </a:lnTo>
                    <a:lnTo>
                      <a:pt x="1375" y="598"/>
                    </a:lnTo>
                    <a:lnTo>
                      <a:pt x="1375" y="602"/>
                    </a:lnTo>
                    <a:lnTo>
                      <a:pt x="1371" y="602"/>
                    </a:lnTo>
                    <a:lnTo>
                      <a:pt x="1370" y="612"/>
                    </a:lnTo>
                    <a:lnTo>
                      <a:pt x="1361" y="612"/>
                    </a:lnTo>
                    <a:lnTo>
                      <a:pt x="1361" y="602"/>
                    </a:lnTo>
                    <a:lnTo>
                      <a:pt x="1366" y="602"/>
                    </a:lnTo>
                    <a:lnTo>
                      <a:pt x="1366" y="588"/>
                    </a:lnTo>
                    <a:lnTo>
                      <a:pt x="1366" y="593"/>
                    </a:lnTo>
                    <a:lnTo>
                      <a:pt x="1366" y="573"/>
                    </a:lnTo>
                    <a:lnTo>
                      <a:pt x="1361" y="568"/>
                    </a:lnTo>
                    <a:lnTo>
                      <a:pt x="1356" y="564"/>
                    </a:lnTo>
                    <a:lnTo>
                      <a:pt x="1351" y="564"/>
                    </a:lnTo>
                    <a:lnTo>
                      <a:pt x="1346" y="559"/>
                    </a:lnTo>
                    <a:lnTo>
                      <a:pt x="1346" y="554"/>
                    </a:lnTo>
                    <a:lnTo>
                      <a:pt x="1341" y="554"/>
                    </a:lnTo>
                    <a:lnTo>
                      <a:pt x="1341" y="549"/>
                    </a:lnTo>
                    <a:lnTo>
                      <a:pt x="1351" y="549"/>
                    </a:lnTo>
                    <a:lnTo>
                      <a:pt x="1351" y="544"/>
                    </a:lnTo>
                    <a:lnTo>
                      <a:pt x="1371" y="544"/>
                    </a:lnTo>
                    <a:lnTo>
                      <a:pt x="1371" y="549"/>
                    </a:lnTo>
                    <a:lnTo>
                      <a:pt x="1375" y="544"/>
                    </a:lnTo>
                    <a:lnTo>
                      <a:pt x="1371" y="539"/>
                    </a:lnTo>
                    <a:lnTo>
                      <a:pt x="1371" y="534"/>
                    </a:lnTo>
                    <a:lnTo>
                      <a:pt x="1371" y="530"/>
                    </a:lnTo>
                    <a:lnTo>
                      <a:pt x="1361" y="530"/>
                    </a:lnTo>
                    <a:lnTo>
                      <a:pt x="1356" y="534"/>
                    </a:lnTo>
                    <a:lnTo>
                      <a:pt x="1352" y="538"/>
                    </a:lnTo>
                    <a:lnTo>
                      <a:pt x="1351" y="534"/>
                    </a:lnTo>
                    <a:lnTo>
                      <a:pt x="1346" y="534"/>
                    </a:lnTo>
                    <a:lnTo>
                      <a:pt x="1345" y="538"/>
                    </a:lnTo>
                    <a:lnTo>
                      <a:pt x="1322" y="539"/>
                    </a:lnTo>
                    <a:lnTo>
                      <a:pt x="1322" y="544"/>
                    </a:lnTo>
                    <a:lnTo>
                      <a:pt x="1337" y="544"/>
                    </a:lnTo>
                    <a:lnTo>
                      <a:pt x="1332" y="549"/>
                    </a:lnTo>
                    <a:lnTo>
                      <a:pt x="1337" y="554"/>
                    </a:lnTo>
                    <a:lnTo>
                      <a:pt x="1337" y="564"/>
                    </a:lnTo>
                    <a:lnTo>
                      <a:pt x="1341" y="568"/>
                    </a:lnTo>
                    <a:lnTo>
                      <a:pt x="1341" y="568"/>
                    </a:lnTo>
                    <a:lnTo>
                      <a:pt x="1346" y="573"/>
                    </a:lnTo>
                    <a:lnTo>
                      <a:pt x="1346" y="583"/>
                    </a:lnTo>
                    <a:lnTo>
                      <a:pt x="1337" y="593"/>
                    </a:lnTo>
                    <a:lnTo>
                      <a:pt x="1332" y="588"/>
                    </a:lnTo>
                    <a:lnTo>
                      <a:pt x="1337" y="583"/>
                    </a:lnTo>
                    <a:lnTo>
                      <a:pt x="1332" y="578"/>
                    </a:lnTo>
                    <a:lnTo>
                      <a:pt x="1327" y="578"/>
                    </a:lnTo>
                    <a:lnTo>
                      <a:pt x="1327" y="573"/>
                    </a:lnTo>
                    <a:lnTo>
                      <a:pt x="1322" y="568"/>
                    </a:lnTo>
                    <a:lnTo>
                      <a:pt x="1317" y="559"/>
                    </a:lnTo>
                    <a:lnTo>
                      <a:pt x="1317" y="544"/>
                    </a:lnTo>
                    <a:lnTo>
                      <a:pt x="1312" y="544"/>
                    </a:lnTo>
                    <a:lnTo>
                      <a:pt x="1307" y="554"/>
                    </a:lnTo>
                    <a:lnTo>
                      <a:pt x="1307" y="559"/>
                    </a:lnTo>
                    <a:lnTo>
                      <a:pt x="1303" y="568"/>
                    </a:lnTo>
                    <a:lnTo>
                      <a:pt x="1293" y="568"/>
                    </a:lnTo>
                    <a:lnTo>
                      <a:pt x="1283" y="573"/>
                    </a:lnTo>
                    <a:lnTo>
                      <a:pt x="1298" y="578"/>
                    </a:lnTo>
                    <a:lnTo>
                      <a:pt x="1298" y="583"/>
                    </a:lnTo>
                    <a:lnTo>
                      <a:pt x="1293" y="578"/>
                    </a:lnTo>
                    <a:lnTo>
                      <a:pt x="1283" y="578"/>
                    </a:lnTo>
                    <a:lnTo>
                      <a:pt x="1278" y="573"/>
                    </a:lnTo>
                    <a:lnTo>
                      <a:pt x="1268" y="573"/>
                    </a:lnTo>
                    <a:lnTo>
                      <a:pt x="1268" y="578"/>
                    </a:lnTo>
                    <a:lnTo>
                      <a:pt x="1264" y="578"/>
                    </a:lnTo>
                    <a:lnTo>
                      <a:pt x="1259" y="573"/>
                    </a:lnTo>
                    <a:lnTo>
                      <a:pt x="1254" y="568"/>
                    </a:lnTo>
                    <a:lnTo>
                      <a:pt x="1254" y="568"/>
                    </a:lnTo>
                    <a:lnTo>
                      <a:pt x="1249" y="564"/>
                    </a:lnTo>
                    <a:lnTo>
                      <a:pt x="1249" y="564"/>
                    </a:lnTo>
                    <a:lnTo>
                      <a:pt x="1244" y="568"/>
                    </a:lnTo>
                    <a:lnTo>
                      <a:pt x="1243" y="565"/>
                    </a:lnTo>
                    <a:lnTo>
                      <a:pt x="1238" y="564"/>
                    </a:lnTo>
                    <a:lnTo>
                      <a:pt x="1239" y="559"/>
                    </a:lnTo>
                    <a:lnTo>
                      <a:pt x="1234" y="554"/>
                    </a:lnTo>
                    <a:lnTo>
                      <a:pt x="1234" y="539"/>
                    </a:lnTo>
                    <a:lnTo>
                      <a:pt x="1230" y="520"/>
                    </a:lnTo>
                    <a:lnTo>
                      <a:pt x="1230" y="508"/>
                    </a:lnTo>
                    <a:lnTo>
                      <a:pt x="1225" y="491"/>
                    </a:lnTo>
                    <a:lnTo>
                      <a:pt x="1220" y="486"/>
                    </a:lnTo>
                    <a:lnTo>
                      <a:pt x="1210" y="476"/>
                    </a:lnTo>
                    <a:lnTo>
                      <a:pt x="1205" y="471"/>
                    </a:lnTo>
                    <a:lnTo>
                      <a:pt x="1200" y="461"/>
                    </a:lnTo>
                    <a:lnTo>
                      <a:pt x="1200" y="432"/>
                    </a:lnTo>
                    <a:lnTo>
                      <a:pt x="1196" y="437"/>
                    </a:lnTo>
                    <a:lnTo>
                      <a:pt x="1196" y="432"/>
                    </a:lnTo>
                    <a:lnTo>
                      <a:pt x="1191" y="413"/>
                    </a:lnTo>
                    <a:lnTo>
                      <a:pt x="1186" y="403"/>
                    </a:lnTo>
                    <a:lnTo>
                      <a:pt x="1181" y="398"/>
                    </a:lnTo>
                    <a:lnTo>
                      <a:pt x="1166" y="384"/>
                    </a:lnTo>
                    <a:lnTo>
                      <a:pt x="1162" y="379"/>
                    </a:lnTo>
                    <a:lnTo>
                      <a:pt x="1152" y="369"/>
                    </a:lnTo>
                    <a:lnTo>
                      <a:pt x="1152" y="364"/>
                    </a:lnTo>
                    <a:lnTo>
                      <a:pt x="1147" y="359"/>
                    </a:lnTo>
                    <a:lnTo>
                      <a:pt x="1137" y="340"/>
                    </a:lnTo>
                    <a:lnTo>
                      <a:pt x="1132" y="335"/>
                    </a:lnTo>
                    <a:lnTo>
                      <a:pt x="1132" y="325"/>
                    </a:lnTo>
                    <a:lnTo>
                      <a:pt x="1123" y="325"/>
                    </a:lnTo>
                    <a:lnTo>
                      <a:pt x="1123" y="359"/>
                    </a:lnTo>
                    <a:lnTo>
                      <a:pt x="1113" y="359"/>
                    </a:lnTo>
                    <a:lnTo>
                      <a:pt x="1108" y="350"/>
                    </a:lnTo>
                    <a:lnTo>
                      <a:pt x="1103" y="345"/>
                    </a:lnTo>
                    <a:lnTo>
                      <a:pt x="1093" y="335"/>
                    </a:lnTo>
                    <a:lnTo>
                      <a:pt x="1084" y="335"/>
                    </a:lnTo>
                    <a:lnTo>
                      <a:pt x="1079" y="340"/>
                    </a:lnTo>
                    <a:lnTo>
                      <a:pt x="1074" y="340"/>
                    </a:lnTo>
                    <a:lnTo>
                      <a:pt x="1069" y="335"/>
                    </a:lnTo>
                    <a:lnTo>
                      <a:pt x="1064" y="330"/>
                    </a:lnTo>
                    <a:lnTo>
                      <a:pt x="1059" y="330"/>
                    </a:lnTo>
                    <a:lnTo>
                      <a:pt x="1055" y="335"/>
                    </a:lnTo>
                    <a:lnTo>
                      <a:pt x="1045" y="345"/>
                    </a:lnTo>
                    <a:lnTo>
                      <a:pt x="1045" y="350"/>
                    </a:lnTo>
                    <a:lnTo>
                      <a:pt x="1040" y="355"/>
                    </a:lnTo>
                    <a:lnTo>
                      <a:pt x="1035" y="345"/>
                    </a:lnTo>
                    <a:lnTo>
                      <a:pt x="1021" y="345"/>
                    </a:lnTo>
                    <a:lnTo>
                      <a:pt x="1016" y="355"/>
                    </a:lnTo>
                    <a:lnTo>
                      <a:pt x="1011" y="359"/>
                    </a:lnTo>
                    <a:lnTo>
                      <a:pt x="1001" y="359"/>
                    </a:lnTo>
                    <a:lnTo>
                      <a:pt x="1001" y="355"/>
                    </a:lnTo>
                    <a:lnTo>
                      <a:pt x="996" y="355"/>
                    </a:lnTo>
                    <a:lnTo>
                      <a:pt x="996" y="350"/>
                    </a:lnTo>
                    <a:lnTo>
                      <a:pt x="1001" y="350"/>
                    </a:lnTo>
                    <a:lnTo>
                      <a:pt x="1006" y="345"/>
                    </a:lnTo>
                    <a:lnTo>
                      <a:pt x="1016" y="345"/>
                    </a:lnTo>
                    <a:lnTo>
                      <a:pt x="1025" y="340"/>
                    </a:lnTo>
                    <a:lnTo>
                      <a:pt x="1045" y="340"/>
                    </a:lnTo>
                    <a:lnTo>
                      <a:pt x="1045" y="325"/>
                    </a:lnTo>
                    <a:lnTo>
                      <a:pt x="1040" y="316"/>
                    </a:lnTo>
                    <a:lnTo>
                      <a:pt x="1040" y="301"/>
                    </a:lnTo>
                    <a:lnTo>
                      <a:pt x="1045" y="296"/>
                    </a:lnTo>
                    <a:lnTo>
                      <a:pt x="1050" y="291"/>
                    </a:lnTo>
                    <a:lnTo>
                      <a:pt x="1069" y="291"/>
                    </a:lnTo>
                    <a:lnTo>
                      <a:pt x="1069" y="296"/>
                    </a:lnTo>
                    <a:lnTo>
                      <a:pt x="1079" y="296"/>
                    </a:lnTo>
                    <a:lnTo>
                      <a:pt x="1084" y="306"/>
                    </a:lnTo>
                    <a:lnTo>
                      <a:pt x="1084" y="311"/>
                    </a:lnTo>
                    <a:lnTo>
                      <a:pt x="1093" y="311"/>
                    </a:lnTo>
                    <a:lnTo>
                      <a:pt x="1098" y="306"/>
                    </a:lnTo>
                    <a:lnTo>
                      <a:pt x="1103" y="311"/>
                    </a:lnTo>
                    <a:lnTo>
                      <a:pt x="1108" y="311"/>
                    </a:lnTo>
                    <a:lnTo>
                      <a:pt x="1113" y="316"/>
                    </a:lnTo>
                    <a:lnTo>
                      <a:pt x="1113" y="320"/>
                    </a:lnTo>
                    <a:lnTo>
                      <a:pt x="1108" y="320"/>
                    </a:lnTo>
                    <a:lnTo>
                      <a:pt x="1108" y="335"/>
                    </a:lnTo>
                    <a:lnTo>
                      <a:pt x="1113" y="330"/>
                    </a:lnTo>
                    <a:lnTo>
                      <a:pt x="1116" y="319"/>
                    </a:lnTo>
                    <a:lnTo>
                      <a:pt x="1123" y="311"/>
                    </a:lnTo>
                    <a:lnTo>
                      <a:pt x="1132" y="306"/>
                    </a:lnTo>
                    <a:lnTo>
                      <a:pt x="1132" y="301"/>
                    </a:lnTo>
                    <a:lnTo>
                      <a:pt x="1123" y="301"/>
                    </a:lnTo>
                    <a:lnTo>
                      <a:pt x="1118" y="291"/>
                    </a:lnTo>
                    <a:lnTo>
                      <a:pt x="1098" y="282"/>
                    </a:lnTo>
                    <a:lnTo>
                      <a:pt x="1100" y="267"/>
                    </a:lnTo>
                    <a:lnTo>
                      <a:pt x="1084" y="262"/>
                    </a:lnTo>
                    <a:lnTo>
                      <a:pt x="1084" y="257"/>
                    </a:lnTo>
                    <a:lnTo>
                      <a:pt x="1082" y="257"/>
                    </a:lnTo>
                    <a:lnTo>
                      <a:pt x="1079" y="248"/>
                    </a:lnTo>
                    <a:lnTo>
                      <a:pt x="1079" y="243"/>
                    </a:lnTo>
                    <a:lnTo>
                      <a:pt x="1074" y="238"/>
                    </a:lnTo>
                    <a:lnTo>
                      <a:pt x="1069" y="228"/>
                    </a:lnTo>
                    <a:lnTo>
                      <a:pt x="1069" y="218"/>
                    </a:lnTo>
                    <a:lnTo>
                      <a:pt x="1064" y="209"/>
                    </a:lnTo>
                    <a:lnTo>
                      <a:pt x="1064" y="199"/>
                    </a:lnTo>
                    <a:lnTo>
                      <a:pt x="1059" y="194"/>
                    </a:lnTo>
                    <a:lnTo>
                      <a:pt x="1064" y="189"/>
                    </a:lnTo>
                    <a:lnTo>
                      <a:pt x="1059" y="180"/>
                    </a:lnTo>
                    <a:lnTo>
                      <a:pt x="1059" y="175"/>
                    </a:lnTo>
                    <a:lnTo>
                      <a:pt x="1064" y="175"/>
                    </a:lnTo>
                    <a:lnTo>
                      <a:pt x="1069" y="170"/>
                    </a:lnTo>
                    <a:lnTo>
                      <a:pt x="1074" y="165"/>
                    </a:lnTo>
                    <a:lnTo>
                      <a:pt x="1074" y="146"/>
                    </a:lnTo>
                    <a:lnTo>
                      <a:pt x="1064" y="131"/>
                    </a:lnTo>
                    <a:lnTo>
                      <a:pt x="1059" y="126"/>
                    </a:lnTo>
                    <a:lnTo>
                      <a:pt x="1059" y="121"/>
                    </a:lnTo>
                    <a:lnTo>
                      <a:pt x="1050" y="87"/>
                    </a:lnTo>
                    <a:lnTo>
                      <a:pt x="1035" y="73"/>
                    </a:lnTo>
                    <a:lnTo>
                      <a:pt x="1035" y="68"/>
                    </a:lnTo>
                    <a:lnTo>
                      <a:pt x="1030" y="63"/>
                    </a:lnTo>
                    <a:lnTo>
                      <a:pt x="1025" y="43"/>
                    </a:lnTo>
                    <a:lnTo>
                      <a:pt x="1016" y="29"/>
                    </a:lnTo>
                    <a:lnTo>
                      <a:pt x="1011" y="19"/>
                    </a:lnTo>
                    <a:lnTo>
                      <a:pt x="1006" y="14"/>
                    </a:lnTo>
                    <a:lnTo>
                      <a:pt x="1006" y="9"/>
                    </a:lnTo>
                    <a:lnTo>
                      <a:pt x="987" y="9"/>
                    </a:lnTo>
                    <a:lnTo>
                      <a:pt x="977" y="0"/>
                    </a:lnTo>
                    <a:lnTo>
                      <a:pt x="967" y="0"/>
                    </a:lnTo>
                    <a:lnTo>
                      <a:pt x="967" y="5"/>
                    </a:lnTo>
                    <a:lnTo>
                      <a:pt x="962" y="9"/>
                    </a:lnTo>
                    <a:lnTo>
                      <a:pt x="962" y="14"/>
                    </a:lnTo>
                    <a:lnTo>
                      <a:pt x="957" y="19"/>
                    </a:lnTo>
                    <a:lnTo>
                      <a:pt x="953" y="24"/>
                    </a:lnTo>
                    <a:lnTo>
                      <a:pt x="948" y="29"/>
                    </a:lnTo>
                    <a:lnTo>
                      <a:pt x="943" y="39"/>
                    </a:lnTo>
                    <a:lnTo>
                      <a:pt x="938" y="43"/>
                    </a:lnTo>
                    <a:lnTo>
                      <a:pt x="933" y="48"/>
                    </a:lnTo>
                    <a:lnTo>
                      <a:pt x="928" y="53"/>
                    </a:lnTo>
                    <a:lnTo>
                      <a:pt x="923" y="53"/>
                    </a:lnTo>
                    <a:lnTo>
                      <a:pt x="923" y="58"/>
                    </a:lnTo>
                    <a:lnTo>
                      <a:pt x="918" y="58"/>
                    </a:lnTo>
                    <a:lnTo>
                      <a:pt x="918" y="68"/>
                    </a:lnTo>
                    <a:lnTo>
                      <a:pt x="909" y="68"/>
                    </a:lnTo>
                    <a:lnTo>
                      <a:pt x="894" y="63"/>
                    </a:lnTo>
                    <a:lnTo>
                      <a:pt x="884" y="63"/>
                    </a:lnTo>
                    <a:lnTo>
                      <a:pt x="880" y="58"/>
                    </a:lnTo>
                    <a:lnTo>
                      <a:pt x="880" y="63"/>
                    </a:lnTo>
                    <a:lnTo>
                      <a:pt x="875" y="63"/>
                    </a:lnTo>
                    <a:lnTo>
                      <a:pt x="870" y="68"/>
                    </a:lnTo>
                    <a:lnTo>
                      <a:pt x="865" y="68"/>
                    </a:lnTo>
                    <a:lnTo>
                      <a:pt x="860" y="63"/>
                    </a:lnTo>
                    <a:lnTo>
                      <a:pt x="855" y="63"/>
                    </a:lnTo>
                    <a:lnTo>
                      <a:pt x="855" y="53"/>
                    </a:lnTo>
                    <a:lnTo>
                      <a:pt x="860" y="48"/>
                    </a:lnTo>
                    <a:lnTo>
                      <a:pt x="860" y="43"/>
                    </a:lnTo>
                    <a:lnTo>
                      <a:pt x="855" y="39"/>
                    </a:lnTo>
                    <a:lnTo>
                      <a:pt x="850" y="39"/>
                    </a:lnTo>
                    <a:lnTo>
                      <a:pt x="846" y="34"/>
                    </a:lnTo>
                    <a:lnTo>
                      <a:pt x="841" y="39"/>
                    </a:lnTo>
                    <a:lnTo>
                      <a:pt x="836" y="43"/>
                    </a:lnTo>
                    <a:lnTo>
                      <a:pt x="836" y="48"/>
                    </a:lnTo>
                    <a:lnTo>
                      <a:pt x="831" y="53"/>
                    </a:lnTo>
                    <a:lnTo>
                      <a:pt x="826" y="63"/>
                    </a:lnTo>
                    <a:lnTo>
                      <a:pt x="826" y="68"/>
                    </a:lnTo>
                    <a:lnTo>
                      <a:pt x="831" y="73"/>
                    </a:lnTo>
                    <a:lnTo>
                      <a:pt x="826" y="77"/>
                    </a:lnTo>
                    <a:lnTo>
                      <a:pt x="831" y="77"/>
                    </a:lnTo>
                    <a:lnTo>
                      <a:pt x="831" y="92"/>
                    </a:lnTo>
                    <a:lnTo>
                      <a:pt x="826" y="82"/>
                    </a:lnTo>
                    <a:lnTo>
                      <a:pt x="826" y="87"/>
                    </a:lnTo>
                    <a:lnTo>
                      <a:pt x="821" y="92"/>
                    </a:lnTo>
                    <a:lnTo>
                      <a:pt x="821" y="97"/>
                    </a:lnTo>
                    <a:lnTo>
                      <a:pt x="816" y="97"/>
                    </a:lnTo>
                    <a:lnTo>
                      <a:pt x="816" y="102"/>
                    </a:lnTo>
                    <a:lnTo>
                      <a:pt x="812" y="102"/>
                    </a:lnTo>
                    <a:lnTo>
                      <a:pt x="812" y="116"/>
                    </a:lnTo>
                    <a:lnTo>
                      <a:pt x="807" y="116"/>
                    </a:lnTo>
                    <a:lnTo>
                      <a:pt x="807" y="121"/>
                    </a:lnTo>
                    <a:lnTo>
                      <a:pt x="802" y="126"/>
                    </a:lnTo>
                    <a:lnTo>
                      <a:pt x="807" y="126"/>
                    </a:lnTo>
                    <a:lnTo>
                      <a:pt x="816" y="136"/>
                    </a:lnTo>
                    <a:lnTo>
                      <a:pt x="821" y="146"/>
                    </a:lnTo>
                    <a:lnTo>
                      <a:pt x="821" y="150"/>
                    </a:lnTo>
                    <a:lnTo>
                      <a:pt x="826" y="155"/>
                    </a:lnTo>
                    <a:lnTo>
                      <a:pt x="821" y="175"/>
                    </a:lnTo>
                    <a:lnTo>
                      <a:pt x="816" y="180"/>
                    </a:lnTo>
                    <a:lnTo>
                      <a:pt x="816" y="209"/>
                    </a:lnTo>
                    <a:lnTo>
                      <a:pt x="812" y="218"/>
                    </a:lnTo>
                    <a:lnTo>
                      <a:pt x="812" y="223"/>
                    </a:lnTo>
                    <a:lnTo>
                      <a:pt x="807" y="252"/>
                    </a:lnTo>
                    <a:lnTo>
                      <a:pt x="807" y="257"/>
                    </a:lnTo>
                    <a:lnTo>
                      <a:pt x="807" y="267"/>
                    </a:lnTo>
                    <a:lnTo>
                      <a:pt x="807" y="296"/>
                    </a:lnTo>
                    <a:lnTo>
                      <a:pt x="802" y="311"/>
                    </a:lnTo>
                    <a:lnTo>
                      <a:pt x="802" y="320"/>
                    </a:lnTo>
                    <a:lnTo>
                      <a:pt x="807" y="330"/>
                    </a:lnTo>
                    <a:lnTo>
                      <a:pt x="807" y="335"/>
                    </a:lnTo>
                    <a:lnTo>
                      <a:pt x="812" y="350"/>
                    </a:lnTo>
                    <a:lnTo>
                      <a:pt x="816" y="355"/>
                    </a:lnTo>
                    <a:lnTo>
                      <a:pt x="821" y="364"/>
                    </a:lnTo>
                    <a:lnTo>
                      <a:pt x="826" y="364"/>
                    </a:lnTo>
                    <a:lnTo>
                      <a:pt x="857" y="364"/>
                    </a:lnTo>
                    <a:lnTo>
                      <a:pt x="855" y="369"/>
                    </a:lnTo>
                    <a:lnTo>
                      <a:pt x="865" y="374"/>
                    </a:lnTo>
                    <a:lnTo>
                      <a:pt x="870" y="379"/>
                    </a:lnTo>
                    <a:lnTo>
                      <a:pt x="865" y="384"/>
                    </a:lnTo>
                    <a:lnTo>
                      <a:pt x="865" y="389"/>
                    </a:lnTo>
                    <a:lnTo>
                      <a:pt x="870" y="393"/>
                    </a:lnTo>
                    <a:lnTo>
                      <a:pt x="875" y="393"/>
                    </a:lnTo>
                    <a:lnTo>
                      <a:pt x="875" y="384"/>
                    </a:lnTo>
                    <a:lnTo>
                      <a:pt x="880" y="384"/>
                    </a:lnTo>
                    <a:lnTo>
                      <a:pt x="884" y="379"/>
                    </a:lnTo>
                    <a:lnTo>
                      <a:pt x="894" y="374"/>
                    </a:lnTo>
                    <a:lnTo>
                      <a:pt x="909" y="374"/>
                    </a:lnTo>
                    <a:lnTo>
                      <a:pt x="918" y="379"/>
                    </a:lnTo>
                    <a:lnTo>
                      <a:pt x="923" y="384"/>
                    </a:lnTo>
                    <a:lnTo>
                      <a:pt x="928" y="384"/>
                    </a:lnTo>
                    <a:lnTo>
                      <a:pt x="933" y="389"/>
                    </a:lnTo>
                    <a:lnTo>
                      <a:pt x="933" y="393"/>
                    </a:lnTo>
                    <a:lnTo>
                      <a:pt x="918" y="393"/>
                    </a:lnTo>
                    <a:lnTo>
                      <a:pt x="918" y="398"/>
                    </a:lnTo>
                    <a:lnTo>
                      <a:pt x="914" y="398"/>
                    </a:lnTo>
                    <a:lnTo>
                      <a:pt x="904" y="408"/>
                    </a:lnTo>
                    <a:lnTo>
                      <a:pt x="899" y="408"/>
                    </a:lnTo>
                    <a:lnTo>
                      <a:pt x="904" y="418"/>
                    </a:lnTo>
                    <a:lnTo>
                      <a:pt x="904" y="423"/>
                    </a:lnTo>
                    <a:lnTo>
                      <a:pt x="909" y="423"/>
                    </a:lnTo>
                    <a:lnTo>
                      <a:pt x="909" y="427"/>
                    </a:lnTo>
                    <a:lnTo>
                      <a:pt x="914" y="427"/>
                    </a:lnTo>
                    <a:lnTo>
                      <a:pt x="914" y="432"/>
                    </a:lnTo>
                    <a:lnTo>
                      <a:pt x="918" y="437"/>
                    </a:lnTo>
                    <a:lnTo>
                      <a:pt x="923" y="437"/>
                    </a:lnTo>
                    <a:lnTo>
                      <a:pt x="923" y="452"/>
                    </a:lnTo>
                    <a:lnTo>
                      <a:pt x="928" y="457"/>
                    </a:lnTo>
                    <a:lnTo>
                      <a:pt x="918" y="457"/>
                    </a:lnTo>
                    <a:lnTo>
                      <a:pt x="914" y="452"/>
                    </a:lnTo>
                    <a:lnTo>
                      <a:pt x="909" y="452"/>
                    </a:lnTo>
                    <a:lnTo>
                      <a:pt x="909" y="447"/>
                    </a:lnTo>
                    <a:lnTo>
                      <a:pt x="904" y="447"/>
                    </a:lnTo>
                    <a:lnTo>
                      <a:pt x="904" y="452"/>
                    </a:lnTo>
                    <a:lnTo>
                      <a:pt x="909" y="452"/>
                    </a:lnTo>
                    <a:lnTo>
                      <a:pt x="914" y="457"/>
                    </a:lnTo>
                    <a:lnTo>
                      <a:pt x="914" y="466"/>
                    </a:lnTo>
                    <a:lnTo>
                      <a:pt x="918" y="471"/>
                    </a:lnTo>
                    <a:lnTo>
                      <a:pt x="914" y="476"/>
                    </a:lnTo>
                    <a:lnTo>
                      <a:pt x="909" y="471"/>
                    </a:lnTo>
                    <a:lnTo>
                      <a:pt x="904" y="471"/>
                    </a:lnTo>
                    <a:lnTo>
                      <a:pt x="899" y="476"/>
                    </a:lnTo>
                    <a:lnTo>
                      <a:pt x="880" y="476"/>
                    </a:lnTo>
                    <a:lnTo>
                      <a:pt x="875" y="481"/>
                    </a:lnTo>
                    <a:lnTo>
                      <a:pt x="870" y="486"/>
                    </a:lnTo>
                    <a:lnTo>
                      <a:pt x="870" y="491"/>
                    </a:lnTo>
                    <a:lnTo>
                      <a:pt x="865" y="495"/>
                    </a:lnTo>
                    <a:lnTo>
                      <a:pt x="865" y="515"/>
                    </a:lnTo>
                    <a:lnTo>
                      <a:pt x="870" y="520"/>
                    </a:lnTo>
                    <a:lnTo>
                      <a:pt x="870" y="525"/>
                    </a:lnTo>
                    <a:lnTo>
                      <a:pt x="865" y="530"/>
                    </a:lnTo>
                    <a:lnTo>
                      <a:pt x="865" y="534"/>
                    </a:lnTo>
                    <a:lnTo>
                      <a:pt x="860" y="544"/>
                    </a:lnTo>
                    <a:lnTo>
                      <a:pt x="860" y="554"/>
                    </a:lnTo>
                    <a:lnTo>
                      <a:pt x="855" y="564"/>
                    </a:lnTo>
                    <a:lnTo>
                      <a:pt x="850" y="568"/>
                    </a:lnTo>
                    <a:lnTo>
                      <a:pt x="850" y="573"/>
                    </a:lnTo>
                    <a:lnTo>
                      <a:pt x="846" y="568"/>
                    </a:lnTo>
                    <a:lnTo>
                      <a:pt x="846" y="573"/>
                    </a:lnTo>
                    <a:lnTo>
                      <a:pt x="841" y="578"/>
                    </a:lnTo>
                    <a:lnTo>
                      <a:pt x="846" y="583"/>
                    </a:lnTo>
                    <a:lnTo>
                      <a:pt x="841" y="583"/>
                    </a:lnTo>
                    <a:lnTo>
                      <a:pt x="841" y="588"/>
                    </a:lnTo>
                    <a:lnTo>
                      <a:pt x="836" y="588"/>
                    </a:lnTo>
                    <a:lnTo>
                      <a:pt x="826" y="591"/>
                    </a:lnTo>
                    <a:lnTo>
                      <a:pt x="821" y="593"/>
                    </a:lnTo>
                    <a:lnTo>
                      <a:pt x="812" y="598"/>
                    </a:lnTo>
                    <a:lnTo>
                      <a:pt x="807" y="602"/>
                    </a:lnTo>
                    <a:lnTo>
                      <a:pt x="792" y="602"/>
                    </a:lnTo>
                    <a:lnTo>
                      <a:pt x="792" y="598"/>
                    </a:lnTo>
                    <a:lnTo>
                      <a:pt x="782" y="602"/>
                    </a:lnTo>
                    <a:lnTo>
                      <a:pt x="777" y="602"/>
                    </a:lnTo>
                    <a:lnTo>
                      <a:pt x="773" y="598"/>
                    </a:lnTo>
                    <a:lnTo>
                      <a:pt x="768" y="598"/>
                    </a:lnTo>
                    <a:lnTo>
                      <a:pt x="763" y="593"/>
                    </a:lnTo>
                    <a:lnTo>
                      <a:pt x="758" y="588"/>
                    </a:lnTo>
                    <a:lnTo>
                      <a:pt x="758" y="578"/>
                    </a:lnTo>
                    <a:lnTo>
                      <a:pt x="753" y="573"/>
                    </a:lnTo>
                    <a:lnTo>
                      <a:pt x="734" y="573"/>
                    </a:lnTo>
                    <a:lnTo>
                      <a:pt x="729" y="588"/>
                    </a:lnTo>
                    <a:lnTo>
                      <a:pt x="719" y="593"/>
                    </a:lnTo>
                    <a:lnTo>
                      <a:pt x="714" y="598"/>
                    </a:lnTo>
                    <a:lnTo>
                      <a:pt x="709" y="598"/>
                    </a:lnTo>
                    <a:lnTo>
                      <a:pt x="695" y="593"/>
                    </a:lnTo>
                    <a:lnTo>
                      <a:pt x="690" y="593"/>
                    </a:lnTo>
                    <a:lnTo>
                      <a:pt x="685" y="588"/>
                    </a:lnTo>
                    <a:lnTo>
                      <a:pt x="675" y="588"/>
                    </a:lnTo>
                    <a:lnTo>
                      <a:pt x="675" y="583"/>
                    </a:lnTo>
                    <a:lnTo>
                      <a:pt x="671" y="578"/>
                    </a:lnTo>
                    <a:lnTo>
                      <a:pt x="666" y="573"/>
                    </a:lnTo>
                    <a:lnTo>
                      <a:pt x="656" y="559"/>
                    </a:lnTo>
                    <a:lnTo>
                      <a:pt x="656" y="544"/>
                    </a:lnTo>
                    <a:lnTo>
                      <a:pt x="666" y="525"/>
                    </a:lnTo>
                    <a:lnTo>
                      <a:pt x="661" y="520"/>
                    </a:lnTo>
                    <a:lnTo>
                      <a:pt x="651" y="505"/>
                    </a:lnTo>
                    <a:lnTo>
                      <a:pt x="646" y="500"/>
                    </a:lnTo>
                    <a:lnTo>
                      <a:pt x="641" y="500"/>
                    </a:lnTo>
                    <a:lnTo>
                      <a:pt x="632" y="495"/>
                    </a:lnTo>
                    <a:lnTo>
                      <a:pt x="627" y="491"/>
                    </a:lnTo>
                    <a:lnTo>
                      <a:pt x="627" y="481"/>
                    </a:lnTo>
                    <a:lnTo>
                      <a:pt x="632" y="476"/>
                    </a:lnTo>
                    <a:lnTo>
                      <a:pt x="627" y="476"/>
                    </a:lnTo>
                    <a:lnTo>
                      <a:pt x="622" y="481"/>
                    </a:lnTo>
                    <a:lnTo>
                      <a:pt x="617" y="476"/>
                    </a:lnTo>
                    <a:lnTo>
                      <a:pt x="612" y="476"/>
                    </a:lnTo>
                    <a:lnTo>
                      <a:pt x="607" y="471"/>
                    </a:lnTo>
                    <a:lnTo>
                      <a:pt x="607" y="461"/>
                    </a:lnTo>
                    <a:lnTo>
                      <a:pt x="612" y="457"/>
                    </a:lnTo>
                    <a:lnTo>
                      <a:pt x="607" y="457"/>
                    </a:lnTo>
                    <a:lnTo>
                      <a:pt x="607" y="452"/>
                    </a:lnTo>
                    <a:lnTo>
                      <a:pt x="603" y="457"/>
                    </a:lnTo>
                    <a:lnTo>
                      <a:pt x="598" y="457"/>
                    </a:lnTo>
                    <a:lnTo>
                      <a:pt x="593" y="452"/>
                    </a:lnTo>
                    <a:lnTo>
                      <a:pt x="593" y="447"/>
                    </a:lnTo>
                    <a:lnTo>
                      <a:pt x="588" y="447"/>
                    </a:lnTo>
                    <a:lnTo>
                      <a:pt x="583" y="437"/>
                    </a:lnTo>
                    <a:lnTo>
                      <a:pt x="583" y="432"/>
                    </a:lnTo>
                    <a:lnTo>
                      <a:pt x="588" y="427"/>
                    </a:lnTo>
                    <a:lnTo>
                      <a:pt x="588" y="413"/>
                    </a:lnTo>
                    <a:lnTo>
                      <a:pt x="578" y="413"/>
                    </a:lnTo>
                    <a:lnTo>
                      <a:pt x="573" y="408"/>
                    </a:lnTo>
                    <a:lnTo>
                      <a:pt x="573" y="403"/>
                    </a:lnTo>
                    <a:lnTo>
                      <a:pt x="568" y="398"/>
                    </a:lnTo>
                    <a:lnTo>
                      <a:pt x="568" y="393"/>
                    </a:lnTo>
                    <a:lnTo>
                      <a:pt x="564" y="398"/>
                    </a:lnTo>
                    <a:lnTo>
                      <a:pt x="539" y="413"/>
                    </a:lnTo>
                    <a:lnTo>
                      <a:pt x="525" y="437"/>
                    </a:lnTo>
                    <a:lnTo>
                      <a:pt x="510" y="466"/>
                    </a:lnTo>
                    <a:lnTo>
                      <a:pt x="491" y="476"/>
                    </a:lnTo>
                    <a:lnTo>
                      <a:pt x="462" y="486"/>
                    </a:lnTo>
                    <a:lnTo>
                      <a:pt x="423" y="491"/>
                    </a:lnTo>
                    <a:lnTo>
                      <a:pt x="413" y="476"/>
                    </a:lnTo>
                    <a:lnTo>
                      <a:pt x="403" y="461"/>
                    </a:lnTo>
                    <a:lnTo>
                      <a:pt x="384" y="461"/>
                    </a:lnTo>
                    <a:lnTo>
                      <a:pt x="374" y="452"/>
                    </a:lnTo>
                    <a:lnTo>
                      <a:pt x="374" y="447"/>
                    </a:lnTo>
                    <a:lnTo>
                      <a:pt x="369" y="442"/>
                    </a:lnTo>
                    <a:lnTo>
                      <a:pt x="369" y="461"/>
                    </a:lnTo>
                    <a:lnTo>
                      <a:pt x="359" y="486"/>
                    </a:lnTo>
                    <a:lnTo>
                      <a:pt x="355" y="515"/>
                    </a:lnTo>
                    <a:lnTo>
                      <a:pt x="359" y="539"/>
                    </a:lnTo>
                    <a:lnTo>
                      <a:pt x="345" y="549"/>
                    </a:lnTo>
                    <a:lnTo>
                      <a:pt x="335" y="568"/>
                    </a:lnTo>
                    <a:lnTo>
                      <a:pt x="335" y="598"/>
                    </a:lnTo>
                    <a:lnTo>
                      <a:pt x="330" y="612"/>
                    </a:lnTo>
                    <a:lnTo>
                      <a:pt x="369" y="656"/>
                    </a:lnTo>
                    <a:lnTo>
                      <a:pt x="355" y="661"/>
                    </a:lnTo>
                    <a:lnTo>
                      <a:pt x="355" y="670"/>
                    </a:lnTo>
                    <a:lnTo>
                      <a:pt x="369" y="670"/>
                    </a:lnTo>
                    <a:lnTo>
                      <a:pt x="384" y="675"/>
                    </a:lnTo>
                    <a:lnTo>
                      <a:pt x="369" y="685"/>
                    </a:lnTo>
                    <a:lnTo>
                      <a:pt x="355" y="685"/>
                    </a:lnTo>
                    <a:lnTo>
                      <a:pt x="325" y="700"/>
                    </a:lnTo>
                    <a:lnTo>
                      <a:pt x="321" y="714"/>
                    </a:lnTo>
                    <a:lnTo>
                      <a:pt x="313" y="719"/>
                    </a:lnTo>
                    <a:lnTo>
                      <a:pt x="311" y="719"/>
                    </a:lnTo>
                    <a:lnTo>
                      <a:pt x="306" y="724"/>
                    </a:lnTo>
                    <a:lnTo>
                      <a:pt x="301" y="729"/>
                    </a:lnTo>
                    <a:lnTo>
                      <a:pt x="303" y="729"/>
                    </a:lnTo>
                    <a:lnTo>
                      <a:pt x="296" y="739"/>
                    </a:lnTo>
                    <a:lnTo>
                      <a:pt x="291" y="768"/>
                    </a:lnTo>
                    <a:lnTo>
                      <a:pt x="291" y="792"/>
                    </a:lnTo>
                    <a:lnTo>
                      <a:pt x="287" y="811"/>
                    </a:lnTo>
                    <a:lnTo>
                      <a:pt x="287" y="826"/>
                    </a:lnTo>
                    <a:lnTo>
                      <a:pt x="282" y="850"/>
                    </a:lnTo>
                    <a:lnTo>
                      <a:pt x="291" y="875"/>
                    </a:lnTo>
                    <a:lnTo>
                      <a:pt x="296" y="899"/>
                    </a:lnTo>
                    <a:lnTo>
                      <a:pt x="306" y="928"/>
                    </a:lnTo>
                    <a:lnTo>
                      <a:pt x="321" y="952"/>
                    </a:lnTo>
                    <a:lnTo>
                      <a:pt x="335" y="962"/>
                    </a:lnTo>
                    <a:lnTo>
                      <a:pt x="355" y="972"/>
                    </a:lnTo>
                    <a:lnTo>
                      <a:pt x="374" y="982"/>
                    </a:lnTo>
                    <a:lnTo>
                      <a:pt x="384" y="1001"/>
                    </a:lnTo>
                    <a:lnTo>
                      <a:pt x="384" y="1025"/>
                    </a:lnTo>
                    <a:lnTo>
                      <a:pt x="379" y="1045"/>
                    </a:lnTo>
                    <a:lnTo>
                      <a:pt x="369" y="1059"/>
                    </a:lnTo>
                    <a:lnTo>
                      <a:pt x="355" y="1079"/>
                    </a:lnTo>
                    <a:lnTo>
                      <a:pt x="345" y="1093"/>
                    </a:lnTo>
                    <a:lnTo>
                      <a:pt x="330" y="1108"/>
                    </a:lnTo>
                    <a:lnTo>
                      <a:pt x="306" y="1118"/>
                    </a:lnTo>
                    <a:lnTo>
                      <a:pt x="282" y="1137"/>
                    </a:lnTo>
                    <a:lnTo>
                      <a:pt x="267" y="1127"/>
                    </a:lnTo>
                    <a:lnTo>
                      <a:pt x="257" y="1142"/>
                    </a:lnTo>
                    <a:lnTo>
                      <a:pt x="257" y="1176"/>
                    </a:lnTo>
                    <a:lnTo>
                      <a:pt x="267" y="1181"/>
                    </a:lnTo>
                    <a:lnTo>
                      <a:pt x="277" y="1181"/>
                    </a:lnTo>
                    <a:lnTo>
                      <a:pt x="287" y="1186"/>
                    </a:lnTo>
                    <a:lnTo>
                      <a:pt x="287" y="1191"/>
                    </a:lnTo>
                    <a:lnTo>
                      <a:pt x="287" y="1200"/>
                    </a:lnTo>
                    <a:lnTo>
                      <a:pt x="282" y="1210"/>
                    </a:lnTo>
                    <a:lnTo>
                      <a:pt x="272" y="1220"/>
                    </a:lnTo>
                    <a:lnTo>
                      <a:pt x="267" y="1239"/>
                    </a:lnTo>
                    <a:lnTo>
                      <a:pt x="267" y="1264"/>
                    </a:lnTo>
                    <a:lnTo>
                      <a:pt x="257" y="1268"/>
                    </a:lnTo>
                    <a:lnTo>
                      <a:pt x="248" y="1278"/>
                    </a:lnTo>
                    <a:lnTo>
                      <a:pt x="248" y="1293"/>
                    </a:lnTo>
                    <a:lnTo>
                      <a:pt x="257" y="1307"/>
                    </a:lnTo>
                    <a:lnTo>
                      <a:pt x="243" y="1317"/>
                    </a:lnTo>
                    <a:lnTo>
                      <a:pt x="238" y="1332"/>
                    </a:lnTo>
                    <a:lnTo>
                      <a:pt x="228" y="1336"/>
                    </a:lnTo>
                    <a:lnTo>
                      <a:pt x="218" y="1336"/>
                    </a:lnTo>
                    <a:lnTo>
                      <a:pt x="209" y="1346"/>
                    </a:lnTo>
                    <a:lnTo>
                      <a:pt x="199" y="1356"/>
                    </a:lnTo>
                    <a:lnTo>
                      <a:pt x="189" y="1361"/>
                    </a:lnTo>
                    <a:lnTo>
                      <a:pt x="189" y="1390"/>
                    </a:lnTo>
                    <a:lnTo>
                      <a:pt x="184" y="1395"/>
                    </a:lnTo>
                    <a:lnTo>
                      <a:pt x="165" y="1400"/>
                    </a:lnTo>
                    <a:lnTo>
                      <a:pt x="141" y="1404"/>
                    </a:lnTo>
                    <a:lnTo>
                      <a:pt x="121" y="1419"/>
                    </a:lnTo>
                    <a:lnTo>
                      <a:pt x="112" y="1439"/>
                    </a:lnTo>
                    <a:lnTo>
                      <a:pt x="97" y="1453"/>
                    </a:lnTo>
                    <a:lnTo>
                      <a:pt x="87" y="1473"/>
                    </a:lnTo>
                    <a:lnTo>
                      <a:pt x="63" y="1497"/>
                    </a:lnTo>
                    <a:lnTo>
                      <a:pt x="63" y="1526"/>
                    </a:lnTo>
                    <a:lnTo>
                      <a:pt x="48" y="1541"/>
                    </a:lnTo>
                    <a:lnTo>
                      <a:pt x="48" y="1594"/>
                    </a:lnTo>
                    <a:lnTo>
                      <a:pt x="29" y="1609"/>
                    </a:lnTo>
                    <a:lnTo>
                      <a:pt x="34" y="1628"/>
                    </a:lnTo>
                    <a:lnTo>
                      <a:pt x="43" y="1638"/>
                    </a:lnTo>
                    <a:lnTo>
                      <a:pt x="48" y="1648"/>
                    </a:lnTo>
                    <a:lnTo>
                      <a:pt x="43" y="1662"/>
                    </a:lnTo>
                    <a:lnTo>
                      <a:pt x="43" y="1667"/>
                    </a:lnTo>
                    <a:lnTo>
                      <a:pt x="53" y="1682"/>
                    </a:lnTo>
                    <a:lnTo>
                      <a:pt x="34" y="1682"/>
                    </a:lnTo>
                    <a:lnTo>
                      <a:pt x="29" y="1691"/>
                    </a:lnTo>
                    <a:lnTo>
                      <a:pt x="19" y="1701"/>
                    </a:lnTo>
                    <a:lnTo>
                      <a:pt x="0" y="1711"/>
                    </a:lnTo>
                    <a:lnTo>
                      <a:pt x="5" y="1730"/>
                    </a:lnTo>
                    <a:lnTo>
                      <a:pt x="14" y="1745"/>
                    </a:lnTo>
                    <a:lnTo>
                      <a:pt x="29" y="1740"/>
                    </a:lnTo>
                    <a:lnTo>
                      <a:pt x="48" y="1735"/>
                    </a:lnTo>
                    <a:lnTo>
                      <a:pt x="43" y="1754"/>
                    </a:lnTo>
                    <a:lnTo>
                      <a:pt x="34" y="1764"/>
                    </a:lnTo>
                    <a:lnTo>
                      <a:pt x="19" y="1774"/>
                    </a:lnTo>
                    <a:lnTo>
                      <a:pt x="14" y="1784"/>
                    </a:lnTo>
                    <a:lnTo>
                      <a:pt x="14" y="1798"/>
                    </a:lnTo>
                    <a:lnTo>
                      <a:pt x="24" y="1808"/>
                    </a:lnTo>
                    <a:lnTo>
                      <a:pt x="39" y="1823"/>
                    </a:lnTo>
                    <a:lnTo>
                      <a:pt x="39" y="1837"/>
                    </a:lnTo>
                    <a:lnTo>
                      <a:pt x="34" y="1857"/>
                    </a:lnTo>
                    <a:lnTo>
                      <a:pt x="29" y="1871"/>
                    </a:lnTo>
                    <a:lnTo>
                      <a:pt x="43" y="1886"/>
                    </a:lnTo>
                    <a:lnTo>
                      <a:pt x="58" y="1891"/>
                    </a:lnTo>
                    <a:lnTo>
                      <a:pt x="63" y="1905"/>
                    </a:lnTo>
                    <a:lnTo>
                      <a:pt x="68" y="1920"/>
                    </a:lnTo>
                    <a:lnTo>
                      <a:pt x="78" y="1925"/>
                    </a:lnTo>
                    <a:lnTo>
                      <a:pt x="87" y="1929"/>
                    </a:lnTo>
                    <a:lnTo>
                      <a:pt x="97" y="1939"/>
                    </a:lnTo>
                    <a:lnTo>
                      <a:pt x="102" y="1959"/>
                    </a:lnTo>
                    <a:lnTo>
                      <a:pt x="126" y="1949"/>
                    </a:lnTo>
                    <a:lnTo>
                      <a:pt x="136" y="1959"/>
                    </a:lnTo>
                    <a:lnTo>
                      <a:pt x="136" y="1968"/>
                    </a:lnTo>
                    <a:lnTo>
                      <a:pt x="155" y="1978"/>
                    </a:lnTo>
                    <a:lnTo>
                      <a:pt x="170" y="1993"/>
                    </a:lnTo>
                    <a:lnTo>
                      <a:pt x="184" y="1988"/>
                    </a:lnTo>
                    <a:lnTo>
                      <a:pt x="209" y="1983"/>
                    </a:lnTo>
                    <a:lnTo>
                      <a:pt x="218" y="1998"/>
                    </a:lnTo>
                    <a:lnTo>
                      <a:pt x="233" y="2002"/>
                    </a:lnTo>
                    <a:lnTo>
                      <a:pt x="233" y="2036"/>
                    </a:lnTo>
                    <a:lnTo>
                      <a:pt x="238" y="2056"/>
                    </a:lnTo>
                    <a:lnTo>
                      <a:pt x="253" y="2066"/>
                    </a:lnTo>
                    <a:lnTo>
                      <a:pt x="272" y="2066"/>
                    </a:lnTo>
                    <a:lnTo>
                      <a:pt x="277" y="2070"/>
                    </a:lnTo>
                    <a:lnTo>
                      <a:pt x="296" y="2070"/>
                    </a:lnTo>
                    <a:lnTo>
                      <a:pt x="306" y="2080"/>
                    </a:lnTo>
                    <a:lnTo>
                      <a:pt x="321" y="2095"/>
                    </a:lnTo>
                    <a:lnTo>
                      <a:pt x="340" y="2090"/>
                    </a:lnTo>
                    <a:lnTo>
                      <a:pt x="350" y="2080"/>
                    </a:lnTo>
                    <a:lnTo>
                      <a:pt x="364" y="2085"/>
                    </a:lnTo>
                    <a:lnTo>
                      <a:pt x="369" y="2100"/>
                    </a:lnTo>
                    <a:lnTo>
                      <a:pt x="379" y="2114"/>
                    </a:lnTo>
                    <a:lnTo>
                      <a:pt x="379" y="2114"/>
                    </a:lnTo>
                    <a:lnTo>
                      <a:pt x="384" y="2124"/>
                    </a:lnTo>
                    <a:lnTo>
                      <a:pt x="403" y="2124"/>
                    </a:lnTo>
                    <a:lnTo>
                      <a:pt x="413" y="2129"/>
                    </a:lnTo>
                    <a:lnTo>
                      <a:pt x="413" y="2148"/>
                    </a:lnTo>
                    <a:lnTo>
                      <a:pt x="423" y="2168"/>
                    </a:lnTo>
                    <a:lnTo>
                      <a:pt x="432" y="2197"/>
                    </a:lnTo>
                    <a:lnTo>
                      <a:pt x="447" y="2216"/>
                    </a:lnTo>
                    <a:lnTo>
                      <a:pt x="466" y="2226"/>
                    </a:lnTo>
                    <a:lnTo>
                      <a:pt x="491" y="2231"/>
                    </a:lnTo>
                    <a:lnTo>
                      <a:pt x="510" y="2231"/>
                    </a:lnTo>
                    <a:lnTo>
                      <a:pt x="520" y="2226"/>
                    </a:lnTo>
                    <a:lnTo>
                      <a:pt x="530" y="2221"/>
                    </a:lnTo>
                    <a:lnTo>
                      <a:pt x="539" y="2221"/>
                    </a:lnTo>
                    <a:lnTo>
                      <a:pt x="539" y="2202"/>
                    </a:lnTo>
                    <a:lnTo>
                      <a:pt x="549" y="2187"/>
                    </a:lnTo>
                    <a:lnTo>
                      <a:pt x="607" y="2187"/>
                    </a:lnTo>
                    <a:lnTo>
                      <a:pt x="607" y="2197"/>
                    </a:lnTo>
                    <a:lnTo>
                      <a:pt x="603" y="2211"/>
                    </a:lnTo>
                    <a:lnTo>
                      <a:pt x="607" y="2221"/>
                    </a:lnTo>
                    <a:lnTo>
                      <a:pt x="617" y="2236"/>
                    </a:lnTo>
                    <a:lnTo>
                      <a:pt x="622" y="2236"/>
                    </a:lnTo>
                    <a:lnTo>
                      <a:pt x="637" y="2216"/>
                    </a:lnTo>
                    <a:lnTo>
                      <a:pt x="651" y="2216"/>
                    </a:lnTo>
                    <a:lnTo>
                      <a:pt x="661" y="2231"/>
                    </a:lnTo>
                    <a:lnTo>
                      <a:pt x="656" y="2241"/>
                    </a:lnTo>
                    <a:lnTo>
                      <a:pt x="661" y="2255"/>
                    </a:lnTo>
                    <a:lnTo>
                      <a:pt x="666" y="2270"/>
                    </a:lnTo>
                    <a:lnTo>
                      <a:pt x="671" y="2270"/>
                    </a:lnTo>
                    <a:lnTo>
                      <a:pt x="690" y="2265"/>
                    </a:lnTo>
                    <a:lnTo>
                      <a:pt x="695" y="2275"/>
                    </a:lnTo>
                    <a:lnTo>
                      <a:pt x="685" y="2284"/>
                    </a:lnTo>
                    <a:lnTo>
                      <a:pt x="685" y="2294"/>
                    </a:lnTo>
                    <a:lnTo>
                      <a:pt x="690" y="2304"/>
                    </a:lnTo>
                    <a:lnTo>
                      <a:pt x="700" y="2318"/>
                    </a:lnTo>
                    <a:lnTo>
                      <a:pt x="705" y="2333"/>
                    </a:lnTo>
                    <a:lnTo>
                      <a:pt x="714" y="2348"/>
                    </a:lnTo>
                    <a:lnTo>
                      <a:pt x="729" y="2348"/>
                    </a:lnTo>
                    <a:lnTo>
                      <a:pt x="743" y="2343"/>
                    </a:lnTo>
                    <a:lnTo>
                      <a:pt x="753" y="2352"/>
                    </a:lnTo>
                    <a:lnTo>
                      <a:pt x="768" y="2348"/>
                    </a:lnTo>
                    <a:lnTo>
                      <a:pt x="782" y="2338"/>
                    </a:lnTo>
                    <a:lnTo>
                      <a:pt x="792" y="2338"/>
                    </a:lnTo>
                    <a:lnTo>
                      <a:pt x="802" y="2343"/>
                    </a:lnTo>
                    <a:lnTo>
                      <a:pt x="807" y="2357"/>
                    </a:lnTo>
                    <a:lnTo>
                      <a:pt x="812" y="2367"/>
                    </a:lnTo>
                    <a:lnTo>
                      <a:pt x="816" y="2382"/>
                    </a:lnTo>
                    <a:lnTo>
                      <a:pt x="816" y="2435"/>
                    </a:lnTo>
                    <a:lnTo>
                      <a:pt x="826" y="2440"/>
                    </a:lnTo>
                    <a:lnTo>
                      <a:pt x="836" y="2435"/>
                    </a:lnTo>
                    <a:lnTo>
                      <a:pt x="855" y="2420"/>
                    </a:lnTo>
                    <a:lnTo>
                      <a:pt x="865" y="2420"/>
                    </a:lnTo>
                    <a:lnTo>
                      <a:pt x="870" y="2425"/>
                    </a:lnTo>
                    <a:lnTo>
                      <a:pt x="875" y="2435"/>
                    </a:lnTo>
                    <a:lnTo>
                      <a:pt x="880" y="2450"/>
                    </a:lnTo>
                    <a:lnTo>
                      <a:pt x="889" y="2459"/>
                    </a:lnTo>
                    <a:lnTo>
                      <a:pt x="923" y="2469"/>
                    </a:lnTo>
                    <a:lnTo>
                      <a:pt x="928" y="2464"/>
                    </a:lnTo>
                    <a:lnTo>
                      <a:pt x="938" y="2454"/>
                    </a:lnTo>
                    <a:lnTo>
                      <a:pt x="957" y="2454"/>
                    </a:lnTo>
                    <a:lnTo>
                      <a:pt x="967" y="2450"/>
                    </a:lnTo>
                    <a:lnTo>
                      <a:pt x="982" y="2440"/>
                    </a:lnTo>
                    <a:lnTo>
                      <a:pt x="991" y="2450"/>
                    </a:lnTo>
                    <a:lnTo>
                      <a:pt x="1006" y="2450"/>
                    </a:lnTo>
                    <a:lnTo>
                      <a:pt x="1016" y="2440"/>
                    </a:lnTo>
                    <a:lnTo>
                      <a:pt x="1021" y="2430"/>
                    </a:lnTo>
                    <a:lnTo>
                      <a:pt x="1030" y="2430"/>
                    </a:lnTo>
                    <a:lnTo>
                      <a:pt x="1045" y="2440"/>
                    </a:lnTo>
                    <a:lnTo>
                      <a:pt x="1055" y="2435"/>
                    </a:lnTo>
                    <a:lnTo>
                      <a:pt x="1084" y="2445"/>
                    </a:lnTo>
                    <a:lnTo>
                      <a:pt x="1108" y="2459"/>
                    </a:lnTo>
                    <a:lnTo>
                      <a:pt x="1108" y="2474"/>
                    </a:lnTo>
                    <a:lnTo>
                      <a:pt x="1098" y="2479"/>
                    </a:lnTo>
                    <a:lnTo>
                      <a:pt x="1098" y="2493"/>
                    </a:lnTo>
                    <a:lnTo>
                      <a:pt x="1103" y="2503"/>
                    </a:lnTo>
                    <a:lnTo>
                      <a:pt x="1113" y="2518"/>
                    </a:lnTo>
                    <a:lnTo>
                      <a:pt x="1127" y="2527"/>
                    </a:lnTo>
                    <a:lnTo>
                      <a:pt x="1147" y="2552"/>
                    </a:lnTo>
                    <a:lnTo>
                      <a:pt x="1196" y="2581"/>
                    </a:lnTo>
                    <a:lnTo>
                      <a:pt x="1230" y="2600"/>
                    </a:lnTo>
                    <a:lnTo>
                      <a:pt x="1264" y="2634"/>
                    </a:lnTo>
                    <a:lnTo>
                      <a:pt x="1273" y="2644"/>
                    </a:lnTo>
                    <a:lnTo>
                      <a:pt x="1293" y="2620"/>
                    </a:lnTo>
                    <a:lnTo>
                      <a:pt x="1317" y="2581"/>
                    </a:lnTo>
                    <a:lnTo>
                      <a:pt x="1346" y="2557"/>
                    </a:lnTo>
                    <a:lnTo>
                      <a:pt x="1361" y="2537"/>
                    </a:lnTo>
                    <a:lnTo>
                      <a:pt x="1380" y="2561"/>
                    </a:lnTo>
                    <a:lnTo>
                      <a:pt x="1400" y="2571"/>
                    </a:lnTo>
                    <a:lnTo>
                      <a:pt x="1429" y="2595"/>
                    </a:lnTo>
                    <a:lnTo>
                      <a:pt x="1448" y="2615"/>
                    </a:lnTo>
                    <a:lnTo>
                      <a:pt x="1448" y="2620"/>
                    </a:lnTo>
                    <a:lnTo>
                      <a:pt x="1439" y="2634"/>
                    </a:lnTo>
                    <a:lnTo>
                      <a:pt x="1414" y="2649"/>
                    </a:lnTo>
                    <a:lnTo>
                      <a:pt x="1405" y="2659"/>
                    </a:lnTo>
                    <a:lnTo>
                      <a:pt x="1409" y="2668"/>
                    </a:lnTo>
                    <a:lnTo>
                      <a:pt x="1419" y="2693"/>
                    </a:lnTo>
                    <a:lnTo>
                      <a:pt x="1439" y="2717"/>
                    </a:lnTo>
                    <a:lnTo>
                      <a:pt x="1473" y="2741"/>
                    </a:lnTo>
                    <a:lnTo>
                      <a:pt x="1497" y="2751"/>
                    </a:lnTo>
                    <a:lnTo>
                      <a:pt x="1512" y="2751"/>
                    </a:lnTo>
                    <a:lnTo>
                      <a:pt x="1531" y="2741"/>
                    </a:lnTo>
                    <a:lnTo>
                      <a:pt x="1541" y="2741"/>
                    </a:lnTo>
                    <a:lnTo>
                      <a:pt x="1546" y="2751"/>
                    </a:lnTo>
                    <a:lnTo>
                      <a:pt x="1546" y="2770"/>
                    </a:lnTo>
                    <a:lnTo>
                      <a:pt x="1550" y="2790"/>
                    </a:lnTo>
                    <a:lnTo>
                      <a:pt x="1560" y="2795"/>
                    </a:lnTo>
                    <a:lnTo>
                      <a:pt x="1580" y="2800"/>
                    </a:lnTo>
                    <a:lnTo>
                      <a:pt x="1584" y="2814"/>
                    </a:lnTo>
                    <a:lnTo>
                      <a:pt x="1580" y="2819"/>
                    </a:lnTo>
                    <a:lnTo>
                      <a:pt x="1560" y="2829"/>
                    </a:lnTo>
                    <a:lnTo>
                      <a:pt x="1560" y="2838"/>
                    </a:lnTo>
                    <a:lnTo>
                      <a:pt x="1565" y="2853"/>
                    </a:lnTo>
                    <a:lnTo>
                      <a:pt x="1575" y="2863"/>
                    </a:lnTo>
                    <a:lnTo>
                      <a:pt x="1599" y="2877"/>
                    </a:lnTo>
                    <a:lnTo>
                      <a:pt x="1604" y="2882"/>
                    </a:lnTo>
                    <a:lnTo>
                      <a:pt x="1618" y="2882"/>
                    </a:lnTo>
                    <a:lnTo>
                      <a:pt x="1638" y="2858"/>
                    </a:lnTo>
                    <a:lnTo>
                      <a:pt x="1652" y="2848"/>
                    </a:lnTo>
                    <a:lnTo>
                      <a:pt x="1652" y="2847"/>
                    </a:lnTo>
                    <a:lnTo>
                      <a:pt x="1657" y="2843"/>
                    </a:lnTo>
                    <a:lnTo>
                      <a:pt x="1677" y="2834"/>
                    </a:lnTo>
                    <a:lnTo>
                      <a:pt x="1682" y="2819"/>
                    </a:lnTo>
                    <a:lnTo>
                      <a:pt x="1701" y="2838"/>
                    </a:lnTo>
                    <a:lnTo>
                      <a:pt x="1716" y="2848"/>
                    </a:lnTo>
                    <a:lnTo>
                      <a:pt x="1745" y="2848"/>
                    </a:lnTo>
                    <a:lnTo>
                      <a:pt x="1755" y="2858"/>
                    </a:lnTo>
                    <a:lnTo>
                      <a:pt x="1769" y="2877"/>
                    </a:lnTo>
                    <a:lnTo>
                      <a:pt x="1779" y="2887"/>
                    </a:lnTo>
                    <a:lnTo>
                      <a:pt x="1784" y="2897"/>
                    </a:lnTo>
                    <a:lnTo>
                      <a:pt x="1803" y="2911"/>
                    </a:lnTo>
                    <a:lnTo>
                      <a:pt x="1808" y="2916"/>
                    </a:lnTo>
                    <a:lnTo>
                      <a:pt x="1813" y="2931"/>
                    </a:lnTo>
                    <a:lnTo>
                      <a:pt x="1808" y="2945"/>
                    </a:lnTo>
                    <a:lnTo>
                      <a:pt x="1798" y="2965"/>
                    </a:lnTo>
                    <a:lnTo>
                      <a:pt x="1789" y="2975"/>
                    </a:lnTo>
                    <a:lnTo>
                      <a:pt x="1823" y="3004"/>
                    </a:lnTo>
                    <a:lnTo>
                      <a:pt x="1857" y="3033"/>
                    </a:lnTo>
                    <a:lnTo>
                      <a:pt x="1876" y="3004"/>
                    </a:lnTo>
                    <a:lnTo>
                      <a:pt x="1896" y="2984"/>
                    </a:lnTo>
                    <a:lnTo>
                      <a:pt x="1910" y="2975"/>
                    </a:lnTo>
                    <a:lnTo>
                      <a:pt x="1939" y="2970"/>
                    </a:lnTo>
                    <a:lnTo>
                      <a:pt x="1978" y="2970"/>
                    </a:lnTo>
                    <a:lnTo>
                      <a:pt x="2007" y="2965"/>
                    </a:lnTo>
                    <a:lnTo>
                      <a:pt x="2012" y="2965"/>
                    </a:lnTo>
                    <a:lnTo>
                      <a:pt x="2022" y="2979"/>
                    </a:lnTo>
                    <a:lnTo>
                      <a:pt x="2075" y="2979"/>
                    </a:lnTo>
                    <a:lnTo>
                      <a:pt x="2085" y="2994"/>
                    </a:lnTo>
                    <a:lnTo>
                      <a:pt x="2095" y="3004"/>
                    </a:lnTo>
                    <a:lnTo>
                      <a:pt x="2105" y="3004"/>
                    </a:lnTo>
                    <a:lnTo>
                      <a:pt x="2187" y="2926"/>
                    </a:lnTo>
                    <a:lnTo>
                      <a:pt x="2207" y="2911"/>
                    </a:lnTo>
                    <a:lnTo>
                      <a:pt x="2255" y="2863"/>
                    </a:lnTo>
                    <a:lnTo>
                      <a:pt x="2216" y="2824"/>
                    </a:lnTo>
                    <a:lnTo>
                      <a:pt x="2182" y="2785"/>
                    </a:lnTo>
                    <a:lnTo>
                      <a:pt x="2323" y="2620"/>
                    </a:lnTo>
                    <a:lnTo>
                      <a:pt x="2338" y="2625"/>
                    </a:lnTo>
                    <a:lnTo>
                      <a:pt x="2537" y="2406"/>
                    </a:lnTo>
                    <a:lnTo>
                      <a:pt x="2396" y="2284"/>
                    </a:lnTo>
                    <a:lnTo>
                      <a:pt x="2348" y="2318"/>
                    </a:lnTo>
                    <a:lnTo>
                      <a:pt x="2294" y="2289"/>
                    </a:lnTo>
                    <a:lnTo>
                      <a:pt x="2212" y="2372"/>
                    </a:lnTo>
                    <a:lnTo>
                      <a:pt x="2212" y="2401"/>
                    </a:lnTo>
                    <a:lnTo>
                      <a:pt x="2192" y="2440"/>
                    </a:lnTo>
                    <a:lnTo>
                      <a:pt x="2173" y="2425"/>
                    </a:lnTo>
                    <a:lnTo>
                      <a:pt x="2163" y="2420"/>
                    </a:lnTo>
                    <a:lnTo>
                      <a:pt x="2134" y="2396"/>
                    </a:lnTo>
                    <a:lnTo>
                      <a:pt x="2105" y="2382"/>
                    </a:lnTo>
                    <a:lnTo>
                      <a:pt x="2075" y="2367"/>
                    </a:lnTo>
                    <a:lnTo>
                      <a:pt x="2037" y="2411"/>
                    </a:lnTo>
                    <a:lnTo>
                      <a:pt x="1998" y="2382"/>
                    </a:lnTo>
                    <a:lnTo>
                      <a:pt x="2022" y="2328"/>
                    </a:lnTo>
                    <a:lnTo>
                      <a:pt x="1988" y="2309"/>
                    </a:lnTo>
                    <a:lnTo>
                      <a:pt x="2046" y="2231"/>
                    </a:lnTo>
                    <a:lnTo>
                      <a:pt x="2071" y="2187"/>
                    </a:lnTo>
                    <a:lnTo>
                      <a:pt x="2090" y="2104"/>
                    </a:lnTo>
                    <a:lnTo>
                      <a:pt x="2088" y="2104"/>
                    </a:lnTo>
                    <a:lnTo>
                      <a:pt x="2095" y="2080"/>
                    </a:lnTo>
                    <a:lnTo>
                      <a:pt x="2158" y="2080"/>
                    </a:lnTo>
                    <a:lnTo>
                      <a:pt x="2187" y="2070"/>
                    </a:lnTo>
                    <a:lnTo>
                      <a:pt x="2207" y="2066"/>
                    </a:lnTo>
                    <a:lnTo>
                      <a:pt x="2221" y="2061"/>
                    </a:lnTo>
                    <a:lnTo>
                      <a:pt x="2236" y="2051"/>
                    </a:lnTo>
                    <a:lnTo>
                      <a:pt x="2246" y="2041"/>
                    </a:lnTo>
                    <a:lnTo>
                      <a:pt x="2250" y="2032"/>
                    </a:lnTo>
                    <a:lnTo>
                      <a:pt x="2246" y="2012"/>
                    </a:lnTo>
                    <a:lnTo>
                      <a:pt x="2236" y="2002"/>
                    </a:lnTo>
                    <a:lnTo>
                      <a:pt x="2226" y="1983"/>
                    </a:lnTo>
                    <a:lnTo>
                      <a:pt x="2221" y="1963"/>
                    </a:lnTo>
                    <a:lnTo>
                      <a:pt x="2212" y="1944"/>
                    </a:lnTo>
                    <a:lnTo>
                      <a:pt x="2202" y="1929"/>
                    </a:lnTo>
                    <a:lnTo>
                      <a:pt x="2192" y="1915"/>
                    </a:lnTo>
                    <a:lnTo>
                      <a:pt x="2197" y="1905"/>
                    </a:lnTo>
                    <a:lnTo>
                      <a:pt x="2202" y="1886"/>
                    </a:lnTo>
                    <a:lnTo>
                      <a:pt x="2202" y="1857"/>
                    </a:lnTo>
                    <a:lnTo>
                      <a:pt x="2207" y="1837"/>
                    </a:lnTo>
                    <a:lnTo>
                      <a:pt x="2207" y="1827"/>
                    </a:lnTo>
                    <a:lnTo>
                      <a:pt x="2221" y="1818"/>
                    </a:lnTo>
                    <a:lnTo>
                      <a:pt x="2241" y="1813"/>
                    </a:lnTo>
                    <a:lnTo>
                      <a:pt x="2255" y="1808"/>
                    </a:lnTo>
                    <a:lnTo>
                      <a:pt x="2265" y="1798"/>
                    </a:lnTo>
                    <a:lnTo>
                      <a:pt x="2270" y="1784"/>
                    </a:lnTo>
                    <a:lnTo>
                      <a:pt x="2270" y="1745"/>
                    </a:lnTo>
                    <a:lnTo>
                      <a:pt x="2275" y="1720"/>
                    </a:lnTo>
                    <a:lnTo>
                      <a:pt x="2270" y="1696"/>
                    </a:lnTo>
                    <a:lnTo>
                      <a:pt x="2270" y="1677"/>
                    </a:lnTo>
                    <a:lnTo>
                      <a:pt x="2260" y="1648"/>
                    </a:lnTo>
                    <a:lnTo>
                      <a:pt x="2250" y="1623"/>
                    </a:lnTo>
                    <a:lnTo>
                      <a:pt x="2246" y="1604"/>
                    </a:lnTo>
                    <a:lnTo>
                      <a:pt x="2236" y="1589"/>
                    </a:lnTo>
                    <a:lnTo>
                      <a:pt x="2226" y="1575"/>
                    </a:lnTo>
                    <a:lnTo>
                      <a:pt x="2216" y="1570"/>
                    </a:lnTo>
                    <a:lnTo>
                      <a:pt x="2212" y="1565"/>
                    </a:lnTo>
                    <a:lnTo>
                      <a:pt x="2207" y="1550"/>
                    </a:lnTo>
                    <a:lnTo>
                      <a:pt x="2192" y="1526"/>
                    </a:lnTo>
                    <a:lnTo>
                      <a:pt x="2177" y="1516"/>
                    </a:lnTo>
                    <a:lnTo>
                      <a:pt x="2158" y="1507"/>
                    </a:lnTo>
                    <a:lnTo>
                      <a:pt x="2148" y="1497"/>
                    </a:lnTo>
                    <a:lnTo>
                      <a:pt x="2139" y="1477"/>
                    </a:lnTo>
                    <a:lnTo>
                      <a:pt x="2139" y="1458"/>
                    </a:lnTo>
                    <a:lnTo>
                      <a:pt x="2134" y="1439"/>
                    </a:lnTo>
                    <a:lnTo>
                      <a:pt x="2139" y="1419"/>
                    </a:lnTo>
                    <a:lnTo>
                      <a:pt x="2139" y="1400"/>
                    </a:lnTo>
                    <a:lnTo>
                      <a:pt x="2143" y="1380"/>
                    </a:lnTo>
                    <a:lnTo>
                      <a:pt x="2143" y="1366"/>
                    </a:lnTo>
                    <a:lnTo>
                      <a:pt x="2168" y="1370"/>
                    </a:lnTo>
                    <a:lnTo>
                      <a:pt x="2197" y="1370"/>
                    </a:lnTo>
                    <a:lnTo>
                      <a:pt x="2212" y="1366"/>
                    </a:lnTo>
                    <a:lnTo>
                      <a:pt x="2236" y="1375"/>
                    </a:lnTo>
                    <a:lnTo>
                      <a:pt x="2260" y="1385"/>
                    </a:lnTo>
                    <a:lnTo>
                      <a:pt x="2275" y="1400"/>
                    </a:lnTo>
                    <a:lnTo>
                      <a:pt x="2289" y="1414"/>
                    </a:lnTo>
                    <a:lnTo>
                      <a:pt x="2299" y="1429"/>
                    </a:lnTo>
                    <a:lnTo>
                      <a:pt x="2318" y="1434"/>
                    </a:lnTo>
                    <a:lnTo>
                      <a:pt x="2323" y="1443"/>
                    </a:lnTo>
                    <a:lnTo>
                      <a:pt x="2357" y="1439"/>
                    </a:lnTo>
                    <a:lnTo>
                      <a:pt x="2377" y="1434"/>
                    </a:lnTo>
                    <a:lnTo>
                      <a:pt x="2391" y="1439"/>
                    </a:lnTo>
                    <a:lnTo>
                      <a:pt x="2498" y="1497"/>
                    </a:lnTo>
                    <a:lnTo>
                      <a:pt x="2537" y="1526"/>
                    </a:lnTo>
                    <a:lnTo>
                      <a:pt x="2566" y="1536"/>
                    </a:lnTo>
                    <a:lnTo>
                      <a:pt x="2605" y="1555"/>
                    </a:lnTo>
                    <a:lnTo>
                      <a:pt x="2630" y="1579"/>
                    </a:lnTo>
                    <a:lnTo>
                      <a:pt x="2649" y="1594"/>
                    </a:lnTo>
                    <a:lnTo>
                      <a:pt x="2634" y="1613"/>
                    </a:lnTo>
                    <a:lnTo>
                      <a:pt x="2625" y="1638"/>
                    </a:lnTo>
                    <a:lnTo>
                      <a:pt x="2673" y="1682"/>
                    </a:lnTo>
                    <a:lnTo>
                      <a:pt x="2693" y="1667"/>
                    </a:lnTo>
                    <a:lnTo>
                      <a:pt x="2707" y="1638"/>
                    </a:lnTo>
                    <a:lnTo>
                      <a:pt x="2775" y="1677"/>
                    </a:lnTo>
                    <a:lnTo>
                      <a:pt x="2824" y="1633"/>
                    </a:lnTo>
                    <a:lnTo>
                      <a:pt x="2868" y="1652"/>
                    </a:lnTo>
                    <a:lnTo>
                      <a:pt x="2887" y="1672"/>
                    </a:lnTo>
                    <a:lnTo>
                      <a:pt x="2902" y="1691"/>
                    </a:lnTo>
                    <a:lnTo>
                      <a:pt x="2965" y="1652"/>
                    </a:lnTo>
                    <a:lnTo>
                      <a:pt x="3014" y="1691"/>
                    </a:lnTo>
                    <a:lnTo>
                      <a:pt x="3038" y="1725"/>
                    </a:lnTo>
                    <a:lnTo>
                      <a:pt x="3057" y="1745"/>
                    </a:lnTo>
                    <a:lnTo>
                      <a:pt x="3067" y="1759"/>
                    </a:lnTo>
                    <a:lnTo>
                      <a:pt x="3174" y="1638"/>
                    </a:lnTo>
                    <a:lnTo>
                      <a:pt x="3155" y="1623"/>
                    </a:lnTo>
                    <a:lnTo>
                      <a:pt x="3140" y="1604"/>
                    </a:lnTo>
                    <a:lnTo>
                      <a:pt x="3125" y="1589"/>
                    </a:lnTo>
                    <a:lnTo>
                      <a:pt x="3121" y="1550"/>
                    </a:lnTo>
                    <a:lnTo>
                      <a:pt x="3125" y="1502"/>
                    </a:lnTo>
                    <a:lnTo>
                      <a:pt x="3125" y="1463"/>
                    </a:lnTo>
                    <a:lnTo>
                      <a:pt x="3130" y="1419"/>
                    </a:lnTo>
                    <a:lnTo>
                      <a:pt x="3135" y="1400"/>
                    </a:lnTo>
                    <a:lnTo>
                      <a:pt x="3145" y="1385"/>
                    </a:lnTo>
                    <a:lnTo>
                      <a:pt x="3140" y="1361"/>
                    </a:lnTo>
                    <a:lnTo>
                      <a:pt x="3096" y="1346"/>
                    </a:lnTo>
                    <a:lnTo>
                      <a:pt x="3062" y="1332"/>
                    </a:lnTo>
                    <a:lnTo>
                      <a:pt x="3033" y="1327"/>
                    </a:lnTo>
                    <a:lnTo>
                      <a:pt x="3067" y="1254"/>
                    </a:lnTo>
                    <a:lnTo>
                      <a:pt x="3082" y="1229"/>
                    </a:lnTo>
                    <a:lnTo>
                      <a:pt x="3116" y="1181"/>
                    </a:lnTo>
                    <a:lnTo>
                      <a:pt x="3113" y="1181"/>
                    </a:lnTo>
                    <a:lnTo>
                      <a:pt x="3121" y="1171"/>
                    </a:lnTo>
                    <a:lnTo>
                      <a:pt x="3145" y="1103"/>
                    </a:lnTo>
                    <a:lnTo>
                      <a:pt x="3189" y="1045"/>
                    </a:lnTo>
                    <a:lnTo>
                      <a:pt x="3203" y="1011"/>
                    </a:lnTo>
                    <a:lnTo>
                      <a:pt x="3213" y="967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4">
                <a:extLst>
                  <a:ext uri="{FF2B5EF4-FFF2-40B4-BE49-F238E27FC236}">
                    <a16:creationId xmlns:a16="http://schemas.microsoft.com/office/drawing/2014/main" id="{5887F3AE-2E4F-DB75-31C5-DDE8E31FFC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1726" y="2866101"/>
                <a:ext cx="1168367" cy="657207"/>
              </a:xfrm>
              <a:custGeom>
                <a:avLst/>
                <a:gdLst>
                  <a:gd name="T0" fmla="*/ 3064 w 4133"/>
                  <a:gd name="T1" fmla="*/ 2289 h 2318"/>
                  <a:gd name="T2" fmla="*/ 3706 w 4133"/>
                  <a:gd name="T3" fmla="*/ 2075 h 2318"/>
                  <a:gd name="T4" fmla="*/ 4099 w 4133"/>
                  <a:gd name="T5" fmla="*/ 1725 h 2318"/>
                  <a:gd name="T6" fmla="*/ 4012 w 4133"/>
                  <a:gd name="T7" fmla="*/ 1302 h 2318"/>
                  <a:gd name="T8" fmla="*/ 3681 w 4133"/>
                  <a:gd name="T9" fmla="*/ 1059 h 2318"/>
                  <a:gd name="T10" fmla="*/ 3511 w 4133"/>
                  <a:gd name="T11" fmla="*/ 1006 h 2318"/>
                  <a:gd name="T12" fmla="*/ 3390 w 4133"/>
                  <a:gd name="T13" fmla="*/ 1040 h 2318"/>
                  <a:gd name="T14" fmla="*/ 3399 w 4133"/>
                  <a:gd name="T15" fmla="*/ 1370 h 2318"/>
                  <a:gd name="T16" fmla="*/ 3380 w 4133"/>
                  <a:gd name="T17" fmla="*/ 1414 h 2318"/>
                  <a:gd name="T18" fmla="*/ 3103 w 4133"/>
                  <a:gd name="T19" fmla="*/ 1565 h 2318"/>
                  <a:gd name="T20" fmla="*/ 3040 w 4133"/>
                  <a:gd name="T21" fmla="*/ 1395 h 2318"/>
                  <a:gd name="T22" fmla="*/ 3122 w 4133"/>
                  <a:gd name="T23" fmla="*/ 1263 h 2318"/>
                  <a:gd name="T24" fmla="*/ 2738 w 4133"/>
                  <a:gd name="T25" fmla="*/ 1225 h 2318"/>
                  <a:gd name="T26" fmla="*/ 2631 w 4133"/>
                  <a:gd name="T27" fmla="*/ 1244 h 2318"/>
                  <a:gd name="T28" fmla="*/ 2427 w 4133"/>
                  <a:gd name="T29" fmla="*/ 1171 h 2318"/>
                  <a:gd name="T30" fmla="*/ 2209 w 4133"/>
                  <a:gd name="T31" fmla="*/ 1299 h 2318"/>
                  <a:gd name="T32" fmla="*/ 2087 w 4133"/>
                  <a:gd name="T33" fmla="*/ 1259 h 2318"/>
                  <a:gd name="T34" fmla="*/ 2087 w 4133"/>
                  <a:gd name="T35" fmla="*/ 1186 h 2318"/>
                  <a:gd name="T36" fmla="*/ 1947 w 4133"/>
                  <a:gd name="T37" fmla="*/ 1147 h 2318"/>
                  <a:gd name="T38" fmla="*/ 2043 w 4133"/>
                  <a:gd name="T39" fmla="*/ 1084 h 2318"/>
                  <a:gd name="T40" fmla="*/ 2140 w 4133"/>
                  <a:gd name="T41" fmla="*/ 1011 h 2318"/>
                  <a:gd name="T42" fmla="*/ 2184 w 4133"/>
                  <a:gd name="T43" fmla="*/ 870 h 2318"/>
                  <a:gd name="T44" fmla="*/ 2354 w 4133"/>
                  <a:gd name="T45" fmla="*/ 894 h 2318"/>
                  <a:gd name="T46" fmla="*/ 1931 w 4133"/>
                  <a:gd name="T47" fmla="*/ 904 h 2318"/>
                  <a:gd name="T48" fmla="*/ 1863 w 4133"/>
                  <a:gd name="T49" fmla="*/ 913 h 2318"/>
                  <a:gd name="T50" fmla="*/ 1649 w 4133"/>
                  <a:gd name="T51" fmla="*/ 836 h 2318"/>
                  <a:gd name="T52" fmla="*/ 1664 w 4133"/>
                  <a:gd name="T53" fmla="*/ 875 h 2318"/>
                  <a:gd name="T54" fmla="*/ 1382 w 4133"/>
                  <a:gd name="T55" fmla="*/ 923 h 2318"/>
                  <a:gd name="T56" fmla="*/ 1127 w 4133"/>
                  <a:gd name="T57" fmla="*/ 930 h 2318"/>
                  <a:gd name="T58" fmla="*/ 1056 w 4133"/>
                  <a:gd name="T59" fmla="*/ 938 h 2318"/>
                  <a:gd name="T60" fmla="*/ 886 w 4133"/>
                  <a:gd name="T61" fmla="*/ 991 h 2318"/>
                  <a:gd name="T62" fmla="*/ 667 w 4133"/>
                  <a:gd name="T63" fmla="*/ 1137 h 2318"/>
                  <a:gd name="T64" fmla="*/ 439 w 4133"/>
                  <a:gd name="T65" fmla="*/ 991 h 2318"/>
                  <a:gd name="T66" fmla="*/ 458 w 4133"/>
                  <a:gd name="T67" fmla="*/ 666 h 2318"/>
                  <a:gd name="T68" fmla="*/ 760 w 4133"/>
                  <a:gd name="T69" fmla="*/ 656 h 2318"/>
                  <a:gd name="T70" fmla="*/ 852 w 4133"/>
                  <a:gd name="T71" fmla="*/ 466 h 2318"/>
                  <a:gd name="T72" fmla="*/ 633 w 4133"/>
                  <a:gd name="T73" fmla="*/ 160 h 2318"/>
                  <a:gd name="T74" fmla="*/ 560 w 4133"/>
                  <a:gd name="T75" fmla="*/ 228 h 2318"/>
                  <a:gd name="T76" fmla="*/ 424 w 4133"/>
                  <a:gd name="T77" fmla="*/ 422 h 2318"/>
                  <a:gd name="T78" fmla="*/ 240 w 4133"/>
                  <a:gd name="T79" fmla="*/ 597 h 2318"/>
                  <a:gd name="T80" fmla="*/ 215 w 4133"/>
                  <a:gd name="T81" fmla="*/ 879 h 2318"/>
                  <a:gd name="T82" fmla="*/ 0 w 4133"/>
                  <a:gd name="T83" fmla="*/ 1066 h 2318"/>
                  <a:gd name="T84" fmla="*/ 1494 w 4133"/>
                  <a:gd name="T85" fmla="*/ 588 h 2318"/>
                  <a:gd name="T86" fmla="*/ 901 w 4133"/>
                  <a:gd name="T87" fmla="*/ 457 h 2318"/>
                  <a:gd name="T88" fmla="*/ 1348 w 4133"/>
                  <a:gd name="T89" fmla="*/ 471 h 2318"/>
                  <a:gd name="T90" fmla="*/ 1552 w 4133"/>
                  <a:gd name="T91" fmla="*/ 525 h 2318"/>
                  <a:gd name="T92" fmla="*/ 1708 w 4133"/>
                  <a:gd name="T93" fmla="*/ 457 h 2318"/>
                  <a:gd name="T94" fmla="*/ 1688 w 4133"/>
                  <a:gd name="T95" fmla="*/ 311 h 2318"/>
                  <a:gd name="T96" fmla="*/ 1309 w 4133"/>
                  <a:gd name="T97" fmla="*/ 452 h 2318"/>
                  <a:gd name="T98" fmla="*/ 1610 w 4133"/>
                  <a:gd name="T99" fmla="*/ 505 h 2318"/>
                  <a:gd name="T100" fmla="*/ 2495 w 4133"/>
                  <a:gd name="T101" fmla="*/ 1006 h 2318"/>
                  <a:gd name="T102" fmla="*/ 1465 w 4133"/>
                  <a:gd name="T103" fmla="*/ 593 h 2318"/>
                  <a:gd name="T104" fmla="*/ 1367 w 4133"/>
                  <a:gd name="T105" fmla="*/ 515 h 2318"/>
                  <a:gd name="T106" fmla="*/ 2349 w 4133"/>
                  <a:gd name="T107" fmla="*/ 913 h 2318"/>
                  <a:gd name="T108" fmla="*/ 3390 w 4133"/>
                  <a:gd name="T109" fmla="*/ 578 h 2318"/>
                  <a:gd name="T110" fmla="*/ 3492 w 4133"/>
                  <a:gd name="T111" fmla="*/ 909 h 2318"/>
                  <a:gd name="T112" fmla="*/ 3365 w 4133"/>
                  <a:gd name="T113" fmla="*/ 977 h 2318"/>
                  <a:gd name="T114" fmla="*/ 3317 w 4133"/>
                  <a:gd name="T115" fmla="*/ 850 h 2318"/>
                  <a:gd name="T116" fmla="*/ 3239 w 4133"/>
                  <a:gd name="T117" fmla="*/ 743 h 2318"/>
                  <a:gd name="T118" fmla="*/ 3249 w 4133"/>
                  <a:gd name="T119" fmla="*/ 631 h 2318"/>
                  <a:gd name="T120" fmla="*/ 3278 w 4133"/>
                  <a:gd name="T121" fmla="*/ 593 h 2318"/>
                  <a:gd name="T122" fmla="*/ 3326 w 4133"/>
                  <a:gd name="T123" fmla="*/ 870 h 2318"/>
                  <a:gd name="T124" fmla="*/ 3112 w 4133"/>
                  <a:gd name="T125" fmla="*/ 1059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33" h="2318">
                    <a:moveTo>
                      <a:pt x="533" y="1563"/>
                    </a:moveTo>
                    <a:lnTo>
                      <a:pt x="529" y="1539"/>
                    </a:lnTo>
                    <a:lnTo>
                      <a:pt x="600" y="1539"/>
                    </a:lnTo>
                    <a:lnTo>
                      <a:pt x="719" y="1589"/>
                    </a:lnTo>
                    <a:lnTo>
                      <a:pt x="745" y="1600"/>
                    </a:lnTo>
                    <a:lnTo>
                      <a:pt x="755" y="1628"/>
                    </a:lnTo>
                    <a:lnTo>
                      <a:pt x="842" y="1622"/>
                    </a:lnTo>
                    <a:lnTo>
                      <a:pt x="886" y="1618"/>
                    </a:lnTo>
                    <a:lnTo>
                      <a:pt x="1032" y="1613"/>
                    </a:lnTo>
                    <a:lnTo>
                      <a:pt x="1173" y="1604"/>
                    </a:lnTo>
                    <a:lnTo>
                      <a:pt x="1294" y="1594"/>
                    </a:lnTo>
                    <a:lnTo>
                      <a:pt x="1358" y="1594"/>
                    </a:lnTo>
                    <a:lnTo>
                      <a:pt x="1362" y="1570"/>
                    </a:lnTo>
                    <a:lnTo>
                      <a:pt x="1372" y="1555"/>
                    </a:lnTo>
                    <a:lnTo>
                      <a:pt x="1382" y="1541"/>
                    </a:lnTo>
                    <a:lnTo>
                      <a:pt x="1401" y="1545"/>
                    </a:lnTo>
                    <a:lnTo>
                      <a:pt x="1421" y="1541"/>
                    </a:lnTo>
                    <a:lnTo>
                      <a:pt x="1445" y="1541"/>
                    </a:lnTo>
                    <a:lnTo>
                      <a:pt x="1465" y="1536"/>
                    </a:lnTo>
                    <a:lnTo>
                      <a:pt x="1479" y="1536"/>
                    </a:lnTo>
                    <a:lnTo>
                      <a:pt x="1528" y="1521"/>
                    </a:lnTo>
                    <a:lnTo>
                      <a:pt x="1659" y="1604"/>
                    </a:lnTo>
                    <a:lnTo>
                      <a:pt x="1664" y="1609"/>
                    </a:lnTo>
                    <a:lnTo>
                      <a:pt x="1664" y="1607"/>
                    </a:lnTo>
                    <a:lnTo>
                      <a:pt x="1756" y="1667"/>
                    </a:lnTo>
                    <a:lnTo>
                      <a:pt x="1766" y="1672"/>
                    </a:lnTo>
                    <a:lnTo>
                      <a:pt x="1844" y="1725"/>
                    </a:lnTo>
                    <a:lnTo>
                      <a:pt x="1922" y="1774"/>
                    </a:lnTo>
                    <a:lnTo>
                      <a:pt x="2053" y="1842"/>
                    </a:lnTo>
                    <a:lnTo>
                      <a:pt x="2053" y="1842"/>
                    </a:lnTo>
                    <a:lnTo>
                      <a:pt x="2155" y="1895"/>
                    </a:lnTo>
                    <a:lnTo>
                      <a:pt x="2335" y="1978"/>
                    </a:lnTo>
                    <a:lnTo>
                      <a:pt x="2549" y="2070"/>
                    </a:lnTo>
                    <a:lnTo>
                      <a:pt x="2636" y="2109"/>
                    </a:lnTo>
                    <a:lnTo>
                      <a:pt x="2680" y="2129"/>
                    </a:lnTo>
                    <a:lnTo>
                      <a:pt x="2894" y="2221"/>
                    </a:lnTo>
                    <a:lnTo>
                      <a:pt x="3020" y="2270"/>
                    </a:lnTo>
                    <a:lnTo>
                      <a:pt x="3064" y="2289"/>
                    </a:lnTo>
                    <a:lnTo>
                      <a:pt x="3083" y="2294"/>
                    </a:lnTo>
                    <a:lnTo>
                      <a:pt x="3093" y="2299"/>
                    </a:lnTo>
                    <a:lnTo>
                      <a:pt x="3098" y="2309"/>
                    </a:lnTo>
                    <a:lnTo>
                      <a:pt x="3112" y="2309"/>
                    </a:lnTo>
                    <a:lnTo>
                      <a:pt x="3122" y="2304"/>
                    </a:lnTo>
                    <a:lnTo>
                      <a:pt x="3137" y="2299"/>
                    </a:lnTo>
                    <a:lnTo>
                      <a:pt x="3151" y="2313"/>
                    </a:lnTo>
                    <a:lnTo>
                      <a:pt x="3161" y="2318"/>
                    </a:lnTo>
                    <a:lnTo>
                      <a:pt x="3171" y="2309"/>
                    </a:lnTo>
                    <a:lnTo>
                      <a:pt x="3181" y="2299"/>
                    </a:lnTo>
                    <a:lnTo>
                      <a:pt x="3200" y="2289"/>
                    </a:lnTo>
                    <a:lnTo>
                      <a:pt x="3229" y="2279"/>
                    </a:lnTo>
                    <a:lnTo>
                      <a:pt x="3268" y="2274"/>
                    </a:lnTo>
                    <a:lnTo>
                      <a:pt x="3321" y="2260"/>
                    </a:lnTo>
                    <a:lnTo>
                      <a:pt x="3346" y="2255"/>
                    </a:lnTo>
                    <a:lnTo>
                      <a:pt x="3365" y="2250"/>
                    </a:lnTo>
                    <a:lnTo>
                      <a:pt x="3409" y="2236"/>
                    </a:lnTo>
                    <a:lnTo>
                      <a:pt x="3438" y="2231"/>
                    </a:lnTo>
                    <a:lnTo>
                      <a:pt x="3448" y="2226"/>
                    </a:lnTo>
                    <a:lnTo>
                      <a:pt x="3462" y="2206"/>
                    </a:lnTo>
                    <a:lnTo>
                      <a:pt x="3467" y="2187"/>
                    </a:lnTo>
                    <a:lnTo>
                      <a:pt x="3477" y="2168"/>
                    </a:lnTo>
                    <a:lnTo>
                      <a:pt x="3506" y="2143"/>
                    </a:lnTo>
                    <a:lnTo>
                      <a:pt x="3521" y="2124"/>
                    </a:lnTo>
                    <a:lnTo>
                      <a:pt x="3530" y="2114"/>
                    </a:lnTo>
                    <a:lnTo>
                      <a:pt x="3545" y="2109"/>
                    </a:lnTo>
                    <a:lnTo>
                      <a:pt x="3560" y="2104"/>
                    </a:lnTo>
                    <a:lnTo>
                      <a:pt x="3569" y="2095"/>
                    </a:lnTo>
                    <a:lnTo>
                      <a:pt x="3589" y="2085"/>
                    </a:lnTo>
                    <a:lnTo>
                      <a:pt x="3623" y="2090"/>
                    </a:lnTo>
                    <a:lnTo>
                      <a:pt x="3637" y="2100"/>
                    </a:lnTo>
                    <a:lnTo>
                      <a:pt x="3652" y="2119"/>
                    </a:lnTo>
                    <a:lnTo>
                      <a:pt x="3652" y="2109"/>
                    </a:lnTo>
                    <a:lnTo>
                      <a:pt x="3657" y="2095"/>
                    </a:lnTo>
                    <a:lnTo>
                      <a:pt x="3667" y="2090"/>
                    </a:lnTo>
                    <a:lnTo>
                      <a:pt x="3676" y="2085"/>
                    </a:lnTo>
                    <a:lnTo>
                      <a:pt x="3686" y="2085"/>
                    </a:lnTo>
                    <a:lnTo>
                      <a:pt x="3706" y="2075"/>
                    </a:lnTo>
                    <a:lnTo>
                      <a:pt x="3720" y="2061"/>
                    </a:lnTo>
                    <a:lnTo>
                      <a:pt x="3725" y="2051"/>
                    </a:lnTo>
                    <a:lnTo>
                      <a:pt x="3730" y="2036"/>
                    </a:lnTo>
                    <a:lnTo>
                      <a:pt x="3730" y="2007"/>
                    </a:lnTo>
                    <a:lnTo>
                      <a:pt x="3744" y="2002"/>
                    </a:lnTo>
                    <a:lnTo>
                      <a:pt x="3769" y="1997"/>
                    </a:lnTo>
                    <a:lnTo>
                      <a:pt x="3778" y="1993"/>
                    </a:lnTo>
                    <a:lnTo>
                      <a:pt x="3817" y="1993"/>
                    </a:lnTo>
                    <a:lnTo>
                      <a:pt x="3832" y="1988"/>
                    </a:lnTo>
                    <a:lnTo>
                      <a:pt x="3842" y="1983"/>
                    </a:lnTo>
                    <a:lnTo>
                      <a:pt x="3846" y="1973"/>
                    </a:lnTo>
                    <a:lnTo>
                      <a:pt x="3866" y="1968"/>
                    </a:lnTo>
                    <a:lnTo>
                      <a:pt x="3876" y="1968"/>
                    </a:lnTo>
                    <a:lnTo>
                      <a:pt x="3885" y="1954"/>
                    </a:lnTo>
                    <a:lnTo>
                      <a:pt x="3890" y="1939"/>
                    </a:lnTo>
                    <a:lnTo>
                      <a:pt x="3890" y="1910"/>
                    </a:lnTo>
                    <a:lnTo>
                      <a:pt x="3895" y="1905"/>
                    </a:lnTo>
                    <a:lnTo>
                      <a:pt x="3910" y="1900"/>
                    </a:lnTo>
                    <a:lnTo>
                      <a:pt x="3929" y="1890"/>
                    </a:lnTo>
                    <a:lnTo>
                      <a:pt x="3953" y="1890"/>
                    </a:lnTo>
                    <a:lnTo>
                      <a:pt x="3968" y="1900"/>
                    </a:lnTo>
                    <a:lnTo>
                      <a:pt x="3992" y="1900"/>
                    </a:lnTo>
                    <a:lnTo>
                      <a:pt x="4002" y="1910"/>
                    </a:lnTo>
                    <a:lnTo>
                      <a:pt x="4012" y="1925"/>
                    </a:lnTo>
                    <a:lnTo>
                      <a:pt x="4026" y="1934"/>
                    </a:lnTo>
                    <a:lnTo>
                      <a:pt x="4060" y="1925"/>
                    </a:lnTo>
                    <a:lnTo>
                      <a:pt x="4090" y="1910"/>
                    </a:lnTo>
                    <a:lnTo>
                      <a:pt x="4104" y="1905"/>
                    </a:lnTo>
                    <a:lnTo>
                      <a:pt x="4124" y="1881"/>
                    </a:lnTo>
                    <a:lnTo>
                      <a:pt x="4124" y="1856"/>
                    </a:lnTo>
                    <a:lnTo>
                      <a:pt x="4122" y="1852"/>
                    </a:lnTo>
                    <a:lnTo>
                      <a:pt x="4124" y="1852"/>
                    </a:lnTo>
                    <a:lnTo>
                      <a:pt x="4114" y="1832"/>
                    </a:lnTo>
                    <a:lnTo>
                      <a:pt x="4119" y="1818"/>
                    </a:lnTo>
                    <a:lnTo>
                      <a:pt x="4133" y="1793"/>
                    </a:lnTo>
                    <a:lnTo>
                      <a:pt x="4109" y="1769"/>
                    </a:lnTo>
                    <a:lnTo>
                      <a:pt x="4119" y="1745"/>
                    </a:lnTo>
                    <a:lnTo>
                      <a:pt x="4099" y="1725"/>
                    </a:lnTo>
                    <a:lnTo>
                      <a:pt x="4085" y="1715"/>
                    </a:lnTo>
                    <a:lnTo>
                      <a:pt x="4065" y="1715"/>
                    </a:lnTo>
                    <a:lnTo>
                      <a:pt x="4051" y="1686"/>
                    </a:lnTo>
                    <a:lnTo>
                      <a:pt x="4041" y="1662"/>
                    </a:lnTo>
                    <a:lnTo>
                      <a:pt x="4031" y="1652"/>
                    </a:lnTo>
                    <a:lnTo>
                      <a:pt x="4017" y="1667"/>
                    </a:lnTo>
                    <a:lnTo>
                      <a:pt x="3987" y="1652"/>
                    </a:lnTo>
                    <a:lnTo>
                      <a:pt x="3987" y="1638"/>
                    </a:lnTo>
                    <a:lnTo>
                      <a:pt x="3997" y="1628"/>
                    </a:lnTo>
                    <a:lnTo>
                      <a:pt x="3992" y="1604"/>
                    </a:lnTo>
                    <a:lnTo>
                      <a:pt x="3997" y="1584"/>
                    </a:lnTo>
                    <a:lnTo>
                      <a:pt x="4012" y="1579"/>
                    </a:lnTo>
                    <a:lnTo>
                      <a:pt x="4021" y="1570"/>
                    </a:lnTo>
                    <a:lnTo>
                      <a:pt x="4041" y="1565"/>
                    </a:lnTo>
                    <a:lnTo>
                      <a:pt x="4055" y="1531"/>
                    </a:lnTo>
                    <a:lnTo>
                      <a:pt x="4060" y="1521"/>
                    </a:lnTo>
                    <a:lnTo>
                      <a:pt x="4070" y="1506"/>
                    </a:lnTo>
                    <a:lnTo>
                      <a:pt x="4080" y="1497"/>
                    </a:lnTo>
                    <a:lnTo>
                      <a:pt x="4094" y="1487"/>
                    </a:lnTo>
                    <a:lnTo>
                      <a:pt x="4114" y="1482"/>
                    </a:lnTo>
                    <a:lnTo>
                      <a:pt x="4109" y="1477"/>
                    </a:lnTo>
                    <a:lnTo>
                      <a:pt x="4109" y="1453"/>
                    </a:lnTo>
                    <a:lnTo>
                      <a:pt x="4104" y="1448"/>
                    </a:lnTo>
                    <a:lnTo>
                      <a:pt x="4099" y="1438"/>
                    </a:lnTo>
                    <a:lnTo>
                      <a:pt x="4094" y="1438"/>
                    </a:lnTo>
                    <a:lnTo>
                      <a:pt x="4085" y="1419"/>
                    </a:lnTo>
                    <a:lnTo>
                      <a:pt x="4075" y="1404"/>
                    </a:lnTo>
                    <a:lnTo>
                      <a:pt x="4075" y="1395"/>
                    </a:lnTo>
                    <a:lnTo>
                      <a:pt x="4071" y="1395"/>
                    </a:lnTo>
                    <a:lnTo>
                      <a:pt x="4063" y="1397"/>
                    </a:lnTo>
                    <a:lnTo>
                      <a:pt x="4057" y="1390"/>
                    </a:lnTo>
                    <a:lnTo>
                      <a:pt x="4073" y="1389"/>
                    </a:lnTo>
                    <a:lnTo>
                      <a:pt x="4070" y="1385"/>
                    </a:lnTo>
                    <a:lnTo>
                      <a:pt x="4065" y="1375"/>
                    </a:lnTo>
                    <a:lnTo>
                      <a:pt x="4055" y="1356"/>
                    </a:lnTo>
                    <a:lnTo>
                      <a:pt x="4046" y="1346"/>
                    </a:lnTo>
                    <a:lnTo>
                      <a:pt x="4036" y="1331"/>
                    </a:lnTo>
                    <a:lnTo>
                      <a:pt x="4012" y="1302"/>
                    </a:lnTo>
                    <a:lnTo>
                      <a:pt x="4007" y="1297"/>
                    </a:lnTo>
                    <a:lnTo>
                      <a:pt x="4002" y="1293"/>
                    </a:lnTo>
                    <a:lnTo>
                      <a:pt x="3992" y="1288"/>
                    </a:lnTo>
                    <a:lnTo>
                      <a:pt x="3983" y="1278"/>
                    </a:lnTo>
                    <a:lnTo>
                      <a:pt x="3978" y="1268"/>
                    </a:lnTo>
                    <a:lnTo>
                      <a:pt x="3953" y="1249"/>
                    </a:lnTo>
                    <a:lnTo>
                      <a:pt x="3949" y="1239"/>
                    </a:lnTo>
                    <a:lnTo>
                      <a:pt x="3939" y="1229"/>
                    </a:lnTo>
                    <a:lnTo>
                      <a:pt x="3929" y="1225"/>
                    </a:lnTo>
                    <a:lnTo>
                      <a:pt x="3919" y="1210"/>
                    </a:lnTo>
                    <a:lnTo>
                      <a:pt x="3905" y="1205"/>
                    </a:lnTo>
                    <a:lnTo>
                      <a:pt x="3895" y="1195"/>
                    </a:lnTo>
                    <a:lnTo>
                      <a:pt x="3885" y="1181"/>
                    </a:lnTo>
                    <a:lnTo>
                      <a:pt x="3876" y="1176"/>
                    </a:lnTo>
                    <a:lnTo>
                      <a:pt x="3871" y="1171"/>
                    </a:lnTo>
                    <a:lnTo>
                      <a:pt x="3868" y="1169"/>
                    </a:lnTo>
                    <a:lnTo>
                      <a:pt x="3866" y="1171"/>
                    </a:lnTo>
                    <a:lnTo>
                      <a:pt x="3861" y="1171"/>
                    </a:lnTo>
                    <a:lnTo>
                      <a:pt x="3856" y="1176"/>
                    </a:lnTo>
                    <a:lnTo>
                      <a:pt x="3856" y="1171"/>
                    </a:lnTo>
                    <a:lnTo>
                      <a:pt x="3866" y="1166"/>
                    </a:lnTo>
                    <a:lnTo>
                      <a:pt x="3861" y="1161"/>
                    </a:lnTo>
                    <a:lnTo>
                      <a:pt x="3851" y="1156"/>
                    </a:lnTo>
                    <a:lnTo>
                      <a:pt x="3842" y="1152"/>
                    </a:lnTo>
                    <a:lnTo>
                      <a:pt x="3827" y="1142"/>
                    </a:lnTo>
                    <a:lnTo>
                      <a:pt x="3817" y="1132"/>
                    </a:lnTo>
                    <a:lnTo>
                      <a:pt x="3808" y="1127"/>
                    </a:lnTo>
                    <a:lnTo>
                      <a:pt x="3783" y="1118"/>
                    </a:lnTo>
                    <a:lnTo>
                      <a:pt x="3774" y="1113"/>
                    </a:lnTo>
                    <a:lnTo>
                      <a:pt x="3764" y="1108"/>
                    </a:lnTo>
                    <a:lnTo>
                      <a:pt x="3749" y="1103"/>
                    </a:lnTo>
                    <a:lnTo>
                      <a:pt x="3735" y="1098"/>
                    </a:lnTo>
                    <a:lnTo>
                      <a:pt x="3730" y="1093"/>
                    </a:lnTo>
                    <a:lnTo>
                      <a:pt x="3720" y="1088"/>
                    </a:lnTo>
                    <a:lnTo>
                      <a:pt x="3710" y="1079"/>
                    </a:lnTo>
                    <a:lnTo>
                      <a:pt x="3696" y="1074"/>
                    </a:lnTo>
                    <a:lnTo>
                      <a:pt x="3686" y="1069"/>
                    </a:lnTo>
                    <a:lnTo>
                      <a:pt x="3681" y="1059"/>
                    </a:lnTo>
                    <a:lnTo>
                      <a:pt x="3676" y="1054"/>
                    </a:lnTo>
                    <a:lnTo>
                      <a:pt x="3667" y="1050"/>
                    </a:lnTo>
                    <a:lnTo>
                      <a:pt x="3652" y="1045"/>
                    </a:lnTo>
                    <a:lnTo>
                      <a:pt x="3637" y="1035"/>
                    </a:lnTo>
                    <a:lnTo>
                      <a:pt x="3628" y="1025"/>
                    </a:lnTo>
                    <a:lnTo>
                      <a:pt x="3618" y="1020"/>
                    </a:lnTo>
                    <a:lnTo>
                      <a:pt x="3613" y="1016"/>
                    </a:lnTo>
                    <a:lnTo>
                      <a:pt x="3618" y="1011"/>
                    </a:lnTo>
                    <a:lnTo>
                      <a:pt x="3618" y="1006"/>
                    </a:lnTo>
                    <a:lnTo>
                      <a:pt x="3613" y="1001"/>
                    </a:lnTo>
                    <a:lnTo>
                      <a:pt x="3608" y="1001"/>
                    </a:lnTo>
                    <a:lnTo>
                      <a:pt x="3608" y="996"/>
                    </a:lnTo>
                    <a:lnTo>
                      <a:pt x="3603" y="991"/>
                    </a:lnTo>
                    <a:lnTo>
                      <a:pt x="3599" y="996"/>
                    </a:lnTo>
                    <a:lnTo>
                      <a:pt x="3594" y="996"/>
                    </a:lnTo>
                    <a:lnTo>
                      <a:pt x="3594" y="986"/>
                    </a:lnTo>
                    <a:lnTo>
                      <a:pt x="3589" y="986"/>
                    </a:lnTo>
                    <a:lnTo>
                      <a:pt x="3589" y="981"/>
                    </a:lnTo>
                    <a:lnTo>
                      <a:pt x="3594" y="972"/>
                    </a:lnTo>
                    <a:lnTo>
                      <a:pt x="3594" y="967"/>
                    </a:lnTo>
                    <a:lnTo>
                      <a:pt x="3589" y="967"/>
                    </a:lnTo>
                    <a:lnTo>
                      <a:pt x="3589" y="972"/>
                    </a:lnTo>
                    <a:lnTo>
                      <a:pt x="3584" y="977"/>
                    </a:lnTo>
                    <a:lnTo>
                      <a:pt x="3579" y="977"/>
                    </a:lnTo>
                    <a:lnTo>
                      <a:pt x="3579" y="981"/>
                    </a:lnTo>
                    <a:lnTo>
                      <a:pt x="3574" y="977"/>
                    </a:lnTo>
                    <a:lnTo>
                      <a:pt x="3569" y="972"/>
                    </a:lnTo>
                    <a:lnTo>
                      <a:pt x="3565" y="962"/>
                    </a:lnTo>
                    <a:lnTo>
                      <a:pt x="3555" y="957"/>
                    </a:lnTo>
                    <a:lnTo>
                      <a:pt x="3550" y="957"/>
                    </a:lnTo>
                    <a:lnTo>
                      <a:pt x="3550" y="952"/>
                    </a:lnTo>
                    <a:lnTo>
                      <a:pt x="3545" y="957"/>
                    </a:lnTo>
                    <a:lnTo>
                      <a:pt x="3540" y="962"/>
                    </a:lnTo>
                    <a:lnTo>
                      <a:pt x="3535" y="957"/>
                    </a:lnTo>
                    <a:lnTo>
                      <a:pt x="3535" y="957"/>
                    </a:lnTo>
                    <a:lnTo>
                      <a:pt x="3516" y="967"/>
                    </a:lnTo>
                    <a:lnTo>
                      <a:pt x="3516" y="981"/>
                    </a:lnTo>
                    <a:lnTo>
                      <a:pt x="3511" y="1006"/>
                    </a:lnTo>
                    <a:lnTo>
                      <a:pt x="3511" y="1016"/>
                    </a:lnTo>
                    <a:lnTo>
                      <a:pt x="3506" y="1016"/>
                    </a:lnTo>
                    <a:lnTo>
                      <a:pt x="3506" y="1011"/>
                    </a:lnTo>
                    <a:lnTo>
                      <a:pt x="3501" y="1006"/>
                    </a:lnTo>
                    <a:lnTo>
                      <a:pt x="3496" y="1006"/>
                    </a:lnTo>
                    <a:lnTo>
                      <a:pt x="3492" y="1016"/>
                    </a:lnTo>
                    <a:lnTo>
                      <a:pt x="3492" y="1020"/>
                    </a:lnTo>
                    <a:lnTo>
                      <a:pt x="3492" y="1016"/>
                    </a:lnTo>
                    <a:lnTo>
                      <a:pt x="3492" y="1035"/>
                    </a:lnTo>
                    <a:lnTo>
                      <a:pt x="3496" y="1040"/>
                    </a:lnTo>
                    <a:lnTo>
                      <a:pt x="3492" y="1045"/>
                    </a:lnTo>
                    <a:lnTo>
                      <a:pt x="3496" y="1054"/>
                    </a:lnTo>
                    <a:lnTo>
                      <a:pt x="3492" y="1059"/>
                    </a:lnTo>
                    <a:lnTo>
                      <a:pt x="3487" y="1059"/>
                    </a:lnTo>
                    <a:lnTo>
                      <a:pt x="3487" y="1064"/>
                    </a:lnTo>
                    <a:lnTo>
                      <a:pt x="3482" y="1059"/>
                    </a:lnTo>
                    <a:lnTo>
                      <a:pt x="3482" y="1054"/>
                    </a:lnTo>
                    <a:lnTo>
                      <a:pt x="3472" y="1054"/>
                    </a:lnTo>
                    <a:lnTo>
                      <a:pt x="3467" y="1050"/>
                    </a:lnTo>
                    <a:lnTo>
                      <a:pt x="3467" y="1045"/>
                    </a:lnTo>
                    <a:lnTo>
                      <a:pt x="3472" y="1045"/>
                    </a:lnTo>
                    <a:lnTo>
                      <a:pt x="3477" y="1040"/>
                    </a:lnTo>
                    <a:lnTo>
                      <a:pt x="3477" y="1030"/>
                    </a:lnTo>
                    <a:lnTo>
                      <a:pt x="3472" y="1030"/>
                    </a:lnTo>
                    <a:lnTo>
                      <a:pt x="3467" y="1035"/>
                    </a:lnTo>
                    <a:lnTo>
                      <a:pt x="3462" y="1030"/>
                    </a:lnTo>
                    <a:lnTo>
                      <a:pt x="3453" y="1025"/>
                    </a:lnTo>
                    <a:lnTo>
                      <a:pt x="3443" y="1025"/>
                    </a:lnTo>
                    <a:lnTo>
                      <a:pt x="3438" y="1016"/>
                    </a:lnTo>
                    <a:lnTo>
                      <a:pt x="3433" y="1011"/>
                    </a:lnTo>
                    <a:lnTo>
                      <a:pt x="3419" y="1011"/>
                    </a:lnTo>
                    <a:lnTo>
                      <a:pt x="3404" y="1016"/>
                    </a:lnTo>
                    <a:lnTo>
                      <a:pt x="3404" y="1020"/>
                    </a:lnTo>
                    <a:lnTo>
                      <a:pt x="3399" y="1020"/>
                    </a:lnTo>
                    <a:lnTo>
                      <a:pt x="3399" y="1025"/>
                    </a:lnTo>
                    <a:lnTo>
                      <a:pt x="3394" y="1025"/>
                    </a:lnTo>
                    <a:lnTo>
                      <a:pt x="3394" y="1035"/>
                    </a:lnTo>
                    <a:lnTo>
                      <a:pt x="3390" y="1040"/>
                    </a:lnTo>
                    <a:lnTo>
                      <a:pt x="3385" y="1045"/>
                    </a:lnTo>
                    <a:lnTo>
                      <a:pt x="3380" y="1050"/>
                    </a:lnTo>
                    <a:lnTo>
                      <a:pt x="3385" y="1054"/>
                    </a:lnTo>
                    <a:lnTo>
                      <a:pt x="3385" y="1069"/>
                    </a:lnTo>
                    <a:lnTo>
                      <a:pt x="3380" y="1074"/>
                    </a:lnTo>
                    <a:lnTo>
                      <a:pt x="3375" y="1074"/>
                    </a:lnTo>
                    <a:lnTo>
                      <a:pt x="3375" y="1079"/>
                    </a:lnTo>
                    <a:lnTo>
                      <a:pt x="3380" y="1079"/>
                    </a:lnTo>
                    <a:lnTo>
                      <a:pt x="3380" y="1088"/>
                    </a:lnTo>
                    <a:lnTo>
                      <a:pt x="3385" y="1093"/>
                    </a:lnTo>
                    <a:lnTo>
                      <a:pt x="3380" y="1108"/>
                    </a:lnTo>
                    <a:lnTo>
                      <a:pt x="3380" y="1113"/>
                    </a:lnTo>
                    <a:lnTo>
                      <a:pt x="3385" y="1118"/>
                    </a:lnTo>
                    <a:lnTo>
                      <a:pt x="3385" y="1137"/>
                    </a:lnTo>
                    <a:lnTo>
                      <a:pt x="3390" y="1142"/>
                    </a:lnTo>
                    <a:lnTo>
                      <a:pt x="3390" y="1181"/>
                    </a:lnTo>
                    <a:lnTo>
                      <a:pt x="3394" y="1210"/>
                    </a:lnTo>
                    <a:lnTo>
                      <a:pt x="3399" y="1220"/>
                    </a:lnTo>
                    <a:lnTo>
                      <a:pt x="3394" y="1229"/>
                    </a:lnTo>
                    <a:lnTo>
                      <a:pt x="3390" y="1239"/>
                    </a:lnTo>
                    <a:lnTo>
                      <a:pt x="3375" y="1268"/>
                    </a:lnTo>
                    <a:lnTo>
                      <a:pt x="3375" y="1288"/>
                    </a:lnTo>
                    <a:lnTo>
                      <a:pt x="3380" y="1297"/>
                    </a:lnTo>
                    <a:lnTo>
                      <a:pt x="3390" y="1302"/>
                    </a:lnTo>
                    <a:lnTo>
                      <a:pt x="3390" y="1288"/>
                    </a:lnTo>
                    <a:lnTo>
                      <a:pt x="3394" y="1288"/>
                    </a:lnTo>
                    <a:lnTo>
                      <a:pt x="3394" y="1278"/>
                    </a:lnTo>
                    <a:lnTo>
                      <a:pt x="3399" y="1278"/>
                    </a:lnTo>
                    <a:lnTo>
                      <a:pt x="3404" y="1273"/>
                    </a:lnTo>
                    <a:lnTo>
                      <a:pt x="3404" y="1278"/>
                    </a:lnTo>
                    <a:lnTo>
                      <a:pt x="3409" y="1283"/>
                    </a:lnTo>
                    <a:lnTo>
                      <a:pt x="3414" y="1288"/>
                    </a:lnTo>
                    <a:lnTo>
                      <a:pt x="3414" y="1331"/>
                    </a:lnTo>
                    <a:lnTo>
                      <a:pt x="3409" y="1331"/>
                    </a:lnTo>
                    <a:lnTo>
                      <a:pt x="3409" y="1336"/>
                    </a:lnTo>
                    <a:lnTo>
                      <a:pt x="3404" y="1346"/>
                    </a:lnTo>
                    <a:lnTo>
                      <a:pt x="3404" y="1366"/>
                    </a:lnTo>
                    <a:lnTo>
                      <a:pt x="3399" y="1370"/>
                    </a:lnTo>
                    <a:lnTo>
                      <a:pt x="3394" y="1375"/>
                    </a:lnTo>
                    <a:lnTo>
                      <a:pt x="3394" y="1380"/>
                    </a:lnTo>
                    <a:lnTo>
                      <a:pt x="3390" y="1385"/>
                    </a:lnTo>
                    <a:lnTo>
                      <a:pt x="3385" y="1390"/>
                    </a:lnTo>
                    <a:lnTo>
                      <a:pt x="3380" y="1395"/>
                    </a:lnTo>
                    <a:lnTo>
                      <a:pt x="3380" y="1400"/>
                    </a:lnTo>
                    <a:lnTo>
                      <a:pt x="3385" y="1404"/>
                    </a:lnTo>
                    <a:lnTo>
                      <a:pt x="3385" y="1395"/>
                    </a:lnTo>
                    <a:lnTo>
                      <a:pt x="3390" y="1395"/>
                    </a:lnTo>
                    <a:lnTo>
                      <a:pt x="3390" y="1404"/>
                    </a:lnTo>
                    <a:lnTo>
                      <a:pt x="3394" y="1409"/>
                    </a:lnTo>
                    <a:lnTo>
                      <a:pt x="3394" y="1414"/>
                    </a:lnTo>
                    <a:lnTo>
                      <a:pt x="3399" y="1414"/>
                    </a:lnTo>
                    <a:lnTo>
                      <a:pt x="3399" y="1419"/>
                    </a:lnTo>
                    <a:lnTo>
                      <a:pt x="3404" y="1424"/>
                    </a:lnTo>
                    <a:lnTo>
                      <a:pt x="3404" y="1434"/>
                    </a:lnTo>
                    <a:lnTo>
                      <a:pt x="3409" y="1438"/>
                    </a:lnTo>
                    <a:lnTo>
                      <a:pt x="3414" y="1443"/>
                    </a:lnTo>
                    <a:lnTo>
                      <a:pt x="3414" y="1453"/>
                    </a:lnTo>
                    <a:lnTo>
                      <a:pt x="3404" y="1463"/>
                    </a:lnTo>
                    <a:lnTo>
                      <a:pt x="3405" y="1468"/>
                    </a:lnTo>
                    <a:lnTo>
                      <a:pt x="3404" y="1472"/>
                    </a:lnTo>
                    <a:lnTo>
                      <a:pt x="3404" y="1477"/>
                    </a:lnTo>
                    <a:lnTo>
                      <a:pt x="3399" y="1477"/>
                    </a:lnTo>
                    <a:lnTo>
                      <a:pt x="3399" y="1472"/>
                    </a:lnTo>
                    <a:lnTo>
                      <a:pt x="3394" y="1468"/>
                    </a:lnTo>
                    <a:lnTo>
                      <a:pt x="3399" y="1468"/>
                    </a:lnTo>
                    <a:lnTo>
                      <a:pt x="3399" y="1448"/>
                    </a:lnTo>
                    <a:lnTo>
                      <a:pt x="3394" y="1443"/>
                    </a:lnTo>
                    <a:lnTo>
                      <a:pt x="3394" y="1438"/>
                    </a:lnTo>
                    <a:lnTo>
                      <a:pt x="3385" y="1429"/>
                    </a:lnTo>
                    <a:lnTo>
                      <a:pt x="3380" y="1429"/>
                    </a:lnTo>
                    <a:lnTo>
                      <a:pt x="3375" y="1434"/>
                    </a:lnTo>
                    <a:lnTo>
                      <a:pt x="3370" y="1434"/>
                    </a:lnTo>
                    <a:lnTo>
                      <a:pt x="3370" y="1429"/>
                    </a:lnTo>
                    <a:lnTo>
                      <a:pt x="3375" y="1424"/>
                    </a:lnTo>
                    <a:lnTo>
                      <a:pt x="3380" y="1419"/>
                    </a:lnTo>
                    <a:lnTo>
                      <a:pt x="3380" y="1414"/>
                    </a:lnTo>
                    <a:lnTo>
                      <a:pt x="3370" y="1409"/>
                    </a:lnTo>
                    <a:lnTo>
                      <a:pt x="3365" y="1409"/>
                    </a:lnTo>
                    <a:lnTo>
                      <a:pt x="3360" y="1404"/>
                    </a:lnTo>
                    <a:lnTo>
                      <a:pt x="3356" y="1409"/>
                    </a:lnTo>
                    <a:lnTo>
                      <a:pt x="3346" y="1414"/>
                    </a:lnTo>
                    <a:lnTo>
                      <a:pt x="3341" y="1419"/>
                    </a:lnTo>
                    <a:lnTo>
                      <a:pt x="3331" y="1429"/>
                    </a:lnTo>
                    <a:lnTo>
                      <a:pt x="3321" y="1438"/>
                    </a:lnTo>
                    <a:lnTo>
                      <a:pt x="3317" y="1438"/>
                    </a:lnTo>
                    <a:lnTo>
                      <a:pt x="3312" y="1443"/>
                    </a:lnTo>
                    <a:lnTo>
                      <a:pt x="3312" y="1443"/>
                    </a:lnTo>
                    <a:lnTo>
                      <a:pt x="3302" y="1453"/>
                    </a:lnTo>
                    <a:lnTo>
                      <a:pt x="3297" y="1453"/>
                    </a:lnTo>
                    <a:lnTo>
                      <a:pt x="3287" y="1458"/>
                    </a:lnTo>
                    <a:lnTo>
                      <a:pt x="3278" y="1463"/>
                    </a:lnTo>
                    <a:lnTo>
                      <a:pt x="3268" y="1468"/>
                    </a:lnTo>
                    <a:lnTo>
                      <a:pt x="3244" y="1468"/>
                    </a:lnTo>
                    <a:lnTo>
                      <a:pt x="3224" y="1463"/>
                    </a:lnTo>
                    <a:lnTo>
                      <a:pt x="3210" y="1453"/>
                    </a:lnTo>
                    <a:lnTo>
                      <a:pt x="3190" y="1448"/>
                    </a:lnTo>
                    <a:lnTo>
                      <a:pt x="3185" y="1448"/>
                    </a:lnTo>
                    <a:lnTo>
                      <a:pt x="3185" y="1438"/>
                    </a:lnTo>
                    <a:lnTo>
                      <a:pt x="3181" y="1438"/>
                    </a:lnTo>
                    <a:lnTo>
                      <a:pt x="3181" y="1434"/>
                    </a:lnTo>
                    <a:lnTo>
                      <a:pt x="3176" y="1424"/>
                    </a:lnTo>
                    <a:lnTo>
                      <a:pt x="3171" y="1429"/>
                    </a:lnTo>
                    <a:lnTo>
                      <a:pt x="3161" y="1434"/>
                    </a:lnTo>
                    <a:lnTo>
                      <a:pt x="3156" y="1434"/>
                    </a:lnTo>
                    <a:lnTo>
                      <a:pt x="3146" y="1438"/>
                    </a:lnTo>
                    <a:lnTo>
                      <a:pt x="3137" y="1448"/>
                    </a:lnTo>
                    <a:lnTo>
                      <a:pt x="3132" y="1458"/>
                    </a:lnTo>
                    <a:lnTo>
                      <a:pt x="3132" y="1526"/>
                    </a:lnTo>
                    <a:lnTo>
                      <a:pt x="3127" y="1541"/>
                    </a:lnTo>
                    <a:lnTo>
                      <a:pt x="3127" y="1545"/>
                    </a:lnTo>
                    <a:lnTo>
                      <a:pt x="3117" y="1555"/>
                    </a:lnTo>
                    <a:lnTo>
                      <a:pt x="3112" y="1555"/>
                    </a:lnTo>
                    <a:lnTo>
                      <a:pt x="3108" y="1560"/>
                    </a:lnTo>
                    <a:lnTo>
                      <a:pt x="3103" y="1565"/>
                    </a:lnTo>
                    <a:lnTo>
                      <a:pt x="3093" y="1565"/>
                    </a:lnTo>
                    <a:lnTo>
                      <a:pt x="3093" y="1560"/>
                    </a:lnTo>
                    <a:lnTo>
                      <a:pt x="3083" y="1565"/>
                    </a:lnTo>
                    <a:lnTo>
                      <a:pt x="3088" y="1565"/>
                    </a:lnTo>
                    <a:lnTo>
                      <a:pt x="3083" y="1570"/>
                    </a:lnTo>
                    <a:lnTo>
                      <a:pt x="3078" y="1570"/>
                    </a:lnTo>
                    <a:lnTo>
                      <a:pt x="3078" y="1565"/>
                    </a:lnTo>
                    <a:lnTo>
                      <a:pt x="3074" y="1565"/>
                    </a:lnTo>
                    <a:lnTo>
                      <a:pt x="3074" y="1570"/>
                    </a:lnTo>
                    <a:lnTo>
                      <a:pt x="3064" y="1570"/>
                    </a:lnTo>
                    <a:lnTo>
                      <a:pt x="3064" y="1570"/>
                    </a:lnTo>
                    <a:lnTo>
                      <a:pt x="3044" y="1570"/>
                    </a:lnTo>
                    <a:lnTo>
                      <a:pt x="3035" y="1565"/>
                    </a:lnTo>
                    <a:lnTo>
                      <a:pt x="3030" y="1560"/>
                    </a:lnTo>
                    <a:lnTo>
                      <a:pt x="3025" y="1555"/>
                    </a:lnTo>
                    <a:lnTo>
                      <a:pt x="3025" y="1545"/>
                    </a:lnTo>
                    <a:lnTo>
                      <a:pt x="3015" y="1536"/>
                    </a:lnTo>
                    <a:lnTo>
                      <a:pt x="3010" y="1531"/>
                    </a:lnTo>
                    <a:lnTo>
                      <a:pt x="3005" y="1531"/>
                    </a:lnTo>
                    <a:lnTo>
                      <a:pt x="2996" y="1526"/>
                    </a:lnTo>
                    <a:lnTo>
                      <a:pt x="2981" y="1516"/>
                    </a:lnTo>
                    <a:lnTo>
                      <a:pt x="2981" y="1492"/>
                    </a:lnTo>
                    <a:lnTo>
                      <a:pt x="2991" y="1477"/>
                    </a:lnTo>
                    <a:lnTo>
                      <a:pt x="2996" y="1472"/>
                    </a:lnTo>
                    <a:lnTo>
                      <a:pt x="3001" y="1468"/>
                    </a:lnTo>
                    <a:lnTo>
                      <a:pt x="3001" y="1463"/>
                    </a:lnTo>
                    <a:lnTo>
                      <a:pt x="3005" y="1458"/>
                    </a:lnTo>
                    <a:lnTo>
                      <a:pt x="3005" y="1443"/>
                    </a:lnTo>
                    <a:lnTo>
                      <a:pt x="3001" y="1438"/>
                    </a:lnTo>
                    <a:lnTo>
                      <a:pt x="3005" y="1424"/>
                    </a:lnTo>
                    <a:lnTo>
                      <a:pt x="3010" y="1424"/>
                    </a:lnTo>
                    <a:lnTo>
                      <a:pt x="3010" y="1419"/>
                    </a:lnTo>
                    <a:lnTo>
                      <a:pt x="3015" y="1414"/>
                    </a:lnTo>
                    <a:lnTo>
                      <a:pt x="3015" y="1409"/>
                    </a:lnTo>
                    <a:lnTo>
                      <a:pt x="3030" y="1409"/>
                    </a:lnTo>
                    <a:lnTo>
                      <a:pt x="3035" y="1404"/>
                    </a:lnTo>
                    <a:lnTo>
                      <a:pt x="3035" y="1395"/>
                    </a:lnTo>
                    <a:lnTo>
                      <a:pt x="3040" y="1395"/>
                    </a:lnTo>
                    <a:lnTo>
                      <a:pt x="3040" y="1390"/>
                    </a:lnTo>
                    <a:lnTo>
                      <a:pt x="3059" y="1390"/>
                    </a:lnTo>
                    <a:lnTo>
                      <a:pt x="3059" y="1395"/>
                    </a:lnTo>
                    <a:lnTo>
                      <a:pt x="3064" y="1395"/>
                    </a:lnTo>
                    <a:lnTo>
                      <a:pt x="3078" y="1404"/>
                    </a:lnTo>
                    <a:lnTo>
                      <a:pt x="3088" y="1404"/>
                    </a:lnTo>
                    <a:lnTo>
                      <a:pt x="3093" y="1400"/>
                    </a:lnTo>
                    <a:lnTo>
                      <a:pt x="3098" y="1395"/>
                    </a:lnTo>
                    <a:lnTo>
                      <a:pt x="3103" y="1395"/>
                    </a:lnTo>
                    <a:lnTo>
                      <a:pt x="3103" y="1390"/>
                    </a:lnTo>
                    <a:lnTo>
                      <a:pt x="3108" y="1385"/>
                    </a:lnTo>
                    <a:lnTo>
                      <a:pt x="3112" y="1385"/>
                    </a:lnTo>
                    <a:lnTo>
                      <a:pt x="3112" y="1380"/>
                    </a:lnTo>
                    <a:lnTo>
                      <a:pt x="3112" y="1356"/>
                    </a:lnTo>
                    <a:lnTo>
                      <a:pt x="3108" y="1351"/>
                    </a:lnTo>
                    <a:lnTo>
                      <a:pt x="3108" y="1336"/>
                    </a:lnTo>
                    <a:lnTo>
                      <a:pt x="3103" y="1331"/>
                    </a:lnTo>
                    <a:lnTo>
                      <a:pt x="3093" y="1317"/>
                    </a:lnTo>
                    <a:lnTo>
                      <a:pt x="3088" y="1302"/>
                    </a:lnTo>
                    <a:lnTo>
                      <a:pt x="3083" y="1288"/>
                    </a:lnTo>
                    <a:lnTo>
                      <a:pt x="3083" y="1283"/>
                    </a:lnTo>
                    <a:lnTo>
                      <a:pt x="3078" y="1278"/>
                    </a:lnTo>
                    <a:lnTo>
                      <a:pt x="3074" y="1268"/>
                    </a:lnTo>
                    <a:lnTo>
                      <a:pt x="3069" y="1268"/>
                    </a:lnTo>
                    <a:lnTo>
                      <a:pt x="3059" y="1263"/>
                    </a:lnTo>
                    <a:lnTo>
                      <a:pt x="3059" y="1259"/>
                    </a:lnTo>
                    <a:lnTo>
                      <a:pt x="3074" y="1259"/>
                    </a:lnTo>
                    <a:lnTo>
                      <a:pt x="3078" y="1254"/>
                    </a:lnTo>
                    <a:lnTo>
                      <a:pt x="3083" y="1254"/>
                    </a:lnTo>
                    <a:lnTo>
                      <a:pt x="3083" y="1249"/>
                    </a:lnTo>
                    <a:lnTo>
                      <a:pt x="3093" y="1254"/>
                    </a:lnTo>
                    <a:lnTo>
                      <a:pt x="3103" y="1254"/>
                    </a:lnTo>
                    <a:lnTo>
                      <a:pt x="3108" y="1249"/>
                    </a:lnTo>
                    <a:lnTo>
                      <a:pt x="3108" y="1254"/>
                    </a:lnTo>
                    <a:lnTo>
                      <a:pt x="3112" y="1254"/>
                    </a:lnTo>
                    <a:lnTo>
                      <a:pt x="3117" y="1259"/>
                    </a:lnTo>
                    <a:lnTo>
                      <a:pt x="3117" y="1263"/>
                    </a:lnTo>
                    <a:lnTo>
                      <a:pt x="3122" y="1263"/>
                    </a:lnTo>
                    <a:lnTo>
                      <a:pt x="3122" y="1254"/>
                    </a:lnTo>
                    <a:lnTo>
                      <a:pt x="3117" y="1249"/>
                    </a:lnTo>
                    <a:lnTo>
                      <a:pt x="3108" y="1244"/>
                    </a:lnTo>
                    <a:lnTo>
                      <a:pt x="3093" y="1239"/>
                    </a:lnTo>
                    <a:lnTo>
                      <a:pt x="3083" y="1234"/>
                    </a:lnTo>
                    <a:lnTo>
                      <a:pt x="3059" y="1225"/>
                    </a:lnTo>
                    <a:lnTo>
                      <a:pt x="3049" y="1220"/>
                    </a:lnTo>
                    <a:lnTo>
                      <a:pt x="3035" y="1220"/>
                    </a:lnTo>
                    <a:lnTo>
                      <a:pt x="2996" y="1225"/>
                    </a:lnTo>
                    <a:lnTo>
                      <a:pt x="2976" y="1225"/>
                    </a:lnTo>
                    <a:lnTo>
                      <a:pt x="2967" y="1229"/>
                    </a:lnTo>
                    <a:lnTo>
                      <a:pt x="2947" y="1229"/>
                    </a:lnTo>
                    <a:lnTo>
                      <a:pt x="2937" y="1234"/>
                    </a:lnTo>
                    <a:lnTo>
                      <a:pt x="2928" y="1229"/>
                    </a:lnTo>
                    <a:lnTo>
                      <a:pt x="2889" y="1229"/>
                    </a:lnTo>
                    <a:lnTo>
                      <a:pt x="2874" y="1234"/>
                    </a:lnTo>
                    <a:lnTo>
                      <a:pt x="2869" y="1234"/>
                    </a:lnTo>
                    <a:lnTo>
                      <a:pt x="2866" y="1241"/>
                    </a:lnTo>
                    <a:lnTo>
                      <a:pt x="2869" y="1244"/>
                    </a:lnTo>
                    <a:lnTo>
                      <a:pt x="2874" y="1244"/>
                    </a:lnTo>
                    <a:lnTo>
                      <a:pt x="2874" y="1254"/>
                    </a:lnTo>
                    <a:lnTo>
                      <a:pt x="2865" y="1263"/>
                    </a:lnTo>
                    <a:lnTo>
                      <a:pt x="2850" y="1263"/>
                    </a:lnTo>
                    <a:lnTo>
                      <a:pt x="2850" y="1263"/>
                    </a:lnTo>
                    <a:lnTo>
                      <a:pt x="2855" y="1259"/>
                    </a:lnTo>
                    <a:lnTo>
                      <a:pt x="2855" y="1254"/>
                    </a:lnTo>
                    <a:lnTo>
                      <a:pt x="2850" y="1249"/>
                    </a:lnTo>
                    <a:lnTo>
                      <a:pt x="2855" y="1244"/>
                    </a:lnTo>
                    <a:lnTo>
                      <a:pt x="2860" y="1244"/>
                    </a:lnTo>
                    <a:lnTo>
                      <a:pt x="2862" y="1238"/>
                    </a:lnTo>
                    <a:lnTo>
                      <a:pt x="2865" y="1234"/>
                    </a:lnTo>
                    <a:lnTo>
                      <a:pt x="2826" y="1234"/>
                    </a:lnTo>
                    <a:lnTo>
                      <a:pt x="2806" y="1229"/>
                    </a:lnTo>
                    <a:lnTo>
                      <a:pt x="2792" y="1225"/>
                    </a:lnTo>
                    <a:lnTo>
                      <a:pt x="2753" y="1220"/>
                    </a:lnTo>
                    <a:lnTo>
                      <a:pt x="2724" y="1220"/>
                    </a:lnTo>
                    <a:lnTo>
                      <a:pt x="2724" y="1225"/>
                    </a:lnTo>
                    <a:lnTo>
                      <a:pt x="2738" y="1225"/>
                    </a:lnTo>
                    <a:lnTo>
                      <a:pt x="2753" y="1234"/>
                    </a:lnTo>
                    <a:lnTo>
                      <a:pt x="2758" y="1234"/>
                    </a:lnTo>
                    <a:lnTo>
                      <a:pt x="2762" y="1229"/>
                    </a:lnTo>
                    <a:lnTo>
                      <a:pt x="2782" y="1229"/>
                    </a:lnTo>
                    <a:lnTo>
                      <a:pt x="2792" y="1234"/>
                    </a:lnTo>
                    <a:lnTo>
                      <a:pt x="2801" y="1239"/>
                    </a:lnTo>
                    <a:lnTo>
                      <a:pt x="2801" y="1244"/>
                    </a:lnTo>
                    <a:lnTo>
                      <a:pt x="2807" y="1241"/>
                    </a:lnTo>
                    <a:lnTo>
                      <a:pt x="2813" y="1246"/>
                    </a:lnTo>
                    <a:lnTo>
                      <a:pt x="2835" y="1249"/>
                    </a:lnTo>
                    <a:lnTo>
                      <a:pt x="2840" y="1254"/>
                    </a:lnTo>
                    <a:lnTo>
                      <a:pt x="2821" y="1254"/>
                    </a:lnTo>
                    <a:lnTo>
                      <a:pt x="2806" y="1249"/>
                    </a:lnTo>
                    <a:lnTo>
                      <a:pt x="2806" y="1246"/>
                    </a:lnTo>
                    <a:lnTo>
                      <a:pt x="2799" y="1246"/>
                    </a:lnTo>
                    <a:lnTo>
                      <a:pt x="2796" y="1249"/>
                    </a:lnTo>
                    <a:lnTo>
                      <a:pt x="2782" y="1259"/>
                    </a:lnTo>
                    <a:lnTo>
                      <a:pt x="2758" y="1273"/>
                    </a:lnTo>
                    <a:lnTo>
                      <a:pt x="2753" y="1273"/>
                    </a:lnTo>
                    <a:lnTo>
                      <a:pt x="2753" y="1278"/>
                    </a:lnTo>
                    <a:lnTo>
                      <a:pt x="2748" y="1278"/>
                    </a:lnTo>
                    <a:lnTo>
                      <a:pt x="2748" y="1293"/>
                    </a:lnTo>
                    <a:lnTo>
                      <a:pt x="2743" y="1297"/>
                    </a:lnTo>
                    <a:lnTo>
                      <a:pt x="2728" y="1302"/>
                    </a:lnTo>
                    <a:lnTo>
                      <a:pt x="2714" y="1307"/>
                    </a:lnTo>
                    <a:lnTo>
                      <a:pt x="2704" y="1307"/>
                    </a:lnTo>
                    <a:lnTo>
                      <a:pt x="2704" y="1312"/>
                    </a:lnTo>
                    <a:lnTo>
                      <a:pt x="2699" y="1312"/>
                    </a:lnTo>
                    <a:lnTo>
                      <a:pt x="2694" y="1307"/>
                    </a:lnTo>
                    <a:lnTo>
                      <a:pt x="2685" y="1307"/>
                    </a:lnTo>
                    <a:lnTo>
                      <a:pt x="2660" y="1297"/>
                    </a:lnTo>
                    <a:lnTo>
                      <a:pt x="2656" y="1288"/>
                    </a:lnTo>
                    <a:lnTo>
                      <a:pt x="2651" y="1278"/>
                    </a:lnTo>
                    <a:lnTo>
                      <a:pt x="2646" y="1278"/>
                    </a:lnTo>
                    <a:lnTo>
                      <a:pt x="2641" y="1273"/>
                    </a:lnTo>
                    <a:lnTo>
                      <a:pt x="2636" y="1268"/>
                    </a:lnTo>
                    <a:lnTo>
                      <a:pt x="2636" y="1249"/>
                    </a:lnTo>
                    <a:lnTo>
                      <a:pt x="2631" y="1244"/>
                    </a:lnTo>
                    <a:lnTo>
                      <a:pt x="2626" y="1239"/>
                    </a:lnTo>
                    <a:lnTo>
                      <a:pt x="2626" y="1234"/>
                    </a:lnTo>
                    <a:lnTo>
                      <a:pt x="2621" y="1229"/>
                    </a:lnTo>
                    <a:lnTo>
                      <a:pt x="2612" y="1220"/>
                    </a:lnTo>
                    <a:lnTo>
                      <a:pt x="2607" y="1215"/>
                    </a:lnTo>
                    <a:lnTo>
                      <a:pt x="2607" y="1220"/>
                    </a:lnTo>
                    <a:lnTo>
                      <a:pt x="2602" y="1220"/>
                    </a:lnTo>
                    <a:lnTo>
                      <a:pt x="2602" y="1215"/>
                    </a:lnTo>
                    <a:lnTo>
                      <a:pt x="2573" y="1215"/>
                    </a:lnTo>
                    <a:lnTo>
                      <a:pt x="2558" y="1210"/>
                    </a:lnTo>
                    <a:lnTo>
                      <a:pt x="2553" y="1210"/>
                    </a:lnTo>
                    <a:lnTo>
                      <a:pt x="2553" y="1205"/>
                    </a:lnTo>
                    <a:lnTo>
                      <a:pt x="2549" y="1205"/>
                    </a:lnTo>
                    <a:lnTo>
                      <a:pt x="2549" y="1200"/>
                    </a:lnTo>
                    <a:lnTo>
                      <a:pt x="2544" y="1205"/>
                    </a:lnTo>
                    <a:lnTo>
                      <a:pt x="2544" y="1200"/>
                    </a:lnTo>
                    <a:lnTo>
                      <a:pt x="2539" y="1195"/>
                    </a:lnTo>
                    <a:lnTo>
                      <a:pt x="2539" y="1191"/>
                    </a:lnTo>
                    <a:lnTo>
                      <a:pt x="2534" y="1191"/>
                    </a:lnTo>
                    <a:lnTo>
                      <a:pt x="2534" y="1181"/>
                    </a:lnTo>
                    <a:lnTo>
                      <a:pt x="2524" y="1166"/>
                    </a:lnTo>
                    <a:lnTo>
                      <a:pt x="2524" y="1161"/>
                    </a:lnTo>
                    <a:lnTo>
                      <a:pt x="2515" y="1161"/>
                    </a:lnTo>
                    <a:lnTo>
                      <a:pt x="2515" y="1156"/>
                    </a:lnTo>
                    <a:lnTo>
                      <a:pt x="2500" y="1156"/>
                    </a:lnTo>
                    <a:lnTo>
                      <a:pt x="2495" y="1161"/>
                    </a:lnTo>
                    <a:lnTo>
                      <a:pt x="2490" y="1166"/>
                    </a:lnTo>
                    <a:lnTo>
                      <a:pt x="2485" y="1166"/>
                    </a:lnTo>
                    <a:lnTo>
                      <a:pt x="2485" y="1161"/>
                    </a:lnTo>
                    <a:lnTo>
                      <a:pt x="2481" y="1161"/>
                    </a:lnTo>
                    <a:lnTo>
                      <a:pt x="2481" y="1163"/>
                    </a:lnTo>
                    <a:lnTo>
                      <a:pt x="2461" y="1171"/>
                    </a:lnTo>
                    <a:lnTo>
                      <a:pt x="2461" y="1166"/>
                    </a:lnTo>
                    <a:lnTo>
                      <a:pt x="2456" y="1166"/>
                    </a:lnTo>
                    <a:lnTo>
                      <a:pt x="2451" y="1171"/>
                    </a:lnTo>
                    <a:lnTo>
                      <a:pt x="2437" y="1176"/>
                    </a:lnTo>
                    <a:lnTo>
                      <a:pt x="2437" y="1171"/>
                    </a:lnTo>
                    <a:lnTo>
                      <a:pt x="2427" y="1171"/>
                    </a:lnTo>
                    <a:lnTo>
                      <a:pt x="2403" y="1154"/>
                    </a:lnTo>
                    <a:lnTo>
                      <a:pt x="2398" y="1152"/>
                    </a:lnTo>
                    <a:lnTo>
                      <a:pt x="2388" y="1152"/>
                    </a:lnTo>
                    <a:lnTo>
                      <a:pt x="2376" y="1160"/>
                    </a:lnTo>
                    <a:lnTo>
                      <a:pt x="2364" y="1161"/>
                    </a:lnTo>
                    <a:lnTo>
                      <a:pt x="2354" y="1161"/>
                    </a:lnTo>
                    <a:lnTo>
                      <a:pt x="2354" y="1166"/>
                    </a:lnTo>
                    <a:lnTo>
                      <a:pt x="2354" y="1166"/>
                    </a:lnTo>
                    <a:lnTo>
                      <a:pt x="2354" y="1171"/>
                    </a:lnTo>
                    <a:lnTo>
                      <a:pt x="2349" y="1166"/>
                    </a:lnTo>
                    <a:lnTo>
                      <a:pt x="2330" y="1171"/>
                    </a:lnTo>
                    <a:lnTo>
                      <a:pt x="2320" y="1176"/>
                    </a:lnTo>
                    <a:lnTo>
                      <a:pt x="2320" y="1181"/>
                    </a:lnTo>
                    <a:lnTo>
                      <a:pt x="2310" y="1181"/>
                    </a:lnTo>
                    <a:lnTo>
                      <a:pt x="2310" y="1176"/>
                    </a:lnTo>
                    <a:lnTo>
                      <a:pt x="2306" y="1176"/>
                    </a:lnTo>
                    <a:lnTo>
                      <a:pt x="2301" y="1181"/>
                    </a:lnTo>
                    <a:lnTo>
                      <a:pt x="2296" y="1186"/>
                    </a:lnTo>
                    <a:lnTo>
                      <a:pt x="2286" y="1195"/>
                    </a:lnTo>
                    <a:lnTo>
                      <a:pt x="2281" y="1200"/>
                    </a:lnTo>
                    <a:lnTo>
                      <a:pt x="2271" y="1205"/>
                    </a:lnTo>
                    <a:lnTo>
                      <a:pt x="2267" y="1210"/>
                    </a:lnTo>
                    <a:lnTo>
                      <a:pt x="2262" y="1210"/>
                    </a:lnTo>
                    <a:lnTo>
                      <a:pt x="2262" y="1220"/>
                    </a:lnTo>
                    <a:lnTo>
                      <a:pt x="2257" y="1215"/>
                    </a:lnTo>
                    <a:lnTo>
                      <a:pt x="2252" y="1215"/>
                    </a:lnTo>
                    <a:lnTo>
                      <a:pt x="2252" y="1229"/>
                    </a:lnTo>
                    <a:lnTo>
                      <a:pt x="2257" y="1239"/>
                    </a:lnTo>
                    <a:lnTo>
                      <a:pt x="2257" y="1254"/>
                    </a:lnTo>
                    <a:lnTo>
                      <a:pt x="2252" y="1254"/>
                    </a:lnTo>
                    <a:lnTo>
                      <a:pt x="2252" y="1259"/>
                    </a:lnTo>
                    <a:lnTo>
                      <a:pt x="2247" y="1259"/>
                    </a:lnTo>
                    <a:lnTo>
                      <a:pt x="2237" y="1263"/>
                    </a:lnTo>
                    <a:lnTo>
                      <a:pt x="2237" y="1273"/>
                    </a:lnTo>
                    <a:lnTo>
                      <a:pt x="2228" y="1283"/>
                    </a:lnTo>
                    <a:lnTo>
                      <a:pt x="2218" y="1293"/>
                    </a:lnTo>
                    <a:lnTo>
                      <a:pt x="2213" y="1297"/>
                    </a:lnTo>
                    <a:lnTo>
                      <a:pt x="2209" y="1299"/>
                    </a:lnTo>
                    <a:lnTo>
                      <a:pt x="2203" y="1302"/>
                    </a:lnTo>
                    <a:lnTo>
                      <a:pt x="2199" y="1302"/>
                    </a:lnTo>
                    <a:lnTo>
                      <a:pt x="2203" y="1297"/>
                    </a:lnTo>
                    <a:lnTo>
                      <a:pt x="2208" y="1297"/>
                    </a:lnTo>
                    <a:lnTo>
                      <a:pt x="2218" y="1288"/>
                    </a:lnTo>
                    <a:lnTo>
                      <a:pt x="2218" y="1283"/>
                    </a:lnTo>
                    <a:lnTo>
                      <a:pt x="2208" y="1283"/>
                    </a:lnTo>
                    <a:lnTo>
                      <a:pt x="2199" y="1278"/>
                    </a:lnTo>
                    <a:lnTo>
                      <a:pt x="2194" y="1273"/>
                    </a:lnTo>
                    <a:lnTo>
                      <a:pt x="2194" y="1263"/>
                    </a:lnTo>
                    <a:lnTo>
                      <a:pt x="2189" y="1254"/>
                    </a:lnTo>
                    <a:lnTo>
                      <a:pt x="2194" y="1249"/>
                    </a:lnTo>
                    <a:lnTo>
                      <a:pt x="2194" y="1239"/>
                    </a:lnTo>
                    <a:lnTo>
                      <a:pt x="2199" y="1239"/>
                    </a:lnTo>
                    <a:lnTo>
                      <a:pt x="2194" y="1234"/>
                    </a:lnTo>
                    <a:lnTo>
                      <a:pt x="2199" y="1225"/>
                    </a:lnTo>
                    <a:lnTo>
                      <a:pt x="2194" y="1210"/>
                    </a:lnTo>
                    <a:lnTo>
                      <a:pt x="2199" y="1200"/>
                    </a:lnTo>
                    <a:lnTo>
                      <a:pt x="2199" y="1195"/>
                    </a:lnTo>
                    <a:lnTo>
                      <a:pt x="2194" y="1195"/>
                    </a:lnTo>
                    <a:lnTo>
                      <a:pt x="2189" y="1191"/>
                    </a:lnTo>
                    <a:lnTo>
                      <a:pt x="2184" y="1195"/>
                    </a:lnTo>
                    <a:lnTo>
                      <a:pt x="2174" y="1200"/>
                    </a:lnTo>
                    <a:lnTo>
                      <a:pt x="2160" y="1205"/>
                    </a:lnTo>
                    <a:lnTo>
                      <a:pt x="2155" y="1205"/>
                    </a:lnTo>
                    <a:lnTo>
                      <a:pt x="2150" y="1210"/>
                    </a:lnTo>
                    <a:lnTo>
                      <a:pt x="2145" y="1205"/>
                    </a:lnTo>
                    <a:lnTo>
                      <a:pt x="2131" y="1205"/>
                    </a:lnTo>
                    <a:lnTo>
                      <a:pt x="2126" y="1215"/>
                    </a:lnTo>
                    <a:lnTo>
                      <a:pt x="2126" y="1220"/>
                    </a:lnTo>
                    <a:lnTo>
                      <a:pt x="2111" y="1234"/>
                    </a:lnTo>
                    <a:lnTo>
                      <a:pt x="2106" y="1239"/>
                    </a:lnTo>
                    <a:lnTo>
                      <a:pt x="2101" y="1249"/>
                    </a:lnTo>
                    <a:lnTo>
                      <a:pt x="2096" y="1254"/>
                    </a:lnTo>
                    <a:lnTo>
                      <a:pt x="2092" y="1259"/>
                    </a:lnTo>
                    <a:lnTo>
                      <a:pt x="2087" y="1263"/>
                    </a:lnTo>
                    <a:lnTo>
                      <a:pt x="2082" y="1263"/>
                    </a:lnTo>
                    <a:lnTo>
                      <a:pt x="2087" y="1259"/>
                    </a:lnTo>
                    <a:lnTo>
                      <a:pt x="2077" y="1265"/>
                    </a:lnTo>
                    <a:lnTo>
                      <a:pt x="2077" y="1263"/>
                    </a:lnTo>
                    <a:lnTo>
                      <a:pt x="2072" y="1268"/>
                    </a:lnTo>
                    <a:lnTo>
                      <a:pt x="2071" y="1269"/>
                    </a:lnTo>
                    <a:lnTo>
                      <a:pt x="2062" y="1273"/>
                    </a:lnTo>
                    <a:lnTo>
                      <a:pt x="2043" y="1283"/>
                    </a:lnTo>
                    <a:lnTo>
                      <a:pt x="2038" y="1283"/>
                    </a:lnTo>
                    <a:lnTo>
                      <a:pt x="2038" y="1283"/>
                    </a:lnTo>
                    <a:lnTo>
                      <a:pt x="2033" y="1278"/>
                    </a:lnTo>
                    <a:lnTo>
                      <a:pt x="2043" y="1278"/>
                    </a:lnTo>
                    <a:lnTo>
                      <a:pt x="2043" y="1273"/>
                    </a:lnTo>
                    <a:lnTo>
                      <a:pt x="2053" y="1268"/>
                    </a:lnTo>
                    <a:lnTo>
                      <a:pt x="2067" y="1259"/>
                    </a:lnTo>
                    <a:lnTo>
                      <a:pt x="2070" y="1257"/>
                    </a:lnTo>
                    <a:lnTo>
                      <a:pt x="2077" y="1254"/>
                    </a:lnTo>
                    <a:lnTo>
                      <a:pt x="2077" y="1254"/>
                    </a:lnTo>
                    <a:lnTo>
                      <a:pt x="2087" y="1249"/>
                    </a:lnTo>
                    <a:lnTo>
                      <a:pt x="2087" y="1244"/>
                    </a:lnTo>
                    <a:lnTo>
                      <a:pt x="2092" y="1239"/>
                    </a:lnTo>
                    <a:lnTo>
                      <a:pt x="2092" y="1234"/>
                    </a:lnTo>
                    <a:lnTo>
                      <a:pt x="2096" y="1225"/>
                    </a:lnTo>
                    <a:lnTo>
                      <a:pt x="2096" y="1210"/>
                    </a:lnTo>
                    <a:lnTo>
                      <a:pt x="2101" y="1205"/>
                    </a:lnTo>
                    <a:lnTo>
                      <a:pt x="2111" y="1195"/>
                    </a:lnTo>
                    <a:lnTo>
                      <a:pt x="2111" y="1186"/>
                    </a:lnTo>
                    <a:lnTo>
                      <a:pt x="2111" y="1186"/>
                    </a:lnTo>
                    <a:lnTo>
                      <a:pt x="2106" y="1186"/>
                    </a:lnTo>
                    <a:lnTo>
                      <a:pt x="2101" y="1195"/>
                    </a:lnTo>
                    <a:lnTo>
                      <a:pt x="2096" y="1191"/>
                    </a:lnTo>
                    <a:lnTo>
                      <a:pt x="2096" y="1195"/>
                    </a:lnTo>
                    <a:lnTo>
                      <a:pt x="2092" y="1191"/>
                    </a:lnTo>
                    <a:lnTo>
                      <a:pt x="2101" y="1186"/>
                    </a:lnTo>
                    <a:lnTo>
                      <a:pt x="2096" y="1186"/>
                    </a:lnTo>
                    <a:lnTo>
                      <a:pt x="2082" y="1195"/>
                    </a:lnTo>
                    <a:lnTo>
                      <a:pt x="2077" y="1195"/>
                    </a:lnTo>
                    <a:lnTo>
                      <a:pt x="2087" y="1191"/>
                    </a:lnTo>
                    <a:lnTo>
                      <a:pt x="2094" y="1186"/>
                    </a:lnTo>
                    <a:lnTo>
                      <a:pt x="2087" y="1186"/>
                    </a:lnTo>
                    <a:lnTo>
                      <a:pt x="2087" y="1181"/>
                    </a:lnTo>
                    <a:lnTo>
                      <a:pt x="2082" y="1181"/>
                    </a:lnTo>
                    <a:lnTo>
                      <a:pt x="2077" y="1191"/>
                    </a:lnTo>
                    <a:lnTo>
                      <a:pt x="2067" y="1186"/>
                    </a:lnTo>
                    <a:lnTo>
                      <a:pt x="2067" y="1186"/>
                    </a:lnTo>
                    <a:lnTo>
                      <a:pt x="2069" y="1181"/>
                    </a:lnTo>
                    <a:lnTo>
                      <a:pt x="2064" y="1180"/>
                    </a:lnTo>
                    <a:lnTo>
                      <a:pt x="2065" y="1176"/>
                    </a:lnTo>
                    <a:lnTo>
                      <a:pt x="2053" y="1166"/>
                    </a:lnTo>
                    <a:lnTo>
                      <a:pt x="2058" y="1156"/>
                    </a:lnTo>
                    <a:lnTo>
                      <a:pt x="2058" y="1152"/>
                    </a:lnTo>
                    <a:lnTo>
                      <a:pt x="2053" y="1152"/>
                    </a:lnTo>
                    <a:lnTo>
                      <a:pt x="2053" y="1147"/>
                    </a:lnTo>
                    <a:lnTo>
                      <a:pt x="2038" y="1147"/>
                    </a:lnTo>
                    <a:lnTo>
                      <a:pt x="2038" y="1142"/>
                    </a:lnTo>
                    <a:lnTo>
                      <a:pt x="2033" y="1137"/>
                    </a:lnTo>
                    <a:lnTo>
                      <a:pt x="2028" y="1142"/>
                    </a:lnTo>
                    <a:lnTo>
                      <a:pt x="2024" y="1142"/>
                    </a:lnTo>
                    <a:lnTo>
                      <a:pt x="2024" y="1137"/>
                    </a:lnTo>
                    <a:lnTo>
                      <a:pt x="2019" y="1137"/>
                    </a:lnTo>
                    <a:lnTo>
                      <a:pt x="2019" y="1132"/>
                    </a:lnTo>
                    <a:lnTo>
                      <a:pt x="2024" y="1132"/>
                    </a:lnTo>
                    <a:lnTo>
                      <a:pt x="2019" y="1132"/>
                    </a:lnTo>
                    <a:lnTo>
                      <a:pt x="2009" y="1132"/>
                    </a:lnTo>
                    <a:lnTo>
                      <a:pt x="2009" y="1127"/>
                    </a:lnTo>
                    <a:lnTo>
                      <a:pt x="2004" y="1127"/>
                    </a:lnTo>
                    <a:lnTo>
                      <a:pt x="2004" y="1132"/>
                    </a:lnTo>
                    <a:lnTo>
                      <a:pt x="1999" y="1132"/>
                    </a:lnTo>
                    <a:lnTo>
                      <a:pt x="1999" y="1127"/>
                    </a:lnTo>
                    <a:lnTo>
                      <a:pt x="1985" y="1127"/>
                    </a:lnTo>
                    <a:lnTo>
                      <a:pt x="1980" y="1122"/>
                    </a:lnTo>
                    <a:lnTo>
                      <a:pt x="1975" y="1122"/>
                    </a:lnTo>
                    <a:lnTo>
                      <a:pt x="1965" y="1127"/>
                    </a:lnTo>
                    <a:lnTo>
                      <a:pt x="1960" y="1132"/>
                    </a:lnTo>
                    <a:lnTo>
                      <a:pt x="1956" y="1137"/>
                    </a:lnTo>
                    <a:lnTo>
                      <a:pt x="1956" y="1147"/>
                    </a:lnTo>
                    <a:lnTo>
                      <a:pt x="1951" y="1147"/>
                    </a:lnTo>
                    <a:lnTo>
                      <a:pt x="1947" y="1147"/>
                    </a:lnTo>
                    <a:lnTo>
                      <a:pt x="1950" y="1149"/>
                    </a:lnTo>
                    <a:lnTo>
                      <a:pt x="1946" y="1152"/>
                    </a:lnTo>
                    <a:lnTo>
                      <a:pt x="1941" y="1156"/>
                    </a:lnTo>
                    <a:lnTo>
                      <a:pt x="1932" y="1152"/>
                    </a:lnTo>
                    <a:lnTo>
                      <a:pt x="1938" y="1145"/>
                    </a:lnTo>
                    <a:lnTo>
                      <a:pt x="1941" y="1142"/>
                    </a:lnTo>
                    <a:lnTo>
                      <a:pt x="1946" y="1137"/>
                    </a:lnTo>
                    <a:lnTo>
                      <a:pt x="1946" y="1132"/>
                    </a:lnTo>
                    <a:lnTo>
                      <a:pt x="1951" y="1127"/>
                    </a:lnTo>
                    <a:lnTo>
                      <a:pt x="1956" y="1122"/>
                    </a:lnTo>
                    <a:lnTo>
                      <a:pt x="1960" y="1122"/>
                    </a:lnTo>
                    <a:lnTo>
                      <a:pt x="1954" y="1115"/>
                    </a:lnTo>
                    <a:lnTo>
                      <a:pt x="1959" y="1110"/>
                    </a:lnTo>
                    <a:lnTo>
                      <a:pt x="1963" y="1119"/>
                    </a:lnTo>
                    <a:lnTo>
                      <a:pt x="1967" y="1117"/>
                    </a:lnTo>
                    <a:lnTo>
                      <a:pt x="1965" y="1108"/>
                    </a:lnTo>
                    <a:lnTo>
                      <a:pt x="1970" y="1108"/>
                    </a:lnTo>
                    <a:lnTo>
                      <a:pt x="1970" y="1118"/>
                    </a:lnTo>
                    <a:lnTo>
                      <a:pt x="1975" y="1113"/>
                    </a:lnTo>
                    <a:lnTo>
                      <a:pt x="1975" y="1108"/>
                    </a:lnTo>
                    <a:lnTo>
                      <a:pt x="1972" y="1106"/>
                    </a:lnTo>
                    <a:lnTo>
                      <a:pt x="1975" y="1103"/>
                    </a:lnTo>
                    <a:lnTo>
                      <a:pt x="1975" y="1093"/>
                    </a:lnTo>
                    <a:lnTo>
                      <a:pt x="1980" y="1093"/>
                    </a:lnTo>
                    <a:lnTo>
                      <a:pt x="1985" y="1088"/>
                    </a:lnTo>
                    <a:lnTo>
                      <a:pt x="1994" y="1088"/>
                    </a:lnTo>
                    <a:lnTo>
                      <a:pt x="1994" y="1084"/>
                    </a:lnTo>
                    <a:lnTo>
                      <a:pt x="1999" y="1084"/>
                    </a:lnTo>
                    <a:lnTo>
                      <a:pt x="2004" y="1079"/>
                    </a:lnTo>
                    <a:lnTo>
                      <a:pt x="2009" y="1079"/>
                    </a:lnTo>
                    <a:lnTo>
                      <a:pt x="2009" y="1074"/>
                    </a:lnTo>
                    <a:lnTo>
                      <a:pt x="2014" y="1079"/>
                    </a:lnTo>
                    <a:lnTo>
                      <a:pt x="2028" y="1079"/>
                    </a:lnTo>
                    <a:lnTo>
                      <a:pt x="2033" y="1074"/>
                    </a:lnTo>
                    <a:lnTo>
                      <a:pt x="2043" y="1074"/>
                    </a:lnTo>
                    <a:lnTo>
                      <a:pt x="2038" y="1079"/>
                    </a:lnTo>
                    <a:lnTo>
                      <a:pt x="2043" y="1079"/>
                    </a:lnTo>
                    <a:lnTo>
                      <a:pt x="2043" y="1084"/>
                    </a:lnTo>
                    <a:lnTo>
                      <a:pt x="2048" y="1088"/>
                    </a:lnTo>
                    <a:lnTo>
                      <a:pt x="2058" y="1088"/>
                    </a:lnTo>
                    <a:lnTo>
                      <a:pt x="2058" y="1113"/>
                    </a:lnTo>
                    <a:lnTo>
                      <a:pt x="2062" y="1113"/>
                    </a:lnTo>
                    <a:lnTo>
                      <a:pt x="2062" y="1103"/>
                    </a:lnTo>
                    <a:lnTo>
                      <a:pt x="2065" y="1101"/>
                    </a:lnTo>
                    <a:lnTo>
                      <a:pt x="2070" y="1096"/>
                    </a:lnTo>
                    <a:lnTo>
                      <a:pt x="2072" y="1093"/>
                    </a:lnTo>
                    <a:lnTo>
                      <a:pt x="2067" y="1088"/>
                    </a:lnTo>
                    <a:lnTo>
                      <a:pt x="2067" y="1091"/>
                    </a:lnTo>
                    <a:lnTo>
                      <a:pt x="2062" y="1088"/>
                    </a:lnTo>
                    <a:lnTo>
                      <a:pt x="2062" y="1074"/>
                    </a:lnTo>
                    <a:lnTo>
                      <a:pt x="2067" y="1079"/>
                    </a:lnTo>
                    <a:lnTo>
                      <a:pt x="2070" y="1084"/>
                    </a:lnTo>
                    <a:lnTo>
                      <a:pt x="2072" y="1079"/>
                    </a:lnTo>
                    <a:lnTo>
                      <a:pt x="2077" y="1084"/>
                    </a:lnTo>
                    <a:lnTo>
                      <a:pt x="2077" y="1093"/>
                    </a:lnTo>
                    <a:lnTo>
                      <a:pt x="2082" y="1093"/>
                    </a:lnTo>
                    <a:lnTo>
                      <a:pt x="2082" y="1118"/>
                    </a:lnTo>
                    <a:lnTo>
                      <a:pt x="2087" y="1118"/>
                    </a:lnTo>
                    <a:lnTo>
                      <a:pt x="2087" y="1122"/>
                    </a:lnTo>
                    <a:lnTo>
                      <a:pt x="2092" y="1122"/>
                    </a:lnTo>
                    <a:lnTo>
                      <a:pt x="2092" y="1108"/>
                    </a:lnTo>
                    <a:lnTo>
                      <a:pt x="2096" y="1108"/>
                    </a:lnTo>
                    <a:lnTo>
                      <a:pt x="2096" y="1113"/>
                    </a:lnTo>
                    <a:lnTo>
                      <a:pt x="2101" y="1113"/>
                    </a:lnTo>
                    <a:lnTo>
                      <a:pt x="2101" y="1108"/>
                    </a:lnTo>
                    <a:lnTo>
                      <a:pt x="2121" y="1108"/>
                    </a:lnTo>
                    <a:lnTo>
                      <a:pt x="2126" y="1103"/>
                    </a:lnTo>
                    <a:lnTo>
                      <a:pt x="2131" y="1098"/>
                    </a:lnTo>
                    <a:lnTo>
                      <a:pt x="2131" y="1084"/>
                    </a:lnTo>
                    <a:lnTo>
                      <a:pt x="2135" y="1079"/>
                    </a:lnTo>
                    <a:lnTo>
                      <a:pt x="2140" y="1074"/>
                    </a:lnTo>
                    <a:lnTo>
                      <a:pt x="2140" y="1069"/>
                    </a:lnTo>
                    <a:lnTo>
                      <a:pt x="2145" y="1050"/>
                    </a:lnTo>
                    <a:lnTo>
                      <a:pt x="2145" y="1030"/>
                    </a:lnTo>
                    <a:lnTo>
                      <a:pt x="2140" y="1025"/>
                    </a:lnTo>
                    <a:lnTo>
                      <a:pt x="2140" y="1011"/>
                    </a:lnTo>
                    <a:lnTo>
                      <a:pt x="2135" y="1006"/>
                    </a:lnTo>
                    <a:lnTo>
                      <a:pt x="2135" y="1001"/>
                    </a:lnTo>
                    <a:lnTo>
                      <a:pt x="2131" y="996"/>
                    </a:lnTo>
                    <a:lnTo>
                      <a:pt x="2135" y="996"/>
                    </a:lnTo>
                    <a:lnTo>
                      <a:pt x="2140" y="986"/>
                    </a:lnTo>
                    <a:lnTo>
                      <a:pt x="2145" y="977"/>
                    </a:lnTo>
                    <a:lnTo>
                      <a:pt x="2150" y="977"/>
                    </a:lnTo>
                    <a:lnTo>
                      <a:pt x="2160" y="972"/>
                    </a:lnTo>
                    <a:lnTo>
                      <a:pt x="2165" y="972"/>
                    </a:lnTo>
                    <a:lnTo>
                      <a:pt x="2169" y="967"/>
                    </a:lnTo>
                    <a:lnTo>
                      <a:pt x="2174" y="967"/>
                    </a:lnTo>
                    <a:lnTo>
                      <a:pt x="2179" y="962"/>
                    </a:lnTo>
                    <a:lnTo>
                      <a:pt x="2179" y="947"/>
                    </a:lnTo>
                    <a:lnTo>
                      <a:pt x="2184" y="947"/>
                    </a:lnTo>
                    <a:lnTo>
                      <a:pt x="2184" y="943"/>
                    </a:lnTo>
                    <a:lnTo>
                      <a:pt x="2194" y="938"/>
                    </a:lnTo>
                    <a:lnTo>
                      <a:pt x="2194" y="933"/>
                    </a:lnTo>
                    <a:lnTo>
                      <a:pt x="2199" y="928"/>
                    </a:lnTo>
                    <a:lnTo>
                      <a:pt x="2199" y="928"/>
                    </a:lnTo>
                    <a:lnTo>
                      <a:pt x="2203" y="923"/>
                    </a:lnTo>
                    <a:lnTo>
                      <a:pt x="2213" y="923"/>
                    </a:lnTo>
                    <a:lnTo>
                      <a:pt x="2213" y="928"/>
                    </a:lnTo>
                    <a:lnTo>
                      <a:pt x="2218" y="928"/>
                    </a:lnTo>
                    <a:lnTo>
                      <a:pt x="2218" y="923"/>
                    </a:lnTo>
                    <a:lnTo>
                      <a:pt x="2228" y="918"/>
                    </a:lnTo>
                    <a:lnTo>
                      <a:pt x="2233" y="918"/>
                    </a:lnTo>
                    <a:lnTo>
                      <a:pt x="2233" y="913"/>
                    </a:lnTo>
                    <a:lnTo>
                      <a:pt x="2228" y="913"/>
                    </a:lnTo>
                    <a:lnTo>
                      <a:pt x="2228" y="909"/>
                    </a:lnTo>
                    <a:lnTo>
                      <a:pt x="2223" y="909"/>
                    </a:lnTo>
                    <a:lnTo>
                      <a:pt x="2223" y="904"/>
                    </a:lnTo>
                    <a:lnTo>
                      <a:pt x="2218" y="899"/>
                    </a:lnTo>
                    <a:lnTo>
                      <a:pt x="2213" y="894"/>
                    </a:lnTo>
                    <a:lnTo>
                      <a:pt x="2208" y="889"/>
                    </a:lnTo>
                    <a:lnTo>
                      <a:pt x="2208" y="884"/>
                    </a:lnTo>
                    <a:lnTo>
                      <a:pt x="2194" y="879"/>
                    </a:lnTo>
                    <a:lnTo>
                      <a:pt x="2189" y="870"/>
                    </a:lnTo>
                    <a:lnTo>
                      <a:pt x="2184" y="870"/>
                    </a:lnTo>
                    <a:lnTo>
                      <a:pt x="2184" y="875"/>
                    </a:lnTo>
                    <a:lnTo>
                      <a:pt x="2189" y="875"/>
                    </a:lnTo>
                    <a:lnTo>
                      <a:pt x="2184" y="879"/>
                    </a:lnTo>
                    <a:lnTo>
                      <a:pt x="2189" y="884"/>
                    </a:lnTo>
                    <a:lnTo>
                      <a:pt x="2194" y="889"/>
                    </a:lnTo>
                    <a:lnTo>
                      <a:pt x="2189" y="889"/>
                    </a:lnTo>
                    <a:lnTo>
                      <a:pt x="2189" y="894"/>
                    </a:lnTo>
                    <a:lnTo>
                      <a:pt x="2184" y="894"/>
                    </a:lnTo>
                    <a:lnTo>
                      <a:pt x="2184" y="888"/>
                    </a:lnTo>
                    <a:lnTo>
                      <a:pt x="2184" y="884"/>
                    </a:lnTo>
                    <a:lnTo>
                      <a:pt x="2179" y="884"/>
                    </a:lnTo>
                    <a:lnTo>
                      <a:pt x="2179" y="870"/>
                    </a:lnTo>
                    <a:lnTo>
                      <a:pt x="2174" y="865"/>
                    </a:lnTo>
                    <a:lnTo>
                      <a:pt x="2169" y="865"/>
                    </a:lnTo>
                    <a:lnTo>
                      <a:pt x="2174" y="860"/>
                    </a:lnTo>
                    <a:lnTo>
                      <a:pt x="2179" y="865"/>
                    </a:lnTo>
                    <a:lnTo>
                      <a:pt x="2189" y="860"/>
                    </a:lnTo>
                    <a:lnTo>
                      <a:pt x="2184" y="855"/>
                    </a:lnTo>
                    <a:lnTo>
                      <a:pt x="2184" y="855"/>
                    </a:lnTo>
                    <a:lnTo>
                      <a:pt x="2189" y="855"/>
                    </a:lnTo>
                    <a:lnTo>
                      <a:pt x="2194" y="860"/>
                    </a:lnTo>
                    <a:lnTo>
                      <a:pt x="2213" y="865"/>
                    </a:lnTo>
                    <a:lnTo>
                      <a:pt x="2228" y="870"/>
                    </a:lnTo>
                    <a:lnTo>
                      <a:pt x="2247" y="870"/>
                    </a:lnTo>
                    <a:lnTo>
                      <a:pt x="2257" y="875"/>
                    </a:lnTo>
                    <a:lnTo>
                      <a:pt x="2271" y="879"/>
                    </a:lnTo>
                    <a:lnTo>
                      <a:pt x="2286" y="879"/>
                    </a:lnTo>
                    <a:lnTo>
                      <a:pt x="2301" y="884"/>
                    </a:lnTo>
                    <a:lnTo>
                      <a:pt x="2310" y="889"/>
                    </a:lnTo>
                    <a:lnTo>
                      <a:pt x="2325" y="889"/>
                    </a:lnTo>
                    <a:lnTo>
                      <a:pt x="2325" y="884"/>
                    </a:lnTo>
                    <a:lnTo>
                      <a:pt x="2335" y="884"/>
                    </a:lnTo>
                    <a:lnTo>
                      <a:pt x="2335" y="889"/>
                    </a:lnTo>
                    <a:lnTo>
                      <a:pt x="2340" y="889"/>
                    </a:lnTo>
                    <a:lnTo>
                      <a:pt x="2344" y="899"/>
                    </a:lnTo>
                    <a:lnTo>
                      <a:pt x="2349" y="894"/>
                    </a:lnTo>
                    <a:lnTo>
                      <a:pt x="2354" y="899"/>
                    </a:lnTo>
                    <a:lnTo>
                      <a:pt x="2354" y="894"/>
                    </a:lnTo>
                    <a:lnTo>
                      <a:pt x="2359" y="894"/>
                    </a:lnTo>
                    <a:lnTo>
                      <a:pt x="2359" y="889"/>
                    </a:lnTo>
                    <a:lnTo>
                      <a:pt x="2349" y="884"/>
                    </a:lnTo>
                    <a:lnTo>
                      <a:pt x="2340" y="879"/>
                    </a:lnTo>
                    <a:lnTo>
                      <a:pt x="2335" y="875"/>
                    </a:lnTo>
                    <a:lnTo>
                      <a:pt x="2315" y="870"/>
                    </a:lnTo>
                    <a:lnTo>
                      <a:pt x="2306" y="865"/>
                    </a:lnTo>
                    <a:lnTo>
                      <a:pt x="2276" y="855"/>
                    </a:lnTo>
                    <a:lnTo>
                      <a:pt x="2262" y="850"/>
                    </a:lnTo>
                    <a:lnTo>
                      <a:pt x="2237" y="845"/>
                    </a:lnTo>
                    <a:lnTo>
                      <a:pt x="2213" y="841"/>
                    </a:lnTo>
                    <a:lnTo>
                      <a:pt x="2169" y="841"/>
                    </a:lnTo>
                    <a:lnTo>
                      <a:pt x="2150" y="836"/>
                    </a:lnTo>
                    <a:lnTo>
                      <a:pt x="2140" y="836"/>
                    </a:lnTo>
                    <a:lnTo>
                      <a:pt x="2106" y="845"/>
                    </a:lnTo>
                    <a:lnTo>
                      <a:pt x="2087" y="845"/>
                    </a:lnTo>
                    <a:lnTo>
                      <a:pt x="2067" y="850"/>
                    </a:lnTo>
                    <a:lnTo>
                      <a:pt x="2028" y="855"/>
                    </a:lnTo>
                    <a:lnTo>
                      <a:pt x="2024" y="855"/>
                    </a:lnTo>
                    <a:lnTo>
                      <a:pt x="1990" y="860"/>
                    </a:lnTo>
                    <a:lnTo>
                      <a:pt x="1970" y="865"/>
                    </a:lnTo>
                    <a:lnTo>
                      <a:pt x="1965" y="865"/>
                    </a:lnTo>
                    <a:lnTo>
                      <a:pt x="1941" y="870"/>
                    </a:lnTo>
                    <a:lnTo>
                      <a:pt x="1922" y="870"/>
                    </a:lnTo>
                    <a:lnTo>
                      <a:pt x="1902" y="875"/>
                    </a:lnTo>
                    <a:lnTo>
                      <a:pt x="1902" y="879"/>
                    </a:lnTo>
                    <a:lnTo>
                      <a:pt x="1907" y="884"/>
                    </a:lnTo>
                    <a:lnTo>
                      <a:pt x="1907" y="889"/>
                    </a:lnTo>
                    <a:lnTo>
                      <a:pt x="1912" y="894"/>
                    </a:lnTo>
                    <a:lnTo>
                      <a:pt x="1926" y="894"/>
                    </a:lnTo>
                    <a:lnTo>
                      <a:pt x="1931" y="889"/>
                    </a:lnTo>
                    <a:lnTo>
                      <a:pt x="1941" y="884"/>
                    </a:lnTo>
                    <a:lnTo>
                      <a:pt x="1946" y="884"/>
                    </a:lnTo>
                    <a:lnTo>
                      <a:pt x="1941" y="889"/>
                    </a:lnTo>
                    <a:lnTo>
                      <a:pt x="1936" y="889"/>
                    </a:lnTo>
                    <a:lnTo>
                      <a:pt x="1936" y="899"/>
                    </a:lnTo>
                    <a:lnTo>
                      <a:pt x="1931" y="899"/>
                    </a:lnTo>
                    <a:lnTo>
                      <a:pt x="1931" y="904"/>
                    </a:lnTo>
                    <a:lnTo>
                      <a:pt x="1936" y="909"/>
                    </a:lnTo>
                    <a:lnTo>
                      <a:pt x="1936" y="913"/>
                    </a:lnTo>
                    <a:lnTo>
                      <a:pt x="1938" y="928"/>
                    </a:lnTo>
                    <a:lnTo>
                      <a:pt x="1931" y="933"/>
                    </a:lnTo>
                    <a:lnTo>
                      <a:pt x="1936" y="943"/>
                    </a:lnTo>
                    <a:lnTo>
                      <a:pt x="1941" y="947"/>
                    </a:lnTo>
                    <a:lnTo>
                      <a:pt x="1941" y="952"/>
                    </a:lnTo>
                    <a:lnTo>
                      <a:pt x="1946" y="952"/>
                    </a:lnTo>
                    <a:lnTo>
                      <a:pt x="1946" y="967"/>
                    </a:lnTo>
                    <a:lnTo>
                      <a:pt x="1951" y="967"/>
                    </a:lnTo>
                    <a:lnTo>
                      <a:pt x="1941" y="977"/>
                    </a:lnTo>
                    <a:lnTo>
                      <a:pt x="1931" y="986"/>
                    </a:lnTo>
                    <a:lnTo>
                      <a:pt x="1926" y="986"/>
                    </a:lnTo>
                    <a:lnTo>
                      <a:pt x="1922" y="991"/>
                    </a:lnTo>
                    <a:lnTo>
                      <a:pt x="1907" y="986"/>
                    </a:lnTo>
                    <a:lnTo>
                      <a:pt x="1902" y="991"/>
                    </a:lnTo>
                    <a:lnTo>
                      <a:pt x="1892" y="996"/>
                    </a:lnTo>
                    <a:lnTo>
                      <a:pt x="1887" y="1001"/>
                    </a:lnTo>
                    <a:lnTo>
                      <a:pt x="1849" y="1001"/>
                    </a:lnTo>
                    <a:lnTo>
                      <a:pt x="1849" y="996"/>
                    </a:lnTo>
                    <a:lnTo>
                      <a:pt x="1844" y="996"/>
                    </a:lnTo>
                    <a:lnTo>
                      <a:pt x="1839" y="1001"/>
                    </a:lnTo>
                    <a:lnTo>
                      <a:pt x="1834" y="996"/>
                    </a:lnTo>
                    <a:lnTo>
                      <a:pt x="1829" y="986"/>
                    </a:lnTo>
                    <a:lnTo>
                      <a:pt x="1829" y="962"/>
                    </a:lnTo>
                    <a:lnTo>
                      <a:pt x="1839" y="962"/>
                    </a:lnTo>
                    <a:lnTo>
                      <a:pt x="1839" y="957"/>
                    </a:lnTo>
                    <a:lnTo>
                      <a:pt x="1863" y="957"/>
                    </a:lnTo>
                    <a:lnTo>
                      <a:pt x="1868" y="952"/>
                    </a:lnTo>
                    <a:lnTo>
                      <a:pt x="1868" y="943"/>
                    </a:lnTo>
                    <a:lnTo>
                      <a:pt x="1868" y="933"/>
                    </a:lnTo>
                    <a:lnTo>
                      <a:pt x="1863" y="933"/>
                    </a:lnTo>
                    <a:lnTo>
                      <a:pt x="1858" y="933"/>
                    </a:lnTo>
                    <a:lnTo>
                      <a:pt x="1863" y="928"/>
                    </a:lnTo>
                    <a:lnTo>
                      <a:pt x="1863" y="928"/>
                    </a:lnTo>
                    <a:lnTo>
                      <a:pt x="1868" y="928"/>
                    </a:lnTo>
                    <a:lnTo>
                      <a:pt x="1868" y="918"/>
                    </a:lnTo>
                    <a:lnTo>
                      <a:pt x="1863" y="913"/>
                    </a:lnTo>
                    <a:lnTo>
                      <a:pt x="1858" y="904"/>
                    </a:lnTo>
                    <a:lnTo>
                      <a:pt x="1853" y="899"/>
                    </a:lnTo>
                    <a:lnTo>
                      <a:pt x="1853" y="904"/>
                    </a:lnTo>
                    <a:lnTo>
                      <a:pt x="1849" y="909"/>
                    </a:lnTo>
                    <a:lnTo>
                      <a:pt x="1849" y="904"/>
                    </a:lnTo>
                    <a:lnTo>
                      <a:pt x="1844" y="904"/>
                    </a:lnTo>
                    <a:lnTo>
                      <a:pt x="1839" y="913"/>
                    </a:lnTo>
                    <a:lnTo>
                      <a:pt x="1839" y="909"/>
                    </a:lnTo>
                    <a:lnTo>
                      <a:pt x="1839" y="909"/>
                    </a:lnTo>
                    <a:lnTo>
                      <a:pt x="1839" y="899"/>
                    </a:lnTo>
                    <a:lnTo>
                      <a:pt x="1844" y="899"/>
                    </a:lnTo>
                    <a:lnTo>
                      <a:pt x="1844" y="894"/>
                    </a:lnTo>
                    <a:lnTo>
                      <a:pt x="1858" y="894"/>
                    </a:lnTo>
                    <a:lnTo>
                      <a:pt x="1858" y="899"/>
                    </a:lnTo>
                    <a:lnTo>
                      <a:pt x="1868" y="894"/>
                    </a:lnTo>
                    <a:lnTo>
                      <a:pt x="1883" y="889"/>
                    </a:lnTo>
                    <a:lnTo>
                      <a:pt x="1887" y="889"/>
                    </a:lnTo>
                    <a:lnTo>
                      <a:pt x="1887" y="879"/>
                    </a:lnTo>
                    <a:lnTo>
                      <a:pt x="1815" y="879"/>
                    </a:lnTo>
                    <a:lnTo>
                      <a:pt x="1781" y="870"/>
                    </a:lnTo>
                    <a:lnTo>
                      <a:pt x="1761" y="860"/>
                    </a:lnTo>
                    <a:lnTo>
                      <a:pt x="1759" y="862"/>
                    </a:lnTo>
                    <a:lnTo>
                      <a:pt x="1756" y="860"/>
                    </a:lnTo>
                    <a:lnTo>
                      <a:pt x="1737" y="850"/>
                    </a:lnTo>
                    <a:lnTo>
                      <a:pt x="1727" y="841"/>
                    </a:lnTo>
                    <a:lnTo>
                      <a:pt x="1717" y="836"/>
                    </a:lnTo>
                    <a:lnTo>
                      <a:pt x="1703" y="826"/>
                    </a:lnTo>
                    <a:lnTo>
                      <a:pt x="1688" y="821"/>
                    </a:lnTo>
                    <a:lnTo>
                      <a:pt x="1659" y="821"/>
                    </a:lnTo>
                    <a:lnTo>
                      <a:pt x="1644" y="826"/>
                    </a:lnTo>
                    <a:lnTo>
                      <a:pt x="1635" y="831"/>
                    </a:lnTo>
                    <a:lnTo>
                      <a:pt x="1630" y="831"/>
                    </a:lnTo>
                    <a:lnTo>
                      <a:pt x="1621" y="832"/>
                    </a:lnTo>
                    <a:lnTo>
                      <a:pt x="1625" y="836"/>
                    </a:lnTo>
                    <a:lnTo>
                      <a:pt x="1630" y="836"/>
                    </a:lnTo>
                    <a:lnTo>
                      <a:pt x="1630" y="841"/>
                    </a:lnTo>
                    <a:lnTo>
                      <a:pt x="1644" y="841"/>
                    </a:lnTo>
                    <a:lnTo>
                      <a:pt x="1649" y="836"/>
                    </a:lnTo>
                    <a:lnTo>
                      <a:pt x="1649" y="831"/>
                    </a:lnTo>
                    <a:lnTo>
                      <a:pt x="1654" y="831"/>
                    </a:lnTo>
                    <a:lnTo>
                      <a:pt x="1659" y="836"/>
                    </a:lnTo>
                    <a:lnTo>
                      <a:pt x="1664" y="836"/>
                    </a:lnTo>
                    <a:lnTo>
                      <a:pt x="1669" y="841"/>
                    </a:lnTo>
                    <a:lnTo>
                      <a:pt x="1674" y="845"/>
                    </a:lnTo>
                    <a:lnTo>
                      <a:pt x="1683" y="841"/>
                    </a:lnTo>
                    <a:lnTo>
                      <a:pt x="1688" y="841"/>
                    </a:lnTo>
                    <a:lnTo>
                      <a:pt x="1698" y="850"/>
                    </a:lnTo>
                    <a:lnTo>
                      <a:pt x="1708" y="855"/>
                    </a:lnTo>
                    <a:lnTo>
                      <a:pt x="1727" y="855"/>
                    </a:lnTo>
                    <a:lnTo>
                      <a:pt x="1732" y="860"/>
                    </a:lnTo>
                    <a:lnTo>
                      <a:pt x="1737" y="865"/>
                    </a:lnTo>
                    <a:lnTo>
                      <a:pt x="1742" y="860"/>
                    </a:lnTo>
                    <a:lnTo>
                      <a:pt x="1747" y="860"/>
                    </a:lnTo>
                    <a:lnTo>
                      <a:pt x="1751" y="865"/>
                    </a:lnTo>
                    <a:lnTo>
                      <a:pt x="1756" y="865"/>
                    </a:lnTo>
                    <a:lnTo>
                      <a:pt x="1756" y="870"/>
                    </a:lnTo>
                    <a:lnTo>
                      <a:pt x="1747" y="870"/>
                    </a:lnTo>
                    <a:lnTo>
                      <a:pt x="1742" y="875"/>
                    </a:lnTo>
                    <a:lnTo>
                      <a:pt x="1747" y="879"/>
                    </a:lnTo>
                    <a:lnTo>
                      <a:pt x="1756" y="879"/>
                    </a:lnTo>
                    <a:lnTo>
                      <a:pt x="1756" y="884"/>
                    </a:lnTo>
                    <a:lnTo>
                      <a:pt x="1751" y="889"/>
                    </a:lnTo>
                    <a:lnTo>
                      <a:pt x="1747" y="889"/>
                    </a:lnTo>
                    <a:lnTo>
                      <a:pt x="1737" y="884"/>
                    </a:lnTo>
                    <a:lnTo>
                      <a:pt x="1732" y="884"/>
                    </a:lnTo>
                    <a:lnTo>
                      <a:pt x="1727" y="875"/>
                    </a:lnTo>
                    <a:lnTo>
                      <a:pt x="1717" y="875"/>
                    </a:lnTo>
                    <a:lnTo>
                      <a:pt x="1722" y="879"/>
                    </a:lnTo>
                    <a:lnTo>
                      <a:pt x="1717" y="879"/>
                    </a:lnTo>
                    <a:lnTo>
                      <a:pt x="1708" y="875"/>
                    </a:lnTo>
                    <a:lnTo>
                      <a:pt x="1703" y="879"/>
                    </a:lnTo>
                    <a:lnTo>
                      <a:pt x="1688" y="879"/>
                    </a:lnTo>
                    <a:lnTo>
                      <a:pt x="1678" y="875"/>
                    </a:lnTo>
                    <a:lnTo>
                      <a:pt x="1674" y="875"/>
                    </a:lnTo>
                    <a:lnTo>
                      <a:pt x="1669" y="870"/>
                    </a:lnTo>
                    <a:lnTo>
                      <a:pt x="1664" y="875"/>
                    </a:lnTo>
                    <a:lnTo>
                      <a:pt x="1664" y="870"/>
                    </a:lnTo>
                    <a:lnTo>
                      <a:pt x="1654" y="875"/>
                    </a:lnTo>
                    <a:lnTo>
                      <a:pt x="1649" y="875"/>
                    </a:lnTo>
                    <a:lnTo>
                      <a:pt x="1649" y="870"/>
                    </a:lnTo>
                    <a:lnTo>
                      <a:pt x="1635" y="870"/>
                    </a:lnTo>
                    <a:lnTo>
                      <a:pt x="1630" y="865"/>
                    </a:lnTo>
                    <a:lnTo>
                      <a:pt x="1620" y="865"/>
                    </a:lnTo>
                    <a:lnTo>
                      <a:pt x="1615" y="860"/>
                    </a:lnTo>
                    <a:lnTo>
                      <a:pt x="1610" y="855"/>
                    </a:lnTo>
                    <a:lnTo>
                      <a:pt x="1610" y="845"/>
                    </a:lnTo>
                    <a:lnTo>
                      <a:pt x="1601" y="845"/>
                    </a:lnTo>
                    <a:lnTo>
                      <a:pt x="1581" y="855"/>
                    </a:lnTo>
                    <a:lnTo>
                      <a:pt x="1576" y="855"/>
                    </a:lnTo>
                    <a:lnTo>
                      <a:pt x="1557" y="860"/>
                    </a:lnTo>
                    <a:lnTo>
                      <a:pt x="1533" y="865"/>
                    </a:lnTo>
                    <a:lnTo>
                      <a:pt x="1528" y="870"/>
                    </a:lnTo>
                    <a:lnTo>
                      <a:pt x="1523" y="870"/>
                    </a:lnTo>
                    <a:lnTo>
                      <a:pt x="1503" y="875"/>
                    </a:lnTo>
                    <a:lnTo>
                      <a:pt x="1489" y="879"/>
                    </a:lnTo>
                    <a:lnTo>
                      <a:pt x="1474" y="884"/>
                    </a:lnTo>
                    <a:lnTo>
                      <a:pt x="1455" y="884"/>
                    </a:lnTo>
                    <a:lnTo>
                      <a:pt x="1435" y="889"/>
                    </a:lnTo>
                    <a:lnTo>
                      <a:pt x="1431" y="889"/>
                    </a:lnTo>
                    <a:lnTo>
                      <a:pt x="1426" y="894"/>
                    </a:lnTo>
                    <a:lnTo>
                      <a:pt x="1426" y="899"/>
                    </a:lnTo>
                    <a:lnTo>
                      <a:pt x="1421" y="904"/>
                    </a:lnTo>
                    <a:lnTo>
                      <a:pt x="1416" y="909"/>
                    </a:lnTo>
                    <a:lnTo>
                      <a:pt x="1411" y="913"/>
                    </a:lnTo>
                    <a:lnTo>
                      <a:pt x="1411" y="909"/>
                    </a:lnTo>
                    <a:lnTo>
                      <a:pt x="1401" y="909"/>
                    </a:lnTo>
                    <a:lnTo>
                      <a:pt x="1397" y="913"/>
                    </a:lnTo>
                    <a:lnTo>
                      <a:pt x="1397" y="918"/>
                    </a:lnTo>
                    <a:lnTo>
                      <a:pt x="1392" y="923"/>
                    </a:lnTo>
                    <a:lnTo>
                      <a:pt x="1392" y="918"/>
                    </a:lnTo>
                    <a:lnTo>
                      <a:pt x="1387" y="913"/>
                    </a:lnTo>
                    <a:lnTo>
                      <a:pt x="1382" y="913"/>
                    </a:lnTo>
                    <a:lnTo>
                      <a:pt x="1382" y="918"/>
                    </a:lnTo>
                    <a:lnTo>
                      <a:pt x="1382" y="923"/>
                    </a:lnTo>
                    <a:lnTo>
                      <a:pt x="1367" y="923"/>
                    </a:lnTo>
                    <a:lnTo>
                      <a:pt x="1367" y="918"/>
                    </a:lnTo>
                    <a:lnTo>
                      <a:pt x="1362" y="909"/>
                    </a:lnTo>
                    <a:lnTo>
                      <a:pt x="1382" y="909"/>
                    </a:lnTo>
                    <a:lnTo>
                      <a:pt x="1392" y="904"/>
                    </a:lnTo>
                    <a:lnTo>
                      <a:pt x="1397" y="909"/>
                    </a:lnTo>
                    <a:lnTo>
                      <a:pt x="1401" y="904"/>
                    </a:lnTo>
                    <a:lnTo>
                      <a:pt x="1406" y="904"/>
                    </a:lnTo>
                    <a:lnTo>
                      <a:pt x="1411" y="894"/>
                    </a:lnTo>
                    <a:lnTo>
                      <a:pt x="1401" y="899"/>
                    </a:lnTo>
                    <a:lnTo>
                      <a:pt x="1392" y="899"/>
                    </a:lnTo>
                    <a:lnTo>
                      <a:pt x="1377" y="904"/>
                    </a:lnTo>
                    <a:lnTo>
                      <a:pt x="1348" y="904"/>
                    </a:lnTo>
                    <a:lnTo>
                      <a:pt x="1333" y="909"/>
                    </a:lnTo>
                    <a:lnTo>
                      <a:pt x="1328" y="909"/>
                    </a:lnTo>
                    <a:lnTo>
                      <a:pt x="1314" y="913"/>
                    </a:lnTo>
                    <a:lnTo>
                      <a:pt x="1236" y="913"/>
                    </a:lnTo>
                    <a:lnTo>
                      <a:pt x="1222" y="918"/>
                    </a:lnTo>
                    <a:lnTo>
                      <a:pt x="1212" y="913"/>
                    </a:lnTo>
                    <a:lnTo>
                      <a:pt x="1202" y="913"/>
                    </a:lnTo>
                    <a:lnTo>
                      <a:pt x="1192" y="909"/>
                    </a:lnTo>
                    <a:lnTo>
                      <a:pt x="1178" y="904"/>
                    </a:lnTo>
                    <a:lnTo>
                      <a:pt x="1168" y="889"/>
                    </a:lnTo>
                    <a:lnTo>
                      <a:pt x="1163" y="884"/>
                    </a:lnTo>
                    <a:lnTo>
                      <a:pt x="1158" y="870"/>
                    </a:lnTo>
                    <a:lnTo>
                      <a:pt x="1153" y="860"/>
                    </a:lnTo>
                    <a:lnTo>
                      <a:pt x="1153" y="841"/>
                    </a:lnTo>
                    <a:lnTo>
                      <a:pt x="1149" y="836"/>
                    </a:lnTo>
                    <a:lnTo>
                      <a:pt x="1144" y="836"/>
                    </a:lnTo>
                    <a:lnTo>
                      <a:pt x="1149" y="845"/>
                    </a:lnTo>
                    <a:lnTo>
                      <a:pt x="1144" y="850"/>
                    </a:lnTo>
                    <a:lnTo>
                      <a:pt x="1149" y="855"/>
                    </a:lnTo>
                    <a:lnTo>
                      <a:pt x="1149" y="862"/>
                    </a:lnTo>
                    <a:lnTo>
                      <a:pt x="1153" y="889"/>
                    </a:lnTo>
                    <a:lnTo>
                      <a:pt x="1144" y="909"/>
                    </a:lnTo>
                    <a:lnTo>
                      <a:pt x="1139" y="913"/>
                    </a:lnTo>
                    <a:lnTo>
                      <a:pt x="1139" y="918"/>
                    </a:lnTo>
                    <a:lnTo>
                      <a:pt x="1127" y="930"/>
                    </a:lnTo>
                    <a:lnTo>
                      <a:pt x="1119" y="933"/>
                    </a:lnTo>
                    <a:lnTo>
                      <a:pt x="1115" y="938"/>
                    </a:lnTo>
                    <a:lnTo>
                      <a:pt x="1115" y="943"/>
                    </a:lnTo>
                    <a:lnTo>
                      <a:pt x="1119" y="938"/>
                    </a:lnTo>
                    <a:lnTo>
                      <a:pt x="1134" y="943"/>
                    </a:lnTo>
                    <a:lnTo>
                      <a:pt x="1139" y="943"/>
                    </a:lnTo>
                    <a:lnTo>
                      <a:pt x="1139" y="972"/>
                    </a:lnTo>
                    <a:lnTo>
                      <a:pt x="1144" y="972"/>
                    </a:lnTo>
                    <a:lnTo>
                      <a:pt x="1144" y="977"/>
                    </a:lnTo>
                    <a:lnTo>
                      <a:pt x="1149" y="981"/>
                    </a:lnTo>
                    <a:lnTo>
                      <a:pt x="1153" y="991"/>
                    </a:lnTo>
                    <a:lnTo>
                      <a:pt x="1153" y="996"/>
                    </a:lnTo>
                    <a:lnTo>
                      <a:pt x="1139" y="996"/>
                    </a:lnTo>
                    <a:lnTo>
                      <a:pt x="1139" y="1001"/>
                    </a:lnTo>
                    <a:lnTo>
                      <a:pt x="1149" y="1001"/>
                    </a:lnTo>
                    <a:lnTo>
                      <a:pt x="1149" y="1006"/>
                    </a:lnTo>
                    <a:lnTo>
                      <a:pt x="1134" y="1006"/>
                    </a:lnTo>
                    <a:lnTo>
                      <a:pt x="1134" y="991"/>
                    </a:lnTo>
                    <a:lnTo>
                      <a:pt x="1149" y="991"/>
                    </a:lnTo>
                    <a:lnTo>
                      <a:pt x="1144" y="986"/>
                    </a:lnTo>
                    <a:lnTo>
                      <a:pt x="1139" y="986"/>
                    </a:lnTo>
                    <a:lnTo>
                      <a:pt x="1139" y="977"/>
                    </a:lnTo>
                    <a:lnTo>
                      <a:pt x="1134" y="972"/>
                    </a:lnTo>
                    <a:lnTo>
                      <a:pt x="1129" y="967"/>
                    </a:lnTo>
                    <a:lnTo>
                      <a:pt x="1134" y="962"/>
                    </a:lnTo>
                    <a:lnTo>
                      <a:pt x="1129" y="962"/>
                    </a:lnTo>
                    <a:lnTo>
                      <a:pt x="1129" y="957"/>
                    </a:lnTo>
                    <a:lnTo>
                      <a:pt x="1119" y="952"/>
                    </a:lnTo>
                    <a:lnTo>
                      <a:pt x="1119" y="957"/>
                    </a:lnTo>
                    <a:lnTo>
                      <a:pt x="1110" y="957"/>
                    </a:lnTo>
                    <a:lnTo>
                      <a:pt x="1100" y="947"/>
                    </a:lnTo>
                    <a:lnTo>
                      <a:pt x="1100" y="943"/>
                    </a:lnTo>
                    <a:lnTo>
                      <a:pt x="1110" y="943"/>
                    </a:lnTo>
                    <a:lnTo>
                      <a:pt x="1105" y="938"/>
                    </a:lnTo>
                    <a:lnTo>
                      <a:pt x="1085" y="938"/>
                    </a:lnTo>
                    <a:lnTo>
                      <a:pt x="1071" y="943"/>
                    </a:lnTo>
                    <a:lnTo>
                      <a:pt x="1056" y="943"/>
                    </a:lnTo>
                    <a:lnTo>
                      <a:pt x="1056" y="938"/>
                    </a:lnTo>
                    <a:lnTo>
                      <a:pt x="1051" y="938"/>
                    </a:lnTo>
                    <a:lnTo>
                      <a:pt x="1051" y="933"/>
                    </a:lnTo>
                    <a:lnTo>
                      <a:pt x="1047" y="933"/>
                    </a:lnTo>
                    <a:lnTo>
                      <a:pt x="1047" y="928"/>
                    </a:lnTo>
                    <a:lnTo>
                      <a:pt x="1047" y="923"/>
                    </a:lnTo>
                    <a:lnTo>
                      <a:pt x="1042" y="918"/>
                    </a:lnTo>
                    <a:lnTo>
                      <a:pt x="1027" y="918"/>
                    </a:lnTo>
                    <a:lnTo>
                      <a:pt x="1022" y="913"/>
                    </a:lnTo>
                    <a:lnTo>
                      <a:pt x="1017" y="918"/>
                    </a:lnTo>
                    <a:lnTo>
                      <a:pt x="998" y="918"/>
                    </a:lnTo>
                    <a:lnTo>
                      <a:pt x="988" y="928"/>
                    </a:lnTo>
                    <a:lnTo>
                      <a:pt x="983" y="928"/>
                    </a:lnTo>
                    <a:lnTo>
                      <a:pt x="983" y="918"/>
                    </a:lnTo>
                    <a:lnTo>
                      <a:pt x="993" y="918"/>
                    </a:lnTo>
                    <a:lnTo>
                      <a:pt x="988" y="913"/>
                    </a:lnTo>
                    <a:lnTo>
                      <a:pt x="983" y="909"/>
                    </a:lnTo>
                    <a:lnTo>
                      <a:pt x="988" y="904"/>
                    </a:lnTo>
                    <a:lnTo>
                      <a:pt x="983" y="899"/>
                    </a:lnTo>
                    <a:lnTo>
                      <a:pt x="969" y="899"/>
                    </a:lnTo>
                    <a:lnTo>
                      <a:pt x="949" y="904"/>
                    </a:lnTo>
                    <a:lnTo>
                      <a:pt x="944" y="904"/>
                    </a:lnTo>
                    <a:lnTo>
                      <a:pt x="940" y="909"/>
                    </a:lnTo>
                    <a:lnTo>
                      <a:pt x="935" y="913"/>
                    </a:lnTo>
                    <a:lnTo>
                      <a:pt x="935" y="918"/>
                    </a:lnTo>
                    <a:lnTo>
                      <a:pt x="935" y="923"/>
                    </a:lnTo>
                    <a:lnTo>
                      <a:pt x="934" y="930"/>
                    </a:lnTo>
                    <a:lnTo>
                      <a:pt x="930" y="933"/>
                    </a:lnTo>
                    <a:lnTo>
                      <a:pt x="925" y="938"/>
                    </a:lnTo>
                    <a:lnTo>
                      <a:pt x="930" y="943"/>
                    </a:lnTo>
                    <a:lnTo>
                      <a:pt x="925" y="947"/>
                    </a:lnTo>
                    <a:lnTo>
                      <a:pt x="930" y="952"/>
                    </a:lnTo>
                    <a:lnTo>
                      <a:pt x="925" y="957"/>
                    </a:lnTo>
                    <a:lnTo>
                      <a:pt x="925" y="967"/>
                    </a:lnTo>
                    <a:lnTo>
                      <a:pt x="920" y="972"/>
                    </a:lnTo>
                    <a:lnTo>
                      <a:pt x="910" y="981"/>
                    </a:lnTo>
                    <a:lnTo>
                      <a:pt x="906" y="986"/>
                    </a:lnTo>
                    <a:lnTo>
                      <a:pt x="891" y="991"/>
                    </a:lnTo>
                    <a:lnTo>
                      <a:pt x="886" y="991"/>
                    </a:lnTo>
                    <a:lnTo>
                      <a:pt x="886" y="996"/>
                    </a:lnTo>
                    <a:lnTo>
                      <a:pt x="881" y="996"/>
                    </a:lnTo>
                    <a:lnTo>
                      <a:pt x="872" y="1001"/>
                    </a:lnTo>
                    <a:lnTo>
                      <a:pt x="867" y="1006"/>
                    </a:lnTo>
                    <a:lnTo>
                      <a:pt x="867" y="1011"/>
                    </a:lnTo>
                    <a:lnTo>
                      <a:pt x="862" y="1011"/>
                    </a:lnTo>
                    <a:lnTo>
                      <a:pt x="862" y="1016"/>
                    </a:lnTo>
                    <a:lnTo>
                      <a:pt x="857" y="1020"/>
                    </a:lnTo>
                    <a:lnTo>
                      <a:pt x="857" y="1025"/>
                    </a:lnTo>
                    <a:lnTo>
                      <a:pt x="852" y="1025"/>
                    </a:lnTo>
                    <a:lnTo>
                      <a:pt x="857" y="1030"/>
                    </a:lnTo>
                    <a:lnTo>
                      <a:pt x="857" y="1035"/>
                    </a:lnTo>
                    <a:lnTo>
                      <a:pt x="852" y="1040"/>
                    </a:lnTo>
                    <a:lnTo>
                      <a:pt x="847" y="1045"/>
                    </a:lnTo>
                    <a:lnTo>
                      <a:pt x="842" y="1045"/>
                    </a:lnTo>
                    <a:lnTo>
                      <a:pt x="833" y="1045"/>
                    </a:lnTo>
                    <a:lnTo>
                      <a:pt x="828" y="1045"/>
                    </a:lnTo>
                    <a:lnTo>
                      <a:pt x="828" y="1050"/>
                    </a:lnTo>
                    <a:lnTo>
                      <a:pt x="818" y="1050"/>
                    </a:lnTo>
                    <a:lnTo>
                      <a:pt x="818" y="1084"/>
                    </a:lnTo>
                    <a:lnTo>
                      <a:pt x="808" y="1098"/>
                    </a:lnTo>
                    <a:lnTo>
                      <a:pt x="784" y="1137"/>
                    </a:lnTo>
                    <a:lnTo>
                      <a:pt x="774" y="1137"/>
                    </a:lnTo>
                    <a:lnTo>
                      <a:pt x="769" y="1142"/>
                    </a:lnTo>
                    <a:lnTo>
                      <a:pt x="760" y="1147"/>
                    </a:lnTo>
                    <a:lnTo>
                      <a:pt x="755" y="1152"/>
                    </a:lnTo>
                    <a:lnTo>
                      <a:pt x="750" y="1147"/>
                    </a:lnTo>
                    <a:lnTo>
                      <a:pt x="745" y="1152"/>
                    </a:lnTo>
                    <a:lnTo>
                      <a:pt x="740" y="1152"/>
                    </a:lnTo>
                    <a:lnTo>
                      <a:pt x="731" y="1156"/>
                    </a:lnTo>
                    <a:lnTo>
                      <a:pt x="731" y="1171"/>
                    </a:lnTo>
                    <a:lnTo>
                      <a:pt x="726" y="1171"/>
                    </a:lnTo>
                    <a:lnTo>
                      <a:pt x="721" y="1161"/>
                    </a:lnTo>
                    <a:lnTo>
                      <a:pt x="716" y="1156"/>
                    </a:lnTo>
                    <a:lnTo>
                      <a:pt x="716" y="1152"/>
                    </a:lnTo>
                    <a:lnTo>
                      <a:pt x="711" y="1147"/>
                    </a:lnTo>
                    <a:lnTo>
                      <a:pt x="706" y="1137"/>
                    </a:lnTo>
                    <a:lnTo>
                      <a:pt x="667" y="1137"/>
                    </a:lnTo>
                    <a:lnTo>
                      <a:pt x="658" y="1132"/>
                    </a:lnTo>
                    <a:lnTo>
                      <a:pt x="628" y="1132"/>
                    </a:lnTo>
                    <a:lnTo>
                      <a:pt x="628" y="1127"/>
                    </a:lnTo>
                    <a:lnTo>
                      <a:pt x="614" y="1122"/>
                    </a:lnTo>
                    <a:lnTo>
                      <a:pt x="609" y="1122"/>
                    </a:lnTo>
                    <a:lnTo>
                      <a:pt x="609" y="1127"/>
                    </a:lnTo>
                    <a:lnTo>
                      <a:pt x="604" y="1127"/>
                    </a:lnTo>
                    <a:lnTo>
                      <a:pt x="604" y="1132"/>
                    </a:lnTo>
                    <a:lnTo>
                      <a:pt x="599" y="1132"/>
                    </a:lnTo>
                    <a:lnTo>
                      <a:pt x="594" y="1127"/>
                    </a:lnTo>
                    <a:lnTo>
                      <a:pt x="599" y="1127"/>
                    </a:lnTo>
                    <a:lnTo>
                      <a:pt x="604" y="1122"/>
                    </a:lnTo>
                    <a:lnTo>
                      <a:pt x="599" y="1118"/>
                    </a:lnTo>
                    <a:lnTo>
                      <a:pt x="590" y="1113"/>
                    </a:lnTo>
                    <a:lnTo>
                      <a:pt x="575" y="1113"/>
                    </a:lnTo>
                    <a:lnTo>
                      <a:pt x="560" y="1108"/>
                    </a:lnTo>
                    <a:lnTo>
                      <a:pt x="556" y="1103"/>
                    </a:lnTo>
                    <a:lnTo>
                      <a:pt x="546" y="1098"/>
                    </a:lnTo>
                    <a:lnTo>
                      <a:pt x="541" y="1098"/>
                    </a:lnTo>
                    <a:lnTo>
                      <a:pt x="541" y="1093"/>
                    </a:lnTo>
                    <a:lnTo>
                      <a:pt x="546" y="1088"/>
                    </a:lnTo>
                    <a:lnTo>
                      <a:pt x="551" y="1088"/>
                    </a:lnTo>
                    <a:lnTo>
                      <a:pt x="551" y="1074"/>
                    </a:lnTo>
                    <a:lnTo>
                      <a:pt x="541" y="1069"/>
                    </a:lnTo>
                    <a:lnTo>
                      <a:pt x="531" y="1064"/>
                    </a:lnTo>
                    <a:lnTo>
                      <a:pt x="512" y="1064"/>
                    </a:lnTo>
                    <a:lnTo>
                      <a:pt x="487" y="1059"/>
                    </a:lnTo>
                    <a:lnTo>
                      <a:pt x="473" y="1050"/>
                    </a:lnTo>
                    <a:lnTo>
                      <a:pt x="468" y="1045"/>
                    </a:lnTo>
                    <a:lnTo>
                      <a:pt x="458" y="1045"/>
                    </a:lnTo>
                    <a:lnTo>
                      <a:pt x="444" y="1040"/>
                    </a:lnTo>
                    <a:lnTo>
                      <a:pt x="449" y="1040"/>
                    </a:lnTo>
                    <a:lnTo>
                      <a:pt x="458" y="1035"/>
                    </a:lnTo>
                    <a:lnTo>
                      <a:pt x="458" y="1025"/>
                    </a:lnTo>
                    <a:lnTo>
                      <a:pt x="453" y="1020"/>
                    </a:lnTo>
                    <a:lnTo>
                      <a:pt x="444" y="1011"/>
                    </a:lnTo>
                    <a:lnTo>
                      <a:pt x="444" y="996"/>
                    </a:lnTo>
                    <a:lnTo>
                      <a:pt x="439" y="991"/>
                    </a:lnTo>
                    <a:lnTo>
                      <a:pt x="439" y="986"/>
                    </a:lnTo>
                    <a:lnTo>
                      <a:pt x="444" y="972"/>
                    </a:lnTo>
                    <a:lnTo>
                      <a:pt x="444" y="957"/>
                    </a:lnTo>
                    <a:lnTo>
                      <a:pt x="449" y="943"/>
                    </a:lnTo>
                    <a:lnTo>
                      <a:pt x="444" y="933"/>
                    </a:lnTo>
                    <a:lnTo>
                      <a:pt x="453" y="923"/>
                    </a:lnTo>
                    <a:lnTo>
                      <a:pt x="453" y="918"/>
                    </a:lnTo>
                    <a:lnTo>
                      <a:pt x="453" y="904"/>
                    </a:lnTo>
                    <a:lnTo>
                      <a:pt x="449" y="899"/>
                    </a:lnTo>
                    <a:lnTo>
                      <a:pt x="453" y="899"/>
                    </a:lnTo>
                    <a:lnTo>
                      <a:pt x="453" y="894"/>
                    </a:lnTo>
                    <a:lnTo>
                      <a:pt x="468" y="870"/>
                    </a:lnTo>
                    <a:lnTo>
                      <a:pt x="473" y="860"/>
                    </a:lnTo>
                    <a:lnTo>
                      <a:pt x="468" y="855"/>
                    </a:lnTo>
                    <a:lnTo>
                      <a:pt x="468" y="845"/>
                    </a:lnTo>
                    <a:lnTo>
                      <a:pt x="458" y="831"/>
                    </a:lnTo>
                    <a:lnTo>
                      <a:pt x="449" y="821"/>
                    </a:lnTo>
                    <a:lnTo>
                      <a:pt x="439" y="797"/>
                    </a:lnTo>
                    <a:lnTo>
                      <a:pt x="424" y="777"/>
                    </a:lnTo>
                    <a:lnTo>
                      <a:pt x="419" y="753"/>
                    </a:lnTo>
                    <a:lnTo>
                      <a:pt x="419" y="748"/>
                    </a:lnTo>
                    <a:lnTo>
                      <a:pt x="415" y="738"/>
                    </a:lnTo>
                    <a:lnTo>
                      <a:pt x="410" y="729"/>
                    </a:lnTo>
                    <a:lnTo>
                      <a:pt x="405" y="729"/>
                    </a:lnTo>
                    <a:lnTo>
                      <a:pt x="410" y="724"/>
                    </a:lnTo>
                    <a:lnTo>
                      <a:pt x="405" y="719"/>
                    </a:lnTo>
                    <a:lnTo>
                      <a:pt x="405" y="714"/>
                    </a:lnTo>
                    <a:lnTo>
                      <a:pt x="400" y="714"/>
                    </a:lnTo>
                    <a:lnTo>
                      <a:pt x="395" y="719"/>
                    </a:lnTo>
                    <a:lnTo>
                      <a:pt x="390" y="719"/>
                    </a:lnTo>
                    <a:lnTo>
                      <a:pt x="395" y="714"/>
                    </a:lnTo>
                    <a:lnTo>
                      <a:pt x="405" y="714"/>
                    </a:lnTo>
                    <a:lnTo>
                      <a:pt x="410" y="719"/>
                    </a:lnTo>
                    <a:lnTo>
                      <a:pt x="410" y="714"/>
                    </a:lnTo>
                    <a:lnTo>
                      <a:pt x="419" y="700"/>
                    </a:lnTo>
                    <a:lnTo>
                      <a:pt x="439" y="680"/>
                    </a:lnTo>
                    <a:lnTo>
                      <a:pt x="449" y="670"/>
                    </a:lnTo>
                    <a:lnTo>
                      <a:pt x="458" y="666"/>
                    </a:lnTo>
                    <a:lnTo>
                      <a:pt x="468" y="661"/>
                    </a:lnTo>
                    <a:lnTo>
                      <a:pt x="478" y="656"/>
                    </a:lnTo>
                    <a:lnTo>
                      <a:pt x="487" y="656"/>
                    </a:lnTo>
                    <a:lnTo>
                      <a:pt x="507" y="646"/>
                    </a:lnTo>
                    <a:lnTo>
                      <a:pt x="522" y="646"/>
                    </a:lnTo>
                    <a:lnTo>
                      <a:pt x="531" y="651"/>
                    </a:lnTo>
                    <a:lnTo>
                      <a:pt x="536" y="656"/>
                    </a:lnTo>
                    <a:lnTo>
                      <a:pt x="541" y="656"/>
                    </a:lnTo>
                    <a:lnTo>
                      <a:pt x="546" y="646"/>
                    </a:lnTo>
                    <a:lnTo>
                      <a:pt x="551" y="641"/>
                    </a:lnTo>
                    <a:lnTo>
                      <a:pt x="556" y="636"/>
                    </a:lnTo>
                    <a:lnTo>
                      <a:pt x="565" y="627"/>
                    </a:lnTo>
                    <a:lnTo>
                      <a:pt x="565" y="612"/>
                    </a:lnTo>
                    <a:lnTo>
                      <a:pt x="565" y="617"/>
                    </a:lnTo>
                    <a:lnTo>
                      <a:pt x="556" y="617"/>
                    </a:lnTo>
                    <a:lnTo>
                      <a:pt x="556" y="612"/>
                    </a:lnTo>
                    <a:lnTo>
                      <a:pt x="565" y="612"/>
                    </a:lnTo>
                    <a:lnTo>
                      <a:pt x="565" y="607"/>
                    </a:lnTo>
                    <a:lnTo>
                      <a:pt x="565" y="612"/>
                    </a:lnTo>
                    <a:lnTo>
                      <a:pt x="570" y="612"/>
                    </a:lnTo>
                    <a:lnTo>
                      <a:pt x="580" y="607"/>
                    </a:lnTo>
                    <a:lnTo>
                      <a:pt x="614" y="607"/>
                    </a:lnTo>
                    <a:lnTo>
                      <a:pt x="624" y="612"/>
                    </a:lnTo>
                    <a:lnTo>
                      <a:pt x="628" y="617"/>
                    </a:lnTo>
                    <a:lnTo>
                      <a:pt x="643" y="617"/>
                    </a:lnTo>
                    <a:lnTo>
                      <a:pt x="643" y="622"/>
                    </a:lnTo>
                    <a:lnTo>
                      <a:pt x="638" y="622"/>
                    </a:lnTo>
                    <a:lnTo>
                      <a:pt x="638" y="627"/>
                    </a:lnTo>
                    <a:lnTo>
                      <a:pt x="643" y="627"/>
                    </a:lnTo>
                    <a:lnTo>
                      <a:pt x="658" y="631"/>
                    </a:lnTo>
                    <a:lnTo>
                      <a:pt x="672" y="641"/>
                    </a:lnTo>
                    <a:lnTo>
                      <a:pt x="677" y="636"/>
                    </a:lnTo>
                    <a:lnTo>
                      <a:pt x="701" y="636"/>
                    </a:lnTo>
                    <a:lnTo>
                      <a:pt x="706" y="646"/>
                    </a:lnTo>
                    <a:lnTo>
                      <a:pt x="716" y="646"/>
                    </a:lnTo>
                    <a:lnTo>
                      <a:pt x="726" y="651"/>
                    </a:lnTo>
                    <a:lnTo>
                      <a:pt x="755" y="656"/>
                    </a:lnTo>
                    <a:lnTo>
                      <a:pt x="760" y="656"/>
                    </a:lnTo>
                    <a:lnTo>
                      <a:pt x="760" y="656"/>
                    </a:lnTo>
                    <a:lnTo>
                      <a:pt x="765" y="661"/>
                    </a:lnTo>
                    <a:lnTo>
                      <a:pt x="769" y="666"/>
                    </a:lnTo>
                    <a:lnTo>
                      <a:pt x="774" y="666"/>
                    </a:lnTo>
                    <a:lnTo>
                      <a:pt x="774" y="670"/>
                    </a:lnTo>
                    <a:lnTo>
                      <a:pt x="779" y="675"/>
                    </a:lnTo>
                    <a:lnTo>
                      <a:pt x="784" y="675"/>
                    </a:lnTo>
                    <a:lnTo>
                      <a:pt x="784" y="680"/>
                    </a:lnTo>
                    <a:lnTo>
                      <a:pt x="799" y="685"/>
                    </a:lnTo>
                    <a:lnTo>
                      <a:pt x="799" y="690"/>
                    </a:lnTo>
                    <a:lnTo>
                      <a:pt x="804" y="690"/>
                    </a:lnTo>
                    <a:lnTo>
                      <a:pt x="808" y="695"/>
                    </a:lnTo>
                    <a:lnTo>
                      <a:pt x="813" y="695"/>
                    </a:lnTo>
                    <a:lnTo>
                      <a:pt x="828" y="685"/>
                    </a:lnTo>
                    <a:lnTo>
                      <a:pt x="828" y="675"/>
                    </a:lnTo>
                    <a:lnTo>
                      <a:pt x="833" y="670"/>
                    </a:lnTo>
                    <a:lnTo>
                      <a:pt x="833" y="670"/>
                    </a:lnTo>
                    <a:lnTo>
                      <a:pt x="833" y="666"/>
                    </a:lnTo>
                    <a:lnTo>
                      <a:pt x="837" y="666"/>
                    </a:lnTo>
                    <a:lnTo>
                      <a:pt x="837" y="636"/>
                    </a:lnTo>
                    <a:lnTo>
                      <a:pt x="842" y="636"/>
                    </a:lnTo>
                    <a:lnTo>
                      <a:pt x="842" y="607"/>
                    </a:lnTo>
                    <a:lnTo>
                      <a:pt x="847" y="602"/>
                    </a:lnTo>
                    <a:lnTo>
                      <a:pt x="852" y="588"/>
                    </a:lnTo>
                    <a:lnTo>
                      <a:pt x="857" y="578"/>
                    </a:lnTo>
                    <a:lnTo>
                      <a:pt x="857" y="573"/>
                    </a:lnTo>
                    <a:lnTo>
                      <a:pt x="867" y="563"/>
                    </a:lnTo>
                    <a:lnTo>
                      <a:pt x="862" y="563"/>
                    </a:lnTo>
                    <a:lnTo>
                      <a:pt x="857" y="559"/>
                    </a:lnTo>
                    <a:lnTo>
                      <a:pt x="872" y="559"/>
                    </a:lnTo>
                    <a:lnTo>
                      <a:pt x="872" y="544"/>
                    </a:lnTo>
                    <a:lnTo>
                      <a:pt x="867" y="534"/>
                    </a:lnTo>
                    <a:lnTo>
                      <a:pt x="862" y="529"/>
                    </a:lnTo>
                    <a:lnTo>
                      <a:pt x="862" y="520"/>
                    </a:lnTo>
                    <a:lnTo>
                      <a:pt x="857" y="515"/>
                    </a:lnTo>
                    <a:lnTo>
                      <a:pt x="857" y="510"/>
                    </a:lnTo>
                    <a:lnTo>
                      <a:pt x="852" y="505"/>
                    </a:lnTo>
                    <a:lnTo>
                      <a:pt x="852" y="466"/>
                    </a:lnTo>
                    <a:lnTo>
                      <a:pt x="852" y="457"/>
                    </a:lnTo>
                    <a:lnTo>
                      <a:pt x="852" y="437"/>
                    </a:lnTo>
                    <a:lnTo>
                      <a:pt x="847" y="432"/>
                    </a:lnTo>
                    <a:lnTo>
                      <a:pt x="842" y="427"/>
                    </a:lnTo>
                    <a:lnTo>
                      <a:pt x="842" y="422"/>
                    </a:lnTo>
                    <a:lnTo>
                      <a:pt x="847" y="422"/>
                    </a:lnTo>
                    <a:lnTo>
                      <a:pt x="852" y="408"/>
                    </a:lnTo>
                    <a:lnTo>
                      <a:pt x="852" y="403"/>
                    </a:lnTo>
                    <a:lnTo>
                      <a:pt x="847" y="388"/>
                    </a:lnTo>
                    <a:lnTo>
                      <a:pt x="847" y="364"/>
                    </a:lnTo>
                    <a:lnTo>
                      <a:pt x="852" y="359"/>
                    </a:lnTo>
                    <a:lnTo>
                      <a:pt x="857" y="359"/>
                    </a:lnTo>
                    <a:lnTo>
                      <a:pt x="867" y="369"/>
                    </a:lnTo>
                    <a:lnTo>
                      <a:pt x="867" y="379"/>
                    </a:lnTo>
                    <a:lnTo>
                      <a:pt x="872" y="379"/>
                    </a:lnTo>
                    <a:lnTo>
                      <a:pt x="868" y="368"/>
                    </a:lnTo>
                    <a:lnTo>
                      <a:pt x="858" y="357"/>
                    </a:lnTo>
                    <a:lnTo>
                      <a:pt x="847" y="340"/>
                    </a:lnTo>
                    <a:lnTo>
                      <a:pt x="842" y="330"/>
                    </a:lnTo>
                    <a:lnTo>
                      <a:pt x="837" y="330"/>
                    </a:lnTo>
                    <a:lnTo>
                      <a:pt x="837" y="325"/>
                    </a:lnTo>
                    <a:lnTo>
                      <a:pt x="823" y="311"/>
                    </a:lnTo>
                    <a:lnTo>
                      <a:pt x="818" y="296"/>
                    </a:lnTo>
                    <a:lnTo>
                      <a:pt x="808" y="286"/>
                    </a:lnTo>
                    <a:lnTo>
                      <a:pt x="794" y="272"/>
                    </a:lnTo>
                    <a:lnTo>
                      <a:pt x="784" y="262"/>
                    </a:lnTo>
                    <a:lnTo>
                      <a:pt x="774" y="257"/>
                    </a:lnTo>
                    <a:lnTo>
                      <a:pt x="760" y="243"/>
                    </a:lnTo>
                    <a:lnTo>
                      <a:pt x="745" y="233"/>
                    </a:lnTo>
                    <a:lnTo>
                      <a:pt x="740" y="228"/>
                    </a:lnTo>
                    <a:lnTo>
                      <a:pt x="731" y="218"/>
                    </a:lnTo>
                    <a:lnTo>
                      <a:pt x="711" y="204"/>
                    </a:lnTo>
                    <a:lnTo>
                      <a:pt x="706" y="199"/>
                    </a:lnTo>
                    <a:lnTo>
                      <a:pt x="701" y="199"/>
                    </a:lnTo>
                    <a:lnTo>
                      <a:pt x="692" y="189"/>
                    </a:lnTo>
                    <a:lnTo>
                      <a:pt x="658" y="175"/>
                    </a:lnTo>
                    <a:lnTo>
                      <a:pt x="653" y="170"/>
                    </a:lnTo>
                    <a:lnTo>
                      <a:pt x="633" y="160"/>
                    </a:lnTo>
                    <a:lnTo>
                      <a:pt x="628" y="155"/>
                    </a:lnTo>
                    <a:lnTo>
                      <a:pt x="624" y="155"/>
                    </a:lnTo>
                    <a:lnTo>
                      <a:pt x="619" y="150"/>
                    </a:lnTo>
                    <a:lnTo>
                      <a:pt x="609" y="141"/>
                    </a:lnTo>
                    <a:lnTo>
                      <a:pt x="599" y="131"/>
                    </a:lnTo>
                    <a:lnTo>
                      <a:pt x="594" y="126"/>
                    </a:lnTo>
                    <a:lnTo>
                      <a:pt x="590" y="121"/>
                    </a:lnTo>
                    <a:lnTo>
                      <a:pt x="590" y="106"/>
                    </a:lnTo>
                    <a:lnTo>
                      <a:pt x="585" y="102"/>
                    </a:lnTo>
                    <a:lnTo>
                      <a:pt x="580" y="97"/>
                    </a:lnTo>
                    <a:lnTo>
                      <a:pt x="580" y="92"/>
                    </a:lnTo>
                    <a:lnTo>
                      <a:pt x="575" y="77"/>
                    </a:lnTo>
                    <a:lnTo>
                      <a:pt x="575" y="68"/>
                    </a:lnTo>
                    <a:lnTo>
                      <a:pt x="570" y="63"/>
                    </a:lnTo>
                    <a:lnTo>
                      <a:pt x="560" y="53"/>
                    </a:lnTo>
                    <a:lnTo>
                      <a:pt x="560" y="43"/>
                    </a:lnTo>
                    <a:lnTo>
                      <a:pt x="556" y="38"/>
                    </a:lnTo>
                    <a:lnTo>
                      <a:pt x="556" y="34"/>
                    </a:lnTo>
                    <a:lnTo>
                      <a:pt x="551" y="34"/>
                    </a:lnTo>
                    <a:lnTo>
                      <a:pt x="551" y="29"/>
                    </a:lnTo>
                    <a:lnTo>
                      <a:pt x="546" y="19"/>
                    </a:lnTo>
                    <a:lnTo>
                      <a:pt x="541" y="9"/>
                    </a:lnTo>
                    <a:lnTo>
                      <a:pt x="531" y="9"/>
                    </a:lnTo>
                    <a:lnTo>
                      <a:pt x="526" y="4"/>
                    </a:lnTo>
                    <a:lnTo>
                      <a:pt x="517" y="0"/>
                    </a:lnTo>
                    <a:lnTo>
                      <a:pt x="512" y="4"/>
                    </a:lnTo>
                    <a:lnTo>
                      <a:pt x="512" y="48"/>
                    </a:lnTo>
                    <a:lnTo>
                      <a:pt x="522" y="77"/>
                    </a:lnTo>
                    <a:lnTo>
                      <a:pt x="522" y="87"/>
                    </a:lnTo>
                    <a:lnTo>
                      <a:pt x="526" y="111"/>
                    </a:lnTo>
                    <a:lnTo>
                      <a:pt x="536" y="136"/>
                    </a:lnTo>
                    <a:lnTo>
                      <a:pt x="536" y="150"/>
                    </a:lnTo>
                    <a:lnTo>
                      <a:pt x="541" y="160"/>
                    </a:lnTo>
                    <a:lnTo>
                      <a:pt x="546" y="165"/>
                    </a:lnTo>
                    <a:lnTo>
                      <a:pt x="546" y="170"/>
                    </a:lnTo>
                    <a:lnTo>
                      <a:pt x="556" y="194"/>
                    </a:lnTo>
                    <a:lnTo>
                      <a:pt x="556" y="204"/>
                    </a:lnTo>
                    <a:lnTo>
                      <a:pt x="560" y="228"/>
                    </a:lnTo>
                    <a:lnTo>
                      <a:pt x="560" y="247"/>
                    </a:lnTo>
                    <a:lnTo>
                      <a:pt x="556" y="257"/>
                    </a:lnTo>
                    <a:lnTo>
                      <a:pt x="541" y="286"/>
                    </a:lnTo>
                    <a:lnTo>
                      <a:pt x="526" y="306"/>
                    </a:lnTo>
                    <a:lnTo>
                      <a:pt x="517" y="311"/>
                    </a:lnTo>
                    <a:lnTo>
                      <a:pt x="512" y="320"/>
                    </a:lnTo>
                    <a:lnTo>
                      <a:pt x="497" y="345"/>
                    </a:lnTo>
                    <a:lnTo>
                      <a:pt x="497" y="350"/>
                    </a:lnTo>
                    <a:lnTo>
                      <a:pt x="492" y="354"/>
                    </a:lnTo>
                    <a:lnTo>
                      <a:pt x="497" y="354"/>
                    </a:lnTo>
                    <a:lnTo>
                      <a:pt x="497" y="359"/>
                    </a:lnTo>
                    <a:lnTo>
                      <a:pt x="492" y="359"/>
                    </a:lnTo>
                    <a:lnTo>
                      <a:pt x="487" y="364"/>
                    </a:lnTo>
                    <a:lnTo>
                      <a:pt x="487" y="364"/>
                    </a:lnTo>
                    <a:lnTo>
                      <a:pt x="487" y="369"/>
                    </a:lnTo>
                    <a:lnTo>
                      <a:pt x="507" y="369"/>
                    </a:lnTo>
                    <a:lnTo>
                      <a:pt x="512" y="374"/>
                    </a:lnTo>
                    <a:lnTo>
                      <a:pt x="473" y="374"/>
                    </a:lnTo>
                    <a:lnTo>
                      <a:pt x="468" y="379"/>
                    </a:lnTo>
                    <a:lnTo>
                      <a:pt x="458" y="388"/>
                    </a:lnTo>
                    <a:lnTo>
                      <a:pt x="453" y="393"/>
                    </a:lnTo>
                    <a:lnTo>
                      <a:pt x="449" y="398"/>
                    </a:lnTo>
                    <a:lnTo>
                      <a:pt x="449" y="403"/>
                    </a:lnTo>
                    <a:lnTo>
                      <a:pt x="458" y="403"/>
                    </a:lnTo>
                    <a:lnTo>
                      <a:pt x="463" y="408"/>
                    </a:lnTo>
                    <a:lnTo>
                      <a:pt x="473" y="418"/>
                    </a:lnTo>
                    <a:lnTo>
                      <a:pt x="468" y="418"/>
                    </a:lnTo>
                    <a:lnTo>
                      <a:pt x="458" y="408"/>
                    </a:lnTo>
                    <a:lnTo>
                      <a:pt x="458" y="413"/>
                    </a:lnTo>
                    <a:lnTo>
                      <a:pt x="444" y="413"/>
                    </a:lnTo>
                    <a:lnTo>
                      <a:pt x="449" y="418"/>
                    </a:lnTo>
                    <a:lnTo>
                      <a:pt x="453" y="422"/>
                    </a:lnTo>
                    <a:lnTo>
                      <a:pt x="453" y="427"/>
                    </a:lnTo>
                    <a:lnTo>
                      <a:pt x="444" y="422"/>
                    </a:lnTo>
                    <a:lnTo>
                      <a:pt x="439" y="418"/>
                    </a:lnTo>
                    <a:lnTo>
                      <a:pt x="434" y="422"/>
                    </a:lnTo>
                    <a:lnTo>
                      <a:pt x="429" y="427"/>
                    </a:lnTo>
                    <a:lnTo>
                      <a:pt x="424" y="422"/>
                    </a:lnTo>
                    <a:lnTo>
                      <a:pt x="424" y="427"/>
                    </a:lnTo>
                    <a:lnTo>
                      <a:pt x="419" y="427"/>
                    </a:lnTo>
                    <a:lnTo>
                      <a:pt x="415" y="437"/>
                    </a:lnTo>
                    <a:lnTo>
                      <a:pt x="415" y="457"/>
                    </a:lnTo>
                    <a:lnTo>
                      <a:pt x="410" y="461"/>
                    </a:lnTo>
                    <a:lnTo>
                      <a:pt x="410" y="466"/>
                    </a:lnTo>
                    <a:lnTo>
                      <a:pt x="405" y="471"/>
                    </a:lnTo>
                    <a:lnTo>
                      <a:pt x="395" y="471"/>
                    </a:lnTo>
                    <a:lnTo>
                      <a:pt x="390" y="481"/>
                    </a:lnTo>
                    <a:lnTo>
                      <a:pt x="385" y="486"/>
                    </a:lnTo>
                    <a:lnTo>
                      <a:pt x="381" y="486"/>
                    </a:lnTo>
                    <a:lnTo>
                      <a:pt x="381" y="491"/>
                    </a:lnTo>
                    <a:lnTo>
                      <a:pt x="376" y="491"/>
                    </a:lnTo>
                    <a:lnTo>
                      <a:pt x="381" y="495"/>
                    </a:lnTo>
                    <a:lnTo>
                      <a:pt x="385" y="491"/>
                    </a:lnTo>
                    <a:lnTo>
                      <a:pt x="385" y="500"/>
                    </a:lnTo>
                    <a:lnTo>
                      <a:pt x="390" y="505"/>
                    </a:lnTo>
                    <a:lnTo>
                      <a:pt x="385" y="510"/>
                    </a:lnTo>
                    <a:lnTo>
                      <a:pt x="385" y="505"/>
                    </a:lnTo>
                    <a:lnTo>
                      <a:pt x="381" y="505"/>
                    </a:lnTo>
                    <a:lnTo>
                      <a:pt x="376" y="510"/>
                    </a:lnTo>
                    <a:lnTo>
                      <a:pt x="371" y="510"/>
                    </a:lnTo>
                    <a:lnTo>
                      <a:pt x="366" y="515"/>
                    </a:lnTo>
                    <a:lnTo>
                      <a:pt x="366" y="510"/>
                    </a:lnTo>
                    <a:lnTo>
                      <a:pt x="370" y="509"/>
                    </a:lnTo>
                    <a:lnTo>
                      <a:pt x="371" y="505"/>
                    </a:lnTo>
                    <a:lnTo>
                      <a:pt x="371" y="505"/>
                    </a:lnTo>
                    <a:lnTo>
                      <a:pt x="366" y="500"/>
                    </a:lnTo>
                    <a:lnTo>
                      <a:pt x="366" y="505"/>
                    </a:lnTo>
                    <a:lnTo>
                      <a:pt x="356" y="505"/>
                    </a:lnTo>
                    <a:lnTo>
                      <a:pt x="342" y="520"/>
                    </a:lnTo>
                    <a:lnTo>
                      <a:pt x="327" y="529"/>
                    </a:lnTo>
                    <a:lnTo>
                      <a:pt x="313" y="534"/>
                    </a:lnTo>
                    <a:lnTo>
                      <a:pt x="293" y="554"/>
                    </a:lnTo>
                    <a:lnTo>
                      <a:pt x="288" y="554"/>
                    </a:lnTo>
                    <a:lnTo>
                      <a:pt x="254" y="583"/>
                    </a:lnTo>
                    <a:lnTo>
                      <a:pt x="244" y="593"/>
                    </a:lnTo>
                    <a:lnTo>
                      <a:pt x="240" y="597"/>
                    </a:lnTo>
                    <a:lnTo>
                      <a:pt x="244" y="597"/>
                    </a:lnTo>
                    <a:lnTo>
                      <a:pt x="235" y="602"/>
                    </a:lnTo>
                    <a:lnTo>
                      <a:pt x="210" y="631"/>
                    </a:lnTo>
                    <a:lnTo>
                      <a:pt x="201" y="641"/>
                    </a:lnTo>
                    <a:lnTo>
                      <a:pt x="191" y="656"/>
                    </a:lnTo>
                    <a:lnTo>
                      <a:pt x="191" y="670"/>
                    </a:lnTo>
                    <a:lnTo>
                      <a:pt x="196" y="680"/>
                    </a:lnTo>
                    <a:lnTo>
                      <a:pt x="196" y="685"/>
                    </a:lnTo>
                    <a:lnTo>
                      <a:pt x="210" y="685"/>
                    </a:lnTo>
                    <a:lnTo>
                      <a:pt x="215" y="690"/>
                    </a:lnTo>
                    <a:lnTo>
                      <a:pt x="225" y="695"/>
                    </a:lnTo>
                    <a:lnTo>
                      <a:pt x="230" y="709"/>
                    </a:lnTo>
                    <a:lnTo>
                      <a:pt x="235" y="714"/>
                    </a:lnTo>
                    <a:lnTo>
                      <a:pt x="235" y="719"/>
                    </a:lnTo>
                    <a:lnTo>
                      <a:pt x="240" y="719"/>
                    </a:lnTo>
                    <a:lnTo>
                      <a:pt x="240" y="724"/>
                    </a:lnTo>
                    <a:lnTo>
                      <a:pt x="235" y="724"/>
                    </a:lnTo>
                    <a:lnTo>
                      <a:pt x="235" y="748"/>
                    </a:lnTo>
                    <a:lnTo>
                      <a:pt x="240" y="763"/>
                    </a:lnTo>
                    <a:lnTo>
                      <a:pt x="259" y="763"/>
                    </a:lnTo>
                    <a:lnTo>
                      <a:pt x="254" y="768"/>
                    </a:lnTo>
                    <a:lnTo>
                      <a:pt x="235" y="768"/>
                    </a:lnTo>
                    <a:lnTo>
                      <a:pt x="235" y="777"/>
                    </a:lnTo>
                    <a:lnTo>
                      <a:pt x="230" y="787"/>
                    </a:lnTo>
                    <a:lnTo>
                      <a:pt x="235" y="792"/>
                    </a:lnTo>
                    <a:lnTo>
                      <a:pt x="235" y="797"/>
                    </a:lnTo>
                    <a:lnTo>
                      <a:pt x="240" y="797"/>
                    </a:lnTo>
                    <a:lnTo>
                      <a:pt x="240" y="802"/>
                    </a:lnTo>
                    <a:lnTo>
                      <a:pt x="235" y="807"/>
                    </a:lnTo>
                    <a:lnTo>
                      <a:pt x="235" y="855"/>
                    </a:lnTo>
                    <a:lnTo>
                      <a:pt x="230" y="850"/>
                    </a:lnTo>
                    <a:lnTo>
                      <a:pt x="225" y="850"/>
                    </a:lnTo>
                    <a:lnTo>
                      <a:pt x="220" y="855"/>
                    </a:lnTo>
                    <a:lnTo>
                      <a:pt x="220" y="860"/>
                    </a:lnTo>
                    <a:lnTo>
                      <a:pt x="215" y="860"/>
                    </a:lnTo>
                    <a:lnTo>
                      <a:pt x="215" y="870"/>
                    </a:lnTo>
                    <a:lnTo>
                      <a:pt x="210" y="875"/>
                    </a:lnTo>
                    <a:lnTo>
                      <a:pt x="215" y="879"/>
                    </a:lnTo>
                    <a:lnTo>
                      <a:pt x="210" y="879"/>
                    </a:lnTo>
                    <a:lnTo>
                      <a:pt x="206" y="884"/>
                    </a:lnTo>
                    <a:lnTo>
                      <a:pt x="196" y="884"/>
                    </a:lnTo>
                    <a:lnTo>
                      <a:pt x="191" y="889"/>
                    </a:lnTo>
                    <a:lnTo>
                      <a:pt x="186" y="884"/>
                    </a:lnTo>
                    <a:lnTo>
                      <a:pt x="176" y="884"/>
                    </a:lnTo>
                    <a:lnTo>
                      <a:pt x="172" y="894"/>
                    </a:lnTo>
                    <a:lnTo>
                      <a:pt x="172" y="899"/>
                    </a:lnTo>
                    <a:lnTo>
                      <a:pt x="167" y="904"/>
                    </a:lnTo>
                    <a:lnTo>
                      <a:pt x="167" y="918"/>
                    </a:lnTo>
                    <a:lnTo>
                      <a:pt x="167" y="928"/>
                    </a:lnTo>
                    <a:lnTo>
                      <a:pt x="167" y="947"/>
                    </a:lnTo>
                    <a:lnTo>
                      <a:pt x="172" y="952"/>
                    </a:lnTo>
                    <a:lnTo>
                      <a:pt x="172" y="957"/>
                    </a:lnTo>
                    <a:lnTo>
                      <a:pt x="176" y="957"/>
                    </a:lnTo>
                    <a:lnTo>
                      <a:pt x="176" y="962"/>
                    </a:lnTo>
                    <a:lnTo>
                      <a:pt x="172" y="967"/>
                    </a:lnTo>
                    <a:lnTo>
                      <a:pt x="172" y="962"/>
                    </a:lnTo>
                    <a:lnTo>
                      <a:pt x="172" y="962"/>
                    </a:lnTo>
                    <a:lnTo>
                      <a:pt x="167" y="957"/>
                    </a:lnTo>
                    <a:lnTo>
                      <a:pt x="162" y="957"/>
                    </a:lnTo>
                    <a:lnTo>
                      <a:pt x="157" y="952"/>
                    </a:lnTo>
                    <a:lnTo>
                      <a:pt x="152" y="952"/>
                    </a:lnTo>
                    <a:lnTo>
                      <a:pt x="142" y="962"/>
                    </a:lnTo>
                    <a:lnTo>
                      <a:pt x="138" y="962"/>
                    </a:lnTo>
                    <a:lnTo>
                      <a:pt x="133" y="967"/>
                    </a:lnTo>
                    <a:lnTo>
                      <a:pt x="123" y="981"/>
                    </a:lnTo>
                    <a:lnTo>
                      <a:pt x="113" y="991"/>
                    </a:lnTo>
                    <a:lnTo>
                      <a:pt x="99" y="1006"/>
                    </a:lnTo>
                    <a:lnTo>
                      <a:pt x="94" y="1001"/>
                    </a:lnTo>
                    <a:lnTo>
                      <a:pt x="84" y="1001"/>
                    </a:lnTo>
                    <a:lnTo>
                      <a:pt x="79" y="1006"/>
                    </a:lnTo>
                    <a:lnTo>
                      <a:pt x="65" y="1016"/>
                    </a:lnTo>
                    <a:lnTo>
                      <a:pt x="60" y="1020"/>
                    </a:lnTo>
                    <a:lnTo>
                      <a:pt x="50" y="1025"/>
                    </a:lnTo>
                    <a:lnTo>
                      <a:pt x="45" y="1030"/>
                    </a:lnTo>
                    <a:lnTo>
                      <a:pt x="26" y="1040"/>
                    </a:lnTo>
                    <a:lnTo>
                      <a:pt x="0" y="1066"/>
                    </a:lnTo>
                    <a:lnTo>
                      <a:pt x="39" y="1131"/>
                    </a:lnTo>
                    <a:lnTo>
                      <a:pt x="44" y="1197"/>
                    </a:lnTo>
                    <a:lnTo>
                      <a:pt x="139" y="1315"/>
                    </a:lnTo>
                    <a:lnTo>
                      <a:pt x="188" y="1345"/>
                    </a:lnTo>
                    <a:lnTo>
                      <a:pt x="349" y="1586"/>
                    </a:lnTo>
                    <a:lnTo>
                      <a:pt x="394" y="1609"/>
                    </a:lnTo>
                    <a:lnTo>
                      <a:pt x="473" y="1608"/>
                    </a:lnTo>
                    <a:lnTo>
                      <a:pt x="526" y="1587"/>
                    </a:lnTo>
                    <a:lnTo>
                      <a:pt x="533" y="1563"/>
                    </a:lnTo>
                    <a:close/>
                    <a:moveTo>
                      <a:pt x="2154" y="1169"/>
                    </a:moveTo>
                    <a:lnTo>
                      <a:pt x="2167" y="1169"/>
                    </a:lnTo>
                    <a:lnTo>
                      <a:pt x="2174" y="1166"/>
                    </a:lnTo>
                    <a:lnTo>
                      <a:pt x="2174" y="1161"/>
                    </a:lnTo>
                    <a:lnTo>
                      <a:pt x="2154" y="1169"/>
                    </a:lnTo>
                    <a:close/>
                    <a:moveTo>
                      <a:pt x="2135" y="1169"/>
                    </a:moveTo>
                    <a:lnTo>
                      <a:pt x="2140" y="1166"/>
                    </a:lnTo>
                    <a:lnTo>
                      <a:pt x="2145" y="1166"/>
                    </a:lnTo>
                    <a:lnTo>
                      <a:pt x="2150" y="1161"/>
                    </a:lnTo>
                    <a:lnTo>
                      <a:pt x="2150" y="1166"/>
                    </a:lnTo>
                    <a:lnTo>
                      <a:pt x="2140" y="1171"/>
                    </a:lnTo>
                    <a:lnTo>
                      <a:pt x="2135" y="1171"/>
                    </a:lnTo>
                    <a:lnTo>
                      <a:pt x="2131" y="1171"/>
                    </a:lnTo>
                    <a:lnTo>
                      <a:pt x="2135" y="1169"/>
                    </a:lnTo>
                    <a:close/>
                    <a:moveTo>
                      <a:pt x="1879" y="942"/>
                    </a:moveTo>
                    <a:lnTo>
                      <a:pt x="1883" y="938"/>
                    </a:lnTo>
                    <a:lnTo>
                      <a:pt x="1887" y="943"/>
                    </a:lnTo>
                    <a:lnTo>
                      <a:pt x="1887" y="933"/>
                    </a:lnTo>
                    <a:lnTo>
                      <a:pt x="1878" y="933"/>
                    </a:lnTo>
                    <a:lnTo>
                      <a:pt x="1878" y="938"/>
                    </a:lnTo>
                    <a:lnTo>
                      <a:pt x="1879" y="942"/>
                    </a:lnTo>
                    <a:close/>
                    <a:moveTo>
                      <a:pt x="2383" y="928"/>
                    </a:moveTo>
                    <a:lnTo>
                      <a:pt x="2383" y="923"/>
                    </a:lnTo>
                    <a:lnTo>
                      <a:pt x="2388" y="928"/>
                    </a:lnTo>
                    <a:lnTo>
                      <a:pt x="2383" y="928"/>
                    </a:lnTo>
                    <a:close/>
                    <a:moveTo>
                      <a:pt x="1494" y="588"/>
                    </a:moveTo>
                    <a:lnTo>
                      <a:pt x="1499" y="593"/>
                    </a:lnTo>
                    <a:lnTo>
                      <a:pt x="1494" y="593"/>
                    </a:lnTo>
                    <a:lnTo>
                      <a:pt x="1494" y="588"/>
                    </a:lnTo>
                    <a:close/>
                    <a:moveTo>
                      <a:pt x="896" y="437"/>
                    </a:moveTo>
                    <a:lnTo>
                      <a:pt x="896" y="432"/>
                    </a:lnTo>
                    <a:lnTo>
                      <a:pt x="901" y="437"/>
                    </a:lnTo>
                    <a:lnTo>
                      <a:pt x="896" y="437"/>
                    </a:lnTo>
                    <a:close/>
                    <a:moveTo>
                      <a:pt x="1606" y="520"/>
                    </a:moveTo>
                    <a:lnTo>
                      <a:pt x="1601" y="520"/>
                    </a:lnTo>
                    <a:lnTo>
                      <a:pt x="1606" y="520"/>
                    </a:lnTo>
                    <a:lnTo>
                      <a:pt x="1610" y="515"/>
                    </a:lnTo>
                    <a:lnTo>
                      <a:pt x="1610" y="520"/>
                    </a:lnTo>
                    <a:lnTo>
                      <a:pt x="1610" y="525"/>
                    </a:lnTo>
                    <a:lnTo>
                      <a:pt x="1620" y="525"/>
                    </a:lnTo>
                    <a:lnTo>
                      <a:pt x="1620" y="520"/>
                    </a:lnTo>
                    <a:lnTo>
                      <a:pt x="1615" y="520"/>
                    </a:lnTo>
                    <a:lnTo>
                      <a:pt x="1620" y="515"/>
                    </a:lnTo>
                    <a:lnTo>
                      <a:pt x="1625" y="515"/>
                    </a:lnTo>
                    <a:lnTo>
                      <a:pt x="1630" y="510"/>
                    </a:lnTo>
                    <a:lnTo>
                      <a:pt x="1630" y="505"/>
                    </a:lnTo>
                    <a:lnTo>
                      <a:pt x="1635" y="505"/>
                    </a:lnTo>
                    <a:lnTo>
                      <a:pt x="1630" y="505"/>
                    </a:lnTo>
                    <a:lnTo>
                      <a:pt x="1625" y="500"/>
                    </a:lnTo>
                    <a:lnTo>
                      <a:pt x="1635" y="500"/>
                    </a:lnTo>
                    <a:lnTo>
                      <a:pt x="1635" y="495"/>
                    </a:lnTo>
                    <a:lnTo>
                      <a:pt x="1630" y="495"/>
                    </a:lnTo>
                    <a:lnTo>
                      <a:pt x="1625" y="491"/>
                    </a:lnTo>
                    <a:lnTo>
                      <a:pt x="1625" y="495"/>
                    </a:lnTo>
                    <a:lnTo>
                      <a:pt x="1620" y="495"/>
                    </a:lnTo>
                    <a:lnTo>
                      <a:pt x="1620" y="500"/>
                    </a:lnTo>
                    <a:lnTo>
                      <a:pt x="1620" y="505"/>
                    </a:lnTo>
                    <a:lnTo>
                      <a:pt x="1625" y="505"/>
                    </a:lnTo>
                    <a:lnTo>
                      <a:pt x="1625" y="510"/>
                    </a:lnTo>
                    <a:lnTo>
                      <a:pt x="1620" y="510"/>
                    </a:lnTo>
                    <a:lnTo>
                      <a:pt x="1615" y="515"/>
                    </a:lnTo>
                    <a:lnTo>
                      <a:pt x="1610" y="520"/>
                    </a:lnTo>
                    <a:lnTo>
                      <a:pt x="1606" y="520"/>
                    </a:lnTo>
                    <a:close/>
                    <a:moveTo>
                      <a:pt x="896" y="457"/>
                    </a:moveTo>
                    <a:lnTo>
                      <a:pt x="896" y="452"/>
                    </a:lnTo>
                    <a:lnTo>
                      <a:pt x="901" y="447"/>
                    </a:lnTo>
                    <a:lnTo>
                      <a:pt x="901" y="457"/>
                    </a:lnTo>
                    <a:lnTo>
                      <a:pt x="896" y="457"/>
                    </a:lnTo>
                    <a:close/>
                    <a:moveTo>
                      <a:pt x="1382" y="520"/>
                    </a:moveTo>
                    <a:lnTo>
                      <a:pt x="1387" y="520"/>
                    </a:lnTo>
                    <a:lnTo>
                      <a:pt x="1387" y="515"/>
                    </a:lnTo>
                    <a:lnTo>
                      <a:pt x="1382" y="515"/>
                    </a:lnTo>
                    <a:lnTo>
                      <a:pt x="1382" y="520"/>
                    </a:lnTo>
                    <a:close/>
                    <a:moveTo>
                      <a:pt x="2456" y="967"/>
                    </a:moveTo>
                    <a:lnTo>
                      <a:pt x="2461" y="967"/>
                    </a:lnTo>
                    <a:lnTo>
                      <a:pt x="2461" y="962"/>
                    </a:lnTo>
                    <a:lnTo>
                      <a:pt x="2456" y="962"/>
                    </a:lnTo>
                    <a:lnTo>
                      <a:pt x="2456" y="967"/>
                    </a:lnTo>
                    <a:close/>
                    <a:moveTo>
                      <a:pt x="1324" y="466"/>
                    </a:moveTo>
                    <a:lnTo>
                      <a:pt x="1328" y="466"/>
                    </a:lnTo>
                    <a:lnTo>
                      <a:pt x="1324" y="461"/>
                    </a:lnTo>
                    <a:lnTo>
                      <a:pt x="1319" y="457"/>
                    </a:lnTo>
                    <a:lnTo>
                      <a:pt x="1319" y="442"/>
                    </a:lnTo>
                    <a:lnTo>
                      <a:pt x="1324" y="437"/>
                    </a:lnTo>
                    <a:lnTo>
                      <a:pt x="1319" y="432"/>
                    </a:lnTo>
                    <a:lnTo>
                      <a:pt x="1319" y="422"/>
                    </a:lnTo>
                    <a:lnTo>
                      <a:pt x="1319" y="437"/>
                    </a:lnTo>
                    <a:lnTo>
                      <a:pt x="1314" y="427"/>
                    </a:lnTo>
                    <a:lnTo>
                      <a:pt x="1319" y="413"/>
                    </a:lnTo>
                    <a:lnTo>
                      <a:pt x="1328" y="398"/>
                    </a:lnTo>
                    <a:lnTo>
                      <a:pt x="1328" y="403"/>
                    </a:lnTo>
                    <a:lnTo>
                      <a:pt x="1333" y="398"/>
                    </a:lnTo>
                    <a:lnTo>
                      <a:pt x="1338" y="413"/>
                    </a:lnTo>
                    <a:lnTo>
                      <a:pt x="1338" y="408"/>
                    </a:lnTo>
                    <a:lnTo>
                      <a:pt x="1333" y="403"/>
                    </a:lnTo>
                    <a:lnTo>
                      <a:pt x="1328" y="403"/>
                    </a:lnTo>
                    <a:lnTo>
                      <a:pt x="1328" y="408"/>
                    </a:lnTo>
                    <a:lnTo>
                      <a:pt x="1333" y="418"/>
                    </a:lnTo>
                    <a:lnTo>
                      <a:pt x="1338" y="418"/>
                    </a:lnTo>
                    <a:lnTo>
                      <a:pt x="1333" y="422"/>
                    </a:lnTo>
                    <a:lnTo>
                      <a:pt x="1333" y="437"/>
                    </a:lnTo>
                    <a:lnTo>
                      <a:pt x="1338" y="442"/>
                    </a:lnTo>
                    <a:lnTo>
                      <a:pt x="1338" y="452"/>
                    </a:lnTo>
                    <a:lnTo>
                      <a:pt x="1343" y="452"/>
                    </a:lnTo>
                    <a:lnTo>
                      <a:pt x="1348" y="471"/>
                    </a:lnTo>
                    <a:lnTo>
                      <a:pt x="1343" y="481"/>
                    </a:lnTo>
                    <a:lnTo>
                      <a:pt x="1348" y="486"/>
                    </a:lnTo>
                    <a:lnTo>
                      <a:pt x="1348" y="491"/>
                    </a:lnTo>
                    <a:lnTo>
                      <a:pt x="1343" y="486"/>
                    </a:lnTo>
                    <a:lnTo>
                      <a:pt x="1343" y="476"/>
                    </a:lnTo>
                    <a:lnTo>
                      <a:pt x="1338" y="476"/>
                    </a:lnTo>
                    <a:lnTo>
                      <a:pt x="1338" y="481"/>
                    </a:lnTo>
                    <a:lnTo>
                      <a:pt x="1343" y="486"/>
                    </a:lnTo>
                    <a:lnTo>
                      <a:pt x="1348" y="495"/>
                    </a:lnTo>
                    <a:lnTo>
                      <a:pt x="1353" y="495"/>
                    </a:lnTo>
                    <a:lnTo>
                      <a:pt x="1353" y="505"/>
                    </a:lnTo>
                    <a:lnTo>
                      <a:pt x="1358" y="510"/>
                    </a:lnTo>
                    <a:lnTo>
                      <a:pt x="1348" y="505"/>
                    </a:lnTo>
                    <a:lnTo>
                      <a:pt x="1348" y="500"/>
                    </a:lnTo>
                    <a:lnTo>
                      <a:pt x="1353" y="505"/>
                    </a:lnTo>
                    <a:lnTo>
                      <a:pt x="1358" y="505"/>
                    </a:lnTo>
                    <a:lnTo>
                      <a:pt x="1362" y="510"/>
                    </a:lnTo>
                    <a:lnTo>
                      <a:pt x="1362" y="500"/>
                    </a:lnTo>
                    <a:lnTo>
                      <a:pt x="1367" y="500"/>
                    </a:lnTo>
                    <a:lnTo>
                      <a:pt x="1367" y="491"/>
                    </a:lnTo>
                    <a:lnTo>
                      <a:pt x="1372" y="491"/>
                    </a:lnTo>
                    <a:lnTo>
                      <a:pt x="1372" y="500"/>
                    </a:lnTo>
                    <a:lnTo>
                      <a:pt x="1367" y="505"/>
                    </a:lnTo>
                    <a:lnTo>
                      <a:pt x="1382" y="510"/>
                    </a:lnTo>
                    <a:lnTo>
                      <a:pt x="1387" y="515"/>
                    </a:lnTo>
                    <a:lnTo>
                      <a:pt x="1411" y="515"/>
                    </a:lnTo>
                    <a:lnTo>
                      <a:pt x="1406" y="520"/>
                    </a:lnTo>
                    <a:lnTo>
                      <a:pt x="1435" y="520"/>
                    </a:lnTo>
                    <a:lnTo>
                      <a:pt x="1440" y="525"/>
                    </a:lnTo>
                    <a:lnTo>
                      <a:pt x="1450" y="529"/>
                    </a:lnTo>
                    <a:lnTo>
                      <a:pt x="1479" y="529"/>
                    </a:lnTo>
                    <a:lnTo>
                      <a:pt x="1484" y="525"/>
                    </a:lnTo>
                    <a:lnTo>
                      <a:pt x="1479" y="525"/>
                    </a:lnTo>
                    <a:lnTo>
                      <a:pt x="1479" y="520"/>
                    </a:lnTo>
                    <a:lnTo>
                      <a:pt x="1484" y="520"/>
                    </a:lnTo>
                    <a:lnTo>
                      <a:pt x="1484" y="529"/>
                    </a:lnTo>
                    <a:lnTo>
                      <a:pt x="1552" y="529"/>
                    </a:lnTo>
                    <a:lnTo>
                      <a:pt x="1552" y="525"/>
                    </a:lnTo>
                    <a:lnTo>
                      <a:pt x="1562" y="525"/>
                    </a:lnTo>
                    <a:lnTo>
                      <a:pt x="1572" y="520"/>
                    </a:lnTo>
                    <a:lnTo>
                      <a:pt x="1572" y="515"/>
                    </a:lnTo>
                    <a:lnTo>
                      <a:pt x="1576" y="515"/>
                    </a:lnTo>
                    <a:lnTo>
                      <a:pt x="1581" y="510"/>
                    </a:lnTo>
                    <a:lnTo>
                      <a:pt x="1586" y="510"/>
                    </a:lnTo>
                    <a:lnTo>
                      <a:pt x="1586" y="505"/>
                    </a:lnTo>
                    <a:lnTo>
                      <a:pt x="1591" y="500"/>
                    </a:lnTo>
                    <a:lnTo>
                      <a:pt x="1596" y="500"/>
                    </a:lnTo>
                    <a:lnTo>
                      <a:pt x="1615" y="495"/>
                    </a:lnTo>
                    <a:lnTo>
                      <a:pt x="1620" y="491"/>
                    </a:lnTo>
                    <a:lnTo>
                      <a:pt x="1610" y="491"/>
                    </a:lnTo>
                    <a:lnTo>
                      <a:pt x="1615" y="486"/>
                    </a:lnTo>
                    <a:lnTo>
                      <a:pt x="1615" y="481"/>
                    </a:lnTo>
                    <a:lnTo>
                      <a:pt x="1620" y="481"/>
                    </a:lnTo>
                    <a:lnTo>
                      <a:pt x="1620" y="476"/>
                    </a:lnTo>
                    <a:lnTo>
                      <a:pt x="1625" y="476"/>
                    </a:lnTo>
                    <a:lnTo>
                      <a:pt x="1625" y="471"/>
                    </a:lnTo>
                    <a:lnTo>
                      <a:pt x="1635" y="471"/>
                    </a:lnTo>
                    <a:lnTo>
                      <a:pt x="1640" y="466"/>
                    </a:lnTo>
                    <a:lnTo>
                      <a:pt x="1644" y="466"/>
                    </a:lnTo>
                    <a:lnTo>
                      <a:pt x="1649" y="471"/>
                    </a:lnTo>
                    <a:lnTo>
                      <a:pt x="1669" y="471"/>
                    </a:lnTo>
                    <a:lnTo>
                      <a:pt x="1674" y="466"/>
                    </a:lnTo>
                    <a:lnTo>
                      <a:pt x="1669" y="461"/>
                    </a:lnTo>
                    <a:lnTo>
                      <a:pt x="1674" y="457"/>
                    </a:lnTo>
                    <a:lnTo>
                      <a:pt x="1683" y="461"/>
                    </a:lnTo>
                    <a:lnTo>
                      <a:pt x="1698" y="457"/>
                    </a:lnTo>
                    <a:lnTo>
                      <a:pt x="1712" y="452"/>
                    </a:lnTo>
                    <a:lnTo>
                      <a:pt x="1712" y="447"/>
                    </a:lnTo>
                    <a:lnTo>
                      <a:pt x="1717" y="447"/>
                    </a:lnTo>
                    <a:lnTo>
                      <a:pt x="1717" y="442"/>
                    </a:lnTo>
                    <a:lnTo>
                      <a:pt x="1722" y="432"/>
                    </a:lnTo>
                    <a:lnTo>
                      <a:pt x="1722" y="427"/>
                    </a:lnTo>
                    <a:lnTo>
                      <a:pt x="1722" y="447"/>
                    </a:lnTo>
                    <a:lnTo>
                      <a:pt x="1717" y="447"/>
                    </a:lnTo>
                    <a:lnTo>
                      <a:pt x="1712" y="452"/>
                    </a:lnTo>
                    <a:lnTo>
                      <a:pt x="1708" y="457"/>
                    </a:lnTo>
                    <a:lnTo>
                      <a:pt x="1698" y="461"/>
                    </a:lnTo>
                    <a:lnTo>
                      <a:pt x="1693" y="466"/>
                    </a:lnTo>
                    <a:lnTo>
                      <a:pt x="1688" y="476"/>
                    </a:lnTo>
                    <a:lnTo>
                      <a:pt x="1688" y="481"/>
                    </a:lnTo>
                    <a:lnTo>
                      <a:pt x="1683" y="481"/>
                    </a:lnTo>
                    <a:lnTo>
                      <a:pt x="1669" y="495"/>
                    </a:lnTo>
                    <a:lnTo>
                      <a:pt x="1659" y="500"/>
                    </a:lnTo>
                    <a:lnTo>
                      <a:pt x="1659" y="505"/>
                    </a:lnTo>
                    <a:lnTo>
                      <a:pt x="1654" y="510"/>
                    </a:lnTo>
                    <a:lnTo>
                      <a:pt x="1654" y="520"/>
                    </a:lnTo>
                    <a:lnTo>
                      <a:pt x="1664" y="515"/>
                    </a:lnTo>
                    <a:lnTo>
                      <a:pt x="1664" y="510"/>
                    </a:lnTo>
                    <a:lnTo>
                      <a:pt x="1683" y="500"/>
                    </a:lnTo>
                    <a:lnTo>
                      <a:pt x="1693" y="495"/>
                    </a:lnTo>
                    <a:lnTo>
                      <a:pt x="1708" y="486"/>
                    </a:lnTo>
                    <a:lnTo>
                      <a:pt x="1712" y="476"/>
                    </a:lnTo>
                    <a:lnTo>
                      <a:pt x="1717" y="471"/>
                    </a:lnTo>
                    <a:lnTo>
                      <a:pt x="1717" y="466"/>
                    </a:lnTo>
                    <a:lnTo>
                      <a:pt x="1722" y="457"/>
                    </a:lnTo>
                    <a:lnTo>
                      <a:pt x="1722" y="442"/>
                    </a:lnTo>
                    <a:lnTo>
                      <a:pt x="1727" y="427"/>
                    </a:lnTo>
                    <a:lnTo>
                      <a:pt x="1727" y="413"/>
                    </a:lnTo>
                    <a:lnTo>
                      <a:pt x="1722" y="398"/>
                    </a:lnTo>
                    <a:lnTo>
                      <a:pt x="1712" y="369"/>
                    </a:lnTo>
                    <a:lnTo>
                      <a:pt x="1712" y="364"/>
                    </a:lnTo>
                    <a:lnTo>
                      <a:pt x="1708" y="369"/>
                    </a:lnTo>
                    <a:lnTo>
                      <a:pt x="1708" y="374"/>
                    </a:lnTo>
                    <a:lnTo>
                      <a:pt x="1708" y="369"/>
                    </a:lnTo>
                    <a:lnTo>
                      <a:pt x="1703" y="369"/>
                    </a:lnTo>
                    <a:lnTo>
                      <a:pt x="1703" y="359"/>
                    </a:lnTo>
                    <a:lnTo>
                      <a:pt x="1708" y="364"/>
                    </a:lnTo>
                    <a:lnTo>
                      <a:pt x="1712" y="364"/>
                    </a:lnTo>
                    <a:lnTo>
                      <a:pt x="1708" y="354"/>
                    </a:lnTo>
                    <a:lnTo>
                      <a:pt x="1698" y="330"/>
                    </a:lnTo>
                    <a:lnTo>
                      <a:pt x="1693" y="320"/>
                    </a:lnTo>
                    <a:lnTo>
                      <a:pt x="1693" y="316"/>
                    </a:lnTo>
                    <a:lnTo>
                      <a:pt x="1688" y="316"/>
                    </a:lnTo>
                    <a:lnTo>
                      <a:pt x="1688" y="311"/>
                    </a:lnTo>
                    <a:lnTo>
                      <a:pt x="1683" y="296"/>
                    </a:lnTo>
                    <a:lnTo>
                      <a:pt x="1683" y="281"/>
                    </a:lnTo>
                    <a:lnTo>
                      <a:pt x="1678" y="272"/>
                    </a:lnTo>
                    <a:lnTo>
                      <a:pt x="1669" y="257"/>
                    </a:lnTo>
                    <a:lnTo>
                      <a:pt x="1664" y="252"/>
                    </a:lnTo>
                    <a:lnTo>
                      <a:pt x="1664" y="238"/>
                    </a:lnTo>
                    <a:lnTo>
                      <a:pt x="1659" y="233"/>
                    </a:lnTo>
                    <a:lnTo>
                      <a:pt x="1659" y="223"/>
                    </a:lnTo>
                    <a:lnTo>
                      <a:pt x="1649" y="213"/>
                    </a:lnTo>
                    <a:lnTo>
                      <a:pt x="1640" y="209"/>
                    </a:lnTo>
                    <a:lnTo>
                      <a:pt x="1630" y="204"/>
                    </a:lnTo>
                    <a:lnTo>
                      <a:pt x="1620" y="199"/>
                    </a:lnTo>
                    <a:lnTo>
                      <a:pt x="1606" y="194"/>
                    </a:lnTo>
                    <a:lnTo>
                      <a:pt x="1601" y="189"/>
                    </a:lnTo>
                    <a:lnTo>
                      <a:pt x="1591" y="184"/>
                    </a:lnTo>
                    <a:lnTo>
                      <a:pt x="1542" y="184"/>
                    </a:lnTo>
                    <a:lnTo>
                      <a:pt x="1537" y="189"/>
                    </a:lnTo>
                    <a:lnTo>
                      <a:pt x="1508" y="199"/>
                    </a:lnTo>
                    <a:lnTo>
                      <a:pt x="1479" y="209"/>
                    </a:lnTo>
                    <a:lnTo>
                      <a:pt x="1460" y="223"/>
                    </a:lnTo>
                    <a:lnTo>
                      <a:pt x="1440" y="238"/>
                    </a:lnTo>
                    <a:lnTo>
                      <a:pt x="1426" y="247"/>
                    </a:lnTo>
                    <a:lnTo>
                      <a:pt x="1421" y="257"/>
                    </a:lnTo>
                    <a:lnTo>
                      <a:pt x="1406" y="272"/>
                    </a:lnTo>
                    <a:lnTo>
                      <a:pt x="1401" y="277"/>
                    </a:lnTo>
                    <a:lnTo>
                      <a:pt x="1387" y="296"/>
                    </a:lnTo>
                    <a:lnTo>
                      <a:pt x="1382" y="301"/>
                    </a:lnTo>
                    <a:lnTo>
                      <a:pt x="1382" y="306"/>
                    </a:lnTo>
                    <a:lnTo>
                      <a:pt x="1367" y="325"/>
                    </a:lnTo>
                    <a:lnTo>
                      <a:pt x="1367" y="330"/>
                    </a:lnTo>
                    <a:lnTo>
                      <a:pt x="1353" y="350"/>
                    </a:lnTo>
                    <a:lnTo>
                      <a:pt x="1348" y="354"/>
                    </a:lnTo>
                    <a:lnTo>
                      <a:pt x="1338" y="374"/>
                    </a:lnTo>
                    <a:lnTo>
                      <a:pt x="1333" y="379"/>
                    </a:lnTo>
                    <a:lnTo>
                      <a:pt x="1333" y="384"/>
                    </a:lnTo>
                    <a:lnTo>
                      <a:pt x="1319" y="413"/>
                    </a:lnTo>
                    <a:lnTo>
                      <a:pt x="1309" y="432"/>
                    </a:lnTo>
                    <a:lnTo>
                      <a:pt x="1309" y="452"/>
                    </a:lnTo>
                    <a:lnTo>
                      <a:pt x="1314" y="461"/>
                    </a:lnTo>
                    <a:lnTo>
                      <a:pt x="1319" y="466"/>
                    </a:lnTo>
                    <a:lnTo>
                      <a:pt x="1319" y="471"/>
                    </a:lnTo>
                    <a:lnTo>
                      <a:pt x="1324" y="471"/>
                    </a:lnTo>
                    <a:lnTo>
                      <a:pt x="1319" y="466"/>
                    </a:lnTo>
                    <a:lnTo>
                      <a:pt x="1324" y="461"/>
                    </a:lnTo>
                    <a:lnTo>
                      <a:pt x="1324" y="457"/>
                    </a:lnTo>
                    <a:lnTo>
                      <a:pt x="1324" y="461"/>
                    </a:lnTo>
                    <a:lnTo>
                      <a:pt x="1324" y="466"/>
                    </a:lnTo>
                    <a:close/>
                    <a:moveTo>
                      <a:pt x="1328" y="447"/>
                    </a:moveTo>
                    <a:lnTo>
                      <a:pt x="1333" y="447"/>
                    </a:lnTo>
                    <a:lnTo>
                      <a:pt x="1333" y="442"/>
                    </a:lnTo>
                    <a:lnTo>
                      <a:pt x="1328" y="442"/>
                    </a:lnTo>
                    <a:lnTo>
                      <a:pt x="1328" y="447"/>
                    </a:lnTo>
                    <a:close/>
                    <a:moveTo>
                      <a:pt x="1431" y="559"/>
                    </a:moveTo>
                    <a:lnTo>
                      <a:pt x="1431" y="554"/>
                    </a:lnTo>
                    <a:lnTo>
                      <a:pt x="1426" y="544"/>
                    </a:lnTo>
                    <a:lnTo>
                      <a:pt x="1426" y="549"/>
                    </a:lnTo>
                    <a:lnTo>
                      <a:pt x="1431" y="559"/>
                    </a:lnTo>
                    <a:close/>
                    <a:moveTo>
                      <a:pt x="1951" y="1132"/>
                    </a:moveTo>
                    <a:lnTo>
                      <a:pt x="1960" y="1127"/>
                    </a:lnTo>
                    <a:lnTo>
                      <a:pt x="1956" y="1132"/>
                    </a:lnTo>
                    <a:lnTo>
                      <a:pt x="1951" y="1132"/>
                    </a:lnTo>
                    <a:close/>
                    <a:moveTo>
                      <a:pt x="1513" y="539"/>
                    </a:moveTo>
                    <a:lnTo>
                      <a:pt x="1508" y="544"/>
                    </a:lnTo>
                    <a:lnTo>
                      <a:pt x="1499" y="544"/>
                    </a:lnTo>
                    <a:lnTo>
                      <a:pt x="1499" y="539"/>
                    </a:lnTo>
                    <a:lnTo>
                      <a:pt x="1513" y="539"/>
                    </a:lnTo>
                    <a:close/>
                    <a:moveTo>
                      <a:pt x="1897" y="913"/>
                    </a:moveTo>
                    <a:lnTo>
                      <a:pt x="1892" y="913"/>
                    </a:lnTo>
                    <a:lnTo>
                      <a:pt x="1892" y="904"/>
                    </a:lnTo>
                    <a:lnTo>
                      <a:pt x="1897" y="904"/>
                    </a:lnTo>
                    <a:lnTo>
                      <a:pt x="1897" y="899"/>
                    </a:lnTo>
                    <a:lnTo>
                      <a:pt x="1902" y="904"/>
                    </a:lnTo>
                    <a:lnTo>
                      <a:pt x="1902" y="909"/>
                    </a:lnTo>
                    <a:lnTo>
                      <a:pt x="1897" y="909"/>
                    </a:lnTo>
                    <a:lnTo>
                      <a:pt x="1897" y="913"/>
                    </a:lnTo>
                    <a:close/>
                    <a:moveTo>
                      <a:pt x="1610" y="505"/>
                    </a:moveTo>
                    <a:lnTo>
                      <a:pt x="1610" y="510"/>
                    </a:lnTo>
                    <a:lnTo>
                      <a:pt x="1615" y="505"/>
                    </a:lnTo>
                    <a:lnTo>
                      <a:pt x="1615" y="500"/>
                    </a:lnTo>
                    <a:lnTo>
                      <a:pt x="1610" y="500"/>
                    </a:lnTo>
                    <a:lnTo>
                      <a:pt x="1610" y="505"/>
                    </a:lnTo>
                    <a:close/>
                    <a:moveTo>
                      <a:pt x="872" y="393"/>
                    </a:moveTo>
                    <a:lnTo>
                      <a:pt x="876" y="393"/>
                    </a:lnTo>
                    <a:lnTo>
                      <a:pt x="876" y="384"/>
                    </a:lnTo>
                    <a:lnTo>
                      <a:pt x="872" y="384"/>
                    </a:lnTo>
                    <a:lnTo>
                      <a:pt x="872" y="393"/>
                    </a:lnTo>
                    <a:close/>
                    <a:moveTo>
                      <a:pt x="1324" y="476"/>
                    </a:moveTo>
                    <a:lnTo>
                      <a:pt x="1333" y="491"/>
                    </a:lnTo>
                    <a:lnTo>
                      <a:pt x="1338" y="491"/>
                    </a:lnTo>
                    <a:lnTo>
                      <a:pt x="1328" y="476"/>
                    </a:lnTo>
                    <a:lnTo>
                      <a:pt x="1324" y="476"/>
                    </a:lnTo>
                    <a:close/>
                    <a:moveTo>
                      <a:pt x="2461" y="981"/>
                    </a:moveTo>
                    <a:lnTo>
                      <a:pt x="2461" y="977"/>
                    </a:lnTo>
                    <a:lnTo>
                      <a:pt x="2476" y="977"/>
                    </a:lnTo>
                    <a:lnTo>
                      <a:pt x="2476" y="981"/>
                    </a:lnTo>
                    <a:lnTo>
                      <a:pt x="2485" y="981"/>
                    </a:lnTo>
                    <a:lnTo>
                      <a:pt x="2490" y="986"/>
                    </a:lnTo>
                    <a:lnTo>
                      <a:pt x="2495" y="986"/>
                    </a:lnTo>
                    <a:lnTo>
                      <a:pt x="2500" y="991"/>
                    </a:lnTo>
                    <a:lnTo>
                      <a:pt x="2500" y="996"/>
                    </a:lnTo>
                    <a:lnTo>
                      <a:pt x="2505" y="1001"/>
                    </a:lnTo>
                    <a:lnTo>
                      <a:pt x="2505" y="1016"/>
                    </a:lnTo>
                    <a:lnTo>
                      <a:pt x="2510" y="1016"/>
                    </a:lnTo>
                    <a:lnTo>
                      <a:pt x="2510" y="1035"/>
                    </a:lnTo>
                    <a:lnTo>
                      <a:pt x="2505" y="1040"/>
                    </a:lnTo>
                    <a:lnTo>
                      <a:pt x="2505" y="1035"/>
                    </a:lnTo>
                    <a:lnTo>
                      <a:pt x="2510" y="1030"/>
                    </a:lnTo>
                    <a:lnTo>
                      <a:pt x="2505" y="1020"/>
                    </a:lnTo>
                    <a:lnTo>
                      <a:pt x="2500" y="1016"/>
                    </a:lnTo>
                    <a:lnTo>
                      <a:pt x="2500" y="1025"/>
                    </a:lnTo>
                    <a:lnTo>
                      <a:pt x="2500" y="1020"/>
                    </a:lnTo>
                    <a:lnTo>
                      <a:pt x="2490" y="1011"/>
                    </a:lnTo>
                    <a:lnTo>
                      <a:pt x="2485" y="1006"/>
                    </a:lnTo>
                    <a:lnTo>
                      <a:pt x="2495" y="1006"/>
                    </a:lnTo>
                    <a:lnTo>
                      <a:pt x="2495" y="1011"/>
                    </a:lnTo>
                    <a:lnTo>
                      <a:pt x="2500" y="1016"/>
                    </a:lnTo>
                    <a:lnTo>
                      <a:pt x="2490" y="996"/>
                    </a:lnTo>
                    <a:lnTo>
                      <a:pt x="2485" y="991"/>
                    </a:lnTo>
                    <a:lnTo>
                      <a:pt x="2485" y="986"/>
                    </a:lnTo>
                    <a:lnTo>
                      <a:pt x="2476" y="981"/>
                    </a:lnTo>
                    <a:lnTo>
                      <a:pt x="2471" y="981"/>
                    </a:lnTo>
                    <a:lnTo>
                      <a:pt x="2466" y="977"/>
                    </a:lnTo>
                    <a:lnTo>
                      <a:pt x="2461" y="981"/>
                    </a:lnTo>
                    <a:close/>
                    <a:moveTo>
                      <a:pt x="2082" y="1166"/>
                    </a:moveTo>
                    <a:lnTo>
                      <a:pt x="2077" y="1166"/>
                    </a:lnTo>
                    <a:lnTo>
                      <a:pt x="2072" y="1161"/>
                    </a:lnTo>
                    <a:lnTo>
                      <a:pt x="2087" y="1161"/>
                    </a:lnTo>
                    <a:lnTo>
                      <a:pt x="2082" y="1166"/>
                    </a:lnTo>
                    <a:close/>
                    <a:moveTo>
                      <a:pt x="1338" y="471"/>
                    </a:moveTo>
                    <a:lnTo>
                      <a:pt x="1338" y="466"/>
                    </a:lnTo>
                    <a:lnTo>
                      <a:pt x="1333" y="452"/>
                    </a:lnTo>
                    <a:lnTo>
                      <a:pt x="1333" y="461"/>
                    </a:lnTo>
                    <a:lnTo>
                      <a:pt x="1338" y="471"/>
                    </a:lnTo>
                    <a:close/>
                    <a:moveTo>
                      <a:pt x="886" y="437"/>
                    </a:moveTo>
                    <a:lnTo>
                      <a:pt x="881" y="435"/>
                    </a:lnTo>
                    <a:lnTo>
                      <a:pt x="876" y="432"/>
                    </a:lnTo>
                    <a:lnTo>
                      <a:pt x="876" y="427"/>
                    </a:lnTo>
                    <a:lnTo>
                      <a:pt x="881" y="432"/>
                    </a:lnTo>
                    <a:lnTo>
                      <a:pt x="886" y="432"/>
                    </a:lnTo>
                    <a:lnTo>
                      <a:pt x="891" y="437"/>
                    </a:lnTo>
                    <a:lnTo>
                      <a:pt x="886" y="437"/>
                    </a:lnTo>
                    <a:close/>
                    <a:moveTo>
                      <a:pt x="2699" y="1239"/>
                    </a:moveTo>
                    <a:lnTo>
                      <a:pt x="2704" y="1234"/>
                    </a:lnTo>
                    <a:lnTo>
                      <a:pt x="2704" y="1229"/>
                    </a:lnTo>
                    <a:lnTo>
                      <a:pt x="2714" y="1229"/>
                    </a:lnTo>
                    <a:lnTo>
                      <a:pt x="2709" y="1234"/>
                    </a:lnTo>
                    <a:lnTo>
                      <a:pt x="2704" y="1244"/>
                    </a:lnTo>
                    <a:lnTo>
                      <a:pt x="2699" y="1239"/>
                    </a:lnTo>
                    <a:close/>
                    <a:moveTo>
                      <a:pt x="1499" y="597"/>
                    </a:moveTo>
                    <a:lnTo>
                      <a:pt x="1479" y="597"/>
                    </a:lnTo>
                    <a:lnTo>
                      <a:pt x="1469" y="593"/>
                    </a:lnTo>
                    <a:lnTo>
                      <a:pt x="1465" y="593"/>
                    </a:lnTo>
                    <a:lnTo>
                      <a:pt x="1484" y="593"/>
                    </a:lnTo>
                    <a:lnTo>
                      <a:pt x="1494" y="597"/>
                    </a:lnTo>
                    <a:lnTo>
                      <a:pt x="1499" y="597"/>
                    </a:lnTo>
                    <a:close/>
                    <a:moveTo>
                      <a:pt x="1625" y="529"/>
                    </a:moveTo>
                    <a:lnTo>
                      <a:pt x="1635" y="529"/>
                    </a:lnTo>
                    <a:lnTo>
                      <a:pt x="1644" y="525"/>
                    </a:lnTo>
                    <a:lnTo>
                      <a:pt x="1649" y="525"/>
                    </a:lnTo>
                    <a:lnTo>
                      <a:pt x="1644" y="520"/>
                    </a:lnTo>
                    <a:lnTo>
                      <a:pt x="1640" y="525"/>
                    </a:lnTo>
                    <a:lnTo>
                      <a:pt x="1625" y="525"/>
                    </a:lnTo>
                    <a:lnTo>
                      <a:pt x="1620" y="529"/>
                    </a:lnTo>
                    <a:lnTo>
                      <a:pt x="1625" y="529"/>
                    </a:lnTo>
                    <a:close/>
                    <a:moveTo>
                      <a:pt x="881" y="422"/>
                    </a:moveTo>
                    <a:lnTo>
                      <a:pt x="881" y="418"/>
                    </a:lnTo>
                    <a:lnTo>
                      <a:pt x="876" y="413"/>
                    </a:lnTo>
                    <a:lnTo>
                      <a:pt x="875" y="406"/>
                    </a:lnTo>
                    <a:lnTo>
                      <a:pt x="872" y="403"/>
                    </a:lnTo>
                    <a:lnTo>
                      <a:pt x="872" y="398"/>
                    </a:lnTo>
                    <a:lnTo>
                      <a:pt x="876" y="403"/>
                    </a:lnTo>
                    <a:lnTo>
                      <a:pt x="881" y="403"/>
                    </a:lnTo>
                    <a:lnTo>
                      <a:pt x="881" y="413"/>
                    </a:lnTo>
                    <a:lnTo>
                      <a:pt x="886" y="422"/>
                    </a:lnTo>
                    <a:lnTo>
                      <a:pt x="881" y="422"/>
                    </a:lnTo>
                    <a:close/>
                    <a:moveTo>
                      <a:pt x="2417" y="943"/>
                    </a:moveTo>
                    <a:lnTo>
                      <a:pt x="2422" y="947"/>
                    </a:lnTo>
                    <a:lnTo>
                      <a:pt x="2417" y="952"/>
                    </a:lnTo>
                    <a:lnTo>
                      <a:pt x="2417" y="957"/>
                    </a:lnTo>
                    <a:lnTo>
                      <a:pt x="2412" y="957"/>
                    </a:lnTo>
                    <a:lnTo>
                      <a:pt x="2408" y="952"/>
                    </a:lnTo>
                    <a:lnTo>
                      <a:pt x="2408" y="947"/>
                    </a:lnTo>
                    <a:lnTo>
                      <a:pt x="2403" y="938"/>
                    </a:lnTo>
                    <a:lnTo>
                      <a:pt x="2417" y="943"/>
                    </a:lnTo>
                    <a:close/>
                    <a:moveTo>
                      <a:pt x="1411" y="559"/>
                    </a:moveTo>
                    <a:lnTo>
                      <a:pt x="1406" y="554"/>
                    </a:lnTo>
                    <a:lnTo>
                      <a:pt x="1387" y="534"/>
                    </a:lnTo>
                    <a:lnTo>
                      <a:pt x="1372" y="525"/>
                    </a:lnTo>
                    <a:lnTo>
                      <a:pt x="1367" y="520"/>
                    </a:lnTo>
                    <a:lnTo>
                      <a:pt x="1367" y="515"/>
                    </a:lnTo>
                    <a:lnTo>
                      <a:pt x="1367" y="520"/>
                    </a:lnTo>
                    <a:lnTo>
                      <a:pt x="1372" y="525"/>
                    </a:lnTo>
                    <a:lnTo>
                      <a:pt x="1392" y="539"/>
                    </a:lnTo>
                    <a:lnTo>
                      <a:pt x="1406" y="549"/>
                    </a:lnTo>
                    <a:lnTo>
                      <a:pt x="1406" y="554"/>
                    </a:lnTo>
                    <a:lnTo>
                      <a:pt x="1411" y="559"/>
                    </a:lnTo>
                    <a:lnTo>
                      <a:pt x="1421" y="568"/>
                    </a:lnTo>
                    <a:lnTo>
                      <a:pt x="1431" y="573"/>
                    </a:lnTo>
                    <a:lnTo>
                      <a:pt x="1435" y="573"/>
                    </a:lnTo>
                    <a:lnTo>
                      <a:pt x="1426" y="573"/>
                    </a:lnTo>
                    <a:lnTo>
                      <a:pt x="1421" y="568"/>
                    </a:lnTo>
                    <a:lnTo>
                      <a:pt x="1411" y="559"/>
                    </a:lnTo>
                    <a:close/>
                    <a:moveTo>
                      <a:pt x="2286" y="967"/>
                    </a:moveTo>
                    <a:lnTo>
                      <a:pt x="2281" y="967"/>
                    </a:lnTo>
                    <a:lnTo>
                      <a:pt x="2276" y="962"/>
                    </a:lnTo>
                    <a:lnTo>
                      <a:pt x="2271" y="952"/>
                    </a:lnTo>
                    <a:lnTo>
                      <a:pt x="2262" y="947"/>
                    </a:lnTo>
                    <a:lnTo>
                      <a:pt x="2262" y="933"/>
                    </a:lnTo>
                    <a:lnTo>
                      <a:pt x="2267" y="933"/>
                    </a:lnTo>
                    <a:lnTo>
                      <a:pt x="2271" y="938"/>
                    </a:lnTo>
                    <a:lnTo>
                      <a:pt x="2276" y="943"/>
                    </a:lnTo>
                    <a:lnTo>
                      <a:pt x="2281" y="947"/>
                    </a:lnTo>
                    <a:lnTo>
                      <a:pt x="2281" y="957"/>
                    </a:lnTo>
                    <a:lnTo>
                      <a:pt x="2286" y="957"/>
                    </a:lnTo>
                    <a:lnTo>
                      <a:pt x="2286" y="967"/>
                    </a:lnTo>
                    <a:close/>
                    <a:moveTo>
                      <a:pt x="2349" y="913"/>
                    </a:moveTo>
                    <a:lnTo>
                      <a:pt x="2354" y="909"/>
                    </a:lnTo>
                    <a:lnTo>
                      <a:pt x="2359" y="904"/>
                    </a:lnTo>
                    <a:lnTo>
                      <a:pt x="2359" y="899"/>
                    </a:lnTo>
                    <a:lnTo>
                      <a:pt x="2364" y="899"/>
                    </a:lnTo>
                    <a:lnTo>
                      <a:pt x="2364" y="894"/>
                    </a:lnTo>
                    <a:lnTo>
                      <a:pt x="2369" y="894"/>
                    </a:lnTo>
                    <a:lnTo>
                      <a:pt x="2378" y="909"/>
                    </a:lnTo>
                    <a:lnTo>
                      <a:pt x="2374" y="909"/>
                    </a:lnTo>
                    <a:lnTo>
                      <a:pt x="2369" y="918"/>
                    </a:lnTo>
                    <a:lnTo>
                      <a:pt x="2364" y="918"/>
                    </a:lnTo>
                    <a:lnTo>
                      <a:pt x="2359" y="913"/>
                    </a:lnTo>
                    <a:lnTo>
                      <a:pt x="2349" y="913"/>
                    </a:lnTo>
                    <a:close/>
                    <a:moveTo>
                      <a:pt x="2101" y="1152"/>
                    </a:moveTo>
                    <a:lnTo>
                      <a:pt x="2096" y="1152"/>
                    </a:lnTo>
                    <a:lnTo>
                      <a:pt x="2096" y="1147"/>
                    </a:lnTo>
                    <a:lnTo>
                      <a:pt x="2092" y="1137"/>
                    </a:lnTo>
                    <a:lnTo>
                      <a:pt x="2092" y="1127"/>
                    </a:lnTo>
                    <a:lnTo>
                      <a:pt x="2096" y="1122"/>
                    </a:lnTo>
                    <a:lnTo>
                      <a:pt x="2096" y="1118"/>
                    </a:lnTo>
                    <a:lnTo>
                      <a:pt x="2106" y="1118"/>
                    </a:lnTo>
                    <a:lnTo>
                      <a:pt x="2111" y="1113"/>
                    </a:lnTo>
                    <a:lnTo>
                      <a:pt x="2116" y="1113"/>
                    </a:lnTo>
                    <a:lnTo>
                      <a:pt x="2121" y="1118"/>
                    </a:lnTo>
                    <a:lnTo>
                      <a:pt x="2126" y="1118"/>
                    </a:lnTo>
                    <a:lnTo>
                      <a:pt x="2121" y="1122"/>
                    </a:lnTo>
                    <a:lnTo>
                      <a:pt x="2121" y="1132"/>
                    </a:lnTo>
                    <a:lnTo>
                      <a:pt x="2116" y="1137"/>
                    </a:lnTo>
                    <a:lnTo>
                      <a:pt x="2116" y="1142"/>
                    </a:lnTo>
                    <a:lnTo>
                      <a:pt x="2106" y="1152"/>
                    </a:lnTo>
                    <a:lnTo>
                      <a:pt x="2101" y="1152"/>
                    </a:lnTo>
                    <a:close/>
                    <a:moveTo>
                      <a:pt x="3326" y="563"/>
                    </a:moveTo>
                    <a:lnTo>
                      <a:pt x="3326" y="554"/>
                    </a:lnTo>
                    <a:lnTo>
                      <a:pt x="3336" y="554"/>
                    </a:lnTo>
                    <a:lnTo>
                      <a:pt x="3336" y="549"/>
                    </a:lnTo>
                    <a:lnTo>
                      <a:pt x="3346" y="549"/>
                    </a:lnTo>
                    <a:lnTo>
                      <a:pt x="3346" y="554"/>
                    </a:lnTo>
                    <a:lnTo>
                      <a:pt x="3356" y="554"/>
                    </a:lnTo>
                    <a:lnTo>
                      <a:pt x="3365" y="554"/>
                    </a:lnTo>
                    <a:lnTo>
                      <a:pt x="3370" y="549"/>
                    </a:lnTo>
                    <a:lnTo>
                      <a:pt x="3380" y="549"/>
                    </a:lnTo>
                    <a:lnTo>
                      <a:pt x="3385" y="544"/>
                    </a:lnTo>
                    <a:lnTo>
                      <a:pt x="3385" y="549"/>
                    </a:lnTo>
                    <a:lnTo>
                      <a:pt x="3385" y="549"/>
                    </a:lnTo>
                    <a:lnTo>
                      <a:pt x="3385" y="554"/>
                    </a:lnTo>
                    <a:lnTo>
                      <a:pt x="3380" y="554"/>
                    </a:lnTo>
                    <a:lnTo>
                      <a:pt x="3380" y="563"/>
                    </a:lnTo>
                    <a:lnTo>
                      <a:pt x="3385" y="563"/>
                    </a:lnTo>
                    <a:lnTo>
                      <a:pt x="3385" y="568"/>
                    </a:lnTo>
                    <a:lnTo>
                      <a:pt x="3390" y="573"/>
                    </a:lnTo>
                    <a:lnTo>
                      <a:pt x="3390" y="578"/>
                    </a:lnTo>
                    <a:lnTo>
                      <a:pt x="3394" y="588"/>
                    </a:lnTo>
                    <a:lnTo>
                      <a:pt x="3399" y="597"/>
                    </a:lnTo>
                    <a:lnTo>
                      <a:pt x="3399" y="602"/>
                    </a:lnTo>
                    <a:lnTo>
                      <a:pt x="3409" y="622"/>
                    </a:lnTo>
                    <a:lnTo>
                      <a:pt x="3409" y="651"/>
                    </a:lnTo>
                    <a:lnTo>
                      <a:pt x="3414" y="666"/>
                    </a:lnTo>
                    <a:lnTo>
                      <a:pt x="3419" y="666"/>
                    </a:lnTo>
                    <a:lnTo>
                      <a:pt x="3419" y="704"/>
                    </a:lnTo>
                    <a:lnTo>
                      <a:pt x="3424" y="714"/>
                    </a:lnTo>
                    <a:lnTo>
                      <a:pt x="3428" y="724"/>
                    </a:lnTo>
                    <a:lnTo>
                      <a:pt x="3438" y="743"/>
                    </a:lnTo>
                    <a:lnTo>
                      <a:pt x="3438" y="753"/>
                    </a:lnTo>
                    <a:lnTo>
                      <a:pt x="3433" y="758"/>
                    </a:lnTo>
                    <a:lnTo>
                      <a:pt x="3438" y="758"/>
                    </a:lnTo>
                    <a:lnTo>
                      <a:pt x="3438" y="763"/>
                    </a:lnTo>
                    <a:lnTo>
                      <a:pt x="3438" y="768"/>
                    </a:lnTo>
                    <a:lnTo>
                      <a:pt x="3443" y="772"/>
                    </a:lnTo>
                    <a:lnTo>
                      <a:pt x="3443" y="772"/>
                    </a:lnTo>
                    <a:lnTo>
                      <a:pt x="3453" y="782"/>
                    </a:lnTo>
                    <a:lnTo>
                      <a:pt x="3453" y="787"/>
                    </a:lnTo>
                    <a:lnTo>
                      <a:pt x="3467" y="787"/>
                    </a:lnTo>
                    <a:lnTo>
                      <a:pt x="3467" y="792"/>
                    </a:lnTo>
                    <a:lnTo>
                      <a:pt x="3462" y="797"/>
                    </a:lnTo>
                    <a:lnTo>
                      <a:pt x="3462" y="811"/>
                    </a:lnTo>
                    <a:lnTo>
                      <a:pt x="3467" y="821"/>
                    </a:lnTo>
                    <a:lnTo>
                      <a:pt x="3467" y="831"/>
                    </a:lnTo>
                    <a:lnTo>
                      <a:pt x="3472" y="841"/>
                    </a:lnTo>
                    <a:lnTo>
                      <a:pt x="3477" y="855"/>
                    </a:lnTo>
                    <a:lnTo>
                      <a:pt x="3482" y="865"/>
                    </a:lnTo>
                    <a:lnTo>
                      <a:pt x="3487" y="870"/>
                    </a:lnTo>
                    <a:lnTo>
                      <a:pt x="3482" y="879"/>
                    </a:lnTo>
                    <a:lnTo>
                      <a:pt x="3487" y="879"/>
                    </a:lnTo>
                    <a:lnTo>
                      <a:pt x="3487" y="884"/>
                    </a:lnTo>
                    <a:lnTo>
                      <a:pt x="3492" y="879"/>
                    </a:lnTo>
                    <a:lnTo>
                      <a:pt x="3492" y="889"/>
                    </a:lnTo>
                    <a:lnTo>
                      <a:pt x="3496" y="889"/>
                    </a:lnTo>
                    <a:lnTo>
                      <a:pt x="3496" y="909"/>
                    </a:lnTo>
                    <a:lnTo>
                      <a:pt x="3492" y="909"/>
                    </a:lnTo>
                    <a:lnTo>
                      <a:pt x="3492" y="957"/>
                    </a:lnTo>
                    <a:lnTo>
                      <a:pt x="3487" y="962"/>
                    </a:lnTo>
                    <a:lnTo>
                      <a:pt x="3477" y="962"/>
                    </a:lnTo>
                    <a:lnTo>
                      <a:pt x="3467" y="972"/>
                    </a:lnTo>
                    <a:lnTo>
                      <a:pt x="3467" y="986"/>
                    </a:lnTo>
                    <a:lnTo>
                      <a:pt x="3462" y="991"/>
                    </a:lnTo>
                    <a:lnTo>
                      <a:pt x="3462" y="996"/>
                    </a:lnTo>
                    <a:lnTo>
                      <a:pt x="3458" y="991"/>
                    </a:lnTo>
                    <a:lnTo>
                      <a:pt x="3453" y="991"/>
                    </a:lnTo>
                    <a:lnTo>
                      <a:pt x="3453" y="981"/>
                    </a:lnTo>
                    <a:lnTo>
                      <a:pt x="3448" y="977"/>
                    </a:lnTo>
                    <a:lnTo>
                      <a:pt x="3443" y="991"/>
                    </a:lnTo>
                    <a:lnTo>
                      <a:pt x="3443" y="991"/>
                    </a:lnTo>
                    <a:lnTo>
                      <a:pt x="3428" y="991"/>
                    </a:lnTo>
                    <a:lnTo>
                      <a:pt x="3428" y="996"/>
                    </a:lnTo>
                    <a:lnTo>
                      <a:pt x="3424" y="991"/>
                    </a:lnTo>
                    <a:lnTo>
                      <a:pt x="3419" y="986"/>
                    </a:lnTo>
                    <a:lnTo>
                      <a:pt x="3419" y="996"/>
                    </a:lnTo>
                    <a:lnTo>
                      <a:pt x="3414" y="996"/>
                    </a:lnTo>
                    <a:lnTo>
                      <a:pt x="3409" y="991"/>
                    </a:lnTo>
                    <a:lnTo>
                      <a:pt x="3408" y="994"/>
                    </a:lnTo>
                    <a:lnTo>
                      <a:pt x="3404" y="986"/>
                    </a:lnTo>
                    <a:lnTo>
                      <a:pt x="3404" y="981"/>
                    </a:lnTo>
                    <a:lnTo>
                      <a:pt x="3399" y="977"/>
                    </a:lnTo>
                    <a:lnTo>
                      <a:pt x="3394" y="967"/>
                    </a:lnTo>
                    <a:lnTo>
                      <a:pt x="3390" y="967"/>
                    </a:lnTo>
                    <a:lnTo>
                      <a:pt x="3390" y="962"/>
                    </a:lnTo>
                    <a:lnTo>
                      <a:pt x="3385" y="962"/>
                    </a:lnTo>
                    <a:lnTo>
                      <a:pt x="3385" y="977"/>
                    </a:lnTo>
                    <a:lnTo>
                      <a:pt x="3380" y="972"/>
                    </a:lnTo>
                    <a:lnTo>
                      <a:pt x="3380" y="967"/>
                    </a:lnTo>
                    <a:lnTo>
                      <a:pt x="3375" y="967"/>
                    </a:lnTo>
                    <a:lnTo>
                      <a:pt x="3375" y="981"/>
                    </a:lnTo>
                    <a:lnTo>
                      <a:pt x="3370" y="986"/>
                    </a:lnTo>
                    <a:lnTo>
                      <a:pt x="3370" y="981"/>
                    </a:lnTo>
                    <a:lnTo>
                      <a:pt x="3365" y="981"/>
                    </a:lnTo>
                    <a:lnTo>
                      <a:pt x="3360" y="977"/>
                    </a:lnTo>
                    <a:lnTo>
                      <a:pt x="3365" y="977"/>
                    </a:lnTo>
                    <a:lnTo>
                      <a:pt x="3365" y="967"/>
                    </a:lnTo>
                    <a:lnTo>
                      <a:pt x="3356" y="967"/>
                    </a:lnTo>
                    <a:lnTo>
                      <a:pt x="3356" y="962"/>
                    </a:lnTo>
                    <a:lnTo>
                      <a:pt x="3351" y="957"/>
                    </a:lnTo>
                    <a:lnTo>
                      <a:pt x="3346" y="957"/>
                    </a:lnTo>
                    <a:lnTo>
                      <a:pt x="3346" y="962"/>
                    </a:lnTo>
                    <a:lnTo>
                      <a:pt x="3336" y="952"/>
                    </a:lnTo>
                    <a:lnTo>
                      <a:pt x="3331" y="952"/>
                    </a:lnTo>
                    <a:lnTo>
                      <a:pt x="3331" y="947"/>
                    </a:lnTo>
                    <a:lnTo>
                      <a:pt x="3326" y="947"/>
                    </a:lnTo>
                    <a:lnTo>
                      <a:pt x="3321" y="938"/>
                    </a:lnTo>
                    <a:lnTo>
                      <a:pt x="3317" y="933"/>
                    </a:lnTo>
                    <a:lnTo>
                      <a:pt x="3321" y="933"/>
                    </a:lnTo>
                    <a:lnTo>
                      <a:pt x="3317" y="928"/>
                    </a:lnTo>
                    <a:lnTo>
                      <a:pt x="3326" y="928"/>
                    </a:lnTo>
                    <a:lnTo>
                      <a:pt x="3326" y="918"/>
                    </a:lnTo>
                    <a:lnTo>
                      <a:pt x="3321" y="913"/>
                    </a:lnTo>
                    <a:lnTo>
                      <a:pt x="3326" y="913"/>
                    </a:lnTo>
                    <a:lnTo>
                      <a:pt x="3331" y="904"/>
                    </a:lnTo>
                    <a:lnTo>
                      <a:pt x="3331" y="909"/>
                    </a:lnTo>
                    <a:lnTo>
                      <a:pt x="3341" y="909"/>
                    </a:lnTo>
                    <a:lnTo>
                      <a:pt x="3351" y="913"/>
                    </a:lnTo>
                    <a:lnTo>
                      <a:pt x="3351" y="909"/>
                    </a:lnTo>
                    <a:lnTo>
                      <a:pt x="3346" y="909"/>
                    </a:lnTo>
                    <a:lnTo>
                      <a:pt x="3351" y="899"/>
                    </a:lnTo>
                    <a:lnTo>
                      <a:pt x="3346" y="894"/>
                    </a:lnTo>
                    <a:lnTo>
                      <a:pt x="3346" y="879"/>
                    </a:lnTo>
                    <a:lnTo>
                      <a:pt x="3341" y="865"/>
                    </a:lnTo>
                    <a:lnTo>
                      <a:pt x="3341" y="860"/>
                    </a:lnTo>
                    <a:lnTo>
                      <a:pt x="3329" y="844"/>
                    </a:lnTo>
                    <a:lnTo>
                      <a:pt x="3329" y="848"/>
                    </a:lnTo>
                    <a:lnTo>
                      <a:pt x="3331" y="850"/>
                    </a:lnTo>
                    <a:lnTo>
                      <a:pt x="3326" y="855"/>
                    </a:lnTo>
                    <a:lnTo>
                      <a:pt x="3326" y="860"/>
                    </a:lnTo>
                    <a:lnTo>
                      <a:pt x="3321" y="860"/>
                    </a:lnTo>
                    <a:lnTo>
                      <a:pt x="3321" y="855"/>
                    </a:lnTo>
                    <a:lnTo>
                      <a:pt x="3317" y="855"/>
                    </a:lnTo>
                    <a:lnTo>
                      <a:pt x="3317" y="850"/>
                    </a:lnTo>
                    <a:lnTo>
                      <a:pt x="3321" y="850"/>
                    </a:lnTo>
                    <a:lnTo>
                      <a:pt x="3324" y="848"/>
                    </a:lnTo>
                    <a:lnTo>
                      <a:pt x="3321" y="845"/>
                    </a:lnTo>
                    <a:lnTo>
                      <a:pt x="3321" y="841"/>
                    </a:lnTo>
                    <a:lnTo>
                      <a:pt x="3312" y="841"/>
                    </a:lnTo>
                    <a:lnTo>
                      <a:pt x="3312" y="831"/>
                    </a:lnTo>
                    <a:lnTo>
                      <a:pt x="3307" y="831"/>
                    </a:lnTo>
                    <a:lnTo>
                      <a:pt x="3307" y="836"/>
                    </a:lnTo>
                    <a:lnTo>
                      <a:pt x="3297" y="831"/>
                    </a:lnTo>
                    <a:lnTo>
                      <a:pt x="3297" y="816"/>
                    </a:lnTo>
                    <a:lnTo>
                      <a:pt x="3292" y="811"/>
                    </a:lnTo>
                    <a:lnTo>
                      <a:pt x="3283" y="811"/>
                    </a:lnTo>
                    <a:lnTo>
                      <a:pt x="3283" y="802"/>
                    </a:lnTo>
                    <a:lnTo>
                      <a:pt x="3273" y="802"/>
                    </a:lnTo>
                    <a:lnTo>
                      <a:pt x="3273" y="792"/>
                    </a:lnTo>
                    <a:lnTo>
                      <a:pt x="3268" y="792"/>
                    </a:lnTo>
                    <a:lnTo>
                      <a:pt x="3268" y="787"/>
                    </a:lnTo>
                    <a:lnTo>
                      <a:pt x="3263" y="787"/>
                    </a:lnTo>
                    <a:lnTo>
                      <a:pt x="3265" y="796"/>
                    </a:lnTo>
                    <a:lnTo>
                      <a:pt x="3268" y="797"/>
                    </a:lnTo>
                    <a:lnTo>
                      <a:pt x="3268" y="807"/>
                    </a:lnTo>
                    <a:lnTo>
                      <a:pt x="3278" y="816"/>
                    </a:lnTo>
                    <a:lnTo>
                      <a:pt x="3278" y="826"/>
                    </a:lnTo>
                    <a:lnTo>
                      <a:pt x="3283" y="826"/>
                    </a:lnTo>
                    <a:lnTo>
                      <a:pt x="3278" y="841"/>
                    </a:lnTo>
                    <a:lnTo>
                      <a:pt x="3273" y="836"/>
                    </a:lnTo>
                    <a:lnTo>
                      <a:pt x="3268" y="836"/>
                    </a:lnTo>
                    <a:lnTo>
                      <a:pt x="3263" y="831"/>
                    </a:lnTo>
                    <a:lnTo>
                      <a:pt x="3263" y="826"/>
                    </a:lnTo>
                    <a:lnTo>
                      <a:pt x="3258" y="816"/>
                    </a:lnTo>
                    <a:lnTo>
                      <a:pt x="3258" y="807"/>
                    </a:lnTo>
                    <a:lnTo>
                      <a:pt x="3261" y="797"/>
                    </a:lnTo>
                    <a:lnTo>
                      <a:pt x="3258" y="787"/>
                    </a:lnTo>
                    <a:lnTo>
                      <a:pt x="3250" y="772"/>
                    </a:lnTo>
                    <a:lnTo>
                      <a:pt x="3249" y="772"/>
                    </a:lnTo>
                    <a:lnTo>
                      <a:pt x="3244" y="763"/>
                    </a:lnTo>
                    <a:lnTo>
                      <a:pt x="3244" y="748"/>
                    </a:lnTo>
                    <a:lnTo>
                      <a:pt x="3239" y="743"/>
                    </a:lnTo>
                    <a:lnTo>
                      <a:pt x="3239" y="724"/>
                    </a:lnTo>
                    <a:lnTo>
                      <a:pt x="3234" y="704"/>
                    </a:lnTo>
                    <a:lnTo>
                      <a:pt x="3229" y="700"/>
                    </a:lnTo>
                    <a:lnTo>
                      <a:pt x="3234" y="700"/>
                    </a:lnTo>
                    <a:lnTo>
                      <a:pt x="3234" y="695"/>
                    </a:lnTo>
                    <a:lnTo>
                      <a:pt x="3239" y="695"/>
                    </a:lnTo>
                    <a:lnTo>
                      <a:pt x="3239" y="690"/>
                    </a:lnTo>
                    <a:lnTo>
                      <a:pt x="3244" y="690"/>
                    </a:lnTo>
                    <a:lnTo>
                      <a:pt x="3249" y="685"/>
                    </a:lnTo>
                    <a:lnTo>
                      <a:pt x="3242" y="679"/>
                    </a:lnTo>
                    <a:lnTo>
                      <a:pt x="3239" y="675"/>
                    </a:lnTo>
                    <a:lnTo>
                      <a:pt x="3239" y="680"/>
                    </a:lnTo>
                    <a:lnTo>
                      <a:pt x="3234" y="675"/>
                    </a:lnTo>
                    <a:lnTo>
                      <a:pt x="3234" y="670"/>
                    </a:lnTo>
                    <a:lnTo>
                      <a:pt x="3239" y="670"/>
                    </a:lnTo>
                    <a:lnTo>
                      <a:pt x="3244" y="675"/>
                    </a:lnTo>
                    <a:lnTo>
                      <a:pt x="3253" y="675"/>
                    </a:lnTo>
                    <a:lnTo>
                      <a:pt x="3249" y="670"/>
                    </a:lnTo>
                    <a:lnTo>
                      <a:pt x="3249" y="666"/>
                    </a:lnTo>
                    <a:lnTo>
                      <a:pt x="3244" y="666"/>
                    </a:lnTo>
                    <a:lnTo>
                      <a:pt x="3244" y="661"/>
                    </a:lnTo>
                    <a:lnTo>
                      <a:pt x="3253" y="661"/>
                    </a:lnTo>
                    <a:lnTo>
                      <a:pt x="3253" y="651"/>
                    </a:lnTo>
                    <a:lnTo>
                      <a:pt x="3249" y="651"/>
                    </a:lnTo>
                    <a:lnTo>
                      <a:pt x="3249" y="656"/>
                    </a:lnTo>
                    <a:lnTo>
                      <a:pt x="3244" y="656"/>
                    </a:lnTo>
                    <a:lnTo>
                      <a:pt x="3244" y="646"/>
                    </a:lnTo>
                    <a:lnTo>
                      <a:pt x="3249" y="641"/>
                    </a:lnTo>
                    <a:lnTo>
                      <a:pt x="3244" y="641"/>
                    </a:lnTo>
                    <a:lnTo>
                      <a:pt x="3239" y="646"/>
                    </a:lnTo>
                    <a:lnTo>
                      <a:pt x="3239" y="641"/>
                    </a:lnTo>
                    <a:lnTo>
                      <a:pt x="3234" y="641"/>
                    </a:lnTo>
                    <a:lnTo>
                      <a:pt x="3234" y="636"/>
                    </a:lnTo>
                    <a:lnTo>
                      <a:pt x="3249" y="636"/>
                    </a:lnTo>
                    <a:lnTo>
                      <a:pt x="3249" y="633"/>
                    </a:lnTo>
                    <a:lnTo>
                      <a:pt x="3253" y="636"/>
                    </a:lnTo>
                    <a:lnTo>
                      <a:pt x="3253" y="631"/>
                    </a:lnTo>
                    <a:lnTo>
                      <a:pt x="3249" y="631"/>
                    </a:lnTo>
                    <a:lnTo>
                      <a:pt x="3249" y="627"/>
                    </a:lnTo>
                    <a:lnTo>
                      <a:pt x="3244" y="627"/>
                    </a:lnTo>
                    <a:lnTo>
                      <a:pt x="3249" y="622"/>
                    </a:lnTo>
                    <a:lnTo>
                      <a:pt x="3244" y="618"/>
                    </a:lnTo>
                    <a:lnTo>
                      <a:pt x="3244" y="622"/>
                    </a:lnTo>
                    <a:lnTo>
                      <a:pt x="3239" y="622"/>
                    </a:lnTo>
                    <a:lnTo>
                      <a:pt x="3239" y="617"/>
                    </a:lnTo>
                    <a:lnTo>
                      <a:pt x="3243" y="617"/>
                    </a:lnTo>
                    <a:lnTo>
                      <a:pt x="3244" y="612"/>
                    </a:lnTo>
                    <a:lnTo>
                      <a:pt x="3239" y="612"/>
                    </a:lnTo>
                    <a:lnTo>
                      <a:pt x="3234" y="607"/>
                    </a:lnTo>
                    <a:lnTo>
                      <a:pt x="3239" y="607"/>
                    </a:lnTo>
                    <a:lnTo>
                      <a:pt x="3239" y="602"/>
                    </a:lnTo>
                    <a:lnTo>
                      <a:pt x="3244" y="602"/>
                    </a:lnTo>
                    <a:lnTo>
                      <a:pt x="3244" y="607"/>
                    </a:lnTo>
                    <a:lnTo>
                      <a:pt x="3249" y="607"/>
                    </a:lnTo>
                    <a:lnTo>
                      <a:pt x="3249" y="602"/>
                    </a:lnTo>
                    <a:lnTo>
                      <a:pt x="3258" y="607"/>
                    </a:lnTo>
                    <a:lnTo>
                      <a:pt x="3258" y="617"/>
                    </a:lnTo>
                    <a:lnTo>
                      <a:pt x="3263" y="617"/>
                    </a:lnTo>
                    <a:lnTo>
                      <a:pt x="3268" y="622"/>
                    </a:lnTo>
                    <a:lnTo>
                      <a:pt x="3273" y="622"/>
                    </a:lnTo>
                    <a:lnTo>
                      <a:pt x="3273" y="627"/>
                    </a:lnTo>
                    <a:lnTo>
                      <a:pt x="3278" y="631"/>
                    </a:lnTo>
                    <a:lnTo>
                      <a:pt x="3278" y="641"/>
                    </a:lnTo>
                    <a:lnTo>
                      <a:pt x="3283" y="646"/>
                    </a:lnTo>
                    <a:lnTo>
                      <a:pt x="3283" y="651"/>
                    </a:lnTo>
                    <a:lnTo>
                      <a:pt x="3297" y="651"/>
                    </a:lnTo>
                    <a:lnTo>
                      <a:pt x="3297" y="641"/>
                    </a:lnTo>
                    <a:lnTo>
                      <a:pt x="3302" y="641"/>
                    </a:lnTo>
                    <a:lnTo>
                      <a:pt x="3302" y="636"/>
                    </a:lnTo>
                    <a:lnTo>
                      <a:pt x="3297" y="636"/>
                    </a:lnTo>
                    <a:lnTo>
                      <a:pt x="3297" y="631"/>
                    </a:lnTo>
                    <a:lnTo>
                      <a:pt x="3292" y="631"/>
                    </a:lnTo>
                    <a:lnTo>
                      <a:pt x="3292" y="607"/>
                    </a:lnTo>
                    <a:lnTo>
                      <a:pt x="3287" y="607"/>
                    </a:lnTo>
                    <a:lnTo>
                      <a:pt x="3283" y="593"/>
                    </a:lnTo>
                    <a:lnTo>
                      <a:pt x="3278" y="593"/>
                    </a:lnTo>
                    <a:lnTo>
                      <a:pt x="3278" y="588"/>
                    </a:lnTo>
                    <a:lnTo>
                      <a:pt x="3273" y="583"/>
                    </a:lnTo>
                    <a:lnTo>
                      <a:pt x="3273" y="578"/>
                    </a:lnTo>
                    <a:lnTo>
                      <a:pt x="3268" y="578"/>
                    </a:lnTo>
                    <a:lnTo>
                      <a:pt x="3268" y="573"/>
                    </a:lnTo>
                    <a:lnTo>
                      <a:pt x="3273" y="573"/>
                    </a:lnTo>
                    <a:lnTo>
                      <a:pt x="3273" y="568"/>
                    </a:lnTo>
                    <a:lnTo>
                      <a:pt x="3278" y="568"/>
                    </a:lnTo>
                    <a:lnTo>
                      <a:pt x="3278" y="578"/>
                    </a:lnTo>
                    <a:lnTo>
                      <a:pt x="3283" y="578"/>
                    </a:lnTo>
                    <a:lnTo>
                      <a:pt x="3287" y="583"/>
                    </a:lnTo>
                    <a:lnTo>
                      <a:pt x="3287" y="588"/>
                    </a:lnTo>
                    <a:lnTo>
                      <a:pt x="3292" y="588"/>
                    </a:lnTo>
                    <a:lnTo>
                      <a:pt x="3292" y="583"/>
                    </a:lnTo>
                    <a:lnTo>
                      <a:pt x="3297" y="583"/>
                    </a:lnTo>
                    <a:lnTo>
                      <a:pt x="3297" y="578"/>
                    </a:lnTo>
                    <a:lnTo>
                      <a:pt x="3317" y="578"/>
                    </a:lnTo>
                    <a:lnTo>
                      <a:pt x="3321" y="573"/>
                    </a:lnTo>
                    <a:lnTo>
                      <a:pt x="3326" y="568"/>
                    </a:lnTo>
                    <a:lnTo>
                      <a:pt x="3326" y="563"/>
                    </a:lnTo>
                    <a:close/>
                    <a:moveTo>
                      <a:pt x="3258" y="554"/>
                    </a:moveTo>
                    <a:lnTo>
                      <a:pt x="3258" y="544"/>
                    </a:lnTo>
                    <a:lnTo>
                      <a:pt x="3263" y="544"/>
                    </a:lnTo>
                    <a:lnTo>
                      <a:pt x="3263" y="549"/>
                    </a:lnTo>
                    <a:lnTo>
                      <a:pt x="3258" y="554"/>
                    </a:lnTo>
                    <a:close/>
                    <a:moveTo>
                      <a:pt x="3234" y="627"/>
                    </a:moveTo>
                    <a:lnTo>
                      <a:pt x="3229" y="622"/>
                    </a:lnTo>
                    <a:lnTo>
                      <a:pt x="3234" y="617"/>
                    </a:lnTo>
                    <a:lnTo>
                      <a:pt x="3234" y="627"/>
                    </a:lnTo>
                    <a:close/>
                    <a:moveTo>
                      <a:pt x="3098" y="1025"/>
                    </a:moveTo>
                    <a:lnTo>
                      <a:pt x="3103" y="1025"/>
                    </a:lnTo>
                    <a:lnTo>
                      <a:pt x="3103" y="1020"/>
                    </a:lnTo>
                    <a:lnTo>
                      <a:pt x="3098" y="1020"/>
                    </a:lnTo>
                    <a:lnTo>
                      <a:pt x="3098" y="1025"/>
                    </a:lnTo>
                    <a:close/>
                    <a:moveTo>
                      <a:pt x="3321" y="870"/>
                    </a:moveTo>
                    <a:lnTo>
                      <a:pt x="3321" y="865"/>
                    </a:lnTo>
                    <a:lnTo>
                      <a:pt x="3331" y="865"/>
                    </a:lnTo>
                    <a:lnTo>
                      <a:pt x="3326" y="870"/>
                    </a:lnTo>
                    <a:lnTo>
                      <a:pt x="3321" y="870"/>
                    </a:lnTo>
                    <a:close/>
                    <a:moveTo>
                      <a:pt x="3321" y="529"/>
                    </a:moveTo>
                    <a:lnTo>
                      <a:pt x="3321" y="520"/>
                    </a:lnTo>
                    <a:lnTo>
                      <a:pt x="3326" y="525"/>
                    </a:lnTo>
                    <a:lnTo>
                      <a:pt x="3331" y="529"/>
                    </a:lnTo>
                    <a:lnTo>
                      <a:pt x="3321" y="529"/>
                    </a:lnTo>
                    <a:close/>
                    <a:moveTo>
                      <a:pt x="3089" y="969"/>
                    </a:moveTo>
                    <a:lnTo>
                      <a:pt x="3091" y="967"/>
                    </a:lnTo>
                    <a:lnTo>
                      <a:pt x="3088" y="967"/>
                    </a:lnTo>
                    <a:lnTo>
                      <a:pt x="3093" y="962"/>
                    </a:lnTo>
                    <a:lnTo>
                      <a:pt x="3093" y="967"/>
                    </a:lnTo>
                    <a:lnTo>
                      <a:pt x="3098" y="972"/>
                    </a:lnTo>
                    <a:lnTo>
                      <a:pt x="3098" y="981"/>
                    </a:lnTo>
                    <a:lnTo>
                      <a:pt x="3093" y="977"/>
                    </a:lnTo>
                    <a:lnTo>
                      <a:pt x="3088" y="978"/>
                    </a:lnTo>
                    <a:lnTo>
                      <a:pt x="3083" y="972"/>
                    </a:lnTo>
                    <a:lnTo>
                      <a:pt x="3088" y="972"/>
                    </a:lnTo>
                    <a:lnTo>
                      <a:pt x="3089" y="969"/>
                    </a:lnTo>
                    <a:close/>
                    <a:moveTo>
                      <a:pt x="3156" y="1195"/>
                    </a:moveTo>
                    <a:lnTo>
                      <a:pt x="3151" y="1191"/>
                    </a:lnTo>
                    <a:lnTo>
                      <a:pt x="3146" y="1191"/>
                    </a:lnTo>
                    <a:lnTo>
                      <a:pt x="3146" y="1171"/>
                    </a:lnTo>
                    <a:lnTo>
                      <a:pt x="3151" y="1156"/>
                    </a:lnTo>
                    <a:lnTo>
                      <a:pt x="3151" y="1137"/>
                    </a:lnTo>
                    <a:lnTo>
                      <a:pt x="3156" y="1132"/>
                    </a:lnTo>
                    <a:lnTo>
                      <a:pt x="3156" y="1127"/>
                    </a:lnTo>
                    <a:lnTo>
                      <a:pt x="3151" y="1122"/>
                    </a:lnTo>
                    <a:lnTo>
                      <a:pt x="3146" y="1113"/>
                    </a:lnTo>
                    <a:lnTo>
                      <a:pt x="3146" y="1108"/>
                    </a:lnTo>
                    <a:lnTo>
                      <a:pt x="3142" y="1103"/>
                    </a:lnTo>
                    <a:lnTo>
                      <a:pt x="3142" y="1098"/>
                    </a:lnTo>
                    <a:lnTo>
                      <a:pt x="3132" y="1088"/>
                    </a:lnTo>
                    <a:lnTo>
                      <a:pt x="3127" y="1088"/>
                    </a:lnTo>
                    <a:lnTo>
                      <a:pt x="3122" y="1084"/>
                    </a:lnTo>
                    <a:lnTo>
                      <a:pt x="3117" y="1079"/>
                    </a:lnTo>
                    <a:lnTo>
                      <a:pt x="3117" y="1074"/>
                    </a:lnTo>
                    <a:lnTo>
                      <a:pt x="3112" y="1064"/>
                    </a:lnTo>
                    <a:lnTo>
                      <a:pt x="3112" y="1059"/>
                    </a:lnTo>
                    <a:lnTo>
                      <a:pt x="3108" y="1050"/>
                    </a:lnTo>
                    <a:lnTo>
                      <a:pt x="3103" y="1050"/>
                    </a:lnTo>
                    <a:lnTo>
                      <a:pt x="3103" y="1040"/>
                    </a:lnTo>
                    <a:lnTo>
                      <a:pt x="3108" y="1035"/>
                    </a:lnTo>
                    <a:lnTo>
                      <a:pt x="3112" y="1030"/>
                    </a:lnTo>
                    <a:lnTo>
                      <a:pt x="3112" y="1025"/>
                    </a:lnTo>
                    <a:lnTo>
                      <a:pt x="3117" y="1025"/>
                    </a:lnTo>
                    <a:lnTo>
                      <a:pt x="3117" y="1030"/>
                    </a:lnTo>
                    <a:lnTo>
                      <a:pt x="3112" y="1035"/>
                    </a:lnTo>
                    <a:lnTo>
                      <a:pt x="3112" y="1054"/>
                    </a:lnTo>
                    <a:lnTo>
                      <a:pt x="3122" y="1054"/>
                    </a:lnTo>
                    <a:lnTo>
                      <a:pt x="3127" y="1064"/>
                    </a:lnTo>
                    <a:lnTo>
                      <a:pt x="3137" y="1079"/>
                    </a:lnTo>
                    <a:lnTo>
                      <a:pt x="3156" y="1098"/>
                    </a:lnTo>
                    <a:lnTo>
                      <a:pt x="3156" y="1103"/>
                    </a:lnTo>
                    <a:lnTo>
                      <a:pt x="3161" y="1108"/>
                    </a:lnTo>
                    <a:lnTo>
                      <a:pt x="3161" y="1113"/>
                    </a:lnTo>
                    <a:lnTo>
                      <a:pt x="3166" y="1122"/>
                    </a:lnTo>
                    <a:lnTo>
                      <a:pt x="3171" y="1132"/>
                    </a:lnTo>
                    <a:lnTo>
                      <a:pt x="3171" y="1137"/>
                    </a:lnTo>
                    <a:lnTo>
                      <a:pt x="3166" y="1142"/>
                    </a:lnTo>
                    <a:lnTo>
                      <a:pt x="3166" y="1147"/>
                    </a:lnTo>
                    <a:lnTo>
                      <a:pt x="3161" y="1147"/>
                    </a:lnTo>
                    <a:lnTo>
                      <a:pt x="3161" y="1156"/>
                    </a:lnTo>
                    <a:lnTo>
                      <a:pt x="3166" y="1156"/>
                    </a:lnTo>
                    <a:lnTo>
                      <a:pt x="3166" y="1161"/>
                    </a:lnTo>
                    <a:lnTo>
                      <a:pt x="3161" y="1166"/>
                    </a:lnTo>
                    <a:lnTo>
                      <a:pt x="3156" y="1176"/>
                    </a:lnTo>
                    <a:lnTo>
                      <a:pt x="3156" y="1195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id="{7A9E59B8-C5D2-580B-EEB5-12C0600F8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932" y="3429190"/>
                <a:ext cx="423533" cy="293715"/>
              </a:xfrm>
              <a:custGeom>
                <a:avLst/>
                <a:gdLst>
                  <a:gd name="T0" fmla="*/ 209 w 1497"/>
                  <a:gd name="T1" fmla="*/ 316 h 1035"/>
                  <a:gd name="T2" fmla="*/ 170 w 1497"/>
                  <a:gd name="T3" fmla="*/ 257 h 1035"/>
                  <a:gd name="T4" fmla="*/ 170 w 1497"/>
                  <a:gd name="T5" fmla="*/ 204 h 1035"/>
                  <a:gd name="T6" fmla="*/ 165 w 1497"/>
                  <a:gd name="T7" fmla="*/ 131 h 1035"/>
                  <a:gd name="T8" fmla="*/ 238 w 1497"/>
                  <a:gd name="T9" fmla="*/ 107 h 1035"/>
                  <a:gd name="T10" fmla="*/ 316 w 1497"/>
                  <a:gd name="T11" fmla="*/ 73 h 1035"/>
                  <a:gd name="T12" fmla="*/ 389 w 1497"/>
                  <a:gd name="T13" fmla="*/ 29 h 1035"/>
                  <a:gd name="T14" fmla="*/ 447 w 1497"/>
                  <a:gd name="T15" fmla="*/ 34 h 1035"/>
                  <a:gd name="T16" fmla="*/ 525 w 1497"/>
                  <a:gd name="T17" fmla="*/ 92 h 1035"/>
                  <a:gd name="T18" fmla="*/ 622 w 1497"/>
                  <a:gd name="T19" fmla="*/ 63 h 1035"/>
                  <a:gd name="T20" fmla="*/ 695 w 1497"/>
                  <a:gd name="T21" fmla="*/ 53 h 1035"/>
                  <a:gd name="T22" fmla="*/ 778 w 1497"/>
                  <a:gd name="T23" fmla="*/ 73 h 1035"/>
                  <a:gd name="T24" fmla="*/ 841 w 1497"/>
                  <a:gd name="T25" fmla="*/ 34 h 1035"/>
                  <a:gd name="T26" fmla="*/ 875 w 1497"/>
                  <a:gd name="T27" fmla="*/ 63 h 1035"/>
                  <a:gd name="T28" fmla="*/ 933 w 1497"/>
                  <a:gd name="T29" fmla="*/ 58 h 1035"/>
                  <a:gd name="T30" fmla="*/ 967 w 1497"/>
                  <a:gd name="T31" fmla="*/ 155 h 1035"/>
                  <a:gd name="T32" fmla="*/ 962 w 1497"/>
                  <a:gd name="T33" fmla="*/ 262 h 1035"/>
                  <a:gd name="T34" fmla="*/ 1030 w 1497"/>
                  <a:gd name="T35" fmla="*/ 248 h 1035"/>
                  <a:gd name="T36" fmla="*/ 1128 w 1497"/>
                  <a:gd name="T37" fmla="*/ 223 h 1035"/>
                  <a:gd name="T38" fmla="*/ 1152 w 1497"/>
                  <a:gd name="T39" fmla="*/ 306 h 1035"/>
                  <a:gd name="T40" fmla="*/ 1220 w 1497"/>
                  <a:gd name="T41" fmla="*/ 326 h 1035"/>
                  <a:gd name="T42" fmla="*/ 1215 w 1497"/>
                  <a:gd name="T43" fmla="*/ 418 h 1035"/>
                  <a:gd name="T44" fmla="*/ 1254 w 1497"/>
                  <a:gd name="T45" fmla="*/ 481 h 1035"/>
                  <a:gd name="T46" fmla="*/ 1308 w 1497"/>
                  <a:gd name="T47" fmla="*/ 530 h 1035"/>
                  <a:gd name="T48" fmla="*/ 1361 w 1497"/>
                  <a:gd name="T49" fmla="*/ 603 h 1035"/>
                  <a:gd name="T50" fmla="*/ 1371 w 1497"/>
                  <a:gd name="T51" fmla="*/ 666 h 1035"/>
                  <a:gd name="T52" fmla="*/ 1356 w 1497"/>
                  <a:gd name="T53" fmla="*/ 734 h 1035"/>
                  <a:gd name="T54" fmla="*/ 1356 w 1497"/>
                  <a:gd name="T55" fmla="*/ 778 h 1035"/>
                  <a:gd name="T56" fmla="*/ 1434 w 1497"/>
                  <a:gd name="T57" fmla="*/ 792 h 1035"/>
                  <a:gd name="T58" fmla="*/ 1463 w 1497"/>
                  <a:gd name="T59" fmla="*/ 855 h 1035"/>
                  <a:gd name="T60" fmla="*/ 1487 w 1497"/>
                  <a:gd name="T61" fmla="*/ 948 h 1035"/>
                  <a:gd name="T62" fmla="*/ 1487 w 1497"/>
                  <a:gd name="T63" fmla="*/ 1026 h 1035"/>
                  <a:gd name="T64" fmla="*/ 1434 w 1497"/>
                  <a:gd name="T65" fmla="*/ 1001 h 1035"/>
                  <a:gd name="T66" fmla="*/ 1317 w 1497"/>
                  <a:gd name="T67" fmla="*/ 938 h 1035"/>
                  <a:gd name="T68" fmla="*/ 1235 w 1497"/>
                  <a:gd name="T69" fmla="*/ 953 h 1035"/>
                  <a:gd name="T70" fmla="*/ 1147 w 1497"/>
                  <a:gd name="T71" fmla="*/ 953 h 1035"/>
                  <a:gd name="T72" fmla="*/ 1084 w 1497"/>
                  <a:gd name="T73" fmla="*/ 909 h 1035"/>
                  <a:gd name="T74" fmla="*/ 1030 w 1497"/>
                  <a:gd name="T75" fmla="*/ 904 h 1035"/>
                  <a:gd name="T76" fmla="*/ 996 w 1497"/>
                  <a:gd name="T77" fmla="*/ 817 h 1035"/>
                  <a:gd name="T78" fmla="*/ 933 w 1497"/>
                  <a:gd name="T79" fmla="*/ 778 h 1035"/>
                  <a:gd name="T80" fmla="*/ 860 w 1497"/>
                  <a:gd name="T81" fmla="*/ 744 h 1035"/>
                  <a:gd name="T82" fmla="*/ 826 w 1497"/>
                  <a:gd name="T83" fmla="*/ 807 h 1035"/>
                  <a:gd name="T84" fmla="*/ 758 w 1497"/>
                  <a:gd name="T85" fmla="*/ 865 h 1035"/>
                  <a:gd name="T86" fmla="*/ 729 w 1497"/>
                  <a:gd name="T87" fmla="*/ 889 h 1035"/>
                  <a:gd name="T88" fmla="*/ 680 w 1497"/>
                  <a:gd name="T89" fmla="*/ 875 h 1035"/>
                  <a:gd name="T90" fmla="*/ 637 w 1497"/>
                  <a:gd name="T91" fmla="*/ 894 h 1035"/>
                  <a:gd name="T92" fmla="*/ 593 w 1497"/>
                  <a:gd name="T93" fmla="*/ 938 h 1035"/>
                  <a:gd name="T94" fmla="*/ 544 w 1497"/>
                  <a:gd name="T95" fmla="*/ 885 h 1035"/>
                  <a:gd name="T96" fmla="*/ 462 w 1497"/>
                  <a:gd name="T97" fmla="*/ 880 h 1035"/>
                  <a:gd name="T98" fmla="*/ 413 w 1497"/>
                  <a:gd name="T99" fmla="*/ 875 h 1035"/>
                  <a:gd name="T100" fmla="*/ 340 w 1497"/>
                  <a:gd name="T101" fmla="*/ 870 h 1035"/>
                  <a:gd name="T102" fmla="*/ 253 w 1497"/>
                  <a:gd name="T103" fmla="*/ 865 h 1035"/>
                  <a:gd name="T104" fmla="*/ 199 w 1497"/>
                  <a:gd name="T105" fmla="*/ 831 h 1035"/>
                  <a:gd name="T106" fmla="*/ 87 w 1497"/>
                  <a:gd name="T107" fmla="*/ 787 h 1035"/>
                  <a:gd name="T108" fmla="*/ 5 w 1497"/>
                  <a:gd name="T109" fmla="*/ 724 h 1035"/>
                  <a:gd name="T110" fmla="*/ 58 w 1497"/>
                  <a:gd name="T111" fmla="*/ 622 h 1035"/>
                  <a:gd name="T112" fmla="*/ 73 w 1497"/>
                  <a:gd name="T113" fmla="*/ 544 h 1035"/>
                  <a:gd name="T114" fmla="*/ 107 w 1497"/>
                  <a:gd name="T115" fmla="*/ 476 h 1035"/>
                  <a:gd name="T116" fmla="*/ 165 w 1497"/>
                  <a:gd name="T117" fmla="*/ 413 h 1035"/>
                  <a:gd name="T118" fmla="*/ 199 w 1497"/>
                  <a:gd name="T119" fmla="*/ 374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97" h="1035">
                    <a:moveTo>
                      <a:pt x="233" y="360"/>
                    </a:moveTo>
                    <a:lnTo>
                      <a:pt x="243" y="350"/>
                    </a:lnTo>
                    <a:lnTo>
                      <a:pt x="238" y="345"/>
                    </a:lnTo>
                    <a:lnTo>
                      <a:pt x="228" y="340"/>
                    </a:lnTo>
                    <a:lnTo>
                      <a:pt x="224" y="335"/>
                    </a:lnTo>
                    <a:lnTo>
                      <a:pt x="219" y="330"/>
                    </a:lnTo>
                    <a:lnTo>
                      <a:pt x="209" y="316"/>
                    </a:lnTo>
                    <a:lnTo>
                      <a:pt x="204" y="311"/>
                    </a:lnTo>
                    <a:lnTo>
                      <a:pt x="194" y="306"/>
                    </a:lnTo>
                    <a:lnTo>
                      <a:pt x="189" y="296"/>
                    </a:lnTo>
                    <a:lnTo>
                      <a:pt x="185" y="287"/>
                    </a:lnTo>
                    <a:lnTo>
                      <a:pt x="180" y="272"/>
                    </a:lnTo>
                    <a:lnTo>
                      <a:pt x="180" y="262"/>
                    </a:lnTo>
                    <a:lnTo>
                      <a:pt x="170" y="257"/>
                    </a:lnTo>
                    <a:lnTo>
                      <a:pt x="165" y="253"/>
                    </a:lnTo>
                    <a:lnTo>
                      <a:pt x="160" y="248"/>
                    </a:lnTo>
                    <a:lnTo>
                      <a:pt x="160" y="238"/>
                    </a:lnTo>
                    <a:lnTo>
                      <a:pt x="170" y="233"/>
                    </a:lnTo>
                    <a:lnTo>
                      <a:pt x="175" y="223"/>
                    </a:lnTo>
                    <a:lnTo>
                      <a:pt x="175" y="214"/>
                    </a:lnTo>
                    <a:lnTo>
                      <a:pt x="170" y="204"/>
                    </a:lnTo>
                    <a:lnTo>
                      <a:pt x="170" y="180"/>
                    </a:lnTo>
                    <a:lnTo>
                      <a:pt x="165" y="170"/>
                    </a:lnTo>
                    <a:lnTo>
                      <a:pt x="160" y="160"/>
                    </a:lnTo>
                    <a:lnTo>
                      <a:pt x="151" y="151"/>
                    </a:lnTo>
                    <a:lnTo>
                      <a:pt x="146" y="141"/>
                    </a:lnTo>
                    <a:lnTo>
                      <a:pt x="155" y="136"/>
                    </a:lnTo>
                    <a:lnTo>
                      <a:pt x="165" y="131"/>
                    </a:lnTo>
                    <a:lnTo>
                      <a:pt x="175" y="126"/>
                    </a:lnTo>
                    <a:lnTo>
                      <a:pt x="180" y="117"/>
                    </a:lnTo>
                    <a:lnTo>
                      <a:pt x="180" y="102"/>
                    </a:lnTo>
                    <a:lnTo>
                      <a:pt x="189" y="97"/>
                    </a:lnTo>
                    <a:lnTo>
                      <a:pt x="199" y="97"/>
                    </a:lnTo>
                    <a:lnTo>
                      <a:pt x="219" y="102"/>
                    </a:lnTo>
                    <a:lnTo>
                      <a:pt x="238" y="107"/>
                    </a:lnTo>
                    <a:lnTo>
                      <a:pt x="258" y="107"/>
                    </a:lnTo>
                    <a:lnTo>
                      <a:pt x="267" y="102"/>
                    </a:lnTo>
                    <a:lnTo>
                      <a:pt x="277" y="92"/>
                    </a:lnTo>
                    <a:lnTo>
                      <a:pt x="292" y="73"/>
                    </a:lnTo>
                    <a:lnTo>
                      <a:pt x="301" y="58"/>
                    </a:lnTo>
                    <a:lnTo>
                      <a:pt x="311" y="68"/>
                    </a:lnTo>
                    <a:lnTo>
                      <a:pt x="316" y="73"/>
                    </a:lnTo>
                    <a:lnTo>
                      <a:pt x="316" y="82"/>
                    </a:lnTo>
                    <a:lnTo>
                      <a:pt x="326" y="87"/>
                    </a:lnTo>
                    <a:lnTo>
                      <a:pt x="350" y="87"/>
                    </a:lnTo>
                    <a:lnTo>
                      <a:pt x="365" y="78"/>
                    </a:lnTo>
                    <a:lnTo>
                      <a:pt x="374" y="58"/>
                    </a:lnTo>
                    <a:lnTo>
                      <a:pt x="379" y="39"/>
                    </a:lnTo>
                    <a:lnTo>
                      <a:pt x="389" y="29"/>
                    </a:lnTo>
                    <a:lnTo>
                      <a:pt x="413" y="19"/>
                    </a:lnTo>
                    <a:lnTo>
                      <a:pt x="413" y="10"/>
                    </a:lnTo>
                    <a:lnTo>
                      <a:pt x="418" y="5"/>
                    </a:lnTo>
                    <a:lnTo>
                      <a:pt x="433" y="0"/>
                    </a:lnTo>
                    <a:lnTo>
                      <a:pt x="437" y="0"/>
                    </a:lnTo>
                    <a:lnTo>
                      <a:pt x="447" y="19"/>
                    </a:lnTo>
                    <a:lnTo>
                      <a:pt x="447" y="34"/>
                    </a:lnTo>
                    <a:lnTo>
                      <a:pt x="452" y="53"/>
                    </a:lnTo>
                    <a:lnTo>
                      <a:pt x="462" y="58"/>
                    </a:lnTo>
                    <a:lnTo>
                      <a:pt x="491" y="58"/>
                    </a:lnTo>
                    <a:lnTo>
                      <a:pt x="501" y="63"/>
                    </a:lnTo>
                    <a:lnTo>
                      <a:pt x="510" y="73"/>
                    </a:lnTo>
                    <a:lnTo>
                      <a:pt x="515" y="87"/>
                    </a:lnTo>
                    <a:lnTo>
                      <a:pt x="525" y="92"/>
                    </a:lnTo>
                    <a:lnTo>
                      <a:pt x="539" y="87"/>
                    </a:lnTo>
                    <a:lnTo>
                      <a:pt x="554" y="73"/>
                    </a:lnTo>
                    <a:lnTo>
                      <a:pt x="569" y="63"/>
                    </a:lnTo>
                    <a:lnTo>
                      <a:pt x="578" y="63"/>
                    </a:lnTo>
                    <a:lnTo>
                      <a:pt x="598" y="68"/>
                    </a:lnTo>
                    <a:lnTo>
                      <a:pt x="608" y="68"/>
                    </a:lnTo>
                    <a:lnTo>
                      <a:pt x="622" y="63"/>
                    </a:lnTo>
                    <a:lnTo>
                      <a:pt x="632" y="58"/>
                    </a:lnTo>
                    <a:lnTo>
                      <a:pt x="646" y="53"/>
                    </a:lnTo>
                    <a:lnTo>
                      <a:pt x="656" y="44"/>
                    </a:lnTo>
                    <a:lnTo>
                      <a:pt x="666" y="39"/>
                    </a:lnTo>
                    <a:lnTo>
                      <a:pt x="680" y="34"/>
                    </a:lnTo>
                    <a:lnTo>
                      <a:pt x="690" y="44"/>
                    </a:lnTo>
                    <a:lnTo>
                      <a:pt x="695" y="53"/>
                    </a:lnTo>
                    <a:lnTo>
                      <a:pt x="700" y="68"/>
                    </a:lnTo>
                    <a:lnTo>
                      <a:pt x="705" y="87"/>
                    </a:lnTo>
                    <a:lnTo>
                      <a:pt x="719" y="92"/>
                    </a:lnTo>
                    <a:lnTo>
                      <a:pt x="734" y="97"/>
                    </a:lnTo>
                    <a:lnTo>
                      <a:pt x="753" y="92"/>
                    </a:lnTo>
                    <a:lnTo>
                      <a:pt x="768" y="82"/>
                    </a:lnTo>
                    <a:lnTo>
                      <a:pt x="778" y="73"/>
                    </a:lnTo>
                    <a:lnTo>
                      <a:pt x="792" y="63"/>
                    </a:lnTo>
                    <a:lnTo>
                      <a:pt x="802" y="63"/>
                    </a:lnTo>
                    <a:lnTo>
                      <a:pt x="817" y="68"/>
                    </a:lnTo>
                    <a:lnTo>
                      <a:pt x="826" y="68"/>
                    </a:lnTo>
                    <a:lnTo>
                      <a:pt x="826" y="53"/>
                    </a:lnTo>
                    <a:lnTo>
                      <a:pt x="831" y="44"/>
                    </a:lnTo>
                    <a:lnTo>
                      <a:pt x="841" y="34"/>
                    </a:lnTo>
                    <a:lnTo>
                      <a:pt x="851" y="19"/>
                    </a:lnTo>
                    <a:lnTo>
                      <a:pt x="855" y="10"/>
                    </a:lnTo>
                    <a:lnTo>
                      <a:pt x="865" y="14"/>
                    </a:lnTo>
                    <a:lnTo>
                      <a:pt x="875" y="29"/>
                    </a:lnTo>
                    <a:lnTo>
                      <a:pt x="880" y="34"/>
                    </a:lnTo>
                    <a:lnTo>
                      <a:pt x="880" y="48"/>
                    </a:lnTo>
                    <a:lnTo>
                      <a:pt x="875" y="63"/>
                    </a:lnTo>
                    <a:lnTo>
                      <a:pt x="875" y="73"/>
                    </a:lnTo>
                    <a:lnTo>
                      <a:pt x="885" y="78"/>
                    </a:lnTo>
                    <a:lnTo>
                      <a:pt x="894" y="87"/>
                    </a:lnTo>
                    <a:lnTo>
                      <a:pt x="904" y="82"/>
                    </a:lnTo>
                    <a:lnTo>
                      <a:pt x="914" y="73"/>
                    </a:lnTo>
                    <a:lnTo>
                      <a:pt x="928" y="58"/>
                    </a:lnTo>
                    <a:lnTo>
                      <a:pt x="933" y="58"/>
                    </a:lnTo>
                    <a:lnTo>
                      <a:pt x="948" y="63"/>
                    </a:lnTo>
                    <a:lnTo>
                      <a:pt x="948" y="73"/>
                    </a:lnTo>
                    <a:lnTo>
                      <a:pt x="953" y="92"/>
                    </a:lnTo>
                    <a:lnTo>
                      <a:pt x="958" y="102"/>
                    </a:lnTo>
                    <a:lnTo>
                      <a:pt x="962" y="121"/>
                    </a:lnTo>
                    <a:lnTo>
                      <a:pt x="967" y="141"/>
                    </a:lnTo>
                    <a:lnTo>
                      <a:pt x="967" y="155"/>
                    </a:lnTo>
                    <a:lnTo>
                      <a:pt x="958" y="175"/>
                    </a:lnTo>
                    <a:lnTo>
                      <a:pt x="948" y="185"/>
                    </a:lnTo>
                    <a:lnTo>
                      <a:pt x="943" y="199"/>
                    </a:lnTo>
                    <a:lnTo>
                      <a:pt x="943" y="214"/>
                    </a:lnTo>
                    <a:lnTo>
                      <a:pt x="958" y="228"/>
                    </a:lnTo>
                    <a:lnTo>
                      <a:pt x="958" y="238"/>
                    </a:lnTo>
                    <a:lnTo>
                      <a:pt x="962" y="262"/>
                    </a:lnTo>
                    <a:lnTo>
                      <a:pt x="967" y="277"/>
                    </a:lnTo>
                    <a:lnTo>
                      <a:pt x="977" y="287"/>
                    </a:lnTo>
                    <a:lnTo>
                      <a:pt x="992" y="287"/>
                    </a:lnTo>
                    <a:lnTo>
                      <a:pt x="1006" y="282"/>
                    </a:lnTo>
                    <a:lnTo>
                      <a:pt x="1021" y="277"/>
                    </a:lnTo>
                    <a:lnTo>
                      <a:pt x="1026" y="262"/>
                    </a:lnTo>
                    <a:lnTo>
                      <a:pt x="1030" y="248"/>
                    </a:lnTo>
                    <a:lnTo>
                      <a:pt x="1040" y="238"/>
                    </a:lnTo>
                    <a:lnTo>
                      <a:pt x="1055" y="228"/>
                    </a:lnTo>
                    <a:lnTo>
                      <a:pt x="1074" y="233"/>
                    </a:lnTo>
                    <a:lnTo>
                      <a:pt x="1089" y="228"/>
                    </a:lnTo>
                    <a:lnTo>
                      <a:pt x="1103" y="233"/>
                    </a:lnTo>
                    <a:lnTo>
                      <a:pt x="1113" y="228"/>
                    </a:lnTo>
                    <a:lnTo>
                      <a:pt x="1128" y="223"/>
                    </a:lnTo>
                    <a:lnTo>
                      <a:pt x="1142" y="219"/>
                    </a:lnTo>
                    <a:lnTo>
                      <a:pt x="1137" y="233"/>
                    </a:lnTo>
                    <a:lnTo>
                      <a:pt x="1137" y="248"/>
                    </a:lnTo>
                    <a:lnTo>
                      <a:pt x="1142" y="257"/>
                    </a:lnTo>
                    <a:lnTo>
                      <a:pt x="1147" y="267"/>
                    </a:lnTo>
                    <a:lnTo>
                      <a:pt x="1147" y="296"/>
                    </a:lnTo>
                    <a:lnTo>
                      <a:pt x="1152" y="306"/>
                    </a:lnTo>
                    <a:lnTo>
                      <a:pt x="1167" y="306"/>
                    </a:lnTo>
                    <a:lnTo>
                      <a:pt x="1181" y="301"/>
                    </a:lnTo>
                    <a:lnTo>
                      <a:pt x="1191" y="296"/>
                    </a:lnTo>
                    <a:lnTo>
                      <a:pt x="1191" y="306"/>
                    </a:lnTo>
                    <a:lnTo>
                      <a:pt x="1201" y="316"/>
                    </a:lnTo>
                    <a:lnTo>
                      <a:pt x="1205" y="321"/>
                    </a:lnTo>
                    <a:lnTo>
                      <a:pt x="1220" y="326"/>
                    </a:lnTo>
                    <a:lnTo>
                      <a:pt x="1230" y="326"/>
                    </a:lnTo>
                    <a:lnTo>
                      <a:pt x="1235" y="335"/>
                    </a:lnTo>
                    <a:lnTo>
                      <a:pt x="1230" y="350"/>
                    </a:lnTo>
                    <a:lnTo>
                      <a:pt x="1230" y="364"/>
                    </a:lnTo>
                    <a:lnTo>
                      <a:pt x="1225" y="379"/>
                    </a:lnTo>
                    <a:lnTo>
                      <a:pt x="1225" y="408"/>
                    </a:lnTo>
                    <a:lnTo>
                      <a:pt x="1215" y="418"/>
                    </a:lnTo>
                    <a:lnTo>
                      <a:pt x="1215" y="428"/>
                    </a:lnTo>
                    <a:lnTo>
                      <a:pt x="1225" y="437"/>
                    </a:lnTo>
                    <a:lnTo>
                      <a:pt x="1230" y="442"/>
                    </a:lnTo>
                    <a:lnTo>
                      <a:pt x="1230" y="457"/>
                    </a:lnTo>
                    <a:lnTo>
                      <a:pt x="1235" y="471"/>
                    </a:lnTo>
                    <a:lnTo>
                      <a:pt x="1244" y="486"/>
                    </a:lnTo>
                    <a:lnTo>
                      <a:pt x="1254" y="481"/>
                    </a:lnTo>
                    <a:lnTo>
                      <a:pt x="1278" y="481"/>
                    </a:lnTo>
                    <a:lnTo>
                      <a:pt x="1288" y="491"/>
                    </a:lnTo>
                    <a:lnTo>
                      <a:pt x="1298" y="501"/>
                    </a:lnTo>
                    <a:lnTo>
                      <a:pt x="1301" y="510"/>
                    </a:lnTo>
                    <a:lnTo>
                      <a:pt x="1303" y="510"/>
                    </a:lnTo>
                    <a:lnTo>
                      <a:pt x="1303" y="515"/>
                    </a:lnTo>
                    <a:lnTo>
                      <a:pt x="1308" y="530"/>
                    </a:lnTo>
                    <a:lnTo>
                      <a:pt x="1317" y="539"/>
                    </a:lnTo>
                    <a:lnTo>
                      <a:pt x="1327" y="554"/>
                    </a:lnTo>
                    <a:lnTo>
                      <a:pt x="1327" y="569"/>
                    </a:lnTo>
                    <a:lnTo>
                      <a:pt x="1332" y="573"/>
                    </a:lnTo>
                    <a:lnTo>
                      <a:pt x="1342" y="588"/>
                    </a:lnTo>
                    <a:lnTo>
                      <a:pt x="1356" y="588"/>
                    </a:lnTo>
                    <a:lnTo>
                      <a:pt x="1361" y="603"/>
                    </a:lnTo>
                    <a:lnTo>
                      <a:pt x="1371" y="622"/>
                    </a:lnTo>
                    <a:lnTo>
                      <a:pt x="1376" y="627"/>
                    </a:lnTo>
                    <a:lnTo>
                      <a:pt x="1380" y="637"/>
                    </a:lnTo>
                    <a:lnTo>
                      <a:pt x="1371" y="632"/>
                    </a:lnTo>
                    <a:lnTo>
                      <a:pt x="1361" y="637"/>
                    </a:lnTo>
                    <a:lnTo>
                      <a:pt x="1361" y="651"/>
                    </a:lnTo>
                    <a:lnTo>
                      <a:pt x="1371" y="666"/>
                    </a:lnTo>
                    <a:lnTo>
                      <a:pt x="1380" y="676"/>
                    </a:lnTo>
                    <a:lnTo>
                      <a:pt x="1395" y="690"/>
                    </a:lnTo>
                    <a:lnTo>
                      <a:pt x="1395" y="700"/>
                    </a:lnTo>
                    <a:lnTo>
                      <a:pt x="1390" y="710"/>
                    </a:lnTo>
                    <a:lnTo>
                      <a:pt x="1380" y="714"/>
                    </a:lnTo>
                    <a:lnTo>
                      <a:pt x="1371" y="719"/>
                    </a:lnTo>
                    <a:lnTo>
                      <a:pt x="1356" y="734"/>
                    </a:lnTo>
                    <a:lnTo>
                      <a:pt x="1351" y="744"/>
                    </a:lnTo>
                    <a:lnTo>
                      <a:pt x="1351" y="748"/>
                    </a:lnTo>
                    <a:lnTo>
                      <a:pt x="1371" y="744"/>
                    </a:lnTo>
                    <a:lnTo>
                      <a:pt x="1376" y="748"/>
                    </a:lnTo>
                    <a:lnTo>
                      <a:pt x="1366" y="758"/>
                    </a:lnTo>
                    <a:lnTo>
                      <a:pt x="1356" y="768"/>
                    </a:lnTo>
                    <a:lnTo>
                      <a:pt x="1356" y="778"/>
                    </a:lnTo>
                    <a:lnTo>
                      <a:pt x="1371" y="778"/>
                    </a:lnTo>
                    <a:lnTo>
                      <a:pt x="1380" y="773"/>
                    </a:lnTo>
                    <a:lnTo>
                      <a:pt x="1390" y="768"/>
                    </a:lnTo>
                    <a:lnTo>
                      <a:pt x="1400" y="763"/>
                    </a:lnTo>
                    <a:lnTo>
                      <a:pt x="1410" y="763"/>
                    </a:lnTo>
                    <a:lnTo>
                      <a:pt x="1424" y="773"/>
                    </a:lnTo>
                    <a:lnTo>
                      <a:pt x="1434" y="792"/>
                    </a:lnTo>
                    <a:lnTo>
                      <a:pt x="1439" y="807"/>
                    </a:lnTo>
                    <a:lnTo>
                      <a:pt x="1444" y="821"/>
                    </a:lnTo>
                    <a:lnTo>
                      <a:pt x="1448" y="826"/>
                    </a:lnTo>
                    <a:lnTo>
                      <a:pt x="1453" y="821"/>
                    </a:lnTo>
                    <a:lnTo>
                      <a:pt x="1458" y="841"/>
                    </a:lnTo>
                    <a:lnTo>
                      <a:pt x="1453" y="851"/>
                    </a:lnTo>
                    <a:lnTo>
                      <a:pt x="1463" y="855"/>
                    </a:lnTo>
                    <a:lnTo>
                      <a:pt x="1468" y="865"/>
                    </a:lnTo>
                    <a:lnTo>
                      <a:pt x="1473" y="875"/>
                    </a:lnTo>
                    <a:lnTo>
                      <a:pt x="1478" y="889"/>
                    </a:lnTo>
                    <a:lnTo>
                      <a:pt x="1483" y="909"/>
                    </a:lnTo>
                    <a:lnTo>
                      <a:pt x="1492" y="919"/>
                    </a:lnTo>
                    <a:lnTo>
                      <a:pt x="1492" y="943"/>
                    </a:lnTo>
                    <a:lnTo>
                      <a:pt x="1487" y="948"/>
                    </a:lnTo>
                    <a:lnTo>
                      <a:pt x="1483" y="957"/>
                    </a:lnTo>
                    <a:lnTo>
                      <a:pt x="1483" y="972"/>
                    </a:lnTo>
                    <a:lnTo>
                      <a:pt x="1487" y="982"/>
                    </a:lnTo>
                    <a:lnTo>
                      <a:pt x="1478" y="991"/>
                    </a:lnTo>
                    <a:lnTo>
                      <a:pt x="1473" y="996"/>
                    </a:lnTo>
                    <a:lnTo>
                      <a:pt x="1478" y="1011"/>
                    </a:lnTo>
                    <a:lnTo>
                      <a:pt x="1487" y="1026"/>
                    </a:lnTo>
                    <a:lnTo>
                      <a:pt x="1497" y="1035"/>
                    </a:lnTo>
                    <a:lnTo>
                      <a:pt x="1478" y="1035"/>
                    </a:lnTo>
                    <a:lnTo>
                      <a:pt x="1478" y="1030"/>
                    </a:lnTo>
                    <a:lnTo>
                      <a:pt x="1463" y="1021"/>
                    </a:lnTo>
                    <a:lnTo>
                      <a:pt x="1458" y="1016"/>
                    </a:lnTo>
                    <a:lnTo>
                      <a:pt x="1439" y="1016"/>
                    </a:lnTo>
                    <a:lnTo>
                      <a:pt x="1434" y="1001"/>
                    </a:lnTo>
                    <a:lnTo>
                      <a:pt x="1410" y="1006"/>
                    </a:lnTo>
                    <a:lnTo>
                      <a:pt x="1395" y="987"/>
                    </a:lnTo>
                    <a:lnTo>
                      <a:pt x="1376" y="1006"/>
                    </a:lnTo>
                    <a:lnTo>
                      <a:pt x="1356" y="991"/>
                    </a:lnTo>
                    <a:lnTo>
                      <a:pt x="1346" y="967"/>
                    </a:lnTo>
                    <a:lnTo>
                      <a:pt x="1332" y="953"/>
                    </a:lnTo>
                    <a:lnTo>
                      <a:pt x="1317" y="938"/>
                    </a:lnTo>
                    <a:lnTo>
                      <a:pt x="1283" y="933"/>
                    </a:lnTo>
                    <a:lnTo>
                      <a:pt x="1259" y="933"/>
                    </a:lnTo>
                    <a:lnTo>
                      <a:pt x="1254" y="923"/>
                    </a:lnTo>
                    <a:lnTo>
                      <a:pt x="1244" y="928"/>
                    </a:lnTo>
                    <a:lnTo>
                      <a:pt x="1239" y="928"/>
                    </a:lnTo>
                    <a:lnTo>
                      <a:pt x="1239" y="943"/>
                    </a:lnTo>
                    <a:lnTo>
                      <a:pt x="1235" y="953"/>
                    </a:lnTo>
                    <a:lnTo>
                      <a:pt x="1220" y="957"/>
                    </a:lnTo>
                    <a:lnTo>
                      <a:pt x="1201" y="957"/>
                    </a:lnTo>
                    <a:lnTo>
                      <a:pt x="1191" y="962"/>
                    </a:lnTo>
                    <a:lnTo>
                      <a:pt x="1181" y="962"/>
                    </a:lnTo>
                    <a:lnTo>
                      <a:pt x="1171" y="957"/>
                    </a:lnTo>
                    <a:lnTo>
                      <a:pt x="1162" y="948"/>
                    </a:lnTo>
                    <a:lnTo>
                      <a:pt x="1147" y="953"/>
                    </a:lnTo>
                    <a:lnTo>
                      <a:pt x="1137" y="933"/>
                    </a:lnTo>
                    <a:lnTo>
                      <a:pt x="1142" y="923"/>
                    </a:lnTo>
                    <a:lnTo>
                      <a:pt x="1128" y="923"/>
                    </a:lnTo>
                    <a:lnTo>
                      <a:pt x="1123" y="914"/>
                    </a:lnTo>
                    <a:lnTo>
                      <a:pt x="1118" y="894"/>
                    </a:lnTo>
                    <a:lnTo>
                      <a:pt x="1089" y="899"/>
                    </a:lnTo>
                    <a:lnTo>
                      <a:pt x="1084" y="909"/>
                    </a:lnTo>
                    <a:lnTo>
                      <a:pt x="1074" y="919"/>
                    </a:lnTo>
                    <a:lnTo>
                      <a:pt x="1074" y="923"/>
                    </a:lnTo>
                    <a:lnTo>
                      <a:pt x="1069" y="938"/>
                    </a:lnTo>
                    <a:lnTo>
                      <a:pt x="1050" y="938"/>
                    </a:lnTo>
                    <a:lnTo>
                      <a:pt x="1045" y="923"/>
                    </a:lnTo>
                    <a:lnTo>
                      <a:pt x="1035" y="909"/>
                    </a:lnTo>
                    <a:lnTo>
                      <a:pt x="1030" y="904"/>
                    </a:lnTo>
                    <a:lnTo>
                      <a:pt x="1030" y="885"/>
                    </a:lnTo>
                    <a:lnTo>
                      <a:pt x="1021" y="885"/>
                    </a:lnTo>
                    <a:lnTo>
                      <a:pt x="1011" y="880"/>
                    </a:lnTo>
                    <a:lnTo>
                      <a:pt x="1016" y="860"/>
                    </a:lnTo>
                    <a:lnTo>
                      <a:pt x="1006" y="855"/>
                    </a:lnTo>
                    <a:lnTo>
                      <a:pt x="996" y="846"/>
                    </a:lnTo>
                    <a:lnTo>
                      <a:pt x="996" y="817"/>
                    </a:lnTo>
                    <a:lnTo>
                      <a:pt x="972" y="802"/>
                    </a:lnTo>
                    <a:lnTo>
                      <a:pt x="977" y="792"/>
                    </a:lnTo>
                    <a:lnTo>
                      <a:pt x="972" y="787"/>
                    </a:lnTo>
                    <a:lnTo>
                      <a:pt x="958" y="782"/>
                    </a:lnTo>
                    <a:lnTo>
                      <a:pt x="943" y="773"/>
                    </a:lnTo>
                    <a:lnTo>
                      <a:pt x="938" y="778"/>
                    </a:lnTo>
                    <a:lnTo>
                      <a:pt x="933" y="778"/>
                    </a:lnTo>
                    <a:lnTo>
                      <a:pt x="909" y="773"/>
                    </a:lnTo>
                    <a:lnTo>
                      <a:pt x="904" y="768"/>
                    </a:lnTo>
                    <a:lnTo>
                      <a:pt x="904" y="753"/>
                    </a:lnTo>
                    <a:lnTo>
                      <a:pt x="894" y="744"/>
                    </a:lnTo>
                    <a:lnTo>
                      <a:pt x="885" y="744"/>
                    </a:lnTo>
                    <a:lnTo>
                      <a:pt x="875" y="748"/>
                    </a:lnTo>
                    <a:lnTo>
                      <a:pt x="860" y="744"/>
                    </a:lnTo>
                    <a:lnTo>
                      <a:pt x="831" y="753"/>
                    </a:lnTo>
                    <a:lnTo>
                      <a:pt x="826" y="763"/>
                    </a:lnTo>
                    <a:lnTo>
                      <a:pt x="826" y="768"/>
                    </a:lnTo>
                    <a:lnTo>
                      <a:pt x="831" y="773"/>
                    </a:lnTo>
                    <a:lnTo>
                      <a:pt x="841" y="773"/>
                    </a:lnTo>
                    <a:lnTo>
                      <a:pt x="831" y="802"/>
                    </a:lnTo>
                    <a:lnTo>
                      <a:pt x="826" y="807"/>
                    </a:lnTo>
                    <a:lnTo>
                      <a:pt x="812" y="831"/>
                    </a:lnTo>
                    <a:lnTo>
                      <a:pt x="812" y="851"/>
                    </a:lnTo>
                    <a:lnTo>
                      <a:pt x="807" y="855"/>
                    </a:lnTo>
                    <a:lnTo>
                      <a:pt x="792" y="851"/>
                    </a:lnTo>
                    <a:lnTo>
                      <a:pt x="773" y="851"/>
                    </a:lnTo>
                    <a:lnTo>
                      <a:pt x="768" y="860"/>
                    </a:lnTo>
                    <a:lnTo>
                      <a:pt x="758" y="865"/>
                    </a:lnTo>
                    <a:lnTo>
                      <a:pt x="753" y="865"/>
                    </a:lnTo>
                    <a:lnTo>
                      <a:pt x="749" y="875"/>
                    </a:lnTo>
                    <a:lnTo>
                      <a:pt x="753" y="880"/>
                    </a:lnTo>
                    <a:lnTo>
                      <a:pt x="749" y="889"/>
                    </a:lnTo>
                    <a:lnTo>
                      <a:pt x="744" y="889"/>
                    </a:lnTo>
                    <a:lnTo>
                      <a:pt x="739" y="885"/>
                    </a:lnTo>
                    <a:lnTo>
                      <a:pt x="729" y="889"/>
                    </a:lnTo>
                    <a:lnTo>
                      <a:pt x="724" y="894"/>
                    </a:lnTo>
                    <a:lnTo>
                      <a:pt x="714" y="880"/>
                    </a:lnTo>
                    <a:lnTo>
                      <a:pt x="710" y="875"/>
                    </a:lnTo>
                    <a:lnTo>
                      <a:pt x="705" y="870"/>
                    </a:lnTo>
                    <a:lnTo>
                      <a:pt x="695" y="870"/>
                    </a:lnTo>
                    <a:lnTo>
                      <a:pt x="680" y="860"/>
                    </a:lnTo>
                    <a:lnTo>
                      <a:pt x="680" y="875"/>
                    </a:lnTo>
                    <a:lnTo>
                      <a:pt x="671" y="880"/>
                    </a:lnTo>
                    <a:lnTo>
                      <a:pt x="661" y="885"/>
                    </a:lnTo>
                    <a:lnTo>
                      <a:pt x="661" y="899"/>
                    </a:lnTo>
                    <a:lnTo>
                      <a:pt x="656" y="904"/>
                    </a:lnTo>
                    <a:lnTo>
                      <a:pt x="646" y="909"/>
                    </a:lnTo>
                    <a:lnTo>
                      <a:pt x="637" y="904"/>
                    </a:lnTo>
                    <a:lnTo>
                      <a:pt x="637" y="894"/>
                    </a:lnTo>
                    <a:lnTo>
                      <a:pt x="622" y="904"/>
                    </a:lnTo>
                    <a:lnTo>
                      <a:pt x="612" y="909"/>
                    </a:lnTo>
                    <a:lnTo>
                      <a:pt x="608" y="919"/>
                    </a:lnTo>
                    <a:lnTo>
                      <a:pt x="612" y="938"/>
                    </a:lnTo>
                    <a:lnTo>
                      <a:pt x="593" y="953"/>
                    </a:lnTo>
                    <a:lnTo>
                      <a:pt x="588" y="938"/>
                    </a:lnTo>
                    <a:lnTo>
                      <a:pt x="593" y="938"/>
                    </a:lnTo>
                    <a:lnTo>
                      <a:pt x="593" y="914"/>
                    </a:lnTo>
                    <a:lnTo>
                      <a:pt x="588" y="909"/>
                    </a:lnTo>
                    <a:lnTo>
                      <a:pt x="554" y="909"/>
                    </a:lnTo>
                    <a:lnTo>
                      <a:pt x="559" y="904"/>
                    </a:lnTo>
                    <a:lnTo>
                      <a:pt x="554" y="894"/>
                    </a:lnTo>
                    <a:lnTo>
                      <a:pt x="554" y="885"/>
                    </a:lnTo>
                    <a:lnTo>
                      <a:pt x="544" y="885"/>
                    </a:lnTo>
                    <a:lnTo>
                      <a:pt x="535" y="889"/>
                    </a:lnTo>
                    <a:lnTo>
                      <a:pt x="535" y="875"/>
                    </a:lnTo>
                    <a:lnTo>
                      <a:pt x="530" y="870"/>
                    </a:lnTo>
                    <a:lnTo>
                      <a:pt x="520" y="865"/>
                    </a:lnTo>
                    <a:lnTo>
                      <a:pt x="496" y="865"/>
                    </a:lnTo>
                    <a:lnTo>
                      <a:pt x="481" y="870"/>
                    </a:lnTo>
                    <a:lnTo>
                      <a:pt x="462" y="880"/>
                    </a:lnTo>
                    <a:lnTo>
                      <a:pt x="457" y="885"/>
                    </a:lnTo>
                    <a:lnTo>
                      <a:pt x="447" y="885"/>
                    </a:lnTo>
                    <a:lnTo>
                      <a:pt x="437" y="875"/>
                    </a:lnTo>
                    <a:lnTo>
                      <a:pt x="437" y="870"/>
                    </a:lnTo>
                    <a:lnTo>
                      <a:pt x="428" y="865"/>
                    </a:lnTo>
                    <a:lnTo>
                      <a:pt x="423" y="875"/>
                    </a:lnTo>
                    <a:lnTo>
                      <a:pt x="413" y="875"/>
                    </a:lnTo>
                    <a:lnTo>
                      <a:pt x="394" y="860"/>
                    </a:lnTo>
                    <a:lnTo>
                      <a:pt x="384" y="870"/>
                    </a:lnTo>
                    <a:lnTo>
                      <a:pt x="369" y="860"/>
                    </a:lnTo>
                    <a:lnTo>
                      <a:pt x="365" y="846"/>
                    </a:lnTo>
                    <a:lnTo>
                      <a:pt x="355" y="851"/>
                    </a:lnTo>
                    <a:lnTo>
                      <a:pt x="350" y="870"/>
                    </a:lnTo>
                    <a:lnTo>
                      <a:pt x="340" y="870"/>
                    </a:lnTo>
                    <a:lnTo>
                      <a:pt x="326" y="851"/>
                    </a:lnTo>
                    <a:lnTo>
                      <a:pt x="311" y="855"/>
                    </a:lnTo>
                    <a:lnTo>
                      <a:pt x="287" y="846"/>
                    </a:lnTo>
                    <a:lnTo>
                      <a:pt x="277" y="855"/>
                    </a:lnTo>
                    <a:lnTo>
                      <a:pt x="267" y="851"/>
                    </a:lnTo>
                    <a:lnTo>
                      <a:pt x="262" y="865"/>
                    </a:lnTo>
                    <a:lnTo>
                      <a:pt x="253" y="865"/>
                    </a:lnTo>
                    <a:lnTo>
                      <a:pt x="258" y="841"/>
                    </a:lnTo>
                    <a:lnTo>
                      <a:pt x="243" y="831"/>
                    </a:lnTo>
                    <a:lnTo>
                      <a:pt x="233" y="836"/>
                    </a:lnTo>
                    <a:lnTo>
                      <a:pt x="228" y="836"/>
                    </a:lnTo>
                    <a:lnTo>
                      <a:pt x="224" y="831"/>
                    </a:lnTo>
                    <a:lnTo>
                      <a:pt x="224" y="821"/>
                    </a:lnTo>
                    <a:lnTo>
                      <a:pt x="199" y="831"/>
                    </a:lnTo>
                    <a:lnTo>
                      <a:pt x="189" y="831"/>
                    </a:lnTo>
                    <a:lnTo>
                      <a:pt x="189" y="846"/>
                    </a:lnTo>
                    <a:lnTo>
                      <a:pt x="175" y="836"/>
                    </a:lnTo>
                    <a:lnTo>
                      <a:pt x="141" y="851"/>
                    </a:lnTo>
                    <a:lnTo>
                      <a:pt x="107" y="817"/>
                    </a:lnTo>
                    <a:lnTo>
                      <a:pt x="107" y="807"/>
                    </a:lnTo>
                    <a:lnTo>
                      <a:pt x="87" y="787"/>
                    </a:lnTo>
                    <a:lnTo>
                      <a:pt x="68" y="787"/>
                    </a:lnTo>
                    <a:lnTo>
                      <a:pt x="53" y="753"/>
                    </a:lnTo>
                    <a:lnTo>
                      <a:pt x="44" y="753"/>
                    </a:lnTo>
                    <a:lnTo>
                      <a:pt x="44" y="739"/>
                    </a:lnTo>
                    <a:lnTo>
                      <a:pt x="29" y="734"/>
                    </a:lnTo>
                    <a:lnTo>
                      <a:pt x="19" y="729"/>
                    </a:lnTo>
                    <a:lnTo>
                      <a:pt x="5" y="724"/>
                    </a:lnTo>
                    <a:lnTo>
                      <a:pt x="0" y="710"/>
                    </a:lnTo>
                    <a:lnTo>
                      <a:pt x="0" y="676"/>
                    </a:lnTo>
                    <a:lnTo>
                      <a:pt x="5" y="666"/>
                    </a:lnTo>
                    <a:lnTo>
                      <a:pt x="19" y="656"/>
                    </a:lnTo>
                    <a:lnTo>
                      <a:pt x="34" y="651"/>
                    </a:lnTo>
                    <a:lnTo>
                      <a:pt x="44" y="641"/>
                    </a:lnTo>
                    <a:lnTo>
                      <a:pt x="58" y="622"/>
                    </a:lnTo>
                    <a:lnTo>
                      <a:pt x="87" y="622"/>
                    </a:lnTo>
                    <a:lnTo>
                      <a:pt x="92" y="612"/>
                    </a:lnTo>
                    <a:lnTo>
                      <a:pt x="92" y="603"/>
                    </a:lnTo>
                    <a:lnTo>
                      <a:pt x="87" y="593"/>
                    </a:lnTo>
                    <a:lnTo>
                      <a:pt x="83" y="583"/>
                    </a:lnTo>
                    <a:lnTo>
                      <a:pt x="78" y="564"/>
                    </a:lnTo>
                    <a:lnTo>
                      <a:pt x="73" y="544"/>
                    </a:lnTo>
                    <a:lnTo>
                      <a:pt x="68" y="525"/>
                    </a:lnTo>
                    <a:lnTo>
                      <a:pt x="68" y="520"/>
                    </a:lnTo>
                    <a:lnTo>
                      <a:pt x="68" y="510"/>
                    </a:lnTo>
                    <a:lnTo>
                      <a:pt x="73" y="505"/>
                    </a:lnTo>
                    <a:lnTo>
                      <a:pt x="92" y="496"/>
                    </a:lnTo>
                    <a:lnTo>
                      <a:pt x="107" y="491"/>
                    </a:lnTo>
                    <a:lnTo>
                      <a:pt x="107" y="476"/>
                    </a:lnTo>
                    <a:lnTo>
                      <a:pt x="155" y="476"/>
                    </a:lnTo>
                    <a:lnTo>
                      <a:pt x="180" y="467"/>
                    </a:lnTo>
                    <a:lnTo>
                      <a:pt x="170" y="462"/>
                    </a:lnTo>
                    <a:lnTo>
                      <a:pt x="165" y="452"/>
                    </a:lnTo>
                    <a:lnTo>
                      <a:pt x="155" y="432"/>
                    </a:lnTo>
                    <a:lnTo>
                      <a:pt x="155" y="418"/>
                    </a:lnTo>
                    <a:lnTo>
                      <a:pt x="165" y="413"/>
                    </a:lnTo>
                    <a:lnTo>
                      <a:pt x="175" y="408"/>
                    </a:lnTo>
                    <a:lnTo>
                      <a:pt x="185" y="408"/>
                    </a:lnTo>
                    <a:lnTo>
                      <a:pt x="199" y="398"/>
                    </a:lnTo>
                    <a:lnTo>
                      <a:pt x="194" y="394"/>
                    </a:lnTo>
                    <a:lnTo>
                      <a:pt x="189" y="384"/>
                    </a:lnTo>
                    <a:lnTo>
                      <a:pt x="189" y="379"/>
                    </a:lnTo>
                    <a:lnTo>
                      <a:pt x="199" y="374"/>
                    </a:lnTo>
                    <a:lnTo>
                      <a:pt x="209" y="374"/>
                    </a:lnTo>
                    <a:lnTo>
                      <a:pt x="219" y="369"/>
                    </a:lnTo>
                    <a:lnTo>
                      <a:pt x="233" y="360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id="{E3508364-098F-1CAF-8085-D2FAD6475001}"/>
                </a:ext>
              </a:extLst>
            </p:cNvPr>
            <p:cNvGrpSpPr/>
            <p:nvPr/>
          </p:nvGrpSpPr>
          <p:grpSpPr>
            <a:xfrm>
              <a:off x="1854045" y="3421075"/>
              <a:ext cx="1509140" cy="1380946"/>
              <a:chOff x="1854045" y="3421075"/>
              <a:chExt cx="1509140" cy="1380946"/>
            </a:xfrm>
          </p:grpSpPr>
          <p:sp>
            <p:nvSpPr>
              <p:cNvPr id="59" name="Freeform 56">
                <a:extLst>
                  <a:ext uri="{FF2B5EF4-FFF2-40B4-BE49-F238E27FC236}">
                    <a16:creationId xmlns:a16="http://schemas.microsoft.com/office/drawing/2014/main" id="{7A7897EA-634E-BB3E-85C5-B6DC6D636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4045" y="4003637"/>
                <a:ext cx="285601" cy="267751"/>
              </a:xfrm>
              <a:custGeom>
                <a:avLst/>
                <a:gdLst>
                  <a:gd name="T0" fmla="*/ 442 w 1006"/>
                  <a:gd name="T1" fmla="*/ 894 h 948"/>
                  <a:gd name="T2" fmla="*/ 457 w 1006"/>
                  <a:gd name="T3" fmla="*/ 836 h 948"/>
                  <a:gd name="T4" fmla="*/ 481 w 1006"/>
                  <a:gd name="T5" fmla="*/ 817 h 948"/>
                  <a:gd name="T6" fmla="*/ 481 w 1006"/>
                  <a:gd name="T7" fmla="*/ 773 h 948"/>
                  <a:gd name="T8" fmla="*/ 476 w 1006"/>
                  <a:gd name="T9" fmla="*/ 724 h 948"/>
                  <a:gd name="T10" fmla="*/ 467 w 1006"/>
                  <a:gd name="T11" fmla="*/ 685 h 948"/>
                  <a:gd name="T12" fmla="*/ 442 w 1006"/>
                  <a:gd name="T13" fmla="*/ 676 h 948"/>
                  <a:gd name="T14" fmla="*/ 408 w 1006"/>
                  <a:gd name="T15" fmla="*/ 666 h 948"/>
                  <a:gd name="T16" fmla="*/ 404 w 1006"/>
                  <a:gd name="T17" fmla="*/ 637 h 948"/>
                  <a:gd name="T18" fmla="*/ 384 w 1006"/>
                  <a:gd name="T19" fmla="*/ 622 h 948"/>
                  <a:gd name="T20" fmla="*/ 360 w 1006"/>
                  <a:gd name="T21" fmla="*/ 583 h 948"/>
                  <a:gd name="T22" fmla="*/ 306 w 1006"/>
                  <a:gd name="T23" fmla="*/ 578 h 948"/>
                  <a:gd name="T24" fmla="*/ 263 w 1006"/>
                  <a:gd name="T25" fmla="*/ 559 h 948"/>
                  <a:gd name="T26" fmla="*/ 229 w 1006"/>
                  <a:gd name="T27" fmla="*/ 544 h 948"/>
                  <a:gd name="T28" fmla="*/ 214 w 1006"/>
                  <a:gd name="T29" fmla="*/ 486 h 948"/>
                  <a:gd name="T30" fmla="*/ 190 w 1006"/>
                  <a:gd name="T31" fmla="*/ 462 h 948"/>
                  <a:gd name="T32" fmla="*/ 165 w 1006"/>
                  <a:gd name="T33" fmla="*/ 476 h 948"/>
                  <a:gd name="T34" fmla="*/ 136 w 1006"/>
                  <a:gd name="T35" fmla="*/ 496 h 948"/>
                  <a:gd name="T36" fmla="*/ 107 w 1006"/>
                  <a:gd name="T37" fmla="*/ 515 h 948"/>
                  <a:gd name="T38" fmla="*/ 44 w 1006"/>
                  <a:gd name="T39" fmla="*/ 501 h 948"/>
                  <a:gd name="T40" fmla="*/ 15 w 1006"/>
                  <a:gd name="T41" fmla="*/ 467 h 948"/>
                  <a:gd name="T42" fmla="*/ 10 w 1006"/>
                  <a:gd name="T43" fmla="*/ 437 h 948"/>
                  <a:gd name="T44" fmla="*/ 15 w 1006"/>
                  <a:gd name="T45" fmla="*/ 408 h 948"/>
                  <a:gd name="T46" fmla="*/ 10 w 1006"/>
                  <a:gd name="T47" fmla="*/ 379 h 948"/>
                  <a:gd name="T48" fmla="*/ 20 w 1006"/>
                  <a:gd name="T49" fmla="*/ 335 h 948"/>
                  <a:gd name="T50" fmla="*/ 54 w 1006"/>
                  <a:gd name="T51" fmla="*/ 301 h 948"/>
                  <a:gd name="T52" fmla="*/ 78 w 1006"/>
                  <a:gd name="T53" fmla="*/ 272 h 948"/>
                  <a:gd name="T54" fmla="*/ 107 w 1006"/>
                  <a:gd name="T55" fmla="*/ 262 h 948"/>
                  <a:gd name="T56" fmla="*/ 107 w 1006"/>
                  <a:gd name="T57" fmla="*/ 214 h 948"/>
                  <a:gd name="T58" fmla="*/ 151 w 1006"/>
                  <a:gd name="T59" fmla="*/ 180 h 948"/>
                  <a:gd name="T60" fmla="*/ 161 w 1006"/>
                  <a:gd name="T61" fmla="*/ 131 h 948"/>
                  <a:gd name="T62" fmla="*/ 165 w 1006"/>
                  <a:gd name="T63" fmla="*/ 58 h 948"/>
                  <a:gd name="T64" fmla="*/ 180 w 1006"/>
                  <a:gd name="T65" fmla="*/ 39 h 948"/>
                  <a:gd name="T66" fmla="*/ 214 w 1006"/>
                  <a:gd name="T67" fmla="*/ 34 h 948"/>
                  <a:gd name="T68" fmla="*/ 248 w 1006"/>
                  <a:gd name="T69" fmla="*/ 0 h 948"/>
                  <a:gd name="T70" fmla="*/ 297 w 1006"/>
                  <a:gd name="T71" fmla="*/ 44 h 948"/>
                  <a:gd name="T72" fmla="*/ 311 w 1006"/>
                  <a:gd name="T73" fmla="*/ 117 h 948"/>
                  <a:gd name="T74" fmla="*/ 335 w 1006"/>
                  <a:gd name="T75" fmla="*/ 155 h 948"/>
                  <a:gd name="T76" fmla="*/ 389 w 1006"/>
                  <a:gd name="T77" fmla="*/ 175 h 948"/>
                  <a:gd name="T78" fmla="*/ 472 w 1006"/>
                  <a:gd name="T79" fmla="*/ 175 h 948"/>
                  <a:gd name="T80" fmla="*/ 501 w 1006"/>
                  <a:gd name="T81" fmla="*/ 170 h 948"/>
                  <a:gd name="T82" fmla="*/ 530 w 1006"/>
                  <a:gd name="T83" fmla="*/ 180 h 948"/>
                  <a:gd name="T84" fmla="*/ 564 w 1006"/>
                  <a:gd name="T85" fmla="*/ 170 h 948"/>
                  <a:gd name="T86" fmla="*/ 690 w 1006"/>
                  <a:gd name="T87" fmla="*/ 136 h 948"/>
                  <a:gd name="T88" fmla="*/ 783 w 1006"/>
                  <a:gd name="T89" fmla="*/ 136 h 948"/>
                  <a:gd name="T90" fmla="*/ 870 w 1006"/>
                  <a:gd name="T91" fmla="*/ 92 h 948"/>
                  <a:gd name="T92" fmla="*/ 992 w 1006"/>
                  <a:gd name="T93" fmla="*/ 262 h 948"/>
                  <a:gd name="T94" fmla="*/ 992 w 1006"/>
                  <a:gd name="T95" fmla="*/ 369 h 948"/>
                  <a:gd name="T96" fmla="*/ 929 w 1006"/>
                  <a:gd name="T97" fmla="*/ 457 h 948"/>
                  <a:gd name="T98" fmla="*/ 977 w 1006"/>
                  <a:gd name="T99" fmla="*/ 544 h 948"/>
                  <a:gd name="T100" fmla="*/ 977 w 1006"/>
                  <a:gd name="T101" fmla="*/ 651 h 948"/>
                  <a:gd name="T102" fmla="*/ 953 w 1006"/>
                  <a:gd name="T103" fmla="*/ 710 h 948"/>
                  <a:gd name="T104" fmla="*/ 870 w 1006"/>
                  <a:gd name="T105" fmla="*/ 690 h 948"/>
                  <a:gd name="T106" fmla="*/ 822 w 1006"/>
                  <a:gd name="T107" fmla="*/ 714 h 948"/>
                  <a:gd name="T108" fmla="*/ 831 w 1006"/>
                  <a:gd name="T109" fmla="*/ 773 h 948"/>
                  <a:gd name="T110" fmla="*/ 788 w 1006"/>
                  <a:gd name="T111" fmla="*/ 836 h 948"/>
                  <a:gd name="T112" fmla="*/ 719 w 1006"/>
                  <a:gd name="T113" fmla="*/ 860 h 948"/>
                  <a:gd name="T114" fmla="*/ 666 w 1006"/>
                  <a:gd name="T115" fmla="*/ 899 h 948"/>
                  <a:gd name="T116" fmla="*/ 608 w 1006"/>
                  <a:gd name="T117" fmla="*/ 889 h 948"/>
                  <a:gd name="T118" fmla="*/ 549 w 1006"/>
                  <a:gd name="T119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06" h="948">
                    <a:moveTo>
                      <a:pt x="506" y="928"/>
                    </a:moveTo>
                    <a:lnTo>
                      <a:pt x="462" y="933"/>
                    </a:lnTo>
                    <a:lnTo>
                      <a:pt x="447" y="923"/>
                    </a:lnTo>
                    <a:lnTo>
                      <a:pt x="442" y="923"/>
                    </a:lnTo>
                    <a:lnTo>
                      <a:pt x="442" y="914"/>
                    </a:lnTo>
                    <a:lnTo>
                      <a:pt x="447" y="904"/>
                    </a:lnTo>
                    <a:lnTo>
                      <a:pt x="442" y="894"/>
                    </a:lnTo>
                    <a:lnTo>
                      <a:pt x="438" y="889"/>
                    </a:lnTo>
                    <a:lnTo>
                      <a:pt x="438" y="885"/>
                    </a:lnTo>
                    <a:lnTo>
                      <a:pt x="442" y="875"/>
                    </a:lnTo>
                    <a:lnTo>
                      <a:pt x="442" y="855"/>
                    </a:lnTo>
                    <a:lnTo>
                      <a:pt x="452" y="855"/>
                    </a:lnTo>
                    <a:lnTo>
                      <a:pt x="452" y="841"/>
                    </a:lnTo>
                    <a:lnTo>
                      <a:pt x="457" y="836"/>
                    </a:lnTo>
                    <a:lnTo>
                      <a:pt x="462" y="841"/>
                    </a:lnTo>
                    <a:lnTo>
                      <a:pt x="467" y="841"/>
                    </a:lnTo>
                    <a:lnTo>
                      <a:pt x="467" y="836"/>
                    </a:lnTo>
                    <a:lnTo>
                      <a:pt x="472" y="836"/>
                    </a:lnTo>
                    <a:lnTo>
                      <a:pt x="481" y="831"/>
                    </a:lnTo>
                    <a:lnTo>
                      <a:pt x="486" y="826"/>
                    </a:lnTo>
                    <a:lnTo>
                      <a:pt x="481" y="817"/>
                    </a:lnTo>
                    <a:lnTo>
                      <a:pt x="476" y="812"/>
                    </a:lnTo>
                    <a:lnTo>
                      <a:pt x="481" y="807"/>
                    </a:lnTo>
                    <a:lnTo>
                      <a:pt x="486" y="802"/>
                    </a:lnTo>
                    <a:lnTo>
                      <a:pt x="486" y="792"/>
                    </a:lnTo>
                    <a:lnTo>
                      <a:pt x="476" y="787"/>
                    </a:lnTo>
                    <a:lnTo>
                      <a:pt x="476" y="778"/>
                    </a:lnTo>
                    <a:lnTo>
                      <a:pt x="481" y="773"/>
                    </a:lnTo>
                    <a:lnTo>
                      <a:pt x="476" y="773"/>
                    </a:lnTo>
                    <a:lnTo>
                      <a:pt x="476" y="753"/>
                    </a:lnTo>
                    <a:lnTo>
                      <a:pt x="481" y="748"/>
                    </a:lnTo>
                    <a:lnTo>
                      <a:pt x="486" y="744"/>
                    </a:lnTo>
                    <a:lnTo>
                      <a:pt x="486" y="729"/>
                    </a:lnTo>
                    <a:lnTo>
                      <a:pt x="481" y="729"/>
                    </a:lnTo>
                    <a:lnTo>
                      <a:pt x="476" y="724"/>
                    </a:lnTo>
                    <a:lnTo>
                      <a:pt x="476" y="714"/>
                    </a:lnTo>
                    <a:lnTo>
                      <a:pt x="481" y="710"/>
                    </a:lnTo>
                    <a:lnTo>
                      <a:pt x="486" y="705"/>
                    </a:lnTo>
                    <a:lnTo>
                      <a:pt x="486" y="700"/>
                    </a:lnTo>
                    <a:lnTo>
                      <a:pt x="481" y="695"/>
                    </a:lnTo>
                    <a:lnTo>
                      <a:pt x="472" y="690"/>
                    </a:lnTo>
                    <a:lnTo>
                      <a:pt x="467" y="685"/>
                    </a:lnTo>
                    <a:lnTo>
                      <a:pt x="462" y="685"/>
                    </a:lnTo>
                    <a:lnTo>
                      <a:pt x="462" y="680"/>
                    </a:lnTo>
                    <a:lnTo>
                      <a:pt x="457" y="680"/>
                    </a:lnTo>
                    <a:lnTo>
                      <a:pt x="452" y="676"/>
                    </a:lnTo>
                    <a:lnTo>
                      <a:pt x="452" y="680"/>
                    </a:lnTo>
                    <a:lnTo>
                      <a:pt x="447" y="680"/>
                    </a:lnTo>
                    <a:lnTo>
                      <a:pt x="442" y="676"/>
                    </a:lnTo>
                    <a:lnTo>
                      <a:pt x="438" y="671"/>
                    </a:lnTo>
                    <a:lnTo>
                      <a:pt x="423" y="671"/>
                    </a:lnTo>
                    <a:lnTo>
                      <a:pt x="418" y="666"/>
                    </a:lnTo>
                    <a:lnTo>
                      <a:pt x="413" y="666"/>
                    </a:lnTo>
                    <a:lnTo>
                      <a:pt x="413" y="671"/>
                    </a:lnTo>
                    <a:lnTo>
                      <a:pt x="408" y="671"/>
                    </a:lnTo>
                    <a:lnTo>
                      <a:pt x="408" y="666"/>
                    </a:lnTo>
                    <a:lnTo>
                      <a:pt x="404" y="661"/>
                    </a:lnTo>
                    <a:lnTo>
                      <a:pt x="404" y="651"/>
                    </a:lnTo>
                    <a:lnTo>
                      <a:pt x="418" y="651"/>
                    </a:lnTo>
                    <a:lnTo>
                      <a:pt x="418" y="646"/>
                    </a:lnTo>
                    <a:lnTo>
                      <a:pt x="413" y="642"/>
                    </a:lnTo>
                    <a:lnTo>
                      <a:pt x="408" y="637"/>
                    </a:lnTo>
                    <a:lnTo>
                      <a:pt x="404" y="637"/>
                    </a:lnTo>
                    <a:lnTo>
                      <a:pt x="404" y="642"/>
                    </a:lnTo>
                    <a:lnTo>
                      <a:pt x="399" y="637"/>
                    </a:lnTo>
                    <a:lnTo>
                      <a:pt x="399" y="622"/>
                    </a:lnTo>
                    <a:lnTo>
                      <a:pt x="394" y="622"/>
                    </a:lnTo>
                    <a:lnTo>
                      <a:pt x="394" y="617"/>
                    </a:lnTo>
                    <a:lnTo>
                      <a:pt x="389" y="617"/>
                    </a:lnTo>
                    <a:lnTo>
                      <a:pt x="384" y="622"/>
                    </a:lnTo>
                    <a:lnTo>
                      <a:pt x="384" y="617"/>
                    </a:lnTo>
                    <a:lnTo>
                      <a:pt x="374" y="612"/>
                    </a:lnTo>
                    <a:lnTo>
                      <a:pt x="374" y="608"/>
                    </a:lnTo>
                    <a:lnTo>
                      <a:pt x="370" y="593"/>
                    </a:lnTo>
                    <a:lnTo>
                      <a:pt x="365" y="593"/>
                    </a:lnTo>
                    <a:lnTo>
                      <a:pt x="360" y="588"/>
                    </a:lnTo>
                    <a:lnTo>
                      <a:pt x="360" y="583"/>
                    </a:lnTo>
                    <a:lnTo>
                      <a:pt x="350" y="583"/>
                    </a:lnTo>
                    <a:lnTo>
                      <a:pt x="350" y="588"/>
                    </a:lnTo>
                    <a:lnTo>
                      <a:pt x="335" y="588"/>
                    </a:lnTo>
                    <a:lnTo>
                      <a:pt x="331" y="583"/>
                    </a:lnTo>
                    <a:lnTo>
                      <a:pt x="316" y="588"/>
                    </a:lnTo>
                    <a:lnTo>
                      <a:pt x="311" y="583"/>
                    </a:lnTo>
                    <a:lnTo>
                      <a:pt x="306" y="578"/>
                    </a:lnTo>
                    <a:lnTo>
                      <a:pt x="301" y="583"/>
                    </a:lnTo>
                    <a:lnTo>
                      <a:pt x="297" y="583"/>
                    </a:lnTo>
                    <a:lnTo>
                      <a:pt x="287" y="578"/>
                    </a:lnTo>
                    <a:lnTo>
                      <a:pt x="263" y="578"/>
                    </a:lnTo>
                    <a:lnTo>
                      <a:pt x="263" y="569"/>
                    </a:lnTo>
                    <a:lnTo>
                      <a:pt x="267" y="564"/>
                    </a:lnTo>
                    <a:lnTo>
                      <a:pt x="263" y="559"/>
                    </a:lnTo>
                    <a:lnTo>
                      <a:pt x="258" y="554"/>
                    </a:lnTo>
                    <a:lnTo>
                      <a:pt x="253" y="554"/>
                    </a:lnTo>
                    <a:lnTo>
                      <a:pt x="248" y="559"/>
                    </a:lnTo>
                    <a:lnTo>
                      <a:pt x="243" y="554"/>
                    </a:lnTo>
                    <a:lnTo>
                      <a:pt x="238" y="549"/>
                    </a:lnTo>
                    <a:lnTo>
                      <a:pt x="238" y="544"/>
                    </a:lnTo>
                    <a:lnTo>
                      <a:pt x="229" y="544"/>
                    </a:lnTo>
                    <a:lnTo>
                      <a:pt x="229" y="539"/>
                    </a:lnTo>
                    <a:lnTo>
                      <a:pt x="224" y="535"/>
                    </a:lnTo>
                    <a:lnTo>
                      <a:pt x="229" y="530"/>
                    </a:lnTo>
                    <a:lnTo>
                      <a:pt x="224" y="515"/>
                    </a:lnTo>
                    <a:lnTo>
                      <a:pt x="224" y="510"/>
                    </a:lnTo>
                    <a:lnTo>
                      <a:pt x="219" y="496"/>
                    </a:lnTo>
                    <a:lnTo>
                      <a:pt x="214" y="486"/>
                    </a:lnTo>
                    <a:lnTo>
                      <a:pt x="209" y="481"/>
                    </a:lnTo>
                    <a:lnTo>
                      <a:pt x="199" y="481"/>
                    </a:lnTo>
                    <a:lnTo>
                      <a:pt x="199" y="476"/>
                    </a:lnTo>
                    <a:lnTo>
                      <a:pt x="199" y="471"/>
                    </a:lnTo>
                    <a:lnTo>
                      <a:pt x="195" y="471"/>
                    </a:lnTo>
                    <a:lnTo>
                      <a:pt x="195" y="467"/>
                    </a:lnTo>
                    <a:lnTo>
                      <a:pt x="190" y="462"/>
                    </a:lnTo>
                    <a:lnTo>
                      <a:pt x="185" y="457"/>
                    </a:lnTo>
                    <a:lnTo>
                      <a:pt x="175" y="457"/>
                    </a:lnTo>
                    <a:lnTo>
                      <a:pt x="170" y="462"/>
                    </a:lnTo>
                    <a:lnTo>
                      <a:pt x="168" y="467"/>
                    </a:lnTo>
                    <a:lnTo>
                      <a:pt x="168" y="469"/>
                    </a:lnTo>
                    <a:lnTo>
                      <a:pt x="165" y="471"/>
                    </a:lnTo>
                    <a:lnTo>
                      <a:pt x="165" y="476"/>
                    </a:lnTo>
                    <a:lnTo>
                      <a:pt x="165" y="481"/>
                    </a:lnTo>
                    <a:lnTo>
                      <a:pt x="161" y="486"/>
                    </a:lnTo>
                    <a:lnTo>
                      <a:pt x="156" y="486"/>
                    </a:lnTo>
                    <a:lnTo>
                      <a:pt x="151" y="481"/>
                    </a:lnTo>
                    <a:lnTo>
                      <a:pt x="141" y="481"/>
                    </a:lnTo>
                    <a:lnTo>
                      <a:pt x="141" y="486"/>
                    </a:lnTo>
                    <a:lnTo>
                      <a:pt x="136" y="496"/>
                    </a:lnTo>
                    <a:lnTo>
                      <a:pt x="131" y="501"/>
                    </a:lnTo>
                    <a:lnTo>
                      <a:pt x="126" y="505"/>
                    </a:lnTo>
                    <a:lnTo>
                      <a:pt x="126" y="515"/>
                    </a:lnTo>
                    <a:lnTo>
                      <a:pt x="122" y="515"/>
                    </a:lnTo>
                    <a:lnTo>
                      <a:pt x="122" y="520"/>
                    </a:lnTo>
                    <a:lnTo>
                      <a:pt x="112" y="520"/>
                    </a:lnTo>
                    <a:lnTo>
                      <a:pt x="107" y="515"/>
                    </a:lnTo>
                    <a:lnTo>
                      <a:pt x="92" y="515"/>
                    </a:lnTo>
                    <a:lnTo>
                      <a:pt x="83" y="510"/>
                    </a:lnTo>
                    <a:lnTo>
                      <a:pt x="68" y="510"/>
                    </a:lnTo>
                    <a:lnTo>
                      <a:pt x="68" y="505"/>
                    </a:lnTo>
                    <a:lnTo>
                      <a:pt x="54" y="505"/>
                    </a:lnTo>
                    <a:lnTo>
                      <a:pt x="49" y="501"/>
                    </a:lnTo>
                    <a:lnTo>
                      <a:pt x="44" y="501"/>
                    </a:lnTo>
                    <a:lnTo>
                      <a:pt x="39" y="496"/>
                    </a:lnTo>
                    <a:lnTo>
                      <a:pt x="34" y="491"/>
                    </a:lnTo>
                    <a:lnTo>
                      <a:pt x="20" y="491"/>
                    </a:lnTo>
                    <a:lnTo>
                      <a:pt x="15" y="486"/>
                    </a:lnTo>
                    <a:lnTo>
                      <a:pt x="10" y="476"/>
                    </a:lnTo>
                    <a:lnTo>
                      <a:pt x="10" y="467"/>
                    </a:lnTo>
                    <a:lnTo>
                      <a:pt x="15" y="467"/>
                    </a:lnTo>
                    <a:lnTo>
                      <a:pt x="20" y="462"/>
                    </a:lnTo>
                    <a:lnTo>
                      <a:pt x="24" y="462"/>
                    </a:lnTo>
                    <a:lnTo>
                      <a:pt x="24" y="457"/>
                    </a:lnTo>
                    <a:lnTo>
                      <a:pt x="20" y="452"/>
                    </a:lnTo>
                    <a:lnTo>
                      <a:pt x="20" y="447"/>
                    </a:lnTo>
                    <a:lnTo>
                      <a:pt x="15" y="437"/>
                    </a:lnTo>
                    <a:lnTo>
                      <a:pt x="10" y="437"/>
                    </a:lnTo>
                    <a:lnTo>
                      <a:pt x="5" y="433"/>
                    </a:lnTo>
                    <a:lnTo>
                      <a:pt x="0" y="433"/>
                    </a:lnTo>
                    <a:lnTo>
                      <a:pt x="0" y="428"/>
                    </a:lnTo>
                    <a:lnTo>
                      <a:pt x="5" y="423"/>
                    </a:lnTo>
                    <a:lnTo>
                      <a:pt x="5" y="418"/>
                    </a:lnTo>
                    <a:lnTo>
                      <a:pt x="10" y="413"/>
                    </a:lnTo>
                    <a:lnTo>
                      <a:pt x="15" y="408"/>
                    </a:lnTo>
                    <a:lnTo>
                      <a:pt x="15" y="403"/>
                    </a:lnTo>
                    <a:lnTo>
                      <a:pt x="20" y="403"/>
                    </a:lnTo>
                    <a:lnTo>
                      <a:pt x="20" y="399"/>
                    </a:lnTo>
                    <a:lnTo>
                      <a:pt x="15" y="394"/>
                    </a:lnTo>
                    <a:lnTo>
                      <a:pt x="15" y="389"/>
                    </a:lnTo>
                    <a:lnTo>
                      <a:pt x="10" y="384"/>
                    </a:lnTo>
                    <a:lnTo>
                      <a:pt x="10" y="379"/>
                    </a:lnTo>
                    <a:lnTo>
                      <a:pt x="20" y="374"/>
                    </a:lnTo>
                    <a:lnTo>
                      <a:pt x="24" y="364"/>
                    </a:lnTo>
                    <a:lnTo>
                      <a:pt x="29" y="360"/>
                    </a:lnTo>
                    <a:lnTo>
                      <a:pt x="34" y="355"/>
                    </a:lnTo>
                    <a:lnTo>
                      <a:pt x="24" y="355"/>
                    </a:lnTo>
                    <a:lnTo>
                      <a:pt x="24" y="340"/>
                    </a:lnTo>
                    <a:lnTo>
                      <a:pt x="20" y="335"/>
                    </a:lnTo>
                    <a:lnTo>
                      <a:pt x="20" y="330"/>
                    </a:lnTo>
                    <a:lnTo>
                      <a:pt x="24" y="326"/>
                    </a:lnTo>
                    <a:lnTo>
                      <a:pt x="29" y="321"/>
                    </a:lnTo>
                    <a:lnTo>
                      <a:pt x="34" y="321"/>
                    </a:lnTo>
                    <a:lnTo>
                      <a:pt x="44" y="316"/>
                    </a:lnTo>
                    <a:lnTo>
                      <a:pt x="49" y="306"/>
                    </a:lnTo>
                    <a:lnTo>
                      <a:pt x="54" y="301"/>
                    </a:lnTo>
                    <a:lnTo>
                      <a:pt x="54" y="292"/>
                    </a:lnTo>
                    <a:lnTo>
                      <a:pt x="58" y="287"/>
                    </a:lnTo>
                    <a:lnTo>
                      <a:pt x="63" y="287"/>
                    </a:lnTo>
                    <a:lnTo>
                      <a:pt x="63" y="282"/>
                    </a:lnTo>
                    <a:lnTo>
                      <a:pt x="68" y="277"/>
                    </a:lnTo>
                    <a:lnTo>
                      <a:pt x="73" y="277"/>
                    </a:lnTo>
                    <a:lnTo>
                      <a:pt x="78" y="272"/>
                    </a:lnTo>
                    <a:lnTo>
                      <a:pt x="78" y="262"/>
                    </a:lnTo>
                    <a:lnTo>
                      <a:pt x="83" y="258"/>
                    </a:lnTo>
                    <a:lnTo>
                      <a:pt x="88" y="253"/>
                    </a:lnTo>
                    <a:lnTo>
                      <a:pt x="92" y="258"/>
                    </a:lnTo>
                    <a:lnTo>
                      <a:pt x="97" y="262"/>
                    </a:lnTo>
                    <a:lnTo>
                      <a:pt x="102" y="262"/>
                    </a:lnTo>
                    <a:lnTo>
                      <a:pt x="107" y="262"/>
                    </a:lnTo>
                    <a:lnTo>
                      <a:pt x="107" y="258"/>
                    </a:lnTo>
                    <a:lnTo>
                      <a:pt x="102" y="253"/>
                    </a:lnTo>
                    <a:lnTo>
                      <a:pt x="97" y="243"/>
                    </a:lnTo>
                    <a:lnTo>
                      <a:pt x="97" y="228"/>
                    </a:lnTo>
                    <a:lnTo>
                      <a:pt x="102" y="223"/>
                    </a:lnTo>
                    <a:lnTo>
                      <a:pt x="107" y="219"/>
                    </a:lnTo>
                    <a:lnTo>
                      <a:pt x="107" y="214"/>
                    </a:lnTo>
                    <a:lnTo>
                      <a:pt x="112" y="204"/>
                    </a:lnTo>
                    <a:lnTo>
                      <a:pt x="112" y="185"/>
                    </a:lnTo>
                    <a:lnTo>
                      <a:pt x="117" y="185"/>
                    </a:lnTo>
                    <a:lnTo>
                      <a:pt x="126" y="189"/>
                    </a:lnTo>
                    <a:lnTo>
                      <a:pt x="146" y="189"/>
                    </a:lnTo>
                    <a:lnTo>
                      <a:pt x="146" y="185"/>
                    </a:lnTo>
                    <a:lnTo>
                      <a:pt x="151" y="180"/>
                    </a:lnTo>
                    <a:lnTo>
                      <a:pt x="151" y="175"/>
                    </a:lnTo>
                    <a:lnTo>
                      <a:pt x="156" y="175"/>
                    </a:lnTo>
                    <a:lnTo>
                      <a:pt x="156" y="146"/>
                    </a:lnTo>
                    <a:lnTo>
                      <a:pt x="161" y="146"/>
                    </a:lnTo>
                    <a:lnTo>
                      <a:pt x="165" y="141"/>
                    </a:lnTo>
                    <a:lnTo>
                      <a:pt x="165" y="136"/>
                    </a:lnTo>
                    <a:lnTo>
                      <a:pt x="161" y="131"/>
                    </a:lnTo>
                    <a:lnTo>
                      <a:pt x="156" y="126"/>
                    </a:lnTo>
                    <a:lnTo>
                      <a:pt x="156" y="87"/>
                    </a:lnTo>
                    <a:lnTo>
                      <a:pt x="161" y="83"/>
                    </a:lnTo>
                    <a:lnTo>
                      <a:pt x="165" y="78"/>
                    </a:lnTo>
                    <a:lnTo>
                      <a:pt x="165" y="68"/>
                    </a:lnTo>
                    <a:lnTo>
                      <a:pt x="170" y="63"/>
                    </a:lnTo>
                    <a:lnTo>
                      <a:pt x="165" y="58"/>
                    </a:lnTo>
                    <a:lnTo>
                      <a:pt x="165" y="44"/>
                    </a:lnTo>
                    <a:lnTo>
                      <a:pt x="161" y="34"/>
                    </a:lnTo>
                    <a:lnTo>
                      <a:pt x="161" y="29"/>
                    </a:lnTo>
                    <a:lnTo>
                      <a:pt x="165" y="29"/>
                    </a:lnTo>
                    <a:lnTo>
                      <a:pt x="170" y="34"/>
                    </a:lnTo>
                    <a:lnTo>
                      <a:pt x="175" y="39"/>
                    </a:lnTo>
                    <a:lnTo>
                      <a:pt x="180" y="39"/>
                    </a:lnTo>
                    <a:lnTo>
                      <a:pt x="185" y="34"/>
                    </a:lnTo>
                    <a:lnTo>
                      <a:pt x="190" y="29"/>
                    </a:lnTo>
                    <a:lnTo>
                      <a:pt x="195" y="29"/>
                    </a:lnTo>
                    <a:lnTo>
                      <a:pt x="199" y="24"/>
                    </a:lnTo>
                    <a:lnTo>
                      <a:pt x="204" y="29"/>
                    </a:lnTo>
                    <a:lnTo>
                      <a:pt x="209" y="34"/>
                    </a:lnTo>
                    <a:lnTo>
                      <a:pt x="214" y="34"/>
                    </a:lnTo>
                    <a:lnTo>
                      <a:pt x="214" y="19"/>
                    </a:lnTo>
                    <a:lnTo>
                      <a:pt x="219" y="14"/>
                    </a:lnTo>
                    <a:lnTo>
                      <a:pt x="233" y="14"/>
                    </a:lnTo>
                    <a:lnTo>
                      <a:pt x="238" y="10"/>
                    </a:lnTo>
                    <a:lnTo>
                      <a:pt x="243" y="5"/>
                    </a:lnTo>
                    <a:lnTo>
                      <a:pt x="243" y="0"/>
                    </a:lnTo>
                    <a:lnTo>
                      <a:pt x="248" y="0"/>
                    </a:lnTo>
                    <a:lnTo>
                      <a:pt x="248" y="5"/>
                    </a:lnTo>
                    <a:lnTo>
                      <a:pt x="253" y="10"/>
                    </a:lnTo>
                    <a:lnTo>
                      <a:pt x="258" y="14"/>
                    </a:lnTo>
                    <a:lnTo>
                      <a:pt x="263" y="24"/>
                    </a:lnTo>
                    <a:lnTo>
                      <a:pt x="272" y="34"/>
                    </a:lnTo>
                    <a:lnTo>
                      <a:pt x="292" y="34"/>
                    </a:lnTo>
                    <a:lnTo>
                      <a:pt x="297" y="44"/>
                    </a:lnTo>
                    <a:lnTo>
                      <a:pt x="301" y="53"/>
                    </a:lnTo>
                    <a:lnTo>
                      <a:pt x="306" y="63"/>
                    </a:lnTo>
                    <a:lnTo>
                      <a:pt x="306" y="87"/>
                    </a:lnTo>
                    <a:lnTo>
                      <a:pt x="301" y="102"/>
                    </a:lnTo>
                    <a:lnTo>
                      <a:pt x="301" y="107"/>
                    </a:lnTo>
                    <a:lnTo>
                      <a:pt x="306" y="112"/>
                    </a:lnTo>
                    <a:lnTo>
                      <a:pt x="311" y="117"/>
                    </a:lnTo>
                    <a:lnTo>
                      <a:pt x="311" y="131"/>
                    </a:lnTo>
                    <a:lnTo>
                      <a:pt x="316" y="136"/>
                    </a:lnTo>
                    <a:lnTo>
                      <a:pt x="321" y="141"/>
                    </a:lnTo>
                    <a:lnTo>
                      <a:pt x="331" y="141"/>
                    </a:lnTo>
                    <a:lnTo>
                      <a:pt x="331" y="151"/>
                    </a:lnTo>
                    <a:lnTo>
                      <a:pt x="335" y="151"/>
                    </a:lnTo>
                    <a:lnTo>
                      <a:pt x="335" y="155"/>
                    </a:lnTo>
                    <a:lnTo>
                      <a:pt x="340" y="160"/>
                    </a:lnTo>
                    <a:lnTo>
                      <a:pt x="350" y="170"/>
                    </a:lnTo>
                    <a:lnTo>
                      <a:pt x="365" y="170"/>
                    </a:lnTo>
                    <a:lnTo>
                      <a:pt x="370" y="175"/>
                    </a:lnTo>
                    <a:lnTo>
                      <a:pt x="374" y="180"/>
                    </a:lnTo>
                    <a:lnTo>
                      <a:pt x="379" y="175"/>
                    </a:lnTo>
                    <a:lnTo>
                      <a:pt x="389" y="175"/>
                    </a:lnTo>
                    <a:lnTo>
                      <a:pt x="394" y="180"/>
                    </a:lnTo>
                    <a:lnTo>
                      <a:pt x="408" y="180"/>
                    </a:lnTo>
                    <a:lnTo>
                      <a:pt x="418" y="175"/>
                    </a:lnTo>
                    <a:lnTo>
                      <a:pt x="428" y="175"/>
                    </a:lnTo>
                    <a:lnTo>
                      <a:pt x="438" y="180"/>
                    </a:lnTo>
                    <a:lnTo>
                      <a:pt x="462" y="180"/>
                    </a:lnTo>
                    <a:lnTo>
                      <a:pt x="472" y="175"/>
                    </a:lnTo>
                    <a:lnTo>
                      <a:pt x="476" y="170"/>
                    </a:lnTo>
                    <a:lnTo>
                      <a:pt x="481" y="165"/>
                    </a:lnTo>
                    <a:lnTo>
                      <a:pt x="486" y="160"/>
                    </a:lnTo>
                    <a:lnTo>
                      <a:pt x="486" y="165"/>
                    </a:lnTo>
                    <a:lnTo>
                      <a:pt x="496" y="165"/>
                    </a:lnTo>
                    <a:lnTo>
                      <a:pt x="496" y="170"/>
                    </a:lnTo>
                    <a:lnTo>
                      <a:pt x="501" y="170"/>
                    </a:lnTo>
                    <a:lnTo>
                      <a:pt x="506" y="175"/>
                    </a:lnTo>
                    <a:lnTo>
                      <a:pt x="510" y="175"/>
                    </a:lnTo>
                    <a:lnTo>
                      <a:pt x="515" y="170"/>
                    </a:lnTo>
                    <a:lnTo>
                      <a:pt x="520" y="170"/>
                    </a:lnTo>
                    <a:lnTo>
                      <a:pt x="520" y="175"/>
                    </a:lnTo>
                    <a:lnTo>
                      <a:pt x="525" y="175"/>
                    </a:lnTo>
                    <a:lnTo>
                      <a:pt x="530" y="180"/>
                    </a:lnTo>
                    <a:lnTo>
                      <a:pt x="530" y="185"/>
                    </a:lnTo>
                    <a:lnTo>
                      <a:pt x="540" y="189"/>
                    </a:lnTo>
                    <a:lnTo>
                      <a:pt x="545" y="189"/>
                    </a:lnTo>
                    <a:lnTo>
                      <a:pt x="545" y="185"/>
                    </a:lnTo>
                    <a:lnTo>
                      <a:pt x="549" y="175"/>
                    </a:lnTo>
                    <a:lnTo>
                      <a:pt x="554" y="170"/>
                    </a:lnTo>
                    <a:lnTo>
                      <a:pt x="564" y="170"/>
                    </a:lnTo>
                    <a:lnTo>
                      <a:pt x="583" y="180"/>
                    </a:lnTo>
                    <a:lnTo>
                      <a:pt x="603" y="180"/>
                    </a:lnTo>
                    <a:lnTo>
                      <a:pt x="627" y="155"/>
                    </a:lnTo>
                    <a:lnTo>
                      <a:pt x="647" y="151"/>
                    </a:lnTo>
                    <a:lnTo>
                      <a:pt x="651" y="136"/>
                    </a:lnTo>
                    <a:lnTo>
                      <a:pt x="676" y="131"/>
                    </a:lnTo>
                    <a:lnTo>
                      <a:pt x="690" y="136"/>
                    </a:lnTo>
                    <a:lnTo>
                      <a:pt x="705" y="146"/>
                    </a:lnTo>
                    <a:lnTo>
                      <a:pt x="715" y="136"/>
                    </a:lnTo>
                    <a:lnTo>
                      <a:pt x="739" y="131"/>
                    </a:lnTo>
                    <a:lnTo>
                      <a:pt x="749" y="146"/>
                    </a:lnTo>
                    <a:lnTo>
                      <a:pt x="773" y="121"/>
                    </a:lnTo>
                    <a:lnTo>
                      <a:pt x="778" y="117"/>
                    </a:lnTo>
                    <a:lnTo>
                      <a:pt x="783" y="136"/>
                    </a:lnTo>
                    <a:lnTo>
                      <a:pt x="802" y="131"/>
                    </a:lnTo>
                    <a:lnTo>
                      <a:pt x="802" y="102"/>
                    </a:lnTo>
                    <a:lnTo>
                      <a:pt x="826" y="97"/>
                    </a:lnTo>
                    <a:lnTo>
                      <a:pt x="846" y="83"/>
                    </a:lnTo>
                    <a:lnTo>
                      <a:pt x="851" y="107"/>
                    </a:lnTo>
                    <a:lnTo>
                      <a:pt x="865" y="107"/>
                    </a:lnTo>
                    <a:lnTo>
                      <a:pt x="870" y="92"/>
                    </a:lnTo>
                    <a:lnTo>
                      <a:pt x="894" y="102"/>
                    </a:lnTo>
                    <a:lnTo>
                      <a:pt x="929" y="121"/>
                    </a:lnTo>
                    <a:lnTo>
                      <a:pt x="943" y="160"/>
                    </a:lnTo>
                    <a:lnTo>
                      <a:pt x="929" y="219"/>
                    </a:lnTo>
                    <a:lnTo>
                      <a:pt x="943" y="223"/>
                    </a:lnTo>
                    <a:lnTo>
                      <a:pt x="943" y="243"/>
                    </a:lnTo>
                    <a:lnTo>
                      <a:pt x="992" y="262"/>
                    </a:lnTo>
                    <a:lnTo>
                      <a:pt x="982" y="282"/>
                    </a:lnTo>
                    <a:lnTo>
                      <a:pt x="992" y="296"/>
                    </a:lnTo>
                    <a:lnTo>
                      <a:pt x="987" y="306"/>
                    </a:lnTo>
                    <a:lnTo>
                      <a:pt x="997" y="326"/>
                    </a:lnTo>
                    <a:lnTo>
                      <a:pt x="982" y="340"/>
                    </a:lnTo>
                    <a:lnTo>
                      <a:pt x="987" y="355"/>
                    </a:lnTo>
                    <a:lnTo>
                      <a:pt x="992" y="369"/>
                    </a:lnTo>
                    <a:lnTo>
                      <a:pt x="977" y="389"/>
                    </a:lnTo>
                    <a:lnTo>
                      <a:pt x="963" y="408"/>
                    </a:lnTo>
                    <a:lnTo>
                      <a:pt x="958" y="413"/>
                    </a:lnTo>
                    <a:lnTo>
                      <a:pt x="953" y="437"/>
                    </a:lnTo>
                    <a:lnTo>
                      <a:pt x="943" y="437"/>
                    </a:lnTo>
                    <a:lnTo>
                      <a:pt x="938" y="447"/>
                    </a:lnTo>
                    <a:lnTo>
                      <a:pt x="929" y="457"/>
                    </a:lnTo>
                    <a:lnTo>
                      <a:pt x="938" y="471"/>
                    </a:lnTo>
                    <a:lnTo>
                      <a:pt x="938" y="476"/>
                    </a:lnTo>
                    <a:lnTo>
                      <a:pt x="938" y="486"/>
                    </a:lnTo>
                    <a:lnTo>
                      <a:pt x="943" y="491"/>
                    </a:lnTo>
                    <a:lnTo>
                      <a:pt x="958" y="501"/>
                    </a:lnTo>
                    <a:lnTo>
                      <a:pt x="963" y="520"/>
                    </a:lnTo>
                    <a:lnTo>
                      <a:pt x="977" y="544"/>
                    </a:lnTo>
                    <a:lnTo>
                      <a:pt x="992" y="554"/>
                    </a:lnTo>
                    <a:lnTo>
                      <a:pt x="997" y="564"/>
                    </a:lnTo>
                    <a:lnTo>
                      <a:pt x="1006" y="564"/>
                    </a:lnTo>
                    <a:lnTo>
                      <a:pt x="1001" y="578"/>
                    </a:lnTo>
                    <a:lnTo>
                      <a:pt x="1006" y="608"/>
                    </a:lnTo>
                    <a:lnTo>
                      <a:pt x="982" y="637"/>
                    </a:lnTo>
                    <a:lnTo>
                      <a:pt x="977" y="651"/>
                    </a:lnTo>
                    <a:lnTo>
                      <a:pt x="963" y="646"/>
                    </a:lnTo>
                    <a:lnTo>
                      <a:pt x="972" y="666"/>
                    </a:lnTo>
                    <a:lnTo>
                      <a:pt x="972" y="676"/>
                    </a:lnTo>
                    <a:lnTo>
                      <a:pt x="982" y="695"/>
                    </a:lnTo>
                    <a:lnTo>
                      <a:pt x="977" y="710"/>
                    </a:lnTo>
                    <a:lnTo>
                      <a:pt x="963" y="714"/>
                    </a:lnTo>
                    <a:lnTo>
                      <a:pt x="953" y="710"/>
                    </a:lnTo>
                    <a:lnTo>
                      <a:pt x="938" y="700"/>
                    </a:lnTo>
                    <a:lnTo>
                      <a:pt x="924" y="719"/>
                    </a:lnTo>
                    <a:lnTo>
                      <a:pt x="904" y="705"/>
                    </a:lnTo>
                    <a:lnTo>
                      <a:pt x="894" y="705"/>
                    </a:lnTo>
                    <a:lnTo>
                      <a:pt x="899" y="680"/>
                    </a:lnTo>
                    <a:lnTo>
                      <a:pt x="880" y="695"/>
                    </a:lnTo>
                    <a:lnTo>
                      <a:pt x="870" y="690"/>
                    </a:lnTo>
                    <a:lnTo>
                      <a:pt x="870" y="676"/>
                    </a:lnTo>
                    <a:lnTo>
                      <a:pt x="865" y="676"/>
                    </a:lnTo>
                    <a:lnTo>
                      <a:pt x="851" y="695"/>
                    </a:lnTo>
                    <a:lnTo>
                      <a:pt x="841" y="690"/>
                    </a:lnTo>
                    <a:lnTo>
                      <a:pt x="826" y="680"/>
                    </a:lnTo>
                    <a:lnTo>
                      <a:pt x="826" y="700"/>
                    </a:lnTo>
                    <a:lnTo>
                      <a:pt x="822" y="714"/>
                    </a:lnTo>
                    <a:lnTo>
                      <a:pt x="817" y="729"/>
                    </a:lnTo>
                    <a:lnTo>
                      <a:pt x="831" y="724"/>
                    </a:lnTo>
                    <a:lnTo>
                      <a:pt x="836" y="734"/>
                    </a:lnTo>
                    <a:lnTo>
                      <a:pt x="836" y="753"/>
                    </a:lnTo>
                    <a:lnTo>
                      <a:pt x="851" y="763"/>
                    </a:lnTo>
                    <a:lnTo>
                      <a:pt x="846" y="768"/>
                    </a:lnTo>
                    <a:lnTo>
                      <a:pt x="831" y="773"/>
                    </a:lnTo>
                    <a:lnTo>
                      <a:pt x="831" y="792"/>
                    </a:lnTo>
                    <a:lnTo>
                      <a:pt x="812" y="797"/>
                    </a:lnTo>
                    <a:lnTo>
                      <a:pt x="812" y="783"/>
                    </a:lnTo>
                    <a:lnTo>
                      <a:pt x="802" y="783"/>
                    </a:lnTo>
                    <a:lnTo>
                      <a:pt x="797" y="807"/>
                    </a:lnTo>
                    <a:lnTo>
                      <a:pt x="783" y="812"/>
                    </a:lnTo>
                    <a:lnTo>
                      <a:pt x="788" y="836"/>
                    </a:lnTo>
                    <a:lnTo>
                      <a:pt x="758" y="831"/>
                    </a:lnTo>
                    <a:lnTo>
                      <a:pt x="754" y="841"/>
                    </a:lnTo>
                    <a:lnTo>
                      <a:pt x="739" y="831"/>
                    </a:lnTo>
                    <a:lnTo>
                      <a:pt x="734" y="841"/>
                    </a:lnTo>
                    <a:lnTo>
                      <a:pt x="719" y="836"/>
                    </a:lnTo>
                    <a:lnTo>
                      <a:pt x="705" y="855"/>
                    </a:lnTo>
                    <a:lnTo>
                      <a:pt x="719" y="860"/>
                    </a:lnTo>
                    <a:lnTo>
                      <a:pt x="719" y="885"/>
                    </a:lnTo>
                    <a:lnTo>
                      <a:pt x="715" y="885"/>
                    </a:lnTo>
                    <a:lnTo>
                      <a:pt x="700" y="889"/>
                    </a:lnTo>
                    <a:lnTo>
                      <a:pt x="695" y="894"/>
                    </a:lnTo>
                    <a:lnTo>
                      <a:pt x="685" y="899"/>
                    </a:lnTo>
                    <a:lnTo>
                      <a:pt x="671" y="894"/>
                    </a:lnTo>
                    <a:lnTo>
                      <a:pt x="666" y="899"/>
                    </a:lnTo>
                    <a:lnTo>
                      <a:pt x="656" y="909"/>
                    </a:lnTo>
                    <a:lnTo>
                      <a:pt x="651" y="914"/>
                    </a:lnTo>
                    <a:lnTo>
                      <a:pt x="637" y="909"/>
                    </a:lnTo>
                    <a:lnTo>
                      <a:pt x="632" y="899"/>
                    </a:lnTo>
                    <a:lnTo>
                      <a:pt x="632" y="885"/>
                    </a:lnTo>
                    <a:lnTo>
                      <a:pt x="613" y="885"/>
                    </a:lnTo>
                    <a:lnTo>
                      <a:pt x="608" y="889"/>
                    </a:lnTo>
                    <a:lnTo>
                      <a:pt x="603" y="899"/>
                    </a:lnTo>
                    <a:lnTo>
                      <a:pt x="608" y="914"/>
                    </a:lnTo>
                    <a:lnTo>
                      <a:pt x="603" y="919"/>
                    </a:lnTo>
                    <a:lnTo>
                      <a:pt x="588" y="923"/>
                    </a:lnTo>
                    <a:lnTo>
                      <a:pt x="579" y="928"/>
                    </a:lnTo>
                    <a:lnTo>
                      <a:pt x="564" y="923"/>
                    </a:lnTo>
                    <a:lnTo>
                      <a:pt x="549" y="948"/>
                    </a:lnTo>
                    <a:lnTo>
                      <a:pt x="545" y="938"/>
                    </a:lnTo>
                    <a:lnTo>
                      <a:pt x="530" y="928"/>
                    </a:lnTo>
                    <a:lnTo>
                      <a:pt x="506" y="928"/>
                    </a:lnTo>
                    <a:close/>
                    <a:moveTo>
                      <a:pt x="496" y="170"/>
                    </a:move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57">
                <a:extLst>
                  <a:ext uri="{FF2B5EF4-FFF2-40B4-BE49-F238E27FC236}">
                    <a16:creationId xmlns:a16="http://schemas.microsoft.com/office/drawing/2014/main" id="{55843B3F-0289-72BB-299E-12A710C75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313" y="4253537"/>
                <a:ext cx="301828" cy="269373"/>
              </a:xfrm>
              <a:custGeom>
                <a:avLst/>
                <a:gdLst>
                  <a:gd name="T0" fmla="*/ 521 w 1070"/>
                  <a:gd name="T1" fmla="*/ 719 h 947"/>
                  <a:gd name="T2" fmla="*/ 428 w 1070"/>
                  <a:gd name="T3" fmla="*/ 704 h 947"/>
                  <a:gd name="T4" fmla="*/ 394 w 1070"/>
                  <a:gd name="T5" fmla="*/ 651 h 947"/>
                  <a:gd name="T6" fmla="*/ 355 w 1070"/>
                  <a:gd name="T7" fmla="*/ 588 h 947"/>
                  <a:gd name="T8" fmla="*/ 307 w 1070"/>
                  <a:gd name="T9" fmla="*/ 622 h 947"/>
                  <a:gd name="T10" fmla="*/ 248 w 1070"/>
                  <a:gd name="T11" fmla="*/ 622 h 947"/>
                  <a:gd name="T12" fmla="*/ 175 w 1070"/>
                  <a:gd name="T13" fmla="*/ 607 h 947"/>
                  <a:gd name="T14" fmla="*/ 146 w 1070"/>
                  <a:gd name="T15" fmla="*/ 544 h 947"/>
                  <a:gd name="T16" fmla="*/ 185 w 1070"/>
                  <a:gd name="T17" fmla="*/ 529 h 947"/>
                  <a:gd name="T18" fmla="*/ 171 w 1070"/>
                  <a:gd name="T19" fmla="*/ 505 h 947"/>
                  <a:gd name="T20" fmla="*/ 146 w 1070"/>
                  <a:gd name="T21" fmla="*/ 500 h 947"/>
                  <a:gd name="T22" fmla="*/ 151 w 1070"/>
                  <a:gd name="T23" fmla="*/ 447 h 947"/>
                  <a:gd name="T24" fmla="*/ 161 w 1070"/>
                  <a:gd name="T25" fmla="*/ 408 h 947"/>
                  <a:gd name="T26" fmla="*/ 107 w 1070"/>
                  <a:gd name="T27" fmla="*/ 379 h 947"/>
                  <a:gd name="T28" fmla="*/ 73 w 1070"/>
                  <a:gd name="T29" fmla="*/ 364 h 947"/>
                  <a:gd name="T30" fmla="*/ 73 w 1070"/>
                  <a:gd name="T31" fmla="*/ 325 h 947"/>
                  <a:gd name="T32" fmla="*/ 34 w 1070"/>
                  <a:gd name="T33" fmla="*/ 296 h 947"/>
                  <a:gd name="T34" fmla="*/ 0 w 1070"/>
                  <a:gd name="T35" fmla="*/ 267 h 947"/>
                  <a:gd name="T36" fmla="*/ 44 w 1070"/>
                  <a:gd name="T37" fmla="*/ 233 h 947"/>
                  <a:gd name="T38" fmla="*/ 30 w 1070"/>
                  <a:gd name="T39" fmla="*/ 199 h 947"/>
                  <a:gd name="T40" fmla="*/ 73 w 1070"/>
                  <a:gd name="T41" fmla="*/ 184 h 947"/>
                  <a:gd name="T42" fmla="*/ 83 w 1070"/>
                  <a:gd name="T43" fmla="*/ 141 h 947"/>
                  <a:gd name="T44" fmla="*/ 88 w 1070"/>
                  <a:gd name="T45" fmla="*/ 92 h 947"/>
                  <a:gd name="T46" fmla="*/ 161 w 1070"/>
                  <a:gd name="T47" fmla="*/ 126 h 947"/>
                  <a:gd name="T48" fmla="*/ 185 w 1070"/>
                  <a:gd name="T49" fmla="*/ 102 h 947"/>
                  <a:gd name="T50" fmla="*/ 171 w 1070"/>
                  <a:gd name="T51" fmla="*/ 63 h 947"/>
                  <a:gd name="T52" fmla="*/ 180 w 1070"/>
                  <a:gd name="T53" fmla="*/ 38 h 947"/>
                  <a:gd name="T54" fmla="*/ 297 w 1070"/>
                  <a:gd name="T55" fmla="*/ 38 h 947"/>
                  <a:gd name="T56" fmla="*/ 341 w 1070"/>
                  <a:gd name="T57" fmla="*/ 4 h 947"/>
                  <a:gd name="T58" fmla="*/ 389 w 1070"/>
                  <a:gd name="T59" fmla="*/ 24 h 947"/>
                  <a:gd name="T60" fmla="*/ 448 w 1070"/>
                  <a:gd name="T61" fmla="*/ 0 h 947"/>
                  <a:gd name="T62" fmla="*/ 525 w 1070"/>
                  <a:gd name="T63" fmla="*/ 43 h 947"/>
                  <a:gd name="T64" fmla="*/ 589 w 1070"/>
                  <a:gd name="T65" fmla="*/ 53 h 947"/>
                  <a:gd name="T66" fmla="*/ 564 w 1070"/>
                  <a:gd name="T67" fmla="*/ 136 h 947"/>
                  <a:gd name="T68" fmla="*/ 627 w 1070"/>
                  <a:gd name="T69" fmla="*/ 175 h 947"/>
                  <a:gd name="T70" fmla="*/ 686 w 1070"/>
                  <a:gd name="T71" fmla="*/ 204 h 947"/>
                  <a:gd name="T72" fmla="*/ 744 w 1070"/>
                  <a:gd name="T73" fmla="*/ 247 h 947"/>
                  <a:gd name="T74" fmla="*/ 759 w 1070"/>
                  <a:gd name="T75" fmla="*/ 340 h 947"/>
                  <a:gd name="T76" fmla="*/ 788 w 1070"/>
                  <a:gd name="T77" fmla="*/ 413 h 947"/>
                  <a:gd name="T78" fmla="*/ 841 w 1070"/>
                  <a:gd name="T79" fmla="*/ 476 h 947"/>
                  <a:gd name="T80" fmla="*/ 875 w 1070"/>
                  <a:gd name="T81" fmla="*/ 549 h 947"/>
                  <a:gd name="T82" fmla="*/ 929 w 1070"/>
                  <a:gd name="T83" fmla="*/ 578 h 947"/>
                  <a:gd name="T84" fmla="*/ 948 w 1070"/>
                  <a:gd name="T85" fmla="*/ 617 h 947"/>
                  <a:gd name="T86" fmla="*/ 1002 w 1070"/>
                  <a:gd name="T87" fmla="*/ 680 h 947"/>
                  <a:gd name="T88" fmla="*/ 1050 w 1070"/>
                  <a:gd name="T89" fmla="*/ 719 h 947"/>
                  <a:gd name="T90" fmla="*/ 1046 w 1070"/>
                  <a:gd name="T91" fmla="*/ 792 h 947"/>
                  <a:gd name="T92" fmla="*/ 1046 w 1070"/>
                  <a:gd name="T93" fmla="*/ 845 h 947"/>
                  <a:gd name="T94" fmla="*/ 963 w 1070"/>
                  <a:gd name="T95" fmla="*/ 797 h 947"/>
                  <a:gd name="T96" fmla="*/ 929 w 1070"/>
                  <a:gd name="T97" fmla="*/ 879 h 947"/>
                  <a:gd name="T98" fmla="*/ 890 w 1070"/>
                  <a:gd name="T99" fmla="*/ 943 h 947"/>
                  <a:gd name="T100" fmla="*/ 851 w 1070"/>
                  <a:gd name="T101" fmla="*/ 855 h 947"/>
                  <a:gd name="T102" fmla="*/ 778 w 1070"/>
                  <a:gd name="T103" fmla="*/ 826 h 947"/>
                  <a:gd name="T104" fmla="*/ 715 w 1070"/>
                  <a:gd name="T105" fmla="*/ 768 h 947"/>
                  <a:gd name="T106" fmla="*/ 637 w 1070"/>
                  <a:gd name="T107" fmla="*/ 738 h 947"/>
                  <a:gd name="T108" fmla="*/ 569 w 1070"/>
                  <a:gd name="T109" fmla="*/ 748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0" h="947">
                    <a:moveTo>
                      <a:pt x="540" y="734"/>
                    </a:moveTo>
                    <a:lnTo>
                      <a:pt x="535" y="729"/>
                    </a:lnTo>
                    <a:lnTo>
                      <a:pt x="530" y="729"/>
                    </a:lnTo>
                    <a:lnTo>
                      <a:pt x="530" y="726"/>
                    </a:lnTo>
                    <a:lnTo>
                      <a:pt x="525" y="724"/>
                    </a:lnTo>
                    <a:lnTo>
                      <a:pt x="521" y="719"/>
                    </a:lnTo>
                    <a:lnTo>
                      <a:pt x="496" y="719"/>
                    </a:lnTo>
                    <a:lnTo>
                      <a:pt x="477" y="724"/>
                    </a:lnTo>
                    <a:lnTo>
                      <a:pt x="462" y="724"/>
                    </a:lnTo>
                    <a:lnTo>
                      <a:pt x="448" y="719"/>
                    </a:lnTo>
                    <a:lnTo>
                      <a:pt x="438" y="714"/>
                    </a:lnTo>
                    <a:lnTo>
                      <a:pt x="428" y="704"/>
                    </a:lnTo>
                    <a:lnTo>
                      <a:pt x="423" y="690"/>
                    </a:lnTo>
                    <a:lnTo>
                      <a:pt x="423" y="680"/>
                    </a:lnTo>
                    <a:lnTo>
                      <a:pt x="418" y="670"/>
                    </a:lnTo>
                    <a:lnTo>
                      <a:pt x="404" y="670"/>
                    </a:lnTo>
                    <a:lnTo>
                      <a:pt x="404" y="661"/>
                    </a:lnTo>
                    <a:lnTo>
                      <a:pt x="394" y="651"/>
                    </a:lnTo>
                    <a:lnTo>
                      <a:pt x="394" y="632"/>
                    </a:lnTo>
                    <a:lnTo>
                      <a:pt x="384" y="627"/>
                    </a:lnTo>
                    <a:lnTo>
                      <a:pt x="370" y="632"/>
                    </a:lnTo>
                    <a:lnTo>
                      <a:pt x="365" y="627"/>
                    </a:lnTo>
                    <a:lnTo>
                      <a:pt x="355" y="622"/>
                    </a:lnTo>
                    <a:lnTo>
                      <a:pt x="355" y="588"/>
                    </a:lnTo>
                    <a:lnTo>
                      <a:pt x="326" y="588"/>
                    </a:lnTo>
                    <a:lnTo>
                      <a:pt x="316" y="593"/>
                    </a:lnTo>
                    <a:lnTo>
                      <a:pt x="321" y="602"/>
                    </a:lnTo>
                    <a:lnTo>
                      <a:pt x="326" y="612"/>
                    </a:lnTo>
                    <a:lnTo>
                      <a:pt x="316" y="617"/>
                    </a:lnTo>
                    <a:lnTo>
                      <a:pt x="307" y="622"/>
                    </a:lnTo>
                    <a:lnTo>
                      <a:pt x="297" y="617"/>
                    </a:lnTo>
                    <a:lnTo>
                      <a:pt x="287" y="612"/>
                    </a:lnTo>
                    <a:lnTo>
                      <a:pt x="278" y="617"/>
                    </a:lnTo>
                    <a:lnTo>
                      <a:pt x="263" y="622"/>
                    </a:lnTo>
                    <a:lnTo>
                      <a:pt x="253" y="627"/>
                    </a:lnTo>
                    <a:lnTo>
                      <a:pt x="248" y="622"/>
                    </a:lnTo>
                    <a:lnTo>
                      <a:pt x="229" y="622"/>
                    </a:lnTo>
                    <a:lnTo>
                      <a:pt x="219" y="627"/>
                    </a:lnTo>
                    <a:lnTo>
                      <a:pt x="209" y="627"/>
                    </a:lnTo>
                    <a:lnTo>
                      <a:pt x="195" y="622"/>
                    </a:lnTo>
                    <a:lnTo>
                      <a:pt x="185" y="612"/>
                    </a:lnTo>
                    <a:lnTo>
                      <a:pt x="175" y="607"/>
                    </a:lnTo>
                    <a:lnTo>
                      <a:pt x="175" y="593"/>
                    </a:lnTo>
                    <a:lnTo>
                      <a:pt x="180" y="583"/>
                    </a:lnTo>
                    <a:lnTo>
                      <a:pt x="180" y="578"/>
                    </a:lnTo>
                    <a:lnTo>
                      <a:pt x="175" y="568"/>
                    </a:lnTo>
                    <a:lnTo>
                      <a:pt x="166" y="559"/>
                    </a:lnTo>
                    <a:lnTo>
                      <a:pt x="146" y="544"/>
                    </a:lnTo>
                    <a:lnTo>
                      <a:pt x="151" y="534"/>
                    </a:lnTo>
                    <a:lnTo>
                      <a:pt x="151" y="529"/>
                    </a:lnTo>
                    <a:lnTo>
                      <a:pt x="166" y="529"/>
                    </a:lnTo>
                    <a:lnTo>
                      <a:pt x="171" y="534"/>
                    </a:lnTo>
                    <a:lnTo>
                      <a:pt x="180" y="534"/>
                    </a:lnTo>
                    <a:lnTo>
                      <a:pt x="185" y="529"/>
                    </a:lnTo>
                    <a:lnTo>
                      <a:pt x="185" y="525"/>
                    </a:lnTo>
                    <a:lnTo>
                      <a:pt x="180" y="515"/>
                    </a:lnTo>
                    <a:lnTo>
                      <a:pt x="175" y="515"/>
                    </a:lnTo>
                    <a:lnTo>
                      <a:pt x="175" y="510"/>
                    </a:lnTo>
                    <a:lnTo>
                      <a:pt x="171" y="510"/>
                    </a:lnTo>
                    <a:lnTo>
                      <a:pt x="171" y="505"/>
                    </a:lnTo>
                    <a:lnTo>
                      <a:pt x="166" y="500"/>
                    </a:lnTo>
                    <a:lnTo>
                      <a:pt x="161" y="500"/>
                    </a:lnTo>
                    <a:lnTo>
                      <a:pt x="156" y="505"/>
                    </a:lnTo>
                    <a:lnTo>
                      <a:pt x="156" y="495"/>
                    </a:lnTo>
                    <a:lnTo>
                      <a:pt x="151" y="495"/>
                    </a:lnTo>
                    <a:lnTo>
                      <a:pt x="146" y="500"/>
                    </a:lnTo>
                    <a:lnTo>
                      <a:pt x="141" y="495"/>
                    </a:lnTo>
                    <a:lnTo>
                      <a:pt x="141" y="476"/>
                    </a:lnTo>
                    <a:lnTo>
                      <a:pt x="146" y="471"/>
                    </a:lnTo>
                    <a:lnTo>
                      <a:pt x="146" y="466"/>
                    </a:lnTo>
                    <a:lnTo>
                      <a:pt x="151" y="461"/>
                    </a:lnTo>
                    <a:lnTo>
                      <a:pt x="151" y="447"/>
                    </a:lnTo>
                    <a:lnTo>
                      <a:pt x="161" y="432"/>
                    </a:lnTo>
                    <a:lnTo>
                      <a:pt x="166" y="427"/>
                    </a:lnTo>
                    <a:lnTo>
                      <a:pt x="171" y="423"/>
                    </a:lnTo>
                    <a:lnTo>
                      <a:pt x="171" y="418"/>
                    </a:lnTo>
                    <a:lnTo>
                      <a:pt x="161" y="413"/>
                    </a:lnTo>
                    <a:lnTo>
                      <a:pt x="161" y="408"/>
                    </a:lnTo>
                    <a:lnTo>
                      <a:pt x="151" y="408"/>
                    </a:lnTo>
                    <a:lnTo>
                      <a:pt x="151" y="398"/>
                    </a:lnTo>
                    <a:lnTo>
                      <a:pt x="146" y="393"/>
                    </a:lnTo>
                    <a:lnTo>
                      <a:pt x="141" y="388"/>
                    </a:lnTo>
                    <a:lnTo>
                      <a:pt x="117" y="388"/>
                    </a:lnTo>
                    <a:lnTo>
                      <a:pt x="107" y="379"/>
                    </a:lnTo>
                    <a:lnTo>
                      <a:pt x="93" y="384"/>
                    </a:lnTo>
                    <a:lnTo>
                      <a:pt x="93" y="379"/>
                    </a:lnTo>
                    <a:lnTo>
                      <a:pt x="88" y="379"/>
                    </a:lnTo>
                    <a:lnTo>
                      <a:pt x="88" y="374"/>
                    </a:lnTo>
                    <a:lnTo>
                      <a:pt x="78" y="369"/>
                    </a:lnTo>
                    <a:lnTo>
                      <a:pt x="73" y="364"/>
                    </a:lnTo>
                    <a:lnTo>
                      <a:pt x="68" y="359"/>
                    </a:lnTo>
                    <a:lnTo>
                      <a:pt x="68" y="345"/>
                    </a:lnTo>
                    <a:lnTo>
                      <a:pt x="73" y="340"/>
                    </a:lnTo>
                    <a:lnTo>
                      <a:pt x="78" y="335"/>
                    </a:lnTo>
                    <a:lnTo>
                      <a:pt x="78" y="330"/>
                    </a:lnTo>
                    <a:lnTo>
                      <a:pt x="73" y="325"/>
                    </a:lnTo>
                    <a:lnTo>
                      <a:pt x="68" y="320"/>
                    </a:lnTo>
                    <a:lnTo>
                      <a:pt x="59" y="320"/>
                    </a:lnTo>
                    <a:lnTo>
                      <a:pt x="54" y="311"/>
                    </a:lnTo>
                    <a:lnTo>
                      <a:pt x="44" y="306"/>
                    </a:lnTo>
                    <a:lnTo>
                      <a:pt x="39" y="301"/>
                    </a:lnTo>
                    <a:lnTo>
                      <a:pt x="34" y="296"/>
                    </a:lnTo>
                    <a:lnTo>
                      <a:pt x="34" y="291"/>
                    </a:lnTo>
                    <a:lnTo>
                      <a:pt x="30" y="277"/>
                    </a:lnTo>
                    <a:lnTo>
                      <a:pt x="25" y="277"/>
                    </a:lnTo>
                    <a:lnTo>
                      <a:pt x="25" y="272"/>
                    </a:lnTo>
                    <a:lnTo>
                      <a:pt x="5" y="277"/>
                    </a:lnTo>
                    <a:lnTo>
                      <a:pt x="0" y="267"/>
                    </a:lnTo>
                    <a:lnTo>
                      <a:pt x="0" y="262"/>
                    </a:lnTo>
                    <a:lnTo>
                      <a:pt x="5" y="252"/>
                    </a:lnTo>
                    <a:lnTo>
                      <a:pt x="20" y="252"/>
                    </a:lnTo>
                    <a:lnTo>
                      <a:pt x="25" y="247"/>
                    </a:lnTo>
                    <a:lnTo>
                      <a:pt x="39" y="238"/>
                    </a:lnTo>
                    <a:lnTo>
                      <a:pt x="44" y="233"/>
                    </a:lnTo>
                    <a:lnTo>
                      <a:pt x="44" y="228"/>
                    </a:lnTo>
                    <a:lnTo>
                      <a:pt x="39" y="228"/>
                    </a:lnTo>
                    <a:lnTo>
                      <a:pt x="34" y="223"/>
                    </a:lnTo>
                    <a:lnTo>
                      <a:pt x="34" y="213"/>
                    </a:lnTo>
                    <a:lnTo>
                      <a:pt x="30" y="209"/>
                    </a:lnTo>
                    <a:lnTo>
                      <a:pt x="30" y="199"/>
                    </a:lnTo>
                    <a:lnTo>
                      <a:pt x="39" y="199"/>
                    </a:lnTo>
                    <a:lnTo>
                      <a:pt x="49" y="194"/>
                    </a:lnTo>
                    <a:lnTo>
                      <a:pt x="54" y="194"/>
                    </a:lnTo>
                    <a:lnTo>
                      <a:pt x="59" y="189"/>
                    </a:lnTo>
                    <a:lnTo>
                      <a:pt x="59" y="184"/>
                    </a:lnTo>
                    <a:lnTo>
                      <a:pt x="73" y="184"/>
                    </a:lnTo>
                    <a:lnTo>
                      <a:pt x="73" y="179"/>
                    </a:lnTo>
                    <a:lnTo>
                      <a:pt x="78" y="175"/>
                    </a:lnTo>
                    <a:lnTo>
                      <a:pt x="78" y="165"/>
                    </a:lnTo>
                    <a:lnTo>
                      <a:pt x="88" y="150"/>
                    </a:lnTo>
                    <a:lnTo>
                      <a:pt x="83" y="145"/>
                    </a:lnTo>
                    <a:lnTo>
                      <a:pt x="83" y="141"/>
                    </a:lnTo>
                    <a:lnTo>
                      <a:pt x="78" y="141"/>
                    </a:lnTo>
                    <a:lnTo>
                      <a:pt x="83" y="131"/>
                    </a:lnTo>
                    <a:lnTo>
                      <a:pt x="83" y="116"/>
                    </a:lnTo>
                    <a:lnTo>
                      <a:pt x="78" y="107"/>
                    </a:lnTo>
                    <a:lnTo>
                      <a:pt x="78" y="92"/>
                    </a:lnTo>
                    <a:lnTo>
                      <a:pt x="88" y="92"/>
                    </a:lnTo>
                    <a:lnTo>
                      <a:pt x="112" y="102"/>
                    </a:lnTo>
                    <a:lnTo>
                      <a:pt x="122" y="107"/>
                    </a:lnTo>
                    <a:lnTo>
                      <a:pt x="127" y="111"/>
                    </a:lnTo>
                    <a:lnTo>
                      <a:pt x="141" y="111"/>
                    </a:lnTo>
                    <a:lnTo>
                      <a:pt x="141" y="116"/>
                    </a:lnTo>
                    <a:lnTo>
                      <a:pt x="161" y="126"/>
                    </a:lnTo>
                    <a:lnTo>
                      <a:pt x="166" y="131"/>
                    </a:lnTo>
                    <a:lnTo>
                      <a:pt x="175" y="131"/>
                    </a:lnTo>
                    <a:lnTo>
                      <a:pt x="175" y="121"/>
                    </a:lnTo>
                    <a:lnTo>
                      <a:pt x="180" y="121"/>
                    </a:lnTo>
                    <a:lnTo>
                      <a:pt x="180" y="107"/>
                    </a:lnTo>
                    <a:lnTo>
                      <a:pt x="185" y="102"/>
                    </a:lnTo>
                    <a:lnTo>
                      <a:pt x="190" y="102"/>
                    </a:lnTo>
                    <a:lnTo>
                      <a:pt x="190" y="87"/>
                    </a:lnTo>
                    <a:lnTo>
                      <a:pt x="185" y="82"/>
                    </a:lnTo>
                    <a:lnTo>
                      <a:pt x="180" y="68"/>
                    </a:lnTo>
                    <a:lnTo>
                      <a:pt x="175" y="68"/>
                    </a:lnTo>
                    <a:lnTo>
                      <a:pt x="171" y="63"/>
                    </a:lnTo>
                    <a:lnTo>
                      <a:pt x="166" y="58"/>
                    </a:lnTo>
                    <a:lnTo>
                      <a:pt x="166" y="48"/>
                    </a:lnTo>
                    <a:lnTo>
                      <a:pt x="171" y="48"/>
                    </a:lnTo>
                    <a:lnTo>
                      <a:pt x="175" y="43"/>
                    </a:lnTo>
                    <a:lnTo>
                      <a:pt x="175" y="38"/>
                    </a:lnTo>
                    <a:lnTo>
                      <a:pt x="180" y="38"/>
                    </a:lnTo>
                    <a:lnTo>
                      <a:pt x="195" y="48"/>
                    </a:lnTo>
                    <a:lnTo>
                      <a:pt x="248" y="43"/>
                    </a:lnTo>
                    <a:lnTo>
                      <a:pt x="263" y="43"/>
                    </a:lnTo>
                    <a:lnTo>
                      <a:pt x="278" y="53"/>
                    </a:lnTo>
                    <a:lnTo>
                      <a:pt x="282" y="63"/>
                    </a:lnTo>
                    <a:lnTo>
                      <a:pt x="297" y="38"/>
                    </a:lnTo>
                    <a:lnTo>
                      <a:pt x="312" y="43"/>
                    </a:lnTo>
                    <a:lnTo>
                      <a:pt x="321" y="38"/>
                    </a:lnTo>
                    <a:lnTo>
                      <a:pt x="336" y="34"/>
                    </a:lnTo>
                    <a:lnTo>
                      <a:pt x="341" y="29"/>
                    </a:lnTo>
                    <a:lnTo>
                      <a:pt x="336" y="14"/>
                    </a:lnTo>
                    <a:lnTo>
                      <a:pt x="341" y="4"/>
                    </a:lnTo>
                    <a:lnTo>
                      <a:pt x="346" y="0"/>
                    </a:lnTo>
                    <a:lnTo>
                      <a:pt x="365" y="0"/>
                    </a:lnTo>
                    <a:lnTo>
                      <a:pt x="365" y="14"/>
                    </a:lnTo>
                    <a:lnTo>
                      <a:pt x="370" y="24"/>
                    </a:lnTo>
                    <a:lnTo>
                      <a:pt x="384" y="29"/>
                    </a:lnTo>
                    <a:lnTo>
                      <a:pt x="389" y="24"/>
                    </a:lnTo>
                    <a:lnTo>
                      <a:pt x="399" y="14"/>
                    </a:lnTo>
                    <a:lnTo>
                      <a:pt x="404" y="9"/>
                    </a:lnTo>
                    <a:lnTo>
                      <a:pt x="418" y="14"/>
                    </a:lnTo>
                    <a:lnTo>
                      <a:pt x="428" y="9"/>
                    </a:lnTo>
                    <a:lnTo>
                      <a:pt x="433" y="4"/>
                    </a:lnTo>
                    <a:lnTo>
                      <a:pt x="448" y="0"/>
                    </a:lnTo>
                    <a:lnTo>
                      <a:pt x="452" y="0"/>
                    </a:lnTo>
                    <a:lnTo>
                      <a:pt x="467" y="4"/>
                    </a:lnTo>
                    <a:lnTo>
                      <a:pt x="496" y="24"/>
                    </a:lnTo>
                    <a:lnTo>
                      <a:pt x="516" y="19"/>
                    </a:lnTo>
                    <a:lnTo>
                      <a:pt x="530" y="34"/>
                    </a:lnTo>
                    <a:lnTo>
                      <a:pt x="525" y="43"/>
                    </a:lnTo>
                    <a:lnTo>
                      <a:pt x="532" y="50"/>
                    </a:lnTo>
                    <a:lnTo>
                      <a:pt x="540" y="58"/>
                    </a:lnTo>
                    <a:lnTo>
                      <a:pt x="555" y="38"/>
                    </a:lnTo>
                    <a:lnTo>
                      <a:pt x="569" y="48"/>
                    </a:lnTo>
                    <a:lnTo>
                      <a:pt x="569" y="68"/>
                    </a:lnTo>
                    <a:lnTo>
                      <a:pt x="589" y="53"/>
                    </a:lnTo>
                    <a:lnTo>
                      <a:pt x="593" y="58"/>
                    </a:lnTo>
                    <a:lnTo>
                      <a:pt x="598" y="68"/>
                    </a:lnTo>
                    <a:lnTo>
                      <a:pt x="584" y="77"/>
                    </a:lnTo>
                    <a:lnTo>
                      <a:pt x="584" y="97"/>
                    </a:lnTo>
                    <a:lnTo>
                      <a:pt x="574" y="121"/>
                    </a:lnTo>
                    <a:lnTo>
                      <a:pt x="564" y="136"/>
                    </a:lnTo>
                    <a:lnTo>
                      <a:pt x="564" y="141"/>
                    </a:lnTo>
                    <a:lnTo>
                      <a:pt x="569" y="145"/>
                    </a:lnTo>
                    <a:lnTo>
                      <a:pt x="579" y="150"/>
                    </a:lnTo>
                    <a:lnTo>
                      <a:pt x="603" y="155"/>
                    </a:lnTo>
                    <a:lnTo>
                      <a:pt x="618" y="165"/>
                    </a:lnTo>
                    <a:lnTo>
                      <a:pt x="627" y="175"/>
                    </a:lnTo>
                    <a:lnTo>
                      <a:pt x="637" y="179"/>
                    </a:lnTo>
                    <a:lnTo>
                      <a:pt x="642" y="179"/>
                    </a:lnTo>
                    <a:lnTo>
                      <a:pt x="652" y="184"/>
                    </a:lnTo>
                    <a:lnTo>
                      <a:pt x="666" y="184"/>
                    </a:lnTo>
                    <a:lnTo>
                      <a:pt x="676" y="189"/>
                    </a:lnTo>
                    <a:lnTo>
                      <a:pt x="686" y="204"/>
                    </a:lnTo>
                    <a:lnTo>
                      <a:pt x="696" y="204"/>
                    </a:lnTo>
                    <a:lnTo>
                      <a:pt x="715" y="209"/>
                    </a:lnTo>
                    <a:lnTo>
                      <a:pt x="730" y="213"/>
                    </a:lnTo>
                    <a:lnTo>
                      <a:pt x="734" y="218"/>
                    </a:lnTo>
                    <a:lnTo>
                      <a:pt x="744" y="233"/>
                    </a:lnTo>
                    <a:lnTo>
                      <a:pt x="744" y="247"/>
                    </a:lnTo>
                    <a:lnTo>
                      <a:pt x="739" y="267"/>
                    </a:lnTo>
                    <a:lnTo>
                      <a:pt x="734" y="282"/>
                    </a:lnTo>
                    <a:lnTo>
                      <a:pt x="734" y="301"/>
                    </a:lnTo>
                    <a:lnTo>
                      <a:pt x="744" y="320"/>
                    </a:lnTo>
                    <a:lnTo>
                      <a:pt x="759" y="330"/>
                    </a:lnTo>
                    <a:lnTo>
                      <a:pt x="759" y="340"/>
                    </a:lnTo>
                    <a:lnTo>
                      <a:pt x="754" y="340"/>
                    </a:lnTo>
                    <a:lnTo>
                      <a:pt x="759" y="350"/>
                    </a:lnTo>
                    <a:lnTo>
                      <a:pt x="773" y="359"/>
                    </a:lnTo>
                    <a:lnTo>
                      <a:pt x="778" y="364"/>
                    </a:lnTo>
                    <a:lnTo>
                      <a:pt x="783" y="393"/>
                    </a:lnTo>
                    <a:lnTo>
                      <a:pt x="788" y="413"/>
                    </a:lnTo>
                    <a:lnTo>
                      <a:pt x="803" y="427"/>
                    </a:lnTo>
                    <a:lnTo>
                      <a:pt x="807" y="437"/>
                    </a:lnTo>
                    <a:lnTo>
                      <a:pt x="822" y="447"/>
                    </a:lnTo>
                    <a:lnTo>
                      <a:pt x="837" y="461"/>
                    </a:lnTo>
                    <a:lnTo>
                      <a:pt x="841" y="471"/>
                    </a:lnTo>
                    <a:lnTo>
                      <a:pt x="841" y="476"/>
                    </a:lnTo>
                    <a:lnTo>
                      <a:pt x="841" y="500"/>
                    </a:lnTo>
                    <a:lnTo>
                      <a:pt x="846" y="520"/>
                    </a:lnTo>
                    <a:lnTo>
                      <a:pt x="846" y="549"/>
                    </a:lnTo>
                    <a:lnTo>
                      <a:pt x="851" y="554"/>
                    </a:lnTo>
                    <a:lnTo>
                      <a:pt x="861" y="559"/>
                    </a:lnTo>
                    <a:lnTo>
                      <a:pt x="875" y="549"/>
                    </a:lnTo>
                    <a:lnTo>
                      <a:pt x="895" y="544"/>
                    </a:lnTo>
                    <a:lnTo>
                      <a:pt x="905" y="544"/>
                    </a:lnTo>
                    <a:lnTo>
                      <a:pt x="909" y="559"/>
                    </a:lnTo>
                    <a:lnTo>
                      <a:pt x="909" y="588"/>
                    </a:lnTo>
                    <a:lnTo>
                      <a:pt x="919" y="593"/>
                    </a:lnTo>
                    <a:lnTo>
                      <a:pt x="929" y="578"/>
                    </a:lnTo>
                    <a:lnTo>
                      <a:pt x="939" y="578"/>
                    </a:lnTo>
                    <a:lnTo>
                      <a:pt x="948" y="573"/>
                    </a:lnTo>
                    <a:lnTo>
                      <a:pt x="953" y="583"/>
                    </a:lnTo>
                    <a:lnTo>
                      <a:pt x="958" y="597"/>
                    </a:lnTo>
                    <a:lnTo>
                      <a:pt x="953" y="602"/>
                    </a:lnTo>
                    <a:lnTo>
                      <a:pt x="948" y="617"/>
                    </a:lnTo>
                    <a:lnTo>
                      <a:pt x="943" y="627"/>
                    </a:lnTo>
                    <a:lnTo>
                      <a:pt x="953" y="641"/>
                    </a:lnTo>
                    <a:lnTo>
                      <a:pt x="958" y="656"/>
                    </a:lnTo>
                    <a:lnTo>
                      <a:pt x="968" y="670"/>
                    </a:lnTo>
                    <a:lnTo>
                      <a:pt x="982" y="675"/>
                    </a:lnTo>
                    <a:lnTo>
                      <a:pt x="1002" y="680"/>
                    </a:lnTo>
                    <a:lnTo>
                      <a:pt x="1007" y="685"/>
                    </a:lnTo>
                    <a:lnTo>
                      <a:pt x="1016" y="695"/>
                    </a:lnTo>
                    <a:lnTo>
                      <a:pt x="1026" y="704"/>
                    </a:lnTo>
                    <a:lnTo>
                      <a:pt x="1041" y="704"/>
                    </a:lnTo>
                    <a:lnTo>
                      <a:pt x="1050" y="709"/>
                    </a:lnTo>
                    <a:lnTo>
                      <a:pt x="1050" y="719"/>
                    </a:lnTo>
                    <a:lnTo>
                      <a:pt x="1060" y="729"/>
                    </a:lnTo>
                    <a:lnTo>
                      <a:pt x="1070" y="738"/>
                    </a:lnTo>
                    <a:lnTo>
                      <a:pt x="1070" y="753"/>
                    </a:lnTo>
                    <a:lnTo>
                      <a:pt x="1065" y="772"/>
                    </a:lnTo>
                    <a:lnTo>
                      <a:pt x="1060" y="782"/>
                    </a:lnTo>
                    <a:lnTo>
                      <a:pt x="1046" y="792"/>
                    </a:lnTo>
                    <a:lnTo>
                      <a:pt x="1036" y="802"/>
                    </a:lnTo>
                    <a:lnTo>
                      <a:pt x="1041" y="816"/>
                    </a:lnTo>
                    <a:lnTo>
                      <a:pt x="1046" y="826"/>
                    </a:lnTo>
                    <a:lnTo>
                      <a:pt x="1055" y="831"/>
                    </a:lnTo>
                    <a:lnTo>
                      <a:pt x="1055" y="841"/>
                    </a:lnTo>
                    <a:lnTo>
                      <a:pt x="1046" y="845"/>
                    </a:lnTo>
                    <a:lnTo>
                      <a:pt x="1016" y="845"/>
                    </a:lnTo>
                    <a:lnTo>
                      <a:pt x="1016" y="841"/>
                    </a:lnTo>
                    <a:lnTo>
                      <a:pt x="1012" y="821"/>
                    </a:lnTo>
                    <a:lnTo>
                      <a:pt x="987" y="811"/>
                    </a:lnTo>
                    <a:lnTo>
                      <a:pt x="973" y="802"/>
                    </a:lnTo>
                    <a:lnTo>
                      <a:pt x="963" y="797"/>
                    </a:lnTo>
                    <a:lnTo>
                      <a:pt x="943" y="792"/>
                    </a:lnTo>
                    <a:lnTo>
                      <a:pt x="939" y="797"/>
                    </a:lnTo>
                    <a:lnTo>
                      <a:pt x="943" y="821"/>
                    </a:lnTo>
                    <a:lnTo>
                      <a:pt x="943" y="841"/>
                    </a:lnTo>
                    <a:lnTo>
                      <a:pt x="939" y="865"/>
                    </a:lnTo>
                    <a:lnTo>
                      <a:pt x="929" y="879"/>
                    </a:lnTo>
                    <a:lnTo>
                      <a:pt x="919" y="889"/>
                    </a:lnTo>
                    <a:lnTo>
                      <a:pt x="914" y="904"/>
                    </a:lnTo>
                    <a:lnTo>
                      <a:pt x="914" y="918"/>
                    </a:lnTo>
                    <a:lnTo>
                      <a:pt x="909" y="928"/>
                    </a:lnTo>
                    <a:lnTo>
                      <a:pt x="900" y="938"/>
                    </a:lnTo>
                    <a:lnTo>
                      <a:pt x="890" y="943"/>
                    </a:lnTo>
                    <a:lnTo>
                      <a:pt x="880" y="947"/>
                    </a:lnTo>
                    <a:lnTo>
                      <a:pt x="875" y="933"/>
                    </a:lnTo>
                    <a:lnTo>
                      <a:pt x="866" y="913"/>
                    </a:lnTo>
                    <a:lnTo>
                      <a:pt x="856" y="899"/>
                    </a:lnTo>
                    <a:lnTo>
                      <a:pt x="851" y="884"/>
                    </a:lnTo>
                    <a:lnTo>
                      <a:pt x="851" y="855"/>
                    </a:lnTo>
                    <a:lnTo>
                      <a:pt x="846" y="841"/>
                    </a:lnTo>
                    <a:lnTo>
                      <a:pt x="837" y="836"/>
                    </a:lnTo>
                    <a:lnTo>
                      <a:pt x="822" y="826"/>
                    </a:lnTo>
                    <a:lnTo>
                      <a:pt x="807" y="831"/>
                    </a:lnTo>
                    <a:lnTo>
                      <a:pt x="793" y="826"/>
                    </a:lnTo>
                    <a:lnTo>
                      <a:pt x="778" y="826"/>
                    </a:lnTo>
                    <a:lnTo>
                      <a:pt x="768" y="816"/>
                    </a:lnTo>
                    <a:lnTo>
                      <a:pt x="754" y="802"/>
                    </a:lnTo>
                    <a:lnTo>
                      <a:pt x="749" y="792"/>
                    </a:lnTo>
                    <a:lnTo>
                      <a:pt x="739" y="787"/>
                    </a:lnTo>
                    <a:lnTo>
                      <a:pt x="725" y="777"/>
                    </a:lnTo>
                    <a:lnTo>
                      <a:pt x="715" y="768"/>
                    </a:lnTo>
                    <a:lnTo>
                      <a:pt x="705" y="758"/>
                    </a:lnTo>
                    <a:lnTo>
                      <a:pt x="681" y="758"/>
                    </a:lnTo>
                    <a:lnTo>
                      <a:pt x="671" y="753"/>
                    </a:lnTo>
                    <a:lnTo>
                      <a:pt x="662" y="748"/>
                    </a:lnTo>
                    <a:lnTo>
                      <a:pt x="642" y="743"/>
                    </a:lnTo>
                    <a:lnTo>
                      <a:pt x="637" y="738"/>
                    </a:lnTo>
                    <a:lnTo>
                      <a:pt x="627" y="734"/>
                    </a:lnTo>
                    <a:lnTo>
                      <a:pt x="618" y="738"/>
                    </a:lnTo>
                    <a:lnTo>
                      <a:pt x="608" y="748"/>
                    </a:lnTo>
                    <a:lnTo>
                      <a:pt x="593" y="748"/>
                    </a:lnTo>
                    <a:lnTo>
                      <a:pt x="579" y="753"/>
                    </a:lnTo>
                    <a:lnTo>
                      <a:pt x="569" y="748"/>
                    </a:lnTo>
                    <a:lnTo>
                      <a:pt x="559" y="748"/>
                    </a:lnTo>
                    <a:lnTo>
                      <a:pt x="550" y="738"/>
                    </a:lnTo>
                    <a:lnTo>
                      <a:pt x="545" y="734"/>
                    </a:lnTo>
                    <a:lnTo>
                      <a:pt x="540" y="731"/>
                    </a:lnTo>
                    <a:lnTo>
                      <a:pt x="540" y="734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58">
                <a:extLst>
                  <a:ext uri="{FF2B5EF4-FFF2-40B4-BE49-F238E27FC236}">
                    <a16:creationId xmlns:a16="http://schemas.microsoft.com/office/drawing/2014/main" id="{062FF991-536F-6BA5-FDF7-92F0DE5942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1673" y="4409320"/>
                <a:ext cx="253146" cy="292092"/>
              </a:xfrm>
              <a:custGeom>
                <a:avLst/>
                <a:gdLst>
                  <a:gd name="T0" fmla="*/ 890 w 895"/>
                  <a:gd name="T1" fmla="*/ 549 h 1031"/>
                  <a:gd name="T2" fmla="*/ 875 w 895"/>
                  <a:gd name="T3" fmla="*/ 613 h 1031"/>
                  <a:gd name="T4" fmla="*/ 827 w 895"/>
                  <a:gd name="T5" fmla="*/ 627 h 1031"/>
                  <a:gd name="T6" fmla="*/ 817 w 895"/>
                  <a:gd name="T7" fmla="*/ 676 h 1031"/>
                  <a:gd name="T8" fmla="*/ 836 w 895"/>
                  <a:gd name="T9" fmla="*/ 773 h 1031"/>
                  <a:gd name="T10" fmla="*/ 831 w 895"/>
                  <a:gd name="T11" fmla="*/ 792 h 1031"/>
                  <a:gd name="T12" fmla="*/ 793 w 895"/>
                  <a:gd name="T13" fmla="*/ 822 h 1031"/>
                  <a:gd name="T14" fmla="*/ 744 w 895"/>
                  <a:gd name="T15" fmla="*/ 880 h 1031"/>
                  <a:gd name="T16" fmla="*/ 710 w 895"/>
                  <a:gd name="T17" fmla="*/ 938 h 1031"/>
                  <a:gd name="T18" fmla="*/ 676 w 895"/>
                  <a:gd name="T19" fmla="*/ 1011 h 1031"/>
                  <a:gd name="T20" fmla="*/ 613 w 895"/>
                  <a:gd name="T21" fmla="*/ 1031 h 1031"/>
                  <a:gd name="T22" fmla="*/ 579 w 895"/>
                  <a:gd name="T23" fmla="*/ 1006 h 1031"/>
                  <a:gd name="T24" fmla="*/ 574 w 895"/>
                  <a:gd name="T25" fmla="*/ 972 h 1031"/>
                  <a:gd name="T26" fmla="*/ 559 w 895"/>
                  <a:gd name="T27" fmla="*/ 928 h 1031"/>
                  <a:gd name="T28" fmla="*/ 564 w 895"/>
                  <a:gd name="T29" fmla="*/ 909 h 1031"/>
                  <a:gd name="T30" fmla="*/ 530 w 895"/>
                  <a:gd name="T31" fmla="*/ 885 h 1031"/>
                  <a:gd name="T32" fmla="*/ 501 w 895"/>
                  <a:gd name="T33" fmla="*/ 851 h 1031"/>
                  <a:gd name="T34" fmla="*/ 511 w 895"/>
                  <a:gd name="T35" fmla="*/ 807 h 1031"/>
                  <a:gd name="T36" fmla="*/ 477 w 895"/>
                  <a:gd name="T37" fmla="*/ 797 h 1031"/>
                  <a:gd name="T38" fmla="*/ 447 w 895"/>
                  <a:gd name="T39" fmla="*/ 831 h 1031"/>
                  <a:gd name="T40" fmla="*/ 408 w 895"/>
                  <a:gd name="T41" fmla="*/ 817 h 1031"/>
                  <a:gd name="T42" fmla="*/ 408 w 895"/>
                  <a:gd name="T43" fmla="*/ 753 h 1031"/>
                  <a:gd name="T44" fmla="*/ 394 w 895"/>
                  <a:gd name="T45" fmla="*/ 651 h 1031"/>
                  <a:gd name="T46" fmla="*/ 418 w 895"/>
                  <a:gd name="T47" fmla="*/ 627 h 1031"/>
                  <a:gd name="T48" fmla="*/ 399 w 895"/>
                  <a:gd name="T49" fmla="*/ 578 h 1031"/>
                  <a:gd name="T50" fmla="*/ 423 w 895"/>
                  <a:gd name="T51" fmla="*/ 549 h 1031"/>
                  <a:gd name="T52" fmla="*/ 389 w 895"/>
                  <a:gd name="T53" fmla="*/ 525 h 1031"/>
                  <a:gd name="T54" fmla="*/ 321 w 895"/>
                  <a:gd name="T55" fmla="*/ 510 h 1031"/>
                  <a:gd name="T56" fmla="*/ 277 w 895"/>
                  <a:gd name="T57" fmla="*/ 481 h 1031"/>
                  <a:gd name="T58" fmla="*/ 180 w 895"/>
                  <a:gd name="T59" fmla="*/ 472 h 1031"/>
                  <a:gd name="T60" fmla="*/ 185 w 895"/>
                  <a:gd name="T61" fmla="*/ 447 h 1031"/>
                  <a:gd name="T62" fmla="*/ 165 w 895"/>
                  <a:gd name="T63" fmla="*/ 403 h 1031"/>
                  <a:gd name="T64" fmla="*/ 136 w 895"/>
                  <a:gd name="T65" fmla="*/ 360 h 1031"/>
                  <a:gd name="T66" fmla="*/ 127 w 895"/>
                  <a:gd name="T67" fmla="*/ 306 h 1031"/>
                  <a:gd name="T68" fmla="*/ 68 w 895"/>
                  <a:gd name="T69" fmla="*/ 267 h 1031"/>
                  <a:gd name="T70" fmla="*/ 20 w 895"/>
                  <a:gd name="T71" fmla="*/ 267 h 1031"/>
                  <a:gd name="T72" fmla="*/ 10 w 895"/>
                  <a:gd name="T73" fmla="*/ 224 h 1031"/>
                  <a:gd name="T74" fmla="*/ 15 w 895"/>
                  <a:gd name="T75" fmla="*/ 151 h 1031"/>
                  <a:gd name="T76" fmla="*/ 39 w 895"/>
                  <a:gd name="T77" fmla="*/ 117 h 1031"/>
                  <a:gd name="T78" fmla="*/ 78 w 895"/>
                  <a:gd name="T79" fmla="*/ 83 h 1031"/>
                  <a:gd name="T80" fmla="*/ 93 w 895"/>
                  <a:gd name="T81" fmla="*/ 34 h 1031"/>
                  <a:gd name="T82" fmla="*/ 122 w 895"/>
                  <a:gd name="T83" fmla="*/ 15 h 1031"/>
                  <a:gd name="T84" fmla="*/ 141 w 895"/>
                  <a:gd name="T85" fmla="*/ 68 h 1031"/>
                  <a:gd name="T86" fmla="*/ 204 w 895"/>
                  <a:gd name="T87" fmla="*/ 78 h 1031"/>
                  <a:gd name="T88" fmla="*/ 263 w 895"/>
                  <a:gd name="T89" fmla="*/ 78 h 1031"/>
                  <a:gd name="T90" fmla="*/ 311 w 895"/>
                  <a:gd name="T91" fmla="*/ 44 h 1031"/>
                  <a:gd name="T92" fmla="*/ 350 w 895"/>
                  <a:gd name="T93" fmla="*/ 107 h 1031"/>
                  <a:gd name="T94" fmla="*/ 384 w 895"/>
                  <a:gd name="T95" fmla="*/ 160 h 1031"/>
                  <a:gd name="T96" fmla="*/ 477 w 895"/>
                  <a:gd name="T97" fmla="*/ 175 h 1031"/>
                  <a:gd name="T98" fmla="*/ 525 w 895"/>
                  <a:gd name="T99" fmla="*/ 204 h 1031"/>
                  <a:gd name="T100" fmla="*/ 593 w 895"/>
                  <a:gd name="T101" fmla="*/ 194 h 1031"/>
                  <a:gd name="T102" fmla="*/ 671 w 895"/>
                  <a:gd name="T103" fmla="*/ 224 h 1031"/>
                  <a:gd name="T104" fmla="*/ 734 w 895"/>
                  <a:gd name="T105" fmla="*/ 282 h 1031"/>
                  <a:gd name="T106" fmla="*/ 807 w 895"/>
                  <a:gd name="T107" fmla="*/ 311 h 1031"/>
                  <a:gd name="T108" fmla="*/ 841 w 895"/>
                  <a:gd name="T109" fmla="*/ 413 h 1031"/>
                  <a:gd name="T110" fmla="*/ 846 w 895"/>
                  <a:gd name="T111" fmla="*/ 476 h 1031"/>
                  <a:gd name="T112" fmla="*/ 802 w 895"/>
                  <a:gd name="T113" fmla="*/ 501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5" h="1031">
                    <a:moveTo>
                      <a:pt x="820" y="519"/>
                    </a:moveTo>
                    <a:lnTo>
                      <a:pt x="822" y="525"/>
                    </a:lnTo>
                    <a:lnTo>
                      <a:pt x="831" y="544"/>
                    </a:lnTo>
                    <a:lnTo>
                      <a:pt x="841" y="554"/>
                    </a:lnTo>
                    <a:lnTo>
                      <a:pt x="856" y="549"/>
                    </a:lnTo>
                    <a:lnTo>
                      <a:pt x="890" y="549"/>
                    </a:lnTo>
                    <a:lnTo>
                      <a:pt x="890" y="569"/>
                    </a:lnTo>
                    <a:lnTo>
                      <a:pt x="895" y="583"/>
                    </a:lnTo>
                    <a:lnTo>
                      <a:pt x="890" y="593"/>
                    </a:lnTo>
                    <a:lnTo>
                      <a:pt x="880" y="598"/>
                    </a:lnTo>
                    <a:lnTo>
                      <a:pt x="870" y="603"/>
                    </a:lnTo>
                    <a:lnTo>
                      <a:pt x="875" y="613"/>
                    </a:lnTo>
                    <a:lnTo>
                      <a:pt x="875" y="632"/>
                    </a:lnTo>
                    <a:lnTo>
                      <a:pt x="861" y="637"/>
                    </a:lnTo>
                    <a:lnTo>
                      <a:pt x="856" y="632"/>
                    </a:lnTo>
                    <a:lnTo>
                      <a:pt x="851" y="617"/>
                    </a:lnTo>
                    <a:lnTo>
                      <a:pt x="841" y="613"/>
                    </a:lnTo>
                    <a:lnTo>
                      <a:pt x="827" y="627"/>
                    </a:lnTo>
                    <a:lnTo>
                      <a:pt x="817" y="637"/>
                    </a:lnTo>
                    <a:lnTo>
                      <a:pt x="817" y="651"/>
                    </a:lnTo>
                    <a:lnTo>
                      <a:pt x="827" y="661"/>
                    </a:lnTo>
                    <a:lnTo>
                      <a:pt x="827" y="671"/>
                    </a:lnTo>
                    <a:lnTo>
                      <a:pt x="822" y="676"/>
                    </a:lnTo>
                    <a:lnTo>
                      <a:pt x="817" y="676"/>
                    </a:lnTo>
                    <a:lnTo>
                      <a:pt x="812" y="681"/>
                    </a:lnTo>
                    <a:lnTo>
                      <a:pt x="812" y="715"/>
                    </a:lnTo>
                    <a:lnTo>
                      <a:pt x="817" y="724"/>
                    </a:lnTo>
                    <a:lnTo>
                      <a:pt x="831" y="729"/>
                    </a:lnTo>
                    <a:lnTo>
                      <a:pt x="831" y="758"/>
                    </a:lnTo>
                    <a:lnTo>
                      <a:pt x="836" y="773"/>
                    </a:lnTo>
                    <a:lnTo>
                      <a:pt x="846" y="778"/>
                    </a:lnTo>
                    <a:lnTo>
                      <a:pt x="851" y="788"/>
                    </a:lnTo>
                    <a:lnTo>
                      <a:pt x="851" y="807"/>
                    </a:lnTo>
                    <a:lnTo>
                      <a:pt x="841" y="807"/>
                    </a:lnTo>
                    <a:lnTo>
                      <a:pt x="836" y="797"/>
                    </a:lnTo>
                    <a:lnTo>
                      <a:pt x="831" y="792"/>
                    </a:lnTo>
                    <a:lnTo>
                      <a:pt x="822" y="788"/>
                    </a:lnTo>
                    <a:lnTo>
                      <a:pt x="817" y="797"/>
                    </a:lnTo>
                    <a:lnTo>
                      <a:pt x="812" y="807"/>
                    </a:lnTo>
                    <a:lnTo>
                      <a:pt x="812" y="817"/>
                    </a:lnTo>
                    <a:lnTo>
                      <a:pt x="802" y="822"/>
                    </a:lnTo>
                    <a:lnTo>
                      <a:pt x="793" y="822"/>
                    </a:lnTo>
                    <a:lnTo>
                      <a:pt x="783" y="826"/>
                    </a:lnTo>
                    <a:lnTo>
                      <a:pt x="763" y="836"/>
                    </a:lnTo>
                    <a:lnTo>
                      <a:pt x="759" y="856"/>
                    </a:lnTo>
                    <a:lnTo>
                      <a:pt x="763" y="870"/>
                    </a:lnTo>
                    <a:lnTo>
                      <a:pt x="754" y="875"/>
                    </a:lnTo>
                    <a:lnTo>
                      <a:pt x="744" y="880"/>
                    </a:lnTo>
                    <a:lnTo>
                      <a:pt x="739" y="890"/>
                    </a:lnTo>
                    <a:lnTo>
                      <a:pt x="739" y="904"/>
                    </a:lnTo>
                    <a:lnTo>
                      <a:pt x="729" y="899"/>
                    </a:lnTo>
                    <a:lnTo>
                      <a:pt x="720" y="914"/>
                    </a:lnTo>
                    <a:lnTo>
                      <a:pt x="715" y="924"/>
                    </a:lnTo>
                    <a:lnTo>
                      <a:pt x="710" y="938"/>
                    </a:lnTo>
                    <a:lnTo>
                      <a:pt x="710" y="953"/>
                    </a:lnTo>
                    <a:lnTo>
                      <a:pt x="715" y="967"/>
                    </a:lnTo>
                    <a:lnTo>
                      <a:pt x="715" y="982"/>
                    </a:lnTo>
                    <a:lnTo>
                      <a:pt x="700" y="997"/>
                    </a:lnTo>
                    <a:lnTo>
                      <a:pt x="690" y="1006"/>
                    </a:lnTo>
                    <a:lnTo>
                      <a:pt x="676" y="1011"/>
                    </a:lnTo>
                    <a:lnTo>
                      <a:pt x="666" y="1011"/>
                    </a:lnTo>
                    <a:lnTo>
                      <a:pt x="652" y="1026"/>
                    </a:lnTo>
                    <a:lnTo>
                      <a:pt x="647" y="1021"/>
                    </a:lnTo>
                    <a:lnTo>
                      <a:pt x="627" y="1026"/>
                    </a:lnTo>
                    <a:lnTo>
                      <a:pt x="622" y="1031"/>
                    </a:lnTo>
                    <a:lnTo>
                      <a:pt x="613" y="1031"/>
                    </a:lnTo>
                    <a:lnTo>
                      <a:pt x="603" y="1026"/>
                    </a:lnTo>
                    <a:lnTo>
                      <a:pt x="598" y="1021"/>
                    </a:lnTo>
                    <a:lnTo>
                      <a:pt x="598" y="1016"/>
                    </a:lnTo>
                    <a:lnTo>
                      <a:pt x="588" y="1016"/>
                    </a:lnTo>
                    <a:lnTo>
                      <a:pt x="583" y="1011"/>
                    </a:lnTo>
                    <a:lnTo>
                      <a:pt x="579" y="1006"/>
                    </a:lnTo>
                    <a:lnTo>
                      <a:pt x="583" y="1001"/>
                    </a:lnTo>
                    <a:lnTo>
                      <a:pt x="583" y="997"/>
                    </a:lnTo>
                    <a:lnTo>
                      <a:pt x="588" y="992"/>
                    </a:lnTo>
                    <a:lnTo>
                      <a:pt x="588" y="982"/>
                    </a:lnTo>
                    <a:lnTo>
                      <a:pt x="583" y="982"/>
                    </a:lnTo>
                    <a:lnTo>
                      <a:pt x="574" y="972"/>
                    </a:lnTo>
                    <a:lnTo>
                      <a:pt x="574" y="963"/>
                    </a:lnTo>
                    <a:lnTo>
                      <a:pt x="569" y="958"/>
                    </a:lnTo>
                    <a:lnTo>
                      <a:pt x="569" y="953"/>
                    </a:lnTo>
                    <a:lnTo>
                      <a:pt x="564" y="948"/>
                    </a:lnTo>
                    <a:lnTo>
                      <a:pt x="564" y="933"/>
                    </a:lnTo>
                    <a:lnTo>
                      <a:pt x="559" y="928"/>
                    </a:lnTo>
                    <a:lnTo>
                      <a:pt x="559" y="919"/>
                    </a:lnTo>
                    <a:lnTo>
                      <a:pt x="569" y="914"/>
                    </a:lnTo>
                    <a:lnTo>
                      <a:pt x="574" y="909"/>
                    </a:lnTo>
                    <a:lnTo>
                      <a:pt x="569" y="904"/>
                    </a:lnTo>
                    <a:lnTo>
                      <a:pt x="564" y="904"/>
                    </a:lnTo>
                    <a:lnTo>
                      <a:pt x="564" y="909"/>
                    </a:lnTo>
                    <a:lnTo>
                      <a:pt x="559" y="909"/>
                    </a:lnTo>
                    <a:lnTo>
                      <a:pt x="559" y="904"/>
                    </a:lnTo>
                    <a:lnTo>
                      <a:pt x="554" y="904"/>
                    </a:lnTo>
                    <a:lnTo>
                      <a:pt x="549" y="890"/>
                    </a:lnTo>
                    <a:lnTo>
                      <a:pt x="535" y="890"/>
                    </a:lnTo>
                    <a:lnTo>
                      <a:pt x="530" y="885"/>
                    </a:lnTo>
                    <a:lnTo>
                      <a:pt x="525" y="880"/>
                    </a:lnTo>
                    <a:lnTo>
                      <a:pt x="525" y="875"/>
                    </a:lnTo>
                    <a:lnTo>
                      <a:pt x="520" y="865"/>
                    </a:lnTo>
                    <a:lnTo>
                      <a:pt x="511" y="860"/>
                    </a:lnTo>
                    <a:lnTo>
                      <a:pt x="506" y="856"/>
                    </a:lnTo>
                    <a:lnTo>
                      <a:pt x="501" y="851"/>
                    </a:lnTo>
                    <a:lnTo>
                      <a:pt x="501" y="841"/>
                    </a:lnTo>
                    <a:lnTo>
                      <a:pt x="506" y="836"/>
                    </a:lnTo>
                    <a:lnTo>
                      <a:pt x="506" y="831"/>
                    </a:lnTo>
                    <a:lnTo>
                      <a:pt x="515" y="817"/>
                    </a:lnTo>
                    <a:lnTo>
                      <a:pt x="515" y="812"/>
                    </a:lnTo>
                    <a:lnTo>
                      <a:pt x="511" y="807"/>
                    </a:lnTo>
                    <a:lnTo>
                      <a:pt x="501" y="807"/>
                    </a:lnTo>
                    <a:lnTo>
                      <a:pt x="496" y="802"/>
                    </a:lnTo>
                    <a:lnTo>
                      <a:pt x="491" y="802"/>
                    </a:lnTo>
                    <a:lnTo>
                      <a:pt x="486" y="792"/>
                    </a:lnTo>
                    <a:lnTo>
                      <a:pt x="477" y="792"/>
                    </a:lnTo>
                    <a:lnTo>
                      <a:pt x="477" y="797"/>
                    </a:lnTo>
                    <a:lnTo>
                      <a:pt x="467" y="812"/>
                    </a:lnTo>
                    <a:lnTo>
                      <a:pt x="462" y="817"/>
                    </a:lnTo>
                    <a:lnTo>
                      <a:pt x="462" y="831"/>
                    </a:lnTo>
                    <a:lnTo>
                      <a:pt x="457" y="826"/>
                    </a:lnTo>
                    <a:lnTo>
                      <a:pt x="452" y="831"/>
                    </a:lnTo>
                    <a:lnTo>
                      <a:pt x="447" y="831"/>
                    </a:lnTo>
                    <a:lnTo>
                      <a:pt x="443" y="826"/>
                    </a:lnTo>
                    <a:lnTo>
                      <a:pt x="438" y="831"/>
                    </a:lnTo>
                    <a:lnTo>
                      <a:pt x="433" y="831"/>
                    </a:lnTo>
                    <a:lnTo>
                      <a:pt x="433" y="826"/>
                    </a:lnTo>
                    <a:lnTo>
                      <a:pt x="428" y="826"/>
                    </a:lnTo>
                    <a:lnTo>
                      <a:pt x="408" y="817"/>
                    </a:lnTo>
                    <a:lnTo>
                      <a:pt x="408" y="797"/>
                    </a:lnTo>
                    <a:lnTo>
                      <a:pt x="413" y="792"/>
                    </a:lnTo>
                    <a:lnTo>
                      <a:pt x="408" y="792"/>
                    </a:lnTo>
                    <a:lnTo>
                      <a:pt x="408" y="768"/>
                    </a:lnTo>
                    <a:lnTo>
                      <a:pt x="413" y="758"/>
                    </a:lnTo>
                    <a:lnTo>
                      <a:pt x="408" y="753"/>
                    </a:lnTo>
                    <a:lnTo>
                      <a:pt x="408" y="749"/>
                    </a:lnTo>
                    <a:lnTo>
                      <a:pt x="404" y="744"/>
                    </a:lnTo>
                    <a:lnTo>
                      <a:pt x="394" y="719"/>
                    </a:lnTo>
                    <a:lnTo>
                      <a:pt x="389" y="710"/>
                    </a:lnTo>
                    <a:lnTo>
                      <a:pt x="389" y="661"/>
                    </a:lnTo>
                    <a:lnTo>
                      <a:pt x="394" y="651"/>
                    </a:lnTo>
                    <a:lnTo>
                      <a:pt x="394" y="647"/>
                    </a:lnTo>
                    <a:lnTo>
                      <a:pt x="399" y="642"/>
                    </a:lnTo>
                    <a:lnTo>
                      <a:pt x="404" y="637"/>
                    </a:lnTo>
                    <a:lnTo>
                      <a:pt x="408" y="637"/>
                    </a:lnTo>
                    <a:lnTo>
                      <a:pt x="413" y="627"/>
                    </a:lnTo>
                    <a:lnTo>
                      <a:pt x="418" y="627"/>
                    </a:lnTo>
                    <a:lnTo>
                      <a:pt x="418" y="613"/>
                    </a:lnTo>
                    <a:lnTo>
                      <a:pt x="413" y="613"/>
                    </a:lnTo>
                    <a:lnTo>
                      <a:pt x="408" y="608"/>
                    </a:lnTo>
                    <a:lnTo>
                      <a:pt x="408" y="603"/>
                    </a:lnTo>
                    <a:lnTo>
                      <a:pt x="404" y="593"/>
                    </a:lnTo>
                    <a:lnTo>
                      <a:pt x="399" y="578"/>
                    </a:lnTo>
                    <a:lnTo>
                      <a:pt x="404" y="569"/>
                    </a:lnTo>
                    <a:lnTo>
                      <a:pt x="404" y="564"/>
                    </a:lnTo>
                    <a:lnTo>
                      <a:pt x="408" y="559"/>
                    </a:lnTo>
                    <a:lnTo>
                      <a:pt x="413" y="554"/>
                    </a:lnTo>
                    <a:lnTo>
                      <a:pt x="418" y="549"/>
                    </a:lnTo>
                    <a:lnTo>
                      <a:pt x="423" y="549"/>
                    </a:lnTo>
                    <a:lnTo>
                      <a:pt x="423" y="544"/>
                    </a:lnTo>
                    <a:lnTo>
                      <a:pt x="408" y="544"/>
                    </a:lnTo>
                    <a:lnTo>
                      <a:pt x="399" y="540"/>
                    </a:lnTo>
                    <a:lnTo>
                      <a:pt x="394" y="535"/>
                    </a:lnTo>
                    <a:lnTo>
                      <a:pt x="394" y="530"/>
                    </a:lnTo>
                    <a:lnTo>
                      <a:pt x="389" y="525"/>
                    </a:lnTo>
                    <a:lnTo>
                      <a:pt x="379" y="525"/>
                    </a:lnTo>
                    <a:lnTo>
                      <a:pt x="370" y="530"/>
                    </a:lnTo>
                    <a:lnTo>
                      <a:pt x="365" y="530"/>
                    </a:lnTo>
                    <a:lnTo>
                      <a:pt x="336" y="520"/>
                    </a:lnTo>
                    <a:lnTo>
                      <a:pt x="326" y="520"/>
                    </a:lnTo>
                    <a:lnTo>
                      <a:pt x="321" y="510"/>
                    </a:lnTo>
                    <a:lnTo>
                      <a:pt x="311" y="510"/>
                    </a:lnTo>
                    <a:lnTo>
                      <a:pt x="306" y="506"/>
                    </a:lnTo>
                    <a:lnTo>
                      <a:pt x="292" y="496"/>
                    </a:lnTo>
                    <a:lnTo>
                      <a:pt x="292" y="491"/>
                    </a:lnTo>
                    <a:lnTo>
                      <a:pt x="282" y="486"/>
                    </a:lnTo>
                    <a:lnTo>
                      <a:pt x="277" y="481"/>
                    </a:lnTo>
                    <a:lnTo>
                      <a:pt x="263" y="476"/>
                    </a:lnTo>
                    <a:lnTo>
                      <a:pt x="238" y="472"/>
                    </a:lnTo>
                    <a:lnTo>
                      <a:pt x="224" y="467"/>
                    </a:lnTo>
                    <a:lnTo>
                      <a:pt x="199" y="467"/>
                    </a:lnTo>
                    <a:lnTo>
                      <a:pt x="185" y="472"/>
                    </a:lnTo>
                    <a:lnTo>
                      <a:pt x="180" y="472"/>
                    </a:lnTo>
                    <a:lnTo>
                      <a:pt x="175" y="467"/>
                    </a:lnTo>
                    <a:lnTo>
                      <a:pt x="175" y="462"/>
                    </a:lnTo>
                    <a:lnTo>
                      <a:pt x="170" y="462"/>
                    </a:lnTo>
                    <a:lnTo>
                      <a:pt x="170" y="457"/>
                    </a:lnTo>
                    <a:lnTo>
                      <a:pt x="175" y="447"/>
                    </a:lnTo>
                    <a:lnTo>
                      <a:pt x="185" y="447"/>
                    </a:lnTo>
                    <a:lnTo>
                      <a:pt x="190" y="442"/>
                    </a:lnTo>
                    <a:lnTo>
                      <a:pt x="180" y="433"/>
                    </a:lnTo>
                    <a:lnTo>
                      <a:pt x="175" y="433"/>
                    </a:lnTo>
                    <a:lnTo>
                      <a:pt x="175" y="428"/>
                    </a:lnTo>
                    <a:lnTo>
                      <a:pt x="170" y="418"/>
                    </a:lnTo>
                    <a:lnTo>
                      <a:pt x="165" y="403"/>
                    </a:lnTo>
                    <a:lnTo>
                      <a:pt x="136" y="403"/>
                    </a:lnTo>
                    <a:lnTo>
                      <a:pt x="131" y="399"/>
                    </a:lnTo>
                    <a:lnTo>
                      <a:pt x="127" y="394"/>
                    </a:lnTo>
                    <a:lnTo>
                      <a:pt x="136" y="374"/>
                    </a:lnTo>
                    <a:lnTo>
                      <a:pt x="141" y="369"/>
                    </a:lnTo>
                    <a:lnTo>
                      <a:pt x="136" y="360"/>
                    </a:lnTo>
                    <a:lnTo>
                      <a:pt x="136" y="350"/>
                    </a:lnTo>
                    <a:lnTo>
                      <a:pt x="141" y="340"/>
                    </a:lnTo>
                    <a:lnTo>
                      <a:pt x="141" y="331"/>
                    </a:lnTo>
                    <a:lnTo>
                      <a:pt x="136" y="326"/>
                    </a:lnTo>
                    <a:lnTo>
                      <a:pt x="131" y="311"/>
                    </a:lnTo>
                    <a:lnTo>
                      <a:pt x="127" y="306"/>
                    </a:lnTo>
                    <a:lnTo>
                      <a:pt x="122" y="301"/>
                    </a:lnTo>
                    <a:lnTo>
                      <a:pt x="117" y="297"/>
                    </a:lnTo>
                    <a:lnTo>
                      <a:pt x="97" y="287"/>
                    </a:lnTo>
                    <a:lnTo>
                      <a:pt x="78" y="277"/>
                    </a:lnTo>
                    <a:lnTo>
                      <a:pt x="73" y="272"/>
                    </a:lnTo>
                    <a:lnTo>
                      <a:pt x="68" y="267"/>
                    </a:lnTo>
                    <a:lnTo>
                      <a:pt x="63" y="267"/>
                    </a:lnTo>
                    <a:lnTo>
                      <a:pt x="59" y="263"/>
                    </a:lnTo>
                    <a:lnTo>
                      <a:pt x="59" y="258"/>
                    </a:lnTo>
                    <a:lnTo>
                      <a:pt x="54" y="263"/>
                    </a:lnTo>
                    <a:lnTo>
                      <a:pt x="54" y="267"/>
                    </a:lnTo>
                    <a:lnTo>
                      <a:pt x="20" y="267"/>
                    </a:lnTo>
                    <a:lnTo>
                      <a:pt x="15" y="263"/>
                    </a:lnTo>
                    <a:lnTo>
                      <a:pt x="10" y="258"/>
                    </a:lnTo>
                    <a:lnTo>
                      <a:pt x="5" y="253"/>
                    </a:lnTo>
                    <a:lnTo>
                      <a:pt x="0" y="248"/>
                    </a:lnTo>
                    <a:lnTo>
                      <a:pt x="0" y="228"/>
                    </a:lnTo>
                    <a:lnTo>
                      <a:pt x="10" y="224"/>
                    </a:lnTo>
                    <a:lnTo>
                      <a:pt x="15" y="219"/>
                    </a:lnTo>
                    <a:lnTo>
                      <a:pt x="15" y="209"/>
                    </a:lnTo>
                    <a:lnTo>
                      <a:pt x="10" y="204"/>
                    </a:lnTo>
                    <a:lnTo>
                      <a:pt x="5" y="194"/>
                    </a:lnTo>
                    <a:lnTo>
                      <a:pt x="5" y="170"/>
                    </a:lnTo>
                    <a:lnTo>
                      <a:pt x="15" y="151"/>
                    </a:lnTo>
                    <a:lnTo>
                      <a:pt x="15" y="146"/>
                    </a:lnTo>
                    <a:lnTo>
                      <a:pt x="10" y="136"/>
                    </a:lnTo>
                    <a:lnTo>
                      <a:pt x="24" y="136"/>
                    </a:lnTo>
                    <a:lnTo>
                      <a:pt x="29" y="131"/>
                    </a:lnTo>
                    <a:lnTo>
                      <a:pt x="29" y="117"/>
                    </a:lnTo>
                    <a:lnTo>
                      <a:pt x="39" y="117"/>
                    </a:lnTo>
                    <a:lnTo>
                      <a:pt x="54" y="126"/>
                    </a:lnTo>
                    <a:lnTo>
                      <a:pt x="59" y="126"/>
                    </a:lnTo>
                    <a:lnTo>
                      <a:pt x="59" y="117"/>
                    </a:lnTo>
                    <a:lnTo>
                      <a:pt x="63" y="107"/>
                    </a:lnTo>
                    <a:lnTo>
                      <a:pt x="78" y="92"/>
                    </a:lnTo>
                    <a:lnTo>
                      <a:pt x="78" y="83"/>
                    </a:lnTo>
                    <a:lnTo>
                      <a:pt x="73" y="78"/>
                    </a:lnTo>
                    <a:lnTo>
                      <a:pt x="73" y="63"/>
                    </a:lnTo>
                    <a:lnTo>
                      <a:pt x="83" y="53"/>
                    </a:lnTo>
                    <a:lnTo>
                      <a:pt x="88" y="39"/>
                    </a:lnTo>
                    <a:lnTo>
                      <a:pt x="88" y="34"/>
                    </a:lnTo>
                    <a:lnTo>
                      <a:pt x="93" y="34"/>
                    </a:lnTo>
                    <a:lnTo>
                      <a:pt x="102" y="24"/>
                    </a:lnTo>
                    <a:lnTo>
                      <a:pt x="102" y="19"/>
                    </a:lnTo>
                    <a:lnTo>
                      <a:pt x="97" y="10"/>
                    </a:lnTo>
                    <a:lnTo>
                      <a:pt x="102" y="5"/>
                    </a:lnTo>
                    <a:lnTo>
                      <a:pt x="102" y="0"/>
                    </a:lnTo>
                    <a:lnTo>
                      <a:pt x="122" y="15"/>
                    </a:lnTo>
                    <a:lnTo>
                      <a:pt x="131" y="24"/>
                    </a:lnTo>
                    <a:lnTo>
                      <a:pt x="136" y="34"/>
                    </a:lnTo>
                    <a:lnTo>
                      <a:pt x="136" y="39"/>
                    </a:lnTo>
                    <a:lnTo>
                      <a:pt x="131" y="49"/>
                    </a:lnTo>
                    <a:lnTo>
                      <a:pt x="131" y="63"/>
                    </a:lnTo>
                    <a:lnTo>
                      <a:pt x="141" y="68"/>
                    </a:lnTo>
                    <a:lnTo>
                      <a:pt x="151" y="73"/>
                    </a:lnTo>
                    <a:lnTo>
                      <a:pt x="151" y="78"/>
                    </a:lnTo>
                    <a:lnTo>
                      <a:pt x="165" y="83"/>
                    </a:lnTo>
                    <a:lnTo>
                      <a:pt x="175" y="83"/>
                    </a:lnTo>
                    <a:lnTo>
                      <a:pt x="185" y="78"/>
                    </a:lnTo>
                    <a:lnTo>
                      <a:pt x="204" y="78"/>
                    </a:lnTo>
                    <a:lnTo>
                      <a:pt x="209" y="83"/>
                    </a:lnTo>
                    <a:lnTo>
                      <a:pt x="219" y="78"/>
                    </a:lnTo>
                    <a:lnTo>
                      <a:pt x="234" y="73"/>
                    </a:lnTo>
                    <a:lnTo>
                      <a:pt x="243" y="68"/>
                    </a:lnTo>
                    <a:lnTo>
                      <a:pt x="253" y="73"/>
                    </a:lnTo>
                    <a:lnTo>
                      <a:pt x="263" y="78"/>
                    </a:lnTo>
                    <a:lnTo>
                      <a:pt x="272" y="73"/>
                    </a:lnTo>
                    <a:lnTo>
                      <a:pt x="282" y="68"/>
                    </a:lnTo>
                    <a:lnTo>
                      <a:pt x="277" y="58"/>
                    </a:lnTo>
                    <a:lnTo>
                      <a:pt x="272" y="49"/>
                    </a:lnTo>
                    <a:lnTo>
                      <a:pt x="282" y="44"/>
                    </a:lnTo>
                    <a:lnTo>
                      <a:pt x="311" y="44"/>
                    </a:lnTo>
                    <a:lnTo>
                      <a:pt x="311" y="78"/>
                    </a:lnTo>
                    <a:lnTo>
                      <a:pt x="321" y="83"/>
                    </a:lnTo>
                    <a:lnTo>
                      <a:pt x="326" y="88"/>
                    </a:lnTo>
                    <a:lnTo>
                      <a:pt x="340" y="83"/>
                    </a:lnTo>
                    <a:lnTo>
                      <a:pt x="350" y="88"/>
                    </a:lnTo>
                    <a:lnTo>
                      <a:pt x="350" y="107"/>
                    </a:lnTo>
                    <a:lnTo>
                      <a:pt x="360" y="117"/>
                    </a:lnTo>
                    <a:lnTo>
                      <a:pt x="360" y="126"/>
                    </a:lnTo>
                    <a:lnTo>
                      <a:pt x="374" y="126"/>
                    </a:lnTo>
                    <a:lnTo>
                      <a:pt x="379" y="136"/>
                    </a:lnTo>
                    <a:lnTo>
                      <a:pt x="379" y="146"/>
                    </a:lnTo>
                    <a:lnTo>
                      <a:pt x="384" y="160"/>
                    </a:lnTo>
                    <a:lnTo>
                      <a:pt x="394" y="170"/>
                    </a:lnTo>
                    <a:lnTo>
                      <a:pt x="404" y="175"/>
                    </a:lnTo>
                    <a:lnTo>
                      <a:pt x="418" y="180"/>
                    </a:lnTo>
                    <a:lnTo>
                      <a:pt x="433" y="180"/>
                    </a:lnTo>
                    <a:lnTo>
                      <a:pt x="452" y="175"/>
                    </a:lnTo>
                    <a:lnTo>
                      <a:pt x="477" y="175"/>
                    </a:lnTo>
                    <a:lnTo>
                      <a:pt x="481" y="180"/>
                    </a:lnTo>
                    <a:lnTo>
                      <a:pt x="491" y="185"/>
                    </a:lnTo>
                    <a:lnTo>
                      <a:pt x="501" y="190"/>
                    </a:lnTo>
                    <a:lnTo>
                      <a:pt x="506" y="194"/>
                    </a:lnTo>
                    <a:lnTo>
                      <a:pt x="515" y="204"/>
                    </a:lnTo>
                    <a:lnTo>
                      <a:pt x="525" y="204"/>
                    </a:lnTo>
                    <a:lnTo>
                      <a:pt x="535" y="209"/>
                    </a:lnTo>
                    <a:lnTo>
                      <a:pt x="549" y="204"/>
                    </a:lnTo>
                    <a:lnTo>
                      <a:pt x="564" y="204"/>
                    </a:lnTo>
                    <a:lnTo>
                      <a:pt x="574" y="194"/>
                    </a:lnTo>
                    <a:lnTo>
                      <a:pt x="583" y="190"/>
                    </a:lnTo>
                    <a:lnTo>
                      <a:pt x="593" y="194"/>
                    </a:lnTo>
                    <a:lnTo>
                      <a:pt x="598" y="199"/>
                    </a:lnTo>
                    <a:lnTo>
                      <a:pt x="618" y="204"/>
                    </a:lnTo>
                    <a:lnTo>
                      <a:pt x="627" y="209"/>
                    </a:lnTo>
                    <a:lnTo>
                      <a:pt x="637" y="214"/>
                    </a:lnTo>
                    <a:lnTo>
                      <a:pt x="661" y="214"/>
                    </a:lnTo>
                    <a:lnTo>
                      <a:pt x="671" y="224"/>
                    </a:lnTo>
                    <a:lnTo>
                      <a:pt x="681" y="233"/>
                    </a:lnTo>
                    <a:lnTo>
                      <a:pt x="695" y="243"/>
                    </a:lnTo>
                    <a:lnTo>
                      <a:pt x="705" y="248"/>
                    </a:lnTo>
                    <a:lnTo>
                      <a:pt x="710" y="258"/>
                    </a:lnTo>
                    <a:lnTo>
                      <a:pt x="724" y="272"/>
                    </a:lnTo>
                    <a:lnTo>
                      <a:pt x="734" y="282"/>
                    </a:lnTo>
                    <a:lnTo>
                      <a:pt x="749" y="282"/>
                    </a:lnTo>
                    <a:lnTo>
                      <a:pt x="763" y="287"/>
                    </a:lnTo>
                    <a:lnTo>
                      <a:pt x="778" y="282"/>
                    </a:lnTo>
                    <a:lnTo>
                      <a:pt x="793" y="292"/>
                    </a:lnTo>
                    <a:lnTo>
                      <a:pt x="802" y="297"/>
                    </a:lnTo>
                    <a:lnTo>
                      <a:pt x="807" y="311"/>
                    </a:lnTo>
                    <a:lnTo>
                      <a:pt x="807" y="340"/>
                    </a:lnTo>
                    <a:lnTo>
                      <a:pt x="812" y="355"/>
                    </a:lnTo>
                    <a:lnTo>
                      <a:pt x="822" y="369"/>
                    </a:lnTo>
                    <a:lnTo>
                      <a:pt x="831" y="389"/>
                    </a:lnTo>
                    <a:lnTo>
                      <a:pt x="836" y="403"/>
                    </a:lnTo>
                    <a:lnTo>
                      <a:pt x="841" y="413"/>
                    </a:lnTo>
                    <a:lnTo>
                      <a:pt x="846" y="423"/>
                    </a:lnTo>
                    <a:lnTo>
                      <a:pt x="861" y="433"/>
                    </a:lnTo>
                    <a:lnTo>
                      <a:pt x="865" y="442"/>
                    </a:lnTo>
                    <a:lnTo>
                      <a:pt x="861" y="462"/>
                    </a:lnTo>
                    <a:lnTo>
                      <a:pt x="856" y="472"/>
                    </a:lnTo>
                    <a:lnTo>
                      <a:pt x="846" y="476"/>
                    </a:lnTo>
                    <a:lnTo>
                      <a:pt x="836" y="476"/>
                    </a:lnTo>
                    <a:lnTo>
                      <a:pt x="831" y="472"/>
                    </a:lnTo>
                    <a:lnTo>
                      <a:pt x="822" y="476"/>
                    </a:lnTo>
                    <a:lnTo>
                      <a:pt x="812" y="481"/>
                    </a:lnTo>
                    <a:lnTo>
                      <a:pt x="807" y="491"/>
                    </a:lnTo>
                    <a:lnTo>
                      <a:pt x="802" y="501"/>
                    </a:lnTo>
                    <a:lnTo>
                      <a:pt x="812" y="515"/>
                    </a:lnTo>
                    <a:lnTo>
                      <a:pt x="817" y="520"/>
                    </a:lnTo>
                    <a:lnTo>
                      <a:pt x="820" y="519"/>
                    </a:lnTo>
                    <a:close/>
                    <a:moveTo>
                      <a:pt x="311" y="510"/>
                    </a:move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59">
                <a:extLst>
                  <a:ext uri="{FF2B5EF4-FFF2-40B4-BE49-F238E27FC236}">
                    <a16:creationId xmlns:a16="http://schemas.microsoft.com/office/drawing/2014/main" id="{4C021422-B39D-7A6F-8686-DE2914B0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91" y="3992277"/>
                <a:ext cx="285601" cy="193106"/>
              </a:xfrm>
              <a:custGeom>
                <a:avLst/>
                <a:gdLst>
                  <a:gd name="T0" fmla="*/ 929 w 1012"/>
                  <a:gd name="T1" fmla="*/ 491 h 681"/>
                  <a:gd name="T2" fmla="*/ 851 w 1012"/>
                  <a:gd name="T3" fmla="*/ 506 h 681"/>
                  <a:gd name="T4" fmla="*/ 783 w 1012"/>
                  <a:gd name="T5" fmla="*/ 540 h 681"/>
                  <a:gd name="T6" fmla="*/ 749 w 1012"/>
                  <a:gd name="T7" fmla="*/ 598 h 681"/>
                  <a:gd name="T8" fmla="*/ 701 w 1012"/>
                  <a:gd name="T9" fmla="*/ 549 h 681"/>
                  <a:gd name="T10" fmla="*/ 623 w 1012"/>
                  <a:gd name="T11" fmla="*/ 530 h 681"/>
                  <a:gd name="T12" fmla="*/ 569 w 1012"/>
                  <a:gd name="T13" fmla="*/ 530 h 681"/>
                  <a:gd name="T14" fmla="*/ 545 w 1012"/>
                  <a:gd name="T15" fmla="*/ 535 h 681"/>
                  <a:gd name="T16" fmla="*/ 560 w 1012"/>
                  <a:gd name="T17" fmla="*/ 559 h 681"/>
                  <a:gd name="T18" fmla="*/ 521 w 1012"/>
                  <a:gd name="T19" fmla="*/ 574 h 681"/>
                  <a:gd name="T20" fmla="*/ 487 w 1012"/>
                  <a:gd name="T21" fmla="*/ 578 h 681"/>
                  <a:gd name="T22" fmla="*/ 428 w 1012"/>
                  <a:gd name="T23" fmla="*/ 612 h 681"/>
                  <a:gd name="T24" fmla="*/ 419 w 1012"/>
                  <a:gd name="T25" fmla="*/ 666 h 681"/>
                  <a:gd name="T26" fmla="*/ 297 w 1012"/>
                  <a:gd name="T27" fmla="*/ 666 h 681"/>
                  <a:gd name="T28" fmla="*/ 239 w 1012"/>
                  <a:gd name="T29" fmla="*/ 666 h 681"/>
                  <a:gd name="T30" fmla="*/ 234 w 1012"/>
                  <a:gd name="T31" fmla="*/ 637 h 681"/>
                  <a:gd name="T32" fmla="*/ 156 w 1012"/>
                  <a:gd name="T33" fmla="*/ 651 h 681"/>
                  <a:gd name="T34" fmla="*/ 107 w 1012"/>
                  <a:gd name="T35" fmla="*/ 617 h 681"/>
                  <a:gd name="T36" fmla="*/ 83 w 1012"/>
                  <a:gd name="T37" fmla="*/ 583 h 681"/>
                  <a:gd name="T38" fmla="*/ 44 w 1012"/>
                  <a:gd name="T39" fmla="*/ 525 h 681"/>
                  <a:gd name="T40" fmla="*/ 49 w 1012"/>
                  <a:gd name="T41" fmla="*/ 476 h 681"/>
                  <a:gd name="T42" fmla="*/ 83 w 1012"/>
                  <a:gd name="T43" fmla="*/ 428 h 681"/>
                  <a:gd name="T44" fmla="*/ 103 w 1012"/>
                  <a:gd name="T45" fmla="*/ 365 h 681"/>
                  <a:gd name="T46" fmla="*/ 98 w 1012"/>
                  <a:gd name="T47" fmla="*/ 301 h 681"/>
                  <a:gd name="T48" fmla="*/ 49 w 1012"/>
                  <a:gd name="T49" fmla="*/ 199 h 681"/>
                  <a:gd name="T50" fmla="*/ 20 w 1012"/>
                  <a:gd name="T51" fmla="*/ 117 h 681"/>
                  <a:gd name="T52" fmla="*/ 59 w 1012"/>
                  <a:gd name="T53" fmla="*/ 97 h 681"/>
                  <a:gd name="T54" fmla="*/ 98 w 1012"/>
                  <a:gd name="T55" fmla="*/ 88 h 681"/>
                  <a:gd name="T56" fmla="*/ 132 w 1012"/>
                  <a:gd name="T57" fmla="*/ 39 h 681"/>
                  <a:gd name="T58" fmla="*/ 176 w 1012"/>
                  <a:gd name="T59" fmla="*/ 10 h 681"/>
                  <a:gd name="T60" fmla="*/ 219 w 1012"/>
                  <a:gd name="T61" fmla="*/ 10 h 681"/>
                  <a:gd name="T62" fmla="*/ 248 w 1012"/>
                  <a:gd name="T63" fmla="*/ 44 h 681"/>
                  <a:gd name="T64" fmla="*/ 282 w 1012"/>
                  <a:gd name="T65" fmla="*/ 73 h 681"/>
                  <a:gd name="T66" fmla="*/ 307 w 1012"/>
                  <a:gd name="T67" fmla="*/ 112 h 681"/>
                  <a:gd name="T68" fmla="*/ 346 w 1012"/>
                  <a:gd name="T69" fmla="*/ 117 h 681"/>
                  <a:gd name="T70" fmla="*/ 375 w 1012"/>
                  <a:gd name="T71" fmla="*/ 97 h 681"/>
                  <a:gd name="T72" fmla="*/ 380 w 1012"/>
                  <a:gd name="T73" fmla="*/ 63 h 681"/>
                  <a:gd name="T74" fmla="*/ 409 w 1012"/>
                  <a:gd name="T75" fmla="*/ 107 h 681"/>
                  <a:gd name="T76" fmla="*/ 453 w 1012"/>
                  <a:gd name="T77" fmla="*/ 122 h 681"/>
                  <a:gd name="T78" fmla="*/ 501 w 1012"/>
                  <a:gd name="T79" fmla="*/ 117 h 681"/>
                  <a:gd name="T80" fmla="*/ 521 w 1012"/>
                  <a:gd name="T81" fmla="*/ 78 h 681"/>
                  <a:gd name="T82" fmla="*/ 569 w 1012"/>
                  <a:gd name="T83" fmla="*/ 68 h 681"/>
                  <a:gd name="T84" fmla="*/ 594 w 1012"/>
                  <a:gd name="T85" fmla="*/ 78 h 681"/>
                  <a:gd name="T86" fmla="*/ 642 w 1012"/>
                  <a:gd name="T87" fmla="*/ 68 h 681"/>
                  <a:gd name="T88" fmla="*/ 696 w 1012"/>
                  <a:gd name="T89" fmla="*/ 39 h 681"/>
                  <a:gd name="T90" fmla="*/ 725 w 1012"/>
                  <a:gd name="T91" fmla="*/ 63 h 681"/>
                  <a:gd name="T92" fmla="*/ 778 w 1012"/>
                  <a:gd name="T93" fmla="*/ 73 h 681"/>
                  <a:gd name="T94" fmla="*/ 822 w 1012"/>
                  <a:gd name="T95" fmla="*/ 126 h 681"/>
                  <a:gd name="T96" fmla="*/ 880 w 1012"/>
                  <a:gd name="T97" fmla="*/ 190 h 681"/>
                  <a:gd name="T98" fmla="*/ 968 w 1012"/>
                  <a:gd name="T99" fmla="*/ 180 h 681"/>
                  <a:gd name="T100" fmla="*/ 978 w 1012"/>
                  <a:gd name="T101" fmla="*/ 272 h 681"/>
                  <a:gd name="T102" fmla="*/ 1012 w 1012"/>
                  <a:gd name="T103" fmla="*/ 297 h 681"/>
                  <a:gd name="T104" fmla="*/ 1002 w 1012"/>
                  <a:gd name="T105" fmla="*/ 374 h 681"/>
                  <a:gd name="T106" fmla="*/ 973 w 1012"/>
                  <a:gd name="T107" fmla="*/ 42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12" h="681">
                    <a:moveTo>
                      <a:pt x="963" y="447"/>
                    </a:moveTo>
                    <a:lnTo>
                      <a:pt x="963" y="457"/>
                    </a:lnTo>
                    <a:lnTo>
                      <a:pt x="948" y="472"/>
                    </a:lnTo>
                    <a:lnTo>
                      <a:pt x="929" y="491"/>
                    </a:lnTo>
                    <a:lnTo>
                      <a:pt x="919" y="506"/>
                    </a:lnTo>
                    <a:lnTo>
                      <a:pt x="895" y="525"/>
                    </a:lnTo>
                    <a:lnTo>
                      <a:pt x="861" y="540"/>
                    </a:lnTo>
                    <a:lnTo>
                      <a:pt x="851" y="506"/>
                    </a:lnTo>
                    <a:lnTo>
                      <a:pt x="827" y="496"/>
                    </a:lnTo>
                    <a:lnTo>
                      <a:pt x="817" y="515"/>
                    </a:lnTo>
                    <a:lnTo>
                      <a:pt x="793" y="515"/>
                    </a:lnTo>
                    <a:lnTo>
                      <a:pt x="783" y="540"/>
                    </a:lnTo>
                    <a:lnTo>
                      <a:pt x="798" y="559"/>
                    </a:lnTo>
                    <a:lnTo>
                      <a:pt x="764" y="593"/>
                    </a:lnTo>
                    <a:lnTo>
                      <a:pt x="764" y="608"/>
                    </a:lnTo>
                    <a:lnTo>
                      <a:pt x="749" y="598"/>
                    </a:lnTo>
                    <a:lnTo>
                      <a:pt x="730" y="583"/>
                    </a:lnTo>
                    <a:lnTo>
                      <a:pt x="720" y="578"/>
                    </a:lnTo>
                    <a:lnTo>
                      <a:pt x="705" y="569"/>
                    </a:lnTo>
                    <a:lnTo>
                      <a:pt x="701" y="549"/>
                    </a:lnTo>
                    <a:lnTo>
                      <a:pt x="676" y="549"/>
                    </a:lnTo>
                    <a:lnTo>
                      <a:pt x="666" y="535"/>
                    </a:lnTo>
                    <a:lnTo>
                      <a:pt x="632" y="544"/>
                    </a:lnTo>
                    <a:lnTo>
                      <a:pt x="623" y="530"/>
                    </a:lnTo>
                    <a:lnTo>
                      <a:pt x="613" y="530"/>
                    </a:lnTo>
                    <a:lnTo>
                      <a:pt x="613" y="520"/>
                    </a:lnTo>
                    <a:lnTo>
                      <a:pt x="579" y="525"/>
                    </a:lnTo>
                    <a:lnTo>
                      <a:pt x="569" y="530"/>
                    </a:lnTo>
                    <a:lnTo>
                      <a:pt x="560" y="510"/>
                    </a:lnTo>
                    <a:lnTo>
                      <a:pt x="540" y="501"/>
                    </a:lnTo>
                    <a:lnTo>
                      <a:pt x="555" y="530"/>
                    </a:lnTo>
                    <a:lnTo>
                      <a:pt x="545" y="535"/>
                    </a:lnTo>
                    <a:lnTo>
                      <a:pt x="525" y="525"/>
                    </a:lnTo>
                    <a:lnTo>
                      <a:pt x="540" y="544"/>
                    </a:lnTo>
                    <a:lnTo>
                      <a:pt x="550" y="544"/>
                    </a:lnTo>
                    <a:lnTo>
                      <a:pt x="560" y="559"/>
                    </a:lnTo>
                    <a:lnTo>
                      <a:pt x="545" y="564"/>
                    </a:lnTo>
                    <a:lnTo>
                      <a:pt x="535" y="559"/>
                    </a:lnTo>
                    <a:lnTo>
                      <a:pt x="521" y="564"/>
                    </a:lnTo>
                    <a:lnTo>
                      <a:pt x="521" y="574"/>
                    </a:lnTo>
                    <a:lnTo>
                      <a:pt x="511" y="574"/>
                    </a:lnTo>
                    <a:lnTo>
                      <a:pt x="496" y="593"/>
                    </a:lnTo>
                    <a:lnTo>
                      <a:pt x="491" y="583"/>
                    </a:lnTo>
                    <a:lnTo>
                      <a:pt x="487" y="578"/>
                    </a:lnTo>
                    <a:lnTo>
                      <a:pt x="457" y="578"/>
                    </a:lnTo>
                    <a:lnTo>
                      <a:pt x="457" y="593"/>
                    </a:lnTo>
                    <a:lnTo>
                      <a:pt x="428" y="593"/>
                    </a:lnTo>
                    <a:lnTo>
                      <a:pt x="428" y="612"/>
                    </a:lnTo>
                    <a:lnTo>
                      <a:pt x="409" y="617"/>
                    </a:lnTo>
                    <a:lnTo>
                      <a:pt x="409" y="637"/>
                    </a:lnTo>
                    <a:lnTo>
                      <a:pt x="419" y="647"/>
                    </a:lnTo>
                    <a:lnTo>
                      <a:pt x="419" y="666"/>
                    </a:lnTo>
                    <a:lnTo>
                      <a:pt x="399" y="671"/>
                    </a:lnTo>
                    <a:lnTo>
                      <a:pt x="336" y="671"/>
                    </a:lnTo>
                    <a:lnTo>
                      <a:pt x="316" y="681"/>
                    </a:lnTo>
                    <a:lnTo>
                      <a:pt x="297" y="666"/>
                    </a:lnTo>
                    <a:lnTo>
                      <a:pt x="302" y="647"/>
                    </a:lnTo>
                    <a:lnTo>
                      <a:pt x="282" y="651"/>
                    </a:lnTo>
                    <a:lnTo>
                      <a:pt x="278" y="647"/>
                    </a:lnTo>
                    <a:lnTo>
                      <a:pt x="239" y="666"/>
                    </a:lnTo>
                    <a:lnTo>
                      <a:pt x="234" y="671"/>
                    </a:lnTo>
                    <a:lnTo>
                      <a:pt x="224" y="656"/>
                    </a:lnTo>
                    <a:lnTo>
                      <a:pt x="253" y="647"/>
                    </a:lnTo>
                    <a:lnTo>
                      <a:pt x="234" y="637"/>
                    </a:lnTo>
                    <a:lnTo>
                      <a:pt x="214" y="647"/>
                    </a:lnTo>
                    <a:lnTo>
                      <a:pt x="190" y="666"/>
                    </a:lnTo>
                    <a:lnTo>
                      <a:pt x="180" y="656"/>
                    </a:lnTo>
                    <a:lnTo>
                      <a:pt x="156" y="651"/>
                    </a:lnTo>
                    <a:lnTo>
                      <a:pt x="141" y="666"/>
                    </a:lnTo>
                    <a:lnTo>
                      <a:pt x="137" y="651"/>
                    </a:lnTo>
                    <a:lnTo>
                      <a:pt x="112" y="647"/>
                    </a:lnTo>
                    <a:lnTo>
                      <a:pt x="107" y="617"/>
                    </a:lnTo>
                    <a:lnTo>
                      <a:pt x="112" y="603"/>
                    </a:lnTo>
                    <a:lnTo>
                      <a:pt x="103" y="603"/>
                    </a:lnTo>
                    <a:lnTo>
                      <a:pt x="98" y="593"/>
                    </a:lnTo>
                    <a:lnTo>
                      <a:pt x="83" y="583"/>
                    </a:lnTo>
                    <a:lnTo>
                      <a:pt x="69" y="559"/>
                    </a:lnTo>
                    <a:lnTo>
                      <a:pt x="64" y="540"/>
                    </a:lnTo>
                    <a:lnTo>
                      <a:pt x="49" y="530"/>
                    </a:lnTo>
                    <a:lnTo>
                      <a:pt x="44" y="525"/>
                    </a:lnTo>
                    <a:lnTo>
                      <a:pt x="44" y="510"/>
                    </a:lnTo>
                    <a:lnTo>
                      <a:pt x="35" y="496"/>
                    </a:lnTo>
                    <a:lnTo>
                      <a:pt x="44" y="486"/>
                    </a:lnTo>
                    <a:lnTo>
                      <a:pt x="49" y="476"/>
                    </a:lnTo>
                    <a:lnTo>
                      <a:pt x="59" y="476"/>
                    </a:lnTo>
                    <a:lnTo>
                      <a:pt x="64" y="452"/>
                    </a:lnTo>
                    <a:lnTo>
                      <a:pt x="69" y="447"/>
                    </a:lnTo>
                    <a:lnTo>
                      <a:pt x="83" y="428"/>
                    </a:lnTo>
                    <a:lnTo>
                      <a:pt x="98" y="408"/>
                    </a:lnTo>
                    <a:lnTo>
                      <a:pt x="93" y="394"/>
                    </a:lnTo>
                    <a:lnTo>
                      <a:pt x="88" y="379"/>
                    </a:lnTo>
                    <a:lnTo>
                      <a:pt x="103" y="365"/>
                    </a:lnTo>
                    <a:lnTo>
                      <a:pt x="93" y="345"/>
                    </a:lnTo>
                    <a:lnTo>
                      <a:pt x="98" y="335"/>
                    </a:lnTo>
                    <a:lnTo>
                      <a:pt x="88" y="321"/>
                    </a:lnTo>
                    <a:lnTo>
                      <a:pt x="98" y="301"/>
                    </a:lnTo>
                    <a:lnTo>
                      <a:pt x="49" y="282"/>
                    </a:lnTo>
                    <a:lnTo>
                      <a:pt x="49" y="262"/>
                    </a:lnTo>
                    <a:lnTo>
                      <a:pt x="35" y="258"/>
                    </a:lnTo>
                    <a:lnTo>
                      <a:pt x="49" y="199"/>
                    </a:lnTo>
                    <a:lnTo>
                      <a:pt x="35" y="160"/>
                    </a:lnTo>
                    <a:lnTo>
                      <a:pt x="0" y="141"/>
                    </a:lnTo>
                    <a:lnTo>
                      <a:pt x="5" y="112"/>
                    </a:lnTo>
                    <a:lnTo>
                      <a:pt x="20" y="117"/>
                    </a:lnTo>
                    <a:lnTo>
                      <a:pt x="25" y="126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59" y="97"/>
                    </a:lnTo>
                    <a:lnTo>
                      <a:pt x="78" y="102"/>
                    </a:lnTo>
                    <a:lnTo>
                      <a:pt x="83" y="83"/>
                    </a:lnTo>
                    <a:lnTo>
                      <a:pt x="98" y="78"/>
                    </a:lnTo>
                    <a:lnTo>
                      <a:pt x="98" y="88"/>
                    </a:lnTo>
                    <a:lnTo>
                      <a:pt x="112" y="78"/>
                    </a:lnTo>
                    <a:lnTo>
                      <a:pt x="127" y="73"/>
                    </a:lnTo>
                    <a:lnTo>
                      <a:pt x="122" y="44"/>
                    </a:lnTo>
                    <a:lnTo>
                      <a:pt x="132" y="39"/>
                    </a:lnTo>
                    <a:lnTo>
                      <a:pt x="151" y="29"/>
                    </a:lnTo>
                    <a:lnTo>
                      <a:pt x="146" y="10"/>
                    </a:lnTo>
                    <a:lnTo>
                      <a:pt x="171" y="0"/>
                    </a:lnTo>
                    <a:lnTo>
                      <a:pt x="176" y="10"/>
                    </a:lnTo>
                    <a:lnTo>
                      <a:pt x="180" y="15"/>
                    </a:lnTo>
                    <a:lnTo>
                      <a:pt x="205" y="5"/>
                    </a:lnTo>
                    <a:lnTo>
                      <a:pt x="210" y="15"/>
                    </a:lnTo>
                    <a:lnTo>
                      <a:pt x="219" y="10"/>
                    </a:lnTo>
                    <a:lnTo>
                      <a:pt x="219" y="24"/>
                    </a:lnTo>
                    <a:lnTo>
                      <a:pt x="234" y="19"/>
                    </a:lnTo>
                    <a:lnTo>
                      <a:pt x="248" y="34"/>
                    </a:lnTo>
                    <a:lnTo>
                      <a:pt x="248" y="44"/>
                    </a:lnTo>
                    <a:lnTo>
                      <a:pt x="263" y="58"/>
                    </a:lnTo>
                    <a:lnTo>
                      <a:pt x="263" y="63"/>
                    </a:lnTo>
                    <a:lnTo>
                      <a:pt x="278" y="63"/>
                    </a:lnTo>
                    <a:lnTo>
                      <a:pt x="282" y="73"/>
                    </a:lnTo>
                    <a:lnTo>
                      <a:pt x="273" y="83"/>
                    </a:lnTo>
                    <a:lnTo>
                      <a:pt x="278" y="97"/>
                    </a:lnTo>
                    <a:lnTo>
                      <a:pt x="297" y="102"/>
                    </a:lnTo>
                    <a:lnTo>
                      <a:pt x="307" y="112"/>
                    </a:lnTo>
                    <a:lnTo>
                      <a:pt x="326" y="131"/>
                    </a:lnTo>
                    <a:lnTo>
                      <a:pt x="331" y="131"/>
                    </a:lnTo>
                    <a:lnTo>
                      <a:pt x="346" y="122"/>
                    </a:lnTo>
                    <a:lnTo>
                      <a:pt x="346" y="117"/>
                    </a:lnTo>
                    <a:lnTo>
                      <a:pt x="351" y="107"/>
                    </a:lnTo>
                    <a:lnTo>
                      <a:pt x="365" y="107"/>
                    </a:lnTo>
                    <a:lnTo>
                      <a:pt x="370" y="102"/>
                    </a:lnTo>
                    <a:lnTo>
                      <a:pt x="375" y="97"/>
                    </a:lnTo>
                    <a:lnTo>
                      <a:pt x="375" y="88"/>
                    </a:lnTo>
                    <a:lnTo>
                      <a:pt x="370" y="73"/>
                    </a:lnTo>
                    <a:lnTo>
                      <a:pt x="375" y="58"/>
                    </a:lnTo>
                    <a:lnTo>
                      <a:pt x="380" y="63"/>
                    </a:lnTo>
                    <a:lnTo>
                      <a:pt x="389" y="73"/>
                    </a:lnTo>
                    <a:lnTo>
                      <a:pt x="394" y="83"/>
                    </a:lnTo>
                    <a:lnTo>
                      <a:pt x="399" y="97"/>
                    </a:lnTo>
                    <a:lnTo>
                      <a:pt x="409" y="107"/>
                    </a:lnTo>
                    <a:lnTo>
                      <a:pt x="419" y="112"/>
                    </a:lnTo>
                    <a:lnTo>
                      <a:pt x="433" y="107"/>
                    </a:lnTo>
                    <a:lnTo>
                      <a:pt x="443" y="112"/>
                    </a:lnTo>
                    <a:lnTo>
                      <a:pt x="453" y="122"/>
                    </a:lnTo>
                    <a:lnTo>
                      <a:pt x="462" y="122"/>
                    </a:lnTo>
                    <a:lnTo>
                      <a:pt x="477" y="117"/>
                    </a:lnTo>
                    <a:lnTo>
                      <a:pt x="487" y="122"/>
                    </a:lnTo>
                    <a:lnTo>
                      <a:pt x="501" y="117"/>
                    </a:lnTo>
                    <a:lnTo>
                      <a:pt x="496" y="102"/>
                    </a:lnTo>
                    <a:lnTo>
                      <a:pt x="496" y="92"/>
                    </a:lnTo>
                    <a:lnTo>
                      <a:pt x="506" y="73"/>
                    </a:lnTo>
                    <a:lnTo>
                      <a:pt x="521" y="78"/>
                    </a:lnTo>
                    <a:lnTo>
                      <a:pt x="525" y="73"/>
                    </a:lnTo>
                    <a:lnTo>
                      <a:pt x="535" y="63"/>
                    </a:lnTo>
                    <a:lnTo>
                      <a:pt x="545" y="68"/>
                    </a:lnTo>
                    <a:lnTo>
                      <a:pt x="569" y="68"/>
                    </a:lnTo>
                    <a:lnTo>
                      <a:pt x="579" y="73"/>
                    </a:lnTo>
                    <a:lnTo>
                      <a:pt x="584" y="88"/>
                    </a:lnTo>
                    <a:lnTo>
                      <a:pt x="594" y="88"/>
                    </a:lnTo>
                    <a:lnTo>
                      <a:pt x="594" y="78"/>
                    </a:lnTo>
                    <a:lnTo>
                      <a:pt x="618" y="73"/>
                    </a:lnTo>
                    <a:lnTo>
                      <a:pt x="618" y="68"/>
                    </a:lnTo>
                    <a:lnTo>
                      <a:pt x="637" y="58"/>
                    </a:lnTo>
                    <a:lnTo>
                      <a:pt x="642" y="68"/>
                    </a:lnTo>
                    <a:lnTo>
                      <a:pt x="652" y="63"/>
                    </a:lnTo>
                    <a:lnTo>
                      <a:pt x="671" y="58"/>
                    </a:lnTo>
                    <a:lnTo>
                      <a:pt x="686" y="49"/>
                    </a:lnTo>
                    <a:lnTo>
                      <a:pt x="696" y="39"/>
                    </a:lnTo>
                    <a:lnTo>
                      <a:pt x="705" y="24"/>
                    </a:lnTo>
                    <a:lnTo>
                      <a:pt x="710" y="34"/>
                    </a:lnTo>
                    <a:lnTo>
                      <a:pt x="710" y="49"/>
                    </a:lnTo>
                    <a:lnTo>
                      <a:pt x="725" y="63"/>
                    </a:lnTo>
                    <a:lnTo>
                      <a:pt x="739" y="58"/>
                    </a:lnTo>
                    <a:lnTo>
                      <a:pt x="739" y="68"/>
                    </a:lnTo>
                    <a:lnTo>
                      <a:pt x="764" y="58"/>
                    </a:lnTo>
                    <a:lnTo>
                      <a:pt x="778" y="73"/>
                    </a:lnTo>
                    <a:lnTo>
                      <a:pt x="793" y="73"/>
                    </a:lnTo>
                    <a:lnTo>
                      <a:pt x="803" y="88"/>
                    </a:lnTo>
                    <a:lnTo>
                      <a:pt x="793" y="107"/>
                    </a:lnTo>
                    <a:lnTo>
                      <a:pt x="822" y="126"/>
                    </a:lnTo>
                    <a:lnTo>
                      <a:pt x="822" y="156"/>
                    </a:lnTo>
                    <a:lnTo>
                      <a:pt x="841" y="156"/>
                    </a:lnTo>
                    <a:lnTo>
                      <a:pt x="841" y="175"/>
                    </a:lnTo>
                    <a:lnTo>
                      <a:pt x="880" y="190"/>
                    </a:lnTo>
                    <a:lnTo>
                      <a:pt x="929" y="170"/>
                    </a:lnTo>
                    <a:lnTo>
                      <a:pt x="953" y="194"/>
                    </a:lnTo>
                    <a:lnTo>
                      <a:pt x="963" y="190"/>
                    </a:lnTo>
                    <a:lnTo>
                      <a:pt x="968" y="180"/>
                    </a:lnTo>
                    <a:lnTo>
                      <a:pt x="973" y="199"/>
                    </a:lnTo>
                    <a:lnTo>
                      <a:pt x="953" y="228"/>
                    </a:lnTo>
                    <a:lnTo>
                      <a:pt x="982" y="253"/>
                    </a:lnTo>
                    <a:lnTo>
                      <a:pt x="978" y="272"/>
                    </a:lnTo>
                    <a:lnTo>
                      <a:pt x="982" y="282"/>
                    </a:lnTo>
                    <a:lnTo>
                      <a:pt x="992" y="272"/>
                    </a:lnTo>
                    <a:lnTo>
                      <a:pt x="1007" y="277"/>
                    </a:lnTo>
                    <a:lnTo>
                      <a:pt x="1012" y="297"/>
                    </a:lnTo>
                    <a:lnTo>
                      <a:pt x="1007" y="321"/>
                    </a:lnTo>
                    <a:lnTo>
                      <a:pt x="1007" y="340"/>
                    </a:lnTo>
                    <a:lnTo>
                      <a:pt x="1012" y="365"/>
                    </a:lnTo>
                    <a:lnTo>
                      <a:pt x="1002" y="374"/>
                    </a:lnTo>
                    <a:lnTo>
                      <a:pt x="997" y="360"/>
                    </a:lnTo>
                    <a:lnTo>
                      <a:pt x="982" y="369"/>
                    </a:lnTo>
                    <a:lnTo>
                      <a:pt x="982" y="418"/>
                    </a:lnTo>
                    <a:lnTo>
                      <a:pt x="973" y="423"/>
                    </a:lnTo>
                    <a:lnTo>
                      <a:pt x="963" y="428"/>
                    </a:lnTo>
                    <a:lnTo>
                      <a:pt x="958" y="433"/>
                    </a:lnTo>
                    <a:lnTo>
                      <a:pt x="963" y="447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0">
                <a:extLst>
                  <a:ext uri="{FF2B5EF4-FFF2-40B4-BE49-F238E27FC236}">
                    <a16:creationId xmlns:a16="http://schemas.microsoft.com/office/drawing/2014/main" id="{EF91D395-58BD-DBD3-ED9D-AF9EB619DA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6787" y="3888422"/>
                <a:ext cx="300207" cy="358624"/>
              </a:xfrm>
              <a:custGeom>
                <a:avLst/>
                <a:gdLst>
                  <a:gd name="T0" fmla="*/ 506 w 1060"/>
                  <a:gd name="T1" fmla="*/ 618 h 1264"/>
                  <a:gd name="T2" fmla="*/ 525 w 1060"/>
                  <a:gd name="T3" fmla="*/ 567 h 1264"/>
                  <a:gd name="T4" fmla="*/ 525 w 1060"/>
                  <a:gd name="T5" fmla="*/ 560 h 1264"/>
                  <a:gd name="T6" fmla="*/ 550 w 1060"/>
                  <a:gd name="T7" fmla="*/ 516 h 1264"/>
                  <a:gd name="T8" fmla="*/ 569 w 1060"/>
                  <a:gd name="T9" fmla="*/ 482 h 1264"/>
                  <a:gd name="T10" fmla="*/ 535 w 1060"/>
                  <a:gd name="T11" fmla="*/ 404 h 1264"/>
                  <a:gd name="T12" fmla="*/ 559 w 1060"/>
                  <a:gd name="T13" fmla="*/ 438 h 1264"/>
                  <a:gd name="T14" fmla="*/ 589 w 1060"/>
                  <a:gd name="T15" fmla="*/ 467 h 1264"/>
                  <a:gd name="T16" fmla="*/ 623 w 1060"/>
                  <a:gd name="T17" fmla="*/ 472 h 1264"/>
                  <a:gd name="T18" fmla="*/ 632 w 1060"/>
                  <a:gd name="T19" fmla="*/ 511 h 1264"/>
                  <a:gd name="T20" fmla="*/ 632 w 1060"/>
                  <a:gd name="T21" fmla="*/ 589 h 1264"/>
                  <a:gd name="T22" fmla="*/ 613 w 1060"/>
                  <a:gd name="T23" fmla="*/ 627 h 1264"/>
                  <a:gd name="T24" fmla="*/ 593 w 1060"/>
                  <a:gd name="T25" fmla="*/ 632 h 1264"/>
                  <a:gd name="T26" fmla="*/ 535 w 1060"/>
                  <a:gd name="T27" fmla="*/ 618 h 1264"/>
                  <a:gd name="T28" fmla="*/ 846 w 1060"/>
                  <a:gd name="T29" fmla="*/ 1123 h 1264"/>
                  <a:gd name="T30" fmla="*/ 793 w 1060"/>
                  <a:gd name="T31" fmla="*/ 1123 h 1264"/>
                  <a:gd name="T32" fmla="*/ 661 w 1060"/>
                  <a:gd name="T33" fmla="*/ 1172 h 1264"/>
                  <a:gd name="T34" fmla="*/ 603 w 1060"/>
                  <a:gd name="T35" fmla="*/ 1191 h 1264"/>
                  <a:gd name="T36" fmla="*/ 525 w 1060"/>
                  <a:gd name="T37" fmla="*/ 1162 h 1264"/>
                  <a:gd name="T38" fmla="*/ 496 w 1060"/>
                  <a:gd name="T39" fmla="*/ 1235 h 1264"/>
                  <a:gd name="T40" fmla="*/ 443 w 1060"/>
                  <a:gd name="T41" fmla="*/ 1250 h 1264"/>
                  <a:gd name="T42" fmla="*/ 375 w 1060"/>
                  <a:gd name="T43" fmla="*/ 1196 h 1264"/>
                  <a:gd name="T44" fmla="*/ 404 w 1060"/>
                  <a:gd name="T45" fmla="*/ 1118 h 1264"/>
                  <a:gd name="T46" fmla="*/ 409 w 1060"/>
                  <a:gd name="T47" fmla="*/ 1055 h 1264"/>
                  <a:gd name="T48" fmla="*/ 414 w 1060"/>
                  <a:gd name="T49" fmla="*/ 934 h 1264"/>
                  <a:gd name="T50" fmla="*/ 292 w 1060"/>
                  <a:gd name="T51" fmla="*/ 909 h 1264"/>
                  <a:gd name="T52" fmla="*/ 258 w 1060"/>
                  <a:gd name="T53" fmla="*/ 812 h 1264"/>
                  <a:gd name="T54" fmla="*/ 297 w 1060"/>
                  <a:gd name="T55" fmla="*/ 739 h 1264"/>
                  <a:gd name="T56" fmla="*/ 277 w 1060"/>
                  <a:gd name="T57" fmla="*/ 647 h 1264"/>
                  <a:gd name="T58" fmla="*/ 263 w 1060"/>
                  <a:gd name="T59" fmla="*/ 545 h 1264"/>
                  <a:gd name="T60" fmla="*/ 117 w 1060"/>
                  <a:gd name="T61" fmla="*/ 521 h 1264"/>
                  <a:gd name="T62" fmla="*/ 34 w 1060"/>
                  <a:gd name="T63" fmla="*/ 433 h 1264"/>
                  <a:gd name="T64" fmla="*/ 10 w 1060"/>
                  <a:gd name="T65" fmla="*/ 355 h 1264"/>
                  <a:gd name="T66" fmla="*/ 98 w 1060"/>
                  <a:gd name="T67" fmla="*/ 287 h 1264"/>
                  <a:gd name="T68" fmla="*/ 156 w 1060"/>
                  <a:gd name="T69" fmla="*/ 161 h 1264"/>
                  <a:gd name="T70" fmla="*/ 243 w 1060"/>
                  <a:gd name="T71" fmla="*/ 83 h 1264"/>
                  <a:gd name="T72" fmla="*/ 326 w 1060"/>
                  <a:gd name="T73" fmla="*/ 54 h 1264"/>
                  <a:gd name="T74" fmla="*/ 389 w 1060"/>
                  <a:gd name="T75" fmla="*/ 15 h 1264"/>
                  <a:gd name="T76" fmla="*/ 418 w 1060"/>
                  <a:gd name="T77" fmla="*/ 88 h 1264"/>
                  <a:gd name="T78" fmla="*/ 477 w 1060"/>
                  <a:gd name="T79" fmla="*/ 127 h 1264"/>
                  <a:gd name="T80" fmla="*/ 559 w 1060"/>
                  <a:gd name="T81" fmla="*/ 151 h 1264"/>
                  <a:gd name="T82" fmla="*/ 695 w 1060"/>
                  <a:gd name="T83" fmla="*/ 205 h 1264"/>
                  <a:gd name="T84" fmla="*/ 749 w 1060"/>
                  <a:gd name="T85" fmla="*/ 137 h 1264"/>
                  <a:gd name="T86" fmla="*/ 832 w 1060"/>
                  <a:gd name="T87" fmla="*/ 175 h 1264"/>
                  <a:gd name="T88" fmla="*/ 924 w 1060"/>
                  <a:gd name="T89" fmla="*/ 161 h 1264"/>
                  <a:gd name="T90" fmla="*/ 943 w 1060"/>
                  <a:gd name="T91" fmla="*/ 224 h 1264"/>
                  <a:gd name="T92" fmla="*/ 997 w 1060"/>
                  <a:gd name="T93" fmla="*/ 350 h 1264"/>
                  <a:gd name="T94" fmla="*/ 929 w 1060"/>
                  <a:gd name="T95" fmla="*/ 404 h 1264"/>
                  <a:gd name="T96" fmla="*/ 875 w 1060"/>
                  <a:gd name="T97" fmla="*/ 530 h 1264"/>
                  <a:gd name="T98" fmla="*/ 841 w 1060"/>
                  <a:gd name="T99" fmla="*/ 627 h 1264"/>
                  <a:gd name="T100" fmla="*/ 895 w 1060"/>
                  <a:gd name="T101" fmla="*/ 700 h 1264"/>
                  <a:gd name="T102" fmla="*/ 939 w 1060"/>
                  <a:gd name="T103" fmla="*/ 793 h 1264"/>
                  <a:gd name="T104" fmla="*/ 973 w 1060"/>
                  <a:gd name="T105" fmla="*/ 856 h 1264"/>
                  <a:gd name="T106" fmla="*/ 1045 w 1060"/>
                  <a:gd name="T107" fmla="*/ 875 h 1264"/>
                  <a:gd name="T108" fmla="*/ 1055 w 1060"/>
                  <a:gd name="T109" fmla="*/ 973 h 1264"/>
                  <a:gd name="T110" fmla="*/ 1016 w 1060"/>
                  <a:gd name="T111" fmla="*/ 1031 h 1264"/>
                  <a:gd name="T112" fmla="*/ 997 w 1060"/>
                  <a:gd name="T113" fmla="*/ 1109 h 1264"/>
                  <a:gd name="T114" fmla="*/ 880 w 1060"/>
                  <a:gd name="T115" fmla="*/ 1104 h 1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0" h="1264">
                    <a:moveTo>
                      <a:pt x="516" y="637"/>
                    </a:moveTo>
                    <a:lnTo>
                      <a:pt x="516" y="642"/>
                    </a:lnTo>
                    <a:lnTo>
                      <a:pt x="511" y="642"/>
                    </a:lnTo>
                    <a:lnTo>
                      <a:pt x="496" y="637"/>
                    </a:lnTo>
                    <a:lnTo>
                      <a:pt x="503" y="631"/>
                    </a:lnTo>
                    <a:lnTo>
                      <a:pt x="499" y="627"/>
                    </a:lnTo>
                    <a:lnTo>
                      <a:pt x="506" y="618"/>
                    </a:lnTo>
                    <a:lnTo>
                      <a:pt x="513" y="625"/>
                    </a:lnTo>
                    <a:lnTo>
                      <a:pt x="516" y="618"/>
                    </a:lnTo>
                    <a:lnTo>
                      <a:pt x="523" y="618"/>
                    </a:lnTo>
                    <a:lnTo>
                      <a:pt x="527" y="616"/>
                    </a:lnTo>
                    <a:lnTo>
                      <a:pt x="528" y="611"/>
                    </a:lnTo>
                    <a:lnTo>
                      <a:pt x="525" y="603"/>
                    </a:lnTo>
                    <a:lnTo>
                      <a:pt x="525" y="567"/>
                    </a:lnTo>
                    <a:lnTo>
                      <a:pt x="520" y="569"/>
                    </a:lnTo>
                    <a:lnTo>
                      <a:pt x="520" y="574"/>
                    </a:lnTo>
                    <a:lnTo>
                      <a:pt x="516" y="579"/>
                    </a:lnTo>
                    <a:lnTo>
                      <a:pt x="506" y="574"/>
                    </a:lnTo>
                    <a:lnTo>
                      <a:pt x="501" y="564"/>
                    </a:lnTo>
                    <a:lnTo>
                      <a:pt x="506" y="564"/>
                    </a:lnTo>
                    <a:lnTo>
                      <a:pt x="525" y="560"/>
                    </a:lnTo>
                    <a:lnTo>
                      <a:pt x="527" y="560"/>
                    </a:lnTo>
                    <a:lnTo>
                      <a:pt x="530" y="559"/>
                    </a:lnTo>
                    <a:lnTo>
                      <a:pt x="530" y="550"/>
                    </a:lnTo>
                    <a:lnTo>
                      <a:pt x="535" y="535"/>
                    </a:lnTo>
                    <a:lnTo>
                      <a:pt x="540" y="525"/>
                    </a:lnTo>
                    <a:lnTo>
                      <a:pt x="545" y="521"/>
                    </a:lnTo>
                    <a:lnTo>
                      <a:pt x="550" y="516"/>
                    </a:lnTo>
                    <a:lnTo>
                      <a:pt x="555" y="511"/>
                    </a:lnTo>
                    <a:lnTo>
                      <a:pt x="555" y="491"/>
                    </a:lnTo>
                    <a:lnTo>
                      <a:pt x="559" y="487"/>
                    </a:lnTo>
                    <a:lnTo>
                      <a:pt x="564" y="491"/>
                    </a:lnTo>
                    <a:lnTo>
                      <a:pt x="574" y="491"/>
                    </a:lnTo>
                    <a:lnTo>
                      <a:pt x="574" y="487"/>
                    </a:lnTo>
                    <a:lnTo>
                      <a:pt x="569" y="482"/>
                    </a:lnTo>
                    <a:lnTo>
                      <a:pt x="574" y="482"/>
                    </a:lnTo>
                    <a:lnTo>
                      <a:pt x="574" y="467"/>
                    </a:lnTo>
                    <a:lnTo>
                      <a:pt x="554" y="438"/>
                    </a:lnTo>
                    <a:lnTo>
                      <a:pt x="550" y="438"/>
                    </a:lnTo>
                    <a:lnTo>
                      <a:pt x="545" y="428"/>
                    </a:lnTo>
                    <a:lnTo>
                      <a:pt x="550" y="418"/>
                    </a:lnTo>
                    <a:lnTo>
                      <a:pt x="535" y="404"/>
                    </a:lnTo>
                    <a:lnTo>
                      <a:pt x="545" y="399"/>
                    </a:lnTo>
                    <a:lnTo>
                      <a:pt x="559" y="404"/>
                    </a:lnTo>
                    <a:lnTo>
                      <a:pt x="569" y="409"/>
                    </a:lnTo>
                    <a:lnTo>
                      <a:pt x="579" y="409"/>
                    </a:lnTo>
                    <a:lnTo>
                      <a:pt x="584" y="423"/>
                    </a:lnTo>
                    <a:lnTo>
                      <a:pt x="564" y="428"/>
                    </a:lnTo>
                    <a:lnTo>
                      <a:pt x="559" y="438"/>
                    </a:lnTo>
                    <a:lnTo>
                      <a:pt x="576" y="465"/>
                    </a:lnTo>
                    <a:lnTo>
                      <a:pt x="579" y="462"/>
                    </a:lnTo>
                    <a:lnTo>
                      <a:pt x="584" y="457"/>
                    </a:lnTo>
                    <a:lnTo>
                      <a:pt x="589" y="448"/>
                    </a:lnTo>
                    <a:lnTo>
                      <a:pt x="598" y="453"/>
                    </a:lnTo>
                    <a:lnTo>
                      <a:pt x="593" y="462"/>
                    </a:lnTo>
                    <a:lnTo>
                      <a:pt x="589" y="467"/>
                    </a:lnTo>
                    <a:lnTo>
                      <a:pt x="584" y="472"/>
                    </a:lnTo>
                    <a:lnTo>
                      <a:pt x="579" y="482"/>
                    </a:lnTo>
                    <a:lnTo>
                      <a:pt x="589" y="487"/>
                    </a:lnTo>
                    <a:lnTo>
                      <a:pt x="589" y="491"/>
                    </a:lnTo>
                    <a:lnTo>
                      <a:pt x="608" y="491"/>
                    </a:lnTo>
                    <a:lnTo>
                      <a:pt x="608" y="472"/>
                    </a:lnTo>
                    <a:lnTo>
                      <a:pt x="623" y="472"/>
                    </a:lnTo>
                    <a:lnTo>
                      <a:pt x="623" y="482"/>
                    </a:lnTo>
                    <a:lnTo>
                      <a:pt x="627" y="487"/>
                    </a:lnTo>
                    <a:lnTo>
                      <a:pt x="632" y="496"/>
                    </a:lnTo>
                    <a:lnTo>
                      <a:pt x="627" y="501"/>
                    </a:lnTo>
                    <a:lnTo>
                      <a:pt x="623" y="506"/>
                    </a:lnTo>
                    <a:lnTo>
                      <a:pt x="627" y="506"/>
                    </a:lnTo>
                    <a:lnTo>
                      <a:pt x="632" y="511"/>
                    </a:lnTo>
                    <a:lnTo>
                      <a:pt x="637" y="525"/>
                    </a:lnTo>
                    <a:lnTo>
                      <a:pt x="637" y="540"/>
                    </a:lnTo>
                    <a:lnTo>
                      <a:pt x="642" y="550"/>
                    </a:lnTo>
                    <a:lnTo>
                      <a:pt x="642" y="569"/>
                    </a:lnTo>
                    <a:lnTo>
                      <a:pt x="637" y="579"/>
                    </a:lnTo>
                    <a:lnTo>
                      <a:pt x="632" y="584"/>
                    </a:lnTo>
                    <a:lnTo>
                      <a:pt x="632" y="589"/>
                    </a:lnTo>
                    <a:lnTo>
                      <a:pt x="627" y="589"/>
                    </a:lnTo>
                    <a:lnTo>
                      <a:pt x="637" y="603"/>
                    </a:lnTo>
                    <a:lnTo>
                      <a:pt x="637" y="613"/>
                    </a:lnTo>
                    <a:lnTo>
                      <a:pt x="623" y="623"/>
                    </a:lnTo>
                    <a:lnTo>
                      <a:pt x="618" y="623"/>
                    </a:lnTo>
                    <a:lnTo>
                      <a:pt x="614" y="627"/>
                    </a:lnTo>
                    <a:lnTo>
                      <a:pt x="613" y="627"/>
                    </a:lnTo>
                    <a:lnTo>
                      <a:pt x="611" y="632"/>
                    </a:lnTo>
                    <a:lnTo>
                      <a:pt x="608" y="637"/>
                    </a:lnTo>
                    <a:lnTo>
                      <a:pt x="610" y="637"/>
                    </a:lnTo>
                    <a:lnTo>
                      <a:pt x="608" y="642"/>
                    </a:lnTo>
                    <a:lnTo>
                      <a:pt x="598" y="637"/>
                    </a:lnTo>
                    <a:lnTo>
                      <a:pt x="598" y="632"/>
                    </a:lnTo>
                    <a:lnTo>
                      <a:pt x="593" y="632"/>
                    </a:lnTo>
                    <a:lnTo>
                      <a:pt x="589" y="637"/>
                    </a:lnTo>
                    <a:lnTo>
                      <a:pt x="564" y="637"/>
                    </a:lnTo>
                    <a:lnTo>
                      <a:pt x="555" y="632"/>
                    </a:lnTo>
                    <a:lnTo>
                      <a:pt x="550" y="632"/>
                    </a:lnTo>
                    <a:lnTo>
                      <a:pt x="540" y="627"/>
                    </a:lnTo>
                    <a:lnTo>
                      <a:pt x="540" y="623"/>
                    </a:lnTo>
                    <a:lnTo>
                      <a:pt x="535" y="618"/>
                    </a:lnTo>
                    <a:lnTo>
                      <a:pt x="524" y="631"/>
                    </a:lnTo>
                    <a:lnTo>
                      <a:pt x="516" y="637"/>
                    </a:lnTo>
                    <a:close/>
                    <a:moveTo>
                      <a:pt x="866" y="1104"/>
                    </a:moveTo>
                    <a:lnTo>
                      <a:pt x="866" y="1104"/>
                    </a:lnTo>
                    <a:lnTo>
                      <a:pt x="846" y="1109"/>
                    </a:lnTo>
                    <a:lnTo>
                      <a:pt x="836" y="1104"/>
                    </a:lnTo>
                    <a:lnTo>
                      <a:pt x="846" y="1123"/>
                    </a:lnTo>
                    <a:lnTo>
                      <a:pt x="856" y="1128"/>
                    </a:lnTo>
                    <a:lnTo>
                      <a:pt x="861" y="1143"/>
                    </a:lnTo>
                    <a:lnTo>
                      <a:pt x="832" y="1143"/>
                    </a:lnTo>
                    <a:lnTo>
                      <a:pt x="822" y="1152"/>
                    </a:lnTo>
                    <a:lnTo>
                      <a:pt x="802" y="1143"/>
                    </a:lnTo>
                    <a:lnTo>
                      <a:pt x="807" y="1133"/>
                    </a:lnTo>
                    <a:lnTo>
                      <a:pt x="793" y="1123"/>
                    </a:lnTo>
                    <a:lnTo>
                      <a:pt x="773" y="1128"/>
                    </a:lnTo>
                    <a:lnTo>
                      <a:pt x="754" y="1138"/>
                    </a:lnTo>
                    <a:lnTo>
                      <a:pt x="739" y="1123"/>
                    </a:lnTo>
                    <a:lnTo>
                      <a:pt x="730" y="1152"/>
                    </a:lnTo>
                    <a:lnTo>
                      <a:pt x="700" y="1152"/>
                    </a:lnTo>
                    <a:lnTo>
                      <a:pt x="695" y="1167"/>
                    </a:lnTo>
                    <a:lnTo>
                      <a:pt x="661" y="1172"/>
                    </a:lnTo>
                    <a:lnTo>
                      <a:pt x="661" y="1191"/>
                    </a:lnTo>
                    <a:lnTo>
                      <a:pt x="647" y="1191"/>
                    </a:lnTo>
                    <a:lnTo>
                      <a:pt x="642" y="1187"/>
                    </a:lnTo>
                    <a:lnTo>
                      <a:pt x="627" y="1187"/>
                    </a:lnTo>
                    <a:lnTo>
                      <a:pt x="618" y="1201"/>
                    </a:lnTo>
                    <a:lnTo>
                      <a:pt x="603" y="1201"/>
                    </a:lnTo>
                    <a:lnTo>
                      <a:pt x="603" y="1191"/>
                    </a:lnTo>
                    <a:lnTo>
                      <a:pt x="564" y="1177"/>
                    </a:lnTo>
                    <a:lnTo>
                      <a:pt x="550" y="1182"/>
                    </a:lnTo>
                    <a:lnTo>
                      <a:pt x="545" y="1177"/>
                    </a:lnTo>
                    <a:lnTo>
                      <a:pt x="550" y="1162"/>
                    </a:lnTo>
                    <a:lnTo>
                      <a:pt x="545" y="1157"/>
                    </a:lnTo>
                    <a:lnTo>
                      <a:pt x="535" y="1162"/>
                    </a:lnTo>
                    <a:lnTo>
                      <a:pt x="525" y="1162"/>
                    </a:lnTo>
                    <a:lnTo>
                      <a:pt x="525" y="1160"/>
                    </a:lnTo>
                    <a:lnTo>
                      <a:pt x="511" y="1157"/>
                    </a:lnTo>
                    <a:lnTo>
                      <a:pt x="496" y="1177"/>
                    </a:lnTo>
                    <a:lnTo>
                      <a:pt x="501" y="1191"/>
                    </a:lnTo>
                    <a:lnTo>
                      <a:pt x="477" y="1201"/>
                    </a:lnTo>
                    <a:lnTo>
                      <a:pt x="482" y="1221"/>
                    </a:lnTo>
                    <a:lnTo>
                      <a:pt x="496" y="1235"/>
                    </a:lnTo>
                    <a:lnTo>
                      <a:pt x="501" y="1245"/>
                    </a:lnTo>
                    <a:lnTo>
                      <a:pt x="496" y="1255"/>
                    </a:lnTo>
                    <a:lnTo>
                      <a:pt x="482" y="1250"/>
                    </a:lnTo>
                    <a:lnTo>
                      <a:pt x="467" y="1264"/>
                    </a:lnTo>
                    <a:lnTo>
                      <a:pt x="467" y="1245"/>
                    </a:lnTo>
                    <a:lnTo>
                      <a:pt x="457" y="1235"/>
                    </a:lnTo>
                    <a:lnTo>
                      <a:pt x="443" y="1250"/>
                    </a:lnTo>
                    <a:lnTo>
                      <a:pt x="433" y="1230"/>
                    </a:lnTo>
                    <a:lnTo>
                      <a:pt x="414" y="1250"/>
                    </a:lnTo>
                    <a:lnTo>
                      <a:pt x="404" y="1255"/>
                    </a:lnTo>
                    <a:lnTo>
                      <a:pt x="399" y="1245"/>
                    </a:lnTo>
                    <a:lnTo>
                      <a:pt x="380" y="1235"/>
                    </a:lnTo>
                    <a:lnTo>
                      <a:pt x="365" y="1211"/>
                    </a:lnTo>
                    <a:lnTo>
                      <a:pt x="375" y="1196"/>
                    </a:lnTo>
                    <a:lnTo>
                      <a:pt x="389" y="1191"/>
                    </a:lnTo>
                    <a:lnTo>
                      <a:pt x="394" y="1177"/>
                    </a:lnTo>
                    <a:lnTo>
                      <a:pt x="389" y="1162"/>
                    </a:lnTo>
                    <a:lnTo>
                      <a:pt x="399" y="1157"/>
                    </a:lnTo>
                    <a:lnTo>
                      <a:pt x="394" y="1143"/>
                    </a:lnTo>
                    <a:lnTo>
                      <a:pt x="409" y="1138"/>
                    </a:lnTo>
                    <a:lnTo>
                      <a:pt x="404" y="1118"/>
                    </a:lnTo>
                    <a:lnTo>
                      <a:pt x="409" y="1109"/>
                    </a:lnTo>
                    <a:lnTo>
                      <a:pt x="428" y="1123"/>
                    </a:lnTo>
                    <a:lnTo>
                      <a:pt x="457" y="1099"/>
                    </a:lnTo>
                    <a:lnTo>
                      <a:pt x="457" y="1080"/>
                    </a:lnTo>
                    <a:lnTo>
                      <a:pt x="433" y="1075"/>
                    </a:lnTo>
                    <a:lnTo>
                      <a:pt x="428" y="1055"/>
                    </a:lnTo>
                    <a:lnTo>
                      <a:pt x="409" y="1055"/>
                    </a:lnTo>
                    <a:lnTo>
                      <a:pt x="404" y="1041"/>
                    </a:lnTo>
                    <a:lnTo>
                      <a:pt x="404" y="1007"/>
                    </a:lnTo>
                    <a:lnTo>
                      <a:pt x="389" y="1007"/>
                    </a:lnTo>
                    <a:lnTo>
                      <a:pt x="389" y="987"/>
                    </a:lnTo>
                    <a:lnTo>
                      <a:pt x="404" y="982"/>
                    </a:lnTo>
                    <a:lnTo>
                      <a:pt x="394" y="953"/>
                    </a:lnTo>
                    <a:lnTo>
                      <a:pt x="414" y="934"/>
                    </a:lnTo>
                    <a:lnTo>
                      <a:pt x="380" y="909"/>
                    </a:lnTo>
                    <a:lnTo>
                      <a:pt x="350" y="924"/>
                    </a:lnTo>
                    <a:lnTo>
                      <a:pt x="331" y="948"/>
                    </a:lnTo>
                    <a:lnTo>
                      <a:pt x="311" y="939"/>
                    </a:lnTo>
                    <a:lnTo>
                      <a:pt x="307" y="924"/>
                    </a:lnTo>
                    <a:lnTo>
                      <a:pt x="292" y="919"/>
                    </a:lnTo>
                    <a:lnTo>
                      <a:pt x="292" y="909"/>
                    </a:lnTo>
                    <a:lnTo>
                      <a:pt x="307" y="895"/>
                    </a:lnTo>
                    <a:lnTo>
                      <a:pt x="297" y="885"/>
                    </a:lnTo>
                    <a:lnTo>
                      <a:pt x="302" y="866"/>
                    </a:lnTo>
                    <a:lnTo>
                      <a:pt x="273" y="837"/>
                    </a:lnTo>
                    <a:lnTo>
                      <a:pt x="243" y="837"/>
                    </a:lnTo>
                    <a:lnTo>
                      <a:pt x="258" y="822"/>
                    </a:lnTo>
                    <a:lnTo>
                      <a:pt x="258" y="812"/>
                    </a:lnTo>
                    <a:lnTo>
                      <a:pt x="253" y="798"/>
                    </a:lnTo>
                    <a:lnTo>
                      <a:pt x="258" y="793"/>
                    </a:lnTo>
                    <a:lnTo>
                      <a:pt x="268" y="788"/>
                    </a:lnTo>
                    <a:lnTo>
                      <a:pt x="277" y="783"/>
                    </a:lnTo>
                    <a:lnTo>
                      <a:pt x="277" y="734"/>
                    </a:lnTo>
                    <a:lnTo>
                      <a:pt x="292" y="725"/>
                    </a:lnTo>
                    <a:lnTo>
                      <a:pt x="297" y="739"/>
                    </a:lnTo>
                    <a:lnTo>
                      <a:pt x="307" y="730"/>
                    </a:lnTo>
                    <a:lnTo>
                      <a:pt x="302" y="705"/>
                    </a:lnTo>
                    <a:lnTo>
                      <a:pt x="302" y="686"/>
                    </a:lnTo>
                    <a:lnTo>
                      <a:pt x="307" y="662"/>
                    </a:lnTo>
                    <a:lnTo>
                      <a:pt x="302" y="642"/>
                    </a:lnTo>
                    <a:lnTo>
                      <a:pt x="287" y="637"/>
                    </a:lnTo>
                    <a:lnTo>
                      <a:pt x="277" y="647"/>
                    </a:lnTo>
                    <a:lnTo>
                      <a:pt x="273" y="637"/>
                    </a:lnTo>
                    <a:lnTo>
                      <a:pt x="273" y="627"/>
                    </a:lnTo>
                    <a:lnTo>
                      <a:pt x="275" y="627"/>
                    </a:lnTo>
                    <a:lnTo>
                      <a:pt x="277" y="618"/>
                    </a:lnTo>
                    <a:lnTo>
                      <a:pt x="248" y="593"/>
                    </a:lnTo>
                    <a:lnTo>
                      <a:pt x="268" y="564"/>
                    </a:lnTo>
                    <a:lnTo>
                      <a:pt x="263" y="545"/>
                    </a:lnTo>
                    <a:lnTo>
                      <a:pt x="258" y="555"/>
                    </a:lnTo>
                    <a:lnTo>
                      <a:pt x="248" y="559"/>
                    </a:lnTo>
                    <a:lnTo>
                      <a:pt x="224" y="535"/>
                    </a:lnTo>
                    <a:lnTo>
                      <a:pt x="175" y="555"/>
                    </a:lnTo>
                    <a:lnTo>
                      <a:pt x="136" y="540"/>
                    </a:lnTo>
                    <a:lnTo>
                      <a:pt x="136" y="521"/>
                    </a:lnTo>
                    <a:lnTo>
                      <a:pt x="117" y="521"/>
                    </a:lnTo>
                    <a:lnTo>
                      <a:pt x="117" y="491"/>
                    </a:lnTo>
                    <a:lnTo>
                      <a:pt x="88" y="472"/>
                    </a:lnTo>
                    <a:lnTo>
                      <a:pt x="98" y="453"/>
                    </a:lnTo>
                    <a:lnTo>
                      <a:pt x="88" y="438"/>
                    </a:lnTo>
                    <a:lnTo>
                      <a:pt x="73" y="438"/>
                    </a:lnTo>
                    <a:lnTo>
                      <a:pt x="59" y="423"/>
                    </a:lnTo>
                    <a:lnTo>
                      <a:pt x="34" y="433"/>
                    </a:lnTo>
                    <a:lnTo>
                      <a:pt x="34" y="423"/>
                    </a:lnTo>
                    <a:lnTo>
                      <a:pt x="20" y="428"/>
                    </a:lnTo>
                    <a:lnTo>
                      <a:pt x="5" y="414"/>
                    </a:lnTo>
                    <a:lnTo>
                      <a:pt x="5" y="399"/>
                    </a:lnTo>
                    <a:lnTo>
                      <a:pt x="0" y="389"/>
                    </a:lnTo>
                    <a:lnTo>
                      <a:pt x="5" y="375"/>
                    </a:lnTo>
                    <a:lnTo>
                      <a:pt x="10" y="355"/>
                    </a:lnTo>
                    <a:lnTo>
                      <a:pt x="15" y="350"/>
                    </a:lnTo>
                    <a:lnTo>
                      <a:pt x="49" y="321"/>
                    </a:lnTo>
                    <a:lnTo>
                      <a:pt x="59" y="302"/>
                    </a:lnTo>
                    <a:lnTo>
                      <a:pt x="68" y="297"/>
                    </a:lnTo>
                    <a:lnTo>
                      <a:pt x="78" y="278"/>
                    </a:lnTo>
                    <a:lnTo>
                      <a:pt x="88" y="278"/>
                    </a:lnTo>
                    <a:lnTo>
                      <a:pt x="98" y="287"/>
                    </a:lnTo>
                    <a:lnTo>
                      <a:pt x="122" y="263"/>
                    </a:lnTo>
                    <a:lnTo>
                      <a:pt x="122" y="229"/>
                    </a:lnTo>
                    <a:lnTo>
                      <a:pt x="141" y="219"/>
                    </a:lnTo>
                    <a:lnTo>
                      <a:pt x="146" y="209"/>
                    </a:lnTo>
                    <a:lnTo>
                      <a:pt x="151" y="200"/>
                    </a:lnTo>
                    <a:lnTo>
                      <a:pt x="151" y="180"/>
                    </a:lnTo>
                    <a:lnTo>
                      <a:pt x="156" y="161"/>
                    </a:lnTo>
                    <a:lnTo>
                      <a:pt x="161" y="141"/>
                    </a:lnTo>
                    <a:lnTo>
                      <a:pt x="156" y="127"/>
                    </a:lnTo>
                    <a:lnTo>
                      <a:pt x="175" y="107"/>
                    </a:lnTo>
                    <a:lnTo>
                      <a:pt x="195" y="112"/>
                    </a:lnTo>
                    <a:lnTo>
                      <a:pt x="219" y="107"/>
                    </a:lnTo>
                    <a:lnTo>
                      <a:pt x="224" y="122"/>
                    </a:lnTo>
                    <a:lnTo>
                      <a:pt x="243" y="83"/>
                    </a:lnTo>
                    <a:lnTo>
                      <a:pt x="258" y="88"/>
                    </a:lnTo>
                    <a:lnTo>
                      <a:pt x="268" y="64"/>
                    </a:lnTo>
                    <a:lnTo>
                      <a:pt x="292" y="64"/>
                    </a:lnTo>
                    <a:lnTo>
                      <a:pt x="297" y="78"/>
                    </a:lnTo>
                    <a:lnTo>
                      <a:pt x="311" y="78"/>
                    </a:lnTo>
                    <a:lnTo>
                      <a:pt x="321" y="73"/>
                    </a:lnTo>
                    <a:lnTo>
                      <a:pt x="326" y="54"/>
                    </a:lnTo>
                    <a:lnTo>
                      <a:pt x="341" y="39"/>
                    </a:lnTo>
                    <a:lnTo>
                      <a:pt x="345" y="25"/>
                    </a:lnTo>
                    <a:lnTo>
                      <a:pt x="355" y="5"/>
                    </a:lnTo>
                    <a:lnTo>
                      <a:pt x="370" y="0"/>
                    </a:lnTo>
                    <a:lnTo>
                      <a:pt x="370" y="20"/>
                    </a:lnTo>
                    <a:lnTo>
                      <a:pt x="384" y="20"/>
                    </a:lnTo>
                    <a:lnTo>
                      <a:pt x="389" y="15"/>
                    </a:lnTo>
                    <a:lnTo>
                      <a:pt x="404" y="15"/>
                    </a:lnTo>
                    <a:lnTo>
                      <a:pt x="404" y="25"/>
                    </a:lnTo>
                    <a:lnTo>
                      <a:pt x="414" y="34"/>
                    </a:lnTo>
                    <a:lnTo>
                      <a:pt x="394" y="54"/>
                    </a:lnTo>
                    <a:lnTo>
                      <a:pt x="394" y="64"/>
                    </a:lnTo>
                    <a:lnTo>
                      <a:pt x="409" y="64"/>
                    </a:lnTo>
                    <a:lnTo>
                      <a:pt x="418" y="88"/>
                    </a:lnTo>
                    <a:lnTo>
                      <a:pt x="443" y="107"/>
                    </a:lnTo>
                    <a:lnTo>
                      <a:pt x="443" y="127"/>
                    </a:lnTo>
                    <a:lnTo>
                      <a:pt x="448" y="137"/>
                    </a:lnTo>
                    <a:lnTo>
                      <a:pt x="448" y="132"/>
                    </a:lnTo>
                    <a:lnTo>
                      <a:pt x="457" y="122"/>
                    </a:lnTo>
                    <a:lnTo>
                      <a:pt x="467" y="122"/>
                    </a:lnTo>
                    <a:lnTo>
                      <a:pt x="477" y="127"/>
                    </a:lnTo>
                    <a:lnTo>
                      <a:pt x="486" y="132"/>
                    </a:lnTo>
                    <a:lnTo>
                      <a:pt x="496" y="137"/>
                    </a:lnTo>
                    <a:lnTo>
                      <a:pt x="525" y="137"/>
                    </a:lnTo>
                    <a:lnTo>
                      <a:pt x="535" y="137"/>
                    </a:lnTo>
                    <a:lnTo>
                      <a:pt x="545" y="137"/>
                    </a:lnTo>
                    <a:lnTo>
                      <a:pt x="555" y="141"/>
                    </a:lnTo>
                    <a:lnTo>
                      <a:pt x="559" y="151"/>
                    </a:lnTo>
                    <a:lnTo>
                      <a:pt x="593" y="151"/>
                    </a:lnTo>
                    <a:lnTo>
                      <a:pt x="642" y="166"/>
                    </a:lnTo>
                    <a:lnTo>
                      <a:pt x="671" y="171"/>
                    </a:lnTo>
                    <a:lnTo>
                      <a:pt x="681" y="190"/>
                    </a:lnTo>
                    <a:lnTo>
                      <a:pt x="676" y="195"/>
                    </a:lnTo>
                    <a:lnTo>
                      <a:pt x="681" y="205"/>
                    </a:lnTo>
                    <a:lnTo>
                      <a:pt x="695" y="205"/>
                    </a:lnTo>
                    <a:lnTo>
                      <a:pt x="700" y="200"/>
                    </a:lnTo>
                    <a:lnTo>
                      <a:pt x="725" y="195"/>
                    </a:lnTo>
                    <a:lnTo>
                      <a:pt x="734" y="171"/>
                    </a:lnTo>
                    <a:lnTo>
                      <a:pt x="744" y="171"/>
                    </a:lnTo>
                    <a:lnTo>
                      <a:pt x="754" y="156"/>
                    </a:lnTo>
                    <a:lnTo>
                      <a:pt x="749" y="151"/>
                    </a:lnTo>
                    <a:lnTo>
                      <a:pt x="749" y="137"/>
                    </a:lnTo>
                    <a:lnTo>
                      <a:pt x="768" y="122"/>
                    </a:lnTo>
                    <a:lnTo>
                      <a:pt x="788" y="132"/>
                    </a:lnTo>
                    <a:lnTo>
                      <a:pt x="788" y="141"/>
                    </a:lnTo>
                    <a:lnTo>
                      <a:pt x="798" y="166"/>
                    </a:lnTo>
                    <a:lnTo>
                      <a:pt x="807" y="175"/>
                    </a:lnTo>
                    <a:lnTo>
                      <a:pt x="817" y="171"/>
                    </a:lnTo>
                    <a:lnTo>
                      <a:pt x="832" y="175"/>
                    </a:lnTo>
                    <a:lnTo>
                      <a:pt x="841" y="190"/>
                    </a:lnTo>
                    <a:lnTo>
                      <a:pt x="875" y="175"/>
                    </a:lnTo>
                    <a:lnTo>
                      <a:pt x="880" y="171"/>
                    </a:lnTo>
                    <a:lnTo>
                      <a:pt x="885" y="156"/>
                    </a:lnTo>
                    <a:lnTo>
                      <a:pt x="895" y="166"/>
                    </a:lnTo>
                    <a:lnTo>
                      <a:pt x="909" y="156"/>
                    </a:lnTo>
                    <a:lnTo>
                      <a:pt x="924" y="161"/>
                    </a:lnTo>
                    <a:lnTo>
                      <a:pt x="939" y="161"/>
                    </a:lnTo>
                    <a:lnTo>
                      <a:pt x="934" y="175"/>
                    </a:lnTo>
                    <a:lnTo>
                      <a:pt x="934" y="185"/>
                    </a:lnTo>
                    <a:lnTo>
                      <a:pt x="939" y="195"/>
                    </a:lnTo>
                    <a:lnTo>
                      <a:pt x="948" y="205"/>
                    </a:lnTo>
                    <a:lnTo>
                      <a:pt x="943" y="219"/>
                    </a:lnTo>
                    <a:lnTo>
                      <a:pt x="943" y="224"/>
                    </a:lnTo>
                    <a:lnTo>
                      <a:pt x="953" y="229"/>
                    </a:lnTo>
                    <a:lnTo>
                      <a:pt x="958" y="239"/>
                    </a:lnTo>
                    <a:lnTo>
                      <a:pt x="953" y="253"/>
                    </a:lnTo>
                    <a:lnTo>
                      <a:pt x="948" y="268"/>
                    </a:lnTo>
                    <a:lnTo>
                      <a:pt x="948" y="282"/>
                    </a:lnTo>
                    <a:lnTo>
                      <a:pt x="997" y="312"/>
                    </a:lnTo>
                    <a:lnTo>
                      <a:pt x="997" y="350"/>
                    </a:lnTo>
                    <a:lnTo>
                      <a:pt x="982" y="346"/>
                    </a:lnTo>
                    <a:lnTo>
                      <a:pt x="977" y="341"/>
                    </a:lnTo>
                    <a:lnTo>
                      <a:pt x="977" y="365"/>
                    </a:lnTo>
                    <a:lnTo>
                      <a:pt x="968" y="370"/>
                    </a:lnTo>
                    <a:lnTo>
                      <a:pt x="953" y="375"/>
                    </a:lnTo>
                    <a:lnTo>
                      <a:pt x="934" y="384"/>
                    </a:lnTo>
                    <a:lnTo>
                      <a:pt x="929" y="404"/>
                    </a:lnTo>
                    <a:lnTo>
                      <a:pt x="924" y="423"/>
                    </a:lnTo>
                    <a:lnTo>
                      <a:pt x="919" y="438"/>
                    </a:lnTo>
                    <a:lnTo>
                      <a:pt x="919" y="457"/>
                    </a:lnTo>
                    <a:lnTo>
                      <a:pt x="890" y="491"/>
                    </a:lnTo>
                    <a:lnTo>
                      <a:pt x="870" y="521"/>
                    </a:lnTo>
                    <a:lnTo>
                      <a:pt x="866" y="525"/>
                    </a:lnTo>
                    <a:lnTo>
                      <a:pt x="875" y="530"/>
                    </a:lnTo>
                    <a:lnTo>
                      <a:pt x="885" y="530"/>
                    </a:lnTo>
                    <a:lnTo>
                      <a:pt x="880" y="540"/>
                    </a:lnTo>
                    <a:lnTo>
                      <a:pt x="870" y="555"/>
                    </a:lnTo>
                    <a:lnTo>
                      <a:pt x="856" y="569"/>
                    </a:lnTo>
                    <a:lnTo>
                      <a:pt x="856" y="603"/>
                    </a:lnTo>
                    <a:lnTo>
                      <a:pt x="851" y="613"/>
                    </a:lnTo>
                    <a:lnTo>
                      <a:pt x="841" y="627"/>
                    </a:lnTo>
                    <a:lnTo>
                      <a:pt x="851" y="642"/>
                    </a:lnTo>
                    <a:lnTo>
                      <a:pt x="856" y="652"/>
                    </a:lnTo>
                    <a:lnTo>
                      <a:pt x="861" y="662"/>
                    </a:lnTo>
                    <a:lnTo>
                      <a:pt x="866" y="671"/>
                    </a:lnTo>
                    <a:lnTo>
                      <a:pt x="866" y="691"/>
                    </a:lnTo>
                    <a:lnTo>
                      <a:pt x="880" y="691"/>
                    </a:lnTo>
                    <a:lnTo>
                      <a:pt x="895" y="700"/>
                    </a:lnTo>
                    <a:lnTo>
                      <a:pt x="909" y="720"/>
                    </a:lnTo>
                    <a:lnTo>
                      <a:pt x="904" y="734"/>
                    </a:lnTo>
                    <a:lnTo>
                      <a:pt x="904" y="759"/>
                    </a:lnTo>
                    <a:lnTo>
                      <a:pt x="909" y="773"/>
                    </a:lnTo>
                    <a:lnTo>
                      <a:pt x="919" y="773"/>
                    </a:lnTo>
                    <a:lnTo>
                      <a:pt x="929" y="778"/>
                    </a:lnTo>
                    <a:lnTo>
                      <a:pt x="939" y="793"/>
                    </a:lnTo>
                    <a:lnTo>
                      <a:pt x="934" y="798"/>
                    </a:lnTo>
                    <a:lnTo>
                      <a:pt x="929" y="812"/>
                    </a:lnTo>
                    <a:lnTo>
                      <a:pt x="939" y="822"/>
                    </a:lnTo>
                    <a:lnTo>
                      <a:pt x="953" y="827"/>
                    </a:lnTo>
                    <a:lnTo>
                      <a:pt x="948" y="841"/>
                    </a:lnTo>
                    <a:lnTo>
                      <a:pt x="953" y="856"/>
                    </a:lnTo>
                    <a:lnTo>
                      <a:pt x="973" y="856"/>
                    </a:lnTo>
                    <a:lnTo>
                      <a:pt x="977" y="846"/>
                    </a:lnTo>
                    <a:lnTo>
                      <a:pt x="992" y="846"/>
                    </a:lnTo>
                    <a:lnTo>
                      <a:pt x="1002" y="861"/>
                    </a:lnTo>
                    <a:lnTo>
                      <a:pt x="1016" y="866"/>
                    </a:lnTo>
                    <a:lnTo>
                      <a:pt x="1026" y="861"/>
                    </a:lnTo>
                    <a:lnTo>
                      <a:pt x="1041" y="866"/>
                    </a:lnTo>
                    <a:lnTo>
                      <a:pt x="1045" y="875"/>
                    </a:lnTo>
                    <a:lnTo>
                      <a:pt x="1060" y="880"/>
                    </a:lnTo>
                    <a:lnTo>
                      <a:pt x="1060" y="900"/>
                    </a:lnTo>
                    <a:lnTo>
                      <a:pt x="1050" y="914"/>
                    </a:lnTo>
                    <a:lnTo>
                      <a:pt x="1036" y="929"/>
                    </a:lnTo>
                    <a:lnTo>
                      <a:pt x="1045" y="939"/>
                    </a:lnTo>
                    <a:lnTo>
                      <a:pt x="1045" y="953"/>
                    </a:lnTo>
                    <a:lnTo>
                      <a:pt x="1055" y="973"/>
                    </a:lnTo>
                    <a:lnTo>
                      <a:pt x="1045" y="977"/>
                    </a:lnTo>
                    <a:lnTo>
                      <a:pt x="1041" y="992"/>
                    </a:lnTo>
                    <a:lnTo>
                      <a:pt x="1031" y="992"/>
                    </a:lnTo>
                    <a:lnTo>
                      <a:pt x="1021" y="987"/>
                    </a:lnTo>
                    <a:lnTo>
                      <a:pt x="1016" y="1002"/>
                    </a:lnTo>
                    <a:lnTo>
                      <a:pt x="1007" y="1012"/>
                    </a:lnTo>
                    <a:lnTo>
                      <a:pt x="1016" y="1031"/>
                    </a:lnTo>
                    <a:lnTo>
                      <a:pt x="1036" y="1036"/>
                    </a:lnTo>
                    <a:lnTo>
                      <a:pt x="1021" y="1046"/>
                    </a:lnTo>
                    <a:lnTo>
                      <a:pt x="1016" y="1065"/>
                    </a:lnTo>
                    <a:lnTo>
                      <a:pt x="997" y="1065"/>
                    </a:lnTo>
                    <a:lnTo>
                      <a:pt x="1002" y="1084"/>
                    </a:lnTo>
                    <a:lnTo>
                      <a:pt x="997" y="1094"/>
                    </a:lnTo>
                    <a:lnTo>
                      <a:pt x="997" y="1109"/>
                    </a:lnTo>
                    <a:lnTo>
                      <a:pt x="982" y="1104"/>
                    </a:lnTo>
                    <a:lnTo>
                      <a:pt x="982" y="1109"/>
                    </a:lnTo>
                    <a:lnTo>
                      <a:pt x="968" y="1123"/>
                    </a:lnTo>
                    <a:lnTo>
                      <a:pt x="943" y="1123"/>
                    </a:lnTo>
                    <a:lnTo>
                      <a:pt x="919" y="1118"/>
                    </a:lnTo>
                    <a:lnTo>
                      <a:pt x="904" y="1109"/>
                    </a:lnTo>
                    <a:lnTo>
                      <a:pt x="880" y="1104"/>
                    </a:lnTo>
                    <a:lnTo>
                      <a:pt x="875" y="1089"/>
                    </a:lnTo>
                    <a:lnTo>
                      <a:pt x="866" y="1104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1">
                <a:extLst>
                  <a:ext uri="{FF2B5EF4-FFF2-40B4-BE49-F238E27FC236}">
                    <a16:creationId xmlns:a16="http://schemas.microsoft.com/office/drawing/2014/main" id="{06154DE5-5ADC-0272-7F06-F125D6967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641" y="4172401"/>
                <a:ext cx="228806" cy="249901"/>
              </a:xfrm>
              <a:custGeom>
                <a:avLst/>
                <a:gdLst>
                  <a:gd name="T0" fmla="*/ 802 w 807"/>
                  <a:gd name="T1" fmla="*/ 505 h 880"/>
                  <a:gd name="T2" fmla="*/ 778 w 807"/>
                  <a:gd name="T3" fmla="*/ 569 h 880"/>
                  <a:gd name="T4" fmla="*/ 753 w 807"/>
                  <a:gd name="T5" fmla="*/ 603 h 880"/>
                  <a:gd name="T6" fmla="*/ 724 w 807"/>
                  <a:gd name="T7" fmla="*/ 646 h 880"/>
                  <a:gd name="T8" fmla="*/ 676 w 807"/>
                  <a:gd name="T9" fmla="*/ 666 h 880"/>
                  <a:gd name="T10" fmla="*/ 671 w 807"/>
                  <a:gd name="T11" fmla="*/ 680 h 880"/>
                  <a:gd name="T12" fmla="*/ 680 w 807"/>
                  <a:gd name="T13" fmla="*/ 719 h 880"/>
                  <a:gd name="T14" fmla="*/ 666 w 807"/>
                  <a:gd name="T15" fmla="*/ 748 h 880"/>
                  <a:gd name="T16" fmla="*/ 651 w 807"/>
                  <a:gd name="T17" fmla="*/ 773 h 880"/>
                  <a:gd name="T18" fmla="*/ 661 w 807"/>
                  <a:gd name="T19" fmla="*/ 821 h 880"/>
                  <a:gd name="T20" fmla="*/ 622 w 807"/>
                  <a:gd name="T21" fmla="*/ 841 h 880"/>
                  <a:gd name="T22" fmla="*/ 583 w 807"/>
                  <a:gd name="T23" fmla="*/ 836 h 880"/>
                  <a:gd name="T24" fmla="*/ 544 w 807"/>
                  <a:gd name="T25" fmla="*/ 831 h 880"/>
                  <a:gd name="T26" fmla="*/ 515 w 807"/>
                  <a:gd name="T27" fmla="*/ 870 h 880"/>
                  <a:gd name="T28" fmla="*/ 481 w 807"/>
                  <a:gd name="T29" fmla="*/ 880 h 880"/>
                  <a:gd name="T30" fmla="*/ 457 w 807"/>
                  <a:gd name="T31" fmla="*/ 831 h 880"/>
                  <a:gd name="T32" fmla="*/ 408 w 807"/>
                  <a:gd name="T33" fmla="*/ 836 h 880"/>
                  <a:gd name="T34" fmla="*/ 399 w 807"/>
                  <a:gd name="T35" fmla="*/ 748 h 880"/>
                  <a:gd name="T36" fmla="*/ 350 w 807"/>
                  <a:gd name="T37" fmla="*/ 700 h 880"/>
                  <a:gd name="T38" fmla="*/ 321 w 807"/>
                  <a:gd name="T39" fmla="*/ 637 h 880"/>
                  <a:gd name="T40" fmla="*/ 306 w 807"/>
                  <a:gd name="T41" fmla="*/ 607 h 880"/>
                  <a:gd name="T42" fmla="*/ 306 w 807"/>
                  <a:gd name="T43" fmla="*/ 534 h 880"/>
                  <a:gd name="T44" fmla="*/ 277 w 807"/>
                  <a:gd name="T45" fmla="*/ 496 h 880"/>
                  <a:gd name="T46" fmla="*/ 228 w 807"/>
                  <a:gd name="T47" fmla="*/ 471 h 880"/>
                  <a:gd name="T48" fmla="*/ 189 w 807"/>
                  <a:gd name="T49" fmla="*/ 462 h 880"/>
                  <a:gd name="T50" fmla="*/ 131 w 807"/>
                  <a:gd name="T51" fmla="*/ 432 h 880"/>
                  <a:gd name="T52" fmla="*/ 146 w 807"/>
                  <a:gd name="T53" fmla="*/ 384 h 880"/>
                  <a:gd name="T54" fmla="*/ 151 w 807"/>
                  <a:gd name="T55" fmla="*/ 340 h 880"/>
                  <a:gd name="T56" fmla="*/ 102 w 807"/>
                  <a:gd name="T57" fmla="*/ 345 h 880"/>
                  <a:gd name="T58" fmla="*/ 58 w 807"/>
                  <a:gd name="T59" fmla="*/ 311 h 880"/>
                  <a:gd name="T60" fmla="*/ 0 w 807"/>
                  <a:gd name="T61" fmla="*/ 257 h 880"/>
                  <a:gd name="T62" fmla="*/ 49 w 807"/>
                  <a:gd name="T63" fmla="*/ 243 h 880"/>
                  <a:gd name="T64" fmla="*/ 92 w 807"/>
                  <a:gd name="T65" fmla="*/ 209 h 880"/>
                  <a:gd name="T66" fmla="*/ 126 w 807"/>
                  <a:gd name="T67" fmla="*/ 194 h 880"/>
                  <a:gd name="T68" fmla="*/ 131 w 807"/>
                  <a:gd name="T69" fmla="*/ 155 h 880"/>
                  <a:gd name="T70" fmla="*/ 117 w 807"/>
                  <a:gd name="T71" fmla="*/ 116 h 880"/>
                  <a:gd name="T72" fmla="*/ 146 w 807"/>
                  <a:gd name="T73" fmla="*/ 97 h 880"/>
                  <a:gd name="T74" fmla="*/ 175 w 807"/>
                  <a:gd name="T75" fmla="*/ 97 h 880"/>
                  <a:gd name="T76" fmla="*/ 219 w 807"/>
                  <a:gd name="T77" fmla="*/ 121 h 880"/>
                  <a:gd name="T78" fmla="*/ 272 w 807"/>
                  <a:gd name="T79" fmla="*/ 112 h 880"/>
                  <a:gd name="T80" fmla="*/ 258 w 807"/>
                  <a:gd name="T81" fmla="*/ 48 h 880"/>
                  <a:gd name="T82" fmla="*/ 326 w 807"/>
                  <a:gd name="T83" fmla="*/ 14 h 880"/>
                  <a:gd name="T84" fmla="*/ 379 w 807"/>
                  <a:gd name="T85" fmla="*/ 29 h 880"/>
                  <a:gd name="T86" fmla="*/ 413 w 807"/>
                  <a:gd name="T87" fmla="*/ 19 h 880"/>
                  <a:gd name="T88" fmla="*/ 471 w 807"/>
                  <a:gd name="T89" fmla="*/ 14 h 880"/>
                  <a:gd name="T90" fmla="*/ 525 w 807"/>
                  <a:gd name="T91" fmla="*/ 34 h 880"/>
                  <a:gd name="T92" fmla="*/ 583 w 807"/>
                  <a:gd name="T93" fmla="*/ 68 h 880"/>
                  <a:gd name="T94" fmla="*/ 598 w 807"/>
                  <a:gd name="T95" fmla="*/ 136 h 880"/>
                  <a:gd name="T96" fmla="*/ 612 w 807"/>
                  <a:gd name="T97" fmla="*/ 199 h 880"/>
                  <a:gd name="T98" fmla="*/ 651 w 807"/>
                  <a:gd name="T99" fmla="*/ 238 h 880"/>
                  <a:gd name="T100" fmla="*/ 685 w 807"/>
                  <a:gd name="T101" fmla="*/ 321 h 880"/>
                  <a:gd name="T102" fmla="*/ 753 w 807"/>
                  <a:gd name="T103" fmla="*/ 360 h 880"/>
                  <a:gd name="T104" fmla="*/ 797 w 807"/>
                  <a:gd name="T105" fmla="*/ 398 h 880"/>
                  <a:gd name="T106" fmla="*/ 773 w 807"/>
                  <a:gd name="T107" fmla="*/ 471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7" h="880">
                    <a:moveTo>
                      <a:pt x="773" y="471"/>
                    </a:moveTo>
                    <a:lnTo>
                      <a:pt x="778" y="486"/>
                    </a:lnTo>
                    <a:lnTo>
                      <a:pt x="797" y="486"/>
                    </a:lnTo>
                    <a:lnTo>
                      <a:pt x="802" y="505"/>
                    </a:lnTo>
                    <a:lnTo>
                      <a:pt x="797" y="530"/>
                    </a:lnTo>
                    <a:lnTo>
                      <a:pt x="792" y="549"/>
                    </a:lnTo>
                    <a:lnTo>
                      <a:pt x="778" y="559"/>
                    </a:lnTo>
                    <a:lnTo>
                      <a:pt x="778" y="569"/>
                    </a:lnTo>
                    <a:lnTo>
                      <a:pt x="768" y="569"/>
                    </a:lnTo>
                    <a:lnTo>
                      <a:pt x="768" y="593"/>
                    </a:lnTo>
                    <a:lnTo>
                      <a:pt x="758" y="598"/>
                    </a:lnTo>
                    <a:lnTo>
                      <a:pt x="753" y="603"/>
                    </a:lnTo>
                    <a:lnTo>
                      <a:pt x="739" y="612"/>
                    </a:lnTo>
                    <a:lnTo>
                      <a:pt x="739" y="627"/>
                    </a:lnTo>
                    <a:lnTo>
                      <a:pt x="734" y="641"/>
                    </a:lnTo>
                    <a:lnTo>
                      <a:pt x="724" y="646"/>
                    </a:lnTo>
                    <a:lnTo>
                      <a:pt x="705" y="651"/>
                    </a:lnTo>
                    <a:lnTo>
                      <a:pt x="695" y="651"/>
                    </a:lnTo>
                    <a:lnTo>
                      <a:pt x="685" y="661"/>
                    </a:lnTo>
                    <a:lnTo>
                      <a:pt x="676" y="666"/>
                    </a:lnTo>
                    <a:lnTo>
                      <a:pt x="666" y="656"/>
                    </a:lnTo>
                    <a:lnTo>
                      <a:pt x="661" y="651"/>
                    </a:lnTo>
                    <a:lnTo>
                      <a:pt x="651" y="666"/>
                    </a:lnTo>
                    <a:lnTo>
                      <a:pt x="671" y="680"/>
                    </a:lnTo>
                    <a:lnTo>
                      <a:pt x="666" y="690"/>
                    </a:lnTo>
                    <a:lnTo>
                      <a:pt x="676" y="695"/>
                    </a:lnTo>
                    <a:lnTo>
                      <a:pt x="676" y="705"/>
                    </a:lnTo>
                    <a:lnTo>
                      <a:pt x="680" y="719"/>
                    </a:lnTo>
                    <a:lnTo>
                      <a:pt x="661" y="719"/>
                    </a:lnTo>
                    <a:lnTo>
                      <a:pt x="656" y="729"/>
                    </a:lnTo>
                    <a:lnTo>
                      <a:pt x="666" y="734"/>
                    </a:lnTo>
                    <a:lnTo>
                      <a:pt x="666" y="748"/>
                    </a:lnTo>
                    <a:lnTo>
                      <a:pt x="676" y="748"/>
                    </a:lnTo>
                    <a:lnTo>
                      <a:pt x="676" y="758"/>
                    </a:lnTo>
                    <a:lnTo>
                      <a:pt x="656" y="758"/>
                    </a:lnTo>
                    <a:lnTo>
                      <a:pt x="651" y="773"/>
                    </a:lnTo>
                    <a:lnTo>
                      <a:pt x="666" y="782"/>
                    </a:lnTo>
                    <a:lnTo>
                      <a:pt x="666" y="792"/>
                    </a:lnTo>
                    <a:lnTo>
                      <a:pt x="656" y="797"/>
                    </a:lnTo>
                    <a:lnTo>
                      <a:pt x="661" y="821"/>
                    </a:lnTo>
                    <a:lnTo>
                      <a:pt x="656" y="826"/>
                    </a:lnTo>
                    <a:lnTo>
                      <a:pt x="646" y="826"/>
                    </a:lnTo>
                    <a:lnTo>
                      <a:pt x="637" y="841"/>
                    </a:lnTo>
                    <a:lnTo>
                      <a:pt x="622" y="841"/>
                    </a:lnTo>
                    <a:lnTo>
                      <a:pt x="612" y="826"/>
                    </a:lnTo>
                    <a:lnTo>
                      <a:pt x="598" y="826"/>
                    </a:lnTo>
                    <a:lnTo>
                      <a:pt x="593" y="831"/>
                    </a:lnTo>
                    <a:lnTo>
                      <a:pt x="583" y="836"/>
                    </a:lnTo>
                    <a:lnTo>
                      <a:pt x="574" y="826"/>
                    </a:lnTo>
                    <a:lnTo>
                      <a:pt x="564" y="831"/>
                    </a:lnTo>
                    <a:lnTo>
                      <a:pt x="549" y="826"/>
                    </a:lnTo>
                    <a:lnTo>
                      <a:pt x="544" y="831"/>
                    </a:lnTo>
                    <a:lnTo>
                      <a:pt x="540" y="841"/>
                    </a:lnTo>
                    <a:lnTo>
                      <a:pt x="535" y="850"/>
                    </a:lnTo>
                    <a:lnTo>
                      <a:pt x="525" y="855"/>
                    </a:lnTo>
                    <a:lnTo>
                      <a:pt x="515" y="870"/>
                    </a:lnTo>
                    <a:lnTo>
                      <a:pt x="510" y="860"/>
                    </a:lnTo>
                    <a:lnTo>
                      <a:pt x="501" y="865"/>
                    </a:lnTo>
                    <a:lnTo>
                      <a:pt x="491" y="865"/>
                    </a:lnTo>
                    <a:lnTo>
                      <a:pt x="481" y="880"/>
                    </a:lnTo>
                    <a:lnTo>
                      <a:pt x="471" y="875"/>
                    </a:lnTo>
                    <a:lnTo>
                      <a:pt x="471" y="846"/>
                    </a:lnTo>
                    <a:lnTo>
                      <a:pt x="467" y="831"/>
                    </a:lnTo>
                    <a:lnTo>
                      <a:pt x="457" y="831"/>
                    </a:lnTo>
                    <a:lnTo>
                      <a:pt x="437" y="836"/>
                    </a:lnTo>
                    <a:lnTo>
                      <a:pt x="423" y="846"/>
                    </a:lnTo>
                    <a:lnTo>
                      <a:pt x="413" y="841"/>
                    </a:lnTo>
                    <a:lnTo>
                      <a:pt x="408" y="836"/>
                    </a:lnTo>
                    <a:lnTo>
                      <a:pt x="408" y="807"/>
                    </a:lnTo>
                    <a:lnTo>
                      <a:pt x="403" y="787"/>
                    </a:lnTo>
                    <a:lnTo>
                      <a:pt x="403" y="758"/>
                    </a:lnTo>
                    <a:lnTo>
                      <a:pt x="399" y="748"/>
                    </a:lnTo>
                    <a:lnTo>
                      <a:pt x="384" y="734"/>
                    </a:lnTo>
                    <a:lnTo>
                      <a:pt x="369" y="724"/>
                    </a:lnTo>
                    <a:lnTo>
                      <a:pt x="365" y="714"/>
                    </a:lnTo>
                    <a:lnTo>
                      <a:pt x="350" y="700"/>
                    </a:lnTo>
                    <a:lnTo>
                      <a:pt x="345" y="680"/>
                    </a:lnTo>
                    <a:lnTo>
                      <a:pt x="340" y="651"/>
                    </a:lnTo>
                    <a:lnTo>
                      <a:pt x="335" y="646"/>
                    </a:lnTo>
                    <a:lnTo>
                      <a:pt x="321" y="637"/>
                    </a:lnTo>
                    <a:lnTo>
                      <a:pt x="316" y="627"/>
                    </a:lnTo>
                    <a:lnTo>
                      <a:pt x="321" y="627"/>
                    </a:lnTo>
                    <a:lnTo>
                      <a:pt x="321" y="617"/>
                    </a:lnTo>
                    <a:lnTo>
                      <a:pt x="306" y="607"/>
                    </a:lnTo>
                    <a:lnTo>
                      <a:pt x="296" y="588"/>
                    </a:lnTo>
                    <a:lnTo>
                      <a:pt x="296" y="569"/>
                    </a:lnTo>
                    <a:lnTo>
                      <a:pt x="301" y="554"/>
                    </a:lnTo>
                    <a:lnTo>
                      <a:pt x="306" y="534"/>
                    </a:lnTo>
                    <a:lnTo>
                      <a:pt x="306" y="520"/>
                    </a:lnTo>
                    <a:lnTo>
                      <a:pt x="296" y="505"/>
                    </a:lnTo>
                    <a:lnTo>
                      <a:pt x="292" y="500"/>
                    </a:lnTo>
                    <a:lnTo>
                      <a:pt x="277" y="496"/>
                    </a:lnTo>
                    <a:lnTo>
                      <a:pt x="258" y="491"/>
                    </a:lnTo>
                    <a:lnTo>
                      <a:pt x="248" y="491"/>
                    </a:lnTo>
                    <a:lnTo>
                      <a:pt x="238" y="476"/>
                    </a:lnTo>
                    <a:lnTo>
                      <a:pt x="228" y="471"/>
                    </a:lnTo>
                    <a:lnTo>
                      <a:pt x="214" y="471"/>
                    </a:lnTo>
                    <a:lnTo>
                      <a:pt x="204" y="466"/>
                    </a:lnTo>
                    <a:lnTo>
                      <a:pt x="199" y="466"/>
                    </a:lnTo>
                    <a:lnTo>
                      <a:pt x="189" y="462"/>
                    </a:lnTo>
                    <a:lnTo>
                      <a:pt x="180" y="452"/>
                    </a:lnTo>
                    <a:lnTo>
                      <a:pt x="165" y="442"/>
                    </a:lnTo>
                    <a:lnTo>
                      <a:pt x="141" y="437"/>
                    </a:lnTo>
                    <a:lnTo>
                      <a:pt x="131" y="432"/>
                    </a:lnTo>
                    <a:lnTo>
                      <a:pt x="126" y="428"/>
                    </a:lnTo>
                    <a:lnTo>
                      <a:pt x="126" y="423"/>
                    </a:lnTo>
                    <a:lnTo>
                      <a:pt x="136" y="408"/>
                    </a:lnTo>
                    <a:lnTo>
                      <a:pt x="146" y="384"/>
                    </a:lnTo>
                    <a:lnTo>
                      <a:pt x="146" y="364"/>
                    </a:lnTo>
                    <a:lnTo>
                      <a:pt x="160" y="355"/>
                    </a:lnTo>
                    <a:lnTo>
                      <a:pt x="155" y="345"/>
                    </a:lnTo>
                    <a:lnTo>
                      <a:pt x="151" y="340"/>
                    </a:lnTo>
                    <a:lnTo>
                      <a:pt x="131" y="355"/>
                    </a:lnTo>
                    <a:lnTo>
                      <a:pt x="131" y="335"/>
                    </a:lnTo>
                    <a:lnTo>
                      <a:pt x="117" y="325"/>
                    </a:lnTo>
                    <a:lnTo>
                      <a:pt x="102" y="345"/>
                    </a:lnTo>
                    <a:lnTo>
                      <a:pt x="87" y="330"/>
                    </a:lnTo>
                    <a:lnTo>
                      <a:pt x="92" y="321"/>
                    </a:lnTo>
                    <a:lnTo>
                      <a:pt x="78" y="306"/>
                    </a:lnTo>
                    <a:lnTo>
                      <a:pt x="58" y="311"/>
                    </a:lnTo>
                    <a:lnTo>
                      <a:pt x="29" y="291"/>
                    </a:lnTo>
                    <a:lnTo>
                      <a:pt x="14" y="287"/>
                    </a:lnTo>
                    <a:lnTo>
                      <a:pt x="14" y="262"/>
                    </a:lnTo>
                    <a:lnTo>
                      <a:pt x="0" y="257"/>
                    </a:lnTo>
                    <a:lnTo>
                      <a:pt x="14" y="238"/>
                    </a:lnTo>
                    <a:lnTo>
                      <a:pt x="29" y="243"/>
                    </a:lnTo>
                    <a:lnTo>
                      <a:pt x="34" y="233"/>
                    </a:lnTo>
                    <a:lnTo>
                      <a:pt x="49" y="243"/>
                    </a:lnTo>
                    <a:lnTo>
                      <a:pt x="53" y="233"/>
                    </a:lnTo>
                    <a:lnTo>
                      <a:pt x="83" y="238"/>
                    </a:lnTo>
                    <a:lnTo>
                      <a:pt x="78" y="214"/>
                    </a:lnTo>
                    <a:lnTo>
                      <a:pt x="92" y="209"/>
                    </a:lnTo>
                    <a:lnTo>
                      <a:pt x="97" y="185"/>
                    </a:lnTo>
                    <a:lnTo>
                      <a:pt x="107" y="185"/>
                    </a:lnTo>
                    <a:lnTo>
                      <a:pt x="107" y="199"/>
                    </a:lnTo>
                    <a:lnTo>
                      <a:pt x="126" y="194"/>
                    </a:lnTo>
                    <a:lnTo>
                      <a:pt x="126" y="175"/>
                    </a:lnTo>
                    <a:lnTo>
                      <a:pt x="141" y="170"/>
                    </a:lnTo>
                    <a:lnTo>
                      <a:pt x="146" y="165"/>
                    </a:lnTo>
                    <a:lnTo>
                      <a:pt x="131" y="155"/>
                    </a:lnTo>
                    <a:lnTo>
                      <a:pt x="131" y="136"/>
                    </a:lnTo>
                    <a:lnTo>
                      <a:pt x="126" y="126"/>
                    </a:lnTo>
                    <a:lnTo>
                      <a:pt x="112" y="131"/>
                    </a:lnTo>
                    <a:lnTo>
                      <a:pt x="117" y="116"/>
                    </a:lnTo>
                    <a:lnTo>
                      <a:pt x="121" y="102"/>
                    </a:lnTo>
                    <a:lnTo>
                      <a:pt x="121" y="82"/>
                    </a:lnTo>
                    <a:lnTo>
                      <a:pt x="136" y="92"/>
                    </a:lnTo>
                    <a:lnTo>
                      <a:pt x="146" y="97"/>
                    </a:lnTo>
                    <a:lnTo>
                      <a:pt x="160" y="78"/>
                    </a:lnTo>
                    <a:lnTo>
                      <a:pt x="165" y="78"/>
                    </a:lnTo>
                    <a:lnTo>
                      <a:pt x="165" y="92"/>
                    </a:lnTo>
                    <a:lnTo>
                      <a:pt x="175" y="97"/>
                    </a:lnTo>
                    <a:lnTo>
                      <a:pt x="194" y="82"/>
                    </a:lnTo>
                    <a:lnTo>
                      <a:pt x="189" y="107"/>
                    </a:lnTo>
                    <a:lnTo>
                      <a:pt x="199" y="107"/>
                    </a:lnTo>
                    <a:lnTo>
                      <a:pt x="219" y="121"/>
                    </a:lnTo>
                    <a:lnTo>
                      <a:pt x="233" y="102"/>
                    </a:lnTo>
                    <a:lnTo>
                      <a:pt x="248" y="112"/>
                    </a:lnTo>
                    <a:lnTo>
                      <a:pt x="258" y="116"/>
                    </a:lnTo>
                    <a:lnTo>
                      <a:pt x="272" y="112"/>
                    </a:lnTo>
                    <a:lnTo>
                      <a:pt x="277" y="97"/>
                    </a:lnTo>
                    <a:lnTo>
                      <a:pt x="267" y="78"/>
                    </a:lnTo>
                    <a:lnTo>
                      <a:pt x="267" y="68"/>
                    </a:lnTo>
                    <a:lnTo>
                      <a:pt x="258" y="48"/>
                    </a:lnTo>
                    <a:lnTo>
                      <a:pt x="272" y="53"/>
                    </a:lnTo>
                    <a:lnTo>
                      <a:pt x="277" y="39"/>
                    </a:lnTo>
                    <a:lnTo>
                      <a:pt x="301" y="10"/>
                    </a:lnTo>
                    <a:lnTo>
                      <a:pt x="326" y="14"/>
                    </a:lnTo>
                    <a:lnTo>
                      <a:pt x="330" y="29"/>
                    </a:lnTo>
                    <a:lnTo>
                      <a:pt x="345" y="14"/>
                    </a:lnTo>
                    <a:lnTo>
                      <a:pt x="369" y="19"/>
                    </a:lnTo>
                    <a:lnTo>
                      <a:pt x="379" y="29"/>
                    </a:lnTo>
                    <a:lnTo>
                      <a:pt x="403" y="10"/>
                    </a:lnTo>
                    <a:lnTo>
                      <a:pt x="423" y="0"/>
                    </a:lnTo>
                    <a:lnTo>
                      <a:pt x="442" y="10"/>
                    </a:lnTo>
                    <a:lnTo>
                      <a:pt x="413" y="19"/>
                    </a:lnTo>
                    <a:lnTo>
                      <a:pt x="423" y="34"/>
                    </a:lnTo>
                    <a:lnTo>
                      <a:pt x="428" y="29"/>
                    </a:lnTo>
                    <a:lnTo>
                      <a:pt x="467" y="10"/>
                    </a:lnTo>
                    <a:lnTo>
                      <a:pt x="471" y="14"/>
                    </a:lnTo>
                    <a:lnTo>
                      <a:pt x="491" y="10"/>
                    </a:lnTo>
                    <a:lnTo>
                      <a:pt x="486" y="29"/>
                    </a:lnTo>
                    <a:lnTo>
                      <a:pt x="505" y="44"/>
                    </a:lnTo>
                    <a:lnTo>
                      <a:pt x="525" y="34"/>
                    </a:lnTo>
                    <a:lnTo>
                      <a:pt x="578" y="34"/>
                    </a:lnTo>
                    <a:lnTo>
                      <a:pt x="583" y="39"/>
                    </a:lnTo>
                    <a:lnTo>
                      <a:pt x="569" y="63"/>
                    </a:lnTo>
                    <a:lnTo>
                      <a:pt x="583" y="68"/>
                    </a:lnTo>
                    <a:lnTo>
                      <a:pt x="583" y="87"/>
                    </a:lnTo>
                    <a:lnTo>
                      <a:pt x="608" y="116"/>
                    </a:lnTo>
                    <a:lnTo>
                      <a:pt x="603" y="126"/>
                    </a:lnTo>
                    <a:lnTo>
                      <a:pt x="598" y="136"/>
                    </a:lnTo>
                    <a:lnTo>
                      <a:pt x="598" y="150"/>
                    </a:lnTo>
                    <a:lnTo>
                      <a:pt x="603" y="160"/>
                    </a:lnTo>
                    <a:lnTo>
                      <a:pt x="603" y="175"/>
                    </a:lnTo>
                    <a:lnTo>
                      <a:pt x="612" y="199"/>
                    </a:lnTo>
                    <a:lnTo>
                      <a:pt x="627" y="209"/>
                    </a:lnTo>
                    <a:lnTo>
                      <a:pt x="656" y="223"/>
                    </a:lnTo>
                    <a:lnTo>
                      <a:pt x="646" y="228"/>
                    </a:lnTo>
                    <a:lnTo>
                      <a:pt x="651" y="238"/>
                    </a:lnTo>
                    <a:lnTo>
                      <a:pt x="642" y="272"/>
                    </a:lnTo>
                    <a:lnTo>
                      <a:pt x="671" y="311"/>
                    </a:lnTo>
                    <a:lnTo>
                      <a:pt x="685" y="311"/>
                    </a:lnTo>
                    <a:lnTo>
                      <a:pt x="685" y="321"/>
                    </a:lnTo>
                    <a:lnTo>
                      <a:pt x="710" y="340"/>
                    </a:lnTo>
                    <a:lnTo>
                      <a:pt x="714" y="364"/>
                    </a:lnTo>
                    <a:lnTo>
                      <a:pt x="739" y="374"/>
                    </a:lnTo>
                    <a:lnTo>
                      <a:pt x="753" y="360"/>
                    </a:lnTo>
                    <a:lnTo>
                      <a:pt x="778" y="379"/>
                    </a:lnTo>
                    <a:lnTo>
                      <a:pt x="778" y="394"/>
                    </a:lnTo>
                    <a:lnTo>
                      <a:pt x="787" y="403"/>
                    </a:lnTo>
                    <a:lnTo>
                      <a:pt x="797" y="398"/>
                    </a:lnTo>
                    <a:lnTo>
                      <a:pt x="807" y="413"/>
                    </a:lnTo>
                    <a:lnTo>
                      <a:pt x="778" y="442"/>
                    </a:lnTo>
                    <a:lnTo>
                      <a:pt x="768" y="462"/>
                    </a:lnTo>
                    <a:lnTo>
                      <a:pt x="773" y="471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2">
                <a:extLst>
                  <a:ext uri="{FF2B5EF4-FFF2-40B4-BE49-F238E27FC236}">
                    <a16:creationId xmlns:a16="http://schemas.microsoft.com/office/drawing/2014/main" id="{C51D4F4B-EC15-6F6C-F5AD-63BC5FFE1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977" y="3753736"/>
                <a:ext cx="360246" cy="300206"/>
              </a:xfrm>
              <a:custGeom>
                <a:avLst/>
                <a:gdLst>
                  <a:gd name="T0" fmla="*/ 681 w 1274"/>
                  <a:gd name="T1" fmla="*/ 253 h 1060"/>
                  <a:gd name="T2" fmla="*/ 695 w 1274"/>
                  <a:gd name="T3" fmla="*/ 301 h 1060"/>
                  <a:gd name="T4" fmla="*/ 788 w 1274"/>
                  <a:gd name="T5" fmla="*/ 374 h 1060"/>
                  <a:gd name="T6" fmla="*/ 875 w 1274"/>
                  <a:gd name="T7" fmla="*/ 399 h 1060"/>
                  <a:gd name="T8" fmla="*/ 943 w 1274"/>
                  <a:gd name="T9" fmla="*/ 404 h 1060"/>
                  <a:gd name="T10" fmla="*/ 1006 w 1274"/>
                  <a:gd name="T11" fmla="*/ 379 h 1060"/>
                  <a:gd name="T12" fmla="*/ 1036 w 1274"/>
                  <a:gd name="T13" fmla="*/ 379 h 1060"/>
                  <a:gd name="T14" fmla="*/ 1104 w 1274"/>
                  <a:gd name="T15" fmla="*/ 408 h 1060"/>
                  <a:gd name="T16" fmla="*/ 1123 w 1274"/>
                  <a:gd name="T17" fmla="*/ 462 h 1060"/>
                  <a:gd name="T18" fmla="*/ 1172 w 1274"/>
                  <a:gd name="T19" fmla="*/ 540 h 1060"/>
                  <a:gd name="T20" fmla="*/ 1274 w 1274"/>
                  <a:gd name="T21" fmla="*/ 617 h 1060"/>
                  <a:gd name="T22" fmla="*/ 1211 w 1274"/>
                  <a:gd name="T23" fmla="*/ 763 h 1060"/>
                  <a:gd name="T24" fmla="*/ 1118 w 1274"/>
                  <a:gd name="T25" fmla="*/ 851 h 1060"/>
                  <a:gd name="T26" fmla="*/ 1026 w 1274"/>
                  <a:gd name="T27" fmla="*/ 909 h 1060"/>
                  <a:gd name="T28" fmla="*/ 943 w 1274"/>
                  <a:gd name="T29" fmla="*/ 904 h 1060"/>
                  <a:gd name="T30" fmla="*/ 885 w 1274"/>
                  <a:gd name="T31" fmla="*/ 958 h 1060"/>
                  <a:gd name="T32" fmla="*/ 802 w 1274"/>
                  <a:gd name="T33" fmla="*/ 924 h 1060"/>
                  <a:gd name="T34" fmla="*/ 773 w 1274"/>
                  <a:gd name="T35" fmla="*/ 948 h 1060"/>
                  <a:gd name="T36" fmla="*/ 686 w 1274"/>
                  <a:gd name="T37" fmla="*/ 938 h 1060"/>
                  <a:gd name="T38" fmla="*/ 642 w 1274"/>
                  <a:gd name="T39" fmla="*/ 860 h 1060"/>
                  <a:gd name="T40" fmla="*/ 584 w 1274"/>
                  <a:gd name="T41" fmla="*/ 851 h 1060"/>
                  <a:gd name="T42" fmla="*/ 506 w 1274"/>
                  <a:gd name="T43" fmla="*/ 929 h 1060"/>
                  <a:gd name="T44" fmla="*/ 428 w 1274"/>
                  <a:gd name="T45" fmla="*/ 958 h 1060"/>
                  <a:gd name="T46" fmla="*/ 316 w 1274"/>
                  <a:gd name="T47" fmla="*/ 982 h 1060"/>
                  <a:gd name="T48" fmla="*/ 219 w 1274"/>
                  <a:gd name="T49" fmla="*/ 1026 h 1060"/>
                  <a:gd name="T50" fmla="*/ 78 w 1274"/>
                  <a:gd name="T51" fmla="*/ 1050 h 1060"/>
                  <a:gd name="T52" fmla="*/ 78 w 1274"/>
                  <a:gd name="T53" fmla="*/ 1011 h 1060"/>
                  <a:gd name="T54" fmla="*/ 78 w 1274"/>
                  <a:gd name="T55" fmla="*/ 992 h 1060"/>
                  <a:gd name="T56" fmla="*/ 68 w 1274"/>
                  <a:gd name="T57" fmla="*/ 938 h 1060"/>
                  <a:gd name="T58" fmla="*/ 117 w 1274"/>
                  <a:gd name="T59" fmla="*/ 904 h 1060"/>
                  <a:gd name="T60" fmla="*/ 83 w 1274"/>
                  <a:gd name="T61" fmla="*/ 841 h 1060"/>
                  <a:gd name="T62" fmla="*/ 54 w 1274"/>
                  <a:gd name="T63" fmla="*/ 792 h 1060"/>
                  <a:gd name="T64" fmla="*/ 15 w 1274"/>
                  <a:gd name="T65" fmla="*/ 768 h 1060"/>
                  <a:gd name="T66" fmla="*/ 10 w 1274"/>
                  <a:gd name="T67" fmla="*/ 739 h 1060"/>
                  <a:gd name="T68" fmla="*/ 39 w 1274"/>
                  <a:gd name="T69" fmla="*/ 724 h 1060"/>
                  <a:gd name="T70" fmla="*/ 73 w 1274"/>
                  <a:gd name="T71" fmla="*/ 700 h 1060"/>
                  <a:gd name="T72" fmla="*/ 93 w 1274"/>
                  <a:gd name="T73" fmla="*/ 661 h 1060"/>
                  <a:gd name="T74" fmla="*/ 73 w 1274"/>
                  <a:gd name="T75" fmla="*/ 613 h 1060"/>
                  <a:gd name="T76" fmla="*/ 63 w 1274"/>
                  <a:gd name="T77" fmla="*/ 574 h 1060"/>
                  <a:gd name="T78" fmla="*/ 54 w 1274"/>
                  <a:gd name="T79" fmla="*/ 515 h 1060"/>
                  <a:gd name="T80" fmla="*/ 78 w 1274"/>
                  <a:gd name="T81" fmla="*/ 467 h 1060"/>
                  <a:gd name="T82" fmla="*/ 83 w 1274"/>
                  <a:gd name="T83" fmla="*/ 418 h 1060"/>
                  <a:gd name="T84" fmla="*/ 97 w 1274"/>
                  <a:gd name="T85" fmla="*/ 394 h 1060"/>
                  <a:gd name="T86" fmla="*/ 146 w 1274"/>
                  <a:gd name="T87" fmla="*/ 369 h 1060"/>
                  <a:gd name="T88" fmla="*/ 117 w 1274"/>
                  <a:gd name="T89" fmla="*/ 335 h 1060"/>
                  <a:gd name="T90" fmla="*/ 117 w 1274"/>
                  <a:gd name="T91" fmla="*/ 287 h 1060"/>
                  <a:gd name="T92" fmla="*/ 122 w 1274"/>
                  <a:gd name="T93" fmla="*/ 233 h 1060"/>
                  <a:gd name="T94" fmla="*/ 170 w 1274"/>
                  <a:gd name="T95" fmla="*/ 219 h 1060"/>
                  <a:gd name="T96" fmla="*/ 214 w 1274"/>
                  <a:gd name="T97" fmla="*/ 214 h 1060"/>
                  <a:gd name="T98" fmla="*/ 243 w 1274"/>
                  <a:gd name="T99" fmla="*/ 180 h 1060"/>
                  <a:gd name="T100" fmla="*/ 258 w 1274"/>
                  <a:gd name="T101" fmla="*/ 141 h 1060"/>
                  <a:gd name="T102" fmla="*/ 268 w 1274"/>
                  <a:gd name="T103" fmla="*/ 88 h 1060"/>
                  <a:gd name="T104" fmla="*/ 331 w 1274"/>
                  <a:gd name="T105" fmla="*/ 49 h 1060"/>
                  <a:gd name="T106" fmla="*/ 370 w 1274"/>
                  <a:gd name="T107" fmla="*/ 24 h 1060"/>
                  <a:gd name="T108" fmla="*/ 447 w 1274"/>
                  <a:gd name="T109" fmla="*/ 29 h 1060"/>
                  <a:gd name="T110" fmla="*/ 525 w 1274"/>
                  <a:gd name="T111" fmla="*/ 102 h 1060"/>
                  <a:gd name="T112" fmla="*/ 598 w 1274"/>
                  <a:gd name="T113" fmla="*/ 146 h 1060"/>
                  <a:gd name="T114" fmla="*/ 618 w 1274"/>
                  <a:gd name="T115" fmla="*/ 204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74" h="1060">
                    <a:moveTo>
                      <a:pt x="627" y="224"/>
                    </a:moveTo>
                    <a:lnTo>
                      <a:pt x="637" y="224"/>
                    </a:lnTo>
                    <a:lnTo>
                      <a:pt x="637" y="233"/>
                    </a:lnTo>
                    <a:lnTo>
                      <a:pt x="642" y="238"/>
                    </a:lnTo>
                    <a:lnTo>
                      <a:pt x="652" y="248"/>
                    </a:lnTo>
                    <a:lnTo>
                      <a:pt x="666" y="243"/>
                    </a:lnTo>
                    <a:lnTo>
                      <a:pt x="671" y="243"/>
                    </a:lnTo>
                    <a:lnTo>
                      <a:pt x="681" y="253"/>
                    </a:lnTo>
                    <a:lnTo>
                      <a:pt x="681" y="267"/>
                    </a:lnTo>
                    <a:lnTo>
                      <a:pt x="676" y="277"/>
                    </a:lnTo>
                    <a:lnTo>
                      <a:pt x="705" y="263"/>
                    </a:lnTo>
                    <a:lnTo>
                      <a:pt x="710" y="282"/>
                    </a:lnTo>
                    <a:lnTo>
                      <a:pt x="690" y="287"/>
                    </a:lnTo>
                    <a:lnTo>
                      <a:pt x="681" y="292"/>
                    </a:lnTo>
                    <a:lnTo>
                      <a:pt x="690" y="301"/>
                    </a:lnTo>
                    <a:lnTo>
                      <a:pt x="695" y="301"/>
                    </a:lnTo>
                    <a:lnTo>
                      <a:pt x="705" y="292"/>
                    </a:lnTo>
                    <a:lnTo>
                      <a:pt x="724" y="306"/>
                    </a:lnTo>
                    <a:lnTo>
                      <a:pt x="729" y="321"/>
                    </a:lnTo>
                    <a:lnTo>
                      <a:pt x="739" y="331"/>
                    </a:lnTo>
                    <a:lnTo>
                      <a:pt x="754" y="340"/>
                    </a:lnTo>
                    <a:lnTo>
                      <a:pt x="759" y="365"/>
                    </a:lnTo>
                    <a:lnTo>
                      <a:pt x="783" y="355"/>
                    </a:lnTo>
                    <a:lnTo>
                      <a:pt x="788" y="374"/>
                    </a:lnTo>
                    <a:lnTo>
                      <a:pt x="807" y="369"/>
                    </a:lnTo>
                    <a:lnTo>
                      <a:pt x="797" y="389"/>
                    </a:lnTo>
                    <a:lnTo>
                      <a:pt x="802" y="394"/>
                    </a:lnTo>
                    <a:lnTo>
                      <a:pt x="817" y="389"/>
                    </a:lnTo>
                    <a:lnTo>
                      <a:pt x="841" y="379"/>
                    </a:lnTo>
                    <a:lnTo>
                      <a:pt x="846" y="384"/>
                    </a:lnTo>
                    <a:lnTo>
                      <a:pt x="865" y="384"/>
                    </a:lnTo>
                    <a:lnTo>
                      <a:pt x="875" y="399"/>
                    </a:lnTo>
                    <a:lnTo>
                      <a:pt x="880" y="404"/>
                    </a:lnTo>
                    <a:lnTo>
                      <a:pt x="890" y="408"/>
                    </a:lnTo>
                    <a:lnTo>
                      <a:pt x="895" y="404"/>
                    </a:lnTo>
                    <a:lnTo>
                      <a:pt x="904" y="408"/>
                    </a:lnTo>
                    <a:lnTo>
                      <a:pt x="919" y="408"/>
                    </a:lnTo>
                    <a:lnTo>
                      <a:pt x="924" y="404"/>
                    </a:lnTo>
                    <a:lnTo>
                      <a:pt x="933" y="389"/>
                    </a:lnTo>
                    <a:lnTo>
                      <a:pt x="943" y="404"/>
                    </a:lnTo>
                    <a:lnTo>
                      <a:pt x="958" y="404"/>
                    </a:lnTo>
                    <a:lnTo>
                      <a:pt x="963" y="394"/>
                    </a:lnTo>
                    <a:lnTo>
                      <a:pt x="972" y="394"/>
                    </a:lnTo>
                    <a:lnTo>
                      <a:pt x="982" y="384"/>
                    </a:lnTo>
                    <a:lnTo>
                      <a:pt x="982" y="374"/>
                    </a:lnTo>
                    <a:lnTo>
                      <a:pt x="1002" y="365"/>
                    </a:lnTo>
                    <a:lnTo>
                      <a:pt x="997" y="379"/>
                    </a:lnTo>
                    <a:lnTo>
                      <a:pt x="1006" y="379"/>
                    </a:lnTo>
                    <a:lnTo>
                      <a:pt x="1011" y="394"/>
                    </a:lnTo>
                    <a:lnTo>
                      <a:pt x="1006" y="399"/>
                    </a:lnTo>
                    <a:lnTo>
                      <a:pt x="1002" y="404"/>
                    </a:lnTo>
                    <a:lnTo>
                      <a:pt x="1011" y="408"/>
                    </a:lnTo>
                    <a:lnTo>
                      <a:pt x="1016" y="404"/>
                    </a:lnTo>
                    <a:lnTo>
                      <a:pt x="1021" y="394"/>
                    </a:lnTo>
                    <a:lnTo>
                      <a:pt x="1040" y="389"/>
                    </a:lnTo>
                    <a:lnTo>
                      <a:pt x="1036" y="379"/>
                    </a:lnTo>
                    <a:lnTo>
                      <a:pt x="1036" y="369"/>
                    </a:lnTo>
                    <a:lnTo>
                      <a:pt x="1050" y="369"/>
                    </a:lnTo>
                    <a:lnTo>
                      <a:pt x="1060" y="360"/>
                    </a:lnTo>
                    <a:lnTo>
                      <a:pt x="1074" y="365"/>
                    </a:lnTo>
                    <a:lnTo>
                      <a:pt x="1079" y="374"/>
                    </a:lnTo>
                    <a:lnTo>
                      <a:pt x="1079" y="389"/>
                    </a:lnTo>
                    <a:lnTo>
                      <a:pt x="1094" y="399"/>
                    </a:lnTo>
                    <a:lnTo>
                      <a:pt x="1104" y="408"/>
                    </a:lnTo>
                    <a:lnTo>
                      <a:pt x="1113" y="404"/>
                    </a:lnTo>
                    <a:lnTo>
                      <a:pt x="1118" y="408"/>
                    </a:lnTo>
                    <a:lnTo>
                      <a:pt x="1128" y="418"/>
                    </a:lnTo>
                    <a:lnTo>
                      <a:pt x="1133" y="433"/>
                    </a:lnTo>
                    <a:lnTo>
                      <a:pt x="1123" y="438"/>
                    </a:lnTo>
                    <a:lnTo>
                      <a:pt x="1118" y="452"/>
                    </a:lnTo>
                    <a:lnTo>
                      <a:pt x="1113" y="467"/>
                    </a:lnTo>
                    <a:lnTo>
                      <a:pt x="1123" y="462"/>
                    </a:lnTo>
                    <a:lnTo>
                      <a:pt x="1133" y="457"/>
                    </a:lnTo>
                    <a:lnTo>
                      <a:pt x="1142" y="457"/>
                    </a:lnTo>
                    <a:lnTo>
                      <a:pt x="1152" y="472"/>
                    </a:lnTo>
                    <a:lnTo>
                      <a:pt x="1152" y="501"/>
                    </a:lnTo>
                    <a:lnTo>
                      <a:pt x="1157" y="515"/>
                    </a:lnTo>
                    <a:lnTo>
                      <a:pt x="1162" y="520"/>
                    </a:lnTo>
                    <a:lnTo>
                      <a:pt x="1167" y="530"/>
                    </a:lnTo>
                    <a:lnTo>
                      <a:pt x="1172" y="540"/>
                    </a:lnTo>
                    <a:lnTo>
                      <a:pt x="1196" y="535"/>
                    </a:lnTo>
                    <a:lnTo>
                      <a:pt x="1206" y="530"/>
                    </a:lnTo>
                    <a:lnTo>
                      <a:pt x="1215" y="549"/>
                    </a:lnTo>
                    <a:lnTo>
                      <a:pt x="1230" y="549"/>
                    </a:lnTo>
                    <a:lnTo>
                      <a:pt x="1245" y="574"/>
                    </a:lnTo>
                    <a:lnTo>
                      <a:pt x="1259" y="579"/>
                    </a:lnTo>
                    <a:lnTo>
                      <a:pt x="1269" y="603"/>
                    </a:lnTo>
                    <a:lnTo>
                      <a:pt x="1274" y="617"/>
                    </a:lnTo>
                    <a:lnTo>
                      <a:pt x="1269" y="637"/>
                    </a:lnTo>
                    <a:lnTo>
                      <a:pt x="1264" y="656"/>
                    </a:lnTo>
                    <a:lnTo>
                      <a:pt x="1264" y="676"/>
                    </a:lnTo>
                    <a:lnTo>
                      <a:pt x="1259" y="685"/>
                    </a:lnTo>
                    <a:lnTo>
                      <a:pt x="1254" y="695"/>
                    </a:lnTo>
                    <a:lnTo>
                      <a:pt x="1235" y="705"/>
                    </a:lnTo>
                    <a:lnTo>
                      <a:pt x="1235" y="739"/>
                    </a:lnTo>
                    <a:lnTo>
                      <a:pt x="1211" y="763"/>
                    </a:lnTo>
                    <a:lnTo>
                      <a:pt x="1201" y="754"/>
                    </a:lnTo>
                    <a:lnTo>
                      <a:pt x="1191" y="754"/>
                    </a:lnTo>
                    <a:lnTo>
                      <a:pt x="1181" y="773"/>
                    </a:lnTo>
                    <a:lnTo>
                      <a:pt x="1172" y="778"/>
                    </a:lnTo>
                    <a:lnTo>
                      <a:pt x="1162" y="797"/>
                    </a:lnTo>
                    <a:lnTo>
                      <a:pt x="1128" y="826"/>
                    </a:lnTo>
                    <a:lnTo>
                      <a:pt x="1123" y="831"/>
                    </a:lnTo>
                    <a:lnTo>
                      <a:pt x="1118" y="851"/>
                    </a:lnTo>
                    <a:lnTo>
                      <a:pt x="1113" y="865"/>
                    </a:lnTo>
                    <a:lnTo>
                      <a:pt x="1104" y="880"/>
                    </a:lnTo>
                    <a:lnTo>
                      <a:pt x="1094" y="890"/>
                    </a:lnTo>
                    <a:lnTo>
                      <a:pt x="1079" y="899"/>
                    </a:lnTo>
                    <a:lnTo>
                      <a:pt x="1060" y="904"/>
                    </a:lnTo>
                    <a:lnTo>
                      <a:pt x="1050" y="909"/>
                    </a:lnTo>
                    <a:lnTo>
                      <a:pt x="1045" y="899"/>
                    </a:lnTo>
                    <a:lnTo>
                      <a:pt x="1026" y="909"/>
                    </a:lnTo>
                    <a:lnTo>
                      <a:pt x="1026" y="914"/>
                    </a:lnTo>
                    <a:lnTo>
                      <a:pt x="1002" y="919"/>
                    </a:lnTo>
                    <a:lnTo>
                      <a:pt x="1002" y="929"/>
                    </a:lnTo>
                    <a:lnTo>
                      <a:pt x="992" y="929"/>
                    </a:lnTo>
                    <a:lnTo>
                      <a:pt x="987" y="914"/>
                    </a:lnTo>
                    <a:lnTo>
                      <a:pt x="977" y="909"/>
                    </a:lnTo>
                    <a:lnTo>
                      <a:pt x="953" y="909"/>
                    </a:lnTo>
                    <a:lnTo>
                      <a:pt x="943" y="904"/>
                    </a:lnTo>
                    <a:lnTo>
                      <a:pt x="933" y="914"/>
                    </a:lnTo>
                    <a:lnTo>
                      <a:pt x="929" y="919"/>
                    </a:lnTo>
                    <a:lnTo>
                      <a:pt x="914" y="914"/>
                    </a:lnTo>
                    <a:lnTo>
                      <a:pt x="904" y="933"/>
                    </a:lnTo>
                    <a:lnTo>
                      <a:pt x="904" y="943"/>
                    </a:lnTo>
                    <a:lnTo>
                      <a:pt x="909" y="958"/>
                    </a:lnTo>
                    <a:lnTo>
                      <a:pt x="895" y="963"/>
                    </a:lnTo>
                    <a:lnTo>
                      <a:pt x="885" y="958"/>
                    </a:lnTo>
                    <a:lnTo>
                      <a:pt x="870" y="963"/>
                    </a:lnTo>
                    <a:lnTo>
                      <a:pt x="861" y="963"/>
                    </a:lnTo>
                    <a:lnTo>
                      <a:pt x="851" y="953"/>
                    </a:lnTo>
                    <a:lnTo>
                      <a:pt x="841" y="948"/>
                    </a:lnTo>
                    <a:lnTo>
                      <a:pt x="827" y="953"/>
                    </a:lnTo>
                    <a:lnTo>
                      <a:pt x="817" y="948"/>
                    </a:lnTo>
                    <a:lnTo>
                      <a:pt x="807" y="938"/>
                    </a:lnTo>
                    <a:lnTo>
                      <a:pt x="802" y="924"/>
                    </a:lnTo>
                    <a:lnTo>
                      <a:pt x="797" y="914"/>
                    </a:lnTo>
                    <a:lnTo>
                      <a:pt x="788" y="904"/>
                    </a:lnTo>
                    <a:lnTo>
                      <a:pt x="783" y="899"/>
                    </a:lnTo>
                    <a:lnTo>
                      <a:pt x="778" y="914"/>
                    </a:lnTo>
                    <a:lnTo>
                      <a:pt x="783" y="929"/>
                    </a:lnTo>
                    <a:lnTo>
                      <a:pt x="783" y="938"/>
                    </a:lnTo>
                    <a:lnTo>
                      <a:pt x="778" y="943"/>
                    </a:lnTo>
                    <a:lnTo>
                      <a:pt x="773" y="948"/>
                    </a:lnTo>
                    <a:lnTo>
                      <a:pt x="759" y="948"/>
                    </a:lnTo>
                    <a:lnTo>
                      <a:pt x="754" y="958"/>
                    </a:lnTo>
                    <a:lnTo>
                      <a:pt x="754" y="963"/>
                    </a:lnTo>
                    <a:lnTo>
                      <a:pt x="739" y="972"/>
                    </a:lnTo>
                    <a:lnTo>
                      <a:pt x="734" y="972"/>
                    </a:lnTo>
                    <a:lnTo>
                      <a:pt x="715" y="953"/>
                    </a:lnTo>
                    <a:lnTo>
                      <a:pt x="705" y="943"/>
                    </a:lnTo>
                    <a:lnTo>
                      <a:pt x="686" y="938"/>
                    </a:lnTo>
                    <a:lnTo>
                      <a:pt x="681" y="924"/>
                    </a:lnTo>
                    <a:lnTo>
                      <a:pt x="690" y="914"/>
                    </a:lnTo>
                    <a:lnTo>
                      <a:pt x="686" y="904"/>
                    </a:lnTo>
                    <a:lnTo>
                      <a:pt x="671" y="904"/>
                    </a:lnTo>
                    <a:lnTo>
                      <a:pt x="671" y="899"/>
                    </a:lnTo>
                    <a:lnTo>
                      <a:pt x="656" y="885"/>
                    </a:lnTo>
                    <a:lnTo>
                      <a:pt x="656" y="875"/>
                    </a:lnTo>
                    <a:lnTo>
                      <a:pt x="642" y="860"/>
                    </a:lnTo>
                    <a:lnTo>
                      <a:pt x="632" y="865"/>
                    </a:lnTo>
                    <a:lnTo>
                      <a:pt x="632" y="864"/>
                    </a:lnTo>
                    <a:lnTo>
                      <a:pt x="627" y="865"/>
                    </a:lnTo>
                    <a:lnTo>
                      <a:pt x="627" y="851"/>
                    </a:lnTo>
                    <a:lnTo>
                      <a:pt x="618" y="856"/>
                    </a:lnTo>
                    <a:lnTo>
                      <a:pt x="613" y="846"/>
                    </a:lnTo>
                    <a:lnTo>
                      <a:pt x="588" y="856"/>
                    </a:lnTo>
                    <a:lnTo>
                      <a:pt x="584" y="851"/>
                    </a:lnTo>
                    <a:lnTo>
                      <a:pt x="579" y="841"/>
                    </a:lnTo>
                    <a:lnTo>
                      <a:pt x="554" y="851"/>
                    </a:lnTo>
                    <a:lnTo>
                      <a:pt x="559" y="870"/>
                    </a:lnTo>
                    <a:lnTo>
                      <a:pt x="540" y="880"/>
                    </a:lnTo>
                    <a:lnTo>
                      <a:pt x="530" y="885"/>
                    </a:lnTo>
                    <a:lnTo>
                      <a:pt x="535" y="914"/>
                    </a:lnTo>
                    <a:lnTo>
                      <a:pt x="520" y="919"/>
                    </a:lnTo>
                    <a:lnTo>
                      <a:pt x="506" y="929"/>
                    </a:lnTo>
                    <a:lnTo>
                      <a:pt x="506" y="919"/>
                    </a:lnTo>
                    <a:lnTo>
                      <a:pt x="491" y="924"/>
                    </a:lnTo>
                    <a:lnTo>
                      <a:pt x="486" y="943"/>
                    </a:lnTo>
                    <a:lnTo>
                      <a:pt x="467" y="938"/>
                    </a:lnTo>
                    <a:lnTo>
                      <a:pt x="447" y="953"/>
                    </a:lnTo>
                    <a:lnTo>
                      <a:pt x="447" y="963"/>
                    </a:lnTo>
                    <a:lnTo>
                      <a:pt x="433" y="967"/>
                    </a:lnTo>
                    <a:lnTo>
                      <a:pt x="428" y="958"/>
                    </a:lnTo>
                    <a:lnTo>
                      <a:pt x="413" y="953"/>
                    </a:lnTo>
                    <a:lnTo>
                      <a:pt x="408" y="982"/>
                    </a:lnTo>
                    <a:lnTo>
                      <a:pt x="384" y="972"/>
                    </a:lnTo>
                    <a:lnTo>
                      <a:pt x="379" y="987"/>
                    </a:lnTo>
                    <a:lnTo>
                      <a:pt x="365" y="987"/>
                    </a:lnTo>
                    <a:lnTo>
                      <a:pt x="360" y="963"/>
                    </a:lnTo>
                    <a:lnTo>
                      <a:pt x="340" y="977"/>
                    </a:lnTo>
                    <a:lnTo>
                      <a:pt x="316" y="982"/>
                    </a:lnTo>
                    <a:lnTo>
                      <a:pt x="316" y="1011"/>
                    </a:lnTo>
                    <a:lnTo>
                      <a:pt x="297" y="1016"/>
                    </a:lnTo>
                    <a:lnTo>
                      <a:pt x="292" y="997"/>
                    </a:lnTo>
                    <a:lnTo>
                      <a:pt x="287" y="1001"/>
                    </a:lnTo>
                    <a:lnTo>
                      <a:pt x="263" y="1026"/>
                    </a:lnTo>
                    <a:lnTo>
                      <a:pt x="253" y="1011"/>
                    </a:lnTo>
                    <a:lnTo>
                      <a:pt x="229" y="1016"/>
                    </a:lnTo>
                    <a:lnTo>
                      <a:pt x="219" y="1026"/>
                    </a:lnTo>
                    <a:lnTo>
                      <a:pt x="204" y="1016"/>
                    </a:lnTo>
                    <a:lnTo>
                      <a:pt x="190" y="1011"/>
                    </a:lnTo>
                    <a:lnTo>
                      <a:pt x="165" y="1016"/>
                    </a:lnTo>
                    <a:lnTo>
                      <a:pt x="161" y="1031"/>
                    </a:lnTo>
                    <a:lnTo>
                      <a:pt x="141" y="1035"/>
                    </a:lnTo>
                    <a:lnTo>
                      <a:pt x="117" y="1060"/>
                    </a:lnTo>
                    <a:lnTo>
                      <a:pt x="97" y="1060"/>
                    </a:lnTo>
                    <a:lnTo>
                      <a:pt x="78" y="1050"/>
                    </a:lnTo>
                    <a:lnTo>
                      <a:pt x="83" y="1045"/>
                    </a:lnTo>
                    <a:lnTo>
                      <a:pt x="88" y="1040"/>
                    </a:lnTo>
                    <a:lnTo>
                      <a:pt x="93" y="1035"/>
                    </a:lnTo>
                    <a:lnTo>
                      <a:pt x="97" y="1035"/>
                    </a:lnTo>
                    <a:lnTo>
                      <a:pt x="97" y="1031"/>
                    </a:lnTo>
                    <a:lnTo>
                      <a:pt x="93" y="1026"/>
                    </a:lnTo>
                    <a:lnTo>
                      <a:pt x="83" y="1016"/>
                    </a:lnTo>
                    <a:lnTo>
                      <a:pt x="78" y="1011"/>
                    </a:lnTo>
                    <a:lnTo>
                      <a:pt x="78" y="1006"/>
                    </a:lnTo>
                    <a:lnTo>
                      <a:pt x="83" y="1006"/>
                    </a:lnTo>
                    <a:lnTo>
                      <a:pt x="83" y="1001"/>
                    </a:lnTo>
                    <a:lnTo>
                      <a:pt x="88" y="1001"/>
                    </a:lnTo>
                    <a:lnTo>
                      <a:pt x="83" y="997"/>
                    </a:lnTo>
                    <a:lnTo>
                      <a:pt x="73" y="997"/>
                    </a:lnTo>
                    <a:lnTo>
                      <a:pt x="73" y="992"/>
                    </a:lnTo>
                    <a:lnTo>
                      <a:pt x="78" y="992"/>
                    </a:lnTo>
                    <a:lnTo>
                      <a:pt x="78" y="987"/>
                    </a:lnTo>
                    <a:lnTo>
                      <a:pt x="83" y="982"/>
                    </a:lnTo>
                    <a:lnTo>
                      <a:pt x="73" y="977"/>
                    </a:lnTo>
                    <a:lnTo>
                      <a:pt x="73" y="958"/>
                    </a:lnTo>
                    <a:lnTo>
                      <a:pt x="68" y="953"/>
                    </a:lnTo>
                    <a:lnTo>
                      <a:pt x="68" y="948"/>
                    </a:lnTo>
                    <a:lnTo>
                      <a:pt x="73" y="948"/>
                    </a:lnTo>
                    <a:lnTo>
                      <a:pt x="68" y="938"/>
                    </a:lnTo>
                    <a:lnTo>
                      <a:pt x="73" y="933"/>
                    </a:lnTo>
                    <a:lnTo>
                      <a:pt x="73" y="929"/>
                    </a:lnTo>
                    <a:lnTo>
                      <a:pt x="83" y="919"/>
                    </a:lnTo>
                    <a:lnTo>
                      <a:pt x="88" y="914"/>
                    </a:lnTo>
                    <a:lnTo>
                      <a:pt x="83" y="914"/>
                    </a:lnTo>
                    <a:lnTo>
                      <a:pt x="83" y="909"/>
                    </a:lnTo>
                    <a:lnTo>
                      <a:pt x="112" y="909"/>
                    </a:lnTo>
                    <a:lnTo>
                      <a:pt x="117" y="904"/>
                    </a:lnTo>
                    <a:lnTo>
                      <a:pt x="117" y="885"/>
                    </a:lnTo>
                    <a:lnTo>
                      <a:pt x="112" y="885"/>
                    </a:lnTo>
                    <a:lnTo>
                      <a:pt x="107" y="880"/>
                    </a:lnTo>
                    <a:lnTo>
                      <a:pt x="97" y="875"/>
                    </a:lnTo>
                    <a:lnTo>
                      <a:pt x="97" y="860"/>
                    </a:lnTo>
                    <a:lnTo>
                      <a:pt x="93" y="856"/>
                    </a:lnTo>
                    <a:lnTo>
                      <a:pt x="93" y="841"/>
                    </a:lnTo>
                    <a:lnTo>
                      <a:pt x="83" y="841"/>
                    </a:lnTo>
                    <a:lnTo>
                      <a:pt x="83" y="822"/>
                    </a:lnTo>
                    <a:lnTo>
                      <a:pt x="78" y="817"/>
                    </a:lnTo>
                    <a:lnTo>
                      <a:pt x="78" y="807"/>
                    </a:lnTo>
                    <a:lnTo>
                      <a:pt x="73" y="802"/>
                    </a:lnTo>
                    <a:lnTo>
                      <a:pt x="68" y="802"/>
                    </a:lnTo>
                    <a:lnTo>
                      <a:pt x="63" y="797"/>
                    </a:lnTo>
                    <a:lnTo>
                      <a:pt x="59" y="792"/>
                    </a:lnTo>
                    <a:lnTo>
                      <a:pt x="54" y="792"/>
                    </a:lnTo>
                    <a:lnTo>
                      <a:pt x="49" y="788"/>
                    </a:lnTo>
                    <a:lnTo>
                      <a:pt x="39" y="788"/>
                    </a:lnTo>
                    <a:lnTo>
                      <a:pt x="34" y="783"/>
                    </a:lnTo>
                    <a:lnTo>
                      <a:pt x="29" y="783"/>
                    </a:lnTo>
                    <a:lnTo>
                      <a:pt x="29" y="778"/>
                    </a:lnTo>
                    <a:lnTo>
                      <a:pt x="20" y="778"/>
                    </a:lnTo>
                    <a:lnTo>
                      <a:pt x="20" y="773"/>
                    </a:lnTo>
                    <a:lnTo>
                      <a:pt x="15" y="768"/>
                    </a:lnTo>
                    <a:lnTo>
                      <a:pt x="15" y="758"/>
                    </a:lnTo>
                    <a:lnTo>
                      <a:pt x="10" y="754"/>
                    </a:lnTo>
                    <a:lnTo>
                      <a:pt x="10" y="749"/>
                    </a:lnTo>
                    <a:lnTo>
                      <a:pt x="0" y="749"/>
                    </a:lnTo>
                    <a:lnTo>
                      <a:pt x="0" y="744"/>
                    </a:lnTo>
                    <a:lnTo>
                      <a:pt x="5" y="744"/>
                    </a:lnTo>
                    <a:lnTo>
                      <a:pt x="5" y="739"/>
                    </a:lnTo>
                    <a:lnTo>
                      <a:pt x="10" y="739"/>
                    </a:lnTo>
                    <a:lnTo>
                      <a:pt x="10" y="734"/>
                    </a:lnTo>
                    <a:lnTo>
                      <a:pt x="15" y="734"/>
                    </a:lnTo>
                    <a:lnTo>
                      <a:pt x="15" y="739"/>
                    </a:lnTo>
                    <a:lnTo>
                      <a:pt x="20" y="734"/>
                    </a:lnTo>
                    <a:lnTo>
                      <a:pt x="29" y="734"/>
                    </a:lnTo>
                    <a:lnTo>
                      <a:pt x="34" y="729"/>
                    </a:lnTo>
                    <a:lnTo>
                      <a:pt x="39" y="729"/>
                    </a:lnTo>
                    <a:lnTo>
                      <a:pt x="39" y="724"/>
                    </a:lnTo>
                    <a:lnTo>
                      <a:pt x="44" y="719"/>
                    </a:lnTo>
                    <a:lnTo>
                      <a:pt x="49" y="719"/>
                    </a:lnTo>
                    <a:lnTo>
                      <a:pt x="54" y="715"/>
                    </a:lnTo>
                    <a:lnTo>
                      <a:pt x="59" y="715"/>
                    </a:lnTo>
                    <a:lnTo>
                      <a:pt x="59" y="710"/>
                    </a:lnTo>
                    <a:lnTo>
                      <a:pt x="68" y="710"/>
                    </a:lnTo>
                    <a:lnTo>
                      <a:pt x="68" y="705"/>
                    </a:lnTo>
                    <a:lnTo>
                      <a:pt x="73" y="700"/>
                    </a:lnTo>
                    <a:lnTo>
                      <a:pt x="78" y="700"/>
                    </a:lnTo>
                    <a:lnTo>
                      <a:pt x="78" y="695"/>
                    </a:lnTo>
                    <a:lnTo>
                      <a:pt x="88" y="695"/>
                    </a:lnTo>
                    <a:lnTo>
                      <a:pt x="93" y="690"/>
                    </a:lnTo>
                    <a:lnTo>
                      <a:pt x="93" y="676"/>
                    </a:lnTo>
                    <a:lnTo>
                      <a:pt x="88" y="671"/>
                    </a:lnTo>
                    <a:lnTo>
                      <a:pt x="88" y="666"/>
                    </a:lnTo>
                    <a:lnTo>
                      <a:pt x="93" y="661"/>
                    </a:lnTo>
                    <a:lnTo>
                      <a:pt x="83" y="656"/>
                    </a:lnTo>
                    <a:lnTo>
                      <a:pt x="83" y="651"/>
                    </a:lnTo>
                    <a:lnTo>
                      <a:pt x="93" y="651"/>
                    </a:lnTo>
                    <a:lnTo>
                      <a:pt x="93" y="642"/>
                    </a:lnTo>
                    <a:lnTo>
                      <a:pt x="83" y="637"/>
                    </a:lnTo>
                    <a:lnTo>
                      <a:pt x="78" y="632"/>
                    </a:lnTo>
                    <a:lnTo>
                      <a:pt x="78" y="613"/>
                    </a:lnTo>
                    <a:lnTo>
                      <a:pt x="73" y="613"/>
                    </a:lnTo>
                    <a:lnTo>
                      <a:pt x="68" y="608"/>
                    </a:lnTo>
                    <a:lnTo>
                      <a:pt x="63" y="603"/>
                    </a:lnTo>
                    <a:lnTo>
                      <a:pt x="63" y="593"/>
                    </a:lnTo>
                    <a:lnTo>
                      <a:pt x="59" y="588"/>
                    </a:lnTo>
                    <a:lnTo>
                      <a:pt x="54" y="583"/>
                    </a:lnTo>
                    <a:lnTo>
                      <a:pt x="54" y="579"/>
                    </a:lnTo>
                    <a:lnTo>
                      <a:pt x="59" y="579"/>
                    </a:lnTo>
                    <a:lnTo>
                      <a:pt x="63" y="574"/>
                    </a:lnTo>
                    <a:lnTo>
                      <a:pt x="59" y="569"/>
                    </a:lnTo>
                    <a:lnTo>
                      <a:pt x="59" y="559"/>
                    </a:lnTo>
                    <a:lnTo>
                      <a:pt x="54" y="544"/>
                    </a:lnTo>
                    <a:lnTo>
                      <a:pt x="54" y="535"/>
                    </a:lnTo>
                    <a:lnTo>
                      <a:pt x="49" y="530"/>
                    </a:lnTo>
                    <a:lnTo>
                      <a:pt x="49" y="525"/>
                    </a:lnTo>
                    <a:lnTo>
                      <a:pt x="49" y="520"/>
                    </a:lnTo>
                    <a:lnTo>
                      <a:pt x="54" y="515"/>
                    </a:lnTo>
                    <a:lnTo>
                      <a:pt x="59" y="510"/>
                    </a:lnTo>
                    <a:lnTo>
                      <a:pt x="63" y="506"/>
                    </a:lnTo>
                    <a:lnTo>
                      <a:pt x="63" y="496"/>
                    </a:lnTo>
                    <a:lnTo>
                      <a:pt x="68" y="491"/>
                    </a:lnTo>
                    <a:lnTo>
                      <a:pt x="73" y="486"/>
                    </a:lnTo>
                    <a:lnTo>
                      <a:pt x="73" y="472"/>
                    </a:lnTo>
                    <a:lnTo>
                      <a:pt x="78" y="472"/>
                    </a:lnTo>
                    <a:lnTo>
                      <a:pt x="78" y="467"/>
                    </a:lnTo>
                    <a:lnTo>
                      <a:pt x="83" y="467"/>
                    </a:lnTo>
                    <a:lnTo>
                      <a:pt x="83" y="447"/>
                    </a:lnTo>
                    <a:lnTo>
                      <a:pt x="88" y="447"/>
                    </a:lnTo>
                    <a:lnTo>
                      <a:pt x="93" y="442"/>
                    </a:lnTo>
                    <a:lnTo>
                      <a:pt x="93" y="433"/>
                    </a:lnTo>
                    <a:lnTo>
                      <a:pt x="88" y="433"/>
                    </a:lnTo>
                    <a:lnTo>
                      <a:pt x="88" y="428"/>
                    </a:lnTo>
                    <a:lnTo>
                      <a:pt x="83" y="418"/>
                    </a:lnTo>
                    <a:lnTo>
                      <a:pt x="78" y="413"/>
                    </a:lnTo>
                    <a:lnTo>
                      <a:pt x="78" y="408"/>
                    </a:lnTo>
                    <a:lnTo>
                      <a:pt x="73" y="404"/>
                    </a:lnTo>
                    <a:lnTo>
                      <a:pt x="73" y="399"/>
                    </a:lnTo>
                    <a:lnTo>
                      <a:pt x="78" y="399"/>
                    </a:lnTo>
                    <a:lnTo>
                      <a:pt x="83" y="394"/>
                    </a:lnTo>
                    <a:lnTo>
                      <a:pt x="88" y="399"/>
                    </a:lnTo>
                    <a:lnTo>
                      <a:pt x="97" y="394"/>
                    </a:lnTo>
                    <a:lnTo>
                      <a:pt x="102" y="394"/>
                    </a:lnTo>
                    <a:lnTo>
                      <a:pt x="102" y="389"/>
                    </a:lnTo>
                    <a:lnTo>
                      <a:pt x="112" y="389"/>
                    </a:lnTo>
                    <a:lnTo>
                      <a:pt x="117" y="384"/>
                    </a:lnTo>
                    <a:lnTo>
                      <a:pt x="131" y="384"/>
                    </a:lnTo>
                    <a:lnTo>
                      <a:pt x="136" y="379"/>
                    </a:lnTo>
                    <a:lnTo>
                      <a:pt x="141" y="374"/>
                    </a:lnTo>
                    <a:lnTo>
                      <a:pt x="146" y="369"/>
                    </a:lnTo>
                    <a:lnTo>
                      <a:pt x="146" y="360"/>
                    </a:lnTo>
                    <a:lnTo>
                      <a:pt x="136" y="360"/>
                    </a:lnTo>
                    <a:lnTo>
                      <a:pt x="136" y="355"/>
                    </a:lnTo>
                    <a:lnTo>
                      <a:pt x="131" y="350"/>
                    </a:lnTo>
                    <a:lnTo>
                      <a:pt x="127" y="350"/>
                    </a:lnTo>
                    <a:lnTo>
                      <a:pt x="127" y="345"/>
                    </a:lnTo>
                    <a:lnTo>
                      <a:pt x="122" y="340"/>
                    </a:lnTo>
                    <a:lnTo>
                      <a:pt x="117" y="335"/>
                    </a:lnTo>
                    <a:lnTo>
                      <a:pt x="117" y="331"/>
                    </a:lnTo>
                    <a:lnTo>
                      <a:pt x="107" y="331"/>
                    </a:lnTo>
                    <a:lnTo>
                      <a:pt x="107" y="326"/>
                    </a:lnTo>
                    <a:lnTo>
                      <a:pt x="117" y="321"/>
                    </a:lnTo>
                    <a:lnTo>
                      <a:pt x="122" y="321"/>
                    </a:lnTo>
                    <a:lnTo>
                      <a:pt x="122" y="311"/>
                    </a:lnTo>
                    <a:lnTo>
                      <a:pt x="117" y="306"/>
                    </a:lnTo>
                    <a:lnTo>
                      <a:pt x="117" y="287"/>
                    </a:lnTo>
                    <a:lnTo>
                      <a:pt x="112" y="282"/>
                    </a:lnTo>
                    <a:lnTo>
                      <a:pt x="112" y="263"/>
                    </a:lnTo>
                    <a:lnTo>
                      <a:pt x="107" y="258"/>
                    </a:lnTo>
                    <a:lnTo>
                      <a:pt x="102" y="253"/>
                    </a:lnTo>
                    <a:lnTo>
                      <a:pt x="102" y="243"/>
                    </a:lnTo>
                    <a:lnTo>
                      <a:pt x="107" y="243"/>
                    </a:lnTo>
                    <a:lnTo>
                      <a:pt x="112" y="238"/>
                    </a:lnTo>
                    <a:lnTo>
                      <a:pt x="122" y="233"/>
                    </a:lnTo>
                    <a:lnTo>
                      <a:pt x="131" y="229"/>
                    </a:lnTo>
                    <a:lnTo>
                      <a:pt x="136" y="233"/>
                    </a:lnTo>
                    <a:lnTo>
                      <a:pt x="146" y="224"/>
                    </a:lnTo>
                    <a:lnTo>
                      <a:pt x="151" y="219"/>
                    </a:lnTo>
                    <a:lnTo>
                      <a:pt x="156" y="214"/>
                    </a:lnTo>
                    <a:lnTo>
                      <a:pt x="161" y="209"/>
                    </a:lnTo>
                    <a:lnTo>
                      <a:pt x="165" y="214"/>
                    </a:lnTo>
                    <a:lnTo>
                      <a:pt x="170" y="219"/>
                    </a:lnTo>
                    <a:lnTo>
                      <a:pt x="185" y="224"/>
                    </a:lnTo>
                    <a:lnTo>
                      <a:pt x="190" y="219"/>
                    </a:lnTo>
                    <a:lnTo>
                      <a:pt x="195" y="219"/>
                    </a:lnTo>
                    <a:lnTo>
                      <a:pt x="199" y="214"/>
                    </a:lnTo>
                    <a:lnTo>
                      <a:pt x="199" y="199"/>
                    </a:lnTo>
                    <a:lnTo>
                      <a:pt x="204" y="199"/>
                    </a:lnTo>
                    <a:lnTo>
                      <a:pt x="209" y="209"/>
                    </a:lnTo>
                    <a:lnTo>
                      <a:pt x="214" y="214"/>
                    </a:lnTo>
                    <a:lnTo>
                      <a:pt x="219" y="214"/>
                    </a:lnTo>
                    <a:lnTo>
                      <a:pt x="224" y="209"/>
                    </a:lnTo>
                    <a:lnTo>
                      <a:pt x="229" y="204"/>
                    </a:lnTo>
                    <a:lnTo>
                      <a:pt x="233" y="199"/>
                    </a:lnTo>
                    <a:lnTo>
                      <a:pt x="229" y="195"/>
                    </a:lnTo>
                    <a:lnTo>
                      <a:pt x="233" y="190"/>
                    </a:lnTo>
                    <a:lnTo>
                      <a:pt x="238" y="185"/>
                    </a:lnTo>
                    <a:lnTo>
                      <a:pt x="243" y="180"/>
                    </a:lnTo>
                    <a:lnTo>
                      <a:pt x="253" y="180"/>
                    </a:lnTo>
                    <a:lnTo>
                      <a:pt x="248" y="175"/>
                    </a:lnTo>
                    <a:lnTo>
                      <a:pt x="248" y="165"/>
                    </a:lnTo>
                    <a:lnTo>
                      <a:pt x="253" y="165"/>
                    </a:lnTo>
                    <a:lnTo>
                      <a:pt x="258" y="160"/>
                    </a:lnTo>
                    <a:lnTo>
                      <a:pt x="258" y="156"/>
                    </a:lnTo>
                    <a:lnTo>
                      <a:pt x="253" y="146"/>
                    </a:lnTo>
                    <a:lnTo>
                      <a:pt x="258" y="141"/>
                    </a:lnTo>
                    <a:lnTo>
                      <a:pt x="258" y="131"/>
                    </a:lnTo>
                    <a:lnTo>
                      <a:pt x="263" y="122"/>
                    </a:lnTo>
                    <a:lnTo>
                      <a:pt x="268" y="117"/>
                    </a:lnTo>
                    <a:lnTo>
                      <a:pt x="263" y="112"/>
                    </a:lnTo>
                    <a:lnTo>
                      <a:pt x="263" y="102"/>
                    </a:lnTo>
                    <a:lnTo>
                      <a:pt x="258" y="97"/>
                    </a:lnTo>
                    <a:lnTo>
                      <a:pt x="263" y="92"/>
                    </a:lnTo>
                    <a:lnTo>
                      <a:pt x="268" y="88"/>
                    </a:lnTo>
                    <a:lnTo>
                      <a:pt x="277" y="83"/>
                    </a:lnTo>
                    <a:lnTo>
                      <a:pt x="306" y="83"/>
                    </a:lnTo>
                    <a:lnTo>
                      <a:pt x="311" y="78"/>
                    </a:lnTo>
                    <a:lnTo>
                      <a:pt x="316" y="73"/>
                    </a:lnTo>
                    <a:lnTo>
                      <a:pt x="321" y="63"/>
                    </a:lnTo>
                    <a:lnTo>
                      <a:pt x="321" y="54"/>
                    </a:lnTo>
                    <a:lnTo>
                      <a:pt x="326" y="54"/>
                    </a:lnTo>
                    <a:lnTo>
                      <a:pt x="331" y="49"/>
                    </a:lnTo>
                    <a:lnTo>
                      <a:pt x="336" y="54"/>
                    </a:lnTo>
                    <a:lnTo>
                      <a:pt x="345" y="54"/>
                    </a:lnTo>
                    <a:lnTo>
                      <a:pt x="345" y="49"/>
                    </a:lnTo>
                    <a:lnTo>
                      <a:pt x="350" y="39"/>
                    </a:lnTo>
                    <a:lnTo>
                      <a:pt x="350" y="34"/>
                    </a:lnTo>
                    <a:lnTo>
                      <a:pt x="360" y="34"/>
                    </a:lnTo>
                    <a:lnTo>
                      <a:pt x="365" y="29"/>
                    </a:lnTo>
                    <a:lnTo>
                      <a:pt x="370" y="24"/>
                    </a:lnTo>
                    <a:lnTo>
                      <a:pt x="370" y="19"/>
                    </a:lnTo>
                    <a:lnTo>
                      <a:pt x="374" y="19"/>
                    </a:lnTo>
                    <a:lnTo>
                      <a:pt x="374" y="5"/>
                    </a:lnTo>
                    <a:lnTo>
                      <a:pt x="394" y="0"/>
                    </a:lnTo>
                    <a:lnTo>
                      <a:pt x="408" y="19"/>
                    </a:lnTo>
                    <a:lnTo>
                      <a:pt x="428" y="24"/>
                    </a:lnTo>
                    <a:lnTo>
                      <a:pt x="438" y="24"/>
                    </a:lnTo>
                    <a:lnTo>
                      <a:pt x="447" y="29"/>
                    </a:lnTo>
                    <a:lnTo>
                      <a:pt x="462" y="34"/>
                    </a:lnTo>
                    <a:lnTo>
                      <a:pt x="467" y="58"/>
                    </a:lnTo>
                    <a:lnTo>
                      <a:pt x="491" y="63"/>
                    </a:lnTo>
                    <a:lnTo>
                      <a:pt x="491" y="78"/>
                    </a:lnTo>
                    <a:lnTo>
                      <a:pt x="501" y="78"/>
                    </a:lnTo>
                    <a:lnTo>
                      <a:pt x="511" y="83"/>
                    </a:lnTo>
                    <a:lnTo>
                      <a:pt x="515" y="97"/>
                    </a:lnTo>
                    <a:lnTo>
                      <a:pt x="525" y="102"/>
                    </a:lnTo>
                    <a:lnTo>
                      <a:pt x="540" y="112"/>
                    </a:lnTo>
                    <a:lnTo>
                      <a:pt x="554" y="112"/>
                    </a:lnTo>
                    <a:lnTo>
                      <a:pt x="554" y="131"/>
                    </a:lnTo>
                    <a:lnTo>
                      <a:pt x="564" y="146"/>
                    </a:lnTo>
                    <a:lnTo>
                      <a:pt x="564" y="160"/>
                    </a:lnTo>
                    <a:lnTo>
                      <a:pt x="579" y="146"/>
                    </a:lnTo>
                    <a:lnTo>
                      <a:pt x="584" y="141"/>
                    </a:lnTo>
                    <a:lnTo>
                      <a:pt x="598" y="146"/>
                    </a:lnTo>
                    <a:lnTo>
                      <a:pt x="608" y="156"/>
                    </a:lnTo>
                    <a:lnTo>
                      <a:pt x="622" y="165"/>
                    </a:lnTo>
                    <a:lnTo>
                      <a:pt x="627" y="175"/>
                    </a:lnTo>
                    <a:lnTo>
                      <a:pt x="622" y="185"/>
                    </a:lnTo>
                    <a:lnTo>
                      <a:pt x="613" y="190"/>
                    </a:lnTo>
                    <a:lnTo>
                      <a:pt x="618" y="195"/>
                    </a:lnTo>
                    <a:lnTo>
                      <a:pt x="632" y="209"/>
                    </a:lnTo>
                    <a:lnTo>
                      <a:pt x="618" y="204"/>
                    </a:lnTo>
                    <a:lnTo>
                      <a:pt x="608" y="199"/>
                    </a:lnTo>
                    <a:lnTo>
                      <a:pt x="603" y="209"/>
                    </a:lnTo>
                    <a:lnTo>
                      <a:pt x="613" y="219"/>
                    </a:lnTo>
                    <a:lnTo>
                      <a:pt x="627" y="224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3">
                <a:extLst>
                  <a:ext uri="{FF2B5EF4-FFF2-40B4-BE49-F238E27FC236}">
                    <a16:creationId xmlns:a16="http://schemas.microsoft.com/office/drawing/2014/main" id="{E4E562FB-2006-7F75-EE69-D19F5EF74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400" y="3640145"/>
                <a:ext cx="551729" cy="337528"/>
              </a:xfrm>
              <a:custGeom>
                <a:avLst/>
                <a:gdLst>
                  <a:gd name="T0" fmla="*/ 1774 w 1949"/>
                  <a:gd name="T1" fmla="*/ 641 h 1191"/>
                  <a:gd name="T2" fmla="*/ 1735 w 1949"/>
                  <a:gd name="T3" fmla="*/ 675 h 1191"/>
                  <a:gd name="T4" fmla="*/ 1725 w 1949"/>
                  <a:gd name="T5" fmla="*/ 787 h 1191"/>
                  <a:gd name="T6" fmla="*/ 1701 w 1949"/>
                  <a:gd name="T7" fmla="*/ 884 h 1191"/>
                  <a:gd name="T8" fmla="*/ 1706 w 1949"/>
                  <a:gd name="T9" fmla="*/ 1006 h 1191"/>
                  <a:gd name="T10" fmla="*/ 1652 w 1949"/>
                  <a:gd name="T11" fmla="*/ 1103 h 1191"/>
                  <a:gd name="T12" fmla="*/ 1599 w 1949"/>
                  <a:gd name="T13" fmla="*/ 1166 h 1191"/>
                  <a:gd name="T14" fmla="*/ 1550 w 1949"/>
                  <a:gd name="T15" fmla="*/ 1084 h 1191"/>
                  <a:gd name="T16" fmla="*/ 1482 w 1949"/>
                  <a:gd name="T17" fmla="*/ 1050 h 1191"/>
                  <a:gd name="T18" fmla="*/ 1370 w 1949"/>
                  <a:gd name="T19" fmla="*/ 1001 h 1191"/>
                  <a:gd name="T20" fmla="*/ 1283 w 1949"/>
                  <a:gd name="T21" fmla="*/ 1084 h 1191"/>
                  <a:gd name="T22" fmla="*/ 1098 w 1949"/>
                  <a:gd name="T23" fmla="*/ 1016 h 1191"/>
                  <a:gd name="T24" fmla="*/ 1020 w 1949"/>
                  <a:gd name="T25" fmla="*/ 967 h 1191"/>
                  <a:gd name="T26" fmla="*/ 977 w 1949"/>
                  <a:gd name="T27" fmla="*/ 899 h 1191"/>
                  <a:gd name="T28" fmla="*/ 899 w 1949"/>
                  <a:gd name="T29" fmla="*/ 957 h 1191"/>
                  <a:gd name="T30" fmla="*/ 758 w 1949"/>
                  <a:gd name="T31" fmla="*/ 1006 h 1191"/>
                  <a:gd name="T32" fmla="*/ 651 w 1949"/>
                  <a:gd name="T33" fmla="*/ 923 h 1191"/>
                  <a:gd name="T34" fmla="*/ 612 w 1949"/>
                  <a:gd name="T35" fmla="*/ 841 h 1191"/>
                  <a:gd name="T36" fmla="*/ 563 w 1949"/>
                  <a:gd name="T37" fmla="*/ 768 h 1191"/>
                  <a:gd name="T38" fmla="*/ 491 w 1949"/>
                  <a:gd name="T39" fmla="*/ 807 h 1191"/>
                  <a:gd name="T40" fmla="*/ 452 w 1949"/>
                  <a:gd name="T41" fmla="*/ 797 h 1191"/>
                  <a:gd name="T42" fmla="*/ 369 w 1949"/>
                  <a:gd name="T43" fmla="*/ 807 h 1191"/>
                  <a:gd name="T44" fmla="*/ 277 w 1949"/>
                  <a:gd name="T45" fmla="*/ 777 h 1191"/>
                  <a:gd name="T46" fmla="*/ 179 w 1949"/>
                  <a:gd name="T47" fmla="*/ 704 h 1191"/>
                  <a:gd name="T48" fmla="*/ 155 w 1949"/>
                  <a:gd name="T49" fmla="*/ 646 h 1191"/>
                  <a:gd name="T50" fmla="*/ 121 w 1949"/>
                  <a:gd name="T51" fmla="*/ 612 h 1191"/>
                  <a:gd name="T52" fmla="*/ 68 w 1949"/>
                  <a:gd name="T53" fmla="*/ 549 h 1191"/>
                  <a:gd name="T54" fmla="*/ 9 w 1949"/>
                  <a:gd name="T55" fmla="*/ 476 h 1191"/>
                  <a:gd name="T56" fmla="*/ 126 w 1949"/>
                  <a:gd name="T57" fmla="*/ 354 h 1191"/>
                  <a:gd name="T58" fmla="*/ 150 w 1949"/>
                  <a:gd name="T59" fmla="*/ 277 h 1191"/>
                  <a:gd name="T60" fmla="*/ 189 w 1949"/>
                  <a:gd name="T61" fmla="*/ 97 h 1191"/>
                  <a:gd name="T62" fmla="*/ 223 w 1949"/>
                  <a:gd name="T63" fmla="*/ 29 h 1191"/>
                  <a:gd name="T64" fmla="*/ 340 w 1949"/>
                  <a:gd name="T65" fmla="*/ 73 h 1191"/>
                  <a:gd name="T66" fmla="*/ 466 w 1949"/>
                  <a:gd name="T67" fmla="*/ 92 h 1191"/>
                  <a:gd name="T68" fmla="*/ 559 w 1949"/>
                  <a:gd name="T69" fmla="*/ 107 h 1191"/>
                  <a:gd name="T70" fmla="*/ 656 w 1949"/>
                  <a:gd name="T71" fmla="*/ 131 h 1191"/>
                  <a:gd name="T72" fmla="*/ 753 w 1949"/>
                  <a:gd name="T73" fmla="*/ 121 h 1191"/>
                  <a:gd name="T74" fmla="*/ 821 w 1949"/>
                  <a:gd name="T75" fmla="*/ 165 h 1191"/>
                  <a:gd name="T76" fmla="*/ 870 w 1949"/>
                  <a:gd name="T77" fmla="*/ 150 h 1191"/>
                  <a:gd name="T78" fmla="*/ 928 w 1949"/>
                  <a:gd name="T79" fmla="*/ 126 h 1191"/>
                  <a:gd name="T80" fmla="*/ 986 w 1949"/>
                  <a:gd name="T81" fmla="*/ 136 h 1191"/>
                  <a:gd name="T82" fmla="*/ 1045 w 1949"/>
                  <a:gd name="T83" fmla="*/ 87 h 1191"/>
                  <a:gd name="T84" fmla="*/ 1093 w 1949"/>
                  <a:gd name="T85" fmla="*/ 0 h 1191"/>
                  <a:gd name="T86" fmla="*/ 1176 w 1949"/>
                  <a:gd name="T87" fmla="*/ 29 h 1191"/>
                  <a:gd name="T88" fmla="*/ 1244 w 1949"/>
                  <a:gd name="T89" fmla="*/ 136 h 1191"/>
                  <a:gd name="T90" fmla="*/ 1307 w 1949"/>
                  <a:gd name="T91" fmla="*/ 175 h 1191"/>
                  <a:gd name="T92" fmla="*/ 1395 w 1949"/>
                  <a:gd name="T93" fmla="*/ 204 h 1191"/>
                  <a:gd name="T94" fmla="*/ 1477 w 1949"/>
                  <a:gd name="T95" fmla="*/ 184 h 1191"/>
                  <a:gd name="T96" fmla="*/ 1628 w 1949"/>
                  <a:gd name="T97" fmla="*/ 243 h 1191"/>
                  <a:gd name="T98" fmla="*/ 1735 w 1949"/>
                  <a:gd name="T99" fmla="*/ 296 h 1191"/>
                  <a:gd name="T100" fmla="*/ 1852 w 1949"/>
                  <a:gd name="T101" fmla="*/ 267 h 1191"/>
                  <a:gd name="T102" fmla="*/ 1929 w 1949"/>
                  <a:gd name="T103" fmla="*/ 262 h 1191"/>
                  <a:gd name="T104" fmla="*/ 1929 w 1949"/>
                  <a:gd name="T105" fmla="*/ 291 h 1191"/>
                  <a:gd name="T106" fmla="*/ 1925 w 1949"/>
                  <a:gd name="T107" fmla="*/ 325 h 1191"/>
                  <a:gd name="T108" fmla="*/ 1925 w 1949"/>
                  <a:gd name="T109" fmla="*/ 345 h 1191"/>
                  <a:gd name="T110" fmla="*/ 1925 w 1949"/>
                  <a:gd name="T111" fmla="*/ 413 h 1191"/>
                  <a:gd name="T112" fmla="*/ 1929 w 1949"/>
                  <a:gd name="T113" fmla="*/ 481 h 1191"/>
                  <a:gd name="T114" fmla="*/ 1818 w 1949"/>
                  <a:gd name="T115" fmla="*/ 525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9" h="1191">
                    <a:moveTo>
                      <a:pt x="1842" y="588"/>
                    </a:moveTo>
                    <a:lnTo>
                      <a:pt x="1842" y="598"/>
                    </a:lnTo>
                    <a:lnTo>
                      <a:pt x="1842" y="627"/>
                    </a:lnTo>
                    <a:lnTo>
                      <a:pt x="1837" y="636"/>
                    </a:lnTo>
                    <a:lnTo>
                      <a:pt x="1832" y="636"/>
                    </a:lnTo>
                    <a:lnTo>
                      <a:pt x="1818" y="627"/>
                    </a:lnTo>
                    <a:lnTo>
                      <a:pt x="1798" y="632"/>
                    </a:lnTo>
                    <a:lnTo>
                      <a:pt x="1788" y="641"/>
                    </a:lnTo>
                    <a:lnTo>
                      <a:pt x="1774" y="641"/>
                    </a:lnTo>
                    <a:lnTo>
                      <a:pt x="1769" y="632"/>
                    </a:lnTo>
                    <a:lnTo>
                      <a:pt x="1754" y="632"/>
                    </a:lnTo>
                    <a:lnTo>
                      <a:pt x="1750" y="641"/>
                    </a:lnTo>
                    <a:lnTo>
                      <a:pt x="1754" y="656"/>
                    </a:lnTo>
                    <a:lnTo>
                      <a:pt x="1759" y="661"/>
                    </a:lnTo>
                    <a:lnTo>
                      <a:pt x="1759" y="675"/>
                    </a:lnTo>
                    <a:lnTo>
                      <a:pt x="1740" y="656"/>
                    </a:lnTo>
                    <a:lnTo>
                      <a:pt x="1730" y="666"/>
                    </a:lnTo>
                    <a:lnTo>
                      <a:pt x="1735" y="675"/>
                    </a:lnTo>
                    <a:lnTo>
                      <a:pt x="1716" y="675"/>
                    </a:lnTo>
                    <a:lnTo>
                      <a:pt x="1706" y="685"/>
                    </a:lnTo>
                    <a:lnTo>
                      <a:pt x="1706" y="695"/>
                    </a:lnTo>
                    <a:lnTo>
                      <a:pt x="1716" y="700"/>
                    </a:lnTo>
                    <a:lnTo>
                      <a:pt x="1725" y="714"/>
                    </a:lnTo>
                    <a:lnTo>
                      <a:pt x="1735" y="729"/>
                    </a:lnTo>
                    <a:lnTo>
                      <a:pt x="1735" y="753"/>
                    </a:lnTo>
                    <a:lnTo>
                      <a:pt x="1730" y="768"/>
                    </a:lnTo>
                    <a:lnTo>
                      <a:pt x="1725" y="787"/>
                    </a:lnTo>
                    <a:lnTo>
                      <a:pt x="1725" y="792"/>
                    </a:lnTo>
                    <a:lnTo>
                      <a:pt x="1730" y="807"/>
                    </a:lnTo>
                    <a:lnTo>
                      <a:pt x="1730" y="816"/>
                    </a:lnTo>
                    <a:lnTo>
                      <a:pt x="1735" y="831"/>
                    </a:lnTo>
                    <a:lnTo>
                      <a:pt x="1730" y="845"/>
                    </a:lnTo>
                    <a:lnTo>
                      <a:pt x="1720" y="845"/>
                    </a:lnTo>
                    <a:lnTo>
                      <a:pt x="1711" y="860"/>
                    </a:lnTo>
                    <a:lnTo>
                      <a:pt x="1711" y="875"/>
                    </a:lnTo>
                    <a:lnTo>
                      <a:pt x="1701" y="884"/>
                    </a:lnTo>
                    <a:lnTo>
                      <a:pt x="1701" y="928"/>
                    </a:lnTo>
                    <a:lnTo>
                      <a:pt x="1706" y="952"/>
                    </a:lnTo>
                    <a:lnTo>
                      <a:pt x="1716" y="967"/>
                    </a:lnTo>
                    <a:lnTo>
                      <a:pt x="1735" y="972"/>
                    </a:lnTo>
                    <a:lnTo>
                      <a:pt x="1750" y="967"/>
                    </a:lnTo>
                    <a:lnTo>
                      <a:pt x="1764" y="977"/>
                    </a:lnTo>
                    <a:lnTo>
                      <a:pt x="1750" y="1011"/>
                    </a:lnTo>
                    <a:lnTo>
                      <a:pt x="1720" y="1020"/>
                    </a:lnTo>
                    <a:lnTo>
                      <a:pt x="1706" y="1006"/>
                    </a:lnTo>
                    <a:lnTo>
                      <a:pt x="1691" y="1025"/>
                    </a:lnTo>
                    <a:lnTo>
                      <a:pt x="1696" y="1035"/>
                    </a:lnTo>
                    <a:lnTo>
                      <a:pt x="1686" y="1045"/>
                    </a:lnTo>
                    <a:lnTo>
                      <a:pt x="1696" y="1059"/>
                    </a:lnTo>
                    <a:lnTo>
                      <a:pt x="1686" y="1064"/>
                    </a:lnTo>
                    <a:lnTo>
                      <a:pt x="1677" y="1064"/>
                    </a:lnTo>
                    <a:lnTo>
                      <a:pt x="1677" y="1084"/>
                    </a:lnTo>
                    <a:lnTo>
                      <a:pt x="1667" y="1098"/>
                    </a:lnTo>
                    <a:lnTo>
                      <a:pt x="1652" y="1103"/>
                    </a:lnTo>
                    <a:lnTo>
                      <a:pt x="1643" y="1098"/>
                    </a:lnTo>
                    <a:lnTo>
                      <a:pt x="1628" y="1093"/>
                    </a:lnTo>
                    <a:lnTo>
                      <a:pt x="1618" y="1093"/>
                    </a:lnTo>
                    <a:lnTo>
                      <a:pt x="1633" y="1113"/>
                    </a:lnTo>
                    <a:lnTo>
                      <a:pt x="1628" y="1118"/>
                    </a:lnTo>
                    <a:lnTo>
                      <a:pt x="1604" y="1132"/>
                    </a:lnTo>
                    <a:lnTo>
                      <a:pt x="1604" y="1142"/>
                    </a:lnTo>
                    <a:lnTo>
                      <a:pt x="1589" y="1161"/>
                    </a:lnTo>
                    <a:lnTo>
                      <a:pt x="1599" y="1166"/>
                    </a:lnTo>
                    <a:lnTo>
                      <a:pt x="1599" y="1191"/>
                    </a:lnTo>
                    <a:lnTo>
                      <a:pt x="1550" y="1161"/>
                    </a:lnTo>
                    <a:lnTo>
                      <a:pt x="1550" y="1147"/>
                    </a:lnTo>
                    <a:lnTo>
                      <a:pt x="1555" y="1132"/>
                    </a:lnTo>
                    <a:lnTo>
                      <a:pt x="1560" y="1118"/>
                    </a:lnTo>
                    <a:lnTo>
                      <a:pt x="1555" y="1108"/>
                    </a:lnTo>
                    <a:lnTo>
                      <a:pt x="1545" y="1103"/>
                    </a:lnTo>
                    <a:lnTo>
                      <a:pt x="1545" y="1098"/>
                    </a:lnTo>
                    <a:lnTo>
                      <a:pt x="1550" y="1084"/>
                    </a:lnTo>
                    <a:lnTo>
                      <a:pt x="1541" y="1074"/>
                    </a:lnTo>
                    <a:lnTo>
                      <a:pt x="1536" y="1064"/>
                    </a:lnTo>
                    <a:lnTo>
                      <a:pt x="1536" y="1054"/>
                    </a:lnTo>
                    <a:lnTo>
                      <a:pt x="1541" y="1040"/>
                    </a:lnTo>
                    <a:lnTo>
                      <a:pt x="1526" y="1040"/>
                    </a:lnTo>
                    <a:lnTo>
                      <a:pt x="1511" y="1035"/>
                    </a:lnTo>
                    <a:lnTo>
                      <a:pt x="1497" y="1045"/>
                    </a:lnTo>
                    <a:lnTo>
                      <a:pt x="1487" y="1035"/>
                    </a:lnTo>
                    <a:lnTo>
                      <a:pt x="1482" y="1050"/>
                    </a:lnTo>
                    <a:lnTo>
                      <a:pt x="1477" y="1054"/>
                    </a:lnTo>
                    <a:lnTo>
                      <a:pt x="1443" y="1069"/>
                    </a:lnTo>
                    <a:lnTo>
                      <a:pt x="1434" y="1054"/>
                    </a:lnTo>
                    <a:lnTo>
                      <a:pt x="1419" y="1050"/>
                    </a:lnTo>
                    <a:lnTo>
                      <a:pt x="1409" y="1054"/>
                    </a:lnTo>
                    <a:lnTo>
                      <a:pt x="1400" y="1045"/>
                    </a:lnTo>
                    <a:lnTo>
                      <a:pt x="1390" y="1020"/>
                    </a:lnTo>
                    <a:lnTo>
                      <a:pt x="1390" y="1011"/>
                    </a:lnTo>
                    <a:lnTo>
                      <a:pt x="1370" y="1001"/>
                    </a:lnTo>
                    <a:lnTo>
                      <a:pt x="1351" y="1016"/>
                    </a:lnTo>
                    <a:lnTo>
                      <a:pt x="1351" y="1030"/>
                    </a:lnTo>
                    <a:lnTo>
                      <a:pt x="1356" y="1035"/>
                    </a:lnTo>
                    <a:lnTo>
                      <a:pt x="1346" y="1050"/>
                    </a:lnTo>
                    <a:lnTo>
                      <a:pt x="1336" y="1050"/>
                    </a:lnTo>
                    <a:lnTo>
                      <a:pt x="1327" y="1074"/>
                    </a:lnTo>
                    <a:lnTo>
                      <a:pt x="1302" y="1079"/>
                    </a:lnTo>
                    <a:lnTo>
                      <a:pt x="1297" y="1084"/>
                    </a:lnTo>
                    <a:lnTo>
                      <a:pt x="1283" y="1084"/>
                    </a:lnTo>
                    <a:lnTo>
                      <a:pt x="1278" y="1074"/>
                    </a:lnTo>
                    <a:lnTo>
                      <a:pt x="1283" y="1069"/>
                    </a:lnTo>
                    <a:lnTo>
                      <a:pt x="1273" y="1050"/>
                    </a:lnTo>
                    <a:lnTo>
                      <a:pt x="1244" y="1045"/>
                    </a:lnTo>
                    <a:lnTo>
                      <a:pt x="1195" y="1030"/>
                    </a:lnTo>
                    <a:lnTo>
                      <a:pt x="1161" y="1030"/>
                    </a:lnTo>
                    <a:lnTo>
                      <a:pt x="1157" y="1020"/>
                    </a:lnTo>
                    <a:lnTo>
                      <a:pt x="1147" y="1016"/>
                    </a:lnTo>
                    <a:lnTo>
                      <a:pt x="1098" y="1016"/>
                    </a:lnTo>
                    <a:lnTo>
                      <a:pt x="1088" y="1011"/>
                    </a:lnTo>
                    <a:lnTo>
                      <a:pt x="1079" y="1006"/>
                    </a:lnTo>
                    <a:lnTo>
                      <a:pt x="1069" y="1001"/>
                    </a:lnTo>
                    <a:lnTo>
                      <a:pt x="1059" y="1001"/>
                    </a:lnTo>
                    <a:lnTo>
                      <a:pt x="1050" y="1011"/>
                    </a:lnTo>
                    <a:lnTo>
                      <a:pt x="1050" y="1016"/>
                    </a:lnTo>
                    <a:lnTo>
                      <a:pt x="1045" y="1006"/>
                    </a:lnTo>
                    <a:lnTo>
                      <a:pt x="1045" y="986"/>
                    </a:lnTo>
                    <a:lnTo>
                      <a:pt x="1020" y="967"/>
                    </a:lnTo>
                    <a:lnTo>
                      <a:pt x="1011" y="943"/>
                    </a:lnTo>
                    <a:lnTo>
                      <a:pt x="996" y="943"/>
                    </a:lnTo>
                    <a:lnTo>
                      <a:pt x="996" y="933"/>
                    </a:lnTo>
                    <a:lnTo>
                      <a:pt x="1016" y="913"/>
                    </a:lnTo>
                    <a:lnTo>
                      <a:pt x="1006" y="904"/>
                    </a:lnTo>
                    <a:lnTo>
                      <a:pt x="1006" y="894"/>
                    </a:lnTo>
                    <a:lnTo>
                      <a:pt x="991" y="894"/>
                    </a:lnTo>
                    <a:lnTo>
                      <a:pt x="986" y="899"/>
                    </a:lnTo>
                    <a:lnTo>
                      <a:pt x="977" y="899"/>
                    </a:lnTo>
                    <a:lnTo>
                      <a:pt x="972" y="899"/>
                    </a:lnTo>
                    <a:lnTo>
                      <a:pt x="972" y="879"/>
                    </a:lnTo>
                    <a:lnTo>
                      <a:pt x="957" y="884"/>
                    </a:lnTo>
                    <a:lnTo>
                      <a:pt x="947" y="904"/>
                    </a:lnTo>
                    <a:lnTo>
                      <a:pt x="943" y="918"/>
                    </a:lnTo>
                    <a:lnTo>
                      <a:pt x="928" y="933"/>
                    </a:lnTo>
                    <a:lnTo>
                      <a:pt x="923" y="952"/>
                    </a:lnTo>
                    <a:lnTo>
                      <a:pt x="913" y="957"/>
                    </a:lnTo>
                    <a:lnTo>
                      <a:pt x="899" y="957"/>
                    </a:lnTo>
                    <a:lnTo>
                      <a:pt x="894" y="943"/>
                    </a:lnTo>
                    <a:lnTo>
                      <a:pt x="870" y="943"/>
                    </a:lnTo>
                    <a:lnTo>
                      <a:pt x="860" y="967"/>
                    </a:lnTo>
                    <a:lnTo>
                      <a:pt x="845" y="962"/>
                    </a:lnTo>
                    <a:lnTo>
                      <a:pt x="826" y="1001"/>
                    </a:lnTo>
                    <a:lnTo>
                      <a:pt x="821" y="986"/>
                    </a:lnTo>
                    <a:lnTo>
                      <a:pt x="797" y="991"/>
                    </a:lnTo>
                    <a:lnTo>
                      <a:pt x="777" y="986"/>
                    </a:lnTo>
                    <a:lnTo>
                      <a:pt x="758" y="1006"/>
                    </a:lnTo>
                    <a:lnTo>
                      <a:pt x="748" y="982"/>
                    </a:lnTo>
                    <a:lnTo>
                      <a:pt x="734" y="977"/>
                    </a:lnTo>
                    <a:lnTo>
                      <a:pt x="719" y="952"/>
                    </a:lnTo>
                    <a:lnTo>
                      <a:pt x="704" y="952"/>
                    </a:lnTo>
                    <a:lnTo>
                      <a:pt x="695" y="933"/>
                    </a:lnTo>
                    <a:lnTo>
                      <a:pt x="685" y="938"/>
                    </a:lnTo>
                    <a:lnTo>
                      <a:pt x="661" y="943"/>
                    </a:lnTo>
                    <a:lnTo>
                      <a:pt x="656" y="933"/>
                    </a:lnTo>
                    <a:lnTo>
                      <a:pt x="651" y="923"/>
                    </a:lnTo>
                    <a:lnTo>
                      <a:pt x="646" y="918"/>
                    </a:lnTo>
                    <a:lnTo>
                      <a:pt x="641" y="904"/>
                    </a:lnTo>
                    <a:lnTo>
                      <a:pt x="641" y="875"/>
                    </a:lnTo>
                    <a:lnTo>
                      <a:pt x="631" y="860"/>
                    </a:lnTo>
                    <a:lnTo>
                      <a:pt x="622" y="860"/>
                    </a:lnTo>
                    <a:lnTo>
                      <a:pt x="612" y="865"/>
                    </a:lnTo>
                    <a:lnTo>
                      <a:pt x="602" y="870"/>
                    </a:lnTo>
                    <a:lnTo>
                      <a:pt x="607" y="855"/>
                    </a:lnTo>
                    <a:lnTo>
                      <a:pt x="612" y="841"/>
                    </a:lnTo>
                    <a:lnTo>
                      <a:pt x="622" y="836"/>
                    </a:lnTo>
                    <a:lnTo>
                      <a:pt x="617" y="821"/>
                    </a:lnTo>
                    <a:lnTo>
                      <a:pt x="607" y="811"/>
                    </a:lnTo>
                    <a:lnTo>
                      <a:pt x="602" y="807"/>
                    </a:lnTo>
                    <a:lnTo>
                      <a:pt x="593" y="811"/>
                    </a:lnTo>
                    <a:lnTo>
                      <a:pt x="583" y="802"/>
                    </a:lnTo>
                    <a:lnTo>
                      <a:pt x="568" y="792"/>
                    </a:lnTo>
                    <a:lnTo>
                      <a:pt x="568" y="777"/>
                    </a:lnTo>
                    <a:lnTo>
                      <a:pt x="563" y="768"/>
                    </a:lnTo>
                    <a:lnTo>
                      <a:pt x="549" y="763"/>
                    </a:lnTo>
                    <a:lnTo>
                      <a:pt x="539" y="772"/>
                    </a:lnTo>
                    <a:lnTo>
                      <a:pt x="525" y="772"/>
                    </a:lnTo>
                    <a:lnTo>
                      <a:pt x="525" y="782"/>
                    </a:lnTo>
                    <a:lnTo>
                      <a:pt x="529" y="792"/>
                    </a:lnTo>
                    <a:lnTo>
                      <a:pt x="510" y="797"/>
                    </a:lnTo>
                    <a:lnTo>
                      <a:pt x="505" y="807"/>
                    </a:lnTo>
                    <a:lnTo>
                      <a:pt x="500" y="811"/>
                    </a:lnTo>
                    <a:lnTo>
                      <a:pt x="491" y="807"/>
                    </a:lnTo>
                    <a:lnTo>
                      <a:pt x="495" y="802"/>
                    </a:lnTo>
                    <a:lnTo>
                      <a:pt x="500" y="797"/>
                    </a:lnTo>
                    <a:lnTo>
                      <a:pt x="495" y="782"/>
                    </a:lnTo>
                    <a:lnTo>
                      <a:pt x="486" y="782"/>
                    </a:lnTo>
                    <a:lnTo>
                      <a:pt x="491" y="768"/>
                    </a:lnTo>
                    <a:lnTo>
                      <a:pt x="471" y="777"/>
                    </a:lnTo>
                    <a:lnTo>
                      <a:pt x="471" y="787"/>
                    </a:lnTo>
                    <a:lnTo>
                      <a:pt x="461" y="797"/>
                    </a:lnTo>
                    <a:lnTo>
                      <a:pt x="452" y="797"/>
                    </a:lnTo>
                    <a:lnTo>
                      <a:pt x="447" y="807"/>
                    </a:lnTo>
                    <a:lnTo>
                      <a:pt x="432" y="807"/>
                    </a:lnTo>
                    <a:lnTo>
                      <a:pt x="422" y="792"/>
                    </a:lnTo>
                    <a:lnTo>
                      <a:pt x="413" y="807"/>
                    </a:lnTo>
                    <a:lnTo>
                      <a:pt x="408" y="811"/>
                    </a:lnTo>
                    <a:lnTo>
                      <a:pt x="393" y="811"/>
                    </a:lnTo>
                    <a:lnTo>
                      <a:pt x="384" y="807"/>
                    </a:lnTo>
                    <a:lnTo>
                      <a:pt x="379" y="811"/>
                    </a:lnTo>
                    <a:lnTo>
                      <a:pt x="369" y="807"/>
                    </a:lnTo>
                    <a:lnTo>
                      <a:pt x="364" y="802"/>
                    </a:lnTo>
                    <a:lnTo>
                      <a:pt x="354" y="787"/>
                    </a:lnTo>
                    <a:lnTo>
                      <a:pt x="335" y="787"/>
                    </a:lnTo>
                    <a:lnTo>
                      <a:pt x="330" y="782"/>
                    </a:lnTo>
                    <a:lnTo>
                      <a:pt x="306" y="792"/>
                    </a:lnTo>
                    <a:lnTo>
                      <a:pt x="291" y="797"/>
                    </a:lnTo>
                    <a:lnTo>
                      <a:pt x="286" y="792"/>
                    </a:lnTo>
                    <a:lnTo>
                      <a:pt x="296" y="772"/>
                    </a:lnTo>
                    <a:lnTo>
                      <a:pt x="277" y="777"/>
                    </a:lnTo>
                    <a:lnTo>
                      <a:pt x="272" y="758"/>
                    </a:lnTo>
                    <a:lnTo>
                      <a:pt x="248" y="768"/>
                    </a:lnTo>
                    <a:lnTo>
                      <a:pt x="243" y="743"/>
                    </a:lnTo>
                    <a:lnTo>
                      <a:pt x="228" y="734"/>
                    </a:lnTo>
                    <a:lnTo>
                      <a:pt x="218" y="724"/>
                    </a:lnTo>
                    <a:lnTo>
                      <a:pt x="213" y="709"/>
                    </a:lnTo>
                    <a:lnTo>
                      <a:pt x="194" y="695"/>
                    </a:lnTo>
                    <a:lnTo>
                      <a:pt x="184" y="704"/>
                    </a:lnTo>
                    <a:lnTo>
                      <a:pt x="179" y="704"/>
                    </a:lnTo>
                    <a:lnTo>
                      <a:pt x="170" y="695"/>
                    </a:lnTo>
                    <a:lnTo>
                      <a:pt x="179" y="690"/>
                    </a:lnTo>
                    <a:lnTo>
                      <a:pt x="199" y="685"/>
                    </a:lnTo>
                    <a:lnTo>
                      <a:pt x="194" y="666"/>
                    </a:lnTo>
                    <a:lnTo>
                      <a:pt x="165" y="680"/>
                    </a:lnTo>
                    <a:lnTo>
                      <a:pt x="170" y="670"/>
                    </a:lnTo>
                    <a:lnTo>
                      <a:pt x="170" y="656"/>
                    </a:lnTo>
                    <a:lnTo>
                      <a:pt x="160" y="646"/>
                    </a:lnTo>
                    <a:lnTo>
                      <a:pt x="155" y="646"/>
                    </a:lnTo>
                    <a:lnTo>
                      <a:pt x="141" y="651"/>
                    </a:lnTo>
                    <a:lnTo>
                      <a:pt x="126" y="636"/>
                    </a:lnTo>
                    <a:lnTo>
                      <a:pt x="126" y="627"/>
                    </a:lnTo>
                    <a:lnTo>
                      <a:pt x="116" y="627"/>
                    </a:lnTo>
                    <a:lnTo>
                      <a:pt x="102" y="622"/>
                    </a:lnTo>
                    <a:lnTo>
                      <a:pt x="92" y="612"/>
                    </a:lnTo>
                    <a:lnTo>
                      <a:pt x="97" y="602"/>
                    </a:lnTo>
                    <a:lnTo>
                      <a:pt x="107" y="607"/>
                    </a:lnTo>
                    <a:lnTo>
                      <a:pt x="121" y="612"/>
                    </a:lnTo>
                    <a:lnTo>
                      <a:pt x="107" y="598"/>
                    </a:lnTo>
                    <a:lnTo>
                      <a:pt x="102" y="593"/>
                    </a:lnTo>
                    <a:lnTo>
                      <a:pt x="111" y="588"/>
                    </a:lnTo>
                    <a:lnTo>
                      <a:pt x="116" y="578"/>
                    </a:lnTo>
                    <a:lnTo>
                      <a:pt x="111" y="568"/>
                    </a:lnTo>
                    <a:lnTo>
                      <a:pt x="97" y="559"/>
                    </a:lnTo>
                    <a:lnTo>
                      <a:pt x="87" y="549"/>
                    </a:lnTo>
                    <a:lnTo>
                      <a:pt x="73" y="544"/>
                    </a:lnTo>
                    <a:lnTo>
                      <a:pt x="68" y="549"/>
                    </a:lnTo>
                    <a:lnTo>
                      <a:pt x="53" y="563"/>
                    </a:lnTo>
                    <a:lnTo>
                      <a:pt x="53" y="549"/>
                    </a:lnTo>
                    <a:lnTo>
                      <a:pt x="43" y="534"/>
                    </a:lnTo>
                    <a:lnTo>
                      <a:pt x="43" y="515"/>
                    </a:lnTo>
                    <a:lnTo>
                      <a:pt x="29" y="515"/>
                    </a:lnTo>
                    <a:lnTo>
                      <a:pt x="14" y="505"/>
                    </a:lnTo>
                    <a:lnTo>
                      <a:pt x="4" y="500"/>
                    </a:lnTo>
                    <a:lnTo>
                      <a:pt x="0" y="486"/>
                    </a:lnTo>
                    <a:lnTo>
                      <a:pt x="9" y="476"/>
                    </a:lnTo>
                    <a:lnTo>
                      <a:pt x="19" y="452"/>
                    </a:lnTo>
                    <a:lnTo>
                      <a:pt x="29" y="437"/>
                    </a:lnTo>
                    <a:lnTo>
                      <a:pt x="48" y="427"/>
                    </a:lnTo>
                    <a:lnTo>
                      <a:pt x="48" y="413"/>
                    </a:lnTo>
                    <a:lnTo>
                      <a:pt x="63" y="403"/>
                    </a:lnTo>
                    <a:lnTo>
                      <a:pt x="92" y="403"/>
                    </a:lnTo>
                    <a:lnTo>
                      <a:pt x="107" y="393"/>
                    </a:lnTo>
                    <a:lnTo>
                      <a:pt x="111" y="369"/>
                    </a:lnTo>
                    <a:lnTo>
                      <a:pt x="126" y="354"/>
                    </a:lnTo>
                    <a:lnTo>
                      <a:pt x="150" y="350"/>
                    </a:lnTo>
                    <a:lnTo>
                      <a:pt x="155" y="340"/>
                    </a:lnTo>
                    <a:lnTo>
                      <a:pt x="150" y="330"/>
                    </a:lnTo>
                    <a:lnTo>
                      <a:pt x="165" y="316"/>
                    </a:lnTo>
                    <a:lnTo>
                      <a:pt x="179" y="320"/>
                    </a:lnTo>
                    <a:lnTo>
                      <a:pt x="179" y="306"/>
                    </a:lnTo>
                    <a:lnTo>
                      <a:pt x="170" y="301"/>
                    </a:lnTo>
                    <a:lnTo>
                      <a:pt x="165" y="286"/>
                    </a:lnTo>
                    <a:lnTo>
                      <a:pt x="150" y="277"/>
                    </a:lnTo>
                    <a:lnTo>
                      <a:pt x="145" y="247"/>
                    </a:lnTo>
                    <a:lnTo>
                      <a:pt x="165" y="243"/>
                    </a:lnTo>
                    <a:lnTo>
                      <a:pt x="170" y="218"/>
                    </a:lnTo>
                    <a:lnTo>
                      <a:pt x="165" y="209"/>
                    </a:lnTo>
                    <a:lnTo>
                      <a:pt x="155" y="194"/>
                    </a:lnTo>
                    <a:lnTo>
                      <a:pt x="150" y="121"/>
                    </a:lnTo>
                    <a:lnTo>
                      <a:pt x="155" y="121"/>
                    </a:lnTo>
                    <a:lnTo>
                      <a:pt x="170" y="111"/>
                    </a:lnTo>
                    <a:lnTo>
                      <a:pt x="189" y="97"/>
                    </a:lnTo>
                    <a:lnTo>
                      <a:pt x="184" y="87"/>
                    </a:lnTo>
                    <a:lnTo>
                      <a:pt x="175" y="77"/>
                    </a:lnTo>
                    <a:lnTo>
                      <a:pt x="179" y="53"/>
                    </a:lnTo>
                    <a:lnTo>
                      <a:pt x="199" y="53"/>
                    </a:lnTo>
                    <a:lnTo>
                      <a:pt x="184" y="34"/>
                    </a:lnTo>
                    <a:lnTo>
                      <a:pt x="199" y="34"/>
                    </a:lnTo>
                    <a:lnTo>
                      <a:pt x="209" y="29"/>
                    </a:lnTo>
                    <a:lnTo>
                      <a:pt x="218" y="34"/>
                    </a:lnTo>
                    <a:lnTo>
                      <a:pt x="223" y="29"/>
                    </a:lnTo>
                    <a:lnTo>
                      <a:pt x="238" y="19"/>
                    </a:lnTo>
                    <a:lnTo>
                      <a:pt x="252" y="19"/>
                    </a:lnTo>
                    <a:lnTo>
                      <a:pt x="272" y="4"/>
                    </a:lnTo>
                    <a:lnTo>
                      <a:pt x="277" y="9"/>
                    </a:lnTo>
                    <a:lnTo>
                      <a:pt x="286" y="9"/>
                    </a:lnTo>
                    <a:lnTo>
                      <a:pt x="301" y="43"/>
                    </a:lnTo>
                    <a:lnTo>
                      <a:pt x="320" y="43"/>
                    </a:lnTo>
                    <a:lnTo>
                      <a:pt x="340" y="63"/>
                    </a:lnTo>
                    <a:lnTo>
                      <a:pt x="340" y="73"/>
                    </a:lnTo>
                    <a:lnTo>
                      <a:pt x="374" y="107"/>
                    </a:lnTo>
                    <a:lnTo>
                      <a:pt x="408" y="92"/>
                    </a:lnTo>
                    <a:lnTo>
                      <a:pt x="422" y="102"/>
                    </a:lnTo>
                    <a:lnTo>
                      <a:pt x="422" y="87"/>
                    </a:lnTo>
                    <a:lnTo>
                      <a:pt x="432" y="87"/>
                    </a:lnTo>
                    <a:lnTo>
                      <a:pt x="457" y="77"/>
                    </a:lnTo>
                    <a:lnTo>
                      <a:pt x="457" y="87"/>
                    </a:lnTo>
                    <a:lnTo>
                      <a:pt x="461" y="92"/>
                    </a:lnTo>
                    <a:lnTo>
                      <a:pt x="466" y="92"/>
                    </a:lnTo>
                    <a:lnTo>
                      <a:pt x="476" y="87"/>
                    </a:lnTo>
                    <a:lnTo>
                      <a:pt x="491" y="97"/>
                    </a:lnTo>
                    <a:lnTo>
                      <a:pt x="486" y="121"/>
                    </a:lnTo>
                    <a:lnTo>
                      <a:pt x="495" y="121"/>
                    </a:lnTo>
                    <a:lnTo>
                      <a:pt x="500" y="107"/>
                    </a:lnTo>
                    <a:lnTo>
                      <a:pt x="510" y="111"/>
                    </a:lnTo>
                    <a:lnTo>
                      <a:pt x="520" y="102"/>
                    </a:lnTo>
                    <a:lnTo>
                      <a:pt x="544" y="111"/>
                    </a:lnTo>
                    <a:lnTo>
                      <a:pt x="559" y="107"/>
                    </a:lnTo>
                    <a:lnTo>
                      <a:pt x="573" y="126"/>
                    </a:lnTo>
                    <a:lnTo>
                      <a:pt x="583" y="126"/>
                    </a:lnTo>
                    <a:lnTo>
                      <a:pt x="588" y="107"/>
                    </a:lnTo>
                    <a:lnTo>
                      <a:pt x="598" y="102"/>
                    </a:lnTo>
                    <a:lnTo>
                      <a:pt x="602" y="116"/>
                    </a:lnTo>
                    <a:lnTo>
                      <a:pt x="617" y="126"/>
                    </a:lnTo>
                    <a:lnTo>
                      <a:pt x="627" y="116"/>
                    </a:lnTo>
                    <a:lnTo>
                      <a:pt x="646" y="131"/>
                    </a:lnTo>
                    <a:lnTo>
                      <a:pt x="656" y="131"/>
                    </a:lnTo>
                    <a:lnTo>
                      <a:pt x="661" y="121"/>
                    </a:lnTo>
                    <a:lnTo>
                      <a:pt x="670" y="126"/>
                    </a:lnTo>
                    <a:lnTo>
                      <a:pt x="670" y="131"/>
                    </a:lnTo>
                    <a:lnTo>
                      <a:pt x="680" y="141"/>
                    </a:lnTo>
                    <a:lnTo>
                      <a:pt x="690" y="141"/>
                    </a:lnTo>
                    <a:lnTo>
                      <a:pt x="695" y="136"/>
                    </a:lnTo>
                    <a:lnTo>
                      <a:pt x="714" y="126"/>
                    </a:lnTo>
                    <a:lnTo>
                      <a:pt x="729" y="121"/>
                    </a:lnTo>
                    <a:lnTo>
                      <a:pt x="753" y="121"/>
                    </a:lnTo>
                    <a:lnTo>
                      <a:pt x="763" y="126"/>
                    </a:lnTo>
                    <a:lnTo>
                      <a:pt x="768" y="131"/>
                    </a:lnTo>
                    <a:lnTo>
                      <a:pt x="768" y="145"/>
                    </a:lnTo>
                    <a:lnTo>
                      <a:pt x="777" y="141"/>
                    </a:lnTo>
                    <a:lnTo>
                      <a:pt x="787" y="141"/>
                    </a:lnTo>
                    <a:lnTo>
                      <a:pt x="787" y="150"/>
                    </a:lnTo>
                    <a:lnTo>
                      <a:pt x="792" y="160"/>
                    </a:lnTo>
                    <a:lnTo>
                      <a:pt x="787" y="165"/>
                    </a:lnTo>
                    <a:lnTo>
                      <a:pt x="821" y="165"/>
                    </a:lnTo>
                    <a:lnTo>
                      <a:pt x="826" y="170"/>
                    </a:lnTo>
                    <a:lnTo>
                      <a:pt x="826" y="194"/>
                    </a:lnTo>
                    <a:lnTo>
                      <a:pt x="821" y="194"/>
                    </a:lnTo>
                    <a:lnTo>
                      <a:pt x="826" y="209"/>
                    </a:lnTo>
                    <a:lnTo>
                      <a:pt x="845" y="194"/>
                    </a:lnTo>
                    <a:lnTo>
                      <a:pt x="841" y="175"/>
                    </a:lnTo>
                    <a:lnTo>
                      <a:pt x="845" y="165"/>
                    </a:lnTo>
                    <a:lnTo>
                      <a:pt x="855" y="160"/>
                    </a:lnTo>
                    <a:lnTo>
                      <a:pt x="870" y="150"/>
                    </a:lnTo>
                    <a:lnTo>
                      <a:pt x="870" y="160"/>
                    </a:lnTo>
                    <a:lnTo>
                      <a:pt x="879" y="165"/>
                    </a:lnTo>
                    <a:lnTo>
                      <a:pt x="889" y="160"/>
                    </a:lnTo>
                    <a:lnTo>
                      <a:pt x="894" y="155"/>
                    </a:lnTo>
                    <a:lnTo>
                      <a:pt x="894" y="141"/>
                    </a:lnTo>
                    <a:lnTo>
                      <a:pt x="904" y="136"/>
                    </a:lnTo>
                    <a:lnTo>
                      <a:pt x="913" y="131"/>
                    </a:lnTo>
                    <a:lnTo>
                      <a:pt x="913" y="116"/>
                    </a:lnTo>
                    <a:lnTo>
                      <a:pt x="928" y="126"/>
                    </a:lnTo>
                    <a:lnTo>
                      <a:pt x="938" y="126"/>
                    </a:lnTo>
                    <a:lnTo>
                      <a:pt x="943" y="131"/>
                    </a:lnTo>
                    <a:lnTo>
                      <a:pt x="947" y="136"/>
                    </a:lnTo>
                    <a:lnTo>
                      <a:pt x="957" y="150"/>
                    </a:lnTo>
                    <a:lnTo>
                      <a:pt x="962" y="145"/>
                    </a:lnTo>
                    <a:lnTo>
                      <a:pt x="972" y="141"/>
                    </a:lnTo>
                    <a:lnTo>
                      <a:pt x="977" y="145"/>
                    </a:lnTo>
                    <a:lnTo>
                      <a:pt x="982" y="145"/>
                    </a:lnTo>
                    <a:lnTo>
                      <a:pt x="986" y="136"/>
                    </a:lnTo>
                    <a:lnTo>
                      <a:pt x="982" y="131"/>
                    </a:lnTo>
                    <a:lnTo>
                      <a:pt x="986" y="121"/>
                    </a:lnTo>
                    <a:lnTo>
                      <a:pt x="991" y="121"/>
                    </a:lnTo>
                    <a:lnTo>
                      <a:pt x="1001" y="116"/>
                    </a:lnTo>
                    <a:lnTo>
                      <a:pt x="1006" y="107"/>
                    </a:lnTo>
                    <a:lnTo>
                      <a:pt x="1025" y="107"/>
                    </a:lnTo>
                    <a:lnTo>
                      <a:pt x="1040" y="111"/>
                    </a:lnTo>
                    <a:lnTo>
                      <a:pt x="1045" y="107"/>
                    </a:lnTo>
                    <a:lnTo>
                      <a:pt x="1045" y="87"/>
                    </a:lnTo>
                    <a:lnTo>
                      <a:pt x="1059" y="63"/>
                    </a:lnTo>
                    <a:lnTo>
                      <a:pt x="1064" y="58"/>
                    </a:lnTo>
                    <a:lnTo>
                      <a:pt x="1069" y="43"/>
                    </a:lnTo>
                    <a:lnTo>
                      <a:pt x="1074" y="29"/>
                    </a:lnTo>
                    <a:lnTo>
                      <a:pt x="1064" y="29"/>
                    </a:lnTo>
                    <a:lnTo>
                      <a:pt x="1059" y="24"/>
                    </a:lnTo>
                    <a:lnTo>
                      <a:pt x="1059" y="19"/>
                    </a:lnTo>
                    <a:lnTo>
                      <a:pt x="1064" y="9"/>
                    </a:lnTo>
                    <a:lnTo>
                      <a:pt x="1093" y="0"/>
                    </a:lnTo>
                    <a:lnTo>
                      <a:pt x="1108" y="4"/>
                    </a:lnTo>
                    <a:lnTo>
                      <a:pt x="1118" y="0"/>
                    </a:lnTo>
                    <a:lnTo>
                      <a:pt x="1127" y="0"/>
                    </a:lnTo>
                    <a:lnTo>
                      <a:pt x="1137" y="9"/>
                    </a:lnTo>
                    <a:lnTo>
                      <a:pt x="1137" y="24"/>
                    </a:lnTo>
                    <a:lnTo>
                      <a:pt x="1142" y="29"/>
                    </a:lnTo>
                    <a:lnTo>
                      <a:pt x="1166" y="34"/>
                    </a:lnTo>
                    <a:lnTo>
                      <a:pt x="1171" y="34"/>
                    </a:lnTo>
                    <a:lnTo>
                      <a:pt x="1176" y="29"/>
                    </a:lnTo>
                    <a:lnTo>
                      <a:pt x="1191" y="38"/>
                    </a:lnTo>
                    <a:lnTo>
                      <a:pt x="1205" y="43"/>
                    </a:lnTo>
                    <a:lnTo>
                      <a:pt x="1210" y="48"/>
                    </a:lnTo>
                    <a:lnTo>
                      <a:pt x="1205" y="58"/>
                    </a:lnTo>
                    <a:lnTo>
                      <a:pt x="1229" y="73"/>
                    </a:lnTo>
                    <a:lnTo>
                      <a:pt x="1229" y="102"/>
                    </a:lnTo>
                    <a:lnTo>
                      <a:pt x="1239" y="111"/>
                    </a:lnTo>
                    <a:lnTo>
                      <a:pt x="1249" y="116"/>
                    </a:lnTo>
                    <a:lnTo>
                      <a:pt x="1244" y="136"/>
                    </a:lnTo>
                    <a:lnTo>
                      <a:pt x="1254" y="141"/>
                    </a:lnTo>
                    <a:lnTo>
                      <a:pt x="1263" y="141"/>
                    </a:lnTo>
                    <a:lnTo>
                      <a:pt x="1263" y="160"/>
                    </a:lnTo>
                    <a:lnTo>
                      <a:pt x="1268" y="165"/>
                    </a:lnTo>
                    <a:lnTo>
                      <a:pt x="1278" y="179"/>
                    </a:lnTo>
                    <a:lnTo>
                      <a:pt x="1283" y="194"/>
                    </a:lnTo>
                    <a:lnTo>
                      <a:pt x="1302" y="194"/>
                    </a:lnTo>
                    <a:lnTo>
                      <a:pt x="1307" y="179"/>
                    </a:lnTo>
                    <a:lnTo>
                      <a:pt x="1307" y="175"/>
                    </a:lnTo>
                    <a:lnTo>
                      <a:pt x="1317" y="165"/>
                    </a:lnTo>
                    <a:lnTo>
                      <a:pt x="1322" y="155"/>
                    </a:lnTo>
                    <a:lnTo>
                      <a:pt x="1351" y="150"/>
                    </a:lnTo>
                    <a:lnTo>
                      <a:pt x="1356" y="170"/>
                    </a:lnTo>
                    <a:lnTo>
                      <a:pt x="1361" y="179"/>
                    </a:lnTo>
                    <a:lnTo>
                      <a:pt x="1375" y="179"/>
                    </a:lnTo>
                    <a:lnTo>
                      <a:pt x="1370" y="189"/>
                    </a:lnTo>
                    <a:lnTo>
                      <a:pt x="1380" y="209"/>
                    </a:lnTo>
                    <a:lnTo>
                      <a:pt x="1395" y="204"/>
                    </a:lnTo>
                    <a:lnTo>
                      <a:pt x="1404" y="213"/>
                    </a:lnTo>
                    <a:lnTo>
                      <a:pt x="1414" y="218"/>
                    </a:lnTo>
                    <a:lnTo>
                      <a:pt x="1424" y="218"/>
                    </a:lnTo>
                    <a:lnTo>
                      <a:pt x="1434" y="213"/>
                    </a:lnTo>
                    <a:lnTo>
                      <a:pt x="1453" y="213"/>
                    </a:lnTo>
                    <a:lnTo>
                      <a:pt x="1468" y="209"/>
                    </a:lnTo>
                    <a:lnTo>
                      <a:pt x="1472" y="199"/>
                    </a:lnTo>
                    <a:lnTo>
                      <a:pt x="1472" y="184"/>
                    </a:lnTo>
                    <a:lnTo>
                      <a:pt x="1477" y="184"/>
                    </a:lnTo>
                    <a:lnTo>
                      <a:pt x="1487" y="179"/>
                    </a:lnTo>
                    <a:lnTo>
                      <a:pt x="1492" y="189"/>
                    </a:lnTo>
                    <a:lnTo>
                      <a:pt x="1516" y="189"/>
                    </a:lnTo>
                    <a:lnTo>
                      <a:pt x="1550" y="194"/>
                    </a:lnTo>
                    <a:lnTo>
                      <a:pt x="1565" y="209"/>
                    </a:lnTo>
                    <a:lnTo>
                      <a:pt x="1579" y="223"/>
                    </a:lnTo>
                    <a:lnTo>
                      <a:pt x="1589" y="247"/>
                    </a:lnTo>
                    <a:lnTo>
                      <a:pt x="1609" y="262"/>
                    </a:lnTo>
                    <a:lnTo>
                      <a:pt x="1628" y="243"/>
                    </a:lnTo>
                    <a:lnTo>
                      <a:pt x="1643" y="262"/>
                    </a:lnTo>
                    <a:lnTo>
                      <a:pt x="1667" y="257"/>
                    </a:lnTo>
                    <a:lnTo>
                      <a:pt x="1672" y="272"/>
                    </a:lnTo>
                    <a:lnTo>
                      <a:pt x="1691" y="272"/>
                    </a:lnTo>
                    <a:lnTo>
                      <a:pt x="1696" y="277"/>
                    </a:lnTo>
                    <a:lnTo>
                      <a:pt x="1711" y="286"/>
                    </a:lnTo>
                    <a:lnTo>
                      <a:pt x="1711" y="291"/>
                    </a:lnTo>
                    <a:lnTo>
                      <a:pt x="1730" y="291"/>
                    </a:lnTo>
                    <a:lnTo>
                      <a:pt x="1735" y="296"/>
                    </a:lnTo>
                    <a:lnTo>
                      <a:pt x="1745" y="306"/>
                    </a:lnTo>
                    <a:lnTo>
                      <a:pt x="1754" y="301"/>
                    </a:lnTo>
                    <a:lnTo>
                      <a:pt x="1764" y="291"/>
                    </a:lnTo>
                    <a:lnTo>
                      <a:pt x="1793" y="277"/>
                    </a:lnTo>
                    <a:lnTo>
                      <a:pt x="1808" y="277"/>
                    </a:lnTo>
                    <a:lnTo>
                      <a:pt x="1822" y="252"/>
                    </a:lnTo>
                    <a:lnTo>
                      <a:pt x="1847" y="252"/>
                    </a:lnTo>
                    <a:lnTo>
                      <a:pt x="1852" y="262"/>
                    </a:lnTo>
                    <a:lnTo>
                      <a:pt x="1852" y="267"/>
                    </a:lnTo>
                    <a:lnTo>
                      <a:pt x="1876" y="272"/>
                    </a:lnTo>
                    <a:lnTo>
                      <a:pt x="1876" y="252"/>
                    </a:lnTo>
                    <a:lnTo>
                      <a:pt x="1881" y="238"/>
                    </a:lnTo>
                    <a:lnTo>
                      <a:pt x="1900" y="243"/>
                    </a:lnTo>
                    <a:lnTo>
                      <a:pt x="1915" y="238"/>
                    </a:lnTo>
                    <a:lnTo>
                      <a:pt x="1920" y="243"/>
                    </a:lnTo>
                    <a:lnTo>
                      <a:pt x="1920" y="252"/>
                    </a:lnTo>
                    <a:lnTo>
                      <a:pt x="1925" y="262"/>
                    </a:lnTo>
                    <a:lnTo>
                      <a:pt x="1929" y="262"/>
                    </a:lnTo>
                    <a:lnTo>
                      <a:pt x="1939" y="257"/>
                    </a:lnTo>
                    <a:lnTo>
                      <a:pt x="1944" y="267"/>
                    </a:lnTo>
                    <a:lnTo>
                      <a:pt x="1944" y="277"/>
                    </a:lnTo>
                    <a:lnTo>
                      <a:pt x="1949" y="282"/>
                    </a:lnTo>
                    <a:lnTo>
                      <a:pt x="1949" y="286"/>
                    </a:lnTo>
                    <a:lnTo>
                      <a:pt x="1944" y="286"/>
                    </a:lnTo>
                    <a:lnTo>
                      <a:pt x="1939" y="286"/>
                    </a:lnTo>
                    <a:lnTo>
                      <a:pt x="1934" y="286"/>
                    </a:lnTo>
                    <a:lnTo>
                      <a:pt x="1929" y="291"/>
                    </a:lnTo>
                    <a:lnTo>
                      <a:pt x="1929" y="301"/>
                    </a:lnTo>
                    <a:lnTo>
                      <a:pt x="1925" y="306"/>
                    </a:lnTo>
                    <a:lnTo>
                      <a:pt x="1920" y="311"/>
                    </a:lnTo>
                    <a:lnTo>
                      <a:pt x="1920" y="316"/>
                    </a:lnTo>
                    <a:lnTo>
                      <a:pt x="1925" y="316"/>
                    </a:lnTo>
                    <a:lnTo>
                      <a:pt x="1925" y="320"/>
                    </a:lnTo>
                    <a:lnTo>
                      <a:pt x="1920" y="320"/>
                    </a:lnTo>
                    <a:lnTo>
                      <a:pt x="1920" y="325"/>
                    </a:lnTo>
                    <a:lnTo>
                      <a:pt x="1925" y="325"/>
                    </a:lnTo>
                    <a:lnTo>
                      <a:pt x="1925" y="330"/>
                    </a:lnTo>
                    <a:lnTo>
                      <a:pt x="1920" y="335"/>
                    </a:lnTo>
                    <a:lnTo>
                      <a:pt x="1917" y="335"/>
                    </a:lnTo>
                    <a:lnTo>
                      <a:pt x="1915" y="330"/>
                    </a:lnTo>
                    <a:lnTo>
                      <a:pt x="1905" y="330"/>
                    </a:lnTo>
                    <a:lnTo>
                      <a:pt x="1915" y="335"/>
                    </a:lnTo>
                    <a:lnTo>
                      <a:pt x="1910" y="340"/>
                    </a:lnTo>
                    <a:lnTo>
                      <a:pt x="1920" y="340"/>
                    </a:lnTo>
                    <a:lnTo>
                      <a:pt x="1925" y="345"/>
                    </a:lnTo>
                    <a:lnTo>
                      <a:pt x="1925" y="359"/>
                    </a:lnTo>
                    <a:lnTo>
                      <a:pt x="1920" y="359"/>
                    </a:lnTo>
                    <a:lnTo>
                      <a:pt x="1920" y="369"/>
                    </a:lnTo>
                    <a:lnTo>
                      <a:pt x="1925" y="369"/>
                    </a:lnTo>
                    <a:lnTo>
                      <a:pt x="1925" y="374"/>
                    </a:lnTo>
                    <a:lnTo>
                      <a:pt x="1929" y="374"/>
                    </a:lnTo>
                    <a:lnTo>
                      <a:pt x="1929" y="388"/>
                    </a:lnTo>
                    <a:lnTo>
                      <a:pt x="1925" y="393"/>
                    </a:lnTo>
                    <a:lnTo>
                      <a:pt x="1925" y="413"/>
                    </a:lnTo>
                    <a:lnTo>
                      <a:pt x="1929" y="418"/>
                    </a:lnTo>
                    <a:lnTo>
                      <a:pt x="1929" y="427"/>
                    </a:lnTo>
                    <a:lnTo>
                      <a:pt x="1920" y="427"/>
                    </a:lnTo>
                    <a:lnTo>
                      <a:pt x="1920" y="442"/>
                    </a:lnTo>
                    <a:lnTo>
                      <a:pt x="1925" y="447"/>
                    </a:lnTo>
                    <a:lnTo>
                      <a:pt x="1929" y="447"/>
                    </a:lnTo>
                    <a:lnTo>
                      <a:pt x="1929" y="471"/>
                    </a:lnTo>
                    <a:lnTo>
                      <a:pt x="1925" y="476"/>
                    </a:lnTo>
                    <a:lnTo>
                      <a:pt x="1929" y="481"/>
                    </a:lnTo>
                    <a:lnTo>
                      <a:pt x="1929" y="486"/>
                    </a:lnTo>
                    <a:lnTo>
                      <a:pt x="1920" y="495"/>
                    </a:lnTo>
                    <a:lnTo>
                      <a:pt x="1910" y="486"/>
                    </a:lnTo>
                    <a:lnTo>
                      <a:pt x="1895" y="491"/>
                    </a:lnTo>
                    <a:lnTo>
                      <a:pt x="1886" y="491"/>
                    </a:lnTo>
                    <a:lnTo>
                      <a:pt x="1856" y="495"/>
                    </a:lnTo>
                    <a:lnTo>
                      <a:pt x="1861" y="520"/>
                    </a:lnTo>
                    <a:lnTo>
                      <a:pt x="1852" y="525"/>
                    </a:lnTo>
                    <a:lnTo>
                      <a:pt x="1818" y="525"/>
                    </a:lnTo>
                    <a:lnTo>
                      <a:pt x="1827" y="539"/>
                    </a:lnTo>
                    <a:lnTo>
                      <a:pt x="1822" y="549"/>
                    </a:lnTo>
                    <a:lnTo>
                      <a:pt x="1822" y="563"/>
                    </a:lnTo>
                    <a:lnTo>
                      <a:pt x="1832" y="568"/>
                    </a:lnTo>
                    <a:lnTo>
                      <a:pt x="1837" y="578"/>
                    </a:lnTo>
                    <a:lnTo>
                      <a:pt x="1842" y="583"/>
                    </a:lnTo>
                    <a:lnTo>
                      <a:pt x="1842" y="588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4">
                <a:extLst>
                  <a:ext uri="{FF2B5EF4-FFF2-40B4-BE49-F238E27FC236}">
                    <a16:creationId xmlns:a16="http://schemas.microsoft.com/office/drawing/2014/main" id="{9154326C-B9CB-B120-83DC-95F39C19C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419" y="4454756"/>
                <a:ext cx="350510" cy="347265"/>
              </a:xfrm>
              <a:custGeom>
                <a:avLst/>
                <a:gdLst>
                  <a:gd name="T0" fmla="*/ 569 w 1235"/>
                  <a:gd name="T1" fmla="*/ 1152 h 1225"/>
                  <a:gd name="T2" fmla="*/ 471 w 1235"/>
                  <a:gd name="T3" fmla="*/ 1167 h 1225"/>
                  <a:gd name="T4" fmla="*/ 403 w 1235"/>
                  <a:gd name="T5" fmla="*/ 1201 h 1225"/>
                  <a:gd name="T6" fmla="*/ 326 w 1235"/>
                  <a:gd name="T7" fmla="*/ 1216 h 1225"/>
                  <a:gd name="T8" fmla="*/ 243 w 1235"/>
                  <a:gd name="T9" fmla="*/ 1191 h 1225"/>
                  <a:gd name="T10" fmla="*/ 146 w 1235"/>
                  <a:gd name="T11" fmla="*/ 1109 h 1225"/>
                  <a:gd name="T12" fmla="*/ 87 w 1235"/>
                  <a:gd name="T13" fmla="*/ 1089 h 1225"/>
                  <a:gd name="T14" fmla="*/ 53 w 1235"/>
                  <a:gd name="T15" fmla="*/ 1026 h 1225"/>
                  <a:gd name="T16" fmla="*/ 68 w 1235"/>
                  <a:gd name="T17" fmla="*/ 977 h 1225"/>
                  <a:gd name="T18" fmla="*/ 10 w 1235"/>
                  <a:gd name="T19" fmla="*/ 934 h 1225"/>
                  <a:gd name="T20" fmla="*/ 34 w 1235"/>
                  <a:gd name="T21" fmla="*/ 846 h 1225"/>
                  <a:gd name="T22" fmla="*/ 73 w 1235"/>
                  <a:gd name="T23" fmla="*/ 759 h 1225"/>
                  <a:gd name="T24" fmla="*/ 121 w 1235"/>
                  <a:gd name="T25" fmla="*/ 705 h 1225"/>
                  <a:gd name="T26" fmla="*/ 170 w 1235"/>
                  <a:gd name="T27" fmla="*/ 642 h 1225"/>
                  <a:gd name="T28" fmla="*/ 209 w 1235"/>
                  <a:gd name="T29" fmla="*/ 623 h 1225"/>
                  <a:gd name="T30" fmla="*/ 170 w 1235"/>
                  <a:gd name="T31" fmla="*/ 516 h 1225"/>
                  <a:gd name="T32" fmla="*/ 185 w 1235"/>
                  <a:gd name="T33" fmla="*/ 462 h 1225"/>
                  <a:gd name="T34" fmla="*/ 228 w 1235"/>
                  <a:gd name="T35" fmla="*/ 438 h 1225"/>
                  <a:gd name="T36" fmla="*/ 199 w 1235"/>
                  <a:gd name="T37" fmla="*/ 389 h 1225"/>
                  <a:gd name="T38" fmla="*/ 180 w 1235"/>
                  <a:gd name="T39" fmla="*/ 311 h 1225"/>
                  <a:gd name="T40" fmla="*/ 219 w 1235"/>
                  <a:gd name="T41" fmla="*/ 268 h 1225"/>
                  <a:gd name="T42" fmla="*/ 228 w 1235"/>
                  <a:gd name="T43" fmla="*/ 209 h 1225"/>
                  <a:gd name="T44" fmla="*/ 253 w 1235"/>
                  <a:gd name="T45" fmla="*/ 88 h 1225"/>
                  <a:gd name="T46" fmla="*/ 330 w 1235"/>
                  <a:gd name="T47" fmla="*/ 136 h 1225"/>
                  <a:gd name="T48" fmla="*/ 360 w 1235"/>
                  <a:gd name="T49" fmla="*/ 83 h 1225"/>
                  <a:gd name="T50" fmla="*/ 364 w 1235"/>
                  <a:gd name="T51" fmla="*/ 0 h 1225"/>
                  <a:gd name="T52" fmla="*/ 481 w 1235"/>
                  <a:gd name="T53" fmla="*/ 15 h 1225"/>
                  <a:gd name="T54" fmla="*/ 530 w 1235"/>
                  <a:gd name="T55" fmla="*/ 68 h 1225"/>
                  <a:gd name="T56" fmla="*/ 569 w 1235"/>
                  <a:gd name="T57" fmla="*/ 102 h 1225"/>
                  <a:gd name="T58" fmla="*/ 622 w 1235"/>
                  <a:gd name="T59" fmla="*/ 122 h 1225"/>
                  <a:gd name="T60" fmla="*/ 642 w 1235"/>
                  <a:gd name="T61" fmla="*/ 180 h 1225"/>
                  <a:gd name="T62" fmla="*/ 661 w 1235"/>
                  <a:gd name="T63" fmla="*/ 248 h 1225"/>
                  <a:gd name="T64" fmla="*/ 710 w 1235"/>
                  <a:gd name="T65" fmla="*/ 268 h 1225"/>
                  <a:gd name="T66" fmla="*/ 778 w 1235"/>
                  <a:gd name="T67" fmla="*/ 311 h 1225"/>
                  <a:gd name="T68" fmla="*/ 841 w 1235"/>
                  <a:gd name="T69" fmla="*/ 365 h 1225"/>
                  <a:gd name="T70" fmla="*/ 885 w 1235"/>
                  <a:gd name="T71" fmla="*/ 413 h 1225"/>
                  <a:gd name="T72" fmla="*/ 919 w 1235"/>
                  <a:gd name="T73" fmla="*/ 477 h 1225"/>
                  <a:gd name="T74" fmla="*/ 894 w 1235"/>
                  <a:gd name="T75" fmla="*/ 530 h 1225"/>
                  <a:gd name="T76" fmla="*/ 953 w 1235"/>
                  <a:gd name="T77" fmla="*/ 564 h 1225"/>
                  <a:gd name="T78" fmla="*/ 1006 w 1235"/>
                  <a:gd name="T79" fmla="*/ 584 h 1225"/>
                  <a:gd name="T80" fmla="*/ 1026 w 1235"/>
                  <a:gd name="T81" fmla="*/ 623 h 1225"/>
                  <a:gd name="T82" fmla="*/ 1050 w 1235"/>
                  <a:gd name="T83" fmla="*/ 691 h 1225"/>
                  <a:gd name="T84" fmla="*/ 1089 w 1235"/>
                  <a:gd name="T85" fmla="*/ 720 h 1225"/>
                  <a:gd name="T86" fmla="*/ 1142 w 1235"/>
                  <a:gd name="T87" fmla="*/ 739 h 1225"/>
                  <a:gd name="T88" fmla="*/ 1196 w 1235"/>
                  <a:gd name="T89" fmla="*/ 807 h 1225"/>
                  <a:gd name="T90" fmla="*/ 1225 w 1235"/>
                  <a:gd name="T91" fmla="*/ 938 h 1225"/>
                  <a:gd name="T92" fmla="*/ 1162 w 1235"/>
                  <a:gd name="T93" fmla="*/ 963 h 1225"/>
                  <a:gd name="T94" fmla="*/ 1084 w 1235"/>
                  <a:gd name="T95" fmla="*/ 948 h 1225"/>
                  <a:gd name="T96" fmla="*/ 1011 w 1235"/>
                  <a:gd name="T97" fmla="*/ 909 h 1225"/>
                  <a:gd name="T98" fmla="*/ 933 w 1235"/>
                  <a:gd name="T99" fmla="*/ 866 h 1225"/>
                  <a:gd name="T100" fmla="*/ 851 w 1235"/>
                  <a:gd name="T101" fmla="*/ 895 h 1225"/>
                  <a:gd name="T102" fmla="*/ 778 w 1235"/>
                  <a:gd name="T103" fmla="*/ 900 h 1225"/>
                  <a:gd name="T104" fmla="*/ 714 w 1235"/>
                  <a:gd name="T105" fmla="*/ 890 h 1225"/>
                  <a:gd name="T106" fmla="*/ 719 w 1235"/>
                  <a:gd name="T107" fmla="*/ 987 h 1225"/>
                  <a:gd name="T108" fmla="*/ 690 w 1235"/>
                  <a:gd name="T109" fmla="*/ 1026 h 1225"/>
                  <a:gd name="T110" fmla="*/ 632 w 1235"/>
                  <a:gd name="T111" fmla="*/ 1109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35" h="1225">
                    <a:moveTo>
                      <a:pt x="622" y="1113"/>
                    </a:moveTo>
                    <a:lnTo>
                      <a:pt x="603" y="1118"/>
                    </a:lnTo>
                    <a:lnTo>
                      <a:pt x="598" y="1123"/>
                    </a:lnTo>
                    <a:lnTo>
                      <a:pt x="583" y="1123"/>
                    </a:lnTo>
                    <a:lnTo>
                      <a:pt x="578" y="1133"/>
                    </a:lnTo>
                    <a:lnTo>
                      <a:pt x="573" y="1138"/>
                    </a:lnTo>
                    <a:lnTo>
                      <a:pt x="569" y="1152"/>
                    </a:lnTo>
                    <a:lnTo>
                      <a:pt x="559" y="1157"/>
                    </a:lnTo>
                    <a:lnTo>
                      <a:pt x="544" y="1162"/>
                    </a:lnTo>
                    <a:lnTo>
                      <a:pt x="530" y="1167"/>
                    </a:lnTo>
                    <a:lnTo>
                      <a:pt x="515" y="1167"/>
                    </a:lnTo>
                    <a:lnTo>
                      <a:pt x="510" y="1162"/>
                    </a:lnTo>
                    <a:lnTo>
                      <a:pt x="491" y="1162"/>
                    </a:lnTo>
                    <a:lnTo>
                      <a:pt x="471" y="1167"/>
                    </a:lnTo>
                    <a:lnTo>
                      <a:pt x="457" y="1172"/>
                    </a:lnTo>
                    <a:lnTo>
                      <a:pt x="447" y="1177"/>
                    </a:lnTo>
                    <a:lnTo>
                      <a:pt x="437" y="1186"/>
                    </a:lnTo>
                    <a:lnTo>
                      <a:pt x="428" y="1191"/>
                    </a:lnTo>
                    <a:lnTo>
                      <a:pt x="418" y="1196"/>
                    </a:lnTo>
                    <a:lnTo>
                      <a:pt x="413" y="1196"/>
                    </a:lnTo>
                    <a:lnTo>
                      <a:pt x="403" y="1201"/>
                    </a:lnTo>
                    <a:lnTo>
                      <a:pt x="398" y="1206"/>
                    </a:lnTo>
                    <a:lnTo>
                      <a:pt x="389" y="1211"/>
                    </a:lnTo>
                    <a:lnTo>
                      <a:pt x="374" y="1225"/>
                    </a:lnTo>
                    <a:lnTo>
                      <a:pt x="364" y="1225"/>
                    </a:lnTo>
                    <a:lnTo>
                      <a:pt x="355" y="1220"/>
                    </a:lnTo>
                    <a:lnTo>
                      <a:pt x="345" y="1216"/>
                    </a:lnTo>
                    <a:lnTo>
                      <a:pt x="326" y="1216"/>
                    </a:lnTo>
                    <a:lnTo>
                      <a:pt x="316" y="1206"/>
                    </a:lnTo>
                    <a:lnTo>
                      <a:pt x="301" y="1201"/>
                    </a:lnTo>
                    <a:lnTo>
                      <a:pt x="292" y="1201"/>
                    </a:lnTo>
                    <a:lnTo>
                      <a:pt x="277" y="1196"/>
                    </a:lnTo>
                    <a:lnTo>
                      <a:pt x="262" y="1201"/>
                    </a:lnTo>
                    <a:lnTo>
                      <a:pt x="253" y="1196"/>
                    </a:lnTo>
                    <a:lnTo>
                      <a:pt x="243" y="1191"/>
                    </a:lnTo>
                    <a:lnTo>
                      <a:pt x="233" y="1182"/>
                    </a:lnTo>
                    <a:lnTo>
                      <a:pt x="223" y="1172"/>
                    </a:lnTo>
                    <a:lnTo>
                      <a:pt x="214" y="1157"/>
                    </a:lnTo>
                    <a:lnTo>
                      <a:pt x="155" y="1118"/>
                    </a:lnTo>
                    <a:lnTo>
                      <a:pt x="160" y="1113"/>
                    </a:lnTo>
                    <a:lnTo>
                      <a:pt x="160" y="1109"/>
                    </a:lnTo>
                    <a:lnTo>
                      <a:pt x="146" y="1109"/>
                    </a:lnTo>
                    <a:lnTo>
                      <a:pt x="146" y="1104"/>
                    </a:lnTo>
                    <a:lnTo>
                      <a:pt x="141" y="1104"/>
                    </a:lnTo>
                    <a:lnTo>
                      <a:pt x="131" y="1099"/>
                    </a:lnTo>
                    <a:lnTo>
                      <a:pt x="121" y="1089"/>
                    </a:lnTo>
                    <a:lnTo>
                      <a:pt x="112" y="1089"/>
                    </a:lnTo>
                    <a:lnTo>
                      <a:pt x="97" y="1094"/>
                    </a:lnTo>
                    <a:lnTo>
                      <a:pt x="87" y="1089"/>
                    </a:lnTo>
                    <a:lnTo>
                      <a:pt x="82" y="1084"/>
                    </a:lnTo>
                    <a:lnTo>
                      <a:pt x="73" y="1079"/>
                    </a:lnTo>
                    <a:lnTo>
                      <a:pt x="68" y="1070"/>
                    </a:lnTo>
                    <a:lnTo>
                      <a:pt x="63" y="1050"/>
                    </a:lnTo>
                    <a:lnTo>
                      <a:pt x="63" y="1045"/>
                    </a:lnTo>
                    <a:lnTo>
                      <a:pt x="53" y="1036"/>
                    </a:lnTo>
                    <a:lnTo>
                      <a:pt x="53" y="1026"/>
                    </a:lnTo>
                    <a:lnTo>
                      <a:pt x="48" y="1021"/>
                    </a:lnTo>
                    <a:lnTo>
                      <a:pt x="53" y="1011"/>
                    </a:lnTo>
                    <a:lnTo>
                      <a:pt x="53" y="1007"/>
                    </a:lnTo>
                    <a:lnTo>
                      <a:pt x="58" y="992"/>
                    </a:lnTo>
                    <a:lnTo>
                      <a:pt x="63" y="982"/>
                    </a:lnTo>
                    <a:lnTo>
                      <a:pt x="68" y="982"/>
                    </a:lnTo>
                    <a:lnTo>
                      <a:pt x="68" y="977"/>
                    </a:lnTo>
                    <a:lnTo>
                      <a:pt x="63" y="972"/>
                    </a:lnTo>
                    <a:lnTo>
                      <a:pt x="48" y="958"/>
                    </a:lnTo>
                    <a:lnTo>
                      <a:pt x="44" y="948"/>
                    </a:lnTo>
                    <a:lnTo>
                      <a:pt x="39" y="948"/>
                    </a:lnTo>
                    <a:lnTo>
                      <a:pt x="24" y="943"/>
                    </a:lnTo>
                    <a:lnTo>
                      <a:pt x="14" y="938"/>
                    </a:lnTo>
                    <a:lnTo>
                      <a:pt x="10" y="934"/>
                    </a:lnTo>
                    <a:lnTo>
                      <a:pt x="0" y="919"/>
                    </a:lnTo>
                    <a:lnTo>
                      <a:pt x="0" y="890"/>
                    </a:lnTo>
                    <a:lnTo>
                      <a:pt x="5" y="885"/>
                    </a:lnTo>
                    <a:lnTo>
                      <a:pt x="10" y="880"/>
                    </a:lnTo>
                    <a:lnTo>
                      <a:pt x="10" y="861"/>
                    </a:lnTo>
                    <a:lnTo>
                      <a:pt x="24" y="846"/>
                    </a:lnTo>
                    <a:lnTo>
                      <a:pt x="34" y="846"/>
                    </a:lnTo>
                    <a:lnTo>
                      <a:pt x="48" y="841"/>
                    </a:lnTo>
                    <a:lnTo>
                      <a:pt x="58" y="832"/>
                    </a:lnTo>
                    <a:lnTo>
                      <a:pt x="73" y="817"/>
                    </a:lnTo>
                    <a:lnTo>
                      <a:pt x="73" y="802"/>
                    </a:lnTo>
                    <a:lnTo>
                      <a:pt x="68" y="788"/>
                    </a:lnTo>
                    <a:lnTo>
                      <a:pt x="68" y="773"/>
                    </a:lnTo>
                    <a:lnTo>
                      <a:pt x="73" y="759"/>
                    </a:lnTo>
                    <a:lnTo>
                      <a:pt x="78" y="749"/>
                    </a:lnTo>
                    <a:lnTo>
                      <a:pt x="87" y="734"/>
                    </a:lnTo>
                    <a:lnTo>
                      <a:pt x="97" y="739"/>
                    </a:lnTo>
                    <a:lnTo>
                      <a:pt x="97" y="725"/>
                    </a:lnTo>
                    <a:lnTo>
                      <a:pt x="102" y="715"/>
                    </a:lnTo>
                    <a:lnTo>
                      <a:pt x="112" y="710"/>
                    </a:lnTo>
                    <a:lnTo>
                      <a:pt x="121" y="705"/>
                    </a:lnTo>
                    <a:lnTo>
                      <a:pt x="117" y="691"/>
                    </a:lnTo>
                    <a:lnTo>
                      <a:pt x="121" y="671"/>
                    </a:lnTo>
                    <a:lnTo>
                      <a:pt x="141" y="661"/>
                    </a:lnTo>
                    <a:lnTo>
                      <a:pt x="151" y="657"/>
                    </a:lnTo>
                    <a:lnTo>
                      <a:pt x="160" y="657"/>
                    </a:lnTo>
                    <a:lnTo>
                      <a:pt x="170" y="652"/>
                    </a:lnTo>
                    <a:lnTo>
                      <a:pt x="170" y="642"/>
                    </a:lnTo>
                    <a:lnTo>
                      <a:pt x="175" y="632"/>
                    </a:lnTo>
                    <a:lnTo>
                      <a:pt x="180" y="623"/>
                    </a:lnTo>
                    <a:lnTo>
                      <a:pt x="189" y="627"/>
                    </a:lnTo>
                    <a:lnTo>
                      <a:pt x="194" y="632"/>
                    </a:lnTo>
                    <a:lnTo>
                      <a:pt x="199" y="642"/>
                    </a:lnTo>
                    <a:lnTo>
                      <a:pt x="209" y="642"/>
                    </a:lnTo>
                    <a:lnTo>
                      <a:pt x="209" y="623"/>
                    </a:lnTo>
                    <a:lnTo>
                      <a:pt x="204" y="613"/>
                    </a:lnTo>
                    <a:lnTo>
                      <a:pt x="194" y="608"/>
                    </a:lnTo>
                    <a:lnTo>
                      <a:pt x="189" y="593"/>
                    </a:lnTo>
                    <a:lnTo>
                      <a:pt x="189" y="564"/>
                    </a:lnTo>
                    <a:lnTo>
                      <a:pt x="175" y="559"/>
                    </a:lnTo>
                    <a:lnTo>
                      <a:pt x="170" y="550"/>
                    </a:lnTo>
                    <a:lnTo>
                      <a:pt x="170" y="516"/>
                    </a:lnTo>
                    <a:lnTo>
                      <a:pt x="175" y="511"/>
                    </a:lnTo>
                    <a:lnTo>
                      <a:pt x="180" y="511"/>
                    </a:lnTo>
                    <a:lnTo>
                      <a:pt x="185" y="501"/>
                    </a:lnTo>
                    <a:lnTo>
                      <a:pt x="185" y="496"/>
                    </a:lnTo>
                    <a:lnTo>
                      <a:pt x="175" y="486"/>
                    </a:lnTo>
                    <a:lnTo>
                      <a:pt x="175" y="472"/>
                    </a:lnTo>
                    <a:lnTo>
                      <a:pt x="185" y="462"/>
                    </a:lnTo>
                    <a:lnTo>
                      <a:pt x="199" y="448"/>
                    </a:lnTo>
                    <a:lnTo>
                      <a:pt x="209" y="452"/>
                    </a:lnTo>
                    <a:lnTo>
                      <a:pt x="214" y="467"/>
                    </a:lnTo>
                    <a:lnTo>
                      <a:pt x="219" y="472"/>
                    </a:lnTo>
                    <a:lnTo>
                      <a:pt x="233" y="467"/>
                    </a:lnTo>
                    <a:lnTo>
                      <a:pt x="233" y="448"/>
                    </a:lnTo>
                    <a:lnTo>
                      <a:pt x="228" y="438"/>
                    </a:lnTo>
                    <a:lnTo>
                      <a:pt x="238" y="433"/>
                    </a:lnTo>
                    <a:lnTo>
                      <a:pt x="248" y="428"/>
                    </a:lnTo>
                    <a:lnTo>
                      <a:pt x="253" y="418"/>
                    </a:lnTo>
                    <a:lnTo>
                      <a:pt x="248" y="404"/>
                    </a:lnTo>
                    <a:lnTo>
                      <a:pt x="248" y="384"/>
                    </a:lnTo>
                    <a:lnTo>
                      <a:pt x="214" y="384"/>
                    </a:lnTo>
                    <a:lnTo>
                      <a:pt x="199" y="389"/>
                    </a:lnTo>
                    <a:lnTo>
                      <a:pt x="189" y="379"/>
                    </a:lnTo>
                    <a:lnTo>
                      <a:pt x="180" y="360"/>
                    </a:lnTo>
                    <a:lnTo>
                      <a:pt x="170" y="350"/>
                    </a:lnTo>
                    <a:lnTo>
                      <a:pt x="160" y="336"/>
                    </a:lnTo>
                    <a:lnTo>
                      <a:pt x="165" y="326"/>
                    </a:lnTo>
                    <a:lnTo>
                      <a:pt x="170" y="316"/>
                    </a:lnTo>
                    <a:lnTo>
                      <a:pt x="180" y="311"/>
                    </a:lnTo>
                    <a:lnTo>
                      <a:pt x="189" y="307"/>
                    </a:lnTo>
                    <a:lnTo>
                      <a:pt x="194" y="311"/>
                    </a:lnTo>
                    <a:lnTo>
                      <a:pt x="204" y="311"/>
                    </a:lnTo>
                    <a:lnTo>
                      <a:pt x="214" y="307"/>
                    </a:lnTo>
                    <a:lnTo>
                      <a:pt x="219" y="297"/>
                    </a:lnTo>
                    <a:lnTo>
                      <a:pt x="223" y="277"/>
                    </a:lnTo>
                    <a:lnTo>
                      <a:pt x="219" y="268"/>
                    </a:lnTo>
                    <a:lnTo>
                      <a:pt x="204" y="258"/>
                    </a:lnTo>
                    <a:lnTo>
                      <a:pt x="199" y="248"/>
                    </a:lnTo>
                    <a:lnTo>
                      <a:pt x="194" y="238"/>
                    </a:lnTo>
                    <a:lnTo>
                      <a:pt x="204" y="234"/>
                    </a:lnTo>
                    <a:lnTo>
                      <a:pt x="214" y="229"/>
                    </a:lnTo>
                    <a:lnTo>
                      <a:pt x="223" y="219"/>
                    </a:lnTo>
                    <a:lnTo>
                      <a:pt x="228" y="209"/>
                    </a:lnTo>
                    <a:lnTo>
                      <a:pt x="228" y="195"/>
                    </a:lnTo>
                    <a:lnTo>
                      <a:pt x="233" y="180"/>
                    </a:lnTo>
                    <a:lnTo>
                      <a:pt x="243" y="170"/>
                    </a:lnTo>
                    <a:lnTo>
                      <a:pt x="253" y="156"/>
                    </a:lnTo>
                    <a:lnTo>
                      <a:pt x="257" y="132"/>
                    </a:lnTo>
                    <a:lnTo>
                      <a:pt x="257" y="112"/>
                    </a:lnTo>
                    <a:lnTo>
                      <a:pt x="253" y="88"/>
                    </a:lnTo>
                    <a:lnTo>
                      <a:pt x="257" y="83"/>
                    </a:lnTo>
                    <a:lnTo>
                      <a:pt x="277" y="88"/>
                    </a:lnTo>
                    <a:lnTo>
                      <a:pt x="287" y="93"/>
                    </a:lnTo>
                    <a:lnTo>
                      <a:pt x="301" y="102"/>
                    </a:lnTo>
                    <a:lnTo>
                      <a:pt x="326" y="112"/>
                    </a:lnTo>
                    <a:lnTo>
                      <a:pt x="330" y="132"/>
                    </a:lnTo>
                    <a:lnTo>
                      <a:pt x="330" y="136"/>
                    </a:lnTo>
                    <a:lnTo>
                      <a:pt x="360" y="136"/>
                    </a:lnTo>
                    <a:lnTo>
                      <a:pt x="369" y="132"/>
                    </a:lnTo>
                    <a:lnTo>
                      <a:pt x="369" y="122"/>
                    </a:lnTo>
                    <a:lnTo>
                      <a:pt x="360" y="117"/>
                    </a:lnTo>
                    <a:lnTo>
                      <a:pt x="355" y="107"/>
                    </a:lnTo>
                    <a:lnTo>
                      <a:pt x="350" y="93"/>
                    </a:lnTo>
                    <a:lnTo>
                      <a:pt x="360" y="83"/>
                    </a:lnTo>
                    <a:lnTo>
                      <a:pt x="374" y="73"/>
                    </a:lnTo>
                    <a:lnTo>
                      <a:pt x="379" y="63"/>
                    </a:lnTo>
                    <a:lnTo>
                      <a:pt x="384" y="44"/>
                    </a:lnTo>
                    <a:lnTo>
                      <a:pt x="384" y="29"/>
                    </a:lnTo>
                    <a:lnTo>
                      <a:pt x="374" y="20"/>
                    </a:lnTo>
                    <a:lnTo>
                      <a:pt x="364" y="10"/>
                    </a:lnTo>
                    <a:lnTo>
                      <a:pt x="364" y="0"/>
                    </a:lnTo>
                    <a:lnTo>
                      <a:pt x="423" y="0"/>
                    </a:lnTo>
                    <a:lnTo>
                      <a:pt x="432" y="5"/>
                    </a:lnTo>
                    <a:lnTo>
                      <a:pt x="442" y="20"/>
                    </a:lnTo>
                    <a:lnTo>
                      <a:pt x="452" y="29"/>
                    </a:lnTo>
                    <a:lnTo>
                      <a:pt x="466" y="29"/>
                    </a:lnTo>
                    <a:lnTo>
                      <a:pt x="476" y="25"/>
                    </a:lnTo>
                    <a:lnTo>
                      <a:pt x="481" y="15"/>
                    </a:lnTo>
                    <a:lnTo>
                      <a:pt x="486" y="10"/>
                    </a:lnTo>
                    <a:lnTo>
                      <a:pt x="496" y="25"/>
                    </a:lnTo>
                    <a:lnTo>
                      <a:pt x="501" y="34"/>
                    </a:lnTo>
                    <a:lnTo>
                      <a:pt x="515" y="34"/>
                    </a:lnTo>
                    <a:lnTo>
                      <a:pt x="525" y="44"/>
                    </a:lnTo>
                    <a:lnTo>
                      <a:pt x="530" y="54"/>
                    </a:lnTo>
                    <a:lnTo>
                      <a:pt x="530" y="68"/>
                    </a:lnTo>
                    <a:lnTo>
                      <a:pt x="525" y="78"/>
                    </a:lnTo>
                    <a:lnTo>
                      <a:pt x="525" y="102"/>
                    </a:lnTo>
                    <a:lnTo>
                      <a:pt x="535" y="117"/>
                    </a:lnTo>
                    <a:lnTo>
                      <a:pt x="544" y="122"/>
                    </a:lnTo>
                    <a:lnTo>
                      <a:pt x="554" y="122"/>
                    </a:lnTo>
                    <a:lnTo>
                      <a:pt x="559" y="112"/>
                    </a:lnTo>
                    <a:lnTo>
                      <a:pt x="569" y="102"/>
                    </a:lnTo>
                    <a:lnTo>
                      <a:pt x="573" y="98"/>
                    </a:lnTo>
                    <a:lnTo>
                      <a:pt x="583" y="93"/>
                    </a:lnTo>
                    <a:lnTo>
                      <a:pt x="588" y="98"/>
                    </a:lnTo>
                    <a:lnTo>
                      <a:pt x="598" y="102"/>
                    </a:lnTo>
                    <a:lnTo>
                      <a:pt x="607" y="112"/>
                    </a:lnTo>
                    <a:lnTo>
                      <a:pt x="612" y="117"/>
                    </a:lnTo>
                    <a:lnTo>
                      <a:pt x="622" y="122"/>
                    </a:lnTo>
                    <a:lnTo>
                      <a:pt x="637" y="132"/>
                    </a:lnTo>
                    <a:lnTo>
                      <a:pt x="642" y="141"/>
                    </a:lnTo>
                    <a:lnTo>
                      <a:pt x="651" y="151"/>
                    </a:lnTo>
                    <a:lnTo>
                      <a:pt x="651" y="161"/>
                    </a:lnTo>
                    <a:lnTo>
                      <a:pt x="656" y="166"/>
                    </a:lnTo>
                    <a:lnTo>
                      <a:pt x="651" y="175"/>
                    </a:lnTo>
                    <a:lnTo>
                      <a:pt x="642" y="180"/>
                    </a:lnTo>
                    <a:lnTo>
                      <a:pt x="637" y="185"/>
                    </a:lnTo>
                    <a:lnTo>
                      <a:pt x="637" y="204"/>
                    </a:lnTo>
                    <a:lnTo>
                      <a:pt x="642" y="214"/>
                    </a:lnTo>
                    <a:lnTo>
                      <a:pt x="646" y="224"/>
                    </a:lnTo>
                    <a:lnTo>
                      <a:pt x="651" y="229"/>
                    </a:lnTo>
                    <a:lnTo>
                      <a:pt x="656" y="238"/>
                    </a:lnTo>
                    <a:lnTo>
                      <a:pt x="661" y="248"/>
                    </a:lnTo>
                    <a:lnTo>
                      <a:pt x="666" y="253"/>
                    </a:lnTo>
                    <a:lnTo>
                      <a:pt x="675" y="253"/>
                    </a:lnTo>
                    <a:lnTo>
                      <a:pt x="680" y="258"/>
                    </a:lnTo>
                    <a:lnTo>
                      <a:pt x="685" y="268"/>
                    </a:lnTo>
                    <a:lnTo>
                      <a:pt x="690" y="273"/>
                    </a:lnTo>
                    <a:lnTo>
                      <a:pt x="700" y="277"/>
                    </a:lnTo>
                    <a:lnTo>
                      <a:pt x="710" y="268"/>
                    </a:lnTo>
                    <a:lnTo>
                      <a:pt x="724" y="268"/>
                    </a:lnTo>
                    <a:lnTo>
                      <a:pt x="729" y="277"/>
                    </a:lnTo>
                    <a:lnTo>
                      <a:pt x="739" y="287"/>
                    </a:lnTo>
                    <a:lnTo>
                      <a:pt x="753" y="292"/>
                    </a:lnTo>
                    <a:lnTo>
                      <a:pt x="758" y="297"/>
                    </a:lnTo>
                    <a:lnTo>
                      <a:pt x="768" y="302"/>
                    </a:lnTo>
                    <a:lnTo>
                      <a:pt x="778" y="311"/>
                    </a:lnTo>
                    <a:lnTo>
                      <a:pt x="787" y="321"/>
                    </a:lnTo>
                    <a:lnTo>
                      <a:pt x="797" y="326"/>
                    </a:lnTo>
                    <a:lnTo>
                      <a:pt x="807" y="331"/>
                    </a:lnTo>
                    <a:lnTo>
                      <a:pt x="816" y="341"/>
                    </a:lnTo>
                    <a:lnTo>
                      <a:pt x="826" y="350"/>
                    </a:lnTo>
                    <a:lnTo>
                      <a:pt x="836" y="360"/>
                    </a:lnTo>
                    <a:lnTo>
                      <a:pt x="841" y="365"/>
                    </a:lnTo>
                    <a:lnTo>
                      <a:pt x="851" y="370"/>
                    </a:lnTo>
                    <a:lnTo>
                      <a:pt x="855" y="375"/>
                    </a:lnTo>
                    <a:lnTo>
                      <a:pt x="860" y="384"/>
                    </a:lnTo>
                    <a:lnTo>
                      <a:pt x="865" y="394"/>
                    </a:lnTo>
                    <a:lnTo>
                      <a:pt x="875" y="404"/>
                    </a:lnTo>
                    <a:lnTo>
                      <a:pt x="880" y="409"/>
                    </a:lnTo>
                    <a:lnTo>
                      <a:pt x="885" y="413"/>
                    </a:lnTo>
                    <a:lnTo>
                      <a:pt x="889" y="423"/>
                    </a:lnTo>
                    <a:lnTo>
                      <a:pt x="899" y="433"/>
                    </a:lnTo>
                    <a:lnTo>
                      <a:pt x="909" y="443"/>
                    </a:lnTo>
                    <a:lnTo>
                      <a:pt x="919" y="448"/>
                    </a:lnTo>
                    <a:lnTo>
                      <a:pt x="919" y="457"/>
                    </a:lnTo>
                    <a:lnTo>
                      <a:pt x="923" y="467"/>
                    </a:lnTo>
                    <a:lnTo>
                      <a:pt x="919" y="477"/>
                    </a:lnTo>
                    <a:lnTo>
                      <a:pt x="909" y="482"/>
                    </a:lnTo>
                    <a:lnTo>
                      <a:pt x="904" y="491"/>
                    </a:lnTo>
                    <a:lnTo>
                      <a:pt x="899" y="496"/>
                    </a:lnTo>
                    <a:lnTo>
                      <a:pt x="889" y="506"/>
                    </a:lnTo>
                    <a:lnTo>
                      <a:pt x="885" y="511"/>
                    </a:lnTo>
                    <a:lnTo>
                      <a:pt x="885" y="520"/>
                    </a:lnTo>
                    <a:lnTo>
                      <a:pt x="894" y="530"/>
                    </a:lnTo>
                    <a:lnTo>
                      <a:pt x="899" y="535"/>
                    </a:lnTo>
                    <a:lnTo>
                      <a:pt x="909" y="535"/>
                    </a:lnTo>
                    <a:lnTo>
                      <a:pt x="919" y="540"/>
                    </a:lnTo>
                    <a:lnTo>
                      <a:pt x="928" y="545"/>
                    </a:lnTo>
                    <a:lnTo>
                      <a:pt x="938" y="550"/>
                    </a:lnTo>
                    <a:lnTo>
                      <a:pt x="943" y="554"/>
                    </a:lnTo>
                    <a:lnTo>
                      <a:pt x="953" y="564"/>
                    </a:lnTo>
                    <a:lnTo>
                      <a:pt x="962" y="564"/>
                    </a:lnTo>
                    <a:lnTo>
                      <a:pt x="967" y="559"/>
                    </a:lnTo>
                    <a:lnTo>
                      <a:pt x="977" y="554"/>
                    </a:lnTo>
                    <a:lnTo>
                      <a:pt x="987" y="554"/>
                    </a:lnTo>
                    <a:lnTo>
                      <a:pt x="991" y="564"/>
                    </a:lnTo>
                    <a:lnTo>
                      <a:pt x="1001" y="574"/>
                    </a:lnTo>
                    <a:lnTo>
                      <a:pt x="1006" y="584"/>
                    </a:lnTo>
                    <a:lnTo>
                      <a:pt x="1016" y="588"/>
                    </a:lnTo>
                    <a:lnTo>
                      <a:pt x="1006" y="593"/>
                    </a:lnTo>
                    <a:lnTo>
                      <a:pt x="1011" y="598"/>
                    </a:lnTo>
                    <a:lnTo>
                      <a:pt x="1021" y="603"/>
                    </a:lnTo>
                    <a:lnTo>
                      <a:pt x="1026" y="613"/>
                    </a:lnTo>
                    <a:lnTo>
                      <a:pt x="1026" y="618"/>
                    </a:lnTo>
                    <a:lnTo>
                      <a:pt x="1026" y="623"/>
                    </a:lnTo>
                    <a:lnTo>
                      <a:pt x="1030" y="632"/>
                    </a:lnTo>
                    <a:lnTo>
                      <a:pt x="1035" y="642"/>
                    </a:lnTo>
                    <a:lnTo>
                      <a:pt x="1035" y="647"/>
                    </a:lnTo>
                    <a:lnTo>
                      <a:pt x="1050" y="652"/>
                    </a:lnTo>
                    <a:lnTo>
                      <a:pt x="1064" y="652"/>
                    </a:lnTo>
                    <a:lnTo>
                      <a:pt x="1064" y="686"/>
                    </a:lnTo>
                    <a:lnTo>
                      <a:pt x="1050" y="691"/>
                    </a:lnTo>
                    <a:lnTo>
                      <a:pt x="1055" y="700"/>
                    </a:lnTo>
                    <a:lnTo>
                      <a:pt x="1069" y="705"/>
                    </a:lnTo>
                    <a:lnTo>
                      <a:pt x="1069" y="715"/>
                    </a:lnTo>
                    <a:lnTo>
                      <a:pt x="1074" y="725"/>
                    </a:lnTo>
                    <a:lnTo>
                      <a:pt x="1079" y="729"/>
                    </a:lnTo>
                    <a:lnTo>
                      <a:pt x="1084" y="729"/>
                    </a:lnTo>
                    <a:lnTo>
                      <a:pt x="1089" y="720"/>
                    </a:lnTo>
                    <a:lnTo>
                      <a:pt x="1123" y="705"/>
                    </a:lnTo>
                    <a:lnTo>
                      <a:pt x="1128" y="705"/>
                    </a:lnTo>
                    <a:lnTo>
                      <a:pt x="1137" y="710"/>
                    </a:lnTo>
                    <a:lnTo>
                      <a:pt x="1147" y="720"/>
                    </a:lnTo>
                    <a:lnTo>
                      <a:pt x="1152" y="729"/>
                    </a:lnTo>
                    <a:lnTo>
                      <a:pt x="1147" y="734"/>
                    </a:lnTo>
                    <a:lnTo>
                      <a:pt x="1142" y="739"/>
                    </a:lnTo>
                    <a:lnTo>
                      <a:pt x="1137" y="744"/>
                    </a:lnTo>
                    <a:lnTo>
                      <a:pt x="1137" y="754"/>
                    </a:lnTo>
                    <a:lnTo>
                      <a:pt x="1142" y="768"/>
                    </a:lnTo>
                    <a:lnTo>
                      <a:pt x="1162" y="768"/>
                    </a:lnTo>
                    <a:lnTo>
                      <a:pt x="1181" y="783"/>
                    </a:lnTo>
                    <a:lnTo>
                      <a:pt x="1191" y="793"/>
                    </a:lnTo>
                    <a:lnTo>
                      <a:pt x="1196" y="807"/>
                    </a:lnTo>
                    <a:lnTo>
                      <a:pt x="1196" y="822"/>
                    </a:lnTo>
                    <a:lnTo>
                      <a:pt x="1201" y="836"/>
                    </a:lnTo>
                    <a:lnTo>
                      <a:pt x="1205" y="851"/>
                    </a:lnTo>
                    <a:lnTo>
                      <a:pt x="1220" y="866"/>
                    </a:lnTo>
                    <a:lnTo>
                      <a:pt x="1235" y="880"/>
                    </a:lnTo>
                    <a:lnTo>
                      <a:pt x="1235" y="924"/>
                    </a:lnTo>
                    <a:lnTo>
                      <a:pt x="1225" y="938"/>
                    </a:lnTo>
                    <a:lnTo>
                      <a:pt x="1215" y="948"/>
                    </a:lnTo>
                    <a:lnTo>
                      <a:pt x="1210" y="958"/>
                    </a:lnTo>
                    <a:lnTo>
                      <a:pt x="1210" y="972"/>
                    </a:lnTo>
                    <a:lnTo>
                      <a:pt x="1201" y="977"/>
                    </a:lnTo>
                    <a:lnTo>
                      <a:pt x="1186" y="977"/>
                    </a:lnTo>
                    <a:lnTo>
                      <a:pt x="1171" y="968"/>
                    </a:lnTo>
                    <a:lnTo>
                      <a:pt x="1162" y="963"/>
                    </a:lnTo>
                    <a:lnTo>
                      <a:pt x="1152" y="958"/>
                    </a:lnTo>
                    <a:lnTo>
                      <a:pt x="1137" y="963"/>
                    </a:lnTo>
                    <a:lnTo>
                      <a:pt x="1128" y="968"/>
                    </a:lnTo>
                    <a:lnTo>
                      <a:pt x="1108" y="968"/>
                    </a:lnTo>
                    <a:lnTo>
                      <a:pt x="1103" y="963"/>
                    </a:lnTo>
                    <a:lnTo>
                      <a:pt x="1094" y="953"/>
                    </a:lnTo>
                    <a:lnTo>
                      <a:pt x="1084" y="948"/>
                    </a:lnTo>
                    <a:lnTo>
                      <a:pt x="1079" y="943"/>
                    </a:lnTo>
                    <a:lnTo>
                      <a:pt x="1064" y="938"/>
                    </a:lnTo>
                    <a:lnTo>
                      <a:pt x="1045" y="938"/>
                    </a:lnTo>
                    <a:lnTo>
                      <a:pt x="1035" y="929"/>
                    </a:lnTo>
                    <a:lnTo>
                      <a:pt x="1021" y="924"/>
                    </a:lnTo>
                    <a:lnTo>
                      <a:pt x="1021" y="919"/>
                    </a:lnTo>
                    <a:lnTo>
                      <a:pt x="1011" y="909"/>
                    </a:lnTo>
                    <a:lnTo>
                      <a:pt x="1001" y="900"/>
                    </a:lnTo>
                    <a:lnTo>
                      <a:pt x="987" y="885"/>
                    </a:lnTo>
                    <a:lnTo>
                      <a:pt x="977" y="875"/>
                    </a:lnTo>
                    <a:lnTo>
                      <a:pt x="972" y="866"/>
                    </a:lnTo>
                    <a:lnTo>
                      <a:pt x="957" y="861"/>
                    </a:lnTo>
                    <a:lnTo>
                      <a:pt x="943" y="861"/>
                    </a:lnTo>
                    <a:lnTo>
                      <a:pt x="933" y="866"/>
                    </a:lnTo>
                    <a:lnTo>
                      <a:pt x="919" y="870"/>
                    </a:lnTo>
                    <a:lnTo>
                      <a:pt x="909" y="875"/>
                    </a:lnTo>
                    <a:lnTo>
                      <a:pt x="899" y="885"/>
                    </a:lnTo>
                    <a:lnTo>
                      <a:pt x="889" y="895"/>
                    </a:lnTo>
                    <a:lnTo>
                      <a:pt x="880" y="900"/>
                    </a:lnTo>
                    <a:lnTo>
                      <a:pt x="865" y="900"/>
                    </a:lnTo>
                    <a:lnTo>
                      <a:pt x="851" y="895"/>
                    </a:lnTo>
                    <a:lnTo>
                      <a:pt x="836" y="895"/>
                    </a:lnTo>
                    <a:lnTo>
                      <a:pt x="826" y="900"/>
                    </a:lnTo>
                    <a:lnTo>
                      <a:pt x="821" y="895"/>
                    </a:lnTo>
                    <a:lnTo>
                      <a:pt x="821" y="885"/>
                    </a:lnTo>
                    <a:lnTo>
                      <a:pt x="797" y="885"/>
                    </a:lnTo>
                    <a:lnTo>
                      <a:pt x="782" y="890"/>
                    </a:lnTo>
                    <a:lnTo>
                      <a:pt x="778" y="900"/>
                    </a:lnTo>
                    <a:lnTo>
                      <a:pt x="773" y="904"/>
                    </a:lnTo>
                    <a:lnTo>
                      <a:pt x="763" y="909"/>
                    </a:lnTo>
                    <a:lnTo>
                      <a:pt x="758" y="904"/>
                    </a:lnTo>
                    <a:lnTo>
                      <a:pt x="753" y="900"/>
                    </a:lnTo>
                    <a:lnTo>
                      <a:pt x="729" y="900"/>
                    </a:lnTo>
                    <a:lnTo>
                      <a:pt x="719" y="895"/>
                    </a:lnTo>
                    <a:lnTo>
                      <a:pt x="714" y="890"/>
                    </a:lnTo>
                    <a:lnTo>
                      <a:pt x="705" y="895"/>
                    </a:lnTo>
                    <a:lnTo>
                      <a:pt x="705" y="904"/>
                    </a:lnTo>
                    <a:lnTo>
                      <a:pt x="714" y="919"/>
                    </a:lnTo>
                    <a:lnTo>
                      <a:pt x="719" y="934"/>
                    </a:lnTo>
                    <a:lnTo>
                      <a:pt x="724" y="953"/>
                    </a:lnTo>
                    <a:lnTo>
                      <a:pt x="719" y="968"/>
                    </a:lnTo>
                    <a:lnTo>
                      <a:pt x="719" y="987"/>
                    </a:lnTo>
                    <a:lnTo>
                      <a:pt x="724" y="997"/>
                    </a:lnTo>
                    <a:lnTo>
                      <a:pt x="729" y="1007"/>
                    </a:lnTo>
                    <a:lnTo>
                      <a:pt x="729" y="1026"/>
                    </a:lnTo>
                    <a:lnTo>
                      <a:pt x="714" y="1026"/>
                    </a:lnTo>
                    <a:lnTo>
                      <a:pt x="710" y="1021"/>
                    </a:lnTo>
                    <a:lnTo>
                      <a:pt x="700" y="1021"/>
                    </a:lnTo>
                    <a:lnTo>
                      <a:pt x="690" y="1026"/>
                    </a:lnTo>
                    <a:lnTo>
                      <a:pt x="685" y="1031"/>
                    </a:lnTo>
                    <a:lnTo>
                      <a:pt x="680" y="1041"/>
                    </a:lnTo>
                    <a:lnTo>
                      <a:pt x="680" y="1060"/>
                    </a:lnTo>
                    <a:lnTo>
                      <a:pt x="671" y="1079"/>
                    </a:lnTo>
                    <a:lnTo>
                      <a:pt x="656" y="1094"/>
                    </a:lnTo>
                    <a:lnTo>
                      <a:pt x="646" y="1099"/>
                    </a:lnTo>
                    <a:lnTo>
                      <a:pt x="632" y="1109"/>
                    </a:lnTo>
                    <a:lnTo>
                      <a:pt x="622" y="1111"/>
                    </a:lnTo>
                    <a:lnTo>
                      <a:pt x="622" y="1113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65">
                <a:extLst>
                  <a:ext uri="{FF2B5EF4-FFF2-40B4-BE49-F238E27FC236}">
                    <a16:creationId xmlns:a16="http://schemas.microsoft.com/office/drawing/2014/main" id="{393B1D39-5A05-FCD5-43E2-5957923DE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205" y="4401205"/>
                <a:ext cx="225560" cy="282355"/>
              </a:xfrm>
              <a:custGeom>
                <a:avLst/>
                <a:gdLst>
                  <a:gd name="T0" fmla="*/ 106 w 797"/>
                  <a:gd name="T1" fmla="*/ 505 h 996"/>
                  <a:gd name="T2" fmla="*/ 111 w 797"/>
                  <a:gd name="T3" fmla="*/ 462 h 996"/>
                  <a:gd name="T4" fmla="*/ 92 w 797"/>
                  <a:gd name="T5" fmla="*/ 413 h 996"/>
                  <a:gd name="T6" fmla="*/ 63 w 797"/>
                  <a:gd name="T7" fmla="*/ 369 h 996"/>
                  <a:gd name="T8" fmla="*/ 82 w 797"/>
                  <a:gd name="T9" fmla="*/ 340 h 996"/>
                  <a:gd name="T10" fmla="*/ 58 w 797"/>
                  <a:gd name="T11" fmla="*/ 296 h 996"/>
                  <a:gd name="T12" fmla="*/ 58 w 797"/>
                  <a:gd name="T13" fmla="*/ 223 h 996"/>
                  <a:gd name="T14" fmla="*/ 77 w 797"/>
                  <a:gd name="T15" fmla="*/ 180 h 996"/>
                  <a:gd name="T16" fmla="*/ 116 w 797"/>
                  <a:gd name="T17" fmla="*/ 189 h 996"/>
                  <a:gd name="T18" fmla="*/ 136 w 797"/>
                  <a:gd name="T19" fmla="*/ 155 h 996"/>
                  <a:gd name="T20" fmla="*/ 179 w 797"/>
                  <a:gd name="T21" fmla="*/ 131 h 996"/>
                  <a:gd name="T22" fmla="*/ 189 w 797"/>
                  <a:gd name="T23" fmla="*/ 102 h 996"/>
                  <a:gd name="T24" fmla="*/ 213 w 797"/>
                  <a:gd name="T25" fmla="*/ 58 h 996"/>
                  <a:gd name="T26" fmla="*/ 238 w 797"/>
                  <a:gd name="T27" fmla="*/ 29 h 996"/>
                  <a:gd name="T28" fmla="*/ 277 w 797"/>
                  <a:gd name="T29" fmla="*/ 9 h 996"/>
                  <a:gd name="T30" fmla="*/ 364 w 797"/>
                  <a:gd name="T31" fmla="*/ 14 h 996"/>
                  <a:gd name="T32" fmla="*/ 393 w 797"/>
                  <a:gd name="T33" fmla="*/ 21 h 996"/>
                  <a:gd name="T34" fmla="*/ 418 w 797"/>
                  <a:gd name="T35" fmla="*/ 24 h 996"/>
                  <a:gd name="T36" fmla="*/ 447 w 797"/>
                  <a:gd name="T37" fmla="*/ 29 h 996"/>
                  <a:gd name="T38" fmla="*/ 495 w 797"/>
                  <a:gd name="T39" fmla="*/ 92 h 996"/>
                  <a:gd name="T40" fmla="*/ 525 w 797"/>
                  <a:gd name="T41" fmla="*/ 112 h 996"/>
                  <a:gd name="T42" fmla="*/ 636 w 797"/>
                  <a:gd name="T43" fmla="*/ 43 h 996"/>
                  <a:gd name="T44" fmla="*/ 699 w 797"/>
                  <a:gd name="T45" fmla="*/ 77 h 996"/>
                  <a:gd name="T46" fmla="*/ 772 w 797"/>
                  <a:gd name="T47" fmla="*/ 112 h 996"/>
                  <a:gd name="T48" fmla="*/ 782 w 797"/>
                  <a:gd name="T49" fmla="*/ 155 h 996"/>
                  <a:gd name="T50" fmla="*/ 748 w 797"/>
                  <a:gd name="T51" fmla="*/ 199 h 996"/>
                  <a:gd name="T52" fmla="*/ 724 w 797"/>
                  <a:gd name="T53" fmla="*/ 238 h 996"/>
                  <a:gd name="T54" fmla="*/ 748 w 797"/>
                  <a:gd name="T55" fmla="*/ 277 h 996"/>
                  <a:gd name="T56" fmla="*/ 719 w 797"/>
                  <a:gd name="T57" fmla="*/ 316 h 996"/>
                  <a:gd name="T58" fmla="*/ 743 w 797"/>
                  <a:gd name="T59" fmla="*/ 345 h 996"/>
                  <a:gd name="T60" fmla="*/ 743 w 797"/>
                  <a:gd name="T61" fmla="*/ 408 h 996"/>
                  <a:gd name="T62" fmla="*/ 729 w 797"/>
                  <a:gd name="T63" fmla="*/ 457 h 996"/>
                  <a:gd name="T64" fmla="*/ 738 w 797"/>
                  <a:gd name="T65" fmla="*/ 500 h 996"/>
                  <a:gd name="T66" fmla="*/ 758 w 797"/>
                  <a:gd name="T67" fmla="*/ 568 h 996"/>
                  <a:gd name="T68" fmla="*/ 772 w 797"/>
                  <a:gd name="T69" fmla="*/ 705 h 996"/>
                  <a:gd name="T70" fmla="*/ 709 w 797"/>
                  <a:gd name="T71" fmla="*/ 734 h 996"/>
                  <a:gd name="T72" fmla="*/ 685 w 797"/>
                  <a:gd name="T73" fmla="*/ 758 h 996"/>
                  <a:gd name="T74" fmla="*/ 651 w 797"/>
                  <a:gd name="T75" fmla="*/ 787 h 996"/>
                  <a:gd name="T76" fmla="*/ 602 w 797"/>
                  <a:gd name="T77" fmla="*/ 812 h 996"/>
                  <a:gd name="T78" fmla="*/ 539 w 797"/>
                  <a:gd name="T79" fmla="*/ 841 h 996"/>
                  <a:gd name="T80" fmla="*/ 490 w 797"/>
                  <a:gd name="T81" fmla="*/ 884 h 996"/>
                  <a:gd name="T82" fmla="*/ 403 w 797"/>
                  <a:gd name="T83" fmla="*/ 938 h 996"/>
                  <a:gd name="T84" fmla="*/ 340 w 797"/>
                  <a:gd name="T85" fmla="*/ 982 h 996"/>
                  <a:gd name="T86" fmla="*/ 286 w 797"/>
                  <a:gd name="T87" fmla="*/ 933 h 996"/>
                  <a:gd name="T88" fmla="*/ 286 w 797"/>
                  <a:gd name="T89" fmla="*/ 899 h 996"/>
                  <a:gd name="T90" fmla="*/ 228 w 797"/>
                  <a:gd name="T91" fmla="*/ 918 h 996"/>
                  <a:gd name="T92" fmla="*/ 199 w 797"/>
                  <a:gd name="T93" fmla="*/ 880 h 996"/>
                  <a:gd name="T94" fmla="*/ 184 w 797"/>
                  <a:gd name="T95" fmla="*/ 831 h 996"/>
                  <a:gd name="T96" fmla="*/ 160 w 797"/>
                  <a:gd name="T97" fmla="*/ 787 h 996"/>
                  <a:gd name="T98" fmla="*/ 140 w 797"/>
                  <a:gd name="T99" fmla="*/ 753 h 996"/>
                  <a:gd name="T100" fmla="*/ 102 w 797"/>
                  <a:gd name="T101" fmla="*/ 753 h 996"/>
                  <a:gd name="T102" fmla="*/ 58 w 797"/>
                  <a:gd name="T103" fmla="*/ 724 h 996"/>
                  <a:gd name="T104" fmla="*/ 38 w 797"/>
                  <a:gd name="T105" fmla="*/ 695 h 996"/>
                  <a:gd name="T106" fmla="*/ 72 w 797"/>
                  <a:gd name="T107" fmla="*/ 656 h 996"/>
                  <a:gd name="T108" fmla="*/ 38 w 797"/>
                  <a:gd name="T109" fmla="*/ 612 h 996"/>
                  <a:gd name="T110" fmla="*/ 9 w 797"/>
                  <a:gd name="T111" fmla="*/ 573 h 996"/>
                  <a:gd name="T112" fmla="*/ 24 w 797"/>
                  <a:gd name="T113" fmla="*/ 544 h 996"/>
                  <a:gd name="T114" fmla="*/ 58 w 797"/>
                  <a:gd name="T115" fmla="*/ 515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7" h="996">
                    <a:moveTo>
                      <a:pt x="81" y="500"/>
                    </a:moveTo>
                    <a:lnTo>
                      <a:pt x="87" y="505"/>
                    </a:lnTo>
                    <a:lnTo>
                      <a:pt x="92" y="510"/>
                    </a:lnTo>
                    <a:lnTo>
                      <a:pt x="102" y="510"/>
                    </a:lnTo>
                    <a:lnTo>
                      <a:pt x="106" y="505"/>
                    </a:lnTo>
                    <a:lnTo>
                      <a:pt x="112" y="499"/>
                    </a:lnTo>
                    <a:lnTo>
                      <a:pt x="116" y="491"/>
                    </a:lnTo>
                    <a:lnTo>
                      <a:pt x="116" y="481"/>
                    </a:lnTo>
                    <a:lnTo>
                      <a:pt x="111" y="471"/>
                    </a:lnTo>
                    <a:lnTo>
                      <a:pt x="111" y="462"/>
                    </a:lnTo>
                    <a:lnTo>
                      <a:pt x="106" y="457"/>
                    </a:lnTo>
                    <a:lnTo>
                      <a:pt x="102" y="442"/>
                    </a:lnTo>
                    <a:lnTo>
                      <a:pt x="102" y="432"/>
                    </a:lnTo>
                    <a:lnTo>
                      <a:pt x="97" y="418"/>
                    </a:lnTo>
                    <a:lnTo>
                      <a:pt x="92" y="413"/>
                    </a:lnTo>
                    <a:lnTo>
                      <a:pt x="87" y="408"/>
                    </a:lnTo>
                    <a:lnTo>
                      <a:pt x="82" y="398"/>
                    </a:lnTo>
                    <a:lnTo>
                      <a:pt x="72" y="393"/>
                    </a:lnTo>
                    <a:lnTo>
                      <a:pt x="68" y="379"/>
                    </a:lnTo>
                    <a:lnTo>
                      <a:pt x="63" y="369"/>
                    </a:lnTo>
                    <a:lnTo>
                      <a:pt x="68" y="359"/>
                    </a:lnTo>
                    <a:lnTo>
                      <a:pt x="72" y="355"/>
                    </a:lnTo>
                    <a:lnTo>
                      <a:pt x="82" y="355"/>
                    </a:lnTo>
                    <a:lnTo>
                      <a:pt x="87" y="345"/>
                    </a:lnTo>
                    <a:lnTo>
                      <a:pt x="82" y="340"/>
                    </a:lnTo>
                    <a:lnTo>
                      <a:pt x="77" y="335"/>
                    </a:lnTo>
                    <a:lnTo>
                      <a:pt x="72" y="325"/>
                    </a:lnTo>
                    <a:lnTo>
                      <a:pt x="63" y="316"/>
                    </a:lnTo>
                    <a:lnTo>
                      <a:pt x="58" y="306"/>
                    </a:lnTo>
                    <a:lnTo>
                      <a:pt x="58" y="296"/>
                    </a:lnTo>
                    <a:lnTo>
                      <a:pt x="53" y="282"/>
                    </a:lnTo>
                    <a:lnTo>
                      <a:pt x="48" y="267"/>
                    </a:lnTo>
                    <a:lnTo>
                      <a:pt x="48" y="243"/>
                    </a:lnTo>
                    <a:lnTo>
                      <a:pt x="53" y="233"/>
                    </a:lnTo>
                    <a:lnTo>
                      <a:pt x="58" y="223"/>
                    </a:lnTo>
                    <a:lnTo>
                      <a:pt x="63" y="214"/>
                    </a:lnTo>
                    <a:lnTo>
                      <a:pt x="68" y="204"/>
                    </a:lnTo>
                    <a:lnTo>
                      <a:pt x="68" y="189"/>
                    </a:lnTo>
                    <a:lnTo>
                      <a:pt x="72" y="184"/>
                    </a:lnTo>
                    <a:lnTo>
                      <a:pt x="77" y="180"/>
                    </a:lnTo>
                    <a:lnTo>
                      <a:pt x="87" y="175"/>
                    </a:lnTo>
                    <a:lnTo>
                      <a:pt x="97" y="175"/>
                    </a:lnTo>
                    <a:lnTo>
                      <a:pt x="106" y="180"/>
                    </a:lnTo>
                    <a:lnTo>
                      <a:pt x="111" y="184"/>
                    </a:lnTo>
                    <a:lnTo>
                      <a:pt x="116" y="189"/>
                    </a:lnTo>
                    <a:lnTo>
                      <a:pt x="121" y="189"/>
                    </a:lnTo>
                    <a:lnTo>
                      <a:pt x="131" y="184"/>
                    </a:lnTo>
                    <a:lnTo>
                      <a:pt x="131" y="175"/>
                    </a:lnTo>
                    <a:lnTo>
                      <a:pt x="136" y="165"/>
                    </a:lnTo>
                    <a:lnTo>
                      <a:pt x="136" y="155"/>
                    </a:lnTo>
                    <a:lnTo>
                      <a:pt x="140" y="146"/>
                    </a:lnTo>
                    <a:lnTo>
                      <a:pt x="145" y="136"/>
                    </a:lnTo>
                    <a:lnTo>
                      <a:pt x="155" y="141"/>
                    </a:lnTo>
                    <a:lnTo>
                      <a:pt x="170" y="141"/>
                    </a:lnTo>
                    <a:lnTo>
                      <a:pt x="179" y="131"/>
                    </a:lnTo>
                    <a:lnTo>
                      <a:pt x="175" y="126"/>
                    </a:lnTo>
                    <a:lnTo>
                      <a:pt x="170" y="116"/>
                    </a:lnTo>
                    <a:lnTo>
                      <a:pt x="179" y="112"/>
                    </a:lnTo>
                    <a:lnTo>
                      <a:pt x="184" y="107"/>
                    </a:lnTo>
                    <a:lnTo>
                      <a:pt x="189" y="102"/>
                    </a:lnTo>
                    <a:lnTo>
                      <a:pt x="189" y="82"/>
                    </a:lnTo>
                    <a:lnTo>
                      <a:pt x="194" y="77"/>
                    </a:lnTo>
                    <a:lnTo>
                      <a:pt x="204" y="73"/>
                    </a:lnTo>
                    <a:lnTo>
                      <a:pt x="209" y="63"/>
                    </a:lnTo>
                    <a:lnTo>
                      <a:pt x="213" y="58"/>
                    </a:lnTo>
                    <a:lnTo>
                      <a:pt x="213" y="48"/>
                    </a:lnTo>
                    <a:lnTo>
                      <a:pt x="218" y="39"/>
                    </a:lnTo>
                    <a:lnTo>
                      <a:pt x="223" y="34"/>
                    </a:lnTo>
                    <a:lnTo>
                      <a:pt x="233" y="34"/>
                    </a:lnTo>
                    <a:lnTo>
                      <a:pt x="238" y="29"/>
                    </a:lnTo>
                    <a:lnTo>
                      <a:pt x="247" y="19"/>
                    </a:lnTo>
                    <a:lnTo>
                      <a:pt x="252" y="14"/>
                    </a:lnTo>
                    <a:lnTo>
                      <a:pt x="257" y="9"/>
                    </a:lnTo>
                    <a:lnTo>
                      <a:pt x="267" y="5"/>
                    </a:lnTo>
                    <a:lnTo>
                      <a:pt x="277" y="9"/>
                    </a:lnTo>
                    <a:lnTo>
                      <a:pt x="281" y="24"/>
                    </a:lnTo>
                    <a:lnTo>
                      <a:pt x="311" y="5"/>
                    </a:lnTo>
                    <a:lnTo>
                      <a:pt x="315" y="24"/>
                    </a:lnTo>
                    <a:lnTo>
                      <a:pt x="354" y="29"/>
                    </a:lnTo>
                    <a:lnTo>
                      <a:pt x="364" y="14"/>
                    </a:lnTo>
                    <a:lnTo>
                      <a:pt x="364" y="0"/>
                    </a:lnTo>
                    <a:lnTo>
                      <a:pt x="384" y="0"/>
                    </a:lnTo>
                    <a:lnTo>
                      <a:pt x="379" y="19"/>
                    </a:lnTo>
                    <a:lnTo>
                      <a:pt x="384" y="34"/>
                    </a:lnTo>
                    <a:lnTo>
                      <a:pt x="393" y="21"/>
                    </a:lnTo>
                    <a:lnTo>
                      <a:pt x="393" y="19"/>
                    </a:lnTo>
                    <a:lnTo>
                      <a:pt x="398" y="14"/>
                    </a:lnTo>
                    <a:lnTo>
                      <a:pt x="403" y="14"/>
                    </a:lnTo>
                    <a:lnTo>
                      <a:pt x="403" y="17"/>
                    </a:lnTo>
                    <a:lnTo>
                      <a:pt x="418" y="24"/>
                    </a:lnTo>
                    <a:lnTo>
                      <a:pt x="427" y="14"/>
                    </a:lnTo>
                    <a:lnTo>
                      <a:pt x="437" y="9"/>
                    </a:lnTo>
                    <a:lnTo>
                      <a:pt x="442" y="14"/>
                    </a:lnTo>
                    <a:lnTo>
                      <a:pt x="452" y="19"/>
                    </a:lnTo>
                    <a:lnTo>
                      <a:pt x="447" y="29"/>
                    </a:lnTo>
                    <a:lnTo>
                      <a:pt x="452" y="39"/>
                    </a:lnTo>
                    <a:lnTo>
                      <a:pt x="447" y="53"/>
                    </a:lnTo>
                    <a:lnTo>
                      <a:pt x="452" y="63"/>
                    </a:lnTo>
                    <a:lnTo>
                      <a:pt x="471" y="58"/>
                    </a:lnTo>
                    <a:lnTo>
                      <a:pt x="495" y="92"/>
                    </a:lnTo>
                    <a:lnTo>
                      <a:pt x="490" y="121"/>
                    </a:lnTo>
                    <a:lnTo>
                      <a:pt x="500" y="131"/>
                    </a:lnTo>
                    <a:lnTo>
                      <a:pt x="505" y="121"/>
                    </a:lnTo>
                    <a:lnTo>
                      <a:pt x="515" y="126"/>
                    </a:lnTo>
                    <a:lnTo>
                      <a:pt x="525" y="112"/>
                    </a:lnTo>
                    <a:lnTo>
                      <a:pt x="534" y="126"/>
                    </a:lnTo>
                    <a:lnTo>
                      <a:pt x="549" y="126"/>
                    </a:lnTo>
                    <a:lnTo>
                      <a:pt x="554" y="107"/>
                    </a:lnTo>
                    <a:lnTo>
                      <a:pt x="568" y="116"/>
                    </a:lnTo>
                    <a:lnTo>
                      <a:pt x="636" y="43"/>
                    </a:lnTo>
                    <a:lnTo>
                      <a:pt x="656" y="58"/>
                    </a:lnTo>
                    <a:lnTo>
                      <a:pt x="665" y="63"/>
                    </a:lnTo>
                    <a:lnTo>
                      <a:pt x="685" y="48"/>
                    </a:lnTo>
                    <a:lnTo>
                      <a:pt x="680" y="68"/>
                    </a:lnTo>
                    <a:lnTo>
                      <a:pt x="699" y="77"/>
                    </a:lnTo>
                    <a:lnTo>
                      <a:pt x="709" y="73"/>
                    </a:lnTo>
                    <a:lnTo>
                      <a:pt x="724" y="82"/>
                    </a:lnTo>
                    <a:lnTo>
                      <a:pt x="724" y="92"/>
                    </a:lnTo>
                    <a:lnTo>
                      <a:pt x="753" y="102"/>
                    </a:lnTo>
                    <a:lnTo>
                      <a:pt x="772" y="112"/>
                    </a:lnTo>
                    <a:lnTo>
                      <a:pt x="777" y="121"/>
                    </a:lnTo>
                    <a:lnTo>
                      <a:pt x="792" y="131"/>
                    </a:lnTo>
                    <a:lnTo>
                      <a:pt x="797" y="141"/>
                    </a:lnTo>
                    <a:lnTo>
                      <a:pt x="787" y="150"/>
                    </a:lnTo>
                    <a:lnTo>
                      <a:pt x="782" y="155"/>
                    </a:lnTo>
                    <a:lnTo>
                      <a:pt x="772" y="165"/>
                    </a:lnTo>
                    <a:lnTo>
                      <a:pt x="768" y="170"/>
                    </a:lnTo>
                    <a:lnTo>
                      <a:pt x="768" y="180"/>
                    </a:lnTo>
                    <a:lnTo>
                      <a:pt x="758" y="189"/>
                    </a:lnTo>
                    <a:lnTo>
                      <a:pt x="748" y="199"/>
                    </a:lnTo>
                    <a:lnTo>
                      <a:pt x="738" y="204"/>
                    </a:lnTo>
                    <a:lnTo>
                      <a:pt x="734" y="209"/>
                    </a:lnTo>
                    <a:lnTo>
                      <a:pt x="729" y="223"/>
                    </a:lnTo>
                    <a:lnTo>
                      <a:pt x="724" y="228"/>
                    </a:lnTo>
                    <a:lnTo>
                      <a:pt x="724" y="238"/>
                    </a:lnTo>
                    <a:lnTo>
                      <a:pt x="729" y="248"/>
                    </a:lnTo>
                    <a:lnTo>
                      <a:pt x="734" y="257"/>
                    </a:lnTo>
                    <a:lnTo>
                      <a:pt x="738" y="262"/>
                    </a:lnTo>
                    <a:lnTo>
                      <a:pt x="743" y="272"/>
                    </a:lnTo>
                    <a:lnTo>
                      <a:pt x="748" y="277"/>
                    </a:lnTo>
                    <a:lnTo>
                      <a:pt x="748" y="291"/>
                    </a:lnTo>
                    <a:lnTo>
                      <a:pt x="734" y="301"/>
                    </a:lnTo>
                    <a:lnTo>
                      <a:pt x="729" y="306"/>
                    </a:lnTo>
                    <a:lnTo>
                      <a:pt x="724" y="311"/>
                    </a:lnTo>
                    <a:lnTo>
                      <a:pt x="719" y="316"/>
                    </a:lnTo>
                    <a:lnTo>
                      <a:pt x="719" y="321"/>
                    </a:lnTo>
                    <a:lnTo>
                      <a:pt x="724" y="330"/>
                    </a:lnTo>
                    <a:lnTo>
                      <a:pt x="734" y="335"/>
                    </a:lnTo>
                    <a:lnTo>
                      <a:pt x="738" y="340"/>
                    </a:lnTo>
                    <a:lnTo>
                      <a:pt x="743" y="345"/>
                    </a:lnTo>
                    <a:lnTo>
                      <a:pt x="743" y="350"/>
                    </a:lnTo>
                    <a:lnTo>
                      <a:pt x="748" y="355"/>
                    </a:lnTo>
                    <a:lnTo>
                      <a:pt x="748" y="369"/>
                    </a:lnTo>
                    <a:lnTo>
                      <a:pt x="743" y="379"/>
                    </a:lnTo>
                    <a:lnTo>
                      <a:pt x="743" y="408"/>
                    </a:lnTo>
                    <a:lnTo>
                      <a:pt x="748" y="418"/>
                    </a:lnTo>
                    <a:lnTo>
                      <a:pt x="738" y="427"/>
                    </a:lnTo>
                    <a:lnTo>
                      <a:pt x="734" y="437"/>
                    </a:lnTo>
                    <a:lnTo>
                      <a:pt x="729" y="442"/>
                    </a:lnTo>
                    <a:lnTo>
                      <a:pt x="729" y="457"/>
                    </a:lnTo>
                    <a:lnTo>
                      <a:pt x="738" y="466"/>
                    </a:lnTo>
                    <a:lnTo>
                      <a:pt x="743" y="476"/>
                    </a:lnTo>
                    <a:lnTo>
                      <a:pt x="738" y="486"/>
                    </a:lnTo>
                    <a:lnTo>
                      <a:pt x="738" y="491"/>
                    </a:lnTo>
                    <a:lnTo>
                      <a:pt x="738" y="500"/>
                    </a:lnTo>
                    <a:lnTo>
                      <a:pt x="738" y="505"/>
                    </a:lnTo>
                    <a:lnTo>
                      <a:pt x="743" y="520"/>
                    </a:lnTo>
                    <a:lnTo>
                      <a:pt x="748" y="534"/>
                    </a:lnTo>
                    <a:lnTo>
                      <a:pt x="753" y="554"/>
                    </a:lnTo>
                    <a:lnTo>
                      <a:pt x="758" y="568"/>
                    </a:lnTo>
                    <a:lnTo>
                      <a:pt x="763" y="578"/>
                    </a:lnTo>
                    <a:lnTo>
                      <a:pt x="763" y="598"/>
                    </a:lnTo>
                    <a:lnTo>
                      <a:pt x="768" y="622"/>
                    </a:lnTo>
                    <a:lnTo>
                      <a:pt x="772" y="641"/>
                    </a:lnTo>
                    <a:lnTo>
                      <a:pt x="772" y="705"/>
                    </a:lnTo>
                    <a:lnTo>
                      <a:pt x="768" y="714"/>
                    </a:lnTo>
                    <a:lnTo>
                      <a:pt x="768" y="719"/>
                    </a:lnTo>
                    <a:lnTo>
                      <a:pt x="758" y="724"/>
                    </a:lnTo>
                    <a:lnTo>
                      <a:pt x="743" y="734"/>
                    </a:lnTo>
                    <a:lnTo>
                      <a:pt x="709" y="734"/>
                    </a:lnTo>
                    <a:lnTo>
                      <a:pt x="699" y="739"/>
                    </a:lnTo>
                    <a:lnTo>
                      <a:pt x="695" y="743"/>
                    </a:lnTo>
                    <a:lnTo>
                      <a:pt x="695" y="748"/>
                    </a:lnTo>
                    <a:lnTo>
                      <a:pt x="690" y="758"/>
                    </a:lnTo>
                    <a:lnTo>
                      <a:pt x="685" y="758"/>
                    </a:lnTo>
                    <a:lnTo>
                      <a:pt x="680" y="763"/>
                    </a:lnTo>
                    <a:lnTo>
                      <a:pt x="670" y="773"/>
                    </a:lnTo>
                    <a:lnTo>
                      <a:pt x="665" y="777"/>
                    </a:lnTo>
                    <a:lnTo>
                      <a:pt x="661" y="782"/>
                    </a:lnTo>
                    <a:lnTo>
                      <a:pt x="651" y="787"/>
                    </a:lnTo>
                    <a:lnTo>
                      <a:pt x="641" y="782"/>
                    </a:lnTo>
                    <a:lnTo>
                      <a:pt x="631" y="782"/>
                    </a:lnTo>
                    <a:lnTo>
                      <a:pt x="627" y="787"/>
                    </a:lnTo>
                    <a:lnTo>
                      <a:pt x="612" y="797"/>
                    </a:lnTo>
                    <a:lnTo>
                      <a:pt x="602" y="812"/>
                    </a:lnTo>
                    <a:lnTo>
                      <a:pt x="593" y="816"/>
                    </a:lnTo>
                    <a:lnTo>
                      <a:pt x="578" y="821"/>
                    </a:lnTo>
                    <a:lnTo>
                      <a:pt x="563" y="826"/>
                    </a:lnTo>
                    <a:lnTo>
                      <a:pt x="554" y="836"/>
                    </a:lnTo>
                    <a:lnTo>
                      <a:pt x="539" y="841"/>
                    </a:lnTo>
                    <a:lnTo>
                      <a:pt x="534" y="850"/>
                    </a:lnTo>
                    <a:lnTo>
                      <a:pt x="529" y="860"/>
                    </a:lnTo>
                    <a:lnTo>
                      <a:pt x="520" y="870"/>
                    </a:lnTo>
                    <a:lnTo>
                      <a:pt x="505" y="875"/>
                    </a:lnTo>
                    <a:lnTo>
                      <a:pt x="490" y="884"/>
                    </a:lnTo>
                    <a:lnTo>
                      <a:pt x="461" y="899"/>
                    </a:lnTo>
                    <a:lnTo>
                      <a:pt x="447" y="923"/>
                    </a:lnTo>
                    <a:lnTo>
                      <a:pt x="427" y="933"/>
                    </a:lnTo>
                    <a:lnTo>
                      <a:pt x="403" y="937"/>
                    </a:lnTo>
                    <a:lnTo>
                      <a:pt x="403" y="938"/>
                    </a:lnTo>
                    <a:lnTo>
                      <a:pt x="398" y="938"/>
                    </a:lnTo>
                    <a:lnTo>
                      <a:pt x="369" y="952"/>
                    </a:lnTo>
                    <a:lnTo>
                      <a:pt x="350" y="967"/>
                    </a:lnTo>
                    <a:lnTo>
                      <a:pt x="345" y="996"/>
                    </a:lnTo>
                    <a:lnTo>
                      <a:pt x="340" y="982"/>
                    </a:lnTo>
                    <a:lnTo>
                      <a:pt x="330" y="972"/>
                    </a:lnTo>
                    <a:lnTo>
                      <a:pt x="311" y="957"/>
                    </a:lnTo>
                    <a:lnTo>
                      <a:pt x="291" y="957"/>
                    </a:lnTo>
                    <a:lnTo>
                      <a:pt x="286" y="943"/>
                    </a:lnTo>
                    <a:lnTo>
                      <a:pt x="286" y="933"/>
                    </a:lnTo>
                    <a:lnTo>
                      <a:pt x="291" y="928"/>
                    </a:lnTo>
                    <a:lnTo>
                      <a:pt x="296" y="923"/>
                    </a:lnTo>
                    <a:lnTo>
                      <a:pt x="301" y="918"/>
                    </a:lnTo>
                    <a:lnTo>
                      <a:pt x="296" y="909"/>
                    </a:lnTo>
                    <a:lnTo>
                      <a:pt x="286" y="899"/>
                    </a:lnTo>
                    <a:lnTo>
                      <a:pt x="277" y="894"/>
                    </a:lnTo>
                    <a:lnTo>
                      <a:pt x="272" y="894"/>
                    </a:lnTo>
                    <a:lnTo>
                      <a:pt x="238" y="909"/>
                    </a:lnTo>
                    <a:lnTo>
                      <a:pt x="233" y="918"/>
                    </a:lnTo>
                    <a:lnTo>
                      <a:pt x="228" y="918"/>
                    </a:lnTo>
                    <a:lnTo>
                      <a:pt x="223" y="914"/>
                    </a:lnTo>
                    <a:lnTo>
                      <a:pt x="218" y="904"/>
                    </a:lnTo>
                    <a:lnTo>
                      <a:pt x="218" y="894"/>
                    </a:lnTo>
                    <a:lnTo>
                      <a:pt x="204" y="889"/>
                    </a:lnTo>
                    <a:lnTo>
                      <a:pt x="199" y="880"/>
                    </a:lnTo>
                    <a:lnTo>
                      <a:pt x="213" y="875"/>
                    </a:lnTo>
                    <a:lnTo>
                      <a:pt x="213" y="841"/>
                    </a:lnTo>
                    <a:lnTo>
                      <a:pt x="199" y="841"/>
                    </a:lnTo>
                    <a:lnTo>
                      <a:pt x="184" y="836"/>
                    </a:lnTo>
                    <a:lnTo>
                      <a:pt x="184" y="831"/>
                    </a:lnTo>
                    <a:lnTo>
                      <a:pt x="179" y="821"/>
                    </a:lnTo>
                    <a:lnTo>
                      <a:pt x="175" y="812"/>
                    </a:lnTo>
                    <a:lnTo>
                      <a:pt x="175" y="802"/>
                    </a:lnTo>
                    <a:lnTo>
                      <a:pt x="170" y="792"/>
                    </a:lnTo>
                    <a:lnTo>
                      <a:pt x="160" y="787"/>
                    </a:lnTo>
                    <a:lnTo>
                      <a:pt x="155" y="782"/>
                    </a:lnTo>
                    <a:lnTo>
                      <a:pt x="165" y="777"/>
                    </a:lnTo>
                    <a:lnTo>
                      <a:pt x="155" y="773"/>
                    </a:lnTo>
                    <a:lnTo>
                      <a:pt x="150" y="763"/>
                    </a:lnTo>
                    <a:lnTo>
                      <a:pt x="140" y="753"/>
                    </a:lnTo>
                    <a:lnTo>
                      <a:pt x="136" y="743"/>
                    </a:lnTo>
                    <a:lnTo>
                      <a:pt x="126" y="743"/>
                    </a:lnTo>
                    <a:lnTo>
                      <a:pt x="116" y="748"/>
                    </a:lnTo>
                    <a:lnTo>
                      <a:pt x="111" y="753"/>
                    </a:lnTo>
                    <a:lnTo>
                      <a:pt x="102" y="753"/>
                    </a:lnTo>
                    <a:lnTo>
                      <a:pt x="92" y="743"/>
                    </a:lnTo>
                    <a:lnTo>
                      <a:pt x="87" y="739"/>
                    </a:lnTo>
                    <a:lnTo>
                      <a:pt x="77" y="734"/>
                    </a:lnTo>
                    <a:lnTo>
                      <a:pt x="68" y="729"/>
                    </a:lnTo>
                    <a:lnTo>
                      <a:pt x="58" y="724"/>
                    </a:lnTo>
                    <a:lnTo>
                      <a:pt x="48" y="724"/>
                    </a:lnTo>
                    <a:lnTo>
                      <a:pt x="43" y="719"/>
                    </a:lnTo>
                    <a:lnTo>
                      <a:pt x="34" y="709"/>
                    </a:lnTo>
                    <a:lnTo>
                      <a:pt x="34" y="700"/>
                    </a:lnTo>
                    <a:lnTo>
                      <a:pt x="38" y="695"/>
                    </a:lnTo>
                    <a:lnTo>
                      <a:pt x="48" y="685"/>
                    </a:lnTo>
                    <a:lnTo>
                      <a:pt x="53" y="680"/>
                    </a:lnTo>
                    <a:lnTo>
                      <a:pt x="58" y="671"/>
                    </a:lnTo>
                    <a:lnTo>
                      <a:pt x="68" y="666"/>
                    </a:lnTo>
                    <a:lnTo>
                      <a:pt x="72" y="656"/>
                    </a:lnTo>
                    <a:lnTo>
                      <a:pt x="68" y="646"/>
                    </a:lnTo>
                    <a:lnTo>
                      <a:pt x="68" y="637"/>
                    </a:lnTo>
                    <a:lnTo>
                      <a:pt x="58" y="632"/>
                    </a:lnTo>
                    <a:lnTo>
                      <a:pt x="48" y="622"/>
                    </a:lnTo>
                    <a:lnTo>
                      <a:pt x="38" y="612"/>
                    </a:lnTo>
                    <a:lnTo>
                      <a:pt x="34" y="602"/>
                    </a:lnTo>
                    <a:lnTo>
                      <a:pt x="29" y="598"/>
                    </a:lnTo>
                    <a:lnTo>
                      <a:pt x="24" y="593"/>
                    </a:lnTo>
                    <a:lnTo>
                      <a:pt x="14" y="583"/>
                    </a:lnTo>
                    <a:lnTo>
                      <a:pt x="9" y="573"/>
                    </a:lnTo>
                    <a:lnTo>
                      <a:pt x="4" y="564"/>
                    </a:lnTo>
                    <a:lnTo>
                      <a:pt x="0" y="559"/>
                    </a:lnTo>
                    <a:lnTo>
                      <a:pt x="9" y="549"/>
                    </a:lnTo>
                    <a:lnTo>
                      <a:pt x="14" y="549"/>
                    </a:lnTo>
                    <a:lnTo>
                      <a:pt x="24" y="544"/>
                    </a:lnTo>
                    <a:lnTo>
                      <a:pt x="29" y="539"/>
                    </a:lnTo>
                    <a:lnTo>
                      <a:pt x="38" y="534"/>
                    </a:lnTo>
                    <a:lnTo>
                      <a:pt x="48" y="530"/>
                    </a:lnTo>
                    <a:lnTo>
                      <a:pt x="53" y="525"/>
                    </a:lnTo>
                    <a:lnTo>
                      <a:pt x="58" y="515"/>
                    </a:lnTo>
                    <a:lnTo>
                      <a:pt x="63" y="510"/>
                    </a:lnTo>
                    <a:lnTo>
                      <a:pt x="72" y="505"/>
                    </a:lnTo>
                    <a:lnTo>
                      <a:pt x="81" y="500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66">
                <a:extLst>
                  <a:ext uri="{FF2B5EF4-FFF2-40B4-BE49-F238E27FC236}">
                    <a16:creationId xmlns:a16="http://schemas.microsoft.com/office/drawing/2014/main" id="{91E16442-6602-6991-F8C3-974FB7D7B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431" y="4198364"/>
                <a:ext cx="316433" cy="246655"/>
              </a:xfrm>
              <a:custGeom>
                <a:avLst/>
                <a:gdLst>
                  <a:gd name="T0" fmla="*/ 282 w 1118"/>
                  <a:gd name="T1" fmla="*/ 88 h 875"/>
                  <a:gd name="T2" fmla="*/ 355 w 1118"/>
                  <a:gd name="T3" fmla="*/ 112 h 875"/>
                  <a:gd name="T4" fmla="*/ 398 w 1118"/>
                  <a:gd name="T5" fmla="*/ 83 h 875"/>
                  <a:gd name="T6" fmla="*/ 491 w 1118"/>
                  <a:gd name="T7" fmla="*/ 49 h 875"/>
                  <a:gd name="T8" fmla="*/ 559 w 1118"/>
                  <a:gd name="T9" fmla="*/ 63 h 875"/>
                  <a:gd name="T10" fmla="*/ 573 w 1118"/>
                  <a:gd name="T11" fmla="*/ 15 h 875"/>
                  <a:gd name="T12" fmla="*/ 641 w 1118"/>
                  <a:gd name="T13" fmla="*/ 20 h 875"/>
                  <a:gd name="T14" fmla="*/ 719 w 1118"/>
                  <a:gd name="T15" fmla="*/ 15 h 875"/>
                  <a:gd name="T16" fmla="*/ 744 w 1118"/>
                  <a:gd name="T17" fmla="*/ 59 h 875"/>
                  <a:gd name="T18" fmla="*/ 773 w 1118"/>
                  <a:gd name="T19" fmla="*/ 122 h 875"/>
                  <a:gd name="T20" fmla="*/ 831 w 1118"/>
                  <a:gd name="T21" fmla="*/ 161 h 875"/>
                  <a:gd name="T22" fmla="*/ 860 w 1118"/>
                  <a:gd name="T23" fmla="*/ 204 h 875"/>
                  <a:gd name="T24" fmla="*/ 904 w 1118"/>
                  <a:gd name="T25" fmla="*/ 200 h 875"/>
                  <a:gd name="T26" fmla="*/ 928 w 1118"/>
                  <a:gd name="T27" fmla="*/ 273 h 875"/>
                  <a:gd name="T28" fmla="*/ 987 w 1118"/>
                  <a:gd name="T29" fmla="*/ 307 h 875"/>
                  <a:gd name="T30" fmla="*/ 1040 w 1118"/>
                  <a:gd name="T31" fmla="*/ 379 h 875"/>
                  <a:gd name="T32" fmla="*/ 1016 w 1118"/>
                  <a:gd name="T33" fmla="*/ 409 h 875"/>
                  <a:gd name="T34" fmla="*/ 1113 w 1118"/>
                  <a:gd name="T35" fmla="*/ 457 h 875"/>
                  <a:gd name="T36" fmla="*/ 1074 w 1118"/>
                  <a:gd name="T37" fmla="*/ 506 h 875"/>
                  <a:gd name="T38" fmla="*/ 1040 w 1118"/>
                  <a:gd name="T39" fmla="*/ 535 h 875"/>
                  <a:gd name="T40" fmla="*/ 1045 w 1118"/>
                  <a:gd name="T41" fmla="*/ 598 h 875"/>
                  <a:gd name="T42" fmla="*/ 1050 w 1118"/>
                  <a:gd name="T43" fmla="*/ 642 h 875"/>
                  <a:gd name="T44" fmla="*/ 1030 w 1118"/>
                  <a:gd name="T45" fmla="*/ 676 h 875"/>
                  <a:gd name="T46" fmla="*/ 996 w 1118"/>
                  <a:gd name="T47" fmla="*/ 705 h 875"/>
                  <a:gd name="T48" fmla="*/ 943 w 1118"/>
                  <a:gd name="T49" fmla="*/ 725 h 875"/>
                  <a:gd name="T50" fmla="*/ 865 w 1118"/>
                  <a:gd name="T51" fmla="*/ 700 h 875"/>
                  <a:gd name="T52" fmla="*/ 894 w 1118"/>
                  <a:gd name="T53" fmla="*/ 739 h 875"/>
                  <a:gd name="T54" fmla="*/ 948 w 1118"/>
                  <a:gd name="T55" fmla="*/ 773 h 875"/>
                  <a:gd name="T56" fmla="*/ 923 w 1118"/>
                  <a:gd name="T57" fmla="*/ 797 h 875"/>
                  <a:gd name="T58" fmla="*/ 889 w 1118"/>
                  <a:gd name="T59" fmla="*/ 797 h 875"/>
                  <a:gd name="T60" fmla="*/ 865 w 1118"/>
                  <a:gd name="T61" fmla="*/ 763 h 875"/>
                  <a:gd name="T62" fmla="*/ 860 w 1118"/>
                  <a:gd name="T63" fmla="*/ 841 h 875"/>
                  <a:gd name="T64" fmla="*/ 782 w 1118"/>
                  <a:gd name="T65" fmla="*/ 866 h 875"/>
                  <a:gd name="T66" fmla="*/ 695 w 1118"/>
                  <a:gd name="T67" fmla="*/ 822 h 875"/>
                  <a:gd name="T68" fmla="*/ 622 w 1118"/>
                  <a:gd name="T69" fmla="*/ 788 h 875"/>
                  <a:gd name="T70" fmla="*/ 510 w 1118"/>
                  <a:gd name="T71" fmla="*/ 836 h 875"/>
                  <a:gd name="T72" fmla="*/ 457 w 1118"/>
                  <a:gd name="T73" fmla="*/ 846 h 875"/>
                  <a:gd name="T74" fmla="*/ 413 w 1118"/>
                  <a:gd name="T75" fmla="*/ 778 h 875"/>
                  <a:gd name="T76" fmla="*/ 394 w 1118"/>
                  <a:gd name="T77" fmla="*/ 739 h 875"/>
                  <a:gd name="T78" fmla="*/ 340 w 1118"/>
                  <a:gd name="T79" fmla="*/ 734 h 875"/>
                  <a:gd name="T80" fmla="*/ 306 w 1118"/>
                  <a:gd name="T81" fmla="*/ 734 h 875"/>
                  <a:gd name="T82" fmla="*/ 219 w 1118"/>
                  <a:gd name="T83" fmla="*/ 729 h 875"/>
                  <a:gd name="T84" fmla="*/ 194 w 1118"/>
                  <a:gd name="T85" fmla="*/ 686 h 875"/>
                  <a:gd name="T86" fmla="*/ 189 w 1118"/>
                  <a:gd name="T87" fmla="*/ 642 h 875"/>
                  <a:gd name="T88" fmla="*/ 180 w 1118"/>
                  <a:gd name="T89" fmla="*/ 584 h 875"/>
                  <a:gd name="T90" fmla="*/ 82 w 1118"/>
                  <a:gd name="T91" fmla="*/ 579 h 875"/>
                  <a:gd name="T92" fmla="*/ 14 w 1118"/>
                  <a:gd name="T93" fmla="*/ 550 h 875"/>
                  <a:gd name="T94" fmla="*/ 24 w 1118"/>
                  <a:gd name="T95" fmla="*/ 457 h 875"/>
                  <a:gd name="T96" fmla="*/ 68 w 1118"/>
                  <a:gd name="T97" fmla="*/ 389 h 875"/>
                  <a:gd name="T98" fmla="*/ 53 w 1118"/>
                  <a:gd name="T99" fmla="*/ 341 h 875"/>
                  <a:gd name="T100" fmla="*/ 78 w 1118"/>
                  <a:gd name="T101" fmla="*/ 302 h 875"/>
                  <a:gd name="T102" fmla="*/ 87 w 1118"/>
                  <a:gd name="T103" fmla="*/ 248 h 875"/>
                  <a:gd name="T104" fmla="*/ 126 w 1118"/>
                  <a:gd name="T105" fmla="*/ 209 h 875"/>
                  <a:gd name="T106" fmla="*/ 136 w 1118"/>
                  <a:gd name="T107" fmla="*/ 156 h 875"/>
                  <a:gd name="T108" fmla="*/ 194 w 1118"/>
                  <a:gd name="T109" fmla="*/ 146 h 875"/>
                  <a:gd name="T110" fmla="*/ 238 w 1118"/>
                  <a:gd name="T111" fmla="*/ 156 h 875"/>
                  <a:gd name="T112" fmla="*/ 233 w 1118"/>
                  <a:gd name="T113" fmla="*/ 88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18" h="875">
                    <a:moveTo>
                      <a:pt x="248" y="68"/>
                    </a:moveTo>
                    <a:lnTo>
                      <a:pt x="272" y="73"/>
                    </a:lnTo>
                    <a:lnTo>
                      <a:pt x="282" y="68"/>
                    </a:lnTo>
                    <a:lnTo>
                      <a:pt x="287" y="73"/>
                    </a:lnTo>
                    <a:lnTo>
                      <a:pt x="282" y="88"/>
                    </a:lnTo>
                    <a:lnTo>
                      <a:pt x="287" y="93"/>
                    </a:lnTo>
                    <a:lnTo>
                      <a:pt x="301" y="88"/>
                    </a:lnTo>
                    <a:lnTo>
                      <a:pt x="340" y="102"/>
                    </a:lnTo>
                    <a:lnTo>
                      <a:pt x="340" y="112"/>
                    </a:lnTo>
                    <a:lnTo>
                      <a:pt x="355" y="112"/>
                    </a:lnTo>
                    <a:lnTo>
                      <a:pt x="364" y="98"/>
                    </a:lnTo>
                    <a:lnTo>
                      <a:pt x="379" y="98"/>
                    </a:lnTo>
                    <a:lnTo>
                      <a:pt x="384" y="102"/>
                    </a:lnTo>
                    <a:lnTo>
                      <a:pt x="398" y="102"/>
                    </a:lnTo>
                    <a:lnTo>
                      <a:pt x="398" y="83"/>
                    </a:lnTo>
                    <a:lnTo>
                      <a:pt x="432" y="78"/>
                    </a:lnTo>
                    <a:lnTo>
                      <a:pt x="437" y="63"/>
                    </a:lnTo>
                    <a:lnTo>
                      <a:pt x="467" y="63"/>
                    </a:lnTo>
                    <a:lnTo>
                      <a:pt x="476" y="34"/>
                    </a:lnTo>
                    <a:lnTo>
                      <a:pt x="491" y="49"/>
                    </a:lnTo>
                    <a:lnTo>
                      <a:pt x="510" y="39"/>
                    </a:lnTo>
                    <a:lnTo>
                      <a:pt x="530" y="34"/>
                    </a:lnTo>
                    <a:lnTo>
                      <a:pt x="544" y="44"/>
                    </a:lnTo>
                    <a:lnTo>
                      <a:pt x="539" y="54"/>
                    </a:lnTo>
                    <a:lnTo>
                      <a:pt x="559" y="63"/>
                    </a:lnTo>
                    <a:lnTo>
                      <a:pt x="569" y="54"/>
                    </a:lnTo>
                    <a:lnTo>
                      <a:pt x="598" y="54"/>
                    </a:lnTo>
                    <a:lnTo>
                      <a:pt x="593" y="39"/>
                    </a:lnTo>
                    <a:lnTo>
                      <a:pt x="583" y="34"/>
                    </a:lnTo>
                    <a:lnTo>
                      <a:pt x="573" y="15"/>
                    </a:lnTo>
                    <a:lnTo>
                      <a:pt x="583" y="20"/>
                    </a:lnTo>
                    <a:lnTo>
                      <a:pt x="603" y="15"/>
                    </a:lnTo>
                    <a:lnTo>
                      <a:pt x="612" y="0"/>
                    </a:lnTo>
                    <a:lnTo>
                      <a:pt x="617" y="15"/>
                    </a:lnTo>
                    <a:lnTo>
                      <a:pt x="641" y="20"/>
                    </a:lnTo>
                    <a:lnTo>
                      <a:pt x="656" y="29"/>
                    </a:lnTo>
                    <a:lnTo>
                      <a:pt x="680" y="34"/>
                    </a:lnTo>
                    <a:lnTo>
                      <a:pt x="705" y="34"/>
                    </a:lnTo>
                    <a:lnTo>
                      <a:pt x="719" y="20"/>
                    </a:lnTo>
                    <a:lnTo>
                      <a:pt x="719" y="15"/>
                    </a:lnTo>
                    <a:lnTo>
                      <a:pt x="734" y="20"/>
                    </a:lnTo>
                    <a:lnTo>
                      <a:pt x="763" y="34"/>
                    </a:lnTo>
                    <a:lnTo>
                      <a:pt x="763" y="49"/>
                    </a:lnTo>
                    <a:lnTo>
                      <a:pt x="744" y="44"/>
                    </a:lnTo>
                    <a:lnTo>
                      <a:pt x="744" y="59"/>
                    </a:lnTo>
                    <a:lnTo>
                      <a:pt x="758" y="68"/>
                    </a:lnTo>
                    <a:lnTo>
                      <a:pt x="787" y="63"/>
                    </a:lnTo>
                    <a:lnTo>
                      <a:pt x="797" y="73"/>
                    </a:lnTo>
                    <a:lnTo>
                      <a:pt x="778" y="93"/>
                    </a:lnTo>
                    <a:lnTo>
                      <a:pt x="773" y="122"/>
                    </a:lnTo>
                    <a:lnTo>
                      <a:pt x="807" y="146"/>
                    </a:lnTo>
                    <a:lnTo>
                      <a:pt x="816" y="136"/>
                    </a:lnTo>
                    <a:lnTo>
                      <a:pt x="826" y="146"/>
                    </a:lnTo>
                    <a:lnTo>
                      <a:pt x="821" y="156"/>
                    </a:lnTo>
                    <a:lnTo>
                      <a:pt x="831" y="161"/>
                    </a:lnTo>
                    <a:lnTo>
                      <a:pt x="851" y="141"/>
                    </a:lnTo>
                    <a:lnTo>
                      <a:pt x="870" y="161"/>
                    </a:lnTo>
                    <a:lnTo>
                      <a:pt x="865" y="170"/>
                    </a:lnTo>
                    <a:lnTo>
                      <a:pt x="870" y="185"/>
                    </a:lnTo>
                    <a:lnTo>
                      <a:pt x="860" y="204"/>
                    </a:lnTo>
                    <a:lnTo>
                      <a:pt x="855" y="214"/>
                    </a:lnTo>
                    <a:lnTo>
                      <a:pt x="865" y="224"/>
                    </a:lnTo>
                    <a:lnTo>
                      <a:pt x="880" y="204"/>
                    </a:lnTo>
                    <a:lnTo>
                      <a:pt x="889" y="200"/>
                    </a:lnTo>
                    <a:lnTo>
                      <a:pt x="904" y="200"/>
                    </a:lnTo>
                    <a:lnTo>
                      <a:pt x="919" y="209"/>
                    </a:lnTo>
                    <a:lnTo>
                      <a:pt x="923" y="229"/>
                    </a:lnTo>
                    <a:lnTo>
                      <a:pt x="928" y="238"/>
                    </a:lnTo>
                    <a:lnTo>
                      <a:pt x="923" y="253"/>
                    </a:lnTo>
                    <a:lnTo>
                      <a:pt x="928" y="273"/>
                    </a:lnTo>
                    <a:lnTo>
                      <a:pt x="953" y="273"/>
                    </a:lnTo>
                    <a:lnTo>
                      <a:pt x="957" y="282"/>
                    </a:lnTo>
                    <a:lnTo>
                      <a:pt x="977" y="287"/>
                    </a:lnTo>
                    <a:lnTo>
                      <a:pt x="977" y="307"/>
                    </a:lnTo>
                    <a:lnTo>
                      <a:pt x="987" y="307"/>
                    </a:lnTo>
                    <a:lnTo>
                      <a:pt x="1006" y="321"/>
                    </a:lnTo>
                    <a:lnTo>
                      <a:pt x="991" y="331"/>
                    </a:lnTo>
                    <a:lnTo>
                      <a:pt x="996" y="365"/>
                    </a:lnTo>
                    <a:lnTo>
                      <a:pt x="1040" y="365"/>
                    </a:lnTo>
                    <a:lnTo>
                      <a:pt x="1040" y="379"/>
                    </a:lnTo>
                    <a:lnTo>
                      <a:pt x="1026" y="375"/>
                    </a:lnTo>
                    <a:lnTo>
                      <a:pt x="1026" y="384"/>
                    </a:lnTo>
                    <a:lnTo>
                      <a:pt x="1006" y="394"/>
                    </a:lnTo>
                    <a:lnTo>
                      <a:pt x="1011" y="399"/>
                    </a:lnTo>
                    <a:lnTo>
                      <a:pt x="1016" y="409"/>
                    </a:lnTo>
                    <a:lnTo>
                      <a:pt x="1021" y="413"/>
                    </a:lnTo>
                    <a:lnTo>
                      <a:pt x="1050" y="447"/>
                    </a:lnTo>
                    <a:lnTo>
                      <a:pt x="1089" y="447"/>
                    </a:lnTo>
                    <a:lnTo>
                      <a:pt x="1094" y="457"/>
                    </a:lnTo>
                    <a:lnTo>
                      <a:pt x="1113" y="457"/>
                    </a:lnTo>
                    <a:lnTo>
                      <a:pt x="1113" y="472"/>
                    </a:lnTo>
                    <a:lnTo>
                      <a:pt x="1118" y="477"/>
                    </a:lnTo>
                    <a:lnTo>
                      <a:pt x="1098" y="477"/>
                    </a:lnTo>
                    <a:lnTo>
                      <a:pt x="1089" y="501"/>
                    </a:lnTo>
                    <a:lnTo>
                      <a:pt x="1074" y="506"/>
                    </a:lnTo>
                    <a:lnTo>
                      <a:pt x="1069" y="520"/>
                    </a:lnTo>
                    <a:lnTo>
                      <a:pt x="1064" y="530"/>
                    </a:lnTo>
                    <a:lnTo>
                      <a:pt x="1055" y="516"/>
                    </a:lnTo>
                    <a:lnTo>
                      <a:pt x="1035" y="520"/>
                    </a:lnTo>
                    <a:lnTo>
                      <a:pt x="1040" y="535"/>
                    </a:lnTo>
                    <a:lnTo>
                      <a:pt x="1030" y="550"/>
                    </a:lnTo>
                    <a:lnTo>
                      <a:pt x="1035" y="564"/>
                    </a:lnTo>
                    <a:lnTo>
                      <a:pt x="1040" y="588"/>
                    </a:lnTo>
                    <a:lnTo>
                      <a:pt x="1050" y="584"/>
                    </a:lnTo>
                    <a:lnTo>
                      <a:pt x="1045" y="598"/>
                    </a:lnTo>
                    <a:lnTo>
                      <a:pt x="1055" y="608"/>
                    </a:lnTo>
                    <a:lnTo>
                      <a:pt x="1069" y="608"/>
                    </a:lnTo>
                    <a:lnTo>
                      <a:pt x="1064" y="618"/>
                    </a:lnTo>
                    <a:lnTo>
                      <a:pt x="1055" y="627"/>
                    </a:lnTo>
                    <a:lnTo>
                      <a:pt x="1050" y="642"/>
                    </a:lnTo>
                    <a:lnTo>
                      <a:pt x="1060" y="652"/>
                    </a:lnTo>
                    <a:lnTo>
                      <a:pt x="1060" y="661"/>
                    </a:lnTo>
                    <a:lnTo>
                      <a:pt x="1050" y="657"/>
                    </a:lnTo>
                    <a:lnTo>
                      <a:pt x="1035" y="661"/>
                    </a:lnTo>
                    <a:lnTo>
                      <a:pt x="1030" y="676"/>
                    </a:lnTo>
                    <a:lnTo>
                      <a:pt x="1021" y="681"/>
                    </a:lnTo>
                    <a:lnTo>
                      <a:pt x="1011" y="666"/>
                    </a:lnTo>
                    <a:lnTo>
                      <a:pt x="987" y="686"/>
                    </a:lnTo>
                    <a:lnTo>
                      <a:pt x="996" y="700"/>
                    </a:lnTo>
                    <a:lnTo>
                      <a:pt x="996" y="705"/>
                    </a:lnTo>
                    <a:lnTo>
                      <a:pt x="991" y="725"/>
                    </a:lnTo>
                    <a:lnTo>
                      <a:pt x="987" y="725"/>
                    </a:lnTo>
                    <a:lnTo>
                      <a:pt x="972" y="710"/>
                    </a:lnTo>
                    <a:lnTo>
                      <a:pt x="962" y="710"/>
                    </a:lnTo>
                    <a:lnTo>
                      <a:pt x="943" y="725"/>
                    </a:lnTo>
                    <a:lnTo>
                      <a:pt x="928" y="729"/>
                    </a:lnTo>
                    <a:lnTo>
                      <a:pt x="914" y="720"/>
                    </a:lnTo>
                    <a:lnTo>
                      <a:pt x="899" y="725"/>
                    </a:lnTo>
                    <a:lnTo>
                      <a:pt x="880" y="720"/>
                    </a:lnTo>
                    <a:lnTo>
                      <a:pt x="865" y="700"/>
                    </a:lnTo>
                    <a:lnTo>
                      <a:pt x="860" y="725"/>
                    </a:lnTo>
                    <a:lnTo>
                      <a:pt x="860" y="739"/>
                    </a:lnTo>
                    <a:lnTo>
                      <a:pt x="865" y="744"/>
                    </a:lnTo>
                    <a:lnTo>
                      <a:pt x="894" y="754"/>
                    </a:lnTo>
                    <a:lnTo>
                      <a:pt x="894" y="739"/>
                    </a:lnTo>
                    <a:lnTo>
                      <a:pt x="914" y="739"/>
                    </a:lnTo>
                    <a:lnTo>
                      <a:pt x="923" y="744"/>
                    </a:lnTo>
                    <a:lnTo>
                      <a:pt x="923" y="768"/>
                    </a:lnTo>
                    <a:lnTo>
                      <a:pt x="928" y="773"/>
                    </a:lnTo>
                    <a:lnTo>
                      <a:pt x="948" y="773"/>
                    </a:lnTo>
                    <a:lnTo>
                      <a:pt x="957" y="788"/>
                    </a:lnTo>
                    <a:lnTo>
                      <a:pt x="957" y="802"/>
                    </a:lnTo>
                    <a:lnTo>
                      <a:pt x="953" y="817"/>
                    </a:lnTo>
                    <a:lnTo>
                      <a:pt x="948" y="817"/>
                    </a:lnTo>
                    <a:lnTo>
                      <a:pt x="923" y="797"/>
                    </a:lnTo>
                    <a:lnTo>
                      <a:pt x="904" y="793"/>
                    </a:lnTo>
                    <a:lnTo>
                      <a:pt x="904" y="812"/>
                    </a:lnTo>
                    <a:lnTo>
                      <a:pt x="894" y="817"/>
                    </a:lnTo>
                    <a:lnTo>
                      <a:pt x="885" y="812"/>
                    </a:lnTo>
                    <a:lnTo>
                      <a:pt x="889" y="797"/>
                    </a:lnTo>
                    <a:lnTo>
                      <a:pt x="885" y="793"/>
                    </a:lnTo>
                    <a:lnTo>
                      <a:pt x="860" y="793"/>
                    </a:lnTo>
                    <a:lnTo>
                      <a:pt x="855" y="783"/>
                    </a:lnTo>
                    <a:lnTo>
                      <a:pt x="870" y="773"/>
                    </a:lnTo>
                    <a:lnTo>
                      <a:pt x="865" y="763"/>
                    </a:lnTo>
                    <a:lnTo>
                      <a:pt x="851" y="768"/>
                    </a:lnTo>
                    <a:lnTo>
                      <a:pt x="841" y="773"/>
                    </a:lnTo>
                    <a:lnTo>
                      <a:pt x="851" y="802"/>
                    </a:lnTo>
                    <a:lnTo>
                      <a:pt x="846" y="807"/>
                    </a:lnTo>
                    <a:lnTo>
                      <a:pt x="860" y="841"/>
                    </a:lnTo>
                    <a:lnTo>
                      <a:pt x="860" y="856"/>
                    </a:lnTo>
                    <a:lnTo>
                      <a:pt x="846" y="851"/>
                    </a:lnTo>
                    <a:lnTo>
                      <a:pt x="816" y="861"/>
                    </a:lnTo>
                    <a:lnTo>
                      <a:pt x="792" y="875"/>
                    </a:lnTo>
                    <a:lnTo>
                      <a:pt x="782" y="866"/>
                    </a:lnTo>
                    <a:lnTo>
                      <a:pt x="768" y="870"/>
                    </a:lnTo>
                    <a:lnTo>
                      <a:pt x="734" y="851"/>
                    </a:lnTo>
                    <a:lnTo>
                      <a:pt x="719" y="841"/>
                    </a:lnTo>
                    <a:lnTo>
                      <a:pt x="714" y="832"/>
                    </a:lnTo>
                    <a:lnTo>
                      <a:pt x="695" y="822"/>
                    </a:lnTo>
                    <a:lnTo>
                      <a:pt x="666" y="812"/>
                    </a:lnTo>
                    <a:lnTo>
                      <a:pt x="666" y="802"/>
                    </a:lnTo>
                    <a:lnTo>
                      <a:pt x="651" y="793"/>
                    </a:lnTo>
                    <a:lnTo>
                      <a:pt x="641" y="797"/>
                    </a:lnTo>
                    <a:lnTo>
                      <a:pt x="622" y="788"/>
                    </a:lnTo>
                    <a:lnTo>
                      <a:pt x="627" y="768"/>
                    </a:lnTo>
                    <a:lnTo>
                      <a:pt x="607" y="783"/>
                    </a:lnTo>
                    <a:lnTo>
                      <a:pt x="598" y="778"/>
                    </a:lnTo>
                    <a:lnTo>
                      <a:pt x="578" y="763"/>
                    </a:lnTo>
                    <a:lnTo>
                      <a:pt x="510" y="836"/>
                    </a:lnTo>
                    <a:lnTo>
                      <a:pt x="496" y="827"/>
                    </a:lnTo>
                    <a:lnTo>
                      <a:pt x="491" y="846"/>
                    </a:lnTo>
                    <a:lnTo>
                      <a:pt x="476" y="846"/>
                    </a:lnTo>
                    <a:lnTo>
                      <a:pt x="467" y="832"/>
                    </a:lnTo>
                    <a:lnTo>
                      <a:pt x="457" y="846"/>
                    </a:lnTo>
                    <a:lnTo>
                      <a:pt x="447" y="841"/>
                    </a:lnTo>
                    <a:lnTo>
                      <a:pt x="442" y="851"/>
                    </a:lnTo>
                    <a:lnTo>
                      <a:pt x="432" y="841"/>
                    </a:lnTo>
                    <a:lnTo>
                      <a:pt x="437" y="812"/>
                    </a:lnTo>
                    <a:lnTo>
                      <a:pt x="413" y="778"/>
                    </a:lnTo>
                    <a:lnTo>
                      <a:pt x="394" y="783"/>
                    </a:lnTo>
                    <a:lnTo>
                      <a:pt x="389" y="773"/>
                    </a:lnTo>
                    <a:lnTo>
                      <a:pt x="394" y="759"/>
                    </a:lnTo>
                    <a:lnTo>
                      <a:pt x="389" y="749"/>
                    </a:lnTo>
                    <a:lnTo>
                      <a:pt x="394" y="739"/>
                    </a:lnTo>
                    <a:lnTo>
                      <a:pt x="384" y="734"/>
                    </a:lnTo>
                    <a:lnTo>
                      <a:pt x="379" y="729"/>
                    </a:lnTo>
                    <a:lnTo>
                      <a:pt x="369" y="734"/>
                    </a:lnTo>
                    <a:lnTo>
                      <a:pt x="360" y="744"/>
                    </a:lnTo>
                    <a:lnTo>
                      <a:pt x="340" y="734"/>
                    </a:lnTo>
                    <a:lnTo>
                      <a:pt x="326" y="754"/>
                    </a:lnTo>
                    <a:lnTo>
                      <a:pt x="321" y="739"/>
                    </a:lnTo>
                    <a:lnTo>
                      <a:pt x="326" y="720"/>
                    </a:lnTo>
                    <a:lnTo>
                      <a:pt x="306" y="720"/>
                    </a:lnTo>
                    <a:lnTo>
                      <a:pt x="306" y="734"/>
                    </a:lnTo>
                    <a:lnTo>
                      <a:pt x="296" y="749"/>
                    </a:lnTo>
                    <a:lnTo>
                      <a:pt x="257" y="744"/>
                    </a:lnTo>
                    <a:lnTo>
                      <a:pt x="253" y="725"/>
                    </a:lnTo>
                    <a:lnTo>
                      <a:pt x="223" y="744"/>
                    </a:lnTo>
                    <a:lnTo>
                      <a:pt x="219" y="729"/>
                    </a:lnTo>
                    <a:lnTo>
                      <a:pt x="209" y="725"/>
                    </a:lnTo>
                    <a:lnTo>
                      <a:pt x="209" y="710"/>
                    </a:lnTo>
                    <a:lnTo>
                      <a:pt x="199" y="700"/>
                    </a:lnTo>
                    <a:lnTo>
                      <a:pt x="204" y="691"/>
                    </a:lnTo>
                    <a:lnTo>
                      <a:pt x="194" y="686"/>
                    </a:lnTo>
                    <a:lnTo>
                      <a:pt x="194" y="676"/>
                    </a:lnTo>
                    <a:lnTo>
                      <a:pt x="185" y="671"/>
                    </a:lnTo>
                    <a:lnTo>
                      <a:pt x="189" y="661"/>
                    </a:lnTo>
                    <a:lnTo>
                      <a:pt x="180" y="637"/>
                    </a:lnTo>
                    <a:lnTo>
                      <a:pt x="189" y="642"/>
                    </a:lnTo>
                    <a:lnTo>
                      <a:pt x="199" y="627"/>
                    </a:lnTo>
                    <a:lnTo>
                      <a:pt x="209" y="618"/>
                    </a:lnTo>
                    <a:lnTo>
                      <a:pt x="199" y="608"/>
                    </a:lnTo>
                    <a:lnTo>
                      <a:pt x="194" y="584"/>
                    </a:lnTo>
                    <a:lnTo>
                      <a:pt x="180" y="584"/>
                    </a:lnTo>
                    <a:lnTo>
                      <a:pt x="185" y="569"/>
                    </a:lnTo>
                    <a:lnTo>
                      <a:pt x="126" y="564"/>
                    </a:lnTo>
                    <a:lnTo>
                      <a:pt x="102" y="588"/>
                    </a:lnTo>
                    <a:lnTo>
                      <a:pt x="97" y="593"/>
                    </a:lnTo>
                    <a:lnTo>
                      <a:pt x="82" y="579"/>
                    </a:lnTo>
                    <a:lnTo>
                      <a:pt x="78" y="579"/>
                    </a:lnTo>
                    <a:lnTo>
                      <a:pt x="58" y="574"/>
                    </a:lnTo>
                    <a:lnTo>
                      <a:pt x="48" y="559"/>
                    </a:lnTo>
                    <a:lnTo>
                      <a:pt x="34" y="550"/>
                    </a:lnTo>
                    <a:lnTo>
                      <a:pt x="14" y="550"/>
                    </a:lnTo>
                    <a:lnTo>
                      <a:pt x="14" y="520"/>
                    </a:lnTo>
                    <a:lnTo>
                      <a:pt x="24" y="511"/>
                    </a:lnTo>
                    <a:lnTo>
                      <a:pt x="19" y="486"/>
                    </a:lnTo>
                    <a:lnTo>
                      <a:pt x="29" y="472"/>
                    </a:lnTo>
                    <a:lnTo>
                      <a:pt x="24" y="457"/>
                    </a:lnTo>
                    <a:lnTo>
                      <a:pt x="5" y="452"/>
                    </a:lnTo>
                    <a:lnTo>
                      <a:pt x="0" y="438"/>
                    </a:lnTo>
                    <a:lnTo>
                      <a:pt x="24" y="413"/>
                    </a:lnTo>
                    <a:lnTo>
                      <a:pt x="44" y="394"/>
                    </a:lnTo>
                    <a:lnTo>
                      <a:pt x="68" y="389"/>
                    </a:lnTo>
                    <a:lnTo>
                      <a:pt x="44" y="370"/>
                    </a:lnTo>
                    <a:lnTo>
                      <a:pt x="48" y="355"/>
                    </a:lnTo>
                    <a:lnTo>
                      <a:pt x="63" y="355"/>
                    </a:lnTo>
                    <a:lnTo>
                      <a:pt x="63" y="350"/>
                    </a:lnTo>
                    <a:lnTo>
                      <a:pt x="53" y="341"/>
                    </a:lnTo>
                    <a:lnTo>
                      <a:pt x="48" y="331"/>
                    </a:lnTo>
                    <a:lnTo>
                      <a:pt x="63" y="331"/>
                    </a:lnTo>
                    <a:lnTo>
                      <a:pt x="73" y="311"/>
                    </a:lnTo>
                    <a:lnTo>
                      <a:pt x="102" y="311"/>
                    </a:lnTo>
                    <a:lnTo>
                      <a:pt x="78" y="302"/>
                    </a:lnTo>
                    <a:lnTo>
                      <a:pt x="78" y="287"/>
                    </a:lnTo>
                    <a:lnTo>
                      <a:pt x="87" y="273"/>
                    </a:lnTo>
                    <a:lnTo>
                      <a:pt x="78" y="258"/>
                    </a:lnTo>
                    <a:lnTo>
                      <a:pt x="92" y="258"/>
                    </a:lnTo>
                    <a:lnTo>
                      <a:pt x="87" y="248"/>
                    </a:lnTo>
                    <a:lnTo>
                      <a:pt x="82" y="238"/>
                    </a:lnTo>
                    <a:lnTo>
                      <a:pt x="97" y="219"/>
                    </a:lnTo>
                    <a:lnTo>
                      <a:pt x="112" y="234"/>
                    </a:lnTo>
                    <a:lnTo>
                      <a:pt x="136" y="219"/>
                    </a:lnTo>
                    <a:lnTo>
                      <a:pt x="126" y="209"/>
                    </a:lnTo>
                    <a:lnTo>
                      <a:pt x="117" y="195"/>
                    </a:lnTo>
                    <a:lnTo>
                      <a:pt x="136" y="175"/>
                    </a:lnTo>
                    <a:lnTo>
                      <a:pt x="126" y="166"/>
                    </a:lnTo>
                    <a:lnTo>
                      <a:pt x="117" y="146"/>
                    </a:lnTo>
                    <a:lnTo>
                      <a:pt x="136" y="156"/>
                    </a:lnTo>
                    <a:lnTo>
                      <a:pt x="141" y="166"/>
                    </a:lnTo>
                    <a:lnTo>
                      <a:pt x="151" y="161"/>
                    </a:lnTo>
                    <a:lnTo>
                      <a:pt x="170" y="141"/>
                    </a:lnTo>
                    <a:lnTo>
                      <a:pt x="180" y="161"/>
                    </a:lnTo>
                    <a:lnTo>
                      <a:pt x="194" y="146"/>
                    </a:lnTo>
                    <a:lnTo>
                      <a:pt x="204" y="156"/>
                    </a:lnTo>
                    <a:lnTo>
                      <a:pt x="204" y="175"/>
                    </a:lnTo>
                    <a:lnTo>
                      <a:pt x="219" y="161"/>
                    </a:lnTo>
                    <a:lnTo>
                      <a:pt x="233" y="166"/>
                    </a:lnTo>
                    <a:lnTo>
                      <a:pt x="238" y="156"/>
                    </a:lnTo>
                    <a:lnTo>
                      <a:pt x="233" y="146"/>
                    </a:lnTo>
                    <a:lnTo>
                      <a:pt x="219" y="132"/>
                    </a:lnTo>
                    <a:lnTo>
                      <a:pt x="214" y="112"/>
                    </a:lnTo>
                    <a:lnTo>
                      <a:pt x="238" y="102"/>
                    </a:lnTo>
                    <a:lnTo>
                      <a:pt x="233" y="88"/>
                    </a:lnTo>
                    <a:lnTo>
                      <a:pt x="248" y="68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67">
                <a:extLst>
                  <a:ext uri="{FF2B5EF4-FFF2-40B4-BE49-F238E27FC236}">
                    <a16:creationId xmlns:a16="http://schemas.microsoft.com/office/drawing/2014/main" id="{19D006BC-AF1A-2D20-98CF-002875084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4290" y="4126964"/>
                <a:ext cx="222315" cy="236919"/>
              </a:xfrm>
              <a:custGeom>
                <a:avLst/>
                <a:gdLst>
                  <a:gd name="T0" fmla="*/ 675 w 782"/>
                  <a:gd name="T1" fmla="*/ 87 h 836"/>
                  <a:gd name="T2" fmla="*/ 719 w 782"/>
                  <a:gd name="T3" fmla="*/ 116 h 836"/>
                  <a:gd name="T4" fmla="*/ 714 w 782"/>
                  <a:gd name="T5" fmla="*/ 170 h 836"/>
                  <a:gd name="T6" fmla="*/ 734 w 782"/>
                  <a:gd name="T7" fmla="*/ 218 h 836"/>
                  <a:gd name="T8" fmla="*/ 782 w 782"/>
                  <a:gd name="T9" fmla="*/ 243 h 836"/>
                  <a:gd name="T10" fmla="*/ 734 w 782"/>
                  <a:gd name="T11" fmla="*/ 272 h 836"/>
                  <a:gd name="T12" fmla="*/ 719 w 782"/>
                  <a:gd name="T13" fmla="*/ 306 h 836"/>
                  <a:gd name="T14" fmla="*/ 719 w 782"/>
                  <a:gd name="T15" fmla="*/ 340 h 836"/>
                  <a:gd name="T16" fmla="*/ 690 w 782"/>
                  <a:gd name="T17" fmla="*/ 374 h 836"/>
                  <a:gd name="T18" fmla="*/ 724 w 782"/>
                  <a:gd name="T19" fmla="*/ 427 h 836"/>
                  <a:gd name="T20" fmla="*/ 724 w 782"/>
                  <a:gd name="T21" fmla="*/ 471 h 836"/>
                  <a:gd name="T22" fmla="*/ 670 w 782"/>
                  <a:gd name="T23" fmla="*/ 490 h 836"/>
                  <a:gd name="T24" fmla="*/ 666 w 782"/>
                  <a:gd name="T25" fmla="*/ 510 h 836"/>
                  <a:gd name="T26" fmla="*/ 666 w 782"/>
                  <a:gd name="T27" fmla="*/ 554 h 836"/>
                  <a:gd name="T28" fmla="*/ 651 w 782"/>
                  <a:gd name="T29" fmla="*/ 583 h 836"/>
                  <a:gd name="T30" fmla="*/ 651 w 782"/>
                  <a:gd name="T31" fmla="*/ 602 h 836"/>
                  <a:gd name="T32" fmla="*/ 632 w 782"/>
                  <a:gd name="T33" fmla="*/ 622 h 836"/>
                  <a:gd name="T34" fmla="*/ 612 w 782"/>
                  <a:gd name="T35" fmla="*/ 665 h 836"/>
                  <a:gd name="T36" fmla="*/ 573 w 782"/>
                  <a:gd name="T37" fmla="*/ 685 h 836"/>
                  <a:gd name="T38" fmla="*/ 539 w 782"/>
                  <a:gd name="T39" fmla="*/ 704 h 836"/>
                  <a:gd name="T40" fmla="*/ 500 w 782"/>
                  <a:gd name="T41" fmla="*/ 738 h 836"/>
                  <a:gd name="T42" fmla="*/ 447 w 782"/>
                  <a:gd name="T43" fmla="*/ 719 h 836"/>
                  <a:gd name="T44" fmla="*/ 442 w 782"/>
                  <a:gd name="T45" fmla="*/ 782 h 836"/>
                  <a:gd name="T46" fmla="*/ 427 w 782"/>
                  <a:gd name="T47" fmla="*/ 806 h 836"/>
                  <a:gd name="T48" fmla="*/ 403 w 782"/>
                  <a:gd name="T49" fmla="*/ 831 h 836"/>
                  <a:gd name="T50" fmla="*/ 369 w 782"/>
                  <a:gd name="T51" fmla="*/ 826 h 836"/>
                  <a:gd name="T52" fmla="*/ 359 w 782"/>
                  <a:gd name="T53" fmla="*/ 816 h 836"/>
                  <a:gd name="T54" fmla="*/ 325 w 782"/>
                  <a:gd name="T55" fmla="*/ 816 h 836"/>
                  <a:gd name="T56" fmla="*/ 321 w 782"/>
                  <a:gd name="T57" fmla="*/ 768 h 836"/>
                  <a:gd name="T58" fmla="*/ 286 w 782"/>
                  <a:gd name="T59" fmla="*/ 738 h 836"/>
                  <a:gd name="T60" fmla="*/ 248 w 782"/>
                  <a:gd name="T61" fmla="*/ 704 h 836"/>
                  <a:gd name="T62" fmla="*/ 228 w 782"/>
                  <a:gd name="T63" fmla="*/ 695 h 836"/>
                  <a:gd name="T64" fmla="*/ 209 w 782"/>
                  <a:gd name="T65" fmla="*/ 651 h 836"/>
                  <a:gd name="T66" fmla="*/ 209 w 782"/>
                  <a:gd name="T67" fmla="*/ 607 h 836"/>
                  <a:gd name="T68" fmla="*/ 218 w 782"/>
                  <a:gd name="T69" fmla="*/ 568 h 836"/>
                  <a:gd name="T70" fmla="*/ 184 w 782"/>
                  <a:gd name="T71" fmla="*/ 525 h 836"/>
                  <a:gd name="T72" fmla="*/ 141 w 782"/>
                  <a:gd name="T73" fmla="*/ 505 h 836"/>
                  <a:gd name="T74" fmla="*/ 102 w 782"/>
                  <a:gd name="T75" fmla="*/ 476 h 836"/>
                  <a:gd name="T76" fmla="*/ 77 w 782"/>
                  <a:gd name="T77" fmla="*/ 393 h 836"/>
                  <a:gd name="T78" fmla="*/ 43 w 782"/>
                  <a:gd name="T79" fmla="*/ 364 h 836"/>
                  <a:gd name="T80" fmla="*/ 29 w 782"/>
                  <a:gd name="T81" fmla="*/ 315 h 836"/>
                  <a:gd name="T82" fmla="*/ 39 w 782"/>
                  <a:gd name="T83" fmla="*/ 281 h 836"/>
                  <a:gd name="T84" fmla="*/ 0 w 782"/>
                  <a:gd name="T85" fmla="*/ 228 h 836"/>
                  <a:gd name="T86" fmla="*/ 19 w 782"/>
                  <a:gd name="T87" fmla="*/ 199 h 836"/>
                  <a:gd name="T88" fmla="*/ 29 w 782"/>
                  <a:gd name="T89" fmla="*/ 165 h 836"/>
                  <a:gd name="T90" fmla="*/ 48 w 782"/>
                  <a:gd name="T91" fmla="*/ 121 h 836"/>
                  <a:gd name="T92" fmla="*/ 107 w 782"/>
                  <a:gd name="T93" fmla="*/ 106 h 836"/>
                  <a:gd name="T94" fmla="*/ 131 w 782"/>
                  <a:gd name="T95" fmla="*/ 102 h 836"/>
                  <a:gd name="T96" fmla="*/ 155 w 782"/>
                  <a:gd name="T97" fmla="*/ 87 h 836"/>
                  <a:gd name="T98" fmla="*/ 170 w 782"/>
                  <a:gd name="T99" fmla="*/ 72 h 836"/>
                  <a:gd name="T100" fmla="*/ 165 w 782"/>
                  <a:gd name="T101" fmla="*/ 63 h 836"/>
                  <a:gd name="T102" fmla="*/ 180 w 782"/>
                  <a:gd name="T103" fmla="*/ 38 h 836"/>
                  <a:gd name="T104" fmla="*/ 233 w 782"/>
                  <a:gd name="T105" fmla="*/ 48 h 836"/>
                  <a:gd name="T106" fmla="*/ 252 w 782"/>
                  <a:gd name="T107" fmla="*/ 72 h 836"/>
                  <a:gd name="T108" fmla="*/ 321 w 782"/>
                  <a:gd name="T109" fmla="*/ 77 h 836"/>
                  <a:gd name="T110" fmla="*/ 350 w 782"/>
                  <a:gd name="T111" fmla="*/ 111 h 836"/>
                  <a:gd name="T112" fmla="*/ 384 w 782"/>
                  <a:gd name="T113" fmla="*/ 121 h 836"/>
                  <a:gd name="T114" fmla="*/ 413 w 782"/>
                  <a:gd name="T115" fmla="*/ 43 h 836"/>
                  <a:gd name="T116" fmla="*/ 471 w 782"/>
                  <a:gd name="T117" fmla="*/ 34 h 836"/>
                  <a:gd name="T118" fmla="*/ 539 w 782"/>
                  <a:gd name="T119" fmla="*/ 34 h 836"/>
                  <a:gd name="T120" fmla="*/ 598 w 782"/>
                  <a:gd name="T121" fmla="*/ 0 h 836"/>
                  <a:gd name="T122" fmla="*/ 632 w 782"/>
                  <a:gd name="T123" fmla="*/ 58 h 836"/>
                  <a:gd name="T124" fmla="*/ 632 w 782"/>
                  <a:gd name="T125" fmla="*/ 87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836">
                    <a:moveTo>
                      <a:pt x="636" y="102"/>
                    </a:moveTo>
                    <a:lnTo>
                      <a:pt x="656" y="111"/>
                    </a:lnTo>
                    <a:lnTo>
                      <a:pt x="675" y="87"/>
                    </a:lnTo>
                    <a:lnTo>
                      <a:pt x="705" y="72"/>
                    </a:lnTo>
                    <a:lnTo>
                      <a:pt x="739" y="97"/>
                    </a:lnTo>
                    <a:lnTo>
                      <a:pt x="719" y="116"/>
                    </a:lnTo>
                    <a:lnTo>
                      <a:pt x="729" y="145"/>
                    </a:lnTo>
                    <a:lnTo>
                      <a:pt x="714" y="150"/>
                    </a:lnTo>
                    <a:lnTo>
                      <a:pt x="714" y="170"/>
                    </a:lnTo>
                    <a:lnTo>
                      <a:pt x="729" y="170"/>
                    </a:lnTo>
                    <a:lnTo>
                      <a:pt x="729" y="204"/>
                    </a:lnTo>
                    <a:lnTo>
                      <a:pt x="734" y="218"/>
                    </a:lnTo>
                    <a:lnTo>
                      <a:pt x="753" y="218"/>
                    </a:lnTo>
                    <a:lnTo>
                      <a:pt x="758" y="238"/>
                    </a:lnTo>
                    <a:lnTo>
                      <a:pt x="782" y="243"/>
                    </a:lnTo>
                    <a:lnTo>
                      <a:pt x="782" y="262"/>
                    </a:lnTo>
                    <a:lnTo>
                      <a:pt x="753" y="286"/>
                    </a:lnTo>
                    <a:lnTo>
                      <a:pt x="734" y="272"/>
                    </a:lnTo>
                    <a:lnTo>
                      <a:pt x="729" y="281"/>
                    </a:lnTo>
                    <a:lnTo>
                      <a:pt x="734" y="301"/>
                    </a:lnTo>
                    <a:lnTo>
                      <a:pt x="719" y="306"/>
                    </a:lnTo>
                    <a:lnTo>
                      <a:pt x="724" y="320"/>
                    </a:lnTo>
                    <a:lnTo>
                      <a:pt x="714" y="325"/>
                    </a:lnTo>
                    <a:lnTo>
                      <a:pt x="719" y="340"/>
                    </a:lnTo>
                    <a:lnTo>
                      <a:pt x="714" y="354"/>
                    </a:lnTo>
                    <a:lnTo>
                      <a:pt x="700" y="359"/>
                    </a:lnTo>
                    <a:lnTo>
                      <a:pt x="690" y="374"/>
                    </a:lnTo>
                    <a:lnTo>
                      <a:pt x="705" y="398"/>
                    </a:lnTo>
                    <a:lnTo>
                      <a:pt x="714" y="418"/>
                    </a:lnTo>
                    <a:lnTo>
                      <a:pt x="724" y="427"/>
                    </a:lnTo>
                    <a:lnTo>
                      <a:pt x="705" y="447"/>
                    </a:lnTo>
                    <a:lnTo>
                      <a:pt x="714" y="461"/>
                    </a:lnTo>
                    <a:lnTo>
                      <a:pt x="724" y="471"/>
                    </a:lnTo>
                    <a:lnTo>
                      <a:pt x="700" y="486"/>
                    </a:lnTo>
                    <a:lnTo>
                      <a:pt x="685" y="471"/>
                    </a:lnTo>
                    <a:lnTo>
                      <a:pt x="670" y="490"/>
                    </a:lnTo>
                    <a:lnTo>
                      <a:pt x="675" y="500"/>
                    </a:lnTo>
                    <a:lnTo>
                      <a:pt x="680" y="510"/>
                    </a:lnTo>
                    <a:lnTo>
                      <a:pt x="666" y="510"/>
                    </a:lnTo>
                    <a:lnTo>
                      <a:pt x="675" y="525"/>
                    </a:lnTo>
                    <a:lnTo>
                      <a:pt x="666" y="539"/>
                    </a:lnTo>
                    <a:lnTo>
                      <a:pt x="666" y="554"/>
                    </a:lnTo>
                    <a:lnTo>
                      <a:pt x="690" y="563"/>
                    </a:lnTo>
                    <a:lnTo>
                      <a:pt x="661" y="563"/>
                    </a:lnTo>
                    <a:lnTo>
                      <a:pt x="651" y="583"/>
                    </a:lnTo>
                    <a:lnTo>
                      <a:pt x="636" y="583"/>
                    </a:lnTo>
                    <a:lnTo>
                      <a:pt x="641" y="593"/>
                    </a:lnTo>
                    <a:lnTo>
                      <a:pt x="651" y="602"/>
                    </a:lnTo>
                    <a:lnTo>
                      <a:pt x="651" y="607"/>
                    </a:lnTo>
                    <a:lnTo>
                      <a:pt x="636" y="607"/>
                    </a:lnTo>
                    <a:lnTo>
                      <a:pt x="632" y="622"/>
                    </a:lnTo>
                    <a:lnTo>
                      <a:pt x="656" y="641"/>
                    </a:lnTo>
                    <a:lnTo>
                      <a:pt x="632" y="646"/>
                    </a:lnTo>
                    <a:lnTo>
                      <a:pt x="612" y="665"/>
                    </a:lnTo>
                    <a:lnTo>
                      <a:pt x="588" y="690"/>
                    </a:lnTo>
                    <a:lnTo>
                      <a:pt x="578" y="704"/>
                    </a:lnTo>
                    <a:lnTo>
                      <a:pt x="573" y="685"/>
                    </a:lnTo>
                    <a:lnTo>
                      <a:pt x="549" y="680"/>
                    </a:lnTo>
                    <a:lnTo>
                      <a:pt x="530" y="685"/>
                    </a:lnTo>
                    <a:lnTo>
                      <a:pt x="539" y="704"/>
                    </a:lnTo>
                    <a:lnTo>
                      <a:pt x="530" y="704"/>
                    </a:lnTo>
                    <a:lnTo>
                      <a:pt x="520" y="743"/>
                    </a:lnTo>
                    <a:lnTo>
                      <a:pt x="500" y="738"/>
                    </a:lnTo>
                    <a:lnTo>
                      <a:pt x="486" y="738"/>
                    </a:lnTo>
                    <a:lnTo>
                      <a:pt x="466" y="724"/>
                    </a:lnTo>
                    <a:lnTo>
                      <a:pt x="447" y="719"/>
                    </a:lnTo>
                    <a:lnTo>
                      <a:pt x="442" y="743"/>
                    </a:lnTo>
                    <a:lnTo>
                      <a:pt x="447" y="758"/>
                    </a:lnTo>
                    <a:lnTo>
                      <a:pt x="442" y="782"/>
                    </a:lnTo>
                    <a:lnTo>
                      <a:pt x="423" y="772"/>
                    </a:lnTo>
                    <a:lnTo>
                      <a:pt x="432" y="792"/>
                    </a:lnTo>
                    <a:lnTo>
                      <a:pt x="427" y="806"/>
                    </a:lnTo>
                    <a:lnTo>
                      <a:pt x="427" y="816"/>
                    </a:lnTo>
                    <a:lnTo>
                      <a:pt x="413" y="821"/>
                    </a:lnTo>
                    <a:lnTo>
                      <a:pt x="403" y="831"/>
                    </a:lnTo>
                    <a:lnTo>
                      <a:pt x="398" y="821"/>
                    </a:lnTo>
                    <a:lnTo>
                      <a:pt x="389" y="836"/>
                    </a:lnTo>
                    <a:lnTo>
                      <a:pt x="369" y="826"/>
                    </a:lnTo>
                    <a:lnTo>
                      <a:pt x="384" y="806"/>
                    </a:lnTo>
                    <a:lnTo>
                      <a:pt x="374" y="802"/>
                    </a:lnTo>
                    <a:lnTo>
                      <a:pt x="359" y="816"/>
                    </a:lnTo>
                    <a:lnTo>
                      <a:pt x="345" y="821"/>
                    </a:lnTo>
                    <a:lnTo>
                      <a:pt x="335" y="806"/>
                    </a:lnTo>
                    <a:lnTo>
                      <a:pt x="325" y="816"/>
                    </a:lnTo>
                    <a:lnTo>
                      <a:pt x="306" y="811"/>
                    </a:lnTo>
                    <a:lnTo>
                      <a:pt x="316" y="792"/>
                    </a:lnTo>
                    <a:lnTo>
                      <a:pt x="321" y="768"/>
                    </a:lnTo>
                    <a:lnTo>
                      <a:pt x="311" y="758"/>
                    </a:lnTo>
                    <a:lnTo>
                      <a:pt x="296" y="758"/>
                    </a:lnTo>
                    <a:lnTo>
                      <a:pt x="286" y="738"/>
                    </a:lnTo>
                    <a:lnTo>
                      <a:pt x="262" y="729"/>
                    </a:lnTo>
                    <a:lnTo>
                      <a:pt x="267" y="719"/>
                    </a:lnTo>
                    <a:lnTo>
                      <a:pt x="248" y="704"/>
                    </a:lnTo>
                    <a:lnTo>
                      <a:pt x="238" y="724"/>
                    </a:lnTo>
                    <a:lnTo>
                      <a:pt x="223" y="714"/>
                    </a:lnTo>
                    <a:lnTo>
                      <a:pt x="228" y="695"/>
                    </a:lnTo>
                    <a:lnTo>
                      <a:pt x="233" y="670"/>
                    </a:lnTo>
                    <a:lnTo>
                      <a:pt x="228" y="651"/>
                    </a:lnTo>
                    <a:lnTo>
                      <a:pt x="209" y="651"/>
                    </a:lnTo>
                    <a:lnTo>
                      <a:pt x="204" y="636"/>
                    </a:lnTo>
                    <a:lnTo>
                      <a:pt x="199" y="627"/>
                    </a:lnTo>
                    <a:lnTo>
                      <a:pt x="209" y="607"/>
                    </a:lnTo>
                    <a:lnTo>
                      <a:pt x="238" y="578"/>
                    </a:lnTo>
                    <a:lnTo>
                      <a:pt x="228" y="563"/>
                    </a:lnTo>
                    <a:lnTo>
                      <a:pt x="218" y="568"/>
                    </a:lnTo>
                    <a:lnTo>
                      <a:pt x="209" y="559"/>
                    </a:lnTo>
                    <a:lnTo>
                      <a:pt x="209" y="544"/>
                    </a:lnTo>
                    <a:lnTo>
                      <a:pt x="184" y="525"/>
                    </a:lnTo>
                    <a:lnTo>
                      <a:pt x="170" y="539"/>
                    </a:lnTo>
                    <a:lnTo>
                      <a:pt x="145" y="529"/>
                    </a:lnTo>
                    <a:lnTo>
                      <a:pt x="141" y="505"/>
                    </a:lnTo>
                    <a:lnTo>
                      <a:pt x="116" y="486"/>
                    </a:lnTo>
                    <a:lnTo>
                      <a:pt x="116" y="476"/>
                    </a:lnTo>
                    <a:lnTo>
                      <a:pt x="102" y="476"/>
                    </a:lnTo>
                    <a:lnTo>
                      <a:pt x="73" y="437"/>
                    </a:lnTo>
                    <a:lnTo>
                      <a:pt x="82" y="403"/>
                    </a:lnTo>
                    <a:lnTo>
                      <a:pt x="77" y="393"/>
                    </a:lnTo>
                    <a:lnTo>
                      <a:pt x="87" y="388"/>
                    </a:lnTo>
                    <a:lnTo>
                      <a:pt x="58" y="374"/>
                    </a:lnTo>
                    <a:lnTo>
                      <a:pt x="43" y="364"/>
                    </a:lnTo>
                    <a:lnTo>
                      <a:pt x="34" y="340"/>
                    </a:lnTo>
                    <a:lnTo>
                      <a:pt x="34" y="325"/>
                    </a:lnTo>
                    <a:lnTo>
                      <a:pt x="29" y="315"/>
                    </a:lnTo>
                    <a:lnTo>
                      <a:pt x="29" y="301"/>
                    </a:lnTo>
                    <a:lnTo>
                      <a:pt x="34" y="291"/>
                    </a:lnTo>
                    <a:lnTo>
                      <a:pt x="39" y="281"/>
                    </a:lnTo>
                    <a:lnTo>
                      <a:pt x="14" y="252"/>
                    </a:lnTo>
                    <a:lnTo>
                      <a:pt x="14" y="233"/>
                    </a:lnTo>
                    <a:lnTo>
                      <a:pt x="0" y="228"/>
                    </a:lnTo>
                    <a:lnTo>
                      <a:pt x="14" y="204"/>
                    </a:lnTo>
                    <a:lnTo>
                      <a:pt x="9" y="199"/>
                    </a:lnTo>
                    <a:lnTo>
                      <a:pt x="19" y="199"/>
                    </a:lnTo>
                    <a:lnTo>
                      <a:pt x="39" y="194"/>
                    </a:lnTo>
                    <a:lnTo>
                      <a:pt x="39" y="175"/>
                    </a:lnTo>
                    <a:lnTo>
                      <a:pt x="29" y="165"/>
                    </a:lnTo>
                    <a:lnTo>
                      <a:pt x="29" y="145"/>
                    </a:lnTo>
                    <a:lnTo>
                      <a:pt x="48" y="140"/>
                    </a:lnTo>
                    <a:lnTo>
                      <a:pt x="48" y="121"/>
                    </a:lnTo>
                    <a:lnTo>
                      <a:pt x="77" y="121"/>
                    </a:lnTo>
                    <a:lnTo>
                      <a:pt x="77" y="106"/>
                    </a:lnTo>
                    <a:lnTo>
                      <a:pt x="107" y="106"/>
                    </a:lnTo>
                    <a:lnTo>
                      <a:pt x="111" y="111"/>
                    </a:lnTo>
                    <a:lnTo>
                      <a:pt x="116" y="121"/>
                    </a:lnTo>
                    <a:lnTo>
                      <a:pt x="131" y="102"/>
                    </a:lnTo>
                    <a:lnTo>
                      <a:pt x="141" y="102"/>
                    </a:lnTo>
                    <a:lnTo>
                      <a:pt x="141" y="92"/>
                    </a:lnTo>
                    <a:lnTo>
                      <a:pt x="155" y="87"/>
                    </a:lnTo>
                    <a:lnTo>
                      <a:pt x="165" y="92"/>
                    </a:lnTo>
                    <a:lnTo>
                      <a:pt x="180" y="87"/>
                    </a:lnTo>
                    <a:lnTo>
                      <a:pt x="170" y="72"/>
                    </a:lnTo>
                    <a:lnTo>
                      <a:pt x="160" y="72"/>
                    </a:lnTo>
                    <a:lnTo>
                      <a:pt x="145" y="53"/>
                    </a:lnTo>
                    <a:lnTo>
                      <a:pt x="165" y="63"/>
                    </a:lnTo>
                    <a:lnTo>
                      <a:pt x="175" y="58"/>
                    </a:lnTo>
                    <a:lnTo>
                      <a:pt x="160" y="29"/>
                    </a:lnTo>
                    <a:lnTo>
                      <a:pt x="180" y="38"/>
                    </a:lnTo>
                    <a:lnTo>
                      <a:pt x="189" y="58"/>
                    </a:lnTo>
                    <a:lnTo>
                      <a:pt x="199" y="53"/>
                    </a:lnTo>
                    <a:lnTo>
                      <a:pt x="233" y="48"/>
                    </a:lnTo>
                    <a:lnTo>
                      <a:pt x="233" y="58"/>
                    </a:lnTo>
                    <a:lnTo>
                      <a:pt x="243" y="58"/>
                    </a:lnTo>
                    <a:lnTo>
                      <a:pt x="252" y="72"/>
                    </a:lnTo>
                    <a:lnTo>
                      <a:pt x="286" y="63"/>
                    </a:lnTo>
                    <a:lnTo>
                      <a:pt x="296" y="77"/>
                    </a:lnTo>
                    <a:lnTo>
                      <a:pt x="321" y="77"/>
                    </a:lnTo>
                    <a:lnTo>
                      <a:pt x="325" y="97"/>
                    </a:lnTo>
                    <a:lnTo>
                      <a:pt x="340" y="106"/>
                    </a:lnTo>
                    <a:lnTo>
                      <a:pt x="350" y="111"/>
                    </a:lnTo>
                    <a:lnTo>
                      <a:pt x="369" y="126"/>
                    </a:lnTo>
                    <a:lnTo>
                      <a:pt x="384" y="136"/>
                    </a:lnTo>
                    <a:lnTo>
                      <a:pt x="384" y="121"/>
                    </a:lnTo>
                    <a:lnTo>
                      <a:pt x="418" y="87"/>
                    </a:lnTo>
                    <a:lnTo>
                      <a:pt x="403" y="68"/>
                    </a:lnTo>
                    <a:lnTo>
                      <a:pt x="413" y="43"/>
                    </a:lnTo>
                    <a:lnTo>
                      <a:pt x="437" y="43"/>
                    </a:lnTo>
                    <a:lnTo>
                      <a:pt x="447" y="24"/>
                    </a:lnTo>
                    <a:lnTo>
                      <a:pt x="471" y="34"/>
                    </a:lnTo>
                    <a:lnTo>
                      <a:pt x="481" y="68"/>
                    </a:lnTo>
                    <a:lnTo>
                      <a:pt x="515" y="53"/>
                    </a:lnTo>
                    <a:lnTo>
                      <a:pt x="539" y="34"/>
                    </a:lnTo>
                    <a:lnTo>
                      <a:pt x="549" y="19"/>
                    </a:lnTo>
                    <a:lnTo>
                      <a:pt x="568" y="0"/>
                    </a:lnTo>
                    <a:lnTo>
                      <a:pt x="598" y="0"/>
                    </a:lnTo>
                    <a:lnTo>
                      <a:pt x="627" y="29"/>
                    </a:lnTo>
                    <a:lnTo>
                      <a:pt x="622" y="48"/>
                    </a:lnTo>
                    <a:lnTo>
                      <a:pt x="632" y="58"/>
                    </a:lnTo>
                    <a:lnTo>
                      <a:pt x="617" y="72"/>
                    </a:lnTo>
                    <a:lnTo>
                      <a:pt x="617" y="82"/>
                    </a:lnTo>
                    <a:lnTo>
                      <a:pt x="632" y="87"/>
                    </a:lnTo>
                    <a:lnTo>
                      <a:pt x="636" y="102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68">
                <a:extLst>
                  <a:ext uri="{FF2B5EF4-FFF2-40B4-BE49-F238E27FC236}">
                    <a16:creationId xmlns:a16="http://schemas.microsoft.com/office/drawing/2014/main" id="{1ABD0522-51B8-D994-F206-968380FE46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5897" y="3778076"/>
                <a:ext cx="283979" cy="264506"/>
              </a:xfrm>
              <a:custGeom>
                <a:avLst/>
                <a:gdLst>
                  <a:gd name="T0" fmla="*/ 418 w 1006"/>
                  <a:gd name="T1" fmla="*/ 204 h 933"/>
                  <a:gd name="T2" fmla="*/ 389 w 1006"/>
                  <a:gd name="T3" fmla="*/ 194 h 933"/>
                  <a:gd name="T4" fmla="*/ 360 w 1006"/>
                  <a:gd name="T5" fmla="*/ 223 h 933"/>
                  <a:gd name="T6" fmla="*/ 345 w 1006"/>
                  <a:gd name="T7" fmla="*/ 238 h 933"/>
                  <a:gd name="T8" fmla="*/ 340 w 1006"/>
                  <a:gd name="T9" fmla="*/ 243 h 933"/>
                  <a:gd name="T10" fmla="*/ 365 w 1006"/>
                  <a:gd name="T11" fmla="*/ 262 h 933"/>
                  <a:gd name="T12" fmla="*/ 379 w 1006"/>
                  <a:gd name="T13" fmla="*/ 223 h 933"/>
                  <a:gd name="T14" fmla="*/ 413 w 1006"/>
                  <a:gd name="T15" fmla="*/ 248 h 933"/>
                  <a:gd name="T16" fmla="*/ 442 w 1006"/>
                  <a:gd name="T17" fmla="*/ 248 h 933"/>
                  <a:gd name="T18" fmla="*/ 442 w 1006"/>
                  <a:gd name="T19" fmla="*/ 282 h 933"/>
                  <a:gd name="T20" fmla="*/ 467 w 1006"/>
                  <a:gd name="T21" fmla="*/ 330 h 933"/>
                  <a:gd name="T22" fmla="*/ 462 w 1006"/>
                  <a:gd name="T23" fmla="*/ 306 h 933"/>
                  <a:gd name="T24" fmla="*/ 457 w 1006"/>
                  <a:gd name="T25" fmla="*/ 228 h 933"/>
                  <a:gd name="T26" fmla="*/ 477 w 1006"/>
                  <a:gd name="T27" fmla="*/ 272 h 933"/>
                  <a:gd name="T28" fmla="*/ 472 w 1006"/>
                  <a:gd name="T29" fmla="*/ 306 h 933"/>
                  <a:gd name="T30" fmla="*/ 501 w 1006"/>
                  <a:gd name="T31" fmla="*/ 248 h 933"/>
                  <a:gd name="T32" fmla="*/ 540 w 1006"/>
                  <a:gd name="T33" fmla="*/ 218 h 933"/>
                  <a:gd name="T34" fmla="*/ 579 w 1006"/>
                  <a:gd name="T35" fmla="*/ 238 h 933"/>
                  <a:gd name="T36" fmla="*/ 608 w 1006"/>
                  <a:gd name="T37" fmla="*/ 184 h 933"/>
                  <a:gd name="T38" fmla="*/ 604 w 1006"/>
                  <a:gd name="T39" fmla="*/ 183 h 933"/>
                  <a:gd name="T40" fmla="*/ 583 w 1006"/>
                  <a:gd name="T41" fmla="*/ 155 h 933"/>
                  <a:gd name="T42" fmla="*/ 564 w 1006"/>
                  <a:gd name="T43" fmla="*/ 102 h 933"/>
                  <a:gd name="T44" fmla="*/ 564 w 1006"/>
                  <a:gd name="T45" fmla="*/ 39 h 933"/>
                  <a:gd name="T46" fmla="*/ 603 w 1006"/>
                  <a:gd name="T47" fmla="*/ 24 h 933"/>
                  <a:gd name="T48" fmla="*/ 676 w 1006"/>
                  <a:gd name="T49" fmla="*/ 82 h 933"/>
                  <a:gd name="T50" fmla="*/ 739 w 1006"/>
                  <a:gd name="T51" fmla="*/ 19 h 933"/>
                  <a:gd name="T52" fmla="*/ 841 w 1006"/>
                  <a:gd name="T53" fmla="*/ 141 h 933"/>
                  <a:gd name="T54" fmla="*/ 861 w 1006"/>
                  <a:gd name="T55" fmla="*/ 262 h 933"/>
                  <a:gd name="T56" fmla="*/ 880 w 1006"/>
                  <a:gd name="T57" fmla="*/ 350 h 933"/>
                  <a:gd name="T58" fmla="*/ 972 w 1006"/>
                  <a:gd name="T59" fmla="*/ 427 h 933"/>
                  <a:gd name="T60" fmla="*/ 992 w 1006"/>
                  <a:gd name="T61" fmla="*/ 544 h 933"/>
                  <a:gd name="T62" fmla="*/ 831 w 1006"/>
                  <a:gd name="T63" fmla="*/ 583 h 933"/>
                  <a:gd name="T64" fmla="*/ 705 w 1006"/>
                  <a:gd name="T65" fmla="*/ 695 h 933"/>
                  <a:gd name="T66" fmla="*/ 632 w 1006"/>
                  <a:gd name="T67" fmla="*/ 729 h 933"/>
                  <a:gd name="T68" fmla="*/ 574 w 1006"/>
                  <a:gd name="T69" fmla="*/ 831 h 933"/>
                  <a:gd name="T70" fmla="*/ 515 w 1006"/>
                  <a:gd name="T71" fmla="*/ 807 h 933"/>
                  <a:gd name="T72" fmla="*/ 477 w 1006"/>
                  <a:gd name="T73" fmla="*/ 811 h 933"/>
                  <a:gd name="T74" fmla="*/ 389 w 1006"/>
                  <a:gd name="T75" fmla="*/ 797 h 933"/>
                  <a:gd name="T76" fmla="*/ 282 w 1006"/>
                  <a:gd name="T77" fmla="*/ 831 h 933"/>
                  <a:gd name="T78" fmla="*/ 204 w 1006"/>
                  <a:gd name="T79" fmla="*/ 880 h 933"/>
                  <a:gd name="T80" fmla="*/ 136 w 1006"/>
                  <a:gd name="T81" fmla="*/ 914 h 933"/>
                  <a:gd name="T82" fmla="*/ 44 w 1006"/>
                  <a:gd name="T83" fmla="*/ 831 h 933"/>
                  <a:gd name="T84" fmla="*/ 15 w 1006"/>
                  <a:gd name="T85" fmla="*/ 656 h 933"/>
                  <a:gd name="T86" fmla="*/ 78 w 1006"/>
                  <a:gd name="T87" fmla="*/ 612 h 933"/>
                  <a:gd name="T88" fmla="*/ 117 w 1006"/>
                  <a:gd name="T89" fmla="*/ 520 h 933"/>
                  <a:gd name="T90" fmla="*/ 112 w 1006"/>
                  <a:gd name="T91" fmla="*/ 442 h 933"/>
                  <a:gd name="T92" fmla="*/ 141 w 1006"/>
                  <a:gd name="T93" fmla="*/ 321 h 933"/>
                  <a:gd name="T94" fmla="*/ 117 w 1006"/>
                  <a:gd name="T95" fmla="*/ 209 h 933"/>
                  <a:gd name="T96" fmla="*/ 165 w 1006"/>
                  <a:gd name="T97" fmla="*/ 170 h 933"/>
                  <a:gd name="T98" fmla="*/ 243 w 1006"/>
                  <a:gd name="T99" fmla="*/ 150 h 933"/>
                  <a:gd name="T100" fmla="*/ 238 w 1006"/>
                  <a:gd name="T101" fmla="*/ 53 h 933"/>
                  <a:gd name="T102" fmla="*/ 331 w 1006"/>
                  <a:gd name="T103" fmla="*/ 9 h 933"/>
                  <a:gd name="T104" fmla="*/ 340 w 1006"/>
                  <a:gd name="T105" fmla="*/ 29 h 933"/>
                  <a:gd name="T106" fmla="*/ 350 w 1006"/>
                  <a:gd name="T107" fmla="*/ 77 h 933"/>
                  <a:gd name="T108" fmla="*/ 355 w 1006"/>
                  <a:gd name="T109" fmla="*/ 97 h 933"/>
                  <a:gd name="T110" fmla="*/ 374 w 1006"/>
                  <a:gd name="T111" fmla="*/ 146 h 933"/>
                  <a:gd name="T112" fmla="*/ 398 w 1006"/>
                  <a:gd name="T113" fmla="*/ 178 h 933"/>
                  <a:gd name="T114" fmla="*/ 549 w 1006"/>
                  <a:gd name="T115" fmla="*/ 92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6" h="933">
                    <a:moveTo>
                      <a:pt x="398" y="178"/>
                    </a:moveTo>
                    <a:lnTo>
                      <a:pt x="416" y="180"/>
                    </a:lnTo>
                    <a:lnTo>
                      <a:pt x="413" y="184"/>
                    </a:lnTo>
                    <a:lnTo>
                      <a:pt x="408" y="184"/>
                    </a:lnTo>
                    <a:lnTo>
                      <a:pt x="408" y="189"/>
                    </a:lnTo>
                    <a:lnTo>
                      <a:pt x="413" y="194"/>
                    </a:lnTo>
                    <a:lnTo>
                      <a:pt x="418" y="199"/>
                    </a:lnTo>
                    <a:lnTo>
                      <a:pt x="418" y="204"/>
                    </a:lnTo>
                    <a:lnTo>
                      <a:pt x="408" y="204"/>
                    </a:lnTo>
                    <a:lnTo>
                      <a:pt x="404" y="204"/>
                    </a:lnTo>
                    <a:lnTo>
                      <a:pt x="404" y="194"/>
                    </a:lnTo>
                    <a:lnTo>
                      <a:pt x="399" y="189"/>
                    </a:lnTo>
                    <a:lnTo>
                      <a:pt x="399" y="181"/>
                    </a:lnTo>
                    <a:lnTo>
                      <a:pt x="394" y="184"/>
                    </a:lnTo>
                    <a:lnTo>
                      <a:pt x="394" y="189"/>
                    </a:lnTo>
                    <a:lnTo>
                      <a:pt x="389" y="194"/>
                    </a:lnTo>
                    <a:lnTo>
                      <a:pt x="384" y="194"/>
                    </a:lnTo>
                    <a:lnTo>
                      <a:pt x="384" y="199"/>
                    </a:lnTo>
                    <a:lnTo>
                      <a:pt x="374" y="199"/>
                    </a:lnTo>
                    <a:lnTo>
                      <a:pt x="365" y="204"/>
                    </a:lnTo>
                    <a:lnTo>
                      <a:pt x="360" y="214"/>
                    </a:lnTo>
                    <a:lnTo>
                      <a:pt x="365" y="214"/>
                    </a:lnTo>
                    <a:lnTo>
                      <a:pt x="360" y="218"/>
                    </a:lnTo>
                    <a:lnTo>
                      <a:pt x="360" y="223"/>
                    </a:lnTo>
                    <a:lnTo>
                      <a:pt x="355" y="223"/>
                    </a:lnTo>
                    <a:lnTo>
                      <a:pt x="361" y="228"/>
                    </a:lnTo>
                    <a:lnTo>
                      <a:pt x="360" y="238"/>
                    </a:lnTo>
                    <a:lnTo>
                      <a:pt x="355" y="233"/>
                    </a:lnTo>
                    <a:lnTo>
                      <a:pt x="357" y="231"/>
                    </a:lnTo>
                    <a:lnTo>
                      <a:pt x="355" y="228"/>
                    </a:lnTo>
                    <a:lnTo>
                      <a:pt x="350" y="238"/>
                    </a:lnTo>
                    <a:lnTo>
                      <a:pt x="345" y="238"/>
                    </a:lnTo>
                    <a:lnTo>
                      <a:pt x="344" y="241"/>
                    </a:lnTo>
                    <a:lnTo>
                      <a:pt x="341" y="241"/>
                    </a:lnTo>
                    <a:lnTo>
                      <a:pt x="336" y="238"/>
                    </a:lnTo>
                    <a:lnTo>
                      <a:pt x="334" y="242"/>
                    </a:lnTo>
                    <a:lnTo>
                      <a:pt x="331" y="248"/>
                    </a:lnTo>
                    <a:lnTo>
                      <a:pt x="336" y="248"/>
                    </a:lnTo>
                    <a:lnTo>
                      <a:pt x="336" y="243"/>
                    </a:lnTo>
                    <a:lnTo>
                      <a:pt x="340" y="243"/>
                    </a:lnTo>
                    <a:lnTo>
                      <a:pt x="340" y="248"/>
                    </a:lnTo>
                    <a:lnTo>
                      <a:pt x="345" y="243"/>
                    </a:lnTo>
                    <a:lnTo>
                      <a:pt x="355" y="243"/>
                    </a:lnTo>
                    <a:lnTo>
                      <a:pt x="360" y="243"/>
                    </a:lnTo>
                    <a:lnTo>
                      <a:pt x="355" y="248"/>
                    </a:lnTo>
                    <a:lnTo>
                      <a:pt x="360" y="248"/>
                    </a:lnTo>
                    <a:lnTo>
                      <a:pt x="360" y="257"/>
                    </a:lnTo>
                    <a:lnTo>
                      <a:pt x="365" y="262"/>
                    </a:lnTo>
                    <a:lnTo>
                      <a:pt x="365" y="277"/>
                    </a:lnTo>
                    <a:lnTo>
                      <a:pt x="370" y="277"/>
                    </a:lnTo>
                    <a:lnTo>
                      <a:pt x="374" y="272"/>
                    </a:lnTo>
                    <a:lnTo>
                      <a:pt x="374" y="262"/>
                    </a:lnTo>
                    <a:lnTo>
                      <a:pt x="370" y="257"/>
                    </a:lnTo>
                    <a:lnTo>
                      <a:pt x="370" y="228"/>
                    </a:lnTo>
                    <a:lnTo>
                      <a:pt x="379" y="228"/>
                    </a:lnTo>
                    <a:lnTo>
                      <a:pt x="379" y="223"/>
                    </a:lnTo>
                    <a:lnTo>
                      <a:pt x="404" y="223"/>
                    </a:lnTo>
                    <a:lnTo>
                      <a:pt x="404" y="228"/>
                    </a:lnTo>
                    <a:lnTo>
                      <a:pt x="408" y="228"/>
                    </a:lnTo>
                    <a:lnTo>
                      <a:pt x="408" y="233"/>
                    </a:lnTo>
                    <a:lnTo>
                      <a:pt x="413" y="233"/>
                    </a:lnTo>
                    <a:lnTo>
                      <a:pt x="413" y="243"/>
                    </a:lnTo>
                    <a:lnTo>
                      <a:pt x="418" y="248"/>
                    </a:lnTo>
                    <a:lnTo>
                      <a:pt x="413" y="248"/>
                    </a:lnTo>
                    <a:lnTo>
                      <a:pt x="413" y="252"/>
                    </a:lnTo>
                    <a:lnTo>
                      <a:pt x="418" y="252"/>
                    </a:lnTo>
                    <a:lnTo>
                      <a:pt x="418" y="267"/>
                    </a:lnTo>
                    <a:lnTo>
                      <a:pt x="423" y="272"/>
                    </a:lnTo>
                    <a:lnTo>
                      <a:pt x="428" y="267"/>
                    </a:lnTo>
                    <a:lnTo>
                      <a:pt x="438" y="257"/>
                    </a:lnTo>
                    <a:lnTo>
                      <a:pt x="433" y="257"/>
                    </a:lnTo>
                    <a:lnTo>
                      <a:pt x="442" y="248"/>
                    </a:lnTo>
                    <a:lnTo>
                      <a:pt x="442" y="243"/>
                    </a:lnTo>
                    <a:lnTo>
                      <a:pt x="447" y="248"/>
                    </a:lnTo>
                    <a:lnTo>
                      <a:pt x="447" y="252"/>
                    </a:lnTo>
                    <a:lnTo>
                      <a:pt x="442" y="262"/>
                    </a:lnTo>
                    <a:lnTo>
                      <a:pt x="442" y="272"/>
                    </a:lnTo>
                    <a:lnTo>
                      <a:pt x="438" y="277"/>
                    </a:lnTo>
                    <a:lnTo>
                      <a:pt x="442" y="277"/>
                    </a:lnTo>
                    <a:lnTo>
                      <a:pt x="442" y="282"/>
                    </a:lnTo>
                    <a:lnTo>
                      <a:pt x="447" y="282"/>
                    </a:lnTo>
                    <a:lnTo>
                      <a:pt x="447" y="286"/>
                    </a:lnTo>
                    <a:lnTo>
                      <a:pt x="452" y="301"/>
                    </a:lnTo>
                    <a:lnTo>
                      <a:pt x="457" y="311"/>
                    </a:lnTo>
                    <a:lnTo>
                      <a:pt x="460" y="311"/>
                    </a:lnTo>
                    <a:lnTo>
                      <a:pt x="462" y="321"/>
                    </a:lnTo>
                    <a:lnTo>
                      <a:pt x="466" y="325"/>
                    </a:lnTo>
                    <a:lnTo>
                      <a:pt x="467" y="330"/>
                    </a:lnTo>
                    <a:lnTo>
                      <a:pt x="477" y="340"/>
                    </a:lnTo>
                    <a:lnTo>
                      <a:pt x="481" y="340"/>
                    </a:lnTo>
                    <a:lnTo>
                      <a:pt x="477" y="335"/>
                    </a:lnTo>
                    <a:lnTo>
                      <a:pt x="472" y="334"/>
                    </a:lnTo>
                    <a:lnTo>
                      <a:pt x="468" y="325"/>
                    </a:lnTo>
                    <a:lnTo>
                      <a:pt x="462" y="316"/>
                    </a:lnTo>
                    <a:lnTo>
                      <a:pt x="462" y="311"/>
                    </a:lnTo>
                    <a:lnTo>
                      <a:pt x="462" y="306"/>
                    </a:lnTo>
                    <a:lnTo>
                      <a:pt x="457" y="306"/>
                    </a:lnTo>
                    <a:lnTo>
                      <a:pt x="457" y="301"/>
                    </a:lnTo>
                    <a:lnTo>
                      <a:pt x="452" y="291"/>
                    </a:lnTo>
                    <a:lnTo>
                      <a:pt x="451" y="277"/>
                    </a:lnTo>
                    <a:lnTo>
                      <a:pt x="447" y="257"/>
                    </a:lnTo>
                    <a:lnTo>
                      <a:pt x="452" y="257"/>
                    </a:lnTo>
                    <a:lnTo>
                      <a:pt x="452" y="243"/>
                    </a:lnTo>
                    <a:lnTo>
                      <a:pt x="457" y="228"/>
                    </a:lnTo>
                    <a:lnTo>
                      <a:pt x="457" y="223"/>
                    </a:lnTo>
                    <a:lnTo>
                      <a:pt x="462" y="209"/>
                    </a:lnTo>
                    <a:lnTo>
                      <a:pt x="467" y="209"/>
                    </a:lnTo>
                    <a:lnTo>
                      <a:pt x="467" y="214"/>
                    </a:lnTo>
                    <a:lnTo>
                      <a:pt x="472" y="223"/>
                    </a:lnTo>
                    <a:lnTo>
                      <a:pt x="472" y="238"/>
                    </a:lnTo>
                    <a:lnTo>
                      <a:pt x="477" y="252"/>
                    </a:lnTo>
                    <a:lnTo>
                      <a:pt x="477" y="272"/>
                    </a:lnTo>
                    <a:lnTo>
                      <a:pt x="472" y="277"/>
                    </a:lnTo>
                    <a:lnTo>
                      <a:pt x="467" y="286"/>
                    </a:lnTo>
                    <a:lnTo>
                      <a:pt x="462" y="291"/>
                    </a:lnTo>
                    <a:lnTo>
                      <a:pt x="462" y="296"/>
                    </a:lnTo>
                    <a:lnTo>
                      <a:pt x="468" y="299"/>
                    </a:lnTo>
                    <a:lnTo>
                      <a:pt x="462" y="301"/>
                    </a:lnTo>
                    <a:lnTo>
                      <a:pt x="467" y="306"/>
                    </a:lnTo>
                    <a:lnTo>
                      <a:pt x="472" y="306"/>
                    </a:lnTo>
                    <a:lnTo>
                      <a:pt x="477" y="301"/>
                    </a:lnTo>
                    <a:lnTo>
                      <a:pt x="481" y="296"/>
                    </a:lnTo>
                    <a:lnTo>
                      <a:pt x="481" y="286"/>
                    </a:lnTo>
                    <a:lnTo>
                      <a:pt x="486" y="282"/>
                    </a:lnTo>
                    <a:lnTo>
                      <a:pt x="491" y="267"/>
                    </a:lnTo>
                    <a:lnTo>
                      <a:pt x="491" y="257"/>
                    </a:lnTo>
                    <a:lnTo>
                      <a:pt x="496" y="252"/>
                    </a:lnTo>
                    <a:lnTo>
                      <a:pt x="501" y="248"/>
                    </a:lnTo>
                    <a:lnTo>
                      <a:pt x="501" y="243"/>
                    </a:lnTo>
                    <a:lnTo>
                      <a:pt x="506" y="238"/>
                    </a:lnTo>
                    <a:lnTo>
                      <a:pt x="511" y="238"/>
                    </a:lnTo>
                    <a:lnTo>
                      <a:pt x="515" y="233"/>
                    </a:lnTo>
                    <a:lnTo>
                      <a:pt x="530" y="233"/>
                    </a:lnTo>
                    <a:lnTo>
                      <a:pt x="530" y="228"/>
                    </a:lnTo>
                    <a:lnTo>
                      <a:pt x="535" y="223"/>
                    </a:lnTo>
                    <a:lnTo>
                      <a:pt x="540" y="218"/>
                    </a:lnTo>
                    <a:lnTo>
                      <a:pt x="554" y="218"/>
                    </a:lnTo>
                    <a:lnTo>
                      <a:pt x="559" y="223"/>
                    </a:lnTo>
                    <a:lnTo>
                      <a:pt x="564" y="223"/>
                    </a:lnTo>
                    <a:lnTo>
                      <a:pt x="564" y="228"/>
                    </a:lnTo>
                    <a:lnTo>
                      <a:pt x="569" y="228"/>
                    </a:lnTo>
                    <a:lnTo>
                      <a:pt x="574" y="233"/>
                    </a:lnTo>
                    <a:lnTo>
                      <a:pt x="574" y="238"/>
                    </a:lnTo>
                    <a:lnTo>
                      <a:pt x="579" y="238"/>
                    </a:lnTo>
                    <a:lnTo>
                      <a:pt x="579" y="233"/>
                    </a:lnTo>
                    <a:lnTo>
                      <a:pt x="574" y="223"/>
                    </a:lnTo>
                    <a:lnTo>
                      <a:pt x="574" y="209"/>
                    </a:lnTo>
                    <a:lnTo>
                      <a:pt x="579" y="199"/>
                    </a:lnTo>
                    <a:lnTo>
                      <a:pt x="579" y="194"/>
                    </a:lnTo>
                    <a:lnTo>
                      <a:pt x="583" y="189"/>
                    </a:lnTo>
                    <a:lnTo>
                      <a:pt x="603" y="189"/>
                    </a:lnTo>
                    <a:lnTo>
                      <a:pt x="608" y="184"/>
                    </a:lnTo>
                    <a:lnTo>
                      <a:pt x="613" y="189"/>
                    </a:lnTo>
                    <a:lnTo>
                      <a:pt x="622" y="194"/>
                    </a:lnTo>
                    <a:lnTo>
                      <a:pt x="627" y="191"/>
                    </a:lnTo>
                    <a:lnTo>
                      <a:pt x="632" y="194"/>
                    </a:lnTo>
                    <a:lnTo>
                      <a:pt x="637" y="189"/>
                    </a:lnTo>
                    <a:lnTo>
                      <a:pt x="617" y="189"/>
                    </a:lnTo>
                    <a:lnTo>
                      <a:pt x="614" y="183"/>
                    </a:lnTo>
                    <a:lnTo>
                      <a:pt x="604" y="183"/>
                    </a:lnTo>
                    <a:lnTo>
                      <a:pt x="603" y="180"/>
                    </a:lnTo>
                    <a:lnTo>
                      <a:pt x="598" y="180"/>
                    </a:lnTo>
                    <a:lnTo>
                      <a:pt x="598" y="177"/>
                    </a:lnTo>
                    <a:lnTo>
                      <a:pt x="593" y="180"/>
                    </a:lnTo>
                    <a:lnTo>
                      <a:pt x="593" y="175"/>
                    </a:lnTo>
                    <a:lnTo>
                      <a:pt x="588" y="170"/>
                    </a:lnTo>
                    <a:lnTo>
                      <a:pt x="588" y="160"/>
                    </a:lnTo>
                    <a:lnTo>
                      <a:pt x="583" y="155"/>
                    </a:lnTo>
                    <a:lnTo>
                      <a:pt x="583" y="150"/>
                    </a:lnTo>
                    <a:lnTo>
                      <a:pt x="579" y="150"/>
                    </a:lnTo>
                    <a:lnTo>
                      <a:pt x="579" y="141"/>
                    </a:lnTo>
                    <a:lnTo>
                      <a:pt x="574" y="136"/>
                    </a:lnTo>
                    <a:lnTo>
                      <a:pt x="574" y="131"/>
                    </a:lnTo>
                    <a:lnTo>
                      <a:pt x="569" y="126"/>
                    </a:lnTo>
                    <a:lnTo>
                      <a:pt x="569" y="112"/>
                    </a:lnTo>
                    <a:lnTo>
                      <a:pt x="564" y="102"/>
                    </a:lnTo>
                    <a:lnTo>
                      <a:pt x="564" y="82"/>
                    </a:lnTo>
                    <a:lnTo>
                      <a:pt x="559" y="82"/>
                    </a:lnTo>
                    <a:lnTo>
                      <a:pt x="559" y="77"/>
                    </a:lnTo>
                    <a:lnTo>
                      <a:pt x="564" y="77"/>
                    </a:lnTo>
                    <a:lnTo>
                      <a:pt x="569" y="63"/>
                    </a:lnTo>
                    <a:lnTo>
                      <a:pt x="569" y="43"/>
                    </a:lnTo>
                    <a:lnTo>
                      <a:pt x="564" y="43"/>
                    </a:lnTo>
                    <a:lnTo>
                      <a:pt x="564" y="39"/>
                    </a:lnTo>
                    <a:lnTo>
                      <a:pt x="569" y="39"/>
                    </a:lnTo>
                    <a:lnTo>
                      <a:pt x="564" y="34"/>
                    </a:lnTo>
                    <a:lnTo>
                      <a:pt x="559" y="34"/>
                    </a:lnTo>
                    <a:lnTo>
                      <a:pt x="559" y="24"/>
                    </a:lnTo>
                    <a:lnTo>
                      <a:pt x="564" y="24"/>
                    </a:lnTo>
                    <a:lnTo>
                      <a:pt x="583" y="34"/>
                    </a:lnTo>
                    <a:lnTo>
                      <a:pt x="593" y="34"/>
                    </a:lnTo>
                    <a:lnTo>
                      <a:pt x="603" y="24"/>
                    </a:lnTo>
                    <a:lnTo>
                      <a:pt x="613" y="29"/>
                    </a:lnTo>
                    <a:lnTo>
                      <a:pt x="617" y="34"/>
                    </a:lnTo>
                    <a:lnTo>
                      <a:pt x="627" y="43"/>
                    </a:lnTo>
                    <a:lnTo>
                      <a:pt x="617" y="48"/>
                    </a:lnTo>
                    <a:lnTo>
                      <a:pt x="627" y="58"/>
                    </a:lnTo>
                    <a:lnTo>
                      <a:pt x="647" y="63"/>
                    </a:lnTo>
                    <a:lnTo>
                      <a:pt x="656" y="82"/>
                    </a:lnTo>
                    <a:lnTo>
                      <a:pt x="676" y="82"/>
                    </a:lnTo>
                    <a:lnTo>
                      <a:pt x="676" y="68"/>
                    </a:lnTo>
                    <a:lnTo>
                      <a:pt x="690" y="63"/>
                    </a:lnTo>
                    <a:lnTo>
                      <a:pt x="705" y="58"/>
                    </a:lnTo>
                    <a:lnTo>
                      <a:pt x="715" y="48"/>
                    </a:lnTo>
                    <a:lnTo>
                      <a:pt x="720" y="34"/>
                    </a:lnTo>
                    <a:lnTo>
                      <a:pt x="720" y="19"/>
                    </a:lnTo>
                    <a:lnTo>
                      <a:pt x="739" y="14"/>
                    </a:lnTo>
                    <a:lnTo>
                      <a:pt x="739" y="19"/>
                    </a:lnTo>
                    <a:lnTo>
                      <a:pt x="744" y="39"/>
                    </a:lnTo>
                    <a:lnTo>
                      <a:pt x="763" y="34"/>
                    </a:lnTo>
                    <a:lnTo>
                      <a:pt x="768" y="58"/>
                    </a:lnTo>
                    <a:lnTo>
                      <a:pt x="783" y="68"/>
                    </a:lnTo>
                    <a:lnTo>
                      <a:pt x="812" y="116"/>
                    </a:lnTo>
                    <a:lnTo>
                      <a:pt x="826" y="126"/>
                    </a:lnTo>
                    <a:lnTo>
                      <a:pt x="841" y="131"/>
                    </a:lnTo>
                    <a:lnTo>
                      <a:pt x="841" y="141"/>
                    </a:lnTo>
                    <a:lnTo>
                      <a:pt x="831" y="150"/>
                    </a:lnTo>
                    <a:lnTo>
                      <a:pt x="831" y="165"/>
                    </a:lnTo>
                    <a:lnTo>
                      <a:pt x="856" y="175"/>
                    </a:lnTo>
                    <a:lnTo>
                      <a:pt x="856" y="184"/>
                    </a:lnTo>
                    <a:lnTo>
                      <a:pt x="851" y="189"/>
                    </a:lnTo>
                    <a:lnTo>
                      <a:pt x="851" y="204"/>
                    </a:lnTo>
                    <a:lnTo>
                      <a:pt x="856" y="214"/>
                    </a:lnTo>
                    <a:lnTo>
                      <a:pt x="861" y="262"/>
                    </a:lnTo>
                    <a:lnTo>
                      <a:pt x="870" y="277"/>
                    </a:lnTo>
                    <a:lnTo>
                      <a:pt x="865" y="291"/>
                    </a:lnTo>
                    <a:lnTo>
                      <a:pt x="851" y="286"/>
                    </a:lnTo>
                    <a:lnTo>
                      <a:pt x="846" y="301"/>
                    </a:lnTo>
                    <a:lnTo>
                      <a:pt x="856" y="311"/>
                    </a:lnTo>
                    <a:lnTo>
                      <a:pt x="856" y="325"/>
                    </a:lnTo>
                    <a:lnTo>
                      <a:pt x="870" y="355"/>
                    </a:lnTo>
                    <a:lnTo>
                      <a:pt x="880" y="350"/>
                    </a:lnTo>
                    <a:lnTo>
                      <a:pt x="895" y="374"/>
                    </a:lnTo>
                    <a:lnTo>
                      <a:pt x="914" y="369"/>
                    </a:lnTo>
                    <a:lnTo>
                      <a:pt x="919" y="384"/>
                    </a:lnTo>
                    <a:lnTo>
                      <a:pt x="933" y="384"/>
                    </a:lnTo>
                    <a:lnTo>
                      <a:pt x="967" y="408"/>
                    </a:lnTo>
                    <a:lnTo>
                      <a:pt x="972" y="418"/>
                    </a:lnTo>
                    <a:lnTo>
                      <a:pt x="963" y="427"/>
                    </a:lnTo>
                    <a:lnTo>
                      <a:pt x="972" y="427"/>
                    </a:lnTo>
                    <a:lnTo>
                      <a:pt x="992" y="442"/>
                    </a:lnTo>
                    <a:lnTo>
                      <a:pt x="1001" y="457"/>
                    </a:lnTo>
                    <a:lnTo>
                      <a:pt x="1006" y="466"/>
                    </a:lnTo>
                    <a:lnTo>
                      <a:pt x="1006" y="471"/>
                    </a:lnTo>
                    <a:lnTo>
                      <a:pt x="1005" y="471"/>
                    </a:lnTo>
                    <a:lnTo>
                      <a:pt x="1001" y="486"/>
                    </a:lnTo>
                    <a:lnTo>
                      <a:pt x="992" y="500"/>
                    </a:lnTo>
                    <a:lnTo>
                      <a:pt x="992" y="544"/>
                    </a:lnTo>
                    <a:lnTo>
                      <a:pt x="967" y="549"/>
                    </a:lnTo>
                    <a:lnTo>
                      <a:pt x="943" y="544"/>
                    </a:lnTo>
                    <a:lnTo>
                      <a:pt x="929" y="549"/>
                    </a:lnTo>
                    <a:lnTo>
                      <a:pt x="919" y="554"/>
                    </a:lnTo>
                    <a:lnTo>
                      <a:pt x="904" y="559"/>
                    </a:lnTo>
                    <a:lnTo>
                      <a:pt x="885" y="559"/>
                    </a:lnTo>
                    <a:lnTo>
                      <a:pt x="875" y="583"/>
                    </a:lnTo>
                    <a:lnTo>
                      <a:pt x="831" y="583"/>
                    </a:lnTo>
                    <a:lnTo>
                      <a:pt x="822" y="593"/>
                    </a:lnTo>
                    <a:lnTo>
                      <a:pt x="817" y="612"/>
                    </a:lnTo>
                    <a:lnTo>
                      <a:pt x="802" y="627"/>
                    </a:lnTo>
                    <a:lnTo>
                      <a:pt x="758" y="627"/>
                    </a:lnTo>
                    <a:lnTo>
                      <a:pt x="754" y="641"/>
                    </a:lnTo>
                    <a:lnTo>
                      <a:pt x="749" y="675"/>
                    </a:lnTo>
                    <a:lnTo>
                      <a:pt x="720" y="685"/>
                    </a:lnTo>
                    <a:lnTo>
                      <a:pt x="705" y="695"/>
                    </a:lnTo>
                    <a:lnTo>
                      <a:pt x="705" y="709"/>
                    </a:lnTo>
                    <a:lnTo>
                      <a:pt x="700" y="739"/>
                    </a:lnTo>
                    <a:lnTo>
                      <a:pt x="686" y="743"/>
                    </a:lnTo>
                    <a:lnTo>
                      <a:pt x="681" y="724"/>
                    </a:lnTo>
                    <a:lnTo>
                      <a:pt x="666" y="734"/>
                    </a:lnTo>
                    <a:lnTo>
                      <a:pt x="661" y="719"/>
                    </a:lnTo>
                    <a:lnTo>
                      <a:pt x="652" y="739"/>
                    </a:lnTo>
                    <a:lnTo>
                      <a:pt x="632" y="729"/>
                    </a:lnTo>
                    <a:lnTo>
                      <a:pt x="627" y="748"/>
                    </a:lnTo>
                    <a:lnTo>
                      <a:pt x="608" y="748"/>
                    </a:lnTo>
                    <a:lnTo>
                      <a:pt x="593" y="782"/>
                    </a:lnTo>
                    <a:lnTo>
                      <a:pt x="588" y="777"/>
                    </a:lnTo>
                    <a:lnTo>
                      <a:pt x="583" y="792"/>
                    </a:lnTo>
                    <a:lnTo>
                      <a:pt x="574" y="807"/>
                    </a:lnTo>
                    <a:lnTo>
                      <a:pt x="579" y="821"/>
                    </a:lnTo>
                    <a:lnTo>
                      <a:pt x="574" y="831"/>
                    </a:lnTo>
                    <a:lnTo>
                      <a:pt x="554" y="826"/>
                    </a:lnTo>
                    <a:lnTo>
                      <a:pt x="545" y="816"/>
                    </a:lnTo>
                    <a:lnTo>
                      <a:pt x="530" y="816"/>
                    </a:lnTo>
                    <a:lnTo>
                      <a:pt x="520" y="797"/>
                    </a:lnTo>
                    <a:lnTo>
                      <a:pt x="515" y="792"/>
                    </a:lnTo>
                    <a:lnTo>
                      <a:pt x="511" y="787"/>
                    </a:lnTo>
                    <a:lnTo>
                      <a:pt x="511" y="797"/>
                    </a:lnTo>
                    <a:lnTo>
                      <a:pt x="515" y="807"/>
                    </a:lnTo>
                    <a:lnTo>
                      <a:pt x="520" y="816"/>
                    </a:lnTo>
                    <a:lnTo>
                      <a:pt x="511" y="821"/>
                    </a:lnTo>
                    <a:lnTo>
                      <a:pt x="506" y="811"/>
                    </a:lnTo>
                    <a:lnTo>
                      <a:pt x="501" y="816"/>
                    </a:lnTo>
                    <a:lnTo>
                      <a:pt x="496" y="821"/>
                    </a:lnTo>
                    <a:lnTo>
                      <a:pt x="491" y="826"/>
                    </a:lnTo>
                    <a:lnTo>
                      <a:pt x="481" y="821"/>
                    </a:lnTo>
                    <a:lnTo>
                      <a:pt x="477" y="811"/>
                    </a:lnTo>
                    <a:lnTo>
                      <a:pt x="477" y="797"/>
                    </a:lnTo>
                    <a:lnTo>
                      <a:pt x="467" y="792"/>
                    </a:lnTo>
                    <a:lnTo>
                      <a:pt x="452" y="797"/>
                    </a:lnTo>
                    <a:lnTo>
                      <a:pt x="438" y="802"/>
                    </a:lnTo>
                    <a:lnTo>
                      <a:pt x="428" y="792"/>
                    </a:lnTo>
                    <a:lnTo>
                      <a:pt x="413" y="802"/>
                    </a:lnTo>
                    <a:lnTo>
                      <a:pt x="389" y="802"/>
                    </a:lnTo>
                    <a:lnTo>
                      <a:pt x="389" y="797"/>
                    </a:lnTo>
                    <a:lnTo>
                      <a:pt x="350" y="792"/>
                    </a:lnTo>
                    <a:lnTo>
                      <a:pt x="340" y="802"/>
                    </a:lnTo>
                    <a:lnTo>
                      <a:pt x="331" y="792"/>
                    </a:lnTo>
                    <a:lnTo>
                      <a:pt x="311" y="797"/>
                    </a:lnTo>
                    <a:lnTo>
                      <a:pt x="311" y="826"/>
                    </a:lnTo>
                    <a:lnTo>
                      <a:pt x="306" y="831"/>
                    </a:lnTo>
                    <a:lnTo>
                      <a:pt x="297" y="821"/>
                    </a:lnTo>
                    <a:lnTo>
                      <a:pt x="282" y="831"/>
                    </a:lnTo>
                    <a:lnTo>
                      <a:pt x="277" y="821"/>
                    </a:lnTo>
                    <a:lnTo>
                      <a:pt x="267" y="826"/>
                    </a:lnTo>
                    <a:lnTo>
                      <a:pt x="267" y="836"/>
                    </a:lnTo>
                    <a:lnTo>
                      <a:pt x="253" y="846"/>
                    </a:lnTo>
                    <a:lnTo>
                      <a:pt x="243" y="836"/>
                    </a:lnTo>
                    <a:lnTo>
                      <a:pt x="229" y="865"/>
                    </a:lnTo>
                    <a:lnTo>
                      <a:pt x="214" y="870"/>
                    </a:lnTo>
                    <a:lnTo>
                      <a:pt x="204" y="880"/>
                    </a:lnTo>
                    <a:lnTo>
                      <a:pt x="195" y="880"/>
                    </a:lnTo>
                    <a:lnTo>
                      <a:pt x="180" y="904"/>
                    </a:lnTo>
                    <a:lnTo>
                      <a:pt x="185" y="909"/>
                    </a:lnTo>
                    <a:lnTo>
                      <a:pt x="170" y="918"/>
                    </a:lnTo>
                    <a:lnTo>
                      <a:pt x="161" y="918"/>
                    </a:lnTo>
                    <a:lnTo>
                      <a:pt x="151" y="933"/>
                    </a:lnTo>
                    <a:lnTo>
                      <a:pt x="136" y="923"/>
                    </a:lnTo>
                    <a:lnTo>
                      <a:pt x="136" y="914"/>
                    </a:lnTo>
                    <a:lnTo>
                      <a:pt x="127" y="904"/>
                    </a:lnTo>
                    <a:lnTo>
                      <a:pt x="131" y="899"/>
                    </a:lnTo>
                    <a:lnTo>
                      <a:pt x="122" y="884"/>
                    </a:lnTo>
                    <a:lnTo>
                      <a:pt x="102" y="889"/>
                    </a:lnTo>
                    <a:lnTo>
                      <a:pt x="73" y="870"/>
                    </a:lnTo>
                    <a:lnTo>
                      <a:pt x="73" y="841"/>
                    </a:lnTo>
                    <a:lnTo>
                      <a:pt x="58" y="826"/>
                    </a:lnTo>
                    <a:lnTo>
                      <a:pt x="44" y="831"/>
                    </a:lnTo>
                    <a:lnTo>
                      <a:pt x="34" y="816"/>
                    </a:lnTo>
                    <a:lnTo>
                      <a:pt x="10" y="821"/>
                    </a:lnTo>
                    <a:lnTo>
                      <a:pt x="0" y="807"/>
                    </a:lnTo>
                    <a:lnTo>
                      <a:pt x="20" y="782"/>
                    </a:lnTo>
                    <a:lnTo>
                      <a:pt x="10" y="743"/>
                    </a:lnTo>
                    <a:lnTo>
                      <a:pt x="10" y="680"/>
                    </a:lnTo>
                    <a:lnTo>
                      <a:pt x="0" y="675"/>
                    </a:lnTo>
                    <a:lnTo>
                      <a:pt x="15" y="656"/>
                    </a:lnTo>
                    <a:lnTo>
                      <a:pt x="15" y="646"/>
                    </a:lnTo>
                    <a:lnTo>
                      <a:pt x="39" y="632"/>
                    </a:lnTo>
                    <a:lnTo>
                      <a:pt x="44" y="627"/>
                    </a:lnTo>
                    <a:lnTo>
                      <a:pt x="29" y="607"/>
                    </a:lnTo>
                    <a:lnTo>
                      <a:pt x="39" y="607"/>
                    </a:lnTo>
                    <a:lnTo>
                      <a:pt x="54" y="612"/>
                    </a:lnTo>
                    <a:lnTo>
                      <a:pt x="63" y="617"/>
                    </a:lnTo>
                    <a:lnTo>
                      <a:pt x="78" y="612"/>
                    </a:lnTo>
                    <a:lnTo>
                      <a:pt x="88" y="598"/>
                    </a:lnTo>
                    <a:lnTo>
                      <a:pt x="88" y="578"/>
                    </a:lnTo>
                    <a:lnTo>
                      <a:pt x="97" y="578"/>
                    </a:lnTo>
                    <a:lnTo>
                      <a:pt x="107" y="573"/>
                    </a:lnTo>
                    <a:lnTo>
                      <a:pt x="97" y="559"/>
                    </a:lnTo>
                    <a:lnTo>
                      <a:pt x="107" y="549"/>
                    </a:lnTo>
                    <a:lnTo>
                      <a:pt x="102" y="539"/>
                    </a:lnTo>
                    <a:lnTo>
                      <a:pt x="117" y="520"/>
                    </a:lnTo>
                    <a:lnTo>
                      <a:pt x="131" y="534"/>
                    </a:lnTo>
                    <a:lnTo>
                      <a:pt x="161" y="525"/>
                    </a:lnTo>
                    <a:lnTo>
                      <a:pt x="175" y="491"/>
                    </a:lnTo>
                    <a:lnTo>
                      <a:pt x="161" y="481"/>
                    </a:lnTo>
                    <a:lnTo>
                      <a:pt x="146" y="486"/>
                    </a:lnTo>
                    <a:lnTo>
                      <a:pt x="127" y="481"/>
                    </a:lnTo>
                    <a:lnTo>
                      <a:pt x="117" y="466"/>
                    </a:lnTo>
                    <a:lnTo>
                      <a:pt x="112" y="442"/>
                    </a:lnTo>
                    <a:lnTo>
                      <a:pt x="112" y="398"/>
                    </a:lnTo>
                    <a:lnTo>
                      <a:pt x="122" y="389"/>
                    </a:lnTo>
                    <a:lnTo>
                      <a:pt x="122" y="374"/>
                    </a:lnTo>
                    <a:lnTo>
                      <a:pt x="131" y="359"/>
                    </a:lnTo>
                    <a:lnTo>
                      <a:pt x="141" y="359"/>
                    </a:lnTo>
                    <a:lnTo>
                      <a:pt x="146" y="345"/>
                    </a:lnTo>
                    <a:lnTo>
                      <a:pt x="141" y="330"/>
                    </a:lnTo>
                    <a:lnTo>
                      <a:pt x="141" y="321"/>
                    </a:lnTo>
                    <a:lnTo>
                      <a:pt x="136" y="306"/>
                    </a:lnTo>
                    <a:lnTo>
                      <a:pt x="136" y="301"/>
                    </a:lnTo>
                    <a:lnTo>
                      <a:pt x="141" y="282"/>
                    </a:lnTo>
                    <a:lnTo>
                      <a:pt x="146" y="267"/>
                    </a:lnTo>
                    <a:lnTo>
                      <a:pt x="146" y="243"/>
                    </a:lnTo>
                    <a:lnTo>
                      <a:pt x="136" y="228"/>
                    </a:lnTo>
                    <a:lnTo>
                      <a:pt x="127" y="214"/>
                    </a:lnTo>
                    <a:lnTo>
                      <a:pt x="117" y="209"/>
                    </a:lnTo>
                    <a:lnTo>
                      <a:pt x="117" y="199"/>
                    </a:lnTo>
                    <a:lnTo>
                      <a:pt x="127" y="189"/>
                    </a:lnTo>
                    <a:lnTo>
                      <a:pt x="146" y="189"/>
                    </a:lnTo>
                    <a:lnTo>
                      <a:pt x="141" y="180"/>
                    </a:lnTo>
                    <a:lnTo>
                      <a:pt x="151" y="170"/>
                    </a:lnTo>
                    <a:lnTo>
                      <a:pt x="170" y="189"/>
                    </a:lnTo>
                    <a:lnTo>
                      <a:pt x="170" y="175"/>
                    </a:lnTo>
                    <a:lnTo>
                      <a:pt x="165" y="170"/>
                    </a:lnTo>
                    <a:lnTo>
                      <a:pt x="161" y="155"/>
                    </a:lnTo>
                    <a:lnTo>
                      <a:pt x="165" y="146"/>
                    </a:lnTo>
                    <a:lnTo>
                      <a:pt x="180" y="146"/>
                    </a:lnTo>
                    <a:lnTo>
                      <a:pt x="185" y="155"/>
                    </a:lnTo>
                    <a:lnTo>
                      <a:pt x="199" y="155"/>
                    </a:lnTo>
                    <a:lnTo>
                      <a:pt x="209" y="146"/>
                    </a:lnTo>
                    <a:lnTo>
                      <a:pt x="229" y="141"/>
                    </a:lnTo>
                    <a:lnTo>
                      <a:pt x="243" y="150"/>
                    </a:lnTo>
                    <a:lnTo>
                      <a:pt x="248" y="150"/>
                    </a:lnTo>
                    <a:lnTo>
                      <a:pt x="253" y="141"/>
                    </a:lnTo>
                    <a:lnTo>
                      <a:pt x="253" y="97"/>
                    </a:lnTo>
                    <a:lnTo>
                      <a:pt x="248" y="92"/>
                    </a:lnTo>
                    <a:lnTo>
                      <a:pt x="243" y="82"/>
                    </a:lnTo>
                    <a:lnTo>
                      <a:pt x="233" y="77"/>
                    </a:lnTo>
                    <a:lnTo>
                      <a:pt x="233" y="63"/>
                    </a:lnTo>
                    <a:lnTo>
                      <a:pt x="238" y="53"/>
                    </a:lnTo>
                    <a:lnTo>
                      <a:pt x="229" y="39"/>
                    </a:lnTo>
                    <a:lnTo>
                      <a:pt x="263" y="39"/>
                    </a:lnTo>
                    <a:lnTo>
                      <a:pt x="272" y="34"/>
                    </a:lnTo>
                    <a:lnTo>
                      <a:pt x="267" y="9"/>
                    </a:lnTo>
                    <a:lnTo>
                      <a:pt x="297" y="5"/>
                    </a:lnTo>
                    <a:lnTo>
                      <a:pt x="306" y="5"/>
                    </a:lnTo>
                    <a:lnTo>
                      <a:pt x="321" y="0"/>
                    </a:lnTo>
                    <a:lnTo>
                      <a:pt x="331" y="9"/>
                    </a:lnTo>
                    <a:lnTo>
                      <a:pt x="340" y="0"/>
                    </a:lnTo>
                    <a:lnTo>
                      <a:pt x="345" y="0"/>
                    </a:lnTo>
                    <a:lnTo>
                      <a:pt x="345" y="5"/>
                    </a:lnTo>
                    <a:lnTo>
                      <a:pt x="340" y="9"/>
                    </a:lnTo>
                    <a:lnTo>
                      <a:pt x="340" y="19"/>
                    </a:lnTo>
                    <a:lnTo>
                      <a:pt x="345" y="24"/>
                    </a:lnTo>
                    <a:lnTo>
                      <a:pt x="345" y="29"/>
                    </a:lnTo>
                    <a:lnTo>
                      <a:pt x="340" y="29"/>
                    </a:lnTo>
                    <a:lnTo>
                      <a:pt x="345" y="29"/>
                    </a:lnTo>
                    <a:lnTo>
                      <a:pt x="345" y="34"/>
                    </a:lnTo>
                    <a:lnTo>
                      <a:pt x="350" y="39"/>
                    </a:lnTo>
                    <a:lnTo>
                      <a:pt x="350" y="48"/>
                    </a:lnTo>
                    <a:lnTo>
                      <a:pt x="345" y="48"/>
                    </a:lnTo>
                    <a:lnTo>
                      <a:pt x="345" y="68"/>
                    </a:lnTo>
                    <a:lnTo>
                      <a:pt x="350" y="73"/>
                    </a:lnTo>
                    <a:lnTo>
                      <a:pt x="350" y="77"/>
                    </a:lnTo>
                    <a:lnTo>
                      <a:pt x="355" y="82"/>
                    </a:lnTo>
                    <a:lnTo>
                      <a:pt x="350" y="82"/>
                    </a:lnTo>
                    <a:lnTo>
                      <a:pt x="345" y="87"/>
                    </a:lnTo>
                    <a:lnTo>
                      <a:pt x="345" y="92"/>
                    </a:lnTo>
                    <a:lnTo>
                      <a:pt x="350" y="87"/>
                    </a:lnTo>
                    <a:lnTo>
                      <a:pt x="350" y="92"/>
                    </a:lnTo>
                    <a:lnTo>
                      <a:pt x="355" y="92"/>
                    </a:lnTo>
                    <a:lnTo>
                      <a:pt x="355" y="97"/>
                    </a:lnTo>
                    <a:lnTo>
                      <a:pt x="360" y="107"/>
                    </a:lnTo>
                    <a:lnTo>
                      <a:pt x="360" y="116"/>
                    </a:lnTo>
                    <a:lnTo>
                      <a:pt x="365" y="121"/>
                    </a:lnTo>
                    <a:lnTo>
                      <a:pt x="370" y="131"/>
                    </a:lnTo>
                    <a:lnTo>
                      <a:pt x="379" y="136"/>
                    </a:lnTo>
                    <a:lnTo>
                      <a:pt x="379" y="141"/>
                    </a:lnTo>
                    <a:lnTo>
                      <a:pt x="374" y="141"/>
                    </a:lnTo>
                    <a:lnTo>
                      <a:pt x="374" y="146"/>
                    </a:lnTo>
                    <a:lnTo>
                      <a:pt x="389" y="146"/>
                    </a:lnTo>
                    <a:lnTo>
                      <a:pt x="389" y="150"/>
                    </a:lnTo>
                    <a:lnTo>
                      <a:pt x="394" y="150"/>
                    </a:lnTo>
                    <a:lnTo>
                      <a:pt x="394" y="155"/>
                    </a:lnTo>
                    <a:lnTo>
                      <a:pt x="399" y="155"/>
                    </a:lnTo>
                    <a:lnTo>
                      <a:pt x="399" y="165"/>
                    </a:lnTo>
                    <a:lnTo>
                      <a:pt x="404" y="175"/>
                    </a:lnTo>
                    <a:lnTo>
                      <a:pt x="398" y="178"/>
                    </a:lnTo>
                    <a:close/>
                    <a:moveTo>
                      <a:pt x="540" y="73"/>
                    </a:moveTo>
                    <a:lnTo>
                      <a:pt x="540" y="82"/>
                    </a:lnTo>
                    <a:lnTo>
                      <a:pt x="542" y="87"/>
                    </a:lnTo>
                    <a:lnTo>
                      <a:pt x="540" y="87"/>
                    </a:lnTo>
                    <a:lnTo>
                      <a:pt x="545" y="92"/>
                    </a:lnTo>
                    <a:lnTo>
                      <a:pt x="545" y="97"/>
                    </a:lnTo>
                    <a:lnTo>
                      <a:pt x="549" y="97"/>
                    </a:lnTo>
                    <a:lnTo>
                      <a:pt x="549" y="92"/>
                    </a:lnTo>
                    <a:lnTo>
                      <a:pt x="545" y="87"/>
                    </a:lnTo>
                    <a:lnTo>
                      <a:pt x="545" y="77"/>
                    </a:lnTo>
                    <a:lnTo>
                      <a:pt x="549" y="73"/>
                    </a:lnTo>
                    <a:lnTo>
                      <a:pt x="545" y="68"/>
                    </a:lnTo>
                    <a:lnTo>
                      <a:pt x="540" y="68"/>
                    </a:lnTo>
                    <a:lnTo>
                      <a:pt x="540" y="73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69">
                <a:extLst>
                  <a:ext uri="{FF2B5EF4-FFF2-40B4-BE49-F238E27FC236}">
                    <a16:creationId xmlns:a16="http://schemas.microsoft.com/office/drawing/2014/main" id="{3219308E-44E6-BE30-9ED5-92BFAE0987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4274" y="3421075"/>
                <a:ext cx="778911" cy="595543"/>
              </a:xfrm>
              <a:custGeom>
                <a:avLst/>
                <a:gdLst>
                  <a:gd name="T0" fmla="*/ 449 w 2752"/>
                  <a:gd name="T1" fmla="*/ 1336 h 2105"/>
                  <a:gd name="T2" fmla="*/ 443 w 2752"/>
                  <a:gd name="T3" fmla="*/ 1346 h 2105"/>
                  <a:gd name="T4" fmla="*/ 516 w 2752"/>
                  <a:gd name="T5" fmla="*/ 1084 h 2105"/>
                  <a:gd name="T6" fmla="*/ 506 w 2752"/>
                  <a:gd name="T7" fmla="*/ 1093 h 2105"/>
                  <a:gd name="T8" fmla="*/ 526 w 2752"/>
                  <a:gd name="T9" fmla="*/ 1047 h 2105"/>
                  <a:gd name="T10" fmla="*/ 540 w 2752"/>
                  <a:gd name="T11" fmla="*/ 1016 h 2105"/>
                  <a:gd name="T12" fmla="*/ 584 w 2752"/>
                  <a:gd name="T13" fmla="*/ 1059 h 2105"/>
                  <a:gd name="T14" fmla="*/ 651 w 2752"/>
                  <a:gd name="T15" fmla="*/ 1065 h 2105"/>
                  <a:gd name="T16" fmla="*/ 588 w 2752"/>
                  <a:gd name="T17" fmla="*/ 1069 h 2105"/>
                  <a:gd name="T18" fmla="*/ 559 w 2752"/>
                  <a:gd name="T19" fmla="*/ 1103 h 2105"/>
                  <a:gd name="T20" fmla="*/ 584 w 2752"/>
                  <a:gd name="T21" fmla="*/ 1161 h 2105"/>
                  <a:gd name="T22" fmla="*/ 652 w 2752"/>
                  <a:gd name="T23" fmla="*/ 1322 h 2105"/>
                  <a:gd name="T24" fmla="*/ 831 w 2752"/>
                  <a:gd name="T25" fmla="*/ 1385 h 2105"/>
                  <a:gd name="T26" fmla="*/ 861 w 2752"/>
                  <a:gd name="T27" fmla="*/ 1580 h 2105"/>
                  <a:gd name="T28" fmla="*/ 1026 w 2752"/>
                  <a:gd name="T29" fmla="*/ 1691 h 2105"/>
                  <a:gd name="T30" fmla="*/ 1177 w 2752"/>
                  <a:gd name="T31" fmla="*/ 1580 h 2105"/>
                  <a:gd name="T32" fmla="*/ 1337 w 2752"/>
                  <a:gd name="T33" fmla="*/ 1633 h 2105"/>
                  <a:gd name="T34" fmla="*/ 1449 w 2752"/>
                  <a:gd name="T35" fmla="*/ 1526 h 2105"/>
                  <a:gd name="T36" fmla="*/ 1517 w 2752"/>
                  <a:gd name="T37" fmla="*/ 1720 h 2105"/>
                  <a:gd name="T38" fmla="*/ 1672 w 2752"/>
                  <a:gd name="T39" fmla="*/ 1764 h 2105"/>
                  <a:gd name="T40" fmla="*/ 1843 w 2752"/>
                  <a:gd name="T41" fmla="*/ 1934 h 2105"/>
                  <a:gd name="T42" fmla="*/ 2100 w 2752"/>
                  <a:gd name="T43" fmla="*/ 2080 h 2105"/>
                  <a:gd name="T44" fmla="*/ 2479 w 2752"/>
                  <a:gd name="T45" fmla="*/ 2066 h 2105"/>
                  <a:gd name="T46" fmla="*/ 2572 w 2752"/>
                  <a:gd name="T47" fmla="*/ 1871 h 2105"/>
                  <a:gd name="T48" fmla="*/ 2494 w 2752"/>
                  <a:gd name="T49" fmla="*/ 1759 h 2105"/>
                  <a:gd name="T50" fmla="*/ 2703 w 2752"/>
                  <a:gd name="T51" fmla="*/ 1643 h 2105"/>
                  <a:gd name="T52" fmla="*/ 2684 w 2752"/>
                  <a:gd name="T53" fmla="*/ 1458 h 2105"/>
                  <a:gd name="T54" fmla="*/ 2518 w 2752"/>
                  <a:gd name="T55" fmla="*/ 1268 h 2105"/>
                  <a:gd name="T56" fmla="*/ 2246 w 2752"/>
                  <a:gd name="T57" fmla="*/ 1166 h 2105"/>
                  <a:gd name="T58" fmla="*/ 2018 w 2752"/>
                  <a:gd name="T59" fmla="*/ 1157 h 2105"/>
                  <a:gd name="T60" fmla="*/ 1891 w 2752"/>
                  <a:gd name="T61" fmla="*/ 1059 h 2105"/>
                  <a:gd name="T62" fmla="*/ 1828 w 2752"/>
                  <a:gd name="T63" fmla="*/ 972 h 2105"/>
                  <a:gd name="T64" fmla="*/ 1677 w 2752"/>
                  <a:gd name="T65" fmla="*/ 928 h 2105"/>
                  <a:gd name="T66" fmla="*/ 1478 w 2752"/>
                  <a:gd name="T67" fmla="*/ 797 h 2105"/>
                  <a:gd name="T68" fmla="*/ 1274 w 2752"/>
                  <a:gd name="T69" fmla="*/ 666 h 2105"/>
                  <a:gd name="T70" fmla="*/ 1152 w 2752"/>
                  <a:gd name="T71" fmla="*/ 491 h 2105"/>
                  <a:gd name="T72" fmla="*/ 1181 w 2752"/>
                  <a:gd name="T73" fmla="*/ 345 h 2105"/>
                  <a:gd name="T74" fmla="*/ 1138 w 2752"/>
                  <a:gd name="T75" fmla="*/ 48 h 2105"/>
                  <a:gd name="T76" fmla="*/ 958 w 2752"/>
                  <a:gd name="T77" fmla="*/ 48 h 2105"/>
                  <a:gd name="T78" fmla="*/ 875 w 2752"/>
                  <a:gd name="T79" fmla="*/ 116 h 2105"/>
                  <a:gd name="T80" fmla="*/ 768 w 2752"/>
                  <a:gd name="T81" fmla="*/ 126 h 2105"/>
                  <a:gd name="T82" fmla="*/ 691 w 2752"/>
                  <a:gd name="T83" fmla="*/ 111 h 2105"/>
                  <a:gd name="T84" fmla="*/ 545 w 2752"/>
                  <a:gd name="T85" fmla="*/ 146 h 2105"/>
                  <a:gd name="T86" fmla="*/ 355 w 2752"/>
                  <a:gd name="T87" fmla="*/ 345 h 2105"/>
                  <a:gd name="T88" fmla="*/ 331 w 2752"/>
                  <a:gd name="T89" fmla="*/ 530 h 2105"/>
                  <a:gd name="T90" fmla="*/ 170 w 2752"/>
                  <a:gd name="T91" fmla="*/ 632 h 2105"/>
                  <a:gd name="T92" fmla="*/ 10 w 2752"/>
                  <a:gd name="T93" fmla="*/ 602 h 2105"/>
                  <a:gd name="T94" fmla="*/ 5 w 2752"/>
                  <a:gd name="T95" fmla="*/ 763 h 2105"/>
                  <a:gd name="T96" fmla="*/ 93 w 2752"/>
                  <a:gd name="T97" fmla="*/ 850 h 2105"/>
                  <a:gd name="T98" fmla="*/ 127 w 2752"/>
                  <a:gd name="T99" fmla="*/ 1020 h 2105"/>
                  <a:gd name="T100" fmla="*/ 263 w 2752"/>
                  <a:gd name="T101" fmla="*/ 1025 h 2105"/>
                  <a:gd name="T102" fmla="*/ 365 w 2752"/>
                  <a:gd name="T103" fmla="*/ 1050 h 2105"/>
                  <a:gd name="T104" fmla="*/ 360 w 2752"/>
                  <a:gd name="T105" fmla="*/ 1127 h 2105"/>
                  <a:gd name="T106" fmla="*/ 355 w 2752"/>
                  <a:gd name="T107" fmla="*/ 1195 h 2105"/>
                  <a:gd name="T108" fmla="*/ 375 w 2752"/>
                  <a:gd name="T109" fmla="*/ 1225 h 2105"/>
                  <a:gd name="T110" fmla="*/ 413 w 2752"/>
                  <a:gd name="T111" fmla="*/ 1254 h 2105"/>
                  <a:gd name="T112" fmla="*/ 457 w 2752"/>
                  <a:gd name="T113" fmla="*/ 1302 h 2105"/>
                  <a:gd name="T114" fmla="*/ 482 w 2752"/>
                  <a:gd name="T115" fmla="*/ 1225 h 2105"/>
                  <a:gd name="T116" fmla="*/ 535 w 2752"/>
                  <a:gd name="T117" fmla="*/ 1195 h 2105"/>
                  <a:gd name="T118" fmla="*/ 516 w 2752"/>
                  <a:gd name="T119" fmla="*/ 1123 h 2105"/>
                  <a:gd name="T120" fmla="*/ 467 w 2752"/>
                  <a:gd name="T121" fmla="*/ 1064 h 2105"/>
                  <a:gd name="T122" fmla="*/ 491 w 2752"/>
                  <a:gd name="T123" fmla="*/ 1074 h 2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52" h="2105">
                    <a:moveTo>
                      <a:pt x="389" y="1254"/>
                    </a:moveTo>
                    <a:lnTo>
                      <a:pt x="384" y="1249"/>
                    </a:lnTo>
                    <a:lnTo>
                      <a:pt x="379" y="1249"/>
                    </a:lnTo>
                    <a:lnTo>
                      <a:pt x="379" y="1244"/>
                    </a:lnTo>
                    <a:lnTo>
                      <a:pt x="384" y="1239"/>
                    </a:lnTo>
                    <a:lnTo>
                      <a:pt x="389" y="1239"/>
                    </a:lnTo>
                    <a:lnTo>
                      <a:pt x="384" y="1244"/>
                    </a:lnTo>
                    <a:lnTo>
                      <a:pt x="389" y="1244"/>
                    </a:lnTo>
                    <a:lnTo>
                      <a:pt x="389" y="1249"/>
                    </a:lnTo>
                    <a:lnTo>
                      <a:pt x="389" y="1254"/>
                    </a:lnTo>
                    <a:close/>
                    <a:moveTo>
                      <a:pt x="445" y="1351"/>
                    </a:moveTo>
                    <a:lnTo>
                      <a:pt x="447" y="1351"/>
                    </a:lnTo>
                    <a:lnTo>
                      <a:pt x="447" y="1356"/>
                    </a:lnTo>
                    <a:lnTo>
                      <a:pt x="452" y="1356"/>
                    </a:lnTo>
                    <a:lnTo>
                      <a:pt x="452" y="1336"/>
                    </a:lnTo>
                    <a:lnTo>
                      <a:pt x="449" y="1336"/>
                    </a:lnTo>
                    <a:lnTo>
                      <a:pt x="447" y="1337"/>
                    </a:lnTo>
                    <a:lnTo>
                      <a:pt x="447" y="1336"/>
                    </a:lnTo>
                    <a:lnTo>
                      <a:pt x="447" y="1332"/>
                    </a:lnTo>
                    <a:lnTo>
                      <a:pt x="443" y="1327"/>
                    </a:lnTo>
                    <a:lnTo>
                      <a:pt x="447" y="1327"/>
                    </a:lnTo>
                    <a:lnTo>
                      <a:pt x="451" y="1332"/>
                    </a:lnTo>
                    <a:lnTo>
                      <a:pt x="457" y="1332"/>
                    </a:lnTo>
                    <a:lnTo>
                      <a:pt x="457" y="1322"/>
                    </a:lnTo>
                    <a:lnTo>
                      <a:pt x="438" y="1322"/>
                    </a:lnTo>
                    <a:lnTo>
                      <a:pt x="438" y="1327"/>
                    </a:lnTo>
                    <a:lnTo>
                      <a:pt x="443" y="1332"/>
                    </a:lnTo>
                    <a:lnTo>
                      <a:pt x="443" y="1336"/>
                    </a:lnTo>
                    <a:lnTo>
                      <a:pt x="438" y="1346"/>
                    </a:lnTo>
                    <a:lnTo>
                      <a:pt x="438" y="1351"/>
                    </a:lnTo>
                    <a:lnTo>
                      <a:pt x="443" y="1351"/>
                    </a:lnTo>
                    <a:lnTo>
                      <a:pt x="443" y="1346"/>
                    </a:lnTo>
                    <a:lnTo>
                      <a:pt x="447" y="1346"/>
                    </a:lnTo>
                    <a:lnTo>
                      <a:pt x="445" y="1351"/>
                    </a:lnTo>
                    <a:close/>
                    <a:moveTo>
                      <a:pt x="545" y="1098"/>
                    </a:moveTo>
                    <a:lnTo>
                      <a:pt x="545" y="1093"/>
                    </a:lnTo>
                    <a:lnTo>
                      <a:pt x="540" y="1093"/>
                    </a:lnTo>
                    <a:lnTo>
                      <a:pt x="540" y="1103"/>
                    </a:lnTo>
                    <a:lnTo>
                      <a:pt x="545" y="1103"/>
                    </a:lnTo>
                    <a:lnTo>
                      <a:pt x="545" y="1098"/>
                    </a:lnTo>
                    <a:close/>
                    <a:moveTo>
                      <a:pt x="528" y="1079"/>
                    </a:moveTo>
                    <a:lnTo>
                      <a:pt x="530" y="1079"/>
                    </a:lnTo>
                    <a:lnTo>
                      <a:pt x="530" y="1074"/>
                    </a:lnTo>
                    <a:lnTo>
                      <a:pt x="525" y="1074"/>
                    </a:lnTo>
                    <a:lnTo>
                      <a:pt x="525" y="1079"/>
                    </a:lnTo>
                    <a:lnTo>
                      <a:pt x="520" y="1079"/>
                    </a:lnTo>
                    <a:lnTo>
                      <a:pt x="520" y="1084"/>
                    </a:lnTo>
                    <a:lnTo>
                      <a:pt x="516" y="1084"/>
                    </a:lnTo>
                    <a:lnTo>
                      <a:pt x="511" y="1079"/>
                    </a:lnTo>
                    <a:lnTo>
                      <a:pt x="511" y="1103"/>
                    </a:lnTo>
                    <a:lnTo>
                      <a:pt x="511" y="1108"/>
                    </a:lnTo>
                    <a:lnTo>
                      <a:pt x="535" y="1108"/>
                    </a:lnTo>
                    <a:lnTo>
                      <a:pt x="535" y="1098"/>
                    </a:lnTo>
                    <a:lnTo>
                      <a:pt x="530" y="1093"/>
                    </a:lnTo>
                    <a:lnTo>
                      <a:pt x="530" y="1089"/>
                    </a:lnTo>
                    <a:lnTo>
                      <a:pt x="525" y="1084"/>
                    </a:lnTo>
                    <a:lnTo>
                      <a:pt x="528" y="1079"/>
                    </a:lnTo>
                    <a:close/>
                    <a:moveTo>
                      <a:pt x="516" y="1118"/>
                    </a:moveTo>
                    <a:lnTo>
                      <a:pt x="520" y="1118"/>
                    </a:lnTo>
                    <a:lnTo>
                      <a:pt x="525" y="1113"/>
                    </a:lnTo>
                    <a:lnTo>
                      <a:pt x="520" y="1113"/>
                    </a:lnTo>
                    <a:lnTo>
                      <a:pt x="516" y="1118"/>
                    </a:lnTo>
                    <a:close/>
                    <a:moveTo>
                      <a:pt x="506" y="1082"/>
                    </a:moveTo>
                    <a:lnTo>
                      <a:pt x="506" y="1093"/>
                    </a:lnTo>
                    <a:lnTo>
                      <a:pt x="501" y="1089"/>
                    </a:lnTo>
                    <a:lnTo>
                      <a:pt x="493" y="1086"/>
                    </a:lnTo>
                    <a:lnTo>
                      <a:pt x="486" y="1089"/>
                    </a:lnTo>
                    <a:lnTo>
                      <a:pt x="486" y="1084"/>
                    </a:lnTo>
                    <a:lnTo>
                      <a:pt x="482" y="1074"/>
                    </a:lnTo>
                    <a:lnTo>
                      <a:pt x="486" y="1074"/>
                    </a:lnTo>
                    <a:lnTo>
                      <a:pt x="496" y="1084"/>
                    </a:lnTo>
                    <a:lnTo>
                      <a:pt x="506" y="1082"/>
                    </a:lnTo>
                    <a:close/>
                    <a:moveTo>
                      <a:pt x="506" y="1079"/>
                    </a:moveTo>
                    <a:lnTo>
                      <a:pt x="511" y="1074"/>
                    </a:lnTo>
                    <a:lnTo>
                      <a:pt x="516" y="1079"/>
                    </a:lnTo>
                    <a:lnTo>
                      <a:pt x="516" y="1074"/>
                    </a:lnTo>
                    <a:lnTo>
                      <a:pt x="520" y="1064"/>
                    </a:lnTo>
                    <a:lnTo>
                      <a:pt x="520" y="1055"/>
                    </a:lnTo>
                    <a:lnTo>
                      <a:pt x="520" y="1050"/>
                    </a:lnTo>
                    <a:lnTo>
                      <a:pt x="526" y="1047"/>
                    </a:lnTo>
                    <a:lnTo>
                      <a:pt x="525" y="1040"/>
                    </a:lnTo>
                    <a:lnTo>
                      <a:pt x="530" y="1040"/>
                    </a:lnTo>
                    <a:lnTo>
                      <a:pt x="535" y="1035"/>
                    </a:lnTo>
                    <a:lnTo>
                      <a:pt x="540" y="1035"/>
                    </a:lnTo>
                    <a:lnTo>
                      <a:pt x="540" y="1025"/>
                    </a:lnTo>
                    <a:lnTo>
                      <a:pt x="535" y="1025"/>
                    </a:lnTo>
                    <a:lnTo>
                      <a:pt x="535" y="1021"/>
                    </a:lnTo>
                    <a:lnTo>
                      <a:pt x="530" y="1001"/>
                    </a:lnTo>
                    <a:lnTo>
                      <a:pt x="528" y="992"/>
                    </a:lnTo>
                    <a:lnTo>
                      <a:pt x="525" y="986"/>
                    </a:lnTo>
                    <a:lnTo>
                      <a:pt x="530" y="982"/>
                    </a:lnTo>
                    <a:lnTo>
                      <a:pt x="530" y="991"/>
                    </a:lnTo>
                    <a:lnTo>
                      <a:pt x="535" y="996"/>
                    </a:lnTo>
                    <a:lnTo>
                      <a:pt x="535" y="1001"/>
                    </a:lnTo>
                    <a:lnTo>
                      <a:pt x="541" y="1006"/>
                    </a:lnTo>
                    <a:lnTo>
                      <a:pt x="540" y="1016"/>
                    </a:lnTo>
                    <a:lnTo>
                      <a:pt x="536" y="1016"/>
                    </a:lnTo>
                    <a:lnTo>
                      <a:pt x="537" y="1020"/>
                    </a:lnTo>
                    <a:lnTo>
                      <a:pt x="545" y="1020"/>
                    </a:lnTo>
                    <a:lnTo>
                      <a:pt x="545" y="1016"/>
                    </a:lnTo>
                    <a:lnTo>
                      <a:pt x="550" y="1020"/>
                    </a:lnTo>
                    <a:lnTo>
                      <a:pt x="550" y="1035"/>
                    </a:lnTo>
                    <a:lnTo>
                      <a:pt x="554" y="1040"/>
                    </a:lnTo>
                    <a:lnTo>
                      <a:pt x="554" y="1035"/>
                    </a:lnTo>
                    <a:lnTo>
                      <a:pt x="559" y="1035"/>
                    </a:lnTo>
                    <a:lnTo>
                      <a:pt x="559" y="1040"/>
                    </a:lnTo>
                    <a:lnTo>
                      <a:pt x="564" y="1040"/>
                    </a:lnTo>
                    <a:lnTo>
                      <a:pt x="567" y="1045"/>
                    </a:lnTo>
                    <a:lnTo>
                      <a:pt x="569" y="1050"/>
                    </a:lnTo>
                    <a:lnTo>
                      <a:pt x="574" y="1055"/>
                    </a:lnTo>
                    <a:lnTo>
                      <a:pt x="579" y="1055"/>
                    </a:lnTo>
                    <a:lnTo>
                      <a:pt x="584" y="1059"/>
                    </a:lnTo>
                    <a:lnTo>
                      <a:pt x="594" y="1061"/>
                    </a:lnTo>
                    <a:lnTo>
                      <a:pt x="611" y="1056"/>
                    </a:lnTo>
                    <a:lnTo>
                      <a:pt x="625" y="1045"/>
                    </a:lnTo>
                    <a:lnTo>
                      <a:pt x="633" y="1035"/>
                    </a:lnTo>
                    <a:lnTo>
                      <a:pt x="642" y="1035"/>
                    </a:lnTo>
                    <a:lnTo>
                      <a:pt x="647" y="1040"/>
                    </a:lnTo>
                    <a:lnTo>
                      <a:pt x="642" y="1050"/>
                    </a:lnTo>
                    <a:lnTo>
                      <a:pt x="633" y="1054"/>
                    </a:lnTo>
                    <a:lnTo>
                      <a:pt x="627" y="1059"/>
                    </a:lnTo>
                    <a:lnTo>
                      <a:pt x="618" y="1064"/>
                    </a:lnTo>
                    <a:lnTo>
                      <a:pt x="613" y="1069"/>
                    </a:lnTo>
                    <a:lnTo>
                      <a:pt x="622" y="1089"/>
                    </a:lnTo>
                    <a:lnTo>
                      <a:pt x="632" y="1098"/>
                    </a:lnTo>
                    <a:lnTo>
                      <a:pt x="637" y="1098"/>
                    </a:lnTo>
                    <a:lnTo>
                      <a:pt x="643" y="1082"/>
                    </a:lnTo>
                    <a:lnTo>
                      <a:pt x="651" y="1065"/>
                    </a:lnTo>
                    <a:lnTo>
                      <a:pt x="652" y="1055"/>
                    </a:lnTo>
                    <a:lnTo>
                      <a:pt x="661" y="1055"/>
                    </a:lnTo>
                    <a:lnTo>
                      <a:pt x="664" y="1072"/>
                    </a:lnTo>
                    <a:lnTo>
                      <a:pt x="671" y="1084"/>
                    </a:lnTo>
                    <a:lnTo>
                      <a:pt x="686" y="1089"/>
                    </a:lnTo>
                    <a:lnTo>
                      <a:pt x="692" y="1093"/>
                    </a:lnTo>
                    <a:lnTo>
                      <a:pt x="705" y="1093"/>
                    </a:lnTo>
                    <a:lnTo>
                      <a:pt x="705" y="1097"/>
                    </a:lnTo>
                    <a:lnTo>
                      <a:pt x="700" y="1108"/>
                    </a:lnTo>
                    <a:lnTo>
                      <a:pt x="686" y="1118"/>
                    </a:lnTo>
                    <a:lnTo>
                      <a:pt x="666" y="1123"/>
                    </a:lnTo>
                    <a:lnTo>
                      <a:pt x="627" y="1113"/>
                    </a:lnTo>
                    <a:lnTo>
                      <a:pt x="605" y="1086"/>
                    </a:lnTo>
                    <a:lnTo>
                      <a:pt x="593" y="1079"/>
                    </a:lnTo>
                    <a:lnTo>
                      <a:pt x="588" y="1074"/>
                    </a:lnTo>
                    <a:lnTo>
                      <a:pt x="588" y="1069"/>
                    </a:lnTo>
                    <a:lnTo>
                      <a:pt x="579" y="1064"/>
                    </a:lnTo>
                    <a:lnTo>
                      <a:pt x="568" y="1054"/>
                    </a:lnTo>
                    <a:lnTo>
                      <a:pt x="559" y="1055"/>
                    </a:lnTo>
                    <a:lnTo>
                      <a:pt x="550" y="1050"/>
                    </a:lnTo>
                    <a:lnTo>
                      <a:pt x="545" y="1050"/>
                    </a:lnTo>
                    <a:lnTo>
                      <a:pt x="540" y="1055"/>
                    </a:lnTo>
                    <a:lnTo>
                      <a:pt x="542" y="1055"/>
                    </a:lnTo>
                    <a:lnTo>
                      <a:pt x="540" y="1059"/>
                    </a:lnTo>
                    <a:lnTo>
                      <a:pt x="545" y="1059"/>
                    </a:lnTo>
                    <a:lnTo>
                      <a:pt x="545" y="1064"/>
                    </a:lnTo>
                    <a:lnTo>
                      <a:pt x="545" y="1069"/>
                    </a:lnTo>
                    <a:lnTo>
                      <a:pt x="550" y="1069"/>
                    </a:lnTo>
                    <a:lnTo>
                      <a:pt x="554" y="1079"/>
                    </a:lnTo>
                    <a:lnTo>
                      <a:pt x="554" y="1098"/>
                    </a:lnTo>
                    <a:lnTo>
                      <a:pt x="559" y="1098"/>
                    </a:lnTo>
                    <a:lnTo>
                      <a:pt x="559" y="1103"/>
                    </a:lnTo>
                    <a:lnTo>
                      <a:pt x="554" y="1103"/>
                    </a:lnTo>
                    <a:lnTo>
                      <a:pt x="559" y="1108"/>
                    </a:lnTo>
                    <a:lnTo>
                      <a:pt x="559" y="1132"/>
                    </a:lnTo>
                    <a:lnTo>
                      <a:pt x="562" y="1135"/>
                    </a:lnTo>
                    <a:lnTo>
                      <a:pt x="559" y="1142"/>
                    </a:lnTo>
                    <a:lnTo>
                      <a:pt x="554" y="1152"/>
                    </a:lnTo>
                    <a:lnTo>
                      <a:pt x="559" y="1152"/>
                    </a:lnTo>
                    <a:lnTo>
                      <a:pt x="564" y="1147"/>
                    </a:lnTo>
                    <a:lnTo>
                      <a:pt x="567" y="1137"/>
                    </a:lnTo>
                    <a:lnTo>
                      <a:pt x="564" y="1132"/>
                    </a:lnTo>
                    <a:lnTo>
                      <a:pt x="569" y="1127"/>
                    </a:lnTo>
                    <a:lnTo>
                      <a:pt x="569" y="1137"/>
                    </a:lnTo>
                    <a:lnTo>
                      <a:pt x="574" y="1132"/>
                    </a:lnTo>
                    <a:lnTo>
                      <a:pt x="574" y="1137"/>
                    </a:lnTo>
                    <a:lnTo>
                      <a:pt x="569" y="1142"/>
                    </a:lnTo>
                    <a:lnTo>
                      <a:pt x="584" y="1161"/>
                    </a:lnTo>
                    <a:lnTo>
                      <a:pt x="579" y="1176"/>
                    </a:lnTo>
                    <a:lnTo>
                      <a:pt x="579" y="1182"/>
                    </a:lnTo>
                    <a:lnTo>
                      <a:pt x="569" y="1259"/>
                    </a:lnTo>
                    <a:lnTo>
                      <a:pt x="574" y="1278"/>
                    </a:lnTo>
                    <a:lnTo>
                      <a:pt x="574" y="1283"/>
                    </a:lnTo>
                    <a:lnTo>
                      <a:pt x="564" y="1283"/>
                    </a:lnTo>
                    <a:lnTo>
                      <a:pt x="569" y="1283"/>
                    </a:lnTo>
                    <a:lnTo>
                      <a:pt x="588" y="1293"/>
                    </a:lnTo>
                    <a:lnTo>
                      <a:pt x="598" y="1293"/>
                    </a:lnTo>
                    <a:lnTo>
                      <a:pt x="608" y="1283"/>
                    </a:lnTo>
                    <a:lnTo>
                      <a:pt x="618" y="1288"/>
                    </a:lnTo>
                    <a:lnTo>
                      <a:pt x="622" y="1293"/>
                    </a:lnTo>
                    <a:lnTo>
                      <a:pt x="632" y="1302"/>
                    </a:lnTo>
                    <a:lnTo>
                      <a:pt x="622" y="1307"/>
                    </a:lnTo>
                    <a:lnTo>
                      <a:pt x="632" y="1317"/>
                    </a:lnTo>
                    <a:lnTo>
                      <a:pt x="652" y="1322"/>
                    </a:lnTo>
                    <a:lnTo>
                      <a:pt x="661" y="1341"/>
                    </a:lnTo>
                    <a:lnTo>
                      <a:pt x="681" y="1341"/>
                    </a:lnTo>
                    <a:lnTo>
                      <a:pt x="681" y="1327"/>
                    </a:lnTo>
                    <a:lnTo>
                      <a:pt x="695" y="1322"/>
                    </a:lnTo>
                    <a:lnTo>
                      <a:pt x="710" y="1317"/>
                    </a:lnTo>
                    <a:lnTo>
                      <a:pt x="720" y="1307"/>
                    </a:lnTo>
                    <a:lnTo>
                      <a:pt x="725" y="1293"/>
                    </a:lnTo>
                    <a:lnTo>
                      <a:pt x="725" y="1278"/>
                    </a:lnTo>
                    <a:lnTo>
                      <a:pt x="744" y="1273"/>
                    </a:lnTo>
                    <a:lnTo>
                      <a:pt x="744" y="1278"/>
                    </a:lnTo>
                    <a:lnTo>
                      <a:pt x="749" y="1298"/>
                    </a:lnTo>
                    <a:lnTo>
                      <a:pt x="768" y="1293"/>
                    </a:lnTo>
                    <a:lnTo>
                      <a:pt x="773" y="1317"/>
                    </a:lnTo>
                    <a:lnTo>
                      <a:pt x="788" y="1327"/>
                    </a:lnTo>
                    <a:lnTo>
                      <a:pt x="817" y="1375"/>
                    </a:lnTo>
                    <a:lnTo>
                      <a:pt x="831" y="1385"/>
                    </a:lnTo>
                    <a:lnTo>
                      <a:pt x="846" y="1390"/>
                    </a:lnTo>
                    <a:lnTo>
                      <a:pt x="846" y="1400"/>
                    </a:lnTo>
                    <a:lnTo>
                      <a:pt x="836" y="1409"/>
                    </a:lnTo>
                    <a:lnTo>
                      <a:pt x="836" y="1424"/>
                    </a:lnTo>
                    <a:lnTo>
                      <a:pt x="861" y="1434"/>
                    </a:lnTo>
                    <a:lnTo>
                      <a:pt x="861" y="1443"/>
                    </a:lnTo>
                    <a:lnTo>
                      <a:pt x="856" y="1448"/>
                    </a:lnTo>
                    <a:lnTo>
                      <a:pt x="856" y="1463"/>
                    </a:lnTo>
                    <a:lnTo>
                      <a:pt x="861" y="1473"/>
                    </a:lnTo>
                    <a:lnTo>
                      <a:pt x="866" y="1521"/>
                    </a:lnTo>
                    <a:lnTo>
                      <a:pt x="875" y="1536"/>
                    </a:lnTo>
                    <a:lnTo>
                      <a:pt x="870" y="1550"/>
                    </a:lnTo>
                    <a:lnTo>
                      <a:pt x="856" y="1545"/>
                    </a:lnTo>
                    <a:lnTo>
                      <a:pt x="851" y="1560"/>
                    </a:lnTo>
                    <a:lnTo>
                      <a:pt x="861" y="1570"/>
                    </a:lnTo>
                    <a:lnTo>
                      <a:pt x="861" y="1580"/>
                    </a:lnTo>
                    <a:lnTo>
                      <a:pt x="861" y="1584"/>
                    </a:lnTo>
                    <a:lnTo>
                      <a:pt x="875" y="1614"/>
                    </a:lnTo>
                    <a:lnTo>
                      <a:pt x="885" y="1609"/>
                    </a:lnTo>
                    <a:lnTo>
                      <a:pt x="900" y="1633"/>
                    </a:lnTo>
                    <a:lnTo>
                      <a:pt x="919" y="1628"/>
                    </a:lnTo>
                    <a:lnTo>
                      <a:pt x="924" y="1643"/>
                    </a:lnTo>
                    <a:lnTo>
                      <a:pt x="938" y="1643"/>
                    </a:lnTo>
                    <a:lnTo>
                      <a:pt x="972" y="1667"/>
                    </a:lnTo>
                    <a:lnTo>
                      <a:pt x="977" y="1677"/>
                    </a:lnTo>
                    <a:lnTo>
                      <a:pt x="968" y="1686"/>
                    </a:lnTo>
                    <a:lnTo>
                      <a:pt x="977" y="1686"/>
                    </a:lnTo>
                    <a:lnTo>
                      <a:pt x="997" y="1701"/>
                    </a:lnTo>
                    <a:lnTo>
                      <a:pt x="1016" y="1701"/>
                    </a:lnTo>
                    <a:lnTo>
                      <a:pt x="1021" y="1711"/>
                    </a:lnTo>
                    <a:lnTo>
                      <a:pt x="1026" y="1706"/>
                    </a:lnTo>
                    <a:lnTo>
                      <a:pt x="1026" y="1691"/>
                    </a:lnTo>
                    <a:lnTo>
                      <a:pt x="1031" y="1691"/>
                    </a:lnTo>
                    <a:lnTo>
                      <a:pt x="1045" y="1686"/>
                    </a:lnTo>
                    <a:lnTo>
                      <a:pt x="1060" y="1682"/>
                    </a:lnTo>
                    <a:lnTo>
                      <a:pt x="1075" y="1691"/>
                    </a:lnTo>
                    <a:lnTo>
                      <a:pt x="1109" y="1672"/>
                    </a:lnTo>
                    <a:lnTo>
                      <a:pt x="1104" y="1633"/>
                    </a:lnTo>
                    <a:lnTo>
                      <a:pt x="1123" y="1628"/>
                    </a:lnTo>
                    <a:lnTo>
                      <a:pt x="1133" y="1618"/>
                    </a:lnTo>
                    <a:lnTo>
                      <a:pt x="1138" y="1628"/>
                    </a:lnTo>
                    <a:lnTo>
                      <a:pt x="1152" y="1609"/>
                    </a:lnTo>
                    <a:lnTo>
                      <a:pt x="1147" y="1594"/>
                    </a:lnTo>
                    <a:lnTo>
                      <a:pt x="1147" y="1589"/>
                    </a:lnTo>
                    <a:lnTo>
                      <a:pt x="1162" y="1584"/>
                    </a:lnTo>
                    <a:lnTo>
                      <a:pt x="1172" y="1589"/>
                    </a:lnTo>
                    <a:lnTo>
                      <a:pt x="1175" y="1580"/>
                    </a:lnTo>
                    <a:lnTo>
                      <a:pt x="1177" y="1580"/>
                    </a:lnTo>
                    <a:lnTo>
                      <a:pt x="1177" y="1575"/>
                    </a:lnTo>
                    <a:lnTo>
                      <a:pt x="1191" y="1580"/>
                    </a:lnTo>
                    <a:lnTo>
                      <a:pt x="1186" y="1594"/>
                    </a:lnTo>
                    <a:lnTo>
                      <a:pt x="1186" y="1604"/>
                    </a:lnTo>
                    <a:lnTo>
                      <a:pt x="1206" y="1594"/>
                    </a:lnTo>
                    <a:lnTo>
                      <a:pt x="1216" y="1599"/>
                    </a:lnTo>
                    <a:lnTo>
                      <a:pt x="1230" y="1594"/>
                    </a:lnTo>
                    <a:lnTo>
                      <a:pt x="1235" y="1594"/>
                    </a:lnTo>
                    <a:lnTo>
                      <a:pt x="1254" y="1599"/>
                    </a:lnTo>
                    <a:lnTo>
                      <a:pt x="1269" y="1599"/>
                    </a:lnTo>
                    <a:lnTo>
                      <a:pt x="1288" y="1604"/>
                    </a:lnTo>
                    <a:lnTo>
                      <a:pt x="1308" y="1609"/>
                    </a:lnTo>
                    <a:lnTo>
                      <a:pt x="1322" y="1618"/>
                    </a:lnTo>
                    <a:lnTo>
                      <a:pt x="1322" y="1628"/>
                    </a:lnTo>
                    <a:lnTo>
                      <a:pt x="1332" y="1633"/>
                    </a:lnTo>
                    <a:lnTo>
                      <a:pt x="1337" y="1633"/>
                    </a:lnTo>
                    <a:lnTo>
                      <a:pt x="1337" y="1623"/>
                    </a:lnTo>
                    <a:lnTo>
                      <a:pt x="1352" y="1623"/>
                    </a:lnTo>
                    <a:lnTo>
                      <a:pt x="1352" y="1633"/>
                    </a:lnTo>
                    <a:lnTo>
                      <a:pt x="1366" y="1638"/>
                    </a:lnTo>
                    <a:lnTo>
                      <a:pt x="1371" y="1631"/>
                    </a:lnTo>
                    <a:lnTo>
                      <a:pt x="1371" y="1633"/>
                    </a:lnTo>
                    <a:lnTo>
                      <a:pt x="1381" y="1618"/>
                    </a:lnTo>
                    <a:lnTo>
                      <a:pt x="1391" y="1609"/>
                    </a:lnTo>
                    <a:lnTo>
                      <a:pt x="1400" y="1594"/>
                    </a:lnTo>
                    <a:lnTo>
                      <a:pt x="1391" y="1580"/>
                    </a:lnTo>
                    <a:lnTo>
                      <a:pt x="1386" y="1570"/>
                    </a:lnTo>
                    <a:lnTo>
                      <a:pt x="1386" y="1555"/>
                    </a:lnTo>
                    <a:lnTo>
                      <a:pt x="1395" y="1555"/>
                    </a:lnTo>
                    <a:lnTo>
                      <a:pt x="1415" y="1536"/>
                    </a:lnTo>
                    <a:lnTo>
                      <a:pt x="1444" y="1516"/>
                    </a:lnTo>
                    <a:lnTo>
                      <a:pt x="1449" y="1526"/>
                    </a:lnTo>
                    <a:lnTo>
                      <a:pt x="1454" y="1531"/>
                    </a:lnTo>
                    <a:lnTo>
                      <a:pt x="1459" y="1541"/>
                    </a:lnTo>
                    <a:lnTo>
                      <a:pt x="1463" y="1545"/>
                    </a:lnTo>
                    <a:lnTo>
                      <a:pt x="1454" y="1555"/>
                    </a:lnTo>
                    <a:lnTo>
                      <a:pt x="1444" y="1580"/>
                    </a:lnTo>
                    <a:lnTo>
                      <a:pt x="1444" y="1599"/>
                    </a:lnTo>
                    <a:lnTo>
                      <a:pt x="1449" y="1609"/>
                    </a:lnTo>
                    <a:lnTo>
                      <a:pt x="1459" y="1609"/>
                    </a:lnTo>
                    <a:lnTo>
                      <a:pt x="1468" y="1604"/>
                    </a:lnTo>
                    <a:lnTo>
                      <a:pt x="1488" y="1618"/>
                    </a:lnTo>
                    <a:lnTo>
                      <a:pt x="1522" y="1628"/>
                    </a:lnTo>
                    <a:lnTo>
                      <a:pt x="1522" y="1652"/>
                    </a:lnTo>
                    <a:lnTo>
                      <a:pt x="1517" y="1657"/>
                    </a:lnTo>
                    <a:lnTo>
                      <a:pt x="1512" y="1667"/>
                    </a:lnTo>
                    <a:lnTo>
                      <a:pt x="1522" y="1677"/>
                    </a:lnTo>
                    <a:lnTo>
                      <a:pt x="1517" y="1720"/>
                    </a:lnTo>
                    <a:lnTo>
                      <a:pt x="1531" y="1725"/>
                    </a:lnTo>
                    <a:lnTo>
                      <a:pt x="1541" y="1706"/>
                    </a:lnTo>
                    <a:lnTo>
                      <a:pt x="1546" y="1711"/>
                    </a:lnTo>
                    <a:lnTo>
                      <a:pt x="1546" y="1720"/>
                    </a:lnTo>
                    <a:lnTo>
                      <a:pt x="1580" y="1730"/>
                    </a:lnTo>
                    <a:lnTo>
                      <a:pt x="1585" y="1720"/>
                    </a:lnTo>
                    <a:lnTo>
                      <a:pt x="1609" y="1720"/>
                    </a:lnTo>
                    <a:lnTo>
                      <a:pt x="1619" y="1750"/>
                    </a:lnTo>
                    <a:lnTo>
                      <a:pt x="1624" y="1745"/>
                    </a:lnTo>
                    <a:lnTo>
                      <a:pt x="1624" y="1759"/>
                    </a:lnTo>
                    <a:lnTo>
                      <a:pt x="1634" y="1764"/>
                    </a:lnTo>
                    <a:lnTo>
                      <a:pt x="1648" y="1745"/>
                    </a:lnTo>
                    <a:lnTo>
                      <a:pt x="1653" y="1745"/>
                    </a:lnTo>
                    <a:lnTo>
                      <a:pt x="1668" y="1750"/>
                    </a:lnTo>
                    <a:lnTo>
                      <a:pt x="1687" y="1750"/>
                    </a:lnTo>
                    <a:lnTo>
                      <a:pt x="1672" y="1764"/>
                    </a:lnTo>
                    <a:lnTo>
                      <a:pt x="1672" y="1784"/>
                    </a:lnTo>
                    <a:lnTo>
                      <a:pt x="1663" y="1789"/>
                    </a:lnTo>
                    <a:lnTo>
                      <a:pt x="1663" y="1798"/>
                    </a:lnTo>
                    <a:lnTo>
                      <a:pt x="1682" y="1803"/>
                    </a:lnTo>
                    <a:lnTo>
                      <a:pt x="1687" y="1789"/>
                    </a:lnTo>
                    <a:lnTo>
                      <a:pt x="1736" y="1798"/>
                    </a:lnTo>
                    <a:lnTo>
                      <a:pt x="1736" y="1803"/>
                    </a:lnTo>
                    <a:lnTo>
                      <a:pt x="1721" y="1818"/>
                    </a:lnTo>
                    <a:lnTo>
                      <a:pt x="1741" y="1827"/>
                    </a:lnTo>
                    <a:lnTo>
                      <a:pt x="1755" y="1857"/>
                    </a:lnTo>
                    <a:lnTo>
                      <a:pt x="1775" y="1861"/>
                    </a:lnTo>
                    <a:lnTo>
                      <a:pt x="1794" y="1866"/>
                    </a:lnTo>
                    <a:lnTo>
                      <a:pt x="1789" y="1886"/>
                    </a:lnTo>
                    <a:lnTo>
                      <a:pt x="1809" y="1905"/>
                    </a:lnTo>
                    <a:lnTo>
                      <a:pt x="1799" y="1915"/>
                    </a:lnTo>
                    <a:lnTo>
                      <a:pt x="1843" y="1934"/>
                    </a:lnTo>
                    <a:lnTo>
                      <a:pt x="1847" y="1944"/>
                    </a:lnTo>
                    <a:lnTo>
                      <a:pt x="1862" y="1949"/>
                    </a:lnTo>
                    <a:lnTo>
                      <a:pt x="1877" y="1959"/>
                    </a:lnTo>
                    <a:lnTo>
                      <a:pt x="1886" y="1968"/>
                    </a:lnTo>
                    <a:lnTo>
                      <a:pt x="1901" y="1983"/>
                    </a:lnTo>
                    <a:lnTo>
                      <a:pt x="1930" y="2012"/>
                    </a:lnTo>
                    <a:lnTo>
                      <a:pt x="1959" y="1993"/>
                    </a:lnTo>
                    <a:lnTo>
                      <a:pt x="1988" y="2012"/>
                    </a:lnTo>
                    <a:lnTo>
                      <a:pt x="1998" y="2022"/>
                    </a:lnTo>
                    <a:lnTo>
                      <a:pt x="2018" y="2012"/>
                    </a:lnTo>
                    <a:lnTo>
                      <a:pt x="2052" y="2041"/>
                    </a:lnTo>
                    <a:lnTo>
                      <a:pt x="2071" y="2056"/>
                    </a:lnTo>
                    <a:lnTo>
                      <a:pt x="2081" y="2066"/>
                    </a:lnTo>
                    <a:lnTo>
                      <a:pt x="2091" y="2061"/>
                    </a:lnTo>
                    <a:lnTo>
                      <a:pt x="2100" y="2070"/>
                    </a:lnTo>
                    <a:lnTo>
                      <a:pt x="2100" y="2080"/>
                    </a:lnTo>
                    <a:lnTo>
                      <a:pt x="2129" y="2105"/>
                    </a:lnTo>
                    <a:lnTo>
                      <a:pt x="2188" y="2061"/>
                    </a:lnTo>
                    <a:lnTo>
                      <a:pt x="2202" y="2075"/>
                    </a:lnTo>
                    <a:lnTo>
                      <a:pt x="2217" y="2066"/>
                    </a:lnTo>
                    <a:lnTo>
                      <a:pt x="2265" y="2090"/>
                    </a:lnTo>
                    <a:lnTo>
                      <a:pt x="2295" y="2056"/>
                    </a:lnTo>
                    <a:lnTo>
                      <a:pt x="2290" y="2036"/>
                    </a:lnTo>
                    <a:lnTo>
                      <a:pt x="2324" y="2007"/>
                    </a:lnTo>
                    <a:lnTo>
                      <a:pt x="2368" y="2027"/>
                    </a:lnTo>
                    <a:lnTo>
                      <a:pt x="2363" y="2041"/>
                    </a:lnTo>
                    <a:lnTo>
                      <a:pt x="2382" y="2051"/>
                    </a:lnTo>
                    <a:lnTo>
                      <a:pt x="2387" y="2046"/>
                    </a:lnTo>
                    <a:lnTo>
                      <a:pt x="2397" y="2046"/>
                    </a:lnTo>
                    <a:lnTo>
                      <a:pt x="2402" y="2041"/>
                    </a:lnTo>
                    <a:lnTo>
                      <a:pt x="2465" y="2085"/>
                    </a:lnTo>
                    <a:lnTo>
                      <a:pt x="2479" y="2066"/>
                    </a:lnTo>
                    <a:lnTo>
                      <a:pt x="2494" y="2046"/>
                    </a:lnTo>
                    <a:lnTo>
                      <a:pt x="2494" y="2027"/>
                    </a:lnTo>
                    <a:lnTo>
                      <a:pt x="2484" y="2017"/>
                    </a:lnTo>
                    <a:lnTo>
                      <a:pt x="2475" y="2007"/>
                    </a:lnTo>
                    <a:lnTo>
                      <a:pt x="2465" y="1998"/>
                    </a:lnTo>
                    <a:lnTo>
                      <a:pt x="2465" y="1993"/>
                    </a:lnTo>
                    <a:lnTo>
                      <a:pt x="2460" y="1983"/>
                    </a:lnTo>
                    <a:lnTo>
                      <a:pt x="2479" y="1973"/>
                    </a:lnTo>
                    <a:lnTo>
                      <a:pt x="2494" y="1954"/>
                    </a:lnTo>
                    <a:lnTo>
                      <a:pt x="2513" y="1944"/>
                    </a:lnTo>
                    <a:lnTo>
                      <a:pt x="2523" y="1930"/>
                    </a:lnTo>
                    <a:lnTo>
                      <a:pt x="2533" y="1925"/>
                    </a:lnTo>
                    <a:lnTo>
                      <a:pt x="2543" y="1910"/>
                    </a:lnTo>
                    <a:lnTo>
                      <a:pt x="2557" y="1891"/>
                    </a:lnTo>
                    <a:lnTo>
                      <a:pt x="2567" y="1876"/>
                    </a:lnTo>
                    <a:lnTo>
                      <a:pt x="2572" y="1871"/>
                    </a:lnTo>
                    <a:lnTo>
                      <a:pt x="2577" y="1861"/>
                    </a:lnTo>
                    <a:lnTo>
                      <a:pt x="2552" y="1861"/>
                    </a:lnTo>
                    <a:lnTo>
                      <a:pt x="2543" y="1866"/>
                    </a:lnTo>
                    <a:lnTo>
                      <a:pt x="2528" y="1876"/>
                    </a:lnTo>
                    <a:lnTo>
                      <a:pt x="2504" y="1876"/>
                    </a:lnTo>
                    <a:lnTo>
                      <a:pt x="2489" y="1871"/>
                    </a:lnTo>
                    <a:lnTo>
                      <a:pt x="2475" y="1852"/>
                    </a:lnTo>
                    <a:lnTo>
                      <a:pt x="2460" y="1832"/>
                    </a:lnTo>
                    <a:lnTo>
                      <a:pt x="2450" y="1813"/>
                    </a:lnTo>
                    <a:lnTo>
                      <a:pt x="2450" y="1789"/>
                    </a:lnTo>
                    <a:lnTo>
                      <a:pt x="2455" y="1779"/>
                    </a:lnTo>
                    <a:lnTo>
                      <a:pt x="2460" y="1764"/>
                    </a:lnTo>
                    <a:lnTo>
                      <a:pt x="2460" y="1745"/>
                    </a:lnTo>
                    <a:lnTo>
                      <a:pt x="2470" y="1745"/>
                    </a:lnTo>
                    <a:lnTo>
                      <a:pt x="2484" y="1750"/>
                    </a:lnTo>
                    <a:lnTo>
                      <a:pt x="2494" y="1759"/>
                    </a:lnTo>
                    <a:lnTo>
                      <a:pt x="2499" y="1764"/>
                    </a:lnTo>
                    <a:lnTo>
                      <a:pt x="2518" y="1769"/>
                    </a:lnTo>
                    <a:lnTo>
                      <a:pt x="2528" y="1774"/>
                    </a:lnTo>
                    <a:lnTo>
                      <a:pt x="2538" y="1784"/>
                    </a:lnTo>
                    <a:lnTo>
                      <a:pt x="2547" y="1789"/>
                    </a:lnTo>
                    <a:lnTo>
                      <a:pt x="2562" y="1789"/>
                    </a:lnTo>
                    <a:lnTo>
                      <a:pt x="2577" y="1774"/>
                    </a:lnTo>
                    <a:lnTo>
                      <a:pt x="2581" y="1759"/>
                    </a:lnTo>
                    <a:lnTo>
                      <a:pt x="2606" y="1740"/>
                    </a:lnTo>
                    <a:lnTo>
                      <a:pt x="2615" y="1720"/>
                    </a:lnTo>
                    <a:lnTo>
                      <a:pt x="2630" y="1711"/>
                    </a:lnTo>
                    <a:lnTo>
                      <a:pt x="2654" y="1701"/>
                    </a:lnTo>
                    <a:lnTo>
                      <a:pt x="2674" y="1701"/>
                    </a:lnTo>
                    <a:lnTo>
                      <a:pt x="2688" y="1696"/>
                    </a:lnTo>
                    <a:lnTo>
                      <a:pt x="2693" y="1672"/>
                    </a:lnTo>
                    <a:lnTo>
                      <a:pt x="2703" y="1643"/>
                    </a:lnTo>
                    <a:lnTo>
                      <a:pt x="2713" y="1623"/>
                    </a:lnTo>
                    <a:lnTo>
                      <a:pt x="2732" y="1609"/>
                    </a:lnTo>
                    <a:lnTo>
                      <a:pt x="2752" y="1589"/>
                    </a:lnTo>
                    <a:lnTo>
                      <a:pt x="2742" y="1589"/>
                    </a:lnTo>
                    <a:lnTo>
                      <a:pt x="2737" y="1584"/>
                    </a:lnTo>
                    <a:lnTo>
                      <a:pt x="2713" y="1570"/>
                    </a:lnTo>
                    <a:lnTo>
                      <a:pt x="2703" y="1560"/>
                    </a:lnTo>
                    <a:lnTo>
                      <a:pt x="2698" y="1545"/>
                    </a:lnTo>
                    <a:lnTo>
                      <a:pt x="2698" y="1536"/>
                    </a:lnTo>
                    <a:lnTo>
                      <a:pt x="2718" y="1526"/>
                    </a:lnTo>
                    <a:lnTo>
                      <a:pt x="2722" y="1521"/>
                    </a:lnTo>
                    <a:lnTo>
                      <a:pt x="2718" y="1507"/>
                    </a:lnTo>
                    <a:lnTo>
                      <a:pt x="2698" y="1502"/>
                    </a:lnTo>
                    <a:lnTo>
                      <a:pt x="2688" y="1497"/>
                    </a:lnTo>
                    <a:lnTo>
                      <a:pt x="2684" y="1477"/>
                    </a:lnTo>
                    <a:lnTo>
                      <a:pt x="2684" y="1458"/>
                    </a:lnTo>
                    <a:lnTo>
                      <a:pt x="2679" y="1448"/>
                    </a:lnTo>
                    <a:lnTo>
                      <a:pt x="2669" y="1448"/>
                    </a:lnTo>
                    <a:lnTo>
                      <a:pt x="2650" y="1458"/>
                    </a:lnTo>
                    <a:lnTo>
                      <a:pt x="2635" y="1458"/>
                    </a:lnTo>
                    <a:lnTo>
                      <a:pt x="2611" y="1448"/>
                    </a:lnTo>
                    <a:lnTo>
                      <a:pt x="2577" y="1424"/>
                    </a:lnTo>
                    <a:lnTo>
                      <a:pt x="2557" y="1400"/>
                    </a:lnTo>
                    <a:lnTo>
                      <a:pt x="2547" y="1375"/>
                    </a:lnTo>
                    <a:lnTo>
                      <a:pt x="2543" y="1366"/>
                    </a:lnTo>
                    <a:lnTo>
                      <a:pt x="2552" y="1356"/>
                    </a:lnTo>
                    <a:lnTo>
                      <a:pt x="2577" y="1341"/>
                    </a:lnTo>
                    <a:lnTo>
                      <a:pt x="2586" y="1327"/>
                    </a:lnTo>
                    <a:lnTo>
                      <a:pt x="2586" y="1322"/>
                    </a:lnTo>
                    <a:lnTo>
                      <a:pt x="2567" y="1302"/>
                    </a:lnTo>
                    <a:lnTo>
                      <a:pt x="2538" y="1278"/>
                    </a:lnTo>
                    <a:lnTo>
                      <a:pt x="2518" y="1268"/>
                    </a:lnTo>
                    <a:lnTo>
                      <a:pt x="2499" y="1244"/>
                    </a:lnTo>
                    <a:lnTo>
                      <a:pt x="2484" y="1264"/>
                    </a:lnTo>
                    <a:lnTo>
                      <a:pt x="2455" y="1288"/>
                    </a:lnTo>
                    <a:lnTo>
                      <a:pt x="2431" y="1327"/>
                    </a:lnTo>
                    <a:lnTo>
                      <a:pt x="2411" y="1351"/>
                    </a:lnTo>
                    <a:lnTo>
                      <a:pt x="2402" y="1341"/>
                    </a:lnTo>
                    <a:lnTo>
                      <a:pt x="2368" y="1307"/>
                    </a:lnTo>
                    <a:lnTo>
                      <a:pt x="2334" y="1288"/>
                    </a:lnTo>
                    <a:lnTo>
                      <a:pt x="2285" y="1259"/>
                    </a:lnTo>
                    <a:lnTo>
                      <a:pt x="2265" y="1234"/>
                    </a:lnTo>
                    <a:lnTo>
                      <a:pt x="2251" y="1225"/>
                    </a:lnTo>
                    <a:lnTo>
                      <a:pt x="2241" y="1210"/>
                    </a:lnTo>
                    <a:lnTo>
                      <a:pt x="2236" y="1200"/>
                    </a:lnTo>
                    <a:lnTo>
                      <a:pt x="2236" y="1186"/>
                    </a:lnTo>
                    <a:lnTo>
                      <a:pt x="2246" y="1181"/>
                    </a:lnTo>
                    <a:lnTo>
                      <a:pt x="2246" y="1166"/>
                    </a:lnTo>
                    <a:lnTo>
                      <a:pt x="2222" y="1152"/>
                    </a:lnTo>
                    <a:lnTo>
                      <a:pt x="2193" y="1142"/>
                    </a:lnTo>
                    <a:lnTo>
                      <a:pt x="2183" y="1147"/>
                    </a:lnTo>
                    <a:lnTo>
                      <a:pt x="2168" y="1137"/>
                    </a:lnTo>
                    <a:lnTo>
                      <a:pt x="2159" y="1137"/>
                    </a:lnTo>
                    <a:lnTo>
                      <a:pt x="2154" y="1147"/>
                    </a:lnTo>
                    <a:lnTo>
                      <a:pt x="2144" y="1157"/>
                    </a:lnTo>
                    <a:lnTo>
                      <a:pt x="2129" y="1157"/>
                    </a:lnTo>
                    <a:lnTo>
                      <a:pt x="2120" y="1147"/>
                    </a:lnTo>
                    <a:lnTo>
                      <a:pt x="2105" y="1157"/>
                    </a:lnTo>
                    <a:lnTo>
                      <a:pt x="2095" y="1161"/>
                    </a:lnTo>
                    <a:lnTo>
                      <a:pt x="2076" y="1161"/>
                    </a:lnTo>
                    <a:lnTo>
                      <a:pt x="2066" y="1171"/>
                    </a:lnTo>
                    <a:lnTo>
                      <a:pt x="2061" y="1176"/>
                    </a:lnTo>
                    <a:lnTo>
                      <a:pt x="2027" y="1166"/>
                    </a:lnTo>
                    <a:lnTo>
                      <a:pt x="2018" y="1157"/>
                    </a:lnTo>
                    <a:lnTo>
                      <a:pt x="2013" y="1142"/>
                    </a:lnTo>
                    <a:lnTo>
                      <a:pt x="2008" y="1132"/>
                    </a:lnTo>
                    <a:lnTo>
                      <a:pt x="2003" y="1127"/>
                    </a:lnTo>
                    <a:lnTo>
                      <a:pt x="1993" y="1127"/>
                    </a:lnTo>
                    <a:lnTo>
                      <a:pt x="1974" y="1142"/>
                    </a:lnTo>
                    <a:lnTo>
                      <a:pt x="1964" y="1147"/>
                    </a:lnTo>
                    <a:lnTo>
                      <a:pt x="1954" y="1142"/>
                    </a:lnTo>
                    <a:lnTo>
                      <a:pt x="1954" y="1089"/>
                    </a:lnTo>
                    <a:lnTo>
                      <a:pt x="1950" y="1074"/>
                    </a:lnTo>
                    <a:lnTo>
                      <a:pt x="1945" y="1064"/>
                    </a:lnTo>
                    <a:lnTo>
                      <a:pt x="1940" y="1050"/>
                    </a:lnTo>
                    <a:lnTo>
                      <a:pt x="1930" y="1045"/>
                    </a:lnTo>
                    <a:lnTo>
                      <a:pt x="1920" y="1045"/>
                    </a:lnTo>
                    <a:lnTo>
                      <a:pt x="1906" y="1055"/>
                    </a:lnTo>
                    <a:lnTo>
                      <a:pt x="1886" y="1055"/>
                    </a:lnTo>
                    <a:lnTo>
                      <a:pt x="1891" y="1059"/>
                    </a:lnTo>
                    <a:lnTo>
                      <a:pt x="1906" y="1055"/>
                    </a:lnTo>
                    <a:lnTo>
                      <a:pt x="1886" y="1055"/>
                    </a:lnTo>
                    <a:lnTo>
                      <a:pt x="1881" y="1050"/>
                    </a:lnTo>
                    <a:lnTo>
                      <a:pt x="1847" y="1045"/>
                    </a:lnTo>
                    <a:lnTo>
                      <a:pt x="1852" y="1055"/>
                    </a:lnTo>
                    <a:lnTo>
                      <a:pt x="1867" y="1055"/>
                    </a:lnTo>
                    <a:lnTo>
                      <a:pt x="1852" y="1055"/>
                    </a:lnTo>
                    <a:lnTo>
                      <a:pt x="1847" y="1045"/>
                    </a:lnTo>
                    <a:lnTo>
                      <a:pt x="1846" y="1045"/>
                    </a:lnTo>
                    <a:lnTo>
                      <a:pt x="1843" y="1040"/>
                    </a:lnTo>
                    <a:lnTo>
                      <a:pt x="1838" y="1025"/>
                    </a:lnTo>
                    <a:lnTo>
                      <a:pt x="1828" y="1011"/>
                    </a:lnTo>
                    <a:lnTo>
                      <a:pt x="1823" y="1001"/>
                    </a:lnTo>
                    <a:lnTo>
                      <a:pt x="1823" y="991"/>
                    </a:lnTo>
                    <a:lnTo>
                      <a:pt x="1833" y="982"/>
                    </a:lnTo>
                    <a:lnTo>
                      <a:pt x="1828" y="972"/>
                    </a:lnTo>
                    <a:lnTo>
                      <a:pt x="1809" y="977"/>
                    </a:lnTo>
                    <a:lnTo>
                      <a:pt x="1804" y="977"/>
                    </a:lnTo>
                    <a:lnTo>
                      <a:pt x="1799" y="962"/>
                    </a:lnTo>
                    <a:lnTo>
                      <a:pt x="1794" y="948"/>
                    </a:lnTo>
                    <a:lnTo>
                      <a:pt x="1799" y="938"/>
                    </a:lnTo>
                    <a:lnTo>
                      <a:pt x="1789" y="923"/>
                    </a:lnTo>
                    <a:lnTo>
                      <a:pt x="1775" y="923"/>
                    </a:lnTo>
                    <a:lnTo>
                      <a:pt x="1760" y="943"/>
                    </a:lnTo>
                    <a:lnTo>
                      <a:pt x="1755" y="943"/>
                    </a:lnTo>
                    <a:lnTo>
                      <a:pt x="1745" y="928"/>
                    </a:lnTo>
                    <a:lnTo>
                      <a:pt x="1741" y="918"/>
                    </a:lnTo>
                    <a:lnTo>
                      <a:pt x="1745" y="904"/>
                    </a:lnTo>
                    <a:lnTo>
                      <a:pt x="1745" y="894"/>
                    </a:lnTo>
                    <a:lnTo>
                      <a:pt x="1687" y="894"/>
                    </a:lnTo>
                    <a:lnTo>
                      <a:pt x="1677" y="909"/>
                    </a:lnTo>
                    <a:lnTo>
                      <a:pt x="1677" y="928"/>
                    </a:lnTo>
                    <a:lnTo>
                      <a:pt x="1668" y="928"/>
                    </a:lnTo>
                    <a:lnTo>
                      <a:pt x="1658" y="933"/>
                    </a:lnTo>
                    <a:lnTo>
                      <a:pt x="1648" y="938"/>
                    </a:lnTo>
                    <a:lnTo>
                      <a:pt x="1629" y="938"/>
                    </a:lnTo>
                    <a:lnTo>
                      <a:pt x="1604" y="933"/>
                    </a:lnTo>
                    <a:lnTo>
                      <a:pt x="1585" y="923"/>
                    </a:lnTo>
                    <a:lnTo>
                      <a:pt x="1570" y="904"/>
                    </a:lnTo>
                    <a:lnTo>
                      <a:pt x="1561" y="875"/>
                    </a:lnTo>
                    <a:lnTo>
                      <a:pt x="1551" y="855"/>
                    </a:lnTo>
                    <a:lnTo>
                      <a:pt x="1551" y="836"/>
                    </a:lnTo>
                    <a:lnTo>
                      <a:pt x="1541" y="831"/>
                    </a:lnTo>
                    <a:lnTo>
                      <a:pt x="1522" y="831"/>
                    </a:lnTo>
                    <a:lnTo>
                      <a:pt x="1507" y="807"/>
                    </a:lnTo>
                    <a:lnTo>
                      <a:pt x="1502" y="792"/>
                    </a:lnTo>
                    <a:lnTo>
                      <a:pt x="1488" y="787"/>
                    </a:lnTo>
                    <a:lnTo>
                      <a:pt x="1478" y="797"/>
                    </a:lnTo>
                    <a:lnTo>
                      <a:pt x="1459" y="802"/>
                    </a:lnTo>
                    <a:lnTo>
                      <a:pt x="1444" y="787"/>
                    </a:lnTo>
                    <a:lnTo>
                      <a:pt x="1434" y="777"/>
                    </a:lnTo>
                    <a:lnTo>
                      <a:pt x="1415" y="777"/>
                    </a:lnTo>
                    <a:lnTo>
                      <a:pt x="1410" y="773"/>
                    </a:lnTo>
                    <a:lnTo>
                      <a:pt x="1391" y="773"/>
                    </a:lnTo>
                    <a:lnTo>
                      <a:pt x="1376" y="763"/>
                    </a:lnTo>
                    <a:lnTo>
                      <a:pt x="1371" y="743"/>
                    </a:lnTo>
                    <a:lnTo>
                      <a:pt x="1371" y="709"/>
                    </a:lnTo>
                    <a:lnTo>
                      <a:pt x="1356" y="705"/>
                    </a:lnTo>
                    <a:lnTo>
                      <a:pt x="1347" y="690"/>
                    </a:lnTo>
                    <a:lnTo>
                      <a:pt x="1322" y="695"/>
                    </a:lnTo>
                    <a:lnTo>
                      <a:pt x="1308" y="700"/>
                    </a:lnTo>
                    <a:lnTo>
                      <a:pt x="1293" y="685"/>
                    </a:lnTo>
                    <a:lnTo>
                      <a:pt x="1274" y="675"/>
                    </a:lnTo>
                    <a:lnTo>
                      <a:pt x="1274" y="666"/>
                    </a:lnTo>
                    <a:lnTo>
                      <a:pt x="1264" y="656"/>
                    </a:lnTo>
                    <a:lnTo>
                      <a:pt x="1240" y="666"/>
                    </a:lnTo>
                    <a:lnTo>
                      <a:pt x="1235" y="646"/>
                    </a:lnTo>
                    <a:lnTo>
                      <a:pt x="1225" y="636"/>
                    </a:lnTo>
                    <a:lnTo>
                      <a:pt x="1216" y="632"/>
                    </a:lnTo>
                    <a:lnTo>
                      <a:pt x="1206" y="627"/>
                    </a:lnTo>
                    <a:lnTo>
                      <a:pt x="1201" y="612"/>
                    </a:lnTo>
                    <a:lnTo>
                      <a:pt x="1196" y="598"/>
                    </a:lnTo>
                    <a:lnTo>
                      <a:pt x="1181" y="593"/>
                    </a:lnTo>
                    <a:lnTo>
                      <a:pt x="1167" y="578"/>
                    </a:lnTo>
                    <a:lnTo>
                      <a:pt x="1172" y="564"/>
                    </a:lnTo>
                    <a:lnTo>
                      <a:pt x="1177" y="544"/>
                    </a:lnTo>
                    <a:lnTo>
                      <a:pt x="1177" y="530"/>
                    </a:lnTo>
                    <a:lnTo>
                      <a:pt x="1162" y="515"/>
                    </a:lnTo>
                    <a:lnTo>
                      <a:pt x="1152" y="505"/>
                    </a:lnTo>
                    <a:lnTo>
                      <a:pt x="1152" y="491"/>
                    </a:lnTo>
                    <a:lnTo>
                      <a:pt x="1157" y="481"/>
                    </a:lnTo>
                    <a:lnTo>
                      <a:pt x="1172" y="471"/>
                    </a:lnTo>
                    <a:lnTo>
                      <a:pt x="1181" y="461"/>
                    </a:lnTo>
                    <a:lnTo>
                      <a:pt x="1186" y="442"/>
                    </a:lnTo>
                    <a:lnTo>
                      <a:pt x="1167" y="447"/>
                    </a:lnTo>
                    <a:lnTo>
                      <a:pt x="1152" y="452"/>
                    </a:lnTo>
                    <a:lnTo>
                      <a:pt x="1143" y="437"/>
                    </a:lnTo>
                    <a:lnTo>
                      <a:pt x="1138" y="418"/>
                    </a:lnTo>
                    <a:lnTo>
                      <a:pt x="1157" y="408"/>
                    </a:lnTo>
                    <a:lnTo>
                      <a:pt x="1167" y="398"/>
                    </a:lnTo>
                    <a:lnTo>
                      <a:pt x="1172" y="389"/>
                    </a:lnTo>
                    <a:lnTo>
                      <a:pt x="1191" y="389"/>
                    </a:lnTo>
                    <a:lnTo>
                      <a:pt x="1181" y="374"/>
                    </a:lnTo>
                    <a:lnTo>
                      <a:pt x="1181" y="369"/>
                    </a:lnTo>
                    <a:lnTo>
                      <a:pt x="1186" y="355"/>
                    </a:lnTo>
                    <a:lnTo>
                      <a:pt x="1181" y="345"/>
                    </a:lnTo>
                    <a:lnTo>
                      <a:pt x="1172" y="335"/>
                    </a:lnTo>
                    <a:lnTo>
                      <a:pt x="1167" y="316"/>
                    </a:lnTo>
                    <a:lnTo>
                      <a:pt x="1186" y="301"/>
                    </a:lnTo>
                    <a:lnTo>
                      <a:pt x="1186" y="248"/>
                    </a:lnTo>
                    <a:lnTo>
                      <a:pt x="1201" y="233"/>
                    </a:lnTo>
                    <a:lnTo>
                      <a:pt x="1201" y="204"/>
                    </a:lnTo>
                    <a:lnTo>
                      <a:pt x="1225" y="180"/>
                    </a:lnTo>
                    <a:lnTo>
                      <a:pt x="1235" y="160"/>
                    </a:lnTo>
                    <a:lnTo>
                      <a:pt x="1201" y="141"/>
                    </a:lnTo>
                    <a:lnTo>
                      <a:pt x="1181" y="126"/>
                    </a:lnTo>
                    <a:lnTo>
                      <a:pt x="1157" y="116"/>
                    </a:lnTo>
                    <a:lnTo>
                      <a:pt x="1152" y="97"/>
                    </a:lnTo>
                    <a:lnTo>
                      <a:pt x="1157" y="82"/>
                    </a:lnTo>
                    <a:lnTo>
                      <a:pt x="1152" y="73"/>
                    </a:lnTo>
                    <a:lnTo>
                      <a:pt x="1143" y="68"/>
                    </a:lnTo>
                    <a:lnTo>
                      <a:pt x="1138" y="48"/>
                    </a:lnTo>
                    <a:lnTo>
                      <a:pt x="1133" y="34"/>
                    </a:lnTo>
                    <a:lnTo>
                      <a:pt x="1118" y="29"/>
                    </a:lnTo>
                    <a:lnTo>
                      <a:pt x="1104" y="29"/>
                    </a:lnTo>
                    <a:lnTo>
                      <a:pt x="1084" y="34"/>
                    </a:lnTo>
                    <a:lnTo>
                      <a:pt x="1079" y="39"/>
                    </a:lnTo>
                    <a:lnTo>
                      <a:pt x="1075" y="29"/>
                    </a:lnTo>
                    <a:lnTo>
                      <a:pt x="1065" y="9"/>
                    </a:lnTo>
                    <a:lnTo>
                      <a:pt x="1055" y="0"/>
                    </a:lnTo>
                    <a:lnTo>
                      <a:pt x="1036" y="0"/>
                    </a:lnTo>
                    <a:lnTo>
                      <a:pt x="1021" y="5"/>
                    </a:lnTo>
                    <a:lnTo>
                      <a:pt x="1006" y="14"/>
                    </a:lnTo>
                    <a:lnTo>
                      <a:pt x="992" y="24"/>
                    </a:lnTo>
                    <a:lnTo>
                      <a:pt x="972" y="29"/>
                    </a:lnTo>
                    <a:lnTo>
                      <a:pt x="963" y="29"/>
                    </a:lnTo>
                    <a:lnTo>
                      <a:pt x="958" y="43"/>
                    </a:lnTo>
                    <a:lnTo>
                      <a:pt x="958" y="48"/>
                    </a:lnTo>
                    <a:lnTo>
                      <a:pt x="953" y="48"/>
                    </a:lnTo>
                    <a:lnTo>
                      <a:pt x="948" y="53"/>
                    </a:lnTo>
                    <a:lnTo>
                      <a:pt x="938" y="63"/>
                    </a:lnTo>
                    <a:lnTo>
                      <a:pt x="924" y="63"/>
                    </a:lnTo>
                    <a:lnTo>
                      <a:pt x="924" y="68"/>
                    </a:lnTo>
                    <a:lnTo>
                      <a:pt x="914" y="68"/>
                    </a:lnTo>
                    <a:lnTo>
                      <a:pt x="909" y="63"/>
                    </a:lnTo>
                    <a:lnTo>
                      <a:pt x="904" y="63"/>
                    </a:lnTo>
                    <a:lnTo>
                      <a:pt x="904" y="68"/>
                    </a:lnTo>
                    <a:lnTo>
                      <a:pt x="900" y="73"/>
                    </a:lnTo>
                    <a:lnTo>
                      <a:pt x="904" y="82"/>
                    </a:lnTo>
                    <a:lnTo>
                      <a:pt x="900" y="107"/>
                    </a:lnTo>
                    <a:lnTo>
                      <a:pt x="890" y="111"/>
                    </a:lnTo>
                    <a:lnTo>
                      <a:pt x="880" y="111"/>
                    </a:lnTo>
                    <a:lnTo>
                      <a:pt x="880" y="116"/>
                    </a:lnTo>
                    <a:lnTo>
                      <a:pt x="875" y="116"/>
                    </a:lnTo>
                    <a:lnTo>
                      <a:pt x="851" y="121"/>
                    </a:lnTo>
                    <a:lnTo>
                      <a:pt x="827" y="121"/>
                    </a:lnTo>
                    <a:lnTo>
                      <a:pt x="822" y="116"/>
                    </a:lnTo>
                    <a:lnTo>
                      <a:pt x="817" y="116"/>
                    </a:lnTo>
                    <a:lnTo>
                      <a:pt x="812" y="111"/>
                    </a:lnTo>
                    <a:lnTo>
                      <a:pt x="812" y="102"/>
                    </a:lnTo>
                    <a:lnTo>
                      <a:pt x="807" y="102"/>
                    </a:lnTo>
                    <a:lnTo>
                      <a:pt x="807" y="97"/>
                    </a:lnTo>
                    <a:lnTo>
                      <a:pt x="802" y="102"/>
                    </a:lnTo>
                    <a:lnTo>
                      <a:pt x="797" y="102"/>
                    </a:lnTo>
                    <a:lnTo>
                      <a:pt x="793" y="107"/>
                    </a:lnTo>
                    <a:lnTo>
                      <a:pt x="788" y="107"/>
                    </a:lnTo>
                    <a:lnTo>
                      <a:pt x="778" y="116"/>
                    </a:lnTo>
                    <a:lnTo>
                      <a:pt x="773" y="116"/>
                    </a:lnTo>
                    <a:lnTo>
                      <a:pt x="768" y="121"/>
                    </a:lnTo>
                    <a:lnTo>
                      <a:pt x="768" y="126"/>
                    </a:lnTo>
                    <a:lnTo>
                      <a:pt x="759" y="126"/>
                    </a:lnTo>
                    <a:lnTo>
                      <a:pt x="754" y="131"/>
                    </a:lnTo>
                    <a:lnTo>
                      <a:pt x="744" y="126"/>
                    </a:lnTo>
                    <a:lnTo>
                      <a:pt x="739" y="126"/>
                    </a:lnTo>
                    <a:lnTo>
                      <a:pt x="734" y="121"/>
                    </a:lnTo>
                    <a:lnTo>
                      <a:pt x="729" y="121"/>
                    </a:lnTo>
                    <a:lnTo>
                      <a:pt x="725" y="116"/>
                    </a:lnTo>
                    <a:lnTo>
                      <a:pt x="720" y="111"/>
                    </a:lnTo>
                    <a:lnTo>
                      <a:pt x="715" y="111"/>
                    </a:lnTo>
                    <a:lnTo>
                      <a:pt x="710" y="116"/>
                    </a:lnTo>
                    <a:lnTo>
                      <a:pt x="720" y="116"/>
                    </a:lnTo>
                    <a:lnTo>
                      <a:pt x="725" y="121"/>
                    </a:lnTo>
                    <a:lnTo>
                      <a:pt x="720" y="121"/>
                    </a:lnTo>
                    <a:lnTo>
                      <a:pt x="715" y="116"/>
                    </a:lnTo>
                    <a:lnTo>
                      <a:pt x="700" y="116"/>
                    </a:lnTo>
                    <a:lnTo>
                      <a:pt x="691" y="111"/>
                    </a:lnTo>
                    <a:lnTo>
                      <a:pt x="681" y="111"/>
                    </a:lnTo>
                    <a:lnTo>
                      <a:pt x="676" y="107"/>
                    </a:lnTo>
                    <a:lnTo>
                      <a:pt x="671" y="102"/>
                    </a:lnTo>
                    <a:lnTo>
                      <a:pt x="666" y="92"/>
                    </a:lnTo>
                    <a:lnTo>
                      <a:pt x="666" y="87"/>
                    </a:lnTo>
                    <a:lnTo>
                      <a:pt x="657" y="92"/>
                    </a:lnTo>
                    <a:lnTo>
                      <a:pt x="647" y="97"/>
                    </a:lnTo>
                    <a:lnTo>
                      <a:pt x="637" y="97"/>
                    </a:lnTo>
                    <a:lnTo>
                      <a:pt x="627" y="82"/>
                    </a:lnTo>
                    <a:lnTo>
                      <a:pt x="622" y="73"/>
                    </a:lnTo>
                    <a:lnTo>
                      <a:pt x="613" y="68"/>
                    </a:lnTo>
                    <a:lnTo>
                      <a:pt x="593" y="73"/>
                    </a:lnTo>
                    <a:lnTo>
                      <a:pt x="569" y="77"/>
                    </a:lnTo>
                    <a:lnTo>
                      <a:pt x="564" y="97"/>
                    </a:lnTo>
                    <a:lnTo>
                      <a:pt x="554" y="126"/>
                    </a:lnTo>
                    <a:lnTo>
                      <a:pt x="545" y="146"/>
                    </a:lnTo>
                    <a:lnTo>
                      <a:pt x="540" y="160"/>
                    </a:lnTo>
                    <a:lnTo>
                      <a:pt x="530" y="175"/>
                    </a:lnTo>
                    <a:lnTo>
                      <a:pt x="511" y="194"/>
                    </a:lnTo>
                    <a:lnTo>
                      <a:pt x="491" y="204"/>
                    </a:lnTo>
                    <a:lnTo>
                      <a:pt x="472" y="223"/>
                    </a:lnTo>
                    <a:lnTo>
                      <a:pt x="452" y="238"/>
                    </a:lnTo>
                    <a:lnTo>
                      <a:pt x="438" y="248"/>
                    </a:lnTo>
                    <a:lnTo>
                      <a:pt x="409" y="257"/>
                    </a:lnTo>
                    <a:lnTo>
                      <a:pt x="399" y="272"/>
                    </a:lnTo>
                    <a:lnTo>
                      <a:pt x="394" y="277"/>
                    </a:lnTo>
                    <a:lnTo>
                      <a:pt x="375" y="296"/>
                    </a:lnTo>
                    <a:lnTo>
                      <a:pt x="379" y="320"/>
                    </a:lnTo>
                    <a:lnTo>
                      <a:pt x="370" y="335"/>
                    </a:lnTo>
                    <a:lnTo>
                      <a:pt x="350" y="330"/>
                    </a:lnTo>
                    <a:lnTo>
                      <a:pt x="350" y="335"/>
                    </a:lnTo>
                    <a:lnTo>
                      <a:pt x="355" y="345"/>
                    </a:lnTo>
                    <a:lnTo>
                      <a:pt x="360" y="350"/>
                    </a:lnTo>
                    <a:lnTo>
                      <a:pt x="365" y="359"/>
                    </a:lnTo>
                    <a:lnTo>
                      <a:pt x="365" y="369"/>
                    </a:lnTo>
                    <a:lnTo>
                      <a:pt x="375" y="384"/>
                    </a:lnTo>
                    <a:lnTo>
                      <a:pt x="384" y="393"/>
                    </a:lnTo>
                    <a:lnTo>
                      <a:pt x="389" y="398"/>
                    </a:lnTo>
                    <a:lnTo>
                      <a:pt x="389" y="408"/>
                    </a:lnTo>
                    <a:lnTo>
                      <a:pt x="379" y="413"/>
                    </a:lnTo>
                    <a:lnTo>
                      <a:pt x="365" y="413"/>
                    </a:lnTo>
                    <a:lnTo>
                      <a:pt x="345" y="427"/>
                    </a:lnTo>
                    <a:lnTo>
                      <a:pt x="311" y="471"/>
                    </a:lnTo>
                    <a:lnTo>
                      <a:pt x="311" y="486"/>
                    </a:lnTo>
                    <a:lnTo>
                      <a:pt x="316" y="500"/>
                    </a:lnTo>
                    <a:lnTo>
                      <a:pt x="331" y="515"/>
                    </a:lnTo>
                    <a:lnTo>
                      <a:pt x="336" y="525"/>
                    </a:lnTo>
                    <a:lnTo>
                      <a:pt x="331" y="530"/>
                    </a:lnTo>
                    <a:lnTo>
                      <a:pt x="308" y="530"/>
                    </a:lnTo>
                    <a:lnTo>
                      <a:pt x="307" y="525"/>
                    </a:lnTo>
                    <a:lnTo>
                      <a:pt x="302" y="530"/>
                    </a:lnTo>
                    <a:lnTo>
                      <a:pt x="302" y="530"/>
                    </a:lnTo>
                    <a:lnTo>
                      <a:pt x="297" y="534"/>
                    </a:lnTo>
                    <a:lnTo>
                      <a:pt x="292" y="539"/>
                    </a:lnTo>
                    <a:lnTo>
                      <a:pt x="282" y="559"/>
                    </a:lnTo>
                    <a:lnTo>
                      <a:pt x="268" y="568"/>
                    </a:lnTo>
                    <a:lnTo>
                      <a:pt x="229" y="568"/>
                    </a:lnTo>
                    <a:lnTo>
                      <a:pt x="229" y="598"/>
                    </a:lnTo>
                    <a:lnTo>
                      <a:pt x="224" y="602"/>
                    </a:lnTo>
                    <a:lnTo>
                      <a:pt x="219" y="602"/>
                    </a:lnTo>
                    <a:lnTo>
                      <a:pt x="209" y="607"/>
                    </a:lnTo>
                    <a:lnTo>
                      <a:pt x="200" y="607"/>
                    </a:lnTo>
                    <a:lnTo>
                      <a:pt x="190" y="617"/>
                    </a:lnTo>
                    <a:lnTo>
                      <a:pt x="170" y="632"/>
                    </a:lnTo>
                    <a:lnTo>
                      <a:pt x="161" y="622"/>
                    </a:lnTo>
                    <a:lnTo>
                      <a:pt x="156" y="617"/>
                    </a:lnTo>
                    <a:lnTo>
                      <a:pt x="151" y="612"/>
                    </a:lnTo>
                    <a:lnTo>
                      <a:pt x="141" y="612"/>
                    </a:lnTo>
                    <a:lnTo>
                      <a:pt x="132" y="617"/>
                    </a:lnTo>
                    <a:lnTo>
                      <a:pt x="117" y="617"/>
                    </a:lnTo>
                    <a:lnTo>
                      <a:pt x="107" y="598"/>
                    </a:lnTo>
                    <a:lnTo>
                      <a:pt x="88" y="607"/>
                    </a:lnTo>
                    <a:lnTo>
                      <a:pt x="88" y="583"/>
                    </a:lnTo>
                    <a:lnTo>
                      <a:pt x="83" y="578"/>
                    </a:lnTo>
                    <a:lnTo>
                      <a:pt x="68" y="578"/>
                    </a:lnTo>
                    <a:lnTo>
                      <a:pt x="59" y="588"/>
                    </a:lnTo>
                    <a:lnTo>
                      <a:pt x="29" y="588"/>
                    </a:lnTo>
                    <a:lnTo>
                      <a:pt x="25" y="598"/>
                    </a:lnTo>
                    <a:lnTo>
                      <a:pt x="20" y="602"/>
                    </a:lnTo>
                    <a:lnTo>
                      <a:pt x="10" y="602"/>
                    </a:lnTo>
                    <a:lnTo>
                      <a:pt x="5" y="617"/>
                    </a:lnTo>
                    <a:lnTo>
                      <a:pt x="10" y="632"/>
                    </a:lnTo>
                    <a:lnTo>
                      <a:pt x="20" y="651"/>
                    </a:lnTo>
                    <a:lnTo>
                      <a:pt x="25" y="656"/>
                    </a:lnTo>
                    <a:lnTo>
                      <a:pt x="29" y="666"/>
                    </a:lnTo>
                    <a:lnTo>
                      <a:pt x="20" y="661"/>
                    </a:lnTo>
                    <a:lnTo>
                      <a:pt x="10" y="666"/>
                    </a:lnTo>
                    <a:lnTo>
                      <a:pt x="10" y="680"/>
                    </a:lnTo>
                    <a:lnTo>
                      <a:pt x="20" y="695"/>
                    </a:lnTo>
                    <a:lnTo>
                      <a:pt x="29" y="705"/>
                    </a:lnTo>
                    <a:lnTo>
                      <a:pt x="44" y="719"/>
                    </a:lnTo>
                    <a:lnTo>
                      <a:pt x="44" y="729"/>
                    </a:lnTo>
                    <a:lnTo>
                      <a:pt x="39" y="739"/>
                    </a:lnTo>
                    <a:lnTo>
                      <a:pt x="29" y="743"/>
                    </a:lnTo>
                    <a:lnTo>
                      <a:pt x="20" y="748"/>
                    </a:lnTo>
                    <a:lnTo>
                      <a:pt x="5" y="763"/>
                    </a:lnTo>
                    <a:lnTo>
                      <a:pt x="0" y="773"/>
                    </a:lnTo>
                    <a:lnTo>
                      <a:pt x="0" y="777"/>
                    </a:lnTo>
                    <a:lnTo>
                      <a:pt x="20" y="773"/>
                    </a:lnTo>
                    <a:lnTo>
                      <a:pt x="25" y="777"/>
                    </a:lnTo>
                    <a:lnTo>
                      <a:pt x="15" y="787"/>
                    </a:lnTo>
                    <a:lnTo>
                      <a:pt x="5" y="797"/>
                    </a:lnTo>
                    <a:lnTo>
                      <a:pt x="5" y="807"/>
                    </a:lnTo>
                    <a:lnTo>
                      <a:pt x="20" y="807"/>
                    </a:lnTo>
                    <a:lnTo>
                      <a:pt x="29" y="802"/>
                    </a:lnTo>
                    <a:lnTo>
                      <a:pt x="39" y="797"/>
                    </a:lnTo>
                    <a:lnTo>
                      <a:pt x="49" y="792"/>
                    </a:lnTo>
                    <a:lnTo>
                      <a:pt x="59" y="792"/>
                    </a:lnTo>
                    <a:lnTo>
                      <a:pt x="73" y="802"/>
                    </a:lnTo>
                    <a:lnTo>
                      <a:pt x="83" y="821"/>
                    </a:lnTo>
                    <a:lnTo>
                      <a:pt x="88" y="836"/>
                    </a:lnTo>
                    <a:lnTo>
                      <a:pt x="93" y="850"/>
                    </a:lnTo>
                    <a:lnTo>
                      <a:pt x="97" y="855"/>
                    </a:lnTo>
                    <a:lnTo>
                      <a:pt x="102" y="850"/>
                    </a:lnTo>
                    <a:lnTo>
                      <a:pt x="107" y="870"/>
                    </a:lnTo>
                    <a:lnTo>
                      <a:pt x="102" y="880"/>
                    </a:lnTo>
                    <a:lnTo>
                      <a:pt x="112" y="884"/>
                    </a:lnTo>
                    <a:lnTo>
                      <a:pt x="117" y="894"/>
                    </a:lnTo>
                    <a:lnTo>
                      <a:pt x="122" y="904"/>
                    </a:lnTo>
                    <a:lnTo>
                      <a:pt x="127" y="918"/>
                    </a:lnTo>
                    <a:lnTo>
                      <a:pt x="132" y="938"/>
                    </a:lnTo>
                    <a:lnTo>
                      <a:pt x="141" y="948"/>
                    </a:lnTo>
                    <a:lnTo>
                      <a:pt x="141" y="972"/>
                    </a:lnTo>
                    <a:lnTo>
                      <a:pt x="136" y="977"/>
                    </a:lnTo>
                    <a:lnTo>
                      <a:pt x="132" y="986"/>
                    </a:lnTo>
                    <a:lnTo>
                      <a:pt x="132" y="1001"/>
                    </a:lnTo>
                    <a:lnTo>
                      <a:pt x="136" y="1011"/>
                    </a:lnTo>
                    <a:lnTo>
                      <a:pt x="127" y="1020"/>
                    </a:lnTo>
                    <a:lnTo>
                      <a:pt x="122" y="1025"/>
                    </a:lnTo>
                    <a:lnTo>
                      <a:pt x="127" y="1040"/>
                    </a:lnTo>
                    <a:lnTo>
                      <a:pt x="136" y="1055"/>
                    </a:lnTo>
                    <a:lnTo>
                      <a:pt x="146" y="1064"/>
                    </a:lnTo>
                    <a:lnTo>
                      <a:pt x="151" y="1069"/>
                    </a:lnTo>
                    <a:lnTo>
                      <a:pt x="161" y="1079"/>
                    </a:lnTo>
                    <a:lnTo>
                      <a:pt x="170" y="1074"/>
                    </a:lnTo>
                    <a:lnTo>
                      <a:pt x="180" y="1064"/>
                    </a:lnTo>
                    <a:lnTo>
                      <a:pt x="200" y="1055"/>
                    </a:lnTo>
                    <a:lnTo>
                      <a:pt x="200" y="1055"/>
                    </a:lnTo>
                    <a:lnTo>
                      <a:pt x="209" y="1050"/>
                    </a:lnTo>
                    <a:lnTo>
                      <a:pt x="224" y="1050"/>
                    </a:lnTo>
                    <a:lnTo>
                      <a:pt x="228" y="1042"/>
                    </a:lnTo>
                    <a:lnTo>
                      <a:pt x="227" y="1045"/>
                    </a:lnTo>
                    <a:lnTo>
                      <a:pt x="238" y="1025"/>
                    </a:lnTo>
                    <a:lnTo>
                      <a:pt x="263" y="1025"/>
                    </a:lnTo>
                    <a:lnTo>
                      <a:pt x="268" y="1035"/>
                    </a:lnTo>
                    <a:lnTo>
                      <a:pt x="268" y="1040"/>
                    </a:lnTo>
                    <a:lnTo>
                      <a:pt x="292" y="1045"/>
                    </a:lnTo>
                    <a:lnTo>
                      <a:pt x="292" y="1025"/>
                    </a:lnTo>
                    <a:lnTo>
                      <a:pt x="297" y="1011"/>
                    </a:lnTo>
                    <a:lnTo>
                      <a:pt x="316" y="1016"/>
                    </a:lnTo>
                    <a:lnTo>
                      <a:pt x="331" y="1011"/>
                    </a:lnTo>
                    <a:lnTo>
                      <a:pt x="336" y="1016"/>
                    </a:lnTo>
                    <a:lnTo>
                      <a:pt x="336" y="1025"/>
                    </a:lnTo>
                    <a:lnTo>
                      <a:pt x="341" y="1035"/>
                    </a:lnTo>
                    <a:lnTo>
                      <a:pt x="345" y="1035"/>
                    </a:lnTo>
                    <a:lnTo>
                      <a:pt x="355" y="1030"/>
                    </a:lnTo>
                    <a:lnTo>
                      <a:pt x="360" y="1040"/>
                    </a:lnTo>
                    <a:lnTo>
                      <a:pt x="365" y="1040"/>
                    </a:lnTo>
                    <a:lnTo>
                      <a:pt x="360" y="1045"/>
                    </a:lnTo>
                    <a:lnTo>
                      <a:pt x="365" y="1050"/>
                    </a:lnTo>
                    <a:lnTo>
                      <a:pt x="370" y="1055"/>
                    </a:lnTo>
                    <a:lnTo>
                      <a:pt x="370" y="1059"/>
                    </a:lnTo>
                    <a:lnTo>
                      <a:pt x="365" y="1064"/>
                    </a:lnTo>
                    <a:lnTo>
                      <a:pt x="370" y="1064"/>
                    </a:lnTo>
                    <a:lnTo>
                      <a:pt x="365" y="1069"/>
                    </a:lnTo>
                    <a:lnTo>
                      <a:pt x="355" y="1079"/>
                    </a:lnTo>
                    <a:lnTo>
                      <a:pt x="355" y="1084"/>
                    </a:lnTo>
                    <a:lnTo>
                      <a:pt x="360" y="1089"/>
                    </a:lnTo>
                    <a:lnTo>
                      <a:pt x="360" y="1098"/>
                    </a:lnTo>
                    <a:lnTo>
                      <a:pt x="365" y="1098"/>
                    </a:lnTo>
                    <a:lnTo>
                      <a:pt x="375" y="1103"/>
                    </a:lnTo>
                    <a:lnTo>
                      <a:pt x="375" y="1113"/>
                    </a:lnTo>
                    <a:lnTo>
                      <a:pt x="370" y="1118"/>
                    </a:lnTo>
                    <a:lnTo>
                      <a:pt x="364" y="1120"/>
                    </a:lnTo>
                    <a:lnTo>
                      <a:pt x="360" y="1123"/>
                    </a:lnTo>
                    <a:lnTo>
                      <a:pt x="360" y="1127"/>
                    </a:lnTo>
                    <a:lnTo>
                      <a:pt x="365" y="1123"/>
                    </a:lnTo>
                    <a:lnTo>
                      <a:pt x="370" y="1127"/>
                    </a:lnTo>
                    <a:lnTo>
                      <a:pt x="370" y="1132"/>
                    </a:lnTo>
                    <a:lnTo>
                      <a:pt x="375" y="1132"/>
                    </a:lnTo>
                    <a:lnTo>
                      <a:pt x="375" y="1137"/>
                    </a:lnTo>
                    <a:lnTo>
                      <a:pt x="350" y="1137"/>
                    </a:lnTo>
                    <a:lnTo>
                      <a:pt x="350" y="1147"/>
                    </a:lnTo>
                    <a:lnTo>
                      <a:pt x="345" y="1161"/>
                    </a:lnTo>
                    <a:lnTo>
                      <a:pt x="350" y="1161"/>
                    </a:lnTo>
                    <a:lnTo>
                      <a:pt x="350" y="1166"/>
                    </a:lnTo>
                    <a:lnTo>
                      <a:pt x="345" y="1166"/>
                    </a:lnTo>
                    <a:lnTo>
                      <a:pt x="345" y="1186"/>
                    </a:lnTo>
                    <a:lnTo>
                      <a:pt x="350" y="1195"/>
                    </a:lnTo>
                    <a:lnTo>
                      <a:pt x="350" y="1200"/>
                    </a:lnTo>
                    <a:lnTo>
                      <a:pt x="355" y="1205"/>
                    </a:lnTo>
                    <a:lnTo>
                      <a:pt x="355" y="1195"/>
                    </a:lnTo>
                    <a:lnTo>
                      <a:pt x="350" y="1191"/>
                    </a:lnTo>
                    <a:lnTo>
                      <a:pt x="365" y="1191"/>
                    </a:lnTo>
                    <a:lnTo>
                      <a:pt x="365" y="1205"/>
                    </a:lnTo>
                    <a:lnTo>
                      <a:pt x="359" y="1209"/>
                    </a:lnTo>
                    <a:lnTo>
                      <a:pt x="355" y="1210"/>
                    </a:lnTo>
                    <a:lnTo>
                      <a:pt x="350" y="1215"/>
                    </a:lnTo>
                    <a:lnTo>
                      <a:pt x="345" y="1220"/>
                    </a:lnTo>
                    <a:lnTo>
                      <a:pt x="350" y="1225"/>
                    </a:lnTo>
                    <a:lnTo>
                      <a:pt x="355" y="1225"/>
                    </a:lnTo>
                    <a:lnTo>
                      <a:pt x="355" y="1234"/>
                    </a:lnTo>
                    <a:lnTo>
                      <a:pt x="360" y="1234"/>
                    </a:lnTo>
                    <a:lnTo>
                      <a:pt x="360" y="1239"/>
                    </a:lnTo>
                    <a:lnTo>
                      <a:pt x="365" y="1244"/>
                    </a:lnTo>
                    <a:lnTo>
                      <a:pt x="370" y="1239"/>
                    </a:lnTo>
                    <a:lnTo>
                      <a:pt x="375" y="1234"/>
                    </a:lnTo>
                    <a:lnTo>
                      <a:pt x="375" y="1225"/>
                    </a:lnTo>
                    <a:lnTo>
                      <a:pt x="379" y="1230"/>
                    </a:lnTo>
                    <a:lnTo>
                      <a:pt x="379" y="1234"/>
                    </a:lnTo>
                    <a:lnTo>
                      <a:pt x="389" y="1234"/>
                    </a:lnTo>
                    <a:lnTo>
                      <a:pt x="394" y="1230"/>
                    </a:lnTo>
                    <a:lnTo>
                      <a:pt x="399" y="1230"/>
                    </a:lnTo>
                    <a:lnTo>
                      <a:pt x="404" y="1230"/>
                    </a:lnTo>
                    <a:lnTo>
                      <a:pt x="404" y="1239"/>
                    </a:lnTo>
                    <a:lnTo>
                      <a:pt x="409" y="1239"/>
                    </a:lnTo>
                    <a:lnTo>
                      <a:pt x="409" y="1244"/>
                    </a:lnTo>
                    <a:lnTo>
                      <a:pt x="413" y="1244"/>
                    </a:lnTo>
                    <a:lnTo>
                      <a:pt x="409" y="1249"/>
                    </a:lnTo>
                    <a:lnTo>
                      <a:pt x="413" y="1249"/>
                    </a:lnTo>
                    <a:lnTo>
                      <a:pt x="416" y="1244"/>
                    </a:lnTo>
                    <a:lnTo>
                      <a:pt x="418" y="1244"/>
                    </a:lnTo>
                    <a:lnTo>
                      <a:pt x="418" y="1249"/>
                    </a:lnTo>
                    <a:lnTo>
                      <a:pt x="413" y="1254"/>
                    </a:lnTo>
                    <a:lnTo>
                      <a:pt x="413" y="1259"/>
                    </a:lnTo>
                    <a:lnTo>
                      <a:pt x="418" y="1259"/>
                    </a:lnTo>
                    <a:lnTo>
                      <a:pt x="413" y="1264"/>
                    </a:lnTo>
                    <a:lnTo>
                      <a:pt x="418" y="1264"/>
                    </a:lnTo>
                    <a:lnTo>
                      <a:pt x="418" y="1268"/>
                    </a:lnTo>
                    <a:lnTo>
                      <a:pt x="423" y="1273"/>
                    </a:lnTo>
                    <a:lnTo>
                      <a:pt x="423" y="1278"/>
                    </a:lnTo>
                    <a:lnTo>
                      <a:pt x="428" y="1283"/>
                    </a:lnTo>
                    <a:lnTo>
                      <a:pt x="428" y="1288"/>
                    </a:lnTo>
                    <a:lnTo>
                      <a:pt x="433" y="1293"/>
                    </a:lnTo>
                    <a:lnTo>
                      <a:pt x="433" y="1298"/>
                    </a:lnTo>
                    <a:lnTo>
                      <a:pt x="438" y="1302"/>
                    </a:lnTo>
                    <a:lnTo>
                      <a:pt x="443" y="1307"/>
                    </a:lnTo>
                    <a:lnTo>
                      <a:pt x="452" y="1307"/>
                    </a:lnTo>
                    <a:lnTo>
                      <a:pt x="447" y="1302"/>
                    </a:lnTo>
                    <a:lnTo>
                      <a:pt x="457" y="1302"/>
                    </a:lnTo>
                    <a:lnTo>
                      <a:pt x="457" y="1288"/>
                    </a:lnTo>
                    <a:lnTo>
                      <a:pt x="462" y="1278"/>
                    </a:lnTo>
                    <a:lnTo>
                      <a:pt x="472" y="1283"/>
                    </a:lnTo>
                    <a:lnTo>
                      <a:pt x="477" y="1283"/>
                    </a:lnTo>
                    <a:lnTo>
                      <a:pt x="477" y="1278"/>
                    </a:lnTo>
                    <a:lnTo>
                      <a:pt x="482" y="1278"/>
                    </a:lnTo>
                    <a:lnTo>
                      <a:pt x="482" y="1273"/>
                    </a:lnTo>
                    <a:lnTo>
                      <a:pt x="486" y="1264"/>
                    </a:lnTo>
                    <a:lnTo>
                      <a:pt x="486" y="1254"/>
                    </a:lnTo>
                    <a:lnTo>
                      <a:pt x="491" y="1254"/>
                    </a:lnTo>
                    <a:lnTo>
                      <a:pt x="491" y="1249"/>
                    </a:lnTo>
                    <a:lnTo>
                      <a:pt x="486" y="1249"/>
                    </a:lnTo>
                    <a:lnTo>
                      <a:pt x="486" y="1244"/>
                    </a:lnTo>
                    <a:lnTo>
                      <a:pt x="486" y="1234"/>
                    </a:lnTo>
                    <a:lnTo>
                      <a:pt x="482" y="1230"/>
                    </a:lnTo>
                    <a:lnTo>
                      <a:pt x="482" y="1225"/>
                    </a:lnTo>
                    <a:lnTo>
                      <a:pt x="486" y="1230"/>
                    </a:lnTo>
                    <a:lnTo>
                      <a:pt x="488" y="1233"/>
                    </a:lnTo>
                    <a:lnTo>
                      <a:pt x="491" y="1239"/>
                    </a:lnTo>
                    <a:lnTo>
                      <a:pt x="496" y="1244"/>
                    </a:lnTo>
                    <a:lnTo>
                      <a:pt x="496" y="1239"/>
                    </a:lnTo>
                    <a:lnTo>
                      <a:pt x="501" y="1234"/>
                    </a:lnTo>
                    <a:lnTo>
                      <a:pt x="501" y="1230"/>
                    </a:lnTo>
                    <a:lnTo>
                      <a:pt x="506" y="1234"/>
                    </a:lnTo>
                    <a:lnTo>
                      <a:pt x="511" y="1225"/>
                    </a:lnTo>
                    <a:lnTo>
                      <a:pt x="511" y="1220"/>
                    </a:lnTo>
                    <a:lnTo>
                      <a:pt x="511" y="1186"/>
                    </a:lnTo>
                    <a:lnTo>
                      <a:pt x="520" y="1186"/>
                    </a:lnTo>
                    <a:lnTo>
                      <a:pt x="520" y="1191"/>
                    </a:lnTo>
                    <a:lnTo>
                      <a:pt x="525" y="1191"/>
                    </a:lnTo>
                    <a:lnTo>
                      <a:pt x="530" y="1195"/>
                    </a:lnTo>
                    <a:lnTo>
                      <a:pt x="535" y="1195"/>
                    </a:lnTo>
                    <a:lnTo>
                      <a:pt x="535" y="1176"/>
                    </a:lnTo>
                    <a:lnTo>
                      <a:pt x="530" y="1171"/>
                    </a:lnTo>
                    <a:lnTo>
                      <a:pt x="525" y="1171"/>
                    </a:lnTo>
                    <a:lnTo>
                      <a:pt x="525" y="1166"/>
                    </a:lnTo>
                    <a:lnTo>
                      <a:pt x="530" y="1166"/>
                    </a:lnTo>
                    <a:lnTo>
                      <a:pt x="530" y="1161"/>
                    </a:lnTo>
                    <a:lnTo>
                      <a:pt x="525" y="1157"/>
                    </a:lnTo>
                    <a:lnTo>
                      <a:pt x="520" y="1157"/>
                    </a:lnTo>
                    <a:lnTo>
                      <a:pt x="511" y="1161"/>
                    </a:lnTo>
                    <a:lnTo>
                      <a:pt x="506" y="1161"/>
                    </a:lnTo>
                    <a:lnTo>
                      <a:pt x="506" y="1157"/>
                    </a:lnTo>
                    <a:lnTo>
                      <a:pt x="511" y="1157"/>
                    </a:lnTo>
                    <a:lnTo>
                      <a:pt x="511" y="1132"/>
                    </a:lnTo>
                    <a:lnTo>
                      <a:pt x="520" y="1132"/>
                    </a:lnTo>
                    <a:lnTo>
                      <a:pt x="520" y="1127"/>
                    </a:lnTo>
                    <a:lnTo>
                      <a:pt x="516" y="1123"/>
                    </a:lnTo>
                    <a:lnTo>
                      <a:pt x="506" y="1123"/>
                    </a:lnTo>
                    <a:lnTo>
                      <a:pt x="501" y="1113"/>
                    </a:lnTo>
                    <a:lnTo>
                      <a:pt x="501" y="1108"/>
                    </a:lnTo>
                    <a:lnTo>
                      <a:pt x="496" y="1103"/>
                    </a:lnTo>
                    <a:lnTo>
                      <a:pt x="496" y="1098"/>
                    </a:lnTo>
                    <a:lnTo>
                      <a:pt x="491" y="1098"/>
                    </a:lnTo>
                    <a:lnTo>
                      <a:pt x="486" y="1093"/>
                    </a:lnTo>
                    <a:lnTo>
                      <a:pt x="482" y="1089"/>
                    </a:lnTo>
                    <a:lnTo>
                      <a:pt x="477" y="1084"/>
                    </a:lnTo>
                    <a:lnTo>
                      <a:pt x="477" y="1079"/>
                    </a:lnTo>
                    <a:lnTo>
                      <a:pt x="482" y="1079"/>
                    </a:lnTo>
                    <a:lnTo>
                      <a:pt x="477" y="1074"/>
                    </a:lnTo>
                    <a:lnTo>
                      <a:pt x="477" y="1069"/>
                    </a:lnTo>
                    <a:lnTo>
                      <a:pt x="482" y="1069"/>
                    </a:lnTo>
                    <a:lnTo>
                      <a:pt x="476" y="1066"/>
                    </a:lnTo>
                    <a:lnTo>
                      <a:pt x="467" y="1064"/>
                    </a:lnTo>
                    <a:lnTo>
                      <a:pt x="457" y="1069"/>
                    </a:lnTo>
                    <a:lnTo>
                      <a:pt x="454" y="1070"/>
                    </a:lnTo>
                    <a:lnTo>
                      <a:pt x="452" y="1074"/>
                    </a:lnTo>
                    <a:lnTo>
                      <a:pt x="447" y="1079"/>
                    </a:lnTo>
                    <a:lnTo>
                      <a:pt x="438" y="1079"/>
                    </a:lnTo>
                    <a:lnTo>
                      <a:pt x="443" y="1074"/>
                    </a:lnTo>
                    <a:lnTo>
                      <a:pt x="452" y="1069"/>
                    </a:lnTo>
                    <a:lnTo>
                      <a:pt x="457" y="1064"/>
                    </a:lnTo>
                    <a:lnTo>
                      <a:pt x="462" y="1064"/>
                    </a:lnTo>
                    <a:lnTo>
                      <a:pt x="462" y="1059"/>
                    </a:lnTo>
                    <a:lnTo>
                      <a:pt x="477" y="1059"/>
                    </a:lnTo>
                    <a:lnTo>
                      <a:pt x="477" y="1064"/>
                    </a:lnTo>
                    <a:lnTo>
                      <a:pt x="482" y="1059"/>
                    </a:lnTo>
                    <a:lnTo>
                      <a:pt x="482" y="1064"/>
                    </a:lnTo>
                    <a:lnTo>
                      <a:pt x="486" y="1069"/>
                    </a:lnTo>
                    <a:lnTo>
                      <a:pt x="491" y="1074"/>
                    </a:lnTo>
                    <a:lnTo>
                      <a:pt x="496" y="1074"/>
                    </a:lnTo>
                    <a:lnTo>
                      <a:pt x="501" y="1079"/>
                    </a:lnTo>
                    <a:lnTo>
                      <a:pt x="506" y="1079"/>
                    </a:lnTo>
                    <a:close/>
                    <a:moveTo>
                      <a:pt x="540" y="1205"/>
                    </a:moveTo>
                    <a:lnTo>
                      <a:pt x="540" y="1200"/>
                    </a:lnTo>
                    <a:lnTo>
                      <a:pt x="545" y="1205"/>
                    </a:lnTo>
                    <a:lnTo>
                      <a:pt x="540" y="1205"/>
                    </a:lnTo>
                    <a:close/>
                    <a:moveTo>
                      <a:pt x="333" y="530"/>
                    </a:moveTo>
                    <a:lnTo>
                      <a:pt x="308" y="530"/>
                    </a:lnTo>
                    <a:lnTo>
                      <a:pt x="316" y="559"/>
                    </a:lnTo>
                    <a:lnTo>
                      <a:pt x="333" y="530"/>
                    </a:lnTo>
                    <a:close/>
                    <a:moveTo>
                      <a:pt x="1867" y="1055"/>
                    </a:moveTo>
                    <a:lnTo>
                      <a:pt x="1881" y="1050"/>
                    </a:lnTo>
                    <a:lnTo>
                      <a:pt x="1867" y="1055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0">
                <a:extLst>
                  <a:ext uri="{FF2B5EF4-FFF2-40B4-BE49-F238E27FC236}">
                    <a16:creationId xmlns:a16="http://schemas.microsoft.com/office/drawing/2014/main" id="{6D7FF4AC-960B-5390-4087-B66252F345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6342" y="4002013"/>
                <a:ext cx="42191" cy="68155"/>
              </a:xfrm>
              <a:custGeom>
                <a:avLst/>
                <a:gdLst>
                  <a:gd name="T0" fmla="*/ 97 w 146"/>
                  <a:gd name="T1" fmla="*/ 233 h 243"/>
                  <a:gd name="T2" fmla="*/ 102 w 146"/>
                  <a:gd name="T3" fmla="*/ 238 h 243"/>
                  <a:gd name="T4" fmla="*/ 122 w 146"/>
                  <a:gd name="T5" fmla="*/ 224 h 243"/>
                  <a:gd name="T6" fmla="*/ 131 w 146"/>
                  <a:gd name="T7" fmla="*/ 219 h 243"/>
                  <a:gd name="T8" fmla="*/ 141 w 146"/>
                  <a:gd name="T9" fmla="*/ 204 h 243"/>
                  <a:gd name="T10" fmla="*/ 136 w 146"/>
                  <a:gd name="T11" fmla="*/ 190 h 243"/>
                  <a:gd name="T12" fmla="*/ 141 w 146"/>
                  <a:gd name="T13" fmla="*/ 180 h 243"/>
                  <a:gd name="T14" fmla="*/ 146 w 146"/>
                  <a:gd name="T15" fmla="*/ 151 h 243"/>
                  <a:gd name="T16" fmla="*/ 141 w 146"/>
                  <a:gd name="T17" fmla="*/ 126 h 243"/>
                  <a:gd name="T18" fmla="*/ 131 w 146"/>
                  <a:gd name="T19" fmla="*/ 107 h 243"/>
                  <a:gd name="T20" fmla="*/ 131 w 146"/>
                  <a:gd name="T21" fmla="*/ 102 h 243"/>
                  <a:gd name="T22" fmla="*/ 131 w 146"/>
                  <a:gd name="T23" fmla="*/ 88 h 243"/>
                  <a:gd name="T24" fmla="*/ 127 w 146"/>
                  <a:gd name="T25" fmla="*/ 73 h 243"/>
                  <a:gd name="T26" fmla="*/ 112 w 146"/>
                  <a:gd name="T27" fmla="*/ 92 h 243"/>
                  <a:gd name="T28" fmla="*/ 93 w 146"/>
                  <a:gd name="T29" fmla="*/ 88 h 243"/>
                  <a:gd name="T30" fmla="*/ 88 w 146"/>
                  <a:gd name="T31" fmla="*/ 73 h 243"/>
                  <a:gd name="T32" fmla="*/ 97 w 146"/>
                  <a:gd name="T33" fmla="*/ 63 h 243"/>
                  <a:gd name="T34" fmla="*/ 93 w 146"/>
                  <a:gd name="T35" fmla="*/ 49 h 243"/>
                  <a:gd name="T36" fmla="*/ 83 w 146"/>
                  <a:gd name="T37" fmla="*/ 63 h 243"/>
                  <a:gd name="T38" fmla="*/ 78 w 146"/>
                  <a:gd name="T39" fmla="*/ 83 h 243"/>
                  <a:gd name="T40" fmla="*/ 78 w 146"/>
                  <a:gd name="T41" fmla="*/ 88 h 243"/>
                  <a:gd name="T42" fmla="*/ 68 w 146"/>
                  <a:gd name="T43" fmla="*/ 92 h 243"/>
                  <a:gd name="T44" fmla="*/ 59 w 146"/>
                  <a:gd name="T45" fmla="*/ 92 h 243"/>
                  <a:gd name="T46" fmla="*/ 54 w 146"/>
                  <a:gd name="T47" fmla="*/ 117 h 243"/>
                  <a:gd name="T48" fmla="*/ 44 w 146"/>
                  <a:gd name="T49" fmla="*/ 126 h 243"/>
                  <a:gd name="T50" fmla="*/ 34 w 146"/>
                  <a:gd name="T51" fmla="*/ 151 h 243"/>
                  <a:gd name="T52" fmla="*/ 10 w 146"/>
                  <a:gd name="T53" fmla="*/ 165 h 243"/>
                  <a:gd name="T54" fmla="*/ 10 w 146"/>
                  <a:gd name="T55" fmla="*/ 175 h 243"/>
                  <a:gd name="T56" fmla="*/ 24 w 146"/>
                  <a:gd name="T57" fmla="*/ 175 h 243"/>
                  <a:gd name="T58" fmla="*/ 29 w 146"/>
                  <a:gd name="T59" fmla="*/ 165 h 243"/>
                  <a:gd name="T60" fmla="*/ 34 w 146"/>
                  <a:gd name="T61" fmla="*/ 214 h 243"/>
                  <a:gd name="T62" fmla="*/ 20 w 146"/>
                  <a:gd name="T63" fmla="*/ 219 h 243"/>
                  <a:gd name="T64" fmla="*/ 10 w 146"/>
                  <a:gd name="T65" fmla="*/ 219 h 243"/>
                  <a:gd name="T66" fmla="*/ 5 w 146"/>
                  <a:gd name="T67" fmla="*/ 233 h 243"/>
                  <a:gd name="T68" fmla="*/ 15 w 146"/>
                  <a:gd name="T69" fmla="*/ 243 h 243"/>
                  <a:gd name="T70" fmla="*/ 20 w 146"/>
                  <a:gd name="T71" fmla="*/ 238 h 243"/>
                  <a:gd name="T72" fmla="*/ 39 w 146"/>
                  <a:gd name="T73" fmla="*/ 219 h 243"/>
                  <a:gd name="T74" fmla="*/ 44 w 146"/>
                  <a:gd name="T75" fmla="*/ 228 h 243"/>
                  <a:gd name="T76" fmla="*/ 59 w 146"/>
                  <a:gd name="T77" fmla="*/ 233 h 243"/>
                  <a:gd name="T78" fmla="*/ 93 w 146"/>
                  <a:gd name="T79" fmla="*/ 238 h 243"/>
                  <a:gd name="T80" fmla="*/ 63 w 146"/>
                  <a:gd name="T81" fmla="*/ 5 h 243"/>
                  <a:gd name="T82" fmla="*/ 83 w 146"/>
                  <a:gd name="T83" fmla="*/ 10 h 243"/>
                  <a:gd name="T84" fmla="*/ 68 w 146"/>
                  <a:gd name="T85" fmla="*/ 29 h 243"/>
                  <a:gd name="T86" fmla="*/ 54 w 146"/>
                  <a:gd name="T87" fmla="*/ 39 h 243"/>
                  <a:gd name="T88" fmla="*/ 54 w 146"/>
                  <a:gd name="T89" fmla="*/ 19 h 243"/>
                  <a:gd name="T90" fmla="*/ 49 w 146"/>
                  <a:gd name="T9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6" h="243">
                    <a:moveTo>
                      <a:pt x="93" y="238"/>
                    </a:moveTo>
                    <a:lnTo>
                      <a:pt x="97" y="233"/>
                    </a:lnTo>
                    <a:lnTo>
                      <a:pt x="102" y="233"/>
                    </a:lnTo>
                    <a:lnTo>
                      <a:pt x="102" y="238"/>
                    </a:lnTo>
                    <a:lnTo>
                      <a:pt x="112" y="243"/>
                    </a:lnTo>
                    <a:lnTo>
                      <a:pt x="122" y="224"/>
                    </a:lnTo>
                    <a:lnTo>
                      <a:pt x="127" y="224"/>
                    </a:lnTo>
                    <a:lnTo>
                      <a:pt x="131" y="219"/>
                    </a:lnTo>
                    <a:lnTo>
                      <a:pt x="141" y="214"/>
                    </a:lnTo>
                    <a:lnTo>
                      <a:pt x="141" y="204"/>
                    </a:lnTo>
                    <a:lnTo>
                      <a:pt x="131" y="190"/>
                    </a:lnTo>
                    <a:lnTo>
                      <a:pt x="136" y="190"/>
                    </a:lnTo>
                    <a:lnTo>
                      <a:pt x="136" y="185"/>
                    </a:lnTo>
                    <a:lnTo>
                      <a:pt x="141" y="180"/>
                    </a:lnTo>
                    <a:lnTo>
                      <a:pt x="146" y="170"/>
                    </a:lnTo>
                    <a:lnTo>
                      <a:pt x="146" y="151"/>
                    </a:lnTo>
                    <a:lnTo>
                      <a:pt x="141" y="141"/>
                    </a:lnTo>
                    <a:lnTo>
                      <a:pt x="141" y="126"/>
                    </a:lnTo>
                    <a:lnTo>
                      <a:pt x="136" y="112"/>
                    </a:lnTo>
                    <a:lnTo>
                      <a:pt x="131" y="107"/>
                    </a:lnTo>
                    <a:lnTo>
                      <a:pt x="127" y="107"/>
                    </a:lnTo>
                    <a:lnTo>
                      <a:pt x="131" y="102"/>
                    </a:lnTo>
                    <a:lnTo>
                      <a:pt x="136" y="97"/>
                    </a:lnTo>
                    <a:lnTo>
                      <a:pt x="131" y="88"/>
                    </a:lnTo>
                    <a:lnTo>
                      <a:pt x="127" y="83"/>
                    </a:lnTo>
                    <a:lnTo>
                      <a:pt x="127" y="73"/>
                    </a:lnTo>
                    <a:lnTo>
                      <a:pt x="112" y="73"/>
                    </a:lnTo>
                    <a:lnTo>
                      <a:pt x="112" y="92"/>
                    </a:lnTo>
                    <a:lnTo>
                      <a:pt x="93" y="92"/>
                    </a:lnTo>
                    <a:lnTo>
                      <a:pt x="93" y="88"/>
                    </a:lnTo>
                    <a:lnTo>
                      <a:pt x="83" y="83"/>
                    </a:lnTo>
                    <a:lnTo>
                      <a:pt x="88" y="73"/>
                    </a:lnTo>
                    <a:lnTo>
                      <a:pt x="93" y="68"/>
                    </a:lnTo>
                    <a:lnTo>
                      <a:pt x="97" y="63"/>
                    </a:lnTo>
                    <a:lnTo>
                      <a:pt x="102" y="54"/>
                    </a:lnTo>
                    <a:lnTo>
                      <a:pt x="93" y="49"/>
                    </a:lnTo>
                    <a:lnTo>
                      <a:pt x="88" y="58"/>
                    </a:lnTo>
                    <a:lnTo>
                      <a:pt x="83" y="63"/>
                    </a:lnTo>
                    <a:lnTo>
                      <a:pt x="78" y="68"/>
                    </a:lnTo>
                    <a:lnTo>
                      <a:pt x="78" y="83"/>
                    </a:lnTo>
                    <a:lnTo>
                      <a:pt x="73" y="83"/>
                    </a:lnTo>
                    <a:lnTo>
                      <a:pt x="78" y="88"/>
                    </a:lnTo>
                    <a:lnTo>
                      <a:pt x="78" y="92"/>
                    </a:lnTo>
                    <a:lnTo>
                      <a:pt x="68" y="92"/>
                    </a:lnTo>
                    <a:lnTo>
                      <a:pt x="63" y="88"/>
                    </a:lnTo>
                    <a:lnTo>
                      <a:pt x="59" y="92"/>
                    </a:lnTo>
                    <a:lnTo>
                      <a:pt x="59" y="112"/>
                    </a:lnTo>
                    <a:lnTo>
                      <a:pt x="54" y="117"/>
                    </a:lnTo>
                    <a:lnTo>
                      <a:pt x="49" y="122"/>
                    </a:lnTo>
                    <a:lnTo>
                      <a:pt x="44" y="126"/>
                    </a:lnTo>
                    <a:lnTo>
                      <a:pt x="39" y="136"/>
                    </a:lnTo>
                    <a:lnTo>
                      <a:pt x="34" y="151"/>
                    </a:lnTo>
                    <a:lnTo>
                      <a:pt x="34" y="160"/>
                    </a:lnTo>
                    <a:lnTo>
                      <a:pt x="10" y="165"/>
                    </a:lnTo>
                    <a:lnTo>
                      <a:pt x="5" y="165"/>
                    </a:lnTo>
                    <a:lnTo>
                      <a:pt x="10" y="175"/>
                    </a:lnTo>
                    <a:lnTo>
                      <a:pt x="20" y="180"/>
                    </a:lnTo>
                    <a:lnTo>
                      <a:pt x="24" y="175"/>
                    </a:lnTo>
                    <a:lnTo>
                      <a:pt x="24" y="170"/>
                    </a:lnTo>
                    <a:lnTo>
                      <a:pt x="29" y="165"/>
                    </a:lnTo>
                    <a:lnTo>
                      <a:pt x="29" y="204"/>
                    </a:lnTo>
                    <a:lnTo>
                      <a:pt x="34" y="214"/>
                    </a:lnTo>
                    <a:lnTo>
                      <a:pt x="29" y="220"/>
                    </a:lnTo>
                    <a:lnTo>
                      <a:pt x="20" y="219"/>
                    </a:lnTo>
                    <a:lnTo>
                      <a:pt x="20" y="228"/>
                    </a:lnTo>
                    <a:lnTo>
                      <a:pt x="10" y="219"/>
                    </a:lnTo>
                    <a:lnTo>
                      <a:pt x="0" y="228"/>
                    </a:lnTo>
                    <a:lnTo>
                      <a:pt x="5" y="233"/>
                    </a:lnTo>
                    <a:lnTo>
                      <a:pt x="0" y="238"/>
                    </a:lnTo>
                    <a:lnTo>
                      <a:pt x="15" y="243"/>
                    </a:lnTo>
                    <a:lnTo>
                      <a:pt x="20" y="243"/>
                    </a:lnTo>
                    <a:lnTo>
                      <a:pt x="20" y="238"/>
                    </a:lnTo>
                    <a:lnTo>
                      <a:pt x="29" y="228"/>
                    </a:lnTo>
                    <a:lnTo>
                      <a:pt x="39" y="219"/>
                    </a:lnTo>
                    <a:lnTo>
                      <a:pt x="44" y="224"/>
                    </a:lnTo>
                    <a:lnTo>
                      <a:pt x="44" y="228"/>
                    </a:lnTo>
                    <a:lnTo>
                      <a:pt x="54" y="233"/>
                    </a:lnTo>
                    <a:lnTo>
                      <a:pt x="59" y="233"/>
                    </a:lnTo>
                    <a:lnTo>
                      <a:pt x="68" y="238"/>
                    </a:lnTo>
                    <a:lnTo>
                      <a:pt x="93" y="238"/>
                    </a:lnTo>
                    <a:close/>
                    <a:moveTo>
                      <a:pt x="49" y="0"/>
                    </a:moveTo>
                    <a:lnTo>
                      <a:pt x="63" y="5"/>
                    </a:lnTo>
                    <a:lnTo>
                      <a:pt x="73" y="10"/>
                    </a:lnTo>
                    <a:lnTo>
                      <a:pt x="83" y="10"/>
                    </a:lnTo>
                    <a:lnTo>
                      <a:pt x="88" y="24"/>
                    </a:lnTo>
                    <a:lnTo>
                      <a:pt x="68" y="29"/>
                    </a:lnTo>
                    <a:lnTo>
                      <a:pt x="63" y="39"/>
                    </a:lnTo>
                    <a:lnTo>
                      <a:pt x="54" y="39"/>
                    </a:lnTo>
                    <a:lnTo>
                      <a:pt x="49" y="29"/>
                    </a:lnTo>
                    <a:lnTo>
                      <a:pt x="54" y="19"/>
                    </a:lnTo>
                    <a:lnTo>
                      <a:pt x="39" y="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82BFFA4-1502-EBF8-D352-5D351C48D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706" y="3985786"/>
                <a:ext cx="264506" cy="305074"/>
              </a:xfrm>
              <a:custGeom>
                <a:avLst/>
                <a:gdLst>
                  <a:gd name="T0" fmla="*/ 929 w 934"/>
                  <a:gd name="T1" fmla="*/ 748 h 1074"/>
                  <a:gd name="T2" fmla="*/ 934 w 934"/>
                  <a:gd name="T3" fmla="*/ 836 h 1074"/>
                  <a:gd name="T4" fmla="*/ 861 w 934"/>
                  <a:gd name="T5" fmla="*/ 846 h 1074"/>
                  <a:gd name="T6" fmla="*/ 812 w 934"/>
                  <a:gd name="T7" fmla="*/ 884 h 1074"/>
                  <a:gd name="T8" fmla="*/ 763 w 934"/>
                  <a:gd name="T9" fmla="*/ 875 h 1074"/>
                  <a:gd name="T10" fmla="*/ 691 w 934"/>
                  <a:gd name="T11" fmla="*/ 909 h 1074"/>
                  <a:gd name="T12" fmla="*/ 627 w 934"/>
                  <a:gd name="T13" fmla="*/ 943 h 1074"/>
                  <a:gd name="T14" fmla="*/ 584 w 934"/>
                  <a:gd name="T15" fmla="*/ 982 h 1074"/>
                  <a:gd name="T16" fmla="*/ 564 w 934"/>
                  <a:gd name="T17" fmla="*/ 1016 h 1074"/>
                  <a:gd name="T18" fmla="*/ 501 w 934"/>
                  <a:gd name="T19" fmla="*/ 1035 h 1074"/>
                  <a:gd name="T20" fmla="*/ 462 w 934"/>
                  <a:gd name="T21" fmla="*/ 1059 h 1074"/>
                  <a:gd name="T22" fmla="*/ 399 w 934"/>
                  <a:gd name="T23" fmla="*/ 1055 h 1074"/>
                  <a:gd name="T24" fmla="*/ 350 w 934"/>
                  <a:gd name="T25" fmla="*/ 1021 h 1074"/>
                  <a:gd name="T26" fmla="*/ 341 w 934"/>
                  <a:gd name="T27" fmla="*/ 957 h 1074"/>
                  <a:gd name="T28" fmla="*/ 287 w 934"/>
                  <a:gd name="T29" fmla="*/ 972 h 1074"/>
                  <a:gd name="T30" fmla="*/ 287 w 934"/>
                  <a:gd name="T31" fmla="*/ 918 h 1074"/>
                  <a:gd name="T32" fmla="*/ 243 w 934"/>
                  <a:gd name="T33" fmla="*/ 904 h 1074"/>
                  <a:gd name="T34" fmla="*/ 195 w 934"/>
                  <a:gd name="T35" fmla="*/ 870 h 1074"/>
                  <a:gd name="T36" fmla="*/ 180 w 934"/>
                  <a:gd name="T37" fmla="*/ 816 h 1074"/>
                  <a:gd name="T38" fmla="*/ 185 w 934"/>
                  <a:gd name="T39" fmla="*/ 782 h 1074"/>
                  <a:gd name="T40" fmla="*/ 156 w 934"/>
                  <a:gd name="T41" fmla="*/ 724 h 1074"/>
                  <a:gd name="T42" fmla="*/ 175 w 934"/>
                  <a:gd name="T43" fmla="*/ 690 h 1074"/>
                  <a:gd name="T44" fmla="*/ 190 w 934"/>
                  <a:gd name="T45" fmla="*/ 651 h 1074"/>
                  <a:gd name="T46" fmla="*/ 204 w 934"/>
                  <a:gd name="T47" fmla="*/ 612 h 1074"/>
                  <a:gd name="T48" fmla="*/ 219 w 934"/>
                  <a:gd name="T49" fmla="*/ 559 h 1074"/>
                  <a:gd name="T50" fmla="*/ 185 w 934"/>
                  <a:gd name="T51" fmla="*/ 520 h 1074"/>
                  <a:gd name="T52" fmla="*/ 136 w 934"/>
                  <a:gd name="T53" fmla="*/ 505 h 1074"/>
                  <a:gd name="T54" fmla="*/ 112 w 934"/>
                  <a:gd name="T55" fmla="*/ 486 h 1074"/>
                  <a:gd name="T56" fmla="*/ 98 w 934"/>
                  <a:gd name="T57" fmla="*/ 452 h 1074"/>
                  <a:gd name="T58" fmla="*/ 63 w 934"/>
                  <a:gd name="T59" fmla="*/ 418 h 1074"/>
                  <a:gd name="T60" fmla="*/ 39 w 934"/>
                  <a:gd name="T61" fmla="*/ 350 h 1074"/>
                  <a:gd name="T62" fmla="*/ 15 w 934"/>
                  <a:gd name="T63" fmla="*/ 311 h 1074"/>
                  <a:gd name="T64" fmla="*/ 15 w 934"/>
                  <a:gd name="T65" fmla="*/ 262 h 1074"/>
                  <a:gd name="T66" fmla="*/ 44 w 934"/>
                  <a:gd name="T67" fmla="*/ 189 h 1074"/>
                  <a:gd name="T68" fmla="*/ 49 w 934"/>
                  <a:gd name="T69" fmla="*/ 150 h 1074"/>
                  <a:gd name="T70" fmla="*/ 88 w 934"/>
                  <a:gd name="T71" fmla="*/ 63 h 1074"/>
                  <a:gd name="T72" fmla="*/ 136 w 934"/>
                  <a:gd name="T73" fmla="*/ 24 h 1074"/>
                  <a:gd name="T74" fmla="*/ 166 w 934"/>
                  <a:gd name="T75" fmla="*/ 48 h 1074"/>
                  <a:gd name="T76" fmla="*/ 190 w 934"/>
                  <a:gd name="T77" fmla="*/ 97 h 1074"/>
                  <a:gd name="T78" fmla="*/ 248 w 934"/>
                  <a:gd name="T79" fmla="*/ 155 h 1074"/>
                  <a:gd name="T80" fmla="*/ 282 w 934"/>
                  <a:gd name="T81" fmla="*/ 180 h 1074"/>
                  <a:gd name="T82" fmla="*/ 316 w 934"/>
                  <a:gd name="T83" fmla="*/ 184 h 1074"/>
                  <a:gd name="T84" fmla="*/ 350 w 934"/>
                  <a:gd name="T85" fmla="*/ 146 h 1074"/>
                  <a:gd name="T86" fmla="*/ 404 w 934"/>
                  <a:gd name="T87" fmla="*/ 136 h 1074"/>
                  <a:gd name="T88" fmla="*/ 462 w 934"/>
                  <a:gd name="T89" fmla="*/ 194 h 1074"/>
                  <a:gd name="T90" fmla="*/ 423 w 934"/>
                  <a:gd name="T91" fmla="*/ 291 h 1074"/>
                  <a:gd name="T92" fmla="*/ 438 w 934"/>
                  <a:gd name="T93" fmla="*/ 364 h 1074"/>
                  <a:gd name="T94" fmla="*/ 491 w 934"/>
                  <a:gd name="T95" fmla="*/ 359 h 1074"/>
                  <a:gd name="T96" fmla="*/ 554 w 934"/>
                  <a:gd name="T97" fmla="*/ 364 h 1074"/>
                  <a:gd name="T98" fmla="*/ 598 w 934"/>
                  <a:gd name="T99" fmla="*/ 398 h 1074"/>
                  <a:gd name="T100" fmla="*/ 603 w 934"/>
                  <a:gd name="T101" fmla="*/ 442 h 1074"/>
                  <a:gd name="T102" fmla="*/ 637 w 934"/>
                  <a:gd name="T103" fmla="*/ 481 h 1074"/>
                  <a:gd name="T104" fmla="*/ 700 w 934"/>
                  <a:gd name="T105" fmla="*/ 530 h 1074"/>
                  <a:gd name="T106" fmla="*/ 773 w 934"/>
                  <a:gd name="T107" fmla="*/ 578 h 1074"/>
                  <a:gd name="T108" fmla="*/ 778 w 934"/>
                  <a:gd name="T109" fmla="*/ 617 h 1074"/>
                  <a:gd name="T110" fmla="*/ 832 w 934"/>
                  <a:gd name="T111" fmla="*/ 656 h 1074"/>
                  <a:gd name="T112" fmla="*/ 890 w 934"/>
                  <a:gd name="T113" fmla="*/ 675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34" h="1074">
                    <a:moveTo>
                      <a:pt x="900" y="709"/>
                    </a:moveTo>
                    <a:lnTo>
                      <a:pt x="919" y="714"/>
                    </a:lnTo>
                    <a:lnTo>
                      <a:pt x="929" y="729"/>
                    </a:lnTo>
                    <a:lnTo>
                      <a:pt x="929" y="748"/>
                    </a:lnTo>
                    <a:lnTo>
                      <a:pt x="914" y="773"/>
                    </a:lnTo>
                    <a:lnTo>
                      <a:pt x="904" y="792"/>
                    </a:lnTo>
                    <a:lnTo>
                      <a:pt x="914" y="811"/>
                    </a:lnTo>
                    <a:lnTo>
                      <a:pt x="934" y="836"/>
                    </a:lnTo>
                    <a:lnTo>
                      <a:pt x="919" y="850"/>
                    </a:lnTo>
                    <a:lnTo>
                      <a:pt x="909" y="850"/>
                    </a:lnTo>
                    <a:lnTo>
                      <a:pt x="890" y="855"/>
                    </a:lnTo>
                    <a:lnTo>
                      <a:pt x="861" y="846"/>
                    </a:lnTo>
                    <a:lnTo>
                      <a:pt x="841" y="850"/>
                    </a:lnTo>
                    <a:lnTo>
                      <a:pt x="841" y="865"/>
                    </a:lnTo>
                    <a:lnTo>
                      <a:pt x="827" y="884"/>
                    </a:lnTo>
                    <a:lnTo>
                      <a:pt x="812" y="884"/>
                    </a:lnTo>
                    <a:lnTo>
                      <a:pt x="802" y="889"/>
                    </a:lnTo>
                    <a:lnTo>
                      <a:pt x="793" y="889"/>
                    </a:lnTo>
                    <a:lnTo>
                      <a:pt x="778" y="875"/>
                    </a:lnTo>
                    <a:lnTo>
                      <a:pt x="763" y="875"/>
                    </a:lnTo>
                    <a:lnTo>
                      <a:pt x="744" y="899"/>
                    </a:lnTo>
                    <a:lnTo>
                      <a:pt x="725" y="914"/>
                    </a:lnTo>
                    <a:lnTo>
                      <a:pt x="695" y="914"/>
                    </a:lnTo>
                    <a:lnTo>
                      <a:pt x="691" y="909"/>
                    </a:lnTo>
                    <a:lnTo>
                      <a:pt x="681" y="909"/>
                    </a:lnTo>
                    <a:lnTo>
                      <a:pt x="661" y="918"/>
                    </a:lnTo>
                    <a:lnTo>
                      <a:pt x="627" y="923"/>
                    </a:lnTo>
                    <a:lnTo>
                      <a:pt x="627" y="943"/>
                    </a:lnTo>
                    <a:lnTo>
                      <a:pt x="613" y="948"/>
                    </a:lnTo>
                    <a:lnTo>
                      <a:pt x="603" y="957"/>
                    </a:lnTo>
                    <a:lnTo>
                      <a:pt x="588" y="977"/>
                    </a:lnTo>
                    <a:lnTo>
                      <a:pt x="584" y="982"/>
                    </a:lnTo>
                    <a:lnTo>
                      <a:pt x="579" y="986"/>
                    </a:lnTo>
                    <a:lnTo>
                      <a:pt x="574" y="1001"/>
                    </a:lnTo>
                    <a:lnTo>
                      <a:pt x="569" y="1011"/>
                    </a:lnTo>
                    <a:lnTo>
                      <a:pt x="564" y="1016"/>
                    </a:lnTo>
                    <a:lnTo>
                      <a:pt x="559" y="1021"/>
                    </a:lnTo>
                    <a:lnTo>
                      <a:pt x="530" y="1021"/>
                    </a:lnTo>
                    <a:lnTo>
                      <a:pt x="520" y="1016"/>
                    </a:lnTo>
                    <a:lnTo>
                      <a:pt x="501" y="1035"/>
                    </a:lnTo>
                    <a:lnTo>
                      <a:pt x="496" y="1045"/>
                    </a:lnTo>
                    <a:lnTo>
                      <a:pt x="477" y="1050"/>
                    </a:lnTo>
                    <a:lnTo>
                      <a:pt x="477" y="1059"/>
                    </a:lnTo>
                    <a:lnTo>
                      <a:pt x="462" y="1059"/>
                    </a:lnTo>
                    <a:lnTo>
                      <a:pt x="448" y="1074"/>
                    </a:lnTo>
                    <a:lnTo>
                      <a:pt x="428" y="1069"/>
                    </a:lnTo>
                    <a:lnTo>
                      <a:pt x="409" y="1055"/>
                    </a:lnTo>
                    <a:lnTo>
                      <a:pt x="399" y="1055"/>
                    </a:lnTo>
                    <a:lnTo>
                      <a:pt x="399" y="1035"/>
                    </a:lnTo>
                    <a:lnTo>
                      <a:pt x="379" y="1030"/>
                    </a:lnTo>
                    <a:lnTo>
                      <a:pt x="375" y="1021"/>
                    </a:lnTo>
                    <a:lnTo>
                      <a:pt x="350" y="1021"/>
                    </a:lnTo>
                    <a:lnTo>
                      <a:pt x="345" y="1001"/>
                    </a:lnTo>
                    <a:lnTo>
                      <a:pt x="350" y="986"/>
                    </a:lnTo>
                    <a:lnTo>
                      <a:pt x="345" y="977"/>
                    </a:lnTo>
                    <a:lnTo>
                      <a:pt x="341" y="957"/>
                    </a:lnTo>
                    <a:lnTo>
                      <a:pt x="326" y="948"/>
                    </a:lnTo>
                    <a:lnTo>
                      <a:pt x="311" y="948"/>
                    </a:lnTo>
                    <a:lnTo>
                      <a:pt x="302" y="952"/>
                    </a:lnTo>
                    <a:lnTo>
                      <a:pt x="287" y="972"/>
                    </a:lnTo>
                    <a:lnTo>
                      <a:pt x="277" y="962"/>
                    </a:lnTo>
                    <a:lnTo>
                      <a:pt x="282" y="952"/>
                    </a:lnTo>
                    <a:lnTo>
                      <a:pt x="292" y="933"/>
                    </a:lnTo>
                    <a:lnTo>
                      <a:pt x="287" y="918"/>
                    </a:lnTo>
                    <a:lnTo>
                      <a:pt x="292" y="909"/>
                    </a:lnTo>
                    <a:lnTo>
                      <a:pt x="273" y="889"/>
                    </a:lnTo>
                    <a:lnTo>
                      <a:pt x="253" y="909"/>
                    </a:lnTo>
                    <a:lnTo>
                      <a:pt x="243" y="904"/>
                    </a:lnTo>
                    <a:lnTo>
                      <a:pt x="248" y="894"/>
                    </a:lnTo>
                    <a:lnTo>
                      <a:pt x="238" y="884"/>
                    </a:lnTo>
                    <a:lnTo>
                      <a:pt x="229" y="894"/>
                    </a:lnTo>
                    <a:lnTo>
                      <a:pt x="195" y="870"/>
                    </a:lnTo>
                    <a:lnTo>
                      <a:pt x="200" y="841"/>
                    </a:lnTo>
                    <a:lnTo>
                      <a:pt x="219" y="821"/>
                    </a:lnTo>
                    <a:lnTo>
                      <a:pt x="209" y="811"/>
                    </a:lnTo>
                    <a:lnTo>
                      <a:pt x="180" y="816"/>
                    </a:lnTo>
                    <a:lnTo>
                      <a:pt x="166" y="807"/>
                    </a:lnTo>
                    <a:lnTo>
                      <a:pt x="166" y="792"/>
                    </a:lnTo>
                    <a:lnTo>
                      <a:pt x="185" y="797"/>
                    </a:lnTo>
                    <a:lnTo>
                      <a:pt x="185" y="782"/>
                    </a:lnTo>
                    <a:lnTo>
                      <a:pt x="156" y="768"/>
                    </a:lnTo>
                    <a:lnTo>
                      <a:pt x="156" y="753"/>
                    </a:lnTo>
                    <a:lnTo>
                      <a:pt x="161" y="743"/>
                    </a:lnTo>
                    <a:lnTo>
                      <a:pt x="156" y="724"/>
                    </a:lnTo>
                    <a:lnTo>
                      <a:pt x="175" y="724"/>
                    </a:lnTo>
                    <a:lnTo>
                      <a:pt x="180" y="705"/>
                    </a:lnTo>
                    <a:lnTo>
                      <a:pt x="195" y="695"/>
                    </a:lnTo>
                    <a:lnTo>
                      <a:pt x="175" y="690"/>
                    </a:lnTo>
                    <a:lnTo>
                      <a:pt x="166" y="671"/>
                    </a:lnTo>
                    <a:lnTo>
                      <a:pt x="175" y="661"/>
                    </a:lnTo>
                    <a:lnTo>
                      <a:pt x="180" y="646"/>
                    </a:lnTo>
                    <a:lnTo>
                      <a:pt x="190" y="651"/>
                    </a:lnTo>
                    <a:lnTo>
                      <a:pt x="200" y="651"/>
                    </a:lnTo>
                    <a:lnTo>
                      <a:pt x="204" y="636"/>
                    </a:lnTo>
                    <a:lnTo>
                      <a:pt x="214" y="632"/>
                    </a:lnTo>
                    <a:lnTo>
                      <a:pt x="204" y="612"/>
                    </a:lnTo>
                    <a:lnTo>
                      <a:pt x="204" y="598"/>
                    </a:lnTo>
                    <a:lnTo>
                      <a:pt x="195" y="588"/>
                    </a:lnTo>
                    <a:lnTo>
                      <a:pt x="209" y="573"/>
                    </a:lnTo>
                    <a:lnTo>
                      <a:pt x="219" y="559"/>
                    </a:lnTo>
                    <a:lnTo>
                      <a:pt x="219" y="539"/>
                    </a:lnTo>
                    <a:lnTo>
                      <a:pt x="204" y="534"/>
                    </a:lnTo>
                    <a:lnTo>
                      <a:pt x="200" y="525"/>
                    </a:lnTo>
                    <a:lnTo>
                      <a:pt x="185" y="520"/>
                    </a:lnTo>
                    <a:lnTo>
                      <a:pt x="175" y="525"/>
                    </a:lnTo>
                    <a:lnTo>
                      <a:pt x="161" y="520"/>
                    </a:lnTo>
                    <a:lnTo>
                      <a:pt x="151" y="505"/>
                    </a:lnTo>
                    <a:lnTo>
                      <a:pt x="136" y="505"/>
                    </a:lnTo>
                    <a:lnTo>
                      <a:pt x="132" y="515"/>
                    </a:lnTo>
                    <a:lnTo>
                      <a:pt x="112" y="515"/>
                    </a:lnTo>
                    <a:lnTo>
                      <a:pt x="107" y="500"/>
                    </a:lnTo>
                    <a:lnTo>
                      <a:pt x="112" y="486"/>
                    </a:lnTo>
                    <a:lnTo>
                      <a:pt x="98" y="481"/>
                    </a:lnTo>
                    <a:lnTo>
                      <a:pt x="88" y="471"/>
                    </a:lnTo>
                    <a:lnTo>
                      <a:pt x="93" y="457"/>
                    </a:lnTo>
                    <a:lnTo>
                      <a:pt x="98" y="452"/>
                    </a:lnTo>
                    <a:lnTo>
                      <a:pt x="88" y="437"/>
                    </a:lnTo>
                    <a:lnTo>
                      <a:pt x="78" y="432"/>
                    </a:lnTo>
                    <a:lnTo>
                      <a:pt x="68" y="432"/>
                    </a:lnTo>
                    <a:lnTo>
                      <a:pt x="63" y="418"/>
                    </a:lnTo>
                    <a:lnTo>
                      <a:pt x="63" y="393"/>
                    </a:lnTo>
                    <a:lnTo>
                      <a:pt x="68" y="379"/>
                    </a:lnTo>
                    <a:lnTo>
                      <a:pt x="54" y="359"/>
                    </a:lnTo>
                    <a:lnTo>
                      <a:pt x="39" y="350"/>
                    </a:lnTo>
                    <a:lnTo>
                      <a:pt x="25" y="350"/>
                    </a:lnTo>
                    <a:lnTo>
                      <a:pt x="25" y="330"/>
                    </a:lnTo>
                    <a:lnTo>
                      <a:pt x="20" y="321"/>
                    </a:lnTo>
                    <a:lnTo>
                      <a:pt x="15" y="311"/>
                    </a:lnTo>
                    <a:lnTo>
                      <a:pt x="10" y="301"/>
                    </a:lnTo>
                    <a:lnTo>
                      <a:pt x="0" y="286"/>
                    </a:lnTo>
                    <a:lnTo>
                      <a:pt x="10" y="272"/>
                    </a:lnTo>
                    <a:lnTo>
                      <a:pt x="15" y="262"/>
                    </a:lnTo>
                    <a:lnTo>
                      <a:pt x="15" y="228"/>
                    </a:lnTo>
                    <a:lnTo>
                      <a:pt x="29" y="214"/>
                    </a:lnTo>
                    <a:lnTo>
                      <a:pt x="39" y="199"/>
                    </a:lnTo>
                    <a:lnTo>
                      <a:pt x="44" y="189"/>
                    </a:lnTo>
                    <a:lnTo>
                      <a:pt x="34" y="189"/>
                    </a:lnTo>
                    <a:lnTo>
                      <a:pt x="25" y="184"/>
                    </a:lnTo>
                    <a:lnTo>
                      <a:pt x="29" y="180"/>
                    </a:lnTo>
                    <a:lnTo>
                      <a:pt x="49" y="150"/>
                    </a:lnTo>
                    <a:lnTo>
                      <a:pt x="78" y="116"/>
                    </a:lnTo>
                    <a:lnTo>
                      <a:pt x="78" y="97"/>
                    </a:lnTo>
                    <a:lnTo>
                      <a:pt x="83" y="82"/>
                    </a:lnTo>
                    <a:lnTo>
                      <a:pt x="88" y="63"/>
                    </a:lnTo>
                    <a:lnTo>
                      <a:pt x="93" y="43"/>
                    </a:lnTo>
                    <a:lnTo>
                      <a:pt x="112" y="34"/>
                    </a:lnTo>
                    <a:lnTo>
                      <a:pt x="127" y="29"/>
                    </a:lnTo>
                    <a:lnTo>
                      <a:pt x="136" y="24"/>
                    </a:lnTo>
                    <a:lnTo>
                      <a:pt x="136" y="0"/>
                    </a:lnTo>
                    <a:lnTo>
                      <a:pt x="141" y="5"/>
                    </a:lnTo>
                    <a:lnTo>
                      <a:pt x="156" y="9"/>
                    </a:lnTo>
                    <a:lnTo>
                      <a:pt x="166" y="48"/>
                    </a:lnTo>
                    <a:lnTo>
                      <a:pt x="146" y="73"/>
                    </a:lnTo>
                    <a:lnTo>
                      <a:pt x="156" y="87"/>
                    </a:lnTo>
                    <a:lnTo>
                      <a:pt x="180" y="82"/>
                    </a:lnTo>
                    <a:lnTo>
                      <a:pt x="190" y="97"/>
                    </a:lnTo>
                    <a:lnTo>
                      <a:pt x="204" y="92"/>
                    </a:lnTo>
                    <a:lnTo>
                      <a:pt x="219" y="107"/>
                    </a:lnTo>
                    <a:lnTo>
                      <a:pt x="219" y="136"/>
                    </a:lnTo>
                    <a:lnTo>
                      <a:pt x="248" y="155"/>
                    </a:lnTo>
                    <a:lnTo>
                      <a:pt x="268" y="150"/>
                    </a:lnTo>
                    <a:lnTo>
                      <a:pt x="277" y="165"/>
                    </a:lnTo>
                    <a:lnTo>
                      <a:pt x="273" y="170"/>
                    </a:lnTo>
                    <a:lnTo>
                      <a:pt x="282" y="180"/>
                    </a:lnTo>
                    <a:lnTo>
                      <a:pt x="282" y="189"/>
                    </a:lnTo>
                    <a:lnTo>
                      <a:pt x="297" y="199"/>
                    </a:lnTo>
                    <a:lnTo>
                      <a:pt x="307" y="184"/>
                    </a:lnTo>
                    <a:lnTo>
                      <a:pt x="316" y="184"/>
                    </a:lnTo>
                    <a:lnTo>
                      <a:pt x="331" y="175"/>
                    </a:lnTo>
                    <a:lnTo>
                      <a:pt x="326" y="170"/>
                    </a:lnTo>
                    <a:lnTo>
                      <a:pt x="341" y="146"/>
                    </a:lnTo>
                    <a:lnTo>
                      <a:pt x="350" y="146"/>
                    </a:lnTo>
                    <a:lnTo>
                      <a:pt x="360" y="136"/>
                    </a:lnTo>
                    <a:lnTo>
                      <a:pt x="375" y="131"/>
                    </a:lnTo>
                    <a:lnTo>
                      <a:pt x="384" y="141"/>
                    </a:lnTo>
                    <a:lnTo>
                      <a:pt x="404" y="136"/>
                    </a:lnTo>
                    <a:lnTo>
                      <a:pt x="428" y="146"/>
                    </a:lnTo>
                    <a:lnTo>
                      <a:pt x="438" y="155"/>
                    </a:lnTo>
                    <a:lnTo>
                      <a:pt x="457" y="180"/>
                    </a:lnTo>
                    <a:lnTo>
                      <a:pt x="462" y="194"/>
                    </a:lnTo>
                    <a:lnTo>
                      <a:pt x="448" y="223"/>
                    </a:lnTo>
                    <a:lnTo>
                      <a:pt x="413" y="243"/>
                    </a:lnTo>
                    <a:lnTo>
                      <a:pt x="428" y="257"/>
                    </a:lnTo>
                    <a:lnTo>
                      <a:pt x="423" y="291"/>
                    </a:lnTo>
                    <a:lnTo>
                      <a:pt x="409" y="306"/>
                    </a:lnTo>
                    <a:lnTo>
                      <a:pt x="409" y="321"/>
                    </a:lnTo>
                    <a:lnTo>
                      <a:pt x="428" y="345"/>
                    </a:lnTo>
                    <a:lnTo>
                      <a:pt x="438" y="364"/>
                    </a:lnTo>
                    <a:lnTo>
                      <a:pt x="438" y="374"/>
                    </a:lnTo>
                    <a:lnTo>
                      <a:pt x="452" y="364"/>
                    </a:lnTo>
                    <a:lnTo>
                      <a:pt x="482" y="350"/>
                    </a:lnTo>
                    <a:lnTo>
                      <a:pt x="491" y="359"/>
                    </a:lnTo>
                    <a:lnTo>
                      <a:pt x="501" y="355"/>
                    </a:lnTo>
                    <a:lnTo>
                      <a:pt x="520" y="364"/>
                    </a:lnTo>
                    <a:lnTo>
                      <a:pt x="535" y="359"/>
                    </a:lnTo>
                    <a:lnTo>
                      <a:pt x="554" y="364"/>
                    </a:lnTo>
                    <a:lnTo>
                      <a:pt x="559" y="374"/>
                    </a:lnTo>
                    <a:lnTo>
                      <a:pt x="588" y="379"/>
                    </a:lnTo>
                    <a:lnTo>
                      <a:pt x="593" y="389"/>
                    </a:lnTo>
                    <a:lnTo>
                      <a:pt x="598" y="398"/>
                    </a:lnTo>
                    <a:lnTo>
                      <a:pt x="593" y="413"/>
                    </a:lnTo>
                    <a:lnTo>
                      <a:pt x="588" y="427"/>
                    </a:lnTo>
                    <a:lnTo>
                      <a:pt x="593" y="447"/>
                    </a:lnTo>
                    <a:lnTo>
                      <a:pt x="603" y="442"/>
                    </a:lnTo>
                    <a:lnTo>
                      <a:pt x="618" y="466"/>
                    </a:lnTo>
                    <a:lnTo>
                      <a:pt x="613" y="476"/>
                    </a:lnTo>
                    <a:lnTo>
                      <a:pt x="623" y="486"/>
                    </a:lnTo>
                    <a:lnTo>
                      <a:pt x="637" y="481"/>
                    </a:lnTo>
                    <a:lnTo>
                      <a:pt x="661" y="486"/>
                    </a:lnTo>
                    <a:lnTo>
                      <a:pt x="661" y="500"/>
                    </a:lnTo>
                    <a:lnTo>
                      <a:pt x="676" y="515"/>
                    </a:lnTo>
                    <a:lnTo>
                      <a:pt x="700" y="530"/>
                    </a:lnTo>
                    <a:lnTo>
                      <a:pt x="700" y="559"/>
                    </a:lnTo>
                    <a:lnTo>
                      <a:pt x="725" y="559"/>
                    </a:lnTo>
                    <a:lnTo>
                      <a:pt x="763" y="573"/>
                    </a:lnTo>
                    <a:lnTo>
                      <a:pt x="773" y="578"/>
                    </a:lnTo>
                    <a:lnTo>
                      <a:pt x="783" y="578"/>
                    </a:lnTo>
                    <a:lnTo>
                      <a:pt x="798" y="583"/>
                    </a:lnTo>
                    <a:lnTo>
                      <a:pt x="793" y="602"/>
                    </a:lnTo>
                    <a:lnTo>
                      <a:pt x="778" y="617"/>
                    </a:lnTo>
                    <a:lnTo>
                      <a:pt x="773" y="632"/>
                    </a:lnTo>
                    <a:lnTo>
                      <a:pt x="788" y="661"/>
                    </a:lnTo>
                    <a:lnTo>
                      <a:pt x="812" y="656"/>
                    </a:lnTo>
                    <a:lnTo>
                      <a:pt x="832" y="656"/>
                    </a:lnTo>
                    <a:lnTo>
                      <a:pt x="841" y="641"/>
                    </a:lnTo>
                    <a:lnTo>
                      <a:pt x="851" y="651"/>
                    </a:lnTo>
                    <a:lnTo>
                      <a:pt x="866" y="651"/>
                    </a:lnTo>
                    <a:lnTo>
                      <a:pt x="890" y="675"/>
                    </a:lnTo>
                    <a:lnTo>
                      <a:pt x="885" y="695"/>
                    </a:lnTo>
                    <a:lnTo>
                      <a:pt x="900" y="705"/>
                    </a:lnTo>
                    <a:lnTo>
                      <a:pt x="900" y="709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2">
                <a:extLst>
                  <a:ext uri="{FF2B5EF4-FFF2-40B4-BE49-F238E27FC236}">
                    <a16:creationId xmlns:a16="http://schemas.microsoft.com/office/drawing/2014/main" id="{74A3728D-1454-CE72-E6E0-921D8FB04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806" y="4000391"/>
                <a:ext cx="277488" cy="193106"/>
              </a:xfrm>
              <a:custGeom>
                <a:avLst/>
                <a:gdLst>
                  <a:gd name="T0" fmla="*/ 909 w 982"/>
                  <a:gd name="T1" fmla="*/ 229 h 681"/>
                  <a:gd name="T2" fmla="*/ 875 w 982"/>
                  <a:gd name="T3" fmla="*/ 282 h 681"/>
                  <a:gd name="T4" fmla="*/ 841 w 982"/>
                  <a:gd name="T5" fmla="*/ 316 h 681"/>
                  <a:gd name="T6" fmla="*/ 889 w 982"/>
                  <a:gd name="T7" fmla="*/ 365 h 681"/>
                  <a:gd name="T8" fmla="*/ 938 w 982"/>
                  <a:gd name="T9" fmla="*/ 306 h 681"/>
                  <a:gd name="T10" fmla="*/ 928 w 982"/>
                  <a:gd name="T11" fmla="*/ 370 h 681"/>
                  <a:gd name="T12" fmla="*/ 977 w 982"/>
                  <a:gd name="T13" fmla="*/ 360 h 681"/>
                  <a:gd name="T14" fmla="*/ 928 w 982"/>
                  <a:gd name="T15" fmla="*/ 379 h 681"/>
                  <a:gd name="T16" fmla="*/ 884 w 982"/>
                  <a:gd name="T17" fmla="*/ 409 h 681"/>
                  <a:gd name="T18" fmla="*/ 821 w 982"/>
                  <a:gd name="T19" fmla="*/ 472 h 681"/>
                  <a:gd name="T20" fmla="*/ 807 w 982"/>
                  <a:gd name="T21" fmla="*/ 540 h 681"/>
                  <a:gd name="T22" fmla="*/ 792 w 982"/>
                  <a:gd name="T23" fmla="*/ 598 h 681"/>
                  <a:gd name="T24" fmla="*/ 777 w 982"/>
                  <a:gd name="T25" fmla="*/ 588 h 681"/>
                  <a:gd name="T26" fmla="*/ 734 w 982"/>
                  <a:gd name="T27" fmla="*/ 574 h 681"/>
                  <a:gd name="T28" fmla="*/ 704 w 982"/>
                  <a:gd name="T29" fmla="*/ 549 h 681"/>
                  <a:gd name="T30" fmla="*/ 656 w 982"/>
                  <a:gd name="T31" fmla="*/ 579 h 681"/>
                  <a:gd name="T32" fmla="*/ 666 w 982"/>
                  <a:gd name="T33" fmla="*/ 618 h 681"/>
                  <a:gd name="T34" fmla="*/ 632 w 982"/>
                  <a:gd name="T35" fmla="*/ 661 h 681"/>
                  <a:gd name="T36" fmla="*/ 588 w 982"/>
                  <a:gd name="T37" fmla="*/ 656 h 681"/>
                  <a:gd name="T38" fmla="*/ 525 w 982"/>
                  <a:gd name="T39" fmla="*/ 656 h 681"/>
                  <a:gd name="T40" fmla="*/ 491 w 982"/>
                  <a:gd name="T41" fmla="*/ 598 h 681"/>
                  <a:gd name="T42" fmla="*/ 437 w 982"/>
                  <a:gd name="T43" fmla="*/ 603 h 681"/>
                  <a:gd name="T44" fmla="*/ 418 w 982"/>
                  <a:gd name="T45" fmla="*/ 549 h 681"/>
                  <a:gd name="T46" fmla="*/ 388 w 982"/>
                  <a:gd name="T47" fmla="*/ 520 h 681"/>
                  <a:gd name="T48" fmla="*/ 301 w 982"/>
                  <a:gd name="T49" fmla="*/ 462 h 681"/>
                  <a:gd name="T50" fmla="*/ 248 w 982"/>
                  <a:gd name="T51" fmla="*/ 433 h 681"/>
                  <a:gd name="T52" fmla="*/ 218 w 982"/>
                  <a:gd name="T53" fmla="*/ 394 h 681"/>
                  <a:gd name="T54" fmla="*/ 218 w 982"/>
                  <a:gd name="T55" fmla="*/ 336 h 681"/>
                  <a:gd name="T56" fmla="*/ 160 w 982"/>
                  <a:gd name="T57" fmla="*/ 306 h 681"/>
                  <a:gd name="T58" fmla="*/ 107 w 982"/>
                  <a:gd name="T59" fmla="*/ 297 h 681"/>
                  <a:gd name="T60" fmla="*/ 53 w 982"/>
                  <a:gd name="T61" fmla="*/ 292 h 681"/>
                  <a:gd name="T62" fmla="*/ 53 w 982"/>
                  <a:gd name="T63" fmla="*/ 204 h 681"/>
                  <a:gd name="T64" fmla="*/ 82 w 982"/>
                  <a:gd name="T65" fmla="*/ 127 h 681"/>
                  <a:gd name="T66" fmla="*/ 9 w 982"/>
                  <a:gd name="T67" fmla="*/ 88 h 681"/>
                  <a:gd name="T68" fmla="*/ 38 w 982"/>
                  <a:gd name="T69" fmla="*/ 49 h 681"/>
                  <a:gd name="T70" fmla="*/ 68 w 982"/>
                  <a:gd name="T71" fmla="*/ 34 h 681"/>
                  <a:gd name="T72" fmla="*/ 102 w 982"/>
                  <a:gd name="T73" fmla="*/ 5 h 681"/>
                  <a:gd name="T74" fmla="*/ 160 w 982"/>
                  <a:gd name="T75" fmla="*/ 15 h 681"/>
                  <a:gd name="T76" fmla="*/ 223 w 982"/>
                  <a:gd name="T77" fmla="*/ 10 h 681"/>
                  <a:gd name="T78" fmla="*/ 252 w 982"/>
                  <a:gd name="T79" fmla="*/ 34 h 681"/>
                  <a:gd name="T80" fmla="*/ 277 w 982"/>
                  <a:gd name="T81" fmla="*/ 24 h 681"/>
                  <a:gd name="T82" fmla="*/ 282 w 982"/>
                  <a:gd name="T83" fmla="*/ 10 h 681"/>
                  <a:gd name="T84" fmla="*/ 301 w 982"/>
                  <a:gd name="T85" fmla="*/ 29 h 681"/>
                  <a:gd name="T86" fmla="*/ 354 w 982"/>
                  <a:gd name="T87" fmla="*/ 49 h 681"/>
                  <a:gd name="T88" fmla="*/ 403 w 982"/>
                  <a:gd name="T89" fmla="*/ 59 h 681"/>
                  <a:gd name="T90" fmla="*/ 466 w 982"/>
                  <a:gd name="T91" fmla="*/ 97 h 681"/>
                  <a:gd name="T92" fmla="*/ 520 w 982"/>
                  <a:gd name="T93" fmla="*/ 102 h 681"/>
                  <a:gd name="T94" fmla="*/ 612 w 982"/>
                  <a:gd name="T95" fmla="*/ 131 h 681"/>
                  <a:gd name="T96" fmla="*/ 670 w 982"/>
                  <a:gd name="T97" fmla="*/ 44 h 681"/>
                  <a:gd name="T98" fmla="*/ 729 w 982"/>
                  <a:gd name="T99" fmla="*/ 112 h 681"/>
                  <a:gd name="T100" fmla="*/ 743 w 982"/>
                  <a:gd name="T101" fmla="*/ 165 h 681"/>
                  <a:gd name="T102" fmla="*/ 807 w 982"/>
                  <a:gd name="T103" fmla="*/ 18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82" h="681">
                    <a:moveTo>
                      <a:pt x="850" y="209"/>
                    </a:moveTo>
                    <a:lnTo>
                      <a:pt x="870" y="219"/>
                    </a:lnTo>
                    <a:lnTo>
                      <a:pt x="889" y="204"/>
                    </a:lnTo>
                    <a:lnTo>
                      <a:pt x="909" y="229"/>
                    </a:lnTo>
                    <a:lnTo>
                      <a:pt x="894" y="243"/>
                    </a:lnTo>
                    <a:lnTo>
                      <a:pt x="879" y="258"/>
                    </a:lnTo>
                    <a:lnTo>
                      <a:pt x="870" y="268"/>
                    </a:lnTo>
                    <a:lnTo>
                      <a:pt x="875" y="282"/>
                    </a:lnTo>
                    <a:lnTo>
                      <a:pt x="870" y="292"/>
                    </a:lnTo>
                    <a:lnTo>
                      <a:pt x="855" y="297"/>
                    </a:lnTo>
                    <a:lnTo>
                      <a:pt x="841" y="297"/>
                    </a:lnTo>
                    <a:lnTo>
                      <a:pt x="841" y="316"/>
                    </a:lnTo>
                    <a:lnTo>
                      <a:pt x="845" y="336"/>
                    </a:lnTo>
                    <a:lnTo>
                      <a:pt x="860" y="350"/>
                    </a:lnTo>
                    <a:lnTo>
                      <a:pt x="875" y="360"/>
                    </a:lnTo>
                    <a:lnTo>
                      <a:pt x="889" y="365"/>
                    </a:lnTo>
                    <a:lnTo>
                      <a:pt x="909" y="360"/>
                    </a:lnTo>
                    <a:lnTo>
                      <a:pt x="923" y="350"/>
                    </a:lnTo>
                    <a:lnTo>
                      <a:pt x="933" y="326"/>
                    </a:lnTo>
                    <a:lnTo>
                      <a:pt x="938" y="306"/>
                    </a:lnTo>
                    <a:lnTo>
                      <a:pt x="957" y="292"/>
                    </a:lnTo>
                    <a:lnTo>
                      <a:pt x="972" y="292"/>
                    </a:lnTo>
                    <a:lnTo>
                      <a:pt x="967" y="297"/>
                    </a:lnTo>
                    <a:lnTo>
                      <a:pt x="928" y="370"/>
                    </a:lnTo>
                    <a:lnTo>
                      <a:pt x="947" y="360"/>
                    </a:lnTo>
                    <a:lnTo>
                      <a:pt x="977" y="350"/>
                    </a:lnTo>
                    <a:lnTo>
                      <a:pt x="982" y="355"/>
                    </a:lnTo>
                    <a:lnTo>
                      <a:pt x="977" y="360"/>
                    </a:lnTo>
                    <a:lnTo>
                      <a:pt x="962" y="360"/>
                    </a:lnTo>
                    <a:lnTo>
                      <a:pt x="957" y="365"/>
                    </a:lnTo>
                    <a:lnTo>
                      <a:pt x="947" y="379"/>
                    </a:lnTo>
                    <a:lnTo>
                      <a:pt x="928" y="379"/>
                    </a:lnTo>
                    <a:lnTo>
                      <a:pt x="913" y="389"/>
                    </a:lnTo>
                    <a:lnTo>
                      <a:pt x="904" y="394"/>
                    </a:lnTo>
                    <a:lnTo>
                      <a:pt x="894" y="399"/>
                    </a:lnTo>
                    <a:lnTo>
                      <a:pt x="884" y="409"/>
                    </a:lnTo>
                    <a:lnTo>
                      <a:pt x="870" y="413"/>
                    </a:lnTo>
                    <a:lnTo>
                      <a:pt x="860" y="423"/>
                    </a:lnTo>
                    <a:lnTo>
                      <a:pt x="836" y="447"/>
                    </a:lnTo>
                    <a:lnTo>
                      <a:pt x="821" y="472"/>
                    </a:lnTo>
                    <a:lnTo>
                      <a:pt x="816" y="477"/>
                    </a:lnTo>
                    <a:lnTo>
                      <a:pt x="811" y="486"/>
                    </a:lnTo>
                    <a:lnTo>
                      <a:pt x="811" y="525"/>
                    </a:lnTo>
                    <a:lnTo>
                      <a:pt x="807" y="540"/>
                    </a:lnTo>
                    <a:lnTo>
                      <a:pt x="807" y="564"/>
                    </a:lnTo>
                    <a:lnTo>
                      <a:pt x="802" y="579"/>
                    </a:lnTo>
                    <a:lnTo>
                      <a:pt x="797" y="588"/>
                    </a:lnTo>
                    <a:lnTo>
                      <a:pt x="792" y="598"/>
                    </a:lnTo>
                    <a:lnTo>
                      <a:pt x="777" y="603"/>
                    </a:lnTo>
                    <a:lnTo>
                      <a:pt x="772" y="603"/>
                    </a:lnTo>
                    <a:lnTo>
                      <a:pt x="777" y="598"/>
                    </a:lnTo>
                    <a:lnTo>
                      <a:pt x="777" y="588"/>
                    </a:lnTo>
                    <a:lnTo>
                      <a:pt x="782" y="579"/>
                    </a:lnTo>
                    <a:lnTo>
                      <a:pt x="763" y="564"/>
                    </a:lnTo>
                    <a:lnTo>
                      <a:pt x="753" y="574"/>
                    </a:lnTo>
                    <a:lnTo>
                      <a:pt x="734" y="574"/>
                    </a:lnTo>
                    <a:lnTo>
                      <a:pt x="729" y="564"/>
                    </a:lnTo>
                    <a:lnTo>
                      <a:pt x="724" y="554"/>
                    </a:lnTo>
                    <a:lnTo>
                      <a:pt x="709" y="554"/>
                    </a:lnTo>
                    <a:lnTo>
                      <a:pt x="704" y="549"/>
                    </a:lnTo>
                    <a:lnTo>
                      <a:pt x="695" y="545"/>
                    </a:lnTo>
                    <a:lnTo>
                      <a:pt x="675" y="554"/>
                    </a:lnTo>
                    <a:lnTo>
                      <a:pt x="675" y="574"/>
                    </a:lnTo>
                    <a:lnTo>
                      <a:pt x="656" y="579"/>
                    </a:lnTo>
                    <a:lnTo>
                      <a:pt x="646" y="593"/>
                    </a:lnTo>
                    <a:lnTo>
                      <a:pt x="651" y="608"/>
                    </a:lnTo>
                    <a:lnTo>
                      <a:pt x="670" y="608"/>
                    </a:lnTo>
                    <a:lnTo>
                      <a:pt x="666" y="618"/>
                    </a:lnTo>
                    <a:lnTo>
                      <a:pt x="661" y="627"/>
                    </a:lnTo>
                    <a:lnTo>
                      <a:pt x="651" y="637"/>
                    </a:lnTo>
                    <a:lnTo>
                      <a:pt x="636" y="652"/>
                    </a:lnTo>
                    <a:lnTo>
                      <a:pt x="632" y="661"/>
                    </a:lnTo>
                    <a:lnTo>
                      <a:pt x="622" y="681"/>
                    </a:lnTo>
                    <a:lnTo>
                      <a:pt x="612" y="681"/>
                    </a:lnTo>
                    <a:lnTo>
                      <a:pt x="597" y="671"/>
                    </a:lnTo>
                    <a:lnTo>
                      <a:pt x="588" y="656"/>
                    </a:lnTo>
                    <a:lnTo>
                      <a:pt x="573" y="647"/>
                    </a:lnTo>
                    <a:lnTo>
                      <a:pt x="559" y="652"/>
                    </a:lnTo>
                    <a:lnTo>
                      <a:pt x="544" y="661"/>
                    </a:lnTo>
                    <a:lnTo>
                      <a:pt x="525" y="656"/>
                    </a:lnTo>
                    <a:lnTo>
                      <a:pt x="525" y="652"/>
                    </a:lnTo>
                    <a:lnTo>
                      <a:pt x="510" y="642"/>
                    </a:lnTo>
                    <a:lnTo>
                      <a:pt x="515" y="622"/>
                    </a:lnTo>
                    <a:lnTo>
                      <a:pt x="491" y="598"/>
                    </a:lnTo>
                    <a:lnTo>
                      <a:pt x="476" y="598"/>
                    </a:lnTo>
                    <a:lnTo>
                      <a:pt x="466" y="588"/>
                    </a:lnTo>
                    <a:lnTo>
                      <a:pt x="457" y="603"/>
                    </a:lnTo>
                    <a:lnTo>
                      <a:pt x="437" y="603"/>
                    </a:lnTo>
                    <a:lnTo>
                      <a:pt x="413" y="608"/>
                    </a:lnTo>
                    <a:lnTo>
                      <a:pt x="398" y="579"/>
                    </a:lnTo>
                    <a:lnTo>
                      <a:pt x="403" y="564"/>
                    </a:lnTo>
                    <a:lnTo>
                      <a:pt x="418" y="549"/>
                    </a:lnTo>
                    <a:lnTo>
                      <a:pt x="423" y="530"/>
                    </a:lnTo>
                    <a:lnTo>
                      <a:pt x="408" y="525"/>
                    </a:lnTo>
                    <a:lnTo>
                      <a:pt x="398" y="525"/>
                    </a:lnTo>
                    <a:lnTo>
                      <a:pt x="388" y="520"/>
                    </a:lnTo>
                    <a:lnTo>
                      <a:pt x="350" y="506"/>
                    </a:lnTo>
                    <a:lnTo>
                      <a:pt x="325" y="506"/>
                    </a:lnTo>
                    <a:lnTo>
                      <a:pt x="325" y="477"/>
                    </a:lnTo>
                    <a:lnTo>
                      <a:pt x="301" y="462"/>
                    </a:lnTo>
                    <a:lnTo>
                      <a:pt x="286" y="447"/>
                    </a:lnTo>
                    <a:lnTo>
                      <a:pt x="286" y="433"/>
                    </a:lnTo>
                    <a:lnTo>
                      <a:pt x="262" y="428"/>
                    </a:lnTo>
                    <a:lnTo>
                      <a:pt x="248" y="433"/>
                    </a:lnTo>
                    <a:lnTo>
                      <a:pt x="238" y="423"/>
                    </a:lnTo>
                    <a:lnTo>
                      <a:pt x="243" y="413"/>
                    </a:lnTo>
                    <a:lnTo>
                      <a:pt x="228" y="389"/>
                    </a:lnTo>
                    <a:lnTo>
                      <a:pt x="218" y="394"/>
                    </a:lnTo>
                    <a:lnTo>
                      <a:pt x="213" y="374"/>
                    </a:lnTo>
                    <a:lnTo>
                      <a:pt x="218" y="360"/>
                    </a:lnTo>
                    <a:lnTo>
                      <a:pt x="223" y="345"/>
                    </a:lnTo>
                    <a:lnTo>
                      <a:pt x="218" y="336"/>
                    </a:lnTo>
                    <a:lnTo>
                      <a:pt x="213" y="326"/>
                    </a:lnTo>
                    <a:lnTo>
                      <a:pt x="184" y="321"/>
                    </a:lnTo>
                    <a:lnTo>
                      <a:pt x="179" y="311"/>
                    </a:lnTo>
                    <a:lnTo>
                      <a:pt x="160" y="306"/>
                    </a:lnTo>
                    <a:lnTo>
                      <a:pt x="145" y="311"/>
                    </a:lnTo>
                    <a:lnTo>
                      <a:pt x="126" y="302"/>
                    </a:lnTo>
                    <a:lnTo>
                      <a:pt x="116" y="306"/>
                    </a:lnTo>
                    <a:lnTo>
                      <a:pt x="107" y="297"/>
                    </a:lnTo>
                    <a:lnTo>
                      <a:pt x="77" y="311"/>
                    </a:lnTo>
                    <a:lnTo>
                      <a:pt x="63" y="321"/>
                    </a:lnTo>
                    <a:lnTo>
                      <a:pt x="63" y="311"/>
                    </a:lnTo>
                    <a:lnTo>
                      <a:pt x="53" y="292"/>
                    </a:lnTo>
                    <a:lnTo>
                      <a:pt x="34" y="268"/>
                    </a:lnTo>
                    <a:lnTo>
                      <a:pt x="34" y="253"/>
                    </a:lnTo>
                    <a:lnTo>
                      <a:pt x="48" y="238"/>
                    </a:lnTo>
                    <a:lnTo>
                      <a:pt x="53" y="204"/>
                    </a:lnTo>
                    <a:lnTo>
                      <a:pt x="38" y="190"/>
                    </a:lnTo>
                    <a:lnTo>
                      <a:pt x="73" y="170"/>
                    </a:lnTo>
                    <a:lnTo>
                      <a:pt x="87" y="141"/>
                    </a:lnTo>
                    <a:lnTo>
                      <a:pt x="82" y="127"/>
                    </a:lnTo>
                    <a:lnTo>
                      <a:pt x="63" y="102"/>
                    </a:lnTo>
                    <a:lnTo>
                      <a:pt x="53" y="93"/>
                    </a:lnTo>
                    <a:lnTo>
                      <a:pt x="29" y="83"/>
                    </a:lnTo>
                    <a:lnTo>
                      <a:pt x="9" y="88"/>
                    </a:lnTo>
                    <a:lnTo>
                      <a:pt x="0" y="78"/>
                    </a:lnTo>
                    <a:lnTo>
                      <a:pt x="14" y="49"/>
                    </a:lnTo>
                    <a:lnTo>
                      <a:pt x="24" y="59"/>
                    </a:lnTo>
                    <a:lnTo>
                      <a:pt x="38" y="49"/>
                    </a:lnTo>
                    <a:lnTo>
                      <a:pt x="38" y="39"/>
                    </a:lnTo>
                    <a:lnTo>
                      <a:pt x="48" y="34"/>
                    </a:lnTo>
                    <a:lnTo>
                      <a:pt x="53" y="44"/>
                    </a:lnTo>
                    <a:lnTo>
                      <a:pt x="68" y="34"/>
                    </a:lnTo>
                    <a:lnTo>
                      <a:pt x="77" y="44"/>
                    </a:lnTo>
                    <a:lnTo>
                      <a:pt x="82" y="39"/>
                    </a:lnTo>
                    <a:lnTo>
                      <a:pt x="82" y="10"/>
                    </a:lnTo>
                    <a:lnTo>
                      <a:pt x="102" y="5"/>
                    </a:lnTo>
                    <a:lnTo>
                      <a:pt x="111" y="15"/>
                    </a:lnTo>
                    <a:lnTo>
                      <a:pt x="121" y="5"/>
                    </a:lnTo>
                    <a:lnTo>
                      <a:pt x="160" y="10"/>
                    </a:lnTo>
                    <a:lnTo>
                      <a:pt x="160" y="15"/>
                    </a:lnTo>
                    <a:lnTo>
                      <a:pt x="184" y="15"/>
                    </a:lnTo>
                    <a:lnTo>
                      <a:pt x="199" y="5"/>
                    </a:lnTo>
                    <a:lnTo>
                      <a:pt x="209" y="15"/>
                    </a:lnTo>
                    <a:lnTo>
                      <a:pt x="223" y="10"/>
                    </a:lnTo>
                    <a:lnTo>
                      <a:pt x="238" y="5"/>
                    </a:lnTo>
                    <a:lnTo>
                      <a:pt x="248" y="10"/>
                    </a:lnTo>
                    <a:lnTo>
                      <a:pt x="248" y="24"/>
                    </a:lnTo>
                    <a:lnTo>
                      <a:pt x="252" y="34"/>
                    </a:lnTo>
                    <a:lnTo>
                      <a:pt x="262" y="39"/>
                    </a:lnTo>
                    <a:lnTo>
                      <a:pt x="267" y="34"/>
                    </a:lnTo>
                    <a:lnTo>
                      <a:pt x="272" y="29"/>
                    </a:lnTo>
                    <a:lnTo>
                      <a:pt x="277" y="24"/>
                    </a:lnTo>
                    <a:lnTo>
                      <a:pt x="282" y="34"/>
                    </a:lnTo>
                    <a:lnTo>
                      <a:pt x="291" y="29"/>
                    </a:lnTo>
                    <a:lnTo>
                      <a:pt x="286" y="20"/>
                    </a:lnTo>
                    <a:lnTo>
                      <a:pt x="282" y="10"/>
                    </a:lnTo>
                    <a:lnTo>
                      <a:pt x="282" y="0"/>
                    </a:lnTo>
                    <a:lnTo>
                      <a:pt x="286" y="5"/>
                    </a:lnTo>
                    <a:lnTo>
                      <a:pt x="291" y="10"/>
                    </a:lnTo>
                    <a:lnTo>
                      <a:pt x="301" y="29"/>
                    </a:lnTo>
                    <a:lnTo>
                      <a:pt x="316" y="29"/>
                    </a:lnTo>
                    <a:lnTo>
                      <a:pt x="325" y="39"/>
                    </a:lnTo>
                    <a:lnTo>
                      <a:pt x="345" y="44"/>
                    </a:lnTo>
                    <a:lnTo>
                      <a:pt x="354" y="49"/>
                    </a:lnTo>
                    <a:lnTo>
                      <a:pt x="374" y="44"/>
                    </a:lnTo>
                    <a:lnTo>
                      <a:pt x="379" y="54"/>
                    </a:lnTo>
                    <a:lnTo>
                      <a:pt x="388" y="63"/>
                    </a:lnTo>
                    <a:lnTo>
                      <a:pt x="403" y="59"/>
                    </a:lnTo>
                    <a:lnTo>
                      <a:pt x="413" y="68"/>
                    </a:lnTo>
                    <a:lnTo>
                      <a:pt x="447" y="83"/>
                    </a:lnTo>
                    <a:lnTo>
                      <a:pt x="457" y="112"/>
                    </a:lnTo>
                    <a:lnTo>
                      <a:pt x="466" y="97"/>
                    </a:lnTo>
                    <a:lnTo>
                      <a:pt x="476" y="107"/>
                    </a:lnTo>
                    <a:lnTo>
                      <a:pt x="500" y="97"/>
                    </a:lnTo>
                    <a:lnTo>
                      <a:pt x="515" y="83"/>
                    </a:lnTo>
                    <a:lnTo>
                      <a:pt x="520" y="102"/>
                    </a:lnTo>
                    <a:lnTo>
                      <a:pt x="554" y="107"/>
                    </a:lnTo>
                    <a:lnTo>
                      <a:pt x="583" y="117"/>
                    </a:lnTo>
                    <a:lnTo>
                      <a:pt x="597" y="122"/>
                    </a:lnTo>
                    <a:lnTo>
                      <a:pt x="612" y="131"/>
                    </a:lnTo>
                    <a:lnTo>
                      <a:pt x="636" y="117"/>
                    </a:lnTo>
                    <a:lnTo>
                      <a:pt x="656" y="93"/>
                    </a:lnTo>
                    <a:lnTo>
                      <a:pt x="661" y="63"/>
                    </a:lnTo>
                    <a:lnTo>
                      <a:pt x="670" y="44"/>
                    </a:lnTo>
                    <a:lnTo>
                      <a:pt x="680" y="44"/>
                    </a:lnTo>
                    <a:lnTo>
                      <a:pt x="690" y="63"/>
                    </a:lnTo>
                    <a:lnTo>
                      <a:pt x="709" y="78"/>
                    </a:lnTo>
                    <a:lnTo>
                      <a:pt x="729" y="112"/>
                    </a:lnTo>
                    <a:lnTo>
                      <a:pt x="724" y="127"/>
                    </a:lnTo>
                    <a:lnTo>
                      <a:pt x="734" y="136"/>
                    </a:lnTo>
                    <a:lnTo>
                      <a:pt x="734" y="151"/>
                    </a:lnTo>
                    <a:lnTo>
                      <a:pt x="743" y="165"/>
                    </a:lnTo>
                    <a:lnTo>
                      <a:pt x="758" y="165"/>
                    </a:lnTo>
                    <a:lnTo>
                      <a:pt x="763" y="180"/>
                    </a:lnTo>
                    <a:lnTo>
                      <a:pt x="792" y="190"/>
                    </a:lnTo>
                    <a:lnTo>
                      <a:pt x="807" y="180"/>
                    </a:lnTo>
                    <a:lnTo>
                      <a:pt x="831" y="185"/>
                    </a:lnTo>
                    <a:lnTo>
                      <a:pt x="831" y="199"/>
                    </a:lnTo>
                    <a:lnTo>
                      <a:pt x="850" y="209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FD52CFE9-4A7A-7C36-B66C-7EC8DDA9D0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8170" y="3851100"/>
                <a:ext cx="533879" cy="301828"/>
              </a:xfrm>
              <a:custGeom>
                <a:avLst/>
                <a:gdLst>
                  <a:gd name="T0" fmla="*/ 1808 w 1886"/>
                  <a:gd name="T1" fmla="*/ 530 h 1065"/>
                  <a:gd name="T2" fmla="*/ 1813 w 1886"/>
                  <a:gd name="T3" fmla="*/ 657 h 1065"/>
                  <a:gd name="T4" fmla="*/ 1818 w 1886"/>
                  <a:gd name="T5" fmla="*/ 768 h 1065"/>
                  <a:gd name="T6" fmla="*/ 1837 w 1886"/>
                  <a:gd name="T7" fmla="*/ 846 h 1065"/>
                  <a:gd name="T8" fmla="*/ 1789 w 1886"/>
                  <a:gd name="T9" fmla="*/ 885 h 1065"/>
                  <a:gd name="T10" fmla="*/ 1740 w 1886"/>
                  <a:gd name="T11" fmla="*/ 909 h 1065"/>
                  <a:gd name="T12" fmla="*/ 1614 w 1886"/>
                  <a:gd name="T13" fmla="*/ 929 h 1065"/>
                  <a:gd name="T14" fmla="*/ 1516 w 1886"/>
                  <a:gd name="T15" fmla="*/ 929 h 1065"/>
                  <a:gd name="T16" fmla="*/ 1468 w 1886"/>
                  <a:gd name="T17" fmla="*/ 973 h 1065"/>
                  <a:gd name="T18" fmla="*/ 1405 w 1886"/>
                  <a:gd name="T19" fmla="*/ 1021 h 1065"/>
                  <a:gd name="T20" fmla="*/ 1341 w 1886"/>
                  <a:gd name="T21" fmla="*/ 1050 h 1065"/>
                  <a:gd name="T22" fmla="*/ 1249 w 1886"/>
                  <a:gd name="T23" fmla="*/ 1021 h 1065"/>
                  <a:gd name="T24" fmla="*/ 1181 w 1886"/>
                  <a:gd name="T25" fmla="*/ 1016 h 1065"/>
                  <a:gd name="T26" fmla="*/ 1147 w 1886"/>
                  <a:gd name="T27" fmla="*/ 958 h 1065"/>
                  <a:gd name="T28" fmla="*/ 1093 w 1886"/>
                  <a:gd name="T29" fmla="*/ 900 h 1065"/>
                  <a:gd name="T30" fmla="*/ 1016 w 1886"/>
                  <a:gd name="T31" fmla="*/ 953 h 1065"/>
                  <a:gd name="T32" fmla="*/ 952 w 1886"/>
                  <a:gd name="T33" fmla="*/ 1002 h 1065"/>
                  <a:gd name="T34" fmla="*/ 836 w 1886"/>
                  <a:gd name="T35" fmla="*/ 1021 h 1065"/>
                  <a:gd name="T36" fmla="*/ 724 w 1886"/>
                  <a:gd name="T37" fmla="*/ 992 h 1065"/>
                  <a:gd name="T38" fmla="*/ 656 w 1886"/>
                  <a:gd name="T39" fmla="*/ 885 h 1065"/>
                  <a:gd name="T40" fmla="*/ 627 w 1886"/>
                  <a:gd name="T41" fmla="*/ 822 h 1065"/>
                  <a:gd name="T42" fmla="*/ 544 w 1886"/>
                  <a:gd name="T43" fmla="*/ 895 h 1065"/>
                  <a:gd name="T44" fmla="*/ 510 w 1886"/>
                  <a:gd name="T45" fmla="*/ 827 h 1065"/>
                  <a:gd name="T46" fmla="*/ 564 w 1886"/>
                  <a:gd name="T47" fmla="*/ 759 h 1065"/>
                  <a:gd name="T48" fmla="*/ 462 w 1886"/>
                  <a:gd name="T49" fmla="*/ 710 h 1065"/>
                  <a:gd name="T50" fmla="*/ 389 w 1886"/>
                  <a:gd name="T51" fmla="*/ 666 h 1065"/>
                  <a:gd name="T52" fmla="*/ 325 w 1886"/>
                  <a:gd name="T53" fmla="*/ 574 h 1065"/>
                  <a:gd name="T54" fmla="*/ 238 w 1886"/>
                  <a:gd name="T55" fmla="*/ 647 h 1065"/>
                  <a:gd name="T56" fmla="*/ 121 w 1886"/>
                  <a:gd name="T57" fmla="*/ 627 h 1065"/>
                  <a:gd name="T58" fmla="*/ 34 w 1886"/>
                  <a:gd name="T59" fmla="*/ 584 h 1065"/>
                  <a:gd name="T60" fmla="*/ 9 w 1886"/>
                  <a:gd name="T61" fmla="*/ 535 h 1065"/>
                  <a:gd name="T62" fmla="*/ 78 w 1886"/>
                  <a:gd name="T63" fmla="*/ 482 h 1065"/>
                  <a:gd name="T64" fmla="*/ 131 w 1886"/>
                  <a:gd name="T65" fmla="*/ 452 h 1065"/>
                  <a:gd name="T66" fmla="*/ 228 w 1886"/>
                  <a:gd name="T67" fmla="*/ 370 h 1065"/>
                  <a:gd name="T68" fmla="*/ 330 w 1886"/>
                  <a:gd name="T69" fmla="*/ 302 h 1065"/>
                  <a:gd name="T70" fmla="*/ 418 w 1886"/>
                  <a:gd name="T71" fmla="*/ 243 h 1065"/>
                  <a:gd name="T72" fmla="*/ 442 w 1886"/>
                  <a:gd name="T73" fmla="*/ 195 h 1065"/>
                  <a:gd name="T74" fmla="*/ 496 w 1886"/>
                  <a:gd name="T75" fmla="*/ 175 h 1065"/>
                  <a:gd name="T76" fmla="*/ 573 w 1886"/>
                  <a:gd name="T77" fmla="*/ 93 h 1065"/>
                  <a:gd name="T78" fmla="*/ 612 w 1886"/>
                  <a:gd name="T79" fmla="*/ 64 h 1065"/>
                  <a:gd name="T80" fmla="*/ 656 w 1886"/>
                  <a:gd name="T81" fmla="*/ 78 h 1065"/>
                  <a:gd name="T82" fmla="*/ 743 w 1886"/>
                  <a:gd name="T83" fmla="*/ 112 h 1065"/>
                  <a:gd name="T84" fmla="*/ 787 w 1886"/>
                  <a:gd name="T85" fmla="*/ 122 h 1065"/>
                  <a:gd name="T86" fmla="*/ 807 w 1886"/>
                  <a:gd name="T87" fmla="*/ 39 h 1065"/>
                  <a:gd name="T88" fmla="*/ 880 w 1886"/>
                  <a:gd name="T89" fmla="*/ 25 h 1065"/>
                  <a:gd name="T90" fmla="*/ 880 w 1886"/>
                  <a:gd name="T91" fmla="*/ 93 h 1065"/>
                  <a:gd name="T92" fmla="*/ 938 w 1886"/>
                  <a:gd name="T93" fmla="*/ 156 h 1065"/>
                  <a:gd name="T94" fmla="*/ 967 w 1886"/>
                  <a:gd name="T95" fmla="*/ 204 h 1065"/>
                  <a:gd name="T96" fmla="*/ 1045 w 1886"/>
                  <a:gd name="T97" fmla="*/ 243 h 1065"/>
                  <a:gd name="T98" fmla="*/ 1093 w 1886"/>
                  <a:gd name="T99" fmla="*/ 248 h 1065"/>
                  <a:gd name="T100" fmla="*/ 1157 w 1886"/>
                  <a:gd name="T101" fmla="*/ 282 h 1065"/>
                  <a:gd name="T102" fmla="*/ 1215 w 1886"/>
                  <a:gd name="T103" fmla="*/ 350 h 1065"/>
                  <a:gd name="T104" fmla="*/ 1283 w 1886"/>
                  <a:gd name="T105" fmla="*/ 433 h 1065"/>
                  <a:gd name="T106" fmla="*/ 1409 w 1886"/>
                  <a:gd name="T107" fmla="*/ 496 h 1065"/>
                  <a:gd name="T108" fmla="*/ 1502 w 1886"/>
                  <a:gd name="T109" fmla="*/ 550 h 1065"/>
                  <a:gd name="T110" fmla="*/ 1623 w 1886"/>
                  <a:gd name="T111" fmla="*/ 559 h 1065"/>
                  <a:gd name="T112" fmla="*/ 933 w 1886"/>
                  <a:gd name="T113" fmla="*/ 151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86" h="1065">
                    <a:moveTo>
                      <a:pt x="1711" y="520"/>
                    </a:moveTo>
                    <a:lnTo>
                      <a:pt x="1745" y="491"/>
                    </a:lnTo>
                    <a:lnTo>
                      <a:pt x="1789" y="511"/>
                    </a:lnTo>
                    <a:lnTo>
                      <a:pt x="1784" y="525"/>
                    </a:lnTo>
                    <a:lnTo>
                      <a:pt x="1803" y="535"/>
                    </a:lnTo>
                    <a:lnTo>
                      <a:pt x="1808" y="530"/>
                    </a:lnTo>
                    <a:lnTo>
                      <a:pt x="1818" y="530"/>
                    </a:lnTo>
                    <a:lnTo>
                      <a:pt x="1823" y="525"/>
                    </a:lnTo>
                    <a:lnTo>
                      <a:pt x="1837" y="535"/>
                    </a:lnTo>
                    <a:lnTo>
                      <a:pt x="1837" y="535"/>
                    </a:lnTo>
                    <a:lnTo>
                      <a:pt x="1886" y="569"/>
                    </a:lnTo>
                    <a:lnTo>
                      <a:pt x="1813" y="657"/>
                    </a:lnTo>
                    <a:lnTo>
                      <a:pt x="1852" y="691"/>
                    </a:lnTo>
                    <a:lnTo>
                      <a:pt x="1842" y="700"/>
                    </a:lnTo>
                    <a:lnTo>
                      <a:pt x="1832" y="715"/>
                    </a:lnTo>
                    <a:lnTo>
                      <a:pt x="1832" y="734"/>
                    </a:lnTo>
                    <a:lnTo>
                      <a:pt x="1823" y="734"/>
                    </a:lnTo>
                    <a:lnTo>
                      <a:pt x="1818" y="768"/>
                    </a:lnTo>
                    <a:lnTo>
                      <a:pt x="1832" y="788"/>
                    </a:lnTo>
                    <a:lnTo>
                      <a:pt x="1847" y="778"/>
                    </a:lnTo>
                    <a:lnTo>
                      <a:pt x="1847" y="793"/>
                    </a:lnTo>
                    <a:lnTo>
                      <a:pt x="1837" y="807"/>
                    </a:lnTo>
                    <a:lnTo>
                      <a:pt x="1842" y="827"/>
                    </a:lnTo>
                    <a:lnTo>
                      <a:pt x="1837" y="846"/>
                    </a:lnTo>
                    <a:lnTo>
                      <a:pt x="1832" y="866"/>
                    </a:lnTo>
                    <a:lnTo>
                      <a:pt x="1827" y="890"/>
                    </a:lnTo>
                    <a:lnTo>
                      <a:pt x="1818" y="900"/>
                    </a:lnTo>
                    <a:lnTo>
                      <a:pt x="1813" y="890"/>
                    </a:lnTo>
                    <a:lnTo>
                      <a:pt x="1798" y="890"/>
                    </a:lnTo>
                    <a:lnTo>
                      <a:pt x="1789" y="885"/>
                    </a:lnTo>
                    <a:lnTo>
                      <a:pt x="1779" y="866"/>
                    </a:lnTo>
                    <a:lnTo>
                      <a:pt x="1764" y="856"/>
                    </a:lnTo>
                    <a:lnTo>
                      <a:pt x="1755" y="861"/>
                    </a:lnTo>
                    <a:lnTo>
                      <a:pt x="1755" y="880"/>
                    </a:lnTo>
                    <a:lnTo>
                      <a:pt x="1740" y="885"/>
                    </a:lnTo>
                    <a:lnTo>
                      <a:pt x="1740" y="909"/>
                    </a:lnTo>
                    <a:lnTo>
                      <a:pt x="1711" y="909"/>
                    </a:lnTo>
                    <a:lnTo>
                      <a:pt x="1696" y="895"/>
                    </a:lnTo>
                    <a:lnTo>
                      <a:pt x="1672" y="900"/>
                    </a:lnTo>
                    <a:lnTo>
                      <a:pt x="1652" y="904"/>
                    </a:lnTo>
                    <a:lnTo>
                      <a:pt x="1638" y="934"/>
                    </a:lnTo>
                    <a:lnTo>
                      <a:pt x="1614" y="929"/>
                    </a:lnTo>
                    <a:lnTo>
                      <a:pt x="1609" y="914"/>
                    </a:lnTo>
                    <a:lnTo>
                      <a:pt x="1589" y="919"/>
                    </a:lnTo>
                    <a:lnTo>
                      <a:pt x="1560" y="909"/>
                    </a:lnTo>
                    <a:lnTo>
                      <a:pt x="1560" y="900"/>
                    </a:lnTo>
                    <a:lnTo>
                      <a:pt x="1531" y="914"/>
                    </a:lnTo>
                    <a:lnTo>
                      <a:pt x="1516" y="929"/>
                    </a:lnTo>
                    <a:lnTo>
                      <a:pt x="1516" y="948"/>
                    </a:lnTo>
                    <a:lnTo>
                      <a:pt x="1507" y="958"/>
                    </a:lnTo>
                    <a:lnTo>
                      <a:pt x="1482" y="953"/>
                    </a:lnTo>
                    <a:lnTo>
                      <a:pt x="1458" y="953"/>
                    </a:lnTo>
                    <a:lnTo>
                      <a:pt x="1468" y="963"/>
                    </a:lnTo>
                    <a:lnTo>
                      <a:pt x="1468" y="973"/>
                    </a:lnTo>
                    <a:lnTo>
                      <a:pt x="1439" y="982"/>
                    </a:lnTo>
                    <a:lnTo>
                      <a:pt x="1439" y="1002"/>
                    </a:lnTo>
                    <a:lnTo>
                      <a:pt x="1429" y="1011"/>
                    </a:lnTo>
                    <a:lnTo>
                      <a:pt x="1434" y="1016"/>
                    </a:lnTo>
                    <a:lnTo>
                      <a:pt x="1414" y="1026"/>
                    </a:lnTo>
                    <a:lnTo>
                      <a:pt x="1405" y="1021"/>
                    </a:lnTo>
                    <a:lnTo>
                      <a:pt x="1385" y="1031"/>
                    </a:lnTo>
                    <a:lnTo>
                      <a:pt x="1375" y="1041"/>
                    </a:lnTo>
                    <a:lnTo>
                      <a:pt x="1371" y="1050"/>
                    </a:lnTo>
                    <a:lnTo>
                      <a:pt x="1375" y="1065"/>
                    </a:lnTo>
                    <a:lnTo>
                      <a:pt x="1356" y="1060"/>
                    </a:lnTo>
                    <a:lnTo>
                      <a:pt x="1341" y="1050"/>
                    </a:lnTo>
                    <a:lnTo>
                      <a:pt x="1327" y="1045"/>
                    </a:lnTo>
                    <a:lnTo>
                      <a:pt x="1317" y="1041"/>
                    </a:lnTo>
                    <a:lnTo>
                      <a:pt x="1298" y="1031"/>
                    </a:lnTo>
                    <a:lnTo>
                      <a:pt x="1273" y="1026"/>
                    </a:lnTo>
                    <a:lnTo>
                      <a:pt x="1259" y="1011"/>
                    </a:lnTo>
                    <a:lnTo>
                      <a:pt x="1249" y="1021"/>
                    </a:lnTo>
                    <a:lnTo>
                      <a:pt x="1239" y="1011"/>
                    </a:lnTo>
                    <a:lnTo>
                      <a:pt x="1230" y="1021"/>
                    </a:lnTo>
                    <a:lnTo>
                      <a:pt x="1215" y="1036"/>
                    </a:lnTo>
                    <a:lnTo>
                      <a:pt x="1196" y="1041"/>
                    </a:lnTo>
                    <a:lnTo>
                      <a:pt x="1186" y="1031"/>
                    </a:lnTo>
                    <a:lnTo>
                      <a:pt x="1181" y="1016"/>
                    </a:lnTo>
                    <a:lnTo>
                      <a:pt x="1186" y="1007"/>
                    </a:lnTo>
                    <a:lnTo>
                      <a:pt x="1181" y="1002"/>
                    </a:lnTo>
                    <a:lnTo>
                      <a:pt x="1186" y="982"/>
                    </a:lnTo>
                    <a:lnTo>
                      <a:pt x="1176" y="968"/>
                    </a:lnTo>
                    <a:lnTo>
                      <a:pt x="1162" y="963"/>
                    </a:lnTo>
                    <a:lnTo>
                      <a:pt x="1147" y="958"/>
                    </a:lnTo>
                    <a:lnTo>
                      <a:pt x="1147" y="943"/>
                    </a:lnTo>
                    <a:lnTo>
                      <a:pt x="1137" y="929"/>
                    </a:lnTo>
                    <a:lnTo>
                      <a:pt x="1137" y="919"/>
                    </a:lnTo>
                    <a:lnTo>
                      <a:pt x="1118" y="904"/>
                    </a:lnTo>
                    <a:lnTo>
                      <a:pt x="1108" y="900"/>
                    </a:lnTo>
                    <a:lnTo>
                      <a:pt x="1093" y="900"/>
                    </a:lnTo>
                    <a:lnTo>
                      <a:pt x="1069" y="880"/>
                    </a:lnTo>
                    <a:lnTo>
                      <a:pt x="1055" y="885"/>
                    </a:lnTo>
                    <a:lnTo>
                      <a:pt x="1040" y="909"/>
                    </a:lnTo>
                    <a:lnTo>
                      <a:pt x="1030" y="934"/>
                    </a:lnTo>
                    <a:lnTo>
                      <a:pt x="1021" y="953"/>
                    </a:lnTo>
                    <a:lnTo>
                      <a:pt x="1016" y="953"/>
                    </a:lnTo>
                    <a:lnTo>
                      <a:pt x="1011" y="958"/>
                    </a:lnTo>
                    <a:lnTo>
                      <a:pt x="1001" y="958"/>
                    </a:lnTo>
                    <a:lnTo>
                      <a:pt x="996" y="977"/>
                    </a:lnTo>
                    <a:lnTo>
                      <a:pt x="972" y="977"/>
                    </a:lnTo>
                    <a:lnTo>
                      <a:pt x="957" y="1002"/>
                    </a:lnTo>
                    <a:lnTo>
                      <a:pt x="952" y="1002"/>
                    </a:lnTo>
                    <a:lnTo>
                      <a:pt x="938" y="992"/>
                    </a:lnTo>
                    <a:lnTo>
                      <a:pt x="938" y="989"/>
                    </a:lnTo>
                    <a:lnTo>
                      <a:pt x="923" y="977"/>
                    </a:lnTo>
                    <a:lnTo>
                      <a:pt x="889" y="992"/>
                    </a:lnTo>
                    <a:lnTo>
                      <a:pt x="860" y="1016"/>
                    </a:lnTo>
                    <a:lnTo>
                      <a:pt x="836" y="1021"/>
                    </a:lnTo>
                    <a:lnTo>
                      <a:pt x="812" y="1007"/>
                    </a:lnTo>
                    <a:lnTo>
                      <a:pt x="792" y="1011"/>
                    </a:lnTo>
                    <a:lnTo>
                      <a:pt x="768" y="1002"/>
                    </a:lnTo>
                    <a:lnTo>
                      <a:pt x="753" y="1007"/>
                    </a:lnTo>
                    <a:lnTo>
                      <a:pt x="739" y="992"/>
                    </a:lnTo>
                    <a:lnTo>
                      <a:pt x="724" y="992"/>
                    </a:lnTo>
                    <a:lnTo>
                      <a:pt x="685" y="958"/>
                    </a:lnTo>
                    <a:lnTo>
                      <a:pt x="695" y="939"/>
                    </a:lnTo>
                    <a:lnTo>
                      <a:pt x="690" y="919"/>
                    </a:lnTo>
                    <a:lnTo>
                      <a:pt x="680" y="904"/>
                    </a:lnTo>
                    <a:lnTo>
                      <a:pt x="671" y="900"/>
                    </a:lnTo>
                    <a:lnTo>
                      <a:pt x="656" y="885"/>
                    </a:lnTo>
                    <a:lnTo>
                      <a:pt x="637" y="885"/>
                    </a:lnTo>
                    <a:lnTo>
                      <a:pt x="632" y="880"/>
                    </a:lnTo>
                    <a:lnTo>
                      <a:pt x="602" y="890"/>
                    </a:lnTo>
                    <a:lnTo>
                      <a:pt x="583" y="900"/>
                    </a:lnTo>
                    <a:lnTo>
                      <a:pt x="622" y="827"/>
                    </a:lnTo>
                    <a:lnTo>
                      <a:pt x="627" y="822"/>
                    </a:lnTo>
                    <a:lnTo>
                      <a:pt x="612" y="822"/>
                    </a:lnTo>
                    <a:lnTo>
                      <a:pt x="593" y="836"/>
                    </a:lnTo>
                    <a:lnTo>
                      <a:pt x="588" y="856"/>
                    </a:lnTo>
                    <a:lnTo>
                      <a:pt x="578" y="880"/>
                    </a:lnTo>
                    <a:lnTo>
                      <a:pt x="564" y="890"/>
                    </a:lnTo>
                    <a:lnTo>
                      <a:pt x="544" y="895"/>
                    </a:lnTo>
                    <a:lnTo>
                      <a:pt x="530" y="890"/>
                    </a:lnTo>
                    <a:lnTo>
                      <a:pt x="515" y="880"/>
                    </a:lnTo>
                    <a:lnTo>
                      <a:pt x="500" y="866"/>
                    </a:lnTo>
                    <a:lnTo>
                      <a:pt x="496" y="846"/>
                    </a:lnTo>
                    <a:lnTo>
                      <a:pt x="496" y="827"/>
                    </a:lnTo>
                    <a:lnTo>
                      <a:pt x="510" y="827"/>
                    </a:lnTo>
                    <a:lnTo>
                      <a:pt x="525" y="822"/>
                    </a:lnTo>
                    <a:lnTo>
                      <a:pt x="530" y="812"/>
                    </a:lnTo>
                    <a:lnTo>
                      <a:pt x="525" y="798"/>
                    </a:lnTo>
                    <a:lnTo>
                      <a:pt x="534" y="788"/>
                    </a:lnTo>
                    <a:lnTo>
                      <a:pt x="549" y="773"/>
                    </a:lnTo>
                    <a:lnTo>
                      <a:pt x="564" y="759"/>
                    </a:lnTo>
                    <a:lnTo>
                      <a:pt x="544" y="734"/>
                    </a:lnTo>
                    <a:lnTo>
                      <a:pt x="525" y="749"/>
                    </a:lnTo>
                    <a:lnTo>
                      <a:pt x="505" y="739"/>
                    </a:lnTo>
                    <a:lnTo>
                      <a:pt x="486" y="729"/>
                    </a:lnTo>
                    <a:lnTo>
                      <a:pt x="486" y="715"/>
                    </a:lnTo>
                    <a:lnTo>
                      <a:pt x="462" y="710"/>
                    </a:lnTo>
                    <a:lnTo>
                      <a:pt x="447" y="720"/>
                    </a:lnTo>
                    <a:lnTo>
                      <a:pt x="418" y="710"/>
                    </a:lnTo>
                    <a:lnTo>
                      <a:pt x="413" y="695"/>
                    </a:lnTo>
                    <a:lnTo>
                      <a:pt x="398" y="695"/>
                    </a:lnTo>
                    <a:lnTo>
                      <a:pt x="389" y="681"/>
                    </a:lnTo>
                    <a:lnTo>
                      <a:pt x="389" y="666"/>
                    </a:lnTo>
                    <a:lnTo>
                      <a:pt x="379" y="657"/>
                    </a:lnTo>
                    <a:lnTo>
                      <a:pt x="384" y="642"/>
                    </a:lnTo>
                    <a:lnTo>
                      <a:pt x="364" y="608"/>
                    </a:lnTo>
                    <a:lnTo>
                      <a:pt x="345" y="593"/>
                    </a:lnTo>
                    <a:lnTo>
                      <a:pt x="335" y="574"/>
                    </a:lnTo>
                    <a:lnTo>
                      <a:pt x="325" y="574"/>
                    </a:lnTo>
                    <a:lnTo>
                      <a:pt x="316" y="593"/>
                    </a:lnTo>
                    <a:lnTo>
                      <a:pt x="311" y="623"/>
                    </a:lnTo>
                    <a:lnTo>
                      <a:pt x="291" y="647"/>
                    </a:lnTo>
                    <a:lnTo>
                      <a:pt x="267" y="661"/>
                    </a:lnTo>
                    <a:lnTo>
                      <a:pt x="252" y="652"/>
                    </a:lnTo>
                    <a:lnTo>
                      <a:pt x="238" y="647"/>
                    </a:lnTo>
                    <a:lnTo>
                      <a:pt x="209" y="637"/>
                    </a:lnTo>
                    <a:lnTo>
                      <a:pt x="175" y="632"/>
                    </a:lnTo>
                    <a:lnTo>
                      <a:pt x="170" y="613"/>
                    </a:lnTo>
                    <a:lnTo>
                      <a:pt x="155" y="627"/>
                    </a:lnTo>
                    <a:lnTo>
                      <a:pt x="131" y="637"/>
                    </a:lnTo>
                    <a:lnTo>
                      <a:pt x="121" y="627"/>
                    </a:lnTo>
                    <a:lnTo>
                      <a:pt x="112" y="642"/>
                    </a:lnTo>
                    <a:lnTo>
                      <a:pt x="102" y="613"/>
                    </a:lnTo>
                    <a:lnTo>
                      <a:pt x="68" y="598"/>
                    </a:lnTo>
                    <a:lnTo>
                      <a:pt x="58" y="589"/>
                    </a:lnTo>
                    <a:lnTo>
                      <a:pt x="43" y="593"/>
                    </a:lnTo>
                    <a:lnTo>
                      <a:pt x="34" y="584"/>
                    </a:lnTo>
                    <a:lnTo>
                      <a:pt x="29" y="574"/>
                    </a:lnTo>
                    <a:lnTo>
                      <a:pt x="9" y="579"/>
                    </a:lnTo>
                    <a:lnTo>
                      <a:pt x="0" y="574"/>
                    </a:lnTo>
                    <a:lnTo>
                      <a:pt x="5" y="564"/>
                    </a:lnTo>
                    <a:lnTo>
                      <a:pt x="0" y="550"/>
                    </a:lnTo>
                    <a:lnTo>
                      <a:pt x="9" y="535"/>
                    </a:lnTo>
                    <a:lnTo>
                      <a:pt x="14" y="520"/>
                    </a:lnTo>
                    <a:lnTo>
                      <a:pt x="19" y="525"/>
                    </a:lnTo>
                    <a:lnTo>
                      <a:pt x="34" y="491"/>
                    </a:lnTo>
                    <a:lnTo>
                      <a:pt x="53" y="491"/>
                    </a:lnTo>
                    <a:lnTo>
                      <a:pt x="58" y="472"/>
                    </a:lnTo>
                    <a:lnTo>
                      <a:pt x="78" y="482"/>
                    </a:lnTo>
                    <a:lnTo>
                      <a:pt x="87" y="462"/>
                    </a:lnTo>
                    <a:lnTo>
                      <a:pt x="92" y="477"/>
                    </a:lnTo>
                    <a:lnTo>
                      <a:pt x="107" y="467"/>
                    </a:lnTo>
                    <a:lnTo>
                      <a:pt x="112" y="486"/>
                    </a:lnTo>
                    <a:lnTo>
                      <a:pt x="126" y="482"/>
                    </a:lnTo>
                    <a:lnTo>
                      <a:pt x="131" y="452"/>
                    </a:lnTo>
                    <a:lnTo>
                      <a:pt x="131" y="438"/>
                    </a:lnTo>
                    <a:lnTo>
                      <a:pt x="146" y="428"/>
                    </a:lnTo>
                    <a:lnTo>
                      <a:pt x="175" y="418"/>
                    </a:lnTo>
                    <a:lnTo>
                      <a:pt x="180" y="384"/>
                    </a:lnTo>
                    <a:lnTo>
                      <a:pt x="184" y="370"/>
                    </a:lnTo>
                    <a:lnTo>
                      <a:pt x="228" y="370"/>
                    </a:lnTo>
                    <a:lnTo>
                      <a:pt x="243" y="355"/>
                    </a:lnTo>
                    <a:lnTo>
                      <a:pt x="248" y="336"/>
                    </a:lnTo>
                    <a:lnTo>
                      <a:pt x="257" y="326"/>
                    </a:lnTo>
                    <a:lnTo>
                      <a:pt x="301" y="326"/>
                    </a:lnTo>
                    <a:lnTo>
                      <a:pt x="311" y="302"/>
                    </a:lnTo>
                    <a:lnTo>
                      <a:pt x="330" y="302"/>
                    </a:lnTo>
                    <a:lnTo>
                      <a:pt x="345" y="297"/>
                    </a:lnTo>
                    <a:lnTo>
                      <a:pt x="355" y="292"/>
                    </a:lnTo>
                    <a:lnTo>
                      <a:pt x="369" y="287"/>
                    </a:lnTo>
                    <a:lnTo>
                      <a:pt x="393" y="292"/>
                    </a:lnTo>
                    <a:lnTo>
                      <a:pt x="418" y="287"/>
                    </a:lnTo>
                    <a:lnTo>
                      <a:pt x="418" y="243"/>
                    </a:lnTo>
                    <a:lnTo>
                      <a:pt x="427" y="229"/>
                    </a:lnTo>
                    <a:lnTo>
                      <a:pt x="432" y="209"/>
                    </a:lnTo>
                    <a:lnTo>
                      <a:pt x="427" y="200"/>
                    </a:lnTo>
                    <a:lnTo>
                      <a:pt x="418" y="185"/>
                    </a:lnTo>
                    <a:lnTo>
                      <a:pt x="437" y="185"/>
                    </a:lnTo>
                    <a:lnTo>
                      <a:pt x="442" y="195"/>
                    </a:lnTo>
                    <a:lnTo>
                      <a:pt x="447" y="190"/>
                    </a:lnTo>
                    <a:lnTo>
                      <a:pt x="447" y="175"/>
                    </a:lnTo>
                    <a:lnTo>
                      <a:pt x="452" y="175"/>
                    </a:lnTo>
                    <a:lnTo>
                      <a:pt x="466" y="170"/>
                    </a:lnTo>
                    <a:lnTo>
                      <a:pt x="481" y="166"/>
                    </a:lnTo>
                    <a:lnTo>
                      <a:pt x="496" y="175"/>
                    </a:lnTo>
                    <a:lnTo>
                      <a:pt x="530" y="156"/>
                    </a:lnTo>
                    <a:lnTo>
                      <a:pt x="525" y="117"/>
                    </a:lnTo>
                    <a:lnTo>
                      <a:pt x="544" y="112"/>
                    </a:lnTo>
                    <a:lnTo>
                      <a:pt x="554" y="102"/>
                    </a:lnTo>
                    <a:lnTo>
                      <a:pt x="559" y="112"/>
                    </a:lnTo>
                    <a:lnTo>
                      <a:pt x="573" y="93"/>
                    </a:lnTo>
                    <a:lnTo>
                      <a:pt x="568" y="78"/>
                    </a:lnTo>
                    <a:lnTo>
                      <a:pt x="568" y="73"/>
                    </a:lnTo>
                    <a:lnTo>
                      <a:pt x="583" y="68"/>
                    </a:lnTo>
                    <a:lnTo>
                      <a:pt x="593" y="73"/>
                    </a:lnTo>
                    <a:lnTo>
                      <a:pt x="598" y="59"/>
                    </a:lnTo>
                    <a:lnTo>
                      <a:pt x="612" y="64"/>
                    </a:lnTo>
                    <a:lnTo>
                      <a:pt x="607" y="78"/>
                    </a:lnTo>
                    <a:lnTo>
                      <a:pt x="607" y="88"/>
                    </a:lnTo>
                    <a:lnTo>
                      <a:pt x="627" y="78"/>
                    </a:lnTo>
                    <a:lnTo>
                      <a:pt x="637" y="83"/>
                    </a:lnTo>
                    <a:lnTo>
                      <a:pt x="651" y="78"/>
                    </a:lnTo>
                    <a:lnTo>
                      <a:pt x="656" y="78"/>
                    </a:lnTo>
                    <a:lnTo>
                      <a:pt x="675" y="83"/>
                    </a:lnTo>
                    <a:lnTo>
                      <a:pt x="690" y="83"/>
                    </a:lnTo>
                    <a:lnTo>
                      <a:pt x="709" y="88"/>
                    </a:lnTo>
                    <a:lnTo>
                      <a:pt x="729" y="93"/>
                    </a:lnTo>
                    <a:lnTo>
                      <a:pt x="743" y="102"/>
                    </a:lnTo>
                    <a:lnTo>
                      <a:pt x="743" y="112"/>
                    </a:lnTo>
                    <a:lnTo>
                      <a:pt x="753" y="117"/>
                    </a:lnTo>
                    <a:lnTo>
                      <a:pt x="758" y="117"/>
                    </a:lnTo>
                    <a:lnTo>
                      <a:pt x="758" y="107"/>
                    </a:lnTo>
                    <a:lnTo>
                      <a:pt x="773" y="107"/>
                    </a:lnTo>
                    <a:lnTo>
                      <a:pt x="773" y="117"/>
                    </a:lnTo>
                    <a:lnTo>
                      <a:pt x="787" y="122"/>
                    </a:lnTo>
                    <a:lnTo>
                      <a:pt x="802" y="102"/>
                    </a:lnTo>
                    <a:lnTo>
                      <a:pt x="812" y="93"/>
                    </a:lnTo>
                    <a:lnTo>
                      <a:pt x="821" y="78"/>
                    </a:lnTo>
                    <a:lnTo>
                      <a:pt x="812" y="64"/>
                    </a:lnTo>
                    <a:lnTo>
                      <a:pt x="807" y="54"/>
                    </a:lnTo>
                    <a:lnTo>
                      <a:pt x="807" y="39"/>
                    </a:lnTo>
                    <a:lnTo>
                      <a:pt x="816" y="39"/>
                    </a:lnTo>
                    <a:lnTo>
                      <a:pt x="836" y="20"/>
                    </a:lnTo>
                    <a:lnTo>
                      <a:pt x="865" y="0"/>
                    </a:lnTo>
                    <a:lnTo>
                      <a:pt x="870" y="10"/>
                    </a:lnTo>
                    <a:lnTo>
                      <a:pt x="875" y="15"/>
                    </a:lnTo>
                    <a:lnTo>
                      <a:pt x="880" y="25"/>
                    </a:lnTo>
                    <a:lnTo>
                      <a:pt x="884" y="29"/>
                    </a:lnTo>
                    <a:lnTo>
                      <a:pt x="875" y="39"/>
                    </a:lnTo>
                    <a:lnTo>
                      <a:pt x="865" y="64"/>
                    </a:lnTo>
                    <a:lnTo>
                      <a:pt x="865" y="83"/>
                    </a:lnTo>
                    <a:lnTo>
                      <a:pt x="870" y="93"/>
                    </a:lnTo>
                    <a:lnTo>
                      <a:pt x="880" y="93"/>
                    </a:lnTo>
                    <a:lnTo>
                      <a:pt x="889" y="88"/>
                    </a:lnTo>
                    <a:lnTo>
                      <a:pt x="909" y="102"/>
                    </a:lnTo>
                    <a:lnTo>
                      <a:pt x="943" y="112"/>
                    </a:lnTo>
                    <a:lnTo>
                      <a:pt x="943" y="136"/>
                    </a:lnTo>
                    <a:lnTo>
                      <a:pt x="938" y="141"/>
                    </a:lnTo>
                    <a:lnTo>
                      <a:pt x="938" y="156"/>
                    </a:lnTo>
                    <a:lnTo>
                      <a:pt x="943" y="161"/>
                    </a:lnTo>
                    <a:lnTo>
                      <a:pt x="938" y="204"/>
                    </a:lnTo>
                    <a:lnTo>
                      <a:pt x="952" y="209"/>
                    </a:lnTo>
                    <a:lnTo>
                      <a:pt x="962" y="190"/>
                    </a:lnTo>
                    <a:lnTo>
                      <a:pt x="967" y="195"/>
                    </a:lnTo>
                    <a:lnTo>
                      <a:pt x="967" y="204"/>
                    </a:lnTo>
                    <a:lnTo>
                      <a:pt x="1001" y="214"/>
                    </a:lnTo>
                    <a:lnTo>
                      <a:pt x="1006" y="204"/>
                    </a:lnTo>
                    <a:lnTo>
                      <a:pt x="1030" y="204"/>
                    </a:lnTo>
                    <a:lnTo>
                      <a:pt x="1040" y="234"/>
                    </a:lnTo>
                    <a:lnTo>
                      <a:pt x="1045" y="229"/>
                    </a:lnTo>
                    <a:lnTo>
                      <a:pt x="1045" y="243"/>
                    </a:lnTo>
                    <a:lnTo>
                      <a:pt x="1055" y="248"/>
                    </a:lnTo>
                    <a:lnTo>
                      <a:pt x="1069" y="229"/>
                    </a:lnTo>
                    <a:lnTo>
                      <a:pt x="1074" y="229"/>
                    </a:lnTo>
                    <a:lnTo>
                      <a:pt x="1089" y="234"/>
                    </a:lnTo>
                    <a:lnTo>
                      <a:pt x="1108" y="234"/>
                    </a:lnTo>
                    <a:lnTo>
                      <a:pt x="1093" y="248"/>
                    </a:lnTo>
                    <a:lnTo>
                      <a:pt x="1093" y="268"/>
                    </a:lnTo>
                    <a:lnTo>
                      <a:pt x="1084" y="273"/>
                    </a:lnTo>
                    <a:lnTo>
                      <a:pt x="1084" y="282"/>
                    </a:lnTo>
                    <a:lnTo>
                      <a:pt x="1103" y="287"/>
                    </a:lnTo>
                    <a:lnTo>
                      <a:pt x="1108" y="273"/>
                    </a:lnTo>
                    <a:lnTo>
                      <a:pt x="1157" y="282"/>
                    </a:lnTo>
                    <a:lnTo>
                      <a:pt x="1157" y="287"/>
                    </a:lnTo>
                    <a:lnTo>
                      <a:pt x="1142" y="302"/>
                    </a:lnTo>
                    <a:lnTo>
                      <a:pt x="1162" y="311"/>
                    </a:lnTo>
                    <a:lnTo>
                      <a:pt x="1176" y="341"/>
                    </a:lnTo>
                    <a:lnTo>
                      <a:pt x="1196" y="345"/>
                    </a:lnTo>
                    <a:lnTo>
                      <a:pt x="1215" y="350"/>
                    </a:lnTo>
                    <a:lnTo>
                      <a:pt x="1210" y="370"/>
                    </a:lnTo>
                    <a:lnTo>
                      <a:pt x="1230" y="389"/>
                    </a:lnTo>
                    <a:lnTo>
                      <a:pt x="1220" y="399"/>
                    </a:lnTo>
                    <a:lnTo>
                      <a:pt x="1264" y="418"/>
                    </a:lnTo>
                    <a:lnTo>
                      <a:pt x="1268" y="428"/>
                    </a:lnTo>
                    <a:lnTo>
                      <a:pt x="1283" y="433"/>
                    </a:lnTo>
                    <a:lnTo>
                      <a:pt x="1298" y="443"/>
                    </a:lnTo>
                    <a:lnTo>
                      <a:pt x="1307" y="452"/>
                    </a:lnTo>
                    <a:lnTo>
                      <a:pt x="1322" y="467"/>
                    </a:lnTo>
                    <a:lnTo>
                      <a:pt x="1351" y="496"/>
                    </a:lnTo>
                    <a:lnTo>
                      <a:pt x="1380" y="477"/>
                    </a:lnTo>
                    <a:lnTo>
                      <a:pt x="1409" y="496"/>
                    </a:lnTo>
                    <a:lnTo>
                      <a:pt x="1419" y="506"/>
                    </a:lnTo>
                    <a:lnTo>
                      <a:pt x="1439" y="496"/>
                    </a:lnTo>
                    <a:lnTo>
                      <a:pt x="1473" y="525"/>
                    </a:lnTo>
                    <a:lnTo>
                      <a:pt x="1482" y="527"/>
                    </a:lnTo>
                    <a:lnTo>
                      <a:pt x="1492" y="540"/>
                    </a:lnTo>
                    <a:lnTo>
                      <a:pt x="1502" y="550"/>
                    </a:lnTo>
                    <a:lnTo>
                      <a:pt x="1512" y="545"/>
                    </a:lnTo>
                    <a:lnTo>
                      <a:pt x="1521" y="554"/>
                    </a:lnTo>
                    <a:lnTo>
                      <a:pt x="1521" y="564"/>
                    </a:lnTo>
                    <a:lnTo>
                      <a:pt x="1550" y="589"/>
                    </a:lnTo>
                    <a:lnTo>
                      <a:pt x="1609" y="545"/>
                    </a:lnTo>
                    <a:lnTo>
                      <a:pt x="1623" y="559"/>
                    </a:lnTo>
                    <a:lnTo>
                      <a:pt x="1638" y="550"/>
                    </a:lnTo>
                    <a:lnTo>
                      <a:pt x="1686" y="574"/>
                    </a:lnTo>
                    <a:lnTo>
                      <a:pt x="1716" y="540"/>
                    </a:lnTo>
                    <a:lnTo>
                      <a:pt x="1711" y="520"/>
                    </a:lnTo>
                    <a:close/>
                    <a:moveTo>
                      <a:pt x="938" y="141"/>
                    </a:moveTo>
                    <a:lnTo>
                      <a:pt x="933" y="151"/>
                    </a:lnTo>
                    <a:lnTo>
                      <a:pt x="938" y="156"/>
                    </a:lnTo>
                    <a:lnTo>
                      <a:pt x="938" y="141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C67DD34E-E8C5-32B6-AC4D-17DA2F413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441" y="4318447"/>
                <a:ext cx="243410" cy="241788"/>
              </a:xfrm>
              <a:custGeom>
                <a:avLst/>
                <a:gdLst>
                  <a:gd name="T0" fmla="*/ 156 w 861"/>
                  <a:gd name="T1" fmla="*/ 306 h 851"/>
                  <a:gd name="T2" fmla="*/ 151 w 861"/>
                  <a:gd name="T3" fmla="*/ 243 h 851"/>
                  <a:gd name="T4" fmla="*/ 151 w 861"/>
                  <a:gd name="T5" fmla="*/ 214 h 851"/>
                  <a:gd name="T6" fmla="*/ 161 w 861"/>
                  <a:gd name="T7" fmla="*/ 175 h 851"/>
                  <a:gd name="T8" fmla="*/ 171 w 861"/>
                  <a:gd name="T9" fmla="*/ 151 h 851"/>
                  <a:gd name="T10" fmla="*/ 229 w 861"/>
                  <a:gd name="T11" fmla="*/ 126 h 851"/>
                  <a:gd name="T12" fmla="*/ 263 w 861"/>
                  <a:gd name="T13" fmla="*/ 78 h 851"/>
                  <a:gd name="T14" fmla="*/ 302 w 861"/>
                  <a:gd name="T15" fmla="*/ 44 h 851"/>
                  <a:gd name="T16" fmla="*/ 360 w 861"/>
                  <a:gd name="T17" fmla="*/ 78 h 851"/>
                  <a:gd name="T18" fmla="*/ 389 w 861"/>
                  <a:gd name="T19" fmla="*/ 136 h 851"/>
                  <a:gd name="T20" fmla="*/ 448 w 861"/>
                  <a:gd name="T21" fmla="*/ 126 h 851"/>
                  <a:gd name="T22" fmla="*/ 477 w 861"/>
                  <a:gd name="T23" fmla="*/ 141 h 851"/>
                  <a:gd name="T24" fmla="*/ 506 w 861"/>
                  <a:gd name="T25" fmla="*/ 102 h 851"/>
                  <a:gd name="T26" fmla="*/ 550 w 861"/>
                  <a:gd name="T27" fmla="*/ 58 h 851"/>
                  <a:gd name="T28" fmla="*/ 594 w 861"/>
                  <a:gd name="T29" fmla="*/ 5 h 851"/>
                  <a:gd name="T30" fmla="*/ 657 w 861"/>
                  <a:gd name="T31" fmla="*/ 24 h 851"/>
                  <a:gd name="T32" fmla="*/ 666 w 861"/>
                  <a:gd name="T33" fmla="*/ 92 h 851"/>
                  <a:gd name="T34" fmla="*/ 730 w 861"/>
                  <a:gd name="T35" fmla="*/ 151 h 851"/>
                  <a:gd name="T36" fmla="*/ 837 w 861"/>
                  <a:gd name="T37" fmla="*/ 141 h 851"/>
                  <a:gd name="T38" fmla="*/ 851 w 861"/>
                  <a:gd name="T39" fmla="*/ 199 h 851"/>
                  <a:gd name="T40" fmla="*/ 846 w 861"/>
                  <a:gd name="T41" fmla="*/ 248 h 851"/>
                  <a:gd name="T42" fmla="*/ 861 w 861"/>
                  <a:gd name="T43" fmla="*/ 297 h 851"/>
                  <a:gd name="T44" fmla="*/ 827 w 861"/>
                  <a:gd name="T45" fmla="*/ 326 h 851"/>
                  <a:gd name="T46" fmla="*/ 803 w 861"/>
                  <a:gd name="T47" fmla="*/ 355 h 851"/>
                  <a:gd name="T48" fmla="*/ 778 w 861"/>
                  <a:gd name="T49" fmla="*/ 399 h 851"/>
                  <a:gd name="T50" fmla="*/ 764 w 861"/>
                  <a:gd name="T51" fmla="*/ 433 h 851"/>
                  <a:gd name="T52" fmla="*/ 730 w 861"/>
                  <a:gd name="T53" fmla="*/ 457 h 851"/>
                  <a:gd name="T54" fmla="*/ 705 w 861"/>
                  <a:gd name="T55" fmla="*/ 476 h 851"/>
                  <a:gd name="T56" fmla="*/ 666 w 861"/>
                  <a:gd name="T57" fmla="*/ 476 h 851"/>
                  <a:gd name="T58" fmla="*/ 647 w 861"/>
                  <a:gd name="T59" fmla="*/ 525 h 851"/>
                  <a:gd name="T60" fmla="*/ 652 w 861"/>
                  <a:gd name="T61" fmla="*/ 598 h 851"/>
                  <a:gd name="T62" fmla="*/ 681 w 861"/>
                  <a:gd name="T63" fmla="*/ 637 h 851"/>
                  <a:gd name="T64" fmla="*/ 662 w 861"/>
                  <a:gd name="T65" fmla="*/ 671 h 851"/>
                  <a:gd name="T66" fmla="*/ 691 w 861"/>
                  <a:gd name="T67" fmla="*/ 710 h 851"/>
                  <a:gd name="T68" fmla="*/ 705 w 861"/>
                  <a:gd name="T69" fmla="*/ 763 h 851"/>
                  <a:gd name="T70" fmla="*/ 696 w 861"/>
                  <a:gd name="T71" fmla="*/ 802 h 851"/>
                  <a:gd name="T72" fmla="*/ 657 w 861"/>
                  <a:gd name="T73" fmla="*/ 802 h 851"/>
                  <a:gd name="T74" fmla="*/ 623 w 861"/>
                  <a:gd name="T75" fmla="*/ 831 h 851"/>
                  <a:gd name="T76" fmla="*/ 584 w 861"/>
                  <a:gd name="T77" fmla="*/ 846 h 851"/>
                  <a:gd name="T78" fmla="*/ 540 w 861"/>
                  <a:gd name="T79" fmla="*/ 807 h 851"/>
                  <a:gd name="T80" fmla="*/ 496 w 861"/>
                  <a:gd name="T81" fmla="*/ 773 h 851"/>
                  <a:gd name="T82" fmla="*/ 443 w 861"/>
                  <a:gd name="T83" fmla="*/ 758 h 851"/>
                  <a:gd name="T84" fmla="*/ 409 w 861"/>
                  <a:gd name="T85" fmla="*/ 734 h 851"/>
                  <a:gd name="T86" fmla="*/ 385 w 861"/>
                  <a:gd name="T87" fmla="*/ 695 h 851"/>
                  <a:gd name="T88" fmla="*/ 399 w 861"/>
                  <a:gd name="T89" fmla="*/ 647 h 851"/>
                  <a:gd name="T90" fmla="*/ 365 w 861"/>
                  <a:gd name="T91" fmla="*/ 603 h 851"/>
                  <a:gd name="T92" fmla="*/ 326 w 861"/>
                  <a:gd name="T93" fmla="*/ 574 h 851"/>
                  <a:gd name="T94" fmla="*/ 287 w 861"/>
                  <a:gd name="T95" fmla="*/ 603 h 851"/>
                  <a:gd name="T96" fmla="*/ 273 w 861"/>
                  <a:gd name="T97" fmla="*/ 535 h 851"/>
                  <a:gd name="T98" fmla="*/ 229 w 861"/>
                  <a:gd name="T99" fmla="*/ 491 h 851"/>
                  <a:gd name="T100" fmla="*/ 185 w 861"/>
                  <a:gd name="T101" fmla="*/ 501 h 851"/>
                  <a:gd name="T102" fmla="*/ 83 w 861"/>
                  <a:gd name="T103" fmla="*/ 476 h 851"/>
                  <a:gd name="T104" fmla="*/ 25 w 861"/>
                  <a:gd name="T105" fmla="*/ 442 h 851"/>
                  <a:gd name="T106" fmla="*/ 10 w 861"/>
                  <a:gd name="T107" fmla="*/ 374 h 851"/>
                  <a:gd name="T108" fmla="*/ 35 w 861"/>
                  <a:gd name="T109" fmla="*/ 326 h 851"/>
                  <a:gd name="T110" fmla="*/ 78 w 861"/>
                  <a:gd name="T111" fmla="*/ 32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61" h="851">
                    <a:moveTo>
                      <a:pt x="117" y="326"/>
                    </a:moveTo>
                    <a:lnTo>
                      <a:pt x="132" y="326"/>
                    </a:lnTo>
                    <a:lnTo>
                      <a:pt x="141" y="311"/>
                    </a:lnTo>
                    <a:lnTo>
                      <a:pt x="151" y="311"/>
                    </a:lnTo>
                    <a:lnTo>
                      <a:pt x="156" y="306"/>
                    </a:lnTo>
                    <a:lnTo>
                      <a:pt x="151" y="282"/>
                    </a:lnTo>
                    <a:lnTo>
                      <a:pt x="161" y="277"/>
                    </a:lnTo>
                    <a:lnTo>
                      <a:pt x="161" y="267"/>
                    </a:lnTo>
                    <a:lnTo>
                      <a:pt x="146" y="258"/>
                    </a:lnTo>
                    <a:lnTo>
                      <a:pt x="151" y="243"/>
                    </a:lnTo>
                    <a:lnTo>
                      <a:pt x="171" y="243"/>
                    </a:lnTo>
                    <a:lnTo>
                      <a:pt x="171" y="233"/>
                    </a:lnTo>
                    <a:lnTo>
                      <a:pt x="161" y="233"/>
                    </a:lnTo>
                    <a:lnTo>
                      <a:pt x="161" y="219"/>
                    </a:lnTo>
                    <a:lnTo>
                      <a:pt x="151" y="214"/>
                    </a:lnTo>
                    <a:lnTo>
                      <a:pt x="156" y="204"/>
                    </a:lnTo>
                    <a:lnTo>
                      <a:pt x="175" y="204"/>
                    </a:lnTo>
                    <a:lnTo>
                      <a:pt x="171" y="190"/>
                    </a:lnTo>
                    <a:lnTo>
                      <a:pt x="171" y="180"/>
                    </a:lnTo>
                    <a:lnTo>
                      <a:pt x="161" y="175"/>
                    </a:lnTo>
                    <a:lnTo>
                      <a:pt x="166" y="165"/>
                    </a:lnTo>
                    <a:lnTo>
                      <a:pt x="146" y="151"/>
                    </a:lnTo>
                    <a:lnTo>
                      <a:pt x="156" y="136"/>
                    </a:lnTo>
                    <a:lnTo>
                      <a:pt x="161" y="141"/>
                    </a:lnTo>
                    <a:lnTo>
                      <a:pt x="171" y="151"/>
                    </a:lnTo>
                    <a:lnTo>
                      <a:pt x="180" y="146"/>
                    </a:lnTo>
                    <a:lnTo>
                      <a:pt x="190" y="136"/>
                    </a:lnTo>
                    <a:lnTo>
                      <a:pt x="200" y="136"/>
                    </a:lnTo>
                    <a:lnTo>
                      <a:pt x="219" y="131"/>
                    </a:lnTo>
                    <a:lnTo>
                      <a:pt x="229" y="126"/>
                    </a:lnTo>
                    <a:lnTo>
                      <a:pt x="234" y="112"/>
                    </a:lnTo>
                    <a:lnTo>
                      <a:pt x="234" y="97"/>
                    </a:lnTo>
                    <a:lnTo>
                      <a:pt x="248" y="88"/>
                    </a:lnTo>
                    <a:lnTo>
                      <a:pt x="253" y="83"/>
                    </a:lnTo>
                    <a:lnTo>
                      <a:pt x="263" y="78"/>
                    </a:lnTo>
                    <a:lnTo>
                      <a:pt x="263" y="54"/>
                    </a:lnTo>
                    <a:lnTo>
                      <a:pt x="273" y="54"/>
                    </a:lnTo>
                    <a:lnTo>
                      <a:pt x="273" y="44"/>
                    </a:lnTo>
                    <a:lnTo>
                      <a:pt x="287" y="34"/>
                    </a:lnTo>
                    <a:lnTo>
                      <a:pt x="302" y="44"/>
                    </a:lnTo>
                    <a:lnTo>
                      <a:pt x="312" y="24"/>
                    </a:lnTo>
                    <a:lnTo>
                      <a:pt x="331" y="39"/>
                    </a:lnTo>
                    <a:lnTo>
                      <a:pt x="326" y="49"/>
                    </a:lnTo>
                    <a:lnTo>
                      <a:pt x="350" y="58"/>
                    </a:lnTo>
                    <a:lnTo>
                      <a:pt x="360" y="78"/>
                    </a:lnTo>
                    <a:lnTo>
                      <a:pt x="375" y="78"/>
                    </a:lnTo>
                    <a:lnTo>
                      <a:pt x="385" y="88"/>
                    </a:lnTo>
                    <a:lnTo>
                      <a:pt x="380" y="112"/>
                    </a:lnTo>
                    <a:lnTo>
                      <a:pt x="370" y="131"/>
                    </a:lnTo>
                    <a:lnTo>
                      <a:pt x="389" y="136"/>
                    </a:lnTo>
                    <a:lnTo>
                      <a:pt x="399" y="126"/>
                    </a:lnTo>
                    <a:lnTo>
                      <a:pt x="409" y="141"/>
                    </a:lnTo>
                    <a:lnTo>
                      <a:pt x="423" y="136"/>
                    </a:lnTo>
                    <a:lnTo>
                      <a:pt x="438" y="122"/>
                    </a:lnTo>
                    <a:lnTo>
                      <a:pt x="448" y="126"/>
                    </a:lnTo>
                    <a:lnTo>
                      <a:pt x="433" y="146"/>
                    </a:lnTo>
                    <a:lnTo>
                      <a:pt x="453" y="156"/>
                    </a:lnTo>
                    <a:lnTo>
                      <a:pt x="462" y="141"/>
                    </a:lnTo>
                    <a:lnTo>
                      <a:pt x="467" y="151"/>
                    </a:lnTo>
                    <a:lnTo>
                      <a:pt x="477" y="141"/>
                    </a:lnTo>
                    <a:lnTo>
                      <a:pt x="491" y="136"/>
                    </a:lnTo>
                    <a:lnTo>
                      <a:pt x="491" y="126"/>
                    </a:lnTo>
                    <a:lnTo>
                      <a:pt x="496" y="112"/>
                    </a:lnTo>
                    <a:lnTo>
                      <a:pt x="487" y="92"/>
                    </a:lnTo>
                    <a:lnTo>
                      <a:pt x="506" y="102"/>
                    </a:lnTo>
                    <a:lnTo>
                      <a:pt x="511" y="78"/>
                    </a:lnTo>
                    <a:lnTo>
                      <a:pt x="506" y="63"/>
                    </a:lnTo>
                    <a:lnTo>
                      <a:pt x="511" y="39"/>
                    </a:lnTo>
                    <a:lnTo>
                      <a:pt x="530" y="44"/>
                    </a:lnTo>
                    <a:lnTo>
                      <a:pt x="550" y="58"/>
                    </a:lnTo>
                    <a:lnTo>
                      <a:pt x="564" y="58"/>
                    </a:lnTo>
                    <a:lnTo>
                      <a:pt x="584" y="63"/>
                    </a:lnTo>
                    <a:lnTo>
                      <a:pt x="594" y="24"/>
                    </a:lnTo>
                    <a:lnTo>
                      <a:pt x="603" y="24"/>
                    </a:lnTo>
                    <a:lnTo>
                      <a:pt x="594" y="5"/>
                    </a:lnTo>
                    <a:lnTo>
                      <a:pt x="613" y="0"/>
                    </a:lnTo>
                    <a:lnTo>
                      <a:pt x="637" y="5"/>
                    </a:lnTo>
                    <a:lnTo>
                      <a:pt x="642" y="24"/>
                    </a:lnTo>
                    <a:lnTo>
                      <a:pt x="652" y="10"/>
                    </a:lnTo>
                    <a:lnTo>
                      <a:pt x="657" y="24"/>
                    </a:lnTo>
                    <a:lnTo>
                      <a:pt x="676" y="29"/>
                    </a:lnTo>
                    <a:lnTo>
                      <a:pt x="681" y="44"/>
                    </a:lnTo>
                    <a:lnTo>
                      <a:pt x="671" y="58"/>
                    </a:lnTo>
                    <a:lnTo>
                      <a:pt x="676" y="83"/>
                    </a:lnTo>
                    <a:lnTo>
                      <a:pt x="666" y="92"/>
                    </a:lnTo>
                    <a:lnTo>
                      <a:pt x="666" y="122"/>
                    </a:lnTo>
                    <a:lnTo>
                      <a:pt x="686" y="122"/>
                    </a:lnTo>
                    <a:lnTo>
                      <a:pt x="700" y="131"/>
                    </a:lnTo>
                    <a:lnTo>
                      <a:pt x="710" y="146"/>
                    </a:lnTo>
                    <a:lnTo>
                      <a:pt x="730" y="151"/>
                    </a:lnTo>
                    <a:lnTo>
                      <a:pt x="734" y="151"/>
                    </a:lnTo>
                    <a:lnTo>
                      <a:pt x="749" y="165"/>
                    </a:lnTo>
                    <a:lnTo>
                      <a:pt x="754" y="160"/>
                    </a:lnTo>
                    <a:lnTo>
                      <a:pt x="778" y="136"/>
                    </a:lnTo>
                    <a:lnTo>
                      <a:pt x="837" y="141"/>
                    </a:lnTo>
                    <a:lnTo>
                      <a:pt x="832" y="156"/>
                    </a:lnTo>
                    <a:lnTo>
                      <a:pt x="846" y="156"/>
                    </a:lnTo>
                    <a:lnTo>
                      <a:pt x="851" y="180"/>
                    </a:lnTo>
                    <a:lnTo>
                      <a:pt x="861" y="190"/>
                    </a:lnTo>
                    <a:lnTo>
                      <a:pt x="851" y="199"/>
                    </a:lnTo>
                    <a:lnTo>
                      <a:pt x="841" y="214"/>
                    </a:lnTo>
                    <a:lnTo>
                      <a:pt x="832" y="209"/>
                    </a:lnTo>
                    <a:lnTo>
                      <a:pt x="841" y="233"/>
                    </a:lnTo>
                    <a:lnTo>
                      <a:pt x="837" y="243"/>
                    </a:lnTo>
                    <a:lnTo>
                      <a:pt x="846" y="248"/>
                    </a:lnTo>
                    <a:lnTo>
                      <a:pt x="846" y="258"/>
                    </a:lnTo>
                    <a:lnTo>
                      <a:pt x="856" y="263"/>
                    </a:lnTo>
                    <a:lnTo>
                      <a:pt x="851" y="272"/>
                    </a:lnTo>
                    <a:lnTo>
                      <a:pt x="861" y="282"/>
                    </a:lnTo>
                    <a:lnTo>
                      <a:pt x="861" y="297"/>
                    </a:lnTo>
                    <a:lnTo>
                      <a:pt x="851" y="301"/>
                    </a:lnTo>
                    <a:lnTo>
                      <a:pt x="846" y="306"/>
                    </a:lnTo>
                    <a:lnTo>
                      <a:pt x="841" y="311"/>
                    </a:lnTo>
                    <a:lnTo>
                      <a:pt x="832" y="321"/>
                    </a:lnTo>
                    <a:lnTo>
                      <a:pt x="827" y="326"/>
                    </a:lnTo>
                    <a:lnTo>
                      <a:pt x="817" y="326"/>
                    </a:lnTo>
                    <a:lnTo>
                      <a:pt x="812" y="331"/>
                    </a:lnTo>
                    <a:lnTo>
                      <a:pt x="807" y="340"/>
                    </a:lnTo>
                    <a:lnTo>
                      <a:pt x="807" y="350"/>
                    </a:lnTo>
                    <a:lnTo>
                      <a:pt x="803" y="355"/>
                    </a:lnTo>
                    <a:lnTo>
                      <a:pt x="798" y="365"/>
                    </a:lnTo>
                    <a:lnTo>
                      <a:pt x="788" y="369"/>
                    </a:lnTo>
                    <a:lnTo>
                      <a:pt x="783" y="374"/>
                    </a:lnTo>
                    <a:lnTo>
                      <a:pt x="783" y="394"/>
                    </a:lnTo>
                    <a:lnTo>
                      <a:pt x="778" y="399"/>
                    </a:lnTo>
                    <a:lnTo>
                      <a:pt x="773" y="404"/>
                    </a:lnTo>
                    <a:lnTo>
                      <a:pt x="764" y="408"/>
                    </a:lnTo>
                    <a:lnTo>
                      <a:pt x="769" y="418"/>
                    </a:lnTo>
                    <a:lnTo>
                      <a:pt x="773" y="423"/>
                    </a:lnTo>
                    <a:lnTo>
                      <a:pt x="764" y="433"/>
                    </a:lnTo>
                    <a:lnTo>
                      <a:pt x="749" y="433"/>
                    </a:lnTo>
                    <a:lnTo>
                      <a:pt x="739" y="428"/>
                    </a:lnTo>
                    <a:lnTo>
                      <a:pt x="734" y="438"/>
                    </a:lnTo>
                    <a:lnTo>
                      <a:pt x="730" y="447"/>
                    </a:lnTo>
                    <a:lnTo>
                      <a:pt x="730" y="457"/>
                    </a:lnTo>
                    <a:lnTo>
                      <a:pt x="725" y="467"/>
                    </a:lnTo>
                    <a:lnTo>
                      <a:pt x="725" y="476"/>
                    </a:lnTo>
                    <a:lnTo>
                      <a:pt x="715" y="481"/>
                    </a:lnTo>
                    <a:lnTo>
                      <a:pt x="710" y="481"/>
                    </a:lnTo>
                    <a:lnTo>
                      <a:pt x="705" y="476"/>
                    </a:lnTo>
                    <a:lnTo>
                      <a:pt x="700" y="472"/>
                    </a:lnTo>
                    <a:lnTo>
                      <a:pt x="691" y="467"/>
                    </a:lnTo>
                    <a:lnTo>
                      <a:pt x="681" y="467"/>
                    </a:lnTo>
                    <a:lnTo>
                      <a:pt x="671" y="472"/>
                    </a:lnTo>
                    <a:lnTo>
                      <a:pt x="666" y="476"/>
                    </a:lnTo>
                    <a:lnTo>
                      <a:pt x="662" y="481"/>
                    </a:lnTo>
                    <a:lnTo>
                      <a:pt x="662" y="496"/>
                    </a:lnTo>
                    <a:lnTo>
                      <a:pt x="657" y="506"/>
                    </a:lnTo>
                    <a:lnTo>
                      <a:pt x="652" y="515"/>
                    </a:lnTo>
                    <a:lnTo>
                      <a:pt x="647" y="525"/>
                    </a:lnTo>
                    <a:lnTo>
                      <a:pt x="642" y="535"/>
                    </a:lnTo>
                    <a:lnTo>
                      <a:pt x="642" y="559"/>
                    </a:lnTo>
                    <a:lnTo>
                      <a:pt x="647" y="574"/>
                    </a:lnTo>
                    <a:lnTo>
                      <a:pt x="652" y="588"/>
                    </a:lnTo>
                    <a:lnTo>
                      <a:pt x="652" y="598"/>
                    </a:lnTo>
                    <a:lnTo>
                      <a:pt x="657" y="608"/>
                    </a:lnTo>
                    <a:lnTo>
                      <a:pt x="666" y="617"/>
                    </a:lnTo>
                    <a:lnTo>
                      <a:pt x="671" y="627"/>
                    </a:lnTo>
                    <a:lnTo>
                      <a:pt x="676" y="632"/>
                    </a:lnTo>
                    <a:lnTo>
                      <a:pt x="681" y="637"/>
                    </a:lnTo>
                    <a:lnTo>
                      <a:pt x="676" y="647"/>
                    </a:lnTo>
                    <a:lnTo>
                      <a:pt x="666" y="647"/>
                    </a:lnTo>
                    <a:lnTo>
                      <a:pt x="662" y="651"/>
                    </a:lnTo>
                    <a:lnTo>
                      <a:pt x="657" y="661"/>
                    </a:lnTo>
                    <a:lnTo>
                      <a:pt x="662" y="671"/>
                    </a:lnTo>
                    <a:lnTo>
                      <a:pt x="666" y="685"/>
                    </a:lnTo>
                    <a:lnTo>
                      <a:pt x="676" y="690"/>
                    </a:lnTo>
                    <a:lnTo>
                      <a:pt x="681" y="700"/>
                    </a:lnTo>
                    <a:lnTo>
                      <a:pt x="686" y="705"/>
                    </a:lnTo>
                    <a:lnTo>
                      <a:pt x="691" y="710"/>
                    </a:lnTo>
                    <a:lnTo>
                      <a:pt x="696" y="724"/>
                    </a:lnTo>
                    <a:lnTo>
                      <a:pt x="696" y="734"/>
                    </a:lnTo>
                    <a:lnTo>
                      <a:pt x="700" y="749"/>
                    </a:lnTo>
                    <a:lnTo>
                      <a:pt x="705" y="754"/>
                    </a:lnTo>
                    <a:lnTo>
                      <a:pt x="705" y="763"/>
                    </a:lnTo>
                    <a:lnTo>
                      <a:pt x="710" y="773"/>
                    </a:lnTo>
                    <a:lnTo>
                      <a:pt x="710" y="783"/>
                    </a:lnTo>
                    <a:lnTo>
                      <a:pt x="705" y="792"/>
                    </a:lnTo>
                    <a:lnTo>
                      <a:pt x="700" y="797"/>
                    </a:lnTo>
                    <a:lnTo>
                      <a:pt x="696" y="802"/>
                    </a:lnTo>
                    <a:lnTo>
                      <a:pt x="686" y="802"/>
                    </a:lnTo>
                    <a:lnTo>
                      <a:pt x="681" y="797"/>
                    </a:lnTo>
                    <a:lnTo>
                      <a:pt x="676" y="792"/>
                    </a:lnTo>
                    <a:lnTo>
                      <a:pt x="666" y="797"/>
                    </a:lnTo>
                    <a:lnTo>
                      <a:pt x="657" y="802"/>
                    </a:lnTo>
                    <a:lnTo>
                      <a:pt x="652" y="807"/>
                    </a:lnTo>
                    <a:lnTo>
                      <a:pt x="647" y="817"/>
                    </a:lnTo>
                    <a:lnTo>
                      <a:pt x="642" y="822"/>
                    </a:lnTo>
                    <a:lnTo>
                      <a:pt x="632" y="826"/>
                    </a:lnTo>
                    <a:lnTo>
                      <a:pt x="623" y="831"/>
                    </a:lnTo>
                    <a:lnTo>
                      <a:pt x="618" y="836"/>
                    </a:lnTo>
                    <a:lnTo>
                      <a:pt x="608" y="841"/>
                    </a:lnTo>
                    <a:lnTo>
                      <a:pt x="603" y="841"/>
                    </a:lnTo>
                    <a:lnTo>
                      <a:pt x="594" y="851"/>
                    </a:lnTo>
                    <a:lnTo>
                      <a:pt x="584" y="846"/>
                    </a:lnTo>
                    <a:lnTo>
                      <a:pt x="579" y="841"/>
                    </a:lnTo>
                    <a:lnTo>
                      <a:pt x="569" y="831"/>
                    </a:lnTo>
                    <a:lnTo>
                      <a:pt x="559" y="822"/>
                    </a:lnTo>
                    <a:lnTo>
                      <a:pt x="550" y="812"/>
                    </a:lnTo>
                    <a:lnTo>
                      <a:pt x="540" y="807"/>
                    </a:lnTo>
                    <a:lnTo>
                      <a:pt x="530" y="802"/>
                    </a:lnTo>
                    <a:lnTo>
                      <a:pt x="521" y="792"/>
                    </a:lnTo>
                    <a:lnTo>
                      <a:pt x="511" y="783"/>
                    </a:lnTo>
                    <a:lnTo>
                      <a:pt x="501" y="778"/>
                    </a:lnTo>
                    <a:lnTo>
                      <a:pt x="496" y="773"/>
                    </a:lnTo>
                    <a:lnTo>
                      <a:pt x="482" y="768"/>
                    </a:lnTo>
                    <a:lnTo>
                      <a:pt x="472" y="758"/>
                    </a:lnTo>
                    <a:lnTo>
                      <a:pt x="467" y="749"/>
                    </a:lnTo>
                    <a:lnTo>
                      <a:pt x="453" y="749"/>
                    </a:lnTo>
                    <a:lnTo>
                      <a:pt x="443" y="758"/>
                    </a:lnTo>
                    <a:lnTo>
                      <a:pt x="433" y="754"/>
                    </a:lnTo>
                    <a:lnTo>
                      <a:pt x="428" y="749"/>
                    </a:lnTo>
                    <a:lnTo>
                      <a:pt x="423" y="739"/>
                    </a:lnTo>
                    <a:lnTo>
                      <a:pt x="418" y="734"/>
                    </a:lnTo>
                    <a:lnTo>
                      <a:pt x="409" y="734"/>
                    </a:lnTo>
                    <a:lnTo>
                      <a:pt x="404" y="729"/>
                    </a:lnTo>
                    <a:lnTo>
                      <a:pt x="399" y="719"/>
                    </a:lnTo>
                    <a:lnTo>
                      <a:pt x="394" y="710"/>
                    </a:lnTo>
                    <a:lnTo>
                      <a:pt x="389" y="705"/>
                    </a:lnTo>
                    <a:lnTo>
                      <a:pt x="385" y="695"/>
                    </a:lnTo>
                    <a:lnTo>
                      <a:pt x="380" y="685"/>
                    </a:lnTo>
                    <a:lnTo>
                      <a:pt x="380" y="666"/>
                    </a:lnTo>
                    <a:lnTo>
                      <a:pt x="385" y="661"/>
                    </a:lnTo>
                    <a:lnTo>
                      <a:pt x="394" y="656"/>
                    </a:lnTo>
                    <a:lnTo>
                      <a:pt x="399" y="647"/>
                    </a:lnTo>
                    <a:lnTo>
                      <a:pt x="394" y="642"/>
                    </a:lnTo>
                    <a:lnTo>
                      <a:pt x="394" y="632"/>
                    </a:lnTo>
                    <a:lnTo>
                      <a:pt x="385" y="622"/>
                    </a:lnTo>
                    <a:lnTo>
                      <a:pt x="380" y="613"/>
                    </a:lnTo>
                    <a:lnTo>
                      <a:pt x="365" y="603"/>
                    </a:lnTo>
                    <a:lnTo>
                      <a:pt x="355" y="598"/>
                    </a:lnTo>
                    <a:lnTo>
                      <a:pt x="350" y="593"/>
                    </a:lnTo>
                    <a:lnTo>
                      <a:pt x="341" y="583"/>
                    </a:lnTo>
                    <a:lnTo>
                      <a:pt x="331" y="579"/>
                    </a:lnTo>
                    <a:lnTo>
                      <a:pt x="326" y="574"/>
                    </a:lnTo>
                    <a:lnTo>
                      <a:pt x="316" y="579"/>
                    </a:lnTo>
                    <a:lnTo>
                      <a:pt x="312" y="583"/>
                    </a:lnTo>
                    <a:lnTo>
                      <a:pt x="302" y="593"/>
                    </a:lnTo>
                    <a:lnTo>
                      <a:pt x="297" y="603"/>
                    </a:lnTo>
                    <a:lnTo>
                      <a:pt x="287" y="603"/>
                    </a:lnTo>
                    <a:lnTo>
                      <a:pt x="278" y="598"/>
                    </a:lnTo>
                    <a:lnTo>
                      <a:pt x="268" y="583"/>
                    </a:lnTo>
                    <a:lnTo>
                      <a:pt x="268" y="559"/>
                    </a:lnTo>
                    <a:lnTo>
                      <a:pt x="273" y="549"/>
                    </a:lnTo>
                    <a:lnTo>
                      <a:pt x="273" y="535"/>
                    </a:lnTo>
                    <a:lnTo>
                      <a:pt x="268" y="525"/>
                    </a:lnTo>
                    <a:lnTo>
                      <a:pt x="258" y="515"/>
                    </a:lnTo>
                    <a:lnTo>
                      <a:pt x="244" y="515"/>
                    </a:lnTo>
                    <a:lnTo>
                      <a:pt x="239" y="506"/>
                    </a:lnTo>
                    <a:lnTo>
                      <a:pt x="229" y="491"/>
                    </a:lnTo>
                    <a:lnTo>
                      <a:pt x="224" y="496"/>
                    </a:lnTo>
                    <a:lnTo>
                      <a:pt x="219" y="506"/>
                    </a:lnTo>
                    <a:lnTo>
                      <a:pt x="209" y="510"/>
                    </a:lnTo>
                    <a:lnTo>
                      <a:pt x="195" y="510"/>
                    </a:lnTo>
                    <a:lnTo>
                      <a:pt x="185" y="501"/>
                    </a:lnTo>
                    <a:lnTo>
                      <a:pt x="175" y="486"/>
                    </a:lnTo>
                    <a:lnTo>
                      <a:pt x="166" y="481"/>
                    </a:lnTo>
                    <a:lnTo>
                      <a:pt x="107" y="481"/>
                    </a:lnTo>
                    <a:lnTo>
                      <a:pt x="98" y="476"/>
                    </a:lnTo>
                    <a:lnTo>
                      <a:pt x="83" y="476"/>
                    </a:lnTo>
                    <a:lnTo>
                      <a:pt x="73" y="467"/>
                    </a:lnTo>
                    <a:lnTo>
                      <a:pt x="64" y="457"/>
                    </a:lnTo>
                    <a:lnTo>
                      <a:pt x="59" y="452"/>
                    </a:lnTo>
                    <a:lnTo>
                      <a:pt x="39" y="447"/>
                    </a:lnTo>
                    <a:lnTo>
                      <a:pt x="25" y="442"/>
                    </a:lnTo>
                    <a:lnTo>
                      <a:pt x="15" y="428"/>
                    </a:lnTo>
                    <a:lnTo>
                      <a:pt x="10" y="413"/>
                    </a:lnTo>
                    <a:lnTo>
                      <a:pt x="0" y="399"/>
                    </a:lnTo>
                    <a:lnTo>
                      <a:pt x="5" y="389"/>
                    </a:lnTo>
                    <a:lnTo>
                      <a:pt x="10" y="374"/>
                    </a:lnTo>
                    <a:lnTo>
                      <a:pt x="15" y="369"/>
                    </a:lnTo>
                    <a:lnTo>
                      <a:pt x="10" y="355"/>
                    </a:lnTo>
                    <a:lnTo>
                      <a:pt x="20" y="340"/>
                    </a:lnTo>
                    <a:lnTo>
                      <a:pt x="30" y="335"/>
                    </a:lnTo>
                    <a:lnTo>
                      <a:pt x="35" y="326"/>
                    </a:lnTo>
                    <a:lnTo>
                      <a:pt x="39" y="316"/>
                    </a:lnTo>
                    <a:lnTo>
                      <a:pt x="44" y="311"/>
                    </a:lnTo>
                    <a:lnTo>
                      <a:pt x="59" y="316"/>
                    </a:lnTo>
                    <a:lnTo>
                      <a:pt x="69" y="311"/>
                    </a:lnTo>
                    <a:lnTo>
                      <a:pt x="78" y="321"/>
                    </a:lnTo>
                    <a:lnTo>
                      <a:pt x="88" y="316"/>
                    </a:lnTo>
                    <a:lnTo>
                      <a:pt x="93" y="311"/>
                    </a:lnTo>
                    <a:lnTo>
                      <a:pt x="107" y="311"/>
                    </a:lnTo>
                    <a:lnTo>
                      <a:pt x="117" y="326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4542CDB4-A750-62E8-F175-BBEF2066F217}"/>
                </a:ext>
              </a:extLst>
            </p:cNvPr>
            <p:cNvGrpSpPr/>
            <p:nvPr/>
          </p:nvGrpSpPr>
          <p:grpSpPr>
            <a:xfrm>
              <a:off x="3007807" y="2781719"/>
              <a:ext cx="2714831" cy="2675885"/>
              <a:chOff x="3007807" y="2781719"/>
              <a:chExt cx="2714831" cy="2675885"/>
            </a:xfrm>
          </p:grpSpPr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43182753-31C9-34E2-3A92-24BFE2FCA3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7807" y="4772811"/>
                <a:ext cx="728607" cy="684793"/>
              </a:xfrm>
              <a:custGeom>
                <a:avLst/>
                <a:gdLst>
                  <a:gd name="T0" fmla="*/ 2324 w 2577"/>
                  <a:gd name="T1" fmla="*/ 1857 h 2416"/>
                  <a:gd name="T2" fmla="*/ 2339 w 2577"/>
                  <a:gd name="T3" fmla="*/ 1974 h 2416"/>
                  <a:gd name="T4" fmla="*/ 2441 w 2577"/>
                  <a:gd name="T5" fmla="*/ 2032 h 2416"/>
                  <a:gd name="T6" fmla="*/ 2475 w 2577"/>
                  <a:gd name="T7" fmla="*/ 2120 h 2416"/>
                  <a:gd name="T8" fmla="*/ 2577 w 2577"/>
                  <a:gd name="T9" fmla="*/ 2251 h 2416"/>
                  <a:gd name="T10" fmla="*/ 2450 w 2577"/>
                  <a:gd name="T11" fmla="*/ 2407 h 2416"/>
                  <a:gd name="T12" fmla="*/ 2154 w 2577"/>
                  <a:gd name="T13" fmla="*/ 2353 h 2416"/>
                  <a:gd name="T14" fmla="*/ 2076 w 2577"/>
                  <a:gd name="T15" fmla="*/ 2256 h 2416"/>
                  <a:gd name="T16" fmla="*/ 1945 w 2577"/>
                  <a:gd name="T17" fmla="*/ 2324 h 2416"/>
                  <a:gd name="T18" fmla="*/ 1882 w 2577"/>
                  <a:gd name="T19" fmla="*/ 2246 h 2416"/>
                  <a:gd name="T20" fmla="*/ 1780 w 2577"/>
                  <a:gd name="T21" fmla="*/ 2178 h 2416"/>
                  <a:gd name="T22" fmla="*/ 1736 w 2577"/>
                  <a:gd name="T23" fmla="*/ 2066 h 2416"/>
                  <a:gd name="T24" fmla="*/ 1687 w 2577"/>
                  <a:gd name="T25" fmla="*/ 1935 h 2416"/>
                  <a:gd name="T26" fmla="*/ 1624 w 2577"/>
                  <a:gd name="T27" fmla="*/ 1925 h 2416"/>
                  <a:gd name="T28" fmla="*/ 1546 w 2577"/>
                  <a:gd name="T29" fmla="*/ 1930 h 2416"/>
                  <a:gd name="T30" fmla="*/ 1444 w 2577"/>
                  <a:gd name="T31" fmla="*/ 1930 h 2416"/>
                  <a:gd name="T32" fmla="*/ 1366 w 2577"/>
                  <a:gd name="T33" fmla="*/ 1818 h 2416"/>
                  <a:gd name="T34" fmla="*/ 1269 w 2577"/>
                  <a:gd name="T35" fmla="*/ 1813 h 2416"/>
                  <a:gd name="T36" fmla="*/ 1221 w 2577"/>
                  <a:gd name="T37" fmla="*/ 1799 h 2416"/>
                  <a:gd name="T38" fmla="*/ 1109 w 2577"/>
                  <a:gd name="T39" fmla="*/ 1828 h 2416"/>
                  <a:gd name="T40" fmla="*/ 929 w 2577"/>
                  <a:gd name="T41" fmla="*/ 1823 h 2416"/>
                  <a:gd name="T42" fmla="*/ 866 w 2577"/>
                  <a:gd name="T43" fmla="*/ 1731 h 2416"/>
                  <a:gd name="T44" fmla="*/ 861 w 2577"/>
                  <a:gd name="T45" fmla="*/ 1648 h 2416"/>
                  <a:gd name="T46" fmla="*/ 793 w 2577"/>
                  <a:gd name="T47" fmla="*/ 1638 h 2416"/>
                  <a:gd name="T48" fmla="*/ 720 w 2577"/>
                  <a:gd name="T49" fmla="*/ 1726 h 2416"/>
                  <a:gd name="T50" fmla="*/ 671 w 2577"/>
                  <a:gd name="T51" fmla="*/ 1668 h 2416"/>
                  <a:gd name="T52" fmla="*/ 666 w 2577"/>
                  <a:gd name="T53" fmla="*/ 1522 h 2416"/>
                  <a:gd name="T54" fmla="*/ 662 w 2577"/>
                  <a:gd name="T55" fmla="*/ 1444 h 2416"/>
                  <a:gd name="T56" fmla="*/ 598 w 2577"/>
                  <a:gd name="T57" fmla="*/ 1376 h 2416"/>
                  <a:gd name="T58" fmla="*/ 598 w 2577"/>
                  <a:gd name="T59" fmla="*/ 1308 h 2416"/>
                  <a:gd name="T60" fmla="*/ 574 w 2577"/>
                  <a:gd name="T61" fmla="*/ 1220 h 2416"/>
                  <a:gd name="T62" fmla="*/ 525 w 2577"/>
                  <a:gd name="T63" fmla="*/ 1186 h 2416"/>
                  <a:gd name="T64" fmla="*/ 462 w 2577"/>
                  <a:gd name="T65" fmla="*/ 1162 h 2416"/>
                  <a:gd name="T66" fmla="*/ 428 w 2577"/>
                  <a:gd name="T67" fmla="*/ 1133 h 2416"/>
                  <a:gd name="T68" fmla="*/ 380 w 2577"/>
                  <a:gd name="T69" fmla="*/ 1133 h 2416"/>
                  <a:gd name="T70" fmla="*/ 370 w 2577"/>
                  <a:gd name="T71" fmla="*/ 1011 h 2416"/>
                  <a:gd name="T72" fmla="*/ 278 w 2577"/>
                  <a:gd name="T73" fmla="*/ 987 h 2416"/>
                  <a:gd name="T74" fmla="*/ 180 w 2577"/>
                  <a:gd name="T75" fmla="*/ 1007 h 2416"/>
                  <a:gd name="T76" fmla="*/ 132 w 2577"/>
                  <a:gd name="T77" fmla="*/ 977 h 2416"/>
                  <a:gd name="T78" fmla="*/ 117 w 2577"/>
                  <a:gd name="T79" fmla="*/ 904 h 2416"/>
                  <a:gd name="T80" fmla="*/ 39 w 2577"/>
                  <a:gd name="T81" fmla="*/ 846 h 2416"/>
                  <a:gd name="T82" fmla="*/ 239 w 2577"/>
                  <a:gd name="T83" fmla="*/ 734 h 2416"/>
                  <a:gd name="T84" fmla="*/ 355 w 2577"/>
                  <a:gd name="T85" fmla="*/ 554 h 2416"/>
                  <a:gd name="T86" fmla="*/ 530 w 2577"/>
                  <a:gd name="T87" fmla="*/ 467 h 2416"/>
                  <a:gd name="T88" fmla="*/ 700 w 2577"/>
                  <a:gd name="T89" fmla="*/ 355 h 2416"/>
                  <a:gd name="T90" fmla="*/ 871 w 2577"/>
                  <a:gd name="T91" fmla="*/ 102 h 2416"/>
                  <a:gd name="T92" fmla="*/ 1031 w 2577"/>
                  <a:gd name="T93" fmla="*/ 73 h 2416"/>
                  <a:gd name="T94" fmla="*/ 1075 w 2577"/>
                  <a:gd name="T95" fmla="*/ 219 h 2416"/>
                  <a:gd name="T96" fmla="*/ 1162 w 2577"/>
                  <a:gd name="T97" fmla="*/ 584 h 2416"/>
                  <a:gd name="T98" fmla="*/ 1264 w 2577"/>
                  <a:gd name="T99" fmla="*/ 768 h 2416"/>
                  <a:gd name="T100" fmla="*/ 1284 w 2577"/>
                  <a:gd name="T101" fmla="*/ 1036 h 2416"/>
                  <a:gd name="T102" fmla="*/ 1502 w 2577"/>
                  <a:gd name="T103" fmla="*/ 1162 h 2416"/>
                  <a:gd name="T104" fmla="*/ 1459 w 2577"/>
                  <a:gd name="T105" fmla="*/ 1337 h 2416"/>
                  <a:gd name="T106" fmla="*/ 1425 w 2577"/>
                  <a:gd name="T107" fmla="*/ 1604 h 2416"/>
                  <a:gd name="T108" fmla="*/ 1590 w 2577"/>
                  <a:gd name="T109" fmla="*/ 1638 h 2416"/>
                  <a:gd name="T110" fmla="*/ 1853 w 2577"/>
                  <a:gd name="T111" fmla="*/ 1711 h 2416"/>
                  <a:gd name="T112" fmla="*/ 2047 w 2577"/>
                  <a:gd name="T113" fmla="*/ 1541 h 2416"/>
                  <a:gd name="T114" fmla="*/ 2173 w 2577"/>
                  <a:gd name="T115" fmla="*/ 1536 h 2416"/>
                  <a:gd name="T116" fmla="*/ 2339 w 2577"/>
                  <a:gd name="T117" fmla="*/ 1609 h 2416"/>
                  <a:gd name="T118" fmla="*/ 2285 w 2577"/>
                  <a:gd name="T119" fmla="*/ 1760 h 2416"/>
                  <a:gd name="T120" fmla="*/ 1274 w 2577"/>
                  <a:gd name="T121" fmla="*/ 1070 h 2416"/>
                  <a:gd name="T122" fmla="*/ 1284 w 2577"/>
                  <a:gd name="T123" fmla="*/ 1036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77" h="2416">
                    <a:moveTo>
                      <a:pt x="2309" y="1794"/>
                    </a:moveTo>
                    <a:lnTo>
                      <a:pt x="2295" y="1794"/>
                    </a:lnTo>
                    <a:lnTo>
                      <a:pt x="2288" y="1804"/>
                    </a:lnTo>
                    <a:lnTo>
                      <a:pt x="2290" y="1804"/>
                    </a:lnTo>
                    <a:lnTo>
                      <a:pt x="2285" y="1809"/>
                    </a:lnTo>
                    <a:lnTo>
                      <a:pt x="2285" y="1813"/>
                    </a:lnTo>
                    <a:lnTo>
                      <a:pt x="2285" y="1818"/>
                    </a:lnTo>
                    <a:lnTo>
                      <a:pt x="2280" y="1823"/>
                    </a:lnTo>
                    <a:lnTo>
                      <a:pt x="2285" y="1828"/>
                    </a:lnTo>
                    <a:lnTo>
                      <a:pt x="2285" y="1843"/>
                    </a:lnTo>
                    <a:lnTo>
                      <a:pt x="2295" y="1852"/>
                    </a:lnTo>
                    <a:lnTo>
                      <a:pt x="2300" y="1857"/>
                    </a:lnTo>
                    <a:lnTo>
                      <a:pt x="2305" y="1857"/>
                    </a:lnTo>
                    <a:lnTo>
                      <a:pt x="2305" y="1843"/>
                    </a:lnTo>
                    <a:lnTo>
                      <a:pt x="2309" y="1843"/>
                    </a:lnTo>
                    <a:lnTo>
                      <a:pt x="2324" y="1857"/>
                    </a:lnTo>
                    <a:lnTo>
                      <a:pt x="2334" y="1877"/>
                    </a:lnTo>
                    <a:lnTo>
                      <a:pt x="2339" y="1882"/>
                    </a:lnTo>
                    <a:lnTo>
                      <a:pt x="2339" y="1886"/>
                    </a:lnTo>
                    <a:lnTo>
                      <a:pt x="2348" y="1901"/>
                    </a:lnTo>
                    <a:lnTo>
                      <a:pt x="2353" y="1906"/>
                    </a:lnTo>
                    <a:lnTo>
                      <a:pt x="2358" y="1906"/>
                    </a:lnTo>
                    <a:lnTo>
                      <a:pt x="2368" y="1911"/>
                    </a:lnTo>
                    <a:lnTo>
                      <a:pt x="2373" y="1916"/>
                    </a:lnTo>
                    <a:lnTo>
                      <a:pt x="2377" y="1920"/>
                    </a:lnTo>
                    <a:lnTo>
                      <a:pt x="2373" y="1925"/>
                    </a:lnTo>
                    <a:lnTo>
                      <a:pt x="2368" y="1930"/>
                    </a:lnTo>
                    <a:lnTo>
                      <a:pt x="2348" y="1935"/>
                    </a:lnTo>
                    <a:lnTo>
                      <a:pt x="2334" y="1945"/>
                    </a:lnTo>
                    <a:lnTo>
                      <a:pt x="2329" y="1945"/>
                    </a:lnTo>
                    <a:lnTo>
                      <a:pt x="2329" y="1950"/>
                    </a:lnTo>
                    <a:lnTo>
                      <a:pt x="2339" y="1974"/>
                    </a:lnTo>
                    <a:lnTo>
                      <a:pt x="2343" y="1979"/>
                    </a:lnTo>
                    <a:lnTo>
                      <a:pt x="2343" y="1984"/>
                    </a:lnTo>
                    <a:lnTo>
                      <a:pt x="2348" y="1988"/>
                    </a:lnTo>
                    <a:lnTo>
                      <a:pt x="2353" y="1988"/>
                    </a:lnTo>
                    <a:lnTo>
                      <a:pt x="2368" y="1998"/>
                    </a:lnTo>
                    <a:lnTo>
                      <a:pt x="2368" y="2003"/>
                    </a:lnTo>
                    <a:lnTo>
                      <a:pt x="2373" y="2003"/>
                    </a:lnTo>
                    <a:lnTo>
                      <a:pt x="2377" y="2008"/>
                    </a:lnTo>
                    <a:lnTo>
                      <a:pt x="2387" y="2008"/>
                    </a:lnTo>
                    <a:lnTo>
                      <a:pt x="2397" y="2013"/>
                    </a:lnTo>
                    <a:lnTo>
                      <a:pt x="2402" y="2013"/>
                    </a:lnTo>
                    <a:lnTo>
                      <a:pt x="2407" y="2018"/>
                    </a:lnTo>
                    <a:lnTo>
                      <a:pt x="2412" y="2018"/>
                    </a:lnTo>
                    <a:lnTo>
                      <a:pt x="2421" y="2022"/>
                    </a:lnTo>
                    <a:lnTo>
                      <a:pt x="2426" y="2022"/>
                    </a:lnTo>
                    <a:lnTo>
                      <a:pt x="2441" y="2032"/>
                    </a:lnTo>
                    <a:lnTo>
                      <a:pt x="2446" y="2037"/>
                    </a:lnTo>
                    <a:lnTo>
                      <a:pt x="2436" y="2047"/>
                    </a:lnTo>
                    <a:lnTo>
                      <a:pt x="2436" y="2066"/>
                    </a:lnTo>
                    <a:lnTo>
                      <a:pt x="2441" y="2076"/>
                    </a:lnTo>
                    <a:lnTo>
                      <a:pt x="2436" y="2086"/>
                    </a:lnTo>
                    <a:lnTo>
                      <a:pt x="2441" y="2086"/>
                    </a:lnTo>
                    <a:lnTo>
                      <a:pt x="2441" y="2091"/>
                    </a:lnTo>
                    <a:lnTo>
                      <a:pt x="2446" y="2091"/>
                    </a:lnTo>
                    <a:lnTo>
                      <a:pt x="2441" y="2100"/>
                    </a:lnTo>
                    <a:lnTo>
                      <a:pt x="2446" y="2105"/>
                    </a:lnTo>
                    <a:lnTo>
                      <a:pt x="2450" y="2105"/>
                    </a:lnTo>
                    <a:lnTo>
                      <a:pt x="2460" y="2110"/>
                    </a:lnTo>
                    <a:lnTo>
                      <a:pt x="2465" y="2110"/>
                    </a:lnTo>
                    <a:lnTo>
                      <a:pt x="2465" y="2115"/>
                    </a:lnTo>
                    <a:lnTo>
                      <a:pt x="2470" y="2120"/>
                    </a:lnTo>
                    <a:lnTo>
                      <a:pt x="2475" y="2120"/>
                    </a:lnTo>
                    <a:lnTo>
                      <a:pt x="2480" y="2125"/>
                    </a:lnTo>
                    <a:lnTo>
                      <a:pt x="2484" y="2125"/>
                    </a:lnTo>
                    <a:lnTo>
                      <a:pt x="2484" y="2129"/>
                    </a:lnTo>
                    <a:lnTo>
                      <a:pt x="2489" y="2134"/>
                    </a:lnTo>
                    <a:lnTo>
                      <a:pt x="2504" y="2154"/>
                    </a:lnTo>
                    <a:lnTo>
                      <a:pt x="2509" y="2159"/>
                    </a:lnTo>
                    <a:lnTo>
                      <a:pt x="2518" y="2163"/>
                    </a:lnTo>
                    <a:lnTo>
                      <a:pt x="2523" y="2168"/>
                    </a:lnTo>
                    <a:lnTo>
                      <a:pt x="2528" y="2168"/>
                    </a:lnTo>
                    <a:lnTo>
                      <a:pt x="2538" y="2163"/>
                    </a:lnTo>
                    <a:lnTo>
                      <a:pt x="2552" y="2163"/>
                    </a:lnTo>
                    <a:lnTo>
                      <a:pt x="2557" y="2168"/>
                    </a:lnTo>
                    <a:lnTo>
                      <a:pt x="2562" y="2173"/>
                    </a:lnTo>
                    <a:lnTo>
                      <a:pt x="2562" y="2222"/>
                    </a:lnTo>
                    <a:lnTo>
                      <a:pt x="2572" y="2236"/>
                    </a:lnTo>
                    <a:lnTo>
                      <a:pt x="2577" y="2251"/>
                    </a:lnTo>
                    <a:lnTo>
                      <a:pt x="2552" y="2251"/>
                    </a:lnTo>
                    <a:lnTo>
                      <a:pt x="2548" y="2256"/>
                    </a:lnTo>
                    <a:lnTo>
                      <a:pt x="2548" y="2261"/>
                    </a:lnTo>
                    <a:lnTo>
                      <a:pt x="2543" y="2266"/>
                    </a:lnTo>
                    <a:lnTo>
                      <a:pt x="2538" y="2275"/>
                    </a:lnTo>
                    <a:lnTo>
                      <a:pt x="2523" y="2295"/>
                    </a:lnTo>
                    <a:lnTo>
                      <a:pt x="2518" y="2300"/>
                    </a:lnTo>
                    <a:lnTo>
                      <a:pt x="2518" y="2304"/>
                    </a:lnTo>
                    <a:lnTo>
                      <a:pt x="2489" y="2353"/>
                    </a:lnTo>
                    <a:lnTo>
                      <a:pt x="2484" y="2358"/>
                    </a:lnTo>
                    <a:lnTo>
                      <a:pt x="2475" y="2368"/>
                    </a:lnTo>
                    <a:lnTo>
                      <a:pt x="2470" y="2382"/>
                    </a:lnTo>
                    <a:lnTo>
                      <a:pt x="2465" y="2387"/>
                    </a:lnTo>
                    <a:lnTo>
                      <a:pt x="2460" y="2397"/>
                    </a:lnTo>
                    <a:lnTo>
                      <a:pt x="2455" y="2407"/>
                    </a:lnTo>
                    <a:lnTo>
                      <a:pt x="2450" y="2407"/>
                    </a:lnTo>
                    <a:lnTo>
                      <a:pt x="2446" y="2411"/>
                    </a:lnTo>
                    <a:lnTo>
                      <a:pt x="2441" y="2416"/>
                    </a:lnTo>
                    <a:lnTo>
                      <a:pt x="2314" y="2416"/>
                    </a:lnTo>
                    <a:lnTo>
                      <a:pt x="2305" y="2411"/>
                    </a:lnTo>
                    <a:lnTo>
                      <a:pt x="2295" y="2407"/>
                    </a:lnTo>
                    <a:lnTo>
                      <a:pt x="2266" y="2407"/>
                    </a:lnTo>
                    <a:lnTo>
                      <a:pt x="2251" y="2402"/>
                    </a:lnTo>
                    <a:lnTo>
                      <a:pt x="2246" y="2402"/>
                    </a:lnTo>
                    <a:lnTo>
                      <a:pt x="2232" y="2392"/>
                    </a:lnTo>
                    <a:lnTo>
                      <a:pt x="2227" y="2387"/>
                    </a:lnTo>
                    <a:lnTo>
                      <a:pt x="2217" y="2387"/>
                    </a:lnTo>
                    <a:lnTo>
                      <a:pt x="2202" y="2382"/>
                    </a:lnTo>
                    <a:lnTo>
                      <a:pt x="2183" y="2368"/>
                    </a:lnTo>
                    <a:lnTo>
                      <a:pt x="2178" y="2368"/>
                    </a:lnTo>
                    <a:lnTo>
                      <a:pt x="2168" y="2363"/>
                    </a:lnTo>
                    <a:lnTo>
                      <a:pt x="2154" y="2353"/>
                    </a:lnTo>
                    <a:lnTo>
                      <a:pt x="2149" y="2348"/>
                    </a:lnTo>
                    <a:lnTo>
                      <a:pt x="2144" y="2348"/>
                    </a:lnTo>
                    <a:lnTo>
                      <a:pt x="2139" y="2338"/>
                    </a:lnTo>
                    <a:lnTo>
                      <a:pt x="2130" y="2309"/>
                    </a:lnTo>
                    <a:lnTo>
                      <a:pt x="2130" y="2300"/>
                    </a:lnTo>
                    <a:lnTo>
                      <a:pt x="2125" y="2295"/>
                    </a:lnTo>
                    <a:lnTo>
                      <a:pt x="2125" y="2285"/>
                    </a:lnTo>
                    <a:lnTo>
                      <a:pt x="2130" y="2270"/>
                    </a:lnTo>
                    <a:lnTo>
                      <a:pt x="2130" y="2266"/>
                    </a:lnTo>
                    <a:lnTo>
                      <a:pt x="2125" y="2261"/>
                    </a:lnTo>
                    <a:lnTo>
                      <a:pt x="2120" y="2256"/>
                    </a:lnTo>
                    <a:lnTo>
                      <a:pt x="2110" y="2246"/>
                    </a:lnTo>
                    <a:lnTo>
                      <a:pt x="2091" y="2246"/>
                    </a:lnTo>
                    <a:lnTo>
                      <a:pt x="2081" y="2251"/>
                    </a:lnTo>
                    <a:lnTo>
                      <a:pt x="2081" y="2256"/>
                    </a:lnTo>
                    <a:lnTo>
                      <a:pt x="2076" y="2256"/>
                    </a:lnTo>
                    <a:lnTo>
                      <a:pt x="2076" y="2261"/>
                    </a:lnTo>
                    <a:lnTo>
                      <a:pt x="2066" y="2270"/>
                    </a:lnTo>
                    <a:lnTo>
                      <a:pt x="2052" y="2285"/>
                    </a:lnTo>
                    <a:lnTo>
                      <a:pt x="2047" y="2295"/>
                    </a:lnTo>
                    <a:lnTo>
                      <a:pt x="2042" y="2295"/>
                    </a:lnTo>
                    <a:lnTo>
                      <a:pt x="2032" y="2304"/>
                    </a:lnTo>
                    <a:lnTo>
                      <a:pt x="2027" y="2309"/>
                    </a:lnTo>
                    <a:lnTo>
                      <a:pt x="2018" y="2319"/>
                    </a:lnTo>
                    <a:lnTo>
                      <a:pt x="2013" y="2319"/>
                    </a:lnTo>
                    <a:lnTo>
                      <a:pt x="2003" y="2329"/>
                    </a:lnTo>
                    <a:lnTo>
                      <a:pt x="1998" y="2329"/>
                    </a:lnTo>
                    <a:lnTo>
                      <a:pt x="1998" y="2334"/>
                    </a:lnTo>
                    <a:lnTo>
                      <a:pt x="1979" y="2334"/>
                    </a:lnTo>
                    <a:lnTo>
                      <a:pt x="1964" y="2329"/>
                    </a:lnTo>
                    <a:lnTo>
                      <a:pt x="1945" y="2329"/>
                    </a:lnTo>
                    <a:lnTo>
                      <a:pt x="1945" y="2324"/>
                    </a:lnTo>
                    <a:lnTo>
                      <a:pt x="1935" y="2324"/>
                    </a:lnTo>
                    <a:lnTo>
                      <a:pt x="1930" y="2324"/>
                    </a:lnTo>
                    <a:lnTo>
                      <a:pt x="1911" y="2329"/>
                    </a:lnTo>
                    <a:lnTo>
                      <a:pt x="1906" y="2324"/>
                    </a:lnTo>
                    <a:lnTo>
                      <a:pt x="1911" y="2314"/>
                    </a:lnTo>
                    <a:lnTo>
                      <a:pt x="1921" y="2300"/>
                    </a:lnTo>
                    <a:lnTo>
                      <a:pt x="1921" y="2295"/>
                    </a:lnTo>
                    <a:lnTo>
                      <a:pt x="1925" y="2295"/>
                    </a:lnTo>
                    <a:lnTo>
                      <a:pt x="1925" y="2290"/>
                    </a:lnTo>
                    <a:lnTo>
                      <a:pt x="1930" y="2290"/>
                    </a:lnTo>
                    <a:lnTo>
                      <a:pt x="1925" y="2280"/>
                    </a:lnTo>
                    <a:lnTo>
                      <a:pt x="1921" y="2266"/>
                    </a:lnTo>
                    <a:lnTo>
                      <a:pt x="1921" y="2261"/>
                    </a:lnTo>
                    <a:lnTo>
                      <a:pt x="1901" y="2261"/>
                    </a:lnTo>
                    <a:lnTo>
                      <a:pt x="1896" y="2256"/>
                    </a:lnTo>
                    <a:lnTo>
                      <a:pt x="1882" y="2246"/>
                    </a:lnTo>
                    <a:lnTo>
                      <a:pt x="1877" y="2241"/>
                    </a:lnTo>
                    <a:lnTo>
                      <a:pt x="1867" y="2246"/>
                    </a:lnTo>
                    <a:lnTo>
                      <a:pt x="1867" y="2241"/>
                    </a:lnTo>
                    <a:lnTo>
                      <a:pt x="1862" y="2241"/>
                    </a:lnTo>
                    <a:lnTo>
                      <a:pt x="1862" y="2232"/>
                    </a:lnTo>
                    <a:lnTo>
                      <a:pt x="1857" y="2227"/>
                    </a:lnTo>
                    <a:lnTo>
                      <a:pt x="1848" y="2222"/>
                    </a:lnTo>
                    <a:lnTo>
                      <a:pt x="1843" y="2217"/>
                    </a:lnTo>
                    <a:lnTo>
                      <a:pt x="1838" y="2217"/>
                    </a:lnTo>
                    <a:lnTo>
                      <a:pt x="1833" y="2212"/>
                    </a:lnTo>
                    <a:lnTo>
                      <a:pt x="1814" y="2198"/>
                    </a:lnTo>
                    <a:lnTo>
                      <a:pt x="1809" y="2193"/>
                    </a:lnTo>
                    <a:lnTo>
                      <a:pt x="1794" y="2193"/>
                    </a:lnTo>
                    <a:lnTo>
                      <a:pt x="1789" y="2188"/>
                    </a:lnTo>
                    <a:lnTo>
                      <a:pt x="1784" y="2183"/>
                    </a:lnTo>
                    <a:lnTo>
                      <a:pt x="1780" y="2178"/>
                    </a:lnTo>
                    <a:lnTo>
                      <a:pt x="1780" y="2159"/>
                    </a:lnTo>
                    <a:lnTo>
                      <a:pt x="1775" y="2149"/>
                    </a:lnTo>
                    <a:lnTo>
                      <a:pt x="1770" y="2144"/>
                    </a:lnTo>
                    <a:lnTo>
                      <a:pt x="1765" y="2144"/>
                    </a:lnTo>
                    <a:lnTo>
                      <a:pt x="1765" y="2139"/>
                    </a:lnTo>
                    <a:lnTo>
                      <a:pt x="1770" y="2134"/>
                    </a:lnTo>
                    <a:lnTo>
                      <a:pt x="1775" y="2125"/>
                    </a:lnTo>
                    <a:lnTo>
                      <a:pt x="1775" y="2115"/>
                    </a:lnTo>
                    <a:lnTo>
                      <a:pt x="1765" y="2110"/>
                    </a:lnTo>
                    <a:lnTo>
                      <a:pt x="1741" y="2110"/>
                    </a:lnTo>
                    <a:lnTo>
                      <a:pt x="1731" y="2105"/>
                    </a:lnTo>
                    <a:lnTo>
                      <a:pt x="1726" y="2100"/>
                    </a:lnTo>
                    <a:lnTo>
                      <a:pt x="1726" y="2095"/>
                    </a:lnTo>
                    <a:lnTo>
                      <a:pt x="1731" y="2091"/>
                    </a:lnTo>
                    <a:lnTo>
                      <a:pt x="1731" y="2076"/>
                    </a:lnTo>
                    <a:lnTo>
                      <a:pt x="1736" y="2066"/>
                    </a:lnTo>
                    <a:lnTo>
                      <a:pt x="1741" y="2057"/>
                    </a:lnTo>
                    <a:lnTo>
                      <a:pt x="1741" y="2052"/>
                    </a:lnTo>
                    <a:lnTo>
                      <a:pt x="1750" y="2037"/>
                    </a:lnTo>
                    <a:lnTo>
                      <a:pt x="1760" y="2032"/>
                    </a:lnTo>
                    <a:lnTo>
                      <a:pt x="1760" y="2027"/>
                    </a:lnTo>
                    <a:lnTo>
                      <a:pt x="1765" y="2022"/>
                    </a:lnTo>
                    <a:lnTo>
                      <a:pt x="1760" y="2008"/>
                    </a:lnTo>
                    <a:lnTo>
                      <a:pt x="1760" y="1993"/>
                    </a:lnTo>
                    <a:lnTo>
                      <a:pt x="1750" y="1988"/>
                    </a:lnTo>
                    <a:lnTo>
                      <a:pt x="1746" y="1984"/>
                    </a:lnTo>
                    <a:lnTo>
                      <a:pt x="1736" y="1984"/>
                    </a:lnTo>
                    <a:lnTo>
                      <a:pt x="1731" y="1979"/>
                    </a:lnTo>
                    <a:lnTo>
                      <a:pt x="1721" y="1979"/>
                    </a:lnTo>
                    <a:lnTo>
                      <a:pt x="1716" y="1974"/>
                    </a:lnTo>
                    <a:lnTo>
                      <a:pt x="1716" y="1935"/>
                    </a:lnTo>
                    <a:lnTo>
                      <a:pt x="1687" y="1935"/>
                    </a:lnTo>
                    <a:lnTo>
                      <a:pt x="1687" y="1940"/>
                    </a:lnTo>
                    <a:lnTo>
                      <a:pt x="1682" y="1945"/>
                    </a:lnTo>
                    <a:lnTo>
                      <a:pt x="1682" y="1950"/>
                    </a:lnTo>
                    <a:lnTo>
                      <a:pt x="1668" y="1950"/>
                    </a:lnTo>
                    <a:lnTo>
                      <a:pt x="1668" y="1959"/>
                    </a:lnTo>
                    <a:lnTo>
                      <a:pt x="1663" y="1954"/>
                    </a:lnTo>
                    <a:lnTo>
                      <a:pt x="1658" y="1950"/>
                    </a:lnTo>
                    <a:lnTo>
                      <a:pt x="1653" y="1945"/>
                    </a:lnTo>
                    <a:lnTo>
                      <a:pt x="1648" y="1945"/>
                    </a:lnTo>
                    <a:lnTo>
                      <a:pt x="1648" y="1940"/>
                    </a:lnTo>
                    <a:lnTo>
                      <a:pt x="1653" y="1930"/>
                    </a:lnTo>
                    <a:lnTo>
                      <a:pt x="1653" y="1925"/>
                    </a:lnTo>
                    <a:lnTo>
                      <a:pt x="1643" y="1925"/>
                    </a:lnTo>
                    <a:lnTo>
                      <a:pt x="1629" y="1930"/>
                    </a:lnTo>
                    <a:lnTo>
                      <a:pt x="1624" y="1930"/>
                    </a:lnTo>
                    <a:lnTo>
                      <a:pt x="1624" y="1925"/>
                    </a:lnTo>
                    <a:lnTo>
                      <a:pt x="1619" y="1925"/>
                    </a:lnTo>
                    <a:lnTo>
                      <a:pt x="1614" y="1920"/>
                    </a:lnTo>
                    <a:lnTo>
                      <a:pt x="1609" y="1916"/>
                    </a:lnTo>
                    <a:lnTo>
                      <a:pt x="1614" y="1911"/>
                    </a:lnTo>
                    <a:lnTo>
                      <a:pt x="1609" y="1906"/>
                    </a:lnTo>
                    <a:lnTo>
                      <a:pt x="1605" y="1906"/>
                    </a:lnTo>
                    <a:lnTo>
                      <a:pt x="1605" y="1911"/>
                    </a:lnTo>
                    <a:lnTo>
                      <a:pt x="1595" y="1911"/>
                    </a:lnTo>
                    <a:lnTo>
                      <a:pt x="1595" y="1901"/>
                    </a:lnTo>
                    <a:lnTo>
                      <a:pt x="1590" y="1901"/>
                    </a:lnTo>
                    <a:lnTo>
                      <a:pt x="1590" y="1886"/>
                    </a:lnTo>
                    <a:lnTo>
                      <a:pt x="1571" y="1886"/>
                    </a:lnTo>
                    <a:lnTo>
                      <a:pt x="1566" y="1896"/>
                    </a:lnTo>
                    <a:lnTo>
                      <a:pt x="1561" y="1901"/>
                    </a:lnTo>
                    <a:lnTo>
                      <a:pt x="1556" y="1911"/>
                    </a:lnTo>
                    <a:lnTo>
                      <a:pt x="1546" y="1930"/>
                    </a:lnTo>
                    <a:lnTo>
                      <a:pt x="1546" y="1935"/>
                    </a:lnTo>
                    <a:lnTo>
                      <a:pt x="1537" y="1950"/>
                    </a:lnTo>
                    <a:lnTo>
                      <a:pt x="1532" y="1959"/>
                    </a:lnTo>
                    <a:lnTo>
                      <a:pt x="1527" y="1964"/>
                    </a:lnTo>
                    <a:lnTo>
                      <a:pt x="1512" y="1964"/>
                    </a:lnTo>
                    <a:lnTo>
                      <a:pt x="1512" y="1945"/>
                    </a:lnTo>
                    <a:lnTo>
                      <a:pt x="1507" y="1945"/>
                    </a:lnTo>
                    <a:lnTo>
                      <a:pt x="1498" y="1940"/>
                    </a:lnTo>
                    <a:lnTo>
                      <a:pt x="1473" y="1940"/>
                    </a:lnTo>
                    <a:lnTo>
                      <a:pt x="1473" y="1954"/>
                    </a:lnTo>
                    <a:lnTo>
                      <a:pt x="1464" y="1954"/>
                    </a:lnTo>
                    <a:lnTo>
                      <a:pt x="1454" y="1950"/>
                    </a:lnTo>
                    <a:lnTo>
                      <a:pt x="1449" y="1945"/>
                    </a:lnTo>
                    <a:lnTo>
                      <a:pt x="1449" y="1940"/>
                    </a:lnTo>
                    <a:lnTo>
                      <a:pt x="1444" y="1935"/>
                    </a:lnTo>
                    <a:lnTo>
                      <a:pt x="1444" y="1930"/>
                    </a:lnTo>
                    <a:lnTo>
                      <a:pt x="1434" y="1916"/>
                    </a:lnTo>
                    <a:lnTo>
                      <a:pt x="1430" y="1906"/>
                    </a:lnTo>
                    <a:lnTo>
                      <a:pt x="1434" y="1901"/>
                    </a:lnTo>
                    <a:lnTo>
                      <a:pt x="1434" y="1896"/>
                    </a:lnTo>
                    <a:lnTo>
                      <a:pt x="1439" y="1891"/>
                    </a:lnTo>
                    <a:lnTo>
                      <a:pt x="1434" y="1877"/>
                    </a:lnTo>
                    <a:lnTo>
                      <a:pt x="1430" y="1872"/>
                    </a:lnTo>
                    <a:lnTo>
                      <a:pt x="1430" y="1867"/>
                    </a:lnTo>
                    <a:lnTo>
                      <a:pt x="1425" y="1857"/>
                    </a:lnTo>
                    <a:lnTo>
                      <a:pt x="1420" y="1852"/>
                    </a:lnTo>
                    <a:lnTo>
                      <a:pt x="1425" y="1852"/>
                    </a:lnTo>
                    <a:lnTo>
                      <a:pt x="1425" y="1833"/>
                    </a:lnTo>
                    <a:lnTo>
                      <a:pt x="1376" y="1833"/>
                    </a:lnTo>
                    <a:lnTo>
                      <a:pt x="1371" y="1828"/>
                    </a:lnTo>
                    <a:lnTo>
                      <a:pt x="1366" y="1823"/>
                    </a:lnTo>
                    <a:lnTo>
                      <a:pt x="1366" y="1818"/>
                    </a:lnTo>
                    <a:lnTo>
                      <a:pt x="1362" y="1813"/>
                    </a:lnTo>
                    <a:lnTo>
                      <a:pt x="1357" y="1813"/>
                    </a:lnTo>
                    <a:lnTo>
                      <a:pt x="1357" y="1818"/>
                    </a:lnTo>
                    <a:lnTo>
                      <a:pt x="1347" y="1818"/>
                    </a:lnTo>
                    <a:lnTo>
                      <a:pt x="1342" y="1813"/>
                    </a:lnTo>
                    <a:lnTo>
                      <a:pt x="1337" y="1804"/>
                    </a:lnTo>
                    <a:lnTo>
                      <a:pt x="1303" y="1804"/>
                    </a:lnTo>
                    <a:lnTo>
                      <a:pt x="1298" y="1809"/>
                    </a:lnTo>
                    <a:lnTo>
                      <a:pt x="1298" y="1813"/>
                    </a:lnTo>
                    <a:lnTo>
                      <a:pt x="1298" y="1818"/>
                    </a:lnTo>
                    <a:lnTo>
                      <a:pt x="1293" y="1828"/>
                    </a:lnTo>
                    <a:lnTo>
                      <a:pt x="1289" y="1828"/>
                    </a:lnTo>
                    <a:lnTo>
                      <a:pt x="1284" y="1823"/>
                    </a:lnTo>
                    <a:lnTo>
                      <a:pt x="1279" y="1818"/>
                    </a:lnTo>
                    <a:lnTo>
                      <a:pt x="1279" y="1813"/>
                    </a:lnTo>
                    <a:lnTo>
                      <a:pt x="1269" y="1813"/>
                    </a:lnTo>
                    <a:lnTo>
                      <a:pt x="1269" y="1809"/>
                    </a:lnTo>
                    <a:lnTo>
                      <a:pt x="1264" y="1809"/>
                    </a:lnTo>
                    <a:lnTo>
                      <a:pt x="1264" y="1789"/>
                    </a:lnTo>
                    <a:lnTo>
                      <a:pt x="1259" y="1784"/>
                    </a:lnTo>
                    <a:lnTo>
                      <a:pt x="1255" y="1779"/>
                    </a:lnTo>
                    <a:lnTo>
                      <a:pt x="1255" y="1755"/>
                    </a:lnTo>
                    <a:lnTo>
                      <a:pt x="1250" y="1755"/>
                    </a:lnTo>
                    <a:lnTo>
                      <a:pt x="1245" y="1760"/>
                    </a:lnTo>
                    <a:lnTo>
                      <a:pt x="1240" y="1760"/>
                    </a:lnTo>
                    <a:lnTo>
                      <a:pt x="1235" y="1770"/>
                    </a:lnTo>
                    <a:lnTo>
                      <a:pt x="1235" y="1779"/>
                    </a:lnTo>
                    <a:lnTo>
                      <a:pt x="1230" y="1784"/>
                    </a:lnTo>
                    <a:lnTo>
                      <a:pt x="1230" y="1794"/>
                    </a:lnTo>
                    <a:lnTo>
                      <a:pt x="1225" y="1794"/>
                    </a:lnTo>
                    <a:lnTo>
                      <a:pt x="1225" y="1799"/>
                    </a:lnTo>
                    <a:lnTo>
                      <a:pt x="1221" y="1799"/>
                    </a:lnTo>
                    <a:lnTo>
                      <a:pt x="1211" y="1789"/>
                    </a:lnTo>
                    <a:lnTo>
                      <a:pt x="1206" y="1789"/>
                    </a:lnTo>
                    <a:lnTo>
                      <a:pt x="1201" y="1799"/>
                    </a:lnTo>
                    <a:lnTo>
                      <a:pt x="1191" y="1809"/>
                    </a:lnTo>
                    <a:lnTo>
                      <a:pt x="1172" y="1809"/>
                    </a:lnTo>
                    <a:lnTo>
                      <a:pt x="1167" y="1804"/>
                    </a:lnTo>
                    <a:lnTo>
                      <a:pt x="1162" y="1794"/>
                    </a:lnTo>
                    <a:lnTo>
                      <a:pt x="1157" y="1784"/>
                    </a:lnTo>
                    <a:lnTo>
                      <a:pt x="1153" y="1779"/>
                    </a:lnTo>
                    <a:lnTo>
                      <a:pt x="1148" y="1779"/>
                    </a:lnTo>
                    <a:lnTo>
                      <a:pt x="1143" y="1784"/>
                    </a:lnTo>
                    <a:lnTo>
                      <a:pt x="1138" y="1784"/>
                    </a:lnTo>
                    <a:lnTo>
                      <a:pt x="1123" y="1809"/>
                    </a:lnTo>
                    <a:lnTo>
                      <a:pt x="1114" y="1813"/>
                    </a:lnTo>
                    <a:lnTo>
                      <a:pt x="1109" y="1823"/>
                    </a:lnTo>
                    <a:lnTo>
                      <a:pt x="1109" y="1828"/>
                    </a:lnTo>
                    <a:lnTo>
                      <a:pt x="1104" y="1838"/>
                    </a:lnTo>
                    <a:lnTo>
                      <a:pt x="1099" y="1843"/>
                    </a:lnTo>
                    <a:lnTo>
                      <a:pt x="1084" y="1843"/>
                    </a:lnTo>
                    <a:lnTo>
                      <a:pt x="1065" y="1848"/>
                    </a:lnTo>
                    <a:lnTo>
                      <a:pt x="1046" y="1852"/>
                    </a:lnTo>
                    <a:lnTo>
                      <a:pt x="973" y="1852"/>
                    </a:lnTo>
                    <a:lnTo>
                      <a:pt x="968" y="1862"/>
                    </a:lnTo>
                    <a:lnTo>
                      <a:pt x="958" y="1862"/>
                    </a:lnTo>
                    <a:lnTo>
                      <a:pt x="953" y="1867"/>
                    </a:lnTo>
                    <a:lnTo>
                      <a:pt x="953" y="1862"/>
                    </a:lnTo>
                    <a:lnTo>
                      <a:pt x="948" y="1862"/>
                    </a:lnTo>
                    <a:lnTo>
                      <a:pt x="948" y="1857"/>
                    </a:lnTo>
                    <a:lnTo>
                      <a:pt x="939" y="1843"/>
                    </a:lnTo>
                    <a:lnTo>
                      <a:pt x="934" y="1828"/>
                    </a:lnTo>
                    <a:lnTo>
                      <a:pt x="929" y="1828"/>
                    </a:lnTo>
                    <a:lnTo>
                      <a:pt x="929" y="1823"/>
                    </a:lnTo>
                    <a:lnTo>
                      <a:pt x="924" y="1813"/>
                    </a:lnTo>
                    <a:lnTo>
                      <a:pt x="919" y="1809"/>
                    </a:lnTo>
                    <a:lnTo>
                      <a:pt x="924" y="1804"/>
                    </a:lnTo>
                    <a:lnTo>
                      <a:pt x="924" y="1799"/>
                    </a:lnTo>
                    <a:lnTo>
                      <a:pt x="919" y="1794"/>
                    </a:lnTo>
                    <a:lnTo>
                      <a:pt x="909" y="1794"/>
                    </a:lnTo>
                    <a:lnTo>
                      <a:pt x="905" y="1789"/>
                    </a:lnTo>
                    <a:lnTo>
                      <a:pt x="900" y="1789"/>
                    </a:lnTo>
                    <a:lnTo>
                      <a:pt x="895" y="1794"/>
                    </a:lnTo>
                    <a:lnTo>
                      <a:pt x="890" y="1794"/>
                    </a:lnTo>
                    <a:lnTo>
                      <a:pt x="890" y="1789"/>
                    </a:lnTo>
                    <a:lnTo>
                      <a:pt x="880" y="1770"/>
                    </a:lnTo>
                    <a:lnTo>
                      <a:pt x="880" y="1765"/>
                    </a:lnTo>
                    <a:lnTo>
                      <a:pt x="875" y="1750"/>
                    </a:lnTo>
                    <a:lnTo>
                      <a:pt x="871" y="1741"/>
                    </a:lnTo>
                    <a:lnTo>
                      <a:pt x="866" y="1731"/>
                    </a:lnTo>
                    <a:lnTo>
                      <a:pt x="861" y="1716"/>
                    </a:lnTo>
                    <a:lnTo>
                      <a:pt x="856" y="1707"/>
                    </a:lnTo>
                    <a:lnTo>
                      <a:pt x="851" y="1702"/>
                    </a:lnTo>
                    <a:lnTo>
                      <a:pt x="851" y="1697"/>
                    </a:lnTo>
                    <a:lnTo>
                      <a:pt x="846" y="1692"/>
                    </a:lnTo>
                    <a:lnTo>
                      <a:pt x="846" y="1687"/>
                    </a:lnTo>
                    <a:lnTo>
                      <a:pt x="851" y="1687"/>
                    </a:lnTo>
                    <a:lnTo>
                      <a:pt x="851" y="1682"/>
                    </a:lnTo>
                    <a:lnTo>
                      <a:pt x="856" y="1677"/>
                    </a:lnTo>
                    <a:lnTo>
                      <a:pt x="866" y="1677"/>
                    </a:lnTo>
                    <a:lnTo>
                      <a:pt x="871" y="1673"/>
                    </a:lnTo>
                    <a:lnTo>
                      <a:pt x="875" y="1663"/>
                    </a:lnTo>
                    <a:lnTo>
                      <a:pt x="871" y="1658"/>
                    </a:lnTo>
                    <a:lnTo>
                      <a:pt x="871" y="1653"/>
                    </a:lnTo>
                    <a:lnTo>
                      <a:pt x="866" y="1643"/>
                    </a:lnTo>
                    <a:lnTo>
                      <a:pt x="861" y="1648"/>
                    </a:lnTo>
                    <a:lnTo>
                      <a:pt x="856" y="1648"/>
                    </a:lnTo>
                    <a:lnTo>
                      <a:pt x="851" y="1643"/>
                    </a:lnTo>
                    <a:lnTo>
                      <a:pt x="851" y="1653"/>
                    </a:lnTo>
                    <a:lnTo>
                      <a:pt x="846" y="1658"/>
                    </a:lnTo>
                    <a:lnTo>
                      <a:pt x="841" y="1658"/>
                    </a:lnTo>
                    <a:lnTo>
                      <a:pt x="837" y="1653"/>
                    </a:lnTo>
                    <a:lnTo>
                      <a:pt x="812" y="1653"/>
                    </a:lnTo>
                    <a:lnTo>
                      <a:pt x="812" y="1663"/>
                    </a:lnTo>
                    <a:lnTo>
                      <a:pt x="807" y="1658"/>
                    </a:lnTo>
                    <a:lnTo>
                      <a:pt x="803" y="1663"/>
                    </a:lnTo>
                    <a:lnTo>
                      <a:pt x="803" y="1653"/>
                    </a:lnTo>
                    <a:lnTo>
                      <a:pt x="798" y="1648"/>
                    </a:lnTo>
                    <a:lnTo>
                      <a:pt x="803" y="1638"/>
                    </a:lnTo>
                    <a:lnTo>
                      <a:pt x="798" y="1634"/>
                    </a:lnTo>
                    <a:lnTo>
                      <a:pt x="798" y="1638"/>
                    </a:lnTo>
                    <a:lnTo>
                      <a:pt x="793" y="1638"/>
                    </a:lnTo>
                    <a:lnTo>
                      <a:pt x="793" y="1634"/>
                    </a:lnTo>
                    <a:lnTo>
                      <a:pt x="788" y="1634"/>
                    </a:lnTo>
                    <a:lnTo>
                      <a:pt x="788" y="1629"/>
                    </a:lnTo>
                    <a:lnTo>
                      <a:pt x="778" y="1624"/>
                    </a:lnTo>
                    <a:lnTo>
                      <a:pt x="773" y="1619"/>
                    </a:lnTo>
                    <a:lnTo>
                      <a:pt x="764" y="1629"/>
                    </a:lnTo>
                    <a:lnTo>
                      <a:pt x="759" y="1634"/>
                    </a:lnTo>
                    <a:lnTo>
                      <a:pt x="749" y="1638"/>
                    </a:lnTo>
                    <a:lnTo>
                      <a:pt x="744" y="1643"/>
                    </a:lnTo>
                    <a:lnTo>
                      <a:pt x="739" y="1658"/>
                    </a:lnTo>
                    <a:lnTo>
                      <a:pt x="734" y="1668"/>
                    </a:lnTo>
                    <a:lnTo>
                      <a:pt x="734" y="1702"/>
                    </a:lnTo>
                    <a:lnTo>
                      <a:pt x="730" y="1711"/>
                    </a:lnTo>
                    <a:lnTo>
                      <a:pt x="730" y="1721"/>
                    </a:lnTo>
                    <a:lnTo>
                      <a:pt x="725" y="1721"/>
                    </a:lnTo>
                    <a:lnTo>
                      <a:pt x="720" y="1726"/>
                    </a:lnTo>
                    <a:lnTo>
                      <a:pt x="710" y="1726"/>
                    </a:lnTo>
                    <a:lnTo>
                      <a:pt x="696" y="1736"/>
                    </a:lnTo>
                    <a:lnTo>
                      <a:pt x="691" y="1741"/>
                    </a:lnTo>
                    <a:lnTo>
                      <a:pt x="686" y="1741"/>
                    </a:lnTo>
                    <a:lnTo>
                      <a:pt x="681" y="1745"/>
                    </a:lnTo>
                    <a:lnTo>
                      <a:pt x="676" y="1741"/>
                    </a:lnTo>
                    <a:lnTo>
                      <a:pt x="676" y="1736"/>
                    </a:lnTo>
                    <a:lnTo>
                      <a:pt x="671" y="1731"/>
                    </a:lnTo>
                    <a:lnTo>
                      <a:pt x="662" y="1736"/>
                    </a:lnTo>
                    <a:lnTo>
                      <a:pt x="657" y="1731"/>
                    </a:lnTo>
                    <a:lnTo>
                      <a:pt x="657" y="1716"/>
                    </a:lnTo>
                    <a:lnTo>
                      <a:pt x="652" y="1711"/>
                    </a:lnTo>
                    <a:lnTo>
                      <a:pt x="652" y="1682"/>
                    </a:lnTo>
                    <a:lnTo>
                      <a:pt x="657" y="1677"/>
                    </a:lnTo>
                    <a:lnTo>
                      <a:pt x="666" y="1673"/>
                    </a:lnTo>
                    <a:lnTo>
                      <a:pt x="671" y="1668"/>
                    </a:lnTo>
                    <a:lnTo>
                      <a:pt x="676" y="1663"/>
                    </a:lnTo>
                    <a:lnTo>
                      <a:pt x="681" y="1648"/>
                    </a:lnTo>
                    <a:lnTo>
                      <a:pt x="691" y="1638"/>
                    </a:lnTo>
                    <a:lnTo>
                      <a:pt x="691" y="1634"/>
                    </a:lnTo>
                    <a:lnTo>
                      <a:pt x="696" y="1629"/>
                    </a:lnTo>
                    <a:lnTo>
                      <a:pt x="715" y="1619"/>
                    </a:lnTo>
                    <a:lnTo>
                      <a:pt x="715" y="1609"/>
                    </a:lnTo>
                    <a:lnTo>
                      <a:pt x="710" y="1600"/>
                    </a:lnTo>
                    <a:lnTo>
                      <a:pt x="705" y="1595"/>
                    </a:lnTo>
                    <a:lnTo>
                      <a:pt x="696" y="1590"/>
                    </a:lnTo>
                    <a:lnTo>
                      <a:pt x="691" y="1585"/>
                    </a:lnTo>
                    <a:lnTo>
                      <a:pt x="676" y="1575"/>
                    </a:lnTo>
                    <a:lnTo>
                      <a:pt x="671" y="1570"/>
                    </a:lnTo>
                    <a:lnTo>
                      <a:pt x="671" y="1536"/>
                    </a:lnTo>
                    <a:lnTo>
                      <a:pt x="666" y="1532"/>
                    </a:lnTo>
                    <a:lnTo>
                      <a:pt x="666" y="1522"/>
                    </a:lnTo>
                    <a:lnTo>
                      <a:pt x="671" y="1522"/>
                    </a:lnTo>
                    <a:lnTo>
                      <a:pt x="671" y="1517"/>
                    </a:lnTo>
                    <a:lnTo>
                      <a:pt x="666" y="1517"/>
                    </a:lnTo>
                    <a:lnTo>
                      <a:pt x="666" y="1502"/>
                    </a:lnTo>
                    <a:lnTo>
                      <a:pt x="676" y="1502"/>
                    </a:lnTo>
                    <a:lnTo>
                      <a:pt x="676" y="1498"/>
                    </a:lnTo>
                    <a:lnTo>
                      <a:pt x="671" y="1493"/>
                    </a:lnTo>
                    <a:lnTo>
                      <a:pt x="676" y="1483"/>
                    </a:lnTo>
                    <a:lnTo>
                      <a:pt x="671" y="1483"/>
                    </a:lnTo>
                    <a:lnTo>
                      <a:pt x="666" y="1488"/>
                    </a:lnTo>
                    <a:lnTo>
                      <a:pt x="666" y="1483"/>
                    </a:lnTo>
                    <a:lnTo>
                      <a:pt x="676" y="1478"/>
                    </a:lnTo>
                    <a:lnTo>
                      <a:pt x="676" y="1459"/>
                    </a:lnTo>
                    <a:lnTo>
                      <a:pt x="671" y="1454"/>
                    </a:lnTo>
                    <a:lnTo>
                      <a:pt x="666" y="1449"/>
                    </a:lnTo>
                    <a:lnTo>
                      <a:pt x="662" y="1444"/>
                    </a:lnTo>
                    <a:lnTo>
                      <a:pt x="662" y="1429"/>
                    </a:lnTo>
                    <a:lnTo>
                      <a:pt x="657" y="1429"/>
                    </a:lnTo>
                    <a:lnTo>
                      <a:pt x="657" y="1425"/>
                    </a:lnTo>
                    <a:lnTo>
                      <a:pt x="652" y="1425"/>
                    </a:lnTo>
                    <a:lnTo>
                      <a:pt x="647" y="1420"/>
                    </a:lnTo>
                    <a:lnTo>
                      <a:pt x="647" y="1410"/>
                    </a:lnTo>
                    <a:lnTo>
                      <a:pt x="642" y="1410"/>
                    </a:lnTo>
                    <a:lnTo>
                      <a:pt x="637" y="1400"/>
                    </a:lnTo>
                    <a:lnTo>
                      <a:pt x="632" y="1400"/>
                    </a:lnTo>
                    <a:lnTo>
                      <a:pt x="628" y="1395"/>
                    </a:lnTo>
                    <a:lnTo>
                      <a:pt x="628" y="1400"/>
                    </a:lnTo>
                    <a:lnTo>
                      <a:pt x="623" y="1395"/>
                    </a:lnTo>
                    <a:lnTo>
                      <a:pt x="618" y="1395"/>
                    </a:lnTo>
                    <a:lnTo>
                      <a:pt x="618" y="1381"/>
                    </a:lnTo>
                    <a:lnTo>
                      <a:pt x="598" y="1381"/>
                    </a:lnTo>
                    <a:lnTo>
                      <a:pt x="598" y="1376"/>
                    </a:lnTo>
                    <a:lnTo>
                      <a:pt x="603" y="1376"/>
                    </a:lnTo>
                    <a:lnTo>
                      <a:pt x="603" y="1371"/>
                    </a:lnTo>
                    <a:lnTo>
                      <a:pt x="598" y="1371"/>
                    </a:lnTo>
                    <a:lnTo>
                      <a:pt x="594" y="1366"/>
                    </a:lnTo>
                    <a:lnTo>
                      <a:pt x="594" y="1361"/>
                    </a:lnTo>
                    <a:lnTo>
                      <a:pt x="589" y="1361"/>
                    </a:lnTo>
                    <a:lnTo>
                      <a:pt x="584" y="1352"/>
                    </a:lnTo>
                    <a:lnTo>
                      <a:pt x="589" y="1352"/>
                    </a:lnTo>
                    <a:lnTo>
                      <a:pt x="589" y="1337"/>
                    </a:lnTo>
                    <a:lnTo>
                      <a:pt x="584" y="1327"/>
                    </a:lnTo>
                    <a:lnTo>
                      <a:pt x="589" y="1327"/>
                    </a:lnTo>
                    <a:lnTo>
                      <a:pt x="584" y="1323"/>
                    </a:lnTo>
                    <a:lnTo>
                      <a:pt x="589" y="1318"/>
                    </a:lnTo>
                    <a:lnTo>
                      <a:pt x="594" y="1318"/>
                    </a:lnTo>
                    <a:lnTo>
                      <a:pt x="594" y="1313"/>
                    </a:lnTo>
                    <a:lnTo>
                      <a:pt x="598" y="1308"/>
                    </a:lnTo>
                    <a:lnTo>
                      <a:pt x="598" y="1298"/>
                    </a:lnTo>
                    <a:lnTo>
                      <a:pt x="603" y="1303"/>
                    </a:lnTo>
                    <a:lnTo>
                      <a:pt x="603" y="1298"/>
                    </a:lnTo>
                    <a:lnTo>
                      <a:pt x="608" y="1298"/>
                    </a:lnTo>
                    <a:lnTo>
                      <a:pt x="608" y="1288"/>
                    </a:lnTo>
                    <a:lnTo>
                      <a:pt x="603" y="1288"/>
                    </a:lnTo>
                    <a:lnTo>
                      <a:pt x="603" y="1269"/>
                    </a:lnTo>
                    <a:lnTo>
                      <a:pt x="598" y="1269"/>
                    </a:lnTo>
                    <a:lnTo>
                      <a:pt x="594" y="1264"/>
                    </a:lnTo>
                    <a:lnTo>
                      <a:pt x="589" y="1259"/>
                    </a:lnTo>
                    <a:lnTo>
                      <a:pt x="584" y="1259"/>
                    </a:lnTo>
                    <a:lnTo>
                      <a:pt x="589" y="1254"/>
                    </a:lnTo>
                    <a:lnTo>
                      <a:pt x="584" y="1250"/>
                    </a:lnTo>
                    <a:lnTo>
                      <a:pt x="579" y="1245"/>
                    </a:lnTo>
                    <a:lnTo>
                      <a:pt x="579" y="1225"/>
                    </a:lnTo>
                    <a:lnTo>
                      <a:pt x="574" y="1220"/>
                    </a:lnTo>
                    <a:lnTo>
                      <a:pt x="574" y="1216"/>
                    </a:lnTo>
                    <a:lnTo>
                      <a:pt x="569" y="1211"/>
                    </a:lnTo>
                    <a:lnTo>
                      <a:pt x="550" y="1211"/>
                    </a:lnTo>
                    <a:lnTo>
                      <a:pt x="545" y="1216"/>
                    </a:lnTo>
                    <a:lnTo>
                      <a:pt x="545" y="1211"/>
                    </a:lnTo>
                    <a:lnTo>
                      <a:pt x="540" y="1211"/>
                    </a:lnTo>
                    <a:lnTo>
                      <a:pt x="545" y="1206"/>
                    </a:lnTo>
                    <a:lnTo>
                      <a:pt x="545" y="1201"/>
                    </a:lnTo>
                    <a:lnTo>
                      <a:pt x="540" y="1196"/>
                    </a:lnTo>
                    <a:lnTo>
                      <a:pt x="530" y="1196"/>
                    </a:lnTo>
                    <a:lnTo>
                      <a:pt x="530" y="1191"/>
                    </a:lnTo>
                    <a:lnTo>
                      <a:pt x="525" y="1191"/>
                    </a:lnTo>
                    <a:lnTo>
                      <a:pt x="525" y="1186"/>
                    </a:lnTo>
                    <a:lnTo>
                      <a:pt x="535" y="1186"/>
                    </a:lnTo>
                    <a:lnTo>
                      <a:pt x="530" y="1182"/>
                    </a:lnTo>
                    <a:lnTo>
                      <a:pt x="525" y="1186"/>
                    </a:lnTo>
                    <a:lnTo>
                      <a:pt x="521" y="1182"/>
                    </a:lnTo>
                    <a:lnTo>
                      <a:pt x="516" y="1182"/>
                    </a:lnTo>
                    <a:lnTo>
                      <a:pt x="516" y="1196"/>
                    </a:lnTo>
                    <a:lnTo>
                      <a:pt x="511" y="1191"/>
                    </a:lnTo>
                    <a:lnTo>
                      <a:pt x="501" y="1191"/>
                    </a:lnTo>
                    <a:lnTo>
                      <a:pt x="501" y="1182"/>
                    </a:lnTo>
                    <a:lnTo>
                      <a:pt x="477" y="1182"/>
                    </a:lnTo>
                    <a:lnTo>
                      <a:pt x="472" y="1177"/>
                    </a:lnTo>
                    <a:lnTo>
                      <a:pt x="467" y="1177"/>
                    </a:lnTo>
                    <a:lnTo>
                      <a:pt x="472" y="1182"/>
                    </a:lnTo>
                    <a:lnTo>
                      <a:pt x="467" y="1182"/>
                    </a:lnTo>
                    <a:lnTo>
                      <a:pt x="462" y="1177"/>
                    </a:lnTo>
                    <a:lnTo>
                      <a:pt x="462" y="1182"/>
                    </a:lnTo>
                    <a:lnTo>
                      <a:pt x="457" y="1182"/>
                    </a:lnTo>
                    <a:lnTo>
                      <a:pt x="457" y="1167"/>
                    </a:lnTo>
                    <a:lnTo>
                      <a:pt x="462" y="1162"/>
                    </a:lnTo>
                    <a:lnTo>
                      <a:pt x="457" y="1162"/>
                    </a:lnTo>
                    <a:lnTo>
                      <a:pt x="453" y="1167"/>
                    </a:lnTo>
                    <a:lnTo>
                      <a:pt x="448" y="1167"/>
                    </a:lnTo>
                    <a:lnTo>
                      <a:pt x="448" y="1162"/>
                    </a:lnTo>
                    <a:lnTo>
                      <a:pt x="443" y="1167"/>
                    </a:lnTo>
                    <a:lnTo>
                      <a:pt x="443" y="1162"/>
                    </a:lnTo>
                    <a:lnTo>
                      <a:pt x="448" y="1157"/>
                    </a:lnTo>
                    <a:lnTo>
                      <a:pt x="453" y="1157"/>
                    </a:lnTo>
                    <a:lnTo>
                      <a:pt x="443" y="1157"/>
                    </a:lnTo>
                    <a:lnTo>
                      <a:pt x="443" y="1148"/>
                    </a:lnTo>
                    <a:lnTo>
                      <a:pt x="433" y="1148"/>
                    </a:lnTo>
                    <a:lnTo>
                      <a:pt x="438" y="1143"/>
                    </a:lnTo>
                    <a:lnTo>
                      <a:pt x="428" y="1143"/>
                    </a:lnTo>
                    <a:lnTo>
                      <a:pt x="433" y="1143"/>
                    </a:lnTo>
                    <a:lnTo>
                      <a:pt x="428" y="1143"/>
                    </a:lnTo>
                    <a:lnTo>
                      <a:pt x="428" y="1133"/>
                    </a:lnTo>
                    <a:lnTo>
                      <a:pt x="428" y="1138"/>
                    </a:lnTo>
                    <a:lnTo>
                      <a:pt x="423" y="1143"/>
                    </a:lnTo>
                    <a:lnTo>
                      <a:pt x="418" y="1138"/>
                    </a:lnTo>
                    <a:lnTo>
                      <a:pt x="418" y="1148"/>
                    </a:lnTo>
                    <a:lnTo>
                      <a:pt x="414" y="1148"/>
                    </a:lnTo>
                    <a:lnTo>
                      <a:pt x="414" y="1143"/>
                    </a:lnTo>
                    <a:lnTo>
                      <a:pt x="404" y="1143"/>
                    </a:lnTo>
                    <a:lnTo>
                      <a:pt x="399" y="1138"/>
                    </a:lnTo>
                    <a:lnTo>
                      <a:pt x="399" y="1148"/>
                    </a:lnTo>
                    <a:lnTo>
                      <a:pt x="394" y="1148"/>
                    </a:lnTo>
                    <a:lnTo>
                      <a:pt x="394" y="1133"/>
                    </a:lnTo>
                    <a:lnTo>
                      <a:pt x="389" y="1133"/>
                    </a:lnTo>
                    <a:lnTo>
                      <a:pt x="389" y="1143"/>
                    </a:lnTo>
                    <a:lnTo>
                      <a:pt x="384" y="1138"/>
                    </a:lnTo>
                    <a:lnTo>
                      <a:pt x="384" y="1133"/>
                    </a:lnTo>
                    <a:lnTo>
                      <a:pt x="380" y="1133"/>
                    </a:lnTo>
                    <a:lnTo>
                      <a:pt x="380" y="1143"/>
                    </a:lnTo>
                    <a:lnTo>
                      <a:pt x="375" y="1138"/>
                    </a:lnTo>
                    <a:lnTo>
                      <a:pt x="375" y="1128"/>
                    </a:lnTo>
                    <a:lnTo>
                      <a:pt x="370" y="1133"/>
                    </a:lnTo>
                    <a:lnTo>
                      <a:pt x="365" y="1133"/>
                    </a:lnTo>
                    <a:lnTo>
                      <a:pt x="360" y="1128"/>
                    </a:lnTo>
                    <a:lnTo>
                      <a:pt x="365" y="1123"/>
                    </a:lnTo>
                    <a:lnTo>
                      <a:pt x="370" y="1118"/>
                    </a:lnTo>
                    <a:lnTo>
                      <a:pt x="365" y="1109"/>
                    </a:lnTo>
                    <a:lnTo>
                      <a:pt x="370" y="1089"/>
                    </a:lnTo>
                    <a:lnTo>
                      <a:pt x="370" y="1084"/>
                    </a:lnTo>
                    <a:lnTo>
                      <a:pt x="365" y="1079"/>
                    </a:lnTo>
                    <a:lnTo>
                      <a:pt x="365" y="1060"/>
                    </a:lnTo>
                    <a:lnTo>
                      <a:pt x="360" y="1041"/>
                    </a:lnTo>
                    <a:lnTo>
                      <a:pt x="360" y="1031"/>
                    </a:lnTo>
                    <a:lnTo>
                      <a:pt x="370" y="1011"/>
                    </a:lnTo>
                    <a:lnTo>
                      <a:pt x="375" y="997"/>
                    </a:lnTo>
                    <a:lnTo>
                      <a:pt x="375" y="987"/>
                    </a:lnTo>
                    <a:lnTo>
                      <a:pt x="370" y="982"/>
                    </a:lnTo>
                    <a:lnTo>
                      <a:pt x="365" y="982"/>
                    </a:lnTo>
                    <a:lnTo>
                      <a:pt x="360" y="987"/>
                    </a:lnTo>
                    <a:lnTo>
                      <a:pt x="360" y="992"/>
                    </a:lnTo>
                    <a:lnTo>
                      <a:pt x="341" y="992"/>
                    </a:lnTo>
                    <a:lnTo>
                      <a:pt x="331" y="987"/>
                    </a:lnTo>
                    <a:lnTo>
                      <a:pt x="326" y="982"/>
                    </a:lnTo>
                    <a:lnTo>
                      <a:pt x="321" y="982"/>
                    </a:lnTo>
                    <a:lnTo>
                      <a:pt x="316" y="992"/>
                    </a:lnTo>
                    <a:lnTo>
                      <a:pt x="307" y="997"/>
                    </a:lnTo>
                    <a:lnTo>
                      <a:pt x="292" y="997"/>
                    </a:lnTo>
                    <a:lnTo>
                      <a:pt x="287" y="992"/>
                    </a:lnTo>
                    <a:lnTo>
                      <a:pt x="278" y="992"/>
                    </a:lnTo>
                    <a:lnTo>
                      <a:pt x="278" y="987"/>
                    </a:lnTo>
                    <a:lnTo>
                      <a:pt x="273" y="987"/>
                    </a:lnTo>
                    <a:lnTo>
                      <a:pt x="273" y="982"/>
                    </a:lnTo>
                    <a:lnTo>
                      <a:pt x="268" y="973"/>
                    </a:lnTo>
                    <a:lnTo>
                      <a:pt x="263" y="968"/>
                    </a:lnTo>
                    <a:lnTo>
                      <a:pt x="253" y="963"/>
                    </a:lnTo>
                    <a:lnTo>
                      <a:pt x="244" y="958"/>
                    </a:lnTo>
                    <a:lnTo>
                      <a:pt x="229" y="963"/>
                    </a:lnTo>
                    <a:lnTo>
                      <a:pt x="219" y="963"/>
                    </a:lnTo>
                    <a:lnTo>
                      <a:pt x="209" y="968"/>
                    </a:lnTo>
                    <a:lnTo>
                      <a:pt x="205" y="973"/>
                    </a:lnTo>
                    <a:lnTo>
                      <a:pt x="200" y="973"/>
                    </a:lnTo>
                    <a:lnTo>
                      <a:pt x="200" y="977"/>
                    </a:lnTo>
                    <a:lnTo>
                      <a:pt x="195" y="982"/>
                    </a:lnTo>
                    <a:lnTo>
                      <a:pt x="195" y="1011"/>
                    </a:lnTo>
                    <a:lnTo>
                      <a:pt x="180" y="1011"/>
                    </a:lnTo>
                    <a:lnTo>
                      <a:pt x="180" y="1007"/>
                    </a:lnTo>
                    <a:lnTo>
                      <a:pt x="175" y="1007"/>
                    </a:lnTo>
                    <a:lnTo>
                      <a:pt x="166" y="1011"/>
                    </a:lnTo>
                    <a:lnTo>
                      <a:pt x="146" y="1011"/>
                    </a:lnTo>
                    <a:lnTo>
                      <a:pt x="141" y="1007"/>
                    </a:lnTo>
                    <a:lnTo>
                      <a:pt x="141" y="1002"/>
                    </a:lnTo>
                    <a:lnTo>
                      <a:pt x="146" y="1002"/>
                    </a:lnTo>
                    <a:lnTo>
                      <a:pt x="151" y="997"/>
                    </a:lnTo>
                    <a:lnTo>
                      <a:pt x="156" y="992"/>
                    </a:lnTo>
                    <a:lnTo>
                      <a:pt x="156" y="982"/>
                    </a:lnTo>
                    <a:lnTo>
                      <a:pt x="146" y="977"/>
                    </a:lnTo>
                    <a:lnTo>
                      <a:pt x="146" y="963"/>
                    </a:lnTo>
                    <a:lnTo>
                      <a:pt x="141" y="963"/>
                    </a:lnTo>
                    <a:lnTo>
                      <a:pt x="137" y="968"/>
                    </a:lnTo>
                    <a:lnTo>
                      <a:pt x="137" y="973"/>
                    </a:lnTo>
                    <a:lnTo>
                      <a:pt x="132" y="973"/>
                    </a:lnTo>
                    <a:lnTo>
                      <a:pt x="132" y="977"/>
                    </a:lnTo>
                    <a:lnTo>
                      <a:pt x="98" y="977"/>
                    </a:lnTo>
                    <a:lnTo>
                      <a:pt x="93" y="968"/>
                    </a:lnTo>
                    <a:lnTo>
                      <a:pt x="88" y="968"/>
                    </a:lnTo>
                    <a:lnTo>
                      <a:pt x="83" y="963"/>
                    </a:lnTo>
                    <a:lnTo>
                      <a:pt x="73" y="958"/>
                    </a:lnTo>
                    <a:lnTo>
                      <a:pt x="69" y="953"/>
                    </a:lnTo>
                    <a:lnTo>
                      <a:pt x="64" y="948"/>
                    </a:lnTo>
                    <a:lnTo>
                      <a:pt x="69" y="943"/>
                    </a:lnTo>
                    <a:lnTo>
                      <a:pt x="69" y="924"/>
                    </a:lnTo>
                    <a:lnTo>
                      <a:pt x="78" y="924"/>
                    </a:lnTo>
                    <a:lnTo>
                      <a:pt x="88" y="929"/>
                    </a:lnTo>
                    <a:lnTo>
                      <a:pt x="98" y="934"/>
                    </a:lnTo>
                    <a:lnTo>
                      <a:pt x="103" y="934"/>
                    </a:lnTo>
                    <a:lnTo>
                      <a:pt x="107" y="919"/>
                    </a:lnTo>
                    <a:lnTo>
                      <a:pt x="112" y="919"/>
                    </a:lnTo>
                    <a:lnTo>
                      <a:pt x="117" y="904"/>
                    </a:lnTo>
                    <a:lnTo>
                      <a:pt x="112" y="900"/>
                    </a:lnTo>
                    <a:lnTo>
                      <a:pt x="107" y="895"/>
                    </a:lnTo>
                    <a:lnTo>
                      <a:pt x="103" y="890"/>
                    </a:lnTo>
                    <a:lnTo>
                      <a:pt x="107" y="885"/>
                    </a:lnTo>
                    <a:lnTo>
                      <a:pt x="103" y="875"/>
                    </a:lnTo>
                    <a:lnTo>
                      <a:pt x="98" y="875"/>
                    </a:lnTo>
                    <a:lnTo>
                      <a:pt x="78" y="870"/>
                    </a:lnTo>
                    <a:lnTo>
                      <a:pt x="73" y="870"/>
                    </a:lnTo>
                    <a:lnTo>
                      <a:pt x="73" y="866"/>
                    </a:lnTo>
                    <a:lnTo>
                      <a:pt x="64" y="866"/>
                    </a:lnTo>
                    <a:lnTo>
                      <a:pt x="64" y="861"/>
                    </a:lnTo>
                    <a:lnTo>
                      <a:pt x="49" y="861"/>
                    </a:lnTo>
                    <a:lnTo>
                      <a:pt x="49" y="856"/>
                    </a:lnTo>
                    <a:lnTo>
                      <a:pt x="44" y="851"/>
                    </a:lnTo>
                    <a:lnTo>
                      <a:pt x="44" y="846"/>
                    </a:lnTo>
                    <a:lnTo>
                      <a:pt x="39" y="846"/>
                    </a:lnTo>
                    <a:lnTo>
                      <a:pt x="30" y="841"/>
                    </a:lnTo>
                    <a:lnTo>
                      <a:pt x="20" y="836"/>
                    </a:lnTo>
                    <a:lnTo>
                      <a:pt x="10" y="832"/>
                    </a:lnTo>
                    <a:lnTo>
                      <a:pt x="15" y="817"/>
                    </a:lnTo>
                    <a:lnTo>
                      <a:pt x="15" y="807"/>
                    </a:lnTo>
                    <a:lnTo>
                      <a:pt x="5" y="793"/>
                    </a:lnTo>
                    <a:lnTo>
                      <a:pt x="5" y="788"/>
                    </a:lnTo>
                    <a:lnTo>
                      <a:pt x="0" y="783"/>
                    </a:lnTo>
                    <a:lnTo>
                      <a:pt x="49" y="783"/>
                    </a:lnTo>
                    <a:lnTo>
                      <a:pt x="73" y="773"/>
                    </a:lnTo>
                    <a:lnTo>
                      <a:pt x="98" y="773"/>
                    </a:lnTo>
                    <a:lnTo>
                      <a:pt x="137" y="768"/>
                    </a:lnTo>
                    <a:lnTo>
                      <a:pt x="156" y="764"/>
                    </a:lnTo>
                    <a:lnTo>
                      <a:pt x="185" y="759"/>
                    </a:lnTo>
                    <a:lnTo>
                      <a:pt x="219" y="744"/>
                    </a:lnTo>
                    <a:lnTo>
                      <a:pt x="239" y="734"/>
                    </a:lnTo>
                    <a:lnTo>
                      <a:pt x="248" y="715"/>
                    </a:lnTo>
                    <a:lnTo>
                      <a:pt x="253" y="695"/>
                    </a:lnTo>
                    <a:lnTo>
                      <a:pt x="258" y="676"/>
                    </a:lnTo>
                    <a:lnTo>
                      <a:pt x="253" y="661"/>
                    </a:lnTo>
                    <a:lnTo>
                      <a:pt x="263" y="652"/>
                    </a:lnTo>
                    <a:lnTo>
                      <a:pt x="278" y="642"/>
                    </a:lnTo>
                    <a:lnTo>
                      <a:pt x="292" y="637"/>
                    </a:lnTo>
                    <a:lnTo>
                      <a:pt x="307" y="632"/>
                    </a:lnTo>
                    <a:lnTo>
                      <a:pt x="312" y="627"/>
                    </a:lnTo>
                    <a:lnTo>
                      <a:pt x="331" y="627"/>
                    </a:lnTo>
                    <a:lnTo>
                      <a:pt x="341" y="613"/>
                    </a:lnTo>
                    <a:lnTo>
                      <a:pt x="336" y="598"/>
                    </a:lnTo>
                    <a:lnTo>
                      <a:pt x="337" y="598"/>
                    </a:lnTo>
                    <a:lnTo>
                      <a:pt x="331" y="579"/>
                    </a:lnTo>
                    <a:lnTo>
                      <a:pt x="336" y="569"/>
                    </a:lnTo>
                    <a:lnTo>
                      <a:pt x="355" y="554"/>
                    </a:lnTo>
                    <a:lnTo>
                      <a:pt x="370" y="545"/>
                    </a:lnTo>
                    <a:lnTo>
                      <a:pt x="389" y="540"/>
                    </a:lnTo>
                    <a:lnTo>
                      <a:pt x="394" y="535"/>
                    </a:lnTo>
                    <a:lnTo>
                      <a:pt x="404" y="550"/>
                    </a:lnTo>
                    <a:lnTo>
                      <a:pt x="409" y="550"/>
                    </a:lnTo>
                    <a:lnTo>
                      <a:pt x="418" y="540"/>
                    </a:lnTo>
                    <a:lnTo>
                      <a:pt x="438" y="530"/>
                    </a:lnTo>
                    <a:lnTo>
                      <a:pt x="448" y="516"/>
                    </a:lnTo>
                    <a:lnTo>
                      <a:pt x="448" y="501"/>
                    </a:lnTo>
                    <a:lnTo>
                      <a:pt x="457" y="486"/>
                    </a:lnTo>
                    <a:lnTo>
                      <a:pt x="477" y="482"/>
                    </a:lnTo>
                    <a:lnTo>
                      <a:pt x="487" y="486"/>
                    </a:lnTo>
                    <a:lnTo>
                      <a:pt x="496" y="482"/>
                    </a:lnTo>
                    <a:lnTo>
                      <a:pt x="506" y="477"/>
                    </a:lnTo>
                    <a:lnTo>
                      <a:pt x="521" y="472"/>
                    </a:lnTo>
                    <a:lnTo>
                      <a:pt x="530" y="467"/>
                    </a:lnTo>
                    <a:lnTo>
                      <a:pt x="550" y="467"/>
                    </a:lnTo>
                    <a:lnTo>
                      <a:pt x="569" y="472"/>
                    </a:lnTo>
                    <a:lnTo>
                      <a:pt x="579" y="467"/>
                    </a:lnTo>
                    <a:lnTo>
                      <a:pt x="589" y="443"/>
                    </a:lnTo>
                    <a:lnTo>
                      <a:pt x="603" y="443"/>
                    </a:lnTo>
                    <a:lnTo>
                      <a:pt x="613" y="433"/>
                    </a:lnTo>
                    <a:lnTo>
                      <a:pt x="608" y="404"/>
                    </a:lnTo>
                    <a:lnTo>
                      <a:pt x="623" y="399"/>
                    </a:lnTo>
                    <a:lnTo>
                      <a:pt x="637" y="384"/>
                    </a:lnTo>
                    <a:lnTo>
                      <a:pt x="647" y="375"/>
                    </a:lnTo>
                    <a:lnTo>
                      <a:pt x="647" y="375"/>
                    </a:lnTo>
                    <a:lnTo>
                      <a:pt x="652" y="370"/>
                    </a:lnTo>
                    <a:lnTo>
                      <a:pt x="657" y="350"/>
                    </a:lnTo>
                    <a:lnTo>
                      <a:pt x="676" y="350"/>
                    </a:lnTo>
                    <a:lnTo>
                      <a:pt x="686" y="355"/>
                    </a:lnTo>
                    <a:lnTo>
                      <a:pt x="700" y="355"/>
                    </a:lnTo>
                    <a:lnTo>
                      <a:pt x="696" y="345"/>
                    </a:lnTo>
                    <a:lnTo>
                      <a:pt x="691" y="341"/>
                    </a:lnTo>
                    <a:lnTo>
                      <a:pt x="671" y="326"/>
                    </a:lnTo>
                    <a:lnTo>
                      <a:pt x="671" y="302"/>
                    </a:lnTo>
                    <a:lnTo>
                      <a:pt x="676" y="282"/>
                    </a:lnTo>
                    <a:lnTo>
                      <a:pt x="696" y="263"/>
                    </a:lnTo>
                    <a:lnTo>
                      <a:pt x="725" y="258"/>
                    </a:lnTo>
                    <a:lnTo>
                      <a:pt x="739" y="239"/>
                    </a:lnTo>
                    <a:lnTo>
                      <a:pt x="749" y="219"/>
                    </a:lnTo>
                    <a:lnTo>
                      <a:pt x="764" y="209"/>
                    </a:lnTo>
                    <a:lnTo>
                      <a:pt x="788" y="195"/>
                    </a:lnTo>
                    <a:lnTo>
                      <a:pt x="817" y="175"/>
                    </a:lnTo>
                    <a:lnTo>
                      <a:pt x="837" y="151"/>
                    </a:lnTo>
                    <a:lnTo>
                      <a:pt x="861" y="132"/>
                    </a:lnTo>
                    <a:lnTo>
                      <a:pt x="871" y="112"/>
                    </a:lnTo>
                    <a:lnTo>
                      <a:pt x="871" y="102"/>
                    </a:lnTo>
                    <a:lnTo>
                      <a:pt x="866" y="73"/>
                    </a:lnTo>
                    <a:lnTo>
                      <a:pt x="861" y="68"/>
                    </a:lnTo>
                    <a:lnTo>
                      <a:pt x="866" y="49"/>
                    </a:lnTo>
                    <a:lnTo>
                      <a:pt x="880" y="49"/>
                    </a:lnTo>
                    <a:lnTo>
                      <a:pt x="890" y="44"/>
                    </a:lnTo>
                    <a:lnTo>
                      <a:pt x="890" y="34"/>
                    </a:lnTo>
                    <a:lnTo>
                      <a:pt x="900" y="25"/>
                    </a:lnTo>
                    <a:lnTo>
                      <a:pt x="909" y="15"/>
                    </a:lnTo>
                    <a:lnTo>
                      <a:pt x="914" y="0"/>
                    </a:lnTo>
                    <a:lnTo>
                      <a:pt x="963" y="0"/>
                    </a:lnTo>
                    <a:lnTo>
                      <a:pt x="963" y="5"/>
                    </a:lnTo>
                    <a:lnTo>
                      <a:pt x="968" y="20"/>
                    </a:lnTo>
                    <a:lnTo>
                      <a:pt x="992" y="29"/>
                    </a:lnTo>
                    <a:lnTo>
                      <a:pt x="1012" y="39"/>
                    </a:lnTo>
                    <a:lnTo>
                      <a:pt x="1021" y="54"/>
                    </a:lnTo>
                    <a:lnTo>
                      <a:pt x="1031" y="73"/>
                    </a:lnTo>
                    <a:lnTo>
                      <a:pt x="1041" y="88"/>
                    </a:lnTo>
                    <a:lnTo>
                      <a:pt x="1060" y="88"/>
                    </a:lnTo>
                    <a:lnTo>
                      <a:pt x="1075" y="83"/>
                    </a:lnTo>
                    <a:lnTo>
                      <a:pt x="1075" y="112"/>
                    </a:lnTo>
                    <a:lnTo>
                      <a:pt x="1070" y="117"/>
                    </a:lnTo>
                    <a:lnTo>
                      <a:pt x="1046" y="117"/>
                    </a:lnTo>
                    <a:lnTo>
                      <a:pt x="1026" y="112"/>
                    </a:lnTo>
                    <a:lnTo>
                      <a:pt x="1012" y="122"/>
                    </a:lnTo>
                    <a:lnTo>
                      <a:pt x="1016" y="132"/>
                    </a:lnTo>
                    <a:lnTo>
                      <a:pt x="1031" y="151"/>
                    </a:lnTo>
                    <a:lnTo>
                      <a:pt x="1026" y="166"/>
                    </a:lnTo>
                    <a:lnTo>
                      <a:pt x="1012" y="175"/>
                    </a:lnTo>
                    <a:lnTo>
                      <a:pt x="1041" y="175"/>
                    </a:lnTo>
                    <a:lnTo>
                      <a:pt x="1065" y="180"/>
                    </a:lnTo>
                    <a:lnTo>
                      <a:pt x="1075" y="205"/>
                    </a:lnTo>
                    <a:lnTo>
                      <a:pt x="1075" y="219"/>
                    </a:lnTo>
                    <a:lnTo>
                      <a:pt x="1080" y="224"/>
                    </a:lnTo>
                    <a:lnTo>
                      <a:pt x="1080" y="229"/>
                    </a:lnTo>
                    <a:lnTo>
                      <a:pt x="1084" y="229"/>
                    </a:lnTo>
                    <a:lnTo>
                      <a:pt x="1094" y="243"/>
                    </a:lnTo>
                    <a:lnTo>
                      <a:pt x="1094" y="297"/>
                    </a:lnTo>
                    <a:lnTo>
                      <a:pt x="1089" y="321"/>
                    </a:lnTo>
                    <a:lnTo>
                      <a:pt x="1094" y="350"/>
                    </a:lnTo>
                    <a:lnTo>
                      <a:pt x="1104" y="379"/>
                    </a:lnTo>
                    <a:lnTo>
                      <a:pt x="1104" y="389"/>
                    </a:lnTo>
                    <a:lnTo>
                      <a:pt x="1114" y="418"/>
                    </a:lnTo>
                    <a:lnTo>
                      <a:pt x="1118" y="457"/>
                    </a:lnTo>
                    <a:lnTo>
                      <a:pt x="1123" y="516"/>
                    </a:lnTo>
                    <a:lnTo>
                      <a:pt x="1123" y="530"/>
                    </a:lnTo>
                    <a:lnTo>
                      <a:pt x="1128" y="545"/>
                    </a:lnTo>
                    <a:lnTo>
                      <a:pt x="1148" y="579"/>
                    </a:lnTo>
                    <a:lnTo>
                      <a:pt x="1162" y="584"/>
                    </a:lnTo>
                    <a:lnTo>
                      <a:pt x="1172" y="589"/>
                    </a:lnTo>
                    <a:lnTo>
                      <a:pt x="1177" y="598"/>
                    </a:lnTo>
                    <a:lnTo>
                      <a:pt x="1177" y="598"/>
                    </a:lnTo>
                    <a:lnTo>
                      <a:pt x="1177" y="598"/>
                    </a:lnTo>
                    <a:lnTo>
                      <a:pt x="1187" y="613"/>
                    </a:lnTo>
                    <a:lnTo>
                      <a:pt x="1191" y="618"/>
                    </a:lnTo>
                    <a:lnTo>
                      <a:pt x="1206" y="632"/>
                    </a:lnTo>
                    <a:lnTo>
                      <a:pt x="1201" y="661"/>
                    </a:lnTo>
                    <a:lnTo>
                      <a:pt x="1206" y="676"/>
                    </a:lnTo>
                    <a:lnTo>
                      <a:pt x="1211" y="691"/>
                    </a:lnTo>
                    <a:lnTo>
                      <a:pt x="1221" y="695"/>
                    </a:lnTo>
                    <a:lnTo>
                      <a:pt x="1250" y="700"/>
                    </a:lnTo>
                    <a:lnTo>
                      <a:pt x="1269" y="705"/>
                    </a:lnTo>
                    <a:lnTo>
                      <a:pt x="1274" y="720"/>
                    </a:lnTo>
                    <a:lnTo>
                      <a:pt x="1264" y="744"/>
                    </a:lnTo>
                    <a:lnTo>
                      <a:pt x="1264" y="768"/>
                    </a:lnTo>
                    <a:lnTo>
                      <a:pt x="1259" y="793"/>
                    </a:lnTo>
                    <a:lnTo>
                      <a:pt x="1250" y="812"/>
                    </a:lnTo>
                    <a:lnTo>
                      <a:pt x="1255" y="841"/>
                    </a:lnTo>
                    <a:lnTo>
                      <a:pt x="1259" y="866"/>
                    </a:lnTo>
                    <a:lnTo>
                      <a:pt x="1255" y="880"/>
                    </a:lnTo>
                    <a:lnTo>
                      <a:pt x="1245" y="890"/>
                    </a:lnTo>
                    <a:lnTo>
                      <a:pt x="1259" y="914"/>
                    </a:lnTo>
                    <a:lnTo>
                      <a:pt x="1284" y="914"/>
                    </a:lnTo>
                    <a:lnTo>
                      <a:pt x="1289" y="914"/>
                    </a:lnTo>
                    <a:lnTo>
                      <a:pt x="1293" y="914"/>
                    </a:lnTo>
                    <a:lnTo>
                      <a:pt x="1293" y="915"/>
                    </a:lnTo>
                    <a:lnTo>
                      <a:pt x="1308" y="919"/>
                    </a:lnTo>
                    <a:lnTo>
                      <a:pt x="1293" y="963"/>
                    </a:lnTo>
                    <a:lnTo>
                      <a:pt x="1298" y="977"/>
                    </a:lnTo>
                    <a:lnTo>
                      <a:pt x="1284" y="982"/>
                    </a:lnTo>
                    <a:lnTo>
                      <a:pt x="1284" y="1036"/>
                    </a:lnTo>
                    <a:lnTo>
                      <a:pt x="1284" y="1131"/>
                    </a:lnTo>
                    <a:lnTo>
                      <a:pt x="1293" y="1138"/>
                    </a:lnTo>
                    <a:lnTo>
                      <a:pt x="1308" y="1167"/>
                    </a:lnTo>
                    <a:lnTo>
                      <a:pt x="1323" y="1172"/>
                    </a:lnTo>
                    <a:lnTo>
                      <a:pt x="1347" y="1162"/>
                    </a:lnTo>
                    <a:lnTo>
                      <a:pt x="1371" y="1148"/>
                    </a:lnTo>
                    <a:lnTo>
                      <a:pt x="1386" y="1133"/>
                    </a:lnTo>
                    <a:lnTo>
                      <a:pt x="1415" y="1123"/>
                    </a:lnTo>
                    <a:lnTo>
                      <a:pt x="1444" y="1084"/>
                    </a:lnTo>
                    <a:lnTo>
                      <a:pt x="1459" y="1099"/>
                    </a:lnTo>
                    <a:lnTo>
                      <a:pt x="1464" y="1118"/>
                    </a:lnTo>
                    <a:lnTo>
                      <a:pt x="1473" y="1133"/>
                    </a:lnTo>
                    <a:lnTo>
                      <a:pt x="1483" y="1148"/>
                    </a:lnTo>
                    <a:lnTo>
                      <a:pt x="1507" y="1143"/>
                    </a:lnTo>
                    <a:lnTo>
                      <a:pt x="1512" y="1157"/>
                    </a:lnTo>
                    <a:lnTo>
                      <a:pt x="1502" y="1162"/>
                    </a:lnTo>
                    <a:lnTo>
                      <a:pt x="1483" y="1177"/>
                    </a:lnTo>
                    <a:lnTo>
                      <a:pt x="1483" y="1186"/>
                    </a:lnTo>
                    <a:lnTo>
                      <a:pt x="1493" y="1211"/>
                    </a:lnTo>
                    <a:lnTo>
                      <a:pt x="1478" y="1254"/>
                    </a:lnTo>
                    <a:lnTo>
                      <a:pt x="1459" y="1269"/>
                    </a:lnTo>
                    <a:lnTo>
                      <a:pt x="1454" y="1279"/>
                    </a:lnTo>
                    <a:lnTo>
                      <a:pt x="1444" y="1279"/>
                    </a:lnTo>
                    <a:lnTo>
                      <a:pt x="1430" y="1284"/>
                    </a:lnTo>
                    <a:lnTo>
                      <a:pt x="1410" y="1288"/>
                    </a:lnTo>
                    <a:lnTo>
                      <a:pt x="1396" y="1298"/>
                    </a:lnTo>
                    <a:lnTo>
                      <a:pt x="1400" y="1318"/>
                    </a:lnTo>
                    <a:lnTo>
                      <a:pt x="1410" y="1332"/>
                    </a:lnTo>
                    <a:lnTo>
                      <a:pt x="1425" y="1327"/>
                    </a:lnTo>
                    <a:lnTo>
                      <a:pt x="1439" y="1313"/>
                    </a:lnTo>
                    <a:lnTo>
                      <a:pt x="1449" y="1318"/>
                    </a:lnTo>
                    <a:lnTo>
                      <a:pt x="1459" y="1337"/>
                    </a:lnTo>
                    <a:lnTo>
                      <a:pt x="1469" y="1357"/>
                    </a:lnTo>
                    <a:lnTo>
                      <a:pt x="1469" y="1371"/>
                    </a:lnTo>
                    <a:lnTo>
                      <a:pt x="1473" y="1381"/>
                    </a:lnTo>
                    <a:lnTo>
                      <a:pt x="1473" y="1400"/>
                    </a:lnTo>
                    <a:lnTo>
                      <a:pt x="1469" y="1429"/>
                    </a:lnTo>
                    <a:lnTo>
                      <a:pt x="1473" y="1454"/>
                    </a:lnTo>
                    <a:lnTo>
                      <a:pt x="1459" y="1463"/>
                    </a:lnTo>
                    <a:lnTo>
                      <a:pt x="1449" y="1468"/>
                    </a:lnTo>
                    <a:lnTo>
                      <a:pt x="1434" y="1473"/>
                    </a:lnTo>
                    <a:lnTo>
                      <a:pt x="1439" y="1488"/>
                    </a:lnTo>
                    <a:lnTo>
                      <a:pt x="1444" y="1507"/>
                    </a:lnTo>
                    <a:lnTo>
                      <a:pt x="1444" y="1536"/>
                    </a:lnTo>
                    <a:lnTo>
                      <a:pt x="1449" y="1566"/>
                    </a:lnTo>
                    <a:lnTo>
                      <a:pt x="1430" y="1585"/>
                    </a:lnTo>
                    <a:lnTo>
                      <a:pt x="1420" y="1600"/>
                    </a:lnTo>
                    <a:lnTo>
                      <a:pt x="1425" y="1604"/>
                    </a:lnTo>
                    <a:lnTo>
                      <a:pt x="1430" y="1609"/>
                    </a:lnTo>
                    <a:lnTo>
                      <a:pt x="1439" y="1609"/>
                    </a:lnTo>
                    <a:lnTo>
                      <a:pt x="1464" y="1600"/>
                    </a:lnTo>
                    <a:lnTo>
                      <a:pt x="1469" y="1585"/>
                    </a:lnTo>
                    <a:lnTo>
                      <a:pt x="1469" y="1556"/>
                    </a:lnTo>
                    <a:lnTo>
                      <a:pt x="1483" y="1551"/>
                    </a:lnTo>
                    <a:lnTo>
                      <a:pt x="1488" y="1551"/>
                    </a:lnTo>
                    <a:lnTo>
                      <a:pt x="1498" y="1566"/>
                    </a:lnTo>
                    <a:lnTo>
                      <a:pt x="1507" y="1590"/>
                    </a:lnTo>
                    <a:lnTo>
                      <a:pt x="1517" y="1614"/>
                    </a:lnTo>
                    <a:lnTo>
                      <a:pt x="1517" y="1634"/>
                    </a:lnTo>
                    <a:lnTo>
                      <a:pt x="1522" y="1653"/>
                    </a:lnTo>
                    <a:lnTo>
                      <a:pt x="1527" y="1658"/>
                    </a:lnTo>
                    <a:lnTo>
                      <a:pt x="1551" y="1653"/>
                    </a:lnTo>
                    <a:lnTo>
                      <a:pt x="1580" y="1648"/>
                    </a:lnTo>
                    <a:lnTo>
                      <a:pt x="1590" y="1638"/>
                    </a:lnTo>
                    <a:lnTo>
                      <a:pt x="1600" y="1619"/>
                    </a:lnTo>
                    <a:lnTo>
                      <a:pt x="1614" y="1619"/>
                    </a:lnTo>
                    <a:lnTo>
                      <a:pt x="1619" y="1643"/>
                    </a:lnTo>
                    <a:lnTo>
                      <a:pt x="1634" y="1648"/>
                    </a:lnTo>
                    <a:lnTo>
                      <a:pt x="1658" y="1634"/>
                    </a:lnTo>
                    <a:lnTo>
                      <a:pt x="1682" y="1614"/>
                    </a:lnTo>
                    <a:lnTo>
                      <a:pt x="1692" y="1600"/>
                    </a:lnTo>
                    <a:lnTo>
                      <a:pt x="1707" y="1600"/>
                    </a:lnTo>
                    <a:lnTo>
                      <a:pt x="1712" y="1619"/>
                    </a:lnTo>
                    <a:lnTo>
                      <a:pt x="1736" y="1624"/>
                    </a:lnTo>
                    <a:lnTo>
                      <a:pt x="1765" y="1653"/>
                    </a:lnTo>
                    <a:lnTo>
                      <a:pt x="1784" y="1663"/>
                    </a:lnTo>
                    <a:lnTo>
                      <a:pt x="1794" y="1707"/>
                    </a:lnTo>
                    <a:lnTo>
                      <a:pt x="1804" y="1716"/>
                    </a:lnTo>
                    <a:lnTo>
                      <a:pt x="1823" y="1711"/>
                    </a:lnTo>
                    <a:lnTo>
                      <a:pt x="1853" y="1711"/>
                    </a:lnTo>
                    <a:lnTo>
                      <a:pt x="1877" y="1716"/>
                    </a:lnTo>
                    <a:lnTo>
                      <a:pt x="1891" y="1721"/>
                    </a:lnTo>
                    <a:lnTo>
                      <a:pt x="1906" y="1721"/>
                    </a:lnTo>
                    <a:lnTo>
                      <a:pt x="1921" y="1711"/>
                    </a:lnTo>
                    <a:lnTo>
                      <a:pt x="1925" y="1703"/>
                    </a:lnTo>
                    <a:lnTo>
                      <a:pt x="1925" y="1702"/>
                    </a:lnTo>
                    <a:lnTo>
                      <a:pt x="1935" y="1687"/>
                    </a:lnTo>
                    <a:lnTo>
                      <a:pt x="1955" y="1668"/>
                    </a:lnTo>
                    <a:lnTo>
                      <a:pt x="1974" y="1634"/>
                    </a:lnTo>
                    <a:lnTo>
                      <a:pt x="1993" y="1619"/>
                    </a:lnTo>
                    <a:lnTo>
                      <a:pt x="1979" y="1590"/>
                    </a:lnTo>
                    <a:lnTo>
                      <a:pt x="1984" y="1575"/>
                    </a:lnTo>
                    <a:lnTo>
                      <a:pt x="1998" y="1561"/>
                    </a:lnTo>
                    <a:lnTo>
                      <a:pt x="2013" y="1541"/>
                    </a:lnTo>
                    <a:lnTo>
                      <a:pt x="2032" y="1536"/>
                    </a:lnTo>
                    <a:lnTo>
                      <a:pt x="2047" y="1541"/>
                    </a:lnTo>
                    <a:lnTo>
                      <a:pt x="2052" y="1551"/>
                    </a:lnTo>
                    <a:lnTo>
                      <a:pt x="2076" y="1536"/>
                    </a:lnTo>
                    <a:lnTo>
                      <a:pt x="2076" y="1488"/>
                    </a:lnTo>
                    <a:lnTo>
                      <a:pt x="2086" y="1478"/>
                    </a:lnTo>
                    <a:lnTo>
                      <a:pt x="2091" y="1488"/>
                    </a:lnTo>
                    <a:lnTo>
                      <a:pt x="2100" y="1488"/>
                    </a:lnTo>
                    <a:lnTo>
                      <a:pt x="2120" y="1493"/>
                    </a:lnTo>
                    <a:lnTo>
                      <a:pt x="2120" y="1522"/>
                    </a:lnTo>
                    <a:lnTo>
                      <a:pt x="2125" y="1536"/>
                    </a:lnTo>
                    <a:lnTo>
                      <a:pt x="2134" y="1556"/>
                    </a:lnTo>
                    <a:lnTo>
                      <a:pt x="2144" y="1570"/>
                    </a:lnTo>
                    <a:lnTo>
                      <a:pt x="2154" y="1585"/>
                    </a:lnTo>
                    <a:lnTo>
                      <a:pt x="2159" y="1585"/>
                    </a:lnTo>
                    <a:lnTo>
                      <a:pt x="2164" y="1580"/>
                    </a:lnTo>
                    <a:lnTo>
                      <a:pt x="2164" y="1546"/>
                    </a:lnTo>
                    <a:lnTo>
                      <a:pt x="2173" y="1536"/>
                    </a:lnTo>
                    <a:lnTo>
                      <a:pt x="2183" y="1527"/>
                    </a:lnTo>
                    <a:lnTo>
                      <a:pt x="2198" y="1527"/>
                    </a:lnTo>
                    <a:lnTo>
                      <a:pt x="2212" y="1532"/>
                    </a:lnTo>
                    <a:lnTo>
                      <a:pt x="2222" y="1532"/>
                    </a:lnTo>
                    <a:lnTo>
                      <a:pt x="2241" y="1527"/>
                    </a:lnTo>
                    <a:lnTo>
                      <a:pt x="2251" y="1532"/>
                    </a:lnTo>
                    <a:lnTo>
                      <a:pt x="2251" y="1551"/>
                    </a:lnTo>
                    <a:lnTo>
                      <a:pt x="2266" y="1556"/>
                    </a:lnTo>
                    <a:lnTo>
                      <a:pt x="2285" y="1556"/>
                    </a:lnTo>
                    <a:lnTo>
                      <a:pt x="2295" y="1566"/>
                    </a:lnTo>
                    <a:lnTo>
                      <a:pt x="2305" y="1575"/>
                    </a:lnTo>
                    <a:lnTo>
                      <a:pt x="2309" y="1580"/>
                    </a:lnTo>
                    <a:lnTo>
                      <a:pt x="2319" y="1575"/>
                    </a:lnTo>
                    <a:lnTo>
                      <a:pt x="2329" y="1585"/>
                    </a:lnTo>
                    <a:lnTo>
                      <a:pt x="2329" y="1595"/>
                    </a:lnTo>
                    <a:lnTo>
                      <a:pt x="2339" y="1609"/>
                    </a:lnTo>
                    <a:lnTo>
                      <a:pt x="2343" y="1614"/>
                    </a:lnTo>
                    <a:lnTo>
                      <a:pt x="2363" y="1619"/>
                    </a:lnTo>
                    <a:lnTo>
                      <a:pt x="2377" y="1614"/>
                    </a:lnTo>
                    <a:lnTo>
                      <a:pt x="2392" y="1624"/>
                    </a:lnTo>
                    <a:lnTo>
                      <a:pt x="2397" y="1629"/>
                    </a:lnTo>
                    <a:lnTo>
                      <a:pt x="2402" y="1648"/>
                    </a:lnTo>
                    <a:lnTo>
                      <a:pt x="2397" y="1663"/>
                    </a:lnTo>
                    <a:lnTo>
                      <a:pt x="2387" y="1677"/>
                    </a:lnTo>
                    <a:lnTo>
                      <a:pt x="2387" y="1697"/>
                    </a:lnTo>
                    <a:lnTo>
                      <a:pt x="2377" y="1702"/>
                    </a:lnTo>
                    <a:lnTo>
                      <a:pt x="2358" y="1707"/>
                    </a:lnTo>
                    <a:lnTo>
                      <a:pt x="2339" y="1711"/>
                    </a:lnTo>
                    <a:lnTo>
                      <a:pt x="2319" y="1726"/>
                    </a:lnTo>
                    <a:lnTo>
                      <a:pt x="2314" y="1741"/>
                    </a:lnTo>
                    <a:lnTo>
                      <a:pt x="2300" y="1755"/>
                    </a:lnTo>
                    <a:lnTo>
                      <a:pt x="2285" y="1760"/>
                    </a:lnTo>
                    <a:lnTo>
                      <a:pt x="2295" y="1770"/>
                    </a:lnTo>
                    <a:lnTo>
                      <a:pt x="2305" y="1779"/>
                    </a:lnTo>
                    <a:lnTo>
                      <a:pt x="2309" y="1784"/>
                    </a:lnTo>
                    <a:lnTo>
                      <a:pt x="2309" y="1794"/>
                    </a:lnTo>
                    <a:close/>
                    <a:moveTo>
                      <a:pt x="1303" y="1804"/>
                    </a:moveTo>
                    <a:lnTo>
                      <a:pt x="1339" y="1804"/>
                    </a:lnTo>
                    <a:lnTo>
                      <a:pt x="1337" y="1799"/>
                    </a:lnTo>
                    <a:lnTo>
                      <a:pt x="1332" y="1799"/>
                    </a:lnTo>
                    <a:lnTo>
                      <a:pt x="1332" y="1794"/>
                    </a:lnTo>
                    <a:lnTo>
                      <a:pt x="1318" y="1794"/>
                    </a:lnTo>
                    <a:lnTo>
                      <a:pt x="1313" y="1789"/>
                    </a:lnTo>
                    <a:lnTo>
                      <a:pt x="1303" y="1789"/>
                    </a:lnTo>
                    <a:lnTo>
                      <a:pt x="1303" y="1804"/>
                    </a:lnTo>
                    <a:close/>
                    <a:moveTo>
                      <a:pt x="1284" y="1131"/>
                    </a:moveTo>
                    <a:lnTo>
                      <a:pt x="1284" y="1036"/>
                    </a:lnTo>
                    <a:lnTo>
                      <a:pt x="1274" y="1070"/>
                    </a:lnTo>
                    <a:lnTo>
                      <a:pt x="1279" y="1094"/>
                    </a:lnTo>
                    <a:lnTo>
                      <a:pt x="1269" y="1109"/>
                    </a:lnTo>
                    <a:lnTo>
                      <a:pt x="1269" y="1118"/>
                    </a:lnTo>
                    <a:lnTo>
                      <a:pt x="1279" y="1128"/>
                    </a:lnTo>
                    <a:lnTo>
                      <a:pt x="1284" y="1131"/>
                    </a:lnTo>
                    <a:close/>
                    <a:moveTo>
                      <a:pt x="1284" y="1036"/>
                    </a:moveTo>
                    <a:lnTo>
                      <a:pt x="1284" y="981"/>
                    </a:lnTo>
                    <a:lnTo>
                      <a:pt x="1279" y="982"/>
                    </a:lnTo>
                    <a:lnTo>
                      <a:pt x="1269" y="968"/>
                    </a:lnTo>
                    <a:lnTo>
                      <a:pt x="1264" y="968"/>
                    </a:lnTo>
                    <a:lnTo>
                      <a:pt x="1245" y="982"/>
                    </a:lnTo>
                    <a:lnTo>
                      <a:pt x="1250" y="1002"/>
                    </a:lnTo>
                    <a:lnTo>
                      <a:pt x="1255" y="1002"/>
                    </a:lnTo>
                    <a:lnTo>
                      <a:pt x="1269" y="1007"/>
                    </a:lnTo>
                    <a:lnTo>
                      <a:pt x="1279" y="1021"/>
                    </a:lnTo>
                    <a:lnTo>
                      <a:pt x="1284" y="1036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9C91222-3B77-4F6B-285C-60A922755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845" y="4101001"/>
                <a:ext cx="652339" cy="765929"/>
              </a:xfrm>
              <a:custGeom>
                <a:avLst/>
                <a:gdLst>
                  <a:gd name="T0" fmla="*/ 1599 w 2309"/>
                  <a:gd name="T1" fmla="*/ 2693 h 2698"/>
                  <a:gd name="T2" fmla="*/ 1483 w 2309"/>
                  <a:gd name="T3" fmla="*/ 2644 h 2698"/>
                  <a:gd name="T4" fmla="*/ 1395 w 2309"/>
                  <a:gd name="T5" fmla="*/ 2586 h 2698"/>
                  <a:gd name="T6" fmla="*/ 1298 w 2309"/>
                  <a:gd name="T7" fmla="*/ 2542 h 2698"/>
                  <a:gd name="T8" fmla="*/ 1215 w 2309"/>
                  <a:gd name="T9" fmla="*/ 2518 h 2698"/>
                  <a:gd name="T10" fmla="*/ 1113 w 2309"/>
                  <a:gd name="T11" fmla="*/ 2576 h 2698"/>
                  <a:gd name="T12" fmla="*/ 1040 w 2309"/>
                  <a:gd name="T13" fmla="*/ 2644 h 2698"/>
                  <a:gd name="T14" fmla="*/ 987 w 2309"/>
                  <a:gd name="T15" fmla="*/ 2567 h 2698"/>
                  <a:gd name="T16" fmla="*/ 933 w 2309"/>
                  <a:gd name="T17" fmla="*/ 2503 h 2698"/>
                  <a:gd name="T18" fmla="*/ 855 w 2309"/>
                  <a:gd name="T19" fmla="*/ 2479 h 2698"/>
                  <a:gd name="T20" fmla="*/ 817 w 2309"/>
                  <a:gd name="T21" fmla="*/ 2533 h 2698"/>
                  <a:gd name="T22" fmla="*/ 705 w 2309"/>
                  <a:gd name="T23" fmla="*/ 2484 h 2698"/>
                  <a:gd name="T24" fmla="*/ 612 w 2309"/>
                  <a:gd name="T25" fmla="*/ 2440 h 2698"/>
                  <a:gd name="T26" fmla="*/ 515 w 2309"/>
                  <a:gd name="T27" fmla="*/ 2382 h 2698"/>
                  <a:gd name="T28" fmla="*/ 457 w 2309"/>
                  <a:gd name="T29" fmla="*/ 2328 h 2698"/>
                  <a:gd name="T30" fmla="*/ 389 w 2309"/>
                  <a:gd name="T31" fmla="*/ 2348 h 2698"/>
                  <a:gd name="T32" fmla="*/ 282 w 2309"/>
                  <a:gd name="T33" fmla="*/ 2377 h 2698"/>
                  <a:gd name="T34" fmla="*/ 175 w 2309"/>
                  <a:gd name="T35" fmla="*/ 2319 h 2698"/>
                  <a:gd name="T36" fmla="*/ 68 w 2309"/>
                  <a:gd name="T37" fmla="*/ 2241 h 2698"/>
                  <a:gd name="T38" fmla="*/ 10 w 2309"/>
                  <a:gd name="T39" fmla="*/ 2144 h 2698"/>
                  <a:gd name="T40" fmla="*/ 83 w 2309"/>
                  <a:gd name="T41" fmla="*/ 1998 h 2698"/>
                  <a:gd name="T42" fmla="*/ 117 w 2309"/>
                  <a:gd name="T43" fmla="*/ 1876 h 2698"/>
                  <a:gd name="T44" fmla="*/ 238 w 2309"/>
                  <a:gd name="T45" fmla="*/ 1901 h 2698"/>
                  <a:gd name="T46" fmla="*/ 311 w 2309"/>
                  <a:gd name="T47" fmla="*/ 1867 h 2698"/>
                  <a:gd name="T48" fmla="*/ 331 w 2309"/>
                  <a:gd name="T49" fmla="*/ 1740 h 2698"/>
                  <a:gd name="T50" fmla="*/ 437 w 2309"/>
                  <a:gd name="T51" fmla="*/ 1633 h 2698"/>
                  <a:gd name="T52" fmla="*/ 505 w 2309"/>
                  <a:gd name="T53" fmla="*/ 1726 h 2698"/>
                  <a:gd name="T54" fmla="*/ 617 w 2309"/>
                  <a:gd name="T55" fmla="*/ 1633 h 2698"/>
                  <a:gd name="T56" fmla="*/ 637 w 2309"/>
                  <a:gd name="T57" fmla="*/ 1512 h 2698"/>
                  <a:gd name="T58" fmla="*/ 773 w 2309"/>
                  <a:gd name="T59" fmla="*/ 1487 h 2698"/>
                  <a:gd name="T60" fmla="*/ 880 w 2309"/>
                  <a:gd name="T61" fmla="*/ 1371 h 2698"/>
                  <a:gd name="T62" fmla="*/ 855 w 2309"/>
                  <a:gd name="T63" fmla="*/ 1288 h 2698"/>
                  <a:gd name="T64" fmla="*/ 890 w 2309"/>
                  <a:gd name="T65" fmla="*/ 1181 h 2698"/>
                  <a:gd name="T66" fmla="*/ 870 w 2309"/>
                  <a:gd name="T67" fmla="*/ 1065 h 2698"/>
                  <a:gd name="T68" fmla="*/ 851 w 2309"/>
                  <a:gd name="T69" fmla="*/ 924 h 2698"/>
                  <a:gd name="T70" fmla="*/ 1016 w 2309"/>
                  <a:gd name="T71" fmla="*/ 802 h 2698"/>
                  <a:gd name="T72" fmla="*/ 1152 w 2309"/>
                  <a:gd name="T73" fmla="*/ 642 h 2698"/>
                  <a:gd name="T74" fmla="*/ 1288 w 2309"/>
                  <a:gd name="T75" fmla="*/ 472 h 2698"/>
                  <a:gd name="T76" fmla="*/ 1327 w 2309"/>
                  <a:gd name="T77" fmla="*/ 282 h 2698"/>
                  <a:gd name="T78" fmla="*/ 1429 w 2309"/>
                  <a:gd name="T79" fmla="*/ 92 h 2698"/>
                  <a:gd name="T80" fmla="*/ 1517 w 2309"/>
                  <a:gd name="T81" fmla="*/ 24 h 2698"/>
                  <a:gd name="T82" fmla="*/ 1585 w 2309"/>
                  <a:gd name="T83" fmla="*/ 165 h 2698"/>
                  <a:gd name="T84" fmla="*/ 1799 w 2309"/>
                  <a:gd name="T85" fmla="*/ 282 h 2698"/>
                  <a:gd name="T86" fmla="*/ 2012 w 2309"/>
                  <a:gd name="T87" fmla="*/ 593 h 2698"/>
                  <a:gd name="T88" fmla="*/ 1988 w 2309"/>
                  <a:gd name="T89" fmla="*/ 763 h 2698"/>
                  <a:gd name="T90" fmla="*/ 1988 w 2309"/>
                  <a:gd name="T91" fmla="*/ 1035 h 2698"/>
                  <a:gd name="T92" fmla="*/ 2056 w 2309"/>
                  <a:gd name="T93" fmla="*/ 1157 h 2698"/>
                  <a:gd name="T94" fmla="*/ 1988 w 2309"/>
                  <a:gd name="T95" fmla="*/ 1400 h 2698"/>
                  <a:gd name="T96" fmla="*/ 2124 w 2309"/>
                  <a:gd name="T97" fmla="*/ 1526 h 2698"/>
                  <a:gd name="T98" fmla="*/ 2241 w 2309"/>
                  <a:gd name="T99" fmla="*/ 1672 h 2698"/>
                  <a:gd name="T100" fmla="*/ 2255 w 2309"/>
                  <a:gd name="T101" fmla="*/ 1881 h 2698"/>
                  <a:gd name="T102" fmla="*/ 2289 w 2309"/>
                  <a:gd name="T103" fmla="*/ 2012 h 2698"/>
                  <a:gd name="T104" fmla="*/ 2149 w 2309"/>
                  <a:gd name="T105" fmla="*/ 2241 h 2698"/>
                  <a:gd name="T106" fmla="*/ 2003 w 2309"/>
                  <a:gd name="T107" fmla="*/ 2256 h 2698"/>
                  <a:gd name="T108" fmla="*/ 1886 w 2309"/>
                  <a:gd name="T109" fmla="*/ 2382 h 2698"/>
                  <a:gd name="T110" fmla="*/ 1901 w 2309"/>
                  <a:gd name="T111" fmla="*/ 2606 h 2698"/>
                  <a:gd name="T112" fmla="*/ 1799 w 2309"/>
                  <a:gd name="T113" fmla="*/ 2620 h 2698"/>
                  <a:gd name="T114" fmla="*/ 1687 w 2309"/>
                  <a:gd name="T115" fmla="*/ 2610 h 2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09" h="2698">
                    <a:moveTo>
                      <a:pt x="1653" y="2610"/>
                    </a:moveTo>
                    <a:lnTo>
                      <a:pt x="1653" y="2625"/>
                    </a:lnTo>
                    <a:lnTo>
                      <a:pt x="1648" y="2644"/>
                    </a:lnTo>
                    <a:lnTo>
                      <a:pt x="1638" y="2649"/>
                    </a:lnTo>
                    <a:lnTo>
                      <a:pt x="1619" y="2649"/>
                    </a:lnTo>
                    <a:lnTo>
                      <a:pt x="1604" y="2659"/>
                    </a:lnTo>
                    <a:lnTo>
                      <a:pt x="1599" y="2674"/>
                    </a:lnTo>
                    <a:lnTo>
                      <a:pt x="1599" y="2693"/>
                    </a:lnTo>
                    <a:lnTo>
                      <a:pt x="1594" y="2698"/>
                    </a:lnTo>
                    <a:lnTo>
                      <a:pt x="1565" y="2698"/>
                    </a:lnTo>
                    <a:lnTo>
                      <a:pt x="1560" y="2688"/>
                    </a:lnTo>
                    <a:lnTo>
                      <a:pt x="1551" y="2683"/>
                    </a:lnTo>
                    <a:lnTo>
                      <a:pt x="1536" y="2678"/>
                    </a:lnTo>
                    <a:lnTo>
                      <a:pt x="1512" y="2669"/>
                    </a:lnTo>
                    <a:lnTo>
                      <a:pt x="1497" y="2659"/>
                    </a:lnTo>
                    <a:lnTo>
                      <a:pt x="1483" y="2644"/>
                    </a:lnTo>
                    <a:lnTo>
                      <a:pt x="1473" y="2620"/>
                    </a:lnTo>
                    <a:lnTo>
                      <a:pt x="1463" y="2606"/>
                    </a:lnTo>
                    <a:lnTo>
                      <a:pt x="1453" y="2591"/>
                    </a:lnTo>
                    <a:lnTo>
                      <a:pt x="1449" y="2586"/>
                    </a:lnTo>
                    <a:lnTo>
                      <a:pt x="1434" y="2581"/>
                    </a:lnTo>
                    <a:lnTo>
                      <a:pt x="1419" y="2586"/>
                    </a:lnTo>
                    <a:lnTo>
                      <a:pt x="1400" y="2601"/>
                    </a:lnTo>
                    <a:lnTo>
                      <a:pt x="1395" y="2586"/>
                    </a:lnTo>
                    <a:lnTo>
                      <a:pt x="1380" y="2581"/>
                    </a:lnTo>
                    <a:lnTo>
                      <a:pt x="1366" y="2576"/>
                    </a:lnTo>
                    <a:lnTo>
                      <a:pt x="1351" y="2572"/>
                    </a:lnTo>
                    <a:lnTo>
                      <a:pt x="1342" y="2557"/>
                    </a:lnTo>
                    <a:lnTo>
                      <a:pt x="1332" y="2542"/>
                    </a:lnTo>
                    <a:lnTo>
                      <a:pt x="1322" y="2537"/>
                    </a:lnTo>
                    <a:lnTo>
                      <a:pt x="1308" y="2542"/>
                    </a:lnTo>
                    <a:lnTo>
                      <a:pt x="1298" y="2542"/>
                    </a:lnTo>
                    <a:lnTo>
                      <a:pt x="1283" y="2547"/>
                    </a:lnTo>
                    <a:lnTo>
                      <a:pt x="1264" y="2547"/>
                    </a:lnTo>
                    <a:lnTo>
                      <a:pt x="1254" y="2552"/>
                    </a:lnTo>
                    <a:lnTo>
                      <a:pt x="1244" y="2557"/>
                    </a:lnTo>
                    <a:lnTo>
                      <a:pt x="1230" y="2567"/>
                    </a:lnTo>
                    <a:lnTo>
                      <a:pt x="1225" y="2557"/>
                    </a:lnTo>
                    <a:lnTo>
                      <a:pt x="1225" y="2523"/>
                    </a:lnTo>
                    <a:lnTo>
                      <a:pt x="1215" y="2518"/>
                    </a:lnTo>
                    <a:lnTo>
                      <a:pt x="1201" y="2523"/>
                    </a:lnTo>
                    <a:lnTo>
                      <a:pt x="1181" y="2528"/>
                    </a:lnTo>
                    <a:lnTo>
                      <a:pt x="1157" y="2542"/>
                    </a:lnTo>
                    <a:lnTo>
                      <a:pt x="1152" y="2547"/>
                    </a:lnTo>
                    <a:lnTo>
                      <a:pt x="1147" y="2552"/>
                    </a:lnTo>
                    <a:lnTo>
                      <a:pt x="1137" y="2562"/>
                    </a:lnTo>
                    <a:lnTo>
                      <a:pt x="1128" y="2567"/>
                    </a:lnTo>
                    <a:lnTo>
                      <a:pt x="1113" y="2576"/>
                    </a:lnTo>
                    <a:lnTo>
                      <a:pt x="1103" y="2581"/>
                    </a:lnTo>
                    <a:lnTo>
                      <a:pt x="1094" y="2591"/>
                    </a:lnTo>
                    <a:lnTo>
                      <a:pt x="1069" y="2596"/>
                    </a:lnTo>
                    <a:lnTo>
                      <a:pt x="1060" y="2601"/>
                    </a:lnTo>
                    <a:lnTo>
                      <a:pt x="1055" y="2615"/>
                    </a:lnTo>
                    <a:lnTo>
                      <a:pt x="1050" y="2625"/>
                    </a:lnTo>
                    <a:lnTo>
                      <a:pt x="1045" y="2630"/>
                    </a:lnTo>
                    <a:lnTo>
                      <a:pt x="1040" y="2644"/>
                    </a:lnTo>
                    <a:lnTo>
                      <a:pt x="1035" y="2649"/>
                    </a:lnTo>
                    <a:lnTo>
                      <a:pt x="1026" y="2640"/>
                    </a:lnTo>
                    <a:lnTo>
                      <a:pt x="1016" y="2635"/>
                    </a:lnTo>
                    <a:lnTo>
                      <a:pt x="1006" y="2620"/>
                    </a:lnTo>
                    <a:lnTo>
                      <a:pt x="1006" y="2586"/>
                    </a:lnTo>
                    <a:lnTo>
                      <a:pt x="1001" y="2581"/>
                    </a:lnTo>
                    <a:lnTo>
                      <a:pt x="992" y="2572"/>
                    </a:lnTo>
                    <a:lnTo>
                      <a:pt x="987" y="2567"/>
                    </a:lnTo>
                    <a:lnTo>
                      <a:pt x="992" y="2557"/>
                    </a:lnTo>
                    <a:lnTo>
                      <a:pt x="987" y="2552"/>
                    </a:lnTo>
                    <a:lnTo>
                      <a:pt x="982" y="2547"/>
                    </a:lnTo>
                    <a:lnTo>
                      <a:pt x="958" y="2537"/>
                    </a:lnTo>
                    <a:lnTo>
                      <a:pt x="948" y="2537"/>
                    </a:lnTo>
                    <a:lnTo>
                      <a:pt x="938" y="2523"/>
                    </a:lnTo>
                    <a:lnTo>
                      <a:pt x="938" y="2513"/>
                    </a:lnTo>
                    <a:lnTo>
                      <a:pt x="933" y="2503"/>
                    </a:lnTo>
                    <a:lnTo>
                      <a:pt x="928" y="2499"/>
                    </a:lnTo>
                    <a:lnTo>
                      <a:pt x="914" y="2499"/>
                    </a:lnTo>
                    <a:lnTo>
                      <a:pt x="904" y="2503"/>
                    </a:lnTo>
                    <a:lnTo>
                      <a:pt x="899" y="2499"/>
                    </a:lnTo>
                    <a:lnTo>
                      <a:pt x="890" y="2489"/>
                    </a:lnTo>
                    <a:lnTo>
                      <a:pt x="885" y="2479"/>
                    </a:lnTo>
                    <a:lnTo>
                      <a:pt x="870" y="2474"/>
                    </a:lnTo>
                    <a:lnTo>
                      <a:pt x="855" y="2479"/>
                    </a:lnTo>
                    <a:lnTo>
                      <a:pt x="841" y="2489"/>
                    </a:lnTo>
                    <a:lnTo>
                      <a:pt x="841" y="2503"/>
                    </a:lnTo>
                    <a:lnTo>
                      <a:pt x="846" y="2513"/>
                    </a:lnTo>
                    <a:lnTo>
                      <a:pt x="846" y="2528"/>
                    </a:lnTo>
                    <a:lnTo>
                      <a:pt x="841" y="2533"/>
                    </a:lnTo>
                    <a:lnTo>
                      <a:pt x="836" y="2537"/>
                    </a:lnTo>
                    <a:lnTo>
                      <a:pt x="826" y="2533"/>
                    </a:lnTo>
                    <a:lnTo>
                      <a:pt x="817" y="2533"/>
                    </a:lnTo>
                    <a:lnTo>
                      <a:pt x="802" y="2528"/>
                    </a:lnTo>
                    <a:lnTo>
                      <a:pt x="792" y="2523"/>
                    </a:lnTo>
                    <a:lnTo>
                      <a:pt x="778" y="2513"/>
                    </a:lnTo>
                    <a:lnTo>
                      <a:pt x="758" y="2508"/>
                    </a:lnTo>
                    <a:lnTo>
                      <a:pt x="749" y="2503"/>
                    </a:lnTo>
                    <a:lnTo>
                      <a:pt x="739" y="2489"/>
                    </a:lnTo>
                    <a:lnTo>
                      <a:pt x="710" y="2489"/>
                    </a:lnTo>
                    <a:lnTo>
                      <a:pt x="705" y="2484"/>
                    </a:lnTo>
                    <a:lnTo>
                      <a:pt x="700" y="2469"/>
                    </a:lnTo>
                    <a:lnTo>
                      <a:pt x="690" y="2460"/>
                    </a:lnTo>
                    <a:lnTo>
                      <a:pt x="681" y="2450"/>
                    </a:lnTo>
                    <a:lnTo>
                      <a:pt x="666" y="2445"/>
                    </a:lnTo>
                    <a:lnTo>
                      <a:pt x="666" y="2440"/>
                    </a:lnTo>
                    <a:lnTo>
                      <a:pt x="642" y="2445"/>
                    </a:lnTo>
                    <a:lnTo>
                      <a:pt x="622" y="2440"/>
                    </a:lnTo>
                    <a:lnTo>
                      <a:pt x="612" y="2440"/>
                    </a:lnTo>
                    <a:lnTo>
                      <a:pt x="598" y="2435"/>
                    </a:lnTo>
                    <a:lnTo>
                      <a:pt x="588" y="2421"/>
                    </a:lnTo>
                    <a:lnTo>
                      <a:pt x="578" y="2411"/>
                    </a:lnTo>
                    <a:lnTo>
                      <a:pt x="564" y="2406"/>
                    </a:lnTo>
                    <a:lnTo>
                      <a:pt x="544" y="2401"/>
                    </a:lnTo>
                    <a:lnTo>
                      <a:pt x="530" y="2406"/>
                    </a:lnTo>
                    <a:lnTo>
                      <a:pt x="520" y="2401"/>
                    </a:lnTo>
                    <a:lnTo>
                      <a:pt x="515" y="2382"/>
                    </a:lnTo>
                    <a:lnTo>
                      <a:pt x="510" y="2372"/>
                    </a:lnTo>
                    <a:lnTo>
                      <a:pt x="515" y="2362"/>
                    </a:lnTo>
                    <a:lnTo>
                      <a:pt x="510" y="2358"/>
                    </a:lnTo>
                    <a:lnTo>
                      <a:pt x="505" y="2353"/>
                    </a:lnTo>
                    <a:lnTo>
                      <a:pt x="501" y="2348"/>
                    </a:lnTo>
                    <a:lnTo>
                      <a:pt x="486" y="2343"/>
                    </a:lnTo>
                    <a:lnTo>
                      <a:pt x="472" y="2338"/>
                    </a:lnTo>
                    <a:lnTo>
                      <a:pt x="457" y="2328"/>
                    </a:lnTo>
                    <a:lnTo>
                      <a:pt x="447" y="2319"/>
                    </a:lnTo>
                    <a:lnTo>
                      <a:pt x="437" y="2299"/>
                    </a:lnTo>
                    <a:lnTo>
                      <a:pt x="423" y="2299"/>
                    </a:lnTo>
                    <a:lnTo>
                      <a:pt x="408" y="2304"/>
                    </a:lnTo>
                    <a:lnTo>
                      <a:pt x="403" y="2319"/>
                    </a:lnTo>
                    <a:lnTo>
                      <a:pt x="399" y="2333"/>
                    </a:lnTo>
                    <a:lnTo>
                      <a:pt x="399" y="2343"/>
                    </a:lnTo>
                    <a:lnTo>
                      <a:pt x="389" y="2348"/>
                    </a:lnTo>
                    <a:lnTo>
                      <a:pt x="374" y="2348"/>
                    </a:lnTo>
                    <a:lnTo>
                      <a:pt x="365" y="2343"/>
                    </a:lnTo>
                    <a:lnTo>
                      <a:pt x="360" y="2348"/>
                    </a:lnTo>
                    <a:lnTo>
                      <a:pt x="345" y="2372"/>
                    </a:lnTo>
                    <a:lnTo>
                      <a:pt x="326" y="2387"/>
                    </a:lnTo>
                    <a:lnTo>
                      <a:pt x="306" y="2392"/>
                    </a:lnTo>
                    <a:lnTo>
                      <a:pt x="292" y="2387"/>
                    </a:lnTo>
                    <a:lnTo>
                      <a:pt x="282" y="2377"/>
                    </a:lnTo>
                    <a:lnTo>
                      <a:pt x="277" y="2362"/>
                    </a:lnTo>
                    <a:lnTo>
                      <a:pt x="267" y="2353"/>
                    </a:lnTo>
                    <a:lnTo>
                      <a:pt x="253" y="2324"/>
                    </a:lnTo>
                    <a:lnTo>
                      <a:pt x="243" y="2314"/>
                    </a:lnTo>
                    <a:lnTo>
                      <a:pt x="224" y="2309"/>
                    </a:lnTo>
                    <a:lnTo>
                      <a:pt x="204" y="2324"/>
                    </a:lnTo>
                    <a:lnTo>
                      <a:pt x="185" y="2324"/>
                    </a:lnTo>
                    <a:lnTo>
                      <a:pt x="175" y="2319"/>
                    </a:lnTo>
                    <a:lnTo>
                      <a:pt x="170" y="2304"/>
                    </a:lnTo>
                    <a:lnTo>
                      <a:pt x="155" y="2294"/>
                    </a:lnTo>
                    <a:lnTo>
                      <a:pt x="141" y="2285"/>
                    </a:lnTo>
                    <a:lnTo>
                      <a:pt x="121" y="2290"/>
                    </a:lnTo>
                    <a:lnTo>
                      <a:pt x="102" y="2290"/>
                    </a:lnTo>
                    <a:lnTo>
                      <a:pt x="92" y="2280"/>
                    </a:lnTo>
                    <a:lnTo>
                      <a:pt x="83" y="2260"/>
                    </a:lnTo>
                    <a:lnTo>
                      <a:pt x="68" y="2241"/>
                    </a:lnTo>
                    <a:lnTo>
                      <a:pt x="49" y="2231"/>
                    </a:lnTo>
                    <a:lnTo>
                      <a:pt x="5" y="2231"/>
                    </a:lnTo>
                    <a:lnTo>
                      <a:pt x="0" y="2207"/>
                    </a:lnTo>
                    <a:lnTo>
                      <a:pt x="19" y="2192"/>
                    </a:lnTo>
                    <a:lnTo>
                      <a:pt x="15" y="2187"/>
                    </a:lnTo>
                    <a:lnTo>
                      <a:pt x="15" y="2168"/>
                    </a:lnTo>
                    <a:lnTo>
                      <a:pt x="10" y="2158"/>
                    </a:lnTo>
                    <a:lnTo>
                      <a:pt x="10" y="2144"/>
                    </a:lnTo>
                    <a:lnTo>
                      <a:pt x="15" y="2134"/>
                    </a:lnTo>
                    <a:lnTo>
                      <a:pt x="19" y="2105"/>
                    </a:lnTo>
                    <a:lnTo>
                      <a:pt x="24" y="2085"/>
                    </a:lnTo>
                    <a:lnTo>
                      <a:pt x="34" y="2061"/>
                    </a:lnTo>
                    <a:lnTo>
                      <a:pt x="49" y="2047"/>
                    </a:lnTo>
                    <a:lnTo>
                      <a:pt x="53" y="2027"/>
                    </a:lnTo>
                    <a:lnTo>
                      <a:pt x="73" y="2012"/>
                    </a:lnTo>
                    <a:lnTo>
                      <a:pt x="83" y="1998"/>
                    </a:lnTo>
                    <a:lnTo>
                      <a:pt x="78" y="1974"/>
                    </a:lnTo>
                    <a:lnTo>
                      <a:pt x="73" y="1954"/>
                    </a:lnTo>
                    <a:lnTo>
                      <a:pt x="73" y="1901"/>
                    </a:lnTo>
                    <a:lnTo>
                      <a:pt x="83" y="1896"/>
                    </a:lnTo>
                    <a:lnTo>
                      <a:pt x="87" y="1891"/>
                    </a:lnTo>
                    <a:lnTo>
                      <a:pt x="92" y="1881"/>
                    </a:lnTo>
                    <a:lnTo>
                      <a:pt x="102" y="1876"/>
                    </a:lnTo>
                    <a:lnTo>
                      <a:pt x="117" y="1876"/>
                    </a:lnTo>
                    <a:lnTo>
                      <a:pt x="126" y="1891"/>
                    </a:lnTo>
                    <a:lnTo>
                      <a:pt x="136" y="1896"/>
                    </a:lnTo>
                    <a:lnTo>
                      <a:pt x="146" y="1910"/>
                    </a:lnTo>
                    <a:lnTo>
                      <a:pt x="155" y="1920"/>
                    </a:lnTo>
                    <a:lnTo>
                      <a:pt x="185" y="1920"/>
                    </a:lnTo>
                    <a:lnTo>
                      <a:pt x="199" y="1915"/>
                    </a:lnTo>
                    <a:lnTo>
                      <a:pt x="219" y="1901"/>
                    </a:lnTo>
                    <a:lnTo>
                      <a:pt x="238" y="1901"/>
                    </a:lnTo>
                    <a:lnTo>
                      <a:pt x="262" y="1886"/>
                    </a:lnTo>
                    <a:lnTo>
                      <a:pt x="272" y="1881"/>
                    </a:lnTo>
                    <a:lnTo>
                      <a:pt x="282" y="1886"/>
                    </a:lnTo>
                    <a:lnTo>
                      <a:pt x="287" y="1906"/>
                    </a:lnTo>
                    <a:lnTo>
                      <a:pt x="296" y="1906"/>
                    </a:lnTo>
                    <a:lnTo>
                      <a:pt x="296" y="1886"/>
                    </a:lnTo>
                    <a:lnTo>
                      <a:pt x="311" y="1876"/>
                    </a:lnTo>
                    <a:lnTo>
                      <a:pt x="311" y="1867"/>
                    </a:lnTo>
                    <a:lnTo>
                      <a:pt x="301" y="1842"/>
                    </a:lnTo>
                    <a:lnTo>
                      <a:pt x="311" y="1818"/>
                    </a:lnTo>
                    <a:lnTo>
                      <a:pt x="331" y="1813"/>
                    </a:lnTo>
                    <a:lnTo>
                      <a:pt x="331" y="1803"/>
                    </a:lnTo>
                    <a:lnTo>
                      <a:pt x="316" y="1789"/>
                    </a:lnTo>
                    <a:lnTo>
                      <a:pt x="311" y="1769"/>
                    </a:lnTo>
                    <a:lnTo>
                      <a:pt x="316" y="1750"/>
                    </a:lnTo>
                    <a:lnTo>
                      <a:pt x="331" y="1740"/>
                    </a:lnTo>
                    <a:lnTo>
                      <a:pt x="350" y="1726"/>
                    </a:lnTo>
                    <a:lnTo>
                      <a:pt x="360" y="1711"/>
                    </a:lnTo>
                    <a:lnTo>
                      <a:pt x="369" y="1682"/>
                    </a:lnTo>
                    <a:lnTo>
                      <a:pt x="389" y="1667"/>
                    </a:lnTo>
                    <a:lnTo>
                      <a:pt x="399" y="1662"/>
                    </a:lnTo>
                    <a:lnTo>
                      <a:pt x="408" y="1643"/>
                    </a:lnTo>
                    <a:lnTo>
                      <a:pt x="423" y="1638"/>
                    </a:lnTo>
                    <a:lnTo>
                      <a:pt x="437" y="1633"/>
                    </a:lnTo>
                    <a:lnTo>
                      <a:pt x="452" y="1638"/>
                    </a:lnTo>
                    <a:lnTo>
                      <a:pt x="467" y="1658"/>
                    </a:lnTo>
                    <a:lnTo>
                      <a:pt x="491" y="1667"/>
                    </a:lnTo>
                    <a:lnTo>
                      <a:pt x="505" y="1672"/>
                    </a:lnTo>
                    <a:lnTo>
                      <a:pt x="501" y="1697"/>
                    </a:lnTo>
                    <a:lnTo>
                      <a:pt x="496" y="1716"/>
                    </a:lnTo>
                    <a:lnTo>
                      <a:pt x="496" y="1726"/>
                    </a:lnTo>
                    <a:lnTo>
                      <a:pt x="505" y="1726"/>
                    </a:lnTo>
                    <a:lnTo>
                      <a:pt x="520" y="1716"/>
                    </a:lnTo>
                    <a:lnTo>
                      <a:pt x="544" y="1701"/>
                    </a:lnTo>
                    <a:lnTo>
                      <a:pt x="564" y="1697"/>
                    </a:lnTo>
                    <a:lnTo>
                      <a:pt x="583" y="1697"/>
                    </a:lnTo>
                    <a:lnTo>
                      <a:pt x="603" y="1687"/>
                    </a:lnTo>
                    <a:lnTo>
                      <a:pt x="612" y="1677"/>
                    </a:lnTo>
                    <a:lnTo>
                      <a:pt x="622" y="1653"/>
                    </a:lnTo>
                    <a:lnTo>
                      <a:pt x="617" y="1633"/>
                    </a:lnTo>
                    <a:lnTo>
                      <a:pt x="603" y="1628"/>
                    </a:lnTo>
                    <a:lnTo>
                      <a:pt x="598" y="1614"/>
                    </a:lnTo>
                    <a:lnTo>
                      <a:pt x="588" y="1609"/>
                    </a:lnTo>
                    <a:lnTo>
                      <a:pt x="583" y="1575"/>
                    </a:lnTo>
                    <a:lnTo>
                      <a:pt x="593" y="1560"/>
                    </a:lnTo>
                    <a:lnTo>
                      <a:pt x="598" y="1536"/>
                    </a:lnTo>
                    <a:lnTo>
                      <a:pt x="617" y="1522"/>
                    </a:lnTo>
                    <a:lnTo>
                      <a:pt x="637" y="1512"/>
                    </a:lnTo>
                    <a:lnTo>
                      <a:pt x="651" y="1512"/>
                    </a:lnTo>
                    <a:lnTo>
                      <a:pt x="676" y="1487"/>
                    </a:lnTo>
                    <a:lnTo>
                      <a:pt x="695" y="1483"/>
                    </a:lnTo>
                    <a:lnTo>
                      <a:pt x="719" y="1473"/>
                    </a:lnTo>
                    <a:lnTo>
                      <a:pt x="729" y="1473"/>
                    </a:lnTo>
                    <a:lnTo>
                      <a:pt x="739" y="1478"/>
                    </a:lnTo>
                    <a:lnTo>
                      <a:pt x="758" y="1487"/>
                    </a:lnTo>
                    <a:lnTo>
                      <a:pt x="773" y="1487"/>
                    </a:lnTo>
                    <a:lnTo>
                      <a:pt x="783" y="1473"/>
                    </a:lnTo>
                    <a:lnTo>
                      <a:pt x="797" y="1458"/>
                    </a:lnTo>
                    <a:lnTo>
                      <a:pt x="817" y="1449"/>
                    </a:lnTo>
                    <a:lnTo>
                      <a:pt x="851" y="1449"/>
                    </a:lnTo>
                    <a:lnTo>
                      <a:pt x="870" y="1434"/>
                    </a:lnTo>
                    <a:lnTo>
                      <a:pt x="875" y="1410"/>
                    </a:lnTo>
                    <a:lnTo>
                      <a:pt x="875" y="1390"/>
                    </a:lnTo>
                    <a:lnTo>
                      <a:pt x="880" y="1371"/>
                    </a:lnTo>
                    <a:lnTo>
                      <a:pt x="890" y="1361"/>
                    </a:lnTo>
                    <a:lnTo>
                      <a:pt x="899" y="1351"/>
                    </a:lnTo>
                    <a:lnTo>
                      <a:pt x="899" y="1342"/>
                    </a:lnTo>
                    <a:lnTo>
                      <a:pt x="885" y="1337"/>
                    </a:lnTo>
                    <a:lnTo>
                      <a:pt x="860" y="1332"/>
                    </a:lnTo>
                    <a:lnTo>
                      <a:pt x="851" y="1317"/>
                    </a:lnTo>
                    <a:lnTo>
                      <a:pt x="855" y="1303"/>
                    </a:lnTo>
                    <a:lnTo>
                      <a:pt x="855" y="1288"/>
                    </a:lnTo>
                    <a:lnTo>
                      <a:pt x="841" y="1278"/>
                    </a:lnTo>
                    <a:lnTo>
                      <a:pt x="846" y="1264"/>
                    </a:lnTo>
                    <a:lnTo>
                      <a:pt x="860" y="1240"/>
                    </a:lnTo>
                    <a:lnTo>
                      <a:pt x="880" y="1230"/>
                    </a:lnTo>
                    <a:lnTo>
                      <a:pt x="890" y="1225"/>
                    </a:lnTo>
                    <a:lnTo>
                      <a:pt x="894" y="1220"/>
                    </a:lnTo>
                    <a:lnTo>
                      <a:pt x="894" y="1201"/>
                    </a:lnTo>
                    <a:lnTo>
                      <a:pt x="890" y="1181"/>
                    </a:lnTo>
                    <a:lnTo>
                      <a:pt x="894" y="1176"/>
                    </a:lnTo>
                    <a:lnTo>
                      <a:pt x="904" y="1162"/>
                    </a:lnTo>
                    <a:lnTo>
                      <a:pt x="914" y="1142"/>
                    </a:lnTo>
                    <a:lnTo>
                      <a:pt x="909" y="1123"/>
                    </a:lnTo>
                    <a:lnTo>
                      <a:pt x="904" y="1103"/>
                    </a:lnTo>
                    <a:lnTo>
                      <a:pt x="899" y="1084"/>
                    </a:lnTo>
                    <a:lnTo>
                      <a:pt x="890" y="1074"/>
                    </a:lnTo>
                    <a:lnTo>
                      <a:pt x="870" y="1065"/>
                    </a:lnTo>
                    <a:lnTo>
                      <a:pt x="860" y="1055"/>
                    </a:lnTo>
                    <a:lnTo>
                      <a:pt x="851" y="1040"/>
                    </a:lnTo>
                    <a:lnTo>
                      <a:pt x="851" y="1026"/>
                    </a:lnTo>
                    <a:lnTo>
                      <a:pt x="846" y="1011"/>
                    </a:lnTo>
                    <a:lnTo>
                      <a:pt x="846" y="977"/>
                    </a:lnTo>
                    <a:lnTo>
                      <a:pt x="831" y="963"/>
                    </a:lnTo>
                    <a:lnTo>
                      <a:pt x="831" y="948"/>
                    </a:lnTo>
                    <a:lnTo>
                      <a:pt x="851" y="924"/>
                    </a:lnTo>
                    <a:lnTo>
                      <a:pt x="870" y="899"/>
                    </a:lnTo>
                    <a:lnTo>
                      <a:pt x="904" y="860"/>
                    </a:lnTo>
                    <a:lnTo>
                      <a:pt x="928" y="851"/>
                    </a:lnTo>
                    <a:lnTo>
                      <a:pt x="938" y="841"/>
                    </a:lnTo>
                    <a:lnTo>
                      <a:pt x="958" y="826"/>
                    </a:lnTo>
                    <a:lnTo>
                      <a:pt x="977" y="822"/>
                    </a:lnTo>
                    <a:lnTo>
                      <a:pt x="1006" y="807"/>
                    </a:lnTo>
                    <a:lnTo>
                      <a:pt x="1016" y="802"/>
                    </a:lnTo>
                    <a:lnTo>
                      <a:pt x="1030" y="807"/>
                    </a:lnTo>
                    <a:lnTo>
                      <a:pt x="1040" y="797"/>
                    </a:lnTo>
                    <a:lnTo>
                      <a:pt x="1060" y="778"/>
                    </a:lnTo>
                    <a:lnTo>
                      <a:pt x="1099" y="729"/>
                    </a:lnTo>
                    <a:lnTo>
                      <a:pt x="1123" y="700"/>
                    </a:lnTo>
                    <a:lnTo>
                      <a:pt x="1137" y="681"/>
                    </a:lnTo>
                    <a:lnTo>
                      <a:pt x="1137" y="656"/>
                    </a:lnTo>
                    <a:lnTo>
                      <a:pt x="1152" y="642"/>
                    </a:lnTo>
                    <a:lnTo>
                      <a:pt x="1157" y="637"/>
                    </a:lnTo>
                    <a:lnTo>
                      <a:pt x="1157" y="638"/>
                    </a:lnTo>
                    <a:lnTo>
                      <a:pt x="1186" y="613"/>
                    </a:lnTo>
                    <a:lnTo>
                      <a:pt x="1220" y="583"/>
                    </a:lnTo>
                    <a:lnTo>
                      <a:pt x="1244" y="540"/>
                    </a:lnTo>
                    <a:lnTo>
                      <a:pt x="1274" y="510"/>
                    </a:lnTo>
                    <a:lnTo>
                      <a:pt x="1283" y="486"/>
                    </a:lnTo>
                    <a:lnTo>
                      <a:pt x="1288" y="472"/>
                    </a:lnTo>
                    <a:lnTo>
                      <a:pt x="1303" y="442"/>
                    </a:lnTo>
                    <a:lnTo>
                      <a:pt x="1298" y="418"/>
                    </a:lnTo>
                    <a:lnTo>
                      <a:pt x="1303" y="403"/>
                    </a:lnTo>
                    <a:lnTo>
                      <a:pt x="1298" y="379"/>
                    </a:lnTo>
                    <a:lnTo>
                      <a:pt x="1303" y="360"/>
                    </a:lnTo>
                    <a:lnTo>
                      <a:pt x="1308" y="340"/>
                    </a:lnTo>
                    <a:lnTo>
                      <a:pt x="1312" y="311"/>
                    </a:lnTo>
                    <a:lnTo>
                      <a:pt x="1327" y="282"/>
                    </a:lnTo>
                    <a:lnTo>
                      <a:pt x="1342" y="248"/>
                    </a:lnTo>
                    <a:lnTo>
                      <a:pt x="1361" y="228"/>
                    </a:lnTo>
                    <a:lnTo>
                      <a:pt x="1380" y="214"/>
                    </a:lnTo>
                    <a:lnTo>
                      <a:pt x="1400" y="190"/>
                    </a:lnTo>
                    <a:lnTo>
                      <a:pt x="1419" y="165"/>
                    </a:lnTo>
                    <a:lnTo>
                      <a:pt x="1424" y="131"/>
                    </a:lnTo>
                    <a:lnTo>
                      <a:pt x="1424" y="107"/>
                    </a:lnTo>
                    <a:lnTo>
                      <a:pt x="1429" y="92"/>
                    </a:lnTo>
                    <a:lnTo>
                      <a:pt x="1429" y="78"/>
                    </a:lnTo>
                    <a:lnTo>
                      <a:pt x="1434" y="54"/>
                    </a:lnTo>
                    <a:lnTo>
                      <a:pt x="1449" y="34"/>
                    </a:lnTo>
                    <a:lnTo>
                      <a:pt x="1463" y="24"/>
                    </a:lnTo>
                    <a:lnTo>
                      <a:pt x="1468" y="10"/>
                    </a:lnTo>
                    <a:lnTo>
                      <a:pt x="1483" y="5"/>
                    </a:lnTo>
                    <a:lnTo>
                      <a:pt x="1497" y="0"/>
                    </a:lnTo>
                    <a:lnTo>
                      <a:pt x="1517" y="24"/>
                    </a:lnTo>
                    <a:lnTo>
                      <a:pt x="1536" y="34"/>
                    </a:lnTo>
                    <a:lnTo>
                      <a:pt x="1551" y="49"/>
                    </a:lnTo>
                    <a:lnTo>
                      <a:pt x="1570" y="73"/>
                    </a:lnTo>
                    <a:lnTo>
                      <a:pt x="1570" y="88"/>
                    </a:lnTo>
                    <a:lnTo>
                      <a:pt x="1560" y="107"/>
                    </a:lnTo>
                    <a:lnTo>
                      <a:pt x="1551" y="131"/>
                    </a:lnTo>
                    <a:lnTo>
                      <a:pt x="1560" y="156"/>
                    </a:lnTo>
                    <a:lnTo>
                      <a:pt x="1585" y="165"/>
                    </a:lnTo>
                    <a:lnTo>
                      <a:pt x="1638" y="170"/>
                    </a:lnTo>
                    <a:lnTo>
                      <a:pt x="1667" y="185"/>
                    </a:lnTo>
                    <a:lnTo>
                      <a:pt x="1692" y="199"/>
                    </a:lnTo>
                    <a:lnTo>
                      <a:pt x="1711" y="214"/>
                    </a:lnTo>
                    <a:lnTo>
                      <a:pt x="1730" y="228"/>
                    </a:lnTo>
                    <a:lnTo>
                      <a:pt x="1764" y="248"/>
                    </a:lnTo>
                    <a:lnTo>
                      <a:pt x="1779" y="263"/>
                    </a:lnTo>
                    <a:lnTo>
                      <a:pt x="1799" y="282"/>
                    </a:lnTo>
                    <a:lnTo>
                      <a:pt x="1823" y="331"/>
                    </a:lnTo>
                    <a:lnTo>
                      <a:pt x="1852" y="369"/>
                    </a:lnTo>
                    <a:lnTo>
                      <a:pt x="1886" y="418"/>
                    </a:lnTo>
                    <a:lnTo>
                      <a:pt x="1915" y="452"/>
                    </a:lnTo>
                    <a:lnTo>
                      <a:pt x="1939" y="491"/>
                    </a:lnTo>
                    <a:lnTo>
                      <a:pt x="1969" y="540"/>
                    </a:lnTo>
                    <a:lnTo>
                      <a:pt x="1998" y="569"/>
                    </a:lnTo>
                    <a:lnTo>
                      <a:pt x="2012" y="593"/>
                    </a:lnTo>
                    <a:lnTo>
                      <a:pt x="2022" y="617"/>
                    </a:lnTo>
                    <a:lnTo>
                      <a:pt x="2022" y="647"/>
                    </a:lnTo>
                    <a:lnTo>
                      <a:pt x="2032" y="666"/>
                    </a:lnTo>
                    <a:lnTo>
                      <a:pt x="2027" y="690"/>
                    </a:lnTo>
                    <a:lnTo>
                      <a:pt x="2012" y="710"/>
                    </a:lnTo>
                    <a:lnTo>
                      <a:pt x="1998" y="729"/>
                    </a:lnTo>
                    <a:lnTo>
                      <a:pt x="1988" y="739"/>
                    </a:lnTo>
                    <a:lnTo>
                      <a:pt x="1988" y="763"/>
                    </a:lnTo>
                    <a:lnTo>
                      <a:pt x="1978" y="787"/>
                    </a:lnTo>
                    <a:lnTo>
                      <a:pt x="1978" y="851"/>
                    </a:lnTo>
                    <a:lnTo>
                      <a:pt x="1983" y="875"/>
                    </a:lnTo>
                    <a:lnTo>
                      <a:pt x="1988" y="924"/>
                    </a:lnTo>
                    <a:lnTo>
                      <a:pt x="1998" y="958"/>
                    </a:lnTo>
                    <a:lnTo>
                      <a:pt x="2003" y="987"/>
                    </a:lnTo>
                    <a:lnTo>
                      <a:pt x="1998" y="1021"/>
                    </a:lnTo>
                    <a:lnTo>
                      <a:pt x="1988" y="1035"/>
                    </a:lnTo>
                    <a:lnTo>
                      <a:pt x="1974" y="1045"/>
                    </a:lnTo>
                    <a:lnTo>
                      <a:pt x="1969" y="1050"/>
                    </a:lnTo>
                    <a:lnTo>
                      <a:pt x="1988" y="1069"/>
                    </a:lnTo>
                    <a:lnTo>
                      <a:pt x="2008" y="1084"/>
                    </a:lnTo>
                    <a:lnTo>
                      <a:pt x="2037" y="1108"/>
                    </a:lnTo>
                    <a:lnTo>
                      <a:pt x="2051" y="1123"/>
                    </a:lnTo>
                    <a:lnTo>
                      <a:pt x="2051" y="1147"/>
                    </a:lnTo>
                    <a:lnTo>
                      <a:pt x="2056" y="1157"/>
                    </a:lnTo>
                    <a:lnTo>
                      <a:pt x="2046" y="1186"/>
                    </a:lnTo>
                    <a:lnTo>
                      <a:pt x="2037" y="1264"/>
                    </a:lnTo>
                    <a:lnTo>
                      <a:pt x="2022" y="1278"/>
                    </a:lnTo>
                    <a:lnTo>
                      <a:pt x="2012" y="1308"/>
                    </a:lnTo>
                    <a:lnTo>
                      <a:pt x="2003" y="1342"/>
                    </a:lnTo>
                    <a:lnTo>
                      <a:pt x="1993" y="1361"/>
                    </a:lnTo>
                    <a:lnTo>
                      <a:pt x="1988" y="1381"/>
                    </a:lnTo>
                    <a:lnTo>
                      <a:pt x="1988" y="1400"/>
                    </a:lnTo>
                    <a:lnTo>
                      <a:pt x="1993" y="1419"/>
                    </a:lnTo>
                    <a:lnTo>
                      <a:pt x="2003" y="1439"/>
                    </a:lnTo>
                    <a:lnTo>
                      <a:pt x="2008" y="1453"/>
                    </a:lnTo>
                    <a:lnTo>
                      <a:pt x="2017" y="1463"/>
                    </a:lnTo>
                    <a:lnTo>
                      <a:pt x="2032" y="1478"/>
                    </a:lnTo>
                    <a:lnTo>
                      <a:pt x="2046" y="1483"/>
                    </a:lnTo>
                    <a:lnTo>
                      <a:pt x="2100" y="1502"/>
                    </a:lnTo>
                    <a:lnTo>
                      <a:pt x="2124" y="1526"/>
                    </a:lnTo>
                    <a:lnTo>
                      <a:pt x="2144" y="1546"/>
                    </a:lnTo>
                    <a:lnTo>
                      <a:pt x="2173" y="1565"/>
                    </a:lnTo>
                    <a:lnTo>
                      <a:pt x="2226" y="1580"/>
                    </a:lnTo>
                    <a:lnTo>
                      <a:pt x="2221" y="1624"/>
                    </a:lnTo>
                    <a:lnTo>
                      <a:pt x="2231" y="1624"/>
                    </a:lnTo>
                    <a:lnTo>
                      <a:pt x="2246" y="1628"/>
                    </a:lnTo>
                    <a:lnTo>
                      <a:pt x="2246" y="1653"/>
                    </a:lnTo>
                    <a:lnTo>
                      <a:pt x="2241" y="1672"/>
                    </a:lnTo>
                    <a:lnTo>
                      <a:pt x="2246" y="1706"/>
                    </a:lnTo>
                    <a:lnTo>
                      <a:pt x="2241" y="1726"/>
                    </a:lnTo>
                    <a:lnTo>
                      <a:pt x="2241" y="1745"/>
                    </a:lnTo>
                    <a:lnTo>
                      <a:pt x="2236" y="1769"/>
                    </a:lnTo>
                    <a:lnTo>
                      <a:pt x="2236" y="1808"/>
                    </a:lnTo>
                    <a:lnTo>
                      <a:pt x="2241" y="1842"/>
                    </a:lnTo>
                    <a:lnTo>
                      <a:pt x="2251" y="1867"/>
                    </a:lnTo>
                    <a:lnTo>
                      <a:pt x="2255" y="1881"/>
                    </a:lnTo>
                    <a:lnTo>
                      <a:pt x="2265" y="1906"/>
                    </a:lnTo>
                    <a:lnTo>
                      <a:pt x="2275" y="1920"/>
                    </a:lnTo>
                    <a:lnTo>
                      <a:pt x="2294" y="1925"/>
                    </a:lnTo>
                    <a:lnTo>
                      <a:pt x="2304" y="1935"/>
                    </a:lnTo>
                    <a:lnTo>
                      <a:pt x="2309" y="1954"/>
                    </a:lnTo>
                    <a:lnTo>
                      <a:pt x="2304" y="1974"/>
                    </a:lnTo>
                    <a:lnTo>
                      <a:pt x="2299" y="1978"/>
                    </a:lnTo>
                    <a:lnTo>
                      <a:pt x="2289" y="2012"/>
                    </a:lnTo>
                    <a:lnTo>
                      <a:pt x="2289" y="2037"/>
                    </a:lnTo>
                    <a:lnTo>
                      <a:pt x="2285" y="2066"/>
                    </a:lnTo>
                    <a:lnTo>
                      <a:pt x="2270" y="2110"/>
                    </a:lnTo>
                    <a:lnTo>
                      <a:pt x="2280" y="2212"/>
                    </a:lnTo>
                    <a:lnTo>
                      <a:pt x="2265" y="2212"/>
                    </a:lnTo>
                    <a:lnTo>
                      <a:pt x="2192" y="2226"/>
                    </a:lnTo>
                    <a:lnTo>
                      <a:pt x="2173" y="2241"/>
                    </a:lnTo>
                    <a:lnTo>
                      <a:pt x="2149" y="2241"/>
                    </a:lnTo>
                    <a:lnTo>
                      <a:pt x="2139" y="2251"/>
                    </a:lnTo>
                    <a:lnTo>
                      <a:pt x="2124" y="2260"/>
                    </a:lnTo>
                    <a:lnTo>
                      <a:pt x="2100" y="2270"/>
                    </a:lnTo>
                    <a:lnTo>
                      <a:pt x="2090" y="2275"/>
                    </a:lnTo>
                    <a:lnTo>
                      <a:pt x="2076" y="2265"/>
                    </a:lnTo>
                    <a:lnTo>
                      <a:pt x="2071" y="2246"/>
                    </a:lnTo>
                    <a:lnTo>
                      <a:pt x="2066" y="2241"/>
                    </a:lnTo>
                    <a:lnTo>
                      <a:pt x="2003" y="2256"/>
                    </a:lnTo>
                    <a:lnTo>
                      <a:pt x="1949" y="2260"/>
                    </a:lnTo>
                    <a:lnTo>
                      <a:pt x="1925" y="2265"/>
                    </a:lnTo>
                    <a:lnTo>
                      <a:pt x="1930" y="2285"/>
                    </a:lnTo>
                    <a:lnTo>
                      <a:pt x="1939" y="2299"/>
                    </a:lnTo>
                    <a:lnTo>
                      <a:pt x="1939" y="2309"/>
                    </a:lnTo>
                    <a:lnTo>
                      <a:pt x="1896" y="2343"/>
                    </a:lnTo>
                    <a:lnTo>
                      <a:pt x="1891" y="2348"/>
                    </a:lnTo>
                    <a:lnTo>
                      <a:pt x="1886" y="2382"/>
                    </a:lnTo>
                    <a:lnTo>
                      <a:pt x="1881" y="2411"/>
                    </a:lnTo>
                    <a:lnTo>
                      <a:pt x="1881" y="2426"/>
                    </a:lnTo>
                    <a:lnTo>
                      <a:pt x="1876" y="2460"/>
                    </a:lnTo>
                    <a:lnTo>
                      <a:pt x="1881" y="2494"/>
                    </a:lnTo>
                    <a:lnTo>
                      <a:pt x="1871" y="2537"/>
                    </a:lnTo>
                    <a:lnTo>
                      <a:pt x="1862" y="2586"/>
                    </a:lnTo>
                    <a:lnTo>
                      <a:pt x="1867" y="2601"/>
                    </a:lnTo>
                    <a:lnTo>
                      <a:pt x="1901" y="2606"/>
                    </a:lnTo>
                    <a:lnTo>
                      <a:pt x="1901" y="2615"/>
                    </a:lnTo>
                    <a:lnTo>
                      <a:pt x="1881" y="2640"/>
                    </a:lnTo>
                    <a:lnTo>
                      <a:pt x="1867" y="2659"/>
                    </a:lnTo>
                    <a:lnTo>
                      <a:pt x="1857" y="2659"/>
                    </a:lnTo>
                    <a:lnTo>
                      <a:pt x="1828" y="2654"/>
                    </a:lnTo>
                    <a:lnTo>
                      <a:pt x="1808" y="2649"/>
                    </a:lnTo>
                    <a:lnTo>
                      <a:pt x="1799" y="2630"/>
                    </a:lnTo>
                    <a:lnTo>
                      <a:pt x="1799" y="2620"/>
                    </a:lnTo>
                    <a:lnTo>
                      <a:pt x="1789" y="2610"/>
                    </a:lnTo>
                    <a:lnTo>
                      <a:pt x="1779" y="2606"/>
                    </a:lnTo>
                    <a:lnTo>
                      <a:pt x="1764" y="2601"/>
                    </a:lnTo>
                    <a:lnTo>
                      <a:pt x="1750" y="2591"/>
                    </a:lnTo>
                    <a:lnTo>
                      <a:pt x="1730" y="2586"/>
                    </a:lnTo>
                    <a:lnTo>
                      <a:pt x="1706" y="2596"/>
                    </a:lnTo>
                    <a:lnTo>
                      <a:pt x="1696" y="2601"/>
                    </a:lnTo>
                    <a:lnTo>
                      <a:pt x="1687" y="2610"/>
                    </a:lnTo>
                    <a:lnTo>
                      <a:pt x="1672" y="2601"/>
                    </a:lnTo>
                    <a:lnTo>
                      <a:pt x="1662" y="2606"/>
                    </a:lnTo>
                    <a:lnTo>
                      <a:pt x="1653" y="2610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2AA882D4-222E-150B-71ED-1369F06AC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075" y="3852722"/>
                <a:ext cx="593920" cy="691284"/>
              </a:xfrm>
              <a:custGeom>
                <a:avLst/>
                <a:gdLst>
                  <a:gd name="T0" fmla="*/ 1162 w 2105"/>
                  <a:gd name="T1" fmla="*/ 467 h 2435"/>
                  <a:gd name="T2" fmla="*/ 1210 w 2105"/>
                  <a:gd name="T3" fmla="*/ 306 h 2435"/>
                  <a:gd name="T4" fmla="*/ 1176 w 2105"/>
                  <a:gd name="T5" fmla="*/ 92 h 2435"/>
                  <a:gd name="T6" fmla="*/ 1030 w 2105"/>
                  <a:gd name="T7" fmla="*/ 24 h 2435"/>
                  <a:gd name="T8" fmla="*/ 889 w 2105"/>
                  <a:gd name="T9" fmla="*/ 175 h 2435"/>
                  <a:gd name="T10" fmla="*/ 753 w 2105"/>
                  <a:gd name="T11" fmla="*/ 243 h 2435"/>
                  <a:gd name="T12" fmla="*/ 695 w 2105"/>
                  <a:gd name="T13" fmla="*/ 306 h 2435"/>
                  <a:gd name="T14" fmla="*/ 792 w 2105"/>
                  <a:gd name="T15" fmla="*/ 365 h 2435"/>
                  <a:gd name="T16" fmla="*/ 710 w 2105"/>
                  <a:gd name="T17" fmla="*/ 481 h 2435"/>
                  <a:gd name="T18" fmla="*/ 646 w 2105"/>
                  <a:gd name="T19" fmla="*/ 724 h 2435"/>
                  <a:gd name="T20" fmla="*/ 641 w 2105"/>
                  <a:gd name="T21" fmla="*/ 880 h 2435"/>
                  <a:gd name="T22" fmla="*/ 554 w 2105"/>
                  <a:gd name="T23" fmla="*/ 899 h 2435"/>
                  <a:gd name="T24" fmla="*/ 374 w 2105"/>
                  <a:gd name="T25" fmla="*/ 890 h 2435"/>
                  <a:gd name="T26" fmla="*/ 253 w 2105"/>
                  <a:gd name="T27" fmla="*/ 992 h 2435"/>
                  <a:gd name="T28" fmla="*/ 199 w 2105"/>
                  <a:gd name="T29" fmla="*/ 1079 h 2435"/>
                  <a:gd name="T30" fmla="*/ 379 w 2105"/>
                  <a:gd name="T31" fmla="*/ 1210 h 2435"/>
                  <a:gd name="T32" fmla="*/ 350 w 2105"/>
                  <a:gd name="T33" fmla="*/ 1332 h 2435"/>
                  <a:gd name="T34" fmla="*/ 248 w 2105"/>
                  <a:gd name="T35" fmla="*/ 1351 h 2435"/>
                  <a:gd name="T36" fmla="*/ 97 w 2105"/>
                  <a:gd name="T37" fmla="*/ 1347 h 2435"/>
                  <a:gd name="T38" fmla="*/ 44 w 2105"/>
                  <a:gd name="T39" fmla="*/ 1473 h 2435"/>
                  <a:gd name="T40" fmla="*/ 73 w 2105"/>
                  <a:gd name="T41" fmla="*/ 1585 h 2435"/>
                  <a:gd name="T42" fmla="*/ 155 w 2105"/>
                  <a:gd name="T43" fmla="*/ 1638 h 2435"/>
                  <a:gd name="T44" fmla="*/ 257 w 2105"/>
                  <a:gd name="T45" fmla="*/ 1658 h 2435"/>
                  <a:gd name="T46" fmla="*/ 384 w 2105"/>
                  <a:gd name="T47" fmla="*/ 1667 h 2435"/>
                  <a:gd name="T48" fmla="*/ 457 w 2105"/>
                  <a:gd name="T49" fmla="*/ 1687 h 2435"/>
                  <a:gd name="T50" fmla="*/ 500 w 2105"/>
                  <a:gd name="T51" fmla="*/ 1750 h 2435"/>
                  <a:gd name="T52" fmla="*/ 573 w 2105"/>
                  <a:gd name="T53" fmla="*/ 1682 h 2435"/>
                  <a:gd name="T54" fmla="*/ 559 w 2105"/>
                  <a:gd name="T55" fmla="*/ 1745 h 2435"/>
                  <a:gd name="T56" fmla="*/ 641 w 2105"/>
                  <a:gd name="T57" fmla="*/ 1847 h 2435"/>
                  <a:gd name="T58" fmla="*/ 651 w 2105"/>
                  <a:gd name="T59" fmla="*/ 1944 h 2435"/>
                  <a:gd name="T60" fmla="*/ 646 w 2105"/>
                  <a:gd name="T61" fmla="*/ 2042 h 2435"/>
                  <a:gd name="T62" fmla="*/ 700 w 2105"/>
                  <a:gd name="T63" fmla="*/ 2071 h 2435"/>
                  <a:gd name="T64" fmla="*/ 700 w 2105"/>
                  <a:gd name="T65" fmla="*/ 2187 h 2435"/>
                  <a:gd name="T66" fmla="*/ 739 w 2105"/>
                  <a:gd name="T67" fmla="*/ 2226 h 2435"/>
                  <a:gd name="T68" fmla="*/ 729 w 2105"/>
                  <a:gd name="T69" fmla="*/ 2304 h 2435"/>
                  <a:gd name="T70" fmla="*/ 768 w 2105"/>
                  <a:gd name="T71" fmla="*/ 2411 h 2435"/>
                  <a:gd name="T72" fmla="*/ 826 w 2105"/>
                  <a:gd name="T73" fmla="*/ 2377 h 2435"/>
                  <a:gd name="T74" fmla="*/ 831 w 2105"/>
                  <a:gd name="T75" fmla="*/ 2260 h 2435"/>
                  <a:gd name="T76" fmla="*/ 904 w 2105"/>
                  <a:gd name="T77" fmla="*/ 2207 h 2435"/>
                  <a:gd name="T78" fmla="*/ 982 w 2105"/>
                  <a:gd name="T79" fmla="*/ 2134 h 2435"/>
                  <a:gd name="T80" fmla="*/ 1006 w 2105"/>
                  <a:gd name="T81" fmla="*/ 1910 h 2435"/>
                  <a:gd name="T82" fmla="*/ 1142 w 2105"/>
                  <a:gd name="T83" fmla="*/ 1906 h 2435"/>
                  <a:gd name="T84" fmla="*/ 1264 w 2105"/>
                  <a:gd name="T85" fmla="*/ 1838 h 2435"/>
                  <a:gd name="T86" fmla="*/ 1312 w 2105"/>
                  <a:gd name="T87" fmla="*/ 1687 h 2435"/>
                  <a:gd name="T88" fmla="*/ 1405 w 2105"/>
                  <a:gd name="T89" fmla="*/ 1580 h 2435"/>
                  <a:gd name="T90" fmla="*/ 1546 w 2105"/>
                  <a:gd name="T91" fmla="*/ 1662 h 2435"/>
                  <a:gd name="T92" fmla="*/ 1716 w 2105"/>
                  <a:gd name="T93" fmla="*/ 1731 h 2435"/>
                  <a:gd name="T94" fmla="*/ 1837 w 2105"/>
                  <a:gd name="T95" fmla="*/ 1687 h 2435"/>
                  <a:gd name="T96" fmla="*/ 1910 w 2105"/>
                  <a:gd name="T97" fmla="*/ 1536 h 2435"/>
                  <a:gd name="T98" fmla="*/ 1886 w 2105"/>
                  <a:gd name="T99" fmla="*/ 1458 h 2435"/>
                  <a:gd name="T100" fmla="*/ 1900 w 2105"/>
                  <a:gd name="T101" fmla="*/ 1327 h 2435"/>
                  <a:gd name="T102" fmla="*/ 2041 w 2105"/>
                  <a:gd name="T103" fmla="*/ 1210 h 2435"/>
                  <a:gd name="T104" fmla="*/ 2100 w 2105"/>
                  <a:gd name="T105" fmla="*/ 1045 h 2435"/>
                  <a:gd name="T106" fmla="*/ 1847 w 2105"/>
                  <a:gd name="T107" fmla="*/ 831 h 2435"/>
                  <a:gd name="T108" fmla="*/ 1648 w 2105"/>
                  <a:gd name="T109" fmla="*/ 929 h 2435"/>
                  <a:gd name="T110" fmla="*/ 1516 w 2105"/>
                  <a:gd name="T111" fmla="*/ 860 h 2435"/>
                  <a:gd name="T112" fmla="*/ 1400 w 2105"/>
                  <a:gd name="T113" fmla="*/ 836 h 2435"/>
                  <a:gd name="T114" fmla="*/ 1278 w 2105"/>
                  <a:gd name="T115" fmla="*/ 860 h 2435"/>
                  <a:gd name="T116" fmla="*/ 1118 w 2105"/>
                  <a:gd name="T117" fmla="*/ 1011 h 2435"/>
                  <a:gd name="T118" fmla="*/ 1098 w 2105"/>
                  <a:gd name="T119" fmla="*/ 880 h 2435"/>
                  <a:gd name="T120" fmla="*/ 1069 w 2105"/>
                  <a:gd name="T121" fmla="*/ 739 h 2435"/>
                  <a:gd name="T122" fmla="*/ 1045 w 2105"/>
                  <a:gd name="T123" fmla="*/ 580 h 2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05" h="2435">
                    <a:moveTo>
                      <a:pt x="1045" y="580"/>
                    </a:moveTo>
                    <a:lnTo>
                      <a:pt x="1050" y="574"/>
                    </a:lnTo>
                    <a:lnTo>
                      <a:pt x="1064" y="549"/>
                    </a:lnTo>
                    <a:lnTo>
                      <a:pt x="1069" y="530"/>
                    </a:lnTo>
                    <a:lnTo>
                      <a:pt x="1079" y="510"/>
                    </a:lnTo>
                    <a:lnTo>
                      <a:pt x="1084" y="491"/>
                    </a:lnTo>
                    <a:lnTo>
                      <a:pt x="1098" y="481"/>
                    </a:lnTo>
                    <a:lnTo>
                      <a:pt x="1108" y="476"/>
                    </a:lnTo>
                    <a:lnTo>
                      <a:pt x="1137" y="472"/>
                    </a:lnTo>
                    <a:lnTo>
                      <a:pt x="1162" y="467"/>
                    </a:lnTo>
                    <a:lnTo>
                      <a:pt x="1181" y="457"/>
                    </a:lnTo>
                    <a:lnTo>
                      <a:pt x="1186" y="447"/>
                    </a:lnTo>
                    <a:lnTo>
                      <a:pt x="1186" y="438"/>
                    </a:lnTo>
                    <a:lnTo>
                      <a:pt x="1181" y="423"/>
                    </a:lnTo>
                    <a:lnTo>
                      <a:pt x="1171" y="404"/>
                    </a:lnTo>
                    <a:lnTo>
                      <a:pt x="1171" y="389"/>
                    </a:lnTo>
                    <a:lnTo>
                      <a:pt x="1176" y="369"/>
                    </a:lnTo>
                    <a:lnTo>
                      <a:pt x="1186" y="355"/>
                    </a:lnTo>
                    <a:lnTo>
                      <a:pt x="1201" y="335"/>
                    </a:lnTo>
                    <a:lnTo>
                      <a:pt x="1210" y="306"/>
                    </a:lnTo>
                    <a:lnTo>
                      <a:pt x="1220" y="272"/>
                    </a:lnTo>
                    <a:lnTo>
                      <a:pt x="1234" y="229"/>
                    </a:lnTo>
                    <a:lnTo>
                      <a:pt x="1230" y="214"/>
                    </a:lnTo>
                    <a:lnTo>
                      <a:pt x="1196" y="185"/>
                    </a:lnTo>
                    <a:lnTo>
                      <a:pt x="1162" y="156"/>
                    </a:lnTo>
                    <a:lnTo>
                      <a:pt x="1171" y="146"/>
                    </a:lnTo>
                    <a:lnTo>
                      <a:pt x="1181" y="126"/>
                    </a:lnTo>
                    <a:lnTo>
                      <a:pt x="1186" y="112"/>
                    </a:lnTo>
                    <a:lnTo>
                      <a:pt x="1181" y="97"/>
                    </a:lnTo>
                    <a:lnTo>
                      <a:pt x="1176" y="92"/>
                    </a:lnTo>
                    <a:lnTo>
                      <a:pt x="1157" y="78"/>
                    </a:lnTo>
                    <a:lnTo>
                      <a:pt x="1152" y="68"/>
                    </a:lnTo>
                    <a:lnTo>
                      <a:pt x="1142" y="58"/>
                    </a:lnTo>
                    <a:lnTo>
                      <a:pt x="1128" y="39"/>
                    </a:lnTo>
                    <a:lnTo>
                      <a:pt x="1118" y="29"/>
                    </a:lnTo>
                    <a:lnTo>
                      <a:pt x="1089" y="29"/>
                    </a:lnTo>
                    <a:lnTo>
                      <a:pt x="1074" y="19"/>
                    </a:lnTo>
                    <a:lnTo>
                      <a:pt x="1055" y="0"/>
                    </a:lnTo>
                    <a:lnTo>
                      <a:pt x="1050" y="15"/>
                    </a:lnTo>
                    <a:lnTo>
                      <a:pt x="1030" y="24"/>
                    </a:lnTo>
                    <a:lnTo>
                      <a:pt x="1011" y="39"/>
                    </a:lnTo>
                    <a:lnTo>
                      <a:pt x="991" y="63"/>
                    </a:lnTo>
                    <a:lnTo>
                      <a:pt x="987" y="63"/>
                    </a:lnTo>
                    <a:lnTo>
                      <a:pt x="967" y="83"/>
                    </a:lnTo>
                    <a:lnTo>
                      <a:pt x="948" y="97"/>
                    </a:lnTo>
                    <a:lnTo>
                      <a:pt x="938" y="117"/>
                    </a:lnTo>
                    <a:lnTo>
                      <a:pt x="928" y="146"/>
                    </a:lnTo>
                    <a:lnTo>
                      <a:pt x="923" y="170"/>
                    </a:lnTo>
                    <a:lnTo>
                      <a:pt x="909" y="175"/>
                    </a:lnTo>
                    <a:lnTo>
                      <a:pt x="889" y="175"/>
                    </a:lnTo>
                    <a:lnTo>
                      <a:pt x="865" y="185"/>
                    </a:lnTo>
                    <a:lnTo>
                      <a:pt x="850" y="194"/>
                    </a:lnTo>
                    <a:lnTo>
                      <a:pt x="841" y="214"/>
                    </a:lnTo>
                    <a:lnTo>
                      <a:pt x="816" y="233"/>
                    </a:lnTo>
                    <a:lnTo>
                      <a:pt x="812" y="248"/>
                    </a:lnTo>
                    <a:lnTo>
                      <a:pt x="797" y="263"/>
                    </a:lnTo>
                    <a:lnTo>
                      <a:pt x="782" y="263"/>
                    </a:lnTo>
                    <a:lnTo>
                      <a:pt x="773" y="258"/>
                    </a:lnTo>
                    <a:lnTo>
                      <a:pt x="763" y="248"/>
                    </a:lnTo>
                    <a:lnTo>
                      <a:pt x="753" y="243"/>
                    </a:lnTo>
                    <a:lnTo>
                      <a:pt x="734" y="238"/>
                    </a:lnTo>
                    <a:lnTo>
                      <a:pt x="729" y="233"/>
                    </a:lnTo>
                    <a:lnTo>
                      <a:pt x="719" y="224"/>
                    </a:lnTo>
                    <a:lnTo>
                      <a:pt x="705" y="219"/>
                    </a:lnTo>
                    <a:lnTo>
                      <a:pt x="695" y="219"/>
                    </a:lnTo>
                    <a:lnTo>
                      <a:pt x="695" y="238"/>
                    </a:lnTo>
                    <a:lnTo>
                      <a:pt x="690" y="253"/>
                    </a:lnTo>
                    <a:lnTo>
                      <a:pt x="685" y="263"/>
                    </a:lnTo>
                    <a:lnTo>
                      <a:pt x="685" y="287"/>
                    </a:lnTo>
                    <a:lnTo>
                      <a:pt x="695" y="306"/>
                    </a:lnTo>
                    <a:lnTo>
                      <a:pt x="710" y="326"/>
                    </a:lnTo>
                    <a:lnTo>
                      <a:pt x="724" y="345"/>
                    </a:lnTo>
                    <a:lnTo>
                      <a:pt x="739" y="350"/>
                    </a:lnTo>
                    <a:lnTo>
                      <a:pt x="763" y="350"/>
                    </a:lnTo>
                    <a:lnTo>
                      <a:pt x="778" y="340"/>
                    </a:lnTo>
                    <a:lnTo>
                      <a:pt x="787" y="335"/>
                    </a:lnTo>
                    <a:lnTo>
                      <a:pt x="812" y="335"/>
                    </a:lnTo>
                    <a:lnTo>
                      <a:pt x="807" y="345"/>
                    </a:lnTo>
                    <a:lnTo>
                      <a:pt x="802" y="350"/>
                    </a:lnTo>
                    <a:lnTo>
                      <a:pt x="792" y="365"/>
                    </a:lnTo>
                    <a:lnTo>
                      <a:pt x="778" y="384"/>
                    </a:lnTo>
                    <a:lnTo>
                      <a:pt x="768" y="399"/>
                    </a:lnTo>
                    <a:lnTo>
                      <a:pt x="758" y="404"/>
                    </a:lnTo>
                    <a:lnTo>
                      <a:pt x="748" y="418"/>
                    </a:lnTo>
                    <a:lnTo>
                      <a:pt x="729" y="428"/>
                    </a:lnTo>
                    <a:lnTo>
                      <a:pt x="714" y="447"/>
                    </a:lnTo>
                    <a:lnTo>
                      <a:pt x="695" y="457"/>
                    </a:lnTo>
                    <a:lnTo>
                      <a:pt x="700" y="467"/>
                    </a:lnTo>
                    <a:lnTo>
                      <a:pt x="700" y="472"/>
                    </a:lnTo>
                    <a:lnTo>
                      <a:pt x="710" y="481"/>
                    </a:lnTo>
                    <a:lnTo>
                      <a:pt x="719" y="491"/>
                    </a:lnTo>
                    <a:lnTo>
                      <a:pt x="729" y="501"/>
                    </a:lnTo>
                    <a:lnTo>
                      <a:pt x="729" y="520"/>
                    </a:lnTo>
                    <a:lnTo>
                      <a:pt x="714" y="540"/>
                    </a:lnTo>
                    <a:lnTo>
                      <a:pt x="700" y="559"/>
                    </a:lnTo>
                    <a:lnTo>
                      <a:pt x="627" y="647"/>
                    </a:lnTo>
                    <a:lnTo>
                      <a:pt x="666" y="681"/>
                    </a:lnTo>
                    <a:lnTo>
                      <a:pt x="656" y="690"/>
                    </a:lnTo>
                    <a:lnTo>
                      <a:pt x="646" y="705"/>
                    </a:lnTo>
                    <a:lnTo>
                      <a:pt x="646" y="724"/>
                    </a:lnTo>
                    <a:lnTo>
                      <a:pt x="637" y="724"/>
                    </a:lnTo>
                    <a:lnTo>
                      <a:pt x="632" y="758"/>
                    </a:lnTo>
                    <a:lnTo>
                      <a:pt x="646" y="778"/>
                    </a:lnTo>
                    <a:lnTo>
                      <a:pt x="661" y="768"/>
                    </a:lnTo>
                    <a:lnTo>
                      <a:pt x="661" y="783"/>
                    </a:lnTo>
                    <a:lnTo>
                      <a:pt x="651" y="797"/>
                    </a:lnTo>
                    <a:lnTo>
                      <a:pt x="656" y="817"/>
                    </a:lnTo>
                    <a:lnTo>
                      <a:pt x="651" y="836"/>
                    </a:lnTo>
                    <a:lnTo>
                      <a:pt x="646" y="856"/>
                    </a:lnTo>
                    <a:lnTo>
                      <a:pt x="641" y="880"/>
                    </a:lnTo>
                    <a:lnTo>
                      <a:pt x="632" y="890"/>
                    </a:lnTo>
                    <a:lnTo>
                      <a:pt x="627" y="880"/>
                    </a:lnTo>
                    <a:lnTo>
                      <a:pt x="612" y="880"/>
                    </a:lnTo>
                    <a:lnTo>
                      <a:pt x="603" y="875"/>
                    </a:lnTo>
                    <a:lnTo>
                      <a:pt x="593" y="856"/>
                    </a:lnTo>
                    <a:lnTo>
                      <a:pt x="578" y="846"/>
                    </a:lnTo>
                    <a:lnTo>
                      <a:pt x="569" y="851"/>
                    </a:lnTo>
                    <a:lnTo>
                      <a:pt x="569" y="870"/>
                    </a:lnTo>
                    <a:lnTo>
                      <a:pt x="554" y="875"/>
                    </a:lnTo>
                    <a:lnTo>
                      <a:pt x="554" y="899"/>
                    </a:lnTo>
                    <a:lnTo>
                      <a:pt x="525" y="899"/>
                    </a:lnTo>
                    <a:lnTo>
                      <a:pt x="510" y="885"/>
                    </a:lnTo>
                    <a:lnTo>
                      <a:pt x="486" y="890"/>
                    </a:lnTo>
                    <a:lnTo>
                      <a:pt x="466" y="894"/>
                    </a:lnTo>
                    <a:lnTo>
                      <a:pt x="452" y="924"/>
                    </a:lnTo>
                    <a:lnTo>
                      <a:pt x="428" y="919"/>
                    </a:lnTo>
                    <a:lnTo>
                      <a:pt x="423" y="904"/>
                    </a:lnTo>
                    <a:lnTo>
                      <a:pt x="403" y="909"/>
                    </a:lnTo>
                    <a:lnTo>
                      <a:pt x="374" y="899"/>
                    </a:lnTo>
                    <a:lnTo>
                      <a:pt x="374" y="890"/>
                    </a:lnTo>
                    <a:lnTo>
                      <a:pt x="345" y="904"/>
                    </a:lnTo>
                    <a:lnTo>
                      <a:pt x="330" y="919"/>
                    </a:lnTo>
                    <a:lnTo>
                      <a:pt x="330" y="938"/>
                    </a:lnTo>
                    <a:lnTo>
                      <a:pt x="321" y="948"/>
                    </a:lnTo>
                    <a:lnTo>
                      <a:pt x="296" y="943"/>
                    </a:lnTo>
                    <a:lnTo>
                      <a:pt x="272" y="943"/>
                    </a:lnTo>
                    <a:lnTo>
                      <a:pt x="282" y="953"/>
                    </a:lnTo>
                    <a:lnTo>
                      <a:pt x="282" y="963"/>
                    </a:lnTo>
                    <a:lnTo>
                      <a:pt x="253" y="972"/>
                    </a:lnTo>
                    <a:lnTo>
                      <a:pt x="253" y="992"/>
                    </a:lnTo>
                    <a:lnTo>
                      <a:pt x="243" y="1001"/>
                    </a:lnTo>
                    <a:lnTo>
                      <a:pt x="248" y="1006"/>
                    </a:lnTo>
                    <a:lnTo>
                      <a:pt x="228" y="1016"/>
                    </a:lnTo>
                    <a:lnTo>
                      <a:pt x="219" y="1011"/>
                    </a:lnTo>
                    <a:lnTo>
                      <a:pt x="199" y="1021"/>
                    </a:lnTo>
                    <a:lnTo>
                      <a:pt x="189" y="1031"/>
                    </a:lnTo>
                    <a:lnTo>
                      <a:pt x="185" y="1040"/>
                    </a:lnTo>
                    <a:lnTo>
                      <a:pt x="189" y="1055"/>
                    </a:lnTo>
                    <a:lnTo>
                      <a:pt x="180" y="1079"/>
                    </a:lnTo>
                    <a:lnTo>
                      <a:pt x="199" y="1079"/>
                    </a:lnTo>
                    <a:lnTo>
                      <a:pt x="209" y="1084"/>
                    </a:lnTo>
                    <a:lnTo>
                      <a:pt x="223" y="1099"/>
                    </a:lnTo>
                    <a:lnTo>
                      <a:pt x="248" y="1113"/>
                    </a:lnTo>
                    <a:lnTo>
                      <a:pt x="282" y="1138"/>
                    </a:lnTo>
                    <a:lnTo>
                      <a:pt x="306" y="1152"/>
                    </a:lnTo>
                    <a:lnTo>
                      <a:pt x="321" y="1162"/>
                    </a:lnTo>
                    <a:lnTo>
                      <a:pt x="340" y="1176"/>
                    </a:lnTo>
                    <a:lnTo>
                      <a:pt x="364" y="1196"/>
                    </a:lnTo>
                    <a:lnTo>
                      <a:pt x="374" y="1206"/>
                    </a:lnTo>
                    <a:lnTo>
                      <a:pt x="379" y="1210"/>
                    </a:lnTo>
                    <a:lnTo>
                      <a:pt x="379" y="1210"/>
                    </a:lnTo>
                    <a:lnTo>
                      <a:pt x="384" y="1215"/>
                    </a:lnTo>
                    <a:lnTo>
                      <a:pt x="403" y="1240"/>
                    </a:lnTo>
                    <a:lnTo>
                      <a:pt x="432" y="1274"/>
                    </a:lnTo>
                    <a:lnTo>
                      <a:pt x="432" y="1278"/>
                    </a:lnTo>
                    <a:lnTo>
                      <a:pt x="418" y="1293"/>
                    </a:lnTo>
                    <a:lnTo>
                      <a:pt x="403" y="1293"/>
                    </a:lnTo>
                    <a:lnTo>
                      <a:pt x="379" y="1298"/>
                    </a:lnTo>
                    <a:lnTo>
                      <a:pt x="364" y="1317"/>
                    </a:lnTo>
                    <a:lnTo>
                      <a:pt x="350" y="1332"/>
                    </a:lnTo>
                    <a:lnTo>
                      <a:pt x="330" y="1356"/>
                    </a:lnTo>
                    <a:lnTo>
                      <a:pt x="316" y="1376"/>
                    </a:lnTo>
                    <a:lnTo>
                      <a:pt x="306" y="1381"/>
                    </a:lnTo>
                    <a:lnTo>
                      <a:pt x="296" y="1385"/>
                    </a:lnTo>
                    <a:lnTo>
                      <a:pt x="282" y="1395"/>
                    </a:lnTo>
                    <a:lnTo>
                      <a:pt x="267" y="1395"/>
                    </a:lnTo>
                    <a:lnTo>
                      <a:pt x="262" y="1385"/>
                    </a:lnTo>
                    <a:lnTo>
                      <a:pt x="262" y="1371"/>
                    </a:lnTo>
                    <a:lnTo>
                      <a:pt x="257" y="1361"/>
                    </a:lnTo>
                    <a:lnTo>
                      <a:pt x="248" y="1351"/>
                    </a:lnTo>
                    <a:lnTo>
                      <a:pt x="238" y="1351"/>
                    </a:lnTo>
                    <a:lnTo>
                      <a:pt x="223" y="1356"/>
                    </a:lnTo>
                    <a:lnTo>
                      <a:pt x="204" y="1361"/>
                    </a:lnTo>
                    <a:lnTo>
                      <a:pt x="185" y="1356"/>
                    </a:lnTo>
                    <a:lnTo>
                      <a:pt x="160" y="1337"/>
                    </a:lnTo>
                    <a:lnTo>
                      <a:pt x="155" y="1332"/>
                    </a:lnTo>
                    <a:lnTo>
                      <a:pt x="150" y="1322"/>
                    </a:lnTo>
                    <a:lnTo>
                      <a:pt x="136" y="1322"/>
                    </a:lnTo>
                    <a:lnTo>
                      <a:pt x="121" y="1337"/>
                    </a:lnTo>
                    <a:lnTo>
                      <a:pt x="97" y="1347"/>
                    </a:lnTo>
                    <a:lnTo>
                      <a:pt x="92" y="1361"/>
                    </a:lnTo>
                    <a:lnTo>
                      <a:pt x="82" y="1376"/>
                    </a:lnTo>
                    <a:lnTo>
                      <a:pt x="78" y="1390"/>
                    </a:lnTo>
                    <a:lnTo>
                      <a:pt x="82" y="1400"/>
                    </a:lnTo>
                    <a:lnTo>
                      <a:pt x="82" y="1410"/>
                    </a:lnTo>
                    <a:lnTo>
                      <a:pt x="78" y="1444"/>
                    </a:lnTo>
                    <a:lnTo>
                      <a:pt x="58" y="1444"/>
                    </a:lnTo>
                    <a:lnTo>
                      <a:pt x="48" y="1449"/>
                    </a:lnTo>
                    <a:lnTo>
                      <a:pt x="44" y="1463"/>
                    </a:lnTo>
                    <a:lnTo>
                      <a:pt x="44" y="1473"/>
                    </a:lnTo>
                    <a:lnTo>
                      <a:pt x="29" y="1488"/>
                    </a:lnTo>
                    <a:lnTo>
                      <a:pt x="14" y="1502"/>
                    </a:lnTo>
                    <a:lnTo>
                      <a:pt x="14" y="1517"/>
                    </a:lnTo>
                    <a:lnTo>
                      <a:pt x="0" y="1531"/>
                    </a:lnTo>
                    <a:lnTo>
                      <a:pt x="5" y="1541"/>
                    </a:lnTo>
                    <a:lnTo>
                      <a:pt x="14" y="1546"/>
                    </a:lnTo>
                    <a:lnTo>
                      <a:pt x="24" y="1556"/>
                    </a:lnTo>
                    <a:lnTo>
                      <a:pt x="39" y="1560"/>
                    </a:lnTo>
                    <a:lnTo>
                      <a:pt x="58" y="1565"/>
                    </a:lnTo>
                    <a:lnTo>
                      <a:pt x="73" y="1585"/>
                    </a:lnTo>
                    <a:lnTo>
                      <a:pt x="73" y="1609"/>
                    </a:lnTo>
                    <a:lnTo>
                      <a:pt x="58" y="1614"/>
                    </a:lnTo>
                    <a:lnTo>
                      <a:pt x="58" y="1624"/>
                    </a:lnTo>
                    <a:lnTo>
                      <a:pt x="68" y="1628"/>
                    </a:lnTo>
                    <a:lnTo>
                      <a:pt x="97" y="1628"/>
                    </a:lnTo>
                    <a:lnTo>
                      <a:pt x="116" y="1638"/>
                    </a:lnTo>
                    <a:lnTo>
                      <a:pt x="131" y="1643"/>
                    </a:lnTo>
                    <a:lnTo>
                      <a:pt x="136" y="1662"/>
                    </a:lnTo>
                    <a:lnTo>
                      <a:pt x="146" y="1658"/>
                    </a:lnTo>
                    <a:lnTo>
                      <a:pt x="155" y="1638"/>
                    </a:lnTo>
                    <a:lnTo>
                      <a:pt x="165" y="1638"/>
                    </a:lnTo>
                    <a:lnTo>
                      <a:pt x="180" y="1633"/>
                    </a:lnTo>
                    <a:lnTo>
                      <a:pt x="199" y="1628"/>
                    </a:lnTo>
                    <a:lnTo>
                      <a:pt x="214" y="1619"/>
                    </a:lnTo>
                    <a:lnTo>
                      <a:pt x="228" y="1614"/>
                    </a:lnTo>
                    <a:lnTo>
                      <a:pt x="238" y="1609"/>
                    </a:lnTo>
                    <a:lnTo>
                      <a:pt x="243" y="1614"/>
                    </a:lnTo>
                    <a:lnTo>
                      <a:pt x="243" y="1638"/>
                    </a:lnTo>
                    <a:lnTo>
                      <a:pt x="248" y="1648"/>
                    </a:lnTo>
                    <a:lnTo>
                      <a:pt x="257" y="1658"/>
                    </a:lnTo>
                    <a:lnTo>
                      <a:pt x="272" y="1667"/>
                    </a:lnTo>
                    <a:lnTo>
                      <a:pt x="287" y="1667"/>
                    </a:lnTo>
                    <a:lnTo>
                      <a:pt x="316" y="1677"/>
                    </a:lnTo>
                    <a:lnTo>
                      <a:pt x="321" y="1667"/>
                    </a:lnTo>
                    <a:lnTo>
                      <a:pt x="326" y="1658"/>
                    </a:lnTo>
                    <a:lnTo>
                      <a:pt x="345" y="1658"/>
                    </a:lnTo>
                    <a:lnTo>
                      <a:pt x="360" y="1653"/>
                    </a:lnTo>
                    <a:lnTo>
                      <a:pt x="369" y="1638"/>
                    </a:lnTo>
                    <a:lnTo>
                      <a:pt x="389" y="1653"/>
                    </a:lnTo>
                    <a:lnTo>
                      <a:pt x="384" y="1667"/>
                    </a:lnTo>
                    <a:lnTo>
                      <a:pt x="394" y="1677"/>
                    </a:lnTo>
                    <a:lnTo>
                      <a:pt x="398" y="1677"/>
                    </a:lnTo>
                    <a:lnTo>
                      <a:pt x="408" y="1672"/>
                    </a:lnTo>
                    <a:lnTo>
                      <a:pt x="418" y="1667"/>
                    </a:lnTo>
                    <a:lnTo>
                      <a:pt x="428" y="1662"/>
                    </a:lnTo>
                    <a:lnTo>
                      <a:pt x="432" y="1667"/>
                    </a:lnTo>
                    <a:lnTo>
                      <a:pt x="437" y="1672"/>
                    </a:lnTo>
                    <a:lnTo>
                      <a:pt x="437" y="1682"/>
                    </a:lnTo>
                    <a:lnTo>
                      <a:pt x="447" y="1692"/>
                    </a:lnTo>
                    <a:lnTo>
                      <a:pt x="457" y="1687"/>
                    </a:lnTo>
                    <a:lnTo>
                      <a:pt x="471" y="1687"/>
                    </a:lnTo>
                    <a:lnTo>
                      <a:pt x="481" y="1692"/>
                    </a:lnTo>
                    <a:lnTo>
                      <a:pt x="486" y="1701"/>
                    </a:lnTo>
                    <a:lnTo>
                      <a:pt x="491" y="1711"/>
                    </a:lnTo>
                    <a:lnTo>
                      <a:pt x="481" y="1716"/>
                    </a:lnTo>
                    <a:lnTo>
                      <a:pt x="471" y="1721"/>
                    </a:lnTo>
                    <a:lnTo>
                      <a:pt x="471" y="1740"/>
                    </a:lnTo>
                    <a:lnTo>
                      <a:pt x="476" y="1745"/>
                    </a:lnTo>
                    <a:lnTo>
                      <a:pt x="486" y="1750"/>
                    </a:lnTo>
                    <a:lnTo>
                      <a:pt x="500" y="1750"/>
                    </a:lnTo>
                    <a:lnTo>
                      <a:pt x="505" y="1745"/>
                    </a:lnTo>
                    <a:lnTo>
                      <a:pt x="510" y="1735"/>
                    </a:lnTo>
                    <a:lnTo>
                      <a:pt x="515" y="1726"/>
                    </a:lnTo>
                    <a:lnTo>
                      <a:pt x="530" y="1726"/>
                    </a:lnTo>
                    <a:lnTo>
                      <a:pt x="544" y="1721"/>
                    </a:lnTo>
                    <a:lnTo>
                      <a:pt x="539" y="1711"/>
                    </a:lnTo>
                    <a:lnTo>
                      <a:pt x="544" y="1697"/>
                    </a:lnTo>
                    <a:lnTo>
                      <a:pt x="549" y="1687"/>
                    </a:lnTo>
                    <a:lnTo>
                      <a:pt x="559" y="1677"/>
                    </a:lnTo>
                    <a:lnTo>
                      <a:pt x="573" y="1682"/>
                    </a:lnTo>
                    <a:lnTo>
                      <a:pt x="583" y="1682"/>
                    </a:lnTo>
                    <a:lnTo>
                      <a:pt x="593" y="1687"/>
                    </a:lnTo>
                    <a:lnTo>
                      <a:pt x="598" y="1687"/>
                    </a:lnTo>
                    <a:lnTo>
                      <a:pt x="603" y="1701"/>
                    </a:lnTo>
                    <a:lnTo>
                      <a:pt x="598" y="1706"/>
                    </a:lnTo>
                    <a:lnTo>
                      <a:pt x="593" y="1716"/>
                    </a:lnTo>
                    <a:lnTo>
                      <a:pt x="588" y="1716"/>
                    </a:lnTo>
                    <a:lnTo>
                      <a:pt x="573" y="1721"/>
                    </a:lnTo>
                    <a:lnTo>
                      <a:pt x="569" y="1735"/>
                    </a:lnTo>
                    <a:lnTo>
                      <a:pt x="559" y="1745"/>
                    </a:lnTo>
                    <a:lnTo>
                      <a:pt x="559" y="1769"/>
                    </a:lnTo>
                    <a:lnTo>
                      <a:pt x="554" y="1789"/>
                    </a:lnTo>
                    <a:lnTo>
                      <a:pt x="549" y="1803"/>
                    </a:lnTo>
                    <a:lnTo>
                      <a:pt x="554" y="1818"/>
                    </a:lnTo>
                    <a:lnTo>
                      <a:pt x="564" y="1823"/>
                    </a:lnTo>
                    <a:lnTo>
                      <a:pt x="578" y="1823"/>
                    </a:lnTo>
                    <a:lnTo>
                      <a:pt x="598" y="1818"/>
                    </a:lnTo>
                    <a:lnTo>
                      <a:pt x="612" y="1828"/>
                    </a:lnTo>
                    <a:lnTo>
                      <a:pt x="632" y="1833"/>
                    </a:lnTo>
                    <a:lnTo>
                      <a:pt x="641" y="1847"/>
                    </a:lnTo>
                    <a:lnTo>
                      <a:pt x="646" y="1852"/>
                    </a:lnTo>
                    <a:lnTo>
                      <a:pt x="656" y="1867"/>
                    </a:lnTo>
                    <a:lnTo>
                      <a:pt x="641" y="1876"/>
                    </a:lnTo>
                    <a:lnTo>
                      <a:pt x="641" y="1896"/>
                    </a:lnTo>
                    <a:lnTo>
                      <a:pt x="632" y="1906"/>
                    </a:lnTo>
                    <a:lnTo>
                      <a:pt x="627" y="1920"/>
                    </a:lnTo>
                    <a:lnTo>
                      <a:pt x="617" y="1920"/>
                    </a:lnTo>
                    <a:lnTo>
                      <a:pt x="627" y="1930"/>
                    </a:lnTo>
                    <a:lnTo>
                      <a:pt x="637" y="1940"/>
                    </a:lnTo>
                    <a:lnTo>
                      <a:pt x="651" y="1944"/>
                    </a:lnTo>
                    <a:lnTo>
                      <a:pt x="651" y="1954"/>
                    </a:lnTo>
                    <a:lnTo>
                      <a:pt x="661" y="1959"/>
                    </a:lnTo>
                    <a:lnTo>
                      <a:pt x="671" y="1959"/>
                    </a:lnTo>
                    <a:lnTo>
                      <a:pt x="676" y="1969"/>
                    </a:lnTo>
                    <a:lnTo>
                      <a:pt x="680" y="1978"/>
                    </a:lnTo>
                    <a:lnTo>
                      <a:pt x="676" y="1993"/>
                    </a:lnTo>
                    <a:lnTo>
                      <a:pt x="676" y="2012"/>
                    </a:lnTo>
                    <a:lnTo>
                      <a:pt x="661" y="2022"/>
                    </a:lnTo>
                    <a:lnTo>
                      <a:pt x="656" y="2032"/>
                    </a:lnTo>
                    <a:lnTo>
                      <a:pt x="646" y="2042"/>
                    </a:lnTo>
                    <a:lnTo>
                      <a:pt x="632" y="2051"/>
                    </a:lnTo>
                    <a:lnTo>
                      <a:pt x="637" y="2066"/>
                    </a:lnTo>
                    <a:lnTo>
                      <a:pt x="646" y="2071"/>
                    </a:lnTo>
                    <a:lnTo>
                      <a:pt x="656" y="2071"/>
                    </a:lnTo>
                    <a:lnTo>
                      <a:pt x="666" y="2066"/>
                    </a:lnTo>
                    <a:lnTo>
                      <a:pt x="676" y="2076"/>
                    </a:lnTo>
                    <a:lnTo>
                      <a:pt x="680" y="2085"/>
                    </a:lnTo>
                    <a:lnTo>
                      <a:pt x="685" y="2085"/>
                    </a:lnTo>
                    <a:lnTo>
                      <a:pt x="690" y="2076"/>
                    </a:lnTo>
                    <a:lnTo>
                      <a:pt x="700" y="2071"/>
                    </a:lnTo>
                    <a:lnTo>
                      <a:pt x="705" y="2076"/>
                    </a:lnTo>
                    <a:lnTo>
                      <a:pt x="710" y="2085"/>
                    </a:lnTo>
                    <a:lnTo>
                      <a:pt x="710" y="2095"/>
                    </a:lnTo>
                    <a:lnTo>
                      <a:pt x="705" y="2110"/>
                    </a:lnTo>
                    <a:lnTo>
                      <a:pt x="710" y="2124"/>
                    </a:lnTo>
                    <a:lnTo>
                      <a:pt x="710" y="2153"/>
                    </a:lnTo>
                    <a:lnTo>
                      <a:pt x="714" y="2163"/>
                    </a:lnTo>
                    <a:lnTo>
                      <a:pt x="705" y="2173"/>
                    </a:lnTo>
                    <a:lnTo>
                      <a:pt x="700" y="2178"/>
                    </a:lnTo>
                    <a:lnTo>
                      <a:pt x="700" y="2187"/>
                    </a:lnTo>
                    <a:lnTo>
                      <a:pt x="705" y="2207"/>
                    </a:lnTo>
                    <a:lnTo>
                      <a:pt x="705" y="2217"/>
                    </a:lnTo>
                    <a:lnTo>
                      <a:pt x="700" y="2222"/>
                    </a:lnTo>
                    <a:lnTo>
                      <a:pt x="700" y="2231"/>
                    </a:lnTo>
                    <a:lnTo>
                      <a:pt x="705" y="2241"/>
                    </a:lnTo>
                    <a:lnTo>
                      <a:pt x="719" y="2251"/>
                    </a:lnTo>
                    <a:lnTo>
                      <a:pt x="729" y="2260"/>
                    </a:lnTo>
                    <a:lnTo>
                      <a:pt x="734" y="2246"/>
                    </a:lnTo>
                    <a:lnTo>
                      <a:pt x="734" y="2231"/>
                    </a:lnTo>
                    <a:lnTo>
                      <a:pt x="739" y="2226"/>
                    </a:lnTo>
                    <a:lnTo>
                      <a:pt x="748" y="2226"/>
                    </a:lnTo>
                    <a:lnTo>
                      <a:pt x="758" y="2231"/>
                    </a:lnTo>
                    <a:lnTo>
                      <a:pt x="758" y="2241"/>
                    </a:lnTo>
                    <a:lnTo>
                      <a:pt x="763" y="2256"/>
                    </a:lnTo>
                    <a:lnTo>
                      <a:pt x="753" y="2265"/>
                    </a:lnTo>
                    <a:lnTo>
                      <a:pt x="753" y="2275"/>
                    </a:lnTo>
                    <a:lnTo>
                      <a:pt x="758" y="2280"/>
                    </a:lnTo>
                    <a:lnTo>
                      <a:pt x="748" y="2290"/>
                    </a:lnTo>
                    <a:lnTo>
                      <a:pt x="739" y="2299"/>
                    </a:lnTo>
                    <a:lnTo>
                      <a:pt x="729" y="2304"/>
                    </a:lnTo>
                    <a:lnTo>
                      <a:pt x="729" y="2314"/>
                    </a:lnTo>
                    <a:lnTo>
                      <a:pt x="734" y="2333"/>
                    </a:lnTo>
                    <a:lnTo>
                      <a:pt x="739" y="2343"/>
                    </a:lnTo>
                    <a:lnTo>
                      <a:pt x="734" y="2362"/>
                    </a:lnTo>
                    <a:lnTo>
                      <a:pt x="739" y="2372"/>
                    </a:lnTo>
                    <a:lnTo>
                      <a:pt x="744" y="2387"/>
                    </a:lnTo>
                    <a:lnTo>
                      <a:pt x="744" y="2392"/>
                    </a:lnTo>
                    <a:lnTo>
                      <a:pt x="763" y="2392"/>
                    </a:lnTo>
                    <a:lnTo>
                      <a:pt x="768" y="2401"/>
                    </a:lnTo>
                    <a:lnTo>
                      <a:pt x="768" y="2411"/>
                    </a:lnTo>
                    <a:lnTo>
                      <a:pt x="778" y="2426"/>
                    </a:lnTo>
                    <a:lnTo>
                      <a:pt x="792" y="2435"/>
                    </a:lnTo>
                    <a:lnTo>
                      <a:pt x="802" y="2426"/>
                    </a:lnTo>
                    <a:lnTo>
                      <a:pt x="812" y="2421"/>
                    </a:lnTo>
                    <a:lnTo>
                      <a:pt x="812" y="2416"/>
                    </a:lnTo>
                    <a:lnTo>
                      <a:pt x="821" y="2416"/>
                    </a:lnTo>
                    <a:lnTo>
                      <a:pt x="841" y="2406"/>
                    </a:lnTo>
                    <a:lnTo>
                      <a:pt x="836" y="2397"/>
                    </a:lnTo>
                    <a:lnTo>
                      <a:pt x="831" y="2387"/>
                    </a:lnTo>
                    <a:lnTo>
                      <a:pt x="826" y="2377"/>
                    </a:lnTo>
                    <a:lnTo>
                      <a:pt x="831" y="2372"/>
                    </a:lnTo>
                    <a:lnTo>
                      <a:pt x="846" y="2367"/>
                    </a:lnTo>
                    <a:lnTo>
                      <a:pt x="860" y="2362"/>
                    </a:lnTo>
                    <a:lnTo>
                      <a:pt x="855" y="2353"/>
                    </a:lnTo>
                    <a:lnTo>
                      <a:pt x="846" y="2338"/>
                    </a:lnTo>
                    <a:lnTo>
                      <a:pt x="841" y="2319"/>
                    </a:lnTo>
                    <a:lnTo>
                      <a:pt x="841" y="2304"/>
                    </a:lnTo>
                    <a:lnTo>
                      <a:pt x="846" y="2294"/>
                    </a:lnTo>
                    <a:lnTo>
                      <a:pt x="836" y="2275"/>
                    </a:lnTo>
                    <a:lnTo>
                      <a:pt x="831" y="2260"/>
                    </a:lnTo>
                    <a:lnTo>
                      <a:pt x="831" y="2246"/>
                    </a:lnTo>
                    <a:lnTo>
                      <a:pt x="836" y="2236"/>
                    </a:lnTo>
                    <a:lnTo>
                      <a:pt x="846" y="2231"/>
                    </a:lnTo>
                    <a:lnTo>
                      <a:pt x="855" y="2217"/>
                    </a:lnTo>
                    <a:lnTo>
                      <a:pt x="855" y="2202"/>
                    </a:lnTo>
                    <a:lnTo>
                      <a:pt x="865" y="2187"/>
                    </a:lnTo>
                    <a:lnTo>
                      <a:pt x="875" y="2183"/>
                    </a:lnTo>
                    <a:lnTo>
                      <a:pt x="889" y="2187"/>
                    </a:lnTo>
                    <a:lnTo>
                      <a:pt x="899" y="2197"/>
                    </a:lnTo>
                    <a:lnTo>
                      <a:pt x="904" y="2207"/>
                    </a:lnTo>
                    <a:lnTo>
                      <a:pt x="909" y="2207"/>
                    </a:lnTo>
                    <a:lnTo>
                      <a:pt x="919" y="2197"/>
                    </a:lnTo>
                    <a:lnTo>
                      <a:pt x="928" y="2187"/>
                    </a:lnTo>
                    <a:lnTo>
                      <a:pt x="938" y="2178"/>
                    </a:lnTo>
                    <a:lnTo>
                      <a:pt x="948" y="2173"/>
                    </a:lnTo>
                    <a:lnTo>
                      <a:pt x="962" y="2173"/>
                    </a:lnTo>
                    <a:lnTo>
                      <a:pt x="972" y="2168"/>
                    </a:lnTo>
                    <a:lnTo>
                      <a:pt x="987" y="2153"/>
                    </a:lnTo>
                    <a:lnTo>
                      <a:pt x="987" y="2144"/>
                    </a:lnTo>
                    <a:lnTo>
                      <a:pt x="982" y="2134"/>
                    </a:lnTo>
                    <a:lnTo>
                      <a:pt x="977" y="2119"/>
                    </a:lnTo>
                    <a:lnTo>
                      <a:pt x="977" y="2095"/>
                    </a:lnTo>
                    <a:lnTo>
                      <a:pt x="982" y="2076"/>
                    </a:lnTo>
                    <a:lnTo>
                      <a:pt x="977" y="2047"/>
                    </a:lnTo>
                    <a:lnTo>
                      <a:pt x="982" y="2032"/>
                    </a:lnTo>
                    <a:lnTo>
                      <a:pt x="987" y="2017"/>
                    </a:lnTo>
                    <a:lnTo>
                      <a:pt x="991" y="1988"/>
                    </a:lnTo>
                    <a:lnTo>
                      <a:pt x="991" y="1935"/>
                    </a:lnTo>
                    <a:lnTo>
                      <a:pt x="1001" y="1920"/>
                    </a:lnTo>
                    <a:lnTo>
                      <a:pt x="1006" y="1910"/>
                    </a:lnTo>
                    <a:lnTo>
                      <a:pt x="1025" y="1901"/>
                    </a:lnTo>
                    <a:lnTo>
                      <a:pt x="1045" y="1891"/>
                    </a:lnTo>
                    <a:lnTo>
                      <a:pt x="1055" y="1891"/>
                    </a:lnTo>
                    <a:lnTo>
                      <a:pt x="1064" y="1891"/>
                    </a:lnTo>
                    <a:lnTo>
                      <a:pt x="1084" y="1896"/>
                    </a:lnTo>
                    <a:lnTo>
                      <a:pt x="1098" y="1901"/>
                    </a:lnTo>
                    <a:lnTo>
                      <a:pt x="1103" y="1906"/>
                    </a:lnTo>
                    <a:lnTo>
                      <a:pt x="1113" y="1920"/>
                    </a:lnTo>
                    <a:lnTo>
                      <a:pt x="1132" y="1925"/>
                    </a:lnTo>
                    <a:lnTo>
                      <a:pt x="1142" y="1906"/>
                    </a:lnTo>
                    <a:lnTo>
                      <a:pt x="1162" y="1910"/>
                    </a:lnTo>
                    <a:lnTo>
                      <a:pt x="1181" y="1906"/>
                    </a:lnTo>
                    <a:lnTo>
                      <a:pt x="1191" y="1886"/>
                    </a:lnTo>
                    <a:lnTo>
                      <a:pt x="1210" y="1881"/>
                    </a:lnTo>
                    <a:lnTo>
                      <a:pt x="1225" y="1881"/>
                    </a:lnTo>
                    <a:lnTo>
                      <a:pt x="1230" y="1876"/>
                    </a:lnTo>
                    <a:lnTo>
                      <a:pt x="1239" y="1862"/>
                    </a:lnTo>
                    <a:lnTo>
                      <a:pt x="1244" y="1852"/>
                    </a:lnTo>
                    <a:lnTo>
                      <a:pt x="1259" y="1847"/>
                    </a:lnTo>
                    <a:lnTo>
                      <a:pt x="1264" y="1838"/>
                    </a:lnTo>
                    <a:lnTo>
                      <a:pt x="1278" y="1813"/>
                    </a:lnTo>
                    <a:lnTo>
                      <a:pt x="1278" y="1808"/>
                    </a:lnTo>
                    <a:lnTo>
                      <a:pt x="1273" y="1794"/>
                    </a:lnTo>
                    <a:lnTo>
                      <a:pt x="1288" y="1769"/>
                    </a:lnTo>
                    <a:lnTo>
                      <a:pt x="1317" y="1755"/>
                    </a:lnTo>
                    <a:lnTo>
                      <a:pt x="1317" y="1745"/>
                    </a:lnTo>
                    <a:lnTo>
                      <a:pt x="1303" y="1740"/>
                    </a:lnTo>
                    <a:lnTo>
                      <a:pt x="1303" y="1726"/>
                    </a:lnTo>
                    <a:lnTo>
                      <a:pt x="1312" y="1716"/>
                    </a:lnTo>
                    <a:lnTo>
                      <a:pt x="1312" y="1687"/>
                    </a:lnTo>
                    <a:lnTo>
                      <a:pt x="1307" y="1677"/>
                    </a:lnTo>
                    <a:lnTo>
                      <a:pt x="1303" y="1667"/>
                    </a:lnTo>
                    <a:lnTo>
                      <a:pt x="1298" y="1653"/>
                    </a:lnTo>
                    <a:lnTo>
                      <a:pt x="1303" y="1643"/>
                    </a:lnTo>
                    <a:lnTo>
                      <a:pt x="1327" y="1628"/>
                    </a:lnTo>
                    <a:lnTo>
                      <a:pt x="1346" y="1614"/>
                    </a:lnTo>
                    <a:lnTo>
                      <a:pt x="1361" y="1599"/>
                    </a:lnTo>
                    <a:lnTo>
                      <a:pt x="1375" y="1594"/>
                    </a:lnTo>
                    <a:lnTo>
                      <a:pt x="1390" y="1590"/>
                    </a:lnTo>
                    <a:lnTo>
                      <a:pt x="1405" y="1580"/>
                    </a:lnTo>
                    <a:lnTo>
                      <a:pt x="1424" y="1575"/>
                    </a:lnTo>
                    <a:lnTo>
                      <a:pt x="1439" y="1580"/>
                    </a:lnTo>
                    <a:lnTo>
                      <a:pt x="1448" y="1580"/>
                    </a:lnTo>
                    <a:lnTo>
                      <a:pt x="1458" y="1585"/>
                    </a:lnTo>
                    <a:lnTo>
                      <a:pt x="1468" y="1590"/>
                    </a:lnTo>
                    <a:lnTo>
                      <a:pt x="1487" y="1614"/>
                    </a:lnTo>
                    <a:lnTo>
                      <a:pt x="1497" y="1619"/>
                    </a:lnTo>
                    <a:lnTo>
                      <a:pt x="1507" y="1638"/>
                    </a:lnTo>
                    <a:lnTo>
                      <a:pt x="1526" y="1653"/>
                    </a:lnTo>
                    <a:lnTo>
                      <a:pt x="1546" y="1662"/>
                    </a:lnTo>
                    <a:lnTo>
                      <a:pt x="1565" y="1667"/>
                    </a:lnTo>
                    <a:lnTo>
                      <a:pt x="1580" y="1682"/>
                    </a:lnTo>
                    <a:lnTo>
                      <a:pt x="1589" y="1692"/>
                    </a:lnTo>
                    <a:lnTo>
                      <a:pt x="1604" y="1687"/>
                    </a:lnTo>
                    <a:lnTo>
                      <a:pt x="1628" y="1658"/>
                    </a:lnTo>
                    <a:lnTo>
                      <a:pt x="1648" y="1658"/>
                    </a:lnTo>
                    <a:lnTo>
                      <a:pt x="1677" y="1662"/>
                    </a:lnTo>
                    <a:lnTo>
                      <a:pt x="1677" y="1726"/>
                    </a:lnTo>
                    <a:lnTo>
                      <a:pt x="1706" y="1745"/>
                    </a:lnTo>
                    <a:lnTo>
                      <a:pt x="1716" y="1731"/>
                    </a:lnTo>
                    <a:lnTo>
                      <a:pt x="1730" y="1731"/>
                    </a:lnTo>
                    <a:lnTo>
                      <a:pt x="1730" y="1745"/>
                    </a:lnTo>
                    <a:lnTo>
                      <a:pt x="1755" y="1745"/>
                    </a:lnTo>
                    <a:lnTo>
                      <a:pt x="1764" y="1755"/>
                    </a:lnTo>
                    <a:lnTo>
                      <a:pt x="1779" y="1750"/>
                    </a:lnTo>
                    <a:lnTo>
                      <a:pt x="1803" y="1760"/>
                    </a:lnTo>
                    <a:lnTo>
                      <a:pt x="1808" y="1740"/>
                    </a:lnTo>
                    <a:lnTo>
                      <a:pt x="1818" y="1716"/>
                    </a:lnTo>
                    <a:lnTo>
                      <a:pt x="1828" y="1697"/>
                    </a:lnTo>
                    <a:lnTo>
                      <a:pt x="1837" y="1687"/>
                    </a:lnTo>
                    <a:lnTo>
                      <a:pt x="1837" y="1667"/>
                    </a:lnTo>
                    <a:lnTo>
                      <a:pt x="1842" y="1662"/>
                    </a:lnTo>
                    <a:lnTo>
                      <a:pt x="1852" y="1653"/>
                    </a:lnTo>
                    <a:lnTo>
                      <a:pt x="1891" y="1653"/>
                    </a:lnTo>
                    <a:lnTo>
                      <a:pt x="1891" y="1643"/>
                    </a:lnTo>
                    <a:lnTo>
                      <a:pt x="1886" y="1628"/>
                    </a:lnTo>
                    <a:lnTo>
                      <a:pt x="1886" y="1619"/>
                    </a:lnTo>
                    <a:lnTo>
                      <a:pt x="1881" y="1609"/>
                    </a:lnTo>
                    <a:lnTo>
                      <a:pt x="1905" y="1546"/>
                    </a:lnTo>
                    <a:lnTo>
                      <a:pt x="1910" y="1536"/>
                    </a:lnTo>
                    <a:lnTo>
                      <a:pt x="1925" y="1531"/>
                    </a:lnTo>
                    <a:lnTo>
                      <a:pt x="1934" y="1531"/>
                    </a:lnTo>
                    <a:lnTo>
                      <a:pt x="1939" y="1517"/>
                    </a:lnTo>
                    <a:lnTo>
                      <a:pt x="1939" y="1512"/>
                    </a:lnTo>
                    <a:lnTo>
                      <a:pt x="1934" y="1502"/>
                    </a:lnTo>
                    <a:lnTo>
                      <a:pt x="1925" y="1497"/>
                    </a:lnTo>
                    <a:lnTo>
                      <a:pt x="1910" y="1497"/>
                    </a:lnTo>
                    <a:lnTo>
                      <a:pt x="1905" y="1488"/>
                    </a:lnTo>
                    <a:lnTo>
                      <a:pt x="1896" y="1478"/>
                    </a:lnTo>
                    <a:lnTo>
                      <a:pt x="1886" y="1458"/>
                    </a:lnTo>
                    <a:lnTo>
                      <a:pt x="1876" y="1453"/>
                    </a:lnTo>
                    <a:lnTo>
                      <a:pt x="1862" y="1449"/>
                    </a:lnTo>
                    <a:lnTo>
                      <a:pt x="1857" y="1429"/>
                    </a:lnTo>
                    <a:lnTo>
                      <a:pt x="1862" y="1415"/>
                    </a:lnTo>
                    <a:lnTo>
                      <a:pt x="1862" y="1395"/>
                    </a:lnTo>
                    <a:lnTo>
                      <a:pt x="1866" y="1371"/>
                    </a:lnTo>
                    <a:lnTo>
                      <a:pt x="1866" y="1347"/>
                    </a:lnTo>
                    <a:lnTo>
                      <a:pt x="1876" y="1342"/>
                    </a:lnTo>
                    <a:lnTo>
                      <a:pt x="1891" y="1337"/>
                    </a:lnTo>
                    <a:lnTo>
                      <a:pt x="1900" y="1327"/>
                    </a:lnTo>
                    <a:lnTo>
                      <a:pt x="1900" y="1322"/>
                    </a:lnTo>
                    <a:lnTo>
                      <a:pt x="1910" y="1317"/>
                    </a:lnTo>
                    <a:lnTo>
                      <a:pt x="1930" y="1303"/>
                    </a:lnTo>
                    <a:lnTo>
                      <a:pt x="1949" y="1288"/>
                    </a:lnTo>
                    <a:lnTo>
                      <a:pt x="1983" y="1235"/>
                    </a:lnTo>
                    <a:lnTo>
                      <a:pt x="2012" y="1244"/>
                    </a:lnTo>
                    <a:lnTo>
                      <a:pt x="2022" y="1230"/>
                    </a:lnTo>
                    <a:lnTo>
                      <a:pt x="2032" y="1220"/>
                    </a:lnTo>
                    <a:lnTo>
                      <a:pt x="2037" y="1215"/>
                    </a:lnTo>
                    <a:lnTo>
                      <a:pt x="2041" y="1210"/>
                    </a:lnTo>
                    <a:lnTo>
                      <a:pt x="2039" y="1210"/>
                    </a:lnTo>
                    <a:lnTo>
                      <a:pt x="2046" y="1196"/>
                    </a:lnTo>
                    <a:lnTo>
                      <a:pt x="2061" y="1181"/>
                    </a:lnTo>
                    <a:lnTo>
                      <a:pt x="2071" y="1172"/>
                    </a:lnTo>
                    <a:lnTo>
                      <a:pt x="2085" y="1152"/>
                    </a:lnTo>
                    <a:lnTo>
                      <a:pt x="2095" y="1133"/>
                    </a:lnTo>
                    <a:lnTo>
                      <a:pt x="2105" y="1108"/>
                    </a:lnTo>
                    <a:lnTo>
                      <a:pt x="2105" y="1069"/>
                    </a:lnTo>
                    <a:lnTo>
                      <a:pt x="2100" y="1060"/>
                    </a:lnTo>
                    <a:lnTo>
                      <a:pt x="2100" y="1045"/>
                    </a:lnTo>
                    <a:lnTo>
                      <a:pt x="2095" y="1021"/>
                    </a:lnTo>
                    <a:lnTo>
                      <a:pt x="2080" y="1021"/>
                    </a:lnTo>
                    <a:lnTo>
                      <a:pt x="2061" y="1045"/>
                    </a:lnTo>
                    <a:lnTo>
                      <a:pt x="1949" y="963"/>
                    </a:lnTo>
                    <a:lnTo>
                      <a:pt x="1920" y="943"/>
                    </a:lnTo>
                    <a:lnTo>
                      <a:pt x="1896" y="924"/>
                    </a:lnTo>
                    <a:lnTo>
                      <a:pt x="1886" y="904"/>
                    </a:lnTo>
                    <a:lnTo>
                      <a:pt x="1871" y="885"/>
                    </a:lnTo>
                    <a:lnTo>
                      <a:pt x="1862" y="856"/>
                    </a:lnTo>
                    <a:lnTo>
                      <a:pt x="1847" y="831"/>
                    </a:lnTo>
                    <a:lnTo>
                      <a:pt x="1832" y="822"/>
                    </a:lnTo>
                    <a:lnTo>
                      <a:pt x="1818" y="826"/>
                    </a:lnTo>
                    <a:lnTo>
                      <a:pt x="1789" y="841"/>
                    </a:lnTo>
                    <a:lnTo>
                      <a:pt x="1750" y="865"/>
                    </a:lnTo>
                    <a:lnTo>
                      <a:pt x="1730" y="880"/>
                    </a:lnTo>
                    <a:lnTo>
                      <a:pt x="1706" y="894"/>
                    </a:lnTo>
                    <a:lnTo>
                      <a:pt x="1687" y="904"/>
                    </a:lnTo>
                    <a:lnTo>
                      <a:pt x="1682" y="909"/>
                    </a:lnTo>
                    <a:lnTo>
                      <a:pt x="1667" y="919"/>
                    </a:lnTo>
                    <a:lnTo>
                      <a:pt x="1648" y="929"/>
                    </a:lnTo>
                    <a:lnTo>
                      <a:pt x="1633" y="919"/>
                    </a:lnTo>
                    <a:lnTo>
                      <a:pt x="1628" y="904"/>
                    </a:lnTo>
                    <a:lnTo>
                      <a:pt x="1633" y="890"/>
                    </a:lnTo>
                    <a:lnTo>
                      <a:pt x="1633" y="856"/>
                    </a:lnTo>
                    <a:lnTo>
                      <a:pt x="1623" y="841"/>
                    </a:lnTo>
                    <a:lnTo>
                      <a:pt x="1594" y="826"/>
                    </a:lnTo>
                    <a:lnTo>
                      <a:pt x="1580" y="831"/>
                    </a:lnTo>
                    <a:lnTo>
                      <a:pt x="1560" y="836"/>
                    </a:lnTo>
                    <a:lnTo>
                      <a:pt x="1536" y="851"/>
                    </a:lnTo>
                    <a:lnTo>
                      <a:pt x="1516" y="860"/>
                    </a:lnTo>
                    <a:lnTo>
                      <a:pt x="1512" y="870"/>
                    </a:lnTo>
                    <a:lnTo>
                      <a:pt x="1502" y="875"/>
                    </a:lnTo>
                    <a:lnTo>
                      <a:pt x="1492" y="870"/>
                    </a:lnTo>
                    <a:lnTo>
                      <a:pt x="1482" y="865"/>
                    </a:lnTo>
                    <a:lnTo>
                      <a:pt x="1478" y="856"/>
                    </a:lnTo>
                    <a:lnTo>
                      <a:pt x="1463" y="851"/>
                    </a:lnTo>
                    <a:lnTo>
                      <a:pt x="1448" y="851"/>
                    </a:lnTo>
                    <a:lnTo>
                      <a:pt x="1429" y="846"/>
                    </a:lnTo>
                    <a:lnTo>
                      <a:pt x="1419" y="841"/>
                    </a:lnTo>
                    <a:lnTo>
                      <a:pt x="1400" y="836"/>
                    </a:lnTo>
                    <a:lnTo>
                      <a:pt x="1380" y="836"/>
                    </a:lnTo>
                    <a:lnTo>
                      <a:pt x="1361" y="841"/>
                    </a:lnTo>
                    <a:lnTo>
                      <a:pt x="1351" y="846"/>
                    </a:lnTo>
                    <a:lnTo>
                      <a:pt x="1346" y="841"/>
                    </a:lnTo>
                    <a:lnTo>
                      <a:pt x="1337" y="831"/>
                    </a:lnTo>
                    <a:lnTo>
                      <a:pt x="1327" y="822"/>
                    </a:lnTo>
                    <a:lnTo>
                      <a:pt x="1307" y="822"/>
                    </a:lnTo>
                    <a:lnTo>
                      <a:pt x="1298" y="826"/>
                    </a:lnTo>
                    <a:lnTo>
                      <a:pt x="1298" y="860"/>
                    </a:lnTo>
                    <a:lnTo>
                      <a:pt x="1278" y="860"/>
                    </a:lnTo>
                    <a:lnTo>
                      <a:pt x="1249" y="851"/>
                    </a:lnTo>
                    <a:lnTo>
                      <a:pt x="1205" y="904"/>
                    </a:lnTo>
                    <a:lnTo>
                      <a:pt x="1210" y="919"/>
                    </a:lnTo>
                    <a:lnTo>
                      <a:pt x="1186" y="953"/>
                    </a:lnTo>
                    <a:lnTo>
                      <a:pt x="1186" y="967"/>
                    </a:lnTo>
                    <a:lnTo>
                      <a:pt x="1181" y="977"/>
                    </a:lnTo>
                    <a:lnTo>
                      <a:pt x="1171" y="992"/>
                    </a:lnTo>
                    <a:lnTo>
                      <a:pt x="1152" y="1006"/>
                    </a:lnTo>
                    <a:lnTo>
                      <a:pt x="1137" y="1011"/>
                    </a:lnTo>
                    <a:lnTo>
                      <a:pt x="1118" y="1011"/>
                    </a:lnTo>
                    <a:lnTo>
                      <a:pt x="1103" y="997"/>
                    </a:lnTo>
                    <a:lnTo>
                      <a:pt x="1089" y="977"/>
                    </a:lnTo>
                    <a:lnTo>
                      <a:pt x="1103" y="958"/>
                    </a:lnTo>
                    <a:lnTo>
                      <a:pt x="1113" y="948"/>
                    </a:lnTo>
                    <a:lnTo>
                      <a:pt x="1132" y="929"/>
                    </a:lnTo>
                    <a:lnTo>
                      <a:pt x="1137" y="919"/>
                    </a:lnTo>
                    <a:lnTo>
                      <a:pt x="1132" y="914"/>
                    </a:lnTo>
                    <a:lnTo>
                      <a:pt x="1108" y="899"/>
                    </a:lnTo>
                    <a:lnTo>
                      <a:pt x="1094" y="890"/>
                    </a:lnTo>
                    <a:lnTo>
                      <a:pt x="1098" y="880"/>
                    </a:lnTo>
                    <a:lnTo>
                      <a:pt x="1103" y="870"/>
                    </a:lnTo>
                    <a:lnTo>
                      <a:pt x="1103" y="865"/>
                    </a:lnTo>
                    <a:lnTo>
                      <a:pt x="1074" y="826"/>
                    </a:lnTo>
                    <a:lnTo>
                      <a:pt x="1055" y="831"/>
                    </a:lnTo>
                    <a:lnTo>
                      <a:pt x="1045" y="822"/>
                    </a:lnTo>
                    <a:lnTo>
                      <a:pt x="1055" y="807"/>
                    </a:lnTo>
                    <a:lnTo>
                      <a:pt x="1074" y="788"/>
                    </a:lnTo>
                    <a:lnTo>
                      <a:pt x="1089" y="773"/>
                    </a:lnTo>
                    <a:lnTo>
                      <a:pt x="1094" y="758"/>
                    </a:lnTo>
                    <a:lnTo>
                      <a:pt x="1069" y="739"/>
                    </a:lnTo>
                    <a:lnTo>
                      <a:pt x="1055" y="730"/>
                    </a:lnTo>
                    <a:lnTo>
                      <a:pt x="1055" y="729"/>
                    </a:lnTo>
                    <a:lnTo>
                      <a:pt x="1040" y="719"/>
                    </a:lnTo>
                    <a:lnTo>
                      <a:pt x="1016" y="695"/>
                    </a:lnTo>
                    <a:lnTo>
                      <a:pt x="991" y="671"/>
                    </a:lnTo>
                    <a:lnTo>
                      <a:pt x="996" y="661"/>
                    </a:lnTo>
                    <a:lnTo>
                      <a:pt x="1006" y="647"/>
                    </a:lnTo>
                    <a:lnTo>
                      <a:pt x="1021" y="617"/>
                    </a:lnTo>
                    <a:lnTo>
                      <a:pt x="1035" y="593"/>
                    </a:lnTo>
                    <a:lnTo>
                      <a:pt x="1045" y="580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65E736A1-13E5-3B07-422E-97DF1C849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275" y="4298974"/>
                <a:ext cx="295337" cy="337528"/>
              </a:xfrm>
              <a:custGeom>
                <a:avLst/>
                <a:gdLst>
                  <a:gd name="T0" fmla="*/ 491 w 1045"/>
                  <a:gd name="T1" fmla="*/ 1040 h 1186"/>
                  <a:gd name="T2" fmla="*/ 428 w 1045"/>
                  <a:gd name="T3" fmla="*/ 1011 h 1186"/>
                  <a:gd name="T4" fmla="*/ 452 w 1045"/>
                  <a:gd name="T5" fmla="*/ 919 h 1186"/>
                  <a:gd name="T6" fmla="*/ 501 w 1045"/>
                  <a:gd name="T7" fmla="*/ 870 h 1186"/>
                  <a:gd name="T8" fmla="*/ 452 w 1045"/>
                  <a:gd name="T9" fmla="*/ 894 h 1186"/>
                  <a:gd name="T10" fmla="*/ 374 w 1045"/>
                  <a:gd name="T11" fmla="*/ 909 h 1186"/>
                  <a:gd name="T12" fmla="*/ 350 w 1045"/>
                  <a:gd name="T13" fmla="*/ 953 h 1186"/>
                  <a:gd name="T14" fmla="*/ 355 w 1045"/>
                  <a:gd name="T15" fmla="*/ 1006 h 1186"/>
                  <a:gd name="T16" fmla="*/ 311 w 1045"/>
                  <a:gd name="T17" fmla="*/ 1031 h 1186"/>
                  <a:gd name="T18" fmla="*/ 263 w 1045"/>
                  <a:gd name="T19" fmla="*/ 992 h 1186"/>
                  <a:gd name="T20" fmla="*/ 224 w 1045"/>
                  <a:gd name="T21" fmla="*/ 953 h 1186"/>
                  <a:gd name="T22" fmla="*/ 170 w 1045"/>
                  <a:gd name="T23" fmla="*/ 992 h 1186"/>
                  <a:gd name="T24" fmla="*/ 136 w 1045"/>
                  <a:gd name="T25" fmla="*/ 997 h 1186"/>
                  <a:gd name="T26" fmla="*/ 73 w 1045"/>
                  <a:gd name="T27" fmla="*/ 943 h 1186"/>
                  <a:gd name="T28" fmla="*/ 0 w 1045"/>
                  <a:gd name="T29" fmla="*/ 909 h 1186"/>
                  <a:gd name="T30" fmla="*/ 73 w 1045"/>
                  <a:gd name="T31" fmla="*/ 870 h 1186"/>
                  <a:gd name="T32" fmla="*/ 54 w 1045"/>
                  <a:gd name="T33" fmla="*/ 846 h 1186"/>
                  <a:gd name="T34" fmla="*/ 73 w 1045"/>
                  <a:gd name="T35" fmla="*/ 812 h 1186"/>
                  <a:gd name="T36" fmla="*/ 97 w 1045"/>
                  <a:gd name="T37" fmla="*/ 778 h 1186"/>
                  <a:gd name="T38" fmla="*/ 78 w 1045"/>
                  <a:gd name="T39" fmla="*/ 700 h 1186"/>
                  <a:gd name="T40" fmla="*/ 97 w 1045"/>
                  <a:gd name="T41" fmla="*/ 642 h 1186"/>
                  <a:gd name="T42" fmla="*/ 141 w 1045"/>
                  <a:gd name="T43" fmla="*/ 622 h 1186"/>
                  <a:gd name="T44" fmla="*/ 180 w 1045"/>
                  <a:gd name="T45" fmla="*/ 603 h 1186"/>
                  <a:gd name="T46" fmla="*/ 229 w 1045"/>
                  <a:gd name="T47" fmla="*/ 569 h 1186"/>
                  <a:gd name="T48" fmla="*/ 219 w 1045"/>
                  <a:gd name="T49" fmla="*/ 472 h 1186"/>
                  <a:gd name="T50" fmla="*/ 243 w 1045"/>
                  <a:gd name="T51" fmla="*/ 345 h 1186"/>
                  <a:gd name="T52" fmla="*/ 326 w 1045"/>
                  <a:gd name="T53" fmla="*/ 321 h 1186"/>
                  <a:gd name="T54" fmla="*/ 374 w 1045"/>
                  <a:gd name="T55" fmla="*/ 350 h 1186"/>
                  <a:gd name="T56" fmla="*/ 452 w 1045"/>
                  <a:gd name="T57" fmla="*/ 306 h 1186"/>
                  <a:gd name="T58" fmla="*/ 501 w 1045"/>
                  <a:gd name="T59" fmla="*/ 272 h 1186"/>
                  <a:gd name="T60" fmla="*/ 530 w 1045"/>
                  <a:gd name="T61" fmla="*/ 194 h 1186"/>
                  <a:gd name="T62" fmla="*/ 554 w 1045"/>
                  <a:gd name="T63" fmla="*/ 141 h 1186"/>
                  <a:gd name="T64" fmla="*/ 545 w 1045"/>
                  <a:gd name="T65" fmla="*/ 68 h 1186"/>
                  <a:gd name="T66" fmla="*/ 632 w 1045"/>
                  <a:gd name="T67" fmla="*/ 15 h 1186"/>
                  <a:gd name="T68" fmla="*/ 700 w 1045"/>
                  <a:gd name="T69" fmla="*/ 10 h 1186"/>
                  <a:gd name="T70" fmla="*/ 768 w 1045"/>
                  <a:gd name="T71" fmla="*/ 78 h 1186"/>
                  <a:gd name="T72" fmla="*/ 846 w 1045"/>
                  <a:gd name="T73" fmla="*/ 112 h 1186"/>
                  <a:gd name="T74" fmla="*/ 948 w 1045"/>
                  <a:gd name="T75" fmla="*/ 170 h 1186"/>
                  <a:gd name="T76" fmla="*/ 1006 w 1045"/>
                  <a:gd name="T77" fmla="*/ 180 h 1186"/>
                  <a:gd name="T78" fmla="*/ 1045 w 1045"/>
                  <a:gd name="T79" fmla="*/ 228 h 1186"/>
                  <a:gd name="T80" fmla="*/ 1006 w 1045"/>
                  <a:gd name="T81" fmla="*/ 282 h 1186"/>
                  <a:gd name="T82" fmla="*/ 1016 w 1045"/>
                  <a:gd name="T83" fmla="*/ 399 h 1186"/>
                  <a:gd name="T84" fmla="*/ 987 w 1045"/>
                  <a:gd name="T85" fmla="*/ 506 h 1186"/>
                  <a:gd name="T86" fmla="*/ 924 w 1045"/>
                  <a:gd name="T87" fmla="*/ 574 h 1186"/>
                  <a:gd name="T88" fmla="*/ 938 w 1045"/>
                  <a:gd name="T89" fmla="*/ 603 h 1186"/>
                  <a:gd name="T90" fmla="*/ 919 w 1045"/>
                  <a:gd name="T91" fmla="*/ 661 h 1186"/>
                  <a:gd name="T92" fmla="*/ 919 w 1045"/>
                  <a:gd name="T93" fmla="*/ 719 h 1186"/>
                  <a:gd name="T94" fmla="*/ 890 w 1045"/>
                  <a:gd name="T95" fmla="*/ 773 h 1186"/>
                  <a:gd name="T96" fmla="*/ 856 w 1045"/>
                  <a:gd name="T97" fmla="*/ 822 h 1186"/>
                  <a:gd name="T98" fmla="*/ 797 w 1045"/>
                  <a:gd name="T99" fmla="*/ 860 h 1186"/>
                  <a:gd name="T100" fmla="*/ 729 w 1045"/>
                  <a:gd name="T101" fmla="*/ 860 h 1186"/>
                  <a:gd name="T102" fmla="*/ 705 w 1045"/>
                  <a:gd name="T103" fmla="*/ 909 h 1186"/>
                  <a:gd name="T104" fmla="*/ 729 w 1045"/>
                  <a:gd name="T105" fmla="*/ 933 h 1186"/>
                  <a:gd name="T106" fmla="*/ 739 w 1045"/>
                  <a:gd name="T107" fmla="*/ 967 h 1186"/>
                  <a:gd name="T108" fmla="*/ 763 w 1045"/>
                  <a:gd name="T109" fmla="*/ 1040 h 1186"/>
                  <a:gd name="T110" fmla="*/ 710 w 1045"/>
                  <a:gd name="T111" fmla="*/ 1137 h 1186"/>
                  <a:gd name="T112" fmla="*/ 598 w 1045"/>
                  <a:gd name="T113" fmla="*/ 1167 h 1186"/>
                  <a:gd name="T114" fmla="*/ 525 w 1045"/>
                  <a:gd name="T115" fmla="*/ 1181 h 1186"/>
                  <a:gd name="T116" fmla="*/ 413 w 1045"/>
                  <a:gd name="T117" fmla="*/ 1133 h 1186"/>
                  <a:gd name="T118" fmla="*/ 462 w 1045"/>
                  <a:gd name="T119" fmla="*/ 1099 h 1186"/>
                  <a:gd name="T120" fmla="*/ 535 w 1045"/>
                  <a:gd name="T121" fmla="*/ 1069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45" h="1186">
                    <a:moveTo>
                      <a:pt x="525" y="1016"/>
                    </a:moveTo>
                    <a:lnTo>
                      <a:pt x="520" y="1016"/>
                    </a:lnTo>
                    <a:lnTo>
                      <a:pt x="506" y="1006"/>
                    </a:lnTo>
                    <a:lnTo>
                      <a:pt x="491" y="1011"/>
                    </a:lnTo>
                    <a:lnTo>
                      <a:pt x="491" y="1040"/>
                    </a:lnTo>
                    <a:lnTo>
                      <a:pt x="486" y="1060"/>
                    </a:lnTo>
                    <a:lnTo>
                      <a:pt x="467" y="1069"/>
                    </a:lnTo>
                    <a:lnTo>
                      <a:pt x="447" y="1055"/>
                    </a:lnTo>
                    <a:lnTo>
                      <a:pt x="438" y="1026"/>
                    </a:lnTo>
                    <a:lnTo>
                      <a:pt x="428" y="1011"/>
                    </a:lnTo>
                    <a:lnTo>
                      <a:pt x="423" y="997"/>
                    </a:lnTo>
                    <a:lnTo>
                      <a:pt x="433" y="972"/>
                    </a:lnTo>
                    <a:lnTo>
                      <a:pt x="438" y="962"/>
                    </a:lnTo>
                    <a:lnTo>
                      <a:pt x="452" y="938"/>
                    </a:lnTo>
                    <a:lnTo>
                      <a:pt x="452" y="919"/>
                    </a:lnTo>
                    <a:lnTo>
                      <a:pt x="467" y="909"/>
                    </a:lnTo>
                    <a:lnTo>
                      <a:pt x="486" y="899"/>
                    </a:lnTo>
                    <a:lnTo>
                      <a:pt x="501" y="890"/>
                    </a:lnTo>
                    <a:lnTo>
                      <a:pt x="506" y="880"/>
                    </a:lnTo>
                    <a:lnTo>
                      <a:pt x="501" y="870"/>
                    </a:lnTo>
                    <a:lnTo>
                      <a:pt x="486" y="860"/>
                    </a:lnTo>
                    <a:lnTo>
                      <a:pt x="472" y="870"/>
                    </a:lnTo>
                    <a:lnTo>
                      <a:pt x="462" y="875"/>
                    </a:lnTo>
                    <a:lnTo>
                      <a:pt x="457" y="875"/>
                    </a:lnTo>
                    <a:lnTo>
                      <a:pt x="452" y="894"/>
                    </a:lnTo>
                    <a:lnTo>
                      <a:pt x="443" y="909"/>
                    </a:lnTo>
                    <a:lnTo>
                      <a:pt x="423" y="914"/>
                    </a:lnTo>
                    <a:lnTo>
                      <a:pt x="404" y="914"/>
                    </a:lnTo>
                    <a:lnTo>
                      <a:pt x="389" y="909"/>
                    </a:lnTo>
                    <a:lnTo>
                      <a:pt x="374" y="909"/>
                    </a:lnTo>
                    <a:lnTo>
                      <a:pt x="365" y="919"/>
                    </a:lnTo>
                    <a:lnTo>
                      <a:pt x="355" y="919"/>
                    </a:lnTo>
                    <a:lnTo>
                      <a:pt x="336" y="924"/>
                    </a:lnTo>
                    <a:lnTo>
                      <a:pt x="331" y="928"/>
                    </a:lnTo>
                    <a:lnTo>
                      <a:pt x="350" y="953"/>
                    </a:lnTo>
                    <a:lnTo>
                      <a:pt x="370" y="972"/>
                    </a:lnTo>
                    <a:lnTo>
                      <a:pt x="374" y="992"/>
                    </a:lnTo>
                    <a:lnTo>
                      <a:pt x="374" y="1001"/>
                    </a:lnTo>
                    <a:lnTo>
                      <a:pt x="365" y="1016"/>
                    </a:lnTo>
                    <a:lnTo>
                      <a:pt x="355" y="1006"/>
                    </a:lnTo>
                    <a:lnTo>
                      <a:pt x="350" y="997"/>
                    </a:lnTo>
                    <a:lnTo>
                      <a:pt x="345" y="992"/>
                    </a:lnTo>
                    <a:lnTo>
                      <a:pt x="336" y="992"/>
                    </a:lnTo>
                    <a:lnTo>
                      <a:pt x="331" y="1021"/>
                    </a:lnTo>
                    <a:lnTo>
                      <a:pt x="311" y="1031"/>
                    </a:lnTo>
                    <a:lnTo>
                      <a:pt x="297" y="1035"/>
                    </a:lnTo>
                    <a:lnTo>
                      <a:pt x="282" y="1035"/>
                    </a:lnTo>
                    <a:lnTo>
                      <a:pt x="282" y="1011"/>
                    </a:lnTo>
                    <a:lnTo>
                      <a:pt x="277" y="1001"/>
                    </a:lnTo>
                    <a:lnTo>
                      <a:pt x="263" y="992"/>
                    </a:lnTo>
                    <a:lnTo>
                      <a:pt x="253" y="997"/>
                    </a:lnTo>
                    <a:lnTo>
                      <a:pt x="233" y="1001"/>
                    </a:lnTo>
                    <a:lnTo>
                      <a:pt x="229" y="987"/>
                    </a:lnTo>
                    <a:lnTo>
                      <a:pt x="233" y="972"/>
                    </a:lnTo>
                    <a:lnTo>
                      <a:pt x="224" y="953"/>
                    </a:lnTo>
                    <a:lnTo>
                      <a:pt x="214" y="953"/>
                    </a:lnTo>
                    <a:lnTo>
                      <a:pt x="204" y="948"/>
                    </a:lnTo>
                    <a:lnTo>
                      <a:pt x="185" y="953"/>
                    </a:lnTo>
                    <a:lnTo>
                      <a:pt x="175" y="967"/>
                    </a:lnTo>
                    <a:lnTo>
                      <a:pt x="170" y="992"/>
                    </a:lnTo>
                    <a:lnTo>
                      <a:pt x="165" y="1006"/>
                    </a:lnTo>
                    <a:lnTo>
                      <a:pt x="161" y="1016"/>
                    </a:lnTo>
                    <a:lnTo>
                      <a:pt x="146" y="1021"/>
                    </a:lnTo>
                    <a:lnTo>
                      <a:pt x="136" y="1016"/>
                    </a:lnTo>
                    <a:lnTo>
                      <a:pt x="136" y="997"/>
                    </a:lnTo>
                    <a:lnTo>
                      <a:pt x="127" y="972"/>
                    </a:lnTo>
                    <a:lnTo>
                      <a:pt x="112" y="962"/>
                    </a:lnTo>
                    <a:lnTo>
                      <a:pt x="102" y="962"/>
                    </a:lnTo>
                    <a:lnTo>
                      <a:pt x="83" y="958"/>
                    </a:lnTo>
                    <a:lnTo>
                      <a:pt x="73" y="943"/>
                    </a:lnTo>
                    <a:lnTo>
                      <a:pt x="58" y="938"/>
                    </a:lnTo>
                    <a:lnTo>
                      <a:pt x="49" y="924"/>
                    </a:lnTo>
                    <a:lnTo>
                      <a:pt x="29" y="924"/>
                    </a:lnTo>
                    <a:lnTo>
                      <a:pt x="10" y="919"/>
                    </a:lnTo>
                    <a:lnTo>
                      <a:pt x="0" y="909"/>
                    </a:lnTo>
                    <a:lnTo>
                      <a:pt x="10" y="904"/>
                    </a:lnTo>
                    <a:lnTo>
                      <a:pt x="20" y="894"/>
                    </a:lnTo>
                    <a:lnTo>
                      <a:pt x="49" y="880"/>
                    </a:lnTo>
                    <a:lnTo>
                      <a:pt x="58" y="875"/>
                    </a:lnTo>
                    <a:lnTo>
                      <a:pt x="73" y="870"/>
                    </a:lnTo>
                    <a:lnTo>
                      <a:pt x="117" y="870"/>
                    </a:lnTo>
                    <a:lnTo>
                      <a:pt x="107" y="856"/>
                    </a:lnTo>
                    <a:lnTo>
                      <a:pt x="83" y="856"/>
                    </a:lnTo>
                    <a:lnTo>
                      <a:pt x="73" y="846"/>
                    </a:lnTo>
                    <a:lnTo>
                      <a:pt x="54" y="846"/>
                    </a:lnTo>
                    <a:lnTo>
                      <a:pt x="54" y="841"/>
                    </a:lnTo>
                    <a:lnTo>
                      <a:pt x="63" y="841"/>
                    </a:lnTo>
                    <a:lnTo>
                      <a:pt x="83" y="831"/>
                    </a:lnTo>
                    <a:lnTo>
                      <a:pt x="78" y="822"/>
                    </a:lnTo>
                    <a:lnTo>
                      <a:pt x="73" y="812"/>
                    </a:lnTo>
                    <a:lnTo>
                      <a:pt x="68" y="802"/>
                    </a:lnTo>
                    <a:lnTo>
                      <a:pt x="73" y="797"/>
                    </a:lnTo>
                    <a:lnTo>
                      <a:pt x="88" y="792"/>
                    </a:lnTo>
                    <a:lnTo>
                      <a:pt x="102" y="787"/>
                    </a:lnTo>
                    <a:lnTo>
                      <a:pt x="97" y="778"/>
                    </a:lnTo>
                    <a:lnTo>
                      <a:pt x="88" y="763"/>
                    </a:lnTo>
                    <a:lnTo>
                      <a:pt x="83" y="744"/>
                    </a:lnTo>
                    <a:lnTo>
                      <a:pt x="83" y="729"/>
                    </a:lnTo>
                    <a:lnTo>
                      <a:pt x="88" y="719"/>
                    </a:lnTo>
                    <a:lnTo>
                      <a:pt x="78" y="700"/>
                    </a:lnTo>
                    <a:lnTo>
                      <a:pt x="73" y="685"/>
                    </a:lnTo>
                    <a:lnTo>
                      <a:pt x="73" y="671"/>
                    </a:lnTo>
                    <a:lnTo>
                      <a:pt x="78" y="661"/>
                    </a:lnTo>
                    <a:lnTo>
                      <a:pt x="88" y="656"/>
                    </a:lnTo>
                    <a:lnTo>
                      <a:pt x="97" y="642"/>
                    </a:lnTo>
                    <a:lnTo>
                      <a:pt x="97" y="627"/>
                    </a:lnTo>
                    <a:lnTo>
                      <a:pt x="107" y="612"/>
                    </a:lnTo>
                    <a:lnTo>
                      <a:pt x="117" y="608"/>
                    </a:lnTo>
                    <a:lnTo>
                      <a:pt x="131" y="612"/>
                    </a:lnTo>
                    <a:lnTo>
                      <a:pt x="141" y="622"/>
                    </a:lnTo>
                    <a:lnTo>
                      <a:pt x="146" y="632"/>
                    </a:lnTo>
                    <a:lnTo>
                      <a:pt x="151" y="632"/>
                    </a:lnTo>
                    <a:lnTo>
                      <a:pt x="161" y="622"/>
                    </a:lnTo>
                    <a:lnTo>
                      <a:pt x="170" y="612"/>
                    </a:lnTo>
                    <a:lnTo>
                      <a:pt x="180" y="603"/>
                    </a:lnTo>
                    <a:lnTo>
                      <a:pt x="190" y="598"/>
                    </a:lnTo>
                    <a:lnTo>
                      <a:pt x="204" y="598"/>
                    </a:lnTo>
                    <a:lnTo>
                      <a:pt x="214" y="593"/>
                    </a:lnTo>
                    <a:lnTo>
                      <a:pt x="229" y="578"/>
                    </a:lnTo>
                    <a:lnTo>
                      <a:pt x="229" y="569"/>
                    </a:lnTo>
                    <a:lnTo>
                      <a:pt x="224" y="559"/>
                    </a:lnTo>
                    <a:lnTo>
                      <a:pt x="219" y="544"/>
                    </a:lnTo>
                    <a:lnTo>
                      <a:pt x="219" y="520"/>
                    </a:lnTo>
                    <a:lnTo>
                      <a:pt x="224" y="501"/>
                    </a:lnTo>
                    <a:lnTo>
                      <a:pt x="219" y="472"/>
                    </a:lnTo>
                    <a:lnTo>
                      <a:pt x="224" y="457"/>
                    </a:lnTo>
                    <a:lnTo>
                      <a:pt x="229" y="442"/>
                    </a:lnTo>
                    <a:lnTo>
                      <a:pt x="233" y="413"/>
                    </a:lnTo>
                    <a:lnTo>
                      <a:pt x="233" y="360"/>
                    </a:lnTo>
                    <a:lnTo>
                      <a:pt x="243" y="345"/>
                    </a:lnTo>
                    <a:lnTo>
                      <a:pt x="248" y="335"/>
                    </a:lnTo>
                    <a:lnTo>
                      <a:pt x="267" y="326"/>
                    </a:lnTo>
                    <a:lnTo>
                      <a:pt x="282" y="316"/>
                    </a:lnTo>
                    <a:lnTo>
                      <a:pt x="306" y="316"/>
                    </a:lnTo>
                    <a:lnTo>
                      <a:pt x="326" y="321"/>
                    </a:lnTo>
                    <a:lnTo>
                      <a:pt x="340" y="326"/>
                    </a:lnTo>
                    <a:lnTo>
                      <a:pt x="345" y="331"/>
                    </a:lnTo>
                    <a:lnTo>
                      <a:pt x="355" y="345"/>
                    </a:lnTo>
                    <a:lnTo>
                      <a:pt x="370" y="350"/>
                    </a:lnTo>
                    <a:lnTo>
                      <a:pt x="374" y="350"/>
                    </a:lnTo>
                    <a:lnTo>
                      <a:pt x="384" y="331"/>
                    </a:lnTo>
                    <a:lnTo>
                      <a:pt x="404" y="335"/>
                    </a:lnTo>
                    <a:lnTo>
                      <a:pt x="423" y="331"/>
                    </a:lnTo>
                    <a:lnTo>
                      <a:pt x="433" y="311"/>
                    </a:lnTo>
                    <a:lnTo>
                      <a:pt x="452" y="306"/>
                    </a:lnTo>
                    <a:lnTo>
                      <a:pt x="467" y="306"/>
                    </a:lnTo>
                    <a:lnTo>
                      <a:pt x="472" y="301"/>
                    </a:lnTo>
                    <a:lnTo>
                      <a:pt x="481" y="287"/>
                    </a:lnTo>
                    <a:lnTo>
                      <a:pt x="486" y="277"/>
                    </a:lnTo>
                    <a:lnTo>
                      <a:pt x="501" y="272"/>
                    </a:lnTo>
                    <a:lnTo>
                      <a:pt x="506" y="263"/>
                    </a:lnTo>
                    <a:lnTo>
                      <a:pt x="520" y="238"/>
                    </a:lnTo>
                    <a:lnTo>
                      <a:pt x="520" y="233"/>
                    </a:lnTo>
                    <a:lnTo>
                      <a:pt x="515" y="219"/>
                    </a:lnTo>
                    <a:lnTo>
                      <a:pt x="530" y="194"/>
                    </a:lnTo>
                    <a:lnTo>
                      <a:pt x="559" y="180"/>
                    </a:lnTo>
                    <a:lnTo>
                      <a:pt x="559" y="170"/>
                    </a:lnTo>
                    <a:lnTo>
                      <a:pt x="545" y="165"/>
                    </a:lnTo>
                    <a:lnTo>
                      <a:pt x="545" y="151"/>
                    </a:lnTo>
                    <a:lnTo>
                      <a:pt x="554" y="141"/>
                    </a:lnTo>
                    <a:lnTo>
                      <a:pt x="554" y="112"/>
                    </a:lnTo>
                    <a:lnTo>
                      <a:pt x="549" y="102"/>
                    </a:lnTo>
                    <a:lnTo>
                      <a:pt x="545" y="92"/>
                    </a:lnTo>
                    <a:lnTo>
                      <a:pt x="540" y="78"/>
                    </a:lnTo>
                    <a:lnTo>
                      <a:pt x="545" y="68"/>
                    </a:lnTo>
                    <a:lnTo>
                      <a:pt x="569" y="53"/>
                    </a:lnTo>
                    <a:lnTo>
                      <a:pt x="588" y="39"/>
                    </a:lnTo>
                    <a:lnTo>
                      <a:pt x="603" y="24"/>
                    </a:lnTo>
                    <a:lnTo>
                      <a:pt x="617" y="19"/>
                    </a:lnTo>
                    <a:lnTo>
                      <a:pt x="632" y="15"/>
                    </a:lnTo>
                    <a:lnTo>
                      <a:pt x="647" y="5"/>
                    </a:lnTo>
                    <a:lnTo>
                      <a:pt x="666" y="0"/>
                    </a:lnTo>
                    <a:lnTo>
                      <a:pt x="681" y="5"/>
                    </a:lnTo>
                    <a:lnTo>
                      <a:pt x="690" y="5"/>
                    </a:lnTo>
                    <a:lnTo>
                      <a:pt x="700" y="10"/>
                    </a:lnTo>
                    <a:lnTo>
                      <a:pt x="710" y="15"/>
                    </a:lnTo>
                    <a:lnTo>
                      <a:pt x="729" y="39"/>
                    </a:lnTo>
                    <a:lnTo>
                      <a:pt x="739" y="44"/>
                    </a:lnTo>
                    <a:lnTo>
                      <a:pt x="749" y="63"/>
                    </a:lnTo>
                    <a:lnTo>
                      <a:pt x="768" y="78"/>
                    </a:lnTo>
                    <a:lnTo>
                      <a:pt x="788" y="87"/>
                    </a:lnTo>
                    <a:lnTo>
                      <a:pt x="807" y="92"/>
                    </a:lnTo>
                    <a:lnTo>
                      <a:pt x="822" y="107"/>
                    </a:lnTo>
                    <a:lnTo>
                      <a:pt x="831" y="117"/>
                    </a:lnTo>
                    <a:lnTo>
                      <a:pt x="846" y="112"/>
                    </a:lnTo>
                    <a:lnTo>
                      <a:pt x="870" y="83"/>
                    </a:lnTo>
                    <a:lnTo>
                      <a:pt x="890" y="83"/>
                    </a:lnTo>
                    <a:lnTo>
                      <a:pt x="919" y="87"/>
                    </a:lnTo>
                    <a:lnTo>
                      <a:pt x="919" y="151"/>
                    </a:lnTo>
                    <a:lnTo>
                      <a:pt x="948" y="170"/>
                    </a:lnTo>
                    <a:lnTo>
                      <a:pt x="958" y="156"/>
                    </a:lnTo>
                    <a:lnTo>
                      <a:pt x="972" y="156"/>
                    </a:lnTo>
                    <a:lnTo>
                      <a:pt x="972" y="170"/>
                    </a:lnTo>
                    <a:lnTo>
                      <a:pt x="997" y="170"/>
                    </a:lnTo>
                    <a:lnTo>
                      <a:pt x="1006" y="180"/>
                    </a:lnTo>
                    <a:lnTo>
                      <a:pt x="1021" y="175"/>
                    </a:lnTo>
                    <a:lnTo>
                      <a:pt x="1045" y="185"/>
                    </a:lnTo>
                    <a:lnTo>
                      <a:pt x="1045" y="204"/>
                    </a:lnTo>
                    <a:lnTo>
                      <a:pt x="1040" y="214"/>
                    </a:lnTo>
                    <a:lnTo>
                      <a:pt x="1045" y="228"/>
                    </a:lnTo>
                    <a:lnTo>
                      <a:pt x="1045" y="243"/>
                    </a:lnTo>
                    <a:lnTo>
                      <a:pt x="1040" y="258"/>
                    </a:lnTo>
                    <a:lnTo>
                      <a:pt x="1031" y="272"/>
                    </a:lnTo>
                    <a:lnTo>
                      <a:pt x="1011" y="277"/>
                    </a:lnTo>
                    <a:lnTo>
                      <a:pt x="1006" y="282"/>
                    </a:lnTo>
                    <a:lnTo>
                      <a:pt x="1006" y="316"/>
                    </a:lnTo>
                    <a:lnTo>
                      <a:pt x="1011" y="340"/>
                    </a:lnTo>
                    <a:lnTo>
                      <a:pt x="1006" y="355"/>
                    </a:lnTo>
                    <a:lnTo>
                      <a:pt x="1011" y="379"/>
                    </a:lnTo>
                    <a:lnTo>
                      <a:pt x="1016" y="399"/>
                    </a:lnTo>
                    <a:lnTo>
                      <a:pt x="1016" y="418"/>
                    </a:lnTo>
                    <a:lnTo>
                      <a:pt x="1011" y="437"/>
                    </a:lnTo>
                    <a:lnTo>
                      <a:pt x="1001" y="452"/>
                    </a:lnTo>
                    <a:lnTo>
                      <a:pt x="1001" y="491"/>
                    </a:lnTo>
                    <a:lnTo>
                      <a:pt x="987" y="506"/>
                    </a:lnTo>
                    <a:lnTo>
                      <a:pt x="967" y="520"/>
                    </a:lnTo>
                    <a:lnTo>
                      <a:pt x="963" y="540"/>
                    </a:lnTo>
                    <a:lnTo>
                      <a:pt x="953" y="554"/>
                    </a:lnTo>
                    <a:lnTo>
                      <a:pt x="938" y="564"/>
                    </a:lnTo>
                    <a:lnTo>
                      <a:pt x="924" y="574"/>
                    </a:lnTo>
                    <a:lnTo>
                      <a:pt x="924" y="583"/>
                    </a:lnTo>
                    <a:lnTo>
                      <a:pt x="929" y="593"/>
                    </a:lnTo>
                    <a:lnTo>
                      <a:pt x="933" y="598"/>
                    </a:lnTo>
                    <a:lnTo>
                      <a:pt x="933" y="598"/>
                    </a:lnTo>
                    <a:lnTo>
                      <a:pt x="938" y="603"/>
                    </a:lnTo>
                    <a:lnTo>
                      <a:pt x="943" y="617"/>
                    </a:lnTo>
                    <a:lnTo>
                      <a:pt x="948" y="632"/>
                    </a:lnTo>
                    <a:lnTo>
                      <a:pt x="943" y="651"/>
                    </a:lnTo>
                    <a:lnTo>
                      <a:pt x="929" y="656"/>
                    </a:lnTo>
                    <a:lnTo>
                      <a:pt x="919" y="661"/>
                    </a:lnTo>
                    <a:lnTo>
                      <a:pt x="899" y="685"/>
                    </a:lnTo>
                    <a:lnTo>
                      <a:pt x="899" y="695"/>
                    </a:lnTo>
                    <a:lnTo>
                      <a:pt x="914" y="700"/>
                    </a:lnTo>
                    <a:lnTo>
                      <a:pt x="924" y="705"/>
                    </a:lnTo>
                    <a:lnTo>
                      <a:pt x="919" y="719"/>
                    </a:lnTo>
                    <a:lnTo>
                      <a:pt x="909" y="734"/>
                    </a:lnTo>
                    <a:lnTo>
                      <a:pt x="909" y="753"/>
                    </a:lnTo>
                    <a:lnTo>
                      <a:pt x="904" y="763"/>
                    </a:lnTo>
                    <a:lnTo>
                      <a:pt x="899" y="773"/>
                    </a:lnTo>
                    <a:lnTo>
                      <a:pt x="890" y="773"/>
                    </a:lnTo>
                    <a:lnTo>
                      <a:pt x="885" y="792"/>
                    </a:lnTo>
                    <a:lnTo>
                      <a:pt x="904" y="807"/>
                    </a:lnTo>
                    <a:lnTo>
                      <a:pt x="904" y="817"/>
                    </a:lnTo>
                    <a:lnTo>
                      <a:pt x="895" y="822"/>
                    </a:lnTo>
                    <a:lnTo>
                      <a:pt x="856" y="822"/>
                    </a:lnTo>
                    <a:lnTo>
                      <a:pt x="836" y="826"/>
                    </a:lnTo>
                    <a:lnTo>
                      <a:pt x="822" y="836"/>
                    </a:lnTo>
                    <a:lnTo>
                      <a:pt x="812" y="846"/>
                    </a:lnTo>
                    <a:lnTo>
                      <a:pt x="812" y="851"/>
                    </a:lnTo>
                    <a:lnTo>
                      <a:pt x="797" y="860"/>
                    </a:lnTo>
                    <a:lnTo>
                      <a:pt x="783" y="870"/>
                    </a:lnTo>
                    <a:lnTo>
                      <a:pt x="773" y="875"/>
                    </a:lnTo>
                    <a:lnTo>
                      <a:pt x="758" y="870"/>
                    </a:lnTo>
                    <a:lnTo>
                      <a:pt x="749" y="865"/>
                    </a:lnTo>
                    <a:lnTo>
                      <a:pt x="729" y="860"/>
                    </a:lnTo>
                    <a:lnTo>
                      <a:pt x="724" y="860"/>
                    </a:lnTo>
                    <a:lnTo>
                      <a:pt x="715" y="865"/>
                    </a:lnTo>
                    <a:lnTo>
                      <a:pt x="710" y="880"/>
                    </a:lnTo>
                    <a:lnTo>
                      <a:pt x="715" y="899"/>
                    </a:lnTo>
                    <a:lnTo>
                      <a:pt x="705" y="909"/>
                    </a:lnTo>
                    <a:lnTo>
                      <a:pt x="695" y="928"/>
                    </a:lnTo>
                    <a:lnTo>
                      <a:pt x="695" y="938"/>
                    </a:lnTo>
                    <a:lnTo>
                      <a:pt x="700" y="953"/>
                    </a:lnTo>
                    <a:lnTo>
                      <a:pt x="715" y="928"/>
                    </a:lnTo>
                    <a:lnTo>
                      <a:pt x="729" y="933"/>
                    </a:lnTo>
                    <a:lnTo>
                      <a:pt x="744" y="928"/>
                    </a:lnTo>
                    <a:lnTo>
                      <a:pt x="754" y="943"/>
                    </a:lnTo>
                    <a:lnTo>
                      <a:pt x="744" y="953"/>
                    </a:lnTo>
                    <a:lnTo>
                      <a:pt x="734" y="962"/>
                    </a:lnTo>
                    <a:lnTo>
                      <a:pt x="739" y="967"/>
                    </a:lnTo>
                    <a:lnTo>
                      <a:pt x="744" y="987"/>
                    </a:lnTo>
                    <a:lnTo>
                      <a:pt x="749" y="1001"/>
                    </a:lnTo>
                    <a:lnTo>
                      <a:pt x="749" y="1026"/>
                    </a:lnTo>
                    <a:lnTo>
                      <a:pt x="754" y="1031"/>
                    </a:lnTo>
                    <a:lnTo>
                      <a:pt x="763" y="1040"/>
                    </a:lnTo>
                    <a:lnTo>
                      <a:pt x="758" y="1055"/>
                    </a:lnTo>
                    <a:lnTo>
                      <a:pt x="754" y="1065"/>
                    </a:lnTo>
                    <a:lnTo>
                      <a:pt x="754" y="1118"/>
                    </a:lnTo>
                    <a:lnTo>
                      <a:pt x="739" y="1133"/>
                    </a:lnTo>
                    <a:lnTo>
                      <a:pt x="710" y="1137"/>
                    </a:lnTo>
                    <a:lnTo>
                      <a:pt x="671" y="1137"/>
                    </a:lnTo>
                    <a:lnTo>
                      <a:pt x="656" y="1147"/>
                    </a:lnTo>
                    <a:lnTo>
                      <a:pt x="637" y="1157"/>
                    </a:lnTo>
                    <a:lnTo>
                      <a:pt x="622" y="1162"/>
                    </a:lnTo>
                    <a:lnTo>
                      <a:pt x="598" y="1167"/>
                    </a:lnTo>
                    <a:lnTo>
                      <a:pt x="574" y="1172"/>
                    </a:lnTo>
                    <a:lnTo>
                      <a:pt x="559" y="1172"/>
                    </a:lnTo>
                    <a:lnTo>
                      <a:pt x="549" y="1176"/>
                    </a:lnTo>
                    <a:lnTo>
                      <a:pt x="540" y="1186"/>
                    </a:lnTo>
                    <a:lnTo>
                      <a:pt x="525" y="1181"/>
                    </a:lnTo>
                    <a:lnTo>
                      <a:pt x="515" y="1181"/>
                    </a:lnTo>
                    <a:lnTo>
                      <a:pt x="428" y="1181"/>
                    </a:lnTo>
                    <a:lnTo>
                      <a:pt x="418" y="1167"/>
                    </a:lnTo>
                    <a:lnTo>
                      <a:pt x="413" y="1137"/>
                    </a:lnTo>
                    <a:lnTo>
                      <a:pt x="413" y="1133"/>
                    </a:lnTo>
                    <a:lnTo>
                      <a:pt x="423" y="1128"/>
                    </a:lnTo>
                    <a:lnTo>
                      <a:pt x="438" y="1128"/>
                    </a:lnTo>
                    <a:lnTo>
                      <a:pt x="447" y="1123"/>
                    </a:lnTo>
                    <a:lnTo>
                      <a:pt x="457" y="1118"/>
                    </a:lnTo>
                    <a:lnTo>
                      <a:pt x="462" y="1099"/>
                    </a:lnTo>
                    <a:lnTo>
                      <a:pt x="486" y="1094"/>
                    </a:lnTo>
                    <a:lnTo>
                      <a:pt x="506" y="1094"/>
                    </a:lnTo>
                    <a:lnTo>
                      <a:pt x="515" y="1089"/>
                    </a:lnTo>
                    <a:lnTo>
                      <a:pt x="525" y="1079"/>
                    </a:lnTo>
                    <a:lnTo>
                      <a:pt x="535" y="1069"/>
                    </a:lnTo>
                    <a:lnTo>
                      <a:pt x="540" y="1060"/>
                    </a:lnTo>
                    <a:lnTo>
                      <a:pt x="545" y="1050"/>
                    </a:lnTo>
                    <a:lnTo>
                      <a:pt x="535" y="1031"/>
                    </a:lnTo>
                    <a:lnTo>
                      <a:pt x="525" y="1016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56F880F-8CD1-3EF1-F821-ACC8F4823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3027" y="4815002"/>
                <a:ext cx="468970" cy="334283"/>
              </a:xfrm>
              <a:custGeom>
                <a:avLst/>
                <a:gdLst>
                  <a:gd name="T0" fmla="*/ 666 w 1657"/>
                  <a:gd name="T1" fmla="*/ 1162 h 1176"/>
                  <a:gd name="T2" fmla="*/ 612 w 1657"/>
                  <a:gd name="T3" fmla="*/ 1128 h 1176"/>
                  <a:gd name="T4" fmla="*/ 554 w 1657"/>
                  <a:gd name="T5" fmla="*/ 1103 h 1176"/>
                  <a:gd name="T6" fmla="*/ 501 w 1657"/>
                  <a:gd name="T7" fmla="*/ 1108 h 1176"/>
                  <a:gd name="T8" fmla="*/ 437 w 1657"/>
                  <a:gd name="T9" fmla="*/ 1094 h 1176"/>
                  <a:gd name="T10" fmla="*/ 394 w 1657"/>
                  <a:gd name="T11" fmla="*/ 1094 h 1176"/>
                  <a:gd name="T12" fmla="*/ 384 w 1657"/>
                  <a:gd name="T13" fmla="*/ 1094 h 1176"/>
                  <a:gd name="T14" fmla="*/ 262 w 1657"/>
                  <a:gd name="T15" fmla="*/ 1074 h 1176"/>
                  <a:gd name="T16" fmla="*/ 233 w 1657"/>
                  <a:gd name="T17" fmla="*/ 1045 h 1176"/>
                  <a:gd name="T18" fmla="*/ 228 w 1657"/>
                  <a:gd name="T19" fmla="*/ 933 h 1176"/>
                  <a:gd name="T20" fmla="*/ 267 w 1657"/>
                  <a:gd name="T21" fmla="*/ 841 h 1176"/>
                  <a:gd name="T22" fmla="*/ 112 w 1657"/>
                  <a:gd name="T23" fmla="*/ 797 h 1176"/>
                  <a:gd name="T24" fmla="*/ 63 w 1657"/>
                  <a:gd name="T25" fmla="*/ 768 h 1176"/>
                  <a:gd name="T26" fmla="*/ 19 w 1657"/>
                  <a:gd name="T27" fmla="*/ 632 h 1176"/>
                  <a:gd name="T28" fmla="*/ 107 w 1657"/>
                  <a:gd name="T29" fmla="*/ 583 h 1176"/>
                  <a:gd name="T30" fmla="*/ 107 w 1657"/>
                  <a:gd name="T31" fmla="*/ 486 h 1176"/>
                  <a:gd name="T32" fmla="*/ 185 w 1657"/>
                  <a:gd name="T33" fmla="*/ 467 h 1176"/>
                  <a:gd name="T34" fmla="*/ 233 w 1657"/>
                  <a:gd name="T35" fmla="*/ 418 h 1176"/>
                  <a:gd name="T36" fmla="*/ 272 w 1657"/>
                  <a:gd name="T37" fmla="*/ 331 h 1176"/>
                  <a:gd name="T38" fmla="*/ 238 w 1657"/>
                  <a:gd name="T39" fmla="*/ 170 h 1176"/>
                  <a:gd name="T40" fmla="*/ 253 w 1657"/>
                  <a:gd name="T41" fmla="*/ 83 h 1176"/>
                  <a:gd name="T42" fmla="*/ 350 w 1657"/>
                  <a:gd name="T43" fmla="*/ 24 h 1176"/>
                  <a:gd name="T44" fmla="*/ 447 w 1657"/>
                  <a:gd name="T45" fmla="*/ 34 h 1176"/>
                  <a:gd name="T46" fmla="*/ 544 w 1657"/>
                  <a:gd name="T47" fmla="*/ 54 h 1176"/>
                  <a:gd name="T48" fmla="*/ 646 w 1657"/>
                  <a:gd name="T49" fmla="*/ 73 h 1176"/>
                  <a:gd name="T50" fmla="*/ 753 w 1657"/>
                  <a:gd name="T51" fmla="*/ 170 h 1176"/>
                  <a:gd name="T52" fmla="*/ 831 w 1657"/>
                  <a:gd name="T53" fmla="*/ 131 h 1176"/>
                  <a:gd name="T54" fmla="*/ 899 w 1657"/>
                  <a:gd name="T55" fmla="*/ 78 h 1176"/>
                  <a:gd name="T56" fmla="*/ 1001 w 1657"/>
                  <a:gd name="T57" fmla="*/ 131 h 1176"/>
                  <a:gd name="T58" fmla="*/ 982 w 1657"/>
                  <a:gd name="T59" fmla="*/ 267 h 1176"/>
                  <a:gd name="T60" fmla="*/ 1040 w 1657"/>
                  <a:gd name="T61" fmla="*/ 360 h 1176"/>
                  <a:gd name="T62" fmla="*/ 1123 w 1657"/>
                  <a:gd name="T63" fmla="*/ 520 h 1176"/>
                  <a:gd name="T64" fmla="*/ 1225 w 1657"/>
                  <a:gd name="T65" fmla="*/ 574 h 1176"/>
                  <a:gd name="T66" fmla="*/ 1300 w 1657"/>
                  <a:gd name="T67" fmla="*/ 583 h 1176"/>
                  <a:gd name="T68" fmla="*/ 1346 w 1657"/>
                  <a:gd name="T69" fmla="*/ 613 h 1176"/>
                  <a:gd name="T70" fmla="*/ 1419 w 1657"/>
                  <a:gd name="T71" fmla="*/ 685 h 1176"/>
                  <a:gd name="T72" fmla="*/ 1521 w 1657"/>
                  <a:gd name="T73" fmla="*/ 812 h 1176"/>
                  <a:gd name="T74" fmla="*/ 1599 w 1657"/>
                  <a:gd name="T75" fmla="*/ 851 h 1176"/>
                  <a:gd name="T76" fmla="*/ 1638 w 1657"/>
                  <a:gd name="T77" fmla="*/ 972 h 1176"/>
                  <a:gd name="T78" fmla="*/ 1643 w 1657"/>
                  <a:gd name="T79" fmla="*/ 1089 h 1176"/>
                  <a:gd name="T80" fmla="*/ 1580 w 1657"/>
                  <a:gd name="T81" fmla="*/ 1074 h 1176"/>
                  <a:gd name="T82" fmla="*/ 1531 w 1657"/>
                  <a:gd name="T83" fmla="*/ 1060 h 1176"/>
                  <a:gd name="T84" fmla="*/ 1541 w 1657"/>
                  <a:gd name="T85" fmla="*/ 1123 h 1176"/>
                  <a:gd name="T86" fmla="*/ 1478 w 1657"/>
                  <a:gd name="T87" fmla="*/ 1152 h 1176"/>
                  <a:gd name="T88" fmla="*/ 1395 w 1657"/>
                  <a:gd name="T89" fmla="*/ 1147 h 1176"/>
                  <a:gd name="T90" fmla="*/ 1332 w 1657"/>
                  <a:gd name="T91" fmla="*/ 1162 h 1176"/>
                  <a:gd name="T92" fmla="*/ 1283 w 1657"/>
                  <a:gd name="T93" fmla="*/ 1133 h 1176"/>
                  <a:gd name="T94" fmla="*/ 1230 w 1657"/>
                  <a:gd name="T95" fmla="*/ 1142 h 1176"/>
                  <a:gd name="T96" fmla="*/ 1176 w 1657"/>
                  <a:gd name="T97" fmla="*/ 1137 h 1176"/>
                  <a:gd name="T98" fmla="*/ 1084 w 1657"/>
                  <a:gd name="T99" fmla="*/ 1133 h 1176"/>
                  <a:gd name="T100" fmla="*/ 928 w 1657"/>
                  <a:gd name="T101" fmla="*/ 1084 h 1176"/>
                  <a:gd name="T102" fmla="*/ 880 w 1657"/>
                  <a:gd name="T103" fmla="*/ 1103 h 1176"/>
                  <a:gd name="T104" fmla="*/ 836 w 1657"/>
                  <a:gd name="T105" fmla="*/ 1084 h 1176"/>
                  <a:gd name="T106" fmla="*/ 792 w 1657"/>
                  <a:gd name="T107" fmla="*/ 1084 h 1176"/>
                  <a:gd name="T108" fmla="*/ 724 w 1657"/>
                  <a:gd name="T109" fmla="*/ 1094 h 1176"/>
                  <a:gd name="T110" fmla="*/ 87 w 1657"/>
                  <a:gd name="T111" fmla="*/ 603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7" h="1176">
                    <a:moveTo>
                      <a:pt x="714" y="1113"/>
                    </a:moveTo>
                    <a:lnTo>
                      <a:pt x="705" y="1123"/>
                    </a:lnTo>
                    <a:lnTo>
                      <a:pt x="705" y="1172"/>
                    </a:lnTo>
                    <a:lnTo>
                      <a:pt x="695" y="1176"/>
                    </a:lnTo>
                    <a:lnTo>
                      <a:pt x="690" y="1172"/>
                    </a:lnTo>
                    <a:lnTo>
                      <a:pt x="685" y="1172"/>
                    </a:lnTo>
                    <a:lnTo>
                      <a:pt x="671" y="1167"/>
                    </a:lnTo>
                    <a:lnTo>
                      <a:pt x="666" y="1162"/>
                    </a:lnTo>
                    <a:lnTo>
                      <a:pt x="666" y="1147"/>
                    </a:lnTo>
                    <a:lnTo>
                      <a:pt x="656" y="1133"/>
                    </a:lnTo>
                    <a:lnTo>
                      <a:pt x="651" y="1128"/>
                    </a:lnTo>
                    <a:lnTo>
                      <a:pt x="646" y="1123"/>
                    </a:lnTo>
                    <a:lnTo>
                      <a:pt x="646" y="1118"/>
                    </a:lnTo>
                    <a:lnTo>
                      <a:pt x="637" y="1118"/>
                    </a:lnTo>
                    <a:lnTo>
                      <a:pt x="632" y="1123"/>
                    </a:lnTo>
                    <a:lnTo>
                      <a:pt x="612" y="1128"/>
                    </a:lnTo>
                    <a:lnTo>
                      <a:pt x="583" y="1128"/>
                    </a:lnTo>
                    <a:lnTo>
                      <a:pt x="588" y="1118"/>
                    </a:lnTo>
                    <a:lnTo>
                      <a:pt x="588" y="1108"/>
                    </a:lnTo>
                    <a:lnTo>
                      <a:pt x="583" y="1108"/>
                    </a:lnTo>
                    <a:lnTo>
                      <a:pt x="578" y="1103"/>
                    </a:lnTo>
                    <a:lnTo>
                      <a:pt x="564" y="1103"/>
                    </a:lnTo>
                    <a:lnTo>
                      <a:pt x="559" y="1099"/>
                    </a:lnTo>
                    <a:lnTo>
                      <a:pt x="554" y="1103"/>
                    </a:lnTo>
                    <a:lnTo>
                      <a:pt x="549" y="1108"/>
                    </a:lnTo>
                    <a:lnTo>
                      <a:pt x="525" y="1108"/>
                    </a:lnTo>
                    <a:lnTo>
                      <a:pt x="525" y="1103"/>
                    </a:lnTo>
                    <a:lnTo>
                      <a:pt x="515" y="1103"/>
                    </a:lnTo>
                    <a:lnTo>
                      <a:pt x="515" y="1108"/>
                    </a:lnTo>
                    <a:lnTo>
                      <a:pt x="510" y="1113"/>
                    </a:lnTo>
                    <a:lnTo>
                      <a:pt x="501" y="1113"/>
                    </a:lnTo>
                    <a:lnTo>
                      <a:pt x="501" y="1108"/>
                    </a:lnTo>
                    <a:lnTo>
                      <a:pt x="491" y="1103"/>
                    </a:lnTo>
                    <a:lnTo>
                      <a:pt x="476" y="1103"/>
                    </a:lnTo>
                    <a:lnTo>
                      <a:pt x="476" y="1099"/>
                    </a:lnTo>
                    <a:lnTo>
                      <a:pt x="452" y="1099"/>
                    </a:lnTo>
                    <a:lnTo>
                      <a:pt x="452" y="1094"/>
                    </a:lnTo>
                    <a:lnTo>
                      <a:pt x="447" y="1094"/>
                    </a:lnTo>
                    <a:lnTo>
                      <a:pt x="442" y="1099"/>
                    </a:lnTo>
                    <a:lnTo>
                      <a:pt x="437" y="1094"/>
                    </a:lnTo>
                    <a:lnTo>
                      <a:pt x="433" y="1099"/>
                    </a:lnTo>
                    <a:lnTo>
                      <a:pt x="428" y="1094"/>
                    </a:lnTo>
                    <a:lnTo>
                      <a:pt x="428" y="1089"/>
                    </a:lnTo>
                    <a:lnTo>
                      <a:pt x="418" y="1089"/>
                    </a:lnTo>
                    <a:lnTo>
                      <a:pt x="418" y="1084"/>
                    </a:lnTo>
                    <a:lnTo>
                      <a:pt x="413" y="1089"/>
                    </a:lnTo>
                    <a:lnTo>
                      <a:pt x="408" y="1094"/>
                    </a:lnTo>
                    <a:lnTo>
                      <a:pt x="394" y="1094"/>
                    </a:lnTo>
                    <a:lnTo>
                      <a:pt x="394" y="1089"/>
                    </a:lnTo>
                    <a:lnTo>
                      <a:pt x="398" y="1084"/>
                    </a:lnTo>
                    <a:lnTo>
                      <a:pt x="394" y="1084"/>
                    </a:lnTo>
                    <a:lnTo>
                      <a:pt x="394" y="1079"/>
                    </a:lnTo>
                    <a:lnTo>
                      <a:pt x="389" y="1084"/>
                    </a:lnTo>
                    <a:lnTo>
                      <a:pt x="389" y="1089"/>
                    </a:lnTo>
                    <a:lnTo>
                      <a:pt x="384" y="1089"/>
                    </a:lnTo>
                    <a:lnTo>
                      <a:pt x="384" y="1094"/>
                    </a:lnTo>
                    <a:lnTo>
                      <a:pt x="384" y="1089"/>
                    </a:lnTo>
                    <a:lnTo>
                      <a:pt x="379" y="1094"/>
                    </a:lnTo>
                    <a:lnTo>
                      <a:pt x="379" y="1089"/>
                    </a:lnTo>
                    <a:lnTo>
                      <a:pt x="369" y="1089"/>
                    </a:lnTo>
                    <a:lnTo>
                      <a:pt x="364" y="1084"/>
                    </a:lnTo>
                    <a:lnTo>
                      <a:pt x="364" y="1079"/>
                    </a:lnTo>
                    <a:lnTo>
                      <a:pt x="262" y="1079"/>
                    </a:lnTo>
                    <a:lnTo>
                      <a:pt x="262" y="1074"/>
                    </a:lnTo>
                    <a:lnTo>
                      <a:pt x="258" y="1074"/>
                    </a:lnTo>
                    <a:lnTo>
                      <a:pt x="253" y="1079"/>
                    </a:lnTo>
                    <a:lnTo>
                      <a:pt x="248" y="1079"/>
                    </a:lnTo>
                    <a:lnTo>
                      <a:pt x="243" y="1074"/>
                    </a:lnTo>
                    <a:lnTo>
                      <a:pt x="233" y="1074"/>
                    </a:lnTo>
                    <a:lnTo>
                      <a:pt x="228" y="1069"/>
                    </a:lnTo>
                    <a:lnTo>
                      <a:pt x="223" y="1069"/>
                    </a:lnTo>
                    <a:lnTo>
                      <a:pt x="233" y="1045"/>
                    </a:lnTo>
                    <a:lnTo>
                      <a:pt x="223" y="1035"/>
                    </a:lnTo>
                    <a:lnTo>
                      <a:pt x="214" y="1006"/>
                    </a:lnTo>
                    <a:lnTo>
                      <a:pt x="199" y="997"/>
                    </a:lnTo>
                    <a:lnTo>
                      <a:pt x="189" y="977"/>
                    </a:lnTo>
                    <a:lnTo>
                      <a:pt x="204" y="967"/>
                    </a:lnTo>
                    <a:lnTo>
                      <a:pt x="209" y="958"/>
                    </a:lnTo>
                    <a:lnTo>
                      <a:pt x="209" y="933"/>
                    </a:lnTo>
                    <a:lnTo>
                      <a:pt x="228" y="933"/>
                    </a:lnTo>
                    <a:lnTo>
                      <a:pt x="248" y="928"/>
                    </a:lnTo>
                    <a:lnTo>
                      <a:pt x="258" y="924"/>
                    </a:lnTo>
                    <a:lnTo>
                      <a:pt x="262" y="914"/>
                    </a:lnTo>
                    <a:lnTo>
                      <a:pt x="258" y="890"/>
                    </a:lnTo>
                    <a:lnTo>
                      <a:pt x="262" y="870"/>
                    </a:lnTo>
                    <a:lnTo>
                      <a:pt x="267" y="865"/>
                    </a:lnTo>
                    <a:lnTo>
                      <a:pt x="272" y="856"/>
                    </a:lnTo>
                    <a:lnTo>
                      <a:pt x="267" y="841"/>
                    </a:lnTo>
                    <a:lnTo>
                      <a:pt x="258" y="831"/>
                    </a:lnTo>
                    <a:lnTo>
                      <a:pt x="238" y="822"/>
                    </a:lnTo>
                    <a:lnTo>
                      <a:pt x="219" y="817"/>
                    </a:lnTo>
                    <a:lnTo>
                      <a:pt x="180" y="817"/>
                    </a:lnTo>
                    <a:lnTo>
                      <a:pt x="160" y="822"/>
                    </a:lnTo>
                    <a:lnTo>
                      <a:pt x="146" y="817"/>
                    </a:lnTo>
                    <a:lnTo>
                      <a:pt x="131" y="807"/>
                    </a:lnTo>
                    <a:lnTo>
                      <a:pt x="112" y="797"/>
                    </a:lnTo>
                    <a:lnTo>
                      <a:pt x="102" y="792"/>
                    </a:lnTo>
                    <a:lnTo>
                      <a:pt x="117" y="787"/>
                    </a:lnTo>
                    <a:lnTo>
                      <a:pt x="117" y="778"/>
                    </a:lnTo>
                    <a:lnTo>
                      <a:pt x="112" y="768"/>
                    </a:lnTo>
                    <a:lnTo>
                      <a:pt x="102" y="758"/>
                    </a:lnTo>
                    <a:lnTo>
                      <a:pt x="83" y="758"/>
                    </a:lnTo>
                    <a:lnTo>
                      <a:pt x="73" y="763"/>
                    </a:lnTo>
                    <a:lnTo>
                      <a:pt x="63" y="768"/>
                    </a:lnTo>
                    <a:lnTo>
                      <a:pt x="53" y="768"/>
                    </a:lnTo>
                    <a:lnTo>
                      <a:pt x="39" y="763"/>
                    </a:lnTo>
                    <a:lnTo>
                      <a:pt x="19" y="758"/>
                    </a:lnTo>
                    <a:lnTo>
                      <a:pt x="5" y="739"/>
                    </a:lnTo>
                    <a:lnTo>
                      <a:pt x="0" y="715"/>
                    </a:lnTo>
                    <a:lnTo>
                      <a:pt x="10" y="700"/>
                    </a:lnTo>
                    <a:lnTo>
                      <a:pt x="19" y="695"/>
                    </a:lnTo>
                    <a:lnTo>
                      <a:pt x="19" y="632"/>
                    </a:lnTo>
                    <a:lnTo>
                      <a:pt x="14" y="613"/>
                    </a:lnTo>
                    <a:lnTo>
                      <a:pt x="19" y="603"/>
                    </a:lnTo>
                    <a:lnTo>
                      <a:pt x="24" y="588"/>
                    </a:lnTo>
                    <a:lnTo>
                      <a:pt x="44" y="588"/>
                    </a:lnTo>
                    <a:lnTo>
                      <a:pt x="53" y="593"/>
                    </a:lnTo>
                    <a:lnTo>
                      <a:pt x="102" y="593"/>
                    </a:lnTo>
                    <a:lnTo>
                      <a:pt x="107" y="588"/>
                    </a:lnTo>
                    <a:lnTo>
                      <a:pt x="107" y="583"/>
                    </a:lnTo>
                    <a:lnTo>
                      <a:pt x="107" y="554"/>
                    </a:lnTo>
                    <a:lnTo>
                      <a:pt x="102" y="540"/>
                    </a:lnTo>
                    <a:lnTo>
                      <a:pt x="92" y="515"/>
                    </a:lnTo>
                    <a:lnTo>
                      <a:pt x="87" y="501"/>
                    </a:lnTo>
                    <a:lnTo>
                      <a:pt x="87" y="496"/>
                    </a:lnTo>
                    <a:lnTo>
                      <a:pt x="92" y="491"/>
                    </a:lnTo>
                    <a:lnTo>
                      <a:pt x="97" y="486"/>
                    </a:lnTo>
                    <a:lnTo>
                      <a:pt x="107" y="486"/>
                    </a:lnTo>
                    <a:lnTo>
                      <a:pt x="112" y="491"/>
                    </a:lnTo>
                    <a:lnTo>
                      <a:pt x="136" y="491"/>
                    </a:lnTo>
                    <a:lnTo>
                      <a:pt x="136" y="452"/>
                    </a:lnTo>
                    <a:lnTo>
                      <a:pt x="141" y="442"/>
                    </a:lnTo>
                    <a:lnTo>
                      <a:pt x="151" y="442"/>
                    </a:lnTo>
                    <a:lnTo>
                      <a:pt x="160" y="447"/>
                    </a:lnTo>
                    <a:lnTo>
                      <a:pt x="170" y="457"/>
                    </a:lnTo>
                    <a:lnTo>
                      <a:pt x="185" y="467"/>
                    </a:lnTo>
                    <a:lnTo>
                      <a:pt x="209" y="467"/>
                    </a:lnTo>
                    <a:lnTo>
                      <a:pt x="219" y="462"/>
                    </a:lnTo>
                    <a:lnTo>
                      <a:pt x="233" y="462"/>
                    </a:lnTo>
                    <a:lnTo>
                      <a:pt x="248" y="452"/>
                    </a:lnTo>
                    <a:lnTo>
                      <a:pt x="253" y="438"/>
                    </a:lnTo>
                    <a:lnTo>
                      <a:pt x="243" y="428"/>
                    </a:lnTo>
                    <a:lnTo>
                      <a:pt x="233" y="423"/>
                    </a:lnTo>
                    <a:lnTo>
                      <a:pt x="233" y="418"/>
                    </a:lnTo>
                    <a:lnTo>
                      <a:pt x="243" y="418"/>
                    </a:lnTo>
                    <a:lnTo>
                      <a:pt x="262" y="408"/>
                    </a:lnTo>
                    <a:lnTo>
                      <a:pt x="267" y="394"/>
                    </a:lnTo>
                    <a:lnTo>
                      <a:pt x="267" y="379"/>
                    </a:lnTo>
                    <a:lnTo>
                      <a:pt x="262" y="369"/>
                    </a:lnTo>
                    <a:lnTo>
                      <a:pt x="267" y="355"/>
                    </a:lnTo>
                    <a:lnTo>
                      <a:pt x="282" y="345"/>
                    </a:lnTo>
                    <a:lnTo>
                      <a:pt x="272" y="331"/>
                    </a:lnTo>
                    <a:lnTo>
                      <a:pt x="262" y="321"/>
                    </a:lnTo>
                    <a:lnTo>
                      <a:pt x="248" y="277"/>
                    </a:lnTo>
                    <a:lnTo>
                      <a:pt x="267" y="258"/>
                    </a:lnTo>
                    <a:lnTo>
                      <a:pt x="248" y="253"/>
                    </a:lnTo>
                    <a:lnTo>
                      <a:pt x="238" y="248"/>
                    </a:lnTo>
                    <a:lnTo>
                      <a:pt x="238" y="219"/>
                    </a:lnTo>
                    <a:lnTo>
                      <a:pt x="248" y="199"/>
                    </a:lnTo>
                    <a:lnTo>
                      <a:pt x="238" y="170"/>
                    </a:lnTo>
                    <a:lnTo>
                      <a:pt x="243" y="156"/>
                    </a:lnTo>
                    <a:lnTo>
                      <a:pt x="233" y="146"/>
                    </a:lnTo>
                    <a:lnTo>
                      <a:pt x="228" y="131"/>
                    </a:lnTo>
                    <a:lnTo>
                      <a:pt x="233" y="126"/>
                    </a:lnTo>
                    <a:lnTo>
                      <a:pt x="238" y="112"/>
                    </a:lnTo>
                    <a:lnTo>
                      <a:pt x="243" y="107"/>
                    </a:lnTo>
                    <a:lnTo>
                      <a:pt x="248" y="97"/>
                    </a:lnTo>
                    <a:lnTo>
                      <a:pt x="253" y="83"/>
                    </a:lnTo>
                    <a:lnTo>
                      <a:pt x="262" y="78"/>
                    </a:lnTo>
                    <a:lnTo>
                      <a:pt x="287" y="73"/>
                    </a:lnTo>
                    <a:lnTo>
                      <a:pt x="296" y="63"/>
                    </a:lnTo>
                    <a:lnTo>
                      <a:pt x="306" y="58"/>
                    </a:lnTo>
                    <a:lnTo>
                      <a:pt x="321" y="49"/>
                    </a:lnTo>
                    <a:lnTo>
                      <a:pt x="330" y="44"/>
                    </a:lnTo>
                    <a:lnTo>
                      <a:pt x="345" y="29"/>
                    </a:lnTo>
                    <a:lnTo>
                      <a:pt x="350" y="24"/>
                    </a:lnTo>
                    <a:lnTo>
                      <a:pt x="374" y="10"/>
                    </a:lnTo>
                    <a:lnTo>
                      <a:pt x="394" y="5"/>
                    </a:lnTo>
                    <a:lnTo>
                      <a:pt x="408" y="0"/>
                    </a:lnTo>
                    <a:lnTo>
                      <a:pt x="418" y="5"/>
                    </a:lnTo>
                    <a:lnTo>
                      <a:pt x="418" y="39"/>
                    </a:lnTo>
                    <a:lnTo>
                      <a:pt x="423" y="49"/>
                    </a:lnTo>
                    <a:lnTo>
                      <a:pt x="437" y="39"/>
                    </a:lnTo>
                    <a:lnTo>
                      <a:pt x="447" y="34"/>
                    </a:lnTo>
                    <a:lnTo>
                      <a:pt x="457" y="29"/>
                    </a:lnTo>
                    <a:lnTo>
                      <a:pt x="476" y="29"/>
                    </a:lnTo>
                    <a:lnTo>
                      <a:pt x="491" y="24"/>
                    </a:lnTo>
                    <a:lnTo>
                      <a:pt x="501" y="24"/>
                    </a:lnTo>
                    <a:lnTo>
                      <a:pt x="515" y="19"/>
                    </a:lnTo>
                    <a:lnTo>
                      <a:pt x="525" y="24"/>
                    </a:lnTo>
                    <a:lnTo>
                      <a:pt x="535" y="39"/>
                    </a:lnTo>
                    <a:lnTo>
                      <a:pt x="544" y="54"/>
                    </a:lnTo>
                    <a:lnTo>
                      <a:pt x="559" y="58"/>
                    </a:lnTo>
                    <a:lnTo>
                      <a:pt x="573" y="63"/>
                    </a:lnTo>
                    <a:lnTo>
                      <a:pt x="588" y="68"/>
                    </a:lnTo>
                    <a:lnTo>
                      <a:pt x="593" y="83"/>
                    </a:lnTo>
                    <a:lnTo>
                      <a:pt x="612" y="68"/>
                    </a:lnTo>
                    <a:lnTo>
                      <a:pt x="627" y="63"/>
                    </a:lnTo>
                    <a:lnTo>
                      <a:pt x="642" y="68"/>
                    </a:lnTo>
                    <a:lnTo>
                      <a:pt x="646" y="73"/>
                    </a:lnTo>
                    <a:lnTo>
                      <a:pt x="656" y="88"/>
                    </a:lnTo>
                    <a:lnTo>
                      <a:pt x="666" y="102"/>
                    </a:lnTo>
                    <a:lnTo>
                      <a:pt x="676" y="126"/>
                    </a:lnTo>
                    <a:lnTo>
                      <a:pt x="690" y="141"/>
                    </a:lnTo>
                    <a:lnTo>
                      <a:pt x="705" y="151"/>
                    </a:lnTo>
                    <a:lnTo>
                      <a:pt x="729" y="160"/>
                    </a:lnTo>
                    <a:lnTo>
                      <a:pt x="744" y="165"/>
                    </a:lnTo>
                    <a:lnTo>
                      <a:pt x="753" y="170"/>
                    </a:lnTo>
                    <a:lnTo>
                      <a:pt x="758" y="180"/>
                    </a:lnTo>
                    <a:lnTo>
                      <a:pt x="787" y="180"/>
                    </a:lnTo>
                    <a:lnTo>
                      <a:pt x="792" y="175"/>
                    </a:lnTo>
                    <a:lnTo>
                      <a:pt x="792" y="156"/>
                    </a:lnTo>
                    <a:lnTo>
                      <a:pt x="797" y="141"/>
                    </a:lnTo>
                    <a:lnTo>
                      <a:pt x="812" y="131"/>
                    </a:lnTo>
                    <a:lnTo>
                      <a:pt x="821" y="131"/>
                    </a:lnTo>
                    <a:lnTo>
                      <a:pt x="831" y="131"/>
                    </a:lnTo>
                    <a:lnTo>
                      <a:pt x="841" y="126"/>
                    </a:lnTo>
                    <a:lnTo>
                      <a:pt x="846" y="107"/>
                    </a:lnTo>
                    <a:lnTo>
                      <a:pt x="846" y="92"/>
                    </a:lnTo>
                    <a:lnTo>
                      <a:pt x="855" y="88"/>
                    </a:lnTo>
                    <a:lnTo>
                      <a:pt x="865" y="83"/>
                    </a:lnTo>
                    <a:lnTo>
                      <a:pt x="880" y="92"/>
                    </a:lnTo>
                    <a:lnTo>
                      <a:pt x="889" y="83"/>
                    </a:lnTo>
                    <a:lnTo>
                      <a:pt x="899" y="78"/>
                    </a:lnTo>
                    <a:lnTo>
                      <a:pt x="923" y="68"/>
                    </a:lnTo>
                    <a:lnTo>
                      <a:pt x="943" y="73"/>
                    </a:lnTo>
                    <a:lnTo>
                      <a:pt x="957" y="83"/>
                    </a:lnTo>
                    <a:lnTo>
                      <a:pt x="972" y="88"/>
                    </a:lnTo>
                    <a:lnTo>
                      <a:pt x="982" y="92"/>
                    </a:lnTo>
                    <a:lnTo>
                      <a:pt x="992" y="102"/>
                    </a:lnTo>
                    <a:lnTo>
                      <a:pt x="992" y="112"/>
                    </a:lnTo>
                    <a:lnTo>
                      <a:pt x="1001" y="131"/>
                    </a:lnTo>
                    <a:lnTo>
                      <a:pt x="996" y="136"/>
                    </a:lnTo>
                    <a:lnTo>
                      <a:pt x="996" y="151"/>
                    </a:lnTo>
                    <a:lnTo>
                      <a:pt x="1001" y="175"/>
                    </a:lnTo>
                    <a:lnTo>
                      <a:pt x="996" y="190"/>
                    </a:lnTo>
                    <a:lnTo>
                      <a:pt x="982" y="199"/>
                    </a:lnTo>
                    <a:lnTo>
                      <a:pt x="977" y="204"/>
                    </a:lnTo>
                    <a:lnTo>
                      <a:pt x="977" y="243"/>
                    </a:lnTo>
                    <a:lnTo>
                      <a:pt x="982" y="267"/>
                    </a:lnTo>
                    <a:lnTo>
                      <a:pt x="987" y="287"/>
                    </a:lnTo>
                    <a:lnTo>
                      <a:pt x="987" y="301"/>
                    </a:lnTo>
                    <a:lnTo>
                      <a:pt x="982" y="306"/>
                    </a:lnTo>
                    <a:lnTo>
                      <a:pt x="972" y="316"/>
                    </a:lnTo>
                    <a:lnTo>
                      <a:pt x="977" y="331"/>
                    </a:lnTo>
                    <a:lnTo>
                      <a:pt x="987" y="340"/>
                    </a:lnTo>
                    <a:lnTo>
                      <a:pt x="1016" y="350"/>
                    </a:lnTo>
                    <a:lnTo>
                      <a:pt x="1040" y="360"/>
                    </a:lnTo>
                    <a:lnTo>
                      <a:pt x="1064" y="369"/>
                    </a:lnTo>
                    <a:lnTo>
                      <a:pt x="1084" y="384"/>
                    </a:lnTo>
                    <a:lnTo>
                      <a:pt x="1084" y="394"/>
                    </a:lnTo>
                    <a:lnTo>
                      <a:pt x="1089" y="394"/>
                    </a:lnTo>
                    <a:lnTo>
                      <a:pt x="1084" y="418"/>
                    </a:lnTo>
                    <a:lnTo>
                      <a:pt x="1098" y="452"/>
                    </a:lnTo>
                    <a:lnTo>
                      <a:pt x="1118" y="496"/>
                    </a:lnTo>
                    <a:lnTo>
                      <a:pt x="1123" y="520"/>
                    </a:lnTo>
                    <a:lnTo>
                      <a:pt x="1132" y="530"/>
                    </a:lnTo>
                    <a:lnTo>
                      <a:pt x="1147" y="530"/>
                    </a:lnTo>
                    <a:lnTo>
                      <a:pt x="1162" y="525"/>
                    </a:lnTo>
                    <a:lnTo>
                      <a:pt x="1181" y="520"/>
                    </a:lnTo>
                    <a:lnTo>
                      <a:pt x="1201" y="520"/>
                    </a:lnTo>
                    <a:lnTo>
                      <a:pt x="1210" y="530"/>
                    </a:lnTo>
                    <a:lnTo>
                      <a:pt x="1220" y="554"/>
                    </a:lnTo>
                    <a:lnTo>
                      <a:pt x="1225" y="574"/>
                    </a:lnTo>
                    <a:lnTo>
                      <a:pt x="1230" y="583"/>
                    </a:lnTo>
                    <a:lnTo>
                      <a:pt x="1235" y="593"/>
                    </a:lnTo>
                    <a:lnTo>
                      <a:pt x="1259" y="593"/>
                    </a:lnTo>
                    <a:lnTo>
                      <a:pt x="1269" y="583"/>
                    </a:lnTo>
                    <a:lnTo>
                      <a:pt x="1278" y="574"/>
                    </a:lnTo>
                    <a:lnTo>
                      <a:pt x="1293" y="574"/>
                    </a:lnTo>
                    <a:lnTo>
                      <a:pt x="1303" y="578"/>
                    </a:lnTo>
                    <a:lnTo>
                      <a:pt x="1300" y="583"/>
                    </a:lnTo>
                    <a:lnTo>
                      <a:pt x="1303" y="583"/>
                    </a:lnTo>
                    <a:lnTo>
                      <a:pt x="1298" y="588"/>
                    </a:lnTo>
                    <a:lnTo>
                      <a:pt x="1298" y="593"/>
                    </a:lnTo>
                    <a:lnTo>
                      <a:pt x="1298" y="603"/>
                    </a:lnTo>
                    <a:lnTo>
                      <a:pt x="1303" y="608"/>
                    </a:lnTo>
                    <a:lnTo>
                      <a:pt x="1322" y="622"/>
                    </a:lnTo>
                    <a:lnTo>
                      <a:pt x="1332" y="617"/>
                    </a:lnTo>
                    <a:lnTo>
                      <a:pt x="1346" y="613"/>
                    </a:lnTo>
                    <a:lnTo>
                      <a:pt x="1356" y="613"/>
                    </a:lnTo>
                    <a:lnTo>
                      <a:pt x="1356" y="627"/>
                    </a:lnTo>
                    <a:lnTo>
                      <a:pt x="1361" y="642"/>
                    </a:lnTo>
                    <a:lnTo>
                      <a:pt x="1376" y="651"/>
                    </a:lnTo>
                    <a:lnTo>
                      <a:pt x="1395" y="656"/>
                    </a:lnTo>
                    <a:lnTo>
                      <a:pt x="1414" y="661"/>
                    </a:lnTo>
                    <a:lnTo>
                      <a:pt x="1419" y="676"/>
                    </a:lnTo>
                    <a:lnTo>
                      <a:pt x="1419" y="685"/>
                    </a:lnTo>
                    <a:lnTo>
                      <a:pt x="1414" y="700"/>
                    </a:lnTo>
                    <a:lnTo>
                      <a:pt x="1414" y="744"/>
                    </a:lnTo>
                    <a:lnTo>
                      <a:pt x="1419" y="763"/>
                    </a:lnTo>
                    <a:lnTo>
                      <a:pt x="1439" y="773"/>
                    </a:lnTo>
                    <a:lnTo>
                      <a:pt x="1453" y="783"/>
                    </a:lnTo>
                    <a:lnTo>
                      <a:pt x="1468" y="787"/>
                    </a:lnTo>
                    <a:lnTo>
                      <a:pt x="1512" y="787"/>
                    </a:lnTo>
                    <a:lnTo>
                      <a:pt x="1521" y="812"/>
                    </a:lnTo>
                    <a:lnTo>
                      <a:pt x="1526" y="826"/>
                    </a:lnTo>
                    <a:lnTo>
                      <a:pt x="1541" y="831"/>
                    </a:lnTo>
                    <a:lnTo>
                      <a:pt x="1575" y="831"/>
                    </a:lnTo>
                    <a:lnTo>
                      <a:pt x="1589" y="822"/>
                    </a:lnTo>
                    <a:lnTo>
                      <a:pt x="1594" y="826"/>
                    </a:lnTo>
                    <a:lnTo>
                      <a:pt x="1599" y="831"/>
                    </a:lnTo>
                    <a:lnTo>
                      <a:pt x="1604" y="841"/>
                    </a:lnTo>
                    <a:lnTo>
                      <a:pt x="1599" y="851"/>
                    </a:lnTo>
                    <a:lnTo>
                      <a:pt x="1589" y="856"/>
                    </a:lnTo>
                    <a:lnTo>
                      <a:pt x="1594" y="880"/>
                    </a:lnTo>
                    <a:lnTo>
                      <a:pt x="1609" y="890"/>
                    </a:lnTo>
                    <a:lnTo>
                      <a:pt x="1619" y="909"/>
                    </a:lnTo>
                    <a:lnTo>
                      <a:pt x="1614" y="928"/>
                    </a:lnTo>
                    <a:lnTo>
                      <a:pt x="1628" y="943"/>
                    </a:lnTo>
                    <a:lnTo>
                      <a:pt x="1633" y="963"/>
                    </a:lnTo>
                    <a:lnTo>
                      <a:pt x="1638" y="972"/>
                    </a:lnTo>
                    <a:lnTo>
                      <a:pt x="1648" y="977"/>
                    </a:lnTo>
                    <a:lnTo>
                      <a:pt x="1653" y="1006"/>
                    </a:lnTo>
                    <a:lnTo>
                      <a:pt x="1657" y="1026"/>
                    </a:lnTo>
                    <a:lnTo>
                      <a:pt x="1657" y="1069"/>
                    </a:lnTo>
                    <a:lnTo>
                      <a:pt x="1653" y="1069"/>
                    </a:lnTo>
                    <a:lnTo>
                      <a:pt x="1648" y="1074"/>
                    </a:lnTo>
                    <a:lnTo>
                      <a:pt x="1648" y="1084"/>
                    </a:lnTo>
                    <a:lnTo>
                      <a:pt x="1643" y="1089"/>
                    </a:lnTo>
                    <a:lnTo>
                      <a:pt x="1638" y="1094"/>
                    </a:lnTo>
                    <a:lnTo>
                      <a:pt x="1633" y="1094"/>
                    </a:lnTo>
                    <a:lnTo>
                      <a:pt x="1628" y="1089"/>
                    </a:lnTo>
                    <a:lnTo>
                      <a:pt x="1623" y="1084"/>
                    </a:lnTo>
                    <a:lnTo>
                      <a:pt x="1604" y="1084"/>
                    </a:lnTo>
                    <a:lnTo>
                      <a:pt x="1594" y="1079"/>
                    </a:lnTo>
                    <a:lnTo>
                      <a:pt x="1585" y="1074"/>
                    </a:lnTo>
                    <a:lnTo>
                      <a:pt x="1580" y="1074"/>
                    </a:lnTo>
                    <a:lnTo>
                      <a:pt x="1570" y="1079"/>
                    </a:lnTo>
                    <a:lnTo>
                      <a:pt x="1565" y="1079"/>
                    </a:lnTo>
                    <a:lnTo>
                      <a:pt x="1560" y="1069"/>
                    </a:lnTo>
                    <a:lnTo>
                      <a:pt x="1560" y="1065"/>
                    </a:lnTo>
                    <a:lnTo>
                      <a:pt x="1551" y="1069"/>
                    </a:lnTo>
                    <a:lnTo>
                      <a:pt x="1541" y="1065"/>
                    </a:lnTo>
                    <a:lnTo>
                      <a:pt x="1536" y="1065"/>
                    </a:lnTo>
                    <a:lnTo>
                      <a:pt x="1531" y="1060"/>
                    </a:lnTo>
                    <a:lnTo>
                      <a:pt x="1531" y="1079"/>
                    </a:lnTo>
                    <a:lnTo>
                      <a:pt x="1526" y="1084"/>
                    </a:lnTo>
                    <a:lnTo>
                      <a:pt x="1526" y="1089"/>
                    </a:lnTo>
                    <a:lnTo>
                      <a:pt x="1531" y="1094"/>
                    </a:lnTo>
                    <a:lnTo>
                      <a:pt x="1536" y="1103"/>
                    </a:lnTo>
                    <a:lnTo>
                      <a:pt x="1536" y="1113"/>
                    </a:lnTo>
                    <a:lnTo>
                      <a:pt x="1541" y="1118"/>
                    </a:lnTo>
                    <a:lnTo>
                      <a:pt x="1541" y="1123"/>
                    </a:lnTo>
                    <a:lnTo>
                      <a:pt x="1526" y="1128"/>
                    </a:lnTo>
                    <a:lnTo>
                      <a:pt x="1517" y="1133"/>
                    </a:lnTo>
                    <a:lnTo>
                      <a:pt x="1512" y="1142"/>
                    </a:lnTo>
                    <a:lnTo>
                      <a:pt x="1512" y="1147"/>
                    </a:lnTo>
                    <a:lnTo>
                      <a:pt x="1507" y="1152"/>
                    </a:lnTo>
                    <a:lnTo>
                      <a:pt x="1512" y="1157"/>
                    </a:lnTo>
                    <a:lnTo>
                      <a:pt x="1507" y="1162"/>
                    </a:lnTo>
                    <a:lnTo>
                      <a:pt x="1478" y="1152"/>
                    </a:lnTo>
                    <a:lnTo>
                      <a:pt x="1458" y="1152"/>
                    </a:lnTo>
                    <a:lnTo>
                      <a:pt x="1444" y="1133"/>
                    </a:lnTo>
                    <a:lnTo>
                      <a:pt x="1439" y="1133"/>
                    </a:lnTo>
                    <a:lnTo>
                      <a:pt x="1429" y="1128"/>
                    </a:lnTo>
                    <a:lnTo>
                      <a:pt x="1414" y="1128"/>
                    </a:lnTo>
                    <a:lnTo>
                      <a:pt x="1410" y="1133"/>
                    </a:lnTo>
                    <a:lnTo>
                      <a:pt x="1405" y="1137"/>
                    </a:lnTo>
                    <a:lnTo>
                      <a:pt x="1395" y="1147"/>
                    </a:lnTo>
                    <a:lnTo>
                      <a:pt x="1395" y="1152"/>
                    </a:lnTo>
                    <a:lnTo>
                      <a:pt x="1390" y="1157"/>
                    </a:lnTo>
                    <a:lnTo>
                      <a:pt x="1385" y="1157"/>
                    </a:lnTo>
                    <a:lnTo>
                      <a:pt x="1376" y="1162"/>
                    </a:lnTo>
                    <a:lnTo>
                      <a:pt x="1356" y="1162"/>
                    </a:lnTo>
                    <a:lnTo>
                      <a:pt x="1346" y="1157"/>
                    </a:lnTo>
                    <a:lnTo>
                      <a:pt x="1337" y="1162"/>
                    </a:lnTo>
                    <a:lnTo>
                      <a:pt x="1332" y="1162"/>
                    </a:lnTo>
                    <a:lnTo>
                      <a:pt x="1327" y="1157"/>
                    </a:lnTo>
                    <a:lnTo>
                      <a:pt x="1322" y="1152"/>
                    </a:lnTo>
                    <a:lnTo>
                      <a:pt x="1317" y="1147"/>
                    </a:lnTo>
                    <a:lnTo>
                      <a:pt x="1308" y="1147"/>
                    </a:lnTo>
                    <a:lnTo>
                      <a:pt x="1298" y="1142"/>
                    </a:lnTo>
                    <a:lnTo>
                      <a:pt x="1293" y="1142"/>
                    </a:lnTo>
                    <a:lnTo>
                      <a:pt x="1288" y="1137"/>
                    </a:lnTo>
                    <a:lnTo>
                      <a:pt x="1283" y="1133"/>
                    </a:lnTo>
                    <a:lnTo>
                      <a:pt x="1278" y="1128"/>
                    </a:lnTo>
                    <a:lnTo>
                      <a:pt x="1273" y="1133"/>
                    </a:lnTo>
                    <a:lnTo>
                      <a:pt x="1269" y="1137"/>
                    </a:lnTo>
                    <a:lnTo>
                      <a:pt x="1269" y="1142"/>
                    </a:lnTo>
                    <a:lnTo>
                      <a:pt x="1264" y="1147"/>
                    </a:lnTo>
                    <a:lnTo>
                      <a:pt x="1259" y="1147"/>
                    </a:lnTo>
                    <a:lnTo>
                      <a:pt x="1254" y="1142"/>
                    </a:lnTo>
                    <a:lnTo>
                      <a:pt x="1230" y="1142"/>
                    </a:lnTo>
                    <a:lnTo>
                      <a:pt x="1215" y="1137"/>
                    </a:lnTo>
                    <a:lnTo>
                      <a:pt x="1210" y="1142"/>
                    </a:lnTo>
                    <a:lnTo>
                      <a:pt x="1205" y="1142"/>
                    </a:lnTo>
                    <a:lnTo>
                      <a:pt x="1205" y="1147"/>
                    </a:lnTo>
                    <a:lnTo>
                      <a:pt x="1196" y="1147"/>
                    </a:lnTo>
                    <a:lnTo>
                      <a:pt x="1191" y="1142"/>
                    </a:lnTo>
                    <a:lnTo>
                      <a:pt x="1186" y="1142"/>
                    </a:lnTo>
                    <a:lnTo>
                      <a:pt x="1176" y="1137"/>
                    </a:lnTo>
                    <a:lnTo>
                      <a:pt x="1157" y="1133"/>
                    </a:lnTo>
                    <a:lnTo>
                      <a:pt x="1132" y="1133"/>
                    </a:lnTo>
                    <a:lnTo>
                      <a:pt x="1128" y="1137"/>
                    </a:lnTo>
                    <a:lnTo>
                      <a:pt x="1118" y="1142"/>
                    </a:lnTo>
                    <a:lnTo>
                      <a:pt x="1113" y="1142"/>
                    </a:lnTo>
                    <a:lnTo>
                      <a:pt x="1108" y="1137"/>
                    </a:lnTo>
                    <a:lnTo>
                      <a:pt x="1098" y="1133"/>
                    </a:lnTo>
                    <a:lnTo>
                      <a:pt x="1084" y="1133"/>
                    </a:lnTo>
                    <a:lnTo>
                      <a:pt x="1064" y="1128"/>
                    </a:lnTo>
                    <a:lnTo>
                      <a:pt x="919" y="1128"/>
                    </a:lnTo>
                    <a:lnTo>
                      <a:pt x="919" y="1123"/>
                    </a:lnTo>
                    <a:lnTo>
                      <a:pt x="914" y="1118"/>
                    </a:lnTo>
                    <a:lnTo>
                      <a:pt x="914" y="1113"/>
                    </a:lnTo>
                    <a:lnTo>
                      <a:pt x="919" y="1103"/>
                    </a:lnTo>
                    <a:lnTo>
                      <a:pt x="928" y="1094"/>
                    </a:lnTo>
                    <a:lnTo>
                      <a:pt x="928" y="1084"/>
                    </a:lnTo>
                    <a:lnTo>
                      <a:pt x="923" y="1084"/>
                    </a:lnTo>
                    <a:lnTo>
                      <a:pt x="923" y="1079"/>
                    </a:lnTo>
                    <a:lnTo>
                      <a:pt x="904" y="1079"/>
                    </a:lnTo>
                    <a:lnTo>
                      <a:pt x="899" y="1084"/>
                    </a:lnTo>
                    <a:lnTo>
                      <a:pt x="894" y="1084"/>
                    </a:lnTo>
                    <a:lnTo>
                      <a:pt x="889" y="1089"/>
                    </a:lnTo>
                    <a:lnTo>
                      <a:pt x="885" y="1099"/>
                    </a:lnTo>
                    <a:lnTo>
                      <a:pt x="880" y="1103"/>
                    </a:lnTo>
                    <a:lnTo>
                      <a:pt x="870" y="1113"/>
                    </a:lnTo>
                    <a:lnTo>
                      <a:pt x="860" y="1113"/>
                    </a:lnTo>
                    <a:lnTo>
                      <a:pt x="855" y="1108"/>
                    </a:lnTo>
                    <a:lnTo>
                      <a:pt x="855" y="1103"/>
                    </a:lnTo>
                    <a:lnTo>
                      <a:pt x="851" y="1099"/>
                    </a:lnTo>
                    <a:lnTo>
                      <a:pt x="846" y="1094"/>
                    </a:lnTo>
                    <a:lnTo>
                      <a:pt x="841" y="1089"/>
                    </a:lnTo>
                    <a:lnTo>
                      <a:pt x="836" y="1084"/>
                    </a:lnTo>
                    <a:lnTo>
                      <a:pt x="831" y="1084"/>
                    </a:lnTo>
                    <a:lnTo>
                      <a:pt x="826" y="1084"/>
                    </a:lnTo>
                    <a:lnTo>
                      <a:pt x="821" y="1079"/>
                    </a:lnTo>
                    <a:lnTo>
                      <a:pt x="807" y="1069"/>
                    </a:lnTo>
                    <a:lnTo>
                      <a:pt x="802" y="1069"/>
                    </a:lnTo>
                    <a:lnTo>
                      <a:pt x="797" y="1074"/>
                    </a:lnTo>
                    <a:lnTo>
                      <a:pt x="792" y="1079"/>
                    </a:lnTo>
                    <a:lnTo>
                      <a:pt x="792" y="1084"/>
                    </a:lnTo>
                    <a:lnTo>
                      <a:pt x="797" y="1094"/>
                    </a:lnTo>
                    <a:lnTo>
                      <a:pt x="797" y="1099"/>
                    </a:lnTo>
                    <a:lnTo>
                      <a:pt x="792" y="1103"/>
                    </a:lnTo>
                    <a:lnTo>
                      <a:pt x="787" y="1103"/>
                    </a:lnTo>
                    <a:lnTo>
                      <a:pt x="783" y="1099"/>
                    </a:lnTo>
                    <a:lnTo>
                      <a:pt x="773" y="1089"/>
                    </a:lnTo>
                    <a:lnTo>
                      <a:pt x="744" y="1089"/>
                    </a:lnTo>
                    <a:lnTo>
                      <a:pt x="724" y="1094"/>
                    </a:lnTo>
                    <a:lnTo>
                      <a:pt x="719" y="1099"/>
                    </a:lnTo>
                    <a:lnTo>
                      <a:pt x="714" y="1103"/>
                    </a:lnTo>
                    <a:lnTo>
                      <a:pt x="714" y="1113"/>
                    </a:lnTo>
                    <a:close/>
                    <a:moveTo>
                      <a:pt x="53" y="593"/>
                    </a:moveTo>
                    <a:lnTo>
                      <a:pt x="63" y="603"/>
                    </a:lnTo>
                    <a:lnTo>
                      <a:pt x="63" y="617"/>
                    </a:lnTo>
                    <a:lnTo>
                      <a:pt x="78" y="622"/>
                    </a:lnTo>
                    <a:lnTo>
                      <a:pt x="87" y="603"/>
                    </a:lnTo>
                    <a:lnTo>
                      <a:pt x="97" y="598"/>
                    </a:lnTo>
                    <a:lnTo>
                      <a:pt x="102" y="593"/>
                    </a:lnTo>
                    <a:lnTo>
                      <a:pt x="53" y="593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0FA117B1-84EA-D128-8BDD-A23C9F628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626" y="4019864"/>
                <a:ext cx="603656" cy="699398"/>
              </a:xfrm>
              <a:custGeom>
                <a:avLst/>
                <a:gdLst>
                  <a:gd name="T0" fmla="*/ 1041 w 2134"/>
                  <a:gd name="T1" fmla="*/ 2090 h 2465"/>
                  <a:gd name="T2" fmla="*/ 1006 w 2134"/>
                  <a:gd name="T3" fmla="*/ 2193 h 2465"/>
                  <a:gd name="T4" fmla="*/ 909 w 2134"/>
                  <a:gd name="T5" fmla="*/ 2202 h 2465"/>
                  <a:gd name="T6" fmla="*/ 812 w 2134"/>
                  <a:gd name="T7" fmla="*/ 2163 h 2465"/>
                  <a:gd name="T8" fmla="*/ 793 w 2134"/>
                  <a:gd name="T9" fmla="*/ 2285 h 2465"/>
                  <a:gd name="T10" fmla="*/ 725 w 2134"/>
                  <a:gd name="T11" fmla="*/ 2421 h 2465"/>
                  <a:gd name="T12" fmla="*/ 579 w 2134"/>
                  <a:gd name="T13" fmla="*/ 2465 h 2465"/>
                  <a:gd name="T14" fmla="*/ 535 w 2134"/>
                  <a:gd name="T15" fmla="*/ 2324 h 2465"/>
                  <a:gd name="T16" fmla="*/ 418 w 2134"/>
                  <a:gd name="T17" fmla="*/ 2304 h 2465"/>
                  <a:gd name="T18" fmla="*/ 394 w 2134"/>
                  <a:gd name="T19" fmla="*/ 2183 h 2465"/>
                  <a:gd name="T20" fmla="*/ 243 w 2134"/>
                  <a:gd name="T21" fmla="*/ 2139 h 2465"/>
                  <a:gd name="T22" fmla="*/ 151 w 2134"/>
                  <a:gd name="T23" fmla="*/ 2042 h 2465"/>
                  <a:gd name="T24" fmla="*/ 59 w 2134"/>
                  <a:gd name="T25" fmla="*/ 2052 h 2465"/>
                  <a:gd name="T26" fmla="*/ 44 w 2134"/>
                  <a:gd name="T27" fmla="*/ 1954 h 2465"/>
                  <a:gd name="T28" fmla="*/ 5 w 2134"/>
                  <a:gd name="T29" fmla="*/ 1940 h 2465"/>
                  <a:gd name="T30" fmla="*/ 29 w 2134"/>
                  <a:gd name="T31" fmla="*/ 1847 h 2465"/>
                  <a:gd name="T32" fmla="*/ 117 w 2134"/>
                  <a:gd name="T33" fmla="*/ 1838 h 2465"/>
                  <a:gd name="T34" fmla="*/ 209 w 2134"/>
                  <a:gd name="T35" fmla="*/ 1794 h 2465"/>
                  <a:gd name="T36" fmla="*/ 224 w 2134"/>
                  <a:gd name="T37" fmla="*/ 1706 h 2465"/>
                  <a:gd name="T38" fmla="*/ 248 w 2134"/>
                  <a:gd name="T39" fmla="*/ 1638 h 2465"/>
                  <a:gd name="T40" fmla="*/ 243 w 2134"/>
                  <a:gd name="T41" fmla="*/ 1551 h 2465"/>
                  <a:gd name="T42" fmla="*/ 316 w 2134"/>
                  <a:gd name="T43" fmla="*/ 1424 h 2465"/>
                  <a:gd name="T44" fmla="*/ 311 w 2134"/>
                  <a:gd name="T45" fmla="*/ 1269 h 2465"/>
                  <a:gd name="T46" fmla="*/ 345 w 2134"/>
                  <a:gd name="T47" fmla="*/ 1201 h 2465"/>
                  <a:gd name="T48" fmla="*/ 384 w 2134"/>
                  <a:gd name="T49" fmla="*/ 1079 h 2465"/>
                  <a:gd name="T50" fmla="*/ 428 w 2134"/>
                  <a:gd name="T51" fmla="*/ 1021 h 2465"/>
                  <a:gd name="T52" fmla="*/ 481 w 2134"/>
                  <a:gd name="T53" fmla="*/ 914 h 2465"/>
                  <a:gd name="T54" fmla="*/ 409 w 2134"/>
                  <a:gd name="T55" fmla="*/ 861 h 2465"/>
                  <a:gd name="T56" fmla="*/ 438 w 2134"/>
                  <a:gd name="T57" fmla="*/ 749 h 2465"/>
                  <a:gd name="T58" fmla="*/ 559 w 2134"/>
                  <a:gd name="T59" fmla="*/ 656 h 2465"/>
                  <a:gd name="T60" fmla="*/ 642 w 2134"/>
                  <a:gd name="T61" fmla="*/ 545 h 2465"/>
                  <a:gd name="T62" fmla="*/ 608 w 2134"/>
                  <a:gd name="T63" fmla="*/ 457 h 2465"/>
                  <a:gd name="T64" fmla="*/ 457 w 2134"/>
                  <a:gd name="T65" fmla="*/ 268 h 2465"/>
                  <a:gd name="T66" fmla="*/ 481 w 2134"/>
                  <a:gd name="T67" fmla="*/ 0 h 2465"/>
                  <a:gd name="T68" fmla="*/ 851 w 2134"/>
                  <a:gd name="T69" fmla="*/ 214 h 2465"/>
                  <a:gd name="T70" fmla="*/ 1298 w 2134"/>
                  <a:gd name="T71" fmla="*/ 292 h 2465"/>
                  <a:gd name="T72" fmla="*/ 1561 w 2134"/>
                  <a:gd name="T73" fmla="*/ 224 h 2465"/>
                  <a:gd name="T74" fmla="*/ 1745 w 2134"/>
                  <a:gd name="T75" fmla="*/ 316 h 2465"/>
                  <a:gd name="T76" fmla="*/ 2042 w 2134"/>
                  <a:gd name="T77" fmla="*/ 423 h 2465"/>
                  <a:gd name="T78" fmla="*/ 2110 w 2134"/>
                  <a:gd name="T79" fmla="*/ 477 h 2465"/>
                  <a:gd name="T80" fmla="*/ 2013 w 2134"/>
                  <a:gd name="T81" fmla="*/ 647 h 2465"/>
                  <a:gd name="T82" fmla="*/ 1984 w 2134"/>
                  <a:gd name="T83" fmla="*/ 797 h 2465"/>
                  <a:gd name="T84" fmla="*/ 1833 w 2134"/>
                  <a:gd name="T85" fmla="*/ 987 h 2465"/>
                  <a:gd name="T86" fmla="*/ 1687 w 2134"/>
                  <a:gd name="T87" fmla="*/ 1109 h 2465"/>
                  <a:gd name="T88" fmla="*/ 1549 w 2134"/>
                  <a:gd name="T89" fmla="*/ 1225 h 2465"/>
                  <a:gd name="T90" fmla="*/ 1561 w 2134"/>
                  <a:gd name="T91" fmla="*/ 1327 h 2465"/>
                  <a:gd name="T92" fmla="*/ 1624 w 2134"/>
                  <a:gd name="T93" fmla="*/ 1429 h 2465"/>
                  <a:gd name="T94" fmla="*/ 1590 w 2134"/>
                  <a:gd name="T95" fmla="*/ 1517 h 2465"/>
                  <a:gd name="T96" fmla="*/ 1570 w 2134"/>
                  <a:gd name="T97" fmla="*/ 1619 h 2465"/>
                  <a:gd name="T98" fmla="*/ 1585 w 2134"/>
                  <a:gd name="T99" fmla="*/ 1697 h 2465"/>
                  <a:gd name="T100" fmla="*/ 1468 w 2134"/>
                  <a:gd name="T101" fmla="*/ 1774 h 2465"/>
                  <a:gd name="T102" fmla="*/ 1347 w 2134"/>
                  <a:gd name="T103" fmla="*/ 1799 h 2465"/>
                  <a:gd name="T104" fmla="*/ 1313 w 2134"/>
                  <a:gd name="T105" fmla="*/ 1915 h 2465"/>
                  <a:gd name="T106" fmla="*/ 1254 w 2134"/>
                  <a:gd name="T107" fmla="*/ 1988 h 2465"/>
                  <a:gd name="T108" fmla="*/ 1201 w 2134"/>
                  <a:gd name="T109" fmla="*/ 1954 h 2465"/>
                  <a:gd name="T110" fmla="*/ 1099 w 2134"/>
                  <a:gd name="T111" fmla="*/ 1954 h 2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34" h="2465">
                    <a:moveTo>
                      <a:pt x="1070" y="1998"/>
                    </a:moveTo>
                    <a:lnTo>
                      <a:pt x="1060" y="2013"/>
                    </a:lnTo>
                    <a:lnTo>
                      <a:pt x="1041" y="2027"/>
                    </a:lnTo>
                    <a:lnTo>
                      <a:pt x="1026" y="2037"/>
                    </a:lnTo>
                    <a:lnTo>
                      <a:pt x="1021" y="2056"/>
                    </a:lnTo>
                    <a:lnTo>
                      <a:pt x="1026" y="2076"/>
                    </a:lnTo>
                    <a:lnTo>
                      <a:pt x="1041" y="2090"/>
                    </a:lnTo>
                    <a:lnTo>
                      <a:pt x="1041" y="2100"/>
                    </a:lnTo>
                    <a:lnTo>
                      <a:pt x="1021" y="2105"/>
                    </a:lnTo>
                    <a:lnTo>
                      <a:pt x="1011" y="2129"/>
                    </a:lnTo>
                    <a:lnTo>
                      <a:pt x="1021" y="2154"/>
                    </a:lnTo>
                    <a:lnTo>
                      <a:pt x="1021" y="2163"/>
                    </a:lnTo>
                    <a:lnTo>
                      <a:pt x="1006" y="2173"/>
                    </a:lnTo>
                    <a:lnTo>
                      <a:pt x="1006" y="2193"/>
                    </a:lnTo>
                    <a:lnTo>
                      <a:pt x="997" y="2193"/>
                    </a:lnTo>
                    <a:lnTo>
                      <a:pt x="992" y="2173"/>
                    </a:lnTo>
                    <a:lnTo>
                      <a:pt x="982" y="2168"/>
                    </a:lnTo>
                    <a:lnTo>
                      <a:pt x="972" y="2173"/>
                    </a:lnTo>
                    <a:lnTo>
                      <a:pt x="948" y="2188"/>
                    </a:lnTo>
                    <a:lnTo>
                      <a:pt x="929" y="2188"/>
                    </a:lnTo>
                    <a:lnTo>
                      <a:pt x="909" y="2202"/>
                    </a:lnTo>
                    <a:lnTo>
                      <a:pt x="895" y="2207"/>
                    </a:lnTo>
                    <a:lnTo>
                      <a:pt x="865" y="2207"/>
                    </a:lnTo>
                    <a:lnTo>
                      <a:pt x="856" y="2197"/>
                    </a:lnTo>
                    <a:lnTo>
                      <a:pt x="846" y="2183"/>
                    </a:lnTo>
                    <a:lnTo>
                      <a:pt x="836" y="2178"/>
                    </a:lnTo>
                    <a:lnTo>
                      <a:pt x="827" y="2163"/>
                    </a:lnTo>
                    <a:lnTo>
                      <a:pt x="812" y="2163"/>
                    </a:lnTo>
                    <a:lnTo>
                      <a:pt x="802" y="2168"/>
                    </a:lnTo>
                    <a:lnTo>
                      <a:pt x="797" y="2178"/>
                    </a:lnTo>
                    <a:lnTo>
                      <a:pt x="793" y="2183"/>
                    </a:lnTo>
                    <a:lnTo>
                      <a:pt x="783" y="2188"/>
                    </a:lnTo>
                    <a:lnTo>
                      <a:pt x="783" y="2241"/>
                    </a:lnTo>
                    <a:lnTo>
                      <a:pt x="788" y="2261"/>
                    </a:lnTo>
                    <a:lnTo>
                      <a:pt x="793" y="2285"/>
                    </a:lnTo>
                    <a:lnTo>
                      <a:pt x="783" y="2299"/>
                    </a:lnTo>
                    <a:lnTo>
                      <a:pt x="763" y="2314"/>
                    </a:lnTo>
                    <a:lnTo>
                      <a:pt x="759" y="2334"/>
                    </a:lnTo>
                    <a:lnTo>
                      <a:pt x="744" y="2348"/>
                    </a:lnTo>
                    <a:lnTo>
                      <a:pt x="734" y="2372"/>
                    </a:lnTo>
                    <a:lnTo>
                      <a:pt x="729" y="2392"/>
                    </a:lnTo>
                    <a:lnTo>
                      <a:pt x="725" y="2421"/>
                    </a:lnTo>
                    <a:lnTo>
                      <a:pt x="700" y="2426"/>
                    </a:lnTo>
                    <a:lnTo>
                      <a:pt x="681" y="2436"/>
                    </a:lnTo>
                    <a:lnTo>
                      <a:pt x="656" y="2445"/>
                    </a:lnTo>
                    <a:lnTo>
                      <a:pt x="647" y="2460"/>
                    </a:lnTo>
                    <a:lnTo>
                      <a:pt x="622" y="2465"/>
                    </a:lnTo>
                    <a:lnTo>
                      <a:pt x="608" y="2460"/>
                    </a:lnTo>
                    <a:lnTo>
                      <a:pt x="579" y="2465"/>
                    </a:lnTo>
                    <a:lnTo>
                      <a:pt x="559" y="2455"/>
                    </a:lnTo>
                    <a:lnTo>
                      <a:pt x="550" y="2436"/>
                    </a:lnTo>
                    <a:lnTo>
                      <a:pt x="550" y="2397"/>
                    </a:lnTo>
                    <a:lnTo>
                      <a:pt x="545" y="2387"/>
                    </a:lnTo>
                    <a:lnTo>
                      <a:pt x="535" y="2363"/>
                    </a:lnTo>
                    <a:lnTo>
                      <a:pt x="530" y="2343"/>
                    </a:lnTo>
                    <a:lnTo>
                      <a:pt x="535" y="2324"/>
                    </a:lnTo>
                    <a:lnTo>
                      <a:pt x="525" y="2309"/>
                    </a:lnTo>
                    <a:lnTo>
                      <a:pt x="525" y="2304"/>
                    </a:lnTo>
                    <a:lnTo>
                      <a:pt x="506" y="2299"/>
                    </a:lnTo>
                    <a:lnTo>
                      <a:pt x="481" y="2304"/>
                    </a:lnTo>
                    <a:lnTo>
                      <a:pt x="462" y="2309"/>
                    </a:lnTo>
                    <a:lnTo>
                      <a:pt x="433" y="2299"/>
                    </a:lnTo>
                    <a:lnTo>
                      <a:pt x="418" y="2304"/>
                    </a:lnTo>
                    <a:lnTo>
                      <a:pt x="409" y="2290"/>
                    </a:lnTo>
                    <a:lnTo>
                      <a:pt x="413" y="2265"/>
                    </a:lnTo>
                    <a:lnTo>
                      <a:pt x="409" y="2246"/>
                    </a:lnTo>
                    <a:lnTo>
                      <a:pt x="409" y="2231"/>
                    </a:lnTo>
                    <a:lnTo>
                      <a:pt x="404" y="2217"/>
                    </a:lnTo>
                    <a:lnTo>
                      <a:pt x="404" y="2193"/>
                    </a:lnTo>
                    <a:lnTo>
                      <a:pt x="394" y="2183"/>
                    </a:lnTo>
                    <a:lnTo>
                      <a:pt x="355" y="2202"/>
                    </a:lnTo>
                    <a:lnTo>
                      <a:pt x="345" y="2202"/>
                    </a:lnTo>
                    <a:lnTo>
                      <a:pt x="321" y="2197"/>
                    </a:lnTo>
                    <a:lnTo>
                      <a:pt x="297" y="2188"/>
                    </a:lnTo>
                    <a:lnTo>
                      <a:pt x="272" y="2183"/>
                    </a:lnTo>
                    <a:lnTo>
                      <a:pt x="258" y="2168"/>
                    </a:lnTo>
                    <a:lnTo>
                      <a:pt x="243" y="2139"/>
                    </a:lnTo>
                    <a:lnTo>
                      <a:pt x="229" y="2134"/>
                    </a:lnTo>
                    <a:lnTo>
                      <a:pt x="209" y="2144"/>
                    </a:lnTo>
                    <a:lnTo>
                      <a:pt x="190" y="2134"/>
                    </a:lnTo>
                    <a:lnTo>
                      <a:pt x="175" y="2100"/>
                    </a:lnTo>
                    <a:lnTo>
                      <a:pt x="156" y="2086"/>
                    </a:lnTo>
                    <a:lnTo>
                      <a:pt x="161" y="2052"/>
                    </a:lnTo>
                    <a:lnTo>
                      <a:pt x="151" y="2042"/>
                    </a:lnTo>
                    <a:lnTo>
                      <a:pt x="141" y="2032"/>
                    </a:lnTo>
                    <a:lnTo>
                      <a:pt x="127" y="2037"/>
                    </a:lnTo>
                    <a:lnTo>
                      <a:pt x="117" y="2042"/>
                    </a:lnTo>
                    <a:lnTo>
                      <a:pt x="93" y="2061"/>
                    </a:lnTo>
                    <a:lnTo>
                      <a:pt x="73" y="2086"/>
                    </a:lnTo>
                    <a:lnTo>
                      <a:pt x="59" y="2095"/>
                    </a:lnTo>
                    <a:lnTo>
                      <a:pt x="59" y="2052"/>
                    </a:lnTo>
                    <a:lnTo>
                      <a:pt x="63" y="2042"/>
                    </a:lnTo>
                    <a:lnTo>
                      <a:pt x="68" y="2027"/>
                    </a:lnTo>
                    <a:lnTo>
                      <a:pt x="59" y="2018"/>
                    </a:lnTo>
                    <a:lnTo>
                      <a:pt x="54" y="2013"/>
                    </a:lnTo>
                    <a:lnTo>
                      <a:pt x="54" y="1988"/>
                    </a:lnTo>
                    <a:lnTo>
                      <a:pt x="49" y="1974"/>
                    </a:lnTo>
                    <a:lnTo>
                      <a:pt x="44" y="1954"/>
                    </a:lnTo>
                    <a:lnTo>
                      <a:pt x="39" y="1949"/>
                    </a:lnTo>
                    <a:lnTo>
                      <a:pt x="49" y="1940"/>
                    </a:lnTo>
                    <a:lnTo>
                      <a:pt x="59" y="1930"/>
                    </a:lnTo>
                    <a:lnTo>
                      <a:pt x="49" y="1915"/>
                    </a:lnTo>
                    <a:lnTo>
                      <a:pt x="34" y="1920"/>
                    </a:lnTo>
                    <a:lnTo>
                      <a:pt x="20" y="1915"/>
                    </a:lnTo>
                    <a:lnTo>
                      <a:pt x="5" y="1940"/>
                    </a:lnTo>
                    <a:lnTo>
                      <a:pt x="0" y="1925"/>
                    </a:lnTo>
                    <a:lnTo>
                      <a:pt x="0" y="1915"/>
                    </a:lnTo>
                    <a:lnTo>
                      <a:pt x="10" y="1896"/>
                    </a:lnTo>
                    <a:lnTo>
                      <a:pt x="20" y="1886"/>
                    </a:lnTo>
                    <a:lnTo>
                      <a:pt x="15" y="1867"/>
                    </a:lnTo>
                    <a:lnTo>
                      <a:pt x="20" y="1852"/>
                    </a:lnTo>
                    <a:lnTo>
                      <a:pt x="29" y="1847"/>
                    </a:lnTo>
                    <a:lnTo>
                      <a:pt x="34" y="1847"/>
                    </a:lnTo>
                    <a:lnTo>
                      <a:pt x="54" y="1852"/>
                    </a:lnTo>
                    <a:lnTo>
                      <a:pt x="63" y="1857"/>
                    </a:lnTo>
                    <a:lnTo>
                      <a:pt x="78" y="1862"/>
                    </a:lnTo>
                    <a:lnTo>
                      <a:pt x="88" y="1857"/>
                    </a:lnTo>
                    <a:lnTo>
                      <a:pt x="102" y="1847"/>
                    </a:lnTo>
                    <a:lnTo>
                      <a:pt x="117" y="1838"/>
                    </a:lnTo>
                    <a:lnTo>
                      <a:pt x="117" y="1833"/>
                    </a:lnTo>
                    <a:lnTo>
                      <a:pt x="127" y="1823"/>
                    </a:lnTo>
                    <a:lnTo>
                      <a:pt x="141" y="1813"/>
                    </a:lnTo>
                    <a:lnTo>
                      <a:pt x="161" y="1809"/>
                    </a:lnTo>
                    <a:lnTo>
                      <a:pt x="200" y="1809"/>
                    </a:lnTo>
                    <a:lnTo>
                      <a:pt x="209" y="1804"/>
                    </a:lnTo>
                    <a:lnTo>
                      <a:pt x="209" y="1794"/>
                    </a:lnTo>
                    <a:lnTo>
                      <a:pt x="190" y="1779"/>
                    </a:lnTo>
                    <a:lnTo>
                      <a:pt x="195" y="1760"/>
                    </a:lnTo>
                    <a:lnTo>
                      <a:pt x="204" y="1760"/>
                    </a:lnTo>
                    <a:lnTo>
                      <a:pt x="209" y="1750"/>
                    </a:lnTo>
                    <a:lnTo>
                      <a:pt x="214" y="1740"/>
                    </a:lnTo>
                    <a:lnTo>
                      <a:pt x="214" y="1721"/>
                    </a:lnTo>
                    <a:lnTo>
                      <a:pt x="224" y="1706"/>
                    </a:lnTo>
                    <a:lnTo>
                      <a:pt x="229" y="1692"/>
                    </a:lnTo>
                    <a:lnTo>
                      <a:pt x="219" y="1687"/>
                    </a:lnTo>
                    <a:lnTo>
                      <a:pt x="204" y="1682"/>
                    </a:lnTo>
                    <a:lnTo>
                      <a:pt x="204" y="1672"/>
                    </a:lnTo>
                    <a:lnTo>
                      <a:pt x="224" y="1648"/>
                    </a:lnTo>
                    <a:lnTo>
                      <a:pt x="234" y="1643"/>
                    </a:lnTo>
                    <a:lnTo>
                      <a:pt x="248" y="1638"/>
                    </a:lnTo>
                    <a:lnTo>
                      <a:pt x="253" y="1619"/>
                    </a:lnTo>
                    <a:lnTo>
                      <a:pt x="248" y="1604"/>
                    </a:lnTo>
                    <a:lnTo>
                      <a:pt x="243" y="1590"/>
                    </a:lnTo>
                    <a:lnTo>
                      <a:pt x="234" y="1580"/>
                    </a:lnTo>
                    <a:lnTo>
                      <a:pt x="229" y="1570"/>
                    </a:lnTo>
                    <a:lnTo>
                      <a:pt x="229" y="1561"/>
                    </a:lnTo>
                    <a:lnTo>
                      <a:pt x="243" y="1551"/>
                    </a:lnTo>
                    <a:lnTo>
                      <a:pt x="258" y="1541"/>
                    </a:lnTo>
                    <a:lnTo>
                      <a:pt x="268" y="1527"/>
                    </a:lnTo>
                    <a:lnTo>
                      <a:pt x="272" y="1507"/>
                    </a:lnTo>
                    <a:lnTo>
                      <a:pt x="292" y="1493"/>
                    </a:lnTo>
                    <a:lnTo>
                      <a:pt x="306" y="1478"/>
                    </a:lnTo>
                    <a:lnTo>
                      <a:pt x="306" y="1439"/>
                    </a:lnTo>
                    <a:lnTo>
                      <a:pt x="316" y="1424"/>
                    </a:lnTo>
                    <a:lnTo>
                      <a:pt x="321" y="1405"/>
                    </a:lnTo>
                    <a:lnTo>
                      <a:pt x="321" y="1386"/>
                    </a:lnTo>
                    <a:lnTo>
                      <a:pt x="316" y="1366"/>
                    </a:lnTo>
                    <a:lnTo>
                      <a:pt x="311" y="1342"/>
                    </a:lnTo>
                    <a:lnTo>
                      <a:pt x="316" y="1327"/>
                    </a:lnTo>
                    <a:lnTo>
                      <a:pt x="311" y="1303"/>
                    </a:lnTo>
                    <a:lnTo>
                      <a:pt x="311" y="1269"/>
                    </a:lnTo>
                    <a:lnTo>
                      <a:pt x="316" y="1264"/>
                    </a:lnTo>
                    <a:lnTo>
                      <a:pt x="336" y="1259"/>
                    </a:lnTo>
                    <a:lnTo>
                      <a:pt x="345" y="1245"/>
                    </a:lnTo>
                    <a:lnTo>
                      <a:pt x="350" y="1230"/>
                    </a:lnTo>
                    <a:lnTo>
                      <a:pt x="350" y="1225"/>
                    </a:lnTo>
                    <a:lnTo>
                      <a:pt x="350" y="1215"/>
                    </a:lnTo>
                    <a:lnTo>
                      <a:pt x="345" y="1201"/>
                    </a:lnTo>
                    <a:lnTo>
                      <a:pt x="350" y="1191"/>
                    </a:lnTo>
                    <a:lnTo>
                      <a:pt x="350" y="1172"/>
                    </a:lnTo>
                    <a:lnTo>
                      <a:pt x="355" y="1152"/>
                    </a:lnTo>
                    <a:lnTo>
                      <a:pt x="365" y="1128"/>
                    </a:lnTo>
                    <a:lnTo>
                      <a:pt x="375" y="1109"/>
                    </a:lnTo>
                    <a:lnTo>
                      <a:pt x="384" y="1099"/>
                    </a:lnTo>
                    <a:lnTo>
                      <a:pt x="384" y="1079"/>
                    </a:lnTo>
                    <a:lnTo>
                      <a:pt x="389" y="1074"/>
                    </a:lnTo>
                    <a:lnTo>
                      <a:pt x="399" y="1065"/>
                    </a:lnTo>
                    <a:lnTo>
                      <a:pt x="438" y="1065"/>
                    </a:lnTo>
                    <a:lnTo>
                      <a:pt x="438" y="1055"/>
                    </a:lnTo>
                    <a:lnTo>
                      <a:pt x="433" y="1040"/>
                    </a:lnTo>
                    <a:lnTo>
                      <a:pt x="433" y="1031"/>
                    </a:lnTo>
                    <a:lnTo>
                      <a:pt x="428" y="1021"/>
                    </a:lnTo>
                    <a:lnTo>
                      <a:pt x="452" y="958"/>
                    </a:lnTo>
                    <a:lnTo>
                      <a:pt x="457" y="948"/>
                    </a:lnTo>
                    <a:lnTo>
                      <a:pt x="472" y="943"/>
                    </a:lnTo>
                    <a:lnTo>
                      <a:pt x="481" y="943"/>
                    </a:lnTo>
                    <a:lnTo>
                      <a:pt x="486" y="929"/>
                    </a:lnTo>
                    <a:lnTo>
                      <a:pt x="486" y="924"/>
                    </a:lnTo>
                    <a:lnTo>
                      <a:pt x="481" y="914"/>
                    </a:lnTo>
                    <a:lnTo>
                      <a:pt x="472" y="909"/>
                    </a:lnTo>
                    <a:lnTo>
                      <a:pt x="457" y="909"/>
                    </a:lnTo>
                    <a:lnTo>
                      <a:pt x="452" y="900"/>
                    </a:lnTo>
                    <a:lnTo>
                      <a:pt x="443" y="890"/>
                    </a:lnTo>
                    <a:lnTo>
                      <a:pt x="433" y="870"/>
                    </a:lnTo>
                    <a:lnTo>
                      <a:pt x="423" y="865"/>
                    </a:lnTo>
                    <a:lnTo>
                      <a:pt x="409" y="861"/>
                    </a:lnTo>
                    <a:lnTo>
                      <a:pt x="404" y="841"/>
                    </a:lnTo>
                    <a:lnTo>
                      <a:pt x="409" y="827"/>
                    </a:lnTo>
                    <a:lnTo>
                      <a:pt x="409" y="807"/>
                    </a:lnTo>
                    <a:lnTo>
                      <a:pt x="413" y="783"/>
                    </a:lnTo>
                    <a:lnTo>
                      <a:pt x="413" y="759"/>
                    </a:lnTo>
                    <a:lnTo>
                      <a:pt x="423" y="754"/>
                    </a:lnTo>
                    <a:lnTo>
                      <a:pt x="438" y="749"/>
                    </a:lnTo>
                    <a:lnTo>
                      <a:pt x="447" y="739"/>
                    </a:lnTo>
                    <a:lnTo>
                      <a:pt x="447" y="734"/>
                    </a:lnTo>
                    <a:lnTo>
                      <a:pt x="457" y="729"/>
                    </a:lnTo>
                    <a:lnTo>
                      <a:pt x="477" y="715"/>
                    </a:lnTo>
                    <a:lnTo>
                      <a:pt x="496" y="700"/>
                    </a:lnTo>
                    <a:lnTo>
                      <a:pt x="530" y="647"/>
                    </a:lnTo>
                    <a:lnTo>
                      <a:pt x="559" y="656"/>
                    </a:lnTo>
                    <a:lnTo>
                      <a:pt x="569" y="642"/>
                    </a:lnTo>
                    <a:lnTo>
                      <a:pt x="584" y="627"/>
                    </a:lnTo>
                    <a:lnTo>
                      <a:pt x="593" y="608"/>
                    </a:lnTo>
                    <a:lnTo>
                      <a:pt x="608" y="593"/>
                    </a:lnTo>
                    <a:lnTo>
                      <a:pt x="618" y="584"/>
                    </a:lnTo>
                    <a:lnTo>
                      <a:pt x="632" y="564"/>
                    </a:lnTo>
                    <a:lnTo>
                      <a:pt x="642" y="545"/>
                    </a:lnTo>
                    <a:lnTo>
                      <a:pt x="652" y="520"/>
                    </a:lnTo>
                    <a:lnTo>
                      <a:pt x="652" y="481"/>
                    </a:lnTo>
                    <a:lnTo>
                      <a:pt x="647" y="472"/>
                    </a:lnTo>
                    <a:lnTo>
                      <a:pt x="647" y="457"/>
                    </a:lnTo>
                    <a:lnTo>
                      <a:pt x="642" y="433"/>
                    </a:lnTo>
                    <a:lnTo>
                      <a:pt x="627" y="433"/>
                    </a:lnTo>
                    <a:lnTo>
                      <a:pt x="608" y="457"/>
                    </a:lnTo>
                    <a:lnTo>
                      <a:pt x="496" y="375"/>
                    </a:lnTo>
                    <a:lnTo>
                      <a:pt x="467" y="355"/>
                    </a:lnTo>
                    <a:lnTo>
                      <a:pt x="443" y="336"/>
                    </a:lnTo>
                    <a:lnTo>
                      <a:pt x="433" y="316"/>
                    </a:lnTo>
                    <a:lnTo>
                      <a:pt x="418" y="297"/>
                    </a:lnTo>
                    <a:lnTo>
                      <a:pt x="452" y="277"/>
                    </a:lnTo>
                    <a:lnTo>
                      <a:pt x="457" y="268"/>
                    </a:lnTo>
                    <a:lnTo>
                      <a:pt x="452" y="248"/>
                    </a:lnTo>
                    <a:lnTo>
                      <a:pt x="472" y="224"/>
                    </a:lnTo>
                    <a:lnTo>
                      <a:pt x="438" y="190"/>
                    </a:lnTo>
                    <a:lnTo>
                      <a:pt x="452" y="170"/>
                    </a:lnTo>
                    <a:lnTo>
                      <a:pt x="389" y="102"/>
                    </a:lnTo>
                    <a:lnTo>
                      <a:pt x="477" y="5"/>
                    </a:lnTo>
                    <a:lnTo>
                      <a:pt x="481" y="0"/>
                    </a:lnTo>
                    <a:lnTo>
                      <a:pt x="559" y="63"/>
                    </a:lnTo>
                    <a:lnTo>
                      <a:pt x="608" y="25"/>
                    </a:lnTo>
                    <a:lnTo>
                      <a:pt x="666" y="63"/>
                    </a:lnTo>
                    <a:lnTo>
                      <a:pt x="710" y="25"/>
                    </a:lnTo>
                    <a:lnTo>
                      <a:pt x="817" y="97"/>
                    </a:lnTo>
                    <a:lnTo>
                      <a:pt x="763" y="151"/>
                    </a:lnTo>
                    <a:lnTo>
                      <a:pt x="851" y="214"/>
                    </a:lnTo>
                    <a:lnTo>
                      <a:pt x="890" y="170"/>
                    </a:lnTo>
                    <a:lnTo>
                      <a:pt x="1070" y="297"/>
                    </a:lnTo>
                    <a:lnTo>
                      <a:pt x="1094" y="316"/>
                    </a:lnTo>
                    <a:lnTo>
                      <a:pt x="1147" y="268"/>
                    </a:lnTo>
                    <a:lnTo>
                      <a:pt x="1167" y="282"/>
                    </a:lnTo>
                    <a:lnTo>
                      <a:pt x="1211" y="243"/>
                    </a:lnTo>
                    <a:lnTo>
                      <a:pt x="1298" y="292"/>
                    </a:lnTo>
                    <a:lnTo>
                      <a:pt x="1356" y="243"/>
                    </a:lnTo>
                    <a:lnTo>
                      <a:pt x="1425" y="297"/>
                    </a:lnTo>
                    <a:lnTo>
                      <a:pt x="1473" y="253"/>
                    </a:lnTo>
                    <a:lnTo>
                      <a:pt x="1497" y="224"/>
                    </a:lnTo>
                    <a:lnTo>
                      <a:pt x="1522" y="243"/>
                    </a:lnTo>
                    <a:lnTo>
                      <a:pt x="1551" y="214"/>
                    </a:lnTo>
                    <a:lnTo>
                      <a:pt x="1561" y="224"/>
                    </a:lnTo>
                    <a:lnTo>
                      <a:pt x="1575" y="209"/>
                    </a:lnTo>
                    <a:lnTo>
                      <a:pt x="1585" y="224"/>
                    </a:lnTo>
                    <a:lnTo>
                      <a:pt x="1614" y="248"/>
                    </a:lnTo>
                    <a:lnTo>
                      <a:pt x="1638" y="268"/>
                    </a:lnTo>
                    <a:lnTo>
                      <a:pt x="1668" y="268"/>
                    </a:lnTo>
                    <a:lnTo>
                      <a:pt x="1697" y="282"/>
                    </a:lnTo>
                    <a:lnTo>
                      <a:pt x="1745" y="316"/>
                    </a:lnTo>
                    <a:lnTo>
                      <a:pt x="1823" y="350"/>
                    </a:lnTo>
                    <a:lnTo>
                      <a:pt x="1911" y="384"/>
                    </a:lnTo>
                    <a:lnTo>
                      <a:pt x="1964" y="409"/>
                    </a:lnTo>
                    <a:lnTo>
                      <a:pt x="1988" y="418"/>
                    </a:lnTo>
                    <a:lnTo>
                      <a:pt x="2008" y="413"/>
                    </a:lnTo>
                    <a:lnTo>
                      <a:pt x="2032" y="423"/>
                    </a:lnTo>
                    <a:lnTo>
                      <a:pt x="2042" y="423"/>
                    </a:lnTo>
                    <a:lnTo>
                      <a:pt x="2056" y="418"/>
                    </a:lnTo>
                    <a:lnTo>
                      <a:pt x="2071" y="399"/>
                    </a:lnTo>
                    <a:lnTo>
                      <a:pt x="2115" y="399"/>
                    </a:lnTo>
                    <a:lnTo>
                      <a:pt x="2134" y="394"/>
                    </a:lnTo>
                    <a:lnTo>
                      <a:pt x="2134" y="418"/>
                    </a:lnTo>
                    <a:lnTo>
                      <a:pt x="2129" y="452"/>
                    </a:lnTo>
                    <a:lnTo>
                      <a:pt x="2110" y="477"/>
                    </a:lnTo>
                    <a:lnTo>
                      <a:pt x="2090" y="501"/>
                    </a:lnTo>
                    <a:lnTo>
                      <a:pt x="2071" y="515"/>
                    </a:lnTo>
                    <a:lnTo>
                      <a:pt x="2052" y="535"/>
                    </a:lnTo>
                    <a:lnTo>
                      <a:pt x="2037" y="569"/>
                    </a:lnTo>
                    <a:lnTo>
                      <a:pt x="2022" y="598"/>
                    </a:lnTo>
                    <a:lnTo>
                      <a:pt x="2018" y="627"/>
                    </a:lnTo>
                    <a:lnTo>
                      <a:pt x="2013" y="647"/>
                    </a:lnTo>
                    <a:lnTo>
                      <a:pt x="2008" y="666"/>
                    </a:lnTo>
                    <a:lnTo>
                      <a:pt x="2013" y="690"/>
                    </a:lnTo>
                    <a:lnTo>
                      <a:pt x="2008" y="705"/>
                    </a:lnTo>
                    <a:lnTo>
                      <a:pt x="2013" y="729"/>
                    </a:lnTo>
                    <a:lnTo>
                      <a:pt x="1998" y="759"/>
                    </a:lnTo>
                    <a:lnTo>
                      <a:pt x="1993" y="773"/>
                    </a:lnTo>
                    <a:lnTo>
                      <a:pt x="1984" y="797"/>
                    </a:lnTo>
                    <a:lnTo>
                      <a:pt x="1954" y="827"/>
                    </a:lnTo>
                    <a:lnTo>
                      <a:pt x="1930" y="870"/>
                    </a:lnTo>
                    <a:lnTo>
                      <a:pt x="1896" y="900"/>
                    </a:lnTo>
                    <a:lnTo>
                      <a:pt x="1862" y="929"/>
                    </a:lnTo>
                    <a:lnTo>
                      <a:pt x="1847" y="943"/>
                    </a:lnTo>
                    <a:lnTo>
                      <a:pt x="1847" y="968"/>
                    </a:lnTo>
                    <a:lnTo>
                      <a:pt x="1833" y="987"/>
                    </a:lnTo>
                    <a:lnTo>
                      <a:pt x="1809" y="1016"/>
                    </a:lnTo>
                    <a:lnTo>
                      <a:pt x="1770" y="1065"/>
                    </a:lnTo>
                    <a:lnTo>
                      <a:pt x="1750" y="1084"/>
                    </a:lnTo>
                    <a:lnTo>
                      <a:pt x="1740" y="1094"/>
                    </a:lnTo>
                    <a:lnTo>
                      <a:pt x="1726" y="1089"/>
                    </a:lnTo>
                    <a:lnTo>
                      <a:pt x="1716" y="1094"/>
                    </a:lnTo>
                    <a:lnTo>
                      <a:pt x="1687" y="1109"/>
                    </a:lnTo>
                    <a:lnTo>
                      <a:pt x="1668" y="1113"/>
                    </a:lnTo>
                    <a:lnTo>
                      <a:pt x="1648" y="1128"/>
                    </a:lnTo>
                    <a:lnTo>
                      <a:pt x="1638" y="1138"/>
                    </a:lnTo>
                    <a:lnTo>
                      <a:pt x="1614" y="1147"/>
                    </a:lnTo>
                    <a:lnTo>
                      <a:pt x="1580" y="1186"/>
                    </a:lnTo>
                    <a:lnTo>
                      <a:pt x="1561" y="1211"/>
                    </a:lnTo>
                    <a:lnTo>
                      <a:pt x="1549" y="1225"/>
                    </a:lnTo>
                    <a:lnTo>
                      <a:pt x="1551" y="1225"/>
                    </a:lnTo>
                    <a:lnTo>
                      <a:pt x="1541" y="1235"/>
                    </a:lnTo>
                    <a:lnTo>
                      <a:pt x="1541" y="1250"/>
                    </a:lnTo>
                    <a:lnTo>
                      <a:pt x="1556" y="1264"/>
                    </a:lnTo>
                    <a:lnTo>
                      <a:pt x="1556" y="1298"/>
                    </a:lnTo>
                    <a:lnTo>
                      <a:pt x="1561" y="1313"/>
                    </a:lnTo>
                    <a:lnTo>
                      <a:pt x="1561" y="1327"/>
                    </a:lnTo>
                    <a:lnTo>
                      <a:pt x="1570" y="1342"/>
                    </a:lnTo>
                    <a:lnTo>
                      <a:pt x="1580" y="1352"/>
                    </a:lnTo>
                    <a:lnTo>
                      <a:pt x="1600" y="1361"/>
                    </a:lnTo>
                    <a:lnTo>
                      <a:pt x="1609" y="1371"/>
                    </a:lnTo>
                    <a:lnTo>
                      <a:pt x="1614" y="1390"/>
                    </a:lnTo>
                    <a:lnTo>
                      <a:pt x="1619" y="1410"/>
                    </a:lnTo>
                    <a:lnTo>
                      <a:pt x="1624" y="1429"/>
                    </a:lnTo>
                    <a:lnTo>
                      <a:pt x="1614" y="1449"/>
                    </a:lnTo>
                    <a:lnTo>
                      <a:pt x="1604" y="1463"/>
                    </a:lnTo>
                    <a:lnTo>
                      <a:pt x="1600" y="1468"/>
                    </a:lnTo>
                    <a:lnTo>
                      <a:pt x="1604" y="1488"/>
                    </a:lnTo>
                    <a:lnTo>
                      <a:pt x="1604" y="1507"/>
                    </a:lnTo>
                    <a:lnTo>
                      <a:pt x="1600" y="1512"/>
                    </a:lnTo>
                    <a:lnTo>
                      <a:pt x="1590" y="1517"/>
                    </a:lnTo>
                    <a:lnTo>
                      <a:pt x="1570" y="1527"/>
                    </a:lnTo>
                    <a:lnTo>
                      <a:pt x="1556" y="1551"/>
                    </a:lnTo>
                    <a:lnTo>
                      <a:pt x="1551" y="1565"/>
                    </a:lnTo>
                    <a:lnTo>
                      <a:pt x="1565" y="1575"/>
                    </a:lnTo>
                    <a:lnTo>
                      <a:pt x="1565" y="1590"/>
                    </a:lnTo>
                    <a:lnTo>
                      <a:pt x="1561" y="1604"/>
                    </a:lnTo>
                    <a:lnTo>
                      <a:pt x="1570" y="1619"/>
                    </a:lnTo>
                    <a:lnTo>
                      <a:pt x="1595" y="1624"/>
                    </a:lnTo>
                    <a:lnTo>
                      <a:pt x="1609" y="1629"/>
                    </a:lnTo>
                    <a:lnTo>
                      <a:pt x="1609" y="1638"/>
                    </a:lnTo>
                    <a:lnTo>
                      <a:pt x="1600" y="1648"/>
                    </a:lnTo>
                    <a:lnTo>
                      <a:pt x="1590" y="1658"/>
                    </a:lnTo>
                    <a:lnTo>
                      <a:pt x="1585" y="1677"/>
                    </a:lnTo>
                    <a:lnTo>
                      <a:pt x="1585" y="1697"/>
                    </a:lnTo>
                    <a:lnTo>
                      <a:pt x="1580" y="1721"/>
                    </a:lnTo>
                    <a:lnTo>
                      <a:pt x="1561" y="1736"/>
                    </a:lnTo>
                    <a:lnTo>
                      <a:pt x="1527" y="1736"/>
                    </a:lnTo>
                    <a:lnTo>
                      <a:pt x="1507" y="1745"/>
                    </a:lnTo>
                    <a:lnTo>
                      <a:pt x="1493" y="1760"/>
                    </a:lnTo>
                    <a:lnTo>
                      <a:pt x="1483" y="1774"/>
                    </a:lnTo>
                    <a:lnTo>
                      <a:pt x="1468" y="1774"/>
                    </a:lnTo>
                    <a:lnTo>
                      <a:pt x="1449" y="1765"/>
                    </a:lnTo>
                    <a:lnTo>
                      <a:pt x="1439" y="1760"/>
                    </a:lnTo>
                    <a:lnTo>
                      <a:pt x="1429" y="1760"/>
                    </a:lnTo>
                    <a:lnTo>
                      <a:pt x="1405" y="1770"/>
                    </a:lnTo>
                    <a:lnTo>
                      <a:pt x="1386" y="1774"/>
                    </a:lnTo>
                    <a:lnTo>
                      <a:pt x="1361" y="1799"/>
                    </a:lnTo>
                    <a:lnTo>
                      <a:pt x="1347" y="1799"/>
                    </a:lnTo>
                    <a:lnTo>
                      <a:pt x="1327" y="1809"/>
                    </a:lnTo>
                    <a:lnTo>
                      <a:pt x="1308" y="1823"/>
                    </a:lnTo>
                    <a:lnTo>
                      <a:pt x="1303" y="1847"/>
                    </a:lnTo>
                    <a:lnTo>
                      <a:pt x="1293" y="1862"/>
                    </a:lnTo>
                    <a:lnTo>
                      <a:pt x="1298" y="1896"/>
                    </a:lnTo>
                    <a:lnTo>
                      <a:pt x="1308" y="1901"/>
                    </a:lnTo>
                    <a:lnTo>
                      <a:pt x="1313" y="1915"/>
                    </a:lnTo>
                    <a:lnTo>
                      <a:pt x="1327" y="1920"/>
                    </a:lnTo>
                    <a:lnTo>
                      <a:pt x="1332" y="1940"/>
                    </a:lnTo>
                    <a:lnTo>
                      <a:pt x="1322" y="1964"/>
                    </a:lnTo>
                    <a:lnTo>
                      <a:pt x="1313" y="1974"/>
                    </a:lnTo>
                    <a:lnTo>
                      <a:pt x="1293" y="1984"/>
                    </a:lnTo>
                    <a:lnTo>
                      <a:pt x="1274" y="1984"/>
                    </a:lnTo>
                    <a:lnTo>
                      <a:pt x="1254" y="1988"/>
                    </a:lnTo>
                    <a:lnTo>
                      <a:pt x="1230" y="2003"/>
                    </a:lnTo>
                    <a:lnTo>
                      <a:pt x="1215" y="2013"/>
                    </a:lnTo>
                    <a:lnTo>
                      <a:pt x="1206" y="2013"/>
                    </a:lnTo>
                    <a:lnTo>
                      <a:pt x="1206" y="2003"/>
                    </a:lnTo>
                    <a:lnTo>
                      <a:pt x="1211" y="1984"/>
                    </a:lnTo>
                    <a:lnTo>
                      <a:pt x="1215" y="1959"/>
                    </a:lnTo>
                    <a:lnTo>
                      <a:pt x="1201" y="1954"/>
                    </a:lnTo>
                    <a:lnTo>
                      <a:pt x="1177" y="1945"/>
                    </a:lnTo>
                    <a:lnTo>
                      <a:pt x="1162" y="1925"/>
                    </a:lnTo>
                    <a:lnTo>
                      <a:pt x="1147" y="1920"/>
                    </a:lnTo>
                    <a:lnTo>
                      <a:pt x="1133" y="1925"/>
                    </a:lnTo>
                    <a:lnTo>
                      <a:pt x="1118" y="1930"/>
                    </a:lnTo>
                    <a:lnTo>
                      <a:pt x="1109" y="1949"/>
                    </a:lnTo>
                    <a:lnTo>
                      <a:pt x="1099" y="1954"/>
                    </a:lnTo>
                    <a:lnTo>
                      <a:pt x="1079" y="1969"/>
                    </a:lnTo>
                    <a:lnTo>
                      <a:pt x="1070" y="1998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C2109AD4-D242-9A6A-EAE4-6677781B56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4716" y="2781719"/>
                <a:ext cx="1307922" cy="1687641"/>
              </a:xfrm>
              <a:custGeom>
                <a:avLst/>
                <a:gdLst>
                  <a:gd name="T0" fmla="*/ 1633 w 4623"/>
                  <a:gd name="T1" fmla="*/ 1653 h 5950"/>
                  <a:gd name="T2" fmla="*/ 1818 w 4623"/>
                  <a:gd name="T3" fmla="*/ 1317 h 5950"/>
                  <a:gd name="T4" fmla="*/ 1867 w 4623"/>
                  <a:gd name="T5" fmla="*/ 1040 h 5950"/>
                  <a:gd name="T6" fmla="*/ 2295 w 4623"/>
                  <a:gd name="T7" fmla="*/ 613 h 5950"/>
                  <a:gd name="T8" fmla="*/ 2664 w 4623"/>
                  <a:gd name="T9" fmla="*/ 297 h 5950"/>
                  <a:gd name="T10" fmla="*/ 2980 w 4623"/>
                  <a:gd name="T11" fmla="*/ 603 h 5950"/>
                  <a:gd name="T12" fmla="*/ 2708 w 4623"/>
                  <a:gd name="T13" fmla="*/ 1172 h 5950"/>
                  <a:gd name="T14" fmla="*/ 2640 w 4623"/>
                  <a:gd name="T15" fmla="*/ 1740 h 5950"/>
                  <a:gd name="T16" fmla="*/ 2557 w 4623"/>
                  <a:gd name="T17" fmla="*/ 2484 h 5950"/>
                  <a:gd name="T18" fmla="*/ 2426 w 4623"/>
                  <a:gd name="T19" fmla="*/ 2975 h 5950"/>
                  <a:gd name="T20" fmla="*/ 2139 w 4623"/>
                  <a:gd name="T21" fmla="*/ 3228 h 5950"/>
                  <a:gd name="T22" fmla="*/ 2061 w 4623"/>
                  <a:gd name="T23" fmla="*/ 3287 h 5950"/>
                  <a:gd name="T24" fmla="*/ 1915 w 4623"/>
                  <a:gd name="T25" fmla="*/ 3398 h 5950"/>
                  <a:gd name="T26" fmla="*/ 1638 w 4623"/>
                  <a:gd name="T27" fmla="*/ 3271 h 5950"/>
                  <a:gd name="T28" fmla="*/ 1681 w 4623"/>
                  <a:gd name="T29" fmla="*/ 3229 h 5950"/>
                  <a:gd name="T30" fmla="*/ 1585 w 4623"/>
                  <a:gd name="T31" fmla="*/ 3160 h 5950"/>
                  <a:gd name="T32" fmla="*/ 1945 w 4623"/>
                  <a:gd name="T33" fmla="*/ 3524 h 5950"/>
                  <a:gd name="T34" fmla="*/ 2270 w 4623"/>
                  <a:gd name="T35" fmla="*/ 3451 h 5950"/>
                  <a:gd name="T36" fmla="*/ 2567 w 4623"/>
                  <a:gd name="T37" fmla="*/ 3160 h 5950"/>
                  <a:gd name="T38" fmla="*/ 2790 w 4623"/>
                  <a:gd name="T39" fmla="*/ 2547 h 5950"/>
                  <a:gd name="T40" fmla="*/ 3257 w 4623"/>
                  <a:gd name="T41" fmla="*/ 2732 h 5950"/>
                  <a:gd name="T42" fmla="*/ 3228 w 4623"/>
                  <a:gd name="T43" fmla="*/ 3174 h 5950"/>
                  <a:gd name="T44" fmla="*/ 3442 w 4623"/>
                  <a:gd name="T45" fmla="*/ 3310 h 5950"/>
                  <a:gd name="T46" fmla="*/ 3393 w 4623"/>
                  <a:gd name="T47" fmla="*/ 3194 h 5950"/>
                  <a:gd name="T48" fmla="*/ 3310 w 4623"/>
                  <a:gd name="T49" fmla="*/ 2907 h 5950"/>
                  <a:gd name="T50" fmla="*/ 3262 w 4623"/>
                  <a:gd name="T51" fmla="*/ 2489 h 5950"/>
                  <a:gd name="T52" fmla="*/ 2732 w 4623"/>
                  <a:gd name="T53" fmla="*/ 2309 h 5950"/>
                  <a:gd name="T54" fmla="*/ 2975 w 4623"/>
                  <a:gd name="T55" fmla="*/ 1541 h 5950"/>
                  <a:gd name="T56" fmla="*/ 3160 w 4623"/>
                  <a:gd name="T57" fmla="*/ 928 h 5950"/>
                  <a:gd name="T58" fmla="*/ 3413 w 4623"/>
                  <a:gd name="T59" fmla="*/ 632 h 5950"/>
                  <a:gd name="T60" fmla="*/ 3296 w 4623"/>
                  <a:gd name="T61" fmla="*/ 1138 h 5950"/>
                  <a:gd name="T62" fmla="*/ 3558 w 4623"/>
                  <a:gd name="T63" fmla="*/ 1449 h 5950"/>
                  <a:gd name="T64" fmla="*/ 3665 w 4623"/>
                  <a:gd name="T65" fmla="*/ 1371 h 5950"/>
                  <a:gd name="T66" fmla="*/ 3422 w 4623"/>
                  <a:gd name="T67" fmla="*/ 1123 h 5950"/>
                  <a:gd name="T68" fmla="*/ 3772 w 4623"/>
                  <a:gd name="T69" fmla="*/ 1040 h 5950"/>
                  <a:gd name="T70" fmla="*/ 3850 w 4623"/>
                  <a:gd name="T71" fmla="*/ 860 h 5950"/>
                  <a:gd name="T72" fmla="*/ 4069 w 4623"/>
                  <a:gd name="T73" fmla="*/ 1118 h 5950"/>
                  <a:gd name="T74" fmla="*/ 4059 w 4623"/>
                  <a:gd name="T75" fmla="*/ 1915 h 5950"/>
                  <a:gd name="T76" fmla="*/ 3767 w 4623"/>
                  <a:gd name="T77" fmla="*/ 2358 h 5950"/>
                  <a:gd name="T78" fmla="*/ 4195 w 4623"/>
                  <a:gd name="T79" fmla="*/ 3087 h 5950"/>
                  <a:gd name="T80" fmla="*/ 4297 w 4623"/>
                  <a:gd name="T81" fmla="*/ 4283 h 5950"/>
                  <a:gd name="T82" fmla="*/ 4521 w 4623"/>
                  <a:gd name="T83" fmla="*/ 5192 h 5950"/>
                  <a:gd name="T84" fmla="*/ 3648 w 4623"/>
                  <a:gd name="T85" fmla="*/ 5594 h 5950"/>
                  <a:gd name="T86" fmla="*/ 1399 w 4623"/>
                  <a:gd name="T87" fmla="*/ 4563 h 5950"/>
                  <a:gd name="T88" fmla="*/ 213 w 4623"/>
                  <a:gd name="T89" fmla="*/ 3404 h 5950"/>
                  <a:gd name="T90" fmla="*/ 1142 w 4623"/>
                  <a:gd name="T91" fmla="*/ 2708 h 5950"/>
                  <a:gd name="T92" fmla="*/ 1249 w 4623"/>
                  <a:gd name="T93" fmla="*/ 1799 h 5950"/>
                  <a:gd name="T94" fmla="*/ 1332 w 4623"/>
                  <a:gd name="T95" fmla="*/ 1906 h 5950"/>
                  <a:gd name="T96" fmla="*/ 1512 w 4623"/>
                  <a:gd name="T97" fmla="*/ 2149 h 5950"/>
                  <a:gd name="T98" fmla="*/ 1629 w 4623"/>
                  <a:gd name="T99" fmla="*/ 2460 h 5950"/>
                  <a:gd name="T100" fmla="*/ 1862 w 4623"/>
                  <a:gd name="T101" fmla="*/ 2197 h 5950"/>
                  <a:gd name="T102" fmla="*/ 3267 w 4623"/>
                  <a:gd name="T103" fmla="*/ 3271 h 5950"/>
                  <a:gd name="T104" fmla="*/ 2892 w 4623"/>
                  <a:gd name="T105" fmla="*/ 209 h 5950"/>
                  <a:gd name="T106" fmla="*/ 2095 w 4623"/>
                  <a:gd name="T107" fmla="*/ 3563 h 5950"/>
                  <a:gd name="T108" fmla="*/ 1624 w 4623"/>
                  <a:gd name="T109" fmla="*/ 1876 h 5950"/>
                  <a:gd name="T110" fmla="*/ 1833 w 4623"/>
                  <a:gd name="T111" fmla="*/ 1040 h 5950"/>
                  <a:gd name="T112" fmla="*/ 3694 w 4623"/>
                  <a:gd name="T113" fmla="*/ 263 h 5950"/>
                  <a:gd name="T114" fmla="*/ 3622 w 4623"/>
                  <a:gd name="T115" fmla="*/ 369 h 5950"/>
                  <a:gd name="T116" fmla="*/ 3374 w 4623"/>
                  <a:gd name="T117" fmla="*/ 389 h 5950"/>
                  <a:gd name="T118" fmla="*/ 2888 w 4623"/>
                  <a:gd name="T119" fmla="*/ 63 h 5950"/>
                  <a:gd name="T120" fmla="*/ 2649 w 4623"/>
                  <a:gd name="T121" fmla="*/ 219 h 5950"/>
                  <a:gd name="T122" fmla="*/ 3835 w 4623"/>
                  <a:gd name="T123" fmla="*/ 807 h 5950"/>
                  <a:gd name="T124" fmla="*/ 3592 w 4623"/>
                  <a:gd name="T125" fmla="*/ 880 h 5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3" h="5950">
                    <a:moveTo>
                      <a:pt x="1784" y="1910"/>
                    </a:moveTo>
                    <a:lnTo>
                      <a:pt x="1784" y="1867"/>
                    </a:lnTo>
                    <a:lnTo>
                      <a:pt x="1779" y="1867"/>
                    </a:lnTo>
                    <a:lnTo>
                      <a:pt x="1779" y="1862"/>
                    </a:lnTo>
                    <a:lnTo>
                      <a:pt x="1774" y="1862"/>
                    </a:lnTo>
                    <a:lnTo>
                      <a:pt x="1774" y="1857"/>
                    </a:lnTo>
                    <a:lnTo>
                      <a:pt x="1770" y="1852"/>
                    </a:lnTo>
                    <a:lnTo>
                      <a:pt x="1770" y="1847"/>
                    </a:lnTo>
                    <a:lnTo>
                      <a:pt x="1760" y="1847"/>
                    </a:lnTo>
                    <a:lnTo>
                      <a:pt x="1755" y="1842"/>
                    </a:lnTo>
                    <a:lnTo>
                      <a:pt x="1755" y="1838"/>
                    </a:lnTo>
                    <a:lnTo>
                      <a:pt x="1750" y="1828"/>
                    </a:lnTo>
                    <a:lnTo>
                      <a:pt x="1745" y="1823"/>
                    </a:lnTo>
                    <a:lnTo>
                      <a:pt x="1740" y="1813"/>
                    </a:lnTo>
                    <a:lnTo>
                      <a:pt x="1740" y="1794"/>
                    </a:lnTo>
                    <a:lnTo>
                      <a:pt x="1736" y="1794"/>
                    </a:lnTo>
                    <a:lnTo>
                      <a:pt x="1731" y="1789"/>
                    </a:lnTo>
                    <a:lnTo>
                      <a:pt x="1726" y="1779"/>
                    </a:lnTo>
                    <a:lnTo>
                      <a:pt x="1721" y="1779"/>
                    </a:lnTo>
                    <a:lnTo>
                      <a:pt x="1721" y="1769"/>
                    </a:lnTo>
                    <a:lnTo>
                      <a:pt x="1711" y="1769"/>
                    </a:lnTo>
                    <a:lnTo>
                      <a:pt x="1711" y="1765"/>
                    </a:lnTo>
                    <a:lnTo>
                      <a:pt x="1706" y="1769"/>
                    </a:lnTo>
                    <a:lnTo>
                      <a:pt x="1697" y="1769"/>
                    </a:lnTo>
                    <a:lnTo>
                      <a:pt x="1697" y="1760"/>
                    </a:lnTo>
                    <a:lnTo>
                      <a:pt x="1692" y="1760"/>
                    </a:lnTo>
                    <a:lnTo>
                      <a:pt x="1692" y="1755"/>
                    </a:lnTo>
                    <a:lnTo>
                      <a:pt x="1687" y="1755"/>
                    </a:lnTo>
                    <a:lnTo>
                      <a:pt x="1682" y="1745"/>
                    </a:lnTo>
                    <a:lnTo>
                      <a:pt x="1682" y="1735"/>
                    </a:lnTo>
                    <a:lnTo>
                      <a:pt x="1667" y="1726"/>
                    </a:lnTo>
                    <a:lnTo>
                      <a:pt x="1663" y="1721"/>
                    </a:lnTo>
                    <a:lnTo>
                      <a:pt x="1658" y="1711"/>
                    </a:lnTo>
                    <a:lnTo>
                      <a:pt x="1658" y="1706"/>
                    </a:lnTo>
                    <a:lnTo>
                      <a:pt x="1653" y="1706"/>
                    </a:lnTo>
                    <a:lnTo>
                      <a:pt x="1648" y="1711"/>
                    </a:lnTo>
                    <a:lnTo>
                      <a:pt x="1643" y="1711"/>
                    </a:lnTo>
                    <a:lnTo>
                      <a:pt x="1643" y="1721"/>
                    </a:lnTo>
                    <a:lnTo>
                      <a:pt x="1648" y="1721"/>
                    </a:lnTo>
                    <a:lnTo>
                      <a:pt x="1643" y="1731"/>
                    </a:lnTo>
                    <a:lnTo>
                      <a:pt x="1638" y="1731"/>
                    </a:lnTo>
                    <a:lnTo>
                      <a:pt x="1633" y="1735"/>
                    </a:lnTo>
                    <a:lnTo>
                      <a:pt x="1619" y="1735"/>
                    </a:lnTo>
                    <a:lnTo>
                      <a:pt x="1614" y="1745"/>
                    </a:lnTo>
                    <a:lnTo>
                      <a:pt x="1609" y="1750"/>
                    </a:lnTo>
                    <a:lnTo>
                      <a:pt x="1614" y="1760"/>
                    </a:lnTo>
                    <a:lnTo>
                      <a:pt x="1614" y="1769"/>
                    </a:lnTo>
                    <a:lnTo>
                      <a:pt x="1619" y="1769"/>
                    </a:lnTo>
                    <a:lnTo>
                      <a:pt x="1614" y="1774"/>
                    </a:lnTo>
                    <a:lnTo>
                      <a:pt x="1614" y="1779"/>
                    </a:lnTo>
                    <a:lnTo>
                      <a:pt x="1624" y="1784"/>
                    </a:lnTo>
                    <a:lnTo>
                      <a:pt x="1619" y="1789"/>
                    </a:lnTo>
                    <a:lnTo>
                      <a:pt x="1604" y="1789"/>
                    </a:lnTo>
                    <a:lnTo>
                      <a:pt x="1609" y="1784"/>
                    </a:lnTo>
                    <a:lnTo>
                      <a:pt x="1609" y="1774"/>
                    </a:lnTo>
                    <a:lnTo>
                      <a:pt x="1599" y="1765"/>
                    </a:lnTo>
                    <a:lnTo>
                      <a:pt x="1599" y="1755"/>
                    </a:lnTo>
                    <a:lnTo>
                      <a:pt x="1599" y="1750"/>
                    </a:lnTo>
                    <a:lnTo>
                      <a:pt x="1599" y="1745"/>
                    </a:lnTo>
                    <a:lnTo>
                      <a:pt x="1601" y="1745"/>
                    </a:lnTo>
                    <a:lnTo>
                      <a:pt x="1604" y="1735"/>
                    </a:lnTo>
                    <a:lnTo>
                      <a:pt x="1609" y="1731"/>
                    </a:lnTo>
                    <a:lnTo>
                      <a:pt x="1609" y="1716"/>
                    </a:lnTo>
                    <a:lnTo>
                      <a:pt x="1614" y="1697"/>
                    </a:lnTo>
                    <a:lnTo>
                      <a:pt x="1619" y="1687"/>
                    </a:lnTo>
                    <a:lnTo>
                      <a:pt x="1624" y="1677"/>
                    </a:lnTo>
                    <a:lnTo>
                      <a:pt x="1633" y="1653"/>
                    </a:lnTo>
                    <a:lnTo>
                      <a:pt x="1633" y="1643"/>
                    </a:lnTo>
                    <a:lnTo>
                      <a:pt x="1638" y="1633"/>
                    </a:lnTo>
                    <a:lnTo>
                      <a:pt x="1643" y="1619"/>
                    </a:lnTo>
                    <a:lnTo>
                      <a:pt x="1658" y="1594"/>
                    </a:lnTo>
                    <a:lnTo>
                      <a:pt x="1663" y="1585"/>
                    </a:lnTo>
                    <a:lnTo>
                      <a:pt x="1667" y="1580"/>
                    </a:lnTo>
                    <a:lnTo>
                      <a:pt x="1672" y="1570"/>
                    </a:lnTo>
                    <a:lnTo>
                      <a:pt x="1687" y="1551"/>
                    </a:lnTo>
                    <a:lnTo>
                      <a:pt x="1692" y="1541"/>
                    </a:lnTo>
                    <a:lnTo>
                      <a:pt x="1697" y="1541"/>
                    </a:lnTo>
                    <a:lnTo>
                      <a:pt x="1697" y="1536"/>
                    </a:lnTo>
                    <a:lnTo>
                      <a:pt x="1701" y="1541"/>
                    </a:lnTo>
                    <a:lnTo>
                      <a:pt x="1701" y="1551"/>
                    </a:lnTo>
                    <a:lnTo>
                      <a:pt x="1692" y="1551"/>
                    </a:lnTo>
                    <a:lnTo>
                      <a:pt x="1687" y="1556"/>
                    </a:lnTo>
                    <a:lnTo>
                      <a:pt x="1687" y="1575"/>
                    </a:lnTo>
                    <a:lnTo>
                      <a:pt x="1692" y="1580"/>
                    </a:lnTo>
                    <a:lnTo>
                      <a:pt x="1697" y="1585"/>
                    </a:lnTo>
                    <a:lnTo>
                      <a:pt x="1701" y="1585"/>
                    </a:lnTo>
                    <a:lnTo>
                      <a:pt x="1706" y="1590"/>
                    </a:lnTo>
                    <a:lnTo>
                      <a:pt x="1716" y="1585"/>
                    </a:lnTo>
                    <a:lnTo>
                      <a:pt x="1726" y="1585"/>
                    </a:lnTo>
                    <a:lnTo>
                      <a:pt x="1726" y="1590"/>
                    </a:lnTo>
                    <a:lnTo>
                      <a:pt x="1740" y="1590"/>
                    </a:lnTo>
                    <a:lnTo>
                      <a:pt x="1745" y="1580"/>
                    </a:lnTo>
                    <a:lnTo>
                      <a:pt x="1750" y="1580"/>
                    </a:lnTo>
                    <a:lnTo>
                      <a:pt x="1755" y="1575"/>
                    </a:lnTo>
                    <a:lnTo>
                      <a:pt x="1760" y="1575"/>
                    </a:lnTo>
                    <a:lnTo>
                      <a:pt x="1765" y="1570"/>
                    </a:lnTo>
                    <a:lnTo>
                      <a:pt x="1770" y="1570"/>
                    </a:lnTo>
                    <a:lnTo>
                      <a:pt x="1774" y="1565"/>
                    </a:lnTo>
                    <a:lnTo>
                      <a:pt x="1770" y="1556"/>
                    </a:lnTo>
                    <a:lnTo>
                      <a:pt x="1770" y="1541"/>
                    </a:lnTo>
                    <a:lnTo>
                      <a:pt x="1774" y="1536"/>
                    </a:lnTo>
                    <a:lnTo>
                      <a:pt x="1774" y="1526"/>
                    </a:lnTo>
                    <a:lnTo>
                      <a:pt x="1770" y="1522"/>
                    </a:lnTo>
                    <a:lnTo>
                      <a:pt x="1770" y="1517"/>
                    </a:lnTo>
                    <a:lnTo>
                      <a:pt x="1765" y="1512"/>
                    </a:lnTo>
                    <a:lnTo>
                      <a:pt x="1765" y="1507"/>
                    </a:lnTo>
                    <a:lnTo>
                      <a:pt x="1770" y="1497"/>
                    </a:lnTo>
                    <a:lnTo>
                      <a:pt x="1770" y="1473"/>
                    </a:lnTo>
                    <a:lnTo>
                      <a:pt x="1774" y="1468"/>
                    </a:lnTo>
                    <a:lnTo>
                      <a:pt x="1770" y="1468"/>
                    </a:lnTo>
                    <a:lnTo>
                      <a:pt x="1770" y="1463"/>
                    </a:lnTo>
                    <a:lnTo>
                      <a:pt x="1755" y="1463"/>
                    </a:lnTo>
                    <a:lnTo>
                      <a:pt x="1750" y="1458"/>
                    </a:lnTo>
                    <a:lnTo>
                      <a:pt x="1755" y="1458"/>
                    </a:lnTo>
                    <a:lnTo>
                      <a:pt x="1755" y="1453"/>
                    </a:lnTo>
                    <a:lnTo>
                      <a:pt x="1760" y="1444"/>
                    </a:lnTo>
                    <a:lnTo>
                      <a:pt x="1770" y="1429"/>
                    </a:lnTo>
                    <a:lnTo>
                      <a:pt x="1774" y="1424"/>
                    </a:lnTo>
                    <a:lnTo>
                      <a:pt x="1779" y="1419"/>
                    </a:lnTo>
                    <a:lnTo>
                      <a:pt x="1784" y="1407"/>
                    </a:lnTo>
                    <a:lnTo>
                      <a:pt x="1786" y="1403"/>
                    </a:lnTo>
                    <a:lnTo>
                      <a:pt x="1791" y="1391"/>
                    </a:lnTo>
                    <a:lnTo>
                      <a:pt x="1794" y="1385"/>
                    </a:lnTo>
                    <a:lnTo>
                      <a:pt x="1799" y="1385"/>
                    </a:lnTo>
                    <a:lnTo>
                      <a:pt x="1804" y="1381"/>
                    </a:lnTo>
                    <a:lnTo>
                      <a:pt x="1808" y="1381"/>
                    </a:lnTo>
                    <a:lnTo>
                      <a:pt x="1818" y="1371"/>
                    </a:lnTo>
                    <a:lnTo>
                      <a:pt x="1818" y="1361"/>
                    </a:lnTo>
                    <a:lnTo>
                      <a:pt x="1823" y="1356"/>
                    </a:lnTo>
                    <a:lnTo>
                      <a:pt x="1828" y="1361"/>
                    </a:lnTo>
                    <a:lnTo>
                      <a:pt x="1828" y="1356"/>
                    </a:lnTo>
                    <a:lnTo>
                      <a:pt x="1823" y="1351"/>
                    </a:lnTo>
                    <a:lnTo>
                      <a:pt x="1823" y="1332"/>
                    </a:lnTo>
                    <a:lnTo>
                      <a:pt x="1818" y="1317"/>
                    </a:lnTo>
                    <a:lnTo>
                      <a:pt x="1813" y="1313"/>
                    </a:lnTo>
                    <a:lnTo>
                      <a:pt x="1818" y="1303"/>
                    </a:lnTo>
                    <a:lnTo>
                      <a:pt x="1823" y="1303"/>
                    </a:lnTo>
                    <a:lnTo>
                      <a:pt x="1828" y="1298"/>
                    </a:lnTo>
                    <a:lnTo>
                      <a:pt x="1833" y="1293"/>
                    </a:lnTo>
                    <a:lnTo>
                      <a:pt x="1833" y="1278"/>
                    </a:lnTo>
                    <a:lnTo>
                      <a:pt x="1838" y="1278"/>
                    </a:lnTo>
                    <a:lnTo>
                      <a:pt x="1847" y="1264"/>
                    </a:lnTo>
                    <a:lnTo>
                      <a:pt x="1862" y="1254"/>
                    </a:lnTo>
                    <a:lnTo>
                      <a:pt x="1867" y="1254"/>
                    </a:lnTo>
                    <a:lnTo>
                      <a:pt x="1862" y="1249"/>
                    </a:lnTo>
                    <a:lnTo>
                      <a:pt x="1862" y="1244"/>
                    </a:lnTo>
                    <a:lnTo>
                      <a:pt x="1862" y="1240"/>
                    </a:lnTo>
                    <a:lnTo>
                      <a:pt x="1867" y="1240"/>
                    </a:lnTo>
                    <a:lnTo>
                      <a:pt x="1867" y="1235"/>
                    </a:lnTo>
                    <a:lnTo>
                      <a:pt x="1872" y="1235"/>
                    </a:lnTo>
                    <a:lnTo>
                      <a:pt x="1876" y="1230"/>
                    </a:lnTo>
                    <a:lnTo>
                      <a:pt x="1872" y="1230"/>
                    </a:lnTo>
                    <a:lnTo>
                      <a:pt x="1872" y="1225"/>
                    </a:lnTo>
                    <a:lnTo>
                      <a:pt x="1876" y="1220"/>
                    </a:lnTo>
                    <a:lnTo>
                      <a:pt x="1872" y="1215"/>
                    </a:lnTo>
                    <a:lnTo>
                      <a:pt x="1872" y="1210"/>
                    </a:lnTo>
                    <a:lnTo>
                      <a:pt x="1876" y="1206"/>
                    </a:lnTo>
                    <a:lnTo>
                      <a:pt x="1876" y="1191"/>
                    </a:lnTo>
                    <a:lnTo>
                      <a:pt x="1872" y="1186"/>
                    </a:lnTo>
                    <a:lnTo>
                      <a:pt x="1872" y="1172"/>
                    </a:lnTo>
                    <a:lnTo>
                      <a:pt x="1867" y="1167"/>
                    </a:lnTo>
                    <a:lnTo>
                      <a:pt x="1862" y="1162"/>
                    </a:lnTo>
                    <a:lnTo>
                      <a:pt x="1838" y="1162"/>
                    </a:lnTo>
                    <a:lnTo>
                      <a:pt x="1828" y="1167"/>
                    </a:lnTo>
                    <a:lnTo>
                      <a:pt x="1823" y="1172"/>
                    </a:lnTo>
                    <a:lnTo>
                      <a:pt x="1818" y="1176"/>
                    </a:lnTo>
                    <a:lnTo>
                      <a:pt x="1799" y="1172"/>
                    </a:lnTo>
                    <a:lnTo>
                      <a:pt x="1788" y="1172"/>
                    </a:lnTo>
                    <a:lnTo>
                      <a:pt x="1774" y="1172"/>
                    </a:lnTo>
                    <a:lnTo>
                      <a:pt x="1774" y="1167"/>
                    </a:lnTo>
                    <a:lnTo>
                      <a:pt x="1779" y="1157"/>
                    </a:lnTo>
                    <a:lnTo>
                      <a:pt x="1784" y="1147"/>
                    </a:lnTo>
                    <a:lnTo>
                      <a:pt x="1784" y="1138"/>
                    </a:lnTo>
                    <a:lnTo>
                      <a:pt x="1779" y="1128"/>
                    </a:lnTo>
                    <a:lnTo>
                      <a:pt x="1779" y="1118"/>
                    </a:lnTo>
                    <a:lnTo>
                      <a:pt x="1784" y="1113"/>
                    </a:lnTo>
                    <a:lnTo>
                      <a:pt x="1789" y="1113"/>
                    </a:lnTo>
                    <a:lnTo>
                      <a:pt x="1799" y="1108"/>
                    </a:lnTo>
                    <a:lnTo>
                      <a:pt x="1804" y="1108"/>
                    </a:lnTo>
                    <a:lnTo>
                      <a:pt x="1808" y="1099"/>
                    </a:lnTo>
                    <a:lnTo>
                      <a:pt x="1813" y="1099"/>
                    </a:lnTo>
                    <a:lnTo>
                      <a:pt x="1818" y="1094"/>
                    </a:lnTo>
                    <a:lnTo>
                      <a:pt x="1813" y="1094"/>
                    </a:lnTo>
                    <a:lnTo>
                      <a:pt x="1813" y="1089"/>
                    </a:lnTo>
                    <a:lnTo>
                      <a:pt x="1823" y="1089"/>
                    </a:lnTo>
                    <a:lnTo>
                      <a:pt x="1823" y="1084"/>
                    </a:lnTo>
                    <a:lnTo>
                      <a:pt x="1828" y="1079"/>
                    </a:lnTo>
                    <a:lnTo>
                      <a:pt x="1833" y="1069"/>
                    </a:lnTo>
                    <a:lnTo>
                      <a:pt x="1838" y="1069"/>
                    </a:lnTo>
                    <a:lnTo>
                      <a:pt x="1842" y="1065"/>
                    </a:lnTo>
                    <a:lnTo>
                      <a:pt x="1847" y="1060"/>
                    </a:lnTo>
                    <a:lnTo>
                      <a:pt x="1847" y="1055"/>
                    </a:lnTo>
                    <a:lnTo>
                      <a:pt x="1842" y="1050"/>
                    </a:lnTo>
                    <a:lnTo>
                      <a:pt x="1842" y="1045"/>
                    </a:lnTo>
                    <a:lnTo>
                      <a:pt x="1849" y="1049"/>
                    </a:lnTo>
                    <a:lnTo>
                      <a:pt x="1847" y="1045"/>
                    </a:lnTo>
                    <a:lnTo>
                      <a:pt x="1852" y="1040"/>
                    </a:lnTo>
                    <a:lnTo>
                      <a:pt x="1857" y="1035"/>
                    </a:lnTo>
                    <a:lnTo>
                      <a:pt x="1862" y="1035"/>
                    </a:lnTo>
                    <a:lnTo>
                      <a:pt x="1862" y="1040"/>
                    </a:lnTo>
                    <a:lnTo>
                      <a:pt x="1867" y="1040"/>
                    </a:lnTo>
                    <a:lnTo>
                      <a:pt x="1867" y="1035"/>
                    </a:lnTo>
                    <a:lnTo>
                      <a:pt x="1862" y="1031"/>
                    </a:lnTo>
                    <a:lnTo>
                      <a:pt x="1852" y="1026"/>
                    </a:lnTo>
                    <a:lnTo>
                      <a:pt x="1844" y="1014"/>
                    </a:lnTo>
                    <a:lnTo>
                      <a:pt x="1842" y="1010"/>
                    </a:lnTo>
                    <a:lnTo>
                      <a:pt x="1839" y="1009"/>
                    </a:lnTo>
                    <a:lnTo>
                      <a:pt x="1838" y="1006"/>
                    </a:lnTo>
                    <a:lnTo>
                      <a:pt x="1847" y="997"/>
                    </a:lnTo>
                    <a:lnTo>
                      <a:pt x="1852" y="992"/>
                    </a:lnTo>
                    <a:lnTo>
                      <a:pt x="1867" y="982"/>
                    </a:lnTo>
                    <a:lnTo>
                      <a:pt x="1867" y="972"/>
                    </a:lnTo>
                    <a:lnTo>
                      <a:pt x="1876" y="967"/>
                    </a:lnTo>
                    <a:lnTo>
                      <a:pt x="1886" y="948"/>
                    </a:lnTo>
                    <a:lnTo>
                      <a:pt x="1891" y="943"/>
                    </a:lnTo>
                    <a:lnTo>
                      <a:pt x="1896" y="938"/>
                    </a:lnTo>
                    <a:lnTo>
                      <a:pt x="1906" y="933"/>
                    </a:lnTo>
                    <a:lnTo>
                      <a:pt x="1935" y="933"/>
                    </a:lnTo>
                    <a:lnTo>
                      <a:pt x="1954" y="928"/>
                    </a:lnTo>
                    <a:lnTo>
                      <a:pt x="1964" y="924"/>
                    </a:lnTo>
                    <a:lnTo>
                      <a:pt x="1974" y="919"/>
                    </a:lnTo>
                    <a:lnTo>
                      <a:pt x="1983" y="919"/>
                    </a:lnTo>
                    <a:lnTo>
                      <a:pt x="1988" y="914"/>
                    </a:lnTo>
                    <a:lnTo>
                      <a:pt x="1993" y="914"/>
                    </a:lnTo>
                    <a:lnTo>
                      <a:pt x="2003" y="909"/>
                    </a:lnTo>
                    <a:lnTo>
                      <a:pt x="2008" y="904"/>
                    </a:lnTo>
                    <a:lnTo>
                      <a:pt x="2013" y="904"/>
                    </a:lnTo>
                    <a:lnTo>
                      <a:pt x="2017" y="894"/>
                    </a:lnTo>
                    <a:lnTo>
                      <a:pt x="2022" y="894"/>
                    </a:lnTo>
                    <a:lnTo>
                      <a:pt x="2027" y="890"/>
                    </a:lnTo>
                    <a:lnTo>
                      <a:pt x="2051" y="890"/>
                    </a:lnTo>
                    <a:lnTo>
                      <a:pt x="2056" y="885"/>
                    </a:lnTo>
                    <a:lnTo>
                      <a:pt x="2066" y="880"/>
                    </a:lnTo>
                    <a:lnTo>
                      <a:pt x="2071" y="880"/>
                    </a:lnTo>
                    <a:lnTo>
                      <a:pt x="2071" y="875"/>
                    </a:lnTo>
                    <a:lnTo>
                      <a:pt x="2085" y="875"/>
                    </a:lnTo>
                    <a:lnTo>
                      <a:pt x="2090" y="870"/>
                    </a:lnTo>
                    <a:lnTo>
                      <a:pt x="2110" y="856"/>
                    </a:lnTo>
                    <a:lnTo>
                      <a:pt x="2124" y="851"/>
                    </a:lnTo>
                    <a:lnTo>
                      <a:pt x="2129" y="846"/>
                    </a:lnTo>
                    <a:lnTo>
                      <a:pt x="2144" y="831"/>
                    </a:lnTo>
                    <a:lnTo>
                      <a:pt x="2144" y="826"/>
                    </a:lnTo>
                    <a:lnTo>
                      <a:pt x="2154" y="826"/>
                    </a:lnTo>
                    <a:lnTo>
                      <a:pt x="2158" y="822"/>
                    </a:lnTo>
                    <a:lnTo>
                      <a:pt x="2163" y="817"/>
                    </a:lnTo>
                    <a:lnTo>
                      <a:pt x="2168" y="807"/>
                    </a:lnTo>
                    <a:lnTo>
                      <a:pt x="2173" y="802"/>
                    </a:lnTo>
                    <a:lnTo>
                      <a:pt x="2178" y="797"/>
                    </a:lnTo>
                    <a:lnTo>
                      <a:pt x="2183" y="792"/>
                    </a:lnTo>
                    <a:lnTo>
                      <a:pt x="2192" y="788"/>
                    </a:lnTo>
                    <a:lnTo>
                      <a:pt x="2202" y="773"/>
                    </a:lnTo>
                    <a:lnTo>
                      <a:pt x="2207" y="768"/>
                    </a:lnTo>
                    <a:lnTo>
                      <a:pt x="2217" y="754"/>
                    </a:lnTo>
                    <a:lnTo>
                      <a:pt x="2222" y="749"/>
                    </a:lnTo>
                    <a:lnTo>
                      <a:pt x="2226" y="739"/>
                    </a:lnTo>
                    <a:lnTo>
                      <a:pt x="2236" y="715"/>
                    </a:lnTo>
                    <a:lnTo>
                      <a:pt x="2241" y="715"/>
                    </a:lnTo>
                    <a:lnTo>
                      <a:pt x="2241" y="705"/>
                    </a:lnTo>
                    <a:lnTo>
                      <a:pt x="2246" y="700"/>
                    </a:lnTo>
                    <a:lnTo>
                      <a:pt x="2256" y="676"/>
                    </a:lnTo>
                    <a:lnTo>
                      <a:pt x="2260" y="676"/>
                    </a:lnTo>
                    <a:lnTo>
                      <a:pt x="2265" y="671"/>
                    </a:lnTo>
                    <a:lnTo>
                      <a:pt x="2270" y="656"/>
                    </a:lnTo>
                    <a:lnTo>
                      <a:pt x="2270" y="651"/>
                    </a:lnTo>
                    <a:lnTo>
                      <a:pt x="2285" y="632"/>
                    </a:lnTo>
                    <a:lnTo>
                      <a:pt x="2290" y="617"/>
                    </a:lnTo>
                    <a:lnTo>
                      <a:pt x="2290" y="613"/>
                    </a:lnTo>
                    <a:lnTo>
                      <a:pt x="2295" y="613"/>
                    </a:lnTo>
                    <a:lnTo>
                      <a:pt x="2299" y="617"/>
                    </a:lnTo>
                    <a:lnTo>
                      <a:pt x="2304" y="613"/>
                    </a:lnTo>
                    <a:lnTo>
                      <a:pt x="2299" y="608"/>
                    </a:lnTo>
                    <a:lnTo>
                      <a:pt x="2295" y="608"/>
                    </a:lnTo>
                    <a:lnTo>
                      <a:pt x="2295" y="603"/>
                    </a:lnTo>
                    <a:lnTo>
                      <a:pt x="2304" y="588"/>
                    </a:lnTo>
                    <a:lnTo>
                      <a:pt x="2319" y="564"/>
                    </a:lnTo>
                    <a:lnTo>
                      <a:pt x="2324" y="559"/>
                    </a:lnTo>
                    <a:lnTo>
                      <a:pt x="2324" y="549"/>
                    </a:lnTo>
                    <a:lnTo>
                      <a:pt x="2329" y="544"/>
                    </a:lnTo>
                    <a:lnTo>
                      <a:pt x="2338" y="520"/>
                    </a:lnTo>
                    <a:lnTo>
                      <a:pt x="2338" y="525"/>
                    </a:lnTo>
                    <a:lnTo>
                      <a:pt x="2343" y="520"/>
                    </a:lnTo>
                    <a:lnTo>
                      <a:pt x="2348" y="520"/>
                    </a:lnTo>
                    <a:lnTo>
                      <a:pt x="2343" y="515"/>
                    </a:lnTo>
                    <a:lnTo>
                      <a:pt x="2338" y="515"/>
                    </a:lnTo>
                    <a:lnTo>
                      <a:pt x="2348" y="496"/>
                    </a:lnTo>
                    <a:lnTo>
                      <a:pt x="2367" y="447"/>
                    </a:lnTo>
                    <a:lnTo>
                      <a:pt x="2377" y="438"/>
                    </a:lnTo>
                    <a:lnTo>
                      <a:pt x="2397" y="403"/>
                    </a:lnTo>
                    <a:lnTo>
                      <a:pt x="2406" y="379"/>
                    </a:lnTo>
                    <a:lnTo>
                      <a:pt x="2411" y="374"/>
                    </a:lnTo>
                    <a:lnTo>
                      <a:pt x="2416" y="355"/>
                    </a:lnTo>
                    <a:lnTo>
                      <a:pt x="2421" y="355"/>
                    </a:lnTo>
                    <a:lnTo>
                      <a:pt x="2426" y="360"/>
                    </a:lnTo>
                    <a:lnTo>
                      <a:pt x="2426" y="355"/>
                    </a:lnTo>
                    <a:lnTo>
                      <a:pt x="2423" y="352"/>
                    </a:lnTo>
                    <a:lnTo>
                      <a:pt x="2421" y="345"/>
                    </a:lnTo>
                    <a:lnTo>
                      <a:pt x="2431" y="331"/>
                    </a:lnTo>
                    <a:lnTo>
                      <a:pt x="2445" y="321"/>
                    </a:lnTo>
                    <a:lnTo>
                      <a:pt x="2450" y="316"/>
                    </a:lnTo>
                    <a:lnTo>
                      <a:pt x="2455" y="316"/>
                    </a:lnTo>
                    <a:lnTo>
                      <a:pt x="2460" y="311"/>
                    </a:lnTo>
                    <a:lnTo>
                      <a:pt x="2470" y="301"/>
                    </a:lnTo>
                    <a:lnTo>
                      <a:pt x="2489" y="282"/>
                    </a:lnTo>
                    <a:lnTo>
                      <a:pt x="2494" y="267"/>
                    </a:lnTo>
                    <a:lnTo>
                      <a:pt x="2504" y="258"/>
                    </a:lnTo>
                    <a:lnTo>
                      <a:pt x="2518" y="229"/>
                    </a:lnTo>
                    <a:lnTo>
                      <a:pt x="2523" y="219"/>
                    </a:lnTo>
                    <a:lnTo>
                      <a:pt x="2528" y="219"/>
                    </a:lnTo>
                    <a:lnTo>
                      <a:pt x="2538" y="224"/>
                    </a:lnTo>
                    <a:lnTo>
                      <a:pt x="2562" y="224"/>
                    </a:lnTo>
                    <a:lnTo>
                      <a:pt x="2567" y="229"/>
                    </a:lnTo>
                    <a:lnTo>
                      <a:pt x="2572" y="229"/>
                    </a:lnTo>
                    <a:lnTo>
                      <a:pt x="2581" y="233"/>
                    </a:lnTo>
                    <a:lnTo>
                      <a:pt x="2586" y="233"/>
                    </a:lnTo>
                    <a:lnTo>
                      <a:pt x="2585" y="250"/>
                    </a:lnTo>
                    <a:lnTo>
                      <a:pt x="2581" y="248"/>
                    </a:lnTo>
                    <a:lnTo>
                      <a:pt x="2572" y="253"/>
                    </a:lnTo>
                    <a:lnTo>
                      <a:pt x="2567" y="253"/>
                    </a:lnTo>
                    <a:lnTo>
                      <a:pt x="2562" y="248"/>
                    </a:lnTo>
                    <a:lnTo>
                      <a:pt x="2557" y="253"/>
                    </a:lnTo>
                    <a:lnTo>
                      <a:pt x="2547" y="253"/>
                    </a:lnTo>
                    <a:lnTo>
                      <a:pt x="2542" y="258"/>
                    </a:lnTo>
                    <a:lnTo>
                      <a:pt x="2542" y="272"/>
                    </a:lnTo>
                    <a:lnTo>
                      <a:pt x="2552" y="277"/>
                    </a:lnTo>
                    <a:lnTo>
                      <a:pt x="2576" y="277"/>
                    </a:lnTo>
                    <a:lnTo>
                      <a:pt x="2586" y="282"/>
                    </a:lnTo>
                    <a:lnTo>
                      <a:pt x="2591" y="282"/>
                    </a:lnTo>
                    <a:lnTo>
                      <a:pt x="2591" y="277"/>
                    </a:lnTo>
                    <a:lnTo>
                      <a:pt x="2596" y="272"/>
                    </a:lnTo>
                    <a:lnTo>
                      <a:pt x="2596" y="282"/>
                    </a:lnTo>
                    <a:lnTo>
                      <a:pt x="2610" y="282"/>
                    </a:lnTo>
                    <a:lnTo>
                      <a:pt x="2615" y="287"/>
                    </a:lnTo>
                    <a:lnTo>
                      <a:pt x="2645" y="287"/>
                    </a:lnTo>
                    <a:lnTo>
                      <a:pt x="2654" y="292"/>
                    </a:lnTo>
                    <a:lnTo>
                      <a:pt x="2664" y="297"/>
                    </a:lnTo>
                    <a:lnTo>
                      <a:pt x="2679" y="301"/>
                    </a:lnTo>
                    <a:lnTo>
                      <a:pt x="2683" y="297"/>
                    </a:lnTo>
                    <a:lnTo>
                      <a:pt x="2693" y="297"/>
                    </a:lnTo>
                    <a:lnTo>
                      <a:pt x="2698" y="306"/>
                    </a:lnTo>
                    <a:lnTo>
                      <a:pt x="2722" y="316"/>
                    </a:lnTo>
                    <a:lnTo>
                      <a:pt x="2727" y="321"/>
                    </a:lnTo>
                    <a:lnTo>
                      <a:pt x="2747" y="321"/>
                    </a:lnTo>
                    <a:lnTo>
                      <a:pt x="2747" y="316"/>
                    </a:lnTo>
                    <a:lnTo>
                      <a:pt x="2761" y="321"/>
                    </a:lnTo>
                    <a:lnTo>
                      <a:pt x="2776" y="321"/>
                    </a:lnTo>
                    <a:lnTo>
                      <a:pt x="2781" y="326"/>
                    </a:lnTo>
                    <a:lnTo>
                      <a:pt x="2795" y="326"/>
                    </a:lnTo>
                    <a:lnTo>
                      <a:pt x="2800" y="335"/>
                    </a:lnTo>
                    <a:lnTo>
                      <a:pt x="2810" y="340"/>
                    </a:lnTo>
                    <a:lnTo>
                      <a:pt x="2839" y="340"/>
                    </a:lnTo>
                    <a:lnTo>
                      <a:pt x="2849" y="345"/>
                    </a:lnTo>
                    <a:lnTo>
                      <a:pt x="2868" y="365"/>
                    </a:lnTo>
                    <a:lnTo>
                      <a:pt x="2873" y="369"/>
                    </a:lnTo>
                    <a:lnTo>
                      <a:pt x="2888" y="379"/>
                    </a:lnTo>
                    <a:lnTo>
                      <a:pt x="2892" y="384"/>
                    </a:lnTo>
                    <a:lnTo>
                      <a:pt x="2897" y="389"/>
                    </a:lnTo>
                    <a:lnTo>
                      <a:pt x="2907" y="394"/>
                    </a:lnTo>
                    <a:lnTo>
                      <a:pt x="2907" y="399"/>
                    </a:lnTo>
                    <a:lnTo>
                      <a:pt x="2902" y="403"/>
                    </a:lnTo>
                    <a:lnTo>
                      <a:pt x="2892" y="403"/>
                    </a:lnTo>
                    <a:lnTo>
                      <a:pt x="2897" y="408"/>
                    </a:lnTo>
                    <a:lnTo>
                      <a:pt x="2907" y="408"/>
                    </a:lnTo>
                    <a:lnTo>
                      <a:pt x="2907" y="413"/>
                    </a:lnTo>
                    <a:lnTo>
                      <a:pt x="2912" y="408"/>
                    </a:lnTo>
                    <a:lnTo>
                      <a:pt x="2912" y="403"/>
                    </a:lnTo>
                    <a:lnTo>
                      <a:pt x="2917" y="403"/>
                    </a:lnTo>
                    <a:lnTo>
                      <a:pt x="2917" y="399"/>
                    </a:lnTo>
                    <a:lnTo>
                      <a:pt x="2912" y="399"/>
                    </a:lnTo>
                    <a:lnTo>
                      <a:pt x="2912" y="394"/>
                    </a:lnTo>
                    <a:lnTo>
                      <a:pt x="2922" y="399"/>
                    </a:lnTo>
                    <a:lnTo>
                      <a:pt x="2922" y="403"/>
                    </a:lnTo>
                    <a:lnTo>
                      <a:pt x="2926" y="408"/>
                    </a:lnTo>
                    <a:lnTo>
                      <a:pt x="2931" y="413"/>
                    </a:lnTo>
                    <a:lnTo>
                      <a:pt x="2936" y="418"/>
                    </a:lnTo>
                    <a:lnTo>
                      <a:pt x="2951" y="433"/>
                    </a:lnTo>
                    <a:lnTo>
                      <a:pt x="2960" y="442"/>
                    </a:lnTo>
                    <a:lnTo>
                      <a:pt x="2970" y="447"/>
                    </a:lnTo>
                    <a:lnTo>
                      <a:pt x="2975" y="452"/>
                    </a:lnTo>
                    <a:lnTo>
                      <a:pt x="2985" y="457"/>
                    </a:lnTo>
                    <a:lnTo>
                      <a:pt x="2990" y="467"/>
                    </a:lnTo>
                    <a:lnTo>
                      <a:pt x="3014" y="491"/>
                    </a:lnTo>
                    <a:lnTo>
                      <a:pt x="3014" y="496"/>
                    </a:lnTo>
                    <a:lnTo>
                      <a:pt x="2999" y="486"/>
                    </a:lnTo>
                    <a:lnTo>
                      <a:pt x="2995" y="486"/>
                    </a:lnTo>
                    <a:lnTo>
                      <a:pt x="2995" y="506"/>
                    </a:lnTo>
                    <a:lnTo>
                      <a:pt x="2999" y="510"/>
                    </a:lnTo>
                    <a:lnTo>
                      <a:pt x="3004" y="520"/>
                    </a:lnTo>
                    <a:lnTo>
                      <a:pt x="2999" y="525"/>
                    </a:lnTo>
                    <a:lnTo>
                      <a:pt x="2990" y="535"/>
                    </a:lnTo>
                    <a:lnTo>
                      <a:pt x="2980" y="540"/>
                    </a:lnTo>
                    <a:lnTo>
                      <a:pt x="2980" y="559"/>
                    </a:lnTo>
                    <a:lnTo>
                      <a:pt x="2975" y="569"/>
                    </a:lnTo>
                    <a:lnTo>
                      <a:pt x="2975" y="583"/>
                    </a:lnTo>
                    <a:lnTo>
                      <a:pt x="2980" y="588"/>
                    </a:lnTo>
                    <a:lnTo>
                      <a:pt x="2980" y="593"/>
                    </a:lnTo>
                    <a:lnTo>
                      <a:pt x="2975" y="594"/>
                    </a:lnTo>
                    <a:lnTo>
                      <a:pt x="2970" y="596"/>
                    </a:lnTo>
                    <a:lnTo>
                      <a:pt x="2960" y="588"/>
                    </a:lnTo>
                    <a:lnTo>
                      <a:pt x="2956" y="588"/>
                    </a:lnTo>
                    <a:lnTo>
                      <a:pt x="2970" y="601"/>
                    </a:lnTo>
                    <a:lnTo>
                      <a:pt x="2980" y="598"/>
                    </a:lnTo>
                    <a:lnTo>
                      <a:pt x="2980" y="603"/>
                    </a:lnTo>
                    <a:lnTo>
                      <a:pt x="2975" y="608"/>
                    </a:lnTo>
                    <a:lnTo>
                      <a:pt x="2970" y="613"/>
                    </a:lnTo>
                    <a:lnTo>
                      <a:pt x="2970" y="627"/>
                    </a:lnTo>
                    <a:lnTo>
                      <a:pt x="2965" y="651"/>
                    </a:lnTo>
                    <a:lnTo>
                      <a:pt x="2960" y="666"/>
                    </a:lnTo>
                    <a:lnTo>
                      <a:pt x="2960" y="690"/>
                    </a:lnTo>
                    <a:lnTo>
                      <a:pt x="2965" y="695"/>
                    </a:lnTo>
                    <a:lnTo>
                      <a:pt x="2960" y="695"/>
                    </a:lnTo>
                    <a:lnTo>
                      <a:pt x="2960" y="710"/>
                    </a:lnTo>
                    <a:lnTo>
                      <a:pt x="2956" y="715"/>
                    </a:lnTo>
                    <a:lnTo>
                      <a:pt x="2946" y="719"/>
                    </a:lnTo>
                    <a:lnTo>
                      <a:pt x="2931" y="734"/>
                    </a:lnTo>
                    <a:lnTo>
                      <a:pt x="2926" y="744"/>
                    </a:lnTo>
                    <a:lnTo>
                      <a:pt x="2926" y="758"/>
                    </a:lnTo>
                    <a:lnTo>
                      <a:pt x="2922" y="763"/>
                    </a:lnTo>
                    <a:lnTo>
                      <a:pt x="2922" y="783"/>
                    </a:lnTo>
                    <a:lnTo>
                      <a:pt x="2917" y="783"/>
                    </a:lnTo>
                    <a:lnTo>
                      <a:pt x="2912" y="788"/>
                    </a:lnTo>
                    <a:lnTo>
                      <a:pt x="2902" y="792"/>
                    </a:lnTo>
                    <a:lnTo>
                      <a:pt x="2902" y="797"/>
                    </a:lnTo>
                    <a:lnTo>
                      <a:pt x="2892" y="807"/>
                    </a:lnTo>
                    <a:lnTo>
                      <a:pt x="2888" y="826"/>
                    </a:lnTo>
                    <a:lnTo>
                      <a:pt x="2878" y="831"/>
                    </a:lnTo>
                    <a:lnTo>
                      <a:pt x="2873" y="846"/>
                    </a:lnTo>
                    <a:lnTo>
                      <a:pt x="2873" y="856"/>
                    </a:lnTo>
                    <a:lnTo>
                      <a:pt x="2868" y="870"/>
                    </a:lnTo>
                    <a:lnTo>
                      <a:pt x="2858" y="885"/>
                    </a:lnTo>
                    <a:lnTo>
                      <a:pt x="2854" y="890"/>
                    </a:lnTo>
                    <a:lnTo>
                      <a:pt x="2854" y="894"/>
                    </a:lnTo>
                    <a:lnTo>
                      <a:pt x="2839" y="894"/>
                    </a:lnTo>
                    <a:lnTo>
                      <a:pt x="2834" y="899"/>
                    </a:lnTo>
                    <a:lnTo>
                      <a:pt x="2829" y="894"/>
                    </a:lnTo>
                    <a:lnTo>
                      <a:pt x="2829" y="904"/>
                    </a:lnTo>
                    <a:lnTo>
                      <a:pt x="2824" y="909"/>
                    </a:lnTo>
                    <a:lnTo>
                      <a:pt x="2820" y="919"/>
                    </a:lnTo>
                    <a:lnTo>
                      <a:pt x="2815" y="948"/>
                    </a:lnTo>
                    <a:lnTo>
                      <a:pt x="2815" y="953"/>
                    </a:lnTo>
                    <a:lnTo>
                      <a:pt x="2810" y="972"/>
                    </a:lnTo>
                    <a:lnTo>
                      <a:pt x="2805" y="977"/>
                    </a:lnTo>
                    <a:lnTo>
                      <a:pt x="2800" y="977"/>
                    </a:lnTo>
                    <a:lnTo>
                      <a:pt x="2795" y="987"/>
                    </a:lnTo>
                    <a:lnTo>
                      <a:pt x="2785" y="992"/>
                    </a:lnTo>
                    <a:lnTo>
                      <a:pt x="2781" y="992"/>
                    </a:lnTo>
                    <a:lnTo>
                      <a:pt x="2781" y="997"/>
                    </a:lnTo>
                    <a:lnTo>
                      <a:pt x="2776" y="1001"/>
                    </a:lnTo>
                    <a:lnTo>
                      <a:pt x="2776" y="1006"/>
                    </a:lnTo>
                    <a:lnTo>
                      <a:pt x="2771" y="1016"/>
                    </a:lnTo>
                    <a:lnTo>
                      <a:pt x="2766" y="1026"/>
                    </a:lnTo>
                    <a:lnTo>
                      <a:pt x="2761" y="1031"/>
                    </a:lnTo>
                    <a:lnTo>
                      <a:pt x="2747" y="1031"/>
                    </a:lnTo>
                    <a:lnTo>
                      <a:pt x="2742" y="1035"/>
                    </a:lnTo>
                    <a:lnTo>
                      <a:pt x="2737" y="1040"/>
                    </a:lnTo>
                    <a:lnTo>
                      <a:pt x="2737" y="1035"/>
                    </a:lnTo>
                    <a:lnTo>
                      <a:pt x="2732" y="1035"/>
                    </a:lnTo>
                    <a:lnTo>
                      <a:pt x="2732" y="1045"/>
                    </a:lnTo>
                    <a:lnTo>
                      <a:pt x="2727" y="1040"/>
                    </a:lnTo>
                    <a:lnTo>
                      <a:pt x="2722" y="1040"/>
                    </a:lnTo>
                    <a:lnTo>
                      <a:pt x="2713" y="1050"/>
                    </a:lnTo>
                    <a:lnTo>
                      <a:pt x="2708" y="1055"/>
                    </a:lnTo>
                    <a:lnTo>
                      <a:pt x="2698" y="1060"/>
                    </a:lnTo>
                    <a:lnTo>
                      <a:pt x="2698" y="1099"/>
                    </a:lnTo>
                    <a:lnTo>
                      <a:pt x="2703" y="1118"/>
                    </a:lnTo>
                    <a:lnTo>
                      <a:pt x="2703" y="1128"/>
                    </a:lnTo>
                    <a:lnTo>
                      <a:pt x="2708" y="1142"/>
                    </a:lnTo>
                    <a:lnTo>
                      <a:pt x="2708" y="1152"/>
                    </a:lnTo>
                    <a:lnTo>
                      <a:pt x="2703" y="1167"/>
                    </a:lnTo>
                    <a:lnTo>
                      <a:pt x="2708" y="1172"/>
                    </a:lnTo>
                    <a:lnTo>
                      <a:pt x="2713" y="1176"/>
                    </a:lnTo>
                    <a:lnTo>
                      <a:pt x="2713" y="1186"/>
                    </a:lnTo>
                    <a:lnTo>
                      <a:pt x="2717" y="1196"/>
                    </a:lnTo>
                    <a:lnTo>
                      <a:pt x="2727" y="1210"/>
                    </a:lnTo>
                    <a:lnTo>
                      <a:pt x="2727" y="1215"/>
                    </a:lnTo>
                    <a:lnTo>
                      <a:pt x="2732" y="1220"/>
                    </a:lnTo>
                    <a:lnTo>
                      <a:pt x="2732" y="1230"/>
                    </a:lnTo>
                    <a:lnTo>
                      <a:pt x="2735" y="1235"/>
                    </a:lnTo>
                    <a:lnTo>
                      <a:pt x="2737" y="1235"/>
                    </a:lnTo>
                    <a:lnTo>
                      <a:pt x="2743" y="1244"/>
                    </a:lnTo>
                    <a:lnTo>
                      <a:pt x="2747" y="1249"/>
                    </a:lnTo>
                    <a:lnTo>
                      <a:pt x="2761" y="1254"/>
                    </a:lnTo>
                    <a:lnTo>
                      <a:pt x="2761" y="1259"/>
                    </a:lnTo>
                    <a:lnTo>
                      <a:pt x="2771" y="1259"/>
                    </a:lnTo>
                    <a:lnTo>
                      <a:pt x="2771" y="1264"/>
                    </a:lnTo>
                    <a:lnTo>
                      <a:pt x="2776" y="1269"/>
                    </a:lnTo>
                    <a:lnTo>
                      <a:pt x="2776" y="1303"/>
                    </a:lnTo>
                    <a:lnTo>
                      <a:pt x="2761" y="1322"/>
                    </a:lnTo>
                    <a:lnTo>
                      <a:pt x="2756" y="1337"/>
                    </a:lnTo>
                    <a:lnTo>
                      <a:pt x="2756" y="1356"/>
                    </a:lnTo>
                    <a:lnTo>
                      <a:pt x="2761" y="1361"/>
                    </a:lnTo>
                    <a:lnTo>
                      <a:pt x="2766" y="1371"/>
                    </a:lnTo>
                    <a:lnTo>
                      <a:pt x="2766" y="1381"/>
                    </a:lnTo>
                    <a:lnTo>
                      <a:pt x="2771" y="1395"/>
                    </a:lnTo>
                    <a:lnTo>
                      <a:pt x="2771" y="1405"/>
                    </a:lnTo>
                    <a:lnTo>
                      <a:pt x="2776" y="1410"/>
                    </a:lnTo>
                    <a:lnTo>
                      <a:pt x="2776" y="1419"/>
                    </a:lnTo>
                    <a:lnTo>
                      <a:pt x="2771" y="1434"/>
                    </a:lnTo>
                    <a:lnTo>
                      <a:pt x="2766" y="1439"/>
                    </a:lnTo>
                    <a:lnTo>
                      <a:pt x="2766" y="1444"/>
                    </a:lnTo>
                    <a:lnTo>
                      <a:pt x="2761" y="1453"/>
                    </a:lnTo>
                    <a:lnTo>
                      <a:pt x="2756" y="1463"/>
                    </a:lnTo>
                    <a:lnTo>
                      <a:pt x="2756" y="1473"/>
                    </a:lnTo>
                    <a:lnTo>
                      <a:pt x="2751" y="1488"/>
                    </a:lnTo>
                    <a:lnTo>
                      <a:pt x="2751" y="1492"/>
                    </a:lnTo>
                    <a:lnTo>
                      <a:pt x="2747" y="1497"/>
                    </a:lnTo>
                    <a:lnTo>
                      <a:pt x="2747" y="1502"/>
                    </a:lnTo>
                    <a:lnTo>
                      <a:pt x="2742" y="1517"/>
                    </a:lnTo>
                    <a:lnTo>
                      <a:pt x="2737" y="1522"/>
                    </a:lnTo>
                    <a:lnTo>
                      <a:pt x="2732" y="1522"/>
                    </a:lnTo>
                    <a:lnTo>
                      <a:pt x="2732" y="1526"/>
                    </a:lnTo>
                    <a:lnTo>
                      <a:pt x="2722" y="1541"/>
                    </a:lnTo>
                    <a:lnTo>
                      <a:pt x="2717" y="1551"/>
                    </a:lnTo>
                    <a:lnTo>
                      <a:pt x="2717" y="1570"/>
                    </a:lnTo>
                    <a:lnTo>
                      <a:pt x="2722" y="1575"/>
                    </a:lnTo>
                    <a:lnTo>
                      <a:pt x="2722" y="1590"/>
                    </a:lnTo>
                    <a:lnTo>
                      <a:pt x="2717" y="1609"/>
                    </a:lnTo>
                    <a:lnTo>
                      <a:pt x="2713" y="1624"/>
                    </a:lnTo>
                    <a:lnTo>
                      <a:pt x="2708" y="1638"/>
                    </a:lnTo>
                    <a:lnTo>
                      <a:pt x="2708" y="1643"/>
                    </a:lnTo>
                    <a:lnTo>
                      <a:pt x="2703" y="1648"/>
                    </a:lnTo>
                    <a:lnTo>
                      <a:pt x="2698" y="1648"/>
                    </a:lnTo>
                    <a:lnTo>
                      <a:pt x="2703" y="1648"/>
                    </a:lnTo>
                    <a:lnTo>
                      <a:pt x="2698" y="1643"/>
                    </a:lnTo>
                    <a:lnTo>
                      <a:pt x="2693" y="1648"/>
                    </a:lnTo>
                    <a:lnTo>
                      <a:pt x="2683" y="1653"/>
                    </a:lnTo>
                    <a:lnTo>
                      <a:pt x="2674" y="1658"/>
                    </a:lnTo>
                    <a:lnTo>
                      <a:pt x="2664" y="1663"/>
                    </a:lnTo>
                    <a:lnTo>
                      <a:pt x="2659" y="1667"/>
                    </a:lnTo>
                    <a:lnTo>
                      <a:pt x="2645" y="1677"/>
                    </a:lnTo>
                    <a:lnTo>
                      <a:pt x="2640" y="1687"/>
                    </a:lnTo>
                    <a:lnTo>
                      <a:pt x="2635" y="1692"/>
                    </a:lnTo>
                    <a:lnTo>
                      <a:pt x="2635" y="1697"/>
                    </a:lnTo>
                    <a:lnTo>
                      <a:pt x="2630" y="1682"/>
                    </a:lnTo>
                    <a:lnTo>
                      <a:pt x="2630" y="1677"/>
                    </a:lnTo>
                    <a:lnTo>
                      <a:pt x="2630" y="1716"/>
                    </a:lnTo>
                    <a:lnTo>
                      <a:pt x="2640" y="1740"/>
                    </a:lnTo>
                    <a:lnTo>
                      <a:pt x="2645" y="1750"/>
                    </a:lnTo>
                    <a:lnTo>
                      <a:pt x="2645" y="1760"/>
                    </a:lnTo>
                    <a:lnTo>
                      <a:pt x="2640" y="1774"/>
                    </a:lnTo>
                    <a:lnTo>
                      <a:pt x="2625" y="1794"/>
                    </a:lnTo>
                    <a:lnTo>
                      <a:pt x="2610" y="1823"/>
                    </a:lnTo>
                    <a:lnTo>
                      <a:pt x="2610" y="1828"/>
                    </a:lnTo>
                    <a:lnTo>
                      <a:pt x="2606" y="1833"/>
                    </a:lnTo>
                    <a:lnTo>
                      <a:pt x="2615" y="1852"/>
                    </a:lnTo>
                    <a:lnTo>
                      <a:pt x="2615" y="1891"/>
                    </a:lnTo>
                    <a:lnTo>
                      <a:pt x="2620" y="1906"/>
                    </a:lnTo>
                    <a:lnTo>
                      <a:pt x="2620" y="1915"/>
                    </a:lnTo>
                    <a:lnTo>
                      <a:pt x="2615" y="1920"/>
                    </a:lnTo>
                    <a:lnTo>
                      <a:pt x="2615" y="1935"/>
                    </a:lnTo>
                    <a:lnTo>
                      <a:pt x="2610" y="1949"/>
                    </a:lnTo>
                    <a:lnTo>
                      <a:pt x="2610" y="1954"/>
                    </a:lnTo>
                    <a:lnTo>
                      <a:pt x="2606" y="1964"/>
                    </a:lnTo>
                    <a:lnTo>
                      <a:pt x="2591" y="1974"/>
                    </a:lnTo>
                    <a:lnTo>
                      <a:pt x="2591" y="1978"/>
                    </a:lnTo>
                    <a:lnTo>
                      <a:pt x="2581" y="1988"/>
                    </a:lnTo>
                    <a:lnTo>
                      <a:pt x="2576" y="1993"/>
                    </a:lnTo>
                    <a:lnTo>
                      <a:pt x="2576" y="1998"/>
                    </a:lnTo>
                    <a:lnTo>
                      <a:pt x="2572" y="2003"/>
                    </a:lnTo>
                    <a:lnTo>
                      <a:pt x="2567" y="2008"/>
                    </a:lnTo>
                    <a:lnTo>
                      <a:pt x="2567" y="2061"/>
                    </a:lnTo>
                    <a:lnTo>
                      <a:pt x="2572" y="2066"/>
                    </a:lnTo>
                    <a:lnTo>
                      <a:pt x="2576" y="2071"/>
                    </a:lnTo>
                    <a:lnTo>
                      <a:pt x="2576" y="2095"/>
                    </a:lnTo>
                    <a:lnTo>
                      <a:pt x="2572" y="2105"/>
                    </a:lnTo>
                    <a:lnTo>
                      <a:pt x="2567" y="2110"/>
                    </a:lnTo>
                    <a:lnTo>
                      <a:pt x="2557" y="2119"/>
                    </a:lnTo>
                    <a:lnTo>
                      <a:pt x="2552" y="2119"/>
                    </a:lnTo>
                    <a:lnTo>
                      <a:pt x="2552" y="2115"/>
                    </a:lnTo>
                    <a:lnTo>
                      <a:pt x="2547" y="2115"/>
                    </a:lnTo>
                    <a:lnTo>
                      <a:pt x="2542" y="2105"/>
                    </a:lnTo>
                    <a:lnTo>
                      <a:pt x="2538" y="2105"/>
                    </a:lnTo>
                    <a:lnTo>
                      <a:pt x="2542" y="2110"/>
                    </a:lnTo>
                    <a:lnTo>
                      <a:pt x="2542" y="2134"/>
                    </a:lnTo>
                    <a:lnTo>
                      <a:pt x="2547" y="2163"/>
                    </a:lnTo>
                    <a:lnTo>
                      <a:pt x="2547" y="2173"/>
                    </a:lnTo>
                    <a:lnTo>
                      <a:pt x="2542" y="2183"/>
                    </a:lnTo>
                    <a:lnTo>
                      <a:pt x="2542" y="2187"/>
                    </a:lnTo>
                    <a:lnTo>
                      <a:pt x="2538" y="2192"/>
                    </a:lnTo>
                    <a:lnTo>
                      <a:pt x="2533" y="2192"/>
                    </a:lnTo>
                    <a:lnTo>
                      <a:pt x="2518" y="2202"/>
                    </a:lnTo>
                    <a:lnTo>
                      <a:pt x="2518" y="2207"/>
                    </a:lnTo>
                    <a:lnTo>
                      <a:pt x="2508" y="2217"/>
                    </a:lnTo>
                    <a:lnTo>
                      <a:pt x="2504" y="2231"/>
                    </a:lnTo>
                    <a:lnTo>
                      <a:pt x="2499" y="2251"/>
                    </a:lnTo>
                    <a:lnTo>
                      <a:pt x="2496" y="2260"/>
                    </a:lnTo>
                    <a:lnTo>
                      <a:pt x="2499" y="2260"/>
                    </a:lnTo>
                    <a:lnTo>
                      <a:pt x="2494" y="2270"/>
                    </a:lnTo>
                    <a:lnTo>
                      <a:pt x="2494" y="2270"/>
                    </a:lnTo>
                    <a:lnTo>
                      <a:pt x="2494" y="2290"/>
                    </a:lnTo>
                    <a:lnTo>
                      <a:pt x="2489" y="2299"/>
                    </a:lnTo>
                    <a:lnTo>
                      <a:pt x="2489" y="2367"/>
                    </a:lnTo>
                    <a:lnTo>
                      <a:pt x="2494" y="2382"/>
                    </a:lnTo>
                    <a:lnTo>
                      <a:pt x="2499" y="2406"/>
                    </a:lnTo>
                    <a:lnTo>
                      <a:pt x="2504" y="2411"/>
                    </a:lnTo>
                    <a:lnTo>
                      <a:pt x="2508" y="2421"/>
                    </a:lnTo>
                    <a:lnTo>
                      <a:pt x="2513" y="2426"/>
                    </a:lnTo>
                    <a:lnTo>
                      <a:pt x="2513" y="2431"/>
                    </a:lnTo>
                    <a:lnTo>
                      <a:pt x="2523" y="2440"/>
                    </a:lnTo>
                    <a:lnTo>
                      <a:pt x="2528" y="2450"/>
                    </a:lnTo>
                    <a:lnTo>
                      <a:pt x="2533" y="2455"/>
                    </a:lnTo>
                    <a:lnTo>
                      <a:pt x="2547" y="2474"/>
                    </a:lnTo>
                    <a:lnTo>
                      <a:pt x="2552" y="2479"/>
                    </a:lnTo>
                    <a:lnTo>
                      <a:pt x="2557" y="2484"/>
                    </a:lnTo>
                    <a:lnTo>
                      <a:pt x="2567" y="2503"/>
                    </a:lnTo>
                    <a:lnTo>
                      <a:pt x="2572" y="2513"/>
                    </a:lnTo>
                    <a:lnTo>
                      <a:pt x="2581" y="2533"/>
                    </a:lnTo>
                    <a:lnTo>
                      <a:pt x="2596" y="2552"/>
                    </a:lnTo>
                    <a:lnTo>
                      <a:pt x="2601" y="2562"/>
                    </a:lnTo>
                    <a:lnTo>
                      <a:pt x="2601" y="2567"/>
                    </a:lnTo>
                    <a:lnTo>
                      <a:pt x="2606" y="2571"/>
                    </a:lnTo>
                    <a:lnTo>
                      <a:pt x="2606" y="2581"/>
                    </a:lnTo>
                    <a:lnTo>
                      <a:pt x="2610" y="2596"/>
                    </a:lnTo>
                    <a:lnTo>
                      <a:pt x="2610" y="2625"/>
                    </a:lnTo>
                    <a:lnTo>
                      <a:pt x="2606" y="2630"/>
                    </a:lnTo>
                    <a:lnTo>
                      <a:pt x="2606" y="2635"/>
                    </a:lnTo>
                    <a:lnTo>
                      <a:pt x="2596" y="2649"/>
                    </a:lnTo>
                    <a:lnTo>
                      <a:pt x="2596" y="2640"/>
                    </a:lnTo>
                    <a:lnTo>
                      <a:pt x="2601" y="2635"/>
                    </a:lnTo>
                    <a:lnTo>
                      <a:pt x="2596" y="2635"/>
                    </a:lnTo>
                    <a:lnTo>
                      <a:pt x="2601" y="2630"/>
                    </a:lnTo>
                    <a:lnTo>
                      <a:pt x="2606" y="2620"/>
                    </a:lnTo>
                    <a:lnTo>
                      <a:pt x="2606" y="2615"/>
                    </a:lnTo>
                    <a:lnTo>
                      <a:pt x="2596" y="2615"/>
                    </a:lnTo>
                    <a:lnTo>
                      <a:pt x="2591" y="2620"/>
                    </a:lnTo>
                    <a:lnTo>
                      <a:pt x="2586" y="2620"/>
                    </a:lnTo>
                    <a:lnTo>
                      <a:pt x="2581" y="2625"/>
                    </a:lnTo>
                    <a:lnTo>
                      <a:pt x="2567" y="2644"/>
                    </a:lnTo>
                    <a:lnTo>
                      <a:pt x="2567" y="2664"/>
                    </a:lnTo>
                    <a:lnTo>
                      <a:pt x="2562" y="2664"/>
                    </a:lnTo>
                    <a:lnTo>
                      <a:pt x="2533" y="2683"/>
                    </a:lnTo>
                    <a:lnTo>
                      <a:pt x="2518" y="2698"/>
                    </a:lnTo>
                    <a:lnTo>
                      <a:pt x="2513" y="2698"/>
                    </a:lnTo>
                    <a:lnTo>
                      <a:pt x="2513" y="2703"/>
                    </a:lnTo>
                    <a:lnTo>
                      <a:pt x="2518" y="2703"/>
                    </a:lnTo>
                    <a:lnTo>
                      <a:pt x="2508" y="2703"/>
                    </a:lnTo>
                    <a:lnTo>
                      <a:pt x="2499" y="2708"/>
                    </a:lnTo>
                    <a:lnTo>
                      <a:pt x="2499" y="2712"/>
                    </a:lnTo>
                    <a:lnTo>
                      <a:pt x="2494" y="2712"/>
                    </a:lnTo>
                    <a:lnTo>
                      <a:pt x="2489" y="2717"/>
                    </a:lnTo>
                    <a:lnTo>
                      <a:pt x="2489" y="2722"/>
                    </a:lnTo>
                    <a:lnTo>
                      <a:pt x="2484" y="2727"/>
                    </a:lnTo>
                    <a:lnTo>
                      <a:pt x="2489" y="2727"/>
                    </a:lnTo>
                    <a:lnTo>
                      <a:pt x="2489" y="2732"/>
                    </a:lnTo>
                    <a:lnTo>
                      <a:pt x="2484" y="2742"/>
                    </a:lnTo>
                    <a:lnTo>
                      <a:pt x="2484" y="2751"/>
                    </a:lnTo>
                    <a:lnTo>
                      <a:pt x="2500" y="2756"/>
                    </a:lnTo>
                    <a:lnTo>
                      <a:pt x="2490" y="2772"/>
                    </a:lnTo>
                    <a:lnTo>
                      <a:pt x="2484" y="2758"/>
                    </a:lnTo>
                    <a:lnTo>
                      <a:pt x="2479" y="2756"/>
                    </a:lnTo>
                    <a:lnTo>
                      <a:pt x="2470" y="2771"/>
                    </a:lnTo>
                    <a:lnTo>
                      <a:pt x="2470" y="2766"/>
                    </a:lnTo>
                    <a:lnTo>
                      <a:pt x="2465" y="2776"/>
                    </a:lnTo>
                    <a:lnTo>
                      <a:pt x="2465" y="2819"/>
                    </a:lnTo>
                    <a:lnTo>
                      <a:pt x="2470" y="2829"/>
                    </a:lnTo>
                    <a:lnTo>
                      <a:pt x="2474" y="2849"/>
                    </a:lnTo>
                    <a:lnTo>
                      <a:pt x="2474" y="2873"/>
                    </a:lnTo>
                    <a:lnTo>
                      <a:pt x="2470" y="2883"/>
                    </a:lnTo>
                    <a:lnTo>
                      <a:pt x="2460" y="2902"/>
                    </a:lnTo>
                    <a:lnTo>
                      <a:pt x="2460" y="2907"/>
                    </a:lnTo>
                    <a:lnTo>
                      <a:pt x="2455" y="2912"/>
                    </a:lnTo>
                    <a:lnTo>
                      <a:pt x="2445" y="2912"/>
                    </a:lnTo>
                    <a:lnTo>
                      <a:pt x="2435" y="2917"/>
                    </a:lnTo>
                    <a:lnTo>
                      <a:pt x="2435" y="2926"/>
                    </a:lnTo>
                    <a:lnTo>
                      <a:pt x="2431" y="2931"/>
                    </a:lnTo>
                    <a:lnTo>
                      <a:pt x="2431" y="2936"/>
                    </a:lnTo>
                    <a:lnTo>
                      <a:pt x="2435" y="2951"/>
                    </a:lnTo>
                    <a:lnTo>
                      <a:pt x="2435" y="2960"/>
                    </a:lnTo>
                    <a:lnTo>
                      <a:pt x="2431" y="2965"/>
                    </a:lnTo>
                    <a:lnTo>
                      <a:pt x="2431" y="2970"/>
                    </a:lnTo>
                    <a:lnTo>
                      <a:pt x="2426" y="2975"/>
                    </a:lnTo>
                    <a:lnTo>
                      <a:pt x="2421" y="2975"/>
                    </a:lnTo>
                    <a:lnTo>
                      <a:pt x="2428" y="2963"/>
                    </a:lnTo>
                    <a:lnTo>
                      <a:pt x="2431" y="2956"/>
                    </a:lnTo>
                    <a:lnTo>
                      <a:pt x="2421" y="2960"/>
                    </a:lnTo>
                    <a:lnTo>
                      <a:pt x="2406" y="2960"/>
                    </a:lnTo>
                    <a:lnTo>
                      <a:pt x="2406" y="2965"/>
                    </a:lnTo>
                    <a:lnTo>
                      <a:pt x="2382" y="2965"/>
                    </a:lnTo>
                    <a:lnTo>
                      <a:pt x="2382" y="2985"/>
                    </a:lnTo>
                    <a:lnTo>
                      <a:pt x="2377" y="2990"/>
                    </a:lnTo>
                    <a:lnTo>
                      <a:pt x="2372" y="2994"/>
                    </a:lnTo>
                    <a:lnTo>
                      <a:pt x="2348" y="2994"/>
                    </a:lnTo>
                    <a:lnTo>
                      <a:pt x="2343" y="2999"/>
                    </a:lnTo>
                    <a:lnTo>
                      <a:pt x="2338" y="2994"/>
                    </a:lnTo>
                    <a:lnTo>
                      <a:pt x="2333" y="2994"/>
                    </a:lnTo>
                    <a:lnTo>
                      <a:pt x="2329" y="2999"/>
                    </a:lnTo>
                    <a:lnTo>
                      <a:pt x="2324" y="2999"/>
                    </a:lnTo>
                    <a:lnTo>
                      <a:pt x="2319" y="3004"/>
                    </a:lnTo>
                    <a:lnTo>
                      <a:pt x="2314" y="3009"/>
                    </a:lnTo>
                    <a:lnTo>
                      <a:pt x="2309" y="3019"/>
                    </a:lnTo>
                    <a:lnTo>
                      <a:pt x="2309" y="3033"/>
                    </a:lnTo>
                    <a:lnTo>
                      <a:pt x="2304" y="3038"/>
                    </a:lnTo>
                    <a:lnTo>
                      <a:pt x="2280" y="3048"/>
                    </a:lnTo>
                    <a:lnTo>
                      <a:pt x="2275" y="3048"/>
                    </a:lnTo>
                    <a:lnTo>
                      <a:pt x="2275" y="3053"/>
                    </a:lnTo>
                    <a:lnTo>
                      <a:pt x="2270" y="3067"/>
                    </a:lnTo>
                    <a:lnTo>
                      <a:pt x="2270" y="3087"/>
                    </a:lnTo>
                    <a:lnTo>
                      <a:pt x="2265" y="3097"/>
                    </a:lnTo>
                    <a:lnTo>
                      <a:pt x="2260" y="3101"/>
                    </a:lnTo>
                    <a:lnTo>
                      <a:pt x="2260" y="3111"/>
                    </a:lnTo>
                    <a:lnTo>
                      <a:pt x="2251" y="3121"/>
                    </a:lnTo>
                    <a:lnTo>
                      <a:pt x="2246" y="3121"/>
                    </a:lnTo>
                    <a:lnTo>
                      <a:pt x="2241" y="3116"/>
                    </a:lnTo>
                    <a:lnTo>
                      <a:pt x="2236" y="3116"/>
                    </a:lnTo>
                    <a:lnTo>
                      <a:pt x="2231" y="3121"/>
                    </a:lnTo>
                    <a:lnTo>
                      <a:pt x="2226" y="3116"/>
                    </a:lnTo>
                    <a:lnTo>
                      <a:pt x="2222" y="3116"/>
                    </a:lnTo>
                    <a:lnTo>
                      <a:pt x="2222" y="3106"/>
                    </a:lnTo>
                    <a:lnTo>
                      <a:pt x="2217" y="3106"/>
                    </a:lnTo>
                    <a:lnTo>
                      <a:pt x="2207" y="3111"/>
                    </a:lnTo>
                    <a:lnTo>
                      <a:pt x="2202" y="3116"/>
                    </a:lnTo>
                    <a:lnTo>
                      <a:pt x="2207" y="3121"/>
                    </a:lnTo>
                    <a:lnTo>
                      <a:pt x="2207" y="3174"/>
                    </a:lnTo>
                    <a:lnTo>
                      <a:pt x="2202" y="3184"/>
                    </a:lnTo>
                    <a:lnTo>
                      <a:pt x="2202" y="3189"/>
                    </a:lnTo>
                    <a:lnTo>
                      <a:pt x="2197" y="3194"/>
                    </a:lnTo>
                    <a:lnTo>
                      <a:pt x="2192" y="3194"/>
                    </a:lnTo>
                    <a:lnTo>
                      <a:pt x="2192" y="3179"/>
                    </a:lnTo>
                    <a:lnTo>
                      <a:pt x="2188" y="3184"/>
                    </a:lnTo>
                    <a:lnTo>
                      <a:pt x="2178" y="3179"/>
                    </a:lnTo>
                    <a:lnTo>
                      <a:pt x="2163" y="3184"/>
                    </a:lnTo>
                    <a:lnTo>
                      <a:pt x="2158" y="3189"/>
                    </a:lnTo>
                    <a:lnTo>
                      <a:pt x="2154" y="3184"/>
                    </a:lnTo>
                    <a:lnTo>
                      <a:pt x="2149" y="3184"/>
                    </a:lnTo>
                    <a:lnTo>
                      <a:pt x="2149" y="3179"/>
                    </a:lnTo>
                    <a:lnTo>
                      <a:pt x="2139" y="3184"/>
                    </a:lnTo>
                    <a:lnTo>
                      <a:pt x="2139" y="3189"/>
                    </a:lnTo>
                    <a:lnTo>
                      <a:pt x="2154" y="3189"/>
                    </a:lnTo>
                    <a:lnTo>
                      <a:pt x="2154" y="3199"/>
                    </a:lnTo>
                    <a:lnTo>
                      <a:pt x="2158" y="3203"/>
                    </a:lnTo>
                    <a:lnTo>
                      <a:pt x="2158" y="3208"/>
                    </a:lnTo>
                    <a:lnTo>
                      <a:pt x="2154" y="3208"/>
                    </a:lnTo>
                    <a:lnTo>
                      <a:pt x="2149" y="3213"/>
                    </a:lnTo>
                    <a:lnTo>
                      <a:pt x="2149" y="3218"/>
                    </a:lnTo>
                    <a:lnTo>
                      <a:pt x="2158" y="3218"/>
                    </a:lnTo>
                    <a:lnTo>
                      <a:pt x="2158" y="3223"/>
                    </a:lnTo>
                    <a:lnTo>
                      <a:pt x="2154" y="3228"/>
                    </a:lnTo>
                    <a:lnTo>
                      <a:pt x="2139" y="3228"/>
                    </a:lnTo>
                    <a:lnTo>
                      <a:pt x="2139" y="3233"/>
                    </a:lnTo>
                    <a:lnTo>
                      <a:pt x="2134" y="3237"/>
                    </a:lnTo>
                    <a:lnTo>
                      <a:pt x="2129" y="3233"/>
                    </a:lnTo>
                    <a:lnTo>
                      <a:pt x="2124" y="3237"/>
                    </a:lnTo>
                    <a:lnTo>
                      <a:pt x="2120" y="3242"/>
                    </a:lnTo>
                    <a:lnTo>
                      <a:pt x="2115" y="3252"/>
                    </a:lnTo>
                    <a:lnTo>
                      <a:pt x="2110" y="3257"/>
                    </a:lnTo>
                    <a:lnTo>
                      <a:pt x="2100" y="3257"/>
                    </a:lnTo>
                    <a:lnTo>
                      <a:pt x="2090" y="3276"/>
                    </a:lnTo>
                    <a:lnTo>
                      <a:pt x="2095" y="3281"/>
                    </a:lnTo>
                    <a:lnTo>
                      <a:pt x="2095" y="3291"/>
                    </a:lnTo>
                    <a:lnTo>
                      <a:pt x="2090" y="3291"/>
                    </a:lnTo>
                    <a:lnTo>
                      <a:pt x="2085" y="3286"/>
                    </a:lnTo>
                    <a:lnTo>
                      <a:pt x="2081" y="3281"/>
                    </a:lnTo>
                    <a:lnTo>
                      <a:pt x="2073" y="3283"/>
                    </a:lnTo>
                    <a:lnTo>
                      <a:pt x="2076" y="3271"/>
                    </a:lnTo>
                    <a:lnTo>
                      <a:pt x="2076" y="3262"/>
                    </a:lnTo>
                    <a:lnTo>
                      <a:pt x="2071" y="3257"/>
                    </a:lnTo>
                    <a:lnTo>
                      <a:pt x="2066" y="3252"/>
                    </a:lnTo>
                    <a:lnTo>
                      <a:pt x="2051" y="3252"/>
                    </a:lnTo>
                    <a:lnTo>
                      <a:pt x="2051" y="3257"/>
                    </a:lnTo>
                    <a:lnTo>
                      <a:pt x="2047" y="3262"/>
                    </a:lnTo>
                    <a:lnTo>
                      <a:pt x="2042" y="3267"/>
                    </a:lnTo>
                    <a:lnTo>
                      <a:pt x="2042" y="3262"/>
                    </a:lnTo>
                    <a:lnTo>
                      <a:pt x="2037" y="3262"/>
                    </a:lnTo>
                    <a:lnTo>
                      <a:pt x="2037" y="3252"/>
                    </a:lnTo>
                    <a:lnTo>
                      <a:pt x="2032" y="3247"/>
                    </a:lnTo>
                    <a:lnTo>
                      <a:pt x="2032" y="3233"/>
                    </a:lnTo>
                    <a:lnTo>
                      <a:pt x="2027" y="3228"/>
                    </a:lnTo>
                    <a:lnTo>
                      <a:pt x="2017" y="3233"/>
                    </a:lnTo>
                    <a:lnTo>
                      <a:pt x="2008" y="3237"/>
                    </a:lnTo>
                    <a:lnTo>
                      <a:pt x="2013" y="3242"/>
                    </a:lnTo>
                    <a:lnTo>
                      <a:pt x="2017" y="3242"/>
                    </a:lnTo>
                    <a:lnTo>
                      <a:pt x="2017" y="3247"/>
                    </a:lnTo>
                    <a:lnTo>
                      <a:pt x="2022" y="3247"/>
                    </a:lnTo>
                    <a:lnTo>
                      <a:pt x="2022" y="3252"/>
                    </a:lnTo>
                    <a:lnTo>
                      <a:pt x="2027" y="3257"/>
                    </a:lnTo>
                    <a:lnTo>
                      <a:pt x="2027" y="3257"/>
                    </a:lnTo>
                    <a:lnTo>
                      <a:pt x="2032" y="3262"/>
                    </a:lnTo>
                    <a:lnTo>
                      <a:pt x="2032" y="3267"/>
                    </a:lnTo>
                    <a:lnTo>
                      <a:pt x="2027" y="3267"/>
                    </a:lnTo>
                    <a:lnTo>
                      <a:pt x="2022" y="3262"/>
                    </a:lnTo>
                    <a:lnTo>
                      <a:pt x="2017" y="3262"/>
                    </a:lnTo>
                    <a:lnTo>
                      <a:pt x="2017" y="3257"/>
                    </a:lnTo>
                    <a:lnTo>
                      <a:pt x="2008" y="3257"/>
                    </a:lnTo>
                    <a:lnTo>
                      <a:pt x="2008" y="3262"/>
                    </a:lnTo>
                    <a:lnTo>
                      <a:pt x="1998" y="3267"/>
                    </a:lnTo>
                    <a:lnTo>
                      <a:pt x="1969" y="3267"/>
                    </a:lnTo>
                    <a:lnTo>
                      <a:pt x="1964" y="3271"/>
                    </a:lnTo>
                    <a:lnTo>
                      <a:pt x="1959" y="3276"/>
                    </a:lnTo>
                    <a:lnTo>
                      <a:pt x="1959" y="3281"/>
                    </a:lnTo>
                    <a:lnTo>
                      <a:pt x="1964" y="3281"/>
                    </a:lnTo>
                    <a:lnTo>
                      <a:pt x="1969" y="3276"/>
                    </a:lnTo>
                    <a:lnTo>
                      <a:pt x="1974" y="3276"/>
                    </a:lnTo>
                    <a:lnTo>
                      <a:pt x="1974" y="3271"/>
                    </a:lnTo>
                    <a:lnTo>
                      <a:pt x="1983" y="3271"/>
                    </a:lnTo>
                    <a:lnTo>
                      <a:pt x="1983" y="3276"/>
                    </a:lnTo>
                    <a:lnTo>
                      <a:pt x="2008" y="3276"/>
                    </a:lnTo>
                    <a:lnTo>
                      <a:pt x="2003" y="3271"/>
                    </a:lnTo>
                    <a:lnTo>
                      <a:pt x="2008" y="3267"/>
                    </a:lnTo>
                    <a:lnTo>
                      <a:pt x="2017" y="3267"/>
                    </a:lnTo>
                    <a:lnTo>
                      <a:pt x="2022" y="3271"/>
                    </a:lnTo>
                    <a:lnTo>
                      <a:pt x="2017" y="3276"/>
                    </a:lnTo>
                    <a:lnTo>
                      <a:pt x="2027" y="3276"/>
                    </a:lnTo>
                    <a:lnTo>
                      <a:pt x="2032" y="3276"/>
                    </a:lnTo>
                    <a:lnTo>
                      <a:pt x="2037" y="3281"/>
                    </a:lnTo>
                    <a:lnTo>
                      <a:pt x="2061" y="3287"/>
                    </a:lnTo>
                    <a:lnTo>
                      <a:pt x="2037" y="3295"/>
                    </a:lnTo>
                    <a:lnTo>
                      <a:pt x="2037" y="3296"/>
                    </a:lnTo>
                    <a:lnTo>
                      <a:pt x="2033" y="3296"/>
                    </a:lnTo>
                    <a:lnTo>
                      <a:pt x="2032" y="3296"/>
                    </a:lnTo>
                    <a:lnTo>
                      <a:pt x="2032" y="3301"/>
                    </a:lnTo>
                    <a:lnTo>
                      <a:pt x="2037" y="3301"/>
                    </a:lnTo>
                    <a:lnTo>
                      <a:pt x="2037" y="3306"/>
                    </a:lnTo>
                    <a:lnTo>
                      <a:pt x="2027" y="3303"/>
                    </a:lnTo>
                    <a:lnTo>
                      <a:pt x="2023" y="3306"/>
                    </a:lnTo>
                    <a:lnTo>
                      <a:pt x="2027" y="3310"/>
                    </a:lnTo>
                    <a:lnTo>
                      <a:pt x="2028" y="3316"/>
                    </a:lnTo>
                    <a:lnTo>
                      <a:pt x="2022" y="3315"/>
                    </a:lnTo>
                    <a:lnTo>
                      <a:pt x="2022" y="3325"/>
                    </a:lnTo>
                    <a:lnTo>
                      <a:pt x="2027" y="3330"/>
                    </a:lnTo>
                    <a:lnTo>
                      <a:pt x="2027" y="3335"/>
                    </a:lnTo>
                    <a:lnTo>
                      <a:pt x="2022" y="3335"/>
                    </a:lnTo>
                    <a:lnTo>
                      <a:pt x="2022" y="3344"/>
                    </a:lnTo>
                    <a:lnTo>
                      <a:pt x="2027" y="3349"/>
                    </a:lnTo>
                    <a:lnTo>
                      <a:pt x="2030" y="3349"/>
                    </a:lnTo>
                    <a:lnTo>
                      <a:pt x="2027" y="3344"/>
                    </a:lnTo>
                    <a:lnTo>
                      <a:pt x="2032" y="3344"/>
                    </a:lnTo>
                    <a:lnTo>
                      <a:pt x="2033" y="3349"/>
                    </a:lnTo>
                    <a:lnTo>
                      <a:pt x="2032" y="3359"/>
                    </a:lnTo>
                    <a:lnTo>
                      <a:pt x="2027" y="3364"/>
                    </a:lnTo>
                    <a:lnTo>
                      <a:pt x="2027" y="3378"/>
                    </a:lnTo>
                    <a:lnTo>
                      <a:pt x="2022" y="3378"/>
                    </a:lnTo>
                    <a:lnTo>
                      <a:pt x="2022" y="3393"/>
                    </a:lnTo>
                    <a:lnTo>
                      <a:pt x="2013" y="3393"/>
                    </a:lnTo>
                    <a:lnTo>
                      <a:pt x="2008" y="3398"/>
                    </a:lnTo>
                    <a:lnTo>
                      <a:pt x="2003" y="3398"/>
                    </a:lnTo>
                    <a:lnTo>
                      <a:pt x="1993" y="3393"/>
                    </a:lnTo>
                    <a:lnTo>
                      <a:pt x="1983" y="3393"/>
                    </a:lnTo>
                    <a:lnTo>
                      <a:pt x="1988" y="3398"/>
                    </a:lnTo>
                    <a:lnTo>
                      <a:pt x="1974" y="3398"/>
                    </a:lnTo>
                    <a:lnTo>
                      <a:pt x="1979" y="3393"/>
                    </a:lnTo>
                    <a:lnTo>
                      <a:pt x="1969" y="3388"/>
                    </a:lnTo>
                    <a:lnTo>
                      <a:pt x="1983" y="3388"/>
                    </a:lnTo>
                    <a:lnTo>
                      <a:pt x="1983" y="3383"/>
                    </a:lnTo>
                    <a:lnTo>
                      <a:pt x="1969" y="3383"/>
                    </a:lnTo>
                    <a:lnTo>
                      <a:pt x="1969" y="3378"/>
                    </a:lnTo>
                    <a:lnTo>
                      <a:pt x="1964" y="3383"/>
                    </a:lnTo>
                    <a:lnTo>
                      <a:pt x="1964" y="3378"/>
                    </a:lnTo>
                    <a:lnTo>
                      <a:pt x="1949" y="3378"/>
                    </a:lnTo>
                    <a:lnTo>
                      <a:pt x="1949" y="3383"/>
                    </a:lnTo>
                    <a:lnTo>
                      <a:pt x="1945" y="3388"/>
                    </a:lnTo>
                    <a:lnTo>
                      <a:pt x="1945" y="3393"/>
                    </a:lnTo>
                    <a:lnTo>
                      <a:pt x="1940" y="3393"/>
                    </a:lnTo>
                    <a:lnTo>
                      <a:pt x="1940" y="3388"/>
                    </a:lnTo>
                    <a:lnTo>
                      <a:pt x="1935" y="3388"/>
                    </a:lnTo>
                    <a:lnTo>
                      <a:pt x="1935" y="3388"/>
                    </a:lnTo>
                    <a:lnTo>
                      <a:pt x="1930" y="3388"/>
                    </a:lnTo>
                    <a:lnTo>
                      <a:pt x="1930" y="3383"/>
                    </a:lnTo>
                    <a:lnTo>
                      <a:pt x="1935" y="3378"/>
                    </a:lnTo>
                    <a:lnTo>
                      <a:pt x="1930" y="3378"/>
                    </a:lnTo>
                    <a:lnTo>
                      <a:pt x="1925" y="3374"/>
                    </a:lnTo>
                    <a:lnTo>
                      <a:pt x="1920" y="3374"/>
                    </a:lnTo>
                    <a:lnTo>
                      <a:pt x="1920" y="3378"/>
                    </a:lnTo>
                    <a:lnTo>
                      <a:pt x="1915" y="3383"/>
                    </a:lnTo>
                    <a:lnTo>
                      <a:pt x="1920" y="3388"/>
                    </a:lnTo>
                    <a:lnTo>
                      <a:pt x="1915" y="3388"/>
                    </a:lnTo>
                    <a:lnTo>
                      <a:pt x="1920" y="3393"/>
                    </a:lnTo>
                    <a:lnTo>
                      <a:pt x="1925" y="3393"/>
                    </a:lnTo>
                    <a:lnTo>
                      <a:pt x="1925" y="3398"/>
                    </a:lnTo>
                    <a:lnTo>
                      <a:pt x="1935" y="3398"/>
                    </a:lnTo>
                    <a:lnTo>
                      <a:pt x="1930" y="3403"/>
                    </a:lnTo>
                    <a:lnTo>
                      <a:pt x="1923" y="3401"/>
                    </a:lnTo>
                    <a:lnTo>
                      <a:pt x="1915" y="3398"/>
                    </a:lnTo>
                    <a:lnTo>
                      <a:pt x="1910" y="3398"/>
                    </a:lnTo>
                    <a:lnTo>
                      <a:pt x="1906" y="3393"/>
                    </a:lnTo>
                    <a:lnTo>
                      <a:pt x="1901" y="3393"/>
                    </a:lnTo>
                    <a:lnTo>
                      <a:pt x="1901" y="3398"/>
                    </a:lnTo>
                    <a:lnTo>
                      <a:pt x="1892" y="3395"/>
                    </a:lnTo>
                    <a:lnTo>
                      <a:pt x="1890" y="3398"/>
                    </a:lnTo>
                    <a:lnTo>
                      <a:pt x="1896" y="3408"/>
                    </a:lnTo>
                    <a:lnTo>
                      <a:pt x="1891" y="3408"/>
                    </a:lnTo>
                    <a:lnTo>
                      <a:pt x="1884" y="3400"/>
                    </a:lnTo>
                    <a:lnTo>
                      <a:pt x="1876" y="3403"/>
                    </a:lnTo>
                    <a:lnTo>
                      <a:pt x="1876" y="3408"/>
                    </a:lnTo>
                    <a:lnTo>
                      <a:pt x="1881" y="3403"/>
                    </a:lnTo>
                    <a:lnTo>
                      <a:pt x="1886" y="3408"/>
                    </a:lnTo>
                    <a:lnTo>
                      <a:pt x="1891" y="3409"/>
                    </a:lnTo>
                    <a:lnTo>
                      <a:pt x="1891" y="3412"/>
                    </a:lnTo>
                    <a:lnTo>
                      <a:pt x="1838" y="3412"/>
                    </a:lnTo>
                    <a:lnTo>
                      <a:pt x="1838" y="3417"/>
                    </a:lnTo>
                    <a:lnTo>
                      <a:pt x="1833" y="3417"/>
                    </a:lnTo>
                    <a:lnTo>
                      <a:pt x="1823" y="3408"/>
                    </a:lnTo>
                    <a:lnTo>
                      <a:pt x="1818" y="3408"/>
                    </a:lnTo>
                    <a:lnTo>
                      <a:pt x="1813" y="3403"/>
                    </a:lnTo>
                    <a:lnTo>
                      <a:pt x="1813" y="3398"/>
                    </a:lnTo>
                    <a:lnTo>
                      <a:pt x="1808" y="3393"/>
                    </a:lnTo>
                    <a:lnTo>
                      <a:pt x="1804" y="3388"/>
                    </a:lnTo>
                    <a:lnTo>
                      <a:pt x="1799" y="3383"/>
                    </a:lnTo>
                    <a:lnTo>
                      <a:pt x="1794" y="3378"/>
                    </a:lnTo>
                    <a:lnTo>
                      <a:pt x="1711" y="3407"/>
                    </a:lnTo>
                    <a:lnTo>
                      <a:pt x="1711" y="3408"/>
                    </a:lnTo>
                    <a:lnTo>
                      <a:pt x="1716" y="3412"/>
                    </a:lnTo>
                    <a:lnTo>
                      <a:pt x="1716" y="3417"/>
                    </a:lnTo>
                    <a:lnTo>
                      <a:pt x="1711" y="3417"/>
                    </a:lnTo>
                    <a:lnTo>
                      <a:pt x="1711" y="3422"/>
                    </a:lnTo>
                    <a:lnTo>
                      <a:pt x="1706" y="3417"/>
                    </a:lnTo>
                    <a:lnTo>
                      <a:pt x="1701" y="3417"/>
                    </a:lnTo>
                    <a:lnTo>
                      <a:pt x="1697" y="3412"/>
                    </a:lnTo>
                    <a:lnTo>
                      <a:pt x="1653" y="3340"/>
                    </a:lnTo>
                    <a:lnTo>
                      <a:pt x="1653" y="3340"/>
                    </a:lnTo>
                    <a:lnTo>
                      <a:pt x="1651" y="3332"/>
                    </a:lnTo>
                    <a:lnTo>
                      <a:pt x="1648" y="3330"/>
                    </a:lnTo>
                    <a:lnTo>
                      <a:pt x="1648" y="3325"/>
                    </a:lnTo>
                    <a:lnTo>
                      <a:pt x="1643" y="3320"/>
                    </a:lnTo>
                    <a:lnTo>
                      <a:pt x="1641" y="3317"/>
                    </a:lnTo>
                    <a:lnTo>
                      <a:pt x="1638" y="3315"/>
                    </a:lnTo>
                    <a:lnTo>
                      <a:pt x="1643" y="3310"/>
                    </a:lnTo>
                    <a:lnTo>
                      <a:pt x="1642" y="3315"/>
                    </a:lnTo>
                    <a:lnTo>
                      <a:pt x="1653" y="3320"/>
                    </a:lnTo>
                    <a:lnTo>
                      <a:pt x="1653" y="3330"/>
                    </a:lnTo>
                    <a:lnTo>
                      <a:pt x="1658" y="3325"/>
                    </a:lnTo>
                    <a:lnTo>
                      <a:pt x="1663" y="3330"/>
                    </a:lnTo>
                    <a:lnTo>
                      <a:pt x="1667" y="3325"/>
                    </a:lnTo>
                    <a:lnTo>
                      <a:pt x="1670" y="3324"/>
                    </a:lnTo>
                    <a:lnTo>
                      <a:pt x="1672" y="3325"/>
                    </a:lnTo>
                    <a:lnTo>
                      <a:pt x="1676" y="3332"/>
                    </a:lnTo>
                    <a:lnTo>
                      <a:pt x="1678" y="3331"/>
                    </a:lnTo>
                    <a:lnTo>
                      <a:pt x="1677" y="3330"/>
                    </a:lnTo>
                    <a:lnTo>
                      <a:pt x="1672" y="3320"/>
                    </a:lnTo>
                    <a:lnTo>
                      <a:pt x="1667" y="3320"/>
                    </a:lnTo>
                    <a:lnTo>
                      <a:pt x="1667" y="3315"/>
                    </a:lnTo>
                    <a:lnTo>
                      <a:pt x="1663" y="3320"/>
                    </a:lnTo>
                    <a:lnTo>
                      <a:pt x="1663" y="3325"/>
                    </a:lnTo>
                    <a:lnTo>
                      <a:pt x="1658" y="3320"/>
                    </a:lnTo>
                    <a:lnTo>
                      <a:pt x="1653" y="3315"/>
                    </a:lnTo>
                    <a:lnTo>
                      <a:pt x="1648" y="3315"/>
                    </a:lnTo>
                    <a:lnTo>
                      <a:pt x="1648" y="3276"/>
                    </a:lnTo>
                    <a:lnTo>
                      <a:pt x="1643" y="3276"/>
                    </a:lnTo>
                    <a:lnTo>
                      <a:pt x="1642" y="3273"/>
                    </a:lnTo>
                    <a:lnTo>
                      <a:pt x="1638" y="3271"/>
                    </a:lnTo>
                    <a:lnTo>
                      <a:pt x="1643" y="3267"/>
                    </a:lnTo>
                    <a:lnTo>
                      <a:pt x="1644" y="3269"/>
                    </a:lnTo>
                    <a:lnTo>
                      <a:pt x="1648" y="3271"/>
                    </a:lnTo>
                    <a:lnTo>
                      <a:pt x="1648" y="3262"/>
                    </a:lnTo>
                    <a:lnTo>
                      <a:pt x="1643" y="3252"/>
                    </a:lnTo>
                    <a:lnTo>
                      <a:pt x="1644" y="3226"/>
                    </a:lnTo>
                    <a:lnTo>
                      <a:pt x="1638" y="3228"/>
                    </a:lnTo>
                    <a:lnTo>
                      <a:pt x="1638" y="3233"/>
                    </a:lnTo>
                    <a:lnTo>
                      <a:pt x="1633" y="3228"/>
                    </a:lnTo>
                    <a:lnTo>
                      <a:pt x="1624" y="3228"/>
                    </a:lnTo>
                    <a:lnTo>
                      <a:pt x="1624" y="3223"/>
                    </a:lnTo>
                    <a:lnTo>
                      <a:pt x="1614" y="3223"/>
                    </a:lnTo>
                    <a:lnTo>
                      <a:pt x="1619" y="3228"/>
                    </a:lnTo>
                    <a:lnTo>
                      <a:pt x="1614" y="3228"/>
                    </a:lnTo>
                    <a:lnTo>
                      <a:pt x="1609" y="3233"/>
                    </a:lnTo>
                    <a:lnTo>
                      <a:pt x="1604" y="3228"/>
                    </a:lnTo>
                    <a:lnTo>
                      <a:pt x="1599" y="3218"/>
                    </a:lnTo>
                    <a:lnTo>
                      <a:pt x="1599" y="3213"/>
                    </a:lnTo>
                    <a:lnTo>
                      <a:pt x="1595" y="3208"/>
                    </a:lnTo>
                    <a:lnTo>
                      <a:pt x="1595" y="3203"/>
                    </a:lnTo>
                    <a:lnTo>
                      <a:pt x="1590" y="3199"/>
                    </a:lnTo>
                    <a:lnTo>
                      <a:pt x="1586" y="3187"/>
                    </a:lnTo>
                    <a:lnTo>
                      <a:pt x="1590" y="3189"/>
                    </a:lnTo>
                    <a:lnTo>
                      <a:pt x="1595" y="3189"/>
                    </a:lnTo>
                    <a:lnTo>
                      <a:pt x="1599" y="3194"/>
                    </a:lnTo>
                    <a:lnTo>
                      <a:pt x="1614" y="3194"/>
                    </a:lnTo>
                    <a:lnTo>
                      <a:pt x="1614" y="3199"/>
                    </a:lnTo>
                    <a:lnTo>
                      <a:pt x="1619" y="3203"/>
                    </a:lnTo>
                    <a:lnTo>
                      <a:pt x="1629" y="3208"/>
                    </a:lnTo>
                    <a:lnTo>
                      <a:pt x="1638" y="3208"/>
                    </a:lnTo>
                    <a:lnTo>
                      <a:pt x="1643" y="3203"/>
                    </a:lnTo>
                    <a:lnTo>
                      <a:pt x="1648" y="3208"/>
                    </a:lnTo>
                    <a:lnTo>
                      <a:pt x="1653" y="3208"/>
                    </a:lnTo>
                    <a:lnTo>
                      <a:pt x="1658" y="3213"/>
                    </a:lnTo>
                    <a:lnTo>
                      <a:pt x="1653" y="3218"/>
                    </a:lnTo>
                    <a:lnTo>
                      <a:pt x="1655" y="3221"/>
                    </a:lnTo>
                    <a:lnTo>
                      <a:pt x="1658" y="3223"/>
                    </a:lnTo>
                    <a:lnTo>
                      <a:pt x="1658" y="3233"/>
                    </a:lnTo>
                    <a:lnTo>
                      <a:pt x="1653" y="3237"/>
                    </a:lnTo>
                    <a:lnTo>
                      <a:pt x="1653" y="3247"/>
                    </a:lnTo>
                    <a:lnTo>
                      <a:pt x="1658" y="3262"/>
                    </a:lnTo>
                    <a:lnTo>
                      <a:pt x="1662" y="3265"/>
                    </a:lnTo>
                    <a:lnTo>
                      <a:pt x="1663" y="3271"/>
                    </a:lnTo>
                    <a:lnTo>
                      <a:pt x="1666" y="3275"/>
                    </a:lnTo>
                    <a:lnTo>
                      <a:pt x="1674" y="3278"/>
                    </a:lnTo>
                    <a:lnTo>
                      <a:pt x="1677" y="3301"/>
                    </a:lnTo>
                    <a:lnTo>
                      <a:pt x="1687" y="3301"/>
                    </a:lnTo>
                    <a:lnTo>
                      <a:pt x="1687" y="3310"/>
                    </a:lnTo>
                    <a:lnTo>
                      <a:pt x="1692" y="3310"/>
                    </a:lnTo>
                    <a:lnTo>
                      <a:pt x="1703" y="3313"/>
                    </a:lnTo>
                    <a:lnTo>
                      <a:pt x="1706" y="3315"/>
                    </a:lnTo>
                    <a:lnTo>
                      <a:pt x="1708" y="3319"/>
                    </a:lnTo>
                    <a:lnTo>
                      <a:pt x="1710" y="3318"/>
                    </a:lnTo>
                    <a:lnTo>
                      <a:pt x="1706" y="3310"/>
                    </a:lnTo>
                    <a:lnTo>
                      <a:pt x="1704" y="3311"/>
                    </a:lnTo>
                    <a:lnTo>
                      <a:pt x="1697" y="3306"/>
                    </a:lnTo>
                    <a:lnTo>
                      <a:pt x="1693" y="3306"/>
                    </a:lnTo>
                    <a:lnTo>
                      <a:pt x="1687" y="3296"/>
                    </a:lnTo>
                    <a:lnTo>
                      <a:pt x="1682" y="3296"/>
                    </a:lnTo>
                    <a:lnTo>
                      <a:pt x="1682" y="3286"/>
                    </a:lnTo>
                    <a:lnTo>
                      <a:pt x="1676" y="3272"/>
                    </a:lnTo>
                    <a:lnTo>
                      <a:pt x="1667" y="3267"/>
                    </a:lnTo>
                    <a:lnTo>
                      <a:pt x="1661" y="3256"/>
                    </a:lnTo>
                    <a:lnTo>
                      <a:pt x="1658" y="3242"/>
                    </a:lnTo>
                    <a:lnTo>
                      <a:pt x="1667" y="3237"/>
                    </a:lnTo>
                    <a:lnTo>
                      <a:pt x="1670" y="3231"/>
                    </a:lnTo>
                    <a:lnTo>
                      <a:pt x="1681" y="3229"/>
                    </a:lnTo>
                    <a:lnTo>
                      <a:pt x="1663" y="3218"/>
                    </a:lnTo>
                    <a:lnTo>
                      <a:pt x="1663" y="3208"/>
                    </a:lnTo>
                    <a:lnTo>
                      <a:pt x="1665" y="3208"/>
                    </a:lnTo>
                    <a:lnTo>
                      <a:pt x="1663" y="3203"/>
                    </a:lnTo>
                    <a:lnTo>
                      <a:pt x="1658" y="3203"/>
                    </a:lnTo>
                    <a:lnTo>
                      <a:pt x="1653" y="3199"/>
                    </a:lnTo>
                    <a:lnTo>
                      <a:pt x="1643" y="3199"/>
                    </a:lnTo>
                    <a:lnTo>
                      <a:pt x="1638" y="3203"/>
                    </a:lnTo>
                    <a:lnTo>
                      <a:pt x="1629" y="3203"/>
                    </a:lnTo>
                    <a:lnTo>
                      <a:pt x="1624" y="3199"/>
                    </a:lnTo>
                    <a:lnTo>
                      <a:pt x="1619" y="3194"/>
                    </a:lnTo>
                    <a:lnTo>
                      <a:pt x="1614" y="3189"/>
                    </a:lnTo>
                    <a:lnTo>
                      <a:pt x="1609" y="3189"/>
                    </a:lnTo>
                    <a:lnTo>
                      <a:pt x="1604" y="3184"/>
                    </a:lnTo>
                    <a:lnTo>
                      <a:pt x="1595" y="3179"/>
                    </a:lnTo>
                    <a:lnTo>
                      <a:pt x="1580" y="3179"/>
                    </a:lnTo>
                    <a:lnTo>
                      <a:pt x="1580" y="3169"/>
                    </a:lnTo>
                    <a:lnTo>
                      <a:pt x="1590" y="3165"/>
                    </a:lnTo>
                    <a:lnTo>
                      <a:pt x="1590" y="3160"/>
                    </a:lnTo>
                    <a:lnTo>
                      <a:pt x="1595" y="3160"/>
                    </a:lnTo>
                    <a:lnTo>
                      <a:pt x="1599" y="3165"/>
                    </a:lnTo>
                    <a:lnTo>
                      <a:pt x="1599" y="3169"/>
                    </a:lnTo>
                    <a:lnTo>
                      <a:pt x="1604" y="3174"/>
                    </a:lnTo>
                    <a:lnTo>
                      <a:pt x="1619" y="3184"/>
                    </a:lnTo>
                    <a:lnTo>
                      <a:pt x="1633" y="3184"/>
                    </a:lnTo>
                    <a:lnTo>
                      <a:pt x="1633" y="3179"/>
                    </a:lnTo>
                    <a:lnTo>
                      <a:pt x="1638" y="3179"/>
                    </a:lnTo>
                    <a:lnTo>
                      <a:pt x="1638" y="3174"/>
                    </a:lnTo>
                    <a:lnTo>
                      <a:pt x="1633" y="3174"/>
                    </a:lnTo>
                    <a:lnTo>
                      <a:pt x="1629" y="3169"/>
                    </a:lnTo>
                    <a:lnTo>
                      <a:pt x="1624" y="3169"/>
                    </a:lnTo>
                    <a:lnTo>
                      <a:pt x="1624" y="3165"/>
                    </a:lnTo>
                    <a:lnTo>
                      <a:pt x="1619" y="3160"/>
                    </a:lnTo>
                    <a:lnTo>
                      <a:pt x="1614" y="3155"/>
                    </a:lnTo>
                    <a:lnTo>
                      <a:pt x="1614" y="3150"/>
                    </a:lnTo>
                    <a:lnTo>
                      <a:pt x="1609" y="3150"/>
                    </a:lnTo>
                    <a:lnTo>
                      <a:pt x="1614" y="3145"/>
                    </a:lnTo>
                    <a:lnTo>
                      <a:pt x="1609" y="3145"/>
                    </a:lnTo>
                    <a:lnTo>
                      <a:pt x="1614" y="3140"/>
                    </a:lnTo>
                    <a:lnTo>
                      <a:pt x="1604" y="3135"/>
                    </a:lnTo>
                    <a:lnTo>
                      <a:pt x="1604" y="3140"/>
                    </a:lnTo>
                    <a:lnTo>
                      <a:pt x="1599" y="3140"/>
                    </a:lnTo>
                    <a:lnTo>
                      <a:pt x="1599" y="3131"/>
                    </a:lnTo>
                    <a:lnTo>
                      <a:pt x="1595" y="3131"/>
                    </a:lnTo>
                    <a:lnTo>
                      <a:pt x="1599" y="3135"/>
                    </a:lnTo>
                    <a:lnTo>
                      <a:pt x="1595" y="3135"/>
                    </a:lnTo>
                    <a:lnTo>
                      <a:pt x="1595" y="3140"/>
                    </a:lnTo>
                    <a:lnTo>
                      <a:pt x="1590" y="3135"/>
                    </a:lnTo>
                    <a:lnTo>
                      <a:pt x="1585" y="3140"/>
                    </a:lnTo>
                    <a:lnTo>
                      <a:pt x="1585" y="3145"/>
                    </a:lnTo>
                    <a:lnTo>
                      <a:pt x="1559" y="3141"/>
                    </a:lnTo>
                    <a:lnTo>
                      <a:pt x="1555" y="3136"/>
                    </a:lnTo>
                    <a:lnTo>
                      <a:pt x="1551" y="3126"/>
                    </a:lnTo>
                    <a:lnTo>
                      <a:pt x="1546" y="3121"/>
                    </a:lnTo>
                    <a:lnTo>
                      <a:pt x="1541" y="3121"/>
                    </a:lnTo>
                    <a:lnTo>
                      <a:pt x="1536" y="3126"/>
                    </a:lnTo>
                    <a:lnTo>
                      <a:pt x="1531" y="3131"/>
                    </a:lnTo>
                    <a:lnTo>
                      <a:pt x="1531" y="3135"/>
                    </a:lnTo>
                    <a:lnTo>
                      <a:pt x="1541" y="3135"/>
                    </a:lnTo>
                    <a:lnTo>
                      <a:pt x="1541" y="3140"/>
                    </a:lnTo>
                    <a:lnTo>
                      <a:pt x="1551" y="3140"/>
                    </a:lnTo>
                    <a:lnTo>
                      <a:pt x="1556" y="3145"/>
                    </a:lnTo>
                    <a:lnTo>
                      <a:pt x="1560" y="3150"/>
                    </a:lnTo>
                    <a:lnTo>
                      <a:pt x="1580" y="3150"/>
                    </a:lnTo>
                    <a:lnTo>
                      <a:pt x="1575" y="3155"/>
                    </a:lnTo>
                    <a:lnTo>
                      <a:pt x="1585" y="3155"/>
                    </a:lnTo>
                    <a:lnTo>
                      <a:pt x="1585" y="3160"/>
                    </a:lnTo>
                    <a:lnTo>
                      <a:pt x="1575" y="3165"/>
                    </a:lnTo>
                    <a:lnTo>
                      <a:pt x="1575" y="3174"/>
                    </a:lnTo>
                    <a:lnTo>
                      <a:pt x="1565" y="3179"/>
                    </a:lnTo>
                    <a:lnTo>
                      <a:pt x="1556" y="3184"/>
                    </a:lnTo>
                    <a:lnTo>
                      <a:pt x="1551" y="3184"/>
                    </a:lnTo>
                    <a:lnTo>
                      <a:pt x="1546" y="3179"/>
                    </a:lnTo>
                    <a:lnTo>
                      <a:pt x="1546" y="3189"/>
                    </a:lnTo>
                    <a:lnTo>
                      <a:pt x="1551" y="3189"/>
                    </a:lnTo>
                    <a:lnTo>
                      <a:pt x="1560" y="3194"/>
                    </a:lnTo>
                    <a:lnTo>
                      <a:pt x="1565" y="3199"/>
                    </a:lnTo>
                    <a:lnTo>
                      <a:pt x="1585" y="3199"/>
                    </a:lnTo>
                    <a:lnTo>
                      <a:pt x="1585" y="3223"/>
                    </a:lnTo>
                    <a:lnTo>
                      <a:pt x="1575" y="3233"/>
                    </a:lnTo>
                    <a:lnTo>
                      <a:pt x="1575" y="3242"/>
                    </a:lnTo>
                    <a:lnTo>
                      <a:pt x="1565" y="3252"/>
                    </a:lnTo>
                    <a:lnTo>
                      <a:pt x="1560" y="3267"/>
                    </a:lnTo>
                    <a:lnTo>
                      <a:pt x="1560" y="3281"/>
                    </a:lnTo>
                    <a:lnTo>
                      <a:pt x="1565" y="3291"/>
                    </a:lnTo>
                    <a:lnTo>
                      <a:pt x="1564" y="3291"/>
                    </a:lnTo>
                    <a:lnTo>
                      <a:pt x="1565" y="3296"/>
                    </a:lnTo>
                    <a:lnTo>
                      <a:pt x="1570" y="3301"/>
                    </a:lnTo>
                    <a:lnTo>
                      <a:pt x="1585" y="3325"/>
                    </a:lnTo>
                    <a:lnTo>
                      <a:pt x="1585" y="3330"/>
                    </a:lnTo>
                    <a:lnTo>
                      <a:pt x="1590" y="3335"/>
                    </a:lnTo>
                    <a:lnTo>
                      <a:pt x="1599" y="3349"/>
                    </a:lnTo>
                    <a:lnTo>
                      <a:pt x="1604" y="3349"/>
                    </a:lnTo>
                    <a:lnTo>
                      <a:pt x="1609" y="3354"/>
                    </a:lnTo>
                    <a:lnTo>
                      <a:pt x="1638" y="3369"/>
                    </a:lnTo>
                    <a:lnTo>
                      <a:pt x="1648" y="3374"/>
                    </a:lnTo>
                    <a:lnTo>
                      <a:pt x="1653" y="3374"/>
                    </a:lnTo>
                    <a:lnTo>
                      <a:pt x="1663" y="3383"/>
                    </a:lnTo>
                    <a:lnTo>
                      <a:pt x="1667" y="3393"/>
                    </a:lnTo>
                    <a:lnTo>
                      <a:pt x="1667" y="3408"/>
                    </a:lnTo>
                    <a:lnTo>
                      <a:pt x="1672" y="3412"/>
                    </a:lnTo>
                    <a:lnTo>
                      <a:pt x="1677" y="3422"/>
                    </a:lnTo>
                    <a:lnTo>
                      <a:pt x="1682" y="3422"/>
                    </a:lnTo>
                    <a:lnTo>
                      <a:pt x="1687" y="3427"/>
                    </a:lnTo>
                    <a:lnTo>
                      <a:pt x="1692" y="3427"/>
                    </a:lnTo>
                    <a:lnTo>
                      <a:pt x="1701" y="3432"/>
                    </a:lnTo>
                    <a:lnTo>
                      <a:pt x="1716" y="3446"/>
                    </a:lnTo>
                    <a:lnTo>
                      <a:pt x="1716" y="3451"/>
                    </a:lnTo>
                    <a:lnTo>
                      <a:pt x="1726" y="3451"/>
                    </a:lnTo>
                    <a:lnTo>
                      <a:pt x="1731" y="3456"/>
                    </a:lnTo>
                    <a:lnTo>
                      <a:pt x="1740" y="3461"/>
                    </a:lnTo>
                    <a:lnTo>
                      <a:pt x="1745" y="3471"/>
                    </a:lnTo>
                    <a:lnTo>
                      <a:pt x="1750" y="3471"/>
                    </a:lnTo>
                    <a:lnTo>
                      <a:pt x="1750" y="3476"/>
                    </a:lnTo>
                    <a:lnTo>
                      <a:pt x="1760" y="3476"/>
                    </a:lnTo>
                    <a:lnTo>
                      <a:pt x="1774" y="3479"/>
                    </a:lnTo>
                    <a:lnTo>
                      <a:pt x="1779" y="3481"/>
                    </a:lnTo>
                    <a:lnTo>
                      <a:pt x="1784" y="3481"/>
                    </a:lnTo>
                    <a:lnTo>
                      <a:pt x="1784" y="3483"/>
                    </a:lnTo>
                    <a:lnTo>
                      <a:pt x="1789" y="3485"/>
                    </a:lnTo>
                    <a:lnTo>
                      <a:pt x="1799" y="3490"/>
                    </a:lnTo>
                    <a:lnTo>
                      <a:pt x="1804" y="3485"/>
                    </a:lnTo>
                    <a:lnTo>
                      <a:pt x="1808" y="3490"/>
                    </a:lnTo>
                    <a:lnTo>
                      <a:pt x="1847" y="3490"/>
                    </a:lnTo>
                    <a:lnTo>
                      <a:pt x="1852" y="3495"/>
                    </a:lnTo>
                    <a:lnTo>
                      <a:pt x="1872" y="3495"/>
                    </a:lnTo>
                    <a:lnTo>
                      <a:pt x="1867" y="3500"/>
                    </a:lnTo>
                    <a:lnTo>
                      <a:pt x="1876" y="3500"/>
                    </a:lnTo>
                    <a:lnTo>
                      <a:pt x="1881" y="3505"/>
                    </a:lnTo>
                    <a:lnTo>
                      <a:pt x="1886" y="3505"/>
                    </a:lnTo>
                    <a:lnTo>
                      <a:pt x="1910" y="3510"/>
                    </a:lnTo>
                    <a:lnTo>
                      <a:pt x="1915" y="3510"/>
                    </a:lnTo>
                    <a:lnTo>
                      <a:pt x="1925" y="3515"/>
                    </a:lnTo>
                    <a:lnTo>
                      <a:pt x="1945" y="3524"/>
                    </a:lnTo>
                    <a:lnTo>
                      <a:pt x="1954" y="3529"/>
                    </a:lnTo>
                    <a:lnTo>
                      <a:pt x="1964" y="3539"/>
                    </a:lnTo>
                    <a:lnTo>
                      <a:pt x="1969" y="3544"/>
                    </a:lnTo>
                    <a:lnTo>
                      <a:pt x="1979" y="3544"/>
                    </a:lnTo>
                    <a:lnTo>
                      <a:pt x="1979" y="3549"/>
                    </a:lnTo>
                    <a:lnTo>
                      <a:pt x="1983" y="3549"/>
                    </a:lnTo>
                    <a:lnTo>
                      <a:pt x="1993" y="3553"/>
                    </a:lnTo>
                    <a:lnTo>
                      <a:pt x="1998" y="3558"/>
                    </a:lnTo>
                    <a:lnTo>
                      <a:pt x="1998" y="3563"/>
                    </a:lnTo>
                    <a:lnTo>
                      <a:pt x="2003" y="3568"/>
                    </a:lnTo>
                    <a:lnTo>
                      <a:pt x="2003" y="3587"/>
                    </a:lnTo>
                    <a:lnTo>
                      <a:pt x="2008" y="3587"/>
                    </a:lnTo>
                    <a:lnTo>
                      <a:pt x="2008" y="3592"/>
                    </a:lnTo>
                    <a:lnTo>
                      <a:pt x="2017" y="3592"/>
                    </a:lnTo>
                    <a:lnTo>
                      <a:pt x="2022" y="3597"/>
                    </a:lnTo>
                    <a:lnTo>
                      <a:pt x="2032" y="3597"/>
                    </a:lnTo>
                    <a:lnTo>
                      <a:pt x="2037" y="3592"/>
                    </a:lnTo>
                    <a:lnTo>
                      <a:pt x="2042" y="3597"/>
                    </a:lnTo>
                    <a:lnTo>
                      <a:pt x="2042" y="3607"/>
                    </a:lnTo>
                    <a:lnTo>
                      <a:pt x="2047" y="3602"/>
                    </a:lnTo>
                    <a:lnTo>
                      <a:pt x="2051" y="3607"/>
                    </a:lnTo>
                    <a:lnTo>
                      <a:pt x="2056" y="3607"/>
                    </a:lnTo>
                    <a:lnTo>
                      <a:pt x="2056" y="3612"/>
                    </a:lnTo>
                    <a:lnTo>
                      <a:pt x="2061" y="3612"/>
                    </a:lnTo>
                    <a:lnTo>
                      <a:pt x="2064" y="3607"/>
                    </a:lnTo>
                    <a:lnTo>
                      <a:pt x="2066" y="3612"/>
                    </a:lnTo>
                    <a:lnTo>
                      <a:pt x="2071" y="3612"/>
                    </a:lnTo>
                    <a:lnTo>
                      <a:pt x="2071" y="3607"/>
                    </a:lnTo>
                    <a:lnTo>
                      <a:pt x="2076" y="3607"/>
                    </a:lnTo>
                    <a:lnTo>
                      <a:pt x="2076" y="3612"/>
                    </a:lnTo>
                    <a:lnTo>
                      <a:pt x="2081" y="3612"/>
                    </a:lnTo>
                    <a:lnTo>
                      <a:pt x="2081" y="3602"/>
                    </a:lnTo>
                    <a:lnTo>
                      <a:pt x="2100" y="3592"/>
                    </a:lnTo>
                    <a:lnTo>
                      <a:pt x="2105" y="3587"/>
                    </a:lnTo>
                    <a:lnTo>
                      <a:pt x="2107" y="3590"/>
                    </a:lnTo>
                    <a:lnTo>
                      <a:pt x="2105" y="3592"/>
                    </a:lnTo>
                    <a:lnTo>
                      <a:pt x="2105" y="3597"/>
                    </a:lnTo>
                    <a:lnTo>
                      <a:pt x="2110" y="3592"/>
                    </a:lnTo>
                    <a:lnTo>
                      <a:pt x="2124" y="3583"/>
                    </a:lnTo>
                    <a:lnTo>
                      <a:pt x="2124" y="3578"/>
                    </a:lnTo>
                    <a:lnTo>
                      <a:pt x="2134" y="3573"/>
                    </a:lnTo>
                    <a:lnTo>
                      <a:pt x="2134" y="3568"/>
                    </a:lnTo>
                    <a:lnTo>
                      <a:pt x="2139" y="3573"/>
                    </a:lnTo>
                    <a:lnTo>
                      <a:pt x="2139" y="3568"/>
                    </a:lnTo>
                    <a:lnTo>
                      <a:pt x="2134" y="3563"/>
                    </a:lnTo>
                    <a:lnTo>
                      <a:pt x="2139" y="3558"/>
                    </a:lnTo>
                    <a:lnTo>
                      <a:pt x="2134" y="3515"/>
                    </a:lnTo>
                    <a:lnTo>
                      <a:pt x="2134" y="3500"/>
                    </a:lnTo>
                    <a:lnTo>
                      <a:pt x="2158" y="3485"/>
                    </a:lnTo>
                    <a:lnTo>
                      <a:pt x="2173" y="3466"/>
                    </a:lnTo>
                    <a:lnTo>
                      <a:pt x="2178" y="3466"/>
                    </a:lnTo>
                    <a:lnTo>
                      <a:pt x="2178" y="3461"/>
                    </a:lnTo>
                    <a:lnTo>
                      <a:pt x="2183" y="3461"/>
                    </a:lnTo>
                    <a:lnTo>
                      <a:pt x="2183" y="3466"/>
                    </a:lnTo>
                    <a:lnTo>
                      <a:pt x="2188" y="3471"/>
                    </a:lnTo>
                    <a:lnTo>
                      <a:pt x="2192" y="3466"/>
                    </a:lnTo>
                    <a:lnTo>
                      <a:pt x="2192" y="3466"/>
                    </a:lnTo>
                    <a:lnTo>
                      <a:pt x="2197" y="3466"/>
                    </a:lnTo>
                    <a:lnTo>
                      <a:pt x="2197" y="3456"/>
                    </a:lnTo>
                    <a:lnTo>
                      <a:pt x="2202" y="3461"/>
                    </a:lnTo>
                    <a:lnTo>
                      <a:pt x="2246" y="3461"/>
                    </a:lnTo>
                    <a:lnTo>
                      <a:pt x="2251" y="3466"/>
                    </a:lnTo>
                    <a:lnTo>
                      <a:pt x="2256" y="3461"/>
                    </a:lnTo>
                    <a:lnTo>
                      <a:pt x="2265" y="3461"/>
                    </a:lnTo>
                    <a:lnTo>
                      <a:pt x="2265" y="3456"/>
                    </a:lnTo>
                    <a:lnTo>
                      <a:pt x="2270" y="3456"/>
                    </a:lnTo>
                    <a:lnTo>
                      <a:pt x="2270" y="3451"/>
                    </a:lnTo>
                    <a:lnTo>
                      <a:pt x="2280" y="3446"/>
                    </a:lnTo>
                    <a:lnTo>
                      <a:pt x="2280" y="3442"/>
                    </a:lnTo>
                    <a:lnTo>
                      <a:pt x="2285" y="3437"/>
                    </a:lnTo>
                    <a:lnTo>
                      <a:pt x="2285" y="3432"/>
                    </a:lnTo>
                    <a:lnTo>
                      <a:pt x="2290" y="3437"/>
                    </a:lnTo>
                    <a:lnTo>
                      <a:pt x="2295" y="3432"/>
                    </a:lnTo>
                    <a:lnTo>
                      <a:pt x="2295" y="3427"/>
                    </a:lnTo>
                    <a:lnTo>
                      <a:pt x="2295" y="3432"/>
                    </a:lnTo>
                    <a:lnTo>
                      <a:pt x="2295" y="3427"/>
                    </a:lnTo>
                    <a:lnTo>
                      <a:pt x="2299" y="3422"/>
                    </a:lnTo>
                    <a:lnTo>
                      <a:pt x="2314" y="3422"/>
                    </a:lnTo>
                    <a:lnTo>
                      <a:pt x="2324" y="3417"/>
                    </a:lnTo>
                    <a:lnTo>
                      <a:pt x="2329" y="3417"/>
                    </a:lnTo>
                    <a:lnTo>
                      <a:pt x="2329" y="3422"/>
                    </a:lnTo>
                    <a:lnTo>
                      <a:pt x="2333" y="3420"/>
                    </a:lnTo>
                    <a:lnTo>
                      <a:pt x="2337" y="3424"/>
                    </a:lnTo>
                    <a:lnTo>
                      <a:pt x="2337" y="3421"/>
                    </a:lnTo>
                    <a:lnTo>
                      <a:pt x="2333" y="3417"/>
                    </a:lnTo>
                    <a:lnTo>
                      <a:pt x="2338" y="3412"/>
                    </a:lnTo>
                    <a:lnTo>
                      <a:pt x="2338" y="3417"/>
                    </a:lnTo>
                    <a:lnTo>
                      <a:pt x="2343" y="3412"/>
                    </a:lnTo>
                    <a:lnTo>
                      <a:pt x="2343" y="3417"/>
                    </a:lnTo>
                    <a:lnTo>
                      <a:pt x="2348" y="3412"/>
                    </a:lnTo>
                    <a:lnTo>
                      <a:pt x="2348" y="3408"/>
                    </a:lnTo>
                    <a:lnTo>
                      <a:pt x="2377" y="3408"/>
                    </a:lnTo>
                    <a:lnTo>
                      <a:pt x="2397" y="3398"/>
                    </a:lnTo>
                    <a:lnTo>
                      <a:pt x="2401" y="3398"/>
                    </a:lnTo>
                    <a:lnTo>
                      <a:pt x="2401" y="3393"/>
                    </a:lnTo>
                    <a:lnTo>
                      <a:pt x="2411" y="3388"/>
                    </a:lnTo>
                    <a:lnTo>
                      <a:pt x="2411" y="3383"/>
                    </a:lnTo>
                    <a:lnTo>
                      <a:pt x="2416" y="3383"/>
                    </a:lnTo>
                    <a:lnTo>
                      <a:pt x="2416" y="3378"/>
                    </a:lnTo>
                    <a:lnTo>
                      <a:pt x="2421" y="3383"/>
                    </a:lnTo>
                    <a:lnTo>
                      <a:pt x="2421" y="3378"/>
                    </a:lnTo>
                    <a:lnTo>
                      <a:pt x="2426" y="3378"/>
                    </a:lnTo>
                    <a:lnTo>
                      <a:pt x="2426" y="3369"/>
                    </a:lnTo>
                    <a:lnTo>
                      <a:pt x="2431" y="3359"/>
                    </a:lnTo>
                    <a:lnTo>
                      <a:pt x="2431" y="3354"/>
                    </a:lnTo>
                    <a:lnTo>
                      <a:pt x="2450" y="3354"/>
                    </a:lnTo>
                    <a:lnTo>
                      <a:pt x="2455" y="3349"/>
                    </a:lnTo>
                    <a:lnTo>
                      <a:pt x="2470" y="3344"/>
                    </a:lnTo>
                    <a:lnTo>
                      <a:pt x="2479" y="3340"/>
                    </a:lnTo>
                    <a:lnTo>
                      <a:pt x="2487" y="3334"/>
                    </a:lnTo>
                    <a:lnTo>
                      <a:pt x="2489" y="3330"/>
                    </a:lnTo>
                    <a:lnTo>
                      <a:pt x="2489" y="3310"/>
                    </a:lnTo>
                    <a:lnTo>
                      <a:pt x="2494" y="3310"/>
                    </a:lnTo>
                    <a:lnTo>
                      <a:pt x="2499" y="3306"/>
                    </a:lnTo>
                    <a:lnTo>
                      <a:pt x="2504" y="3301"/>
                    </a:lnTo>
                    <a:lnTo>
                      <a:pt x="2509" y="3290"/>
                    </a:lnTo>
                    <a:lnTo>
                      <a:pt x="2504" y="3286"/>
                    </a:lnTo>
                    <a:lnTo>
                      <a:pt x="2508" y="3281"/>
                    </a:lnTo>
                    <a:lnTo>
                      <a:pt x="2513" y="3271"/>
                    </a:lnTo>
                    <a:lnTo>
                      <a:pt x="2518" y="3267"/>
                    </a:lnTo>
                    <a:lnTo>
                      <a:pt x="2513" y="3267"/>
                    </a:lnTo>
                    <a:lnTo>
                      <a:pt x="2513" y="3262"/>
                    </a:lnTo>
                    <a:lnTo>
                      <a:pt x="2518" y="3257"/>
                    </a:lnTo>
                    <a:lnTo>
                      <a:pt x="2523" y="3247"/>
                    </a:lnTo>
                    <a:lnTo>
                      <a:pt x="2523" y="3213"/>
                    </a:lnTo>
                    <a:lnTo>
                      <a:pt x="2528" y="3203"/>
                    </a:lnTo>
                    <a:lnTo>
                      <a:pt x="2528" y="3199"/>
                    </a:lnTo>
                    <a:lnTo>
                      <a:pt x="2533" y="3199"/>
                    </a:lnTo>
                    <a:lnTo>
                      <a:pt x="2538" y="3194"/>
                    </a:lnTo>
                    <a:lnTo>
                      <a:pt x="2542" y="3194"/>
                    </a:lnTo>
                    <a:lnTo>
                      <a:pt x="2547" y="3189"/>
                    </a:lnTo>
                    <a:lnTo>
                      <a:pt x="2547" y="3184"/>
                    </a:lnTo>
                    <a:lnTo>
                      <a:pt x="2562" y="3165"/>
                    </a:lnTo>
                    <a:lnTo>
                      <a:pt x="2567" y="3160"/>
                    </a:lnTo>
                    <a:lnTo>
                      <a:pt x="2576" y="3145"/>
                    </a:lnTo>
                    <a:lnTo>
                      <a:pt x="2581" y="3145"/>
                    </a:lnTo>
                    <a:lnTo>
                      <a:pt x="2581" y="3140"/>
                    </a:lnTo>
                    <a:lnTo>
                      <a:pt x="2586" y="3140"/>
                    </a:lnTo>
                    <a:lnTo>
                      <a:pt x="2586" y="3135"/>
                    </a:lnTo>
                    <a:lnTo>
                      <a:pt x="2591" y="3135"/>
                    </a:lnTo>
                    <a:lnTo>
                      <a:pt x="2601" y="3126"/>
                    </a:lnTo>
                    <a:lnTo>
                      <a:pt x="2610" y="3121"/>
                    </a:lnTo>
                    <a:lnTo>
                      <a:pt x="2615" y="3116"/>
                    </a:lnTo>
                    <a:lnTo>
                      <a:pt x="2620" y="3111"/>
                    </a:lnTo>
                    <a:lnTo>
                      <a:pt x="2625" y="3111"/>
                    </a:lnTo>
                    <a:lnTo>
                      <a:pt x="2635" y="3106"/>
                    </a:lnTo>
                    <a:lnTo>
                      <a:pt x="2640" y="3101"/>
                    </a:lnTo>
                    <a:lnTo>
                      <a:pt x="2645" y="3101"/>
                    </a:lnTo>
                    <a:lnTo>
                      <a:pt x="2659" y="3097"/>
                    </a:lnTo>
                    <a:lnTo>
                      <a:pt x="2669" y="3087"/>
                    </a:lnTo>
                    <a:lnTo>
                      <a:pt x="2674" y="3087"/>
                    </a:lnTo>
                    <a:lnTo>
                      <a:pt x="2679" y="3082"/>
                    </a:lnTo>
                    <a:lnTo>
                      <a:pt x="2688" y="3077"/>
                    </a:lnTo>
                    <a:lnTo>
                      <a:pt x="2713" y="3058"/>
                    </a:lnTo>
                    <a:lnTo>
                      <a:pt x="2717" y="3053"/>
                    </a:lnTo>
                    <a:lnTo>
                      <a:pt x="2722" y="3043"/>
                    </a:lnTo>
                    <a:lnTo>
                      <a:pt x="2727" y="3043"/>
                    </a:lnTo>
                    <a:lnTo>
                      <a:pt x="2727" y="3033"/>
                    </a:lnTo>
                    <a:lnTo>
                      <a:pt x="2737" y="3019"/>
                    </a:lnTo>
                    <a:lnTo>
                      <a:pt x="2737" y="3014"/>
                    </a:lnTo>
                    <a:lnTo>
                      <a:pt x="2742" y="3004"/>
                    </a:lnTo>
                    <a:lnTo>
                      <a:pt x="2742" y="2985"/>
                    </a:lnTo>
                    <a:lnTo>
                      <a:pt x="2747" y="2980"/>
                    </a:lnTo>
                    <a:lnTo>
                      <a:pt x="2751" y="2960"/>
                    </a:lnTo>
                    <a:lnTo>
                      <a:pt x="2756" y="2946"/>
                    </a:lnTo>
                    <a:lnTo>
                      <a:pt x="2761" y="2921"/>
                    </a:lnTo>
                    <a:lnTo>
                      <a:pt x="2766" y="2912"/>
                    </a:lnTo>
                    <a:lnTo>
                      <a:pt x="2766" y="2897"/>
                    </a:lnTo>
                    <a:lnTo>
                      <a:pt x="2771" y="2892"/>
                    </a:lnTo>
                    <a:lnTo>
                      <a:pt x="2771" y="2834"/>
                    </a:lnTo>
                    <a:lnTo>
                      <a:pt x="2766" y="2824"/>
                    </a:lnTo>
                    <a:lnTo>
                      <a:pt x="2771" y="2815"/>
                    </a:lnTo>
                    <a:lnTo>
                      <a:pt x="2766" y="2800"/>
                    </a:lnTo>
                    <a:lnTo>
                      <a:pt x="2766" y="2790"/>
                    </a:lnTo>
                    <a:lnTo>
                      <a:pt x="2761" y="2785"/>
                    </a:lnTo>
                    <a:lnTo>
                      <a:pt x="2765" y="2782"/>
                    </a:lnTo>
                    <a:lnTo>
                      <a:pt x="2761" y="2771"/>
                    </a:lnTo>
                    <a:lnTo>
                      <a:pt x="2761" y="2766"/>
                    </a:lnTo>
                    <a:lnTo>
                      <a:pt x="2756" y="2761"/>
                    </a:lnTo>
                    <a:lnTo>
                      <a:pt x="2751" y="2761"/>
                    </a:lnTo>
                    <a:lnTo>
                      <a:pt x="2747" y="2756"/>
                    </a:lnTo>
                    <a:lnTo>
                      <a:pt x="2747" y="2742"/>
                    </a:lnTo>
                    <a:lnTo>
                      <a:pt x="2742" y="2742"/>
                    </a:lnTo>
                    <a:lnTo>
                      <a:pt x="2742" y="2737"/>
                    </a:lnTo>
                    <a:lnTo>
                      <a:pt x="2732" y="2722"/>
                    </a:lnTo>
                    <a:lnTo>
                      <a:pt x="2727" y="2717"/>
                    </a:lnTo>
                    <a:lnTo>
                      <a:pt x="2727" y="2712"/>
                    </a:lnTo>
                    <a:lnTo>
                      <a:pt x="2722" y="2703"/>
                    </a:lnTo>
                    <a:lnTo>
                      <a:pt x="2722" y="2698"/>
                    </a:lnTo>
                    <a:lnTo>
                      <a:pt x="2727" y="2693"/>
                    </a:lnTo>
                    <a:lnTo>
                      <a:pt x="2737" y="2678"/>
                    </a:lnTo>
                    <a:lnTo>
                      <a:pt x="2747" y="2669"/>
                    </a:lnTo>
                    <a:lnTo>
                      <a:pt x="2751" y="2664"/>
                    </a:lnTo>
                    <a:lnTo>
                      <a:pt x="2756" y="2659"/>
                    </a:lnTo>
                    <a:lnTo>
                      <a:pt x="2766" y="2644"/>
                    </a:lnTo>
                    <a:lnTo>
                      <a:pt x="2771" y="2625"/>
                    </a:lnTo>
                    <a:lnTo>
                      <a:pt x="2771" y="2601"/>
                    </a:lnTo>
                    <a:lnTo>
                      <a:pt x="2776" y="2586"/>
                    </a:lnTo>
                    <a:lnTo>
                      <a:pt x="2781" y="2562"/>
                    </a:lnTo>
                    <a:lnTo>
                      <a:pt x="2781" y="2557"/>
                    </a:lnTo>
                    <a:lnTo>
                      <a:pt x="2790" y="2547"/>
                    </a:lnTo>
                    <a:lnTo>
                      <a:pt x="2795" y="2537"/>
                    </a:lnTo>
                    <a:lnTo>
                      <a:pt x="2800" y="2533"/>
                    </a:lnTo>
                    <a:lnTo>
                      <a:pt x="2805" y="2533"/>
                    </a:lnTo>
                    <a:lnTo>
                      <a:pt x="2824" y="2518"/>
                    </a:lnTo>
                    <a:lnTo>
                      <a:pt x="2839" y="2518"/>
                    </a:lnTo>
                    <a:lnTo>
                      <a:pt x="2844" y="2513"/>
                    </a:lnTo>
                    <a:lnTo>
                      <a:pt x="2849" y="2511"/>
                    </a:lnTo>
                    <a:lnTo>
                      <a:pt x="2849" y="2511"/>
                    </a:lnTo>
                    <a:lnTo>
                      <a:pt x="2854" y="2508"/>
                    </a:lnTo>
                    <a:lnTo>
                      <a:pt x="2858" y="2513"/>
                    </a:lnTo>
                    <a:lnTo>
                      <a:pt x="2868" y="2508"/>
                    </a:lnTo>
                    <a:lnTo>
                      <a:pt x="2878" y="2508"/>
                    </a:lnTo>
                    <a:lnTo>
                      <a:pt x="2888" y="2503"/>
                    </a:lnTo>
                    <a:lnTo>
                      <a:pt x="2897" y="2503"/>
                    </a:lnTo>
                    <a:lnTo>
                      <a:pt x="2912" y="2499"/>
                    </a:lnTo>
                    <a:lnTo>
                      <a:pt x="2931" y="2499"/>
                    </a:lnTo>
                    <a:lnTo>
                      <a:pt x="2941" y="2494"/>
                    </a:lnTo>
                    <a:lnTo>
                      <a:pt x="2946" y="2494"/>
                    </a:lnTo>
                    <a:lnTo>
                      <a:pt x="2956" y="2489"/>
                    </a:lnTo>
                    <a:lnTo>
                      <a:pt x="2980" y="2489"/>
                    </a:lnTo>
                    <a:lnTo>
                      <a:pt x="2985" y="2484"/>
                    </a:lnTo>
                    <a:lnTo>
                      <a:pt x="2995" y="2489"/>
                    </a:lnTo>
                    <a:lnTo>
                      <a:pt x="3019" y="2494"/>
                    </a:lnTo>
                    <a:lnTo>
                      <a:pt x="3024" y="2489"/>
                    </a:lnTo>
                    <a:lnTo>
                      <a:pt x="3033" y="2489"/>
                    </a:lnTo>
                    <a:lnTo>
                      <a:pt x="3038" y="2484"/>
                    </a:lnTo>
                    <a:lnTo>
                      <a:pt x="3063" y="2484"/>
                    </a:lnTo>
                    <a:lnTo>
                      <a:pt x="3072" y="2479"/>
                    </a:lnTo>
                    <a:lnTo>
                      <a:pt x="3082" y="2479"/>
                    </a:lnTo>
                    <a:lnTo>
                      <a:pt x="3097" y="2469"/>
                    </a:lnTo>
                    <a:lnTo>
                      <a:pt x="3126" y="2469"/>
                    </a:lnTo>
                    <a:lnTo>
                      <a:pt x="3140" y="2474"/>
                    </a:lnTo>
                    <a:lnTo>
                      <a:pt x="3145" y="2479"/>
                    </a:lnTo>
                    <a:lnTo>
                      <a:pt x="3179" y="2479"/>
                    </a:lnTo>
                    <a:lnTo>
                      <a:pt x="3184" y="2484"/>
                    </a:lnTo>
                    <a:lnTo>
                      <a:pt x="3189" y="2489"/>
                    </a:lnTo>
                    <a:lnTo>
                      <a:pt x="3189" y="2533"/>
                    </a:lnTo>
                    <a:lnTo>
                      <a:pt x="3194" y="2542"/>
                    </a:lnTo>
                    <a:lnTo>
                      <a:pt x="3197" y="2553"/>
                    </a:lnTo>
                    <a:lnTo>
                      <a:pt x="3189" y="2567"/>
                    </a:lnTo>
                    <a:lnTo>
                      <a:pt x="3184" y="2576"/>
                    </a:lnTo>
                    <a:lnTo>
                      <a:pt x="3179" y="2581"/>
                    </a:lnTo>
                    <a:lnTo>
                      <a:pt x="3174" y="2586"/>
                    </a:lnTo>
                    <a:lnTo>
                      <a:pt x="3174" y="2591"/>
                    </a:lnTo>
                    <a:lnTo>
                      <a:pt x="3170" y="2596"/>
                    </a:lnTo>
                    <a:lnTo>
                      <a:pt x="3174" y="2606"/>
                    </a:lnTo>
                    <a:lnTo>
                      <a:pt x="3184" y="2625"/>
                    </a:lnTo>
                    <a:lnTo>
                      <a:pt x="3189" y="2630"/>
                    </a:lnTo>
                    <a:lnTo>
                      <a:pt x="3194" y="2633"/>
                    </a:lnTo>
                    <a:lnTo>
                      <a:pt x="3199" y="2635"/>
                    </a:lnTo>
                    <a:lnTo>
                      <a:pt x="3204" y="2644"/>
                    </a:lnTo>
                    <a:lnTo>
                      <a:pt x="3204" y="2644"/>
                    </a:lnTo>
                    <a:lnTo>
                      <a:pt x="3208" y="2659"/>
                    </a:lnTo>
                    <a:lnTo>
                      <a:pt x="3213" y="2664"/>
                    </a:lnTo>
                    <a:lnTo>
                      <a:pt x="3218" y="2674"/>
                    </a:lnTo>
                    <a:lnTo>
                      <a:pt x="3223" y="2683"/>
                    </a:lnTo>
                    <a:lnTo>
                      <a:pt x="3228" y="2683"/>
                    </a:lnTo>
                    <a:lnTo>
                      <a:pt x="3233" y="2693"/>
                    </a:lnTo>
                    <a:lnTo>
                      <a:pt x="3233" y="2708"/>
                    </a:lnTo>
                    <a:lnTo>
                      <a:pt x="3228" y="2717"/>
                    </a:lnTo>
                    <a:lnTo>
                      <a:pt x="3233" y="2722"/>
                    </a:lnTo>
                    <a:lnTo>
                      <a:pt x="3238" y="2722"/>
                    </a:lnTo>
                    <a:lnTo>
                      <a:pt x="3238" y="2708"/>
                    </a:lnTo>
                    <a:lnTo>
                      <a:pt x="3242" y="2708"/>
                    </a:lnTo>
                    <a:lnTo>
                      <a:pt x="3252" y="2712"/>
                    </a:lnTo>
                    <a:lnTo>
                      <a:pt x="3252" y="2717"/>
                    </a:lnTo>
                    <a:lnTo>
                      <a:pt x="3257" y="2732"/>
                    </a:lnTo>
                    <a:lnTo>
                      <a:pt x="3262" y="2742"/>
                    </a:lnTo>
                    <a:lnTo>
                      <a:pt x="3267" y="2747"/>
                    </a:lnTo>
                    <a:lnTo>
                      <a:pt x="3267" y="2751"/>
                    </a:lnTo>
                    <a:lnTo>
                      <a:pt x="3272" y="2761"/>
                    </a:lnTo>
                    <a:lnTo>
                      <a:pt x="3272" y="2766"/>
                    </a:lnTo>
                    <a:lnTo>
                      <a:pt x="3262" y="2766"/>
                    </a:lnTo>
                    <a:lnTo>
                      <a:pt x="3257" y="2761"/>
                    </a:lnTo>
                    <a:lnTo>
                      <a:pt x="3252" y="2761"/>
                    </a:lnTo>
                    <a:lnTo>
                      <a:pt x="3252" y="2766"/>
                    </a:lnTo>
                    <a:lnTo>
                      <a:pt x="3247" y="2771"/>
                    </a:lnTo>
                    <a:lnTo>
                      <a:pt x="3247" y="2776"/>
                    </a:lnTo>
                    <a:lnTo>
                      <a:pt x="3247" y="2785"/>
                    </a:lnTo>
                    <a:lnTo>
                      <a:pt x="3252" y="2795"/>
                    </a:lnTo>
                    <a:lnTo>
                      <a:pt x="3252" y="2810"/>
                    </a:lnTo>
                    <a:lnTo>
                      <a:pt x="3247" y="2815"/>
                    </a:lnTo>
                    <a:lnTo>
                      <a:pt x="3242" y="2819"/>
                    </a:lnTo>
                    <a:lnTo>
                      <a:pt x="3242" y="2824"/>
                    </a:lnTo>
                    <a:lnTo>
                      <a:pt x="3238" y="2829"/>
                    </a:lnTo>
                    <a:lnTo>
                      <a:pt x="3218" y="2844"/>
                    </a:lnTo>
                    <a:lnTo>
                      <a:pt x="3218" y="2863"/>
                    </a:lnTo>
                    <a:lnTo>
                      <a:pt x="3223" y="2868"/>
                    </a:lnTo>
                    <a:lnTo>
                      <a:pt x="3228" y="2868"/>
                    </a:lnTo>
                    <a:lnTo>
                      <a:pt x="3233" y="2873"/>
                    </a:lnTo>
                    <a:lnTo>
                      <a:pt x="3238" y="2868"/>
                    </a:lnTo>
                    <a:lnTo>
                      <a:pt x="3242" y="2878"/>
                    </a:lnTo>
                    <a:lnTo>
                      <a:pt x="3247" y="2883"/>
                    </a:lnTo>
                    <a:lnTo>
                      <a:pt x="3242" y="2892"/>
                    </a:lnTo>
                    <a:lnTo>
                      <a:pt x="3238" y="2897"/>
                    </a:lnTo>
                    <a:lnTo>
                      <a:pt x="3233" y="2902"/>
                    </a:lnTo>
                    <a:lnTo>
                      <a:pt x="3233" y="2907"/>
                    </a:lnTo>
                    <a:lnTo>
                      <a:pt x="3228" y="2917"/>
                    </a:lnTo>
                    <a:lnTo>
                      <a:pt x="3228" y="2921"/>
                    </a:lnTo>
                    <a:lnTo>
                      <a:pt x="3213" y="2931"/>
                    </a:lnTo>
                    <a:lnTo>
                      <a:pt x="3208" y="2941"/>
                    </a:lnTo>
                    <a:lnTo>
                      <a:pt x="3208" y="2965"/>
                    </a:lnTo>
                    <a:lnTo>
                      <a:pt x="3204" y="2970"/>
                    </a:lnTo>
                    <a:lnTo>
                      <a:pt x="3204" y="2985"/>
                    </a:lnTo>
                    <a:lnTo>
                      <a:pt x="3194" y="2999"/>
                    </a:lnTo>
                    <a:lnTo>
                      <a:pt x="3194" y="3028"/>
                    </a:lnTo>
                    <a:lnTo>
                      <a:pt x="3199" y="3033"/>
                    </a:lnTo>
                    <a:lnTo>
                      <a:pt x="3201" y="3036"/>
                    </a:lnTo>
                    <a:lnTo>
                      <a:pt x="3202" y="3058"/>
                    </a:lnTo>
                    <a:lnTo>
                      <a:pt x="3194" y="3067"/>
                    </a:lnTo>
                    <a:lnTo>
                      <a:pt x="3194" y="3072"/>
                    </a:lnTo>
                    <a:lnTo>
                      <a:pt x="3189" y="3072"/>
                    </a:lnTo>
                    <a:lnTo>
                      <a:pt x="3184" y="3082"/>
                    </a:lnTo>
                    <a:lnTo>
                      <a:pt x="3184" y="3087"/>
                    </a:lnTo>
                    <a:lnTo>
                      <a:pt x="3179" y="3087"/>
                    </a:lnTo>
                    <a:lnTo>
                      <a:pt x="3174" y="3082"/>
                    </a:lnTo>
                    <a:lnTo>
                      <a:pt x="3165" y="3077"/>
                    </a:lnTo>
                    <a:lnTo>
                      <a:pt x="3160" y="3077"/>
                    </a:lnTo>
                    <a:lnTo>
                      <a:pt x="3160" y="3082"/>
                    </a:lnTo>
                    <a:lnTo>
                      <a:pt x="3150" y="3092"/>
                    </a:lnTo>
                    <a:lnTo>
                      <a:pt x="3155" y="3106"/>
                    </a:lnTo>
                    <a:lnTo>
                      <a:pt x="3165" y="3121"/>
                    </a:lnTo>
                    <a:lnTo>
                      <a:pt x="3179" y="3131"/>
                    </a:lnTo>
                    <a:lnTo>
                      <a:pt x="3184" y="3140"/>
                    </a:lnTo>
                    <a:lnTo>
                      <a:pt x="3184" y="3145"/>
                    </a:lnTo>
                    <a:lnTo>
                      <a:pt x="3189" y="3145"/>
                    </a:lnTo>
                    <a:lnTo>
                      <a:pt x="3194" y="3152"/>
                    </a:lnTo>
                    <a:lnTo>
                      <a:pt x="3199" y="3160"/>
                    </a:lnTo>
                    <a:lnTo>
                      <a:pt x="3204" y="3160"/>
                    </a:lnTo>
                    <a:lnTo>
                      <a:pt x="3206" y="3163"/>
                    </a:lnTo>
                    <a:lnTo>
                      <a:pt x="3208" y="3165"/>
                    </a:lnTo>
                    <a:lnTo>
                      <a:pt x="3218" y="3169"/>
                    </a:lnTo>
                    <a:lnTo>
                      <a:pt x="3223" y="3174"/>
                    </a:lnTo>
                    <a:lnTo>
                      <a:pt x="3228" y="3174"/>
                    </a:lnTo>
                    <a:lnTo>
                      <a:pt x="3228" y="3179"/>
                    </a:lnTo>
                    <a:lnTo>
                      <a:pt x="3233" y="3184"/>
                    </a:lnTo>
                    <a:lnTo>
                      <a:pt x="3233" y="3189"/>
                    </a:lnTo>
                    <a:lnTo>
                      <a:pt x="3238" y="3189"/>
                    </a:lnTo>
                    <a:lnTo>
                      <a:pt x="3242" y="3199"/>
                    </a:lnTo>
                    <a:lnTo>
                      <a:pt x="3247" y="3208"/>
                    </a:lnTo>
                    <a:lnTo>
                      <a:pt x="3247" y="3228"/>
                    </a:lnTo>
                    <a:lnTo>
                      <a:pt x="3242" y="3237"/>
                    </a:lnTo>
                    <a:lnTo>
                      <a:pt x="3242" y="3247"/>
                    </a:lnTo>
                    <a:lnTo>
                      <a:pt x="3233" y="3262"/>
                    </a:lnTo>
                    <a:lnTo>
                      <a:pt x="3233" y="3267"/>
                    </a:lnTo>
                    <a:lnTo>
                      <a:pt x="3228" y="3281"/>
                    </a:lnTo>
                    <a:lnTo>
                      <a:pt x="3228" y="3287"/>
                    </a:lnTo>
                    <a:lnTo>
                      <a:pt x="3218" y="3301"/>
                    </a:lnTo>
                    <a:lnTo>
                      <a:pt x="3218" y="3310"/>
                    </a:lnTo>
                    <a:lnTo>
                      <a:pt x="3213" y="3315"/>
                    </a:lnTo>
                    <a:lnTo>
                      <a:pt x="3213" y="3320"/>
                    </a:lnTo>
                    <a:lnTo>
                      <a:pt x="3208" y="3320"/>
                    </a:lnTo>
                    <a:lnTo>
                      <a:pt x="3208" y="3330"/>
                    </a:lnTo>
                    <a:lnTo>
                      <a:pt x="3213" y="3335"/>
                    </a:lnTo>
                    <a:lnTo>
                      <a:pt x="3213" y="3330"/>
                    </a:lnTo>
                    <a:lnTo>
                      <a:pt x="3218" y="3320"/>
                    </a:lnTo>
                    <a:lnTo>
                      <a:pt x="3223" y="3310"/>
                    </a:lnTo>
                    <a:lnTo>
                      <a:pt x="3228" y="3296"/>
                    </a:lnTo>
                    <a:lnTo>
                      <a:pt x="3233" y="3291"/>
                    </a:lnTo>
                    <a:lnTo>
                      <a:pt x="3234" y="3289"/>
                    </a:lnTo>
                    <a:lnTo>
                      <a:pt x="3246" y="3289"/>
                    </a:lnTo>
                    <a:lnTo>
                      <a:pt x="3252" y="3301"/>
                    </a:lnTo>
                    <a:lnTo>
                      <a:pt x="3257" y="3306"/>
                    </a:lnTo>
                    <a:lnTo>
                      <a:pt x="3257" y="3310"/>
                    </a:lnTo>
                    <a:lnTo>
                      <a:pt x="3262" y="3310"/>
                    </a:lnTo>
                    <a:lnTo>
                      <a:pt x="3262" y="3315"/>
                    </a:lnTo>
                    <a:lnTo>
                      <a:pt x="3267" y="3320"/>
                    </a:lnTo>
                    <a:lnTo>
                      <a:pt x="3267" y="3325"/>
                    </a:lnTo>
                    <a:lnTo>
                      <a:pt x="3272" y="3325"/>
                    </a:lnTo>
                    <a:lnTo>
                      <a:pt x="3272" y="3315"/>
                    </a:lnTo>
                    <a:lnTo>
                      <a:pt x="3267" y="3310"/>
                    </a:lnTo>
                    <a:lnTo>
                      <a:pt x="3267" y="3301"/>
                    </a:lnTo>
                    <a:lnTo>
                      <a:pt x="3272" y="3296"/>
                    </a:lnTo>
                    <a:lnTo>
                      <a:pt x="3268" y="3290"/>
                    </a:lnTo>
                    <a:lnTo>
                      <a:pt x="3267" y="3281"/>
                    </a:lnTo>
                    <a:lnTo>
                      <a:pt x="3267" y="3276"/>
                    </a:lnTo>
                    <a:lnTo>
                      <a:pt x="3272" y="3271"/>
                    </a:lnTo>
                    <a:lnTo>
                      <a:pt x="3272" y="3267"/>
                    </a:lnTo>
                    <a:lnTo>
                      <a:pt x="3276" y="3267"/>
                    </a:lnTo>
                    <a:lnTo>
                      <a:pt x="3286" y="3262"/>
                    </a:lnTo>
                    <a:lnTo>
                      <a:pt x="3291" y="3262"/>
                    </a:lnTo>
                    <a:lnTo>
                      <a:pt x="3296" y="3257"/>
                    </a:lnTo>
                    <a:lnTo>
                      <a:pt x="3315" y="3252"/>
                    </a:lnTo>
                    <a:lnTo>
                      <a:pt x="3330" y="3247"/>
                    </a:lnTo>
                    <a:lnTo>
                      <a:pt x="3340" y="3242"/>
                    </a:lnTo>
                    <a:lnTo>
                      <a:pt x="3349" y="3242"/>
                    </a:lnTo>
                    <a:lnTo>
                      <a:pt x="3349" y="3247"/>
                    </a:lnTo>
                    <a:lnTo>
                      <a:pt x="3354" y="3262"/>
                    </a:lnTo>
                    <a:lnTo>
                      <a:pt x="3359" y="3262"/>
                    </a:lnTo>
                    <a:lnTo>
                      <a:pt x="3364" y="3267"/>
                    </a:lnTo>
                    <a:lnTo>
                      <a:pt x="3398" y="3267"/>
                    </a:lnTo>
                    <a:lnTo>
                      <a:pt x="3398" y="3262"/>
                    </a:lnTo>
                    <a:lnTo>
                      <a:pt x="3388" y="3262"/>
                    </a:lnTo>
                    <a:lnTo>
                      <a:pt x="3388" y="3257"/>
                    </a:lnTo>
                    <a:lnTo>
                      <a:pt x="3398" y="3257"/>
                    </a:lnTo>
                    <a:lnTo>
                      <a:pt x="3408" y="3271"/>
                    </a:lnTo>
                    <a:lnTo>
                      <a:pt x="3431" y="3292"/>
                    </a:lnTo>
                    <a:lnTo>
                      <a:pt x="3432" y="3301"/>
                    </a:lnTo>
                    <a:lnTo>
                      <a:pt x="3437" y="3306"/>
                    </a:lnTo>
                    <a:lnTo>
                      <a:pt x="3437" y="3310"/>
                    </a:lnTo>
                    <a:lnTo>
                      <a:pt x="3442" y="3310"/>
                    </a:lnTo>
                    <a:lnTo>
                      <a:pt x="3442" y="3301"/>
                    </a:lnTo>
                    <a:lnTo>
                      <a:pt x="3438" y="3291"/>
                    </a:lnTo>
                    <a:lnTo>
                      <a:pt x="3437" y="3291"/>
                    </a:lnTo>
                    <a:lnTo>
                      <a:pt x="3437" y="3286"/>
                    </a:lnTo>
                    <a:lnTo>
                      <a:pt x="3442" y="3281"/>
                    </a:lnTo>
                    <a:lnTo>
                      <a:pt x="3447" y="3262"/>
                    </a:lnTo>
                    <a:lnTo>
                      <a:pt x="3456" y="3262"/>
                    </a:lnTo>
                    <a:lnTo>
                      <a:pt x="3456" y="3267"/>
                    </a:lnTo>
                    <a:lnTo>
                      <a:pt x="3466" y="3267"/>
                    </a:lnTo>
                    <a:lnTo>
                      <a:pt x="3466" y="3271"/>
                    </a:lnTo>
                    <a:lnTo>
                      <a:pt x="3476" y="3276"/>
                    </a:lnTo>
                    <a:lnTo>
                      <a:pt x="3476" y="3281"/>
                    </a:lnTo>
                    <a:lnTo>
                      <a:pt x="3481" y="3281"/>
                    </a:lnTo>
                    <a:lnTo>
                      <a:pt x="3485" y="3286"/>
                    </a:lnTo>
                    <a:lnTo>
                      <a:pt x="3490" y="3286"/>
                    </a:lnTo>
                    <a:lnTo>
                      <a:pt x="3492" y="3289"/>
                    </a:lnTo>
                    <a:lnTo>
                      <a:pt x="3496" y="3286"/>
                    </a:lnTo>
                    <a:lnTo>
                      <a:pt x="3498" y="3291"/>
                    </a:lnTo>
                    <a:lnTo>
                      <a:pt x="3495" y="3294"/>
                    </a:lnTo>
                    <a:lnTo>
                      <a:pt x="3503" y="3295"/>
                    </a:lnTo>
                    <a:lnTo>
                      <a:pt x="3505" y="3291"/>
                    </a:lnTo>
                    <a:lnTo>
                      <a:pt x="3510" y="3286"/>
                    </a:lnTo>
                    <a:lnTo>
                      <a:pt x="3500" y="3276"/>
                    </a:lnTo>
                    <a:lnTo>
                      <a:pt x="3498" y="3276"/>
                    </a:lnTo>
                    <a:lnTo>
                      <a:pt x="3497" y="3280"/>
                    </a:lnTo>
                    <a:lnTo>
                      <a:pt x="3495" y="3282"/>
                    </a:lnTo>
                    <a:lnTo>
                      <a:pt x="3493" y="3280"/>
                    </a:lnTo>
                    <a:lnTo>
                      <a:pt x="3490" y="3276"/>
                    </a:lnTo>
                    <a:lnTo>
                      <a:pt x="3494" y="3274"/>
                    </a:lnTo>
                    <a:lnTo>
                      <a:pt x="3490" y="3262"/>
                    </a:lnTo>
                    <a:lnTo>
                      <a:pt x="3481" y="3257"/>
                    </a:lnTo>
                    <a:lnTo>
                      <a:pt x="3481" y="3252"/>
                    </a:lnTo>
                    <a:lnTo>
                      <a:pt x="3471" y="3247"/>
                    </a:lnTo>
                    <a:lnTo>
                      <a:pt x="3466" y="3247"/>
                    </a:lnTo>
                    <a:lnTo>
                      <a:pt x="3461" y="3242"/>
                    </a:lnTo>
                    <a:lnTo>
                      <a:pt x="3456" y="3237"/>
                    </a:lnTo>
                    <a:lnTo>
                      <a:pt x="3461" y="3237"/>
                    </a:lnTo>
                    <a:lnTo>
                      <a:pt x="3466" y="3233"/>
                    </a:lnTo>
                    <a:lnTo>
                      <a:pt x="3466" y="3228"/>
                    </a:lnTo>
                    <a:lnTo>
                      <a:pt x="3456" y="3228"/>
                    </a:lnTo>
                    <a:lnTo>
                      <a:pt x="3447" y="3223"/>
                    </a:lnTo>
                    <a:lnTo>
                      <a:pt x="3442" y="3223"/>
                    </a:lnTo>
                    <a:lnTo>
                      <a:pt x="3437" y="3228"/>
                    </a:lnTo>
                    <a:lnTo>
                      <a:pt x="3437" y="3233"/>
                    </a:lnTo>
                    <a:lnTo>
                      <a:pt x="3432" y="3237"/>
                    </a:lnTo>
                    <a:lnTo>
                      <a:pt x="3432" y="3242"/>
                    </a:lnTo>
                    <a:lnTo>
                      <a:pt x="3427" y="3242"/>
                    </a:lnTo>
                    <a:lnTo>
                      <a:pt x="3417" y="3247"/>
                    </a:lnTo>
                    <a:lnTo>
                      <a:pt x="3413" y="3242"/>
                    </a:lnTo>
                    <a:lnTo>
                      <a:pt x="3403" y="3237"/>
                    </a:lnTo>
                    <a:lnTo>
                      <a:pt x="3403" y="3233"/>
                    </a:lnTo>
                    <a:lnTo>
                      <a:pt x="3393" y="3233"/>
                    </a:lnTo>
                    <a:lnTo>
                      <a:pt x="3393" y="3228"/>
                    </a:lnTo>
                    <a:lnTo>
                      <a:pt x="3413" y="3228"/>
                    </a:lnTo>
                    <a:lnTo>
                      <a:pt x="3417" y="3233"/>
                    </a:lnTo>
                    <a:lnTo>
                      <a:pt x="3422" y="3233"/>
                    </a:lnTo>
                    <a:lnTo>
                      <a:pt x="3422" y="3228"/>
                    </a:lnTo>
                    <a:lnTo>
                      <a:pt x="3427" y="3223"/>
                    </a:lnTo>
                    <a:lnTo>
                      <a:pt x="3427" y="3213"/>
                    </a:lnTo>
                    <a:lnTo>
                      <a:pt x="3422" y="3208"/>
                    </a:lnTo>
                    <a:lnTo>
                      <a:pt x="3413" y="3208"/>
                    </a:lnTo>
                    <a:lnTo>
                      <a:pt x="3413" y="3208"/>
                    </a:lnTo>
                    <a:lnTo>
                      <a:pt x="3408" y="3208"/>
                    </a:lnTo>
                    <a:lnTo>
                      <a:pt x="3408" y="3213"/>
                    </a:lnTo>
                    <a:lnTo>
                      <a:pt x="3398" y="3213"/>
                    </a:lnTo>
                    <a:lnTo>
                      <a:pt x="3398" y="3199"/>
                    </a:lnTo>
                    <a:lnTo>
                      <a:pt x="3393" y="3194"/>
                    </a:lnTo>
                    <a:lnTo>
                      <a:pt x="3388" y="3203"/>
                    </a:lnTo>
                    <a:lnTo>
                      <a:pt x="3383" y="3213"/>
                    </a:lnTo>
                    <a:lnTo>
                      <a:pt x="3383" y="3218"/>
                    </a:lnTo>
                    <a:lnTo>
                      <a:pt x="3379" y="3213"/>
                    </a:lnTo>
                    <a:lnTo>
                      <a:pt x="3379" y="3203"/>
                    </a:lnTo>
                    <a:lnTo>
                      <a:pt x="3374" y="3203"/>
                    </a:lnTo>
                    <a:lnTo>
                      <a:pt x="3364" y="3199"/>
                    </a:lnTo>
                    <a:lnTo>
                      <a:pt x="3359" y="3203"/>
                    </a:lnTo>
                    <a:lnTo>
                      <a:pt x="3354" y="3203"/>
                    </a:lnTo>
                    <a:lnTo>
                      <a:pt x="3349" y="3199"/>
                    </a:lnTo>
                    <a:lnTo>
                      <a:pt x="3340" y="3199"/>
                    </a:lnTo>
                    <a:lnTo>
                      <a:pt x="3335" y="3203"/>
                    </a:lnTo>
                    <a:lnTo>
                      <a:pt x="3330" y="3203"/>
                    </a:lnTo>
                    <a:lnTo>
                      <a:pt x="3325" y="3194"/>
                    </a:lnTo>
                    <a:lnTo>
                      <a:pt x="3325" y="3189"/>
                    </a:lnTo>
                    <a:lnTo>
                      <a:pt x="3320" y="3184"/>
                    </a:lnTo>
                    <a:lnTo>
                      <a:pt x="3315" y="3179"/>
                    </a:lnTo>
                    <a:lnTo>
                      <a:pt x="3306" y="3174"/>
                    </a:lnTo>
                    <a:lnTo>
                      <a:pt x="3301" y="3179"/>
                    </a:lnTo>
                    <a:lnTo>
                      <a:pt x="3286" y="3179"/>
                    </a:lnTo>
                    <a:lnTo>
                      <a:pt x="3291" y="3174"/>
                    </a:lnTo>
                    <a:lnTo>
                      <a:pt x="3296" y="3174"/>
                    </a:lnTo>
                    <a:lnTo>
                      <a:pt x="3301" y="3169"/>
                    </a:lnTo>
                    <a:lnTo>
                      <a:pt x="3306" y="3165"/>
                    </a:lnTo>
                    <a:lnTo>
                      <a:pt x="3310" y="3169"/>
                    </a:lnTo>
                    <a:lnTo>
                      <a:pt x="3310" y="3165"/>
                    </a:lnTo>
                    <a:lnTo>
                      <a:pt x="3306" y="3160"/>
                    </a:lnTo>
                    <a:lnTo>
                      <a:pt x="3301" y="3160"/>
                    </a:lnTo>
                    <a:lnTo>
                      <a:pt x="3296" y="3155"/>
                    </a:lnTo>
                    <a:lnTo>
                      <a:pt x="3286" y="3155"/>
                    </a:lnTo>
                    <a:lnTo>
                      <a:pt x="3281" y="3145"/>
                    </a:lnTo>
                    <a:lnTo>
                      <a:pt x="3281" y="3131"/>
                    </a:lnTo>
                    <a:lnTo>
                      <a:pt x="3276" y="3131"/>
                    </a:lnTo>
                    <a:lnTo>
                      <a:pt x="3276" y="3140"/>
                    </a:lnTo>
                    <a:lnTo>
                      <a:pt x="3272" y="3145"/>
                    </a:lnTo>
                    <a:lnTo>
                      <a:pt x="3262" y="3145"/>
                    </a:lnTo>
                    <a:lnTo>
                      <a:pt x="3257" y="3150"/>
                    </a:lnTo>
                    <a:lnTo>
                      <a:pt x="3252" y="3150"/>
                    </a:lnTo>
                    <a:lnTo>
                      <a:pt x="3242" y="3140"/>
                    </a:lnTo>
                    <a:lnTo>
                      <a:pt x="3233" y="3140"/>
                    </a:lnTo>
                    <a:lnTo>
                      <a:pt x="3233" y="3135"/>
                    </a:lnTo>
                    <a:lnTo>
                      <a:pt x="3228" y="3131"/>
                    </a:lnTo>
                    <a:lnTo>
                      <a:pt x="3223" y="3126"/>
                    </a:lnTo>
                    <a:lnTo>
                      <a:pt x="3223" y="3116"/>
                    </a:lnTo>
                    <a:lnTo>
                      <a:pt x="3228" y="3106"/>
                    </a:lnTo>
                    <a:lnTo>
                      <a:pt x="3233" y="3097"/>
                    </a:lnTo>
                    <a:lnTo>
                      <a:pt x="3233" y="3072"/>
                    </a:lnTo>
                    <a:lnTo>
                      <a:pt x="3238" y="3058"/>
                    </a:lnTo>
                    <a:lnTo>
                      <a:pt x="3242" y="3053"/>
                    </a:lnTo>
                    <a:lnTo>
                      <a:pt x="3247" y="3048"/>
                    </a:lnTo>
                    <a:lnTo>
                      <a:pt x="3262" y="3048"/>
                    </a:lnTo>
                    <a:lnTo>
                      <a:pt x="3262" y="3043"/>
                    </a:lnTo>
                    <a:lnTo>
                      <a:pt x="3257" y="3038"/>
                    </a:lnTo>
                    <a:lnTo>
                      <a:pt x="3252" y="3043"/>
                    </a:lnTo>
                    <a:lnTo>
                      <a:pt x="3252" y="2999"/>
                    </a:lnTo>
                    <a:lnTo>
                      <a:pt x="3257" y="2990"/>
                    </a:lnTo>
                    <a:lnTo>
                      <a:pt x="3257" y="2965"/>
                    </a:lnTo>
                    <a:lnTo>
                      <a:pt x="3262" y="2960"/>
                    </a:lnTo>
                    <a:lnTo>
                      <a:pt x="3262" y="2951"/>
                    </a:lnTo>
                    <a:lnTo>
                      <a:pt x="3267" y="2946"/>
                    </a:lnTo>
                    <a:lnTo>
                      <a:pt x="3272" y="2946"/>
                    </a:lnTo>
                    <a:lnTo>
                      <a:pt x="3276" y="2931"/>
                    </a:lnTo>
                    <a:lnTo>
                      <a:pt x="3286" y="2926"/>
                    </a:lnTo>
                    <a:lnTo>
                      <a:pt x="3291" y="2917"/>
                    </a:lnTo>
                    <a:lnTo>
                      <a:pt x="3301" y="2912"/>
                    </a:lnTo>
                    <a:lnTo>
                      <a:pt x="3306" y="2907"/>
                    </a:lnTo>
                    <a:lnTo>
                      <a:pt x="3310" y="2907"/>
                    </a:lnTo>
                    <a:lnTo>
                      <a:pt x="3315" y="2902"/>
                    </a:lnTo>
                    <a:lnTo>
                      <a:pt x="3330" y="2902"/>
                    </a:lnTo>
                    <a:lnTo>
                      <a:pt x="3330" y="2907"/>
                    </a:lnTo>
                    <a:lnTo>
                      <a:pt x="3340" y="2902"/>
                    </a:lnTo>
                    <a:lnTo>
                      <a:pt x="3340" y="2907"/>
                    </a:lnTo>
                    <a:lnTo>
                      <a:pt x="3354" y="2907"/>
                    </a:lnTo>
                    <a:lnTo>
                      <a:pt x="3354" y="2912"/>
                    </a:lnTo>
                    <a:lnTo>
                      <a:pt x="3379" y="2912"/>
                    </a:lnTo>
                    <a:lnTo>
                      <a:pt x="3379" y="2907"/>
                    </a:lnTo>
                    <a:lnTo>
                      <a:pt x="3393" y="2907"/>
                    </a:lnTo>
                    <a:lnTo>
                      <a:pt x="3398" y="2902"/>
                    </a:lnTo>
                    <a:lnTo>
                      <a:pt x="3398" y="2892"/>
                    </a:lnTo>
                    <a:lnTo>
                      <a:pt x="3393" y="2883"/>
                    </a:lnTo>
                    <a:lnTo>
                      <a:pt x="3388" y="2873"/>
                    </a:lnTo>
                    <a:lnTo>
                      <a:pt x="3388" y="2849"/>
                    </a:lnTo>
                    <a:lnTo>
                      <a:pt x="3383" y="2849"/>
                    </a:lnTo>
                    <a:lnTo>
                      <a:pt x="3383" y="2844"/>
                    </a:lnTo>
                    <a:lnTo>
                      <a:pt x="3379" y="2844"/>
                    </a:lnTo>
                    <a:lnTo>
                      <a:pt x="3379" y="2839"/>
                    </a:lnTo>
                    <a:lnTo>
                      <a:pt x="3374" y="2834"/>
                    </a:lnTo>
                    <a:lnTo>
                      <a:pt x="3369" y="2805"/>
                    </a:lnTo>
                    <a:lnTo>
                      <a:pt x="3364" y="2795"/>
                    </a:lnTo>
                    <a:lnTo>
                      <a:pt x="3369" y="2790"/>
                    </a:lnTo>
                    <a:lnTo>
                      <a:pt x="3374" y="2795"/>
                    </a:lnTo>
                    <a:lnTo>
                      <a:pt x="3374" y="2790"/>
                    </a:lnTo>
                    <a:lnTo>
                      <a:pt x="3379" y="2795"/>
                    </a:lnTo>
                    <a:lnTo>
                      <a:pt x="3383" y="2790"/>
                    </a:lnTo>
                    <a:lnTo>
                      <a:pt x="3383" y="2781"/>
                    </a:lnTo>
                    <a:lnTo>
                      <a:pt x="3379" y="2776"/>
                    </a:lnTo>
                    <a:lnTo>
                      <a:pt x="3374" y="2771"/>
                    </a:lnTo>
                    <a:lnTo>
                      <a:pt x="3374" y="2766"/>
                    </a:lnTo>
                    <a:lnTo>
                      <a:pt x="3359" y="2766"/>
                    </a:lnTo>
                    <a:lnTo>
                      <a:pt x="3359" y="2761"/>
                    </a:lnTo>
                    <a:lnTo>
                      <a:pt x="3354" y="2756"/>
                    </a:lnTo>
                    <a:lnTo>
                      <a:pt x="3354" y="2712"/>
                    </a:lnTo>
                    <a:lnTo>
                      <a:pt x="3359" y="2703"/>
                    </a:lnTo>
                    <a:lnTo>
                      <a:pt x="3359" y="2698"/>
                    </a:lnTo>
                    <a:lnTo>
                      <a:pt x="3364" y="2693"/>
                    </a:lnTo>
                    <a:lnTo>
                      <a:pt x="3364" y="2683"/>
                    </a:lnTo>
                    <a:lnTo>
                      <a:pt x="3369" y="2678"/>
                    </a:lnTo>
                    <a:lnTo>
                      <a:pt x="3369" y="2674"/>
                    </a:lnTo>
                    <a:lnTo>
                      <a:pt x="3374" y="2664"/>
                    </a:lnTo>
                    <a:lnTo>
                      <a:pt x="3369" y="2649"/>
                    </a:lnTo>
                    <a:lnTo>
                      <a:pt x="3369" y="2635"/>
                    </a:lnTo>
                    <a:lnTo>
                      <a:pt x="3364" y="2620"/>
                    </a:lnTo>
                    <a:lnTo>
                      <a:pt x="3364" y="2606"/>
                    </a:lnTo>
                    <a:lnTo>
                      <a:pt x="3369" y="2596"/>
                    </a:lnTo>
                    <a:lnTo>
                      <a:pt x="3369" y="2581"/>
                    </a:lnTo>
                    <a:lnTo>
                      <a:pt x="3364" y="2567"/>
                    </a:lnTo>
                    <a:lnTo>
                      <a:pt x="3359" y="2562"/>
                    </a:lnTo>
                    <a:lnTo>
                      <a:pt x="3349" y="2557"/>
                    </a:lnTo>
                    <a:lnTo>
                      <a:pt x="3340" y="2552"/>
                    </a:lnTo>
                    <a:lnTo>
                      <a:pt x="3335" y="2552"/>
                    </a:lnTo>
                    <a:lnTo>
                      <a:pt x="3325" y="2542"/>
                    </a:lnTo>
                    <a:lnTo>
                      <a:pt x="3320" y="2542"/>
                    </a:lnTo>
                    <a:lnTo>
                      <a:pt x="3315" y="2533"/>
                    </a:lnTo>
                    <a:lnTo>
                      <a:pt x="3310" y="2528"/>
                    </a:lnTo>
                    <a:lnTo>
                      <a:pt x="3310" y="2523"/>
                    </a:lnTo>
                    <a:lnTo>
                      <a:pt x="3306" y="2523"/>
                    </a:lnTo>
                    <a:lnTo>
                      <a:pt x="3306" y="2518"/>
                    </a:lnTo>
                    <a:lnTo>
                      <a:pt x="3301" y="2513"/>
                    </a:lnTo>
                    <a:lnTo>
                      <a:pt x="3296" y="2513"/>
                    </a:lnTo>
                    <a:lnTo>
                      <a:pt x="3286" y="2508"/>
                    </a:lnTo>
                    <a:lnTo>
                      <a:pt x="3276" y="2499"/>
                    </a:lnTo>
                    <a:lnTo>
                      <a:pt x="3272" y="2499"/>
                    </a:lnTo>
                    <a:lnTo>
                      <a:pt x="3267" y="2489"/>
                    </a:lnTo>
                    <a:lnTo>
                      <a:pt x="3262" y="2489"/>
                    </a:lnTo>
                    <a:lnTo>
                      <a:pt x="3257" y="2479"/>
                    </a:lnTo>
                    <a:lnTo>
                      <a:pt x="3252" y="2479"/>
                    </a:lnTo>
                    <a:lnTo>
                      <a:pt x="3247" y="2474"/>
                    </a:lnTo>
                    <a:lnTo>
                      <a:pt x="3247" y="2469"/>
                    </a:lnTo>
                    <a:lnTo>
                      <a:pt x="3242" y="2465"/>
                    </a:lnTo>
                    <a:lnTo>
                      <a:pt x="3242" y="2455"/>
                    </a:lnTo>
                    <a:lnTo>
                      <a:pt x="3233" y="2426"/>
                    </a:lnTo>
                    <a:lnTo>
                      <a:pt x="3223" y="2416"/>
                    </a:lnTo>
                    <a:lnTo>
                      <a:pt x="3218" y="2411"/>
                    </a:lnTo>
                    <a:lnTo>
                      <a:pt x="3204" y="2411"/>
                    </a:lnTo>
                    <a:lnTo>
                      <a:pt x="3199" y="2411"/>
                    </a:lnTo>
                    <a:lnTo>
                      <a:pt x="3194" y="2411"/>
                    </a:lnTo>
                    <a:lnTo>
                      <a:pt x="3194" y="2409"/>
                    </a:lnTo>
                    <a:lnTo>
                      <a:pt x="3189" y="2406"/>
                    </a:lnTo>
                    <a:lnTo>
                      <a:pt x="3184" y="2406"/>
                    </a:lnTo>
                    <a:lnTo>
                      <a:pt x="3179" y="2401"/>
                    </a:lnTo>
                    <a:lnTo>
                      <a:pt x="3174" y="2397"/>
                    </a:lnTo>
                    <a:lnTo>
                      <a:pt x="3165" y="2387"/>
                    </a:lnTo>
                    <a:lnTo>
                      <a:pt x="3160" y="2377"/>
                    </a:lnTo>
                    <a:lnTo>
                      <a:pt x="3155" y="2372"/>
                    </a:lnTo>
                    <a:lnTo>
                      <a:pt x="3150" y="2367"/>
                    </a:lnTo>
                    <a:lnTo>
                      <a:pt x="3145" y="2362"/>
                    </a:lnTo>
                    <a:lnTo>
                      <a:pt x="3135" y="2353"/>
                    </a:lnTo>
                    <a:lnTo>
                      <a:pt x="3131" y="2343"/>
                    </a:lnTo>
                    <a:lnTo>
                      <a:pt x="3126" y="2343"/>
                    </a:lnTo>
                    <a:lnTo>
                      <a:pt x="3121" y="2338"/>
                    </a:lnTo>
                    <a:lnTo>
                      <a:pt x="3116" y="2338"/>
                    </a:lnTo>
                    <a:lnTo>
                      <a:pt x="3116" y="2333"/>
                    </a:lnTo>
                    <a:lnTo>
                      <a:pt x="3092" y="2333"/>
                    </a:lnTo>
                    <a:lnTo>
                      <a:pt x="3087" y="2328"/>
                    </a:lnTo>
                    <a:lnTo>
                      <a:pt x="3077" y="2324"/>
                    </a:lnTo>
                    <a:lnTo>
                      <a:pt x="3067" y="2324"/>
                    </a:lnTo>
                    <a:lnTo>
                      <a:pt x="3063" y="2319"/>
                    </a:lnTo>
                    <a:lnTo>
                      <a:pt x="3043" y="2314"/>
                    </a:lnTo>
                    <a:lnTo>
                      <a:pt x="3024" y="2314"/>
                    </a:lnTo>
                    <a:lnTo>
                      <a:pt x="3019" y="2324"/>
                    </a:lnTo>
                    <a:lnTo>
                      <a:pt x="3014" y="2324"/>
                    </a:lnTo>
                    <a:lnTo>
                      <a:pt x="3009" y="2328"/>
                    </a:lnTo>
                    <a:lnTo>
                      <a:pt x="2999" y="2333"/>
                    </a:lnTo>
                    <a:lnTo>
                      <a:pt x="2980" y="2343"/>
                    </a:lnTo>
                    <a:lnTo>
                      <a:pt x="2970" y="2348"/>
                    </a:lnTo>
                    <a:lnTo>
                      <a:pt x="2965" y="2353"/>
                    </a:lnTo>
                    <a:lnTo>
                      <a:pt x="2960" y="2358"/>
                    </a:lnTo>
                    <a:lnTo>
                      <a:pt x="2960" y="2372"/>
                    </a:lnTo>
                    <a:lnTo>
                      <a:pt x="2956" y="2372"/>
                    </a:lnTo>
                    <a:lnTo>
                      <a:pt x="2951" y="2367"/>
                    </a:lnTo>
                    <a:lnTo>
                      <a:pt x="2917" y="2367"/>
                    </a:lnTo>
                    <a:lnTo>
                      <a:pt x="2912" y="2362"/>
                    </a:lnTo>
                    <a:lnTo>
                      <a:pt x="2888" y="2362"/>
                    </a:lnTo>
                    <a:lnTo>
                      <a:pt x="2883" y="2358"/>
                    </a:lnTo>
                    <a:lnTo>
                      <a:pt x="2878" y="2348"/>
                    </a:lnTo>
                    <a:lnTo>
                      <a:pt x="2868" y="2338"/>
                    </a:lnTo>
                    <a:lnTo>
                      <a:pt x="2858" y="2333"/>
                    </a:lnTo>
                    <a:lnTo>
                      <a:pt x="2854" y="2328"/>
                    </a:lnTo>
                    <a:lnTo>
                      <a:pt x="2849" y="2328"/>
                    </a:lnTo>
                    <a:lnTo>
                      <a:pt x="2844" y="2328"/>
                    </a:lnTo>
                    <a:lnTo>
                      <a:pt x="2833" y="2326"/>
                    </a:lnTo>
                    <a:lnTo>
                      <a:pt x="2824" y="2324"/>
                    </a:lnTo>
                    <a:lnTo>
                      <a:pt x="2790" y="2324"/>
                    </a:lnTo>
                    <a:lnTo>
                      <a:pt x="2781" y="2328"/>
                    </a:lnTo>
                    <a:lnTo>
                      <a:pt x="2771" y="2333"/>
                    </a:lnTo>
                    <a:lnTo>
                      <a:pt x="2766" y="2333"/>
                    </a:lnTo>
                    <a:lnTo>
                      <a:pt x="2761" y="2338"/>
                    </a:lnTo>
                    <a:lnTo>
                      <a:pt x="2747" y="2338"/>
                    </a:lnTo>
                    <a:lnTo>
                      <a:pt x="2737" y="2328"/>
                    </a:lnTo>
                    <a:lnTo>
                      <a:pt x="2732" y="2324"/>
                    </a:lnTo>
                    <a:lnTo>
                      <a:pt x="2732" y="2309"/>
                    </a:lnTo>
                    <a:lnTo>
                      <a:pt x="2727" y="2294"/>
                    </a:lnTo>
                    <a:lnTo>
                      <a:pt x="2729" y="2272"/>
                    </a:lnTo>
                    <a:lnTo>
                      <a:pt x="2732" y="2260"/>
                    </a:lnTo>
                    <a:lnTo>
                      <a:pt x="2737" y="2256"/>
                    </a:lnTo>
                    <a:lnTo>
                      <a:pt x="2742" y="2246"/>
                    </a:lnTo>
                    <a:lnTo>
                      <a:pt x="2751" y="2231"/>
                    </a:lnTo>
                    <a:lnTo>
                      <a:pt x="2761" y="2222"/>
                    </a:lnTo>
                    <a:lnTo>
                      <a:pt x="2776" y="2187"/>
                    </a:lnTo>
                    <a:lnTo>
                      <a:pt x="2776" y="2178"/>
                    </a:lnTo>
                    <a:lnTo>
                      <a:pt x="2781" y="2168"/>
                    </a:lnTo>
                    <a:lnTo>
                      <a:pt x="2781" y="2144"/>
                    </a:lnTo>
                    <a:lnTo>
                      <a:pt x="2776" y="2119"/>
                    </a:lnTo>
                    <a:lnTo>
                      <a:pt x="2776" y="2110"/>
                    </a:lnTo>
                    <a:lnTo>
                      <a:pt x="2771" y="2105"/>
                    </a:lnTo>
                    <a:lnTo>
                      <a:pt x="2771" y="2100"/>
                    </a:lnTo>
                    <a:lnTo>
                      <a:pt x="2766" y="2085"/>
                    </a:lnTo>
                    <a:lnTo>
                      <a:pt x="2761" y="2071"/>
                    </a:lnTo>
                    <a:lnTo>
                      <a:pt x="2756" y="2061"/>
                    </a:lnTo>
                    <a:lnTo>
                      <a:pt x="2751" y="2056"/>
                    </a:lnTo>
                    <a:lnTo>
                      <a:pt x="2751" y="2003"/>
                    </a:lnTo>
                    <a:lnTo>
                      <a:pt x="2756" y="1988"/>
                    </a:lnTo>
                    <a:lnTo>
                      <a:pt x="2761" y="1983"/>
                    </a:lnTo>
                    <a:lnTo>
                      <a:pt x="2766" y="1983"/>
                    </a:lnTo>
                    <a:lnTo>
                      <a:pt x="2771" y="1978"/>
                    </a:lnTo>
                    <a:lnTo>
                      <a:pt x="2776" y="1978"/>
                    </a:lnTo>
                    <a:lnTo>
                      <a:pt x="2785" y="1969"/>
                    </a:lnTo>
                    <a:lnTo>
                      <a:pt x="2785" y="1959"/>
                    </a:lnTo>
                    <a:lnTo>
                      <a:pt x="2790" y="1944"/>
                    </a:lnTo>
                    <a:lnTo>
                      <a:pt x="2795" y="1940"/>
                    </a:lnTo>
                    <a:lnTo>
                      <a:pt x="2810" y="1915"/>
                    </a:lnTo>
                    <a:lnTo>
                      <a:pt x="2815" y="1906"/>
                    </a:lnTo>
                    <a:lnTo>
                      <a:pt x="2815" y="1891"/>
                    </a:lnTo>
                    <a:lnTo>
                      <a:pt x="2820" y="1886"/>
                    </a:lnTo>
                    <a:lnTo>
                      <a:pt x="2824" y="1881"/>
                    </a:lnTo>
                    <a:lnTo>
                      <a:pt x="2829" y="1872"/>
                    </a:lnTo>
                    <a:lnTo>
                      <a:pt x="2829" y="1867"/>
                    </a:lnTo>
                    <a:lnTo>
                      <a:pt x="2834" y="1857"/>
                    </a:lnTo>
                    <a:lnTo>
                      <a:pt x="2839" y="1852"/>
                    </a:lnTo>
                    <a:lnTo>
                      <a:pt x="2834" y="1842"/>
                    </a:lnTo>
                    <a:lnTo>
                      <a:pt x="2834" y="1838"/>
                    </a:lnTo>
                    <a:lnTo>
                      <a:pt x="2829" y="1833"/>
                    </a:lnTo>
                    <a:lnTo>
                      <a:pt x="2824" y="1828"/>
                    </a:lnTo>
                    <a:lnTo>
                      <a:pt x="2839" y="1803"/>
                    </a:lnTo>
                    <a:lnTo>
                      <a:pt x="2858" y="1789"/>
                    </a:lnTo>
                    <a:lnTo>
                      <a:pt x="2863" y="1784"/>
                    </a:lnTo>
                    <a:lnTo>
                      <a:pt x="2878" y="1769"/>
                    </a:lnTo>
                    <a:lnTo>
                      <a:pt x="2892" y="1760"/>
                    </a:lnTo>
                    <a:lnTo>
                      <a:pt x="2897" y="1755"/>
                    </a:lnTo>
                    <a:lnTo>
                      <a:pt x="2907" y="1750"/>
                    </a:lnTo>
                    <a:lnTo>
                      <a:pt x="2912" y="1745"/>
                    </a:lnTo>
                    <a:lnTo>
                      <a:pt x="2917" y="1735"/>
                    </a:lnTo>
                    <a:lnTo>
                      <a:pt x="2926" y="1726"/>
                    </a:lnTo>
                    <a:lnTo>
                      <a:pt x="2931" y="1721"/>
                    </a:lnTo>
                    <a:lnTo>
                      <a:pt x="2931" y="1716"/>
                    </a:lnTo>
                    <a:lnTo>
                      <a:pt x="2936" y="1716"/>
                    </a:lnTo>
                    <a:lnTo>
                      <a:pt x="2946" y="1701"/>
                    </a:lnTo>
                    <a:lnTo>
                      <a:pt x="2960" y="1677"/>
                    </a:lnTo>
                    <a:lnTo>
                      <a:pt x="2970" y="1663"/>
                    </a:lnTo>
                    <a:lnTo>
                      <a:pt x="2970" y="1658"/>
                    </a:lnTo>
                    <a:lnTo>
                      <a:pt x="2975" y="1648"/>
                    </a:lnTo>
                    <a:lnTo>
                      <a:pt x="2980" y="1638"/>
                    </a:lnTo>
                    <a:lnTo>
                      <a:pt x="2985" y="1628"/>
                    </a:lnTo>
                    <a:lnTo>
                      <a:pt x="2985" y="1609"/>
                    </a:lnTo>
                    <a:lnTo>
                      <a:pt x="2990" y="1594"/>
                    </a:lnTo>
                    <a:lnTo>
                      <a:pt x="2985" y="1580"/>
                    </a:lnTo>
                    <a:lnTo>
                      <a:pt x="2985" y="1560"/>
                    </a:lnTo>
                    <a:lnTo>
                      <a:pt x="2975" y="1541"/>
                    </a:lnTo>
                    <a:lnTo>
                      <a:pt x="2975" y="1536"/>
                    </a:lnTo>
                    <a:lnTo>
                      <a:pt x="2970" y="1526"/>
                    </a:lnTo>
                    <a:lnTo>
                      <a:pt x="2965" y="1517"/>
                    </a:lnTo>
                    <a:lnTo>
                      <a:pt x="2956" y="1488"/>
                    </a:lnTo>
                    <a:lnTo>
                      <a:pt x="2951" y="1473"/>
                    </a:lnTo>
                    <a:lnTo>
                      <a:pt x="2951" y="1453"/>
                    </a:lnTo>
                    <a:lnTo>
                      <a:pt x="2960" y="1429"/>
                    </a:lnTo>
                    <a:lnTo>
                      <a:pt x="2965" y="1419"/>
                    </a:lnTo>
                    <a:lnTo>
                      <a:pt x="2960" y="1400"/>
                    </a:lnTo>
                    <a:lnTo>
                      <a:pt x="2960" y="1395"/>
                    </a:lnTo>
                    <a:lnTo>
                      <a:pt x="2946" y="1376"/>
                    </a:lnTo>
                    <a:lnTo>
                      <a:pt x="2946" y="1371"/>
                    </a:lnTo>
                    <a:lnTo>
                      <a:pt x="2941" y="1351"/>
                    </a:lnTo>
                    <a:lnTo>
                      <a:pt x="2941" y="1332"/>
                    </a:lnTo>
                    <a:lnTo>
                      <a:pt x="2946" y="1308"/>
                    </a:lnTo>
                    <a:lnTo>
                      <a:pt x="2946" y="1293"/>
                    </a:lnTo>
                    <a:lnTo>
                      <a:pt x="2941" y="1283"/>
                    </a:lnTo>
                    <a:lnTo>
                      <a:pt x="2931" y="1249"/>
                    </a:lnTo>
                    <a:lnTo>
                      <a:pt x="2935" y="1243"/>
                    </a:lnTo>
                    <a:lnTo>
                      <a:pt x="2926" y="1240"/>
                    </a:lnTo>
                    <a:lnTo>
                      <a:pt x="2926" y="1235"/>
                    </a:lnTo>
                    <a:lnTo>
                      <a:pt x="2922" y="1225"/>
                    </a:lnTo>
                    <a:lnTo>
                      <a:pt x="2912" y="1210"/>
                    </a:lnTo>
                    <a:lnTo>
                      <a:pt x="2912" y="1206"/>
                    </a:lnTo>
                    <a:lnTo>
                      <a:pt x="2902" y="1196"/>
                    </a:lnTo>
                    <a:lnTo>
                      <a:pt x="2892" y="1186"/>
                    </a:lnTo>
                    <a:lnTo>
                      <a:pt x="2883" y="1176"/>
                    </a:lnTo>
                    <a:lnTo>
                      <a:pt x="2883" y="1172"/>
                    </a:lnTo>
                    <a:lnTo>
                      <a:pt x="2878" y="1172"/>
                    </a:lnTo>
                    <a:lnTo>
                      <a:pt x="2873" y="1162"/>
                    </a:lnTo>
                    <a:lnTo>
                      <a:pt x="2873" y="1147"/>
                    </a:lnTo>
                    <a:lnTo>
                      <a:pt x="2878" y="1142"/>
                    </a:lnTo>
                    <a:lnTo>
                      <a:pt x="2883" y="1138"/>
                    </a:lnTo>
                    <a:lnTo>
                      <a:pt x="2892" y="1128"/>
                    </a:lnTo>
                    <a:lnTo>
                      <a:pt x="2902" y="1118"/>
                    </a:lnTo>
                    <a:lnTo>
                      <a:pt x="2912" y="1113"/>
                    </a:lnTo>
                    <a:lnTo>
                      <a:pt x="2926" y="1104"/>
                    </a:lnTo>
                    <a:lnTo>
                      <a:pt x="2936" y="1094"/>
                    </a:lnTo>
                    <a:lnTo>
                      <a:pt x="2941" y="1094"/>
                    </a:lnTo>
                    <a:lnTo>
                      <a:pt x="2951" y="1089"/>
                    </a:lnTo>
                    <a:lnTo>
                      <a:pt x="2960" y="1079"/>
                    </a:lnTo>
                    <a:lnTo>
                      <a:pt x="2965" y="1079"/>
                    </a:lnTo>
                    <a:lnTo>
                      <a:pt x="2970" y="1065"/>
                    </a:lnTo>
                    <a:lnTo>
                      <a:pt x="2985" y="1055"/>
                    </a:lnTo>
                    <a:lnTo>
                      <a:pt x="2990" y="1050"/>
                    </a:lnTo>
                    <a:lnTo>
                      <a:pt x="2990" y="1045"/>
                    </a:lnTo>
                    <a:lnTo>
                      <a:pt x="2999" y="1031"/>
                    </a:lnTo>
                    <a:lnTo>
                      <a:pt x="2999" y="1021"/>
                    </a:lnTo>
                    <a:lnTo>
                      <a:pt x="3004" y="1016"/>
                    </a:lnTo>
                    <a:lnTo>
                      <a:pt x="2999" y="1011"/>
                    </a:lnTo>
                    <a:lnTo>
                      <a:pt x="2999" y="1006"/>
                    </a:lnTo>
                    <a:lnTo>
                      <a:pt x="2995" y="997"/>
                    </a:lnTo>
                    <a:lnTo>
                      <a:pt x="2999" y="992"/>
                    </a:lnTo>
                    <a:lnTo>
                      <a:pt x="2999" y="987"/>
                    </a:lnTo>
                    <a:lnTo>
                      <a:pt x="3009" y="977"/>
                    </a:lnTo>
                    <a:lnTo>
                      <a:pt x="3014" y="972"/>
                    </a:lnTo>
                    <a:lnTo>
                      <a:pt x="3033" y="967"/>
                    </a:lnTo>
                    <a:lnTo>
                      <a:pt x="3038" y="963"/>
                    </a:lnTo>
                    <a:lnTo>
                      <a:pt x="3048" y="958"/>
                    </a:lnTo>
                    <a:lnTo>
                      <a:pt x="3058" y="953"/>
                    </a:lnTo>
                    <a:lnTo>
                      <a:pt x="3063" y="953"/>
                    </a:lnTo>
                    <a:lnTo>
                      <a:pt x="3092" y="943"/>
                    </a:lnTo>
                    <a:lnTo>
                      <a:pt x="3121" y="938"/>
                    </a:lnTo>
                    <a:lnTo>
                      <a:pt x="3135" y="933"/>
                    </a:lnTo>
                    <a:lnTo>
                      <a:pt x="3140" y="933"/>
                    </a:lnTo>
                    <a:lnTo>
                      <a:pt x="3155" y="928"/>
                    </a:lnTo>
                    <a:lnTo>
                      <a:pt x="3160" y="928"/>
                    </a:lnTo>
                    <a:lnTo>
                      <a:pt x="3189" y="919"/>
                    </a:lnTo>
                    <a:lnTo>
                      <a:pt x="3199" y="914"/>
                    </a:lnTo>
                    <a:lnTo>
                      <a:pt x="3204" y="909"/>
                    </a:lnTo>
                    <a:lnTo>
                      <a:pt x="3204" y="911"/>
                    </a:lnTo>
                    <a:lnTo>
                      <a:pt x="3213" y="904"/>
                    </a:lnTo>
                    <a:lnTo>
                      <a:pt x="3223" y="894"/>
                    </a:lnTo>
                    <a:lnTo>
                      <a:pt x="3242" y="880"/>
                    </a:lnTo>
                    <a:lnTo>
                      <a:pt x="3252" y="875"/>
                    </a:lnTo>
                    <a:lnTo>
                      <a:pt x="3257" y="870"/>
                    </a:lnTo>
                    <a:lnTo>
                      <a:pt x="3267" y="865"/>
                    </a:lnTo>
                    <a:lnTo>
                      <a:pt x="3272" y="856"/>
                    </a:lnTo>
                    <a:lnTo>
                      <a:pt x="3281" y="846"/>
                    </a:lnTo>
                    <a:lnTo>
                      <a:pt x="3286" y="841"/>
                    </a:lnTo>
                    <a:lnTo>
                      <a:pt x="3301" y="817"/>
                    </a:lnTo>
                    <a:lnTo>
                      <a:pt x="3306" y="807"/>
                    </a:lnTo>
                    <a:lnTo>
                      <a:pt x="3306" y="802"/>
                    </a:lnTo>
                    <a:lnTo>
                      <a:pt x="3310" y="788"/>
                    </a:lnTo>
                    <a:lnTo>
                      <a:pt x="3315" y="778"/>
                    </a:lnTo>
                    <a:lnTo>
                      <a:pt x="3315" y="773"/>
                    </a:lnTo>
                    <a:lnTo>
                      <a:pt x="3320" y="758"/>
                    </a:lnTo>
                    <a:lnTo>
                      <a:pt x="3325" y="739"/>
                    </a:lnTo>
                    <a:lnTo>
                      <a:pt x="3325" y="734"/>
                    </a:lnTo>
                    <a:lnTo>
                      <a:pt x="3325" y="724"/>
                    </a:lnTo>
                    <a:lnTo>
                      <a:pt x="3325" y="715"/>
                    </a:lnTo>
                    <a:lnTo>
                      <a:pt x="3330" y="710"/>
                    </a:lnTo>
                    <a:lnTo>
                      <a:pt x="3330" y="651"/>
                    </a:lnTo>
                    <a:lnTo>
                      <a:pt x="3335" y="647"/>
                    </a:lnTo>
                    <a:lnTo>
                      <a:pt x="3335" y="549"/>
                    </a:lnTo>
                    <a:lnTo>
                      <a:pt x="3325" y="520"/>
                    </a:lnTo>
                    <a:lnTo>
                      <a:pt x="3325" y="510"/>
                    </a:lnTo>
                    <a:lnTo>
                      <a:pt x="3330" y="506"/>
                    </a:lnTo>
                    <a:lnTo>
                      <a:pt x="3340" y="501"/>
                    </a:lnTo>
                    <a:lnTo>
                      <a:pt x="3344" y="496"/>
                    </a:lnTo>
                    <a:lnTo>
                      <a:pt x="3354" y="486"/>
                    </a:lnTo>
                    <a:lnTo>
                      <a:pt x="3359" y="481"/>
                    </a:lnTo>
                    <a:lnTo>
                      <a:pt x="3364" y="481"/>
                    </a:lnTo>
                    <a:lnTo>
                      <a:pt x="3369" y="486"/>
                    </a:lnTo>
                    <a:lnTo>
                      <a:pt x="3374" y="491"/>
                    </a:lnTo>
                    <a:lnTo>
                      <a:pt x="3374" y="496"/>
                    </a:lnTo>
                    <a:lnTo>
                      <a:pt x="3379" y="501"/>
                    </a:lnTo>
                    <a:lnTo>
                      <a:pt x="3379" y="506"/>
                    </a:lnTo>
                    <a:lnTo>
                      <a:pt x="3383" y="510"/>
                    </a:lnTo>
                    <a:lnTo>
                      <a:pt x="3388" y="515"/>
                    </a:lnTo>
                    <a:lnTo>
                      <a:pt x="3393" y="515"/>
                    </a:lnTo>
                    <a:lnTo>
                      <a:pt x="3398" y="525"/>
                    </a:lnTo>
                    <a:lnTo>
                      <a:pt x="3398" y="530"/>
                    </a:lnTo>
                    <a:lnTo>
                      <a:pt x="3413" y="544"/>
                    </a:lnTo>
                    <a:lnTo>
                      <a:pt x="3422" y="559"/>
                    </a:lnTo>
                    <a:lnTo>
                      <a:pt x="3422" y="564"/>
                    </a:lnTo>
                    <a:lnTo>
                      <a:pt x="3427" y="569"/>
                    </a:lnTo>
                    <a:lnTo>
                      <a:pt x="3427" y="574"/>
                    </a:lnTo>
                    <a:lnTo>
                      <a:pt x="3422" y="574"/>
                    </a:lnTo>
                    <a:lnTo>
                      <a:pt x="3417" y="578"/>
                    </a:lnTo>
                    <a:lnTo>
                      <a:pt x="3413" y="578"/>
                    </a:lnTo>
                    <a:lnTo>
                      <a:pt x="3408" y="574"/>
                    </a:lnTo>
                    <a:lnTo>
                      <a:pt x="3413" y="569"/>
                    </a:lnTo>
                    <a:lnTo>
                      <a:pt x="3403" y="564"/>
                    </a:lnTo>
                    <a:lnTo>
                      <a:pt x="3403" y="574"/>
                    </a:lnTo>
                    <a:lnTo>
                      <a:pt x="3393" y="578"/>
                    </a:lnTo>
                    <a:lnTo>
                      <a:pt x="3393" y="588"/>
                    </a:lnTo>
                    <a:lnTo>
                      <a:pt x="3398" y="588"/>
                    </a:lnTo>
                    <a:lnTo>
                      <a:pt x="3398" y="593"/>
                    </a:lnTo>
                    <a:lnTo>
                      <a:pt x="3403" y="598"/>
                    </a:lnTo>
                    <a:lnTo>
                      <a:pt x="3403" y="613"/>
                    </a:lnTo>
                    <a:lnTo>
                      <a:pt x="3408" y="617"/>
                    </a:lnTo>
                    <a:lnTo>
                      <a:pt x="3408" y="632"/>
                    </a:lnTo>
                    <a:lnTo>
                      <a:pt x="3413" y="632"/>
                    </a:lnTo>
                    <a:lnTo>
                      <a:pt x="3413" y="642"/>
                    </a:lnTo>
                    <a:lnTo>
                      <a:pt x="3417" y="647"/>
                    </a:lnTo>
                    <a:lnTo>
                      <a:pt x="3422" y="656"/>
                    </a:lnTo>
                    <a:lnTo>
                      <a:pt x="3422" y="661"/>
                    </a:lnTo>
                    <a:lnTo>
                      <a:pt x="3427" y="681"/>
                    </a:lnTo>
                    <a:lnTo>
                      <a:pt x="3427" y="685"/>
                    </a:lnTo>
                    <a:lnTo>
                      <a:pt x="3422" y="685"/>
                    </a:lnTo>
                    <a:lnTo>
                      <a:pt x="3417" y="681"/>
                    </a:lnTo>
                    <a:lnTo>
                      <a:pt x="3408" y="681"/>
                    </a:lnTo>
                    <a:lnTo>
                      <a:pt x="3403" y="685"/>
                    </a:lnTo>
                    <a:lnTo>
                      <a:pt x="3403" y="695"/>
                    </a:lnTo>
                    <a:lnTo>
                      <a:pt x="3398" y="695"/>
                    </a:lnTo>
                    <a:lnTo>
                      <a:pt x="3398" y="724"/>
                    </a:lnTo>
                    <a:lnTo>
                      <a:pt x="3398" y="734"/>
                    </a:lnTo>
                    <a:lnTo>
                      <a:pt x="3398" y="749"/>
                    </a:lnTo>
                    <a:lnTo>
                      <a:pt x="3393" y="758"/>
                    </a:lnTo>
                    <a:lnTo>
                      <a:pt x="3398" y="768"/>
                    </a:lnTo>
                    <a:lnTo>
                      <a:pt x="3398" y="773"/>
                    </a:lnTo>
                    <a:lnTo>
                      <a:pt x="3403" y="788"/>
                    </a:lnTo>
                    <a:lnTo>
                      <a:pt x="3398" y="792"/>
                    </a:lnTo>
                    <a:lnTo>
                      <a:pt x="3398" y="792"/>
                    </a:lnTo>
                    <a:lnTo>
                      <a:pt x="3398" y="792"/>
                    </a:lnTo>
                    <a:lnTo>
                      <a:pt x="3398" y="797"/>
                    </a:lnTo>
                    <a:lnTo>
                      <a:pt x="3403" y="797"/>
                    </a:lnTo>
                    <a:lnTo>
                      <a:pt x="3403" y="826"/>
                    </a:lnTo>
                    <a:lnTo>
                      <a:pt x="3393" y="826"/>
                    </a:lnTo>
                    <a:lnTo>
                      <a:pt x="3393" y="831"/>
                    </a:lnTo>
                    <a:lnTo>
                      <a:pt x="3383" y="831"/>
                    </a:lnTo>
                    <a:lnTo>
                      <a:pt x="3374" y="836"/>
                    </a:lnTo>
                    <a:lnTo>
                      <a:pt x="3374" y="841"/>
                    </a:lnTo>
                    <a:lnTo>
                      <a:pt x="3369" y="846"/>
                    </a:lnTo>
                    <a:lnTo>
                      <a:pt x="3364" y="860"/>
                    </a:lnTo>
                    <a:lnTo>
                      <a:pt x="3359" y="865"/>
                    </a:lnTo>
                    <a:lnTo>
                      <a:pt x="3359" y="870"/>
                    </a:lnTo>
                    <a:lnTo>
                      <a:pt x="3354" y="875"/>
                    </a:lnTo>
                    <a:lnTo>
                      <a:pt x="3354" y="880"/>
                    </a:lnTo>
                    <a:lnTo>
                      <a:pt x="3349" y="894"/>
                    </a:lnTo>
                    <a:lnTo>
                      <a:pt x="3344" y="904"/>
                    </a:lnTo>
                    <a:lnTo>
                      <a:pt x="3340" y="919"/>
                    </a:lnTo>
                    <a:lnTo>
                      <a:pt x="3330" y="933"/>
                    </a:lnTo>
                    <a:lnTo>
                      <a:pt x="3325" y="933"/>
                    </a:lnTo>
                    <a:lnTo>
                      <a:pt x="3325" y="938"/>
                    </a:lnTo>
                    <a:lnTo>
                      <a:pt x="3330" y="943"/>
                    </a:lnTo>
                    <a:lnTo>
                      <a:pt x="3330" y="958"/>
                    </a:lnTo>
                    <a:lnTo>
                      <a:pt x="3320" y="972"/>
                    </a:lnTo>
                    <a:lnTo>
                      <a:pt x="3315" y="977"/>
                    </a:lnTo>
                    <a:lnTo>
                      <a:pt x="3310" y="972"/>
                    </a:lnTo>
                    <a:lnTo>
                      <a:pt x="3306" y="977"/>
                    </a:lnTo>
                    <a:lnTo>
                      <a:pt x="3301" y="977"/>
                    </a:lnTo>
                    <a:lnTo>
                      <a:pt x="3301" y="972"/>
                    </a:lnTo>
                    <a:lnTo>
                      <a:pt x="3306" y="967"/>
                    </a:lnTo>
                    <a:lnTo>
                      <a:pt x="3306" y="963"/>
                    </a:lnTo>
                    <a:lnTo>
                      <a:pt x="3301" y="967"/>
                    </a:lnTo>
                    <a:lnTo>
                      <a:pt x="3296" y="972"/>
                    </a:lnTo>
                    <a:lnTo>
                      <a:pt x="3296" y="1001"/>
                    </a:lnTo>
                    <a:lnTo>
                      <a:pt x="3286" y="1016"/>
                    </a:lnTo>
                    <a:lnTo>
                      <a:pt x="3281" y="1026"/>
                    </a:lnTo>
                    <a:lnTo>
                      <a:pt x="3276" y="1040"/>
                    </a:lnTo>
                    <a:lnTo>
                      <a:pt x="3272" y="1050"/>
                    </a:lnTo>
                    <a:lnTo>
                      <a:pt x="3272" y="1060"/>
                    </a:lnTo>
                    <a:lnTo>
                      <a:pt x="3276" y="1065"/>
                    </a:lnTo>
                    <a:lnTo>
                      <a:pt x="3276" y="1079"/>
                    </a:lnTo>
                    <a:lnTo>
                      <a:pt x="3281" y="1094"/>
                    </a:lnTo>
                    <a:lnTo>
                      <a:pt x="3281" y="1099"/>
                    </a:lnTo>
                    <a:lnTo>
                      <a:pt x="3291" y="1113"/>
                    </a:lnTo>
                    <a:lnTo>
                      <a:pt x="3296" y="1118"/>
                    </a:lnTo>
                    <a:lnTo>
                      <a:pt x="3296" y="1138"/>
                    </a:lnTo>
                    <a:lnTo>
                      <a:pt x="3291" y="1142"/>
                    </a:lnTo>
                    <a:lnTo>
                      <a:pt x="3286" y="1147"/>
                    </a:lnTo>
                    <a:lnTo>
                      <a:pt x="3281" y="1152"/>
                    </a:lnTo>
                    <a:lnTo>
                      <a:pt x="3281" y="1167"/>
                    </a:lnTo>
                    <a:lnTo>
                      <a:pt x="3286" y="1172"/>
                    </a:lnTo>
                    <a:lnTo>
                      <a:pt x="3286" y="1196"/>
                    </a:lnTo>
                    <a:lnTo>
                      <a:pt x="3276" y="1201"/>
                    </a:lnTo>
                    <a:lnTo>
                      <a:pt x="3272" y="1206"/>
                    </a:lnTo>
                    <a:lnTo>
                      <a:pt x="3267" y="1210"/>
                    </a:lnTo>
                    <a:lnTo>
                      <a:pt x="3267" y="1220"/>
                    </a:lnTo>
                    <a:lnTo>
                      <a:pt x="3262" y="1230"/>
                    </a:lnTo>
                    <a:lnTo>
                      <a:pt x="3257" y="1232"/>
                    </a:lnTo>
                    <a:lnTo>
                      <a:pt x="3257" y="1230"/>
                    </a:lnTo>
                    <a:lnTo>
                      <a:pt x="3252" y="1225"/>
                    </a:lnTo>
                    <a:lnTo>
                      <a:pt x="3247" y="1225"/>
                    </a:lnTo>
                    <a:lnTo>
                      <a:pt x="3238" y="1230"/>
                    </a:lnTo>
                    <a:lnTo>
                      <a:pt x="3233" y="1230"/>
                    </a:lnTo>
                    <a:lnTo>
                      <a:pt x="3228" y="1235"/>
                    </a:lnTo>
                    <a:lnTo>
                      <a:pt x="3228" y="1254"/>
                    </a:lnTo>
                    <a:lnTo>
                      <a:pt x="3233" y="1259"/>
                    </a:lnTo>
                    <a:lnTo>
                      <a:pt x="3233" y="1278"/>
                    </a:lnTo>
                    <a:lnTo>
                      <a:pt x="3238" y="1288"/>
                    </a:lnTo>
                    <a:lnTo>
                      <a:pt x="3242" y="1293"/>
                    </a:lnTo>
                    <a:lnTo>
                      <a:pt x="3247" y="1303"/>
                    </a:lnTo>
                    <a:lnTo>
                      <a:pt x="3252" y="1313"/>
                    </a:lnTo>
                    <a:lnTo>
                      <a:pt x="3262" y="1313"/>
                    </a:lnTo>
                    <a:lnTo>
                      <a:pt x="3262" y="1317"/>
                    </a:lnTo>
                    <a:lnTo>
                      <a:pt x="3267" y="1317"/>
                    </a:lnTo>
                    <a:lnTo>
                      <a:pt x="3272" y="1322"/>
                    </a:lnTo>
                    <a:lnTo>
                      <a:pt x="3281" y="1332"/>
                    </a:lnTo>
                    <a:lnTo>
                      <a:pt x="3286" y="1337"/>
                    </a:lnTo>
                    <a:lnTo>
                      <a:pt x="3296" y="1347"/>
                    </a:lnTo>
                    <a:lnTo>
                      <a:pt x="3296" y="1351"/>
                    </a:lnTo>
                    <a:lnTo>
                      <a:pt x="3301" y="1356"/>
                    </a:lnTo>
                    <a:lnTo>
                      <a:pt x="3315" y="1371"/>
                    </a:lnTo>
                    <a:lnTo>
                      <a:pt x="3335" y="1376"/>
                    </a:lnTo>
                    <a:lnTo>
                      <a:pt x="3344" y="1381"/>
                    </a:lnTo>
                    <a:lnTo>
                      <a:pt x="3349" y="1385"/>
                    </a:lnTo>
                    <a:lnTo>
                      <a:pt x="3349" y="1381"/>
                    </a:lnTo>
                    <a:lnTo>
                      <a:pt x="3354" y="1381"/>
                    </a:lnTo>
                    <a:lnTo>
                      <a:pt x="3359" y="1385"/>
                    </a:lnTo>
                    <a:lnTo>
                      <a:pt x="3364" y="1385"/>
                    </a:lnTo>
                    <a:lnTo>
                      <a:pt x="3369" y="1390"/>
                    </a:lnTo>
                    <a:lnTo>
                      <a:pt x="3379" y="1395"/>
                    </a:lnTo>
                    <a:lnTo>
                      <a:pt x="3383" y="1400"/>
                    </a:lnTo>
                    <a:lnTo>
                      <a:pt x="3393" y="1400"/>
                    </a:lnTo>
                    <a:lnTo>
                      <a:pt x="3403" y="1405"/>
                    </a:lnTo>
                    <a:lnTo>
                      <a:pt x="3408" y="1405"/>
                    </a:lnTo>
                    <a:lnTo>
                      <a:pt x="3417" y="1410"/>
                    </a:lnTo>
                    <a:lnTo>
                      <a:pt x="3442" y="1410"/>
                    </a:lnTo>
                    <a:lnTo>
                      <a:pt x="3447" y="1415"/>
                    </a:lnTo>
                    <a:lnTo>
                      <a:pt x="3451" y="1415"/>
                    </a:lnTo>
                    <a:lnTo>
                      <a:pt x="3456" y="1419"/>
                    </a:lnTo>
                    <a:lnTo>
                      <a:pt x="3461" y="1419"/>
                    </a:lnTo>
                    <a:lnTo>
                      <a:pt x="3476" y="1424"/>
                    </a:lnTo>
                    <a:lnTo>
                      <a:pt x="3481" y="1429"/>
                    </a:lnTo>
                    <a:lnTo>
                      <a:pt x="3490" y="1429"/>
                    </a:lnTo>
                    <a:lnTo>
                      <a:pt x="3490" y="1434"/>
                    </a:lnTo>
                    <a:lnTo>
                      <a:pt x="3495" y="1429"/>
                    </a:lnTo>
                    <a:lnTo>
                      <a:pt x="3500" y="1434"/>
                    </a:lnTo>
                    <a:lnTo>
                      <a:pt x="3510" y="1434"/>
                    </a:lnTo>
                    <a:lnTo>
                      <a:pt x="3515" y="1439"/>
                    </a:lnTo>
                    <a:lnTo>
                      <a:pt x="3520" y="1444"/>
                    </a:lnTo>
                    <a:lnTo>
                      <a:pt x="3529" y="1449"/>
                    </a:lnTo>
                    <a:lnTo>
                      <a:pt x="3539" y="1449"/>
                    </a:lnTo>
                    <a:lnTo>
                      <a:pt x="3549" y="1444"/>
                    </a:lnTo>
                    <a:lnTo>
                      <a:pt x="3558" y="1449"/>
                    </a:lnTo>
                    <a:lnTo>
                      <a:pt x="3568" y="1453"/>
                    </a:lnTo>
                    <a:lnTo>
                      <a:pt x="3573" y="1453"/>
                    </a:lnTo>
                    <a:lnTo>
                      <a:pt x="3578" y="1458"/>
                    </a:lnTo>
                    <a:lnTo>
                      <a:pt x="3583" y="1458"/>
                    </a:lnTo>
                    <a:lnTo>
                      <a:pt x="3588" y="1463"/>
                    </a:lnTo>
                    <a:lnTo>
                      <a:pt x="3597" y="1468"/>
                    </a:lnTo>
                    <a:lnTo>
                      <a:pt x="3607" y="1473"/>
                    </a:lnTo>
                    <a:lnTo>
                      <a:pt x="3612" y="1478"/>
                    </a:lnTo>
                    <a:lnTo>
                      <a:pt x="3617" y="1483"/>
                    </a:lnTo>
                    <a:lnTo>
                      <a:pt x="3617" y="1488"/>
                    </a:lnTo>
                    <a:lnTo>
                      <a:pt x="3622" y="1497"/>
                    </a:lnTo>
                    <a:lnTo>
                      <a:pt x="3626" y="1517"/>
                    </a:lnTo>
                    <a:lnTo>
                      <a:pt x="3626" y="1546"/>
                    </a:lnTo>
                    <a:lnTo>
                      <a:pt x="3622" y="1556"/>
                    </a:lnTo>
                    <a:lnTo>
                      <a:pt x="3622" y="1560"/>
                    </a:lnTo>
                    <a:lnTo>
                      <a:pt x="3626" y="1565"/>
                    </a:lnTo>
                    <a:lnTo>
                      <a:pt x="3631" y="1565"/>
                    </a:lnTo>
                    <a:lnTo>
                      <a:pt x="3636" y="1570"/>
                    </a:lnTo>
                    <a:lnTo>
                      <a:pt x="3636" y="1575"/>
                    </a:lnTo>
                    <a:lnTo>
                      <a:pt x="3646" y="1575"/>
                    </a:lnTo>
                    <a:lnTo>
                      <a:pt x="3646" y="1580"/>
                    </a:lnTo>
                    <a:lnTo>
                      <a:pt x="3660" y="1580"/>
                    </a:lnTo>
                    <a:lnTo>
                      <a:pt x="3665" y="1590"/>
                    </a:lnTo>
                    <a:lnTo>
                      <a:pt x="3675" y="1590"/>
                    </a:lnTo>
                    <a:lnTo>
                      <a:pt x="3685" y="1594"/>
                    </a:lnTo>
                    <a:lnTo>
                      <a:pt x="3685" y="1599"/>
                    </a:lnTo>
                    <a:lnTo>
                      <a:pt x="3690" y="1604"/>
                    </a:lnTo>
                    <a:lnTo>
                      <a:pt x="3690" y="1609"/>
                    </a:lnTo>
                    <a:lnTo>
                      <a:pt x="3694" y="1609"/>
                    </a:lnTo>
                    <a:lnTo>
                      <a:pt x="3699" y="1594"/>
                    </a:lnTo>
                    <a:lnTo>
                      <a:pt x="3699" y="1585"/>
                    </a:lnTo>
                    <a:lnTo>
                      <a:pt x="3704" y="1580"/>
                    </a:lnTo>
                    <a:lnTo>
                      <a:pt x="3709" y="1575"/>
                    </a:lnTo>
                    <a:lnTo>
                      <a:pt x="3709" y="1551"/>
                    </a:lnTo>
                    <a:lnTo>
                      <a:pt x="3704" y="1546"/>
                    </a:lnTo>
                    <a:lnTo>
                      <a:pt x="3699" y="1541"/>
                    </a:lnTo>
                    <a:lnTo>
                      <a:pt x="3699" y="1536"/>
                    </a:lnTo>
                    <a:lnTo>
                      <a:pt x="3694" y="1531"/>
                    </a:lnTo>
                    <a:lnTo>
                      <a:pt x="3694" y="1526"/>
                    </a:lnTo>
                    <a:lnTo>
                      <a:pt x="3690" y="1526"/>
                    </a:lnTo>
                    <a:lnTo>
                      <a:pt x="3685" y="1517"/>
                    </a:lnTo>
                    <a:lnTo>
                      <a:pt x="3685" y="1497"/>
                    </a:lnTo>
                    <a:lnTo>
                      <a:pt x="3690" y="1488"/>
                    </a:lnTo>
                    <a:lnTo>
                      <a:pt x="3690" y="1483"/>
                    </a:lnTo>
                    <a:lnTo>
                      <a:pt x="3694" y="1478"/>
                    </a:lnTo>
                    <a:lnTo>
                      <a:pt x="3699" y="1468"/>
                    </a:lnTo>
                    <a:lnTo>
                      <a:pt x="3699" y="1449"/>
                    </a:lnTo>
                    <a:lnTo>
                      <a:pt x="3704" y="1449"/>
                    </a:lnTo>
                    <a:lnTo>
                      <a:pt x="3709" y="1439"/>
                    </a:lnTo>
                    <a:lnTo>
                      <a:pt x="3709" y="1429"/>
                    </a:lnTo>
                    <a:lnTo>
                      <a:pt x="3704" y="1424"/>
                    </a:lnTo>
                    <a:lnTo>
                      <a:pt x="3699" y="1424"/>
                    </a:lnTo>
                    <a:lnTo>
                      <a:pt x="3680" y="1419"/>
                    </a:lnTo>
                    <a:lnTo>
                      <a:pt x="3680" y="1415"/>
                    </a:lnTo>
                    <a:lnTo>
                      <a:pt x="3675" y="1415"/>
                    </a:lnTo>
                    <a:lnTo>
                      <a:pt x="3675" y="1410"/>
                    </a:lnTo>
                    <a:lnTo>
                      <a:pt x="3665" y="1410"/>
                    </a:lnTo>
                    <a:lnTo>
                      <a:pt x="3660" y="1415"/>
                    </a:lnTo>
                    <a:lnTo>
                      <a:pt x="3656" y="1419"/>
                    </a:lnTo>
                    <a:lnTo>
                      <a:pt x="3656" y="1424"/>
                    </a:lnTo>
                    <a:lnTo>
                      <a:pt x="3651" y="1424"/>
                    </a:lnTo>
                    <a:lnTo>
                      <a:pt x="3651" y="1405"/>
                    </a:lnTo>
                    <a:lnTo>
                      <a:pt x="3656" y="1390"/>
                    </a:lnTo>
                    <a:lnTo>
                      <a:pt x="3660" y="1385"/>
                    </a:lnTo>
                    <a:lnTo>
                      <a:pt x="3660" y="1381"/>
                    </a:lnTo>
                    <a:lnTo>
                      <a:pt x="3665" y="1376"/>
                    </a:lnTo>
                    <a:lnTo>
                      <a:pt x="3665" y="1371"/>
                    </a:lnTo>
                    <a:lnTo>
                      <a:pt x="3656" y="1371"/>
                    </a:lnTo>
                    <a:lnTo>
                      <a:pt x="3656" y="1366"/>
                    </a:lnTo>
                    <a:lnTo>
                      <a:pt x="3646" y="1366"/>
                    </a:lnTo>
                    <a:lnTo>
                      <a:pt x="3646" y="1371"/>
                    </a:lnTo>
                    <a:lnTo>
                      <a:pt x="3646" y="1371"/>
                    </a:lnTo>
                    <a:lnTo>
                      <a:pt x="3646" y="1376"/>
                    </a:lnTo>
                    <a:lnTo>
                      <a:pt x="3656" y="1376"/>
                    </a:lnTo>
                    <a:lnTo>
                      <a:pt x="3656" y="1381"/>
                    </a:lnTo>
                    <a:lnTo>
                      <a:pt x="3646" y="1385"/>
                    </a:lnTo>
                    <a:lnTo>
                      <a:pt x="3636" y="1381"/>
                    </a:lnTo>
                    <a:lnTo>
                      <a:pt x="3622" y="1381"/>
                    </a:lnTo>
                    <a:lnTo>
                      <a:pt x="3622" y="1385"/>
                    </a:lnTo>
                    <a:lnTo>
                      <a:pt x="3617" y="1390"/>
                    </a:lnTo>
                    <a:lnTo>
                      <a:pt x="3617" y="1395"/>
                    </a:lnTo>
                    <a:lnTo>
                      <a:pt x="3622" y="1400"/>
                    </a:lnTo>
                    <a:lnTo>
                      <a:pt x="3617" y="1400"/>
                    </a:lnTo>
                    <a:lnTo>
                      <a:pt x="3612" y="1395"/>
                    </a:lnTo>
                    <a:lnTo>
                      <a:pt x="3602" y="1390"/>
                    </a:lnTo>
                    <a:lnTo>
                      <a:pt x="3597" y="1385"/>
                    </a:lnTo>
                    <a:lnTo>
                      <a:pt x="3597" y="1376"/>
                    </a:lnTo>
                    <a:lnTo>
                      <a:pt x="3592" y="1371"/>
                    </a:lnTo>
                    <a:lnTo>
                      <a:pt x="3588" y="1371"/>
                    </a:lnTo>
                    <a:lnTo>
                      <a:pt x="3588" y="1366"/>
                    </a:lnTo>
                    <a:lnTo>
                      <a:pt x="3583" y="1366"/>
                    </a:lnTo>
                    <a:lnTo>
                      <a:pt x="3583" y="1371"/>
                    </a:lnTo>
                    <a:lnTo>
                      <a:pt x="3588" y="1376"/>
                    </a:lnTo>
                    <a:lnTo>
                      <a:pt x="3592" y="1381"/>
                    </a:lnTo>
                    <a:lnTo>
                      <a:pt x="3588" y="1381"/>
                    </a:lnTo>
                    <a:lnTo>
                      <a:pt x="3578" y="1376"/>
                    </a:lnTo>
                    <a:lnTo>
                      <a:pt x="3568" y="1366"/>
                    </a:lnTo>
                    <a:lnTo>
                      <a:pt x="3563" y="1361"/>
                    </a:lnTo>
                    <a:lnTo>
                      <a:pt x="3558" y="1356"/>
                    </a:lnTo>
                    <a:lnTo>
                      <a:pt x="3544" y="1337"/>
                    </a:lnTo>
                    <a:lnTo>
                      <a:pt x="3544" y="1327"/>
                    </a:lnTo>
                    <a:lnTo>
                      <a:pt x="3542" y="1312"/>
                    </a:lnTo>
                    <a:lnTo>
                      <a:pt x="3544" y="1303"/>
                    </a:lnTo>
                    <a:lnTo>
                      <a:pt x="3539" y="1303"/>
                    </a:lnTo>
                    <a:lnTo>
                      <a:pt x="3539" y="1308"/>
                    </a:lnTo>
                    <a:lnTo>
                      <a:pt x="3534" y="1308"/>
                    </a:lnTo>
                    <a:lnTo>
                      <a:pt x="3534" y="1298"/>
                    </a:lnTo>
                    <a:lnTo>
                      <a:pt x="3529" y="1303"/>
                    </a:lnTo>
                    <a:lnTo>
                      <a:pt x="3520" y="1303"/>
                    </a:lnTo>
                    <a:lnTo>
                      <a:pt x="3520" y="1298"/>
                    </a:lnTo>
                    <a:lnTo>
                      <a:pt x="3510" y="1293"/>
                    </a:lnTo>
                    <a:lnTo>
                      <a:pt x="3505" y="1288"/>
                    </a:lnTo>
                    <a:lnTo>
                      <a:pt x="3485" y="1274"/>
                    </a:lnTo>
                    <a:lnTo>
                      <a:pt x="3476" y="1264"/>
                    </a:lnTo>
                    <a:lnTo>
                      <a:pt x="3471" y="1259"/>
                    </a:lnTo>
                    <a:lnTo>
                      <a:pt x="3471" y="1254"/>
                    </a:lnTo>
                    <a:lnTo>
                      <a:pt x="3466" y="1244"/>
                    </a:lnTo>
                    <a:lnTo>
                      <a:pt x="3466" y="1240"/>
                    </a:lnTo>
                    <a:lnTo>
                      <a:pt x="3461" y="1235"/>
                    </a:lnTo>
                    <a:lnTo>
                      <a:pt x="3456" y="1230"/>
                    </a:lnTo>
                    <a:lnTo>
                      <a:pt x="3451" y="1225"/>
                    </a:lnTo>
                    <a:lnTo>
                      <a:pt x="3447" y="1220"/>
                    </a:lnTo>
                    <a:lnTo>
                      <a:pt x="3447" y="1215"/>
                    </a:lnTo>
                    <a:lnTo>
                      <a:pt x="3442" y="1215"/>
                    </a:lnTo>
                    <a:lnTo>
                      <a:pt x="3432" y="1201"/>
                    </a:lnTo>
                    <a:lnTo>
                      <a:pt x="3427" y="1201"/>
                    </a:lnTo>
                    <a:lnTo>
                      <a:pt x="3427" y="1196"/>
                    </a:lnTo>
                    <a:lnTo>
                      <a:pt x="3422" y="1191"/>
                    </a:lnTo>
                    <a:lnTo>
                      <a:pt x="3422" y="1186"/>
                    </a:lnTo>
                    <a:lnTo>
                      <a:pt x="3427" y="1172"/>
                    </a:lnTo>
                    <a:lnTo>
                      <a:pt x="3432" y="1167"/>
                    </a:lnTo>
                    <a:lnTo>
                      <a:pt x="3432" y="1147"/>
                    </a:lnTo>
                    <a:lnTo>
                      <a:pt x="3427" y="1128"/>
                    </a:lnTo>
                    <a:lnTo>
                      <a:pt x="3422" y="1123"/>
                    </a:lnTo>
                    <a:lnTo>
                      <a:pt x="3422" y="1055"/>
                    </a:lnTo>
                    <a:lnTo>
                      <a:pt x="3417" y="1040"/>
                    </a:lnTo>
                    <a:lnTo>
                      <a:pt x="3422" y="1040"/>
                    </a:lnTo>
                    <a:lnTo>
                      <a:pt x="3422" y="1035"/>
                    </a:lnTo>
                    <a:lnTo>
                      <a:pt x="3417" y="1035"/>
                    </a:lnTo>
                    <a:lnTo>
                      <a:pt x="3417" y="1031"/>
                    </a:lnTo>
                    <a:lnTo>
                      <a:pt x="3408" y="1031"/>
                    </a:lnTo>
                    <a:lnTo>
                      <a:pt x="3408" y="1026"/>
                    </a:lnTo>
                    <a:lnTo>
                      <a:pt x="3413" y="1026"/>
                    </a:lnTo>
                    <a:lnTo>
                      <a:pt x="3417" y="1021"/>
                    </a:lnTo>
                    <a:lnTo>
                      <a:pt x="3422" y="1016"/>
                    </a:lnTo>
                    <a:lnTo>
                      <a:pt x="3422" y="1021"/>
                    </a:lnTo>
                    <a:lnTo>
                      <a:pt x="3427" y="1016"/>
                    </a:lnTo>
                    <a:lnTo>
                      <a:pt x="3437" y="1016"/>
                    </a:lnTo>
                    <a:lnTo>
                      <a:pt x="3442" y="1011"/>
                    </a:lnTo>
                    <a:lnTo>
                      <a:pt x="3451" y="1006"/>
                    </a:lnTo>
                    <a:lnTo>
                      <a:pt x="3456" y="1001"/>
                    </a:lnTo>
                    <a:lnTo>
                      <a:pt x="3461" y="997"/>
                    </a:lnTo>
                    <a:lnTo>
                      <a:pt x="3490" y="982"/>
                    </a:lnTo>
                    <a:lnTo>
                      <a:pt x="3500" y="972"/>
                    </a:lnTo>
                    <a:lnTo>
                      <a:pt x="3524" y="967"/>
                    </a:lnTo>
                    <a:lnTo>
                      <a:pt x="3544" y="963"/>
                    </a:lnTo>
                    <a:lnTo>
                      <a:pt x="3549" y="965"/>
                    </a:lnTo>
                    <a:lnTo>
                      <a:pt x="3549" y="963"/>
                    </a:lnTo>
                    <a:lnTo>
                      <a:pt x="3554" y="967"/>
                    </a:lnTo>
                    <a:lnTo>
                      <a:pt x="3558" y="967"/>
                    </a:lnTo>
                    <a:lnTo>
                      <a:pt x="3573" y="967"/>
                    </a:lnTo>
                    <a:lnTo>
                      <a:pt x="3578" y="972"/>
                    </a:lnTo>
                    <a:lnTo>
                      <a:pt x="3578" y="982"/>
                    </a:lnTo>
                    <a:lnTo>
                      <a:pt x="3573" y="982"/>
                    </a:lnTo>
                    <a:lnTo>
                      <a:pt x="3573" y="987"/>
                    </a:lnTo>
                    <a:lnTo>
                      <a:pt x="3583" y="1001"/>
                    </a:lnTo>
                    <a:lnTo>
                      <a:pt x="3588" y="1011"/>
                    </a:lnTo>
                    <a:lnTo>
                      <a:pt x="3597" y="1016"/>
                    </a:lnTo>
                    <a:lnTo>
                      <a:pt x="3597" y="1021"/>
                    </a:lnTo>
                    <a:lnTo>
                      <a:pt x="3602" y="1021"/>
                    </a:lnTo>
                    <a:lnTo>
                      <a:pt x="3607" y="1026"/>
                    </a:lnTo>
                    <a:lnTo>
                      <a:pt x="3612" y="1035"/>
                    </a:lnTo>
                    <a:lnTo>
                      <a:pt x="3617" y="1040"/>
                    </a:lnTo>
                    <a:lnTo>
                      <a:pt x="3626" y="1060"/>
                    </a:lnTo>
                    <a:lnTo>
                      <a:pt x="3631" y="1069"/>
                    </a:lnTo>
                    <a:lnTo>
                      <a:pt x="3636" y="1079"/>
                    </a:lnTo>
                    <a:lnTo>
                      <a:pt x="3641" y="1094"/>
                    </a:lnTo>
                    <a:lnTo>
                      <a:pt x="3646" y="1099"/>
                    </a:lnTo>
                    <a:lnTo>
                      <a:pt x="3656" y="1108"/>
                    </a:lnTo>
                    <a:lnTo>
                      <a:pt x="3656" y="1113"/>
                    </a:lnTo>
                    <a:lnTo>
                      <a:pt x="3660" y="1113"/>
                    </a:lnTo>
                    <a:lnTo>
                      <a:pt x="3670" y="1118"/>
                    </a:lnTo>
                    <a:lnTo>
                      <a:pt x="3675" y="1123"/>
                    </a:lnTo>
                    <a:lnTo>
                      <a:pt x="3680" y="1118"/>
                    </a:lnTo>
                    <a:lnTo>
                      <a:pt x="3685" y="1123"/>
                    </a:lnTo>
                    <a:lnTo>
                      <a:pt x="3699" y="1123"/>
                    </a:lnTo>
                    <a:lnTo>
                      <a:pt x="3704" y="1118"/>
                    </a:lnTo>
                    <a:lnTo>
                      <a:pt x="3709" y="1118"/>
                    </a:lnTo>
                    <a:lnTo>
                      <a:pt x="3714" y="1113"/>
                    </a:lnTo>
                    <a:lnTo>
                      <a:pt x="3729" y="1113"/>
                    </a:lnTo>
                    <a:lnTo>
                      <a:pt x="3729" y="1108"/>
                    </a:lnTo>
                    <a:lnTo>
                      <a:pt x="3743" y="1108"/>
                    </a:lnTo>
                    <a:lnTo>
                      <a:pt x="3743" y="1104"/>
                    </a:lnTo>
                    <a:lnTo>
                      <a:pt x="3753" y="1099"/>
                    </a:lnTo>
                    <a:lnTo>
                      <a:pt x="3758" y="1089"/>
                    </a:lnTo>
                    <a:lnTo>
                      <a:pt x="3767" y="1084"/>
                    </a:lnTo>
                    <a:lnTo>
                      <a:pt x="3772" y="1069"/>
                    </a:lnTo>
                    <a:lnTo>
                      <a:pt x="3772" y="1065"/>
                    </a:lnTo>
                    <a:lnTo>
                      <a:pt x="3777" y="1055"/>
                    </a:lnTo>
                    <a:lnTo>
                      <a:pt x="3772" y="1045"/>
                    </a:lnTo>
                    <a:lnTo>
                      <a:pt x="3772" y="1040"/>
                    </a:lnTo>
                    <a:lnTo>
                      <a:pt x="3767" y="1026"/>
                    </a:lnTo>
                    <a:lnTo>
                      <a:pt x="3758" y="997"/>
                    </a:lnTo>
                    <a:lnTo>
                      <a:pt x="3758" y="987"/>
                    </a:lnTo>
                    <a:lnTo>
                      <a:pt x="3743" y="977"/>
                    </a:lnTo>
                    <a:lnTo>
                      <a:pt x="3738" y="972"/>
                    </a:lnTo>
                    <a:lnTo>
                      <a:pt x="3704" y="972"/>
                    </a:lnTo>
                    <a:lnTo>
                      <a:pt x="3694" y="977"/>
                    </a:lnTo>
                    <a:lnTo>
                      <a:pt x="3685" y="982"/>
                    </a:lnTo>
                    <a:lnTo>
                      <a:pt x="3670" y="987"/>
                    </a:lnTo>
                    <a:lnTo>
                      <a:pt x="3665" y="987"/>
                    </a:lnTo>
                    <a:lnTo>
                      <a:pt x="3660" y="982"/>
                    </a:lnTo>
                    <a:lnTo>
                      <a:pt x="3656" y="977"/>
                    </a:lnTo>
                    <a:lnTo>
                      <a:pt x="3651" y="977"/>
                    </a:lnTo>
                    <a:lnTo>
                      <a:pt x="3651" y="967"/>
                    </a:lnTo>
                    <a:lnTo>
                      <a:pt x="3656" y="958"/>
                    </a:lnTo>
                    <a:lnTo>
                      <a:pt x="3660" y="953"/>
                    </a:lnTo>
                    <a:lnTo>
                      <a:pt x="3660" y="948"/>
                    </a:lnTo>
                    <a:lnTo>
                      <a:pt x="3665" y="943"/>
                    </a:lnTo>
                    <a:lnTo>
                      <a:pt x="3670" y="938"/>
                    </a:lnTo>
                    <a:lnTo>
                      <a:pt x="3680" y="928"/>
                    </a:lnTo>
                    <a:lnTo>
                      <a:pt x="3680" y="914"/>
                    </a:lnTo>
                    <a:lnTo>
                      <a:pt x="3675" y="914"/>
                    </a:lnTo>
                    <a:lnTo>
                      <a:pt x="3675" y="909"/>
                    </a:lnTo>
                    <a:lnTo>
                      <a:pt x="3690" y="909"/>
                    </a:lnTo>
                    <a:lnTo>
                      <a:pt x="3690" y="914"/>
                    </a:lnTo>
                    <a:lnTo>
                      <a:pt x="3694" y="924"/>
                    </a:lnTo>
                    <a:lnTo>
                      <a:pt x="3699" y="924"/>
                    </a:lnTo>
                    <a:lnTo>
                      <a:pt x="3704" y="928"/>
                    </a:lnTo>
                    <a:lnTo>
                      <a:pt x="3704" y="924"/>
                    </a:lnTo>
                    <a:lnTo>
                      <a:pt x="3714" y="924"/>
                    </a:lnTo>
                    <a:lnTo>
                      <a:pt x="3714" y="919"/>
                    </a:lnTo>
                    <a:lnTo>
                      <a:pt x="3719" y="919"/>
                    </a:lnTo>
                    <a:lnTo>
                      <a:pt x="3724" y="909"/>
                    </a:lnTo>
                    <a:lnTo>
                      <a:pt x="3729" y="899"/>
                    </a:lnTo>
                    <a:lnTo>
                      <a:pt x="3743" y="890"/>
                    </a:lnTo>
                    <a:lnTo>
                      <a:pt x="3748" y="885"/>
                    </a:lnTo>
                    <a:lnTo>
                      <a:pt x="3748" y="875"/>
                    </a:lnTo>
                    <a:lnTo>
                      <a:pt x="3753" y="870"/>
                    </a:lnTo>
                    <a:lnTo>
                      <a:pt x="3767" y="870"/>
                    </a:lnTo>
                    <a:lnTo>
                      <a:pt x="3767" y="860"/>
                    </a:lnTo>
                    <a:lnTo>
                      <a:pt x="3772" y="865"/>
                    </a:lnTo>
                    <a:lnTo>
                      <a:pt x="3777" y="864"/>
                    </a:lnTo>
                    <a:lnTo>
                      <a:pt x="3782" y="865"/>
                    </a:lnTo>
                    <a:lnTo>
                      <a:pt x="3782" y="860"/>
                    </a:lnTo>
                    <a:lnTo>
                      <a:pt x="3787" y="860"/>
                    </a:lnTo>
                    <a:lnTo>
                      <a:pt x="3787" y="851"/>
                    </a:lnTo>
                    <a:lnTo>
                      <a:pt x="3792" y="856"/>
                    </a:lnTo>
                    <a:lnTo>
                      <a:pt x="3797" y="856"/>
                    </a:lnTo>
                    <a:lnTo>
                      <a:pt x="3801" y="860"/>
                    </a:lnTo>
                    <a:lnTo>
                      <a:pt x="3801" y="865"/>
                    </a:lnTo>
                    <a:lnTo>
                      <a:pt x="3806" y="865"/>
                    </a:lnTo>
                    <a:lnTo>
                      <a:pt x="3806" y="860"/>
                    </a:lnTo>
                    <a:lnTo>
                      <a:pt x="3816" y="860"/>
                    </a:lnTo>
                    <a:lnTo>
                      <a:pt x="3821" y="874"/>
                    </a:lnTo>
                    <a:lnTo>
                      <a:pt x="3826" y="872"/>
                    </a:lnTo>
                    <a:lnTo>
                      <a:pt x="3821" y="860"/>
                    </a:lnTo>
                    <a:lnTo>
                      <a:pt x="3826" y="856"/>
                    </a:lnTo>
                    <a:lnTo>
                      <a:pt x="3828" y="853"/>
                    </a:lnTo>
                    <a:lnTo>
                      <a:pt x="3826" y="851"/>
                    </a:lnTo>
                    <a:lnTo>
                      <a:pt x="3831" y="846"/>
                    </a:lnTo>
                    <a:lnTo>
                      <a:pt x="3831" y="851"/>
                    </a:lnTo>
                    <a:lnTo>
                      <a:pt x="3835" y="851"/>
                    </a:lnTo>
                    <a:lnTo>
                      <a:pt x="3840" y="846"/>
                    </a:lnTo>
                    <a:lnTo>
                      <a:pt x="3840" y="851"/>
                    </a:lnTo>
                    <a:lnTo>
                      <a:pt x="3845" y="851"/>
                    </a:lnTo>
                    <a:lnTo>
                      <a:pt x="3850" y="856"/>
                    </a:lnTo>
                    <a:lnTo>
                      <a:pt x="3850" y="860"/>
                    </a:lnTo>
                    <a:lnTo>
                      <a:pt x="3845" y="865"/>
                    </a:lnTo>
                    <a:lnTo>
                      <a:pt x="3840" y="870"/>
                    </a:lnTo>
                    <a:lnTo>
                      <a:pt x="3835" y="870"/>
                    </a:lnTo>
                    <a:lnTo>
                      <a:pt x="3835" y="880"/>
                    </a:lnTo>
                    <a:lnTo>
                      <a:pt x="3840" y="885"/>
                    </a:lnTo>
                    <a:lnTo>
                      <a:pt x="3840" y="890"/>
                    </a:lnTo>
                    <a:lnTo>
                      <a:pt x="3845" y="894"/>
                    </a:lnTo>
                    <a:lnTo>
                      <a:pt x="3850" y="899"/>
                    </a:lnTo>
                    <a:lnTo>
                      <a:pt x="3855" y="899"/>
                    </a:lnTo>
                    <a:lnTo>
                      <a:pt x="3855" y="904"/>
                    </a:lnTo>
                    <a:lnTo>
                      <a:pt x="3860" y="904"/>
                    </a:lnTo>
                    <a:lnTo>
                      <a:pt x="3860" y="919"/>
                    </a:lnTo>
                    <a:lnTo>
                      <a:pt x="3865" y="928"/>
                    </a:lnTo>
                    <a:lnTo>
                      <a:pt x="3865" y="933"/>
                    </a:lnTo>
                    <a:lnTo>
                      <a:pt x="3860" y="928"/>
                    </a:lnTo>
                    <a:lnTo>
                      <a:pt x="3855" y="933"/>
                    </a:lnTo>
                    <a:lnTo>
                      <a:pt x="3860" y="933"/>
                    </a:lnTo>
                    <a:lnTo>
                      <a:pt x="3860" y="943"/>
                    </a:lnTo>
                    <a:lnTo>
                      <a:pt x="3850" y="948"/>
                    </a:lnTo>
                    <a:lnTo>
                      <a:pt x="3845" y="943"/>
                    </a:lnTo>
                    <a:lnTo>
                      <a:pt x="3845" y="948"/>
                    </a:lnTo>
                    <a:lnTo>
                      <a:pt x="3850" y="953"/>
                    </a:lnTo>
                    <a:lnTo>
                      <a:pt x="3855" y="953"/>
                    </a:lnTo>
                    <a:lnTo>
                      <a:pt x="3855" y="967"/>
                    </a:lnTo>
                    <a:lnTo>
                      <a:pt x="3865" y="963"/>
                    </a:lnTo>
                    <a:lnTo>
                      <a:pt x="3865" y="967"/>
                    </a:lnTo>
                    <a:lnTo>
                      <a:pt x="3874" y="967"/>
                    </a:lnTo>
                    <a:lnTo>
                      <a:pt x="3874" y="982"/>
                    </a:lnTo>
                    <a:lnTo>
                      <a:pt x="3879" y="987"/>
                    </a:lnTo>
                    <a:lnTo>
                      <a:pt x="3889" y="987"/>
                    </a:lnTo>
                    <a:lnTo>
                      <a:pt x="3894" y="992"/>
                    </a:lnTo>
                    <a:lnTo>
                      <a:pt x="3889" y="997"/>
                    </a:lnTo>
                    <a:lnTo>
                      <a:pt x="3889" y="1001"/>
                    </a:lnTo>
                    <a:lnTo>
                      <a:pt x="3894" y="1001"/>
                    </a:lnTo>
                    <a:lnTo>
                      <a:pt x="3899" y="997"/>
                    </a:lnTo>
                    <a:lnTo>
                      <a:pt x="3904" y="1001"/>
                    </a:lnTo>
                    <a:lnTo>
                      <a:pt x="3904" y="1016"/>
                    </a:lnTo>
                    <a:lnTo>
                      <a:pt x="3913" y="1016"/>
                    </a:lnTo>
                    <a:lnTo>
                      <a:pt x="3913" y="1035"/>
                    </a:lnTo>
                    <a:lnTo>
                      <a:pt x="3923" y="1026"/>
                    </a:lnTo>
                    <a:lnTo>
                      <a:pt x="3923" y="1035"/>
                    </a:lnTo>
                    <a:lnTo>
                      <a:pt x="3928" y="1031"/>
                    </a:lnTo>
                    <a:lnTo>
                      <a:pt x="3938" y="1031"/>
                    </a:lnTo>
                    <a:lnTo>
                      <a:pt x="3947" y="1040"/>
                    </a:lnTo>
                    <a:lnTo>
                      <a:pt x="3957" y="1045"/>
                    </a:lnTo>
                    <a:lnTo>
                      <a:pt x="3962" y="1045"/>
                    </a:lnTo>
                    <a:lnTo>
                      <a:pt x="3962" y="1050"/>
                    </a:lnTo>
                    <a:lnTo>
                      <a:pt x="3967" y="1050"/>
                    </a:lnTo>
                    <a:lnTo>
                      <a:pt x="3962" y="1060"/>
                    </a:lnTo>
                    <a:lnTo>
                      <a:pt x="3967" y="1060"/>
                    </a:lnTo>
                    <a:lnTo>
                      <a:pt x="3972" y="1055"/>
                    </a:lnTo>
                    <a:lnTo>
                      <a:pt x="3986" y="1060"/>
                    </a:lnTo>
                    <a:lnTo>
                      <a:pt x="3981" y="1065"/>
                    </a:lnTo>
                    <a:lnTo>
                      <a:pt x="3996" y="1060"/>
                    </a:lnTo>
                    <a:lnTo>
                      <a:pt x="4001" y="1065"/>
                    </a:lnTo>
                    <a:lnTo>
                      <a:pt x="4001" y="1055"/>
                    </a:lnTo>
                    <a:lnTo>
                      <a:pt x="4015" y="1060"/>
                    </a:lnTo>
                    <a:lnTo>
                      <a:pt x="4020" y="1065"/>
                    </a:lnTo>
                    <a:lnTo>
                      <a:pt x="4030" y="1069"/>
                    </a:lnTo>
                    <a:lnTo>
                      <a:pt x="4040" y="1084"/>
                    </a:lnTo>
                    <a:lnTo>
                      <a:pt x="4035" y="1094"/>
                    </a:lnTo>
                    <a:lnTo>
                      <a:pt x="4040" y="1104"/>
                    </a:lnTo>
                    <a:lnTo>
                      <a:pt x="4044" y="1094"/>
                    </a:lnTo>
                    <a:lnTo>
                      <a:pt x="4054" y="1104"/>
                    </a:lnTo>
                    <a:lnTo>
                      <a:pt x="4064" y="1104"/>
                    </a:lnTo>
                    <a:lnTo>
                      <a:pt x="4064" y="1113"/>
                    </a:lnTo>
                    <a:lnTo>
                      <a:pt x="4069" y="1118"/>
                    </a:lnTo>
                    <a:lnTo>
                      <a:pt x="4064" y="1123"/>
                    </a:lnTo>
                    <a:lnTo>
                      <a:pt x="4074" y="1128"/>
                    </a:lnTo>
                    <a:lnTo>
                      <a:pt x="4083" y="1138"/>
                    </a:lnTo>
                    <a:lnTo>
                      <a:pt x="4083" y="1133"/>
                    </a:lnTo>
                    <a:lnTo>
                      <a:pt x="4088" y="1133"/>
                    </a:lnTo>
                    <a:lnTo>
                      <a:pt x="4093" y="1142"/>
                    </a:lnTo>
                    <a:lnTo>
                      <a:pt x="4093" y="1147"/>
                    </a:lnTo>
                    <a:lnTo>
                      <a:pt x="4093" y="1147"/>
                    </a:lnTo>
                    <a:lnTo>
                      <a:pt x="4098" y="1157"/>
                    </a:lnTo>
                    <a:lnTo>
                      <a:pt x="4108" y="1167"/>
                    </a:lnTo>
                    <a:lnTo>
                      <a:pt x="4108" y="1201"/>
                    </a:lnTo>
                    <a:lnTo>
                      <a:pt x="4098" y="1206"/>
                    </a:lnTo>
                    <a:lnTo>
                      <a:pt x="4069" y="1210"/>
                    </a:lnTo>
                    <a:lnTo>
                      <a:pt x="4059" y="1215"/>
                    </a:lnTo>
                    <a:lnTo>
                      <a:pt x="4059" y="1235"/>
                    </a:lnTo>
                    <a:lnTo>
                      <a:pt x="4059" y="1244"/>
                    </a:lnTo>
                    <a:lnTo>
                      <a:pt x="4059" y="1249"/>
                    </a:lnTo>
                    <a:lnTo>
                      <a:pt x="4064" y="1254"/>
                    </a:lnTo>
                    <a:lnTo>
                      <a:pt x="4044" y="1274"/>
                    </a:lnTo>
                    <a:lnTo>
                      <a:pt x="4030" y="1283"/>
                    </a:lnTo>
                    <a:lnTo>
                      <a:pt x="4020" y="1288"/>
                    </a:lnTo>
                    <a:lnTo>
                      <a:pt x="4015" y="1298"/>
                    </a:lnTo>
                    <a:lnTo>
                      <a:pt x="4010" y="1293"/>
                    </a:lnTo>
                    <a:lnTo>
                      <a:pt x="4001" y="1298"/>
                    </a:lnTo>
                    <a:lnTo>
                      <a:pt x="3996" y="1298"/>
                    </a:lnTo>
                    <a:lnTo>
                      <a:pt x="3991" y="1303"/>
                    </a:lnTo>
                    <a:lnTo>
                      <a:pt x="3986" y="1293"/>
                    </a:lnTo>
                    <a:lnTo>
                      <a:pt x="3981" y="1298"/>
                    </a:lnTo>
                    <a:lnTo>
                      <a:pt x="3972" y="1293"/>
                    </a:lnTo>
                    <a:lnTo>
                      <a:pt x="3947" y="1283"/>
                    </a:lnTo>
                    <a:lnTo>
                      <a:pt x="3942" y="1288"/>
                    </a:lnTo>
                    <a:lnTo>
                      <a:pt x="3933" y="1283"/>
                    </a:lnTo>
                    <a:lnTo>
                      <a:pt x="3928" y="1332"/>
                    </a:lnTo>
                    <a:lnTo>
                      <a:pt x="3918" y="1351"/>
                    </a:lnTo>
                    <a:lnTo>
                      <a:pt x="3905" y="1357"/>
                    </a:lnTo>
                    <a:lnTo>
                      <a:pt x="3899" y="1376"/>
                    </a:lnTo>
                    <a:lnTo>
                      <a:pt x="3894" y="1400"/>
                    </a:lnTo>
                    <a:lnTo>
                      <a:pt x="3899" y="1424"/>
                    </a:lnTo>
                    <a:lnTo>
                      <a:pt x="3907" y="1432"/>
                    </a:lnTo>
                    <a:lnTo>
                      <a:pt x="3904" y="1429"/>
                    </a:lnTo>
                    <a:lnTo>
                      <a:pt x="3913" y="1439"/>
                    </a:lnTo>
                    <a:lnTo>
                      <a:pt x="3928" y="1444"/>
                    </a:lnTo>
                    <a:lnTo>
                      <a:pt x="3942" y="1463"/>
                    </a:lnTo>
                    <a:lnTo>
                      <a:pt x="3957" y="1497"/>
                    </a:lnTo>
                    <a:lnTo>
                      <a:pt x="3972" y="1531"/>
                    </a:lnTo>
                    <a:lnTo>
                      <a:pt x="3996" y="1551"/>
                    </a:lnTo>
                    <a:lnTo>
                      <a:pt x="4025" y="1570"/>
                    </a:lnTo>
                    <a:lnTo>
                      <a:pt x="4054" y="1585"/>
                    </a:lnTo>
                    <a:lnTo>
                      <a:pt x="4078" y="1599"/>
                    </a:lnTo>
                    <a:lnTo>
                      <a:pt x="4088" y="1624"/>
                    </a:lnTo>
                    <a:lnTo>
                      <a:pt x="4088" y="1653"/>
                    </a:lnTo>
                    <a:lnTo>
                      <a:pt x="4083" y="1672"/>
                    </a:lnTo>
                    <a:lnTo>
                      <a:pt x="4083" y="1687"/>
                    </a:lnTo>
                    <a:lnTo>
                      <a:pt x="4088" y="1711"/>
                    </a:lnTo>
                    <a:lnTo>
                      <a:pt x="4093" y="1731"/>
                    </a:lnTo>
                    <a:lnTo>
                      <a:pt x="4088" y="1745"/>
                    </a:lnTo>
                    <a:lnTo>
                      <a:pt x="4078" y="1765"/>
                    </a:lnTo>
                    <a:lnTo>
                      <a:pt x="4069" y="1779"/>
                    </a:lnTo>
                    <a:lnTo>
                      <a:pt x="4078" y="1799"/>
                    </a:lnTo>
                    <a:lnTo>
                      <a:pt x="4093" y="1803"/>
                    </a:lnTo>
                    <a:lnTo>
                      <a:pt x="4093" y="1818"/>
                    </a:lnTo>
                    <a:lnTo>
                      <a:pt x="4078" y="1847"/>
                    </a:lnTo>
                    <a:lnTo>
                      <a:pt x="4064" y="1867"/>
                    </a:lnTo>
                    <a:lnTo>
                      <a:pt x="4054" y="1891"/>
                    </a:lnTo>
                    <a:lnTo>
                      <a:pt x="4064" y="1910"/>
                    </a:lnTo>
                    <a:lnTo>
                      <a:pt x="4069" y="1915"/>
                    </a:lnTo>
                    <a:lnTo>
                      <a:pt x="4059" y="1915"/>
                    </a:lnTo>
                    <a:lnTo>
                      <a:pt x="4064" y="1920"/>
                    </a:lnTo>
                    <a:lnTo>
                      <a:pt x="4044" y="1925"/>
                    </a:lnTo>
                    <a:lnTo>
                      <a:pt x="4020" y="1925"/>
                    </a:lnTo>
                    <a:lnTo>
                      <a:pt x="4030" y="1940"/>
                    </a:lnTo>
                    <a:lnTo>
                      <a:pt x="3981" y="1940"/>
                    </a:lnTo>
                    <a:lnTo>
                      <a:pt x="3957" y="1930"/>
                    </a:lnTo>
                    <a:lnTo>
                      <a:pt x="3933" y="1935"/>
                    </a:lnTo>
                    <a:lnTo>
                      <a:pt x="3928" y="1940"/>
                    </a:lnTo>
                    <a:lnTo>
                      <a:pt x="3918" y="1944"/>
                    </a:lnTo>
                    <a:lnTo>
                      <a:pt x="3904" y="1949"/>
                    </a:lnTo>
                    <a:lnTo>
                      <a:pt x="3904" y="1948"/>
                    </a:lnTo>
                    <a:lnTo>
                      <a:pt x="3899" y="1949"/>
                    </a:lnTo>
                    <a:lnTo>
                      <a:pt x="3894" y="1964"/>
                    </a:lnTo>
                    <a:lnTo>
                      <a:pt x="3879" y="1969"/>
                    </a:lnTo>
                    <a:lnTo>
                      <a:pt x="3879" y="1964"/>
                    </a:lnTo>
                    <a:lnTo>
                      <a:pt x="3869" y="1959"/>
                    </a:lnTo>
                    <a:lnTo>
                      <a:pt x="3860" y="1969"/>
                    </a:lnTo>
                    <a:lnTo>
                      <a:pt x="3874" y="1978"/>
                    </a:lnTo>
                    <a:lnTo>
                      <a:pt x="3865" y="1988"/>
                    </a:lnTo>
                    <a:lnTo>
                      <a:pt x="3860" y="1978"/>
                    </a:lnTo>
                    <a:lnTo>
                      <a:pt x="3845" y="1978"/>
                    </a:lnTo>
                    <a:lnTo>
                      <a:pt x="3840" y="1998"/>
                    </a:lnTo>
                    <a:lnTo>
                      <a:pt x="3826" y="2022"/>
                    </a:lnTo>
                    <a:lnTo>
                      <a:pt x="3821" y="2032"/>
                    </a:lnTo>
                    <a:lnTo>
                      <a:pt x="3806" y="2032"/>
                    </a:lnTo>
                    <a:lnTo>
                      <a:pt x="3797" y="2027"/>
                    </a:lnTo>
                    <a:lnTo>
                      <a:pt x="3797" y="2022"/>
                    </a:lnTo>
                    <a:lnTo>
                      <a:pt x="3806" y="2022"/>
                    </a:lnTo>
                    <a:lnTo>
                      <a:pt x="3801" y="2012"/>
                    </a:lnTo>
                    <a:lnTo>
                      <a:pt x="3782" y="2012"/>
                    </a:lnTo>
                    <a:lnTo>
                      <a:pt x="3782" y="2061"/>
                    </a:lnTo>
                    <a:lnTo>
                      <a:pt x="3777" y="2061"/>
                    </a:lnTo>
                    <a:lnTo>
                      <a:pt x="3772" y="2056"/>
                    </a:lnTo>
                    <a:lnTo>
                      <a:pt x="3763" y="2061"/>
                    </a:lnTo>
                    <a:lnTo>
                      <a:pt x="3763" y="2051"/>
                    </a:lnTo>
                    <a:lnTo>
                      <a:pt x="3753" y="2056"/>
                    </a:lnTo>
                    <a:lnTo>
                      <a:pt x="3753" y="2066"/>
                    </a:lnTo>
                    <a:lnTo>
                      <a:pt x="3763" y="2076"/>
                    </a:lnTo>
                    <a:lnTo>
                      <a:pt x="3753" y="2081"/>
                    </a:lnTo>
                    <a:lnTo>
                      <a:pt x="3743" y="2071"/>
                    </a:lnTo>
                    <a:lnTo>
                      <a:pt x="3738" y="2076"/>
                    </a:lnTo>
                    <a:lnTo>
                      <a:pt x="3733" y="2081"/>
                    </a:lnTo>
                    <a:lnTo>
                      <a:pt x="3738" y="2081"/>
                    </a:lnTo>
                    <a:lnTo>
                      <a:pt x="3743" y="2090"/>
                    </a:lnTo>
                    <a:lnTo>
                      <a:pt x="3748" y="2095"/>
                    </a:lnTo>
                    <a:lnTo>
                      <a:pt x="3738" y="2100"/>
                    </a:lnTo>
                    <a:lnTo>
                      <a:pt x="3738" y="2105"/>
                    </a:lnTo>
                    <a:lnTo>
                      <a:pt x="3733" y="2105"/>
                    </a:lnTo>
                    <a:lnTo>
                      <a:pt x="3724" y="2110"/>
                    </a:lnTo>
                    <a:lnTo>
                      <a:pt x="3719" y="2115"/>
                    </a:lnTo>
                    <a:lnTo>
                      <a:pt x="3714" y="2119"/>
                    </a:lnTo>
                    <a:lnTo>
                      <a:pt x="3714" y="2129"/>
                    </a:lnTo>
                    <a:lnTo>
                      <a:pt x="3709" y="2129"/>
                    </a:lnTo>
                    <a:lnTo>
                      <a:pt x="3699" y="2139"/>
                    </a:lnTo>
                    <a:lnTo>
                      <a:pt x="3699" y="2168"/>
                    </a:lnTo>
                    <a:lnTo>
                      <a:pt x="3709" y="2192"/>
                    </a:lnTo>
                    <a:lnTo>
                      <a:pt x="3714" y="2212"/>
                    </a:lnTo>
                    <a:lnTo>
                      <a:pt x="3709" y="2226"/>
                    </a:lnTo>
                    <a:lnTo>
                      <a:pt x="3699" y="2251"/>
                    </a:lnTo>
                    <a:lnTo>
                      <a:pt x="3712" y="2260"/>
                    </a:lnTo>
                    <a:lnTo>
                      <a:pt x="3714" y="2260"/>
                    </a:lnTo>
                    <a:lnTo>
                      <a:pt x="3719" y="2265"/>
                    </a:lnTo>
                    <a:lnTo>
                      <a:pt x="3743" y="2270"/>
                    </a:lnTo>
                    <a:lnTo>
                      <a:pt x="3763" y="2280"/>
                    </a:lnTo>
                    <a:lnTo>
                      <a:pt x="3772" y="2304"/>
                    </a:lnTo>
                    <a:lnTo>
                      <a:pt x="3772" y="2328"/>
                    </a:lnTo>
                    <a:lnTo>
                      <a:pt x="3767" y="2358"/>
                    </a:lnTo>
                    <a:lnTo>
                      <a:pt x="3777" y="2392"/>
                    </a:lnTo>
                    <a:lnTo>
                      <a:pt x="3792" y="2401"/>
                    </a:lnTo>
                    <a:lnTo>
                      <a:pt x="3801" y="2421"/>
                    </a:lnTo>
                    <a:lnTo>
                      <a:pt x="3806" y="2435"/>
                    </a:lnTo>
                    <a:lnTo>
                      <a:pt x="3821" y="2450"/>
                    </a:lnTo>
                    <a:lnTo>
                      <a:pt x="3850" y="2450"/>
                    </a:lnTo>
                    <a:lnTo>
                      <a:pt x="3879" y="2455"/>
                    </a:lnTo>
                    <a:lnTo>
                      <a:pt x="3894" y="2469"/>
                    </a:lnTo>
                    <a:lnTo>
                      <a:pt x="3904" y="2474"/>
                    </a:lnTo>
                    <a:lnTo>
                      <a:pt x="3904" y="2474"/>
                    </a:lnTo>
                    <a:lnTo>
                      <a:pt x="3904" y="2474"/>
                    </a:lnTo>
                    <a:lnTo>
                      <a:pt x="3913" y="2479"/>
                    </a:lnTo>
                    <a:lnTo>
                      <a:pt x="3913" y="2481"/>
                    </a:lnTo>
                    <a:lnTo>
                      <a:pt x="3918" y="2484"/>
                    </a:lnTo>
                    <a:lnTo>
                      <a:pt x="3942" y="2484"/>
                    </a:lnTo>
                    <a:lnTo>
                      <a:pt x="3962" y="2499"/>
                    </a:lnTo>
                    <a:lnTo>
                      <a:pt x="3972" y="2518"/>
                    </a:lnTo>
                    <a:lnTo>
                      <a:pt x="3991" y="2537"/>
                    </a:lnTo>
                    <a:lnTo>
                      <a:pt x="4015" y="2542"/>
                    </a:lnTo>
                    <a:lnTo>
                      <a:pt x="4040" y="2533"/>
                    </a:lnTo>
                    <a:lnTo>
                      <a:pt x="4059" y="2523"/>
                    </a:lnTo>
                    <a:lnTo>
                      <a:pt x="4083" y="2533"/>
                    </a:lnTo>
                    <a:lnTo>
                      <a:pt x="4103" y="2533"/>
                    </a:lnTo>
                    <a:lnTo>
                      <a:pt x="4117" y="2518"/>
                    </a:lnTo>
                    <a:lnTo>
                      <a:pt x="4127" y="2494"/>
                    </a:lnTo>
                    <a:lnTo>
                      <a:pt x="4127" y="2465"/>
                    </a:lnTo>
                    <a:lnTo>
                      <a:pt x="4147" y="2445"/>
                    </a:lnTo>
                    <a:lnTo>
                      <a:pt x="4161" y="2469"/>
                    </a:lnTo>
                    <a:lnTo>
                      <a:pt x="4176" y="2479"/>
                    </a:lnTo>
                    <a:lnTo>
                      <a:pt x="4190" y="2489"/>
                    </a:lnTo>
                    <a:lnTo>
                      <a:pt x="4185" y="2518"/>
                    </a:lnTo>
                    <a:lnTo>
                      <a:pt x="4166" y="2528"/>
                    </a:lnTo>
                    <a:lnTo>
                      <a:pt x="4151" y="2552"/>
                    </a:lnTo>
                    <a:lnTo>
                      <a:pt x="4151" y="2567"/>
                    </a:lnTo>
                    <a:lnTo>
                      <a:pt x="4171" y="2581"/>
                    </a:lnTo>
                    <a:lnTo>
                      <a:pt x="4190" y="2586"/>
                    </a:lnTo>
                    <a:lnTo>
                      <a:pt x="4210" y="2601"/>
                    </a:lnTo>
                    <a:lnTo>
                      <a:pt x="4229" y="2601"/>
                    </a:lnTo>
                    <a:lnTo>
                      <a:pt x="4244" y="2606"/>
                    </a:lnTo>
                    <a:lnTo>
                      <a:pt x="4249" y="2620"/>
                    </a:lnTo>
                    <a:lnTo>
                      <a:pt x="4254" y="2635"/>
                    </a:lnTo>
                    <a:lnTo>
                      <a:pt x="4239" y="2644"/>
                    </a:lnTo>
                    <a:lnTo>
                      <a:pt x="4229" y="2654"/>
                    </a:lnTo>
                    <a:lnTo>
                      <a:pt x="4234" y="2669"/>
                    </a:lnTo>
                    <a:lnTo>
                      <a:pt x="4244" y="2688"/>
                    </a:lnTo>
                    <a:lnTo>
                      <a:pt x="4244" y="2703"/>
                    </a:lnTo>
                    <a:lnTo>
                      <a:pt x="4249" y="2732"/>
                    </a:lnTo>
                    <a:lnTo>
                      <a:pt x="4244" y="2751"/>
                    </a:lnTo>
                    <a:lnTo>
                      <a:pt x="4249" y="2776"/>
                    </a:lnTo>
                    <a:lnTo>
                      <a:pt x="4254" y="2785"/>
                    </a:lnTo>
                    <a:lnTo>
                      <a:pt x="4273" y="2800"/>
                    </a:lnTo>
                    <a:lnTo>
                      <a:pt x="4288" y="2824"/>
                    </a:lnTo>
                    <a:lnTo>
                      <a:pt x="4292" y="2849"/>
                    </a:lnTo>
                    <a:lnTo>
                      <a:pt x="4292" y="2878"/>
                    </a:lnTo>
                    <a:lnTo>
                      <a:pt x="4278" y="2883"/>
                    </a:lnTo>
                    <a:lnTo>
                      <a:pt x="4258" y="2897"/>
                    </a:lnTo>
                    <a:lnTo>
                      <a:pt x="4244" y="2897"/>
                    </a:lnTo>
                    <a:lnTo>
                      <a:pt x="4244" y="2946"/>
                    </a:lnTo>
                    <a:lnTo>
                      <a:pt x="4249" y="2965"/>
                    </a:lnTo>
                    <a:lnTo>
                      <a:pt x="4244" y="2980"/>
                    </a:lnTo>
                    <a:lnTo>
                      <a:pt x="4239" y="2994"/>
                    </a:lnTo>
                    <a:lnTo>
                      <a:pt x="4234" y="3024"/>
                    </a:lnTo>
                    <a:lnTo>
                      <a:pt x="4234" y="3043"/>
                    </a:lnTo>
                    <a:lnTo>
                      <a:pt x="4215" y="3053"/>
                    </a:lnTo>
                    <a:lnTo>
                      <a:pt x="4200" y="3058"/>
                    </a:lnTo>
                    <a:lnTo>
                      <a:pt x="4195" y="3077"/>
                    </a:lnTo>
                    <a:lnTo>
                      <a:pt x="4195" y="3087"/>
                    </a:lnTo>
                    <a:lnTo>
                      <a:pt x="4190" y="3101"/>
                    </a:lnTo>
                    <a:lnTo>
                      <a:pt x="4171" y="3121"/>
                    </a:lnTo>
                    <a:lnTo>
                      <a:pt x="4156" y="3126"/>
                    </a:lnTo>
                    <a:lnTo>
                      <a:pt x="4151" y="3155"/>
                    </a:lnTo>
                    <a:lnTo>
                      <a:pt x="4151" y="3174"/>
                    </a:lnTo>
                    <a:lnTo>
                      <a:pt x="4147" y="3189"/>
                    </a:lnTo>
                    <a:lnTo>
                      <a:pt x="4147" y="3199"/>
                    </a:lnTo>
                    <a:lnTo>
                      <a:pt x="4127" y="3199"/>
                    </a:lnTo>
                    <a:lnTo>
                      <a:pt x="4113" y="3203"/>
                    </a:lnTo>
                    <a:lnTo>
                      <a:pt x="4103" y="3194"/>
                    </a:lnTo>
                    <a:lnTo>
                      <a:pt x="4088" y="3189"/>
                    </a:lnTo>
                    <a:lnTo>
                      <a:pt x="4069" y="3189"/>
                    </a:lnTo>
                    <a:lnTo>
                      <a:pt x="4054" y="3194"/>
                    </a:lnTo>
                    <a:lnTo>
                      <a:pt x="4035" y="3194"/>
                    </a:lnTo>
                    <a:lnTo>
                      <a:pt x="4030" y="3199"/>
                    </a:lnTo>
                    <a:lnTo>
                      <a:pt x="4040" y="3242"/>
                    </a:lnTo>
                    <a:lnTo>
                      <a:pt x="4049" y="3271"/>
                    </a:lnTo>
                    <a:lnTo>
                      <a:pt x="4074" y="3291"/>
                    </a:lnTo>
                    <a:lnTo>
                      <a:pt x="4074" y="3306"/>
                    </a:lnTo>
                    <a:lnTo>
                      <a:pt x="4069" y="3325"/>
                    </a:lnTo>
                    <a:lnTo>
                      <a:pt x="4074" y="3344"/>
                    </a:lnTo>
                    <a:lnTo>
                      <a:pt x="4083" y="3359"/>
                    </a:lnTo>
                    <a:lnTo>
                      <a:pt x="4093" y="3374"/>
                    </a:lnTo>
                    <a:lnTo>
                      <a:pt x="4108" y="3383"/>
                    </a:lnTo>
                    <a:lnTo>
                      <a:pt x="4117" y="3403"/>
                    </a:lnTo>
                    <a:lnTo>
                      <a:pt x="4113" y="3422"/>
                    </a:lnTo>
                    <a:lnTo>
                      <a:pt x="4103" y="3437"/>
                    </a:lnTo>
                    <a:lnTo>
                      <a:pt x="4093" y="3451"/>
                    </a:lnTo>
                    <a:lnTo>
                      <a:pt x="4093" y="3505"/>
                    </a:lnTo>
                    <a:lnTo>
                      <a:pt x="4069" y="3524"/>
                    </a:lnTo>
                    <a:lnTo>
                      <a:pt x="4049" y="3544"/>
                    </a:lnTo>
                    <a:lnTo>
                      <a:pt x="4083" y="3583"/>
                    </a:lnTo>
                    <a:lnTo>
                      <a:pt x="4108" y="3617"/>
                    </a:lnTo>
                    <a:lnTo>
                      <a:pt x="4142" y="3656"/>
                    </a:lnTo>
                    <a:lnTo>
                      <a:pt x="4151" y="3665"/>
                    </a:lnTo>
                    <a:lnTo>
                      <a:pt x="4166" y="3685"/>
                    </a:lnTo>
                    <a:lnTo>
                      <a:pt x="4195" y="3719"/>
                    </a:lnTo>
                    <a:lnTo>
                      <a:pt x="4195" y="3748"/>
                    </a:lnTo>
                    <a:lnTo>
                      <a:pt x="4205" y="3753"/>
                    </a:lnTo>
                    <a:lnTo>
                      <a:pt x="4224" y="3772"/>
                    </a:lnTo>
                    <a:lnTo>
                      <a:pt x="4224" y="3821"/>
                    </a:lnTo>
                    <a:lnTo>
                      <a:pt x="4234" y="3835"/>
                    </a:lnTo>
                    <a:lnTo>
                      <a:pt x="4224" y="3860"/>
                    </a:lnTo>
                    <a:lnTo>
                      <a:pt x="4205" y="3874"/>
                    </a:lnTo>
                    <a:lnTo>
                      <a:pt x="4190" y="3884"/>
                    </a:lnTo>
                    <a:lnTo>
                      <a:pt x="4181" y="3903"/>
                    </a:lnTo>
                    <a:lnTo>
                      <a:pt x="4176" y="3928"/>
                    </a:lnTo>
                    <a:lnTo>
                      <a:pt x="4195" y="3957"/>
                    </a:lnTo>
                    <a:lnTo>
                      <a:pt x="4219" y="3991"/>
                    </a:lnTo>
                    <a:lnTo>
                      <a:pt x="4229" y="4025"/>
                    </a:lnTo>
                    <a:lnTo>
                      <a:pt x="4239" y="4049"/>
                    </a:lnTo>
                    <a:lnTo>
                      <a:pt x="4244" y="4069"/>
                    </a:lnTo>
                    <a:lnTo>
                      <a:pt x="4254" y="4088"/>
                    </a:lnTo>
                    <a:lnTo>
                      <a:pt x="4234" y="4093"/>
                    </a:lnTo>
                    <a:lnTo>
                      <a:pt x="4224" y="4103"/>
                    </a:lnTo>
                    <a:lnTo>
                      <a:pt x="4219" y="4112"/>
                    </a:lnTo>
                    <a:lnTo>
                      <a:pt x="4219" y="4127"/>
                    </a:lnTo>
                    <a:lnTo>
                      <a:pt x="4210" y="4127"/>
                    </a:lnTo>
                    <a:lnTo>
                      <a:pt x="4200" y="4142"/>
                    </a:lnTo>
                    <a:lnTo>
                      <a:pt x="4200" y="4166"/>
                    </a:lnTo>
                    <a:lnTo>
                      <a:pt x="4219" y="4190"/>
                    </a:lnTo>
                    <a:lnTo>
                      <a:pt x="4224" y="4205"/>
                    </a:lnTo>
                    <a:lnTo>
                      <a:pt x="4224" y="4258"/>
                    </a:lnTo>
                    <a:lnTo>
                      <a:pt x="4234" y="4273"/>
                    </a:lnTo>
                    <a:lnTo>
                      <a:pt x="4254" y="4287"/>
                    </a:lnTo>
                    <a:lnTo>
                      <a:pt x="4278" y="4278"/>
                    </a:lnTo>
                    <a:lnTo>
                      <a:pt x="4297" y="4283"/>
                    </a:lnTo>
                    <a:lnTo>
                      <a:pt x="4312" y="4302"/>
                    </a:lnTo>
                    <a:lnTo>
                      <a:pt x="4326" y="4317"/>
                    </a:lnTo>
                    <a:lnTo>
                      <a:pt x="4346" y="4331"/>
                    </a:lnTo>
                    <a:lnTo>
                      <a:pt x="4360" y="4336"/>
                    </a:lnTo>
                    <a:lnTo>
                      <a:pt x="4365" y="4351"/>
                    </a:lnTo>
                    <a:lnTo>
                      <a:pt x="4365" y="4360"/>
                    </a:lnTo>
                    <a:lnTo>
                      <a:pt x="4351" y="4370"/>
                    </a:lnTo>
                    <a:lnTo>
                      <a:pt x="4336" y="4370"/>
                    </a:lnTo>
                    <a:lnTo>
                      <a:pt x="4326" y="4375"/>
                    </a:lnTo>
                    <a:lnTo>
                      <a:pt x="4331" y="4385"/>
                    </a:lnTo>
                    <a:lnTo>
                      <a:pt x="4356" y="4390"/>
                    </a:lnTo>
                    <a:lnTo>
                      <a:pt x="4375" y="4399"/>
                    </a:lnTo>
                    <a:lnTo>
                      <a:pt x="4390" y="4414"/>
                    </a:lnTo>
                    <a:lnTo>
                      <a:pt x="4394" y="4424"/>
                    </a:lnTo>
                    <a:lnTo>
                      <a:pt x="4399" y="4443"/>
                    </a:lnTo>
                    <a:lnTo>
                      <a:pt x="4399" y="4458"/>
                    </a:lnTo>
                    <a:lnTo>
                      <a:pt x="4394" y="4472"/>
                    </a:lnTo>
                    <a:lnTo>
                      <a:pt x="4404" y="4511"/>
                    </a:lnTo>
                    <a:lnTo>
                      <a:pt x="4404" y="4530"/>
                    </a:lnTo>
                    <a:lnTo>
                      <a:pt x="4380" y="4555"/>
                    </a:lnTo>
                    <a:lnTo>
                      <a:pt x="4351" y="4569"/>
                    </a:lnTo>
                    <a:lnTo>
                      <a:pt x="4341" y="4589"/>
                    </a:lnTo>
                    <a:lnTo>
                      <a:pt x="4331" y="4599"/>
                    </a:lnTo>
                    <a:lnTo>
                      <a:pt x="4331" y="4613"/>
                    </a:lnTo>
                    <a:lnTo>
                      <a:pt x="4346" y="4623"/>
                    </a:lnTo>
                    <a:lnTo>
                      <a:pt x="4346" y="4642"/>
                    </a:lnTo>
                    <a:lnTo>
                      <a:pt x="4351" y="4657"/>
                    </a:lnTo>
                    <a:lnTo>
                      <a:pt x="4341" y="4671"/>
                    </a:lnTo>
                    <a:lnTo>
                      <a:pt x="4331" y="4681"/>
                    </a:lnTo>
                    <a:lnTo>
                      <a:pt x="4336" y="4696"/>
                    </a:lnTo>
                    <a:lnTo>
                      <a:pt x="4365" y="4701"/>
                    </a:lnTo>
                    <a:lnTo>
                      <a:pt x="4394" y="4710"/>
                    </a:lnTo>
                    <a:lnTo>
                      <a:pt x="4424" y="4706"/>
                    </a:lnTo>
                    <a:lnTo>
                      <a:pt x="4453" y="4701"/>
                    </a:lnTo>
                    <a:lnTo>
                      <a:pt x="4472" y="4706"/>
                    </a:lnTo>
                    <a:lnTo>
                      <a:pt x="4472" y="4720"/>
                    </a:lnTo>
                    <a:lnTo>
                      <a:pt x="4463" y="4735"/>
                    </a:lnTo>
                    <a:lnTo>
                      <a:pt x="4453" y="4740"/>
                    </a:lnTo>
                    <a:lnTo>
                      <a:pt x="4467" y="4744"/>
                    </a:lnTo>
                    <a:lnTo>
                      <a:pt x="4482" y="4749"/>
                    </a:lnTo>
                    <a:lnTo>
                      <a:pt x="4492" y="4769"/>
                    </a:lnTo>
                    <a:lnTo>
                      <a:pt x="4497" y="4774"/>
                    </a:lnTo>
                    <a:lnTo>
                      <a:pt x="4516" y="4783"/>
                    </a:lnTo>
                    <a:lnTo>
                      <a:pt x="4540" y="4764"/>
                    </a:lnTo>
                    <a:lnTo>
                      <a:pt x="4565" y="4754"/>
                    </a:lnTo>
                    <a:lnTo>
                      <a:pt x="4579" y="4764"/>
                    </a:lnTo>
                    <a:lnTo>
                      <a:pt x="4589" y="4769"/>
                    </a:lnTo>
                    <a:lnTo>
                      <a:pt x="4594" y="4783"/>
                    </a:lnTo>
                    <a:lnTo>
                      <a:pt x="4613" y="4783"/>
                    </a:lnTo>
                    <a:lnTo>
                      <a:pt x="4618" y="4798"/>
                    </a:lnTo>
                    <a:lnTo>
                      <a:pt x="4618" y="4856"/>
                    </a:lnTo>
                    <a:lnTo>
                      <a:pt x="4623" y="4871"/>
                    </a:lnTo>
                    <a:lnTo>
                      <a:pt x="4623" y="4890"/>
                    </a:lnTo>
                    <a:lnTo>
                      <a:pt x="4603" y="4910"/>
                    </a:lnTo>
                    <a:lnTo>
                      <a:pt x="4599" y="4924"/>
                    </a:lnTo>
                    <a:lnTo>
                      <a:pt x="4608" y="4953"/>
                    </a:lnTo>
                    <a:lnTo>
                      <a:pt x="4613" y="4968"/>
                    </a:lnTo>
                    <a:lnTo>
                      <a:pt x="4608" y="4987"/>
                    </a:lnTo>
                    <a:lnTo>
                      <a:pt x="4613" y="5012"/>
                    </a:lnTo>
                    <a:lnTo>
                      <a:pt x="4618" y="5036"/>
                    </a:lnTo>
                    <a:lnTo>
                      <a:pt x="4618" y="5070"/>
                    </a:lnTo>
                    <a:lnTo>
                      <a:pt x="4608" y="5080"/>
                    </a:lnTo>
                    <a:lnTo>
                      <a:pt x="4608" y="5109"/>
                    </a:lnTo>
                    <a:lnTo>
                      <a:pt x="4603" y="5133"/>
                    </a:lnTo>
                    <a:lnTo>
                      <a:pt x="4574" y="5153"/>
                    </a:lnTo>
                    <a:lnTo>
                      <a:pt x="4545" y="5172"/>
                    </a:lnTo>
                    <a:lnTo>
                      <a:pt x="4521" y="5192"/>
                    </a:lnTo>
                    <a:lnTo>
                      <a:pt x="4501" y="5206"/>
                    </a:lnTo>
                    <a:lnTo>
                      <a:pt x="4482" y="5211"/>
                    </a:lnTo>
                    <a:lnTo>
                      <a:pt x="4472" y="5221"/>
                    </a:lnTo>
                    <a:lnTo>
                      <a:pt x="4463" y="5235"/>
                    </a:lnTo>
                    <a:lnTo>
                      <a:pt x="4458" y="5260"/>
                    </a:lnTo>
                    <a:lnTo>
                      <a:pt x="4458" y="5279"/>
                    </a:lnTo>
                    <a:lnTo>
                      <a:pt x="4453" y="5299"/>
                    </a:lnTo>
                    <a:lnTo>
                      <a:pt x="4443" y="5313"/>
                    </a:lnTo>
                    <a:lnTo>
                      <a:pt x="4433" y="5323"/>
                    </a:lnTo>
                    <a:lnTo>
                      <a:pt x="4419" y="5333"/>
                    </a:lnTo>
                    <a:lnTo>
                      <a:pt x="4409" y="5337"/>
                    </a:lnTo>
                    <a:lnTo>
                      <a:pt x="4409" y="5357"/>
                    </a:lnTo>
                    <a:lnTo>
                      <a:pt x="4424" y="5371"/>
                    </a:lnTo>
                    <a:lnTo>
                      <a:pt x="4438" y="5376"/>
                    </a:lnTo>
                    <a:lnTo>
                      <a:pt x="4448" y="5386"/>
                    </a:lnTo>
                    <a:lnTo>
                      <a:pt x="4453" y="5396"/>
                    </a:lnTo>
                    <a:lnTo>
                      <a:pt x="4458" y="5415"/>
                    </a:lnTo>
                    <a:lnTo>
                      <a:pt x="4458" y="5430"/>
                    </a:lnTo>
                    <a:lnTo>
                      <a:pt x="4467" y="5444"/>
                    </a:lnTo>
                    <a:lnTo>
                      <a:pt x="4487" y="5439"/>
                    </a:lnTo>
                    <a:lnTo>
                      <a:pt x="4497" y="5449"/>
                    </a:lnTo>
                    <a:lnTo>
                      <a:pt x="4482" y="5503"/>
                    </a:lnTo>
                    <a:lnTo>
                      <a:pt x="4487" y="5522"/>
                    </a:lnTo>
                    <a:lnTo>
                      <a:pt x="4472" y="5537"/>
                    </a:lnTo>
                    <a:lnTo>
                      <a:pt x="4472" y="5551"/>
                    </a:lnTo>
                    <a:lnTo>
                      <a:pt x="4482" y="5571"/>
                    </a:lnTo>
                    <a:lnTo>
                      <a:pt x="4487" y="5580"/>
                    </a:lnTo>
                    <a:lnTo>
                      <a:pt x="4477" y="5605"/>
                    </a:lnTo>
                    <a:lnTo>
                      <a:pt x="4463" y="5615"/>
                    </a:lnTo>
                    <a:lnTo>
                      <a:pt x="4463" y="5629"/>
                    </a:lnTo>
                    <a:lnTo>
                      <a:pt x="4453" y="5653"/>
                    </a:lnTo>
                    <a:lnTo>
                      <a:pt x="4438" y="5668"/>
                    </a:lnTo>
                    <a:lnTo>
                      <a:pt x="4419" y="5678"/>
                    </a:lnTo>
                    <a:lnTo>
                      <a:pt x="4399" y="5712"/>
                    </a:lnTo>
                    <a:lnTo>
                      <a:pt x="4385" y="5721"/>
                    </a:lnTo>
                    <a:lnTo>
                      <a:pt x="4375" y="5731"/>
                    </a:lnTo>
                    <a:lnTo>
                      <a:pt x="4370" y="5741"/>
                    </a:lnTo>
                    <a:lnTo>
                      <a:pt x="4351" y="5755"/>
                    </a:lnTo>
                    <a:lnTo>
                      <a:pt x="4341" y="5755"/>
                    </a:lnTo>
                    <a:lnTo>
                      <a:pt x="4341" y="5770"/>
                    </a:lnTo>
                    <a:lnTo>
                      <a:pt x="4331" y="5785"/>
                    </a:lnTo>
                    <a:lnTo>
                      <a:pt x="4322" y="5799"/>
                    </a:lnTo>
                    <a:lnTo>
                      <a:pt x="4322" y="5814"/>
                    </a:lnTo>
                    <a:lnTo>
                      <a:pt x="4312" y="5838"/>
                    </a:lnTo>
                    <a:lnTo>
                      <a:pt x="4302" y="5858"/>
                    </a:lnTo>
                    <a:lnTo>
                      <a:pt x="4283" y="5877"/>
                    </a:lnTo>
                    <a:lnTo>
                      <a:pt x="4244" y="5911"/>
                    </a:lnTo>
                    <a:lnTo>
                      <a:pt x="4224" y="5930"/>
                    </a:lnTo>
                    <a:lnTo>
                      <a:pt x="4210" y="5950"/>
                    </a:lnTo>
                    <a:lnTo>
                      <a:pt x="4123" y="5869"/>
                    </a:lnTo>
                    <a:lnTo>
                      <a:pt x="4098" y="5810"/>
                    </a:lnTo>
                    <a:lnTo>
                      <a:pt x="4067" y="5758"/>
                    </a:lnTo>
                    <a:lnTo>
                      <a:pt x="4036" y="5713"/>
                    </a:lnTo>
                    <a:lnTo>
                      <a:pt x="4009" y="5715"/>
                    </a:lnTo>
                    <a:lnTo>
                      <a:pt x="3990" y="5723"/>
                    </a:lnTo>
                    <a:lnTo>
                      <a:pt x="3945" y="5754"/>
                    </a:lnTo>
                    <a:lnTo>
                      <a:pt x="3919" y="5769"/>
                    </a:lnTo>
                    <a:lnTo>
                      <a:pt x="3899" y="5771"/>
                    </a:lnTo>
                    <a:lnTo>
                      <a:pt x="3878" y="5773"/>
                    </a:lnTo>
                    <a:lnTo>
                      <a:pt x="3864" y="5760"/>
                    </a:lnTo>
                    <a:lnTo>
                      <a:pt x="3819" y="5703"/>
                    </a:lnTo>
                    <a:lnTo>
                      <a:pt x="3788" y="5658"/>
                    </a:lnTo>
                    <a:lnTo>
                      <a:pt x="3752" y="5627"/>
                    </a:lnTo>
                    <a:lnTo>
                      <a:pt x="3723" y="5608"/>
                    </a:lnTo>
                    <a:lnTo>
                      <a:pt x="3702" y="5590"/>
                    </a:lnTo>
                    <a:lnTo>
                      <a:pt x="3675" y="5592"/>
                    </a:lnTo>
                    <a:lnTo>
                      <a:pt x="3648" y="5594"/>
                    </a:lnTo>
                    <a:lnTo>
                      <a:pt x="3615" y="5603"/>
                    </a:lnTo>
                    <a:lnTo>
                      <a:pt x="3586" y="5585"/>
                    </a:lnTo>
                    <a:lnTo>
                      <a:pt x="3570" y="5559"/>
                    </a:lnTo>
                    <a:lnTo>
                      <a:pt x="3532" y="5501"/>
                    </a:lnTo>
                    <a:lnTo>
                      <a:pt x="3516" y="5475"/>
                    </a:lnTo>
                    <a:lnTo>
                      <a:pt x="3494" y="5450"/>
                    </a:lnTo>
                    <a:lnTo>
                      <a:pt x="3479" y="5431"/>
                    </a:lnTo>
                    <a:lnTo>
                      <a:pt x="3459" y="5433"/>
                    </a:lnTo>
                    <a:lnTo>
                      <a:pt x="3418" y="5436"/>
                    </a:lnTo>
                    <a:lnTo>
                      <a:pt x="3379" y="5452"/>
                    </a:lnTo>
                    <a:lnTo>
                      <a:pt x="3334" y="5483"/>
                    </a:lnTo>
                    <a:lnTo>
                      <a:pt x="3282" y="5514"/>
                    </a:lnTo>
                    <a:lnTo>
                      <a:pt x="3238" y="5551"/>
                    </a:lnTo>
                    <a:lnTo>
                      <a:pt x="3185" y="5576"/>
                    </a:lnTo>
                    <a:lnTo>
                      <a:pt x="3140" y="5600"/>
                    </a:lnTo>
                    <a:lnTo>
                      <a:pt x="3086" y="5611"/>
                    </a:lnTo>
                    <a:lnTo>
                      <a:pt x="3017" y="5589"/>
                    </a:lnTo>
                    <a:lnTo>
                      <a:pt x="2962" y="5580"/>
                    </a:lnTo>
                    <a:lnTo>
                      <a:pt x="2914" y="5577"/>
                    </a:lnTo>
                    <a:lnTo>
                      <a:pt x="2874" y="5580"/>
                    </a:lnTo>
                    <a:lnTo>
                      <a:pt x="2814" y="5591"/>
                    </a:lnTo>
                    <a:lnTo>
                      <a:pt x="2786" y="5587"/>
                    </a:lnTo>
                    <a:lnTo>
                      <a:pt x="2759" y="5582"/>
                    </a:lnTo>
                    <a:lnTo>
                      <a:pt x="2730" y="5564"/>
                    </a:lnTo>
                    <a:lnTo>
                      <a:pt x="2715" y="5538"/>
                    </a:lnTo>
                    <a:lnTo>
                      <a:pt x="2696" y="5472"/>
                    </a:lnTo>
                    <a:lnTo>
                      <a:pt x="2671" y="5406"/>
                    </a:lnTo>
                    <a:lnTo>
                      <a:pt x="2655" y="5380"/>
                    </a:lnTo>
                    <a:lnTo>
                      <a:pt x="2626" y="5355"/>
                    </a:lnTo>
                    <a:lnTo>
                      <a:pt x="2612" y="5349"/>
                    </a:lnTo>
                    <a:lnTo>
                      <a:pt x="2591" y="5344"/>
                    </a:lnTo>
                    <a:lnTo>
                      <a:pt x="2551" y="5354"/>
                    </a:lnTo>
                    <a:lnTo>
                      <a:pt x="2505" y="5365"/>
                    </a:lnTo>
                    <a:lnTo>
                      <a:pt x="2491" y="5366"/>
                    </a:lnTo>
                    <a:lnTo>
                      <a:pt x="2471" y="5367"/>
                    </a:lnTo>
                    <a:lnTo>
                      <a:pt x="2456" y="5348"/>
                    </a:lnTo>
                    <a:lnTo>
                      <a:pt x="2441" y="5322"/>
                    </a:lnTo>
                    <a:lnTo>
                      <a:pt x="2423" y="5269"/>
                    </a:lnTo>
                    <a:lnTo>
                      <a:pt x="2405" y="5210"/>
                    </a:lnTo>
                    <a:lnTo>
                      <a:pt x="2390" y="5191"/>
                    </a:lnTo>
                    <a:lnTo>
                      <a:pt x="2368" y="5179"/>
                    </a:lnTo>
                    <a:lnTo>
                      <a:pt x="2340" y="5167"/>
                    </a:lnTo>
                    <a:lnTo>
                      <a:pt x="2313" y="5169"/>
                    </a:lnTo>
                    <a:lnTo>
                      <a:pt x="2260" y="5174"/>
                    </a:lnTo>
                    <a:lnTo>
                      <a:pt x="2207" y="5191"/>
                    </a:lnTo>
                    <a:lnTo>
                      <a:pt x="2180" y="5193"/>
                    </a:lnTo>
                    <a:lnTo>
                      <a:pt x="2152" y="5182"/>
                    </a:lnTo>
                    <a:lnTo>
                      <a:pt x="2061" y="5148"/>
                    </a:lnTo>
                    <a:lnTo>
                      <a:pt x="1977" y="5108"/>
                    </a:lnTo>
                    <a:lnTo>
                      <a:pt x="1904" y="5052"/>
                    </a:lnTo>
                    <a:lnTo>
                      <a:pt x="1827" y="5011"/>
                    </a:lnTo>
                    <a:lnTo>
                      <a:pt x="1786" y="5007"/>
                    </a:lnTo>
                    <a:lnTo>
                      <a:pt x="1745" y="5004"/>
                    </a:lnTo>
                    <a:lnTo>
                      <a:pt x="1665" y="5017"/>
                    </a:lnTo>
                    <a:lnTo>
                      <a:pt x="1624" y="5013"/>
                    </a:lnTo>
                    <a:lnTo>
                      <a:pt x="1596" y="5002"/>
                    </a:lnTo>
                    <a:lnTo>
                      <a:pt x="1581" y="4989"/>
                    </a:lnTo>
                    <a:lnTo>
                      <a:pt x="1566" y="4970"/>
                    </a:lnTo>
                    <a:lnTo>
                      <a:pt x="1562" y="4923"/>
                    </a:lnTo>
                    <a:lnTo>
                      <a:pt x="1559" y="4883"/>
                    </a:lnTo>
                    <a:lnTo>
                      <a:pt x="1516" y="4845"/>
                    </a:lnTo>
                    <a:lnTo>
                      <a:pt x="1479" y="4807"/>
                    </a:lnTo>
                    <a:lnTo>
                      <a:pt x="1442" y="4770"/>
                    </a:lnTo>
                    <a:lnTo>
                      <a:pt x="1418" y="4724"/>
                    </a:lnTo>
                    <a:lnTo>
                      <a:pt x="1409" y="4691"/>
                    </a:lnTo>
                    <a:lnTo>
                      <a:pt x="1406" y="4651"/>
                    </a:lnTo>
                    <a:lnTo>
                      <a:pt x="1399" y="4563"/>
                    </a:lnTo>
                    <a:lnTo>
                      <a:pt x="1402" y="4522"/>
                    </a:lnTo>
                    <a:lnTo>
                      <a:pt x="1400" y="4495"/>
                    </a:lnTo>
                    <a:lnTo>
                      <a:pt x="1391" y="4469"/>
                    </a:lnTo>
                    <a:lnTo>
                      <a:pt x="1376" y="4450"/>
                    </a:lnTo>
                    <a:lnTo>
                      <a:pt x="1320" y="4420"/>
                    </a:lnTo>
                    <a:lnTo>
                      <a:pt x="1276" y="4383"/>
                    </a:lnTo>
                    <a:lnTo>
                      <a:pt x="1246" y="4338"/>
                    </a:lnTo>
                    <a:lnTo>
                      <a:pt x="1222" y="4299"/>
                    </a:lnTo>
                    <a:lnTo>
                      <a:pt x="1199" y="4260"/>
                    </a:lnTo>
                    <a:lnTo>
                      <a:pt x="1183" y="4234"/>
                    </a:lnTo>
                    <a:lnTo>
                      <a:pt x="1162" y="4222"/>
                    </a:lnTo>
                    <a:lnTo>
                      <a:pt x="1129" y="4232"/>
                    </a:lnTo>
                    <a:lnTo>
                      <a:pt x="1123" y="4239"/>
                    </a:lnTo>
                    <a:lnTo>
                      <a:pt x="1117" y="4253"/>
                    </a:lnTo>
                    <a:lnTo>
                      <a:pt x="1126" y="4279"/>
                    </a:lnTo>
                    <a:lnTo>
                      <a:pt x="1129" y="4320"/>
                    </a:lnTo>
                    <a:lnTo>
                      <a:pt x="1124" y="4347"/>
                    </a:lnTo>
                    <a:lnTo>
                      <a:pt x="1104" y="4349"/>
                    </a:lnTo>
                    <a:lnTo>
                      <a:pt x="1083" y="4344"/>
                    </a:lnTo>
                    <a:lnTo>
                      <a:pt x="1055" y="4332"/>
                    </a:lnTo>
                    <a:lnTo>
                      <a:pt x="1035" y="4334"/>
                    </a:lnTo>
                    <a:lnTo>
                      <a:pt x="1010" y="4356"/>
                    </a:lnTo>
                    <a:lnTo>
                      <a:pt x="999" y="4384"/>
                    </a:lnTo>
                    <a:lnTo>
                      <a:pt x="980" y="4413"/>
                    </a:lnTo>
                    <a:lnTo>
                      <a:pt x="955" y="4428"/>
                    </a:lnTo>
                    <a:lnTo>
                      <a:pt x="928" y="4430"/>
                    </a:lnTo>
                    <a:lnTo>
                      <a:pt x="906" y="4418"/>
                    </a:lnTo>
                    <a:lnTo>
                      <a:pt x="878" y="4400"/>
                    </a:lnTo>
                    <a:lnTo>
                      <a:pt x="856" y="4375"/>
                    </a:lnTo>
                    <a:lnTo>
                      <a:pt x="826" y="4343"/>
                    </a:lnTo>
                    <a:lnTo>
                      <a:pt x="789" y="4306"/>
                    </a:lnTo>
                    <a:lnTo>
                      <a:pt x="746" y="4275"/>
                    </a:lnTo>
                    <a:lnTo>
                      <a:pt x="690" y="4252"/>
                    </a:lnTo>
                    <a:lnTo>
                      <a:pt x="689" y="4232"/>
                    </a:lnTo>
                    <a:lnTo>
                      <a:pt x="694" y="4211"/>
                    </a:lnTo>
                    <a:lnTo>
                      <a:pt x="713" y="4196"/>
                    </a:lnTo>
                    <a:lnTo>
                      <a:pt x="732" y="4181"/>
                    </a:lnTo>
                    <a:lnTo>
                      <a:pt x="751" y="4166"/>
                    </a:lnTo>
                    <a:lnTo>
                      <a:pt x="763" y="4145"/>
                    </a:lnTo>
                    <a:lnTo>
                      <a:pt x="768" y="4124"/>
                    </a:lnTo>
                    <a:lnTo>
                      <a:pt x="759" y="4091"/>
                    </a:lnTo>
                    <a:lnTo>
                      <a:pt x="709" y="4061"/>
                    </a:lnTo>
                    <a:lnTo>
                      <a:pt x="673" y="4037"/>
                    </a:lnTo>
                    <a:lnTo>
                      <a:pt x="590" y="4009"/>
                    </a:lnTo>
                    <a:lnTo>
                      <a:pt x="521" y="4001"/>
                    </a:lnTo>
                    <a:lnTo>
                      <a:pt x="454" y="4006"/>
                    </a:lnTo>
                    <a:lnTo>
                      <a:pt x="387" y="4012"/>
                    </a:lnTo>
                    <a:lnTo>
                      <a:pt x="319" y="4017"/>
                    </a:lnTo>
                    <a:lnTo>
                      <a:pt x="259" y="4022"/>
                    </a:lnTo>
                    <a:lnTo>
                      <a:pt x="190" y="4007"/>
                    </a:lnTo>
                    <a:lnTo>
                      <a:pt x="161" y="3989"/>
                    </a:lnTo>
                    <a:lnTo>
                      <a:pt x="138" y="3956"/>
                    </a:lnTo>
                    <a:lnTo>
                      <a:pt x="122" y="3924"/>
                    </a:lnTo>
                    <a:lnTo>
                      <a:pt x="100" y="3892"/>
                    </a:lnTo>
                    <a:lnTo>
                      <a:pt x="78" y="3880"/>
                    </a:lnTo>
                    <a:lnTo>
                      <a:pt x="44" y="3876"/>
                    </a:lnTo>
                    <a:lnTo>
                      <a:pt x="17" y="3871"/>
                    </a:lnTo>
                    <a:lnTo>
                      <a:pt x="2" y="3852"/>
                    </a:lnTo>
                    <a:lnTo>
                      <a:pt x="0" y="3832"/>
                    </a:lnTo>
                    <a:lnTo>
                      <a:pt x="11" y="3797"/>
                    </a:lnTo>
                    <a:lnTo>
                      <a:pt x="101" y="3711"/>
                    </a:lnTo>
                    <a:lnTo>
                      <a:pt x="125" y="3675"/>
                    </a:lnTo>
                    <a:lnTo>
                      <a:pt x="156" y="3632"/>
                    </a:lnTo>
                    <a:lnTo>
                      <a:pt x="193" y="3582"/>
                    </a:lnTo>
                    <a:lnTo>
                      <a:pt x="209" y="3526"/>
                    </a:lnTo>
                    <a:lnTo>
                      <a:pt x="224" y="3464"/>
                    </a:lnTo>
                    <a:lnTo>
                      <a:pt x="213" y="3404"/>
                    </a:lnTo>
                    <a:lnTo>
                      <a:pt x="194" y="3344"/>
                    </a:lnTo>
                    <a:lnTo>
                      <a:pt x="176" y="3285"/>
                    </a:lnTo>
                    <a:lnTo>
                      <a:pt x="131" y="3228"/>
                    </a:lnTo>
                    <a:lnTo>
                      <a:pt x="258" y="3213"/>
                    </a:lnTo>
                    <a:lnTo>
                      <a:pt x="258" y="3218"/>
                    </a:lnTo>
                    <a:lnTo>
                      <a:pt x="267" y="3213"/>
                    </a:lnTo>
                    <a:lnTo>
                      <a:pt x="277" y="3199"/>
                    </a:lnTo>
                    <a:lnTo>
                      <a:pt x="282" y="3189"/>
                    </a:lnTo>
                    <a:lnTo>
                      <a:pt x="292" y="3179"/>
                    </a:lnTo>
                    <a:lnTo>
                      <a:pt x="311" y="3174"/>
                    </a:lnTo>
                    <a:lnTo>
                      <a:pt x="311" y="3140"/>
                    </a:lnTo>
                    <a:lnTo>
                      <a:pt x="326" y="3140"/>
                    </a:lnTo>
                    <a:lnTo>
                      <a:pt x="340" y="3121"/>
                    </a:lnTo>
                    <a:lnTo>
                      <a:pt x="345" y="3116"/>
                    </a:lnTo>
                    <a:lnTo>
                      <a:pt x="350" y="3116"/>
                    </a:lnTo>
                    <a:lnTo>
                      <a:pt x="360" y="3116"/>
                    </a:lnTo>
                    <a:lnTo>
                      <a:pt x="365" y="3106"/>
                    </a:lnTo>
                    <a:lnTo>
                      <a:pt x="379" y="3087"/>
                    </a:lnTo>
                    <a:lnTo>
                      <a:pt x="404" y="3067"/>
                    </a:lnTo>
                    <a:lnTo>
                      <a:pt x="418" y="3067"/>
                    </a:lnTo>
                    <a:lnTo>
                      <a:pt x="428" y="3077"/>
                    </a:lnTo>
                    <a:lnTo>
                      <a:pt x="433" y="3082"/>
                    </a:lnTo>
                    <a:lnTo>
                      <a:pt x="438" y="3062"/>
                    </a:lnTo>
                    <a:lnTo>
                      <a:pt x="433" y="3033"/>
                    </a:lnTo>
                    <a:lnTo>
                      <a:pt x="452" y="3024"/>
                    </a:lnTo>
                    <a:lnTo>
                      <a:pt x="457" y="3009"/>
                    </a:lnTo>
                    <a:lnTo>
                      <a:pt x="472" y="2999"/>
                    </a:lnTo>
                    <a:lnTo>
                      <a:pt x="486" y="2985"/>
                    </a:lnTo>
                    <a:lnTo>
                      <a:pt x="501" y="2985"/>
                    </a:lnTo>
                    <a:lnTo>
                      <a:pt x="515" y="2990"/>
                    </a:lnTo>
                    <a:lnTo>
                      <a:pt x="530" y="2990"/>
                    </a:lnTo>
                    <a:lnTo>
                      <a:pt x="549" y="2980"/>
                    </a:lnTo>
                    <a:lnTo>
                      <a:pt x="574" y="2975"/>
                    </a:lnTo>
                    <a:lnTo>
                      <a:pt x="593" y="2965"/>
                    </a:lnTo>
                    <a:lnTo>
                      <a:pt x="613" y="2951"/>
                    </a:lnTo>
                    <a:lnTo>
                      <a:pt x="632" y="2941"/>
                    </a:lnTo>
                    <a:lnTo>
                      <a:pt x="642" y="2951"/>
                    </a:lnTo>
                    <a:lnTo>
                      <a:pt x="661" y="2960"/>
                    </a:lnTo>
                    <a:lnTo>
                      <a:pt x="681" y="2960"/>
                    </a:lnTo>
                    <a:lnTo>
                      <a:pt x="700" y="2946"/>
                    </a:lnTo>
                    <a:lnTo>
                      <a:pt x="720" y="2941"/>
                    </a:lnTo>
                    <a:lnTo>
                      <a:pt x="744" y="2941"/>
                    </a:lnTo>
                    <a:lnTo>
                      <a:pt x="749" y="2931"/>
                    </a:lnTo>
                    <a:lnTo>
                      <a:pt x="758" y="2917"/>
                    </a:lnTo>
                    <a:lnTo>
                      <a:pt x="778" y="2912"/>
                    </a:lnTo>
                    <a:lnTo>
                      <a:pt x="792" y="2912"/>
                    </a:lnTo>
                    <a:lnTo>
                      <a:pt x="817" y="2917"/>
                    </a:lnTo>
                    <a:lnTo>
                      <a:pt x="841" y="2907"/>
                    </a:lnTo>
                    <a:lnTo>
                      <a:pt x="851" y="2907"/>
                    </a:lnTo>
                    <a:lnTo>
                      <a:pt x="870" y="2897"/>
                    </a:lnTo>
                    <a:lnTo>
                      <a:pt x="875" y="2883"/>
                    </a:lnTo>
                    <a:lnTo>
                      <a:pt x="880" y="2863"/>
                    </a:lnTo>
                    <a:lnTo>
                      <a:pt x="890" y="2815"/>
                    </a:lnTo>
                    <a:lnTo>
                      <a:pt x="914" y="2810"/>
                    </a:lnTo>
                    <a:lnTo>
                      <a:pt x="924" y="2805"/>
                    </a:lnTo>
                    <a:lnTo>
                      <a:pt x="929" y="2795"/>
                    </a:lnTo>
                    <a:lnTo>
                      <a:pt x="953" y="2776"/>
                    </a:lnTo>
                    <a:lnTo>
                      <a:pt x="963" y="2776"/>
                    </a:lnTo>
                    <a:lnTo>
                      <a:pt x="982" y="2771"/>
                    </a:lnTo>
                    <a:lnTo>
                      <a:pt x="1016" y="2756"/>
                    </a:lnTo>
                    <a:lnTo>
                      <a:pt x="1031" y="2742"/>
                    </a:lnTo>
                    <a:lnTo>
                      <a:pt x="1045" y="2742"/>
                    </a:lnTo>
                    <a:lnTo>
                      <a:pt x="1060" y="2727"/>
                    </a:lnTo>
                    <a:lnTo>
                      <a:pt x="1070" y="2727"/>
                    </a:lnTo>
                    <a:lnTo>
                      <a:pt x="1094" y="2727"/>
                    </a:lnTo>
                    <a:lnTo>
                      <a:pt x="1118" y="2722"/>
                    </a:lnTo>
                    <a:lnTo>
                      <a:pt x="1142" y="2708"/>
                    </a:lnTo>
                    <a:lnTo>
                      <a:pt x="1152" y="2688"/>
                    </a:lnTo>
                    <a:lnTo>
                      <a:pt x="1147" y="2654"/>
                    </a:lnTo>
                    <a:lnTo>
                      <a:pt x="1138" y="2640"/>
                    </a:lnTo>
                    <a:lnTo>
                      <a:pt x="1118" y="2635"/>
                    </a:lnTo>
                    <a:lnTo>
                      <a:pt x="1108" y="2620"/>
                    </a:lnTo>
                    <a:lnTo>
                      <a:pt x="1123" y="2615"/>
                    </a:lnTo>
                    <a:lnTo>
                      <a:pt x="1128" y="2610"/>
                    </a:lnTo>
                    <a:lnTo>
                      <a:pt x="1138" y="2601"/>
                    </a:lnTo>
                    <a:lnTo>
                      <a:pt x="1147" y="2596"/>
                    </a:lnTo>
                    <a:lnTo>
                      <a:pt x="1167" y="2606"/>
                    </a:lnTo>
                    <a:lnTo>
                      <a:pt x="1176" y="2615"/>
                    </a:lnTo>
                    <a:lnTo>
                      <a:pt x="1186" y="2620"/>
                    </a:lnTo>
                    <a:lnTo>
                      <a:pt x="1201" y="2615"/>
                    </a:lnTo>
                    <a:lnTo>
                      <a:pt x="1201" y="2571"/>
                    </a:lnTo>
                    <a:lnTo>
                      <a:pt x="1186" y="2557"/>
                    </a:lnTo>
                    <a:lnTo>
                      <a:pt x="1181" y="2537"/>
                    </a:lnTo>
                    <a:lnTo>
                      <a:pt x="1201" y="2518"/>
                    </a:lnTo>
                    <a:lnTo>
                      <a:pt x="1211" y="2499"/>
                    </a:lnTo>
                    <a:lnTo>
                      <a:pt x="1211" y="2474"/>
                    </a:lnTo>
                    <a:lnTo>
                      <a:pt x="1176" y="2465"/>
                    </a:lnTo>
                    <a:lnTo>
                      <a:pt x="1147" y="2469"/>
                    </a:lnTo>
                    <a:lnTo>
                      <a:pt x="1128" y="2460"/>
                    </a:lnTo>
                    <a:lnTo>
                      <a:pt x="1118" y="2460"/>
                    </a:lnTo>
                    <a:lnTo>
                      <a:pt x="1104" y="2435"/>
                    </a:lnTo>
                    <a:lnTo>
                      <a:pt x="1094" y="2416"/>
                    </a:lnTo>
                    <a:lnTo>
                      <a:pt x="1099" y="2401"/>
                    </a:lnTo>
                    <a:lnTo>
                      <a:pt x="1104" y="2372"/>
                    </a:lnTo>
                    <a:lnTo>
                      <a:pt x="1113" y="2343"/>
                    </a:lnTo>
                    <a:lnTo>
                      <a:pt x="1123" y="2309"/>
                    </a:lnTo>
                    <a:lnTo>
                      <a:pt x="1128" y="2290"/>
                    </a:lnTo>
                    <a:lnTo>
                      <a:pt x="1138" y="2270"/>
                    </a:lnTo>
                    <a:lnTo>
                      <a:pt x="1157" y="2260"/>
                    </a:lnTo>
                    <a:lnTo>
                      <a:pt x="1176" y="2241"/>
                    </a:lnTo>
                    <a:lnTo>
                      <a:pt x="1181" y="2222"/>
                    </a:lnTo>
                    <a:lnTo>
                      <a:pt x="1211" y="2207"/>
                    </a:lnTo>
                    <a:lnTo>
                      <a:pt x="1225" y="2202"/>
                    </a:lnTo>
                    <a:lnTo>
                      <a:pt x="1245" y="2178"/>
                    </a:lnTo>
                    <a:lnTo>
                      <a:pt x="1245" y="2153"/>
                    </a:lnTo>
                    <a:lnTo>
                      <a:pt x="1235" y="2129"/>
                    </a:lnTo>
                    <a:lnTo>
                      <a:pt x="1240" y="2115"/>
                    </a:lnTo>
                    <a:lnTo>
                      <a:pt x="1254" y="2090"/>
                    </a:lnTo>
                    <a:lnTo>
                      <a:pt x="1230" y="2066"/>
                    </a:lnTo>
                    <a:lnTo>
                      <a:pt x="1240" y="2042"/>
                    </a:lnTo>
                    <a:lnTo>
                      <a:pt x="1220" y="2022"/>
                    </a:lnTo>
                    <a:lnTo>
                      <a:pt x="1206" y="2012"/>
                    </a:lnTo>
                    <a:lnTo>
                      <a:pt x="1186" y="2012"/>
                    </a:lnTo>
                    <a:lnTo>
                      <a:pt x="1172" y="1983"/>
                    </a:lnTo>
                    <a:lnTo>
                      <a:pt x="1162" y="1959"/>
                    </a:lnTo>
                    <a:lnTo>
                      <a:pt x="1152" y="1949"/>
                    </a:lnTo>
                    <a:lnTo>
                      <a:pt x="1138" y="1964"/>
                    </a:lnTo>
                    <a:lnTo>
                      <a:pt x="1108" y="1949"/>
                    </a:lnTo>
                    <a:lnTo>
                      <a:pt x="1108" y="1935"/>
                    </a:lnTo>
                    <a:lnTo>
                      <a:pt x="1118" y="1925"/>
                    </a:lnTo>
                    <a:lnTo>
                      <a:pt x="1113" y="1901"/>
                    </a:lnTo>
                    <a:lnTo>
                      <a:pt x="1118" y="1881"/>
                    </a:lnTo>
                    <a:lnTo>
                      <a:pt x="1133" y="1876"/>
                    </a:lnTo>
                    <a:lnTo>
                      <a:pt x="1142" y="1867"/>
                    </a:lnTo>
                    <a:lnTo>
                      <a:pt x="1162" y="1862"/>
                    </a:lnTo>
                    <a:lnTo>
                      <a:pt x="1176" y="1847"/>
                    </a:lnTo>
                    <a:lnTo>
                      <a:pt x="1211" y="1842"/>
                    </a:lnTo>
                    <a:lnTo>
                      <a:pt x="1220" y="1828"/>
                    </a:lnTo>
                    <a:lnTo>
                      <a:pt x="1220" y="1803"/>
                    </a:lnTo>
                    <a:lnTo>
                      <a:pt x="1235" y="1794"/>
                    </a:lnTo>
                    <a:lnTo>
                      <a:pt x="1240" y="1799"/>
                    </a:lnTo>
                    <a:lnTo>
                      <a:pt x="1245" y="1799"/>
                    </a:lnTo>
                    <a:lnTo>
                      <a:pt x="1245" y="1794"/>
                    </a:lnTo>
                    <a:lnTo>
                      <a:pt x="1249" y="1799"/>
                    </a:lnTo>
                    <a:lnTo>
                      <a:pt x="1259" y="1803"/>
                    </a:lnTo>
                    <a:lnTo>
                      <a:pt x="1264" y="1803"/>
                    </a:lnTo>
                    <a:lnTo>
                      <a:pt x="1264" y="1813"/>
                    </a:lnTo>
                    <a:lnTo>
                      <a:pt x="1269" y="1823"/>
                    </a:lnTo>
                    <a:lnTo>
                      <a:pt x="1269" y="1828"/>
                    </a:lnTo>
                    <a:lnTo>
                      <a:pt x="1279" y="1842"/>
                    </a:lnTo>
                    <a:lnTo>
                      <a:pt x="1293" y="1857"/>
                    </a:lnTo>
                    <a:lnTo>
                      <a:pt x="1303" y="1872"/>
                    </a:lnTo>
                    <a:lnTo>
                      <a:pt x="1317" y="1881"/>
                    </a:lnTo>
                    <a:lnTo>
                      <a:pt x="1322" y="1886"/>
                    </a:lnTo>
                    <a:lnTo>
                      <a:pt x="1337" y="1896"/>
                    </a:lnTo>
                    <a:lnTo>
                      <a:pt x="1342" y="1901"/>
                    </a:lnTo>
                    <a:lnTo>
                      <a:pt x="1352" y="1906"/>
                    </a:lnTo>
                    <a:lnTo>
                      <a:pt x="1356" y="1910"/>
                    </a:lnTo>
                    <a:lnTo>
                      <a:pt x="1366" y="1915"/>
                    </a:lnTo>
                    <a:lnTo>
                      <a:pt x="1366" y="1920"/>
                    </a:lnTo>
                    <a:lnTo>
                      <a:pt x="1376" y="1925"/>
                    </a:lnTo>
                    <a:lnTo>
                      <a:pt x="1381" y="1930"/>
                    </a:lnTo>
                    <a:lnTo>
                      <a:pt x="1390" y="1935"/>
                    </a:lnTo>
                    <a:lnTo>
                      <a:pt x="1400" y="1940"/>
                    </a:lnTo>
                    <a:lnTo>
                      <a:pt x="1405" y="1944"/>
                    </a:lnTo>
                    <a:lnTo>
                      <a:pt x="1410" y="1944"/>
                    </a:lnTo>
                    <a:lnTo>
                      <a:pt x="1415" y="1954"/>
                    </a:lnTo>
                    <a:lnTo>
                      <a:pt x="1420" y="1959"/>
                    </a:lnTo>
                    <a:lnTo>
                      <a:pt x="1420" y="1964"/>
                    </a:lnTo>
                    <a:lnTo>
                      <a:pt x="1424" y="1969"/>
                    </a:lnTo>
                    <a:lnTo>
                      <a:pt x="1429" y="1983"/>
                    </a:lnTo>
                    <a:lnTo>
                      <a:pt x="1429" y="1988"/>
                    </a:lnTo>
                    <a:lnTo>
                      <a:pt x="1439" y="1998"/>
                    </a:lnTo>
                    <a:lnTo>
                      <a:pt x="1444" y="2012"/>
                    </a:lnTo>
                    <a:lnTo>
                      <a:pt x="1449" y="2027"/>
                    </a:lnTo>
                    <a:lnTo>
                      <a:pt x="1449" y="2047"/>
                    </a:lnTo>
                    <a:lnTo>
                      <a:pt x="1444" y="2047"/>
                    </a:lnTo>
                    <a:lnTo>
                      <a:pt x="1444" y="2027"/>
                    </a:lnTo>
                    <a:lnTo>
                      <a:pt x="1439" y="2022"/>
                    </a:lnTo>
                    <a:lnTo>
                      <a:pt x="1434" y="2003"/>
                    </a:lnTo>
                    <a:lnTo>
                      <a:pt x="1429" y="1998"/>
                    </a:lnTo>
                    <a:lnTo>
                      <a:pt x="1424" y="1993"/>
                    </a:lnTo>
                    <a:lnTo>
                      <a:pt x="1420" y="1978"/>
                    </a:lnTo>
                    <a:lnTo>
                      <a:pt x="1417" y="1974"/>
                    </a:lnTo>
                    <a:lnTo>
                      <a:pt x="1410" y="1964"/>
                    </a:lnTo>
                    <a:lnTo>
                      <a:pt x="1405" y="1954"/>
                    </a:lnTo>
                    <a:lnTo>
                      <a:pt x="1405" y="1949"/>
                    </a:lnTo>
                    <a:lnTo>
                      <a:pt x="1400" y="1954"/>
                    </a:lnTo>
                    <a:lnTo>
                      <a:pt x="1395" y="1949"/>
                    </a:lnTo>
                    <a:lnTo>
                      <a:pt x="1390" y="1944"/>
                    </a:lnTo>
                    <a:lnTo>
                      <a:pt x="1386" y="1944"/>
                    </a:lnTo>
                    <a:lnTo>
                      <a:pt x="1386" y="1949"/>
                    </a:lnTo>
                    <a:lnTo>
                      <a:pt x="1381" y="1949"/>
                    </a:lnTo>
                    <a:lnTo>
                      <a:pt x="1381" y="1944"/>
                    </a:lnTo>
                    <a:lnTo>
                      <a:pt x="1376" y="1944"/>
                    </a:lnTo>
                    <a:lnTo>
                      <a:pt x="1376" y="1940"/>
                    </a:lnTo>
                    <a:lnTo>
                      <a:pt x="1371" y="1935"/>
                    </a:lnTo>
                    <a:lnTo>
                      <a:pt x="1376" y="1930"/>
                    </a:lnTo>
                    <a:lnTo>
                      <a:pt x="1366" y="1930"/>
                    </a:lnTo>
                    <a:lnTo>
                      <a:pt x="1361" y="1925"/>
                    </a:lnTo>
                    <a:lnTo>
                      <a:pt x="1361" y="1930"/>
                    </a:lnTo>
                    <a:lnTo>
                      <a:pt x="1356" y="1925"/>
                    </a:lnTo>
                    <a:lnTo>
                      <a:pt x="1356" y="1925"/>
                    </a:lnTo>
                    <a:lnTo>
                      <a:pt x="1352" y="1925"/>
                    </a:lnTo>
                    <a:lnTo>
                      <a:pt x="1352" y="1920"/>
                    </a:lnTo>
                    <a:lnTo>
                      <a:pt x="1342" y="1920"/>
                    </a:lnTo>
                    <a:lnTo>
                      <a:pt x="1347" y="1915"/>
                    </a:lnTo>
                    <a:lnTo>
                      <a:pt x="1347" y="1910"/>
                    </a:lnTo>
                    <a:lnTo>
                      <a:pt x="1337" y="1910"/>
                    </a:lnTo>
                    <a:lnTo>
                      <a:pt x="1337" y="1906"/>
                    </a:lnTo>
                    <a:lnTo>
                      <a:pt x="1332" y="1906"/>
                    </a:lnTo>
                    <a:lnTo>
                      <a:pt x="1332" y="1910"/>
                    </a:lnTo>
                    <a:lnTo>
                      <a:pt x="1337" y="1915"/>
                    </a:lnTo>
                    <a:lnTo>
                      <a:pt x="1332" y="1925"/>
                    </a:lnTo>
                    <a:lnTo>
                      <a:pt x="1337" y="1925"/>
                    </a:lnTo>
                    <a:lnTo>
                      <a:pt x="1342" y="1930"/>
                    </a:lnTo>
                    <a:lnTo>
                      <a:pt x="1342" y="1940"/>
                    </a:lnTo>
                    <a:lnTo>
                      <a:pt x="1347" y="1944"/>
                    </a:lnTo>
                    <a:lnTo>
                      <a:pt x="1352" y="1940"/>
                    </a:lnTo>
                    <a:lnTo>
                      <a:pt x="1361" y="1944"/>
                    </a:lnTo>
                    <a:lnTo>
                      <a:pt x="1366" y="1949"/>
                    </a:lnTo>
                    <a:lnTo>
                      <a:pt x="1376" y="1954"/>
                    </a:lnTo>
                    <a:lnTo>
                      <a:pt x="1376" y="1959"/>
                    </a:lnTo>
                    <a:lnTo>
                      <a:pt x="1376" y="1959"/>
                    </a:lnTo>
                    <a:lnTo>
                      <a:pt x="1376" y="1964"/>
                    </a:lnTo>
                    <a:lnTo>
                      <a:pt x="1386" y="1964"/>
                    </a:lnTo>
                    <a:lnTo>
                      <a:pt x="1386" y="1969"/>
                    </a:lnTo>
                    <a:lnTo>
                      <a:pt x="1386" y="1969"/>
                    </a:lnTo>
                    <a:lnTo>
                      <a:pt x="1390" y="1974"/>
                    </a:lnTo>
                    <a:lnTo>
                      <a:pt x="1400" y="1983"/>
                    </a:lnTo>
                    <a:lnTo>
                      <a:pt x="1400" y="1993"/>
                    </a:lnTo>
                    <a:lnTo>
                      <a:pt x="1405" y="1998"/>
                    </a:lnTo>
                    <a:lnTo>
                      <a:pt x="1415" y="1998"/>
                    </a:lnTo>
                    <a:lnTo>
                      <a:pt x="1420" y="1998"/>
                    </a:lnTo>
                    <a:lnTo>
                      <a:pt x="1420" y="2008"/>
                    </a:lnTo>
                    <a:lnTo>
                      <a:pt x="1415" y="2012"/>
                    </a:lnTo>
                    <a:lnTo>
                      <a:pt x="1415" y="2017"/>
                    </a:lnTo>
                    <a:lnTo>
                      <a:pt x="1420" y="2022"/>
                    </a:lnTo>
                    <a:lnTo>
                      <a:pt x="1420" y="2027"/>
                    </a:lnTo>
                    <a:lnTo>
                      <a:pt x="1424" y="2032"/>
                    </a:lnTo>
                    <a:lnTo>
                      <a:pt x="1429" y="2032"/>
                    </a:lnTo>
                    <a:lnTo>
                      <a:pt x="1434" y="2037"/>
                    </a:lnTo>
                    <a:lnTo>
                      <a:pt x="1444" y="2056"/>
                    </a:lnTo>
                    <a:lnTo>
                      <a:pt x="1458" y="2066"/>
                    </a:lnTo>
                    <a:lnTo>
                      <a:pt x="1458" y="2071"/>
                    </a:lnTo>
                    <a:lnTo>
                      <a:pt x="1473" y="2081"/>
                    </a:lnTo>
                    <a:lnTo>
                      <a:pt x="1478" y="2085"/>
                    </a:lnTo>
                    <a:lnTo>
                      <a:pt x="1483" y="2085"/>
                    </a:lnTo>
                    <a:lnTo>
                      <a:pt x="1497" y="2100"/>
                    </a:lnTo>
                    <a:lnTo>
                      <a:pt x="1502" y="2100"/>
                    </a:lnTo>
                    <a:lnTo>
                      <a:pt x="1507" y="2105"/>
                    </a:lnTo>
                    <a:lnTo>
                      <a:pt x="1512" y="2110"/>
                    </a:lnTo>
                    <a:lnTo>
                      <a:pt x="1517" y="2110"/>
                    </a:lnTo>
                    <a:lnTo>
                      <a:pt x="1522" y="2115"/>
                    </a:lnTo>
                    <a:lnTo>
                      <a:pt x="1526" y="2119"/>
                    </a:lnTo>
                    <a:lnTo>
                      <a:pt x="1536" y="2129"/>
                    </a:lnTo>
                    <a:lnTo>
                      <a:pt x="1534" y="2131"/>
                    </a:lnTo>
                    <a:lnTo>
                      <a:pt x="1541" y="2132"/>
                    </a:lnTo>
                    <a:lnTo>
                      <a:pt x="1541" y="2129"/>
                    </a:lnTo>
                    <a:lnTo>
                      <a:pt x="1556" y="2134"/>
                    </a:lnTo>
                    <a:lnTo>
                      <a:pt x="1560" y="2139"/>
                    </a:lnTo>
                    <a:lnTo>
                      <a:pt x="1565" y="2144"/>
                    </a:lnTo>
                    <a:lnTo>
                      <a:pt x="1570" y="2153"/>
                    </a:lnTo>
                    <a:lnTo>
                      <a:pt x="1570" y="2173"/>
                    </a:lnTo>
                    <a:lnTo>
                      <a:pt x="1565" y="2173"/>
                    </a:lnTo>
                    <a:lnTo>
                      <a:pt x="1563" y="2165"/>
                    </a:lnTo>
                    <a:lnTo>
                      <a:pt x="1560" y="2168"/>
                    </a:lnTo>
                    <a:lnTo>
                      <a:pt x="1556" y="2168"/>
                    </a:lnTo>
                    <a:lnTo>
                      <a:pt x="1556" y="2163"/>
                    </a:lnTo>
                    <a:lnTo>
                      <a:pt x="1551" y="2158"/>
                    </a:lnTo>
                    <a:lnTo>
                      <a:pt x="1551" y="2153"/>
                    </a:lnTo>
                    <a:lnTo>
                      <a:pt x="1546" y="2139"/>
                    </a:lnTo>
                    <a:lnTo>
                      <a:pt x="1540" y="2136"/>
                    </a:lnTo>
                    <a:lnTo>
                      <a:pt x="1536" y="2137"/>
                    </a:lnTo>
                    <a:lnTo>
                      <a:pt x="1531" y="2136"/>
                    </a:lnTo>
                    <a:lnTo>
                      <a:pt x="1517" y="2134"/>
                    </a:lnTo>
                    <a:lnTo>
                      <a:pt x="1517" y="2139"/>
                    </a:lnTo>
                    <a:lnTo>
                      <a:pt x="1512" y="2149"/>
                    </a:lnTo>
                    <a:lnTo>
                      <a:pt x="1512" y="2153"/>
                    </a:lnTo>
                    <a:lnTo>
                      <a:pt x="1517" y="2158"/>
                    </a:lnTo>
                    <a:lnTo>
                      <a:pt x="1522" y="2158"/>
                    </a:lnTo>
                    <a:lnTo>
                      <a:pt x="1522" y="2163"/>
                    </a:lnTo>
                    <a:lnTo>
                      <a:pt x="1526" y="2173"/>
                    </a:lnTo>
                    <a:lnTo>
                      <a:pt x="1522" y="2178"/>
                    </a:lnTo>
                    <a:lnTo>
                      <a:pt x="1522" y="2183"/>
                    </a:lnTo>
                    <a:lnTo>
                      <a:pt x="1526" y="2192"/>
                    </a:lnTo>
                    <a:lnTo>
                      <a:pt x="1526" y="2197"/>
                    </a:lnTo>
                    <a:lnTo>
                      <a:pt x="1531" y="2202"/>
                    </a:lnTo>
                    <a:lnTo>
                      <a:pt x="1536" y="2207"/>
                    </a:lnTo>
                    <a:lnTo>
                      <a:pt x="1546" y="2212"/>
                    </a:lnTo>
                    <a:lnTo>
                      <a:pt x="1551" y="2212"/>
                    </a:lnTo>
                    <a:lnTo>
                      <a:pt x="1551" y="2217"/>
                    </a:lnTo>
                    <a:lnTo>
                      <a:pt x="1546" y="2217"/>
                    </a:lnTo>
                    <a:lnTo>
                      <a:pt x="1541" y="2222"/>
                    </a:lnTo>
                    <a:lnTo>
                      <a:pt x="1551" y="2222"/>
                    </a:lnTo>
                    <a:lnTo>
                      <a:pt x="1556" y="2226"/>
                    </a:lnTo>
                    <a:lnTo>
                      <a:pt x="1556" y="2231"/>
                    </a:lnTo>
                    <a:lnTo>
                      <a:pt x="1565" y="2256"/>
                    </a:lnTo>
                    <a:lnTo>
                      <a:pt x="1570" y="2260"/>
                    </a:lnTo>
                    <a:lnTo>
                      <a:pt x="1575" y="2265"/>
                    </a:lnTo>
                    <a:lnTo>
                      <a:pt x="1578" y="2270"/>
                    </a:lnTo>
                    <a:lnTo>
                      <a:pt x="1580" y="2275"/>
                    </a:lnTo>
                    <a:lnTo>
                      <a:pt x="1580" y="2280"/>
                    </a:lnTo>
                    <a:lnTo>
                      <a:pt x="1585" y="2285"/>
                    </a:lnTo>
                    <a:lnTo>
                      <a:pt x="1585" y="2294"/>
                    </a:lnTo>
                    <a:lnTo>
                      <a:pt x="1590" y="2299"/>
                    </a:lnTo>
                    <a:lnTo>
                      <a:pt x="1585" y="2304"/>
                    </a:lnTo>
                    <a:lnTo>
                      <a:pt x="1585" y="2309"/>
                    </a:lnTo>
                    <a:lnTo>
                      <a:pt x="1595" y="2319"/>
                    </a:lnTo>
                    <a:lnTo>
                      <a:pt x="1599" y="2319"/>
                    </a:lnTo>
                    <a:lnTo>
                      <a:pt x="1599" y="2328"/>
                    </a:lnTo>
                    <a:lnTo>
                      <a:pt x="1595" y="2328"/>
                    </a:lnTo>
                    <a:lnTo>
                      <a:pt x="1595" y="2319"/>
                    </a:lnTo>
                    <a:lnTo>
                      <a:pt x="1590" y="2319"/>
                    </a:lnTo>
                    <a:lnTo>
                      <a:pt x="1585" y="2314"/>
                    </a:lnTo>
                    <a:lnTo>
                      <a:pt x="1585" y="2324"/>
                    </a:lnTo>
                    <a:lnTo>
                      <a:pt x="1590" y="2333"/>
                    </a:lnTo>
                    <a:lnTo>
                      <a:pt x="1590" y="2338"/>
                    </a:lnTo>
                    <a:lnTo>
                      <a:pt x="1585" y="2338"/>
                    </a:lnTo>
                    <a:lnTo>
                      <a:pt x="1585" y="2343"/>
                    </a:lnTo>
                    <a:lnTo>
                      <a:pt x="1590" y="2343"/>
                    </a:lnTo>
                    <a:lnTo>
                      <a:pt x="1585" y="2348"/>
                    </a:lnTo>
                    <a:lnTo>
                      <a:pt x="1590" y="2348"/>
                    </a:lnTo>
                    <a:lnTo>
                      <a:pt x="1590" y="2343"/>
                    </a:lnTo>
                    <a:lnTo>
                      <a:pt x="1604" y="2343"/>
                    </a:lnTo>
                    <a:lnTo>
                      <a:pt x="1609" y="2348"/>
                    </a:lnTo>
                    <a:lnTo>
                      <a:pt x="1614" y="2353"/>
                    </a:lnTo>
                    <a:lnTo>
                      <a:pt x="1619" y="2358"/>
                    </a:lnTo>
                    <a:lnTo>
                      <a:pt x="1629" y="2367"/>
                    </a:lnTo>
                    <a:lnTo>
                      <a:pt x="1629" y="2372"/>
                    </a:lnTo>
                    <a:lnTo>
                      <a:pt x="1643" y="2382"/>
                    </a:lnTo>
                    <a:lnTo>
                      <a:pt x="1643" y="2387"/>
                    </a:lnTo>
                    <a:lnTo>
                      <a:pt x="1648" y="2397"/>
                    </a:lnTo>
                    <a:lnTo>
                      <a:pt x="1648" y="2401"/>
                    </a:lnTo>
                    <a:lnTo>
                      <a:pt x="1653" y="2406"/>
                    </a:lnTo>
                    <a:lnTo>
                      <a:pt x="1648" y="2406"/>
                    </a:lnTo>
                    <a:lnTo>
                      <a:pt x="1653" y="2416"/>
                    </a:lnTo>
                    <a:lnTo>
                      <a:pt x="1653" y="2431"/>
                    </a:lnTo>
                    <a:lnTo>
                      <a:pt x="1648" y="2435"/>
                    </a:lnTo>
                    <a:lnTo>
                      <a:pt x="1638" y="2440"/>
                    </a:lnTo>
                    <a:lnTo>
                      <a:pt x="1629" y="2440"/>
                    </a:lnTo>
                    <a:lnTo>
                      <a:pt x="1633" y="2445"/>
                    </a:lnTo>
                    <a:lnTo>
                      <a:pt x="1633" y="2450"/>
                    </a:lnTo>
                    <a:lnTo>
                      <a:pt x="1629" y="2450"/>
                    </a:lnTo>
                    <a:lnTo>
                      <a:pt x="1629" y="2460"/>
                    </a:lnTo>
                    <a:lnTo>
                      <a:pt x="1624" y="2465"/>
                    </a:lnTo>
                    <a:lnTo>
                      <a:pt x="1624" y="2469"/>
                    </a:lnTo>
                    <a:lnTo>
                      <a:pt x="1633" y="2469"/>
                    </a:lnTo>
                    <a:lnTo>
                      <a:pt x="1633" y="2474"/>
                    </a:lnTo>
                    <a:lnTo>
                      <a:pt x="1638" y="2479"/>
                    </a:lnTo>
                    <a:lnTo>
                      <a:pt x="1633" y="2479"/>
                    </a:lnTo>
                    <a:lnTo>
                      <a:pt x="1638" y="2479"/>
                    </a:lnTo>
                    <a:lnTo>
                      <a:pt x="1638" y="2494"/>
                    </a:lnTo>
                    <a:lnTo>
                      <a:pt x="1633" y="2499"/>
                    </a:lnTo>
                    <a:lnTo>
                      <a:pt x="1629" y="2499"/>
                    </a:lnTo>
                    <a:lnTo>
                      <a:pt x="1629" y="2508"/>
                    </a:lnTo>
                    <a:lnTo>
                      <a:pt x="1624" y="2513"/>
                    </a:lnTo>
                    <a:lnTo>
                      <a:pt x="1629" y="2513"/>
                    </a:lnTo>
                    <a:lnTo>
                      <a:pt x="1629" y="2499"/>
                    </a:lnTo>
                    <a:lnTo>
                      <a:pt x="1643" y="2499"/>
                    </a:lnTo>
                    <a:lnTo>
                      <a:pt x="1653" y="2489"/>
                    </a:lnTo>
                    <a:lnTo>
                      <a:pt x="1663" y="2489"/>
                    </a:lnTo>
                    <a:lnTo>
                      <a:pt x="1667" y="2484"/>
                    </a:lnTo>
                    <a:lnTo>
                      <a:pt x="1672" y="2479"/>
                    </a:lnTo>
                    <a:lnTo>
                      <a:pt x="1682" y="2479"/>
                    </a:lnTo>
                    <a:lnTo>
                      <a:pt x="1682" y="2474"/>
                    </a:lnTo>
                    <a:lnTo>
                      <a:pt x="1687" y="2474"/>
                    </a:lnTo>
                    <a:lnTo>
                      <a:pt x="1692" y="2469"/>
                    </a:lnTo>
                    <a:lnTo>
                      <a:pt x="1697" y="2469"/>
                    </a:lnTo>
                    <a:lnTo>
                      <a:pt x="1697" y="2474"/>
                    </a:lnTo>
                    <a:lnTo>
                      <a:pt x="1701" y="2474"/>
                    </a:lnTo>
                    <a:lnTo>
                      <a:pt x="1692" y="2465"/>
                    </a:lnTo>
                    <a:lnTo>
                      <a:pt x="1697" y="2460"/>
                    </a:lnTo>
                    <a:lnTo>
                      <a:pt x="1701" y="2455"/>
                    </a:lnTo>
                    <a:lnTo>
                      <a:pt x="1706" y="2450"/>
                    </a:lnTo>
                    <a:lnTo>
                      <a:pt x="1711" y="2450"/>
                    </a:lnTo>
                    <a:lnTo>
                      <a:pt x="1706" y="2450"/>
                    </a:lnTo>
                    <a:lnTo>
                      <a:pt x="1706" y="2445"/>
                    </a:lnTo>
                    <a:lnTo>
                      <a:pt x="1711" y="2435"/>
                    </a:lnTo>
                    <a:lnTo>
                      <a:pt x="1711" y="2431"/>
                    </a:lnTo>
                    <a:lnTo>
                      <a:pt x="1716" y="2426"/>
                    </a:lnTo>
                    <a:lnTo>
                      <a:pt x="1736" y="2401"/>
                    </a:lnTo>
                    <a:lnTo>
                      <a:pt x="1740" y="2397"/>
                    </a:lnTo>
                    <a:lnTo>
                      <a:pt x="1760" y="2382"/>
                    </a:lnTo>
                    <a:lnTo>
                      <a:pt x="1765" y="2372"/>
                    </a:lnTo>
                    <a:lnTo>
                      <a:pt x="1770" y="2367"/>
                    </a:lnTo>
                    <a:lnTo>
                      <a:pt x="1774" y="2362"/>
                    </a:lnTo>
                    <a:lnTo>
                      <a:pt x="1779" y="2358"/>
                    </a:lnTo>
                    <a:lnTo>
                      <a:pt x="1784" y="2353"/>
                    </a:lnTo>
                    <a:lnTo>
                      <a:pt x="1790" y="2345"/>
                    </a:lnTo>
                    <a:lnTo>
                      <a:pt x="1808" y="2324"/>
                    </a:lnTo>
                    <a:lnTo>
                      <a:pt x="1818" y="2314"/>
                    </a:lnTo>
                    <a:lnTo>
                      <a:pt x="1828" y="2290"/>
                    </a:lnTo>
                    <a:lnTo>
                      <a:pt x="1833" y="2285"/>
                    </a:lnTo>
                    <a:lnTo>
                      <a:pt x="1838" y="2280"/>
                    </a:lnTo>
                    <a:lnTo>
                      <a:pt x="1838" y="2270"/>
                    </a:lnTo>
                    <a:lnTo>
                      <a:pt x="1842" y="2265"/>
                    </a:lnTo>
                    <a:lnTo>
                      <a:pt x="1847" y="2260"/>
                    </a:lnTo>
                    <a:lnTo>
                      <a:pt x="1852" y="2251"/>
                    </a:lnTo>
                    <a:lnTo>
                      <a:pt x="1857" y="2246"/>
                    </a:lnTo>
                    <a:lnTo>
                      <a:pt x="1862" y="2241"/>
                    </a:lnTo>
                    <a:lnTo>
                      <a:pt x="1867" y="2236"/>
                    </a:lnTo>
                    <a:lnTo>
                      <a:pt x="1872" y="2241"/>
                    </a:lnTo>
                    <a:lnTo>
                      <a:pt x="1876" y="2241"/>
                    </a:lnTo>
                    <a:lnTo>
                      <a:pt x="1872" y="2236"/>
                    </a:lnTo>
                    <a:lnTo>
                      <a:pt x="1876" y="2236"/>
                    </a:lnTo>
                    <a:lnTo>
                      <a:pt x="1876" y="2217"/>
                    </a:lnTo>
                    <a:lnTo>
                      <a:pt x="1872" y="2212"/>
                    </a:lnTo>
                    <a:lnTo>
                      <a:pt x="1867" y="2207"/>
                    </a:lnTo>
                    <a:lnTo>
                      <a:pt x="1862" y="2202"/>
                    </a:lnTo>
                    <a:lnTo>
                      <a:pt x="1857" y="2197"/>
                    </a:lnTo>
                    <a:lnTo>
                      <a:pt x="1862" y="2197"/>
                    </a:lnTo>
                    <a:lnTo>
                      <a:pt x="1867" y="2192"/>
                    </a:lnTo>
                    <a:lnTo>
                      <a:pt x="1872" y="2192"/>
                    </a:lnTo>
                    <a:lnTo>
                      <a:pt x="1872" y="2197"/>
                    </a:lnTo>
                    <a:lnTo>
                      <a:pt x="1876" y="2187"/>
                    </a:lnTo>
                    <a:lnTo>
                      <a:pt x="1876" y="2178"/>
                    </a:lnTo>
                    <a:lnTo>
                      <a:pt x="1881" y="2178"/>
                    </a:lnTo>
                    <a:lnTo>
                      <a:pt x="1881" y="2173"/>
                    </a:lnTo>
                    <a:lnTo>
                      <a:pt x="1857" y="2173"/>
                    </a:lnTo>
                    <a:lnTo>
                      <a:pt x="1847" y="2178"/>
                    </a:lnTo>
                    <a:lnTo>
                      <a:pt x="1842" y="2183"/>
                    </a:lnTo>
                    <a:lnTo>
                      <a:pt x="1842" y="2178"/>
                    </a:lnTo>
                    <a:lnTo>
                      <a:pt x="1838" y="2183"/>
                    </a:lnTo>
                    <a:lnTo>
                      <a:pt x="1833" y="2178"/>
                    </a:lnTo>
                    <a:lnTo>
                      <a:pt x="1823" y="2178"/>
                    </a:lnTo>
                    <a:lnTo>
                      <a:pt x="1818" y="2173"/>
                    </a:lnTo>
                    <a:lnTo>
                      <a:pt x="1813" y="2168"/>
                    </a:lnTo>
                    <a:lnTo>
                      <a:pt x="1808" y="2163"/>
                    </a:lnTo>
                    <a:lnTo>
                      <a:pt x="1804" y="2158"/>
                    </a:lnTo>
                    <a:lnTo>
                      <a:pt x="1794" y="2139"/>
                    </a:lnTo>
                    <a:lnTo>
                      <a:pt x="1789" y="2129"/>
                    </a:lnTo>
                    <a:lnTo>
                      <a:pt x="1784" y="2119"/>
                    </a:lnTo>
                    <a:lnTo>
                      <a:pt x="1784" y="2081"/>
                    </a:lnTo>
                    <a:lnTo>
                      <a:pt x="1779" y="2056"/>
                    </a:lnTo>
                    <a:lnTo>
                      <a:pt x="1779" y="2051"/>
                    </a:lnTo>
                    <a:lnTo>
                      <a:pt x="1774" y="2042"/>
                    </a:lnTo>
                    <a:lnTo>
                      <a:pt x="1774" y="2039"/>
                    </a:lnTo>
                    <a:lnTo>
                      <a:pt x="1770" y="2027"/>
                    </a:lnTo>
                    <a:lnTo>
                      <a:pt x="1765" y="1998"/>
                    </a:lnTo>
                    <a:lnTo>
                      <a:pt x="1760" y="1988"/>
                    </a:lnTo>
                    <a:lnTo>
                      <a:pt x="1760" y="1964"/>
                    </a:lnTo>
                    <a:lnTo>
                      <a:pt x="1765" y="1944"/>
                    </a:lnTo>
                    <a:lnTo>
                      <a:pt x="1765" y="1925"/>
                    </a:lnTo>
                    <a:lnTo>
                      <a:pt x="1774" y="1925"/>
                    </a:lnTo>
                    <a:lnTo>
                      <a:pt x="1784" y="1920"/>
                    </a:lnTo>
                    <a:lnTo>
                      <a:pt x="1784" y="1910"/>
                    </a:lnTo>
                    <a:close/>
                    <a:moveTo>
                      <a:pt x="1784" y="1867"/>
                    </a:moveTo>
                    <a:lnTo>
                      <a:pt x="1784" y="1910"/>
                    </a:lnTo>
                    <a:lnTo>
                      <a:pt x="1794" y="1896"/>
                    </a:lnTo>
                    <a:lnTo>
                      <a:pt x="1799" y="1896"/>
                    </a:lnTo>
                    <a:lnTo>
                      <a:pt x="1799" y="1876"/>
                    </a:lnTo>
                    <a:lnTo>
                      <a:pt x="1804" y="1876"/>
                    </a:lnTo>
                    <a:lnTo>
                      <a:pt x="1804" y="1862"/>
                    </a:lnTo>
                    <a:lnTo>
                      <a:pt x="1808" y="1862"/>
                    </a:lnTo>
                    <a:lnTo>
                      <a:pt x="1813" y="1852"/>
                    </a:lnTo>
                    <a:lnTo>
                      <a:pt x="1813" y="1847"/>
                    </a:lnTo>
                    <a:lnTo>
                      <a:pt x="1808" y="1852"/>
                    </a:lnTo>
                    <a:lnTo>
                      <a:pt x="1808" y="1847"/>
                    </a:lnTo>
                    <a:lnTo>
                      <a:pt x="1794" y="1842"/>
                    </a:lnTo>
                    <a:lnTo>
                      <a:pt x="1794" y="1847"/>
                    </a:lnTo>
                    <a:lnTo>
                      <a:pt x="1789" y="1852"/>
                    </a:lnTo>
                    <a:lnTo>
                      <a:pt x="1789" y="1857"/>
                    </a:lnTo>
                    <a:lnTo>
                      <a:pt x="1794" y="1857"/>
                    </a:lnTo>
                    <a:lnTo>
                      <a:pt x="1794" y="1862"/>
                    </a:lnTo>
                    <a:lnTo>
                      <a:pt x="1789" y="1867"/>
                    </a:lnTo>
                    <a:lnTo>
                      <a:pt x="1784" y="1867"/>
                    </a:lnTo>
                    <a:close/>
                    <a:moveTo>
                      <a:pt x="3265" y="3291"/>
                    </a:moveTo>
                    <a:lnTo>
                      <a:pt x="3267" y="3296"/>
                    </a:lnTo>
                    <a:lnTo>
                      <a:pt x="3262" y="3301"/>
                    </a:lnTo>
                    <a:lnTo>
                      <a:pt x="3257" y="3301"/>
                    </a:lnTo>
                    <a:lnTo>
                      <a:pt x="3257" y="3296"/>
                    </a:lnTo>
                    <a:lnTo>
                      <a:pt x="3255" y="3291"/>
                    </a:lnTo>
                    <a:lnTo>
                      <a:pt x="3252" y="3286"/>
                    </a:lnTo>
                    <a:lnTo>
                      <a:pt x="3252" y="3276"/>
                    </a:lnTo>
                    <a:lnTo>
                      <a:pt x="3257" y="3271"/>
                    </a:lnTo>
                    <a:lnTo>
                      <a:pt x="3262" y="3267"/>
                    </a:lnTo>
                    <a:lnTo>
                      <a:pt x="3267" y="3267"/>
                    </a:lnTo>
                    <a:lnTo>
                      <a:pt x="3267" y="3271"/>
                    </a:lnTo>
                    <a:lnTo>
                      <a:pt x="3262" y="3276"/>
                    </a:lnTo>
                    <a:lnTo>
                      <a:pt x="3265" y="3291"/>
                    </a:lnTo>
                    <a:close/>
                    <a:moveTo>
                      <a:pt x="1823" y="3476"/>
                    </a:moveTo>
                    <a:lnTo>
                      <a:pt x="1828" y="3476"/>
                    </a:lnTo>
                    <a:lnTo>
                      <a:pt x="1828" y="3471"/>
                    </a:lnTo>
                    <a:lnTo>
                      <a:pt x="1823" y="3471"/>
                    </a:lnTo>
                    <a:lnTo>
                      <a:pt x="1823" y="3476"/>
                    </a:lnTo>
                    <a:close/>
                    <a:moveTo>
                      <a:pt x="2892" y="253"/>
                    </a:moveTo>
                    <a:lnTo>
                      <a:pt x="2892" y="248"/>
                    </a:lnTo>
                    <a:lnTo>
                      <a:pt x="2897" y="248"/>
                    </a:lnTo>
                    <a:lnTo>
                      <a:pt x="2892" y="253"/>
                    </a:lnTo>
                    <a:close/>
                    <a:moveTo>
                      <a:pt x="1867" y="3490"/>
                    </a:moveTo>
                    <a:lnTo>
                      <a:pt x="1862" y="3490"/>
                    </a:lnTo>
                    <a:lnTo>
                      <a:pt x="1867" y="3485"/>
                    </a:lnTo>
                    <a:lnTo>
                      <a:pt x="1867" y="3490"/>
                    </a:lnTo>
                    <a:close/>
                    <a:moveTo>
                      <a:pt x="1599" y="3291"/>
                    </a:moveTo>
                    <a:lnTo>
                      <a:pt x="1599" y="3286"/>
                    </a:lnTo>
                    <a:lnTo>
                      <a:pt x="1595" y="3281"/>
                    </a:lnTo>
                    <a:lnTo>
                      <a:pt x="1595" y="3286"/>
                    </a:lnTo>
                    <a:lnTo>
                      <a:pt x="1599" y="3291"/>
                    </a:lnTo>
                    <a:close/>
                    <a:moveTo>
                      <a:pt x="2120" y="3568"/>
                    </a:moveTo>
                    <a:lnTo>
                      <a:pt x="2129" y="3568"/>
                    </a:lnTo>
                    <a:lnTo>
                      <a:pt x="2129" y="3573"/>
                    </a:lnTo>
                    <a:lnTo>
                      <a:pt x="2120" y="3573"/>
                    </a:lnTo>
                    <a:lnTo>
                      <a:pt x="2120" y="3568"/>
                    </a:lnTo>
                    <a:close/>
                    <a:moveTo>
                      <a:pt x="2586" y="258"/>
                    </a:moveTo>
                    <a:lnTo>
                      <a:pt x="2591" y="258"/>
                    </a:lnTo>
                    <a:lnTo>
                      <a:pt x="2591" y="253"/>
                    </a:lnTo>
                    <a:lnTo>
                      <a:pt x="2586" y="253"/>
                    </a:lnTo>
                    <a:lnTo>
                      <a:pt x="2586" y="258"/>
                    </a:lnTo>
                    <a:close/>
                    <a:moveTo>
                      <a:pt x="1867" y="3451"/>
                    </a:moveTo>
                    <a:lnTo>
                      <a:pt x="1857" y="3451"/>
                    </a:lnTo>
                    <a:lnTo>
                      <a:pt x="1857" y="3446"/>
                    </a:lnTo>
                    <a:lnTo>
                      <a:pt x="1862" y="3446"/>
                    </a:lnTo>
                    <a:lnTo>
                      <a:pt x="1867" y="3451"/>
                    </a:lnTo>
                    <a:close/>
                    <a:moveTo>
                      <a:pt x="3335" y="447"/>
                    </a:moveTo>
                    <a:lnTo>
                      <a:pt x="3330" y="452"/>
                    </a:lnTo>
                    <a:lnTo>
                      <a:pt x="3330" y="447"/>
                    </a:lnTo>
                    <a:lnTo>
                      <a:pt x="3335" y="442"/>
                    </a:lnTo>
                    <a:lnTo>
                      <a:pt x="3340" y="442"/>
                    </a:lnTo>
                    <a:lnTo>
                      <a:pt x="3340" y="447"/>
                    </a:lnTo>
                    <a:lnTo>
                      <a:pt x="3335" y="452"/>
                    </a:lnTo>
                    <a:lnTo>
                      <a:pt x="3335" y="447"/>
                    </a:lnTo>
                    <a:close/>
                    <a:moveTo>
                      <a:pt x="3330" y="433"/>
                    </a:moveTo>
                    <a:lnTo>
                      <a:pt x="3335" y="433"/>
                    </a:lnTo>
                    <a:lnTo>
                      <a:pt x="3330" y="438"/>
                    </a:lnTo>
                    <a:lnTo>
                      <a:pt x="3330" y="433"/>
                    </a:lnTo>
                    <a:close/>
                    <a:moveTo>
                      <a:pt x="2907" y="267"/>
                    </a:moveTo>
                    <a:lnTo>
                      <a:pt x="2907" y="263"/>
                    </a:lnTo>
                    <a:lnTo>
                      <a:pt x="2907" y="267"/>
                    </a:lnTo>
                    <a:close/>
                    <a:moveTo>
                      <a:pt x="2878" y="204"/>
                    </a:moveTo>
                    <a:lnTo>
                      <a:pt x="2883" y="204"/>
                    </a:lnTo>
                    <a:lnTo>
                      <a:pt x="2883" y="199"/>
                    </a:lnTo>
                    <a:lnTo>
                      <a:pt x="2878" y="199"/>
                    </a:lnTo>
                    <a:lnTo>
                      <a:pt x="2878" y="204"/>
                    </a:lnTo>
                    <a:close/>
                    <a:moveTo>
                      <a:pt x="1876" y="3481"/>
                    </a:moveTo>
                    <a:lnTo>
                      <a:pt x="1876" y="3485"/>
                    </a:lnTo>
                    <a:lnTo>
                      <a:pt x="1872" y="3485"/>
                    </a:lnTo>
                    <a:lnTo>
                      <a:pt x="1872" y="3481"/>
                    </a:lnTo>
                    <a:lnTo>
                      <a:pt x="1876" y="3481"/>
                    </a:lnTo>
                    <a:close/>
                    <a:moveTo>
                      <a:pt x="1915" y="3432"/>
                    </a:moveTo>
                    <a:lnTo>
                      <a:pt x="1915" y="3427"/>
                    </a:lnTo>
                    <a:lnTo>
                      <a:pt x="1920" y="3427"/>
                    </a:lnTo>
                    <a:lnTo>
                      <a:pt x="1915" y="3432"/>
                    </a:lnTo>
                    <a:close/>
                    <a:moveTo>
                      <a:pt x="2888" y="214"/>
                    </a:moveTo>
                    <a:lnTo>
                      <a:pt x="2892" y="214"/>
                    </a:lnTo>
                    <a:lnTo>
                      <a:pt x="2892" y="209"/>
                    </a:lnTo>
                    <a:lnTo>
                      <a:pt x="2888" y="209"/>
                    </a:lnTo>
                    <a:lnTo>
                      <a:pt x="2888" y="214"/>
                    </a:lnTo>
                    <a:close/>
                    <a:moveTo>
                      <a:pt x="3233" y="3281"/>
                    </a:moveTo>
                    <a:lnTo>
                      <a:pt x="3233" y="3276"/>
                    </a:lnTo>
                    <a:lnTo>
                      <a:pt x="3238" y="3276"/>
                    </a:lnTo>
                    <a:lnTo>
                      <a:pt x="3238" y="3281"/>
                    </a:lnTo>
                    <a:lnTo>
                      <a:pt x="3233" y="3281"/>
                    </a:lnTo>
                    <a:close/>
                    <a:moveTo>
                      <a:pt x="1964" y="3408"/>
                    </a:moveTo>
                    <a:lnTo>
                      <a:pt x="1959" y="3408"/>
                    </a:lnTo>
                    <a:lnTo>
                      <a:pt x="1959" y="3403"/>
                    </a:lnTo>
                    <a:lnTo>
                      <a:pt x="1964" y="3403"/>
                    </a:lnTo>
                    <a:lnTo>
                      <a:pt x="1969" y="3408"/>
                    </a:lnTo>
                    <a:lnTo>
                      <a:pt x="1964" y="3408"/>
                    </a:lnTo>
                    <a:close/>
                    <a:moveTo>
                      <a:pt x="1755" y="3466"/>
                    </a:moveTo>
                    <a:lnTo>
                      <a:pt x="1750" y="3461"/>
                    </a:lnTo>
                    <a:lnTo>
                      <a:pt x="1750" y="3456"/>
                    </a:lnTo>
                    <a:lnTo>
                      <a:pt x="1755" y="3456"/>
                    </a:lnTo>
                    <a:lnTo>
                      <a:pt x="1755" y="3466"/>
                    </a:lnTo>
                    <a:close/>
                    <a:moveTo>
                      <a:pt x="3456" y="3257"/>
                    </a:moveTo>
                    <a:lnTo>
                      <a:pt x="3451" y="3252"/>
                    </a:lnTo>
                    <a:lnTo>
                      <a:pt x="3451" y="3247"/>
                    </a:lnTo>
                    <a:lnTo>
                      <a:pt x="3456" y="3252"/>
                    </a:lnTo>
                    <a:lnTo>
                      <a:pt x="3461" y="3257"/>
                    </a:lnTo>
                    <a:lnTo>
                      <a:pt x="3456" y="3257"/>
                    </a:lnTo>
                    <a:close/>
                    <a:moveTo>
                      <a:pt x="3315" y="491"/>
                    </a:moveTo>
                    <a:lnTo>
                      <a:pt x="3315" y="486"/>
                    </a:lnTo>
                    <a:lnTo>
                      <a:pt x="3320" y="476"/>
                    </a:lnTo>
                    <a:lnTo>
                      <a:pt x="3325" y="476"/>
                    </a:lnTo>
                    <a:lnTo>
                      <a:pt x="3325" y="481"/>
                    </a:lnTo>
                    <a:lnTo>
                      <a:pt x="3320" y="486"/>
                    </a:lnTo>
                    <a:lnTo>
                      <a:pt x="3315" y="491"/>
                    </a:lnTo>
                    <a:close/>
                    <a:moveTo>
                      <a:pt x="3437" y="3267"/>
                    </a:moveTo>
                    <a:lnTo>
                      <a:pt x="3432" y="3262"/>
                    </a:lnTo>
                    <a:lnTo>
                      <a:pt x="3432" y="3257"/>
                    </a:lnTo>
                    <a:lnTo>
                      <a:pt x="3442" y="3257"/>
                    </a:lnTo>
                    <a:lnTo>
                      <a:pt x="3442" y="3267"/>
                    </a:lnTo>
                    <a:lnTo>
                      <a:pt x="3437" y="3267"/>
                    </a:lnTo>
                    <a:close/>
                    <a:moveTo>
                      <a:pt x="3549" y="365"/>
                    </a:moveTo>
                    <a:lnTo>
                      <a:pt x="3557" y="352"/>
                    </a:lnTo>
                    <a:lnTo>
                      <a:pt x="3558" y="345"/>
                    </a:lnTo>
                    <a:lnTo>
                      <a:pt x="3558" y="340"/>
                    </a:lnTo>
                    <a:lnTo>
                      <a:pt x="3554" y="345"/>
                    </a:lnTo>
                    <a:lnTo>
                      <a:pt x="3549" y="360"/>
                    </a:lnTo>
                    <a:lnTo>
                      <a:pt x="3549" y="365"/>
                    </a:lnTo>
                    <a:close/>
                    <a:moveTo>
                      <a:pt x="1609" y="1803"/>
                    </a:moveTo>
                    <a:lnTo>
                      <a:pt x="1609" y="1799"/>
                    </a:lnTo>
                    <a:lnTo>
                      <a:pt x="1614" y="1794"/>
                    </a:lnTo>
                    <a:lnTo>
                      <a:pt x="1619" y="1794"/>
                    </a:lnTo>
                    <a:lnTo>
                      <a:pt x="1614" y="1803"/>
                    </a:lnTo>
                    <a:lnTo>
                      <a:pt x="1609" y="1803"/>
                    </a:lnTo>
                    <a:close/>
                    <a:moveTo>
                      <a:pt x="3417" y="3276"/>
                    </a:moveTo>
                    <a:lnTo>
                      <a:pt x="3413" y="3267"/>
                    </a:lnTo>
                    <a:lnTo>
                      <a:pt x="3408" y="3262"/>
                    </a:lnTo>
                    <a:lnTo>
                      <a:pt x="3408" y="3257"/>
                    </a:lnTo>
                    <a:lnTo>
                      <a:pt x="3413" y="3257"/>
                    </a:lnTo>
                    <a:lnTo>
                      <a:pt x="3417" y="3267"/>
                    </a:lnTo>
                    <a:lnTo>
                      <a:pt x="3422" y="3276"/>
                    </a:lnTo>
                    <a:lnTo>
                      <a:pt x="3417" y="3276"/>
                    </a:lnTo>
                    <a:close/>
                    <a:moveTo>
                      <a:pt x="2095" y="3578"/>
                    </a:moveTo>
                    <a:lnTo>
                      <a:pt x="2095" y="3573"/>
                    </a:lnTo>
                    <a:lnTo>
                      <a:pt x="2110" y="3563"/>
                    </a:lnTo>
                    <a:lnTo>
                      <a:pt x="2115" y="3568"/>
                    </a:lnTo>
                    <a:lnTo>
                      <a:pt x="2115" y="3573"/>
                    </a:lnTo>
                    <a:lnTo>
                      <a:pt x="2100" y="3573"/>
                    </a:lnTo>
                    <a:lnTo>
                      <a:pt x="2095" y="3578"/>
                    </a:lnTo>
                    <a:close/>
                    <a:moveTo>
                      <a:pt x="2095" y="3568"/>
                    </a:moveTo>
                    <a:lnTo>
                      <a:pt x="2095" y="3563"/>
                    </a:lnTo>
                    <a:lnTo>
                      <a:pt x="2090" y="3563"/>
                    </a:lnTo>
                    <a:lnTo>
                      <a:pt x="2090" y="3558"/>
                    </a:lnTo>
                    <a:lnTo>
                      <a:pt x="2095" y="3553"/>
                    </a:lnTo>
                    <a:lnTo>
                      <a:pt x="2105" y="3553"/>
                    </a:lnTo>
                    <a:lnTo>
                      <a:pt x="2105" y="3558"/>
                    </a:lnTo>
                    <a:lnTo>
                      <a:pt x="2100" y="3558"/>
                    </a:lnTo>
                    <a:lnTo>
                      <a:pt x="2100" y="3568"/>
                    </a:lnTo>
                    <a:lnTo>
                      <a:pt x="2095" y="3568"/>
                    </a:lnTo>
                    <a:close/>
                    <a:moveTo>
                      <a:pt x="1633" y="3242"/>
                    </a:moveTo>
                    <a:lnTo>
                      <a:pt x="1633" y="3233"/>
                    </a:lnTo>
                    <a:lnTo>
                      <a:pt x="1624" y="3233"/>
                    </a:lnTo>
                    <a:lnTo>
                      <a:pt x="1629" y="3237"/>
                    </a:lnTo>
                    <a:lnTo>
                      <a:pt x="1627" y="3242"/>
                    </a:lnTo>
                    <a:lnTo>
                      <a:pt x="1619" y="3247"/>
                    </a:lnTo>
                    <a:lnTo>
                      <a:pt x="1619" y="3237"/>
                    </a:lnTo>
                    <a:lnTo>
                      <a:pt x="1614" y="3237"/>
                    </a:lnTo>
                    <a:lnTo>
                      <a:pt x="1609" y="3242"/>
                    </a:lnTo>
                    <a:lnTo>
                      <a:pt x="1604" y="3247"/>
                    </a:lnTo>
                    <a:lnTo>
                      <a:pt x="1604" y="3242"/>
                    </a:lnTo>
                    <a:lnTo>
                      <a:pt x="1599" y="3242"/>
                    </a:lnTo>
                    <a:lnTo>
                      <a:pt x="1596" y="3251"/>
                    </a:lnTo>
                    <a:lnTo>
                      <a:pt x="1595" y="3262"/>
                    </a:lnTo>
                    <a:lnTo>
                      <a:pt x="1595" y="3267"/>
                    </a:lnTo>
                    <a:lnTo>
                      <a:pt x="1599" y="3271"/>
                    </a:lnTo>
                    <a:lnTo>
                      <a:pt x="1599" y="3276"/>
                    </a:lnTo>
                    <a:lnTo>
                      <a:pt x="1604" y="3281"/>
                    </a:lnTo>
                    <a:lnTo>
                      <a:pt x="1606" y="3279"/>
                    </a:lnTo>
                    <a:lnTo>
                      <a:pt x="1609" y="3281"/>
                    </a:lnTo>
                    <a:lnTo>
                      <a:pt x="1614" y="3281"/>
                    </a:lnTo>
                    <a:lnTo>
                      <a:pt x="1614" y="3279"/>
                    </a:lnTo>
                    <a:lnTo>
                      <a:pt x="1609" y="3276"/>
                    </a:lnTo>
                    <a:lnTo>
                      <a:pt x="1604" y="3267"/>
                    </a:lnTo>
                    <a:lnTo>
                      <a:pt x="1604" y="3262"/>
                    </a:lnTo>
                    <a:lnTo>
                      <a:pt x="1609" y="3271"/>
                    </a:lnTo>
                    <a:lnTo>
                      <a:pt x="1614" y="3276"/>
                    </a:lnTo>
                    <a:lnTo>
                      <a:pt x="1614" y="3267"/>
                    </a:lnTo>
                    <a:lnTo>
                      <a:pt x="1614" y="3267"/>
                    </a:lnTo>
                    <a:lnTo>
                      <a:pt x="1619" y="3252"/>
                    </a:lnTo>
                    <a:lnTo>
                      <a:pt x="1621" y="3257"/>
                    </a:lnTo>
                    <a:lnTo>
                      <a:pt x="1625" y="3257"/>
                    </a:lnTo>
                    <a:lnTo>
                      <a:pt x="1629" y="3252"/>
                    </a:lnTo>
                    <a:lnTo>
                      <a:pt x="1629" y="3247"/>
                    </a:lnTo>
                    <a:lnTo>
                      <a:pt x="1633" y="3247"/>
                    </a:lnTo>
                    <a:lnTo>
                      <a:pt x="1633" y="3242"/>
                    </a:lnTo>
                    <a:close/>
                    <a:moveTo>
                      <a:pt x="2897" y="258"/>
                    </a:moveTo>
                    <a:lnTo>
                      <a:pt x="2897" y="253"/>
                    </a:lnTo>
                    <a:lnTo>
                      <a:pt x="2902" y="248"/>
                    </a:lnTo>
                    <a:lnTo>
                      <a:pt x="2907" y="248"/>
                    </a:lnTo>
                    <a:lnTo>
                      <a:pt x="2907" y="253"/>
                    </a:lnTo>
                    <a:lnTo>
                      <a:pt x="2897" y="258"/>
                    </a:lnTo>
                    <a:close/>
                    <a:moveTo>
                      <a:pt x="1906" y="3417"/>
                    </a:moveTo>
                    <a:lnTo>
                      <a:pt x="1901" y="3412"/>
                    </a:lnTo>
                    <a:lnTo>
                      <a:pt x="1901" y="3408"/>
                    </a:lnTo>
                    <a:lnTo>
                      <a:pt x="1910" y="3403"/>
                    </a:lnTo>
                    <a:lnTo>
                      <a:pt x="1915" y="3408"/>
                    </a:lnTo>
                    <a:lnTo>
                      <a:pt x="1910" y="3412"/>
                    </a:lnTo>
                    <a:lnTo>
                      <a:pt x="1910" y="3417"/>
                    </a:lnTo>
                    <a:lnTo>
                      <a:pt x="1906" y="3417"/>
                    </a:lnTo>
                    <a:close/>
                    <a:moveTo>
                      <a:pt x="1629" y="1872"/>
                    </a:moveTo>
                    <a:lnTo>
                      <a:pt x="1629" y="1867"/>
                    </a:lnTo>
                    <a:lnTo>
                      <a:pt x="1638" y="1857"/>
                    </a:lnTo>
                    <a:lnTo>
                      <a:pt x="1645" y="1857"/>
                    </a:lnTo>
                    <a:lnTo>
                      <a:pt x="1643" y="1852"/>
                    </a:lnTo>
                    <a:lnTo>
                      <a:pt x="1633" y="1857"/>
                    </a:lnTo>
                    <a:lnTo>
                      <a:pt x="1629" y="1862"/>
                    </a:lnTo>
                    <a:lnTo>
                      <a:pt x="1624" y="1867"/>
                    </a:lnTo>
                    <a:lnTo>
                      <a:pt x="1624" y="1876"/>
                    </a:lnTo>
                    <a:lnTo>
                      <a:pt x="1619" y="1876"/>
                    </a:lnTo>
                    <a:lnTo>
                      <a:pt x="1614" y="1872"/>
                    </a:lnTo>
                    <a:lnTo>
                      <a:pt x="1604" y="1862"/>
                    </a:lnTo>
                    <a:lnTo>
                      <a:pt x="1599" y="1847"/>
                    </a:lnTo>
                    <a:lnTo>
                      <a:pt x="1599" y="1828"/>
                    </a:lnTo>
                    <a:lnTo>
                      <a:pt x="1599" y="1823"/>
                    </a:lnTo>
                    <a:lnTo>
                      <a:pt x="1604" y="1818"/>
                    </a:lnTo>
                    <a:lnTo>
                      <a:pt x="1604" y="1823"/>
                    </a:lnTo>
                    <a:lnTo>
                      <a:pt x="1609" y="1828"/>
                    </a:lnTo>
                    <a:lnTo>
                      <a:pt x="1614" y="1833"/>
                    </a:lnTo>
                    <a:lnTo>
                      <a:pt x="1624" y="1838"/>
                    </a:lnTo>
                    <a:lnTo>
                      <a:pt x="1629" y="1838"/>
                    </a:lnTo>
                    <a:lnTo>
                      <a:pt x="1638" y="1842"/>
                    </a:lnTo>
                    <a:lnTo>
                      <a:pt x="1638" y="1847"/>
                    </a:lnTo>
                    <a:lnTo>
                      <a:pt x="1654" y="1846"/>
                    </a:lnTo>
                    <a:lnTo>
                      <a:pt x="1658" y="1842"/>
                    </a:lnTo>
                    <a:lnTo>
                      <a:pt x="1663" y="1847"/>
                    </a:lnTo>
                    <a:lnTo>
                      <a:pt x="1658" y="1847"/>
                    </a:lnTo>
                    <a:lnTo>
                      <a:pt x="1653" y="1852"/>
                    </a:lnTo>
                    <a:lnTo>
                      <a:pt x="1648" y="1857"/>
                    </a:lnTo>
                    <a:lnTo>
                      <a:pt x="1653" y="1857"/>
                    </a:lnTo>
                    <a:lnTo>
                      <a:pt x="1648" y="1862"/>
                    </a:lnTo>
                    <a:lnTo>
                      <a:pt x="1629" y="1872"/>
                    </a:lnTo>
                    <a:close/>
                    <a:moveTo>
                      <a:pt x="3481" y="3271"/>
                    </a:moveTo>
                    <a:lnTo>
                      <a:pt x="3476" y="3267"/>
                    </a:lnTo>
                    <a:lnTo>
                      <a:pt x="3471" y="3262"/>
                    </a:lnTo>
                    <a:lnTo>
                      <a:pt x="3471" y="3257"/>
                    </a:lnTo>
                    <a:lnTo>
                      <a:pt x="3476" y="3257"/>
                    </a:lnTo>
                    <a:lnTo>
                      <a:pt x="3481" y="3262"/>
                    </a:lnTo>
                    <a:lnTo>
                      <a:pt x="3485" y="3262"/>
                    </a:lnTo>
                    <a:lnTo>
                      <a:pt x="3485" y="3267"/>
                    </a:lnTo>
                    <a:lnTo>
                      <a:pt x="3481" y="3271"/>
                    </a:lnTo>
                    <a:close/>
                    <a:moveTo>
                      <a:pt x="3267" y="3262"/>
                    </a:moveTo>
                    <a:lnTo>
                      <a:pt x="3272" y="3257"/>
                    </a:lnTo>
                    <a:lnTo>
                      <a:pt x="3276" y="3252"/>
                    </a:lnTo>
                    <a:lnTo>
                      <a:pt x="3281" y="3247"/>
                    </a:lnTo>
                    <a:lnTo>
                      <a:pt x="3286" y="3242"/>
                    </a:lnTo>
                    <a:lnTo>
                      <a:pt x="3291" y="3242"/>
                    </a:lnTo>
                    <a:lnTo>
                      <a:pt x="3291" y="3247"/>
                    </a:lnTo>
                    <a:lnTo>
                      <a:pt x="3296" y="3252"/>
                    </a:lnTo>
                    <a:lnTo>
                      <a:pt x="3291" y="3252"/>
                    </a:lnTo>
                    <a:lnTo>
                      <a:pt x="3281" y="3257"/>
                    </a:lnTo>
                    <a:lnTo>
                      <a:pt x="3276" y="3257"/>
                    </a:lnTo>
                    <a:lnTo>
                      <a:pt x="3267" y="3262"/>
                    </a:lnTo>
                    <a:close/>
                    <a:moveTo>
                      <a:pt x="3432" y="3286"/>
                    </a:moveTo>
                    <a:lnTo>
                      <a:pt x="3432" y="3281"/>
                    </a:lnTo>
                    <a:lnTo>
                      <a:pt x="3427" y="3281"/>
                    </a:lnTo>
                    <a:lnTo>
                      <a:pt x="3427" y="3276"/>
                    </a:lnTo>
                    <a:lnTo>
                      <a:pt x="3422" y="3271"/>
                    </a:lnTo>
                    <a:lnTo>
                      <a:pt x="3422" y="3262"/>
                    </a:lnTo>
                    <a:lnTo>
                      <a:pt x="3432" y="3267"/>
                    </a:lnTo>
                    <a:lnTo>
                      <a:pt x="3437" y="3271"/>
                    </a:lnTo>
                    <a:lnTo>
                      <a:pt x="3437" y="3276"/>
                    </a:lnTo>
                    <a:lnTo>
                      <a:pt x="3432" y="3286"/>
                    </a:lnTo>
                    <a:close/>
                    <a:moveTo>
                      <a:pt x="1789" y="1089"/>
                    </a:moveTo>
                    <a:lnTo>
                      <a:pt x="1794" y="1089"/>
                    </a:lnTo>
                    <a:lnTo>
                      <a:pt x="1794" y="1084"/>
                    </a:lnTo>
                    <a:lnTo>
                      <a:pt x="1789" y="1084"/>
                    </a:lnTo>
                    <a:lnTo>
                      <a:pt x="1794" y="1079"/>
                    </a:lnTo>
                    <a:lnTo>
                      <a:pt x="1794" y="1074"/>
                    </a:lnTo>
                    <a:lnTo>
                      <a:pt x="1799" y="1074"/>
                    </a:lnTo>
                    <a:lnTo>
                      <a:pt x="1799" y="1069"/>
                    </a:lnTo>
                    <a:lnTo>
                      <a:pt x="1808" y="1064"/>
                    </a:lnTo>
                    <a:lnTo>
                      <a:pt x="1813" y="1069"/>
                    </a:lnTo>
                    <a:lnTo>
                      <a:pt x="1828" y="1069"/>
                    </a:lnTo>
                    <a:lnTo>
                      <a:pt x="1833" y="1060"/>
                    </a:lnTo>
                    <a:lnTo>
                      <a:pt x="1833" y="1040"/>
                    </a:lnTo>
                    <a:lnTo>
                      <a:pt x="1828" y="1035"/>
                    </a:lnTo>
                    <a:lnTo>
                      <a:pt x="1838" y="1035"/>
                    </a:lnTo>
                    <a:lnTo>
                      <a:pt x="1838" y="1031"/>
                    </a:lnTo>
                    <a:lnTo>
                      <a:pt x="1842" y="1031"/>
                    </a:lnTo>
                    <a:lnTo>
                      <a:pt x="1842" y="1016"/>
                    </a:lnTo>
                    <a:lnTo>
                      <a:pt x="1838" y="1011"/>
                    </a:lnTo>
                    <a:lnTo>
                      <a:pt x="1833" y="1011"/>
                    </a:lnTo>
                    <a:lnTo>
                      <a:pt x="1818" y="1031"/>
                    </a:lnTo>
                    <a:lnTo>
                      <a:pt x="1813" y="1035"/>
                    </a:lnTo>
                    <a:lnTo>
                      <a:pt x="1808" y="1040"/>
                    </a:lnTo>
                    <a:lnTo>
                      <a:pt x="1808" y="1045"/>
                    </a:lnTo>
                    <a:lnTo>
                      <a:pt x="1813" y="1055"/>
                    </a:lnTo>
                    <a:lnTo>
                      <a:pt x="1805" y="1052"/>
                    </a:lnTo>
                    <a:lnTo>
                      <a:pt x="1794" y="1055"/>
                    </a:lnTo>
                    <a:lnTo>
                      <a:pt x="1789" y="1065"/>
                    </a:lnTo>
                    <a:lnTo>
                      <a:pt x="1784" y="1074"/>
                    </a:lnTo>
                    <a:lnTo>
                      <a:pt x="1779" y="1074"/>
                    </a:lnTo>
                    <a:lnTo>
                      <a:pt x="1777" y="1080"/>
                    </a:lnTo>
                    <a:lnTo>
                      <a:pt x="1774" y="1084"/>
                    </a:lnTo>
                    <a:lnTo>
                      <a:pt x="1774" y="1089"/>
                    </a:lnTo>
                    <a:lnTo>
                      <a:pt x="1755" y="1113"/>
                    </a:lnTo>
                    <a:lnTo>
                      <a:pt x="1750" y="1118"/>
                    </a:lnTo>
                    <a:lnTo>
                      <a:pt x="1745" y="1128"/>
                    </a:lnTo>
                    <a:lnTo>
                      <a:pt x="1750" y="1123"/>
                    </a:lnTo>
                    <a:lnTo>
                      <a:pt x="1755" y="1123"/>
                    </a:lnTo>
                    <a:lnTo>
                      <a:pt x="1760" y="1128"/>
                    </a:lnTo>
                    <a:lnTo>
                      <a:pt x="1765" y="1118"/>
                    </a:lnTo>
                    <a:lnTo>
                      <a:pt x="1774" y="1108"/>
                    </a:lnTo>
                    <a:lnTo>
                      <a:pt x="1774" y="1104"/>
                    </a:lnTo>
                    <a:lnTo>
                      <a:pt x="1784" y="1094"/>
                    </a:lnTo>
                    <a:lnTo>
                      <a:pt x="1779" y="1089"/>
                    </a:lnTo>
                    <a:lnTo>
                      <a:pt x="1779" y="1084"/>
                    </a:lnTo>
                    <a:lnTo>
                      <a:pt x="1784" y="1084"/>
                    </a:lnTo>
                    <a:lnTo>
                      <a:pt x="1784" y="1089"/>
                    </a:lnTo>
                    <a:lnTo>
                      <a:pt x="1789" y="1089"/>
                    </a:lnTo>
                    <a:close/>
                    <a:moveTo>
                      <a:pt x="3014" y="559"/>
                    </a:moveTo>
                    <a:lnTo>
                      <a:pt x="3009" y="559"/>
                    </a:lnTo>
                    <a:lnTo>
                      <a:pt x="3009" y="544"/>
                    </a:lnTo>
                    <a:lnTo>
                      <a:pt x="3004" y="544"/>
                    </a:lnTo>
                    <a:lnTo>
                      <a:pt x="3004" y="540"/>
                    </a:lnTo>
                    <a:lnTo>
                      <a:pt x="3006" y="534"/>
                    </a:lnTo>
                    <a:lnTo>
                      <a:pt x="3009" y="501"/>
                    </a:lnTo>
                    <a:lnTo>
                      <a:pt x="3019" y="501"/>
                    </a:lnTo>
                    <a:lnTo>
                      <a:pt x="3024" y="506"/>
                    </a:lnTo>
                    <a:lnTo>
                      <a:pt x="3029" y="510"/>
                    </a:lnTo>
                    <a:lnTo>
                      <a:pt x="3029" y="515"/>
                    </a:lnTo>
                    <a:lnTo>
                      <a:pt x="3024" y="520"/>
                    </a:lnTo>
                    <a:lnTo>
                      <a:pt x="3014" y="525"/>
                    </a:lnTo>
                    <a:lnTo>
                      <a:pt x="3009" y="535"/>
                    </a:lnTo>
                    <a:lnTo>
                      <a:pt x="3009" y="540"/>
                    </a:lnTo>
                    <a:lnTo>
                      <a:pt x="3014" y="544"/>
                    </a:lnTo>
                    <a:lnTo>
                      <a:pt x="3014" y="559"/>
                    </a:lnTo>
                    <a:close/>
                    <a:moveTo>
                      <a:pt x="3242" y="3271"/>
                    </a:moveTo>
                    <a:lnTo>
                      <a:pt x="3242" y="3257"/>
                    </a:lnTo>
                    <a:lnTo>
                      <a:pt x="3252" y="3242"/>
                    </a:lnTo>
                    <a:lnTo>
                      <a:pt x="3257" y="3237"/>
                    </a:lnTo>
                    <a:lnTo>
                      <a:pt x="3272" y="3237"/>
                    </a:lnTo>
                    <a:lnTo>
                      <a:pt x="3272" y="3233"/>
                    </a:lnTo>
                    <a:lnTo>
                      <a:pt x="3276" y="3233"/>
                    </a:lnTo>
                    <a:lnTo>
                      <a:pt x="3276" y="3242"/>
                    </a:lnTo>
                    <a:lnTo>
                      <a:pt x="3262" y="3257"/>
                    </a:lnTo>
                    <a:lnTo>
                      <a:pt x="3257" y="3262"/>
                    </a:lnTo>
                    <a:lnTo>
                      <a:pt x="3252" y="3262"/>
                    </a:lnTo>
                    <a:lnTo>
                      <a:pt x="3247" y="3271"/>
                    </a:lnTo>
                    <a:lnTo>
                      <a:pt x="3242" y="3271"/>
                    </a:lnTo>
                    <a:close/>
                    <a:moveTo>
                      <a:pt x="3694" y="267"/>
                    </a:moveTo>
                    <a:lnTo>
                      <a:pt x="3694" y="263"/>
                    </a:lnTo>
                    <a:lnTo>
                      <a:pt x="3690" y="248"/>
                    </a:lnTo>
                    <a:lnTo>
                      <a:pt x="3685" y="238"/>
                    </a:lnTo>
                    <a:lnTo>
                      <a:pt x="3670" y="224"/>
                    </a:lnTo>
                    <a:lnTo>
                      <a:pt x="3665" y="219"/>
                    </a:lnTo>
                    <a:lnTo>
                      <a:pt x="3660" y="214"/>
                    </a:lnTo>
                    <a:lnTo>
                      <a:pt x="3646" y="204"/>
                    </a:lnTo>
                    <a:lnTo>
                      <a:pt x="3641" y="199"/>
                    </a:lnTo>
                    <a:lnTo>
                      <a:pt x="3636" y="194"/>
                    </a:lnTo>
                    <a:lnTo>
                      <a:pt x="3626" y="190"/>
                    </a:lnTo>
                    <a:lnTo>
                      <a:pt x="3626" y="185"/>
                    </a:lnTo>
                    <a:lnTo>
                      <a:pt x="3615" y="185"/>
                    </a:lnTo>
                    <a:lnTo>
                      <a:pt x="3612" y="180"/>
                    </a:lnTo>
                    <a:lnTo>
                      <a:pt x="3609" y="177"/>
                    </a:lnTo>
                    <a:lnTo>
                      <a:pt x="3597" y="175"/>
                    </a:lnTo>
                    <a:lnTo>
                      <a:pt x="3583" y="175"/>
                    </a:lnTo>
                    <a:lnTo>
                      <a:pt x="3573" y="170"/>
                    </a:lnTo>
                    <a:lnTo>
                      <a:pt x="3554" y="170"/>
                    </a:lnTo>
                    <a:lnTo>
                      <a:pt x="3549" y="165"/>
                    </a:lnTo>
                    <a:lnTo>
                      <a:pt x="3544" y="165"/>
                    </a:lnTo>
                    <a:lnTo>
                      <a:pt x="3534" y="170"/>
                    </a:lnTo>
                    <a:lnTo>
                      <a:pt x="3520" y="180"/>
                    </a:lnTo>
                    <a:lnTo>
                      <a:pt x="3500" y="194"/>
                    </a:lnTo>
                    <a:lnTo>
                      <a:pt x="3490" y="209"/>
                    </a:lnTo>
                    <a:lnTo>
                      <a:pt x="3490" y="219"/>
                    </a:lnTo>
                    <a:lnTo>
                      <a:pt x="3485" y="233"/>
                    </a:lnTo>
                    <a:lnTo>
                      <a:pt x="3490" y="238"/>
                    </a:lnTo>
                    <a:lnTo>
                      <a:pt x="3490" y="229"/>
                    </a:lnTo>
                    <a:lnTo>
                      <a:pt x="3495" y="229"/>
                    </a:lnTo>
                    <a:lnTo>
                      <a:pt x="3495" y="219"/>
                    </a:lnTo>
                    <a:lnTo>
                      <a:pt x="3500" y="209"/>
                    </a:lnTo>
                    <a:lnTo>
                      <a:pt x="3505" y="204"/>
                    </a:lnTo>
                    <a:lnTo>
                      <a:pt x="3510" y="199"/>
                    </a:lnTo>
                    <a:lnTo>
                      <a:pt x="3520" y="194"/>
                    </a:lnTo>
                    <a:lnTo>
                      <a:pt x="3529" y="185"/>
                    </a:lnTo>
                    <a:lnTo>
                      <a:pt x="3524" y="199"/>
                    </a:lnTo>
                    <a:lnTo>
                      <a:pt x="3524" y="214"/>
                    </a:lnTo>
                    <a:lnTo>
                      <a:pt x="3549" y="219"/>
                    </a:lnTo>
                    <a:lnTo>
                      <a:pt x="3573" y="219"/>
                    </a:lnTo>
                    <a:lnTo>
                      <a:pt x="3573" y="214"/>
                    </a:lnTo>
                    <a:lnTo>
                      <a:pt x="3568" y="209"/>
                    </a:lnTo>
                    <a:lnTo>
                      <a:pt x="3568" y="204"/>
                    </a:lnTo>
                    <a:lnTo>
                      <a:pt x="3573" y="194"/>
                    </a:lnTo>
                    <a:lnTo>
                      <a:pt x="3588" y="194"/>
                    </a:lnTo>
                    <a:lnTo>
                      <a:pt x="3592" y="190"/>
                    </a:lnTo>
                    <a:lnTo>
                      <a:pt x="3592" y="194"/>
                    </a:lnTo>
                    <a:lnTo>
                      <a:pt x="3597" y="190"/>
                    </a:lnTo>
                    <a:lnTo>
                      <a:pt x="3602" y="185"/>
                    </a:lnTo>
                    <a:lnTo>
                      <a:pt x="3605" y="182"/>
                    </a:lnTo>
                    <a:lnTo>
                      <a:pt x="3607" y="185"/>
                    </a:lnTo>
                    <a:lnTo>
                      <a:pt x="3607" y="190"/>
                    </a:lnTo>
                    <a:lnTo>
                      <a:pt x="3602" y="194"/>
                    </a:lnTo>
                    <a:lnTo>
                      <a:pt x="3602" y="199"/>
                    </a:lnTo>
                    <a:lnTo>
                      <a:pt x="3617" y="204"/>
                    </a:lnTo>
                    <a:lnTo>
                      <a:pt x="3636" y="204"/>
                    </a:lnTo>
                    <a:lnTo>
                      <a:pt x="3641" y="209"/>
                    </a:lnTo>
                    <a:lnTo>
                      <a:pt x="3651" y="214"/>
                    </a:lnTo>
                    <a:lnTo>
                      <a:pt x="3660" y="219"/>
                    </a:lnTo>
                    <a:lnTo>
                      <a:pt x="3665" y="224"/>
                    </a:lnTo>
                    <a:lnTo>
                      <a:pt x="3665" y="229"/>
                    </a:lnTo>
                    <a:lnTo>
                      <a:pt x="3680" y="243"/>
                    </a:lnTo>
                    <a:lnTo>
                      <a:pt x="3685" y="248"/>
                    </a:lnTo>
                    <a:lnTo>
                      <a:pt x="3690" y="258"/>
                    </a:lnTo>
                    <a:lnTo>
                      <a:pt x="3690" y="267"/>
                    </a:lnTo>
                    <a:lnTo>
                      <a:pt x="3694" y="267"/>
                    </a:lnTo>
                    <a:close/>
                    <a:moveTo>
                      <a:pt x="3636" y="374"/>
                    </a:moveTo>
                    <a:lnTo>
                      <a:pt x="3631" y="374"/>
                    </a:lnTo>
                    <a:lnTo>
                      <a:pt x="3622" y="369"/>
                    </a:lnTo>
                    <a:lnTo>
                      <a:pt x="3617" y="365"/>
                    </a:lnTo>
                    <a:lnTo>
                      <a:pt x="3592" y="355"/>
                    </a:lnTo>
                    <a:lnTo>
                      <a:pt x="3583" y="350"/>
                    </a:lnTo>
                    <a:lnTo>
                      <a:pt x="3578" y="350"/>
                    </a:lnTo>
                    <a:lnTo>
                      <a:pt x="3578" y="365"/>
                    </a:lnTo>
                    <a:lnTo>
                      <a:pt x="3583" y="379"/>
                    </a:lnTo>
                    <a:lnTo>
                      <a:pt x="3602" y="394"/>
                    </a:lnTo>
                    <a:lnTo>
                      <a:pt x="3612" y="399"/>
                    </a:lnTo>
                    <a:lnTo>
                      <a:pt x="3617" y="399"/>
                    </a:lnTo>
                    <a:lnTo>
                      <a:pt x="3622" y="403"/>
                    </a:lnTo>
                    <a:lnTo>
                      <a:pt x="3636" y="403"/>
                    </a:lnTo>
                    <a:lnTo>
                      <a:pt x="3646" y="408"/>
                    </a:lnTo>
                    <a:lnTo>
                      <a:pt x="3656" y="408"/>
                    </a:lnTo>
                    <a:lnTo>
                      <a:pt x="3656" y="403"/>
                    </a:lnTo>
                    <a:lnTo>
                      <a:pt x="3660" y="403"/>
                    </a:lnTo>
                    <a:lnTo>
                      <a:pt x="3656" y="389"/>
                    </a:lnTo>
                    <a:lnTo>
                      <a:pt x="3651" y="389"/>
                    </a:lnTo>
                    <a:lnTo>
                      <a:pt x="3651" y="384"/>
                    </a:lnTo>
                    <a:lnTo>
                      <a:pt x="3646" y="384"/>
                    </a:lnTo>
                    <a:lnTo>
                      <a:pt x="3646" y="379"/>
                    </a:lnTo>
                    <a:lnTo>
                      <a:pt x="3636" y="374"/>
                    </a:lnTo>
                    <a:close/>
                    <a:moveTo>
                      <a:pt x="1619" y="1813"/>
                    </a:moveTo>
                    <a:lnTo>
                      <a:pt x="1619" y="1803"/>
                    </a:lnTo>
                    <a:lnTo>
                      <a:pt x="1629" y="1799"/>
                    </a:lnTo>
                    <a:lnTo>
                      <a:pt x="1633" y="1794"/>
                    </a:lnTo>
                    <a:lnTo>
                      <a:pt x="1643" y="1784"/>
                    </a:lnTo>
                    <a:lnTo>
                      <a:pt x="1648" y="1784"/>
                    </a:lnTo>
                    <a:lnTo>
                      <a:pt x="1658" y="1779"/>
                    </a:lnTo>
                    <a:lnTo>
                      <a:pt x="1658" y="1774"/>
                    </a:lnTo>
                    <a:lnTo>
                      <a:pt x="1687" y="1774"/>
                    </a:lnTo>
                    <a:lnTo>
                      <a:pt x="1687" y="1808"/>
                    </a:lnTo>
                    <a:lnTo>
                      <a:pt x="1682" y="1813"/>
                    </a:lnTo>
                    <a:lnTo>
                      <a:pt x="1667" y="1823"/>
                    </a:lnTo>
                    <a:lnTo>
                      <a:pt x="1672" y="1828"/>
                    </a:lnTo>
                    <a:lnTo>
                      <a:pt x="1663" y="1828"/>
                    </a:lnTo>
                    <a:lnTo>
                      <a:pt x="1663" y="1833"/>
                    </a:lnTo>
                    <a:lnTo>
                      <a:pt x="1658" y="1838"/>
                    </a:lnTo>
                    <a:lnTo>
                      <a:pt x="1663" y="1838"/>
                    </a:lnTo>
                    <a:lnTo>
                      <a:pt x="1648" y="1842"/>
                    </a:lnTo>
                    <a:lnTo>
                      <a:pt x="1643" y="1838"/>
                    </a:lnTo>
                    <a:lnTo>
                      <a:pt x="1638" y="1838"/>
                    </a:lnTo>
                    <a:lnTo>
                      <a:pt x="1638" y="1833"/>
                    </a:lnTo>
                    <a:lnTo>
                      <a:pt x="1633" y="1833"/>
                    </a:lnTo>
                    <a:lnTo>
                      <a:pt x="1629" y="1828"/>
                    </a:lnTo>
                    <a:lnTo>
                      <a:pt x="1624" y="1823"/>
                    </a:lnTo>
                    <a:lnTo>
                      <a:pt x="1624" y="1818"/>
                    </a:lnTo>
                    <a:lnTo>
                      <a:pt x="1619" y="1818"/>
                    </a:lnTo>
                    <a:lnTo>
                      <a:pt x="1619" y="1813"/>
                    </a:lnTo>
                    <a:close/>
                    <a:moveTo>
                      <a:pt x="3252" y="403"/>
                    </a:moveTo>
                    <a:lnTo>
                      <a:pt x="3247" y="408"/>
                    </a:lnTo>
                    <a:lnTo>
                      <a:pt x="3242" y="394"/>
                    </a:lnTo>
                    <a:lnTo>
                      <a:pt x="3242" y="389"/>
                    </a:lnTo>
                    <a:lnTo>
                      <a:pt x="3247" y="389"/>
                    </a:lnTo>
                    <a:lnTo>
                      <a:pt x="3247" y="384"/>
                    </a:lnTo>
                    <a:lnTo>
                      <a:pt x="3252" y="374"/>
                    </a:lnTo>
                    <a:lnTo>
                      <a:pt x="3267" y="355"/>
                    </a:lnTo>
                    <a:lnTo>
                      <a:pt x="3272" y="345"/>
                    </a:lnTo>
                    <a:lnTo>
                      <a:pt x="3276" y="340"/>
                    </a:lnTo>
                    <a:lnTo>
                      <a:pt x="3286" y="340"/>
                    </a:lnTo>
                    <a:lnTo>
                      <a:pt x="3296" y="335"/>
                    </a:lnTo>
                    <a:lnTo>
                      <a:pt x="3310" y="335"/>
                    </a:lnTo>
                    <a:lnTo>
                      <a:pt x="3320" y="340"/>
                    </a:lnTo>
                    <a:lnTo>
                      <a:pt x="3330" y="345"/>
                    </a:lnTo>
                    <a:lnTo>
                      <a:pt x="3349" y="355"/>
                    </a:lnTo>
                    <a:lnTo>
                      <a:pt x="3359" y="369"/>
                    </a:lnTo>
                    <a:lnTo>
                      <a:pt x="3369" y="377"/>
                    </a:lnTo>
                    <a:lnTo>
                      <a:pt x="3374" y="389"/>
                    </a:lnTo>
                    <a:lnTo>
                      <a:pt x="3374" y="394"/>
                    </a:lnTo>
                    <a:lnTo>
                      <a:pt x="3366" y="382"/>
                    </a:lnTo>
                    <a:lnTo>
                      <a:pt x="3359" y="374"/>
                    </a:lnTo>
                    <a:lnTo>
                      <a:pt x="3354" y="369"/>
                    </a:lnTo>
                    <a:lnTo>
                      <a:pt x="3354" y="369"/>
                    </a:lnTo>
                    <a:lnTo>
                      <a:pt x="3349" y="369"/>
                    </a:lnTo>
                    <a:lnTo>
                      <a:pt x="3344" y="379"/>
                    </a:lnTo>
                    <a:lnTo>
                      <a:pt x="3340" y="384"/>
                    </a:lnTo>
                    <a:lnTo>
                      <a:pt x="3340" y="399"/>
                    </a:lnTo>
                    <a:lnTo>
                      <a:pt x="3335" y="408"/>
                    </a:lnTo>
                    <a:lnTo>
                      <a:pt x="3330" y="413"/>
                    </a:lnTo>
                    <a:lnTo>
                      <a:pt x="3330" y="418"/>
                    </a:lnTo>
                    <a:lnTo>
                      <a:pt x="3325" y="428"/>
                    </a:lnTo>
                    <a:lnTo>
                      <a:pt x="3320" y="433"/>
                    </a:lnTo>
                    <a:lnTo>
                      <a:pt x="3315" y="438"/>
                    </a:lnTo>
                    <a:lnTo>
                      <a:pt x="3315" y="442"/>
                    </a:lnTo>
                    <a:lnTo>
                      <a:pt x="3320" y="447"/>
                    </a:lnTo>
                    <a:lnTo>
                      <a:pt x="3315" y="452"/>
                    </a:lnTo>
                    <a:lnTo>
                      <a:pt x="3315" y="457"/>
                    </a:lnTo>
                    <a:lnTo>
                      <a:pt x="3320" y="457"/>
                    </a:lnTo>
                    <a:lnTo>
                      <a:pt x="3320" y="472"/>
                    </a:lnTo>
                    <a:lnTo>
                      <a:pt x="3315" y="481"/>
                    </a:lnTo>
                    <a:lnTo>
                      <a:pt x="3296" y="481"/>
                    </a:lnTo>
                    <a:lnTo>
                      <a:pt x="3296" y="472"/>
                    </a:lnTo>
                    <a:lnTo>
                      <a:pt x="3303" y="469"/>
                    </a:lnTo>
                    <a:lnTo>
                      <a:pt x="3301" y="467"/>
                    </a:lnTo>
                    <a:lnTo>
                      <a:pt x="3294" y="468"/>
                    </a:lnTo>
                    <a:lnTo>
                      <a:pt x="3289" y="468"/>
                    </a:lnTo>
                    <a:lnTo>
                      <a:pt x="3276" y="452"/>
                    </a:lnTo>
                    <a:lnTo>
                      <a:pt x="3276" y="438"/>
                    </a:lnTo>
                    <a:lnTo>
                      <a:pt x="3272" y="433"/>
                    </a:lnTo>
                    <a:lnTo>
                      <a:pt x="3272" y="438"/>
                    </a:lnTo>
                    <a:lnTo>
                      <a:pt x="3267" y="438"/>
                    </a:lnTo>
                    <a:lnTo>
                      <a:pt x="3267" y="433"/>
                    </a:lnTo>
                    <a:lnTo>
                      <a:pt x="3262" y="433"/>
                    </a:lnTo>
                    <a:lnTo>
                      <a:pt x="3257" y="423"/>
                    </a:lnTo>
                    <a:lnTo>
                      <a:pt x="3252" y="418"/>
                    </a:lnTo>
                    <a:lnTo>
                      <a:pt x="3252" y="413"/>
                    </a:lnTo>
                    <a:lnTo>
                      <a:pt x="3257" y="413"/>
                    </a:lnTo>
                    <a:lnTo>
                      <a:pt x="3257" y="408"/>
                    </a:lnTo>
                    <a:lnTo>
                      <a:pt x="3252" y="408"/>
                    </a:lnTo>
                    <a:lnTo>
                      <a:pt x="3252" y="403"/>
                    </a:lnTo>
                    <a:close/>
                    <a:moveTo>
                      <a:pt x="2664" y="122"/>
                    </a:moveTo>
                    <a:lnTo>
                      <a:pt x="2674" y="88"/>
                    </a:lnTo>
                    <a:lnTo>
                      <a:pt x="2683" y="73"/>
                    </a:lnTo>
                    <a:lnTo>
                      <a:pt x="2683" y="58"/>
                    </a:lnTo>
                    <a:lnTo>
                      <a:pt x="2688" y="49"/>
                    </a:lnTo>
                    <a:lnTo>
                      <a:pt x="2688" y="19"/>
                    </a:lnTo>
                    <a:lnTo>
                      <a:pt x="2693" y="15"/>
                    </a:lnTo>
                    <a:lnTo>
                      <a:pt x="2708" y="15"/>
                    </a:lnTo>
                    <a:lnTo>
                      <a:pt x="2713" y="10"/>
                    </a:lnTo>
                    <a:lnTo>
                      <a:pt x="2722" y="10"/>
                    </a:lnTo>
                    <a:lnTo>
                      <a:pt x="2747" y="0"/>
                    </a:lnTo>
                    <a:lnTo>
                      <a:pt x="2781" y="0"/>
                    </a:lnTo>
                    <a:lnTo>
                      <a:pt x="2795" y="5"/>
                    </a:lnTo>
                    <a:lnTo>
                      <a:pt x="2800" y="0"/>
                    </a:lnTo>
                    <a:lnTo>
                      <a:pt x="2829" y="0"/>
                    </a:lnTo>
                    <a:lnTo>
                      <a:pt x="2834" y="5"/>
                    </a:lnTo>
                    <a:lnTo>
                      <a:pt x="2839" y="5"/>
                    </a:lnTo>
                    <a:lnTo>
                      <a:pt x="2854" y="15"/>
                    </a:lnTo>
                    <a:lnTo>
                      <a:pt x="2868" y="29"/>
                    </a:lnTo>
                    <a:lnTo>
                      <a:pt x="2873" y="34"/>
                    </a:lnTo>
                    <a:lnTo>
                      <a:pt x="2878" y="39"/>
                    </a:lnTo>
                    <a:lnTo>
                      <a:pt x="2888" y="54"/>
                    </a:lnTo>
                    <a:lnTo>
                      <a:pt x="2888" y="58"/>
                    </a:lnTo>
                    <a:lnTo>
                      <a:pt x="2883" y="58"/>
                    </a:lnTo>
                    <a:lnTo>
                      <a:pt x="2888" y="63"/>
                    </a:lnTo>
                    <a:lnTo>
                      <a:pt x="2888" y="78"/>
                    </a:lnTo>
                    <a:lnTo>
                      <a:pt x="2892" y="83"/>
                    </a:lnTo>
                    <a:lnTo>
                      <a:pt x="2892" y="88"/>
                    </a:lnTo>
                    <a:lnTo>
                      <a:pt x="2888" y="92"/>
                    </a:lnTo>
                    <a:lnTo>
                      <a:pt x="2888" y="107"/>
                    </a:lnTo>
                    <a:lnTo>
                      <a:pt x="2883" y="112"/>
                    </a:lnTo>
                    <a:lnTo>
                      <a:pt x="2883" y="117"/>
                    </a:lnTo>
                    <a:lnTo>
                      <a:pt x="2873" y="117"/>
                    </a:lnTo>
                    <a:lnTo>
                      <a:pt x="2873" y="122"/>
                    </a:lnTo>
                    <a:lnTo>
                      <a:pt x="2868" y="122"/>
                    </a:lnTo>
                    <a:lnTo>
                      <a:pt x="2873" y="126"/>
                    </a:lnTo>
                    <a:lnTo>
                      <a:pt x="2873" y="122"/>
                    </a:lnTo>
                    <a:lnTo>
                      <a:pt x="2883" y="122"/>
                    </a:lnTo>
                    <a:lnTo>
                      <a:pt x="2888" y="117"/>
                    </a:lnTo>
                    <a:lnTo>
                      <a:pt x="2888" y="112"/>
                    </a:lnTo>
                    <a:lnTo>
                      <a:pt x="2892" y="102"/>
                    </a:lnTo>
                    <a:lnTo>
                      <a:pt x="2897" y="102"/>
                    </a:lnTo>
                    <a:lnTo>
                      <a:pt x="2897" y="112"/>
                    </a:lnTo>
                    <a:lnTo>
                      <a:pt x="2902" y="136"/>
                    </a:lnTo>
                    <a:lnTo>
                      <a:pt x="2902" y="141"/>
                    </a:lnTo>
                    <a:lnTo>
                      <a:pt x="2907" y="175"/>
                    </a:lnTo>
                    <a:lnTo>
                      <a:pt x="2907" y="199"/>
                    </a:lnTo>
                    <a:lnTo>
                      <a:pt x="2902" y="199"/>
                    </a:lnTo>
                    <a:lnTo>
                      <a:pt x="2902" y="204"/>
                    </a:lnTo>
                    <a:lnTo>
                      <a:pt x="2892" y="199"/>
                    </a:lnTo>
                    <a:lnTo>
                      <a:pt x="2878" y="199"/>
                    </a:lnTo>
                    <a:lnTo>
                      <a:pt x="2868" y="194"/>
                    </a:lnTo>
                    <a:lnTo>
                      <a:pt x="2854" y="194"/>
                    </a:lnTo>
                    <a:lnTo>
                      <a:pt x="2849" y="204"/>
                    </a:lnTo>
                    <a:lnTo>
                      <a:pt x="2844" y="204"/>
                    </a:lnTo>
                    <a:lnTo>
                      <a:pt x="2834" y="209"/>
                    </a:lnTo>
                    <a:lnTo>
                      <a:pt x="2800" y="209"/>
                    </a:lnTo>
                    <a:lnTo>
                      <a:pt x="2785" y="199"/>
                    </a:lnTo>
                    <a:lnTo>
                      <a:pt x="2781" y="199"/>
                    </a:lnTo>
                    <a:lnTo>
                      <a:pt x="2756" y="204"/>
                    </a:lnTo>
                    <a:lnTo>
                      <a:pt x="2751" y="204"/>
                    </a:lnTo>
                    <a:lnTo>
                      <a:pt x="2747" y="209"/>
                    </a:lnTo>
                    <a:lnTo>
                      <a:pt x="2732" y="214"/>
                    </a:lnTo>
                    <a:lnTo>
                      <a:pt x="2727" y="214"/>
                    </a:lnTo>
                    <a:lnTo>
                      <a:pt x="2722" y="219"/>
                    </a:lnTo>
                    <a:lnTo>
                      <a:pt x="2717" y="219"/>
                    </a:lnTo>
                    <a:lnTo>
                      <a:pt x="2703" y="229"/>
                    </a:lnTo>
                    <a:lnTo>
                      <a:pt x="2693" y="229"/>
                    </a:lnTo>
                    <a:lnTo>
                      <a:pt x="2688" y="224"/>
                    </a:lnTo>
                    <a:lnTo>
                      <a:pt x="2679" y="219"/>
                    </a:lnTo>
                    <a:lnTo>
                      <a:pt x="2674" y="219"/>
                    </a:lnTo>
                    <a:lnTo>
                      <a:pt x="2664" y="214"/>
                    </a:lnTo>
                    <a:lnTo>
                      <a:pt x="2659" y="209"/>
                    </a:lnTo>
                    <a:lnTo>
                      <a:pt x="2659" y="204"/>
                    </a:lnTo>
                    <a:lnTo>
                      <a:pt x="2664" y="194"/>
                    </a:lnTo>
                    <a:lnTo>
                      <a:pt x="2659" y="194"/>
                    </a:lnTo>
                    <a:lnTo>
                      <a:pt x="2659" y="190"/>
                    </a:lnTo>
                    <a:lnTo>
                      <a:pt x="2664" y="190"/>
                    </a:lnTo>
                    <a:lnTo>
                      <a:pt x="2664" y="185"/>
                    </a:lnTo>
                    <a:lnTo>
                      <a:pt x="2659" y="185"/>
                    </a:lnTo>
                    <a:lnTo>
                      <a:pt x="2659" y="180"/>
                    </a:lnTo>
                    <a:lnTo>
                      <a:pt x="2654" y="180"/>
                    </a:lnTo>
                    <a:lnTo>
                      <a:pt x="2654" y="194"/>
                    </a:lnTo>
                    <a:lnTo>
                      <a:pt x="2649" y="194"/>
                    </a:lnTo>
                    <a:lnTo>
                      <a:pt x="2649" y="190"/>
                    </a:lnTo>
                    <a:lnTo>
                      <a:pt x="2645" y="190"/>
                    </a:lnTo>
                    <a:lnTo>
                      <a:pt x="2645" y="194"/>
                    </a:lnTo>
                    <a:lnTo>
                      <a:pt x="2640" y="199"/>
                    </a:lnTo>
                    <a:lnTo>
                      <a:pt x="2645" y="199"/>
                    </a:lnTo>
                    <a:lnTo>
                      <a:pt x="2645" y="204"/>
                    </a:lnTo>
                    <a:lnTo>
                      <a:pt x="2649" y="209"/>
                    </a:lnTo>
                    <a:lnTo>
                      <a:pt x="2649" y="219"/>
                    </a:lnTo>
                    <a:lnTo>
                      <a:pt x="2645" y="219"/>
                    </a:lnTo>
                    <a:lnTo>
                      <a:pt x="2635" y="214"/>
                    </a:lnTo>
                    <a:lnTo>
                      <a:pt x="2625" y="209"/>
                    </a:lnTo>
                    <a:lnTo>
                      <a:pt x="2630" y="194"/>
                    </a:lnTo>
                    <a:lnTo>
                      <a:pt x="2635" y="175"/>
                    </a:lnTo>
                    <a:lnTo>
                      <a:pt x="2640" y="170"/>
                    </a:lnTo>
                    <a:lnTo>
                      <a:pt x="2645" y="156"/>
                    </a:lnTo>
                    <a:lnTo>
                      <a:pt x="2649" y="151"/>
                    </a:lnTo>
                    <a:lnTo>
                      <a:pt x="2654" y="141"/>
                    </a:lnTo>
                    <a:lnTo>
                      <a:pt x="2659" y="131"/>
                    </a:lnTo>
                    <a:lnTo>
                      <a:pt x="2664" y="122"/>
                    </a:lnTo>
                    <a:close/>
                    <a:moveTo>
                      <a:pt x="3204" y="2985"/>
                    </a:moveTo>
                    <a:lnTo>
                      <a:pt x="3204" y="2985"/>
                    </a:lnTo>
                    <a:close/>
                    <a:moveTo>
                      <a:pt x="3772" y="860"/>
                    </a:moveTo>
                    <a:lnTo>
                      <a:pt x="3777" y="860"/>
                    </a:lnTo>
                    <a:lnTo>
                      <a:pt x="3777" y="856"/>
                    </a:lnTo>
                    <a:lnTo>
                      <a:pt x="3772" y="856"/>
                    </a:lnTo>
                    <a:lnTo>
                      <a:pt x="3772" y="860"/>
                    </a:lnTo>
                    <a:close/>
                    <a:moveTo>
                      <a:pt x="3422" y="700"/>
                    </a:moveTo>
                    <a:lnTo>
                      <a:pt x="3422" y="695"/>
                    </a:lnTo>
                    <a:lnTo>
                      <a:pt x="3432" y="695"/>
                    </a:lnTo>
                    <a:lnTo>
                      <a:pt x="3427" y="700"/>
                    </a:lnTo>
                    <a:lnTo>
                      <a:pt x="3422" y="700"/>
                    </a:lnTo>
                    <a:close/>
                    <a:moveTo>
                      <a:pt x="3607" y="865"/>
                    </a:moveTo>
                    <a:lnTo>
                      <a:pt x="3602" y="860"/>
                    </a:lnTo>
                    <a:lnTo>
                      <a:pt x="3597" y="856"/>
                    </a:lnTo>
                    <a:lnTo>
                      <a:pt x="3592" y="846"/>
                    </a:lnTo>
                    <a:lnTo>
                      <a:pt x="3592" y="841"/>
                    </a:lnTo>
                    <a:lnTo>
                      <a:pt x="3592" y="846"/>
                    </a:lnTo>
                    <a:lnTo>
                      <a:pt x="3592" y="836"/>
                    </a:lnTo>
                    <a:lnTo>
                      <a:pt x="3597" y="826"/>
                    </a:lnTo>
                    <a:lnTo>
                      <a:pt x="3607" y="817"/>
                    </a:lnTo>
                    <a:lnTo>
                      <a:pt x="3612" y="812"/>
                    </a:lnTo>
                    <a:lnTo>
                      <a:pt x="3626" y="802"/>
                    </a:lnTo>
                    <a:lnTo>
                      <a:pt x="3631" y="802"/>
                    </a:lnTo>
                    <a:lnTo>
                      <a:pt x="3641" y="797"/>
                    </a:lnTo>
                    <a:lnTo>
                      <a:pt x="3651" y="792"/>
                    </a:lnTo>
                    <a:lnTo>
                      <a:pt x="3660" y="788"/>
                    </a:lnTo>
                    <a:lnTo>
                      <a:pt x="3665" y="783"/>
                    </a:lnTo>
                    <a:lnTo>
                      <a:pt x="3670" y="773"/>
                    </a:lnTo>
                    <a:lnTo>
                      <a:pt x="3670" y="768"/>
                    </a:lnTo>
                    <a:lnTo>
                      <a:pt x="3680" y="758"/>
                    </a:lnTo>
                    <a:lnTo>
                      <a:pt x="3685" y="749"/>
                    </a:lnTo>
                    <a:lnTo>
                      <a:pt x="3690" y="739"/>
                    </a:lnTo>
                    <a:lnTo>
                      <a:pt x="3694" y="739"/>
                    </a:lnTo>
                    <a:lnTo>
                      <a:pt x="3704" y="734"/>
                    </a:lnTo>
                    <a:lnTo>
                      <a:pt x="3709" y="729"/>
                    </a:lnTo>
                    <a:lnTo>
                      <a:pt x="3714" y="724"/>
                    </a:lnTo>
                    <a:lnTo>
                      <a:pt x="3729" y="715"/>
                    </a:lnTo>
                    <a:lnTo>
                      <a:pt x="3733" y="715"/>
                    </a:lnTo>
                    <a:lnTo>
                      <a:pt x="3743" y="710"/>
                    </a:lnTo>
                    <a:lnTo>
                      <a:pt x="3763" y="715"/>
                    </a:lnTo>
                    <a:lnTo>
                      <a:pt x="3772" y="719"/>
                    </a:lnTo>
                    <a:lnTo>
                      <a:pt x="3792" y="729"/>
                    </a:lnTo>
                    <a:lnTo>
                      <a:pt x="3806" y="739"/>
                    </a:lnTo>
                    <a:lnTo>
                      <a:pt x="3816" y="744"/>
                    </a:lnTo>
                    <a:lnTo>
                      <a:pt x="3821" y="749"/>
                    </a:lnTo>
                    <a:lnTo>
                      <a:pt x="3826" y="754"/>
                    </a:lnTo>
                    <a:lnTo>
                      <a:pt x="3835" y="768"/>
                    </a:lnTo>
                    <a:lnTo>
                      <a:pt x="3835" y="778"/>
                    </a:lnTo>
                    <a:lnTo>
                      <a:pt x="3840" y="788"/>
                    </a:lnTo>
                    <a:lnTo>
                      <a:pt x="3840" y="812"/>
                    </a:lnTo>
                    <a:lnTo>
                      <a:pt x="3835" y="830"/>
                    </a:lnTo>
                    <a:lnTo>
                      <a:pt x="3831" y="836"/>
                    </a:lnTo>
                    <a:lnTo>
                      <a:pt x="3826" y="841"/>
                    </a:lnTo>
                    <a:lnTo>
                      <a:pt x="3832" y="821"/>
                    </a:lnTo>
                    <a:lnTo>
                      <a:pt x="3835" y="807"/>
                    </a:lnTo>
                    <a:lnTo>
                      <a:pt x="3831" y="807"/>
                    </a:lnTo>
                    <a:lnTo>
                      <a:pt x="3826" y="812"/>
                    </a:lnTo>
                    <a:lnTo>
                      <a:pt x="3816" y="812"/>
                    </a:lnTo>
                    <a:lnTo>
                      <a:pt x="3816" y="817"/>
                    </a:lnTo>
                    <a:lnTo>
                      <a:pt x="3811" y="822"/>
                    </a:lnTo>
                    <a:lnTo>
                      <a:pt x="3811" y="826"/>
                    </a:lnTo>
                    <a:lnTo>
                      <a:pt x="3801" y="826"/>
                    </a:lnTo>
                    <a:lnTo>
                      <a:pt x="3801" y="831"/>
                    </a:lnTo>
                    <a:lnTo>
                      <a:pt x="3797" y="836"/>
                    </a:lnTo>
                    <a:lnTo>
                      <a:pt x="3792" y="836"/>
                    </a:lnTo>
                    <a:lnTo>
                      <a:pt x="3787" y="831"/>
                    </a:lnTo>
                    <a:lnTo>
                      <a:pt x="3777" y="836"/>
                    </a:lnTo>
                    <a:lnTo>
                      <a:pt x="3772" y="836"/>
                    </a:lnTo>
                    <a:lnTo>
                      <a:pt x="3767" y="846"/>
                    </a:lnTo>
                    <a:lnTo>
                      <a:pt x="3763" y="851"/>
                    </a:lnTo>
                    <a:lnTo>
                      <a:pt x="3758" y="846"/>
                    </a:lnTo>
                    <a:lnTo>
                      <a:pt x="3753" y="851"/>
                    </a:lnTo>
                    <a:lnTo>
                      <a:pt x="3753" y="856"/>
                    </a:lnTo>
                    <a:lnTo>
                      <a:pt x="3748" y="860"/>
                    </a:lnTo>
                    <a:lnTo>
                      <a:pt x="3748" y="865"/>
                    </a:lnTo>
                    <a:lnTo>
                      <a:pt x="3743" y="870"/>
                    </a:lnTo>
                    <a:lnTo>
                      <a:pt x="3738" y="880"/>
                    </a:lnTo>
                    <a:lnTo>
                      <a:pt x="3733" y="880"/>
                    </a:lnTo>
                    <a:lnTo>
                      <a:pt x="3729" y="875"/>
                    </a:lnTo>
                    <a:lnTo>
                      <a:pt x="3719" y="870"/>
                    </a:lnTo>
                    <a:lnTo>
                      <a:pt x="3709" y="870"/>
                    </a:lnTo>
                    <a:lnTo>
                      <a:pt x="3709" y="875"/>
                    </a:lnTo>
                    <a:lnTo>
                      <a:pt x="3704" y="875"/>
                    </a:lnTo>
                    <a:lnTo>
                      <a:pt x="3694" y="870"/>
                    </a:lnTo>
                    <a:lnTo>
                      <a:pt x="3685" y="865"/>
                    </a:lnTo>
                    <a:lnTo>
                      <a:pt x="3660" y="865"/>
                    </a:lnTo>
                    <a:lnTo>
                      <a:pt x="3656" y="860"/>
                    </a:lnTo>
                    <a:lnTo>
                      <a:pt x="3631" y="860"/>
                    </a:lnTo>
                    <a:lnTo>
                      <a:pt x="3626" y="865"/>
                    </a:lnTo>
                    <a:lnTo>
                      <a:pt x="3622" y="860"/>
                    </a:lnTo>
                    <a:lnTo>
                      <a:pt x="3617" y="856"/>
                    </a:lnTo>
                    <a:lnTo>
                      <a:pt x="3612" y="860"/>
                    </a:lnTo>
                    <a:lnTo>
                      <a:pt x="3607" y="856"/>
                    </a:lnTo>
                    <a:lnTo>
                      <a:pt x="3602" y="856"/>
                    </a:lnTo>
                    <a:lnTo>
                      <a:pt x="3602" y="860"/>
                    </a:lnTo>
                    <a:lnTo>
                      <a:pt x="3607" y="860"/>
                    </a:lnTo>
                    <a:lnTo>
                      <a:pt x="3612" y="865"/>
                    </a:lnTo>
                    <a:lnTo>
                      <a:pt x="3607" y="865"/>
                    </a:lnTo>
                    <a:close/>
                    <a:moveTo>
                      <a:pt x="3641" y="890"/>
                    </a:moveTo>
                    <a:lnTo>
                      <a:pt x="3639" y="882"/>
                    </a:lnTo>
                    <a:lnTo>
                      <a:pt x="3651" y="885"/>
                    </a:lnTo>
                    <a:lnTo>
                      <a:pt x="3656" y="885"/>
                    </a:lnTo>
                    <a:lnTo>
                      <a:pt x="3656" y="890"/>
                    </a:lnTo>
                    <a:lnTo>
                      <a:pt x="3651" y="894"/>
                    </a:lnTo>
                    <a:lnTo>
                      <a:pt x="3641" y="890"/>
                    </a:lnTo>
                    <a:close/>
                    <a:moveTo>
                      <a:pt x="3607" y="885"/>
                    </a:moveTo>
                    <a:lnTo>
                      <a:pt x="3602" y="880"/>
                    </a:lnTo>
                    <a:lnTo>
                      <a:pt x="3602" y="875"/>
                    </a:lnTo>
                    <a:lnTo>
                      <a:pt x="3612" y="875"/>
                    </a:lnTo>
                    <a:lnTo>
                      <a:pt x="3612" y="885"/>
                    </a:lnTo>
                    <a:lnTo>
                      <a:pt x="3607" y="885"/>
                    </a:lnTo>
                    <a:close/>
                    <a:moveTo>
                      <a:pt x="3592" y="919"/>
                    </a:moveTo>
                    <a:lnTo>
                      <a:pt x="3588" y="914"/>
                    </a:lnTo>
                    <a:lnTo>
                      <a:pt x="3588" y="909"/>
                    </a:lnTo>
                    <a:lnTo>
                      <a:pt x="3583" y="899"/>
                    </a:lnTo>
                    <a:lnTo>
                      <a:pt x="3583" y="880"/>
                    </a:lnTo>
                    <a:lnTo>
                      <a:pt x="3588" y="885"/>
                    </a:lnTo>
                    <a:lnTo>
                      <a:pt x="3588" y="880"/>
                    </a:lnTo>
                    <a:lnTo>
                      <a:pt x="3592" y="870"/>
                    </a:lnTo>
                    <a:lnTo>
                      <a:pt x="3597" y="875"/>
                    </a:lnTo>
                    <a:lnTo>
                      <a:pt x="3597" y="885"/>
                    </a:lnTo>
                    <a:lnTo>
                      <a:pt x="3592" y="880"/>
                    </a:lnTo>
                    <a:lnTo>
                      <a:pt x="3588" y="885"/>
                    </a:lnTo>
                    <a:lnTo>
                      <a:pt x="3592" y="890"/>
                    </a:lnTo>
                    <a:lnTo>
                      <a:pt x="3597" y="890"/>
                    </a:lnTo>
                    <a:lnTo>
                      <a:pt x="3597" y="894"/>
                    </a:lnTo>
                    <a:lnTo>
                      <a:pt x="3588" y="894"/>
                    </a:lnTo>
                    <a:lnTo>
                      <a:pt x="3588" y="909"/>
                    </a:lnTo>
                    <a:lnTo>
                      <a:pt x="3592" y="914"/>
                    </a:lnTo>
                    <a:lnTo>
                      <a:pt x="3592" y="919"/>
                    </a:lnTo>
                    <a:close/>
                    <a:moveTo>
                      <a:pt x="1964" y="3281"/>
                    </a:move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9CC5165E-4683-7DA9-0A7A-7F47DF3BB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504" y="4595932"/>
                <a:ext cx="498179" cy="663698"/>
              </a:xfrm>
              <a:custGeom>
                <a:avLst/>
                <a:gdLst>
                  <a:gd name="T0" fmla="*/ 423 w 1765"/>
                  <a:gd name="T1" fmla="*/ 1765 h 2343"/>
                  <a:gd name="T2" fmla="*/ 287 w 1765"/>
                  <a:gd name="T3" fmla="*/ 1770 h 2343"/>
                  <a:gd name="T4" fmla="*/ 195 w 1765"/>
                  <a:gd name="T5" fmla="*/ 1716 h 2343"/>
                  <a:gd name="T6" fmla="*/ 180 w 1765"/>
                  <a:gd name="T7" fmla="*/ 1590 h 2343"/>
                  <a:gd name="T8" fmla="*/ 161 w 1765"/>
                  <a:gd name="T9" fmla="*/ 1512 h 2343"/>
                  <a:gd name="T10" fmla="*/ 190 w 1765"/>
                  <a:gd name="T11" fmla="*/ 1342 h 2343"/>
                  <a:gd name="T12" fmla="*/ 107 w 1765"/>
                  <a:gd name="T13" fmla="*/ 1240 h 2343"/>
                  <a:gd name="T14" fmla="*/ 39 w 1765"/>
                  <a:gd name="T15" fmla="*/ 1152 h 2343"/>
                  <a:gd name="T16" fmla="*/ 10 w 1765"/>
                  <a:gd name="T17" fmla="*/ 919 h 2343"/>
                  <a:gd name="T18" fmla="*/ 54 w 1765"/>
                  <a:gd name="T19" fmla="*/ 739 h 2343"/>
                  <a:gd name="T20" fmla="*/ 171 w 1765"/>
                  <a:gd name="T21" fmla="*/ 637 h 2343"/>
                  <a:gd name="T22" fmla="*/ 234 w 1765"/>
                  <a:gd name="T23" fmla="*/ 535 h 2343"/>
                  <a:gd name="T24" fmla="*/ 161 w 1765"/>
                  <a:gd name="T25" fmla="*/ 408 h 2343"/>
                  <a:gd name="T26" fmla="*/ 312 w 1765"/>
                  <a:gd name="T27" fmla="*/ 399 h 2343"/>
                  <a:gd name="T28" fmla="*/ 453 w 1765"/>
                  <a:gd name="T29" fmla="*/ 321 h 2343"/>
                  <a:gd name="T30" fmla="*/ 516 w 1765"/>
                  <a:gd name="T31" fmla="*/ 233 h 2343"/>
                  <a:gd name="T32" fmla="*/ 516 w 1765"/>
                  <a:gd name="T33" fmla="*/ 127 h 2343"/>
                  <a:gd name="T34" fmla="*/ 696 w 1765"/>
                  <a:gd name="T35" fmla="*/ 73 h 2343"/>
                  <a:gd name="T36" fmla="*/ 798 w 1765"/>
                  <a:gd name="T37" fmla="*/ 20 h 2343"/>
                  <a:gd name="T38" fmla="*/ 909 w 1765"/>
                  <a:gd name="T39" fmla="*/ 151 h 2343"/>
                  <a:gd name="T40" fmla="*/ 1046 w 1765"/>
                  <a:gd name="T41" fmla="*/ 199 h 2343"/>
                  <a:gd name="T42" fmla="*/ 1143 w 1765"/>
                  <a:gd name="T43" fmla="*/ 267 h 2343"/>
                  <a:gd name="T44" fmla="*/ 1187 w 1765"/>
                  <a:gd name="T45" fmla="*/ 404 h 2343"/>
                  <a:gd name="T46" fmla="*/ 1337 w 1765"/>
                  <a:gd name="T47" fmla="*/ 394 h 2343"/>
                  <a:gd name="T48" fmla="*/ 1352 w 1765"/>
                  <a:gd name="T49" fmla="*/ 486 h 2343"/>
                  <a:gd name="T50" fmla="*/ 1502 w 1765"/>
                  <a:gd name="T51" fmla="*/ 549 h 2343"/>
                  <a:gd name="T52" fmla="*/ 1614 w 1765"/>
                  <a:gd name="T53" fmla="*/ 608 h 2343"/>
                  <a:gd name="T54" fmla="*/ 1726 w 1765"/>
                  <a:gd name="T55" fmla="*/ 637 h 2343"/>
                  <a:gd name="T56" fmla="*/ 1702 w 1765"/>
                  <a:gd name="T57" fmla="*/ 729 h 2343"/>
                  <a:gd name="T58" fmla="*/ 1673 w 1765"/>
                  <a:gd name="T59" fmla="*/ 841 h 2343"/>
                  <a:gd name="T60" fmla="*/ 1678 w 1765"/>
                  <a:gd name="T61" fmla="*/ 948 h 2343"/>
                  <a:gd name="T62" fmla="*/ 1566 w 1765"/>
                  <a:gd name="T63" fmla="*/ 972 h 2343"/>
                  <a:gd name="T64" fmla="*/ 1439 w 1765"/>
                  <a:gd name="T65" fmla="*/ 977 h 2343"/>
                  <a:gd name="T66" fmla="*/ 1366 w 1765"/>
                  <a:gd name="T67" fmla="*/ 1021 h 2343"/>
                  <a:gd name="T68" fmla="*/ 1240 w 1765"/>
                  <a:gd name="T69" fmla="*/ 1011 h 2343"/>
                  <a:gd name="T70" fmla="*/ 1308 w 1765"/>
                  <a:gd name="T71" fmla="*/ 904 h 2343"/>
                  <a:gd name="T72" fmla="*/ 1157 w 1765"/>
                  <a:gd name="T73" fmla="*/ 807 h 2343"/>
                  <a:gd name="T74" fmla="*/ 1031 w 1765"/>
                  <a:gd name="T75" fmla="*/ 880 h 2343"/>
                  <a:gd name="T76" fmla="*/ 1089 w 1765"/>
                  <a:gd name="T77" fmla="*/ 1055 h 2343"/>
                  <a:gd name="T78" fmla="*/ 1118 w 1765"/>
                  <a:gd name="T79" fmla="*/ 1181 h 2343"/>
                  <a:gd name="T80" fmla="*/ 1274 w 1765"/>
                  <a:gd name="T81" fmla="*/ 1215 h 2343"/>
                  <a:gd name="T82" fmla="*/ 1405 w 1765"/>
                  <a:gd name="T83" fmla="*/ 1245 h 2343"/>
                  <a:gd name="T84" fmla="*/ 1605 w 1765"/>
                  <a:gd name="T85" fmla="*/ 1206 h 2343"/>
                  <a:gd name="T86" fmla="*/ 1653 w 1765"/>
                  <a:gd name="T87" fmla="*/ 1230 h 2343"/>
                  <a:gd name="T88" fmla="*/ 1653 w 1765"/>
                  <a:gd name="T89" fmla="*/ 1283 h 2343"/>
                  <a:gd name="T90" fmla="*/ 1532 w 1765"/>
                  <a:gd name="T91" fmla="*/ 1434 h 2343"/>
                  <a:gd name="T92" fmla="*/ 1449 w 1765"/>
                  <a:gd name="T93" fmla="*/ 1468 h 2343"/>
                  <a:gd name="T94" fmla="*/ 1298 w 1765"/>
                  <a:gd name="T95" fmla="*/ 1512 h 2343"/>
                  <a:gd name="T96" fmla="*/ 1187 w 1765"/>
                  <a:gd name="T97" fmla="*/ 1638 h 2343"/>
                  <a:gd name="T98" fmla="*/ 1133 w 1765"/>
                  <a:gd name="T99" fmla="*/ 1828 h 2343"/>
                  <a:gd name="T100" fmla="*/ 1031 w 1765"/>
                  <a:gd name="T101" fmla="*/ 1988 h 2343"/>
                  <a:gd name="T102" fmla="*/ 992 w 1765"/>
                  <a:gd name="T103" fmla="*/ 2158 h 2343"/>
                  <a:gd name="T104" fmla="*/ 909 w 1765"/>
                  <a:gd name="T105" fmla="*/ 2241 h 2343"/>
                  <a:gd name="T106" fmla="*/ 807 w 1765"/>
                  <a:gd name="T107" fmla="*/ 2343 h 2343"/>
                  <a:gd name="T108" fmla="*/ 652 w 1765"/>
                  <a:gd name="T109" fmla="*/ 2246 h 2343"/>
                  <a:gd name="T110" fmla="*/ 530 w 1765"/>
                  <a:gd name="T111" fmla="*/ 2241 h 2343"/>
                  <a:gd name="T112" fmla="*/ 433 w 1765"/>
                  <a:gd name="T113" fmla="*/ 2236 h 2343"/>
                  <a:gd name="T114" fmla="*/ 355 w 1765"/>
                  <a:gd name="T115" fmla="*/ 2231 h 2343"/>
                  <a:gd name="T116" fmla="*/ 355 w 1765"/>
                  <a:gd name="T117" fmla="*/ 2110 h 2343"/>
                  <a:gd name="T118" fmla="*/ 385 w 1765"/>
                  <a:gd name="T119" fmla="*/ 1993 h 2343"/>
                  <a:gd name="T120" fmla="*/ 312 w 1765"/>
                  <a:gd name="T121" fmla="*/ 1920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5" h="2343">
                    <a:moveTo>
                      <a:pt x="375" y="1891"/>
                    </a:moveTo>
                    <a:lnTo>
                      <a:pt x="394" y="1876"/>
                    </a:lnTo>
                    <a:lnTo>
                      <a:pt x="409" y="1833"/>
                    </a:lnTo>
                    <a:lnTo>
                      <a:pt x="399" y="1808"/>
                    </a:lnTo>
                    <a:lnTo>
                      <a:pt x="399" y="1799"/>
                    </a:lnTo>
                    <a:lnTo>
                      <a:pt x="418" y="1784"/>
                    </a:lnTo>
                    <a:lnTo>
                      <a:pt x="428" y="1779"/>
                    </a:lnTo>
                    <a:lnTo>
                      <a:pt x="423" y="1765"/>
                    </a:lnTo>
                    <a:lnTo>
                      <a:pt x="399" y="1770"/>
                    </a:lnTo>
                    <a:lnTo>
                      <a:pt x="389" y="1755"/>
                    </a:lnTo>
                    <a:lnTo>
                      <a:pt x="380" y="1740"/>
                    </a:lnTo>
                    <a:lnTo>
                      <a:pt x="375" y="1721"/>
                    </a:lnTo>
                    <a:lnTo>
                      <a:pt x="360" y="1706"/>
                    </a:lnTo>
                    <a:lnTo>
                      <a:pt x="331" y="1745"/>
                    </a:lnTo>
                    <a:lnTo>
                      <a:pt x="302" y="1755"/>
                    </a:lnTo>
                    <a:lnTo>
                      <a:pt x="287" y="1770"/>
                    </a:lnTo>
                    <a:lnTo>
                      <a:pt x="263" y="1784"/>
                    </a:lnTo>
                    <a:lnTo>
                      <a:pt x="239" y="1794"/>
                    </a:lnTo>
                    <a:lnTo>
                      <a:pt x="224" y="1789"/>
                    </a:lnTo>
                    <a:lnTo>
                      <a:pt x="209" y="1760"/>
                    </a:lnTo>
                    <a:lnTo>
                      <a:pt x="195" y="1750"/>
                    </a:lnTo>
                    <a:lnTo>
                      <a:pt x="185" y="1740"/>
                    </a:lnTo>
                    <a:lnTo>
                      <a:pt x="185" y="1731"/>
                    </a:lnTo>
                    <a:lnTo>
                      <a:pt x="195" y="1716"/>
                    </a:lnTo>
                    <a:lnTo>
                      <a:pt x="190" y="1692"/>
                    </a:lnTo>
                    <a:lnTo>
                      <a:pt x="200" y="1658"/>
                    </a:lnTo>
                    <a:lnTo>
                      <a:pt x="195" y="1643"/>
                    </a:lnTo>
                    <a:lnTo>
                      <a:pt x="185" y="1629"/>
                    </a:lnTo>
                    <a:lnTo>
                      <a:pt x="171" y="1624"/>
                    </a:lnTo>
                    <a:lnTo>
                      <a:pt x="166" y="1624"/>
                    </a:lnTo>
                    <a:lnTo>
                      <a:pt x="161" y="1604"/>
                    </a:lnTo>
                    <a:lnTo>
                      <a:pt x="180" y="1590"/>
                    </a:lnTo>
                    <a:lnTo>
                      <a:pt x="185" y="1590"/>
                    </a:lnTo>
                    <a:lnTo>
                      <a:pt x="195" y="1604"/>
                    </a:lnTo>
                    <a:lnTo>
                      <a:pt x="214" y="1599"/>
                    </a:lnTo>
                    <a:lnTo>
                      <a:pt x="209" y="1585"/>
                    </a:lnTo>
                    <a:lnTo>
                      <a:pt x="224" y="1541"/>
                    </a:lnTo>
                    <a:lnTo>
                      <a:pt x="205" y="1536"/>
                    </a:lnTo>
                    <a:lnTo>
                      <a:pt x="175" y="1536"/>
                    </a:lnTo>
                    <a:lnTo>
                      <a:pt x="161" y="1512"/>
                    </a:lnTo>
                    <a:lnTo>
                      <a:pt x="171" y="1502"/>
                    </a:lnTo>
                    <a:lnTo>
                      <a:pt x="175" y="1488"/>
                    </a:lnTo>
                    <a:lnTo>
                      <a:pt x="171" y="1463"/>
                    </a:lnTo>
                    <a:lnTo>
                      <a:pt x="166" y="1434"/>
                    </a:lnTo>
                    <a:lnTo>
                      <a:pt x="175" y="1415"/>
                    </a:lnTo>
                    <a:lnTo>
                      <a:pt x="180" y="1390"/>
                    </a:lnTo>
                    <a:lnTo>
                      <a:pt x="180" y="1366"/>
                    </a:lnTo>
                    <a:lnTo>
                      <a:pt x="190" y="1342"/>
                    </a:lnTo>
                    <a:lnTo>
                      <a:pt x="185" y="1327"/>
                    </a:lnTo>
                    <a:lnTo>
                      <a:pt x="166" y="1322"/>
                    </a:lnTo>
                    <a:lnTo>
                      <a:pt x="137" y="1317"/>
                    </a:lnTo>
                    <a:lnTo>
                      <a:pt x="127" y="1313"/>
                    </a:lnTo>
                    <a:lnTo>
                      <a:pt x="122" y="1298"/>
                    </a:lnTo>
                    <a:lnTo>
                      <a:pt x="117" y="1283"/>
                    </a:lnTo>
                    <a:lnTo>
                      <a:pt x="122" y="1254"/>
                    </a:lnTo>
                    <a:lnTo>
                      <a:pt x="107" y="1240"/>
                    </a:lnTo>
                    <a:lnTo>
                      <a:pt x="103" y="1235"/>
                    </a:lnTo>
                    <a:lnTo>
                      <a:pt x="88" y="1211"/>
                    </a:lnTo>
                    <a:lnTo>
                      <a:pt x="78" y="1206"/>
                    </a:lnTo>
                    <a:lnTo>
                      <a:pt x="64" y="1201"/>
                    </a:lnTo>
                    <a:lnTo>
                      <a:pt x="50" y="1176"/>
                    </a:lnTo>
                    <a:lnTo>
                      <a:pt x="49" y="1176"/>
                    </a:lnTo>
                    <a:lnTo>
                      <a:pt x="44" y="1167"/>
                    </a:lnTo>
                    <a:lnTo>
                      <a:pt x="39" y="1152"/>
                    </a:lnTo>
                    <a:lnTo>
                      <a:pt x="39" y="1138"/>
                    </a:lnTo>
                    <a:lnTo>
                      <a:pt x="34" y="1079"/>
                    </a:lnTo>
                    <a:lnTo>
                      <a:pt x="30" y="1040"/>
                    </a:lnTo>
                    <a:lnTo>
                      <a:pt x="20" y="1011"/>
                    </a:lnTo>
                    <a:lnTo>
                      <a:pt x="20" y="1001"/>
                    </a:lnTo>
                    <a:lnTo>
                      <a:pt x="10" y="972"/>
                    </a:lnTo>
                    <a:lnTo>
                      <a:pt x="5" y="943"/>
                    </a:lnTo>
                    <a:lnTo>
                      <a:pt x="10" y="919"/>
                    </a:lnTo>
                    <a:lnTo>
                      <a:pt x="10" y="865"/>
                    </a:lnTo>
                    <a:lnTo>
                      <a:pt x="0" y="851"/>
                    </a:lnTo>
                    <a:lnTo>
                      <a:pt x="20" y="836"/>
                    </a:lnTo>
                    <a:lnTo>
                      <a:pt x="25" y="827"/>
                    </a:lnTo>
                    <a:lnTo>
                      <a:pt x="34" y="788"/>
                    </a:lnTo>
                    <a:lnTo>
                      <a:pt x="39" y="763"/>
                    </a:lnTo>
                    <a:lnTo>
                      <a:pt x="49" y="749"/>
                    </a:lnTo>
                    <a:lnTo>
                      <a:pt x="54" y="739"/>
                    </a:lnTo>
                    <a:lnTo>
                      <a:pt x="78" y="715"/>
                    </a:lnTo>
                    <a:lnTo>
                      <a:pt x="88" y="700"/>
                    </a:lnTo>
                    <a:lnTo>
                      <a:pt x="98" y="690"/>
                    </a:lnTo>
                    <a:lnTo>
                      <a:pt x="103" y="681"/>
                    </a:lnTo>
                    <a:lnTo>
                      <a:pt x="112" y="671"/>
                    </a:lnTo>
                    <a:lnTo>
                      <a:pt x="117" y="666"/>
                    </a:lnTo>
                    <a:lnTo>
                      <a:pt x="151" y="647"/>
                    </a:lnTo>
                    <a:lnTo>
                      <a:pt x="171" y="637"/>
                    </a:lnTo>
                    <a:lnTo>
                      <a:pt x="185" y="622"/>
                    </a:lnTo>
                    <a:lnTo>
                      <a:pt x="195" y="603"/>
                    </a:lnTo>
                    <a:lnTo>
                      <a:pt x="200" y="598"/>
                    </a:lnTo>
                    <a:lnTo>
                      <a:pt x="200" y="579"/>
                    </a:lnTo>
                    <a:lnTo>
                      <a:pt x="224" y="564"/>
                    </a:lnTo>
                    <a:lnTo>
                      <a:pt x="239" y="554"/>
                    </a:lnTo>
                    <a:lnTo>
                      <a:pt x="234" y="540"/>
                    </a:lnTo>
                    <a:lnTo>
                      <a:pt x="234" y="535"/>
                    </a:lnTo>
                    <a:lnTo>
                      <a:pt x="214" y="530"/>
                    </a:lnTo>
                    <a:lnTo>
                      <a:pt x="205" y="520"/>
                    </a:lnTo>
                    <a:lnTo>
                      <a:pt x="205" y="496"/>
                    </a:lnTo>
                    <a:lnTo>
                      <a:pt x="200" y="476"/>
                    </a:lnTo>
                    <a:lnTo>
                      <a:pt x="185" y="447"/>
                    </a:lnTo>
                    <a:lnTo>
                      <a:pt x="180" y="433"/>
                    </a:lnTo>
                    <a:lnTo>
                      <a:pt x="171" y="418"/>
                    </a:lnTo>
                    <a:lnTo>
                      <a:pt x="161" y="408"/>
                    </a:lnTo>
                    <a:lnTo>
                      <a:pt x="180" y="394"/>
                    </a:lnTo>
                    <a:lnTo>
                      <a:pt x="205" y="394"/>
                    </a:lnTo>
                    <a:lnTo>
                      <a:pt x="224" y="404"/>
                    </a:lnTo>
                    <a:lnTo>
                      <a:pt x="244" y="399"/>
                    </a:lnTo>
                    <a:lnTo>
                      <a:pt x="258" y="408"/>
                    </a:lnTo>
                    <a:lnTo>
                      <a:pt x="268" y="413"/>
                    </a:lnTo>
                    <a:lnTo>
                      <a:pt x="292" y="408"/>
                    </a:lnTo>
                    <a:lnTo>
                      <a:pt x="312" y="399"/>
                    </a:lnTo>
                    <a:lnTo>
                      <a:pt x="321" y="389"/>
                    </a:lnTo>
                    <a:lnTo>
                      <a:pt x="350" y="384"/>
                    </a:lnTo>
                    <a:lnTo>
                      <a:pt x="389" y="384"/>
                    </a:lnTo>
                    <a:lnTo>
                      <a:pt x="399" y="379"/>
                    </a:lnTo>
                    <a:lnTo>
                      <a:pt x="409" y="370"/>
                    </a:lnTo>
                    <a:lnTo>
                      <a:pt x="418" y="355"/>
                    </a:lnTo>
                    <a:lnTo>
                      <a:pt x="438" y="345"/>
                    </a:lnTo>
                    <a:lnTo>
                      <a:pt x="453" y="321"/>
                    </a:lnTo>
                    <a:lnTo>
                      <a:pt x="472" y="316"/>
                    </a:lnTo>
                    <a:lnTo>
                      <a:pt x="496" y="306"/>
                    </a:lnTo>
                    <a:lnTo>
                      <a:pt x="511" y="302"/>
                    </a:lnTo>
                    <a:lnTo>
                      <a:pt x="521" y="287"/>
                    </a:lnTo>
                    <a:lnTo>
                      <a:pt x="530" y="267"/>
                    </a:lnTo>
                    <a:lnTo>
                      <a:pt x="525" y="253"/>
                    </a:lnTo>
                    <a:lnTo>
                      <a:pt x="506" y="238"/>
                    </a:lnTo>
                    <a:lnTo>
                      <a:pt x="516" y="233"/>
                    </a:lnTo>
                    <a:lnTo>
                      <a:pt x="506" y="224"/>
                    </a:lnTo>
                    <a:lnTo>
                      <a:pt x="506" y="170"/>
                    </a:lnTo>
                    <a:lnTo>
                      <a:pt x="496" y="161"/>
                    </a:lnTo>
                    <a:lnTo>
                      <a:pt x="487" y="156"/>
                    </a:lnTo>
                    <a:lnTo>
                      <a:pt x="482" y="141"/>
                    </a:lnTo>
                    <a:lnTo>
                      <a:pt x="491" y="131"/>
                    </a:lnTo>
                    <a:lnTo>
                      <a:pt x="501" y="127"/>
                    </a:lnTo>
                    <a:lnTo>
                      <a:pt x="516" y="127"/>
                    </a:lnTo>
                    <a:lnTo>
                      <a:pt x="540" y="122"/>
                    </a:lnTo>
                    <a:lnTo>
                      <a:pt x="564" y="117"/>
                    </a:lnTo>
                    <a:lnTo>
                      <a:pt x="579" y="112"/>
                    </a:lnTo>
                    <a:lnTo>
                      <a:pt x="598" y="102"/>
                    </a:lnTo>
                    <a:lnTo>
                      <a:pt x="613" y="92"/>
                    </a:lnTo>
                    <a:lnTo>
                      <a:pt x="652" y="92"/>
                    </a:lnTo>
                    <a:lnTo>
                      <a:pt x="681" y="88"/>
                    </a:lnTo>
                    <a:lnTo>
                      <a:pt x="696" y="73"/>
                    </a:lnTo>
                    <a:lnTo>
                      <a:pt x="696" y="63"/>
                    </a:lnTo>
                    <a:lnTo>
                      <a:pt x="710" y="54"/>
                    </a:lnTo>
                    <a:lnTo>
                      <a:pt x="730" y="29"/>
                    </a:lnTo>
                    <a:lnTo>
                      <a:pt x="754" y="10"/>
                    </a:lnTo>
                    <a:lnTo>
                      <a:pt x="764" y="5"/>
                    </a:lnTo>
                    <a:lnTo>
                      <a:pt x="778" y="0"/>
                    </a:lnTo>
                    <a:lnTo>
                      <a:pt x="788" y="10"/>
                    </a:lnTo>
                    <a:lnTo>
                      <a:pt x="798" y="20"/>
                    </a:lnTo>
                    <a:lnTo>
                      <a:pt x="793" y="54"/>
                    </a:lnTo>
                    <a:lnTo>
                      <a:pt x="812" y="68"/>
                    </a:lnTo>
                    <a:lnTo>
                      <a:pt x="827" y="102"/>
                    </a:lnTo>
                    <a:lnTo>
                      <a:pt x="846" y="112"/>
                    </a:lnTo>
                    <a:lnTo>
                      <a:pt x="866" y="102"/>
                    </a:lnTo>
                    <a:lnTo>
                      <a:pt x="880" y="107"/>
                    </a:lnTo>
                    <a:lnTo>
                      <a:pt x="895" y="136"/>
                    </a:lnTo>
                    <a:lnTo>
                      <a:pt x="909" y="151"/>
                    </a:lnTo>
                    <a:lnTo>
                      <a:pt x="934" y="156"/>
                    </a:lnTo>
                    <a:lnTo>
                      <a:pt x="958" y="165"/>
                    </a:lnTo>
                    <a:lnTo>
                      <a:pt x="982" y="170"/>
                    </a:lnTo>
                    <a:lnTo>
                      <a:pt x="992" y="170"/>
                    </a:lnTo>
                    <a:lnTo>
                      <a:pt x="1031" y="151"/>
                    </a:lnTo>
                    <a:lnTo>
                      <a:pt x="1041" y="161"/>
                    </a:lnTo>
                    <a:lnTo>
                      <a:pt x="1041" y="185"/>
                    </a:lnTo>
                    <a:lnTo>
                      <a:pt x="1046" y="199"/>
                    </a:lnTo>
                    <a:lnTo>
                      <a:pt x="1046" y="214"/>
                    </a:lnTo>
                    <a:lnTo>
                      <a:pt x="1050" y="233"/>
                    </a:lnTo>
                    <a:lnTo>
                      <a:pt x="1046" y="258"/>
                    </a:lnTo>
                    <a:lnTo>
                      <a:pt x="1055" y="272"/>
                    </a:lnTo>
                    <a:lnTo>
                      <a:pt x="1070" y="267"/>
                    </a:lnTo>
                    <a:lnTo>
                      <a:pt x="1099" y="277"/>
                    </a:lnTo>
                    <a:lnTo>
                      <a:pt x="1118" y="272"/>
                    </a:lnTo>
                    <a:lnTo>
                      <a:pt x="1143" y="267"/>
                    </a:lnTo>
                    <a:lnTo>
                      <a:pt x="1162" y="272"/>
                    </a:lnTo>
                    <a:lnTo>
                      <a:pt x="1162" y="277"/>
                    </a:lnTo>
                    <a:lnTo>
                      <a:pt x="1172" y="292"/>
                    </a:lnTo>
                    <a:lnTo>
                      <a:pt x="1167" y="311"/>
                    </a:lnTo>
                    <a:lnTo>
                      <a:pt x="1172" y="331"/>
                    </a:lnTo>
                    <a:lnTo>
                      <a:pt x="1182" y="355"/>
                    </a:lnTo>
                    <a:lnTo>
                      <a:pt x="1187" y="365"/>
                    </a:lnTo>
                    <a:lnTo>
                      <a:pt x="1187" y="404"/>
                    </a:lnTo>
                    <a:lnTo>
                      <a:pt x="1196" y="423"/>
                    </a:lnTo>
                    <a:lnTo>
                      <a:pt x="1216" y="433"/>
                    </a:lnTo>
                    <a:lnTo>
                      <a:pt x="1245" y="428"/>
                    </a:lnTo>
                    <a:lnTo>
                      <a:pt x="1259" y="433"/>
                    </a:lnTo>
                    <a:lnTo>
                      <a:pt x="1284" y="428"/>
                    </a:lnTo>
                    <a:lnTo>
                      <a:pt x="1293" y="413"/>
                    </a:lnTo>
                    <a:lnTo>
                      <a:pt x="1318" y="404"/>
                    </a:lnTo>
                    <a:lnTo>
                      <a:pt x="1337" y="394"/>
                    </a:lnTo>
                    <a:lnTo>
                      <a:pt x="1362" y="389"/>
                    </a:lnTo>
                    <a:lnTo>
                      <a:pt x="1357" y="399"/>
                    </a:lnTo>
                    <a:lnTo>
                      <a:pt x="1357" y="413"/>
                    </a:lnTo>
                    <a:lnTo>
                      <a:pt x="1362" y="423"/>
                    </a:lnTo>
                    <a:lnTo>
                      <a:pt x="1362" y="442"/>
                    </a:lnTo>
                    <a:lnTo>
                      <a:pt x="1366" y="447"/>
                    </a:lnTo>
                    <a:lnTo>
                      <a:pt x="1347" y="462"/>
                    </a:lnTo>
                    <a:lnTo>
                      <a:pt x="1352" y="486"/>
                    </a:lnTo>
                    <a:lnTo>
                      <a:pt x="1396" y="486"/>
                    </a:lnTo>
                    <a:lnTo>
                      <a:pt x="1415" y="496"/>
                    </a:lnTo>
                    <a:lnTo>
                      <a:pt x="1430" y="515"/>
                    </a:lnTo>
                    <a:lnTo>
                      <a:pt x="1439" y="535"/>
                    </a:lnTo>
                    <a:lnTo>
                      <a:pt x="1449" y="545"/>
                    </a:lnTo>
                    <a:lnTo>
                      <a:pt x="1468" y="545"/>
                    </a:lnTo>
                    <a:lnTo>
                      <a:pt x="1488" y="540"/>
                    </a:lnTo>
                    <a:lnTo>
                      <a:pt x="1502" y="549"/>
                    </a:lnTo>
                    <a:lnTo>
                      <a:pt x="1517" y="559"/>
                    </a:lnTo>
                    <a:lnTo>
                      <a:pt x="1522" y="574"/>
                    </a:lnTo>
                    <a:lnTo>
                      <a:pt x="1532" y="579"/>
                    </a:lnTo>
                    <a:lnTo>
                      <a:pt x="1551" y="579"/>
                    </a:lnTo>
                    <a:lnTo>
                      <a:pt x="1571" y="564"/>
                    </a:lnTo>
                    <a:lnTo>
                      <a:pt x="1590" y="569"/>
                    </a:lnTo>
                    <a:lnTo>
                      <a:pt x="1600" y="579"/>
                    </a:lnTo>
                    <a:lnTo>
                      <a:pt x="1614" y="608"/>
                    </a:lnTo>
                    <a:lnTo>
                      <a:pt x="1624" y="617"/>
                    </a:lnTo>
                    <a:lnTo>
                      <a:pt x="1629" y="632"/>
                    </a:lnTo>
                    <a:lnTo>
                      <a:pt x="1639" y="642"/>
                    </a:lnTo>
                    <a:lnTo>
                      <a:pt x="1653" y="647"/>
                    </a:lnTo>
                    <a:lnTo>
                      <a:pt x="1673" y="642"/>
                    </a:lnTo>
                    <a:lnTo>
                      <a:pt x="1692" y="627"/>
                    </a:lnTo>
                    <a:lnTo>
                      <a:pt x="1712" y="622"/>
                    </a:lnTo>
                    <a:lnTo>
                      <a:pt x="1726" y="637"/>
                    </a:lnTo>
                    <a:lnTo>
                      <a:pt x="1741" y="642"/>
                    </a:lnTo>
                    <a:lnTo>
                      <a:pt x="1760" y="647"/>
                    </a:lnTo>
                    <a:lnTo>
                      <a:pt x="1765" y="666"/>
                    </a:lnTo>
                    <a:lnTo>
                      <a:pt x="1760" y="676"/>
                    </a:lnTo>
                    <a:lnTo>
                      <a:pt x="1736" y="681"/>
                    </a:lnTo>
                    <a:lnTo>
                      <a:pt x="1712" y="686"/>
                    </a:lnTo>
                    <a:lnTo>
                      <a:pt x="1712" y="710"/>
                    </a:lnTo>
                    <a:lnTo>
                      <a:pt x="1702" y="729"/>
                    </a:lnTo>
                    <a:lnTo>
                      <a:pt x="1687" y="744"/>
                    </a:lnTo>
                    <a:lnTo>
                      <a:pt x="1673" y="754"/>
                    </a:lnTo>
                    <a:lnTo>
                      <a:pt x="1658" y="768"/>
                    </a:lnTo>
                    <a:lnTo>
                      <a:pt x="1668" y="788"/>
                    </a:lnTo>
                    <a:lnTo>
                      <a:pt x="1682" y="797"/>
                    </a:lnTo>
                    <a:lnTo>
                      <a:pt x="1687" y="812"/>
                    </a:lnTo>
                    <a:lnTo>
                      <a:pt x="1678" y="827"/>
                    </a:lnTo>
                    <a:lnTo>
                      <a:pt x="1673" y="841"/>
                    </a:lnTo>
                    <a:lnTo>
                      <a:pt x="1668" y="865"/>
                    </a:lnTo>
                    <a:lnTo>
                      <a:pt x="1692" y="870"/>
                    </a:lnTo>
                    <a:lnTo>
                      <a:pt x="1702" y="895"/>
                    </a:lnTo>
                    <a:lnTo>
                      <a:pt x="1736" y="914"/>
                    </a:lnTo>
                    <a:lnTo>
                      <a:pt x="1721" y="924"/>
                    </a:lnTo>
                    <a:lnTo>
                      <a:pt x="1697" y="933"/>
                    </a:lnTo>
                    <a:lnTo>
                      <a:pt x="1687" y="943"/>
                    </a:lnTo>
                    <a:lnTo>
                      <a:pt x="1678" y="948"/>
                    </a:lnTo>
                    <a:lnTo>
                      <a:pt x="1658" y="943"/>
                    </a:lnTo>
                    <a:lnTo>
                      <a:pt x="1634" y="929"/>
                    </a:lnTo>
                    <a:lnTo>
                      <a:pt x="1609" y="924"/>
                    </a:lnTo>
                    <a:lnTo>
                      <a:pt x="1605" y="929"/>
                    </a:lnTo>
                    <a:lnTo>
                      <a:pt x="1590" y="938"/>
                    </a:lnTo>
                    <a:lnTo>
                      <a:pt x="1590" y="953"/>
                    </a:lnTo>
                    <a:lnTo>
                      <a:pt x="1585" y="963"/>
                    </a:lnTo>
                    <a:lnTo>
                      <a:pt x="1566" y="972"/>
                    </a:lnTo>
                    <a:lnTo>
                      <a:pt x="1546" y="977"/>
                    </a:lnTo>
                    <a:lnTo>
                      <a:pt x="1527" y="977"/>
                    </a:lnTo>
                    <a:lnTo>
                      <a:pt x="1517" y="958"/>
                    </a:lnTo>
                    <a:lnTo>
                      <a:pt x="1512" y="948"/>
                    </a:lnTo>
                    <a:lnTo>
                      <a:pt x="1502" y="943"/>
                    </a:lnTo>
                    <a:lnTo>
                      <a:pt x="1468" y="948"/>
                    </a:lnTo>
                    <a:lnTo>
                      <a:pt x="1464" y="967"/>
                    </a:lnTo>
                    <a:lnTo>
                      <a:pt x="1439" y="977"/>
                    </a:lnTo>
                    <a:lnTo>
                      <a:pt x="1430" y="982"/>
                    </a:lnTo>
                    <a:lnTo>
                      <a:pt x="1430" y="992"/>
                    </a:lnTo>
                    <a:lnTo>
                      <a:pt x="1454" y="1011"/>
                    </a:lnTo>
                    <a:lnTo>
                      <a:pt x="1454" y="1050"/>
                    </a:lnTo>
                    <a:lnTo>
                      <a:pt x="1415" y="1065"/>
                    </a:lnTo>
                    <a:lnTo>
                      <a:pt x="1381" y="1065"/>
                    </a:lnTo>
                    <a:lnTo>
                      <a:pt x="1381" y="1021"/>
                    </a:lnTo>
                    <a:lnTo>
                      <a:pt x="1366" y="1021"/>
                    </a:lnTo>
                    <a:lnTo>
                      <a:pt x="1357" y="1006"/>
                    </a:lnTo>
                    <a:lnTo>
                      <a:pt x="1357" y="963"/>
                    </a:lnTo>
                    <a:lnTo>
                      <a:pt x="1347" y="933"/>
                    </a:lnTo>
                    <a:lnTo>
                      <a:pt x="1313" y="948"/>
                    </a:lnTo>
                    <a:lnTo>
                      <a:pt x="1293" y="977"/>
                    </a:lnTo>
                    <a:lnTo>
                      <a:pt x="1274" y="992"/>
                    </a:lnTo>
                    <a:lnTo>
                      <a:pt x="1264" y="1001"/>
                    </a:lnTo>
                    <a:lnTo>
                      <a:pt x="1240" y="1011"/>
                    </a:lnTo>
                    <a:lnTo>
                      <a:pt x="1230" y="1001"/>
                    </a:lnTo>
                    <a:lnTo>
                      <a:pt x="1245" y="992"/>
                    </a:lnTo>
                    <a:lnTo>
                      <a:pt x="1255" y="987"/>
                    </a:lnTo>
                    <a:lnTo>
                      <a:pt x="1264" y="977"/>
                    </a:lnTo>
                    <a:lnTo>
                      <a:pt x="1264" y="948"/>
                    </a:lnTo>
                    <a:lnTo>
                      <a:pt x="1274" y="929"/>
                    </a:lnTo>
                    <a:lnTo>
                      <a:pt x="1293" y="919"/>
                    </a:lnTo>
                    <a:lnTo>
                      <a:pt x="1308" y="904"/>
                    </a:lnTo>
                    <a:lnTo>
                      <a:pt x="1308" y="880"/>
                    </a:lnTo>
                    <a:lnTo>
                      <a:pt x="1279" y="861"/>
                    </a:lnTo>
                    <a:lnTo>
                      <a:pt x="1250" y="836"/>
                    </a:lnTo>
                    <a:lnTo>
                      <a:pt x="1221" y="817"/>
                    </a:lnTo>
                    <a:lnTo>
                      <a:pt x="1206" y="807"/>
                    </a:lnTo>
                    <a:lnTo>
                      <a:pt x="1187" y="802"/>
                    </a:lnTo>
                    <a:lnTo>
                      <a:pt x="1177" y="802"/>
                    </a:lnTo>
                    <a:lnTo>
                      <a:pt x="1157" y="807"/>
                    </a:lnTo>
                    <a:lnTo>
                      <a:pt x="1143" y="807"/>
                    </a:lnTo>
                    <a:lnTo>
                      <a:pt x="1123" y="812"/>
                    </a:lnTo>
                    <a:lnTo>
                      <a:pt x="1109" y="822"/>
                    </a:lnTo>
                    <a:lnTo>
                      <a:pt x="1094" y="836"/>
                    </a:lnTo>
                    <a:lnTo>
                      <a:pt x="1070" y="846"/>
                    </a:lnTo>
                    <a:lnTo>
                      <a:pt x="1065" y="851"/>
                    </a:lnTo>
                    <a:lnTo>
                      <a:pt x="1041" y="861"/>
                    </a:lnTo>
                    <a:lnTo>
                      <a:pt x="1031" y="880"/>
                    </a:lnTo>
                    <a:lnTo>
                      <a:pt x="1026" y="909"/>
                    </a:lnTo>
                    <a:lnTo>
                      <a:pt x="1026" y="938"/>
                    </a:lnTo>
                    <a:lnTo>
                      <a:pt x="1031" y="958"/>
                    </a:lnTo>
                    <a:lnTo>
                      <a:pt x="1041" y="977"/>
                    </a:lnTo>
                    <a:lnTo>
                      <a:pt x="1065" y="1021"/>
                    </a:lnTo>
                    <a:lnTo>
                      <a:pt x="1075" y="1036"/>
                    </a:lnTo>
                    <a:lnTo>
                      <a:pt x="1084" y="1045"/>
                    </a:lnTo>
                    <a:lnTo>
                      <a:pt x="1089" y="1055"/>
                    </a:lnTo>
                    <a:lnTo>
                      <a:pt x="1094" y="1079"/>
                    </a:lnTo>
                    <a:lnTo>
                      <a:pt x="1114" y="1113"/>
                    </a:lnTo>
                    <a:lnTo>
                      <a:pt x="1109" y="1142"/>
                    </a:lnTo>
                    <a:lnTo>
                      <a:pt x="1109" y="1147"/>
                    </a:lnTo>
                    <a:lnTo>
                      <a:pt x="1114" y="1167"/>
                    </a:lnTo>
                    <a:lnTo>
                      <a:pt x="1118" y="1176"/>
                    </a:lnTo>
                    <a:lnTo>
                      <a:pt x="1117" y="1176"/>
                    </a:lnTo>
                    <a:lnTo>
                      <a:pt x="1118" y="1181"/>
                    </a:lnTo>
                    <a:lnTo>
                      <a:pt x="1123" y="1206"/>
                    </a:lnTo>
                    <a:lnTo>
                      <a:pt x="1138" y="1220"/>
                    </a:lnTo>
                    <a:lnTo>
                      <a:pt x="1157" y="1225"/>
                    </a:lnTo>
                    <a:lnTo>
                      <a:pt x="1191" y="1215"/>
                    </a:lnTo>
                    <a:lnTo>
                      <a:pt x="1216" y="1201"/>
                    </a:lnTo>
                    <a:lnTo>
                      <a:pt x="1240" y="1206"/>
                    </a:lnTo>
                    <a:lnTo>
                      <a:pt x="1264" y="1211"/>
                    </a:lnTo>
                    <a:lnTo>
                      <a:pt x="1274" y="1215"/>
                    </a:lnTo>
                    <a:lnTo>
                      <a:pt x="1293" y="1235"/>
                    </a:lnTo>
                    <a:lnTo>
                      <a:pt x="1303" y="1259"/>
                    </a:lnTo>
                    <a:lnTo>
                      <a:pt x="1323" y="1264"/>
                    </a:lnTo>
                    <a:lnTo>
                      <a:pt x="1332" y="1259"/>
                    </a:lnTo>
                    <a:lnTo>
                      <a:pt x="1342" y="1245"/>
                    </a:lnTo>
                    <a:lnTo>
                      <a:pt x="1357" y="1240"/>
                    </a:lnTo>
                    <a:lnTo>
                      <a:pt x="1386" y="1245"/>
                    </a:lnTo>
                    <a:lnTo>
                      <a:pt x="1405" y="1245"/>
                    </a:lnTo>
                    <a:lnTo>
                      <a:pt x="1420" y="1249"/>
                    </a:lnTo>
                    <a:lnTo>
                      <a:pt x="1439" y="1245"/>
                    </a:lnTo>
                    <a:lnTo>
                      <a:pt x="1454" y="1264"/>
                    </a:lnTo>
                    <a:lnTo>
                      <a:pt x="1473" y="1269"/>
                    </a:lnTo>
                    <a:lnTo>
                      <a:pt x="1527" y="1245"/>
                    </a:lnTo>
                    <a:lnTo>
                      <a:pt x="1541" y="1240"/>
                    </a:lnTo>
                    <a:lnTo>
                      <a:pt x="1580" y="1206"/>
                    </a:lnTo>
                    <a:lnTo>
                      <a:pt x="1605" y="1206"/>
                    </a:lnTo>
                    <a:lnTo>
                      <a:pt x="1614" y="1196"/>
                    </a:lnTo>
                    <a:lnTo>
                      <a:pt x="1619" y="1191"/>
                    </a:lnTo>
                    <a:lnTo>
                      <a:pt x="1634" y="1191"/>
                    </a:lnTo>
                    <a:lnTo>
                      <a:pt x="1629" y="1196"/>
                    </a:lnTo>
                    <a:lnTo>
                      <a:pt x="1629" y="1215"/>
                    </a:lnTo>
                    <a:lnTo>
                      <a:pt x="1634" y="1220"/>
                    </a:lnTo>
                    <a:lnTo>
                      <a:pt x="1643" y="1225"/>
                    </a:lnTo>
                    <a:lnTo>
                      <a:pt x="1653" y="1230"/>
                    </a:lnTo>
                    <a:lnTo>
                      <a:pt x="1673" y="1230"/>
                    </a:lnTo>
                    <a:lnTo>
                      <a:pt x="1668" y="1235"/>
                    </a:lnTo>
                    <a:lnTo>
                      <a:pt x="1658" y="1240"/>
                    </a:lnTo>
                    <a:lnTo>
                      <a:pt x="1653" y="1245"/>
                    </a:lnTo>
                    <a:lnTo>
                      <a:pt x="1653" y="1249"/>
                    </a:lnTo>
                    <a:lnTo>
                      <a:pt x="1648" y="1259"/>
                    </a:lnTo>
                    <a:lnTo>
                      <a:pt x="1648" y="1264"/>
                    </a:lnTo>
                    <a:lnTo>
                      <a:pt x="1653" y="1283"/>
                    </a:lnTo>
                    <a:lnTo>
                      <a:pt x="1614" y="1322"/>
                    </a:lnTo>
                    <a:lnTo>
                      <a:pt x="1595" y="1342"/>
                    </a:lnTo>
                    <a:lnTo>
                      <a:pt x="1561" y="1351"/>
                    </a:lnTo>
                    <a:lnTo>
                      <a:pt x="1556" y="1356"/>
                    </a:lnTo>
                    <a:lnTo>
                      <a:pt x="1556" y="1386"/>
                    </a:lnTo>
                    <a:lnTo>
                      <a:pt x="1541" y="1400"/>
                    </a:lnTo>
                    <a:lnTo>
                      <a:pt x="1522" y="1405"/>
                    </a:lnTo>
                    <a:lnTo>
                      <a:pt x="1532" y="1434"/>
                    </a:lnTo>
                    <a:lnTo>
                      <a:pt x="1541" y="1444"/>
                    </a:lnTo>
                    <a:lnTo>
                      <a:pt x="1532" y="1463"/>
                    </a:lnTo>
                    <a:lnTo>
                      <a:pt x="1517" y="1473"/>
                    </a:lnTo>
                    <a:lnTo>
                      <a:pt x="1502" y="1502"/>
                    </a:lnTo>
                    <a:lnTo>
                      <a:pt x="1498" y="1502"/>
                    </a:lnTo>
                    <a:lnTo>
                      <a:pt x="1488" y="1492"/>
                    </a:lnTo>
                    <a:lnTo>
                      <a:pt x="1473" y="1473"/>
                    </a:lnTo>
                    <a:lnTo>
                      <a:pt x="1449" y="1468"/>
                    </a:lnTo>
                    <a:lnTo>
                      <a:pt x="1439" y="1463"/>
                    </a:lnTo>
                    <a:lnTo>
                      <a:pt x="1430" y="1454"/>
                    </a:lnTo>
                    <a:lnTo>
                      <a:pt x="1405" y="1454"/>
                    </a:lnTo>
                    <a:lnTo>
                      <a:pt x="1391" y="1468"/>
                    </a:lnTo>
                    <a:lnTo>
                      <a:pt x="1371" y="1488"/>
                    </a:lnTo>
                    <a:lnTo>
                      <a:pt x="1352" y="1507"/>
                    </a:lnTo>
                    <a:lnTo>
                      <a:pt x="1318" y="1517"/>
                    </a:lnTo>
                    <a:lnTo>
                      <a:pt x="1298" y="1512"/>
                    </a:lnTo>
                    <a:lnTo>
                      <a:pt x="1284" y="1507"/>
                    </a:lnTo>
                    <a:lnTo>
                      <a:pt x="1269" y="1531"/>
                    </a:lnTo>
                    <a:lnTo>
                      <a:pt x="1259" y="1546"/>
                    </a:lnTo>
                    <a:lnTo>
                      <a:pt x="1240" y="1580"/>
                    </a:lnTo>
                    <a:lnTo>
                      <a:pt x="1225" y="1609"/>
                    </a:lnTo>
                    <a:lnTo>
                      <a:pt x="1216" y="1619"/>
                    </a:lnTo>
                    <a:lnTo>
                      <a:pt x="1206" y="1629"/>
                    </a:lnTo>
                    <a:lnTo>
                      <a:pt x="1187" y="1638"/>
                    </a:lnTo>
                    <a:lnTo>
                      <a:pt x="1191" y="1663"/>
                    </a:lnTo>
                    <a:lnTo>
                      <a:pt x="1177" y="1701"/>
                    </a:lnTo>
                    <a:lnTo>
                      <a:pt x="1162" y="1726"/>
                    </a:lnTo>
                    <a:lnTo>
                      <a:pt x="1157" y="1736"/>
                    </a:lnTo>
                    <a:lnTo>
                      <a:pt x="1148" y="1760"/>
                    </a:lnTo>
                    <a:lnTo>
                      <a:pt x="1133" y="1765"/>
                    </a:lnTo>
                    <a:lnTo>
                      <a:pt x="1138" y="1794"/>
                    </a:lnTo>
                    <a:lnTo>
                      <a:pt x="1133" y="1828"/>
                    </a:lnTo>
                    <a:lnTo>
                      <a:pt x="1128" y="1842"/>
                    </a:lnTo>
                    <a:lnTo>
                      <a:pt x="1128" y="1867"/>
                    </a:lnTo>
                    <a:lnTo>
                      <a:pt x="1114" y="1876"/>
                    </a:lnTo>
                    <a:lnTo>
                      <a:pt x="1080" y="1891"/>
                    </a:lnTo>
                    <a:lnTo>
                      <a:pt x="1065" y="1920"/>
                    </a:lnTo>
                    <a:lnTo>
                      <a:pt x="1050" y="1949"/>
                    </a:lnTo>
                    <a:lnTo>
                      <a:pt x="1036" y="1974"/>
                    </a:lnTo>
                    <a:lnTo>
                      <a:pt x="1031" y="1988"/>
                    </a:lnTo>
                    <a:lnTo>
                      <a:pt x="1012" y="2008"/>
                    </a:lnTo>
                    <a:lnTo>
                      <a:pt x="1007" y="2017"/>
                    </a:lnTo>
                    <a:lnTo>
                      <a:pt x="1021" y="2056"/>
                    </a:lnTo>
                    <a:lnTo>
                      <a:pt x="1012" y="2061"/>
                    </a:lnTo>
                    <a:lnTo>
                      <a:pt x="997" y="2076"/>
                    </a:lnTo>
                    <a:lnTo>
                      <a:pt x="1002" y="2100"/>
                    </a:lnTo>
                    <a:lnTo>
                      <a:pt x="992" y="2110"/>
                    </a:lnTo>
                    <a:lnTo>
                      <a:pt x="992" y="2158"/>
                    </a:lnTo>
                    <a:lnTo>
                      <a:pt x="968" y="2173"/>
                    </a:lnTo>
                    <a:lnTo>
                      <a:pt x="963" y="2163"/>
                    </a:lnTo>
                    <a:lnTo>
                      <a:pt x="948" y="2158"/>
                    </a:lnTo>
                    <a:lnTo>
                      <a:pt x="929" y="2163"/>
                    </a:lnTo>
                    <a:lnTo>
                      <a:pt x="914" y="2183"/>
                    </a:lnTo>
                    <a:lnTo>
                      <a:pt x="900" y="2197"/>
                    </a:lnTo>
                    <a:lnTo>
                      <a:pt x="895" y="2212"/>
                    </a:lnTo>
                    <a:lnTo>
                      <a:pt x="909" y="2241"/>
                    </a:lnTo>
                    <a:lnTo>
                      <a:pt x="890" y="2256"/>
                    </a:lnTo>
                    <a:lnTo>
                      <a:pt x="885" y="2264"/>
                    </a:lnTo>
                    <a:lnTo>
                      <a:pt x="885" y="2265"/>
                    </a:lnTo>
                    <a:lnTo>
                      <a:pt x="871" y="2290"/>
                    </a:lnTo>
                    <a:lnTo>
                      <a:pt x="851" y="2309"/>
                    </a:lnTo>
                    <a:lnTo>
                      <a:pt x="837" y="2333"/>
                    </a:lnTo>
                    <a:lnTo>
                      <a:pt x="822" y="2343"/>
                    </a:lnTo>
                    <a:lnTo>
                      <a:pt x="807" y="2343"/>
                    </a:lnTo>
                    <a:lnTo>
                      <a:pt x="793" y="2338"/>
                    </a:lnTo>
                    <a:lnTo>
                      <a:pt x="769" y="2333"/>
                    </a:lnTo>
                    <a:lnTo>
                      <a:pt x="739" y="2333"/>
                    </a:lnTo>
                    <a:lnTo>
                      <a:pt x="720" y="2338"/>
                    </a:lnTo>
                    <a:lnTo>
                      <a:pt x="710" y="2329"/>
                    </a:lnTo>
                    <a:lnTo>
                      <a:pt x="700" y="2285"/>
                    </a:lnTo>
                    <a:lnTo>
                      <a:pt x="681" y="2275"/>
                    </a:lnTo>
                    <a:lnTo>
                      <a:pt x="652" y="2246"/>
                    </a:lnTo>
                    <a:lnTo>
                      <a:pt x="628" y="2241"/>
                    </a:lnTo>
                    <a:lnTo>
                      <a:pt x="623" y="2222"/>
                    </a:lnTo>
                    <a:lnTo>
                      <a:pt x="608" y="2222"/>
                    </a:lnTo>
                    <a:lnTo>
                      <a:pt x="598" y="2236"/>
                    </a:lnTo>
                    <a:lnTo>
                      <a:pt x="574" y="2256"/>
                    </a:lnTo>
                    <a:lnTo>
                      <a:pt x="550" y="2270"/>
                    </a:lnTo>
                    <a:lnTo>
                      <a:pt x="535" y="2265"/>
                    </a:lnTo>
                    <a:lnTo>
                      <a:pt x="530" y="2241"/>
                    </a:lnTo>
                    <a:lnTo>
                      <a:pt x="516" y="2241"/>
                    </a:lnTo>
                    <a:lnTo>
                      <a:pt x="506" y="2260"/>
                    </a:lnTo>
                    <a:lnTo>
                      <a:pt x="496" y="2270"/>
                    </a:lnTo>
                    <a:lnTo>
                      <a:pt x="467" y="2275"/>
                    </a:lnTo>
                    <a:lnTo>
                      <a:pt x="443" y="2280"/>
                    </a:lnTo>
                    <a:lnTo>
                      <a:pt x="438" y="2275"/>
                    </a:lnTo>
                    <a:lnTo>
                      <a:pt x="433" y="2256"/>
                    </a:lnTo>
                    <a:lnTo>
                      <a:pt x="433" y="2236"/>
                    </a:lnTo>
                    <a:lnTo>
                      <a:pt x="423" y="2212"/>
                    </a:lnTo>
                    <a:lnTo>
                      <a:pt x="414" y="2188"/>
                    </a:lnTo>
                    <a:lnTo>
                      <a:pt x="404" y="2173"/>
                    </a:lnTo>
                    <a:lnTo>
                      <a:pt x="399" y="2173"/>
                    </a:lnTo>
                    <a:lnTo>
                      <a:pt x="385" y="2178"/>
                    </a:lnTo>
                    <a:lnTo>
                      <a:pt x="385" y="2207"/>
                    </a:lnTo>
                    <a:lnTo>
                      <a:pt x="380" y="2222"/>
                    </a:lnTo>
                    <a:lnTo>
                      <a:pt x="355" y="2231"/>
                    </a:lnTo>
                    <a:lnTo>
                      <a:pt x="346" y="2231"/>
                    </a:lnTo>
                    <a:lnTo>
                      <a:pt x="341" y="2226"/>
                    </a:lnTo>
                    <a:lnTo>
                      <a:pt x="336" y="2222"/>
                    </a:lnTo>
                    <a:lnTo>
                      <a:pt x="346" y="2207"/>
                    </a:lnTo>
                    <a:lnTo>
                      <a:pt x="365" y="2188"/>
                    </a:lnTo>
                    <a:lnTo>
                      <a:pt x="360" y="2158"/>
                    </a:lnTo>
                    <a:lnTo>
                      <a:pt x="360" y="2129"/>
                    </a:lnTo>
                    <a:lnTo>
                      <a:pt x="355" y="2110"/>
                    </a:lnTo>
                    <a:lnTo>
                      <a:pt x="350" y="2095"/>
                    </a:lnTo>
                    <a:lnTo>
                      <a:pt x="365" y="2090"/>
                    </a:lnTo>
                    <a:lnTo>
                      <a:pt x="375" y="2085"/>
                    </a:lnTo>
                    <a:lnTo>
                      <a:pt x="389" y="2076"/>
                    </a:lnTo>
                    <a:lnTo>
                      <a:pt x="385" y="2051"/>
                    </a:lnTo>
                    <a:lnTo>
                      <a:pt x="389" y="2022"/>
                    </a:lnTo>
                    <a:lnTo>
                      <a:pt x="389" y="2003"/>
                    </a:lnTo>
                    <a:lnTo>
                      <a:pt x="385" y="1993"/>
                    </a:lnTo>
                    <a:lnTo>
                      <a:pt x="385" y="1979"/>
                    </a:lnTo>
                    <a:lnTo>
                      <a:pt x="375" y="1959"/>
                    </a:lnTo>
                    <a:lnTo>
                      <a:pt x="365" y="1940"/>
                    </a:lnTo>
                    <a:lnTo>
                      <a:pt x="355" y="1935"/>
                    </a:lnTo>
                    <a:lnTo>
                      <a:pt x="341" y="1949"/>
                    </a:lnTo>
                    <a:lnTo>
                      <a:pt x="326" y="1954"/>
                    </a:lnTo>
                    <a:lnTo>
                      <a:pt x="316" y="1940"/>
                    </a:lnTo>
                    <a:lnTo>
                      <a:pt x="312" y="1920"/>
                    </a:lnTo>
                    <a:lnTo>
                      <a:pt x="326" y="1910"/>
                    </a:lnTo>
                    <a:lnTo>
                      <a:pt x="346" y="1906"/>
                    </a:lnTo>
                    <a:lnTo>
                      <a:pt x="360" y="1901"/>
                    </a:lnTo>
                    <a:lnTo>
                      <a:pt x="370" y="1901"/>
                    </a:lnTo>
                    <a:lnTo>
                      <a:pt x="375" y="1891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3">
                <a:extLst>
                  <a:ext uri="{FF2B5EF4-FFF2-40B4-BE49-F238E27FC236}">
                    <a16:creationId xmlns:a16="http://schemas.microsoft.com/office/drawing/2014/main" id="{88E00369-1CB8-062B-489C-0C22E8098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892" y="4591066"/>
                <a:ext cx="735099" cy="574447"/>
              </a:xfrm>
              <a:custGeom>
                <a:avLst/>
                <a:gdLst>
                  <a:gd name="T0" fmla="*/ 2508 w 2600"/>
                  <a:gd name="T1" fmla="*/ 914 h 2027"/>
                  <a:gd name="T2" fmla="*/ 2343 w 2600"/>
                  <a:gd name="T3" fmla="*/ 991 h 2027"/>
                  <a:gd name="T4" fmla="*/ 2129 w 2600"/>
                  <a:gd name="T5" fmla="*/ 933 h 2027"/>
                  <a:gd name="T6" fmla="*/ 1998 w 2600"/>
                  <a:gd name="T7" fmla="*/ 986 h 2027"/>
                  <a:gd name="T8" fmla="*/ 1847 w 2600"/>
                  <a:gd name="T9" fmla="*/ 918 h 2027"/>
                  <a:gd name="T10" fmla="*/ 1682 w 2600"/>
                  <a:gd name="T11" fmla="*/ 860 h 2027"/>
                  <a:gd name="T12" fmla="*/ 1692 w 2600"/>
                  <a:gd name="T13" fmla="*/ 724 h 2027"/>
                  <a:gd name="T14" fmla="*/ 1633 w 2600"/>
                  <a:gd name="T15" fmla="*/ 646 h 2027"/>
                  <a:gd name="T16" fmla="*/ 1463 w 2600"/>
                  <a:gd name="T17" fmla="*/ 860 h 2027"/>
                  <a:gd name="T18" fmla="*/ 1454 w 2600"/>
                  <a:gd name="T19" fmla="*/ 1025 h 2027"/>
                  <a:gd name="T20" fmla="*/ 1366 w 2600"/>
                  <a:gd name="T21" fmla="*/ 1098 h 2027"/>
                  <a:gd name="T22" fmla="*/ 1419 w 2600"/>
                  <a:gd name="T23" fmla="*/ 1176 h 2027"/>
                  <a:gd name="T24" fmla="*/ 1497 w 2600"/>
                  <a:gd name="T25" fmla="*/ 1147 h 2027"/>
                  <a:gd name="T26" fmla="*/ 1580 w 2600"/>
                  <a:gd name="T27" fmla="*/ 1351 h 2027"/>
                  <a:gd name="T28" fmla="*/ 1536 w 2600"/>
                  <a:gd name="T29" fmla="*/ 1458 h 2027"/>
                  <a:gd name="T30" fmla="*/ 1449 w 2600"/>
                  <a:gd name="T31" fmla="*/ 1453 h 2027"/>
                  <a:gd name="T32" fmla="*/ 1385 w 2600"/>
                  <a:gd name="T33" fmla="*/ 1531 h 2027"/>
                  <a:gd name="T34" fmla="*/ 1371 w 2600"/>
                  <a:gd name="T35" fmla="*/ 1550 h 2027"/>
                  <a:gd name="T36" fmla="*/ 1317 w 2600"/>
                  <a:gd name="T37" fmla="*/ 1609 h 2027"/>
                  <a:gd name="T38" fmla="*/ 1293 w 2600"/>
                  <a:gd name="T39" fmla="*/ 1745 h 2027"/>
                  <a:gd name="T40" fmla="*/ 1215 w 2600"/>
                  <a:gd name="T41" fmla="*/ 1764 h 2027"/>
                  <a:gd name="T42" fmla="*/ 1225 w 2600"/>
                  <a:gd name="T43" fmla="*/ 1789 h 2027"/>
                  <a:gd name="T44" fmla="*/ 1230 w 2600"/>
                  <a:gd name="T45" fmla="*/ 1886 h 2027"/>
                  <a:gd name="T46" fmla="*/ 1138 w 2600"/>
                  <a:gd name="T47" fmla="*/ 1959 h 2027"/>
                  <a:gd name="T48" fmla="*/ 1099 w 2600"/>
                  <a:gd name="T49" fmla="*/ 2012 h 2027"/>
                  <a:gd name="T50" fmla="*/ 1031 w 2600"/>
                  <a:gd name="T51" fmla="*/ 2022 h 2027"/>
                  <a:gd name="T52" fmla="*/ 997 w 2600"/>
                  <a:gd name="T53" fmla="*/ 1988 h 2027"/>
                  <a:gd name="T54" fmla="*/ 967 w 2600"/>
                  <a:gd name="T55" fmla="*/ 1925 h 2027"/>
                  <a:gd name="T56" fmla="*/ 904 w 2600"/>
                  <a:gd name="T57" fmla="*/ 1886 h 2027"/>
                  <a:gd name="T58" fmla="*/ 822 w 2600"/>
                  <a:gd name="T59" fmla="*/ 1866 h 2027"/>
                  <a:gd name="T60" fmla="*/ 778 w 2600"/>
                  <a:gd name="T61" fmla="*/ 1808 h 2027"/>
                  <a:gd name="T62" fmla="*/ 768 w 2600"/>
                  <a:gd name="T63" fmla="*/ 1837 h 2027"/>
                  <a:gd name="T64" fmla="*/ 749 w 2600"/>
                  <a:gd name="T65" fmla="*/ 1852 h 2027"/>
                  <a:gd name="T66" fmla="*/ 710 w 2600"/>
                  <a:gd name="T67" fmla="*/ 1842 h 2027"/>
                  <a:gd name="T68" fmla="*/ 681 w 2600"/>
                  <a:gd name="T69" fmla="*/ 1798 h 2027"/>
                  <a:gd name="T70" fmla="*/ 637 w 2600"/>
                  <a:gd name="T71" fmla="*/ 1682 h 2027"/>
                  <a:gd name="T72" fmla="*/ 617 w 2600"/>
                  <a:gd name="T73" fmla="*/ 1614 h 2027"/>
                  <a:gd name="T74" fmla="*/ 481 w 2600"/>
                  <a:gd name="T75" fmla="*/ 1575 h 2027"/>
                  <a:gd name="T76" fmla="*/ 442 w 2600"/>
                  <a:gd name="T77" fmla="*/ 1453 h 2027"/>
                  <a:gd name="T78" fmla="*/ 360 w 2600"/>
                  <a:gd name="T79" fmla="*/ 1409 h 2027"/>
                  <a:gd name="T80" fmla="*/ 306 w 2600"/>
                  <a:gd name="T81" fmla="*/ 1366 h 2027"/>
                  <a:gd name="T82" fmla="*/ 238 w 2600"/>
                  <a:gd name="T83" fmla="*/ 1322 h 2027"/>
                  <a:gd name="T84" fmla="*/ 146 w 2600"/>
                  <a:gd name="T85" fmla="*/ 1288 h 2027"/>
                  <a:gd name="T86" fmla="*/ 68 w 2600"/>
                  <a:gd name="T87" fmla="*/ 1152 h 2027"/>
                  <a:gd name="T88" fmla="*/ 15 w 2600"/>
                  <a:gd name="T89" fmla="*/ 1079 h 2027"/>
                  <a:gd name="T90" fmla="*/ 24 w 2600"/>
                  <a:gd name="T91" fmla="*/ 943 h 2027"/>
                  <a:gd name="T92" fmla="*/ 122 w 2600"/>
                  <a:gd name="T93" fmla="*/ 889 h 2027"/>
                  <a:gd name="T94" fmla="*/ 102 w 2600"/>
                  <a:gd name="T95" fmla="*/ 700 h 2027"/>
                  <a:gd name="T96" fmla="*/ 151 w 2600"/>
                  <a:gd name="T97" fmla="*/ 559 h 2027"/>
                  <a:gd name="T98" fmla="*/ 311 w 2600"/>
                  <a:gd name="T99" fmla="*/ 549 h 2027"/>
                  <a:gd name="T100" fmla="*/ 486 w 2600"/>
                  <a:gd name="T101" fmla="*/ 486 h 2027"/>
                  <a:gd name="T102" fmla="*/ 759 w 2600"/>
                  <a:gd name="T103" fmla="*/ 294 h 2027"/>
                  <a:gd name="T104" fmla="*/ 1255 w 2600"/>
                  <a:gd name="T105" fmla="*/ 133 h 2027"/>
                  <a:gd name="T106" fmla="*/ 1414 w 2600"/>
                  <a:gd name="T107" fmla="*/ 6 h 2027"/>
                  <a:gd name="T108" fmla="*/ 1546 w 2600"/>
                  <a:gd name="T109" fmla="*/ 138 h 2027"/>
                  <a:gd name="T110" fmla="*/ 1921 w 2600"/>
                  <a:gd name="T111" fmla="*/ 156 h 2027"/>
                  <a:gd name="T112" fmla="*/ 2047 w 2600"/>
                  <a:gd name="T113" fmla="*/ 471 h 2027"/>
                  <a:gd name="T114" fmla="*/ 2115 w 2600"/>
                  <a:gd name="T115" fmla="*/ 649 h 2027"/>
                  <a:gd name="T116" fmla="*/ 2350 w 2600"/>
                  <a:gd name="T117" fmla="*/ 712 h 2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00" h="2027">
                    <a:moveTo>
                      <a:pt x="2600" y="850"/>
                    </a:moveTo>
                    <a:lnTo>
                      <a:pt x="2581" y="855"/>
                    </a:lnTo>
                    <a:lnTo>
                      <a:pt x="2562" y="870"/>
                    </a:lnTo>
                    <a:lnTo>
                      <a:pt x="2542" y="884"/>
                    </a:lnTo>
                    <a:lnTo>
                      <a:pt x="2533" y="894"/>
                    </a:lnTo>
                    <a:lnTo>
                      <a:pt x="2528" y="914"/>
                    </a:lnTo>
                    <a:lnTo>
                      <a:pt x="2508" y="914"/>
                    </a:lnTo>
                    <a:lnTo>
                      <a:pt x="2484" y="918"/>
                    </a:lnTo>
                    <a:lnTo>
                      <a:pt x="2460" y="928"/>
                    </a:lnTo>
                    <a:lnTo>
                      <a:pt x="2445" y="943"/>
                    </a:lnTo>
                    <a:lnTo>
                      <a:pt x="2435" y="952"/>
                    </a:lnTo>
                    <a:lnTo>
                      <a:pt x="2406" y="952"/>
                    </a:lnTo>
                    <a:lnTo>
                      <a:pt x="2382" y="962"/>
                    </a:lnTo>
                    <a:lnTo>
                      <a:pt x="2343" y="991"/>
                    </a:lnTo>
                    <a:lnTo>
                      <a:pt x="2324" y="996"/>
                    </a:lnTo>
                    <a:lnTo>
                      <a:pt x="2314" y="991"/>
                    </a:lnTo>
                    <a:lnTo>
                      <a:pt x="2280" y="982"/>
                    </a:lnTo>
                    <a:lnTo>
                      <a:pt x="2246" y="972"/>
                    </a:lnTo>
                    <a:lnTo>
                      <a:pt x="2202" y="962"/>
                    </a:lnTo>
                    <a:lnTo>
                      <a:pt x="2158" y="943"/>
                    </a:lnTo>
                    <a:lnTo>
                      <a:pt x="2129" y="933"/>
                    </a:lnTo>
                    <a:lnTo>
                      <a:pt x="2090" y="928"/>
                    </a:lnTo>
                    <a:lnTo>
                      <a:pt x="2076" y="938"/>
                    </a:lnTo>
                    <a:lnTo>
                      <a:pt x="2056" y="952"/>
                    </a:lnTo>
                    <a:lnTo>
                      <a:pt x="2037" y="962"/>
                    </a:lnTo>
                    <a:lnTo>
                      <a:pt x="2047" y="972"/>
                    </a:lnTo>
                    <a:lnTo>
                      <a:pt x="2017" y="982"/>
                    </a:lnTo>
                    <a:lnTo>
                      <a:pt x="1998" y="986"/>
                    </a:lnTo>
                    <a:lnTo>
                      <a:pt x="1988" y="977"/>
                    </a:lnTo>
                    <a:lnTo>
                      <a:pt x="1974" y="962"/>
                    </a:lnTo>
                    <a:lnTo>
                      <a:pt x="1959" y="957"/>
                    </a:lnTo>
                    <a:lnTo>
                      <a:pt x="1935" y="948"/>
                    </a:lnTo>
                    <a:lnTo>
                      <a:pt x="1901" y="943"/>
                    </a:lnTo>
                    <a:lnTo>
                      <a:pt x="1852" y="933"/>
                    </a:lnTo>
                    <a:lnTo>
                      <a:pt x="1847" y="918"/>
                    </a:lnTo>
                    <a:lnTo>
                      <a:pt x="1838" y="894"/>
                    </a:lnTo>
                    <a:lnTo>
                      <a:pt x="1823" y="880"/>
                    </a:lnTo>
                    <a:lnTo>
                      <a:pt x="1799" y="875"/>
                    </a:lnTo>
                    <a:lnTo>
                      <a:pt x="1769" y="870"/>
                    </a:lnTo>
                    <a:lnTo>
                      <a:pt x="1740" y="870"/>
                    </a:lnTo>
                    <a:lnTo>
                      <a:pt x="1706" y="865"/>
                    </a:lnTo>
                    <a:lnTo>
                      <a:pt x="1682" y="860"/>
                    </a:lnTo>
                    <a:lnTo>
                      <a:pt x="1658" y="860"/>
                    </a:lnTo>
                    <a:lnTo>
                      <a:pt x="1653" y="850"/>
                    </a:lnTo>
                    <a:lnTo>
                      <a:pt x="1653" y="831"/>
                    </a:lnTo>
                    <a:lnTo>
                      <a:pt x="1658" y="807"/>
                    </a:lnTo>
                    <a:lnTo>
                      <a:pt x="1663" y="777"/>
                    </a:lnTo>
                    <a:lnTo>
                      <a:pt x="1677" y="743"/>
                    </a:lnTo>
                    <a:lnTo>
                      <a:pt x="1692" y="724"/>
                    </a:lnTo>
                    <a:lnTo>
                      <a:pt x="1692" y="714"/>
                    </a:lnTo>
                    <a:lnTo>
                      <a:pt x="1687" y="700"/>
                    </a:lnTo>
                    <a:lnTo>
                      <a:pt x="1663" y="695"/>
                    </a:lnTo>
                    <a:lnTo>
                      <a:pt x="1658" y="685"/>
                    </a:lnTo>
                    <a:lnTo>
                      <a:pt x="1663" y="661"/>
                    </a:lnTo>
                    <a:lnTo>
                      <a:pt x="1648" y="646"/>
                    </a:lnTo>
                    <a:lnTo>
                      <a:pt x="1633" y="646"/>
                    </a:lnTo>
                    <a:lnTo>
                      <a:pt x="1629" y="622"/>
                    </a:lnTo>
                    <a:lnTo>
                      <a:pt x="1619" y="617"/>
                    </a:lnTo>
                    <a:lnTo>
                      <a:pt x="1609" y="641"/>
                    </a:lnTo>
                    <a:lnTo>
                      <a:pt x="1580" y="685"/>
                    </a:lnTo>
                    <a:lnTo>
                      <a:pt x="1522" y="753"/>
                    </a:lnTo>
                    <a:lnTo>
                      <a:pt x="1483" y="807"/>
                    </a:lnTo>
                    <a:lnTo>
                      <a:pt x="1463" y="860"/>
                    </a:lnTo>
                    <a:lnTo>
                      <a:pt x="1444" y="909"/>
                    </a:lnTo>
                    <a:lnTo>
                      <a:pt x="1434" y="933"/>
                    </a:lnTo>
                    <a:lnTo>
                      <a:pt x="1439" y="938"/>
                    </a:lnTo>
                    <a:lnTo>
                      <a:pt x="1444" y="943"/>
                    </a:lnTo>
                    <a:lnTo>
                      <a:pt x="1449" y="957"/>
                    </a:lnTo>
                    <a:lnTo>
                      <a:pt x="1454" y="972"/>
                    </a:lnTo>
                    <a:lnTo>
                      <a:pt x="1454" y="1025"/>
                    </a:lnTo>
                    <a:lnTo>
                      <a:pt x="1458" y="1030"/>
                    </a:lnTo>
                    <a:lnTo>
                      <a:pt x="1468" y="1035"/>
                    </a:lnTo>
                    <a:lnTo>
                      <a:pt x="1463" y="1045"/>
                    </a:lnTo>
                    <a:lnTo>
                      <a:pt x="1454" y="1055"/>
                    </a:lnTo>
                    <a:lnTo>
                      <a:pt x="1405" y="1074"/>
                    </a:lnTo>
                    <a:lnTo>
                      <a:pt x="1371" y="1089"/>
                    </a:lnTo>
                    <a:lnTo>
                      <a:pt x="1366" y="1098"/>
                    </a:lnTo>
                    <a:lnTo>
                      <a:pt x="1371" y="1108"/>
                    </a:lnTo>
                    <a:lnTo>
                      <a:pt x="1376" y="1127"/>
                    </a:lnTo>
                    <a:lnTo>
                      <a:pt x="1390" y="1142"/>
                    </a:lnTo>
                    <a:lnTo>
                      <a:pt x="1400" y="1147"/>
                    </a:lnTo>
                    <a:lnTo>
                      <a:pt x="1405" y="1161"/>
                    </a:lnTo>
                    <a:lnTo>
                      <a:pt x="1405" y="1171"/>
                    </a:lnTo>
                    <a:lnTo>
                      <a:pt x="1419" y="1176"/>
                    </a:lnTo>
                    <a:lnTo>
                      <a:pt x="1439" y="1181"/>
                    </a:lnTo>
                    <a:lnTo>
                      <a:pt x="1439" y="1166"/>
                    </a:lnTo>
                    <a:lnTo>
                      <a:pt x="1449" y="1152"/>
                    </a:lnTo>
                    <a:lnTo>
                      <a:pt x="1458" y="1137"/>
                    </a:lnTo>
                    <a:lnTo>
                      <a:pt x="1468" y="1132"/>
                    </a:lnTo>
                    <a:lnTo>
                      <a:pt x="1488" y="1132"/>
                    </a:lnTo>
                    <a:lnTo>
                      <a:pt x="1497" y="1147"/>
                    </a:lnTo>
                    <a:lnTo>
                      <a:pt x="1512" y="1147"/>
                    </a:lnTo>
                    <a:lnTo>
                      <a:pt x="1517" y="1171"/>
                    </a:lnTo>
                    <a:lnTo>
                      <a:pt x="1517" y="1220"/>
                    </a:lnTo>
                    <a:lnTo>
                      <a:pt x="1531" y="1249"/>
                    </a:lnTo>
                    <a:lnTo>
                      <a:pt x="1536" y="1268"/>
                    </a:lnTo>
                    <a:lnTo>
                      <a:pt x="1556" y="1302"/>
                    </a:lnTo>
                    <a:lnTo>
                      <a:pt x="1580" y="1351"/>
                    </a:lnTo>
                    <a:lnTo>
                      <a:pt x="1585" y="1380"/>
                    </a:lnTo>
                    <a:lnTo>
                      <a:pt x="1585" y="1400"/>
                    </a:lnTo>
                    <a:lnTo>
                      <a:pt x="1580" y="1419"/>
                    </a:lnTo>
                    <a:lnTo>
                      <a:pt x="1575" y="1434"/>
                    </a:lnTo>
                    <a:lnTo>
                      <a:pt x="1556" y="1439"/>
                    </a:lnTo>
                    <a:lnTo>
                      <a:pt x="1556" y="1453"/>
                    </a:lnTo>
                    <a:lnTo>
                      <a:pt x="1536" y="1458"/>
                    </a:lnTo>
                    <a:lnTo>
                      <a:pt x="1526" y="1453"/>
                    </a:lnTo>
                    <a:lnTo>
                      <a:pt x="1517" y="1468"/>
                    </a:lnTo>
                    <a:lnTo>
                      <a:pt x="1502" y="1473"/>
                    </a:lnTo>
                    <a:lnTo>
                      <a:pt x="1488" y="1473"/>
                    </a:lnTo>
                    <a:lnTo>
                      <a:pt x="1468" y="1458"/>
                    </a:lnTo>
                    <a:lnTo>
                      <a:pt x="1454" y="1458"/>
                    </a:lnTo>
                    <a:lnTo>
                      <a:pt x="1449" y="1453"/>
                    </a:lnTo>
                    <a:lnTo>
                      <a:pt x="1434" y="1439"/>
                    </a:lnTo>
                    <a:lnTo>
                      <a:pt x="1434" y="1458"/>
                    </a:lnTo>
                    <a:lnTo>
                      <a:pt x="1439" y="1468"/>
                    </a:lnTo>
                    <a:lnTo>
                      <a:pt x="1439" y="1492"/>
                    </a:lnTo>
                    <a:lnTo>
                      <a:pt x="1434" y="1507"/>
                    </a:lnTo>
                    <a:lnTo>
                      <a:pt x="1415" y="1516"/>
                    </a:lnTo>
                    <a:lnTo>
                      <a:pt x="1385" y="1531"/>
                    </a:lnTo>
                    <a:lnTo>
                      <a:pt x="1376" y="1526"/>
                    </a:lnTo>
                    <a:lnTo>
                      <a:pt x="1366" y="1516"/>
                    </a:lnTo>
                    <a:lnTo>
                      <a:pt x="1351" y="1521"/>
                    </a:lnTo>
                    <a:lnTo>
                      <a:pt x="1347" y="1526"/>
                    </a:lnTo>
                    <a:lnTo>
                      <a:pt x="1347" y="1541"/>
                    </a:lnTo>
                    <a:lnTo>
                      <a:pt x="1361" y="1545"/>
                    </a:lnTo>
                    <a:lnTo>
                      <a:pt x="1371" y="1550"/>
                    </a:lnTo>
                    <a:lnTo>
                      <a:pt x="1376" y="1570"/>
                    </a:lnTo>
                    <a:lnTo>
                      <a:pt x="1376" y="1594"/>
                    </a:lnTo>
                    <a:lnTo>
                      <a:pt x="1371" y="1599"/>
                    </a:lnTo>
                    <a:lnTo>
                      <a:pt x="1351" y="1604"/>
                    </a:lnTo>
                    <a:lnTo>
                      <a:pt x="1347" y="1599"/>
                    </a:lnTo>
                    <a:lnTo>
                      <a:pt x="1332" y="1599"/>
                    </a:lnTo>
                    <a:lnTo>
                      <a:pt x="1317" y="1609"/>
                    </a:lnTo>
                    <a:lnTo>
                      <a:pt x="1317" y="1618"/>
                    </a:lnTo>
                    <a:lnTo>
                      <a:pt x="1322" y="1623"/>
                    </a:lnTo>
                    <a:lnTo>
                      <a:pt x="1332" y="1633"/>
                    </a:lnTo>
                    <a:lnTo>
                      <a:pt x="1327" y="1648"/>
                    </a:lnTo>
                    <a:lnTo>
                      <a:pt x="1327" y="1696"/>
                    </a:lnTo>
                    <a:lnTo>
                      <a:pt x="1313" y="1716"/>
                    </a:lnTo>
                    <a:lnTo>
                      <a:pt x="1293" y="1745"/>
                    </a:lnTo>
                    <a:lnTo>
                      <a:pt x="1283" y="1750"/>
                    </a:lnTo>
                    <a:lnTo>
                      <a:pt x="1269" y="1755"/>
                    </a:lnTo>
                    <a:lnTo>
                      <a:pt x="1254" y="1745"/>
                    </a:lnTo>
                    <a:lnTo>
                      <a:pt x="1225" y="1740"/>
                    </a:lnTo>
                    <a:lnTo>
                      <a:pt x="1210" y="1750"/>
                    </a:lnTo>
                    <a:lnTo>
                      <a:pt x="1210" y="1759"/>
                    </a:lnTo>
                    <a:lnTo>
                      <a:pt x="1215" y="1764"/>
                    </a:lnTo>
                    <a:lnTo>
                      <a:pt x="1225" y="1769"/>
                    </a:lnTo>
                    <a:lnTo>
                      <a:pt x="1249" y="1774"/>
                    </a:lnTo>
                    <a:lnTo>
                      <a:pt x="1279" y="1779"/>
                    </a:lnTo>
                    <a:lnTo>
                      <a:pt x="1279" y="1784"/>
                    </a:lnTo>
                    <a:lnTo>
                      <a:pt x="1269" y="1793"/>
                    </a:lnTo>
                    <a:lnTo>
                      <a:pt x="1264" y="1789"/>
                    </a:lnTo>
                    <a:lnTo>
                      <a:pt x="1225" y="1789"/>
                    </a:lnTo>
                    <a:lnTo>
                      <a:pt x="1206" y="1803"/>
                    </a:lnTo>
                    <a:lnTo>
                      <a:pt x="1201" y="1813"/>
                    </a:lnTo>
                    <a:lnTo>
                      <a:pt x="1201" y="1832"/>
                    </a:lnTo>
                    <a:lnTo>
                      <a:pt x="1206" y="1857"/>
                    </a:lnTo>
                    <a:lnTo>
                      <a:pt x="1215" y="1871"/>
                    </a:lnTo>
                    <a:lnTo>
                      <a:pt x="1235" y="1871"/>
                    </a:lnTo>
                    <a:lnTo>
                      <a:pt x="1230" y="1886"/>
                    </a:lnTo>
                    <a:lnTo>
                      <a:pt x="1220" y="1900"/>
                    </a:lnTo>
                    <a:lnTo>
                      <a:pt x="1206" y="1915"/>
                    </a:lnTo>
                    <a:lnTo>
                      <a:pt x="1186" y="1925"/>
                    </a:lnTo>
                    <a:lnTo>
                      <a:pt x="1181" y="1920"/>
                    </a:lnTo>
                    <a:lnTo>
                      <a:pt x="1167" y="1915"/>
                    </a:lnTo>
                    <a:lnTo>
                      <a:pt x="1138" y="1944"/>
                    </a:lnTo>
                    <a:lnTo>
                      <a:pt x="1138" y="1959"/>
                    </a:lnTo>
                    <a:lnTo>
                      <a:pt x="1133" y="1973"/>
                    </a:lnTo>
                    <a:lnTo>
                      <a:pt x="1128" y="1983"/>
                    </a:lnTo>
                    <a:lnTo>
                      <a:pt x="1123" y="1983"/>
                    </a:lnTo>
                    <a:lnTo>
                      <a:pt x="1118" y="1988"/>
                    </a:lnTo>
                    <a:lnTo>
                      <a:pt x="1113" y="1993"/>
                    </a:lnTo>
                    <a:lnTo>
                      <a:pt x="1104" y="2007"/>
                    </a:lnTo>
                    <a:lnTo>
                      <a:pt x="1099" y="2012"/>
                    </a:lnTo>
                    <a:lnTo>
                      <a:pt x="1074" y="2012"/>
                    </a:lnTo>
                    <a:lnTo>
                      <a:pt x="1074" y="2017"/>
                    </a:lnTo>
                    <a:lnTo>
                      <a:pt x="1065" y="2017"/>
                    </a:lnTo>
                    <a:lnTo>
                      <a:pt x="1060" y="2022"/>
                    </a:lnTo>
                    <a:lnTo>
                      <a:pt x="1055" y="2027"/>
                    </a:lnTo>
                    <a:lnTo>
                      <a:pt x="1040" y="2027"/>
                    </a:lnTo>
                    <a:lnTo>
                      <a:pt x="1031" y="2022"/>
                    </a:lnTo>
                    <a:lnTo>
                      <a:pt x="1026" y="2017"/>
                    </a:lnTo>
                    <a:lnTo>
                      <a:pt x="1021" y="2012"/>
                    </a:lnTo>
                    <a:lnTo>
                      <a:pt x="1016" y="2002"/>
                    </a:lnTo>
                    <a:lnTo>
                      <a:pt x="1011" y="1993"/>
                    </a:lnTo>
                    <a:lnTo>
                      <a:pt x="1006" y="1993"/>
                    </a:lnTo>
                    <a:lnTo>
                      <a:pt x="1001" y="1988"/>
                    </a:lnTo>
                    <a:lnTo>
                      <a:pt x="997" y="1988"/>
                    </a:lnTo>
                    <a:lnTo>
                      <a:pt x="992" y="1983"/>
                    </a:lnTo>
                    <a:lnTo>
                      <a:pt x="987" y="1978"/>
                    </a:lnTo>
                    <a:lnTo>
                      <a:pt x="982" y="1973"/>
                    </a:lnTo>
                    <a:lnTo>
                      <a:pt x="982" y="1939"/>
                    </a:lnTo>
                    <a:lnTo>
                      <a:pt x="977" y="1934"/>
                    </a:lnTo>
                    <a:lnTo>
                      <a:pt x="972" y="1929"/>
                    </a:lnTo>
                    <a:lnTo>
                      <a:pt x="967" y="1925"/>
                    </a:lnTo>
                    <a:lnTo>
                      <a:pt x="958" y="1920"/>
                    </a:lnTo>
                    <a:lnTo>
                      <a:pt x="953" y="1910"/>
                    </a:lnTo>
                    <a:lnTo>
                      <a:pt x="943" y="1905"/>
                    </a:lnTo>
                    <a:lnTo>
                      <a:pt x="938" y="1900"/>
                    </a:lnTo>
                    <a:lnTo>
                      <a:pt x="929" y="1891"/>
                    </a:lnTo>
                    <a:lnTo>
                      <a:pt x="919" y="1891"/>
                    </a:lnTo>
                    <a:lnTo>
                      <a:pt x="904" y="1886"/>
                    </a:lnTo>
                    <a:lnTo>
                      <a:pt x="890" y="1886"/>
                    </a:lnTo>
                    <a:lnTo>
                      <a:pt x="880" y="1871"/>
                    </a:lnTo>
                    <a:lnTo>
                      <a:pt x="870" y="1871"/>
                    </a:lnTo>
                    <a:lnTo>
                      <a:pt x="870" y="1866"/>
                    </a:lnTo>
                    <a:lnTo>
                      <a:pt x="860" y="1866"/>
                    </a:lnTo>
                    <a:lnTo>
                      <a:pt x="841" y="1871"/>
                    </a:lnTo>
                    <a:lnTo>
                      <a:pt x="822" y="1866"/>
                    </a:lnTo>
                    <a:lnTo>
                      <a:pt x="822" y="1852"/>
                    </a:lnTo>
                    <a:lnTo>
                      <a:pt x="817" y="1842"/>
                    </a:lnTo>
                    <a:lnTo>
                      <a:pt x="807" y="1827"/>
                    </a:lnTo>
                    <a:lnTo>
                      <a:pt x="802" y="1823"/>
                    </a:lnTo>
                    <a:lnTo>
                      <a:pt x="792" y="1818"/>
                    </a:lnTo>
                    <a:lnTo>
                      <a:pt x="783" y="1813"/>
                    </a:lnTo>
                    <a:lnTo>
                      <a:pt x="778" y="1808"/>
                    </a:lnTo>
                    <a:lnTo>
                      <a:pt x="773" y="1808"/>
                    </a:lnTo>
                    <a:lnTo>
                      <a:pt x="768" y="1813"/>
                    </a:lnTo>
                    <a:lnTo>
                      <a:pt x="763" y="1818"/>
                    </a:lnTo>
                    <a:lnTo>
                      <a:pt x="763" y="1832"/>
                    </a:lnTo>
                    <a:lnTo>
                      <a:pt x="758" y="1837"/>
                    </a:lnTo>
                    <a:lnTo>
                      <a:pt x="763" y="1842"/>
                    </a:lnTo>
                    <a:lnTo>
                      <a:pt x="768" y="1837"/>
                    </a:lnTo>
                    <a:lnTo>
                      <a:pt x="773" y="1842"/>
                    </a:lnTo>
                    <a:lnTo>
                      <a:pt x="778" y="1852"/>
                    </a:lnTo>
                    <a:lnTo>
                      <a:pt x="778" y="1866"/>
                    </a:lnTo>
                    <a:lnTo>
                      <a:pt x="773" y="1871"/>
                    </a:lnTo>
                    <a:lnTo>
                      <a:pt x="763" y="1871"/>
                    </a:lnTo>
                    <a:lnTo>
                      <a:pt x="754" y="1852"/>
                    </a:lnTo>
                    <a:lnTo>
                      <a:pt x="749" y="1852"/>
                    </a:lnTo>
                    <a:lnTo>
                      <a:pt x="739" y="1842"/>
                    </a:lnTo>
                    <a:lnTo>
                      <a:pt x="739" y="1837"/>
                    </a:lnTo>
                    <a:lnTo>
                      <a:pt x="734" y="1832"/>
                    </a:lnTo>
                    <a:lnTo>
                      <a:pt x="729" y="1827"/>
                    </a:lnTo>
                    <a:lnTo>
                      <a:pt x="720" y="1827"/>
                    </a:lnTo>
                    <a:lnTo>
                      <a:pt x="710" y="1832"/>
                    </a:lnTo>
                    <a:lnTo>
                      <a:pt x="710" y="1842"/>
                    </a:lnTo>
                    <a:lnTo>
                      <a:pt x="700" y="1847"/>
                    </a:lnTo>
                    <a:lnTo>
                      <a:pt x="700" y="1852"/>
                    </a:lnTo>
                    <a:lnTo>
                      <a:pt x="695" y="1857"/>
                    </a:lnTo>
                    <a:lnTo>
                      <a:pt x="690" y="1857"/>
                    </a:lnTo>
                    <a:lnTo>
                      <a:pt x="685" y="1861"/>
                    </a:lnTo>
                    <a:lnTo>
                      <a:pt x="685" y="1818"/>
                    </a:lnTo>
                    <a:lnTo>
                      <a:pt x="681" y="1798"/>
                    </a:lnTo>
                    <a:lnTo>
                      <a:pt x="676" y="1769"/>
                    </a:lnTo>
                    <a:lnTo>
                      <a:pt x="666" y="1764"/>
                    </a:lnTo>
                    <a:lnTo>
                      <a:pt x="661" y="1755"/>
                    </a:lnTo>
                    <a:lnTo>
                      <a:pt x="656" y="1735"/>
                    </a:lnTo>
                    <a:lnTo>
                      <a:pt x="642" y="1720"/>
                    </a:lnTo>
                    <a:lnTo>
                      <a:pt x="647" y="1701"/>
                    </a:lnTo>
                    <a:lnTo>
                      <a:pt x="637" y="1682"/>
                    </a:lnTo>
                    <a:lnTo>
                      <a:pt x="622" y="1672"/>
                    </a:lnTo>
                    <a:lnTo>
                      <a:pt x="617" y="1648"/>
                    </a:lnTo>
                    <a:lnTo>
                      <a:pt x="627" y="1643"/>
                    </a:lnTo>
                    <a:lnTo>
                      <a:pt x="632" y="1633"/>
                    </a:lnTo>
                    <a:lnTo>
                      <a:pt x="627" y="1623"/>
                    </a:lnTo>
                    <a:lnTo>
                      <a:pt x="622" y="1618"/>
                    </a:lnTo>
                    <a:lnTo>
                      <a:pt x="617" y="1614"/>
                    </a:lnTo>
                    <a:lnTo>
                      <a:pt x="603" y="1623"/>
                    </a:lnTo>
                    <a:lnTo>
                      <a:pt x="569" y="1623"/>
                    </a:lnTo>
                    <a:lnTo>
                      <a:pt x="554" y="1618"/>
                    </a:lnTo>
                    <a:lnTo>
                      <a:pt x="549" y="1604"/>
                    </a:lnTo>
                    <a:lnTo>
                      <a:pt x="540" y="1579"/>
                    </a:lnTo>
                    <a:lnTo>
                      <a:pt x="496" y="1579"/>
                    </a:lnTo>
                    <a:lnTo>
                      <a:pt x="481" y="1575"/>
                    </a:lnTo>
                    <a:lnTo>
                      <a:pt x="467" y="1565"/>
                    </a:lnTo>
                    <a:lnTo>
                      <a:pt x="447" y="1555"/>
                    </a:lnTo>
                    <a:lnTo>
                      <a:pt x="442" y="1536"/>
                    </a:lnTo>
                    <a:lnTo>
                      <a:pt x="442" y="1492"/>
                    </a:lnTo>
                    <a:lnTo>
                      <a:pt x="447" y="1477"/>
                    </a:lnTo>
                    <a:lnTo>
                      <a:pt x="447" y="1468"/>
                    </a:lnTo>
                    <a:lnTo>
                      <a:pt x="442" y="1453"/>
                    </a:lnTo>
                    <a:lnTo>
                      <a:pt x="423" y="1448"/>
                    </a:lnTo>
                    <a:lnTo>
                      <a:pt x="404" y="1443"/>
                    </a:lnTo>
                    <a:lnTo>
                      <a:pt x="389" y="1434"/>
                    </a:lnTo>
                    <a:lnTo>
                      <a:pt x="384" y="1419"/>
                    </a:lnTo>
                    <a:lnTo>
                      <a:pt x="384" y="1405"/>
                    </a:lnTo>
                    <a:lnTo>
                      <a:pt x="374" y="1405"/>
                    </a:lnTo>
                    <a:lnTo>
                      <a:pt x="360" y="1409"/>
                    </a:lnTo>
                    <a:lnTo>
                      <a:pt x="350" y="1414"/>
                    </a:lnTo>
                    <a:lnTo>
                      <a:pt x="331" y="1400"/>
                    </a:lnTo>
                    <a:lnTo>
                      <a:pt x="326" y="1395"/>
                    </a:lnTo>
                    <a:lnTo>
                      <a:pt x="326" y="1380"/>
                    </a:lnTo>
                    <a:lnTo>
                      <a:pt x="331" y="1370"/>
                    </a:lnTo>
                    <a:lnTo>
                      <a:pt x="321" y="1366"/>
                    </a:lnTo>
                    <a:lnTo>
                      <a:pt x="306" y="1366"/>
                    </a:lnTo>
                    <a:lnTo>
                      <a:pt x="297" y="1375"/>
                    </a:lnTo>
                    <a:lnTo>
                      <a:pt x="287" y="1385"/>
                    </a:lnTo>
                    <a:lnTo>
                      <a:pt x="263" y="1385"/>
                    </a:lnTo>
                    <a:lnTo>
                      <a:pt x="258" y="1375"/>
                    </a:lnTo>
                    <a:lnTo>
                      <a:pt x="253" y="1366"/>
                    </a:lnTo>
                    <a:lnTo>
                      <a:pt x="248" y="1346"/>
                    </a:lnTo>
                    <a:lnTo>
                      <a:pt x="238" y="1322"/>
                    </a:lnTo>
                    <a:lnTo>
                      <a:pt x="229" y="1312"/>
                    </a:lnTo>
                    <a:lnTo>
                      <a:pt x="209" y="1312"/>
                    </a:lnTo>
                    <a:lnTo>
                      <a:pt x="190" y="1317"/>
                    </a:lnTo>
                    <a:lnTo>
                      <a:pt x="175" y="1322"/>
                    </a:lnTo>
                    <a:lnTo>
                      <a:pt x="160" y="1322"/>
                    </a:lnTo>
                    <a:lnTo>
                      <a:pt x="151" y="1312"/>
                    </a:lnTo>
                    <a:lnTo>
                      <a:pt x="146" y="1288"/>
                    </a:lnTo>
                    <a:lnTo>
                      <a:pt x="126" y="1244"/>
                    </a:lnTo>
                    <a:lnTo>
                      <a:pt x="112" y="1210"/>
                    </a:lnTo>
                    <a:lnTo>
                      <a:pt x="117" y="1186"/>
                    </a:lnTo>
                    <a:lnTo>
                      <a:pt x="112" y="1186"/>
                    </a:lnTo>
                    <a:lnTo>
                      <a:pt x="112" y="1176"/>
                    </a:lnTo>
                    <a:lnTo>
                      <a:pt x="92" y="1161"/>
                    </a:lnTo>
                    <a:lnTo>
                      <a:pt x="68" y="1152"/>
                    </a:lnTo>
                    <a:lnTo>
                      <a:pt x="44" y="1142"/>
                    </a:lnTo>
                    <a:lnTo>
                      <a:pt x="15" y="1132"/>
                    </a:lnTo>
                    <a:lnTo>
                      <a:pt x="5" y="1123"/>
                    </a:lnTo>
                    <a:lnTo>
                      <a:pt x="0" y="1108"/>
                    </a:lnTo>
                    <a:lnTo>
                      <a:pt x="10" y="1098"/>
                    </a:lnTo>
                    <a:lnTo>
                      <a:pt x="15" y="1093"/>
                    </a:lnTo>
                    <a:lnTo>
                      <a:pt x="15" y="1079"/>
                    </a:lnTo>
                    <a:lnTo>
                      <a:pt x="10" y="1059"/>
                    </a:lnTo>
                    <a:lnTo>
                      <a:pt x="5" y="1035"/>
                    </a:lnTo>
                    <a:lnTo>
                      <a:pt x="5" y="996"/>
                    </a:lnTo>
                    <a:lnTo>
                      <a:pt x="10" y="991"/>
                    </a:lnTo>
                    <a:lnTo>
                      <a:pt x="24" y="982"/>
                    </a:lnTo>
                    <a:lnTo>
                      <a:pt x="29" y="967"/>
                    </a:lnTo>
                    <a:lnTo>
                      <a:pt x="24" y="943"/>
                    </a:lnTo>
                    <a:lnTo>
                      <a:pt x="24" y="928"/>
                    </a:lnTo>
                    <a:lnTo>
                      <a:pt x="29" y="923"/>
                    </a:lnTo>
                    <a:lnTo>
                      <a:pt x="49" y="928"/>
                    </a:lnTo>
                    <a:lnTo>
                      <a:pt x="78" y="933"/>
                    </a:lnTo>
                    <a:lnTo>
                      <a:pt x="88" y="933"/>
                    </a:lnTo>
                    <a:lnTo>
                      <a:pt x="102" y="914"/>
                    </a:lnTo>
                    <a:lnTo>
                      <a:pt x="122" y="889"/>
                    </a:lnTo>
                    <a:lnTo>
                      <a:pt x="122" y="880"/>
                    </a:lnTo>
                    <a:lnTo>
                      <a:pt x="88" y="875"/>
                    </a:lnTo>
                    <a:lnTo>
                      <a:pt x="83" y="860"/>
                    </a:lnTo>
                    <a:lnTo>
                      <a:pt x="92" y="811"/>
                    </a:lnTo>
                    <a:lnTo>
                      <a:pt x="102" y="768"/>
                    </a:lnTo>
                    <a:lnTo>
                      <a:pt x="97" y="734"/>
                    </a:lnTo>
                    <a:lnTo>
                      <a:pt x="102" y="700"/>
                    </a:lnTo>
                    <a:lnTo>
                      <a:pt x="102" y="685"/>
                    </a:lnTo>
                    <a:lnTo>
                      <a:pt x="107" y="656"/>
                    </a:lnTo>
                    <a:lnTo>
                      <a:pt x="112" y="622"/>
                    </a:lnTo>
                    <a:lnTo>
                      <a:pt x="117" y="617"/>
                    </a:lnTo>
                    <a:lnTo>
                      <a:pt x="160" y="583"/>
                    </a:lnTo>
                    <a:lnTo>
                      <a:pt x="160" y="573"/>
                    </a:lnTo>
                    <a:lnTo>
                      <a:pt x="151" y="559"/>
                    </a:lnTo>
                    <a:lnTo>
                      <a:pt x="146" y="539"/>
                    </a:lnTo>
                    <a:lnTo>
                      <a:pt x="170" y="534"/>
                    </a:lnTo>
                    <a:lnTo>
                      <a:pt x="224" y="530"/>
                    </a:lnTo>
                    <a:lnTo>
                      <a:pt x="287" y="515"/>
                    </a:lnTo>
                    <a:lnTo>
                      <a:pt x="292" y="520"/>
                    </a:lnTo>
                    <a:lnTo>
                      <a:pt x="297" y="539"/>
                    </a:lnTo>
                    <a:lnTo>
                      <a:pt x="311" y="549"/>
                    </a:lnTo>
                    <a:lnTo>
                      <a:pt x="321" y="544"/>
                    </a:lnTo>
                    <a:lnTo>
                      <a:pt x="345" y="534"/>
                    </a:lnTo>
                    <a:lnTo>
                      <a:pt x="360" y="525"/>
                    </a:lnTo>
                    <a:lnTo>
                      <a:pt x="370" y="515"/>
                    </a:lnTo>
                    <a:lnTo>
                      <a:pt x="394" y="515"/>
                    </a:lnTo>
                    <a:lnTo>
                      <a:pt x="413" y="500"/>
                    </a:lnTo>
                    <a:lnTo>
                      <a:pt x="486" y="486"/>
                    </a:lnTo>
                    <a:lnTo>
                      <a:pt x="501" y="486"/>
                    </a:lnTo>
                    <a:lnTo>
                      <a:pt x="491" y="384"/>
                    </a:lnTo>
                    <a:lnTo>
                      <a:pt x="506" y="340"/>
                    </a:lnTo>
                    <a:lnTo>
                      <a:pt x="560" y="350"/>
                    </a:lnTo>
                    <a:lnTo>
                      <a:pt x="607" y="346"/>
                    </a:lnTo>
                    <a:lnTo>
                      <a:pt x="660" y="335"/>
                    </a:lnTo>
                    <a:lnTo>
                      <a:pt x="759" y="294"/>
                    </a:lnTo>
                    <a:lnTo>
                      <a:pt x="864" y="252"/>
                    </a:lnTo>
                    <a:lnTo>
                      <a:pt x="944" y="232"/>
                    </a:lnTo>
                    <a:lnTo>
                      <a:pt x="1024" y="219"/>
                    </a:lnTo>
                    <a:lnTo>
                      <a:pt x="1098" y="206"/>
                    </a:lnTo>
                    <a:lnTo>
                      <a:pt x="1177" y="187"/>
                    </a:lnTo>
                    <a:lnTo>
                      <a:pt x="1223" y="163"/>
                    </a:lnTo>
                    <a:lnTo>
                      <a:pt x="1255" y="133"/>
                    </a:lnTo>
                    <a:lnTo>
                      <a:pt x="1286" y="97"/>
                    </a:lnTo>
                    <a:lnTo>
                      <a:pt x="1304" y="68"/>
                    </a:lnTo>
                    <a:lnTo>
                      <a:pt x="1322" y="47"/>
                    </a:lnTo>
                    <a:lnTo>
                      <a:pt x="1341" y="18"/>
                    </a:lnTo>
                    <a:lnTo>
                      <a:pt x="1360" y="10"/>
                    </a:lnTo>
                    <a:lnTo>
                      <a:pt x="1393" y="0"/>
                    </a:lnTo>
                    <a:lnTo>
                      <a:pt x="1414" y="6"/>
                    </a:lnTo>
                    <a:lnTo>
                      <a:pt x="1429" y="18"/>
                    </a:lnTo>
                    <a:lnTo>
                      <a:pt x="1444" y="37"/>
                    </a:lnTo>
                    <a:lnTo>
                      <a:pt x="1452" y="64"/>
                    </a:lnTo>
                    <a:lnTo>
                      <a:pt x="1477" y="116"/>
                    </a:lnTo>
                    <a:lnTo>
                      <a:pt x="1492" y="135"/>
                    </a:lnTo>
                    <a:lnTo>
                      <a:pt x="1513" y="147"/>
                    </a:lnTo>
                    <a:lnTo>
                      <a:pt x="1546" y="138"/>
                    </a:lnTo>
                    <a:lnTo>
                      <a:pt x="1586" y="128"/>
                    </a:lnTo>
                    <a:lnTo>
                      <a:pt x="1665" y="94"/>
                    </a:lnTo>
                    <a:lnTo>
                      <a:pt x="1712" y="84"/>
                    </a:lnTo>
                    <a:lnTo>
                      <a:pt x="1759" y="80"/>
                    </a:lnTo>
                    <a:lnTo>
                      <a:pt x="1814" y="90"/>
                    </a:lnTo>
                    <a:lnTo>
                      <a:pt x="1876" y="112"/>
                    </a:lnTo>
                    <a:lnTo>
                      <a:pt x="1921" y="156"/>
                    </a:lnTo>
                    <a:lnTo>
                      <a:pt x="1936" y="182"/>
                    </a:lnTo>
                    <a:lnTo>
                      <a:pt x="1959" y="214"/>
                    </a:lnTo>
                    <a:lnTo>
                      <a:pt x="1982" y="253"/>
                    </a:lnTo>
                    <a:lnTo>
                      <a:pt x="1993" y="299"/>
                    </a:lnTo>
                    <a:lnTo>
                      <a:pt x="2011" y="359"/>
                    </a:lnTo>
                    <a:lnTo>
                      <a:pt x="2017" y="433"/>
                    </a:lnTo>
                    <a:lnTo>
                      <a:pt x="2047" y="471"/>
                    </a:lnTo>
                    <a:lnTo>
                      <a:pt x="2083" y="496"/>
                    </a:lnTo>
                    <a:lnTo>
                      <a:pt x="2112" y="520"/>
                    </a:lnTo>
                    <a:lnTo>
                      <a:pt x="2128" y="553"/>
                    </a:lnTo>
                    <a:lnTo>
                      <a:pt x="2129" y="573"/>
                    </a:lnTo>
                    <a:lnTo>
                      <a:pt x="2117" y="595"/>
                    </a:lnTo>
                    <a:lnTo>
                      <a:pt x="2113" y="629"/>
                    </a:lnTo>
                    <a:lnTo>
                      <a:pt x="2115" y="649"/>
                    </a:lnTo>
                    <a:lnTo>
                      <a:pt x="2123" y="669"/>
                    </a:lnTo>
                    <a:lnTo>
                      <a:pt x="2145" y="687"/>
                    </a:lnTo>
                    <a:lnTo>
                      <a:pt x="2172" y="692"/>
                    </a:lnTo>
                    <a:lnTo>
                      <a:pt x="2220" y="695"/>
                    </a:lnTo>
                    <a:lnTo>
                      <a:pt x="2274" y="691"/>
                    </a:lnTo>
                    <a:lnTo>
                      <a:pt x="2308" y="688"/>
                    </a:lnTo>
                    <a:lnTo>
                      <a:pt x="2350" y="712"/>
                    </a:lnTo>
                    <a:lnTo>
                      <a:pt x="2379" y="737"/>
                    </a:lnTo>
                    <a:lnTo>
                      <a:pt x="2424" y="788"/>
                    </a:lnTo>
                    <a:lnTo>
                      <a:pt x="2446" y="813"/>
                    </a:lnTo>
                    <a:lnTo>
                      <a:pt x="2488" y="830"/>
                    </a:lnTo>
                    <a:lnTo>
                      <a:pt x="2544" y="846"/>
                    </a:lnTo>
                    <a:lnTo>
                      <a:pt x="2600" y="850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4">
                <a:extLst>
                  <a:ext uri="{FF2B5EF4-FFF2-40B4-BE49-F238E27FC236}">
                    <a16:creationId xmlns:a16="http://schemas.microsoft.com/office/drawing/2014/main" id="{18A4BB5D-08DE-AFCB-53A1-6A8A717C3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510" y="3696940"/>
                <a:ext cx="1567559" cy="1134290"/>
              </a:xfrm>
              <a:custGeom>
                <a:avLst/>
                <a:gdLst>
                  <a:gd name="T0" fmla="*/ 5342 w 5546"/>
                  <a:gd name="T1" fmla="*/ 2941 h 4000"/>
                  <a:gd name="T2" fmla="*/ 5522 w 5546"/>
                  <a:gd name="T3" fmla="*/ 3052 h 4000"/>
                  <a:gd name="T4" fmla="*/ 5473 w 5546"/>
                  <a:gd name="T5" fmla="*/ 3135 h 4000"/>
                  <a:gd name="T6" fmla="*/ 5065 w 5546"/>
                  <a:gd name="T7" fmla="*/ 3344 h 4000"/>
                  <a:gd name="T8" fmla="*/ 4822 w 5546"/>
                  <a:gd name="T9" fmla="*/ 3291 h 4000"/>
                  <a:gd name="T10" fmla="*/ 4632 w 5546"/>
                  <a:gd name="T11" fmla="*/ 3412 h 4000"/>
                  <a:gd name="T12" fmla="*/ 4418 w 5546"/>
                  <a:gd name="T13" fmla="*/ 3344 h 4000"/>
                  <a:gd name="T14" fmla="*/ 4268 w 5546"/>
                  <a:gd name="T15" fmla="*/ 3271 h 4000"/>
                  <a:gd name="T16" fmla="*/ 4039 w 5546"/>
                  <a:gd name="T17" fmla="*/ 3271 h 4000"/>
                  <a:gd name="T18" fmla="*/ 3947 w 5546"/>
                  <a:gd name="T19" fmla="*/ 3208 h 4000"/>
                  <a:gd name="T20" fmla="*/ 3772 w 5546"/>
                  <a:gd name="T21" fmla="*/ 3155 h 4000"/>
                  <a:gd name="T22" fmla="*/ 3585 w 5546"/>
                  <a:gd name="T23" fmla="*/ 3106 h 4000"/>
                  <a:gd name="T24" fmla="*/ 3524 w 5546"/>
                  <a:gd name="T25" fmla="*/ 3223 h 4000"/>
                  <a:gd name="T26" fmla="*/ 3417 w 5546"/>
                  <a:gd name="T27" fmla="*/ 3398 h 4000"/>
                  <a:gd name="T28" fmla="*/ 3349 w 5546"/>
                  <a:gd name="T29" fmla="*/ 3597 h 4000"/>
                  <a:gd name="T30" fmla="*/ 3198 w 5546"/>
                  <a:gd name="T31" fmla="*/ 3655 h 4000"/>
                  <a:gd name="T32" fmla="*/ 3067 w 5546"/>
                  <a:gd name="T33" fmla="*/ 3777 h 4000"/>
                  <a:gd name="T34" fmla="*/ 2906 w 5546"/>
                  <a:gd name="T35" fmla="*/ 3971 h 4000"/>
                  <a:gd name="T36" fmla="*/ 2604 w 5546"/>
                  <a:gd name="T37" fmla="*/ 3838 h 4000"/>
                  <a:gd name="T38" fmla="*/ 2424 w 5546"/>
                  <a:gd name="T39" fmla="*/ 3703 h 4000"/>
                  <a:gd name="T40" fmla="*/ 2217 w 5546"/>
                  <a:gd name="T41" fmla="*/ 3306 h 4000"/>
                  <a:gd name="T42" fmla="*/ 1773 w 5546"/>
                  <a:gd name="T43" fmla="*/ 3266 h 4000"/>
                  <a:gd name="T44" fmla="*/ 1582 w 5546"/>
                  <a:gd name="T45" fmla="*/ 3247 h 4000"/>
                  <a:gd name="T46" fmla="*/ 903 w 5546"/>
                  <a:gd name="T47" fmla="*/ 3496 h 4000"/>
                  <a:gd name="T48" fmla="*/ 792 w 5546"/>
                  <a:gd name="T49" fmla="*/ 3344 h 4000"/>
                  <a:gd name="T50" fmla="*/ 758 w 5546"/>
                  <a:gd name="T51" fmla="*/ 3096 h 4000"/>
                  <a:gd name="T52" fmla="*/ 563 w 5546"/>
                  <a:gd name="T53" fmla="*/ 2907 h 4000"/>
                  <a:gd name="T54" fmla="*/ 529 w 5546"/>
                  <a:gd name="T55" fmla="*/ 2732 h 4000"/>
                  <a:gd name="T56" fmla="*/ 486 w 5546"/>
                  <a:gd name="T57" fmla="*/ 2474 h 4000"/>
                  <a:gd name="T58" fmla="*/ 505 w 5546"/>
                  <a:gd name="T59" fmla="*/ 2187 h 4000"/>
                  <a:gd name="T60" fmla="*/ 486 w 5546"/>
                  <a:gd name="T61" fmla="*/ 1964 h 4000"/>
                  <a:gd name="T62" fmla="*/ 228 w 5546"/>
                  <a:gd name="T63" fmla="*/ 1638 h 4000"/>
                  <a:gd name="T64" fmla="*/ 68 w 5546"/>
                  <a:gd name="T65" fmla="*/ 1473 h 4000"/>
                  <a:gd name="T66" fmla="*/ 63 w 5546"/>
                  <a:gd name="T67" fmla="*/ 1298 h 4000"/>
                  <a:gd name="T68" fmla="*/ 111 w 5546"/>
                  <a:gd name="T69" fmla="*/ 1147 h 4000"/>
                  <a:gd name="T70" fmla="*/ 150 w 5546"/>
                  <a:gd name="T71" fmla="*/ 953 h 4000"/>
                  <a:gd name="T72" fmla="*/ 238 w 5546"/>
                  <a:gd name="T73" fmla="*/ 836 h 4000"/>
                  <a:gd name="T74" fmla="*/ 374 w 5546"/>
                  <a:gd name="T75" fmla="*/ 612 h 4000"/>
                  <a:gd name="T76" fmla="*/ 447 w 5546"/>
                  <a:gd name="T77" fmla="*/ 481 h 4000"/>
                  <a:gd name="T78" fmla="*/ 525 w 5546"/>
                  <a:gd name="T79" fmla="*/ 296 h 4000"/>
                  <a:gd name="T80" fmla="*/ 661 w 5546"/>
                  <a:gd name="T81" fmla="*/ 189 h 4000"/>
                  <a:gd name="T82" fmla="*/ 753 w 5546"/>
                  <a:gd name="T83" fmla="*/ 204 h 4000"/>
                  <a:gd name="T84" fmla="*/ 879 w 5546"/>
                  <a:gd name="T85" fmla="*/ 204 h 4000"/>
                  <a:gd name="T86" fmla="*/ 996 w 5546"/>
                  <a:gd name="T87" fmla="*/ 82 h 4000"/>
                  <a:gd name="T88" fmla="*/ 1176 w 5546"/>
                  <a:gd name="T89" fmla="*/ 0 h 4000"/>
                  <a:gd name="T90" fmla="*/ 1165 w 5546"/>
                  <a:gd name="T91" fmla="*/ 483 h 4000"/>
                  <a:gd name="T92" fmla="*/ 1225 w 5546"/>
                  <a:gd name="T93" fmla="*/ 761 h 4000"/>
                  <a:gd name="T94" fmla="*/ 1823 w 5546"/>
                  <a:gd name="T95" fmla="*/ 863 h 4000"/>
                  <a:gd name="T96" fmla="*/ 1853 w 5546"/>
                  <a:gd name="T97" fmla="*/ 1078 h 4000"/>
                  <a:gd name="T98" fmla="*/ 2099 w 5546"/>
                  <a:gd name="T99" fmla="*/ 1106 h 4000"/>
                  <a:gd name="T100" fmla="*/ 2226 w 5546"/>
                  <a:gd name="T101" fmla="*/ 994 h 4000"/>
                  <a:gd name="T102" fmla="*/ 2466 w 5546"/>
                  <a:gd name="T103" fmla="*/ 1294 h 4000"/>
                  <a:gd name="T104" fmla="*/ 2630 w 5546"/>
                  <a:gd name="T105" fmla="*/ 1742 h 4000"/>
                  <a:gd name="T106" fmla="*/ 3125 w 5546"/>
                  <a:gd name="T107" fmla="*/ 1920 h 4000"/>
                  <a:gd name="T108" fmla="*/ 3487 w 5546"/>
                  <a:gd name="T109" fmla="*/ 2041 h 4000"/>
                  <a:gd name="T110" fmla="*/ 3719 w 5546"/>
                  <a:gd name="T111" fmla="*/ 2152 h 4000"/>
                  <a:gd name="T112" fmla="*/ 4026 w 5546"/>
                  <a:gd name="T113" fmla="*/ 2352 h 4000"/>
                  <a:gd name="T114" fmla="*/ 4523 w 5546"/>
                  <a:gd name="T115" fmla="*/ 2205 h 4000"/>
                  <a:gd name="T116" fmla="*/ 4766 w 5546"/>
                  <a:gd name="T117" fmla="*/ 2362 h 4000"/>
                  <a:gd name="T118" fmla="*/ 5054 w 5546"/>
                  <a:gd name="T119" fmla="*/ 2495 h 4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46" h="4000">
                    <a:moveTo>
                      <a:pt x="5274" y="2722"/>
                    </a:moveTo>
                    <a:lnTo>
                      <a:pt x="5269" y="2741"/>
                    </a:lnTo>
                    <a:lnTo>
                      <a:pt x="5264" y="2756"/>
                    </a:lnTo>
                    <a:lnTo>
                      <a:pt x="5254" y="2795"/>
                    </a:lnTo>
                    <a:lnTo>
                      <a:pt x="5254" y="2829"/>
                    </a:lnTo>
                    <a:lnTo>
                      <a:pt x="5269" y="2877"/>
                    </a:lnTo>
                    <a:lnTo>
                      <a:pt x="5283" y="2911"/>
                    </a:lnTo>
                    <a:lnTo>
                      <a:pt x="5298" y="2926"/>
                    </a:lnTo>
                    <a:lnTo>
                      <a:pt x="5322" y="2936"/>
                    </a:lnTo>
                    <a:lnTo>
                      <a:pt x="5342" y="2941"/>
                    </a:lnTo>
                    <a:lnTo>
                      <a:pt x="5352" y="2955"/>
                    </a:lnTo>
                    <a:lnTo>
                      <a:pt x="5376" y="2970"/>
                    </a:lnTo>
                    <a:lnTo>
                      <a:pt x="5390" y="2980"/>
                    </a:lnTo>
                    <a:lnTo>
                      <a:pt x="5420" y="2989"/>
                    </a:lnTo>
                    <a:lnTo>
                      <a:pt x="5434" y="2989"/>
                    </a:lnTo>
                    <a:lnTo>
                      <a:pt x="5449" y="3009"/>
                    </a:lnTo>
                    <a:lnTo>
                      <a:pt x="5468" y="3033"/>
                    </a:lnTo>
                    <a:lnTo>
                      <a:pt x="5483" y="3048"/>
                    </a:lnTo>
                    <a:lnTo>
                      <a:pt x="5502" y="3052"/>
                    </a:lnTo>
                    <a:lnTo>
                      <a:pt x="5522" y="3052"/>
                    </a:lnTo>
                    <a:lnTo>
                      <a:pt x="5541" y="3067"/>
                    </a:lnTo>
                    <a:lnTo>
                      <a:pt x="5546" y="3086"/>
                    </a:lnTo>
                    <a:lnTo>
                      <a:pt x="5546" y="3106"/>
                    </a:lnTo>
                    <a:lnTo>
                      <a:pt x="5531" y="3106"/>
                    </a:lnTo>
                    <a:lnTo>
                      <a:pt x="5507" y="3111"/>
                    </a:lnTo>
                    <a:lnTo>
                      <a:pt x="5488" y="3121"/>
                    </a:lnTo>
                    <a:lnTo>
                      <a:pt x="5480" y="3125"/>
                    </a:lnTo>
                    <a:lnTo>
                      <a:pt x="5483" y="3125"/>
                    </a:lnTo>
                    <a:lnTo>
                      <a:pt x="5473" y="3130"/>
                    </a:lnTo>
                    <a:lnTo>
                      <a:pt x="5473" y="3135"/>
                    </a:lnTo>
                    <a:lnTo>
                      <a:pt x="5473" y="3145"/>
                    </a:lnTo>
                    <a:lnTo>
                      <a:pt x="5478" y="3164"/>
                    </a:lnTo>
                    <a:lnTo>
                      <a:pt x="5473" y="3189"/>
                    </a:lnTo>
                    <a:lnTo>
                      <a:pt x="5468" y="3193"/>
                    </a:lnTo>
                    <a:lnTo>
                      <a:pt x="5415" y="3218"/>
                    </a:lnTo>
                    <a:lnTo>
                      <a:pt x="5298" y="3266"/>
                    </a:lnTo>
                    <a:lnTo>
                      <a:pt x="5211" y="3305"/>
                    </a:lnTo>
                    <a:lnTo>
                      <a:pt x="5133" y="3349"/>
                    </a:lnTo>
                    <a:lnTo>
                      <a:pt x="5089" y="3349"/>
                    </a:lnTo>
                    <a:lnTo>
                      <a:pt x="5065" y="3344"/>
                    </a:lnTo>
                    <a:lnTo>
                      <a:pt x="5050" y="3325"/>
                    </a:lnTo>
                    <a:lnTo>
                      <a:pt x="5031" y="3305"/>
                    </a:lnTo>
                    <a:lnTo>
                      <a:pt x="5021" y="3291"/>
                    </a:lnTo>
                    <a:lnTo>
                      <a:pt x="5002" y="3261"/>
                    </a:lnTo>
                    <a:lnTo>
                      <a:pt x="4982" y="3247"/>
                    </a:lnTo>
                    <a:lnTo>
                      <a:pt x="4948" y="3242"/>
                    </a:lnTo>
                    <a:lnTo>
                      <a:pt x="4909" y="3247"/>
                    </a:lnTo>
                    <a:lnTo>
                      <a:pt x="4885" y="3257"/>
                    </a:lnTo>
                    <a:lnTo>
                      <a:pt x="4861" y="3271"/>
                    </a:lnTo>
                    <a:lnTo>
                      <a:pt x="4822" y="3291"/>
                    </a:lnTo>
                    <a:lnTo>
                      <a:pt x="4783" y="3310"/>
                    </a:lnTo>
                    <a:lnTo>
                      <a:pt x="4749" y="3334"/>
                    </a:lnTo>
                    <a:lnTo>
                      <a:pt x="4720" y="3359"/>
                    </a:lnTo>
                    <a:lnTo>
                      <a:pt x="4715" y="3383"/>
                    </a:lnTo>
                    <a:lnTo>
                      <a:pt x="4710" y="3402"/>
                    </a:lnTo>
                    <a:lnTo>
                      <a:pt x="4686" y="3422"/>
                    </a:lnTo>
                    <a:lnTo>
                      <a:pt x="4666" y="3436"/>
                    </a:lnTo>
                    <a:lnTo>
                      <a:pt x="4647" y="3436"/>
                    </a:lnTo>
                    <a:lnTo>
                      <a:pt x="4637" y="3427"/>
                    </a:lnTo>
                    <a:lnTo>
                      <a:pt x="4632" y="3412"/>
                    </a:lnTo>
                    <a:lnTo>
                      <a:pt x="4618" y="3393"/>
                    </a:lnTo>
                    <a:lnTo>
                      <a:pt x="4588" y="3373"/>
                    </a:lnTo>
                    <a:lnTo>
                      <a:pt x="4569" y="3364"/>
                    </a:lnTo>
                    <a:lnTo>
                      <a:pt x="4549" y="3368"/>
                    </a:lnTo>
                    <a:lnTo>
                      <a:pt x="4530" y="3364"/>
                    </a:lnTo>
                    <a:lnTo>
                      <a:pt x="4501" y="3368"/>
                    </a:lnTo>
                    <a:lnTo>
                      <a:pt x="4491" y="3368"/>
                    </a:lnTo>
                    <a:lnTo>
                      <a:pt x="4472" y="3364"/>
                    </a:lnTo>
                    <a:lnTo>
                      <a:pt x="4447" y="3359"/>
                    </a:lnTo>
                    <a:lnTo>
                      <a:pt x="4418" y="3344"/>
                    </a:lnTo>
                    <a:lnTo>
                      <a:pt x="4413" y="3330"/>
                    </a:lnTo>
                    <a:lnTo>
                      <a:pt x="4413" y="3310"/>
                    </a:lnTo>
                    <a:lnTo>
                      <a:pt x="4418" y="3296"/>
                    </a:lnTo>
                    <a:lnTo>
                      <a:pt x="4408" y="3286"/>
                    </a:lnTo>
                    <a:lnTo>
                      <a:pt x="4389" y="3271"/>
                    </a:lnTo>
                    <a:lnTo>
                      <a:pt x="4370" y="3261"/>
                    </a:lnTo>
                    <a:lnTo>
                      <a:pt x="4350" y="3257"/>
                    </a:lnTo>
                    <a:lnTo>
                      <a:pt x="4331" y="3266"/>
                    </a:lnTo>
                    <a:lnTo>
                      <a:pt x="4316" y="3271"/>
                    </a:lnTo>
                    <a:lnTo>
                      <a:pt x="4268" y="3271"/>
                    </a:lnTo>
                    <a:lnTo>
                      <a:pt x="4258" y="3271"/>
                    </a:lnTo>
                    <a:lnTo>
                      <a:pt x="4253" y="3271"/>
                    </a:lnTo>
                    <a:lnTo>
                      <a:pt x="4238" y="3281"/>
                    </a:lnTo>
                    <a:lnTo>
                      <a:pt x="4214" y="3291"/>
                    </a:lnTo>
                    <a:lnTo>
                      <a:pt x="4195" y="3291"/>
                    </a:lnTo>
                    <a:lnTo>
                      <a:pt x="4175" y="3286"/>
                    </a:lnTo>
                    <a:lnTo>
                      <a:pt x="4146" y="3286"/>
                    </a:lnTo>
                    <a:lnTo>
                      <a:pt x="4117" y="3276"/>
                    </a:lnTo>
                    <a:lnTo>
                      <a:pt x="4059" y="3276"/>
                    </a:lnTo>
                    <a:lnTo>
                      <a:pt x="4039" y="3271"/>
                    </a:lnTo>
                    <a:lnTo>
                      <a:pt x="4024" y="3261"/>
                    </a:lnTo>
                    <a:lnTo>
                      <a:pt x="4020" y="3242"/>
                    </a:lnTo>
                    <a:lnTo>
                      <a:pt x="4024" y="3227"/>
                    </a:lnTo>
                    <a:lnTo>
                      <a:pt x="4029" y="3213"/>
                    </a:lnTo>
                    <a:lnTo>
                      <a:pt x="4024" y="3203"/>
                    </a:lnTo>
                    <a:lnTo>
                      <a:pt x="4010" y="3193"/>
                    </a:lnTo>
                    <a:lnTo>
                      <a:pt x="3990" y="3189"/>
                    </a:lnTo>
                    <a:lnTo>
                      <a:pt x="3971" y="3184"/>
                    </a:lnTo>
                    <a:lnTo>
                      <a:pt x="3956" y="3193"/>
                    </a:lnTo>
                    <a:lnTo>
                      <a:pt x="3947" y="3208"/>
                    </a:lnTo>
                    <a:lnTo>
                      <a:pt x="3937" y="3208"/>
                    </a:lnTo>
                    <a:lnTo>
                      <a:pt x="3922" y="3198"/>
                    </a:lnTo>
                    <a:lnTo>
                      <a:pt x="3908" y="3184"/>
                    </a:lnTo>
                    <a:lnTo>
                      <a:pt x="3903" y="3164"/>
                    </a:lnTo>
                    <a:lnTo>
                      <a:pt x="3884" y="3169"/>
                    </a:lnTo>
                    <a:lnTo>
                      <a:pt x="3864" y="3184"/>
                    </a:lnTo>
                    <a:lnTo>
                      <a:pt x="3845" y="3179"/>
                    </a:lnTo>
                    <a:lnTo>
                      <a:pt x="3825" y="3169"/>
                    </a:lnTo>
                    <a:lnTo>
                      <a:pt x="3796" y="3159"/>
                    </a:lnTo>
                    <a:lnTo>
                      <a:pt x="3772" y="3155"/>
                    </a:lnTo>
                    <a:lnTo>
                      <a:pt x="3752" y="3169"/>
                    </a:lnTo>
                    <a:lnTo>
                      <a:pt x="3733" y="3164"/>
                    </a:lnTo>
                    <a:lnTo>
                      <a:pt x="3718" y="3150"/>
                    </a:lnTo>
                    <a:lnTo>
                      <a:pt x="3706" y="3150"/>
                    </a:lnTo>
                    <a:lnTo>
                      <a:pt x="3687" y="3140"/>
                    </a:lnTo>
                    <a:lnTo>
                      <a:pt x="3662" y="3135"/>
                    </a:lnTo>
                    <a:lnTo>
                      <a:pt x="3623" y="3130"/>
                    </a:lnTo>
                    <a:lnTo>
                      <a:pt x="3619" y="3128"/>
                    </a:lnTo>
                    <a:lnTo>
                      <a:pt x="3604" y="3120"/>
                    </a:lnTo>
                    <a:lnTo>
                      <a:pt x="3585" y="3106"/>
                    </a:lnTo>
                    <a:lnTo>
                      <a:pt x="3570" y="3106"/>
                    </a:lnTo>
                    <a:lnTo>
                      <a:pt x="3560" y="3120"/>
                    </a:lnTo>
                    <a:lnTo>
                      <a:pt x="3559" y="3125"/>
                    </a:lnTo>
                    <a:lnTo>
                      <a:pt x="3555" y="3145"/>
                    </a:lnTo>
                    <a:lnTo>
                      <a:pt x="3555" y="3150"/>
                    </a:lnTo>
                    <a:lnTo>
                      <a:pt x="3534" y="3150"/>
                    </a:lnTo>
                    <a:lnTo>
                      <a:pt x="3524" y="3159"/>
                    </a:lnTo>
                    <a:lnTo>
                      <a:pt x="3514" y="3174"/>
                    </a:lnTo>
                    <a:lnTo>
                      <a:pt x="3514" y="3189"/>
                    </a:lnTo>
                    <a:lnTo>
                      <a:pt x="3524" y="3223"/>
                    </a:lnTo>
                    <a:lnTo>
                      <a:pt x="3514" y="3232"/>
                    </a:lnTo>
                    <a:lnTo>
                      <a:pt x="3499" y="3237"/>
                    </a:lnTo>
                    <a:lnTo>
                      <a:pt x="3480" y="3237"/>
                    </a:lnTo>
                    <a:lnTo>
                      <a:pt x="3465" y="3252"/>
                    </a:lnTo>
                    <a:lnTo>
                      <a:pt x="3456" y="3271"/>
                    </a:lnTo>
                    <a:lnTo>
                      <a:pt x="3451" y="3300"/>
                    </a:lnTo>
                    <a:lnTo>
                      <a:pt x="3446" y="3330"/>
                    </a:lnTo>
                    <a:lnTo>
                      <a:pt x="3446" y="3354"/>
                    </a:lnTo>
                    <a:lnTo>
                      <a:pt x="3431" y="3378"/>
                    </a:lnTo>
                    <a:lnTo>
                      <a:pt x="3417" y="3398"/>
                    </a:lnTo>
                    <a:lnTo>
                      <a:pt x="3397" y="3412"/>
                    </a:lnTo>
                    <a:lnTo>
                      <a:pt x="3402" y="3432"/>
                    </a:lnTo>
                    <a:lnTo>
                      <a:pt x="3402" y="3461"/>
                    </a:lnTo>
                    <a:lnTo>
                      <a:pt x="3393" y="3475"/>
                    </a:lnTo>
                    <a:lnTo>
                      <a:pt x="3388" y="3495"/>
                    </a:lnTo>
                    <a:lnTo>
                      <a:pt x="3378" y="3519"/>
                    </a:lnTo>
                    <a:lnTo>
                      <a:pt x="3378" y="3543"/>
                    </a:lnTo>
                    <a:lnTo>
                      <a:pt x="3368" y="3568"/>
                    </a:lnTo>
                    <a:lnTo>
                      <a:pt x="3354" y="3582"/>
                    </a:lnTo>
                    <a:lnTo>
                      <a:pt x="3349" y="3597"/>
                    </a:lnTo>
                    <a:lnTo>
                      <a:pt x="3349" y="3616"/>
                    </a:lnTo>
                    <a:lnTo>
                      <a:pt x="3339" y="3636"/>
                    </a:lnTo>
                    <a:lnTo>
                      <a:pt x="3334" y="3636"/>
                    </a:lnTo>
                    <a:lnTo>
                      <a:pt x="3315" y="3641"/>
                    </a:lnTo>
                    <a:lnTo>
                      <a:pt x="3290" y="3636"/>
                    </a:lnTo>
                    <a:lnTo>
                      <a:pt x="3266" y="3636"/>
                    </a:lnTo>
                    <a:lnTo>
                      <a:pt x="3242" y="3641"/>
                    </a:lnTo>
                    <a:lnTo>
                      <a:pt x="3222" y="3631"/>
                    </a:lnTo>
                    <a:lnTo>
                      <a:pt x="3213" y="3641"/>
                    </a:lnTo>
                    <a:lnTo>
                      <a:pt x="3198" y="3655"/>
                    </a:lnTo>
                    <a:lnTo>
                      <a:pt x="3184" y="3670"/>
                    </a:lnTo>
                    <a:lnTo>
                      <a:pt x="3174" y="3675"/>
                    </a:lnTo>
                    <a:lnTo>
                      <a:pt x="3159" y="3670"/>
                    </a:lnTo>
                    <a:lnTo>
                      <a:pt x="3140" y="3684"/>
                    </a:lnTo>
                    <a:lnTo>
                      <a:pt x="3130" y="3699"/>
                    </a:lnTo>
                    <a:lnTo>
                      <a:pt x="3120" y="3718"/>
                    </a:lnTo>
                    <a:lnTo>
                      <a:pt x="3106" y="3733"/>
                    </a:lnTo>
                    <a:lnTo>
                      <a:pt x="3086" y="3743"/>
                    </a:lnTo>
                    <a:lnTo>
                      <a:pt x="3062" y="3752"/>
                    </a:lnTo>
                    <a:lnTo>
                      <a:pt x="3067" y="3777"/>
                    </a:lnTo>
                    <a:lnTo>
                      <a:pt x="3067" y="3835"/>
                    </a:lnTo>
                    <a:lnTo>
                      <a:pt x="3052" y="3859"/>
                    </a:lnTo>
                    <a:lnTo>
                      <a:pt x="3038" y="3874"/>
                    </a:lnTo>
                    <a:lnTo>
                      <a:pt x="3013" y="3889"/>
                    </a:lnTo>
                    <a:lnTo>
                      <a:pt x="2994" y="3903"/>
                    </a:lnTo>
                    <a:lnTo>
                      <a:pt x="2970" y="3918"/>
                    </a:lnTo>
                    <a:lnTo>
                      <a:pt x="2945" y="3932"/>
                    </a:lnTo>
                    <a:lnTo>
                      <a:pt x="2916" y="3942"/>
                    </a:lnTo>
                    <a:lnTo>
                      <a:pt x="2902" y="3961"/>
                    </a:lnTo>
                    <a:lnTo>
                      <a:pt x="2906" y="3971"/>
                    </a:lnTo>
                    <a:lnTo>
                      <a:pt x="2911" y="3986"/>
                    </a:lnTo>
                    <a:lnTo>
                      <a:pt x="2906" y="3996"/>
                    </a:lnTo>
                    <a:lnTo>
                      <a:pt x="2897" y="4000"/>
                    </a:lnTo>
                    <a:lnTo>
                      <a:pt x="2840" y="3996"/>
                    </a:lnTo>
                    <a:lnTo>
                      <a:pt x="2784" y="3980"/>
                    </a:lnTo>
                    <a:lnTo>
                      <a:pt x="2742" y="3963"/>
                    </a:lnTo>
                    <a:lnTo>
                      <a:pt x="2720" y="3938"/>
                    </a:lnTo>
                    <a:lnTo>
                      <a:pt x="2675" y="3887"/>
                    </a:lnTo>
                    <a:lnTo>
                      <a:pt x="2646" y="3862"/>
                    </a:lnTo>
                    <a:lnTo>
                      <a:pt x="2604" y="3838"/>
                    </a:lnTo>
                    <a:lnTo>
                      <a:pt x="2570" y="3841"/>
                    </a:lnTo>
                    <a:lnTo>
                      <a:pt x="2516" y="3845"/>
                    </a:lnTo>
                    <a:lnTo>
                      <a:pt x="2468" y="3842"/>
                    </a:lnTo>
                    <a:lnTo>
                      <a:pt x="2441" y="3837"/>
                    </a:lnTo>
                    <a:lnTo>
                      <a:pt x="2419" y="3819"/>
                    </a:lnTo>
                    <a:lnTo>
                      <a:pt x="2411" y="3799"/>
                    </a:lnTo>
                    <a:lnTo>
                      <a:pt x="2409" y="3779"/>
                    </a:lnTo>
                    <a:lnTo>
                      <a:pt x="2413" y="3745"/>
                    </a:lnTo>
                    <a:lnTo>
                      <a:pt x="2425" y="3723"/>
                    </a:lnTo>
                    <a:lnTo>
                      <a:pt x="2424" y="3703"/>
                    </a:lnTo>
                    <a:lnTo>
                      <a:pt x="2408" y="3670"/>
                    </a:lnTo>
                    <a:lnTo>
                      <a:pt x="2379" y="3646"/>
                    </a:lnTo>
                    <a:lnTo>
                      <a:pt x="2343" y="3621"/>
                    </a:lnTo>
                    <a:lnTo>
                      <a:pt x="2313" y="3583"/>
                    </a:lnTo>
                    <a:lnTo>
                      <a:pt x="2307" y="3509"/>
                    </a:lnTo>
                    <a:lnTo>
                      <a:pt x="2289" y="3449"/>
                    </a:lnTo>
                    <a:lnTo>
                      <a:pt x="2278" y="3403"/>
                    </a:lnTo>
                    <a:lnTo>
                      <a:pt x="2255" y="3364"/>
                    </a:lnTo>
                    <a:lnTo>
                      <a:pt x="2232" y="3332"/>
                    </a:lnTo>
                    <a:lnTo>
                      <a:pt x="2217" y="3306"/>
                    </a:lnTo>
                    <a:lnTo>
                      <a:pt x="2172" y="3262"/>
                    </a:lnTo>
                    <a:lnTo>
                      <a:pt x="2110" y="3240"/>
                    </a:lnTo>
                    <a:lnTo>
                      <a:pt x="2055" y="3230"/>
                    </a:lnTo>
                    <a:lnTo>
                      <a:pt x="2008" y="3234"/>
                    </a:lnTo>
                    <a:lnTo>
                      <a:pt x="1961" y="3244"/>
                    </a:lnTo>
                    <a:lnTo>
                      <a:pt x="1882" y="3278"/>
                    </a:lnTo>
                    <a:lnTo>
                      <a:pt x="1842" y="3288"/>
                    </a:lnTo>
                    <a:lnTo>
                      <a:pt x="1809" y="3297"/>
                    </a:lnTo>
                    <a:lnTo>
                      <a:pt x="1788" y="3285"/>
                    </a:lnTo>
                    <a:lnTo>
                      <a:pt x="1773" y="3266"/>
                    </a:lnTo>
                    <a:lnTo>
                      <a:pt x="1748" y="3214"/>
                    </a:lnTo>
                    <a:lnTo>
                      <a:pt x="1740" y="3187"/>
                    </a:lnTo>
                    <a:lnTo>
                      <a:pt x="1725" y="3168"/>
                    </a:lnTo>
                    <a:lnTo>
                      <a:pt x="1710" y="3156"/>
                    </a:lnTo>
                    <a:lnTo>
                      <a:pt x="1689" y="3150"/>
                    </a:lnTo>
                    <a:lnTo>
                      <a:pt x="1656" y="3160"/>
                    </a:lnTo>
                    <a:lnTo>
                      <a:pt x="1637" y="3168"/>
                    </a:lnTo>
                    <a:lnTo>
                      <a:pt x="1618" y="3197"/>
                    </a:lnTo>
                    <a:lnTo>
                      <a:pt x="1600" y="3218"/>
                    </a:lnTo>
                    <a:lnTo>
                      <a:pt x="1582" y="3247"/>
                    </a:lnTo>
                    <a:lnTo>
                      <a:pt x="1551" y="3283"/>
                    </a:lnTo>
                    <a:lnTo>
                      <a:pt x="1519" y="3313"/>
                    </a:lnTo>
                    <a:lnTo>
                      <a:pt x="1473" y="3337"/>
                    </a:lnTo>
                    <a:lnTo>
                      <a:pt x="1394" y="3356"/>
                    </a:lnTo>
                    <a:lnTo>
                      <a:pt x="1320" y="3369"/>
                    </a:lnTo>
                    <a:lnTo>
                      <a:pt x="1240" y="3382"/>
                    </a:lnTo>
                    <a:lnTo>
                      <a:pt x="1160" y="3402"/>
                    </a:lnTo>
                    <a:lnTo>
                      <a:pt x="1055" y="3444"/>
                    </a:lnTo>
                    <a:lnTo>
                      <a:pt x="956" y="3485"/>
                    </a:lnTo>
                    <a:lnTo>
                      <a:pt x="903" y="3496"/>
                    </a:lnTo>
                    <a:lnTo>
                      <a:pt x="856" y="3500"/>
                    </a:lnTo>
                    <a:lnTo>
                      <a:pt x="802" y="3490"/>
                    </a:lnTo>
                    <a:lnTo>
                      <a:pt x="806" y="3461"/>
                    </a:lnTo>
                    <a:lnTo>
                      <a:pt x="806" y="3436"/>
                    </a:lnTo>
                    <a:lnTo>
                      <a:pt x="816" y="3402"/>
                    </a:lnTo>
                    <a:lnTo>
                      <a:pt x="821" y="3398"/>
                    </a:lnTo>
                    <a:lnTo>
                      <a:pt x="826" y="3378"/>
                    </a:lnTo>
                    <a:lnTo>
                      <a:pt x="821" y="3359"/>
                    </a:lnTo>
                    <a:lnTo>
                      <a:pt x="811" y="3349"/>
                    </a:lnTo>
                    <a:lnTo>
                      <a:pt x="792" y="3344"/>
                    </a:lnTo>
                    <a:lnTo>
                      <a:pt x="782" y="3330"/>
                    </a:lnTo>
                    <a:lnTo>
                      <a:pt x="772" y="3305"/>
                    </a:lnTo>
                    <a:lnTo>
                      <a:pt x="768" y="3291"/>
                    </a:lnTo>
                    <a:lnTo>
                      <a:pt x="758" y="3266"/>
                    </a:lnTo>
                    <a:lnTo>
                      <a:pt x="753" y="3232"/>
                    </a:lnTo>
                    <a:lnTo>
                      <a:pt x="753" y="3193"/>
                    </a:lnTo>
                    <a:lnTo>
                      <a:pt x="758" y="3169"/>
                    </a:lnTo>
                    <a:lnTo>
                      <a:pt x="758" y="3150"/>
                    </a:lnTo>
                    <a:lnTo>
                      <a:pt x="763" y="3130"/>
                    </a:lnTo>
                    <a:lnTo>
                      <a:pt x="758" y="3096"/>
                    </a:lnTo>
                    <a:lnTo>
                      <a:pt x="763" y="3077"/>
                    </a:lnTo>
                    <a:lnTo>
                      <a:pt x="763" y="3052"/>
                    </a:lnTo>
                    <a:lnTo>
                      <a:pt x="748" y="3048"/>
                    </a:lnTo>
                    <a:lnTo>
                      <a:pt x="738" y="3048"/>
                    </a:lnTo>
                    <a:lnTo>
                      <a:pt x="743" y="3004"/>
                    </a:lnTo>
                    <a:lnTo>
                      <a:pt x="690" y="2989"/>
                    </a:lnTo>
                    <a:lnTo>
                      <a:pt x="661" y="2970"/>
                    </a:lnTo>
                    <a:lnTo>
                      <a:pt x="641" y="2950"/>
                    </a:lnTo>
                    <a:lnTo>
                      <a:pt x="617" y="2926"/>
                    </a:lnTo>
                    <a:lnTo>
                      <a:pt x="563" y="2907"/>
                    </a:lnTo>
                    <a:lnTo>
                      <a:pt x="549" y="2902"/>
                    </a:lnTo>
                    <a:lnTo>
                      <a:pt x="534" y="2887"/>
                    </a:lnTo>
                    <a:lnTo>
                      <a:pt x="525" y="2877"/>
                    </a:lnTo>
                    <a:lnTo>
                      <a:pt x="520" y="2863"/>
                    </a:lnTo>
                    <a:lnTo>
                      <a:pt x="510" y="2843"/>
                    </a:lnTo>
                    <a:lnTo>
                      <a:pt x="505" y="2824"/>
                    </a:lnTo>
                    <a:lnTo>
                      <a:pt x="505" y="2805"/>
                    </a:lnTo>
                    <a:lnTo>
                      <a:pt x="510" y="2785"/>
                    </a:lnTo>
                    <a:lnTo>
                      <a:pt x="520" y="2766"/>
                    </a:lnTo>
                    <a:lnTo>
                      <a:pt x="529" y="2732"/>
                    </a:lnTo>
                    <a:lnTo>
                      <a:pt x="539" y="2702"/>
                    </a:lnTo>
                    <a:lnTo>
                      <a:pt x="554" y="2688"/>
                    </a:lnTo>
                    <a:lnTo>
                      <a:pt x="563" y="2610"/>
                    </a:lnTo>
                    <a:lnTo>
                      <a:pt x="573" y="2581"/>
                    </a:lnTo>
                    <a:lnTo>
                      <a:pt x="568" y="2571"/>
                    </a:lnTo>
                    <a:lnTo>
                      <a:pt x="568" y="2547"/>
                    </a:lnTo>
                    <a:lnTo>
                      <a:pt x="554" y="2532"/>
                    </a:lnTo>
                    <a:lnTo>
                      <a:pt x="525" y="2508"/>
                    </a:lnTo>
                    <a:lnTo>
                      <a:pt x="505" y="2493"/>
                    </a:lnTo>
                    <a:lnTo>
                      <a:pt x="486" y="2474"/>
                    </a:lnTo>
                    <a:lnTo>
                      <a:pt x="491" y="2469"/>
                    </a:lnTo>
                    <a:lnTo>
                      <a:pt x="505" y="2459"/>
                    </a:lnTo>
                    <a:lnTo>
                      <a:pt x="515" y="2445"/>
                    </a:lnTo>
                    <a:lnTo>
                      <a:pt x="520" y="2411"/>
                    </a:lnTo>
                    <a:lnTo>
                      <a:pt x="515" y="2382"/>
                    </a:lnTo>
                    <a:lnTo>
                      <a:pt x="505" y="2348"/>
                    </a:lnTo>
                    <a:lnTo>
                      <a:pt x="500" y="2299"/>
                    </a:lnTo>
                    <a:lnTo>
                      <a:pt x="495" y="2275"/>
                    </a:lnTo>
                    <a:lnTo>
                      <a:pt x="495" y="2211"/>
                    </a:lnTo>
                    <a:lnTo>
                      <a:pt x="505" y="2187"/>
                    </a:lnTo>
                    <a:lnTo>
                      <a:pt x="505" y="2163"/>
                    </a:lnTo>
                    <a:lnTo>
                      <a:pt x="515" y="2153"/>
                    </a:lnTo>
                    <a:lnTo>
                      <a:pt x="529" y="2134"/>
                    </a:lnTo>
                    <a:lnTo>
                      <a:pt x="544" y="2114"/>
                    </a:lnTo>
                    <a:lnTo>
                      <a:pt x="549" y="2090"/>
                    </a:lnTo>
                    <a:lnTo>
                      <a:pt x="539" y="2071"/>
                    </a:lnTo>
                    <a:lnTo>
                      <a:pt x="539" y="2041"/>
                    </a:lnTo>
                    <a:lnTo>
                      <a:pt x="529" y="2017"/>
                    </a:lnTo>
                    <a:lnTo>
                      <a:pt x="515" y="1993"/>
                    </a:lnTo>
                    <a:lnTo>
                      <a:pt x="486" y="1964"/>
                    </a:lnTo>
                    <a:lnTo>
                      <a:pt x="456" y="1915"/>
                    </a:lnTo>
                    <a:lnTo>
                      <a:pt x="432" y="1876"/>
                    </a:lnTo>
                    <a:lnTo>
                      <a:pt x="403" y="1842"/>
                    </a:lnTo>
                    <a:lnTo>
                      <a:pt x="369" y="1793"/>
                    </a:lnTo>
                    <a:lnTo>
                      <a:pt x="340" y="1755"/>
                    </a:lnTo>
                    <a:lnTo>
                      <a:pt x="316" y="1706"/>
                    </a:lnTo>
                    <a:lnTo>
                      <a:pt x="296" y="1687"/>
                    </a:lnTo>
                    <a:lnTo>
                      <a:pt x="281" y="1672"/>
                    </a:lnTo>
                    <a:lnTo>
                      <a:pt x="247" y="1652"/>
                    </a:lnTo>
                    <a:lnTo>
                      <a:pt x="228" y="1638"/>
                    </a:lnTo>
                    <a:lnTo>
                      <a:pt x="209" y="1623"/>
                    </a:lnTo>
                    <a:lnTo>
                      <a:pt x="184" y="1609"/>
                    </a:lnTo>
                    <a:lnTo>
                      <a:pt x="155" y="1594"/>
                    </a:lnTo>
                    <a:lnTo>
                      <a:pt x="102" y="1589"/>
                    </a:lnTo>
                    <a:lnTo>
                      <a:pt x="77" y="1580"/>
                    </a:lnTo>
                    <a:lnTo>
                      <a:pt x="68" y="1555"/>
                    </a:lnTo>
                    <a:lnTo>
                      <a:pt x="77" y="1531"/>
                    </a:lnTo>
                    <a:lnTo>
                      <a:pt x="87" y="1512"/>
                    </a:lnTo>
                    <a:lnTo>
                      <a:pt x="87" y="1497"/>
                    </a:lnTo>
                    <a:lnTo>
                      <a:pt x="68" y="1473"/>
                    </a:lnTo>
                    <a:lnTo>
                      <a:pt x="53" y="1458"/>
                    </a:lnTo>
                    <a:lnTo>
                      <a:pt x="34" y="1448"/>
                    </a:lnTo>
                    <a:lnTo>
                      <a:pt x="14" y="1424"/>
                    </a:lnTo>
                    <a:lnTo>
                      <a:pt x="0" y="1429"/>
                    </a:lnTo>
                    <a:lnTo>
                      <a:pt x="9" y="1405"/>
                    </a:lnTo>
                    <a:lnTo>
                      <a:pt x="14" y="1380"/>
                    </a:lnTo>
                    <a:lnTo>
                      <a:pt x="24" y="1361"/>
                    </a:lnTo>
                    <a:lnTo>
                      <a:pt x="34" y="1337"/>
                    </a:lnTo>
                    <a:lnTo>
                      <a:pt x="48" y="1327"/>
                    </a:lnTo>
                    <a:lnTo>
                      <a:pt x="63" y="1298"/>
                    </a:lnTo>
                    <a:lnTo>
                      <a:pt x="82" y="1293"/>
                    </a:lnTo>
                    <a:lnTo>
                      <a:pt x="102" y="1293"/>
                    </a:lnTo>
                    <a:lnTo>
                      <a:pt x="107" y="1264"/>
                    </a:lnTo>
                    <a:lnTo>
                      <a:pt x="111" y="1259"/>
                    </a:lnTo>
                    <a:lnTo>
                      <a:pt x="121" y="1239"/>
                    </a:lnTo>
                    <a:lnTo>
                      <a:pt x="121" y="1205"/>
                    </a:lnTo>
                    <a:lnTo>
                      <a:pt x="107" y="1196"/>
                    </a:lnTo>
                    <a:lnTo>
                      <a:pt x="102" y="1181"/>
                    </a:lnTo>
                    <a:lnTo>
                      <a:pt x="107" y="1166"/>
                    </a:lnTo>
                    <a:lnTo>
                      <a:pt x="111" y="1147"/>
                    </a:lnTo>
                    <a:lnTo>
                      <a:pt x="121" y="1103"/>
                    </a:lnTo>
                    <a:lnTo>
                      <a:pt x="141" y="1093"/>
                    </a:lnTo>
                    <a:lnTo>
                      <a:pt x="160" y="1069"/>
                    </a:lnTo>
                    <a:lnTo>
                      <a:pt x="170" y="1050"/>
                    </a:lnTo>
                    <a:lnTo>
                      <a:pt x="170" y="1035"/>
                    </a:lnTo>
                    <a:lnTo>
                      <a:pt x="160" y="1021"/>
                    </a:lnTo>
                    <a:lnTo>
                      <a:pt x="150" y="1001"/>
                    </a:lnTo>
                    <a:lnTo>
                      <a:pt x="145" y="987"/>
                    </a:lnTo>
                    <a:lnTo>
                      <a:pt x="145" y="967"/>
                    </a:lnTo>
                    <a:lnTo>
                      <a:pt x="150" y="953"/>
                    </a:lnTo>
                    <a:lnTo>
                      <a:pt x="165" y="938"/>
                    </a:lnTo>
                    <a:lnTo>
                      <a:pt x="179" y="933"/>
                    </a:lnTo>
                    <a:lnTo>
                      <a:pt x="184" y="918"/>
                    </a:lnTo>
                    <a:lnTo>
                      <a:pt x="179" y="904"/>
                    </a:lnTo>
                    <a:lnTo>
                      <a:pt x="189" y="884"/>
                    </a:lnTo>
                    <a:lnTo>
                      <a:pt x="204" y="880"/>
                    </a:lnTo>
                    <a:lnTo>
                      <a:pt x="218" y="870"/>
                    </a:lnTo>
                    <a:lnTo>
                      <a:pt x="218" y="841"/>
                    </a:lnTo>
                    <a:lnTo>
                      <a:pt x="228" y="836"/>
                    </a:lnTo>
                    <a:lnTo>
                      <a:pt x="238" y="836"/>
                    </a:lnTo>
                    <a:lnTo>
                      <a:pt x="247" y="812"/>
                    </a:lnTo>
                    <a:lnTo>
                      <a:pt x="262" y="797"/>
                    </a:lnTo>
                    <a:lnTo>
                      <a:pt x="277" y="763"/>
                    </a:lnTo>
                    <a:lnTo>
                      <a:pt x="301" y="739"/>
                    </a:lnTo>
                    <a:lnTo>
                      <a:pt x="316" y="705"/>
                    </a:lnTo>
                    <a:lnTo>
                      <a:pt x="325" y="690"/>
                    </a:lnTo>
                    <a:lnTo>
                      <a:pt x="340" y="666"/>
                    </a:lnTo>
                    <a:lnTo>
                      <a:pt x="345" y="632"/>
                    </a:lnTo>
                    <a:lnTo>
                      <a:pt x="359" y="632"/>
                    </a:lnTo>
                    <a:lnTo>
                      <a:pt x="374" y="612"/>
                    </a:lnTo>
                    <a:lnTo>
                      <a:pt x="388" y="598"/>
                    </a:lnTo>
                    <a:lnTo>
                      <a:pt x="408" y="588"/>
                    </a:lnTo>
                    <a:lnTo>
                      <a:pt x="427" y="588"/>
                    </a:lnTo>
                    <a:lnTo>
                      <a:pt x="432" y="573"/>
                    </a:lnTo>
                    <a:lnTo>
                      <a:pt x="447" y="564"/>
                    </a:lnTo>
                    <a:lnTo>
                      <a:pt x="476" y="554"/>
                    </a:lnTo>
                    <a:lnTo>
                      <a:pt x="476" y="515"/>
                    </a:lnTo>
                    <a:lnTo>
                      <a:pt x="466" y="515"/>
                    </a:lnTo>
                    <a:lnTo>
                      <a:pt x="447" y="500"/>
                    </a:lnTo>
                    <a:lnTo>
                      <a:pt x="447" y="481"/>
                    </a:lnTo>
                    <a:lnTo>
                      <a:pt x="461" y="447"/>
                    </a:lnTo>
                    <a:lnTo>
                      <a:pt x="476" y="423"/>
                    </a:lnTo>
                    <a:lnTo>
                      <a:pt x="491" y="398"/>
                    </a:lnTo>
                    <a:lnTo>
                      <a:pt x="495" y="374"/>
                    </a:lnTo>
                    <a:lnTo>
                      <a:pt x="491" y="355"/>
                    </a:lnTo>
                    <a:lnTo>
                      <a:pt x="481" y="345"/>
                    </a:lnTo>
                    <a:lnTo>
                      <a:pt x="481" y="330"/>
                    </a:lnTo>
                    <a:lnTo>
                      <a:pt x="495" y="325"/>
                    </a:lnTo>
                    <a:lnTo>
                      <a:pt x="515" y="311"/>
                    </a:lnTo>
                    <a:lnTo>
                      <a:pt x="525" y="296"/>
                    </a:lnTo>
                    <a:lnTo>
                      <a:pt x="544" y="277"/>
                    </a:lnTo>
                    <a:lnTo>
                      <a:pt x="559" y="277"/>
                    </a:lnTo>
                    <a:lnTo>
                      <a:pt x="559" y="262"/>
                    </a:lnTo>
                    <a:lnTo>
                      <a:pt x="549" y="243"/>
                    </a:lnTo>
                    <a:lnTo>
                      <a:pt x="563" y="214"/>
                    </a:lnTo>
                    <a:lnTo>
                      <a:pt x="588" y="218"/>
                    </a:lnTo>
                    <a:lnTo>
                      <a:pt x="602" y="194"/>
                    </a:lnTo>
                    <a:lnTo>
                      <a:pt x="632" y="194"/>
                    </a:lnTo>
                    <a:lnTo>
                      <a:pt x="641" y="184"/>
                    </a:lnTo>
                    <a:lnTo>
                      <a:pt x="661" y="189"/>
                    </a:lnTo>
                    <a:lnTo>
                      <a:pt x="675" y="155"/>
                    </a:lnTo>
                    <a:lnTo>
                      <a:pt x="685" y="150"/>
                    </a:lnTo>
                    <a:lnTo>
                      <a:pt x="700" y="141"/>
                    </a:lnTo>
                    <a:lnTo>
                      <a:pt x="714" y="141"/>
                    </a:lnTo>
                    <a:lnTo>
                      <a:pt x="724" y="150"/>
                    </a:lnTo>
                    <a:lnTo>
                      <a:pt x="738" y="160"/>
                    </a:lnTo>
                    <a:lnTo>
                      <a:pt x="753" y="170"/>
                    </a:lnTo>
                    <a:lnTo>
                      <a:pt x="758" y="180"/>
                    </a:lnTo>
                    <a:lnTo>
                      <a:pt x="753" y="189"/>
                    </a:lnTo>
                    <a:lnTo>
                      <a:pt x="753" y="204"/>
                    </a:lnTo>
                    <a:lnTo>
                      <a:pt x="763" y="209"/>
                    </a:lnTo>
                    <a:lnTo>
                      <a:pt x="768" y="218"/>
                    </a:lnTo>
                    <a:lnTo>
                      <a:pt x="768" y="228"/>
                    </a:lnTo>
                    <a:lnTo>
                      <a:pt x="758" y="248"/>
                    </a:lnTo>
                    <a:lnTo>
                      <a:pt x="782" y="243"/>
                    </a:lnTo>
                    <a:lnTo>
                      <a:pt x="802" y="238"/>
                    </a:lnTo>
                    <a:lnTo>
                      <a:pt x="806" y="218"/>
                    </a:lnTo>
                    <a:lnTo>
                      <a:pt x="816" y="214"/>
                    </a:lnTo>
                    <a:lnTo>
                      <a:pt x="860" y="214"/>
                    </a:lnTo>
                    <a:lnTo>
                      <a:pt x="879" y="204"/>
                    </a:lnTo>
                    <a:lnTo>
                      <a:pt x="889" y="194"/>
                    </a:lnTo>
                    <a:lnTo>
                      <a:pt x="904" y="180"/>
                    </a:lnTo>
                    <a:lnTo>
                      <a:pt x="913" y="175"/>
                    </a:lnTo>
                    <a:lnTo>
                      <a:pt x="923" y="180"/>
                    </a:lnTo>
                    <a:lnTo>
                      <a:pt x="943" y="175"/>
                    </a:lnTo>
                    <a:lnTo>
                      <a:pt x="962" y="160"/>
                    </a:lnTo>
                    <a:lnTo>
                      <a:pt x="967" y="146"/>
                    </a:lnTo>
                    <a:lnTo>
                      <a:pt x="972" y="116"/>
                    </a:lnTo>
                    <a:lnTo>
                      <a:pt x="981" y="102"/>
                    </a:lnTo>
                    <a:lnTo>
                      <a:pt x="996" y="82"/>
                    </a:lnTo>
                    <a:lnTo>
                      <a:pt x="1020" y="73"/>
                    </a:lnTo>
                    <a:lnTo>
                      <a:pt x="1050" y="53"/>
                    </a:lnTo>
                    <a:lnTo>
                      <a:pt x="1069" y="34"/>
                    </a:lnTo>
                    <a:lnTo>
                      <a:pt x="1093" y="34"/>
                    </a:lnTo>
                    <a:lnTo>
                      <a:pt x="1098" y="24"/>
                    </a:lnTo>
                    <a:lnTo>
                      <a:pt x="1103" y="24"/>
                    </a:lnTo>
                    <a:lnTo>
                      <a:pt x="1118" y="19"/>
                    </a:lnTo>
                    <a:lnTo>
                      <a:pt x="1137" y="5"/>
                    </a:lnTo>
                    <a:lnTo>
                      <a:pt x="1161" y="5"/>
                    </a:lnTo>
                    <a:lnTo>
                      <a:pt x="1176" y="0"/>
                    </a:lnTo>
                    <a:lnTo>
                      <a:pt x="1195" y="0"/>
                    </a:lnTo>
                    <a:lnTo>
                      <a:pt x="1240" y="57"/>
                    </a:lnTo>
                    <a:lnTo>
                      <a:pt x="1258" y="116"/>
                    </a:lnTo>
                    <a:lnTo>
                      <a:pt x="1277" y="176"/>
                    </a:lnTo>
                    <a:lnTo>
                      <a:pt x="1288" y="236"/>
                    </a:lnTo>
                    <a:lnTo>
                      <a:pt x="1273" y="298"/>
                    </a:lnTo>
                    <a:lnTo>
                      <a:pt x="1257" y="354"/>
                    </a:lnTo>
                    <a:lnTo>
                      <a:pt x="1220" y="404"/>
                    </a:lnTo>
                    <a:lnTo>
                      <a:pt x="1189" y="447"/>
                    </a:lnTo>
                    <a:lnTo>
                      <a:pt x="1165" y="483"/>
                    </a:lnTo>
                    <a:lnTo>
                      <a:pt x="1075" y="569"/>
                    </a:lnTo>
                    <a:lnTo>
                      <a:pt x="1064" y="604"/>
                    </a:lnTo>
                    <a:lnTo>
                      <a:pt x="1066" y="624"/>
                    </a:lnTo>
                    <a:lnTo>
                      <a:pt x="1081" y="643"/>
                    </a:lnTo>
                    <a:lnTo>
                      <a:pt x="1108" y="648"/>
                    </a:lnTo>
                    <a:lnTo>
                      <a:pt x="1142" y="652"/>
                    </a:lnTo>
                    <a:lnTo>
                      <a:pt x="1164" y="664"/>
                    </a:lnTo>
                    <a:lnTo>
                      <a:pt x="1186" y="696"/>
                    </a:lnTo>
                    <a:lnTo>
                      <a:pt x="1202" y="728"/>
                    </a:lnTo>
                    <a:lnTo>
                      <a:pt x="1225" y="761"/>
                    </a:lnTo>
                    <a:lnTo>
                      <a:pt x="1254" y="779"/>
                    </a:lnTo>
                    <a:lnTo>
                      <a:pt x="1323" y="794"/>
                    </a:lnTo>
                    <a:lnTo>
                      <a:pt x="1383" y="789"/>
                    </a:lnTo>
                    <a:lnTo>
                      <a:pt x="1451" y="784"/>
                    </a:lnTo>
                    <a:lnTo>
                      <a:pt x="1518" y="778"/>
                    </a:lnTo>
                    <a:lnTo>
                      <a:pt x="1585" y="773"/>
                    </a:lnTo>
                    <a:lnTo>
                      <a:pt x="1654" y="781"/>
                    </a:lnTo>
                    <a:lnTo>
                      <a:pt x="1737" y="809"/>
                    </a:lnTo>
                    <a:lnTo>
                      <a:pt x="1773" y="833"/>
                    </a:lnTo>
                    <a:lnTo>
                      <a:pt x="1823" y="863"/>
                    </a:lnTo>
                    <a:lnTo>
                      <a:pt x="1832" y="896"/>
                    </a:lnTo>
                    <a:lnTo>
                      <a:pt x="1827" y="917"/>
                    </a:lnTo>
                    <a:lnTo>
                      <a:pt x="1815" y="938"/>
                    </a:lnTo>
                    <a:lnTo>
                      <a:pt x="1796" y="953"/>
                    </a:lnTo>
                    <a:lnTo>
                      <a:pt x="1777" y="968"/>
                    </a:lnTo>
                    <a:lnTo>
                      <a:pt x="1758" y="983"/>
                    </a:lnTo>
                    <a:lnTo>
                      <a:pt x="1753" y="1004"/>
                    </a:lnTo>
                    <a:lnTo>
                      <a:pt x="1754" y="1024"/>
                    </a:lnTo>
                    <a:lnTo>
                      <a:pt x="1810" y="1047"/>
                    </a:lnTo>
                    <a:lnTo>
                      <a:pt x="1853" y="1078"/>
                    </a:lnTo>
                    <a:lnTo>
                      <a:pt x="1890" y="1115"/>
                    </a:lnTo>
                    <a:lnTo>
                      <a:pt x="1920" y="1147"/>
                    </a:lnTo>
                    <a:lnTo>
                      <a:pt x="1942" y="1172"/>
                    </a:lnTo>
                    <a:lnTo>
                      <a:pt x="1970" y="1190"/>
                    </a:lnTo>
                    <a:lnTo>
                      <a:pt x="1992" y="1202"/>
                    </a:lnTo>
                    <a:lnTo>
                      <a:pt x="2019" y="1200"/>
                    </a:lnTo>
                    <a:lnTo>
                      <a:pt x="2044" y="1185"/>
                    </a:lnTo>
                    <a:lnTo>
                      <a:pt x="2063" y="1156"/>
                    </a:lnTo>
                    <a:lnTo>
                      <a:pt x="2074" y="1128"/>
                    </a:lnTo>
                    <a:lnTo>
                      <a:pt x="2099" y="1106"/>
                    </a:lnTo>
                    <a:lnTo>
                      <a:pt x="2119" y="1104"/>
                    </a:lnTo>
                    <a:lnTo>
                      <a:pt x="2147" y="1116"/>
                    </a:lnTo>
                    <a:lnTo>
                      <a:pt x="2168" y="1121"/>
                    </a:lnTo>
                    <a:lnTo>
                      <a:pt x="2188" y="1119"/>
                    </a:lnTo>
                    <a:lnTo>
                      <a:pt x="2193" y="1092"/>
                    </a:lnTo>
                    <a:lnTo>
                      <a:pt x="2190" y="1051"/>
                    </a:lnTo>
                    <a:lnTo>
                      <a:pt x="2181" y="1025"/>
                    </a:lnTo>
                    <a:lnTo>
                      <a:pt x="2187" y="1011"/>
                    </a:lnTo>
                    <a:lnTo>
                      <a:pt x="2193" y="1004"/>
                    </a:lnTo>
                    <a:lnTo>
                      <a:pt x="2226" y="994"/>
                    </a:lnTo>
                    <a:lnTo>
                      <a:pt x="2247" y="1006"/>
                    </a:lnTo>
                    <a:lnTo>
                      <a:pt x="2263" y="1032"/>
                    </a:lnTo>
                    <a:lnTo>
                      <a:pt x="2286" y="1071"/>
                    </a:lnTo>
                    <a:lnTo>
                      <a:pt x="2310" y="1110"/>
                    </a:lnTo>
                    <a:lnTo>
                      <a:pt x="2340" y="1155"/>
                    </a:lnTo>
                    <a:lnTo>
                      <a:pt x="2384" y="1192"/>
                    </a:lnTo>
                    <a:lnTo>
                      <a:pt x="2440" y="1222"/>
                    </a:lnTo>
                    <a:lnTo>
                      <a:pt x="2455" y="1241"/>
                    </a:lnTo>
                    <a:lnTo>
                      <a:pt x="2464" y="1267"/>
                    </a:lnTo>
                    <a:lnTo>
                      <a:pt x="2466" y="1294"/>
                    </a:lnTo>
                    <a:lnTo>
                      <a:pt x="2463" y="1335"/>
                    </a:lnTo>
                    <a:lnTo>
                      <a:pt x="2470" y="1423"/>
                    </a:lnTo>
                    <a:lnTo>
                      <a:pt x="2473" y="1463"/>
                    </a:lnTo>
                    <a:lnTo>
                      <a:pt x="2482" y="1496"/>
                    </a:lnTo>
                    <a:lnTo>
                      <a:pt x="2506" y="1542"/>
                    </a:lnTo>
                    <a:lnTo>
                      <a:pt x="2543" y="1579"/>
                    </a:lnTo>
                    <a:lnTo>
                      <a:pt x="2580" y="1617"/>
                    </a:lnTo>
                    <a:lnTo>
                      <a:pt x="2623" y="1655"/>
                    </a:lnTo>
                    <a:lnTo>
                      <a:pt x="2626" y="1695"/>
                    </a:lnTo>
                    <a:lnTo>
                      <a:pt x="2630" y="1742"/>
                    </a:lnTo>
                    <a:lnTo>
                      <a:pt x="2645" y="1761"/>
                    </a:lnTo>
                    <a:lnTo>
                      <a:pt x="2660" y="1774"/>
                    </a:lnTo>
                    <a:lnTo>
                      <a:pt x="2688" y="1785"/>
                    </a:lnTo>
                    <a:lnTo>
                      <a:pt x="2729" y="1789"/>
                    </a:lnTo>
                    <a:lnTo>
                      <a:pt x="2809" y="1776"/>
                    </a:lnTo>
                    <a:lnTo>
                      <a:pt x="2850" y="1779"/>
                    </a:lnTo>
                    <a:lnTo>
                      <a:pt x="2891" y="1783"/>
                    </a:lnTo>
                    <a:lnTo>
                      <a:pt x="2968" y="1824"/>
                    </a:lnTo>
                    <a:lnTo>
                      <a:pt x="3041" y="1880"/>
                    </a:lnTo>
                    <a:lnTo>
                      <a:pt x="3125" y="1920"/>
                    </a:lnTo>
                    <a:lnTo>
                      <a:pt x="3216" y="1954"/>
                    </a:lnTo>
                    <a:lnTo>
                      <a:pt x="3244" y="1965"/>
                    </a:lnTo>
                    <a:lnTo>
                      <a:pt x="3271" y="1963"/>
                    </a:lnTo>
                    <a:lnTo>
                      <a:pt x="3324" y="1946"/>
                    </a:lnTo>
                    <a:lnTo>
                      <a:pt x="3377" y="1941"/>
                    </a:lnTo>
                    <a:lnTo>
                      <a:pt x="3404" y="1939"/>
                    </a:lnTo>
                    <a:lnTo>
                      <a:pt x="3432" y="1951"/>
                    </a:lnTo>
                    <a:lnTo>
                      <a:pt x="3454" y="1963"/>
                    </a:lnTo>
                    <a:lnTo>
                      <a:pt x="3469" y="1982"/>
                    </a:lnTo>
                    <a:lnTo>
                      <a:pt x="3487" y="2041"/>
                    </a:lnTo>
                    <a:lnTo>
                      <a:pt x="3505" y="2094"/>
                    </a:lnTo>
                    <a:lnTo>
                      <a:pt x="3520" y="2120"/>
                    </a:lnTo>
                    <a:lnTo>
                      <a:pt x="3535" y="2139"/>
                    </a:lnTo>
                    <a:lnTo>
                      <a:pt x="3555" y="2138"/>
                    </a:lnTo>
                    <a:lnTo>
                      <a:pt x="3569" y="2137"/>
                    </a:lnTo>
                    <a:lnTo>
                      <a:pt x="3615" y="2126"/>
                    </a:lnTo>
                    <a:lnTo>
                      <a:pt x="3655" y="2116"/>
                    </a:lnTo>
                    <a:lnTo>
                      <a:pt x="3676" y="2121"/>
                    </a:lnTo>
                    <a:lnTo>
                      <a:pt x="3690" y="2127"/>
                    </a:lnTo>
                    <a:lnTo>
                      <a:pt x="3719" y="2152"/>
                    </a:lnTo>
                    <a:lnTo>
                      <a:pt x="3735" y="2178"/>
                    </a:lnTo>
                    <a:lnTo>
                      <a:pt x="3760" y="2244"/>
                    </a:lnTo>
                    <a:lnTo>
                      <a:pt x="3779" y="2310"/>
                    </a:lnTo>
                    <a:lnTo>
                      <a:pt x="3794" y="2336"/>
                    </a:lnTo>
                    <a:lnTo>
                      <a:pt x="3823" y="2354"/>
                    </a:lnTo>
                    <a:lnTo>
                      <a:pt x="3850" y="2359"/>
                    </a:lnTo>
                    <a:lnTo>
                      <a:pt x="3878" y="2363"/>
                    </a:lnTo>
                    <a:lnTo>
                      <a:pt x="3938" y="2352"/>
                    </a:lnTo>
                    <a:lnTo>
                      <a:pt x="3978" y="2349"/>
                    </a:lnTo>
                    <a:lnTo>
                      <a:pt x="4026" y="2352"/>
                    </a:lnTo>
                    <a:lnTo>
                      <a:pt x="4081" y="2361"/>
                    </a:lnTo>
                    <a:lnTo>
                      <a:pt x="4150" y="2383"/>
                    </a:lnTo>
                    <a:lnTo>
                      <a:pt x="4204" y="2372"/>
                    </a:lnTo>
                    <a:lnTo>
                      <a:pt x="4249" y="2348"/>
                    </a:lnTo>
                    <a:lnTo>
                      <a:pt x="4302" y="2323"/>
                    </a:lnTo>
                    <a:lnTo>
                      <a:pt x="4346" y="2286"/>
                    </a:lnTo>
                    <a:lnTo>
                      <a:pt x="4398" y="2255"/>
                    </a:lnTo>
                    <a:lnTo>
                      <a:pt x="4443" y="2224"/>
                    </a:lnTo>
                    <a:lnTo>
                      <a:pt x="4482" y="2208"/>
                    </a:lnTo>
                    <a:lnTo>
                      <a:pt x="4523" y="2205"/>
                    </a:lnTo>
                    <a:lnTo>
                      <a:pt x="4543" y="2203"/>
                    </a:lnTo>
                    <a:lnTo>
                      <a:pt x="4558" y="2222"/>
                    </a:lnTo>
                    <a:lnTo>
                      <a:pt x="4580" y="2247"/>
                    </a:lnTo>
                    <a:lnTo>
                      <a:pt x="4596" y="2273"/>
                    </a:lnTo>
                    <a:lnTo>
                      <a:pt x="4634" y="2331"/>
                    </a:lnTo>
                    <a:lnTo>
                      <a:pt x="4650" y="2357"/>
                    </a:lnTo>
                    <a:lnTo>
                      <a:pt x="4679" y="2375"/>
                    </a:lnTo>
                    <a:lnTo>
                      <a:pt x="4712" y="2366"/>
                    </a:lnTo>
                    <a:lnTo>
                      <a:pt x="4739" y="2364"/>
                    </a:lnTo>
                    <a:lnTo>
                      <a:pt x="4766" y="2362"/>
                    </a:lnTo>
                    <a:lnTo>
                      <a:pt x="4787" y="2380"/>
                    </a:lnTo>
                    <a:lnTo>
                      <a:pt x="4816" y="2399"/>
                    </a:lnTo>
                    <a:lnTo>
                      <a:pt x="4852" y="2430"/>
                    </a:lnTo>
                    <a:lnTo>
                      <a:pt x="4883" y="2475"/>
                    </a:lnTo>
                    <a:lnTo>
                      <a:pt x="4928" y="2532"/>
                    </a:lnTo>
                    <a:lnTo>
                      <a:pt x="4942" y="2545"/>
                    </a:lnTo>
                    <a:lnTo>
                      <a:pt x="4963" y="2543"/>
                    </a:lnTo>
                    <a:lnTo>
                      <a:pt x="4983" y="2541"/>
                    </a:lnTo>
                    <a:lnTo>
                      <a:pt x="5009" y="2526"/>
                    </a:lnTo>
                    <a:lnTo>
                      <a:pt x="5054" y="2495"/>
                    </a:lnTo>
                    <a:lnTo>
                      <a:pt x="5073" y="2487"/>
                    </a:lnTo>
                    <a:lnTo>
                      <a:pt x="5100" y="2485"/>
                    </a:lnTo>
                    <a:lnTo>
                      <a:pt x="5131" y="2530"/>
                    </a:lnTo>
                    <a:lnTo>
                      <a:pt x="5162" y="2582"/>
                    </a:lnTo>
                    <a:lnTo>
                      <a:pt x="5187" y="2641"/>
                    </a:lnTo>
                    <a:lnTo>
                      <a:pt x="5274" y="2722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85">
                <a:extLst>
                  <a:ext uri="{FF2B5EF4-FFF2-40B4-BE49-F238E27FC236}">
                    <a16:creationId xmlns:a16="http://schemas.microsoft.com/office/drawing/2014/main" id="{CB984771-942E-C662-B71A-C8F61387DE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6859" y="4753339"/>
                <a:ext cx="405683" cy="532256"/>
              </a:xfrm>
              <a:custGeom>
                <a:avLst/>
                <a:gdLst>
                  <a:gd name="T0" fmla="*/ 826 w 1439"/>
                  <a:gd name="T1" fmla="*/ 1527 h 1877"/>
                  <a:gd name="T2" fmla="*/ 763 w 1439"/>
                  <a:gd name="T3" fmla="*/ 1493 h 1877"/>
                  <a:gd name="T4" fmla="*/ 715 w 1439"/>
                  <a:gd name="T5" fmla="*/ 1415 h 1877"/>
                  <a:gd name="T6" fmla="*/ 778 w 1439"/>
                  <a:gd name="T7" fmla="*/ 1381 h 1877"/>
                  <a:gd name="T8" fmla="*/ 792 w 1439"/>
                  <a:gd name="T9" fmla="*/ 1361 h 1877"/>
                  <a:gd name="T10" fmla="*/ 724 w 1439"/>
                  <a:gd name="T11" fmla="*/ 1308 h 1877"/>
                  <a:gd name="T12" fmla="*/ 724 w 1439"/>
                  <a:gd name="T13" fmla="*/ 1279 h 1877"/>
                  <a:gd name="T14" fmla="*/ 797 w 1439"/>
                  <a:gd name="T15" fmla="*/ 1254 h 1877"/>
                  <a:gd name="T16" fmla="*/ 768 w 1439"/>
                  <a:gd name="T17" fmla="*/ 1177 h 1877"/>
                  <a:gd name="T18" fmla="*/ 836 w 1439"/>
                  <a:gd name="T19" fmla="*/ 1186 h 1877"/>
                  <a:gd name="T20" fmla="*/ 894 w 1439"/>
                  <a:gd name="T21" fmla="*/ 1147 h 1877"/>
                  <a:gd name="T22" fmla="*/ 933 w 1439"/>
                  <a:gd name="T23" fmla="*/ 1211 h 1877"/>
                  <a:gd name="T24" fmla="*/ 996 w 1439"/>
                  <a:gd name="T25" fmla="*/ 1225 h 1877"/>
                  <a:gd name="T26" fmla="*/ 1040 w 1439"/>
                  <a:gd name="T27" fmla="*/ 1230 h 1877"/>
                  <a:gd name="T28" fmla="*/ 1089 w 1439"/>
                  <a:gd name="T29" fmla="*/ 1250 h 1877"/>
                  <a:gd name="T30" fmla="*/ 1137 w 1439"/>
                  <a:gd name="T31" fmla="*/ 1332 h 1877"/>
                  <a:gd name="T32" fmla="*/ 1206 w 1439"/>
                  <a:gd name="T33" fmla="*/ 1288 h 1877"/>
                  <a:gd name="T34" fmla="*/ 1259 w 1439"/>
                  <a:gd name="T35" fmla="*/ 1279 h 1877"/>
                  <a:gd name="T36" fmla="*/ 1332 w 1439"/>
                  <a:gd name="T37" fmla="*/ 1274 h 1877"/>
                  <a:gd name="T38" fmla="*/ 1346 w 1439"/>
                  <a:gd name="T39" fmla="*/ 1196 h 1877"/>
                  <a:gd name="T40" fmla="*/ 1415 w 1439"/>
                  <a:gd name="T41" fmla="*/ 1050 h 1877"/>
                  <a:gd name="T42" fmla="*/ 1240 w 1439"/>
                  <a:gd name="T43" fmla="*/ 977 h 1877"/>
                  <a:gd name="T44" fmla="*/ 1176 w 1439"/>
                  <a:gd name="T45" fmla="*/ 822 h 1877"/>
                  <a:gd name="T46" fmla="*/ 1244 w 1439"/>
                  <a:gd name="T47" fmla="*/ 720 h 1877"/>
                  <a:gd name="T48" fmla="*/ 1366 w 1439"/>
                  <a:gd name="T49" fmla="*/ 686 h 1877"/>
                  <a:gd name="T50" fmla="*/ 1424 w 1439"/>
                  <a:gd name="T51" fmla="*/ 574 h 1877"/>
                  <a:gd name="T52" fmla="*/ 1385 w 1439"/>
                  <a:gd name="T53" fmla="*/ 350 h 1877"/>
                  <a:gd name="T54" fmla="*/ 1288 w 1439"/>
                  <a:gd name="T55" fmla="*/ 224 h 1877"/>
                  <a:gd name="T56" fmla="*/ 1196 w 1439"/>
                  <a:gd name="T57" fmla="*/ 214 h 1877"/>
                  <a:gd name="T58" fmla="*/ 1055 w 1439"/>
                  <a:gd name="T59" fmla="*/ 185 h 1877"/>
                  <a:gd name="T60" fmla="*/ 894 w 1439"/>
                  <a:gd name="T61" fmla="*/ 102 h 1877"/>
                  <a:gd name="T62" fmla="*/ 787 w 1439"/>
                  <a:gd name="T63" fmla="*/ 0 h 1877"/>
                  <a:gd name="T64" fmla="*/ 715 w 1439"/>
                  <a:gd name="T65" fmla="*/ 44 h 1877"/>
                  <a:gd name="T66" fmla="*/ 724 w 1439"/>
                  <a:gd name="T67" fmla="*/ 130 h 1877"/>
                  <a:gd name="T68" fmla="*/ 690 w 1439"/>
                  <a:gd name="T69" fmla="*/ 258 h 1877"/>
                  <a:gd name="T70" fmla="*/ 724 w 1439"/>
                  <a:gd name="T71" fmla="*/ 370 h 1877"/>
                  <a:gd name="T72" fmla="*/ 530 w 1439"/>
                  <a:gd name="T73" fmla="*/ 423 h 1877"/>
                  <a:gd name="T74" fmla="*/ 384 w 1439"/>
                  <a:gd name="T75" fmla="*/ 467 h 1877"/>
                  <a:gd name="T76" fmla="*/ 267 w 1439"/>
                  <a:gd name="T77" fmla="*/ 423 h 1877"/>
                  <a:gd name="T78" fmla="*/ 146 w 1439"/>
                  <a:gd name="T79" fmla="*/ 253 h 1877"/>
                  <a:gd name="T80" fmla="*/ 78 w 1439"/>
                  <a:gd name="T81" fmla="*/ 482 h 1877"/>
                  <a:gd name="T82" fmla="*/ 219 w 1439"/>
                  <a:gd name="T83" fmla="*/ 647 h 1877"/>
                  <a:gd name="T84" fmla="*/ 442 w 1439"/>
                  <a:gd name="T85" fmla="*/ 691 h 1877"/>
                  <a:gd name="T86" fmla="*/ 646 w 1439"/>
                  <a:gd name="T87" fmla="*/ 671 h 1877"/>
                  <a:gd name="T88" fmla="*/ 559 w 1439"/>
                  <a:gd name="T89" fmla="*/ 802 h 1877"/>
                  <a:gd name="T90" fmla="*/ 491 w 1439"/>
                  <a:gd name="T91" fmla="*/ 938 h 1877"/>
                  <a:gd name="T92" fmla="*/ 287 w 1439"/>
                  <a:gd name="T93" fmla="*/ 953 h 1877"/>
                  <a:gd name="T94" fmla="*/ 136 w 1439"/>
                  <a:gd name="T95" fmla="*/ 1211 h 1877"/>
                  <a:gd name="T96" fmla="*/ 24 w 1439"/>
                  <a:gd name="T97" fmla="*/ 1502 h 1877"/>
                  <a:gd name="T98" fmla="*/ 83 w 1439"/>
                  <a:gd name="T99" fmla="*/ 1648 h 1877"/>
                  <a:gd name="T100" fmla="*/ 224 w 1439"/>
                  <a:gd name="T101" fmla="*/ 1643 h 1877"/>
                  <a:gd name="T102" fmla="*/ 306 w 1439"/>
                  <a:gd name="T103" fmla="*/ 1745 h 1877"/>
                  <a:gd name="T104" fmla="*/ 233 w 1439"/>
                  <a:gd name="T105" fmla="*/ 1867 h 1877"/>
                  <a:gd name="T106" fmla="*/ 350 w 1439"/>
                  <a:gd name="T107" fmla="*/ 1843 h 1877"/>
                  <a:gd name="T108" fmla="*/ 486 w 1439"/>
                  <a:gd name="T109" fmla="*/ 1843 h 1877"/>
                  <a:gd name="T110" fmla="*/ 506 w 1439"/>
                  <a:gd name="T111" fmla="*/ 1706 h 1877"/>
                  <a:gd name="T112" fmla="*/ 535 w 1439"/>
                  <a:gd name="T113" fmla="*/ 1629 h 1877"/>
                  <a:gd name="T114" fmla="*/ 617 w 1439"/>
                  <a:gd name="T115" fmla="*/ 1570 h 1877"/>
                  <a:gd name="T116" fmla="*/ 685 w 1439"/>
                  <a:gd name="T117" fmla="*/ 1566 h 1877"/>
                  <a:gd name="T118" fmla="*/ 758 w 1439"/>
                  <a:gd name="T119" fmla="*/ 1609 h 1877"/>
                  <a:gd name="T120" fmla="*/ 841 w 1439"/>
                  <a:gd name="T121" fmla="*/ 1653 h 1877"/>
                  <a:gd name="T122" fmla="*/ 507 w 1439"/>
                  <a:gd name="T123" fmla="*/ 943 h 1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1877">
                    <a:moveTo>
                      <a:pt x="904" y="1614"/>
                    </a:moveTo>
                    <a:lnTo>
                      <a:pt x="899" y="1609"/>
                    </a:lnTo>
                    <a:lnTo>
                      <a:pt x="890" y="1600"/>
                    </a:lnTo>
                    <a:lnTo>
                      <a:pt x="885" y="1595"/>
                    </a:lnTo>
                    <a:lnTo>
                      <a:pt x="880" y="1595"/>
                    </a:lnTo>
                    <a:lnTo>
                      <a:pt x="865" y="1590"/>
                    </a:lnTo>
                    <a:lnTo>
                      <a:pt x="860" y="1590"/>
                    </a:lnTo>
                    <a:lnTo>
                      <a:pt x="856" y="1585"/>
                    </a:lnTo>
                    <a:lnTo>
                      <a:pt x="841" y="1566"/>
                    </a:lnTo>
                    <a:lnTo>
                      <a:pt x="836" y="1566"/>
                    </a:lnTo>
                    <a:lnTo>
                      <a:pt x="831" y="1556"/>
                    </a:lnTo>
                    <a:lnTo>
                      <a:pt x="831" y="1531"/>
                    </a:lnTo>
                    <a:lnTo>
                      <a:pt x="826" y="1527"/>
                    </a:lnTo>
                    <a:lnTo>
                      <a:pt x="821" y="1522"/>
                    </a:lnTo>
                    <a:lnTo>
                      <a:pt x="821" y="1517"/>
                    </a:lnTo>
                    <a:lnTo>
                      <a:pt x="817" y="1512"/>
                    </a:lnTo>
                    <a:lnTo>
                      <a:pt x="812" y="1512"/>
                    </a:lnTo>
                    <a:lnTo>
                      <a:pt x="812" y="1517"/>
                    </a:lnTo>
                    <a:lnTo>
                      <a:pt x="807" y="1522"/>
                    </a:lnTo>
                    <a:lnTo>
                      <a:pt x="802" y="1527"/>
                    </a:lnTo>
                    <a:lnTo>
                      <a:pt x="797" y="1522"/>
                    </a:lnTo>
                    <a:lnTo>
                      <a:pt x="792" y="1522"/>
                    </a:lnTo>
                    <a:lnTo>
                      <a:pt x="778" y="1517"/>
                    </a:lnTo>
                    <a:lnTo>
                      <a:pt x="773" y="1517"/>
                    </a:lnTo>
                    <a:lnTo>
                      <a:pt x="763" y="1507"/>
                    </a:lnTo>
                    <a:lnTo>
                      <a:pt x="763" y="1493"/>
                    </a:lnTo>
                    <a:lnTo>
                      <a:pt x="758" y="1488"/>
                    </a:lnTo>
                    <a:lnTo>
                      <a:pt x="753" y="1483"/>
                    </a:lnTo>
                    <a:lnTo>
                      <a:pt x="749" y="1478"/>
                    </a:lnTo>
                    <a:lnTo>
                      <a:pt x="744" y="1473"/>
                    </a:lnTo>
                    <a:lnTo>
                      <a:pt x="734" y="1473"/>
                    </a:lnTo>
                    <a:lnTo>
                      <a:pt x="724" y="1468"/>
                    </a:lnTo>
                    <a:lnTo>
                      <a:pt x="724" y="1468"/>
                    </a:lnTo>
                    <a:lnTo>
                      <a:pt x="719" y="1463"/>
                    </a:lnTo>
                    <a:lnTo>
                      <a:pt x="715" y="1459"/>
                    </a:lnTo>
                    <a:lnTo>
                      <a:pt x="710" y="1454"/>
                    </a:lnTo>
                    <a:lnTo>
                      <a:pt x="710" y="1439"/>
                    </a:lnTo>
                    <a:lnTo>
                      <a:pt x="715" y="1425"/>
                    </a:lnTo>
                    <a:lnTo>
                      <a:pt x="715" y="1415"/>
                    </a:lnTo>
                    <a:lnTo>
                      <a:pt x="719" y="1410"/>
                    </a:lnTo>
                    <a:lnTo>
                      <a:pt x="722" y="1408"/>
                    </a:lnTo>
                    <a:lnTo>
                      <a:pt x="724" y="1405"/>
                    </a:lnTo>
                    <a:lnTo>
                      <a:pt x="724" y="1405"/>
                    </a:lnTo>
                    <a:lnTo>
                      <a:pt x="724" y="1405"/>
                    </a:lnTo>
                    <a:lnTo>
                      <a:pt x="724" y="1405"/>
                    </a:lnTo>
                    <a:lnTo>
                      <a:pt x="739" y="1400"/>
                    </a:lnTo>
                    <a:lnTo>
                      <a:pt x="744" y="1395"/>
                    </a:lnTo>
                    <a:lnTo>
                      <a:pt x="749" y="1391"/>
                    </a:lnTo>
                    <a:lnTo>
                      <a:pt x="758" y="1376"/>
                    </a:lnTo>
                    <a:lnTo>
                      <a:pt x="763" y="1371"/>
                    </a:lnTo>
                    <a:lnTo>
                      <a:pt x="773" y="1376"/>
                    </a:lnTo>
                    <a:lnTo>
                      <a:pt x="778" y="1381"/>
                    </a:lnTo>
                    <a:lnTo>
                      <a:pt x="778" y="1386"/>
                    </a:lnTo>
                    <a:lnTo>
                      <a:pt x="787" y="1386"/>
                    </a:lnTo>
                    <a:lnTo>
                      <a:pt x="787" y="1400"/>
                    </a:lnTo>
                    <a:lnTo>
                      <a:pt x="792" y="1405"/>
                    </a:lnTo>
                    <a:lnTo>
                      <a:pt x="841" y="1405"/>
                    </a:lnTo>
                    <a:lnTo>
                      <a:pt x="841" y="1400"/>
                    </a:lnTo>
                    <a:lnTo>
                      <a:pt x="846" y="1395"/>
                    </a:lnTo>
                    <a:lnTo>
                      <a:pt x="846" y="1371"/>
                    </a:lnTo>
                    <a:lnTo>
                      <a:pt x="836" y="1361"/>
                    </a:lnTo>
                    <a:lnTo>
                      <a:pt x="817" y="1352"/>
                    </a:lnTo>
                    <a:lnTo>
                      <a:pt x="812" y="1352"/>
                    </a:lnTo>
                    <a:lnTo>
                      <a:pt x="807" y="1357"/>
                    </a:lnTo>
                    <a:lnTo>
                      <a:pt x="792" y="1361"/>
                    </a:lnTo>
                    <a:lnTo>
                      <a:pt x="792" y="1357"/>
                    </a:lnTo>
                    <a:lnTo>
                      <a:pt x="783" y="1352"/>
                    </a:lnTo>
                    <a:lnTo>
                      <a:pt x="773" y="1347"/>
                    </a:lnTo>
                    <a:lnTo>
                      <a:pt x="763" y="1342"/>
                    </a:lnTo>
                    <a:lnTo>
                      <a:pt x="758" y="1337"/>
                    </a:lnTo>
                    <a:lnTo>
                      <a:pt x="749" y="1337"/>
                    </a:lnTo>
                    <a:lnTo>
                      <a:pt x="744" y="1332"/>
                    </a:lnTo>
                    <a:lnTo>
                      <a:pt x="744" y="1322"/>
                    </a:lnTo>
                    <a:lnTo>
                      <a:pt x="739" y="1318"/>
                    </a:lnTo>
                    <a:lnTo>
                      <a:pt x="734" y="1318"/>
                    </a:lnTo>
                    <a:lnTo>
                      <a:pt x="734" y="1313"/>
                    </a:lnTo>
                    <a:lnTo>
                      <a:pt x="729" y="1308"/>
                    </a:lnTo>
                    <a:lnTo>
                      <a:pt x="724" y="1308"/>
                    </a:lnTo>
                    <a:lnTo>
                      <a:pt x="723" y="1306"/>
                    </a:lnTo>
                    <a:lnTo>
                      <a:pt x="719" y="1303"/>
                    </a:lnTo>
                    <a:lnTo>
                      <a:pt x="710" y="1298"/>
                    </a:lnTo>
                    <a:lnTo>
                      <a:pt x="700" y="1293"/>
                    </a:lnTo>
                    <a:lnTo>
                      <a:pt x="695" y="1293"/>
                    </a:lnTo>
                    <a:lnTo>
                      <a:pt x="695" y="1288"/>
                    </a:lnTo>
                    <a:lnTo>
                      <a:pt x="700" y="1279"/>
                    </a:lnTo>
                    <a:lnTo>
                      <a:pt x="705" y="1274"/>
                    </a:lnTo>
                    <a:lnTo>
                      <a:pt x="710" y="1274"/>
                    </a:lnTo>
                    <a:lnTo>
                      <a:pt x="724" y="1279"/>
                    </a:lnTo>
                    <a:lnTo>
                      <a:pt x="724" y="1293"/>
                    </a:lnTo>
                    <a:lnTo>
                      <a:pt x="724" y="1279"/>
                    </a:lnTo>
                    <a:lnTo>
                      <a:pt x="724" y="1279"/>
                    </a:lnTo>
                    <a:lnTo>
                      <a:pt x="729" y="1279"/>
                    </a:lnTo>
                    <a:lnTo>
                      <a:pt x="729" y="1288"/>
                    </a:lnTo>
                    <a:lnTo>
                      <a:pt x="724" y="1293"/>
                    </a:lnTo>
                    <a:lnTo>
                      <a:pt x="734" y="1293"/>
                    </a:lnTo>
                    <a:lnTo>
                      <a:pt x="739" y="1279"/>
                    </a:lnTo>
                    <a:lnTo>
                      <a:pt x="744" y="1274"/>
                    </a:lnTo>
                    <a:lnTo>
                      <a:pt x="744" y="1269"/>
                    </a:lnTo>
                    <a:lnTo>
                      <a:pt x="753" y="1274"/>
                    </a:lnTo>
                    <a:lnTo>
                      <a:pt x="763" y="1269"/>
                    </a:lnTo>
                    <a:lnTo>
                      <a:pt x="773" y="1259"/>
                    </a:lnTo>
                    <a:lnTo>
                      <a:pt x="778" y="1259"/>
                    </a:lnTo>
                    <a:lnTo>
                      <a:pt x="787" y="1254"/>
                    </a:lnTo>
                    <a:lnTo>
                      <a:pt x="797" y="1254"/>
                    </a:lnTo>
                    <a:lnTo>
                      <a:pt x="802" y="1250"/>
                    </a:lnTo>
                    <a:lnTo>
                      <a:pt x="802" y="1230"/>
                    </a:lnTo>
                    <a:lnTo>
                      <a:pt x="797" y="1220"/>
                    </a:lnTo>
                    <a:lnTo>
                      <a:pt x="792" y="1216"/>
                    </a:lnTo>
                    <a:lnTo>
                      <a:pt x="792" y="1206"/>
                    </a:lnTo>
                    <a:lnTo>
                      <a:pt x="787" y="1201"/>
                    </a:lnTo>
                    <a:lnTo>
                      <a:pt x="778" y="1201"/>
                    </a:lnTo>
                    <a:lnTo>
                      <a:pt x="773" y="1196"/>
                    </a:lnTo>
                    <a:lnTo>
                      <a:pt x="773" y="1191"/>
                    </a:lnTo>
                    <a:lnTo>
                      <a:pt x="768" y="1186"/>
                    </a:lnTo>
                    <a:lnTo>
                      <a:pt x="763" y="1186"/>
                    </a:lnTo>
                    <a:lnTo>
                      <a:pt x="763" y="1177"/>
                    </a:lnTo>
                    <a:lnTo>
                      <a:pt x="768" y="1177"/>
                    </a:lnTo>
                    <a:lnTo>
                      <a:pt x="773" y="1172"/>
                    </a:lnTo>
                    <a:lnTo>
                      <a:pt x="778" y="1167"/>
                    </a:lnTo>
                    <a:lnTo>
                      <a:pt x="783" y="1167"/>
                    </a:lnTo>
                    <a:lnTo>
                      <a:pt x="792" y="1172"/>
                    </a:lnTo>
                    <a:lnTo>
                      <a:pt x="802" y="1172"/>
                    </a:lnTo>
                    <a:lnTo>
                      <a:pt x="812" y="1177"/>
                    </a:lnTo>
                    <a:lnTo>
                      <a:pt x="812" y="1196"/>
                    </a:lnTo>
                    <a:lnTo>
                      <a:pt x="817" y="1196"/>
                    </a:lnTo>
                    <a:lnTo>
                      <a:pt x="817" y="1201"/>
                    </a:lnTo>
                    <a:lnTo>
                      <a:pt x="826" y="1206"/>
                    </a:lnTo>
                    <a:lnTo>
                      <a:pt x="831" y="1206"/>
                    </a:lnTo>
                    <a:lnTo>
                      <a:pt x="831" y="1191"/>
                    </a:lnTo>
                    <a:lnTo>
                      <a:pt x="836" y="1186"/>
                    </a:lnTo>
                    <a:lnTo>
                      <a:pt x="841" y="1182"/>
                    </a:lnTo>
                    <a:lnTo>
                      <a:pt x="846" y="1182"/>
                    </a:lnTo>
                    <a:lnTo>
                      <a:pt x="846" y="1177"/>
                    </a:lnTo>
                    <a:lnTo>
                      <a:pt x="841" y="1172"/>
                    </a:lnTo>
                    <a:lnTo>
                      <a:pt x="841" y="1162"/>
                    </a:lnTo>
                    <a:lnTo>
                      <a:pt x="846" y="1162"/>
                    </a:lnTo>
                    <a:lnTo>
                      <a:pt x="851" y="1157"/>
                    </a:lnTo>
                    <a:lnTo>
                      <a:pt x="856" y="1152"/>
                    </a:lnTo>
                    <a:lnTo>
                      <a:pt x="865" y="1147"/>
                    </a:lnTo>
                    <a:lnTo>
                      <a:pt x="870" y="1147"/>
                    </a:lnTo>
                    <a:lnTo>
                      <a:pt x="875" y="1143"/>
                    </a:lnTo>
                    <a:lnTo>
                      <a:pt x="880" y="1147"/>
                    </a:lnTo>
                    <a:lnTo>
                      <a:pt x="894" y="1147"/>
                    </a:lnTo>
                    <a:lnTo>
                      <a:pt x="899" y="1152"/>
                    </a:lnTo>
                    <a:lnTo>
                      <a:pt x="904" y="1157"/>
                    </a:lnTo>
                    <a:lnTo>
                      <a:pt x="909" y="1162"/>
                    </a:lnTo>
                    <a:lnTo>
                      <a:pt x="904" y="1182"/>
                    </a:lnTo>
                    <a:lnTo>
                      <a:pt x="904" y="1186"/>
                    </a:lnTo>
                    <a:lnTo>
                      <a:pt x="909" y="1191"/>
                    </a:lnTo>
                    <a:lnTo>
                      <a:pt x="909" y="1196"/>
                    </a:lnTo>
                    <a:lnTo>
                      <a:pt x="914" y="1196"/>
                    </a:lnTo>
                    <a:lnTo>
                      <a:pt x="919" y="1201"/>
                    </a:lnTo>
                    <a:lnTo>
                      <a:pt x="919" y="1225"/>
                    </a:lnTo>
                    <a:lnTo>
                      <a:pt x="924" y="1225"/>
                    </a:lnTo>
                    <a:lnTo>
                      <a:pt x="928" y="1216"/>
                    </a:lnTo>
                    <a:lnTo>
                      <a:pt x="933" y="1211"/>
                    </a:lnTo>
                    <a:lnTo>
                      <a:pt x="943" y="1206"/>
                    </a:lnTo>
                    <a:lnTo>
                      <a:pt x="962" y="1206"/>
                    </a:lnTo>
                    <a:lnTo>
                      <a:pt x="962" y="1216"/>
                    </a:lnTo>
                    <a:lnTo>
                      <a:pt x="967" y="1220"/>
                    </a:lnTo>
                    <a:lnTo>
                      <a:pt x="967" y="1230"/>
                    </a:lnTo>
                    <a:lnTo>
                      <a:pt x="972" y="1230"/>
                    </a:lnTo>
                    <a:lnTo>
                      <a:pt x="977" y="1225"/>
                    </a:lnTo>
                    <a:lnTo>
                      <a:pt x="982" y="1220"/>
                    </a:lnTo>
                    <a:lnTo>
                      <a:pt x="982" y="1216"/>
                    </a:lnTo>
                    <a:lnTo>
                      <a:pt x="992" y="1216"/>
                    </a:lnTo>
                    <a:lnTo>
                      <a:pt x="987" y="1220"/>
                    </a:lnTo>
                    <a:lnTo>
                      <a:pt x="987" y="1225"/>
                    </a:lnTo>
                    <a:lnTo>
                      <a:pt x="996" y="1225"/>
                    </a:lnTo>
                    <a:lnTo>
                      <a:pt x="1001" y="1230"/>
                    </a:lnTo>
                    <a:lnTo>
                      <a:pt x="996" y="1235"/>
                    </a:lnTo>
                    <a:lnTo>
                      <a:pt x="987" y="1240"/>
                    </a:lnTo>
                    <a:lnTo>
                      <a:pt x="987" y="1250"/>
                    </a:lnTo>
                    <a:lnTo>
                      <a:pt x="996" y="1254"/>
                    </a:lnTo>
                    <a:lnTo>
                      <a:pt x="1001" y="1259"/>
                    </a:lnTo>
                    <a:lnTo>
                      <a:pt x="1006" y="1264"/>
                    </a:lnTo>
                    <a:lnTo>
                      <a:pt x="1026" y="1264"/>
                    </a:lnTo>
                    <a:lnTo>
                      <a:pt x="1026" y="1230"/>
                    </a:lnTo>
                    <a:lnTo>
                      <a:pt x="1031" y="1230"/>
                    </a:lnTo>
                    <a:lnTo>
                      <a:pt x="1031" y="1225"/>
                    </a:lnTo>
                    <a:lnTo>
                      <a:pt x="1035" y="1230"/>
                    </a:lnTo>
                    <a:lnTo>
                      <a:pt x="1040" y="1230"/>
                    </a:lnTo>
                    <a:lnTo>
                      <a:pt x="1050" y="1225"/>
                    </a:lnTo>
                    <a:lnTo>
                      <a:pt x="1055" y="1230"/>
                    </a:lnTo>
                    <a:lnTo>
                      <a:pt x="1060" y="1235"/>
                    </a:lnTo>
                    <a:lnTo>
                      <a:pt x="1060" y="1240"/>
                    </a:lnTo>
                    <a:lnTo>
                      <a:pt x="1069" y="1245"/>
                    </a:lnTo>
                    <a:lnTo>
                      <a:pt x="1074" y="1245"/>
                    </a:lnTo>
                    <a:lnTo>
                      <a:pt x="1074" y="1250"/>
                    </a:lnTo>
                    <a:lnTo>
                      <a:pt x="1077" y="1247"/>
                    </a:lnTo>
                    <a:lnTo>
                      <a:pt x="1079" y="1245"/>
                    </a:lnTo>
                    <a:lnTo>
                      <a:pt x="1079" y="1245"/>
                    </a:lnTo>
                    <a:lnTo>
                      <a:pt x="1084" y="1245"/>
                    </a:lnTo>
                    <a:lnTo>
                      <a:pt x="1084" y="1250"/>
                    </a:lnTo>
                    <a:lnTo>
                      <a:pt x="1089" y="1250"/>
                    </a:lnTo>
                    <a:lnTo>
                      <a:pt x="1094" y="1254"/>
                    </a:lnTo>
                    <a:lnTo>
                      <a:pt x="1099" y="1254"/>
                    </a:lnTo>
                    <a:lnTo>
                      <a:pt x="1108" y="1259"/>
                    </a:lnTo>
                    <a:lnTo>
                      <a:pt x="1137" y="1259"/>
                    </a:lnTo>
                    <a:lnTo>
                      <a:pt x="1142" y="1269"/>
                    </a:lnTo>
                    <a:lnTo>
                      <a:pt x="1142" y="1279"/>
                    </a:lnTo>
                    <a:lnTo>
                      <a:pt x="1137" y="1284"/>
                    </a:lnTo>
                    <a:lnTo>
                      <a:pt x="1123" y="1284"/>
                    </a:lnTo>
                    <a:lnTo>
                      <a:pt x="1118" y="1288"/>
                    </a:lnTo>
                    <a:lnTo>
                      <a:pt x="1118" y="1318"/>
                    </a:lnTo>
                    <a:lnTo>
                      <a:pt x="1128" y="1322"/>
                    </a:lnTo>
                    <a:lnTo>
                      <a:pt x="1133" y="1332"/>
                    </a:lnTo>
                    <a:lnTo>
                      <a:pt x="1137" y="1332"/>
                    </a:lnTo>
                    <a:lnTo>
                      <a:pt x="1137" y="1337"/>
                    </a:lnTo>
                    <a:lnTo>
                      <a:pt x="1142" y="1332"/>
                    </a:lnTo>
                    <a:lnTo>
                      <a:pt x="1142" y="1322"/>
                    </a:lnTo>
                    <a:lnTo>
                      <a:pt x="1147" y="1318"/>
                    </a:lnTo>
                    <a:lnTo>
                      <a:pt x="1157" y="1313"/>
                    </a:lnTo>
                    <a:lnTo>
                      <a:pt x="1162" y="1308"/>
                    </a:lnTo>
                    <a:lnTo>
                      <a:pt x="1162" y="1303"/>
                    </a:lnTo>
                    <a:lnTo>
                      <a:pt x="1181" y="1303"/>
                    </a:lnTo>
                    <a:lnTo>
                      <a:pt x="1181" y="1298"/>
                    </a:lnTo>
                    <a:lnTo>
                      <a:pt x="1186" y="1298"/>
                    </a:lnTo>
                    <a:lnTo>
                      <a:pt x="1186" y="1293"/>
                    </a:lnTo>
                    <a:lnTo>
                      <a:pt x="1201" y="1293"/>
                    </a:lnTo>
                    <a:lnTo>
                      <a:pt x="1206" y="1288"/>
                    </a:lnTo>
                    <a:lnTo>
                      <a:pt x="1210" y="1288"/>
                    </a:lnTo>
                    <a:lnTo>
                      <a:pt x="1210" y="1284"/>
                    </a:lnTo>
                    <a:lnTo>
                      <a:pt x="1215" y="1288"/>
                    </a:lnTo>
                    <a:lnTo>
                      <a:pt x="1220" y="1288"/>
                    </a:lnTo>
                    <a:lnTo>
                      <a:pt x="1220" y="1284"/>
                    </a:lnTo>
                    <a:lnTo>
                      <a:pt x="1230" y="1284"/>
                    </a:lnTo>
                    <a:lnTo>
                      <a:pt x="1235" y="1279"/>
                    </a:lnTo>
                    <a:lnTo>
                      <a:pt x="1235" y="1274"/>
                    </a:lnTo>
                    <a:lnTo>
                      <a:pt x="1240" y="1274"/>
                    </a:lnTo>
                    <a:lnTo>
                      <a:pt x="1244" y="1279"/>
                    </a:lnTo>
                    <a:lnTo>
                      <a:pt x="1254" y="1279"/>
                    </a:lnTo>
                    <a:lnTo>
                      <a:pt x="1259" y="1284"/>
                    </a:lnTo>
                    <a:lnTo>
                      <a:pt x="1259" y="1279"/>
                    </a:lnTo>
                    <a:lnTo>
                      <a:pt x="1264" y="1284"/>
                    </a:lnTo>
                    <a:lnTo>
                      <a:pt x="1269" y="1284"/>
                    </a:lnTo>
                    <a:lnTo>
                      <a:pt x="1269" y="1288"/>
                    </a:lnTo>
                    <a:lnTo>
                      <a:pt x="1278" y="1288"/>
                    </a:lnTo>
                    <a:lnTo>
                      <a:pt x="1278" y="1293"/>
                    </a:lnTo>
                    <a:lnTo>
                      <a:pt x="1283" y="1293"/>
                    </a:lnTo>
                    <a:lnTo>
                      <a:pt x="1288" y="1298"/>
                    </a:lnTo>
                    <a:lnTo>
                      <a:pt x="1293" y="1303"/>
                    </a:lnTo>
                    <a:lnTo>
                      <a:pt x="1317" y="1303"/>
                    </a:lnTo>
                    <a:lnTo>
                      <a:pt x="1322" y="1298"/>
                    </a:lnTo>
                    <a:lnTo>
                      <a:pt x="1327" y="1288"/>
                    </a:lnTo>
                    <a:lnTo>
                      <a:pt x="1327" y="1279"/>
                    </a:lnTo>
                    <a:lnTo>
                      <a:pt x="1332" y="1274"/>
                    </a:lnTo>
                    <a:lnTo>
                      <a:pt x="1351" y="1274"/>
                    </a:lnTo>
                    <a:lnTo>
                      <a:pt x="1356" y="1279"/>
                    </a:lnTo>
                    <a:lnTo>
                      <a:pt x="1356" y="1284"/>
                    </a:lnTo>
                    <a:lnTo>
                      <a:pt x="1361" y="1284"/>
                    </a:lnTo>
                    <a:lnTo>
                      <a:pt x="1366" y="1279"/>
                    </a:lnTo>
                    <a:lnTo>
                      <a:pt x="1371" y="1284"/>
                    </a:lnTo>
                    <a:lnTo>
                      <a:pt x="1376" y="1284"/>
                    </a:lnTo>
                    <a:lnTo>
                      <a:pt x="1380" y="1288"/>
                    </a:lnTo>
                    <a:lnTo>
                      <a:pt x="1390" y="1264"/>
                    </a:lnTo>
                    <a:lnTo>
                      <a:pt x="1380" y="1254"/>
                    </a:lnTo>
                    <a:lnTo>
                      <a:pt x="1371" y="1225"/>
                    </a:lnTo>
                    <a:lnTo>
                      <a:pt x="1356" y="1216"/>
                    </a:lnTo>
                    <a:lnTo>
                      <a:pt x="1346" y="1196"/>
                    </a:lnTo>
                    <a:lnTo>
                      <a:pt x="1361" y="1186"/>
                    </a:lnTo>
                    <a:lnTo>
                      <a:pt x="1366" y="1177"/>
                    </a:lnTo>
                    <a:lnTo>
                      <a:pt x="1366" y="1152"/>
                    </a:lnTo>
                    <a:lnTo>
                      <a:pt x="1385" y="1152"/>
                    </a:lnTo>
                    <a:lnTo>
                      <a:pt x="1405" y="1147"/>
                    </a:lnTo>
                    <a:lnTo>
                      <a:pt x="1415" y="1143"/>
                    </a:lnTo>
                    <a:lnTo>
                      <a:pt x="1419" y="1133"/>
                    </a:lnTo>
                    <a:lnTo>
                      <a:pt x="1415" y="1109"/>
                    </a:lnTo>
                    <a:lnTo>
                      <a:pt x="1419" y="1089"/>
                    </a:lnTo>
                    <a:lnTo>
                      <a:pt x="1424" y="1084"/>
                    </a:lnTo>
                    <a:lnTo>
                      <a:pt x="1429" y="1075"/>
                    </a:lnTo>
                    <a:lnTo>
                      <a:pt x="1424" y="1060"/>
                    </a:lnTo>
                    <a:lnTo>
                      <a:pt x="1415" y="1050"/>
                    </a:lnTo>
                    <a:lnTo>
                      <a:pt x="1395" y="1041"/>
                    </a:lnTo>
                    <a:lnTo>
                      <a:pt x="1376" y="1036"/>
                    </a:lnTo>
                    <a:lnTo>
                      <a:pt x="1337" y="1036"/>
                    </a:lnTo>
                    <a:lnTo>
                      <a:pt x="1317" y="1041"/>
                    </a:lnTo>
                    <a:lnTo>
                      <a:pt x="1303" y="1036"/>
                    </a:lnTo>
                    <a:lnTo>
                      <a:pt x="1288" y="1026"/>
                    </a:lnTo>
                    <a:lnTo>
                      <a:pt x="1269" y="1016"/>
                    </a:lnTo>
                    <a:lnTo>
                      <a:pt x="1259" y="1011"/>
                    </a:lnTo>
                    <a:lnTo>
                      <a:pt x="1274" y="1007"/>
                    </a:lnTo>
                    <a:lnTo>
                      <a:pt x="1274" y="997"/>
                    </a:lnTo>
                    <a:lnTo>
                      <a:pt x="1269" y="987"/>
                    </a:lnTo>
                    <a:lnTo>
                      <a:pt x="1259" y="977"/>
                    </a:lnTo>
                    <a:lnTo>
                      <a:pt x="1240" y="977"/>
                    </a:lnTo>
                    <a:lnTo>
                      <a:pt x="1230" y="982"/>
                    </a:lnTo>
                    <a:lnTo>
                      <a:pt x="1220" y="987"/>
                    </a:lnTo>
                    <a:lnTo>
                      <a:pt x="1210" y="987"/>
                    </a:lnTo>
                    <a:lnTo>
                      <a:pt x="1196" y="982"/>
                    </a:lnTo>
                    <a:lnTo>
                      <a:pt x="1176" y="977"/>
                    </a:lnTo>
                    <a:lnTo>
                      <a:pt x="1162" y="958"/>
                    </a:lnTo>
                    <a:lnTo>
                      <a:pt x="1157" y="934"/>
                    </a:lnTo>
                    <a:lnTo>
                      <a:pt x="1157" y="934"/>
                    </a:lnTo>
                    <a:lnTo>
                      <a:pt x="1167" y="919"/>
                    </a:lnTo>
                    <a:lnTo>
                      <a:pt x="1176" y="914"/>
                    </a:lnTo>
                    <a:lnTo>
                      <a:pt x="1176" y="851"/>
                    </a:lnTo>
                    <a:lnTo>
                      <a:pt x="1171" y="832"/>
                    </a:lnTo>
                    <a:lnTo>
                      <a:pt x="1176" y="822"/>
                    </a:lnTo>
                    <a:lnTo>
                      <a:pt x="1181" y="807"/>
                    </a:lnTo>
                    <a:lnTo>
                      <a:pt x="1201" y="807"/>
                    </a:lnTo>
                    <a:lnTo>
                      <a:pt x="1210" y="812"/>
                    </a:lnTo>
                    <a:lnTo>
                      <a:pt x="1220" y="822"/>
                    </a:lnTo>
                    <a:lnTo>
                      <a:pt x="1220" y="836"/>
                    </a:lnTo>
                    <a:lnTo>
                      <a:pt x="1235" y="841"/>
                    </a:lnTo>
                    <a:lnTo>
                      <a:pt x="1244" y="822"/>
                    </a:lnTo>
                    <a:lnTo>
                      <a:pt x="1254" y="817"/>
                    </a:lnTo>
                    <a:lnTo>
                      <a:pt x="1264" y="807"/>
                    </a:lnTo>
                    <a:lnTo>
                      <a:pt x="1264" y="773"/>
                    </a:lnTo>
                    <a:lnTo>
                      <a:pt x="1259" y="759"/>
                    </a:lnTo>
                    <a:lnTo>
                      <a:pt x="1249" y="734"/>
                    </a:lnTo>
                    <a:lnTo>
                      <a:pt x="1244" y="720"/>
                    </a:lnTo>
                    <a:lnTo>
                      <a:pt x="1244" y="715"/>
                    </a:lnTo>
                    <a:lnTo>
                      <a:pt x="1249" y="710"/>
                    </a:lnTo>
                    <a:lnTo>
                      <a:pt x="1254" y="705"/>
                    </a:lnTo>
                    <a:lnTo>
                      <a:pt x="1264" y="705"/>
                    </a:lnTo>
                    <a:lnTo>
                      <a:pt x="1269" y="710"/>
                    </a:lnTo>
                    <a:lnTo>
                      <a:pt x="1293" y="710"/>
                    </a:lnTo>
                    <a:lnTo>
                      <a:pt x="1293" y="671"/>
                    </a:lnTo>
                    <a:lnTo>
                      <a:pt x="1298" y="661"/>
                    </a:lnTo>
                    <a:lnTo>
                      <a:pt x="1308" y="661"/>
                    </a:lnTo>
                    <a:lnTo>
                      <a:pt x="1317" y="666"/>
                    </a:lnTo>
                    <a:lnTo>
                      <a:pt x="1327" y="676"/>
                    </a:lnTo>
                    <a:lnTo>
                      <a:pt x="1342" y="686"/>
                    </a:lnTo>
                    <a:lnTo>
                      <a:pt x="1366" y="686"/>
                    </a:lnTo>
                    <a:lnTo>
                      <a:pt x="1376" y="681"/>
                    </a:lnTo>
                    <a:lnTo>
                      <a:pt x="1390" y="681"/>
                    </a:lnTo>
                    <a:lnTo>
                      <a:pt x="1405" y="671"/>
                    </a:lnTo>
                    <a:lnTo>
                      <a:pt x="1410" y="657"/>
                    </a:lnTo>
                    <a:lnTo>
                      <a:pt x="1400" y="647"/>
                    </a:lnTo>
                    <a:lnTo>
                      <a:pt x="1390" y="642"/>
                    </a:lnTo>
                    <a:lnTo>
                      <a:pt x="1390" y="637"/>
                    </a:lnTo>
                    <a:lnTo>
                      <a:pt x="1400" y="637"/>
                    </a:lnTo>
                    <a:lnTo>
                      <a:pt x="1419" y="627"/>
                    </a:lnTo>
                    <a:lnTo>
                      <a:pt x="1424" y="613"/>
                    </a:lnTo>
                    <a:lnTo>
                      <a:pt x="1424" y="598"/>
                    </a:lnTo>
                    <a:lnTo>
                      <a:pt x="1419" y="588"/>
                    </a:lnTo>
                    <a:lnTo>
                      <a:pt x="1424" y="574"/>
                    </a:lnTo>
                    <a:lnTo>
                      <a:pt x="1439" y="564"/>
                    </a:lnTo>
                    <a:lnTo>
                      <a:pt x="1429" y="550"/>
                    </a:lnTo>
                    <a:lnTo>
                      <a:pt x="1419" y="540"/>
                    </a:lnTo>
                    <a:lnTo>
                      <a:pt x="1405" y="496"/>
                    </a:lnTo>
                    <a:lnTo>
                      <a:pt x="1424" y="477"/>
                    </a:lnTo>
                    <a:lnTo>
                      <a:pt x="1405" y="472"/>
                    </a:lnTo>
                    <a:lnTo>
                      <a:pt x="1395" y="467"/>
                    </a:lnTo>
                    <a:lnTo>
                      <a:pt x="1395" y="438"/>
                    </a:lnTo>
                    <a:lnTo>
                      <a:pt x="1405" y="418"/>
                    </a:lnTo>
                    <a:lnTo>
                      <a:pt x="1395" y="389"/>
                    </a:lnTo>
                    <a:lnTo>
                      <a:pt x="1400" y="375"/>
                    </a:lnTo>
                    <a:lnTo>
                      <a:pt x="1390" y="365"/>
                    </a:lnTo>
                    <a:lnTo>
                      <a:pt x="1385" y="350"/>
                    </a:lnTo>
                    <a:lnTo>
                      <a:pt x="1376" y="341"/>
                    </a:lnTo>
                    <a:lnTo>
                      <a:pt x="1366" y="336"/>
                    </a:lnTo>
                    <a:lnTo>
                      <a:pt x="1356" y="321"/>
                    </a:lnTo>
                    <a:lnTo>
                      <a:pt x="1356" y="287"/>
                    </a:lnTo>
                    <a:lnTo>
                      <a:pt x="1351" y="282"/>
                    </a:lnTo>
                    <a:lnTo>
                      <a:pt x="1342" y="273"/>
                    </a:lnTo>
                    <a:lnTo>
                      <a:pt x="1337" y="268"/>
                    </a:lnTo>
                    <a:lnTo>
                      <a:pt x="1342" y="258"/>
                    </a:lnTo>
                    <a:lnTo>
                      <a:pt x="1337" y="253"/>
                    </a:lnTo>
                    <a:lnTo>
                      <a:pt x="1332" y="248"/>
                    </a:lnTo>
                    <a:lnTo>
                      <a:pt x="1308" y="238"/>
                    </a:lnTo>
                    <a:lnTo>
                      <a:pt x="1298" y="238"/>
                    </a:lnTo>
                    <a:lnTo>
                      <a:pt x="1288" y="224"/>
                    </a:lnTo>
                    <a:lnTo>
                      <a:pt x="1288" y="214"/>
                    </a:lnTo>
                    <a:lnTo>
                      <a:pt x="1283" y="204"/>
                    </a:lnTo>
                    <a:lnTo>
                      <a:pt x="1278" y="200"/>
                    </a:lnTo>
                    <a:lnTo>
                      <a:pt x="1264" y="200"/>
                    </a:lnTo>
                    <a:lnTo>
                      <a:pt x="1254" y="204"/>
                    </a:lnTo>
                    <a:lnTo>
                      <a:pt x="1249" y="200"/>
                    </a:lnTo>
                    <a:lnTo>
                      <a:pt x="1240" y="190"/>
                    </a:lnTo>
                    <a:lnTo>
                      <a:pt x="1235" y="180"/>
                    </a:lnTo>
                    <a:lnTo>
                      <a:pt x="1220" y="175"/>
                    </a:lnTo>
                    <a:lnTo>
                      <a:pt x="1206" y="180"/>
                    </a:lnTo>
                    <a:lnTo>
                      <a:pt x="1191" y="190"/>
                    </a:lnTo>
                    <a:lnTo>
                      <a:pt x="1191" y="204"/>
                    </a:lnTo>
                    <a:lnTo>
                      <a:pt x="1196" y="214"/>
                    </a:lnTo>
                    <a:lnTo>
                      <a:pt x="1196" y="229"/>
                    </a:lnTo>
                    <a:lnTo>
                      <a:pt x="1191" y="234"/>
                    </a:lnTo>
                    <a:lnTo>
                      <a:pt x="1186" y="238"/>
                    </a:lnTo>
                    <a:lnTo>
                      <a:pt x="1176" y="234"/>
                    </a:lnTo>
                    <a:lnTo>
                      <a:pt x="1167" y="234"/>
                    </a:lnTo>
                    <a:lnTo>
                      <a:pt x="1152" y="229"/>
                    </a:lnTo>
                    <a:lnTo>
                      <a:pt x="1142" y="224"/>
                    </a:lnTo>
                    <a:lnTo>
                      <a:pt x="1128" y="214"/>
                    </a:lnTo>
                    <a:lnTo>
                      <a:pt x="1108" y="209"/>
                    </a:lnTo>
                    <a:lnTo>
                      <a:pt x="1099" y="204"/>
                    </a:lnTo>
                    <a:lnTo>
                      <a:pt x="1089" y="190"/>
                    </a:lnTo>
                    <a:lnTo>
                      <a:pt x="1060" y="190"/>
                    </a:lnTo>
                    <a:lnTo>
                      <a:pt x="1055" y="185"/>
                    </a:lnTo>
                    <a:lnTo>
                      <a:pt x="1050" y="170"/>
                    </a:lnTo>
                    <a:lnTo>
                      <a:pt x="1040" y="161"/>
                    </a:lnTo>
                    <a:lnTo>
                      <a:pt x="1031" y="151"/>
                    </a:lnTo>
                    <a:lnTo>
                      <a:pt x="1016" y="146"/>
                    </a:lnTo>
                    <a:lnTo>
                      <a:pt x="1016" y="141"/>
                    </a:lnTo>
                    <a:lnTo>
                      <a:pt x="992" y="146"/>
                    </a:lnTo>
                    <a:lnTo>
                      <a:pt x="972" y="141"/>
                    </a:lnTo>
                    <a:lnTo>
                      <a:pt x="962" y="141"/>
                    </a:lnTo>
                    <a:lnTo>
                      <a:pt x="948" y="136"/>
                    </a:lnTo>
                    <a:lnTo>
                      <a:pt x="938" y="122"/>
                    </a:lnTo>
                    <a:lnTo>
                      <a:pt x="928" y="112"/>
                    </a:lnTo>
                    <a:lnTo>
                      <a:pt x="914" y="107"/>
                    </a:lnTo>
                    <a:lnTo>
                      <a:pt x="894" y="102"/>
                    </a:lnTo>
                    <a:lnTo>
                      <a:pt x="880" y="107"/>
                    </a:lnTo>
                    <a:lnTo>
                      <a:pt x="870" y="102"/>
                    </a:lnTo>
                    <a:lnTo>
                      <a:pt x="865" y="83"/>
                    </a:lnTo>
                    <a:lnTo>
                      <a:pt x="860" y="73"/>
                    </a:lnTo>
                    <a:lnTo>
                      <a:pt x="865" y="63"/>
                    </a:lnTo>
                    <a:lnTo>
                      <a:pt x="860" y="59"/>
                    </a:lnTo>
                    <a:lnTo>
                      <a:pt x="856" y="54"/>
                    </a:lnTo>
                    <a:lnTo>
                      <a:pt x="851" y="49"/>
                    </a:lnTo>
                    <a:lnTo>
                      <a:pt x="836" y="44"/>
                    </a:lnTo>
                    <a:lnTo>
                      <a:pt x="822" y="39"/>
                    </a:lnTo>
                    <a:lnTo>
                      <a:pt x="807" y="29"/>
                    </a:lnTo>
                    <a:lnTo>
                      <a:pt x="797" y="20"/>
                    </a:lnTo>
                    <a:lnTo>
                      <a:pt x="787" y="0"/>
                    </a:lnTo>
                    <a:lnTo>
                      <a:pt x="773" y="0"/>
                    </a:lnTo>
                    <a:lnTo>
                      <a:pt x="758" y="5"/>
                    </a:lnTo>
                    <a:lnTo>
                      <a:pt x="753" y="20"/>
                    </a:lnTo>
                    <a:lnTo>
                      <a:pt x="749" y="34"/>
                    </a:lnTo>
                    <a:lnTo>
                      <a:pt x="749" y="44"/>
                    </a:lnTo>
                    <a:lnTo>
                      <a:pt x="739" y="49"/>
                    </a:lnTo>
                    <a:lnTo>
                      <a:pt x="724" y="49"/>
                    </a:lnTo>
                    <a:lnTo>
                      <a:pt x="724" y="49"/>
                    </a:lnTo>
                    <a:lnTo>
                      <a:pt x="724" y="49"/>
                    </a:lnTo>
                    <a:lnTo>
                      <a:pt x="723" y="48"/>
                    </a:lnTo>
                    <a:lnTo>
                      <a:pt x="719" y="46"/>
                    </a:lnTo>
                    <a:lnTo>
                      <a:pt x="719" y="46"/>
                    </a:lnTo>
                    <a:lnTo>
                      <a:pt x="715" y="44"/>
                    </a:lnTo>
                    <a:lnTo>
                      <a:pt x="710" y="49"/>
                    </a:lnTo>
                    <a:lnTo>
                      <a:pt x="695" y="73"/>
                    </a:lnTo>
                    <a:lnTo>
                      <a:pt x="715" y="68"/>
                    </a:lnTo>
                    <a:lnTo>
                      <a:pt x="719" y="73"/>
                    </a:lnTo>
                    <a:lnTo>
                      <a:pt x="724" y="78"/>
                    </a:lnTo>
                    <a:lnTo>
                      <a:pt x="724" y="78"/>
                    </a:lnTo>
                    <a:lnTo>
                      <a:pt x="729" y="83"/>
                    </a:lnTo>
                    <a:lnTo>
                      <a:pt x="744" y="88"/>
                    </a:lnTo>
                    <a:lnTo>
                      <a:pt x="763" y="93"/>
                    </a:lnTo>
                    <a:lnTo>
                      <a:pt x="768" y="112"/>
                    </a:lnTo>
                    <a:lnTo>
                      <a:pt x="763" y="122"/>
                    </a:lnTo>
                    <a:lnTo>
                      <a:pt x="739" y="127"/>
                    </a:lnTo>
                    <a:lnTo>
                      <a:pt x="724" y="130"/>
                    </a:lnTo>
                    <a:lnTo>
                      <a:pt x="724" y="78"/>
                    </a:lnTo>
                    <a:lnTo>
                      <a:pt x="724" y="130"/>
                    </a:lnTo>
                    <a:lnTo>
                      <a:pt x="719" y="131"/>
                    </a:lnTo>
                    <a:lnTo>
                      <a:pt x="719" y="132"/>
                    </a:lnTo>
                    <a:lnTo>
                      <a:pt x="715" y="132"/>
                    </a:lnTo>
                    <a:lnTo>
                      <a:pt x="715" y="156"/>
                    </a:lnTo>
                    <a:lnTo>
                      <a:pt x="705" y="175"/>
                    </a:lnTo>
                    <a:lnTo>
                      <a:pt x="690" y="190"/>
                    </a:lnTo>
                    <a:lnTo>
                      <a:pt x="676" y="200"/>
                    </a:lnTo>
                    <a:lnTo>
                      <a:pt x="661" y="214"/>
                    </a:lnTo>
                    <a:lnTo>
                      <a:pt x="671" y="234"/>
                    </a:lnTo>
                    <a:lnTo>
                      <a:pt x="685" y="243"/>
                    </a:lnTo>
                    <a:lnTo>
                      <a:pt x="690" y="258"/>
                    </a:lnTo>
                    <a:lnTo>
                      <a:pt x="681" y="273"/>
                    </a:lnTo>
                    <a:lnTo>
                      <a:pt x="676" y="287"/>
                    </a:lnTo>
                    <a:lnTo>
                      <a:pt x="671" y="311"/>
                    </a:lnTo>
                    <a:lnTo>
                      <a:pt x="695" y="316"/>
                    </a:lnTo>
                    <a:lnTo>
                      <a:pt x="705" y="341"/>
                    </a:lnTo>
                    <a:lnTo>
                      <a:pt x="719" y="348"/>
                    </a:lnTo>
                    <a:lnTo>
                      <a:pt x="719" y="348"/>
                    </a:lnTo>
                    <a:lnTo>
                      <a:pt x="724" y="351"/>
                    </a:lnTo>
                    <a:lnTo>
                      <a:pt x="724" y="370"/>
                    </a:lnTo>
                    <a:lnTo>
                      <a:pt x="724" y="370"/>
                    </a:lnTo>
                    <a:lnTo>
                      <a:pt x="739" y="360"/>
                    </a:lnTo>
                    <a:lnTo>
                      <a:pt x="724" y="351"/>
                    </a:lnTo>
                    <a:lnTo>
                      <a:pt x="724" y="370"/>
                    </a:lnTo>
                    <a:lnTo>
                      <a:pt x="700" y="379"/>
                    </a:lnTo>
                    <a:lnTo>
                      <a:pt x="690" y="389"/>
                    </a:lnTo>
                    <a:lnTo>
                      <a:pt x="681" y="394"/>
                    </a:lnTo>
                    <a:lnTo>
                      <a:pt x="661" y="389"/>
                    </a:lnTo>
                    <a:lnTo>
                      <a:pt x="637" y="375"/>
                    </a:lnTo>
                    <a:lnTo>
                      <a:pt x="612" y="370"/>
                    </a:lnTo>
                    <a:lnTo>
                      <a:pt x="608" y="375"/>
                    </a:lnTo>
                    <a:lnTo>
                      <a:pt x="593" y="384"/>
                    </a:lnTo>
                    <a:lnTo>
                      <a:pt x="593" y="399"/>
                    </a:lnTo>
                    <a:lnTo>
                      <a:pt x="588" y="409"/>
                    </a:lnTo>
                    <a:lnTo>
                      <a:pt x="569" y="418"/>
                    </a:lnTo>
                    <a:lnTo>
                      <a:pt x="549" y="423"/>
                    </a:lnTo>
                    <a:lnTo>
                      <a:pt x="530" y="423"/>
                    </a:lnTo>
                    <a:lnTo>
                      <a:pt x="520" y="404"/>
                    </a:lnTo>
                    <a:lnTo>
                      <a:pt x="515" y="394"/>
                    </a:lnTo>
                    <a:lnTo>
                      <a:pt x="506" y="389"/>
                    </a:lnTo>
                    <a:lnTo>
                      <a:pt x="471" y="394"/>
                    </a:lnTo>
                    <a:lnTo>
                      <a:pt x="467" y="413"/>
                    </a:lnTo>
                    <a:lnTo>
                      <a:pt x="442" y="423"/>
                    </a:lnTo>
                    <a:lnTo>
                      <a:pt x="433" y="428"/>
                    </a:lnTo>
                    <a:lnTo>
                      <a:pt x="433" y="438"/>
                    </a:lnTo>
                    <a:lnTo>
                      <a:pt x="457" y="457"/>
                    </a:lnTo>
                    <a:lnTo>
                      <a:pt x="457" y="496"/>
                    </a:lnTo>
                    <a:lnTo>
                      <a:pt x="418" y="511"/>
                    </a:lnTo>
                    <a:lnTo>
                      <a:pt x="384" y="511"/>
                    </a:lnTo>
                    <a:lnTo>
                      <a:pt x="384" y="467"/>
                    </a:lnTo>
                    <a:lnTo>
                      <a:pt x="369" y="467"/>
                    </a:lnTo>
                    <a:lnTo>
                      <a:pt x="360" y="452"/>
                    </a:lnTo>
                    <a:lnTo>
                      <a:pt x="360" y="409"/>
                    </a:lnTo>
                    <a:lnTo>
                      <a:pt x="350" y="379"/>
                    </a:lnTo>
                    <a:lnTo>
                      <a:pt x="316" y="394"/>
                    </a:lnTo>
                    <a:lnTo>
                      <a:pt x="297" y="423"/>
                    </a:lnTo>
                    <a:lnTo>
                      <a:pt x="277" y="438"/>
                    </a:lnTo>
                    <a:lnTo>
                      <a:pt x="267" y="447"/>
                    </a:lnTo>
                    <a:lnTo>
                      <a:pt x="243" y="457"/>
                    </a:lnTo>
                    <a:lnTo>
                      <a:pt x="233" y="447"/>
                    </a:lnTo>
                    <a:lnTo>
                      <a:pt x="248" y="438"/>
                    </a:lnTo>
                    <a:lnTo>
                      <a:pt x="258" y="433"/>
                    </a:lnTo>
                    <a:lnTo>
                      <a:pt x="267" y="423"/>
                    </a:lnTo>
                    <a:lnTo>
                      <a:pt x="267" y="394"/>
                    </a:lnTo>
                    <a:lnTo>
                      <a:pt x="277" y="375"/>
                    </a:lnTo>
                    <a:lnTo>
                      <a:pt x="297" y="365"/>
                    </a:lnTo>
                    <a:lnTo>
                      <a:pt x="311" y="350"/>
                    </a:lnTo>
                    <a:lnTo>
                      <a:pt x="311" y="326"/>
                    </a:lnTo>
                    <a:lnTo>
                      <a:pt x="282" y="307"/>
                    </a:lnTo>
                    <a:lnTo>
                      <a:pt x="253" y="282"/>
                    </a:lnTo>
                    <a:lnTo>
                      <a:pt x="224" y="263"/>
                    </a:lnTo>
                    <a:lnTo>
                      <a:pt x="209" y="253"/>
                    </a:lnTo>
                    <a:lnTo>
                      <a:pt x="190" y="248"/>
                    </a:lnTo>
                    <a:lnTo>
                      <a:pt x="180" y="248"/>
                    </a:lnTo>
                    <a:lnTo>
                      <a:pt x="160" y="253"/>
                    </a:lnTo>
                    <a:lnTo>
                      <a:pt x="146" y="253"/>
                    </a:lnTo>
                    <a:lnTo>
                      <a:pt x="126" y="258"/>
                    </a:lnTo>
                    <a:lnTo>
                      <a:pt x="112" y="268"/>
                    </a:lnTo>
                    <a:lnTo>
                      <a:pt x="97" y="282"/>
                    </a:lnTo>
                    <a:lnTo>
                      <a:pt x="73" y="292"/>
                    </a:lnTo>
                    <a:lnTo>
                      <a:pt x="68" y="297"/>
                    </a:lnTo>
                    <a:lnTo>
                      <a:pt x="44" y="307"/>
                    </a:lnTo>
                    <a:lnTo>
                      <a:pt x="34" y="326"/>
                    </a:lnTo>
                    <a:lnTo>
                      <a:pt x="29" y="355"/>
                    </a:lnTo>
                    <a:lnTo>
                      <a:pt x="29" y="384"/>
                    </a:lnTo>
                    <a:lnTo>
                      <a:pt x="34" y="404"/>
                    </a:lnTo>
                    <a:lnTo>
                      <a:pt x="44" y="423"/>
                    </a:lnTo>
                    <a:lnTo>
                      <a:pt x="68" y="467"/>
                    </a:lnTo>
                    <a:lnTo>
                      <a:pt x="78" y="482"/>
                    </a:lnTo>
                    <a:lnTo>
                      <a:pt x="87" y="491"/>
                    </a:lnTo>
                    <a:lnTo>
                      <a:pt x="92" y="501"/>
                    </a:lnTo>
                    <a:lnTo>
                      <a:pt x="97" y="525"/>
                    </a:lnTo>
                    <a:lnTo>
                      <a:pt x="117" y="559"/>
                    </a:lnTo>
                    <a:lnTo>
                      <a:pt x="112" y="588"/>
                    </a:lnTo>
                    <a:lnTo>
                      <a:pt x="112" y="593"/>
                    </a:lnTo>
                    <a:lnTo>
                      <a:pt x="117" y="613"/>
                    </a:lnTo>
                    <a:lnTo>
                      <a:pt x="121" y="627"/>
                    </a:lnTo>
                    <a:lnTo>
                      <a:pt x="126" y="652"/>
                    </a:lnTo>
                    <a:lnTo>
                      <a:pt x="141" y="666"/>
                    </a:lnTo>
                    <a:lnTo>
                      <a:pt x="160" y="671"/>
                    </a:lnTo>
                    <a:lnTo>
                      <a:pt x="194" y="661"/>
                    </a:lnTo>
                    <a:lnTo>
                      <a:pt x="219" y="647"/>
                    </a:lnTo>
                    <a:lnTo>
                      <a:pt x="243" y="652"/>
                    </a:lnTo>
                    <a:lnTo>
                      <a:pt x="267" y="657"/>
                    </a:lnTo>
                    <a:lnTo>
                      <a:pt x="277" y="661"/>
                    </a:lnTo>
                    <a:lnTo>
                      <a:pt x="297" y="681"/>
                    </a:lnTo>
                    <a:lnTo>
                      <a:pt x="306" y="705"/>
                    </a:lnTo>
                    <a:lnTo>
                      <a:pt x="326" y="710"/>
                    </a:lnTo>
                    <a:lnTo>
                      <a:pt x="335" y="705"/>
                    </a:lnTo>
                    <a:lnTo>
                      <a:pt x="345" y="691"/>
                    </a:lnTo>
                    <a:lnTo>
                      <a:pt x="360" y="686"/>
                    </a:lnTo>
                    <a:lnTo>
                      <a:pt x="389" y="691"/>
                    </a:lnTo>
                    <a:lnTo>
                      <a:pt x="408" y="691"/>
                    </a:lnTo>
                    <a:lnTo>
                      <a:pt x="423" y="695"/>
                    </a:lnTo>
                    <a:lnTo>
                      <a:pt x="442" y="691"/>
                    </a:lnTo>
                    <a:lnTo>
                      <a:pt x="457" y="710"/>
                    </a:lnTo>
                    <a:lnTo>
                      <a:pt x="476" y="715"/>
                    </a:lnTo>
                    <a:lnTo>
                      <a:pt x="530" y="691"/>
                    </a:lnTo>
                    <a:lnTo>
                      <a:pt x="544" y="686"/>
                    </a:lnTo>
                    <a:lnTo>
                      <a:pt x="583" y="652"/>
                    </a:lnTo>
                    <a:lnTo>
                      <a:pt x="608" y="652"/>
                    </a:lnTo>
                    <a:lnTo>
                      <a:pt x="617" y="642"/>
                    </a:lnTo>
                    <a:lnTo>
                      <a:pt x="622" y="637"/>
                    </a:lnTo>
                    <a:lnTo>
                      <a:pt x="637" y="637"/>
                    </a:lnTo>
                    <a:lnTo>
                      <a:pt x="632" y="642"/>
                    </a:lnTo>
                    <a:lnTo>
                      <a:pt x="632" y="661"/>
                    </a:lnTo>
                    <a:lnTo>
                      <a:pt x="637" y="666"/>
                    </a:lnTo>
                    <a:lnTo>
                      <a:pt x="646" y="671"/>
                    </a:lnTo>
                    <a:lnTo>
                      <a:pt x="656" y="676"/>
                    </a:lnTo>
                    <a:lnTo>
                      <a:pt x="676" y="676"/>
                    </a:lnTo>
                    <a:lnTo>
                      <a:pt x="671" y="681"/>
                    </a:lnTo>
                    <a:lnTo>
                      <a:pt x="661" y="686"/>
                    </a:lnTo>
                    <a:lnTo>
                      <a:pt x="656" y="691"/>
                    </a:lnTo>
                    <a:lnTo>
                      <a:pt x="656" y="695"/>
                    </a:lnTo>
                    <a:lnTo>
                      <a:pt x="651" y="705"/>
                    </a:lnTo>
                    <a:lnTo>
                      <a:pt x="651" y="710"/>
                    </a:lnTo>
                    <a:lnTo>
                      <a:pt x="656" y="729"/>
                    </a:lnTo>
                    <a:lnTo>
                      <a:pt x="617" y="768"/>
                    </a:lnTo>
                    <a:lnTo>
                      <a:pt x="598" y="788"/>
                    </a:lnTo>
                    <a:lnTo>
                      <a:pt x="564" y="797"/>
                    </a:lnTo>
                    <a:lnTo>
                      <a:pt x="559" y="802"/>
                    </a:lnTo>
                    <a:lnTo>
                      <a:pt x="559" y="832"/>
                    </a:lnTo>
                    <a:lnTo>
                      <a:pt x="544" y="846"/>
                    </a:lnTo>
                    <a:lnTo>
                      <a:pt x="525" y="851"/>
                    </a:lnTo>
                    <a:lnTo>
                      <a:pt x="535" y="880"/>
                    </a:lnTo>
                    <a:lnTo>
                      <a:pt x="544" y="890"/>
                    </a:lnTo>
                    <a:lnTo>
                      <a:pt x="535" y="909"/>
                    </a:lnTo>
                    <a:lnTo>
                      <a:pt x="520" y="919"/>
                    </a:lnTo>
                    <a:lnTo>
                      <a:pt x="511" y="934"/>
                    </a:lnTo>
                    <a:lnTo>
                      <a:pt x="510" y="934"/>
                    </a:lnTo>
                    <a:lnTo>
                      <a:pt x="509" y="937"/>
                    </a:lnTo>
                    <a:lnTo>
                      <a:pt x="506" y="943"/>
                    </a:lnTo>
                    <a:lnTo>
                      <a:pt x="496" y="943"/>
                    </a:lnTo>
                    <a:lnTo>
                      <a:pt x="491" y="938"/>
                    </a:lnTo>
                    <a:lnTo>
                      <a:pt x="476" y="919"/>
                    </a:lnTo>
                    <a:lnTo>
                      <a:pt x="452" y="914"/>
                    </a:lnTo>
                    <a:lnTo>
                      <a:pt x="442" y="909"/>
                    </a:lnTo>
                    <a:lnTo>
                      <a:pt x="433" y="900"/>
                    </a:lnTo>
                    <a:lnTo>
                      <a:pt x="408" y="900"/>
                    </a:lnTo>
                    <a:lnTo>
                      <a:pt x="394" y="914"/>
                    </a:lnTo>
                    <a:lnTo>
                      <a:pt x="374" y="934"/>
                    </a:lnTo>
                    <a:lnTo>
                      <a:pt x="365" y="943"/>
                    </a:lnTo>
                    <a:lnTo>
                      <a:pt x="365" y="943"/>
                    </a:lnTo>
                    <a:lnTo>
                      <a:pt x="355" y="953"/>
                    </a:lnTo>
                    <a:lnTo>
                      <a:pt x="321" y="963"/>
                    </a:lnTo>
                    <a:lnTo>
                      <a:pt x="301" y="958"/>
                    </a:lnTo>
                    <a:lnTo>
                      <a:pt x="287" y="953"/>
                    </a:lnTo>
                    <a:lnTo>
                      <a:pt x="272" y="977"/>
                    </a:lnTo>
                    <a:lnTo>
                      <a:pt x="262" y="992"/>
                    </a:lnTo>
                    <a:lnTo>
                      <a:pt x="243" y="1026"/>
                    </a:lnTo>
                    <a:lnTo>
                      <a:pt x="228" y="1055"/>
                    </a:lnTo>
                    <a:lnTo>
                      <a:pt x="219" y="1065"/>
                    </a:lnTo>
                    <a:lnTo>
                      <a:pt x="209" y="1075"/>
                    </a:lnTo>
                    <a:lnTo>
                      <a:pt x="190" y="1084"/>
                    </a:lnTo>
                    <a:lnTo>
                      <a:pt x="194" y="1109"/>
                    </a:lnTo>
                    <a:lnTo>
                      <a:pt x="180" y="1147"/>
                    </a:lnTo>
                    <a:lnTo>
                      <a:pt x="165" y="1172"/>
                    </a:lnTo>
                    <a:lnTo>
                      <a:pt x="160" y="1182"/>
                    </a:lnTo>
                    <a:lnTo>
                      <a:pt x="151" y="1206"/>
                    </a:lnTo>
                    <a:lnTo>
                      <a:pt x="136" y="1211"/>
                    </a:lnTo>
                    <a:lnTo>
                      <a:pt x="141" y="1240"/>
                    </a:lnTo>
                    <a:lnTo>
                      <a:pt x="136" y="1274"/>
                    </a:lnTo>
                    <a:lnTo>
                      <a:pt x="131" y="1288"/>
                    </a:lnTo>
                    <a:lnTo>
                      <a:pt x="131" y="1313"/>
                    </a:lnTo>
                    <a:lnTo>
                      <a:pt x="117" y="1322"/>
                    </a:lnTo>
                    <a:lnTo>
                      <a:pt x="83" y="1337"/>
                    </a:lnTo>
                    <a:lnTo>
                      <a:pt x="68" y="1366"/>
                    </a:lnTo>
                    <a:lnTo>
                      <a:pt x="53" y="1395"/>
                    </a:lnTo>
                    <a:lnTo>
                      <a:pt x="39" y="1420"/>
                    </a:lnTo>
                    <a:lnTo>
                      <a:pt x="34" y="1434"/>
                    </a:lnTo>
                    <a:lnTo>
                      <a:pt x="15" y="1454"/>
                    </a:lnTo>
                    <a:lnTo>
                      <a:pt x="10" y="1463"/>
                    </a:lnTo>
                    <a:lnTo>
                      <a:pt x="24" y="1502"/>
                    </a:lnTo>
                    <a:lnTo>
                      <a:pt x="15" y="1507"/>
                    </a:lnTo>
                    <a:lnTo>
                      <a:pt x="0" y="1522"/>
                    </a:lnTo>
                    <a:lnTo>
                      <a:pt x="5" y="1546"/>
                    </a:lnTo>
                    <a:lnTo>
                      <a:pt x="10" y="1556"/>
                    </a:lnTo>
                    <a:lnTo>
                      <a:pt x="19" y="1556"/>
                    </a:lnTo>
                    <a:lnTo>
                      <a:pt x="39" y="1561"/>
                    </a:lnTo>
                    <a:lnTo>
                      <a:pt x="39" y="1590"/>
                    </a:lnTo>
                    <a:lnTo>
                      <a:pt x="44" y="1604"/>
                    </a:lnTo>
                    <a:lnTo>
                      <a:pt x="53" y="1624"/>
                    </a:lnTo>
                    <a:lnTo>
                      <a:pt x="63" y="1638"/>
                    </a:lnTo>
                    <a:lnTo>
                      <a:pt x="73" y="1653"/>
                    </a:lnTo>
                    <a:lnTo>
                      <a:pt x="78" y="1653"/>
                    </a:lnTo>
                    <a:lnTo>
                      <a:pt x="83" y="1648"/>
                    </a:lnTo>
                    <a:lnTo>
                      <a:pt x="83" y="1614"/>
                    </a:lnTo>
                    <a:lnTo>
                      <a:pt x="92" y="1604"/>
                    </a:lnTo>
                    <a:lnTo>
                      <a:pt x="102" y="1595"/>
                    </a:lnTo>
                    <a:lnTo>
                      <a:pt x="117" y="1595"/>
                    </a:lnTo>
                    <a:lnTo>
                      <a:pt x="131" y="1600"/>
                    </a:lnTo>
                    <a:lnTo>
                      <a:pt x="141" y="1600"/>
                    </a:lnTo>
                    <a:lnTo>
                      <a:pt x="160" y="1595"/>
                    </a:lnTo>
                    <a:lnTo>
                      <a:pt x="170" y="1600"/>
                    </a:lnTo>
                    <a:lnTo>
                      <a:pt x="170" y="1619"/>
                    </a:lnTo>
                    <a:lnTo>
                      <a:pt x="185" y="1624"/>
                    </a:lnTo>
                    <a:lnTo>
                      <a:pt x="204" y="1624"/>
                    </a:lnTo>
                    <a:lnTo>
                      <a:pt x="214" y="1634"/>
                    </a:lnTo>
                    <a:lnTo>
                      <a:pt x="224" y="1643"/>
                    </a:lnTo>
                    <a:lnTo>
                      <a:pt x="228" y="1648"/>
                    </a:lnTo>
                    <a:lnTo>
                      <a:pt x="238" y="1643"/>
                    </a:lnTo>
                    <a:lnTo>
                      <a:pt x="248" y="1653"/>
                    </a:lnTo>
                    <a:lnTo>
                      <a:pt x="248" y="1663"/>
                    </a:lnTo>
                    <a:lnTo>
                      <a:pt x="258" y="1677"/>
                    </a:lnTo>
                    <a:lnTo>
                      <a:pt x="262" y="1682"/>
                    </a:lnTo>
                    <a:lnTo>
                      <a:pt x="282" y="1687"/>
                    </a:lnTo>
                    <a:lnTo>
                      <a:pt x="297" y="1682"/>
                    </a:lnTo>
                    <a:lnTo>
                      <a:pt x="311" y="1692"/>
                    </a:lnTo>
                    <a:lnTo>
                      <a:pt x="316" y="1697"/>
                    </a:lnTo>
                    <a:lnTo>
                      <a:pt x="321" y="1716"/>
                    </a:lnTo>
                    <a:lnTo>
                      <a:pt x="316" y="1731"/>
                    </a:lnTo>
                    <a:lnTo>
                      <a:pt x="306" y="1745"/>
                    </a:lnTo>
                    <a:lnTo>
                      <a:pt x="306" y="1765"/>
                    </a:lnTo>
                    <a:lnTo>
                      <a:pt x="297" y="1770"/>
                    </a:lnTo>
                    <a:lnTo>
                      <a:pt x="277" y="1775"/>
                    </a:lnTo>
                    <a:lnTo>
                      <a:pt x="258" y="1779"/>
                    </a:lnTo>
                    <a:lnTo>
                      <a:pt x="238" y="1794"/>
                    </a:lnTo>
                    <a:lnTo>
                      <a:pt x="233" y="1809"/>
                    </a:lnTo>
                    <a:lnTo>
                      <a:pt x="219" y="1823"/>
                    </a:lnTo>
                    <a:lnTo>
                      <a:pt x="204" y="1828"/>
                    </a:lnTo>
                    <a:lnTo>
                      <a:pt x="214" y="1838"/>
                    </a:lnTo>
                    <a:lnTo>
                      <a:pt x="224" y="1847"/>
                    </a:lnTo>
                    <a:lnTo>
                      <a:pt x="228" y="1852"/>
                    </a:lnTo>
                    <a:lnTo>
                      <a:pt x="228" y="1862"/>
                    </a:lnTo>
                    <a:lnTo>
                      <a:pt x="233" y="1867"/>
                    </a:lnTo>
                    <a:lnTo>
                      <a:pt x="238" y="1867"/>
                    </a:lnTo>
                    <a:lnTo>
                      <a:pt x="243" y="1872"/>
                    </a:lnTo>
                    <a:lnTo>
                      <a:pt x="253" y="1872"/>
                    </a:lnTo>
                    <a:lnTo>
                      <a:pt x="258" y="1877"/>
                    </a:lnTo>
                    <a:lnTo>
                      <a:pt x="267" y="1877"/>
                    </a:lnTo>
                    <a:lnTo>
                      <a:pt x="277" y="1872"/>
                    </a:lnTo>
                    <a:lnTo>
                      <a:pt x="287" y="1867"/>
                    </a:lnTo>
                    <a:lnTo>
                      <a:pt x="301" y="1862"/>
                    </a:lnTo>
                    <a:lnTo>
                      <a:pt x="306" y="1857"/>
                    </a:lnTo>
                    <a:lnTo>
                      <a:pt x="316" y="1857"/>
                    </a:lnTo>
                    <a:lnTo>
                      <a:pt x="340" y="1847"/>
                    </a:lnTo>
                    <a:lnTo>
                      <a:pt x="345" y="1843"/>
                    </a:lnTo>
                    <a:lnTo>
                      <a:pt x="350" y="1843"/>
                    </a:lnTo>
                    <a:lnTo>
                      <a:pt x="360" y="1838"/>
                    </a:lnTo>
                    <a:lnTo>
                      <a:pt x="365" y="1838"/>
                    </a:lnTo>
                    <a:lnTo>
                      <a:pt x="365" y="1843"/>
                    </a:lnTo>
                    <a:lnTo>
                      <a:pt x="379" y="1847"/>
                    </a:lnTo>
                    <a:lnTo>
                      <a:pt x="389" y="1857"/>
                    </a:lnTo>
                    <a:lnTo>
                      <a:pt x="389" y="1852"/>
                    </a:lnTo>
                    <a:lnTo>
                      <a:pt x="394" y="1852"/>
                    </a:lnTo>
                    <a:lnTo>
                      <a:pt x="399" y="1857"/>
                    </a:lnTo>
                    <a:lnTo>
                      <a:pt x="418" y="1857"/>
                    </a:lnTo>
                    <a:lnTo>
                      <a:pt x="423" y="1852"/>
                    </a:lnTo>
                    <a:lnTo>
                      <a:pt x="428" y="1847"/>
                    </a:lnTo>
                    <a:lnTo>
                      <a:pt x="437" y="1843"/>
                    </a:lnTo>
                    <a:lnTo>
                      <a:pt x="486" y="1843"/>
                    </a:lnTo>
                    <a:lnTo>
                      <a:pt x="496" y="1833"/>
                    </a:lnTo>
                    <a:lnTo>
                      <a:pt x="510" y="1828"/>
                    </a:lnTo>
                    <a:lnTo>
                      <a:pt x="520" y="1828"/>
                    </a:lnTo>
                    <a:lnTo>
                      <a:pt x="520" y="1770"/>
                    </a:lnTo>
                    <a:lnTo>
                      <a:pt x="525" y="1760"/>
                    </a:lnTo>
                    <a:lnTo>
                      <a:pt x="525" y="1745"/>
                    </a:lnTo>
                    <a:lnTo>
                      <a:pt x="515" y="1745"/>
                    </a:lnTo>
                    <a:lnTo>
                      <a:pt x="506" y="1741"/>
                    </a:lnTo>
                    <a:lnTo>
                      <a:pt x="501" y="1736"/>
                    </a:lnTo>
                    <a:lnTo>
                      <a:pt x="496" y="1731"/>
                    </a:lnTo>
                    <a:lnTo>
                      <a:pt x="496" y="1726"/>
                    </a:lnTo>
                    <a:lnTo>
                      <a:pt x="501" y="1721"/>
                    </a:lnTo>
                    <a:lnTo>
                      <a:pt x="506" y="1706"/>
                    </a:lnTo>
                    <a:lnTo>
                      <a:pt x="506" y="1702"/>
                    </a:lnTo>
                    <a:lnTo>
                      <a:pt x="510" y="1697"/>
                    </a:lnTo>
                    <a:lnTo>
                      <a:pt x="510" y="1682"/>
                    </a:lnTo>
                    <a:lnTo>
                      <a:pt x="501" y="1677"/>
                    </a:lnTo>
                    <a:lnTo>
                      <a:pt x="491" y="1672"/>
                    </a:lnTo>
                    <a:lnTo>
                      <a:pt x="491" y="1668"/>
                    </a:lnTo>
                    <a:lnTo>
                      <a:pt x="486" y="1663"/>
                    </a:lnTo>
                    <a:lnTo>
                      <a:pt x="496" y="1643"/>
                    </a:lnTo>
                    <a:lnTo>
                      <a:pt x="496" y="1638"/>
                    </a:lnTo>
                    <a:lnTo>
                      <a:pt x="501" y="1638"/>
                    </a:lnTo>
                    <a:lnTo>
                      <a:pt x="501" y="1629"/>
                    </a:lnTo>
                    <a:lnTo>
                      <a:pt x="506" y="1624"/>
                    </a:lnTo>
                    <a:lnTo>
                      <a:pt x="535" y="1629"/>
                    </a:lnTo>
                    <a:lnTo>
                      <a:pt x="540" y="1629"/>
                    </a:lnTo>
                    <a:lnTo>
                      <a:pt x="544" y="1624"/>
                    </a:lnTo>
                    <a:lnTo>
                      <a:pt x="549" y="1624"/>
                    </a:lnTo>
                    <a:lnTo>
                      <a:pt x="559" y="1614"/>
                    </a:lnTo>
                    <a:lnTo>
                      <a:pt x="569" y="1609"/>
                    </a:lnTo>
                    <a:lnTo>
                      <a:pt x="578" y="1609"/>
                    </a:lnTo>
                    <a:lnTo>
                      <a:pt x="598" y="1604"/>
                    </a:lnTo>
                    <a:lnTo>
                      <a:pt x="612" y="1600"/>
                    </a:lnTo>
                    <a:lnTo>
                      <a:pt x="617" y="1595"/>
                    </a:lnTo>
                    <a:lnTo>
                      <a:pt x="617" y="1585"/>
                    </a:lnTo>
                    <a:lnTo>
                      <a:pt x="612" y="1580"/>
                    </a:lnTo>
                    <a:lnTo>
                      <a:pt x="612" y="1575"/>
                    </a:lnTo>
                    <a:lnTo>
                      <a:pt x="617" y="1570"/>
                    </a:lnTo>
                    <a:lnTo>
                      <a:pt x="617" y="1561"/>
                    </a:lnTo>
                    <a:lnTo>
                      <a:pt x="622" y="1561"/>
                    </a:lnTo>
                    <a:lnTo>
                      <a:pt x="627" y="1566"/>
                    </a:lnTo>
                    <a:lnTo>
                      <a:pt x="632" y="1566"/>
                    </a:lnTo>
                    <a:lnTo>
                      <a:pt x="632" y="1570"/>
                    </a:lnTo>
                    <a:lnTo>
                      <a:pt x="637" y="1575"/>
                    </a:lnTo>
                    <a:lnTo>
                      <a:pt x="642" y="1570"/>
                    </a:lnTo>
                    <a:lnTo>
                      <a:pt x="646" y="1570"/>
                    </a:lnTo>
                    <a:lnTo>
                      <a:pt x="651" y="1566"/>
                    </a:lnTo>
                    <a:lnTo>
                      <a:pt x="661" y="1566"/>
                    </a:lnTo>
                    <a:lnTo>
                      <a:pt x="671" y="1561"/>
                    </a:lnTo>
                    <a:lnTo>
                      <a:pt x="676" y="1561"/>
                    </a:lnTo>
                    <a:lnTo>
                      <a:pt x="685" y="1566"/>
                    </a:lnTo>
                    <a:lnTo>
                      <a:pt x="690" y="1585"/>
                    </a:lnTo>
                    <a:lnTo>
                      <a:pt x="705" y="1595"/>
                    </a:lnTo>
                    <a:lnTo>
                      <a:pt x="715" y="1590"/>
                    </a:lnTo>
                    <a:lnTo>
                      <a:pt x="719" y="1587"/>
                    </a:lnTo>
                    <a:lnTo>
                      <a:pt x="724" y="1585"/>
                    </a:lnTo>
                    <a:lnTo>
                      <a:pt x="729" y="1585"/>
                    </a:lnTo>
                    <a:lnTo>
                      <a:pt x="734" y="1580"/>
                    </a:lnTo>
                    <a:lnTo>
                      <a:pt x="739" y="1585"/>
                    </a:lnTo>
                    <a:lnTo>
                      <a:pt x="744" y="1590"/>
                    </a:lnTo>
                    <a:lnTo>
                      <a:pt x="744" y="1595"/>
                    </a:lnTo>
                    <a:lnTo>
                      <a:pt x="749" y="1595"/>
                    </a:lnTo>
                    <a:lnTo>
                      <a:pt x="753" y="1604"/>
                    </a:lnTo>
                    <a:lnTo>
                      <a:pt x="758" y="1609"/>
                    </a:lnTo>
                    <a:lnTo>
                      <a:pt x="763" y="1624"/>
                    </a:lnTo>
                    <a:lnTo>
                      <a:pt x="768" y="1629"/>
                    </a:lnTo>
                    <a:lnTo>
                      <a:pt x="768" y="1634"/>
                    </a:lnTo>
                    <a:lnTo>
                      <a:pt x="773" y="1634"/>
                    </a:lnTo>
                    <a:lnTo>
                      <a:pt x="778" y="1629"/>
                    </a:lnTo>
                    <a:lnTo>
                      <a:pt x="783" y="1629"/>
                    </a:lnTo>
                    <a:lnTo>
                      <a:pt x="787" y="1624"/>
                    </a:lnTo>
                    <a:lnTo>
                      <a:pt x="792" y="1624"/>
                    </a:lnTo>
                    <a:lnTo>
                      <a:pt x="797" y="1629"/>
                    </a:lnTo>
                    <a:lnTo>
                      <a:pt x="807" y="1629"/>
                    </a:lnTo>
                    <a:lnTo>
                      <a:pt x="812" y="1634"/>
                    </a:lnTo>
                    <a:lnTo>
                      <a:pt x="836" y="1634"/>
                    </a:lnTo>
                    <a:lnTo>
                      <a:pt x="841" y="1653"/>
                    </a:lnTo>
                    <a:lnTo>
                      <a:pt x="846" y="1663"/>
                    </a:lnTo>
                    <a:lnTo>
                      <a:pt x="846" y="1668"/>
                    </a:lnTo>
                    <a:lnTo>
                      <a:pt x="851" y="1668"/>
                    </a:lnTo>
                    <a:lnTo>
                      <a:pt x="856" y="1672"/>
                    </a:lnTo>
                    <a:lnTo>
                      <a:pt x="865" y="1668"/>
                    </a:lnTo>
                    <a:lnTo>
                      <a:pt x="870" y="1668"/>
                    </a:lnTo>
                    <a:lnTo>
                      <a:pt x="880" y="1663"/>
                    </a:lnTo>
                    <a:lnTo>
                      <a:pt x="894" y="1663"/>
                    </a:lnTo>
                    <a:lnTo>
                      <a:pt x="904" y="1638"/>
                    </a:lnTo>
                    <a:lnTo>
                      <a:pt x="904" y="1614"/>
                    </a:lnTo>
                    <a:close/>
                    <a:moveTo>
                      <a:pt x="909" y="1191"/>
                    </a:moveTo>
                    <a:lnTo>
                      <a:pt x="909" y="1196"/>
                    </a:lnTo>
                    <a:moveTo>
                      <a:pt x="507" y="943"/>
                    </a:moveTo>
                    <a:lnTo>
                      <a:pt x="506" y="948"/>
                    </a:lnTo>
                    <a:lnTo>
                      <a:pt x="501" y="948"/>
                    </a:lnTo>
                    <a:lnTo>
                      <a:pt x="496" y="943"/>
                    </a:lnTo>
                    <a:lnTo>
                      <a:pt x="507" y="943"/>
                    </a:lnTo>
                    <a:close/>
                    <a:moveTo>
                      <a:pt x="841" y="1405"/>
                    </a:moveTo>
                    <a:lnTo>
                      <a:pt x="792" y="1405"/>
                    </a:lnTo>
                    <a:lnTo>
                      <a:pt x="797" y="1410"/>
                    </a:lnTo>
                    <a:lnTo>
                      <a:pt x="826" y="1410"/>
                    </a:lnTo>
                    <a:lnTo>
                      <a:pt x="826" y="1405"/>
                    </a:lnTo>
                    <a:lnTo>
                      <a:pt x="841" y="1405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id="{980C9236-5ECA-D655-6E0B-4E597B8EA9C0}"/>
                </a:ext>
              </a:extLst>
            </p:cNvPr>
            <p:cNvGrpSpPr/>
            <p:nvPr/>
          </p:nvGrpSpPr>
          <p:grpSpPr>
            <a:xfrm>
              <a:off x="1349375" y="4612161"/>
              <a:ext cx="1353358" cy="1372832"/>
              <a:chOff x="1349375" y="4612161"/>
              <a:chExt cx="1353358" cy="1372832"/>
            </a:xfrm>
          </p:grpSpPr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FEB8F7B1-DFCE-FC77-7132-2798CEDC5B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9012" y="4936707"/>
                <a:ext cx="373228" cy="472215"/>
              </a:xfrm>
              <a:custGeom>
                <a:avLst/>
                <a:gdLst>
                  <a:gd name="T0" fmla="*/ 705 w 1322"/>
                  <a:gd name="T1" fmla="*/ 316 h 1667"/>
                  <a:gd name="T2" fmla="*/ 671 w 1322"/>
                  <a:gd name="T3" fmla="*/ 165 h 1667"/>
                  <a:gd name="T4" fmla="*/ 642 w 1322"/>
                  <a:gd name="T5" fmla="*/ 146 h 1667"/>
                  <a:gd name="T6" fmla="*/ 666 w 1322"/>
                  <a:gd name="T7" fmla="*/ 0 h 1667"/>
                  <a:gd name="T8" fmla="*/ 739 w 1322"/>
                  <a:gd name="T9" fmla="*/ 82 h 1667"/>
                  <a:gd name="T10" fmla="*/ 807 w 1322"/>
                  <a:gd name="T11" fmla="*/ 131 h 1667"/>
                  <a:gd name="T12" fmla="*/ 860 w 1322"/>
                  <a:gd name="T13" fmla="*/ 170 h 1667"/>
                  <a:gd name="T14" fmla="*/ 846 w 1322"/>
                  <a:gd name="T15" fmla="*/ 107 h 1667"/>
                  <a:gd name="T16" fmla="*/ 909 w 1322"/>
                  <a:gd name="T17" fmla="*/ 97 h 1667"/>
                  <a:gd name="T18" fmla="*/ 953 w 1322"/>
                  <a:gd name="T19" fmla="*/ 180 h 1667"/>
                  <a:gd name="T20" fmla="*/ 962 w 1322"/>
                  <a:gd name="T21" fmla="*/ 262 h 1667"/>
                  <a:gd name="T22" fmla="*/ 1079 w 1322"/>
                  <a:gd name="T23" fmla="*/ 248 h 1667"/>
                  <a:gd name="T24" fmla="*/ 1181 w 1322"/>
                  <a:gd name="T25" fmla="*/ 345 h 1667"/>
                  <a:gd name="T26" fmla="*/ 1167 w 1322"/>
                  <a:gd name="T27" fmla="*/ 457 h 1667"/>
                  <a:gd name="T28" fmla="*/ 1167 w 1322"/>
                  <a:gd name="T29" fmla="*/ 573 h 1667"/>
                  <a:gd name="T30" fmla="*/ 1264 w 1322"/>
                  <a:gd name="T31" fmla="*/ 695 h 1667"/>
                  <a:gd name="T32" fmla="*/ 1308 w 1322"/>
                  <a:gd name="T33" fmla="*/ 802 h 1667"/>
                  <a:gd name="T34" fmla="*/ 1283 w 1322"/>
                  <a:gd name="T35" fmla="*/ 948 h 1667"/>
                  <a:gd name="T36" fmla="*/ 1181 w 1322"/>
                  <a:gd name="T37" fmla="*/ 914 h 1667"/>
                  <a:gd name="T38" fmla="*/ 1113 w 1322"/>
                  <a:gd name="T39" fmla="*/ 982 h 1667"/>
                  <a:gd name="T40" fmla="*/ 1157 w 1322"/>
                  <a:gd name="T41" fmla="*/ 1171 h 1667"/>
                  <a:gd name="T42" fmla="*/ 1128 w 1322"/>
                  <a:gd name="T43" fmla="*/ 1356 h 1667"/>
                  <a:gd name="T44" fmla="*/ 1084 w 1322"/>
                  <a:gd name="T45" fmla="*/ 1526 h 1667"/>
                  <a:gd name="T46" fmla="*/ 977 w 1322"/>
                  <a:gd name="T47" fmla="*/ 1599 h 1667"/>
                  <a:gd name="T48" fmla="*/ 865 w 1322"/>
                  <a:gd name="T49" fmla="*/ 1589 h 1667"/>
                  <a:gd name="T50" fmla="*/ 768 w 1322"/>
                  <a:gd name="T51" fmla="*/ 1531 h 1667"/>
                  <a:gd name="T52" fmla="*/ 656 w 1322"/>
                  <a:gd name="T53" fmla="*/ 1602 h 1667"/>
                  <a:gd name="T54" fmla="*/ 588 w 1322"/>
                  <a:gd name="T55" fmla="*/ 1633 h 1667"/>
                  <a:gd name="T56" fmla="*/ 525 w 1322"/>
                  <a:gd name="T57" fmla="*/ 1580 h 1667"/>
                  <a:gd name="T58" fmla="*/ 491 w 1322"/>
                  <a:gd name="T59" fmla="*/ 1536 h 1667"/>
                  <a:gd name="T60" fmla="*/ 437 w 1322"/>
                  <a:gd name="T61" fmla="*/ 1512 h 1667"/>
                  <a:gd name="T62" fmla="*/ 374 w 1322"/>
                  <a:gd name="T63" fmla="*/ 1555 h 1667"/>
                  <a:gd name="T64" fmla="*/ 355 w 1322"/>
                  <a:gd name="T65" fmla="*/ 1463 h 1667"/>
                  <a:gd name="T66" fmla="*/ 340 w 1322"/>
                  <a:gd name="T67" fmla="*/ 1254 h 1667"/>
                  <a:gd name="T68" fmla="*/ 311 w 1322"/>
                  <a:gd name="T69" fmla="*/ 1128 h 1667"/>
                  <a:gd name="T70" fmla="*/ 282 w 1322"/>
                  <a:gd name="T71" fmla="*/ 1001 h 1667"/>
                  <a:gd name="T72" fmla="*/ 248 w 1322"/>
                  <a:gd name="T73" fmla="*/ 943 h 1667"/>
                  <a:gd name="T74" fmla="*/ 204 w 1322"/>
                  <a:gd name="T75" fmla="*/ 880 h 1667"/>
                  <a:gd name="T76" fmla="*/ 194 w 1322"/>
                  <a:gd name="T77" fmla="*/ 792 h 1667"/>
                  <a:gd name="T78" fmla="*/ 185 w 1322"/>
                  <a:gd name="T79" fmla="*/ 739 h 1667"/>
                  <a:gd name="T80" fmla="*/ 165 w 1322"/>
                  <a:gd name="T81" fmla="*/ 690 h 1667"/>
                  <a:gd name="T82" fmla="*/ 107 w 1322"/>
                  <a:gd name="T83" fmla="*/ 666 h 1667"/>
                  <a:gd name="T84" fmla="*/ 83 w 1322"/>
                  <a:gd name="T85" fmla="*/ 598 h 1667"/>
                  <a:gd name="T86" fmla="*/ 102 w 1322"/>
                  <a:gd name="T87" fmla="*/ 486 h 1667"/>
                  <a:gd name="T88" fmla="*/ 49 w 1322"/>
                  <a:gd name="T89" fmla="*/ 379 h 1667"/>
                  <a:gd name="T90" fmla="*/ 0 w 1322"/>
                  <a:gd name="T91" fmla="*/ 321 h 1667"/>
                  <a:gd name="T92" fmla="*/ 58 w 1322"/>
                  <a:gd name="T93" fmla="*/ 321 h 1667"/>
                  <a:gd name="T94" fmla="*/ 121 w 1322"/>
                  <a:gd name="T95" fmla="*/ 325 h 1667"/>
                  <a:gd name="T96" fmla="*/ 92 w 1322"/>
                  <a:gd name="T97" fmla="*/ 277 h 1667"/>
                  <a:gd name="T98" fmla="*/ 73 w 1322"/>
                  <a:gd name="T99" fmla="*/ 277 h 1667"/>
                  <a:gd name="T100" fmla="*/ 121 w 1322"/>
                  <a:gd name="T101" fmla="*/ 262 h 1667"/>
                  <a:gd name="T102" fmla="*/ 175 w 1322"/>
                  <a:gd name="T103" fmla="*/ 355 h 1667"/>
                  <a:gd name="T104" fmla="*/ 243 w 1322"/>
                  <a:gd name="T105" fmla="*/ 403 h 1667"/>
                  <a:gd name="T106" fmla="*/ 335 w 1322"/>
                  <a:gd name="T107" fmla="*/ 369 h 1667"/>
                  <a:gd name="T108" fmla="*/ 457 w 1322"/>
                  <a:gd name="T109" fmla="*/ 340 h 1667"/>
                  <a:gd name="T110" fmla="*/ 554 w 1322"/>
                  <a:gd name="T111" fmla="*/ 272 h 1667"/>
                  <a:gd name="T112" fmla="*/ 564 w 1322"/>
                  <a:gd name="T113" fmla="*/ 321 h 1667"/>
                  <a:gd name="T114" fmla="*/ 622 w 1322"/>
                  <a:gd name="T115" fmla="*/ 282 h 1667"/>
                  <a:gd name="T116" fmla="*/ 666 w 1322"/>
                  <a:gd name="T117" fmla="*/ 33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22" h="1667">
                    <a:moveTo>
                      <a:pt x="666" y="347"/>
                    </a:moveTo>
                    <a:lnTo>
                      <a:pt x="671" y="350"/>
                    </a:lnTo>
                    <a:lnTo>
                      <a:pt x="676" y="355"/>
                    </a:lnTo>
                    <a:lnTo>
                      <a:pt x="685" y="359"/>
                    </a:lnTo>
                    <a:lnTo>
                      <a:pt x="700" y="379"/>
                    </a:lnTo>
                    <a:lnTo>
                      <a:pt x="700" y="384"/>
                    </a:lnTo>
                    <a:lnTo>
                      <a:pt x="710" y="394"/>
                    </a:lnTo>
                    <a:lnTo>
                      <a:pt x="715" y="374"/>
                    </a:lnTo>
                    <a:lnTo>
                      <a:pt x="715" y="350"/>
                    </a:lnTo>
                    <a:lnTo>
                      <a:pt x="710" y="335"/>
                    </a:lnTo>
                    <a:lnTo>
                      <a:pt x="710" y="325"/>
                    </a:lnTo>
                    <a:lnTo>
                      <a:pt x="705" y="316"/>
                    </a:lnTo>
                    <a:lnTo>
                      <a:pt x="695" y="301"/>
                    </a:lnTo>
                    <a:lnTo>
                      <a:pt x="690" y="282"/>
                    </a:lnTo>
                    <a:lnTo>
                      <a:pt x="685" y="262"/>
                    </a:lnTo>
                    <a:lnTo>
                      <a:pt x="690" y="253"/>
                    </a:lnTo>
                    <a:lnTo>
                      <a:pt x="690" y="233"/>
                    </a:lnTo>
                    <a:lnTo>
                      <a:pt x="685" y="223"/>
                    </a:lnTo>
                    <a:lnTo>
                      <a:pt x="685" y="199"/>
                    </a:lnTo>
                    <a:lnTo>
                      <a:pt x="681" y="189"/>
                    </a:lnTo>
                    <a:lnTo>
                      <a:pt x="681" y="175"/>
                    </a:lnTo>
                    <a:lnTo>
                      <a:pt x="676" y="170"/>
                    </a:lnTo>
                    <a:lnTo>
                      <a:pt x="671" y="170"/>
                    </a:lnTo>
                    <a:lnTo>
                      <a:pt x="671" y="165"/>
                    </a:lnTo>
                    <a:lnTo>
                      <a:pt x="668" y="163"/>
                    </a:lnTo>
                    <a:lnTo>
                      <a:pt x="666" y="160"/>
                    </a:lnTo>
                    <a:lnTo>
                      <a:pt x="661" y="155"/>
                    </a:lnTo>
                    <a:lnTo>
                      <a:pt x="661" y="150"/>
                    </a:lnTo>
                    <a:lnTo>
                      <a:pt x="656" y="150"/>
                    </a:lnTo>
                    <a:lnTo>
                      <a:pt x="651" y="150"/>
                    </a:lnTo>
                    <a:lnTo>
                      <a:pt x="651" y="155"/>
                    </a:lnTo>
                    <a:lnTo>
                      <a:pt x="646" y="160"/>
                    </a:lnTo>
                    <a:lnTo>
                      <a:pt x="651" y="160"/>
                    </a:lnTo>
                    <a:lnTo>
                      <a:pt x="651" y="165"/>
                    </a:lnTo>
                    <a:lnTo>
                      <a:pt x="642" y="165"/>
                    </a:lnTo>
                    <a:lnTo>
                      <a:pt x="642" y="146"/>
                    </a:lnTo>
                    <a:lnTo>
                      <a:pt x="637" y="136"/>
                    </a:lnTo>
                    <a:lnTo>
                      <a:pt x="637" y="116"/>
                    </a:lnTo>
                    <a:lnTo>
                      <a:pt x="642" y="102"/>
                    </a:lnTo>
                    <a:lnTo>
                      <a:pt x="646" y="73"/>
                    </a:lnTo>
                    <a:lnTo>
                      <a:pt x="651" y="68"/>
                    </a:lnTo>
                    <a:lnTo>
                      <a:pt x="656" y="53"/>
                    </a:lnTo>
                    <a:lnTo>
                      <a:pt x="661" y="34"/>
                    </a:lnTo>
                    <a:lnTo>
                      <a:pt x="666" y="24"/>
                    </a:lnTo>
                    <a:lnTo>
                      <a:pt x="666" y="10"/>
                    </a:lnTo>
                    <a:lnTo>
                      <a:pt x="661" y="5"/>
                    </a:lnTo>
                    <a:lnTo>
                      <a:pt x="661" y="0"/>
                    </a:lnTo>
                    <a:lnTo>
                      <a:pt x="666" y="0"/>
                    </a:lnTo>
                    <a:lnTo>
                      <a:pt x="666" y="5"/>
                    </a:lnTo>
                    <a:lnTo>
                      <a:pt x="671" y="10"/>
                    </a:lnTo>
                    <a:lnTo>
                      <a:pt x="676" y="29"/>
                    </a:lnTo>
                    <a:lnTo>
                      <a:pt x="676" y="39"/>
                    </a:lnTo>
                    <a:lnTo>
                      <a:pt x="685" y="44"/>
                    </a:lnTo>
                    <a:lnTo>
                      <a:pt x="690" y="53"/>
                    </a:lnTo>
                    <a:lnTo>
                      <a:pt x="695" y="58"/>
                    </a:lnTo>
                    <a:lnTo>
                      <a:pt x="710" y="68"/>
                    </a:lnTo>
                    <a:lnTo>
                      <a:pt x="724" y="78"/>
                    </a:lnTo>
                    <a:lnTo>
                      <a:pt x="729" y="78"/>
                    </a:lnTo>
                    <a:lnTo>
                      <a:pt x="734" y="82"/>
                    </a:lnTo>
                    <a:lnTo>
                      <a:pt x="739" y="82"/>
                    </a:lnTo>
                    <a:lnTo>
                      <a:pt x="758" y="78"/>
                    </a:lnTo>
                    <a:lnTo>
                      <a:pt x="763" y="78"/>
                    </a:lnTo>
                    <a:lnTo>
                      <a:pt x="778" y="82"/>
                    </a:lnTo>
                    <a:lnTo>
                      <a:pt x="783" y="87"/>
                    </a:lnTo>
                    <a:lnTo>
                      <a:pt x="787" y="92"/>
                    </a:lnTo>
                    <a:lnTo>
                      <a:pt x="817" y="92"/>
                    </a:lnTo>
                    <a:lnTo>
                      <a:pt x="812" y="97"/>
                    </a:lnTo>
                    <a:lnTo>
                      <a:pt x="807" y="102"/>
                    </a:lnTo>
                    <a:lnTo>
                      <a:pt x="802" y="102"/>
                    </a:lnTo>
                    <a:lnTo>
                      <a:pt x="802" y="121"/>
                    </a:lnTo>
                    <a:lnTo>
                      <a:pt x="807" y="126"/>
                    </a:lnTo>
                    <a:lnTo>
                      <a:pt x="807" y="131"/>
                    </a:lnTo>
                    <a:lnTo>
                      <a:pt x="812" y="131"/>
                    </a:lnTo>
                    <a:lnTo>
                      <a:pt x="817" y="141"/>
                    </a:lnTo>
                    <a:lnTo>
                      <a:pt x="821" y="141"/>
                    </a:lnTo>
                    <a:lnTo>
                      <a:pt x="821" y="146"/>
                    </a:lnTo>
                    <a:lnTo>
                      <a:pt x="826" y="155"/>
                    </a:lnTo>
                    <a:lnTo>
                      <a:pt x="831" y="160"/>
                    </a:lnTo>
                    <a:lnTo>
                      <a:pt x="836" y="160"/>
                    </a:lnTo>
                    <a:lnTo>
                      <a:pt x="841" y="165"/>
                    </a:lnTo>
                    <a:lnTo>
                      <a:pt x="846" y="160"/>
                    </a:lnTo>
                    <a:lnTo>
                      <a:pt x="851" y="165"/>
                    </a:lnTo>
                    <a:lnTo>
                      <a:pt x="855" y="165"/>
                    </a:lnTo>
                    <a:lnTo>
                      <a:pt x="860" y="170"/>
                    </a:lnTo>
                    <a:lnTo>
                      <a:pt x="870" y="170"/>
                    </a:lnTo>
                    <a:lnTo>
                      <a:pt x="870" y="165"/>
                    </a:lnTo>
                    <a:lnTo>
                      <a:pt x="875" y="155"/>
                    </a:lnTo>
                    <a:lnTo>
                      <a:pt x="875" y="150"/>
                    </a:lnTo>
                    <a:lnTo>
                      <a:pt x="870" y="136"/>
                    </a:lnTo>
                    <a:lnTo>
                      <a:pt x="870" y="131"/>
                    </a:lnTo>
                    <a:lnTo>
                      <a:pt x="865" y="126"/>
                    </a:lnTo>
                    <a:lnTo>
                      <a:pt x="860" y="121"/>
                    </a:lnTo>
                    <a:lnTo>
                      <a:pt x="855" y="121"/>
                    </a:lnTo>
                    <a:lnTo>
                      <a:pt x="855" y="112"/>
                    </a:lnTo>
                    <a:lnTo>
                      <a:pt x="851" y="112"/>
                    </a:lnTo>
                    <a:lnTo>
                      <a:pt x="846" y="107"/>
                    </a:lnTo>
                    <a:lnTo>
                      <a:pt x="842" y="109"/>
                    </a:lnTo>
                    <a:lnTo>
                      <a:pt x="837" y="113"/>
                    </a:lnTo>
                    <a:lnTo>
                      <a:pt x="836" y="116"/>
                    </a:lnTo>
                    <a:lnTo>
                      <a:pt x="831" y="116"/>
                    </a:lnTo>
                    <a:lnTo>
                      <a:pt x="836" y="112"/>
                    </a:lnTo>
                    <a:lnTo>
                      <a:pt x="846" y="102"/>
                    </a:lnTo>
                    <a:lnTo>
                      <a:pt x="860" y="87"/>
                    </a:lnTo>
                    <a:lnTo>
                      <a:pt x="865" y="82"/>
                    </a:lnTo>
                    <a:lnTo>
                      <a:pt x="899" y="82"/>
                    </a:lnTo>
                    <a:lnTo>
                      <a:pt x="904" y="92"/>
                    </a:lnTo>
                    <a:lnTo>
                      <a:pt x="904" y="97"/>
                    </a:lnTo>
                    <a:lnTo>
                      <a:pt x="909" y="97"/>
                    </a:lnTo>
                    <a:lnTo>
                      <a:pt x="909" y="102"/>
                    </a:lnTo>
                    <a:lnTo>
                      <a:pt x="919" y="102"/>
                    </a:lnTo>
                    <a:lnTo>
                      <a:pt x="933" y="107"/>
                    </a:lnTo>
                    <a:lnTo>
                      <a:pt x="938" y="112"/>
                    </a:lnTo>
                    <a:lnTo>
                      <a:pt x="928" y="126"/>
                    </a:lnTo>
                    <a:lnTo>
                      <a:pt x="943" y="141"/>
                    </a:lnTo>
                    <a:lnTo>
                      <a:pt x="953" y="146"/>
                    </a:lnTo>
                    <a:lnTo>
                      <a:pt x="958" y="150"/>
                    </a:lnTo>
                    <a:lnTo>
                      <a:pt x="967" y="160"/>
                    </a:lnTo>
                    <a:lnTo>
                      <a:pt x="972" y="175"/>
                    </a:lnTo>
                    <a:lnTo>
                      <a:pt x="958" y="175"/>
                    </a:lnTo>
                    <a:lnTo>
                      <a:pt x="953" y="180"/>
                    </a:lnTo>
                    <a:lnTo>
                      <a:pt x="948" y="194"/>
                    </a:lnTo>
                    <a:lnTo>
                      <a:pt x="943" y="199"/>
                    </a:lnTo>
                    <a:lnTo>
                      <a:pt x="928" y="199"/>
                    </a:lnTo>
                    <a:lnTo>
                      <a:pt x="914" y="209"/>
                    </a:lnTo>
                    <a:lnTo>
                      <a:pt x="904" y="219"/>
                    </a:lnTo>
                    <a:lnTo>
                      <a:pt x="899" y="228"/>
                    </a:lnTo>
                    <a:lnTo>
                      <a:pt x="909" y="233"/>
                    </a:lnTo>
                    <a:lnTo>
                      <a:pt x="924" y="228"/>
                    </a:lnTo>
                    <a:lnTo>
                      <a:pt x="928" y="228"/>
                    </a:lnTo>
                    <a:lnTo>
                      <a:pt x="938" y="233"/>
                    </a:lnTo>
                    <a:lnTo>
                      <a:pt x="953" y="248"/>
                    </a:lnTo>
                    <a:lnTo>
                      <a:pt x="962" y="262"/>
                    </a:lnTo>
                    <a:lnTo>
                      <a:pt x="977" y="272"/>
                    </a:lnTo>
                    <a:lnTo>
                      <a:pt x="987" y="272"/>
                    </a:lnTo>
                    <a:lnTo>
                      <a:pt x="1001" y="267"/>
                    </a:lnTo>
                    <a:lnTo>
                      <a:pt x="1011" y="267"/>
                    </a:lnTo>
                    <a:lnTo>
                      <a:pt x="1021" y="272"/>
                    </a:lnTo>
                    <a:lnTo>
                      <a:pt x="1031" y="267"/>
                    </a:lnTo>
                    <a:lnTo>
                      <a:pt x="1035" y="257"/>
                    </a:lnTo>
                    <a:lnTo>
                      <a:pt x="1040" y="253"/>
                    </a:lnTo>
                    <a:lnTo>
                      <a:pt x="1055" y="248"/>
                    </a:lnTo>
                    <a:lnTo>
                      <a:pt x="1065" y="257"/>
                    </a:lnTo>
                    <a:lnTo>
                      <a:pt x="1074" y="253"/>
                    </a:lnTo>
                    <a:lnTo>
                      <a:pt x="1079" y="248"/>
                    </a:lnTo>
                    <a:lnTo>
                      <a:pt x="1089" y="248"/>
                    </a:lnTo>
                    <a:lnTo>
                      <a:pt x="1103" y="253"/>
                    </a:lnTo>
                    <a:lnTo>
                      <a:pt x="1113" y="267"/>
                    </a:lnTo>
                    <a:lnTo>
                      <a:pt x="1108" y="272"/>
                    </a:lnTo>
                    <a:lnTo>
                      <a:pt x="1108" y="277"/>
                    </a:lnTo>
                    <a:lnTo>
                      <a:pt x="1113" y="282"/>
                    </a:lnTo>
                    <a:lnTo>
                      <a:pt x="1123" y="287"/>
                    </a:lnTo>
                    <a:lnTo>
                      <a:pt x="1137" y="301"/>
                    </a:lnTo>
                    <a:lnTo>
                      <a:pt x="1152" y="316"/>
                    </a:lnTo>
                    <a:lnTo>
                      <a:pt x="1167" y="325"/>
                    </a:lnTo>
                    <a:lnTo>
                      <a:pt x="1171" y="330"/>
                    </a:lnTo>
                    <a:lnTo>
                      <a:pt x="1181" y="345"/>
                    </a:lnTo>
                    <a:lnTo>
                      <a:pt x="1186" y="350"/>
                    </a:lnTo>
                    <a:lnTo>
                      <a:pt x="1201" y="359"/>
                    </a:lnTo>
                    <a:lnTo>
                      <a:pt x="1210" y="374"/>
                    </a:lnTo>
                    <a:lnTo>
                      <a:pt x="1215" y="394"/>
                    </a:lnTo>
                    <a:lnTo>
                      <a:pt x="1220" y="408"/>
                    </a:lnTo>
                    <a:lnTo>
                      <a:pt x="1215" y="413"/>
                    </a:lnTo>
                    <a:lnTo>
                      <a:pt x="1205" y="418"/>
                    </a:lnTo>
                    <a:lnTo>
                      <a:pt x="1191" y="428"/>
                    </a:lnTo>
                    <a:lnTo>
                      <a:pt x="1181" y="437"/>
                    </a:lnTo>
                    <a:lnTo>
                      <a:pt x="1162" y="442"/>
                    </a:lnTo>
                    <a:lnTo>
                      <a:pt x="1157" y="452"/>
                    </a:lnTo>
                    <a:lnTo>
                      <a:pt x="1167" y="457"/>
                    </a:lnTo>
                    <a:lnTo>
                      <a:pt x="1167" y="466"/>
                    </a:lnTo>
                    <a:lnTo>
                      <a:pt x="1176" y="476"/>
                    </a:lnTo>
                    <a:lnTo>
                      <a:pt x="1181" y="481"/>
                    </a:lnTo>
                    <a:lnTo>
                      <a:pt x="1191" y="496"/>
                    </a:lnTo>
                    <a:lnTo>
                      <a:pt x="1196" y="510"/>
                    </a:lnTo>
                    <a:lnTo>
                      <a:pt x="1191" y="515"/>
                    </a:lnTo>
                    <a:lnTo>
                      <a:pt x="1191" y="539"/>
                    </a:lnTo>
                    <a:lnTo>
                      <a:pt x="1186" y="549"/>
                    </a:lnTo>
                    <a:lnTo>
                      <a:pt x="1181" y="554"/>
                    </a:lnTo>
                    <a:lnTo>
                      <a:pt x="1167" y="554"/>
                    </a:lnTo>
                    <a:lnTo>
                      <a:pt x="1162" y="564"/>
                    </a:lnTo>
                    <a:lnTo>
                      <a:pt x="1167" y="573"/>
                    </a:lnTo>
                    <a:lnTo>
                      <a:pt x="1167" y="603"/>
                    </a:lnTo>
                    <a:lnTo>
                      <a:pt x="1176" y="612"/>
                    </a:lnTo>
                    <a:lnTo>
                      <a:pt x="1186" y="622"/>
                    </a:lnTo>
                    <a:lnTo>
                      <a:pt x="1191" y="612"/>
                    </a:lnTo>
                    <a:lnTo>
                      <a:pt x="1205" y="627"/>
                    </a:lnTo>
                    <a:lnTo>
                      <a:pt x="1220" y="637"/>
                    </a:lnTo>
                    <a:lnTo>
                      <a:pt x="1240" y="641"/>
                    </a:lnTo>
                    <a:lnTo>
                      <a:pt x="1254" y="656"/>
                    </a:lnTo>
                    <a:lnTo>
                      <a:pt x="1259" y="666"/>
                    </a:lnTo>
                    <a:lnTo>
                      <a:pt x="1254" y="671"/>
                    </a:lnTo>
                    <a:lnTo>
                      <a:pt x="1259" y="680"/>
                    </a:lnTo>
                    <a:lnTo>
                      <a:pt x="1264" y="695"/>
                    </a:lnTo>
                    <a:lnTo>
                      <a:pt x="1274" y="705"/>
                    </a:lnTo>
                    <a:lnTo>
                      <a:pt x="1288" y="709"/>
                    </a:lnTo>
                    <a:lnTo>
                      <a:pt x="1308" y="709"/>
                    </a:lnTo>
                    <a:lnTo>
                      <a:pt x="1322" y="714"/>
                    </a:lnTo>
                    <a:lnTo>
                      <a:pt x="1322" y="724"/>
                    </a:lnTo>
                    <a:lnTo>
                      <a:pt x="1317" y="734"/>
                    </a:lnTo>
                    <a:lnTo>
                      <a:pt x="1308" y="739"/>
                    </a:lnTo>
                    <a:lnTo>
                      <a:pt x="1298" y="748"/>
                    </a:lnTo>
                    <a:lnTo>
                      <a:pt x="1293" y="763"/>
                    </a:lnTo>
                    <a:lnTo>
                      <a:pt x="1298" y="773"/>
                    </a:lnTo>
                    <a:lnTo>
                      <a:pt x="1303" y="782"/>
                    </a:lnTo>
                    <a:lnTo>
                      <a:pt x="1308" y="802"/>
                    </a:lnTo>
                    <a:lnTo>
                      <a:pt x="1308" y="812"/>
                    </a:lnTo>
                    <a:lnTo>
                      <a:pt x="1303" y="826"/>
                    </a:lnTo>
                    <a:lnTo>
                      <a:pt x="1303" y="836"/>
                    </a:lnTo>
                    <a:lnTo>
                      <a:pt x="1301" y="836"/>
                    </a:lnTo>
                    <a:lnTo>
                      <a:pt x="1298" y="860"/>
                    </a:lnTo>
                    <a:lnTo>
                      <a:pt x="1283" y="875"/>
                    </a:lnTo>
                    <a:lnTo>
                      <a:pt x="1278" y="880"/>
                    </a:lnTo>
                    <a:lnTo>
                      <a:pt x="1274" y="889"/>
                    </a:lnTo>
                    <a:lnTo>
                      <a:pt x="1278" y="899"/>
                    </a:lnTo>
                    <a:lnTo>
                      <a:pt x="1288" y="914"/>
                    </a:lnTo>
                    <a:lnTo>
                      <a:pt x="1283" y="923"/>
                    </a:lnTo>
                    <a:lnTo>
                      <a:pt x="1283" y="948"/>
                    </a:lnTo>
                    <a:lnTo>
                      <a:pt x="1269" y="953"/>
                    </a:lnTo>
                    <a:lnTo>
                      <a:pt x="1259" y="948"/>
                    </a:lnTo>
                    <a:lnTo>
                      <a:pt x="1249" y="938"/>
                    </a:lnTo>
                    <a:lnTo>
                      <a:pt x="1240" y="938"/>
                    </a:lnTo>
                    <a:lnTo>
                      <a:pt x="1235" y="948"/>
                    </a:lnTo>
                    <a:lnTo>
                      <a:pt x="1230" y="953"/>
                    </a:lnTo>
                    <a:lnTo>
                      <a:pt x="1210" y="953"/>
                    </a:lnTo>
                    <a:lnTo>
                      <a:pt x="1201" y="948"/>
                    </a:lnTo>
                    <a:lnTo>
                      <a:pt x="1201" y="938"/>
                    </a:lnTo>
                    <a:lnTo>
                      <a:pt x="1196" y="928"/>
                    </a:lnTo>
                    <a:lnTo>
                      <a:pt x="1191" y="923"/>
                    </a:lnTo>
                    <a:lnTo>
                      <a:pt x="1181" y="914"/>
                    </a:lnTo>
                    <a:lnTo>
                      <a:pt x="1162" y="904"/>
                    </a:lnTo>
                    <a:lnTo>
                      <a:pt x="1147" y="899"/>
                    </a:lnTo>
                    <a:lnTo>
                      <a:pt x="1133" y="899"/>
                    </a:lnTo>
                    <a:lnTo>
                      <a:pt x="1128" y="904"/>
                    </a:lnTo>
                    <a:lnTo>
                      <a:pt x="1118" y="923"/>
                    </a:lnTo>
                    <a:lnTo>
                      <a:pt x="1108" y="933"/>
                    </a:lnTo>
                    <a:lnTo>
                      <a:pt x="1108" y="943"/>
                    </a:lnTo>
                    <a:lnTo>
                      <a:pt x="1113" y="953"/>
                    </a:lnTo>
                    <a:lnTo>
                      <a:pt x="1118" y="957"/>
                    </a:lnTo>
                    <a:lnTo>
                      <a:pt x="1123" y="967"/>
                    </a:lnTo>
                    <a:lnTo>
                      <a:pt x="1118" y="977"/>
                    </a:lnTo>
                    <a:lnTo>
                      <a:pt x="1113" y="982"/>
                    </a:lnTo>
                    <a:lnTo>
                      <a:pt x="1113" y="1006"/>
                    </a:lnTo>
                    <a:lnTo>
                      <a:pt x="1118" y="1021"/>
                    </a:lnTo>
                    <a:lnTo>
                      <a:pt x="1113" y="1035"/>
                    </a:lnTo>
                    <a:lnTo>
                      <a:pt x="1099" y="1064"/>
                    </a:lnTo>
                    <a:lnTo>
                      <a:pt x="1079" y="1089"/>
                    </a:lnTo>
                    <a:lnTo>
                      <a:pt x="1089" y="1103"/>
                    </a:lnTo>
                    <a:lnTo>
                      <a:pt x="1108" y="1123"/>
                    </a:lnTo>
                    <a:lnTo>
                      <a:pt x="1123" y="1132"/>
                    </a:lnTo>
                    <a:lnTo>
                      <a:pt x="1137" y="1137"/>
                    </a:lnTo>
                    <a:lnTo>
                      <a:pt x="1152" y="1147"/>
                    </a:lnTo>
                    <a:lnTo>
                      <a:pt x="1162" y="1166"/>
                    </a:lnTo>
                    <a:lnTo>
                      <a:pt x="1157" y="1171"/>
                    </a:lnTo>
                    <a:lnTo>
                      <a:pt x="1142" y="1181"/>
                    </a:lnTo>
                    <a:lnTo>
                      <a:pt x="1137" y="1191"/>
                    </a:lnTo>
                    <a:lnTo>
                      <a:pt x="1137" y="1254"/>
                    </a:lnTo>
                    <a:lnTo>
                      <a:pt x="1142" y="1269"/>
                    </a:lnTo>
                    <a:lnTo>
                      <a:pt x="1152" y="1283"/>
                    </a:lnTo>
                    <a:lnTo>
                      <a:pt x="1162" y="1293"/>
                    </a:lnTo>
                    <a:lnTo>
                      <a:pt x="1167" y="1307"/>
                    </a:lnTo>
                    <a:lnTo>
                      <a:pt x="1167" y="1317"/>
                    </a:lnTo>
                    <a:lnTo>
                      <a:pt x="1162" y="1327"/>
                    </a:lnTo>
                    <a:lnTo>
                      <a:pt x="1152" y="1337"/>
                    </a:lnTo>
                    <a:lnTo>
                      <a:pt x="1147" y="1351"/>
                    </a:lnTo>
                    <a:lnTo>
                      <a:pt x="1128" y="1356"/>
                    </a:lnTo>
                    <a:lnTo>
                      <a:pt x="1113" y="1351"/>
                    </a:lnTo>
                    <a:lnTo>
                      <a:pt x="1103" y="1361"/>
                    </a:lnTo>
                    <a:lnTo>
                      <a:pt x="1084" y="1361"/>
                    </a:lnTo>
                    <a:lnTo>
                      <a:pt x="1065" y="1356"/>
                    </a:lnTo>
                    <a:lnTo>
                      <a:pt x="1050" y="1351"/>
                    </a:lnTo>
                    <a:lnTo>
                      <a:pt x="1065" y="1434"/>
                    </a:lnTo>
                    <a:lnTo>
                      <a:pt x="1069" y="1453"/>
                    </a:lnTo>
                    <a:lnTo>
                      <a:pt x="1074" y="1478"/>
                    </a:lnTo>
                    <a:lnTo>
                      <a:pt x="1084" y="1507"/>
                    </a:lnTo>
                    <a:lnTo>
                      <a:pt x="1099" y="1521"/>
                    </a:lnTo>
                    <a:lnTo>
                      <a:pt x="1094" y="1521"/>
                    </a:lnTo>
                    <a:lnTo>
                      <a:pt x="1084" y="1526"/>
                    </a:lnTo>
                    <a:lnTo>
                      <a:pt x="1074" y="1526"/>
                    </a:lnTo>
                    <a:lnTo>
                      <a:pt x="1060" y="1516"/>
                    </a:lnTo>
                    <a:lnTo>
                      <a:pt x="1031" y="1516"/>
                    </a:lnTo>
                    <a:lnTo>
                      <a:pt x="1026" y="1526"/>
                    </a:lnTo>
                    <a:lnTo>
                      <a:pt x="1031" y="1546"/>
                    </a:lnTo>
                    <a:lnTo>
                      <a:pt x="1035" y="1560"/>
                    </a:lnTo>
                    <a:lnTo>
                      <a:pt x="1035" y="1565"/>
                    </a:lnTo>
                    <a:lnTo>
                      <a:pt x="1026" y="1575"/>
                    </a:lnTo>
                    <a:lnTo>
                      <a:pt x="1016" y="1584"/>
                    </a:lnTo>
                    <a:lnTo>
                      <a:pt x="1011" y="1584"/>
                    </a:lnTo>
                    <a:lnTo>
                      <a:pt x="1001" y="1589"/>
                    </a:lnTo>
                    <a:lnTo>
                      <a:pt x="977" y="1599"/>
                    </a:lnTo>
                    <a:lnTo>
                      <a:pt x="967" y="1604"/>
                    </a:lnTo>
                    <a:lnTo>
                      <a:pt x="962" y="1599"/>
                    </a:lnTo>
                    <a:lnTo>
                      <a:pt x="958" y="1589"/>
                    </a:lnTo>
                    <a:lnTo>
                      <a:pt x="948" y="1584"/>
                    </a:lnTo>
                    <a:lnTo>
                      <a:pt x="933" y="1599"/>
                    </a:lnTo>
                    <a:lnTo>
                      <a:pt x="914" y="1604"/>
                    </a:lnTo>
                    <a:lnTo>
                      <a:pt x="899" y="1609"/>
                    </a:lnTo>
                    <a:lnTo>
                      <a:pt x="885" y="1599"/>
                    </a:lnTo>
                    <a:lnTo>
                      <a:pt x="880" y="1599"/>
                    </a:lnTo>
                    <a:lnTo>
                      <a:pt x="870" y="1604"/>
                    </a:lnTo>
                    <a:lnTo>
                      <a:pt x="860" y="1604"/>
                    </a:lnTo>
                    <a:lnTo>
                      <a:pt x="865" y="1589"/>
                    </a:lnTo>
                    <a:lnTo>
                      <a:pt x="860" y="1584"/>
                    </a:lnTo>
                    <a:lnTo>
                      <a:pt x="860" y="1565"/>
                    </a:lnTo>
                    <a:lnTo>
                      <a:pt x="851" y="1555"/>
                    </a:lnTo>
                    <a:lnTo>
                      <a:pt x="836" y="1550"/>
                    </a:lnTo>
                    <a:lnTo>
                      <a:pt x="826" y="1541"/>
                    </a:lnTo>
                    <a:lnTo>
                      <a:pt x="821" y="1521"/>
                    </a:lnTo>
                    <a:lnTo>
                      <a:pt x="812" y="1507"/>
                    </a:lnTo>
                    <a:lnTo>
                      <a:pt x="797" y="1502"/>
                    </a:lnTo>
                    <a:lnTo>
                      <a:pt x="783" y="1502"/>
                    </a:lnTo>
                    <a:lnTo>
                      <a:pt x="773" y="1507"/>
                    </a:lnTo>
                    <a:lnTo>
                      <a:pt x="773" y="1521"/>
                    </a:lnTo>
                    <a:lnTo>
                      <a:pt x="768" y="1531"/>
                    </a:lnTo>
                    <a:lnTo>
                      <a:pt x="758" y="1541"/>
                    </a:lnTo>
                    <a:lnTo>
                      <a:pt x="744" y="1550"/>
                    </a:lnTo>
                    <a:lnTo>
                      <a:pt x="734" y="1550"/>
                    </a:lnTo>
                    <a:lnTo>
                      <a:pt x="724" y="1546"/>
                    </a:lnTo>
                    <a:lnTo>
                      <a:pt x="715" y="1541"/>
                    </a:lnTo>
                    <a:lnTo>
                      <a:pt x="705" y="1536"/>
                    </a:lnTo>
                    <a:lnTo>
                      <a:pt x="690" y="1550"/>
                    </a:lnTo>
                    <a:lnTo>
                      <a:pt x="690" y="1580"/>
                    </a:lnTo>
                    <a:lnTo>
                      <a:pt x="681" y="1594"/>
                    </a:lnTo>
                    <a:lnTo>
                      <a:pt x="671" y="1599"/>
                    </a:lnTo>
                    <a:lnTo>
                      <a:pt x="656" y="1604"/>
                    </a:lnTo>
                    <a:lnTo>
                      <a:pt x="656" y="1602"/>
                    </a:lnTo>
                    <a:lnTo>
                      <a:pt x="651" y="1604"/>
                    </a:lnTo>
                    <a:lnTo>
                      <a:pt x="642" y="1623"/>
                    </a:lnTo>
                    <a:lnTo>
                      <a:pt x="627" y="1638"/>
                    </a:lnTo>
                    <a:lnTo>
                      <a:pt x="612" y="1653"/>
                    </a:lnTo>
                    <a:lnTo>
                      <a:pt x="608" y="1667"/>
                    </a:lnTo>
                    <a:lnTo>
                      <a:pt x="603" y="1667"/>
                    </a:lnTo>
                    <a:lnTo>
                      <a:pt x="603" y="1657"/>
                    </a:lnTo>
                    <a:lnTo>
                      <a:pt x="598" y="1653"/>
                    </a:lnTo>
                    <a:lnTo>
                      <a:pt x="598" y="1648"/>
                    </a:lnTo>
                    <a:lnTo>
                      <a:pt x="593" y="1643"/>
                    </a:lnTo>
                    <a:lnTo>
                      <a:pt x="593" y="1633"/>
                    </a:lnTo>
                    <a:lnTo>
                      <a:pt x="588" y="1633"/>
                    </a:lnTo>
                    <a:lnTo>
                      <a:pt x="588" y="1628"/>
                    </a:lnTo>
                    <a:lnTo>
                      <a:pt x="583" y="1628"/>
                    </a:lnTo>
                    <a:lnTo>
                      <a:pt x="583" y="1614"/>
                    </a:lnTo>
                    <a:lnTo>
                      <a:pt x="578" y="1609"/>
                    </a:lnTo>
                    <a:lnTo>
                      <a:pt x="544" y="1609"/>
                    </a:lnTo>
                    <a:lnTo>
                      <a:pt x="544" y="1604"/>
                    </a:lnTo>
                    <a:lnTo>
                      <a:pt x="540" y="1604"/>
                    </a:lnTo>
                    <a:lnTo>
                      <a:pt x="540" y="1599"/>
                    </a:lnTo>
                    <a:lnTo>
                      <a:pt x="535" y="1599"/>
                    </a:lnTo>
                    <a:lnTo>
                      <a:pt x="535" y="1589"/>
                    </a:lnTo>
                    <a:lnTo>
                      <a:pt x="530" y="1584"/>
                    </a:lnTo>
                    <a:lnTo>
                      <a:pt x="525" y="1580"/>
                    </a:lnTo>
                    <a:lnTo>
                      <a:pt x="525" y="1575"/>
                    </a:lnTo>
                    <a:lnTo>
                      <a:pt x="515" y="1575"/>
                    </a:lnTo>
                    <a:lnTo>
                      <a:pt x="515" y="1570"/>
                    </a:lnTo>
                    <a:lnTo>
                      <a:pt x="510" y="1570"/>
                    </a:lnTo>
                    <a:lnTo>
                      <a:pt x="510" y="1565"/>
                    </a:lnTo>
                    <a:lnTo>
                      <a:pt x="505" y="1565"/>
                    </a:lnTo>
                    <a:lnTo>
                      <a:pt x="505" y="1560"/>
                    </a:lnTo>
                    <a:lnTo>
                      <a:pt x="501" y="1555"/>
                    </a:lnTo>
                    <a:lnTo>
                      <a:pt x="496" y="1555"/>
                    </a:lnTo>
                    <a:lnTo>
                      <a:pt x="496" y="1541"/>
                    </a:lnTo>
                    <a:lnTo>
                      <a:pt x="491" y="1541"/>
                    </a:lnTo>
                    <a:lnTo>
                      <a:pt x="491" y="1536"/>
                    </a:lnTo>
                    <a:lnTo>
                      <a:pt x="486" y="1531"/>
                    </a:lnTo>
                    <a:lnTo>
                      <a:pt x="481" y="1526"/>
                    </a:lnTo>
                    <a:lnTo>
                      <a:pt x="471" y="1526"/>
                    </a:lnTo>
                    <a:lnTo>
                      <a:pt x="471" y="1521"/>
                    </a:lnTo>
                    <a:lnTo>
                      <a:pt x="467" y="1521"/>
                    </a:lnTo>
                    <a:lnTo>
                      <a:pt x="467" y="1516"/>
                    </a:lnTo>
                    <a:lnTo>
                      <a:pt x="457" y="1516"/>
                    </a:lnTo>
                    <a:lnTo>
                      <a:pt x="452" y="1512"/>
                    </a:lnTo>
                    <a:lnTo>
                      <a:pt x="447" y="1512"/>
                    </a:lnTo>
                    <a:lnTo>
                      <a:pt x="447" y="1507"/>
                    </a:lnTo>
                    <a:lnTo>
                      <a:pt x="437" y="1507"/>
                    </a:lnTo>
                    <a:lnTo>
                      <a:pt x="437" y="1512"/>
                    </a:lnTo>
                    <a:lnTo>
                      <a:pt x="433" y="1516"/>
                    </a:lnTo>
                    <a:lnTo>
                      <a:pt x="428" y="1521"/>
                    </a:lnTo>
                    <a:lnTo>
                      <a:pt x="413" y="1521"/>
                    </a:lnTo>
                    <a:lnTo>
                      <a:pt x="408" y="1526"/>
                    </a:lnTo>
                    <a:lnTo>
                      <a:pt x="403" y="1526"/>
                    </a:lnTo>
                    <a:lnTo>
                      <a:pt x="399" y="1531"/>
                    </a:lnTo>
                    <a:lnTo>
                      <a:pt x="394" y="1536"/>
                    </a:lnTo>
                    <a:lnTo>
                      <a:pt x="389" y="1541"/>
                    </a:lnTo>
                    <a:lnTo>
                      <a:pt x="384" y="1541"/>
                    </a:lnTo>
                    <a:lnTo>
                      <a:pt x="384" y="1546"/>
                    </a:lnTo>
                    <a:lnTo>
                      <a:pt x="374" y="1550"/>
                    </a:lnTo>
                    <a:lnTo>
                      <a:pt x="374" y="1555"/>
                    </a:lnTo>
                    <a:lnTo>
                      <a:pt x="369" y="1550"/>
                    </a:lnTo>
                    <a:lnTo>
                      <a:pt x="365" y="1541"/>
                    </a:lnTo>
                    <a:lnTo>
                      <a:pt x="360" y="1536"/>
                    </a:lnTo>
                    <a:lnTo>
                      <a:pt x="360" y="1521"/>
                    </a:lnTo>
                    <a:lnTo>
                      <a:pt x="365" y="1507"/>
                    </a:lnTo>
                    <a:lnTo>
                      <a:pt x="365" y="1497"/>
                    </a:lnTo>
                    <a:lnTo>
                      <a:pt x="369" y="1487"/>
                    </a:lnTo>
                    <a:lnTo>
                      <a:pt x="365" y="1482"/>
                    </a:lnTo>
                    <a:lnTo>
                      <a:pt x="365" y="1473"/>
                    </a:lnTo>
                    <a:lnTo>
                      <a:pt x="360" y="1463"/>
                    </a:lnTo>
                    <a:lnTo>
                      <a:pt x="360" y="1458"/>
                    </a:lnTo>
                    <a:lnTo>
                      <a:pt x="355" y="1463"/>
                    </a:lnTo>
                    <a:lnTo>
                      <a:pt x="355" y="1458"/>
                    </a:lnTo>
                    <a:lnTo>
                      <a:pt x="350" y="1443"/>
                    </a:lnTo>
                    <a:lnTo>
                      <a:pt x="345" y="1439"/>
                    </a:lnTo>
                    <a:lnTo>
                      <a:pt x="350" y="1434"/>
                    </a:lnTo>
                    <a:lnTo>
                      <a:pt x="350" y="1414"/>
                    </a:lnTo>
                    <a:lnTo>
                      <a:pt x="355" y="1419"/>
                    </a:lnTo>
                    <a:lnTo>
                      <a:pt x="355" y="1400"/>
                    </a:lnTo>
                    <a:lnTo>
                      <a:pt x="350" y="1395"/>
                    </a:lnTo>
                    <a:lnTo>
                      <a:pt x="345" y="1390"/>
                    </a:lnTo>
                    <a:lnTo>
                      <a:pt x="345" y="1351"/>
                    </a:lnTo>
                    <a:lnTo>
                      <a:pt x="340" y="1332"/>
                    </a:lnTo>
                    <a:lnTo>
                      <a:pt x="340" y="1254"/>
                    </a:lnTo>
                    <a:lnTo>
                      <a:pt x="335" y="1254"/>
                    </a:lnTo>
                    <a:lnTo>
                      <a:pt x="335" y="1230"/>
                    </a:lnTo>
                    <a:lnTo>
                      <a:pt x="330" y="1220"/>
                    </a:lnTo>
                    <a:lnTo>
                      <a:pt x="330" y="1205"/>
                    </a:lnTo>
                    <a:lnTo>
                      <a:pt x="326" y="1196"/>
                    </a:lnTo>
                    <a:lnTo>
                      <a:pt x="326" y="1186"/>
                    </a:lnTo>
                    <a:lnTo>
                      <a:pt x="321" y="1181"/>
                    </a:lnTo>
                    <a:lnTo>
                      <a:pt x="321" y="1142"/>
                    </a:lnTo>
                    <a:lnTo>
                      <a:pt x="316" y="1137"/>
                    </a:lnTo>
                    <a:lnTo>
                      <a:pt x="316" y="1132"/>
                    </a:lnTo>
                    <a:lnTo>
                      <a:pt x="311" y="1132"/>
                    </a:lnTo>
                    <a:lnTo>
                      <a:pt x="311" y="1128"/>
                    </a:lnTo>
                    <a:lnTo>
                      <a:pt x="316" y="1118"/>
                    </a:lnTo>
                    <a:lnTo>
                      <a:pt x="321" y="1113"/>
                    </a:lnTo>
                    <a:lnTo>
                      <a:pt x="316" y="1108"/>
                    </a:lnTo>
                    <a:lnTo>
                      <a:pt x="316" y="1098"/>
                    </a:lnTo>
                    <a:lnTo>
                      <a:pt x="306" y="1094"/>
                    </a:lnTo>
                    <a:lnTo>
                      <a:pt x="306" y="1079"/>
                    </a:lnTo>
                    <a:lnTo>
                      <a:pt x="301" y="1074"/>
                    </a:lnTo>
                    <a:lnTo>
                      <a:pt x="296" y="1074"/>
                    </a:lnTo>
                    <a:lnTo>
                      <a:pt x="296" y="1016"/>
                    </a:lnTo>
                    <a:lnTo>
                      <a:pt x="292" y="1011"/>
                    </a:lnTo>
                    <a:lnTo>
                      <a:pt x="292" y="1006"/>
                    </a:lnTo>
                    <a:lnTo>
                      <a:pt x="282" y="1001"/>
                    </a:lnTo>
                    <a:lnTo>
                      <a:pt x="282" y="996"/>
                    </a:lnTo>
                    <a:lnTo>
                      <a:pt x="277" y="991"/>
                    </a:lnTo>
                    <a:lnTo>
                      <a:pt x="272" y="987"/>
                    </a:lnTo>
                    <a:lnTo>
                      <a:pt x="272" y="982"/>
                    </a:lnTo>
                    <a:lnTo>
                      <a:pt x="267" y="982"/>
                    </a:lnTo>
                    <a:lnTo>
                      <a:pt x="267" y="972"/>
                    </a:lnTo>
                    <a:lnTo>
                      <a:pt x="262" y="962"/>
                    </a:lnTo>
                    <a:lnTo>
                      <a:pt x="262" y="957"/>
                    </a:lnTo>
                    <a:lnTo>
                      <a:pt x="258" y="957"/>
                    </a:lnTo>
                    <a:lnTo>
                      <a:pt x="258" y="953"/>
                    </a:lnTo>
                    <a:lnTo>
                      <a:pt x="253" y="948"/>
                    </a:lnTo>
                    <a:lnTo>
                      <a:pt x="248" y="943"/>
                    </a:lnTo>
                    <a:lnTo>
                      <a:pt x="243" y="938"/>
                    </a:lnTo>
                    <a:lnTo>
                      <a:pt x="243" y="933"/>
                    </a:lnTo>
                    <a:lnTo>
                      <a:pt x="233" y="923"/>
                    </a:lnTo>
                    <a:lnTo>
                      <a:pt x="228" y="919"/>
                    </a:lnTo>
                    <a:lnTo>
                      <a:pt x="219" y="919"/>
                    </a:lnTo>
                    <a:lnTo>
                      <a:pt x="219" y="914"/>
                    </a:lnTo>
                    <a:lnTo>
                      <a:pt x="214" y="914"/>
                    </a:lnTo>
                    <a:lnTo>
                      <a:pt x="214" y="904"/>
                    </a:lnTo>
                    <a:lnTo>
                      <a:pt x="209" y="894"/>
                    </a:lnTo>
                    <a:lnTo>
                      <a:pt x="209" y="884"/>
                    </a:lnTo>
                    <a:lnTo>
                      <a:pt x="204" y="884"/>
                    </a:lnTo>
                    <a:lnTo>
                      <a:pt x="204" y="880"/>
                    </a:lnTo>
                    <a:lnTo>
                      <a:pt x="199" y="880"/>
                    </a:lnTo>
                    <a:lnTo>
                      <a:pt x="194" y="875"/>
                    </a:lnTo>
                    <a:lnTo>
                      <a:pt x="190" y="875"/>
                    </a:lnTo>
                    <a:lnTo>
                      <a:pt x="190" y="841"/>
                    </a:lnTo>
                    <a:lnTo>
                      <a:pt x="185" y="841"/>
                    </a:lnTo>
                    <a:lnTo>
                      <a:pt x="190" y="836"/>
                    </a:lnTo>
                    <a:lnTo>
                      <a:pt x="190" y="831"/>
                    </a:lnTo>
                    <a:lnTo>
                      <a:pt x="194" y="826"/>
                    </a:lnTo>
                    <a:lnTo>
                      <a:pt x="190" y="826"/>
                    </a:lnTo>
                    <a:lnTo>
                      <a:pt x="190" y="797"/>
                    </a:lnTo>
                    <a:lnTo>
                      <a:pt x="185" y="792"/>
                    </a:lnTo>
                    <a:lnTo>
                      <a:pt x="194" y="792"/>
                    </a:lnTo>
                    <a:lnTo>
                      <a:pt x="199" y="787"/>
                    </a:lnTo>
                    <a:lnTo>
                      <a:pt x="194" y="782"/>
                    </a:lnTo>
                    <a:lnTo>
                      <a:pt x="194" y="778"/>
                    </a:lnTo>
                    <a:lnTo>
                      <a:pt x="190" y="778"/>
                    </a:lnTo>
                    <a:lnTo>
                      <a:pt x="185" y="782"/>
                    </a:lnTo>
                    <a:lnTo>
                      <a:pt x="180" y="782"/>
                    </a:lnTo>
                    <a:lnTo>
                      <a:pt x="180" y="778"/>
                    </a:lnTo>
                    <a:lnTo>
                      <a:pt x="175" y="778"/>
                    </a:lnTo>
                    <a:lnTo>
                      <a:pt x="175" y="753"/>
                    </a:lnTo>
                    <a:lnTo>
                      <a:pt x="170" y="744"/>
                    </a:lnTo>
                    <a:lnTo>
                      <a:pt x="170" y="739"/>
                    </a:lnTo>
                    <a:lnTo>
                      <a:pt x="185" y="739"/>
                    </a:lnTo>
                    <a:lnTo>
                      <a:pt x="185" y="724"/>
                    </a:lnTo>
                    <a:lnTo>
                      <a:pt x="180" y="719"/>
                    </a:lnTo>
                    <a:lnTo>
                      <a:pt x="180" y="714"/>
                    </a:lnTo>
                    <a:lnTo>
                      <a:pt x="175" y="705"/>
                    </a:lnTo>
                    <a:lnTo>
                      <a:pt x="180" y="705"/>
                    </a:lnTo>
                    <a:lnTo>
                      <a:pt x="175" y="700"/>
                    </a:lnTo>
                    <a:lnTo>
                      <a:pt x="180" y="700"/>
                    </a:lnTo>
                    <a:lnTo>
                      <a:pt x="180" y="690"/>
                    </a:lnTo>
                    <a:lnTo>
                      <a:pt x="175" y="685"/>
                    </a:lnTo>
                    <a:lnTo>
                      <a:pt x="175" y="680"/>
                    </a:lnTo>
                    <a:lnTo>
                      <a:pt x="165" y="680"/>
                    </a:lnTo>
                    <a:lnTo>
                      <a:pt x="165" y="690"/>
                    </a:lnTo>
                    <a:lnTo>
                      <a:pt x="160" y="695"/>
                    </a:lnTo>
                    <a:lnTo>
                      <a:pt x="160" y="705"/>
                    </a:lnTo>
                    <a:lnTo>
                      <a:pt x="146" y="705"/>
                    </a:lnTo>
                    <a:lnTo>
                      <a:pt x="141" y="700"/>
                    </a:lnTo>
                    <a:lnTo>
                      <a:pt x="131" y="700"/>
                    </a:lnTo>
                    <a:lnTo>
                      <a:pt x="131" y="695"/>
                    </a:lnTo>
                    <a:lnTo>
                      <a:pt x="126" y="690"/>
                    </a:lnTo>
                    <a:lnTo>
                      <a:pt x="126" y="685"/>
                    </a:lnTo>
                    <a:lnTo>
                      <a:pt x="121" y="680"/>
                    </a:lnTo>
                    <a:lnTo>
                      <a:pt x="117" y="675"/>
                    </a:lnTo>
                    <a:lnTo>
                      <a:pt x="112" y="671"/>
                    </a:lnTo>
                    <a:lnTo>
                      <a:pt x="107" y="666"/>
                    </a:lnTo>
                    <a:lnTo>
                      <a:pt x="102" y="661"/>
                    </a:lnTo>
                    <a:lnTo>
                      <a:pt x="102" y="656"/>
                    </a:lnTo>
                    <a:lnTo>
                      <a:pt x="97" y="656"/>
                    </a:lnTo>
                    <a:lnTo>
                      <a:pt x="97" y="651"/>
                    </a:lnTo>
                    <a:lnTo>
                      <a:pt x="92" y="651"/>
                    </a:lnTo>
                    <a:lnTo>
                      <a:pt x="92" y="641"/>
                    </a:lnTo>
                    <a:lnTo>
                      <a:pt x="87" y="637"/>
                    </a:lnTo>
                    <a:lnTo>
                      <a:pt x="87" y="632"/>
                    </a:lnTo>
                    <a:lnTo>
                      <a:pt x="83" y="627"/>
                    </a:lnTo>
                    <a:lnTo>
                      <a:pt x="83" y="603"/>
                    </a:lnTo>
                    <a:lnTo>
                      <a:pt x="78" y="598"/>
                    </a:lnTo>
                    <a:lnTo>
                      <a:pt x="83" y="598"/>
                    </a:lnTo>
                    <a:lnTo>
                      <a:pt x="83" y="588"/>
                    </a:lnTo>
                    <a:lnTo>
                      <a:pt x="87" y="578"/>
                    </a:lnTo>
                    <a:lnTo>
                      <a:pt x="87" y="564"/>
                    </a:lnTo>
                    <a:lnTo>
                      <a:pt x="92" y="559"/>
                    </a:lnTo>
                    <a:lnTo>
                      <a:pt x="92" y="535"/>
                    </a:lnTo>
                    <a:lnTo>
                      <a:pt x="97" y="535"/>
                    </a:lnTo>
                    <a:lnTo>
                      <a:pt x="97" y="539"/>
                    </a:lnTo>
                    <a:lnTo>
                      <a:pt x="102" y="539"/>
                    </a:lnTo>
                    <a:lnTo>
                      <a:pt x="102" y="535"/>
                    </a:lnTo>
                    <a:lnTo>
                      <a:pt x="107" y="530"/>
                    </a:lnTo>
                    <a:lnTo>
                      <a:pt x="107" y="496"/>
                    </a:lnTo>
                    <a:lnTo>
                      <a:pt x="102" y="486"/>
                    </a:lnTo>
                    <a:lnTo>
                      <a:pt x="102" y="481"/>
                    </a:lnTo>
                    <a:lnTo>
                      <a:pt x="97" y="466"/>
                    </a:lnTo>
                    <a:lnTo>
                      <a:pt x="97" y="462"/>
                    </a:lnTo>
                    <a:lnTo>
                      <a:pt x="83" y="442"/>
                    </a:lnTo>
                    <a:lnTo>
                      <a:pt x="73" y="423"/>
                    </a:lnTo>
                    <a:lnTo>
                      <a:pt x="68" y="418"/>
                    </a:lnTo>
                    <a:lnTo>
                      <a:pt x="63" y="413"/>
                    </a:lnTo>
                    <a:lnTo>
                      <a:pt x="63" y="408"/>
                    </a:lnTo>
                    <a:lnTo>
                      <a:pt x="63" y="403"/>
                    </a:lnTo>
                    <a:lnTo>
                      <a:pt x="53" y="394"/>
                    </a:lnTo>
                    <a:lnTo>
                      <a:pt x="53" y="389"/>
                    </a:lnTo>
                    <a:lnTo>
                      <a:pt x="49" y="379"/>
                    </a:lnTo>
                    <a:lnTo>
                      <a:pt x="44" y="374"/>
                    </a:lnTo>
                    <a:lnTo>
                      <a:pt x="39" y="374"/>
                    </a:lnTo>
                    <a:lnTo>
                      <a:pt x="39" y="369"/>
                    </a:lnTo>
                    <a:lnTo>
                      <a:pt x="29" y="364"/>
                    </a:lnTo>
                    <a:lnTo>
                      <a:pt x="24" y="359"/>
                    </a:lnTo>
                    <a:lnTo>
                      <a:pt x="15" y="359"/>
                    </a:lnTo>
                    <a:lnTo>
                      <a:pt x="15" y="350"/>
                    </a:lnTo>
                    <a:lnTo>
                      <a:pt x="10" y="350"/>
                    </a:lnTo>
                    <a:lnTo>
                      <a:pt x="10" y="340"/>
                    </a:lnTo>
                    <a:lnTo>
                      <a:pt x="5" y="335"/>
                    </a:lnTo>
                    <a:lnTo>
                      <a:pt x="0" y="335"/>
                    </a:lnTo>
                    <a:lnTo>
                      <a:pt x="0" y="321"/>
                    </a:lnTo>
                    <a:lnTo>
                      <a:pt x="5" y="311"/>
                    </a:lnTo>
                    <a:lnTo>
                      <a:pt x="5" y="306"/>
                    </a:lnTo>
                    <a:lnTo>
                      <a:pt x="10" y="301"/>
                    </a:lnTo>
                    <a:lnTo>
                      <a:pt x="10" y="296"/>
                    </a:lnTo>
                    <a:lnTo>
                      <a:pt x="15" y="301"/>
                    </a:lnTo>
                    <a:lnTo>
                      <a:pt x="19" y="306"/>
                    </a:lnTo>
                    <a:lnTo>
                      <a:pt x="29" y="306"/>
                    </a:lnTo>
                    <a:lnTo>
                      <a:pt x="34" y="311"/>
                    </a:lnTo>
                    <a:lnTo>
                      <a:pt x="34" y="316"/>
                    </a:lnTo>
                    <a:lnTo>
                      <a:pt x="39" y="316"/>
                    </a:lnTo>
                    <a:lnTo>
                      <a:pt x="44" y="321"/>
                    </a:lnTo>
                    <a:lnTo>
                      <a:pt x="58" y="321"/>
                    </a:lnTo>
                    <a:lnTo>
                      <a:pt x="63" y="325"/>
                    </a:lnTo>
                    <a:lnTo>
                      <a:pt x="68" y="325"/>
                    </a:lnTo>
                    <a:lnTo>
                      <a:pt x="73" y="330"/>
                    </a:lnTo>
                    <a:lnTo>
                      <a:pt x="87" y="335"/>
                    </a:lnTo>
                    <a:lnTo>
                      <a:pt x="92" y="340"/>
                    </a:lnTo>
                    <a:lnTo>
                      <a:pt x="107" y="340"/>
                    </a:lnTo>
                    <a:lnTo>
                      <a:pt x="112" y="345"/>
                    </a:lnTo>
                    <a:lnTo>
                      <a:pt x="126" y="345"/>
                    </a:lnTo>
                    <a:lnTo>
                      <a:pt x="126" y="335"/>
                    </a:lnTo>
                    <a:lnTo>
                      <a:pt x="131" y="335"/>
                    </a:lnTo>
                    <a:lnTo>
                      <a:pt x="126" y="325"/>
                    </a:lnTo>
                    <a:lnTo>
                      <a:pt x="121" y="325"/>
                    </a:lnTo>
                    <a:lnTo>
                      <a:pt x="121" y="321"/>
                    </a:lnTo>
                    <a:lnTo>
                      <a:pt x="112" y="321"/>
                    </a:lnTo>
                    <a:lnTo>
                      <a:pt x="107" y="316"/>
                    </a:lnTo>
                    <a:lnTo>
                      <a:pt x="102" y="311"/>
                    </a:lnTo>
                    <a:lnTo>
                      <a:pt x="97" y="311"/>
                    </a:lnTo>
                    <a:lnTo>
                      <a:pt x="92" y="306"/>
                    </a:lnTo>
                    <a:lnTo>
                      <a:pt x="83" y="306"/>
                    </a:lnTo>
                    <a:lnTo>
                      <a:pt x="87" y="291"/>
                    </a:lnTo>
                    <a:lnTo>
                      <a:pt x="87" y="287"/>
                    </a:lnTo>
                    <a:lnTo>
                      <a:pt x="92" y="287"/>
                    </a:lnTo>
                    <a:lnTo>
                      <a:pt x="87" y="282"/>
                    </a:lnTo>
                    <a:lnTo>
                      <a:pt x="92" y="277"/>
                    </a:lnTo>
                    <a:lnTo>
                      <a:pt x="97" y="277"/>
                    </a:lnTo>
                    <a:lnTo>
                      <a:pt x="97" y="291"/>
                    </a:lnTo>
                    <a:lnTo>
                      <a:pt x="117" y="291"/>
                    </a:lnTo>
                    <a:lnTo>
                      <a:pt x="112" y="287"/>
                    </a:lnTo>
                    <a:lnTo>
                      <a:pt x="107" y="282"/>
                    </a:lnTo>
                    <a:lnTo>
                      <a:pt x="107" y="277"/>
                    </a:lnTo>
                    <a:lnTo>
                      <a:pt x="102" y="272"/>
                    </a:lnTo>
                    <a:lnTo>
                      <a:pt x="102" y="265"/>
                    </a:lnTo>
                    <a:lnTo>
                      <a:pt x="97" y="264"/>
                    </a:lnTo>
                    <a:lnTo>
                      <a:pt x="87" y="272"/>
                    </a:lnTo>
                    <a:lnTo>
                      <a:pt x="78" y="272"/>
                    </a:lnTo>
                    <a:lnTo>
                      <a:pt x="73" y="277"/>
                    </a:lnTo>
                    <a:lnTo>
                      <a:pt x="73" y="272"/>
                    </a:lnTo>
                    <a:lnTo>
                      <a:pt x="54" y="274"/>
                    </a:lnTo>
                    <a:lnTo>
                      <a:pt x="49" y="277"/>
                    </a:lnTo>
                    <a:lnTo>
                      <a:pt x="44" y="272"/>
                    </a:lnTo>
                    <a:lnTo>
                      <a:pt x="53" y="272"/>
                    </a:lnTo>
                    <a:lnTo>
                      <a:pt x="63" y="267"/>
                    </a:lnTo>
                    <a:lnTo>
                      <a:pt x="83" y="267"/>
                    </a:lnTo>
                    <a:lnTo>
                      <a:pt x="92" y="262"/>
                    </a:lnTo>
                    <a:lnTo>
                      <a:pt x="102" y="262"/>
                    </a:lnTo>
                    <a:lnTo>
                      <a:pt x="112" y="257"/>
                    </a:lnTo>
                    <a:lnTo>
                      <a:pt x="117" y="257"/>
                    </a:lnTo>
                    <a:lnTo>
                      <a:pt x="121" y="262"/>
                    </a:lnTo>
                    <a:lnTo>
                      <a:pt x="131" y="267"/>
                    </a:lnTo>
                    <a:lnTo>
                      <a:pt x="136" y="272"/>
                    </a:lnTo>
                    <a:lnTo>
                      <a:pt x="136" y="277"/>
                    </a:lnTo>
                    <a:lnTo>
                      <a:pt x="146" y="287"/>
                    </a:lnTo>
                    <a:lnTo>
                      <a:pt x="151" y="301"/>
                    </a:lnTo>
                    <a:lnTo>
                      <a:pt x="151" y="311"/>
                    </a:lnTo>
                    <a:lnTo>
                      <a:pt x="156" y="325"/>
                    </a:lnTo>
                    <a:lnTo>
                      <a:pt x="160" y="330"/>
                    </a:lnTo>
                    <a:lnTo>
                      <a:pt x="165" y="335"/>
                    </a:lnTo>
                    <a:lnTo>
                      <a:pt x="165" y="340"/>
                    </a:lnTo>
                    <a:lnTo>
                      <a:pt x="170" y="345"/>
                    </a:lnTo>
                    <a:lnTo>
                      <a:pt x="175" y="355"/>
                    </a:lnTo>
                    <a:lnTo>
                      <a:pt x="180" y="359"/>
                    </a:lnTo>
                    <a:lnTo>
                      <a:pt x="185" y="369"/>
                    </a:lnTo>
                    <a:lnTo>
                      <a:pt x="199" y="384"/>
                    </a:lnTo>
                    <a:lnTo>
                      <a:pt x="219" y="398"/>
                    </a:lnTo>
                    <a:lnTo>
                      <a:pt x="224" y="398"/>
                    </a:lnTo>
                    <a:lnTo>
                      <a:pt x="224" y="408"/>
                    </a:lnTo>
                    <a:lnTo>
                      <a:pt x="228" y="408"/>
                    </a:lnTo>
                    <a:lnTo>
                      <a:pt x="226" y="403"/>
                    </a:lnTo>
                    <a:lnTo>
                      <a:pt x="233" y="403"/>
                    </a:lnTo>
                    <a:lnTo>
                      <a:pt x="233" y="398"/>
                    </a:lnTo>
                    <a:lnTo>
                      <a:pt x="238" y="403"/>
                    </a:lnTo>
                    <a:lnTo>
                      <a:pt x="243" y="403"/>
                    </a:lnTo>
                    <a:lnTo>
                      <a:pt x="243" y="408"/>
                    </a:lnTo>
                    <a:lnTo>
                      <a:pt x="248" y="408"/>
                    </a:lnTo>
                    <a:lnTo>
                      <a:pt x="253" y="413"/>
                    </a:lnTo>
                    <a:lnTo>
                      <a:pt x="296" y="413"/>
                    </a:lnTo>
                    <a:lnTo>
                      <a:pt x="301" y="408"/>
                    </a:lnTo>
                    <a:lnTo>
                      <a:pt x="306" y="403"/>
                    </a:lnTo>
                    <a:lnTo>
                      <a:pt x="311" y="398"/>
                    </a:lnTo>
                    <a:lnTo>
                      <a:pt x="321" y="389"/>
                    </a:lnTo>
                    <a:lnTo>
                      <a:pt x="326" y="384"/>
                    </a:lnTo>
                    <a:lnTo>
                      <a:pt x="330" y="379"/>
                    </a:lnTo>
                    <a:lnTo>
                      <a:pt x="335" y="374"/>
                    </a:lnTo>
                    <a:lnTo>
                      <a:pt x="335" y="369"/>
                    </a:lnTo>
                    <a:lnTo>
                      <a:pt x="345" y="359"/>
                    </a:lnTo>
                    <a:lnTo>
                      <a:pt x="350" y="355"/>
                    </a:lnTo>
                    <a:lnTo>
                      <a:pt x="360" y="340"/>
                    </a:lnTo>
                    <a:lnTo>
                      <a:pt x="365" y="335"/>
                    </a:lnTo>
                    <a:lnTo>
                      <a:pt x="369" y="330"/>
                    </a:lnTo>
                    <a:lnTo>
                      <a:pt x="394" y="330"/>
                    </a:lnTo>
                    <a:lnTo>
                      <a:pt x="403" y="335"/>
                    </a:lnTo>
                    <a:lnTo>
                      <a:pt x="408" y="340"/>
                    </a:lnTo>
                    <a:lnTo>
                      <a:pt x="433" y="340"/>
                    </a:lnTo>
                    <a:lnTo>
                      <a:pt x="442" y="345"/>
                    </a:lnTo>
                    <a:lnTo>
                      <a:pt x="452" y="340"/>
                    </a:lnTo>
                    <a:lnTo>
                      <a:pt x="457" y="340"/>
                    </a:lnTo>
                    <a:lnTo>
                      <a:pt x="462" y="335"/>
                    </a:lnTo>
                    <a:lnTo>
                      <a:pt x="471" y="330"/>
                    </a:lnTo>
                    <a:lnTo>
                      <a:pt x="476" y="321"/>
                    </a:lnTo>
                    <a:lnTo>
                      <a:pt x="486" y="316"/>
                    </a:lnTo>
                    <a:lnTo>
                      <a:pt x="496" y="306"/>
                    </a:lnTo>
                    <a:lnTo>
                      <a:pt x="505" y="301"/>
                    </a:lnTo>
                    <a:lnTo>
                      <a:pt x="515" y="291"/>
                    </a:lnTo>
                    <a:lnTo>
                      <a:pt x="530" y="282"/>
                    </a:lnTo>
                    <a:lnTo>
                      <a:pt x="535" y="277"/>
                    </a:lnTo>
                    <a:lnTo>
                      <a:pt x="544" y="277"/>
                    </a:lnTo>
                    <a:lnTo>
                      <a:pt x="549" y="272"/>
                    </a:lnTo>
                    <a:lnTo>
                      <a:pt x="554" y="272"/>
                    </a:lnTo>
                    <a:lnTo>
                      <a:pt x="559" y="277"/>
                    </a:lnTo>
                    <a:lnTo>
                      <a:pt x="569" y="277"/>
                    </a:lnTo>
                    <a:lnTo>
                      <a:pt x="578" y="282"/>
                    </a:lnTo>
                    <a:lnTo>
                      <a:pt x="583" y="282"/>
                    </a:lnTo>
                    <a:lnTo>
                      <a:pt x="588" y="287"/>
                    </a:lnTo>
                    <a:lnTo>
                      <a:pt x="593" y="291"/>
                    </a:lnTo>
                    <a:lnTo>
                      <a:pt x="588" y="296"/>
                    </a:lnTo>
                    <a:lnTo>
                      <a:pt x="588" y="301"/>
                    </a:lnTo>
                    <a:lnTo>
                      <a:pt x="569" y="301"/>
                    </a:lnTo>
                    <a:lnTo>
                      <a:pt x="569" y="311"/>
                    </a:lnTo>
                    <a:lnTo>
                      <a:pt x="564" y="316"/>
                    </a:lnTo>
                    <a:lnTo>
                      <a:pt x="564" y="321"/>
                    </a:lnTo>
                    <a:lnTo>
                      <a:pt x="559" y="321"/>
                    </a:lnTo>
                    <a:lnTo>
                      <a:pt x="559" y="325"/>
                    </a:lnTo>
                    <a:lnTo>
                      <a:pt x="569" y="321"/>
                    </a:lnTo>
                    <a:lnTo>
                      <a:pt x="578" y="321"/>
                    </a:lnTo>
                    <a:lnTo>
                      <a:pt x="588" y="316"/>
                    </a:lnTo>
                    <a:lnTo>
                      <a:pt x="593" y="311"/>
                    </a:lnTo>
                    <a:lnTo>
                      <a:pt x="593" y="306"/>
                    </a:lnTo>
                    <a:lnTo>
                      <a:pt x="598" y="301"/>
                    </a:lnTo>
                    <a:lnTo>
                      <a:pt x="603" y="301"/>
                    </a:lnTo>
                    <a:lnTo>
                      <a:pt x="608" y="296"/>
                    </a:lnTo>
                    <a:lnTo>
                      <a:pt x="617" y="291"/>
                    </a:lnTo>
                    <a:lnTo>
                      <a:pt x="622" y="282"/>
                    </a:lnTo>
                    <a:lnTo>
                      <a:pt x="646" y="282"/>
                    </a:lnTo>
                    <a:lnTo>
                      <a:pt x="646" y="277"/>
                    </a:lnTo>
                    <a:lnTo>
                      <a:pt x="651" y="277"/>
                    </a:lnTo>
                    <a:lnTo>
                      <a:pt x="659" y="270"/>
                    </a:lnTo>
                    <a:lnTo>
                      <a:pt x="666" y="262"/>
                    </a:lnTo>
                    <a:lnTo>
                      <a:pt x="667" y="267"/>
                    </a:lnTo>
                    <a:lnTo>
                      <a:pt x="661" y="277"/>
                    </a:lnTo>
                    <a:lnTo>
                      <a:pt x="656" y="287"/>
                    </a:lnTo>
                    <a:lnTo>
                      <a:pt x="656" y="301"/>
                    </a:lnTo>
                    <a:lnTo>
                      <a:pt x="661" y="311"/>
                    </a:lnTo>
                    <a:lnTo>
                      <a:pt x="661" y="321"/>
                    </a:lnTo>
                    <a:lnTo>
                      <a:pt x="666" y="330"/>
                    </a:lnTo>
                    <a:lnTo>
                      <a:pt x="668" y="344"/>
                    </a:lnTo>
                    <a:lnTo>
                      <a:pt x="663" y="343"/>
                    </a:lnTo>
                    <a:lnTo>
                      <a:pt x="661" y="345"/>
                    </a:lnTo>
                    <a:lnTo>
                      <a:pt x="666" y="347"/>
                    </a:lnTo>
                    <a:close/>
                    <a:moveTo>
                      <a:pt x="826" y="97"/>
                    </a:moveTo>
                    <a:lnTo>
                      <a:pt x="826" y="87"/>
                    </a:lnTo>
                    <a:lnTo>
                      <a:pt x="836" y="87"/>
                    </a:lnTo>
                    <a:lnTo>
                      <a:pt x="836" y="92"/>
                    </a:lnTo>
                    <a:lnTo>
                      <a:pt x="831" y="92"/>
                    </a:lnTo>
                    <a:lnTo>
                      <a:pt x="831" y="97"/>
                    </a:lnTo>
                    <a:lnTo>
                      <a:pt x="826" y="97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6474C7F4-95D2-48CA-1471-B5936EC3B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58" y="4772811"/>
                <a:ext cx="449497" cy="524143"/>
              </a:xfrm>
              <a:custGeom>
                <a:avLst/>
                <a:gdLst>
                  <a:gd name="T0" fmla="*/ 516 w 1585"/>
                  <a:gd name="T1" fmla="*/ 530 h 1852"/>
                  <a:gd name="T2" fmla="*/ 574 w 1585"/>
                  <a:gd name="T3" fmla="*/ 525 h 1852"/>
                  <a:gd name="T4" fmla="*/ 656 w 1585"/>
                  <a:gd name="T5" fmla="*/ 467 h 1852"/>
                  <a:gd name="T6" fmla="*/ 715 w 1585"/>
                  <a:gd name="T7" fmla="*/ 423 h 1852"/>
                  <a:gd name="T8" fmla="*/ 715 w 1585"/>
                  <a:gd name="T9" fmla="*/ 384 h 1852"/>
                  <a:gd name="T10" fmla="*/ 729 w 1585"/>
                  <a:gd name="T11" fmla="*/ 331 h 1852"/>
                  <a:gd name="T12" fmla="*/ 725 w 1585"/>
                  <a:gd name="T13" fmla="*/ 282 h 1852"/>
                  <a:gd name="T14" fmla="*/ 759 w 1585"/>
                  <a:gd name="T15" fmla="*/ 229 h 1852"/>
                  <a:gd name="T16" fmla="*/ 831 w 1585"/>
                  <a:gd name="T17" fmla="*/ 190 h 1852"/>
                  <a:gd name="T18" fmla="*/ 827 w 1585"/>
                  <a:gd name="T19" fmla="*/ 112 h 1852"/>
                  <a:gd name="T20" fmla="*/ 895 w 1585"/>
                  <a:gd name="T21" fmla="*/ 151 h 1852"/>
                  <a:gd name="T22" fmla="*/ 1006 w 1585"/>
                  <a:gd name="T23" fmla="*/ 112 h 1852"/>
                  <a:gd name="T24" fmla="*/ 1084 w 1585"/>
                  <a:gd name="T25" fmla="*/ 25 h 1852"/>
                  <a:gd name="T26" fmla="*/ 1225 w 1585"/>
                  <a:gd name="T27" fmla="*/ 83 h 1852"/>
                  <a:gd name="T28" fmla="*/ 1371 w 1585"/>
                  <a:gd name="T29" fmla="*/ 59 h 1852"/>
                  <a:gd name="T30" fmla="*/ 1507 w 1585"/>
                  <a:gd name="T31" fmla="*/ 5 h 1852"/>
                  <a:gd name="T32" fmla="*/ 1512 w 1585"/>
                  <a:gd name="T33" fmla="*/ 122 h 1852"/>
                  <a:gd name="T34" fmla="*/ 1575 w 1585"/>
                  <a:gd name="T35" fmla="*/ 248 h 1852"/>
                  <a:gd name="T36" fmla="*/ 1473 w 1585"/>
                  <a:gd name="T37" fmla="*/ 384 h 1852"/>
                  <a:gd name="T38" fmla="*/ 1483 w 1585"/>
                  <a:gd name="T39" fmla="*/ 516 h 1852"/>
                  <a:gd name="T40" fmla="*/ 1517 w 1585"/>
                  <a:gd name="T41" fmla="*/ 661 h 1852"/>
                  <a:gd name="T42" fmla="*/ 1410 w 1585"/>
                  <a:gd name="T43" fmla="*/ 768 h 1852"/>
                  <a:gd name="T44" fmla="*/ 1225 w 1585"/>
                  <a:gd name="T45" fmla="*/ 744 h 1852"/>
                  <a:gd name="T46" fmla="*/ 1138 w 1585"/>
                  <a:gd name="T47" fmla="*/ 832 h 1852"/>
                  <a:gd name="T48" fmla="*/ 1209 w 1585"/>
                  <a:gd name="T49" fmla="*/ 929 h 1852"/>
                  <a:gd name="T50" fmla="*/ 1225 w 1585"/>
                  <a:gd name="T51" fmla="*/ 1216 h 1852"/>
                  <a:gd name="T52" fmla="*/ 1269 w 1585"/>
                  <a:gd name="T53" fmla="*/ 1254 h 1852"/>
                  <a:gd name="T54" fmla="*/ 1400 w 1585"/>
                  <a:gd name="T55" fmla="*/ 1420 h 1852"/>
                  <a:gd name="T56" fmla="*/ 1483 w 1585"/>
                  <a:gd name="T57" fmla="*/ 1459 h 1852"/>
                  <a:gd name="T58" fmla="*/ 1556 w 1585"/>
                  <a:gd name="T59" fmla="*/ 1502 h 1852"/>
                  <a:gd name="T60" fmla="*/ 1410 w 1585"/>
                  <a:gd name="T61" fmla="*/ 1692 h 1852"/>
                  <a:gd name="T62" fmla="*/ 1235 w 1585"/>
                  <a:gd name="T63" fmla="*/ 1755 h 1852"/>
                  <a:gd name="T64" fmla="*/ 1177 w 1585"/>
                  <a:gd name="T65" fmla="*/ 1838 h 1852"/>
                  <a:gd name="T66" fmla="*/ 1065 w 1585"/>
                  <a:gd name="T67" fmla="*/ 1828 h 1852"/>
                  <a:gd name="T68" fmla="*/ 919 w 1585"/>
                  <a:gd name="T69" fmla="*/ 1604 h 1852"/>
                  <a:gd name="T70" fmla="*/ 788 w 1585"/>
                  <a:gd name="T71" fmla="*/ 1438 h 1852"/>
                  <a:gd name="T72" fmla="*/ 695 w 1585"/>
                  <a:gd name="T73" fmla="*/ 1483 h 1852"/>
                  <a:gd name="T74" fmla="*/ 559 w 1585"/>
                  <a:gd name="T75" fmla="*/ 1493 h 1852"/>
                  <a:gd name="T76" fmla="*/ 409 w 1585"/>
                  <a:gd name="T77" fmla="*/ 1454 h 1852"/>
                  <a:gd name="T78" fmla="*/ 423 w 1585"/>
                  <a:gd name="T79" fmla="*/ 1293 h 1852"/>
                  <a:gd name="T80" fmla="*/ 292 w 1585"/>
                  <a:gd name="T81" fmla="*/ 1191 h 1852"/>
                  <a:gd name="T82" fmla="*/ 292 w 1585"/>
                  <a:gd name="T83" fmla="*/ 1075 h 1852"/>
                  <a:gd name="T84" fmla="*/ 316 w 1585"/>
                  <a:gd name="T85" fmla="*/ 973 h 1852"/>
                  <a:gd name="T86" fmla="*/ 214 w 1585"/>
                  <a:gd name="T87" fmla="*/ 861 h 1852"/>
                  <a:gd name="T88" fmla="*/ 132 w 1585"/>
                  <a:gd name="T89" fmla="*/ 846 h 1852"/>
                  <a:gd name="T90" fmla="*/ 0 w 1585"/>
                  <a:gd name="T91" fmla="*/ 807 h 1852"/>
                  <a:gd name="T92" fmla="*/ 44 w 1585"/>
                  <a:gd name="T93" fmla="*/ 720 h 1852"/>
                  <a:gd name="T94" fmla="*/ 97 w 1585"/>
                  <a:gd name="T95" fmla="*/ 700 h 1852"/>
                  <a:gd name="T96" fmla="*/ 224 w 1585"/>
                  <a:gd name="T97" fmla="*/ 749 h 1852"/>
                  <a:gd name="T98" fmla="*/ 258 w 1585"/>
                  <a:gd name="T99" fmla="*/ 671 h 1852"/>
                  <a:gd name="T100" fmla="*/ 214 w 1585"/>
                  <a:gd name="T101" fmla="*/ 608 h 1852"/>
                  <a:gd name="T102" fmla="*/ 151 w 1585"/>
                  <a:gd name="T103" fmla="*/ 613 h 1852"/>
                  <a:gd name="T104" fmla="*/ 78 w 1585"/>
                  <a:gd name="T105" fmla="*/ 589 h 1852"/>
                  <a:gd name="T106" fmla="*/ 10 w 1585"/>
                  <a:gd name="T107" fmla="*/ 535 h 1852"/>
                  <a:gd name="T108" fmla="*/ 29 w 1585"/>
                  <a:gd name="T109" fmla="*/ 491 h 1852"/>
                  <a:gd name="T110" fmla="*/ 49 w 1585"/>
                  <a:gd name="T111" fmla="*/ 462 h 1852"/>
                  <a:gd name="T112" fmla="*/ 93 w 1585"/>
                  <a:gd name="T113" fmla="*/ 443 h 1852"/>
                  <a:gd name="T114" fmla="*/ 136 w 1585"/>
                  <a:gd name="T115" fmla="*/ 389 h 1852"/>
                  <a:gd name="T116" fmla="*/ 185 w 1585"/>
                  <a:gd name="T117" fmla="*/ 389 h 1852"/>
                  <a:gd name="T118" fmla="*/ 263 w 1585"/>
                  <a:gd name="T119" fmla="*/ 418 h 1852"/>
                  <a:gd name="T120" fmla="*/ 306 w 1585"/>
                  <a:gd name="T121" fmla="*/ 394 h 1852"/>
                  <a:gd name="T122" fmla="*/ 350 w 1585"/>
                  <a:gd name="T123" fmla="*/ 389 h 1852"/>
                  <a:gd name="T124" fmla="*/ 409 w 1585"/>
                  <a:gd name="T125" fmla="*/ 448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5" h="1852">
                    <a:moveTo>
                      <a:pt x="462" y="468"/>
                    </a:moveTo>
                    <a:lnTo>
                      <a:pt x="462" y="486"/>
                    </a:lnTo>
                    <a:lnTo>
                      <a:pt x="477" y="486"/>
                    </a:lnTo>
                    <a:lnTo>
                      <a:pt x="481" y="491"/>
                    </a:lnTo>
                    <a:lnTo>
                      <a:pt x="481" y="501"/>
                    </a:lnTo>
                    <a:lnTo>
                      <a:pt x="486" y="511"/>
                    </a:lnTo>
                    <a:lnTo>
                      <a:pt x="486" y="516"/>
                    </a:lnTo>
                    <a:lnTo>
                      <a:pt x="496" y="516"/>
                    </a:lnTo>
                    <a:lnTo>
                      <a:pt x="496" y="520"/>
                    </a:lnTo>
                    <a:lnTo>
                      <a:pt x="506" y="520"/>
                    </a:lnTo>
                    <a:lnTo>
                      <a:pt x="511" y="525"/>
                    </a:lnTo>
                    <a:lnTo>
                      <a:pt x="516" y="530"/>
                    </a:lnTo>
                    <a:lnTo>
                      <a:pt x="520" y="535"/>
                    </a:lnTo>
                    <a:lnTo>
                      <a:pt x="525" y="540"/>
                    </a:lnTo>
                    <a:lnTo>
                      <a:pt x="530" y="545"/>
                    </a:lnTo>
                    <a:lnTo>
                      <a:pt x="535" y="550"/>
                    </a:lnTo>
                    <a:lnTo>
                      <a:pt x="540" y="545"/>
                    </a:lnTo>
                    <a:lnTo>
                      <a:pt x="545" y="540"/>
                    </a:lnTo>
                    <a:lnTo>
                      <a:pt x="554" y="540"/>
                    </a:lnTo>
                    <a:lnTo>
                      <a:pt x="559" y="535"/>
                    </a:lnTo>
                    <a:lnTo>
                      <a:pt x="559" y="530"/>
                    </a:lnTo>
                    <a:lnTo>
                      <a:pt x="564" y="530"/>
                    </a:lnTo>
                    <a:lnTo>
                      <a:pt x="564" y="525"/>
                    </a:lnTo>
                    <a:lnTo>
                      <a:pt x="574" y="525"/>
                    </a:lnTo>
                    <a:lnTo>
                      <a:pt x="584" y="516"/>
                    </a:lnTo>
                    <a:lnTo>
                      <a:pt x="588" y="511"/>
                    </a:lnTo>
                    <a:lnTo>
                      <a:pt x="593" y="511"/>
                    </a:lnTo>
                    <a:lnTo>
                      <a:pt x="593" y="501"/>
                    </a:lnTo>
                    <a:lnTo>
                      <a:pt x="598" y="496"/>
                    </a:lnTo>
                    <a:lnTo>
                      <a:pt x="608" y="486"/>
                    </a:lnTo>
                    <a:lnTo>
                      <a:pt x="622" y="482"/>
                    </a:lnTo>
                    <a:lnTo>
                      <a:pt x="632" y="482"/>
                    </a:lnTo>
                    <a:lnTo>
                      <a:pt x="637" y="477"/>
                    </a:lnTo>
                    <a:lnTo>
                      <a:pt x="637" y="472"/>
                    </a:lnTo>
                    <a:lnTo>
                      <a:pt x="653" y="467"/>
                    </a:lnTo>
                    <a:lnTo>
                      <a:pt x="656" y="467"/>
                    </a:lnTo>
                    <a:lnTo>
                      <a:pt x="656" y="457"/>
                    </a:lnTo>
                    <a:lnTo>
                      <a:pt x="671" y="457"/>
                    </a:lnTo>
                    <a:lnTo>
                      <a:pt x="681" y="448"/>
                    </a:lnTo>
                    <a:lnTo>
                      <a:pt x="686" y="443"/>
                    </a:lnTo>
                    <a:lnTo>
                      <a:pt x="686" y="448"/>
                    </a:lnTo>
                    <a:lnTo>
                      <a:pt x="690" y="448"/>
                    </a:lnTo>
                    <a:lnTo>
                      <a:pt x="695" y="452"/>
                    </a:lnTo>
                    <a:lnTo>
                      <a:pt x="705" y="452"/>
                    </a:lnTo>
                    <a:lnTo>
                      <a:pt x="705" y="448"/>
                    </a:lnTo>
                    <a:lnTo>
                      <a:pt x="710" y="443"/>
                    </a:lnTo>
                    <a:lnTo>
                      <a:pt x="710" y="433"/>
                    </a:lnTo>
                    <a:lnTo>
                      <a:pt x="715" y="423"/>
                    </a:lnTo>
                    <a:lnTo>
                      <a:pt x="715" y="418"/>
                    </a:lnTo>
                    <a:lnTo>
                      <a:pt x="695" y="418"/>
                    </a:lnTo>
                    <a:lnTo>
                      <a:pt x="695" y="409"/>
                    </a:lnTo>
                    <a:lnTo>
                      <a:pt x="690" y="404"/>
                    </a:lnTo>
                    <a:lnTo>
                      <a:pt x="686" y="394"/>
                    </a:lnTo>
                    <a:lnTo>
                      <a:pt x="686" y="389"/>
                    </a:lnTo>
                    <a:lnTo>
                      <a:pt x="695" y="394"/>
                    </a:lnTo>
                    <a:lnTo>
                      <a:pt x="720" y="394"/>
                    </a:lnTo>
                    <a:lnTo>
                      <a:pt x="720" y="389"/>
                    </a:lnTo>
                    <a:lnTo>
                      <a:pt x="725" y="389"/>
                    </a:lnTo>
                    <a:lnTo>
                      <a:pt x="720" y="384"/>
                    </a:lnTo>
                    <a:lnTo>
                      <a:pt x="715" y="384"/>
                    </a:lnTo>
                    <a:lnTo>
                      <a:pt x="720" y="384"/>
                    </a:lnTo>
                    <a:lnTo>
                      <a:pt x="715" y="379"/>
                    </a:lnTo>
                    <a:lnTo>
                      <a:pt x="720" y="379"/>
                    </a:lnTo>
                    <a:lnTo>
                      <a:pt x="720" y="375"/>
                    </a:lnTo>
                    <a:lnTo>
                      <a:pt x="725" y="370"/>
                    </a:lnTo>
                    <a:lnTo>
                      <a:pt x="725" y="360"/>
                    </a:lnTo>
                    <a:lnTo>
                      <a:pt x="729" y="360"/>
                    </a:lnTo>
                    <a:lnTo>
                      <a:pt x="729" y="355"/>
                    </a:lnTo>
                    <a:lnTo>
                      <a:pt x="725" y="350"/>
                    </a:lnTo>
                    <a:lnTo>
                      <a:pt x="725" y="341"/>
                    </a:lnTo>
                    <a:lnTo>
                      <a:pt x="729" y="336"/>
                    </a:lnTo>
                    <a:lnTo>
                      <a:pt x="729" y="331"/>
                    </a:lnTo>
                    <a:lnTo>
                      <a:pt x="734" y="336"/>
                    </a:lnTo>
                    <a:lnTo>
                      <a:pt x="739" y="331"/>
                    </a:lnTo>
                    <a:lnTo>
                      <a:pt x="744" y="326"/>
                    </a:lnTo>
                    <a:lnTo>
                      <a:pt x="744" y="321"/>
                    </a:lnTo>
                    <a:lnTo>
                      <a:pt x="749" y="307"/>
                    </a:lnTo>
                    <a:lnTo>
                      <a:pt x="744" y="302"/>
                    </a:lnTo>
                    <a:lnTo>
                      <a:pt x="744" y="297"/>
                    </a:lnTo>
                    <a:lnTo>
                      <a:pt x="739" y="292"/>
                    </a:lnTo>
                    <a:lnTo>
                      <a:pt x="739" y="287"/>
                    </a:lnTo>
                    <a:lnTo>
                      <a:pt x="729" y="287"/>
                    </a:lnTo>
                    <a:lnTo>
                      <a:pt x="729" y="282"/>
                    </a:lnTo>
                    <a:lnTo>
                      <a:pt x="725" y="282"/>
                    </a:lnTo>
                    <a:lnTo>
                      <a:pt x="715" y="273"/>
                    </a:lnTo>
                    <a:lnTo>
                      <a:pt x="715" y="263"/>
                    </a:lnTo>
                    <a:lnTo>
                      <a:pt x="720" y="263"/>
                    </a:lnTo>
                    <a:lnTo>
                      <a:pt x="720" y="258"/>
                    </a:lnTo>
                    <a:lnTo>
                      <a:pt x="729" y="258"/>
                    </a:lnTo>
                    <a:lnTo>
                      <a:pt x="734" y="253"/>
                    </a:lnTo>
                    <a:lnTo>
                      <a:pt x="739" y="253"/>
                    </a:lnTo>
                    <a:lnTo>
                      <a:pt x="744" y="248"/>
                    </a:lnTo>
                    <a:lnTo>
                      <a:pt x="749" y="243"/>
                    </a:lnTo>
                    <a:lnTo>
                      <a:pt x="749" y="239"/>
                    </a:lnTo>
                    <a:lnTo>
                      <a:pt x="754" y="234"/>
                    </a:lnTo>
                    <a:lnTo>
                      <a:pt x="759" y="229"/>
                    </a:lnTo>
                    <a:lnTo>
                      <a:pt x="768" y="229"/>
                    </a:lnTo>
                    <a:lnTo>
                      <a:pt x="773" y="224"/>
                    </a:lnTo>
                    <a:lnTo>
                      <a:pt x="783" y="224"/>
                    </a:lnTo>
                    <a:lnTo>
                      <a:pt x="793" y="219"/>
                    </a:lnTo>
                    <a:lnTo>
                      <a:pt x="797" y="214"/>
                    </a:lnTo>
                    <a:lnTo>
                      <a:pt x="797" y="209"/>
                    </a:lnTo>
                    <a:lnTo>
                      <a:pt x="802" y="209"/>
                    </a:lnTo>
                    <a:lnTo>
                      <a:pt x="807" y="205"/>
                    </a:lnTo>
                    <a:lnTo>
                      <a:pt x="822" y="205"/>
                    </a:lnTo>
                    <a:lnTo>
                      <a:pt x="817" y="205"/>
                    </a:lnTo>
                    <a:lnTo>
                      <a:pt x="827" y="195"/>
                    </a:lnTo>
                    <a:lnTo>
                      <a:pt x="831" y="190"/>
                    </a:lnTo>
                    <a:lnTo>
                      <a:pt x="831" y="185"/>
                    </a:lnTo>
                    <a:lnTo>
                      <a:pt x="827" y="180"/>
                    </a:lnTo>
                    <a:lnTo>
                      <a:pt x="822" y="180"/>
                    </a:lnTo>
                    <a:lnTo>
                      <a:pt x="822" y="175"/>
                    </a:lnTo>
                    <a:lnTo>
                      <a:pt x="827" y="170"/>
                    </a:lnTo>
                    <a:lnTo>
                      <a:pt x="831" y="156"/>
                    </a:lnTo>
                    <a:lnTo>
                      <a:pt x="831" y="146"/>
                    </a:lnTo>
                    <a:lnTo>
                      <a:pt x="827" y="146"/>
                    </a:lnTo>
                    <a:lnTo>
                      <a:pt x="827" y="136"/>
                    </a:lnTo>
                    <a:lnTo>
                      <a:pt x="822" y="127"/>
                    </a:lnTo>
                    <a:lnTo>
                      <a:pt x="827" y="122"/>
                    </a:lnTo>
                    <a:lnTo>
                      <a:pt x="827" y="112"/>
                    </a:lnTo>
                    <a:lnTo>
                      <a:pt x="841" y="112"/>
                    </a:lnTo>
                    <a:lnTo>
                      <a:pt x="846" y="122"/>
                    </a:lnTo>
                    <a:lnTo>
                      <a:pt x="851" y="127"/>
                    </a:lnTo>
                    <a:lnTo>
                      <a:pt x="856" y="132"/>
                    </a:lnTo>
                    <a:lnTo>
                      <a:pt x="865" y="132"/>
                    </a:lnTo>
                    <a:lnTo>
                      <a:pt x="875" y="136"/>
                    </a:lnTo>
                    <a:lnTo>
                      <a:pt x="880" y="141"/>
                    </a:lnTo>
                    <a:lnTo>
                      <a:pt x="885" y="146"/>
                    </a:lnTo>
                    <a:lnTo>
                      <a:pt x="890" y="151"/>
                    </a:lnTo>
                    <a:lnTo>
                      <a:pt x="890" y="156"/>
                    </a:lnTo>
                    <a:lnTo>
                      <a:pt x="895" y="156"/>
                    </a:lnTo>
                    <a:lnTo>
                      <a:pt x="895" y="151"/>
                    </a:lnTo>
                    <a:lnTo>
                      <a:pt x="900" y="146"/>
                    </a:lnTo>
                    <a:lnTo>
                      <a:pt x="919" y="136"/>
                    </a:lnTo>
                    <a:lnTo>
                      <a:pt x="929" y="132"/>
                    </a:lnTo>
                    <a:lnTo>
                      <a:pt x="948" y="127"/>
                    </a:lnTo>
                    <a:lnTo>
                      <a:pt x="958" y="132"/>
                    </a:lnTo>
                    <a:lnTo>
                      <a:pt x="968" y="132"/>
                    </a:lnTo>
                    <a:lnTo>
                      <a:pt x="972" y="127"/>
                    </a:lnTo>
                    <a:lnTo>
                      <a:pt x="987" y="127"/>
                    </a:lnTo>
                    <a:lnTo>
                      <a:pt x="1002" y="132"/>
                    </a:lnTo>
                    <a:lnTo>
                      <a:pt x="1002" y="127"/>
                    </a:lnTo>
                    <a:lnTo>
                      <a:pt x="1006" y="122"/>
                    </a:lnTo>
                    <a:lnTo>
                      <a:pt x="1006" y="112"/>
                    </a:lnTo>
                    <a:lnTo>
                      <a:pt x="1016" y="107"/>
                    </a:lnTo>
                    <a:lnTo>
                      <a:pt x="1026" y="83"/>
                    </a:lnTo>
                    <a:lnTo>
                      <a:pt x="1031" y="78"/>
                    </a:lnTo>
                    <a:lnTo>
                      <a:pt x="1031" y="73"/>
                    </a:lnTo>
                    <a:lnTo>
                      <a:pt x="1041" y="59"/>
                    </a:lnTo>
                    <a:lnTo>
                      <a:pt x="1045" y="49"/>
                    </a:lnTo>
                    <a:lnTo>
                      <a:pt x="1055" y="49"/>
                    </a:lnTo>
                    <a:lnTo>
                      <a:pt x="1060" y="44"/>
                    </a:lnTo>
                    <a:lnTo>
                      <a:pt x="1070" y="44"/>
                    </a:lnTo>
                    <a:lnTo>
                      <a:pt x="1075" y="39"/>
                    </a:lnTo>
                    <a:lnTo>
                      <a:pt x="1079" y="29"/>
                    </a:lnTo>
                    <a:lnTo>
                      <a:pt x="1084" y="25"/>
                    </a:lnTo>
                    <a:lnTo>
                      <a:pt x="1084" y="10"/>
                    </a:lnTo>
                    <a:lnTo>
                      <a:pt x="1079" y="5"/>
                    </a:lnTo>
                    <a:lnTo>
                      <a:pt x="1079" y="0"/>
                    </a:lnTo>
                    <a:lnTo>
                      <a:pt x="1138" y="39"/>
                    </a:lnTo>
                    <a:lnTo>
                      <a:pt x="1147" y="54"/>
                    </a:lnTo>
                    <a:lnTo>
                      <a:pt x="1157" y="64"/>
                    </a:lnTo>
                    <a:lnTo>
                      <a:pt x="1167" y="73"/>
                    </a:lnTo>
                    <a:lnTo>
                      <a:pt x="1177" y="78"/>
                    </a:lnTo>
                    <a:lnTo>
                      <a:pt x="1186" y="83"/>
                    </a:lnTo>
                    <a:lnTo>
                      <a:pt x="1201" y="78"/>
                    </a:lnTo>
                    <a:lnTo>
                      <a:pt x="1216" y="83"/>
                    </a:lnTo>
                    <a:lnTo>
                      <a:pt x="1225" y="83"/>
                    </a:lnTo>
                    <a:lnTo>
                      <a:pt x="1240" y="88"/>
                    </a:lnTo>
                    <a:lnTo>
                      <a:pt x="1250" y="98"/>
                    </a:lnTo>
                    <a:lnTo>
                      <a:pt x="1269" y="98"/>
                    </a:lnTo>
                    <a:lnTo>
                      <a:pt x="1279" y="102"/>
                    </a:lnTo>
                    <a:lnTo>
                      <a:pt x="1288" y="107"/>
                    </a:lnTo>
                    <a:lnTo>
                      <a:pt x="1298" y="107"/>
                    </a:lnTo>
                    <a:lnTo>
                      <a:pt x="1313" y="93"/>
                    </a:lnTo>
                    <a:lnTo>
                      <a:pt x="1322" y="88"/>
                    </a:lnTo>
                    <a:lnTo>
                      <a:pt x="1337" y="78"/>
                    </a:lnTo>
                    <a:lnTo>
                      <a:pt x="1352" y="73"/>
                    </a:lnTo>
                    <a:lnTo>
                      <a:pt x="1361" y="68"/>
                    </a:lnTo>
                    <a:lnTo>
                      <a:pt x="1371" y="59"/>
                    </a:lnTo>
                    <a:lnTo>
                      <a:pt x="1381" y="54"/>
                    </a:lnTo>
                    <a:lnTo>
                      <a:pt x="1395" y="49"/>
                    </a:lnTo>
                    <a:lnTo>
                      <a:pt x="1415" y="44"/>
                    </a:lnTo>
                    <a:lnTo>
                      <a:pt x="1434" y="44"/>
                    </a:lnTo>
                    <a:lnTo>
                      <a:pt x="1439" y="49"/>
                    </a:lnTo>
                    <a:lnTo>
                      <a:pt x="1454" y="49"/>
                    </a:lnTo>
                    <a:lnTo>
                      <a:pt x="1468" y="44"/>
                    </a:lnTo>
                    <a:lnTo>
                      <a:pt x="1483" y="39"/>
                    </a:lnTo>
                    <a:lnTo>
                      <a:pt x="1493" y="34"/>
                    </a:lnTo>
                    <a:lnTo>
                      <a:pt x="1497" y="20"/>
                    </a:lnTo>
                    <a:lnTo>
                      <a:pt x="1502" y="15"/>
                    </a:lnTo>
                    <a:lnTo>
                      <a:pt x="1507" y="5"/>
                    </a:lnTo>
                    <a:lnTo>
                      <a:pt x="1522" y="5"/>
                    </a:lnTo>
                    <a:lnTo>
                      <a:pt x="1527" y="10"/>
                    </a:lnTo>
                    <a:lnTo>
                      <a:pt x="1531" y="25"/>
                    </a:lnTo>
                    <a:lnTo>
                      <a:pt x="1527" y="44"/>
                    </a:lnTo>
                    <a:lnTo>
                      <a:pt x="1517" y="59"/>
                    </a:lnTo>
                    <a:lnTo>
                      <a:pt x="1522" y="68"/>
                    </a:lnTo>
                    <a:lnTo>
                      <a:pt x="1531" y="88"/>
                    </a:lnTo>
                    <a:lnTo>
                      <a:pt x="1541" y="102"/>
                    </a:lnTo>
                    <a:lnTo>
                      <a:pt x="1536" y="107"/>
                    </a:lnTo>
                    <a:lnTo>
                      <a:pt x="1531" y="107"/>
                    </a:lnTo>
                    <a:lnTo>
                      <a:pt x="1517" y="117"/>
                    </a:lnTo>
                    <a:lnTo>
                      <a:pt x="1512" y="122"/>
                    </a:lnTo>
                    <a:lnTo>
                      <a:pt x="1512" y="127"/>
                    </a:lnTo>
                    <a:lnTo>
                      <a:pt x="1517" y="136"/>
                    </a:lnTo>
                    <a:lnTo>
                      <a:pt x="1527" y="146"/>
                    </a:lnTo>
                    <a:lnTo>
                      <a:pt x="1531" y="156"/>
                    </a:lnTo>
                    <a:lnTo>
                      <a:pt x="1536" y="170"/>
                    </a:lnTo>
                    <a:lnTo>
                      <a:pt x="1546" y="175"/>
                    </a:lnTo>
                    <a:lnTo>
                      <a:pt x="1551" y="175"/>
                    </a:lnTo>
                    <a:lnTo>
                      <a:pt x="1556" y="180"/>
                    </a:lnTo>
                    <a:lnTo>
                      <a:pt x="1561" y="190"/>
                    </a:lnTo>
                    <a:lnTo>
                      <a:pt x="1561" y="209"/>
                    </a:lnTo>
                    <a:lnTo>
                      <a:pt x="1566" y="224"/>
                    </a:lnTo>
                    <a:lnTo>
                      <a:pt x="1575" y="248"/>
                    </a:lnTo>
                    <a:lnTo>
                      <a:pt x="1580" y="268"/>
                    </a:lnTo>
                    <a:lnTo>
                      <a:pt x="1585" y="282"/>
                    </a:lnTo>
                    <a:lnTo>
                      <a:pt x="1580" y="302"/>
                    </a:lnTo>
                    <a:lnTo>
                      <a:pt x="1570" y="316"/>
                    </a:lnTo>
                    <a:lnTo>
                      <a:pt x="1556" y="321"/>
                    </a:lnTo>
                    <a:lnTo>
                      <a:pt x="1541" y="326"/>
                    </a:lnTo>
                    <a:lnTo>
                      <a:pt x="1531" y="341"/>
                    </a:lnTo>
                    <a:lnTo>
                      <a:pt x="1522" y="345"/>
                    </a:lnTo>
                    <a:lnTo>
                      <a:pt x="1517" y="350"/>
                    </a:lnTo>
                    <a:lnTo>
                      <a:pt x="1502" y="355"/>
                    </a:lnTo>
                    <a:lnTo>
                      <a:pt x="1488" y="370"/>
                    </a:lnTo>
                    <a:lnTo>
                      <a:pt x="1473" y="384"/>
                    </a:lnTo>
                    <a:lnTo>
                      <a:pt x="1468" y="399"/>
                    </a:lnTo>
                    <a:lnTo>
                      <a:pt x="1463" y="414"/>
                    </a:lnTo>
                    <a:lnTo>
                      <a:pt x="1459" y="428"/>
                    </a:lnTo>
                    <a:lnTo>
                      <a:pt x="1434" y="438"/>
                    </a:lnTo>
                    <a:lnTo>
                      <a:pt x="1429" y="462"/>
                    </a:lnTo>
                    <a:lnTo>
                      <a:pt x="1415" y="472"/>
                    </a:lnTo>
                    <a:lnTo>
                      <a:pt x="1420" y="477"/>
                    </a:lnTo>
                    <a:lnTo>
                      <a:pt x="1429" y="486"/>
                    </a:lnTo>
                    <a:lnTo>
                      <a:pt x="1444" y="486"/>
                    </a:lnTo>
                    <a:lnTo>
                      <a:pt x="1463" y="496"/>
                    </a:lnTo>
                    <a:lnTo>
                      <a:pt x="1473" y="506"/>
                    </a:lnTo>
                    <a:lnTo>
                      <a:pt x="1483" y="516"/>
                    </a:lnTo>
                    <a:lnTo>
                      <a:pt x="1488" y="530"/>
                    </a:lnTo>
                    <a:lnTo>
                      <a:pt x="1488" y="554"/>
                    </a:lnTo>
                    <a:lnTo>
                      <a:pt x="1473" y="554"/>
                    </a:lnTo>
                    <a:lnTo>
                      <a:pt x="1463" y="569"/>
                    </a:lnTo>
                    <a:lnTo>
                      <a:pt x="1468" y="579"/>
                    </a:lnTo>
                    <a:lnTo>
                      <a:pt x="1478" y="584"/>
                    </a:lnTo>
                    <a:lnTo>
                      <a:pt x="1488" y="589"/>
                    </a:lnTo>
                    <a:lnTo>
                      <a:pt x="1497" y="593"/>
                    </a:lnTo>
                    <a:lnTo>
                      <a:pt x="1502" y="608"/>
                    </a:lnTo>
                    <a:lnTo>
                      <a:pt x="1512" y="623"/>
                    </a:lnTo>
                    <a:lnTo>
                      <a:pt x="1517" y="637"/>
                    </a:lnTo>
                    <a:lnTo>
                      <a:pt x="1517" y="661"/>
                    </a:lnTo>
                    <a:lnTo>
                      <a:pt x="1507" y="671"/>
                    </a:lnTo>
                    <a:lnTo>
                      <a:pt x="1507" y="695"/>
                    </a:lnTo>
                    <a:lnTo>
                      <a:pt x="1497" y="705"/>
                    </a:lnTo>
                    <a:lnTo>
                      <a:pt x="1488" y="710"/>
                    </a:lnTo>
                    <a:lnTo>
                      <a:pt x="1473" y="715"/>
                    </a:lnTo>
                    <a:lnTo>
                      <a:pt x="1459" y="720"/>
                    </a:lnTo>
                    <a:lnTo>
                      <a:pt x="1449" y="725"/>
                    </a:lnTo>
                    <a:lnTo>
                      <a:pt x="1439" y="729"/>
                    </a:lnTo>
                    <a:lnTo>
                      <a:pt x="1434" y="739"/>
                    </a:lnTo>
                    <a:lnTo>
                      <a:pt x="1434" y="754"/>
                    </a:lnTo>
                    <a:lnTo>
                      <a:pt x="1429" y="764"/>
                    </a:lnTo>
                    <a:lnTo>
                      <a:pt x="1410" y="768"/>
                    </a:lnTo>
                    <a:lnTo>
                      <a:pt x="1390" y="768"/>
                    </a:lnTo>
                    <a:lnTo>
                      <a:pt x="1376" y="764"/>
                    </a:lnTo>
                    <a:lnTo>
                      <a:pt x="1366" y="759"/>
                    </a:lnTo>
                    <a:lnTo>
                      <a:pt x="1352" y="754"/>
                    </a:lnTo>
                    <a:lnTo>
                      <a:pt x="1337" y="749"/>
                    </a:lnTo>
                    <a:lnTo>
                      <a:pt x="1318" y="739"/>
                    </a:lnTo>
                    <a:lnTo>
                      <a:pt x="1303" y="734"/>
                    </a:lnTo>
                    <a:lnTo>
                      <a:pt x="1269" y="734"/>
                    </a:lnTo>
                    <a:lnTo>
                      <a:pt x="1264" y="729"/>
                    </a:lnTo>
                    <a:lnTo>
                      <a:pt x="1250" y="729"/>
                    </a:lnTo>
                    <a:lnTo>
                      <a:pt x="1230" y="734"/>
                    </a:lnTo>
                    <a:lnTo>
                      <a:pt x="1225" y="744"/>
                    </a:lnTo>
                    <a:lnTo>
                      <a:pt x="1220" y="759"/>
                    </a:lnTo>
                    <a:lnTo>
                      <a:pt x="1220" y="768"/>
                    </a:lnTo>
                    <a:lnTo>
                      <a:pt x="1216" y="783"/>
                    </a:lnTo>
                    <a:lnTo>
                      <a:pt x="1211" y="793"/>
                    </a:lnTo>
                    <a:lnTo>
                      <a:pt x="1201" y="788"/>
                    </a:lnTo>
                    <a:lnTo>
                      <a:pt x="1191" y="783"/>
                    </a:lnTo>
                    <a:lnTo>
                      <a:pt x="1177" y="783"/>
                    </a:lnTo>
                    <a:lnTo>
                      <a:pt x="1177" y="807"/>
                    </a:lnTo>
                    <a:lnTo>
                      <a:pt x="1172" y="822"/>
                    </a:lnTo>
                    <a:lnTo>
                      <a:pt x="1162" y="827"/>
                    </a:lnTo>
                    <a:lnTo>
                      <a:pt x="1147" y="827"/>
                    </a:lnTo>
                    <a:lnTo>
                      <a:pt x="1138" y="832"/>
                    </a:lnTo>
                    <a:lnTo>
                      <a:pt x="1133" y="846"/>
                    </a:lnTo>
                    <a:lnTo>
                      <a:pt x="1123" y="856"/>
                    </a:lnTo>
                    <a:lnTo>
                      <a:pt x="1128" y="866"/>
                    </a:lnTo>
                    <a:lnTo>
                      <a:pt x="1138" y="870"/>
                    </a:lnTo>
                    <a:lnTo>
                      <a:pt x="1152" y="890"/>
                    </a:lnTo>
                    <a:lnTo>
                      <a:pt x="1167" y="900"/>
                    </a:lnTo>
                    <a:lnTo>
                      <a:pt x="1186" y="909"/>
                    </a:lnTo>
                    <a:lnTo>
                      <a:pt x="1199" y="919"/>
                    </a:lnTo>
                    <a:lnTo>
                      <a:pt x="1201" y="919"/>
                    </a:lnTo>
                    <a:lnTo>
                      <a:pt x="1206" y="924"/>
                    </a:lnTo>
                    <a:lnTo>
                      <a:pt x="1211" y="929"/>
                    </a:lnTo>
                    <a:lnTo>
                      <a:pt x="1209" y="929"/>
                    </a:lnTo>
                    <a:lnTo>
                      <a:pt x="1220" y="943"/>
                    </a:lnTo>
                    <a:lnTo>
                      <a:pt x="1225" y="958"/>
                    </a:lnTo>
                    <a:lnTo>
                      <a:pt x="1230" y="977"/>
                    </a:lnTo>
                    <a:lnTo>
                      <a:pt x="1230" y="1002"/>
                    </a:lnTo>
                    <a:lnTo>
                      <a:pt x="1240" y="1021"/>
                    </a:lnTo>
                    <a:lnTo>
                      <a:pt x="1250" y="1036"/>
                    </a:lnTo>
                    <a:lnTo>
                      <a:pt x="1250" y="1050"/>
                    </a:lnTo>
                    <a:lnTo>
                      <a:pt x="1235" y="1079"/>
                    </a:lnTo>
                    <a:lnTo>
                      <a:pt x="1230" y="1094"/>
                    </a:lnTo>
                    <a:lnTo>
                      <a:pt x="1230" y="1118"/>
                    </a:lnTo>
                    <a:lnTo>
                      <a:pt x="1225" y="1143"/>
                    </a:lnTo>
                    <a:lnTo>
                      <a:pt x="1225" y="1216"/>
                    </a:lnTo>
                    <a:lnTo>
                      <a:pt x="1235" y="1220"/>
                    </a:lnTo>
                    <a:lnTo>
                      <a:pt x="1245" y="1225"/>
                    </a:lnTo>
                    <a:lnTo>
                      <a:pt x="1250" y="1220"/>
                    </a:lnTo>
                    <a:lnTo>
                      <a:pt x="1254" y="1216"/>
                    </a:lnTo>
                    <a:lnTo>
                      <a:pt x="1264" y="1216"/>
                    </a:lnTo>
                    <a:lnTo>
                      <a:pt x="1274" y="1220"/>
                    </a:lnTo>
                    <a:lnTo>
                      <a:pt x="1284" y="1225"/>
                    </a:lnTo>
                    <a:lnTo>
                      <a:pt x="1288" y="1235"/>
                    </a:lnTo>
                    <a:lnTo>
                      <a:pt x="1288" y="1245"/>
                    </a:lnTo>
                    <a:lnTo>
                      <a:pt x="1284" y="1250"/>
                    </a:lnTo>
                    <a:lnTo>
                      <a:pt x="1274" y="1250"/>
                    </a:lnTo>
                    <a:lnTo>
                      <a:pt x="1269" y="1254"/>
                    </a:lnTo>
                    <a:lnTo>
                      <a:pt x="1269" y="1284"/>
                    </a:lnTo>
                    <a:lnTo>
                      <a:pt x="1279" y="1298"/>
                    </a:lnTo>
                    <a:lnTo>
                      <a:pt x="1288" y="1303"/>
                    </a:lnTo>
                    <a:lnTo>
                      <a:pt x="1308" y="1308"/>
                    </a:lnTo>
                    <a:lnTo>
                      <a:pt x="1332" y="1318"/>
                    </a:lnTo>
                    <a:lnTo>
                      <a:pt x="1342" y="1327"/>
                    </a:lnTo>
                    <a:lnTo>
                      <a:pt x="1356" y="1332"/>
                    </a:lnTo>
                    <a:lnTo>
                      <a:pt x="1361" y="1347"/>
                    </a:lnTo>
                    <a:lnTo>
                      <a:pt x="1371" y="1357"/>
                    </a:lnTo>
                    <a:lnTo>
                      <a:pt x="1386" y="1371"/>
                    </a:lnTo>
                    <a:lnTo>
                      <a:pt x="1400" y="1386"/>
                    </a:lnTo>
                    <a:lnTo>
                      <a:pt x="1400" y="1420"/>
                    </a:lnTo>
                    <a:lnTo>
                      <a:pt x="1395" y="1439"/>
                    </a:lnTo>
                    <a:lnTo>
                      <a:pt x="1386" y="1454"/>
                    </a:lnTo>
                    <a:lnTo>
                      <a:pt x="1386" y="1459"/>
                    </a:lnTo>
                    <a:lnTo>
                      <a:pt x="1395" y="1468"/>
                    </a:lnTo>
                    <a:lnTo>
                      <a:pt x="1400" y="1483"/>
                    </a:lnTo>
                    <a:lnTo>
                      <a:pt x="1415" y="1493"/>
                    </a:lnTo>
                    <a:lnTo>
                      <a:pt x="1420" y="1488"/>
                    </a:lnTo>
                    <a:lnTo>
                      <a:pt x="1429" y="1473"/>
                    </a:lnTo>
                    <a:lnTo>
                      <a:pt x="1434" y="1463"/>
                    </a:lnTo>
                    <a:lnTo>
                      <a:pt x="1449" y="1459"/>
                    </a:lnTo>
                    <a:lnTo>
                      <a:pt x="1463" y="1454"/>
                    </a:lnTo>
                    <a:lnTo>
                      <a:pt x="1483" y="1459"/>
                    </a:lnTo>
                    <a:lnTo>
                      <a:pt x="1502" y="1468"/>
                    </a:lnTo>
                    <a:lnTo>
                      <a:pt x="1512" y="1449"/>
                    </a:lnTo>
                    <a:lnTo>
                      <a:pt x="1527" y="1434"/>
                    </a:lnTo>
                    <a:lnTo>
                      <a:pt x="1536" y="1434"/>
                    </a:lnTo>
                    <a:lnTo>
                      <a:pt x="1551" y="1439"/>
                    </a:lnTo>
                    <a:lnTo>
                      <a:pt x="1556" y="1454"/>
                    </a:lnTo>
                    <a:lnTo>
                      <a:pt x="1551" y="1459"/>
                    </a:lnTo>
                    <a:lnTo>
                      <a:pt x="1541" y="1463"/>
                    </a:lnTo>
                    <a:lnTo>
                      <a:pt x="1546" y="1473"/>
                    </a:lnTo>
                    <a:lnTo>
                      <a:pt x="1556" y="1478"/>
                    </a:lnTo>
                    <a:lnTo>
                      <a:pt x="1561" y="1488"/>
                    </a:lnTo>
                    <a:lnTo>
                      <a:pt x="1556" y="1502"/>
                    </a:lnTo>
                    <a:lnTo>
                      <a:pt x="1546" y="1517"/>
                    </a:lnTo>
                    <a:lnTo>
                      <a:pt x="1536" y="1541"/>
                    </a:lnTo>
                    <a:lnTo>
                      <a:pt x="1517" y="1570"/>
                    </a:lnTo>
                    <a:lnTo>
                      <a:pt x="1493" y="1604"/>
                    </a:lnTo>
                    <a:lnTo>
                      <a:pt x="1473" y="1624"/>
                    </a:lnTo>
                    <a:lnTo>
                      <a:pt x="1459" y="1634"/>
                    </a:lnTo>
                    <a:lnTo>
                      <a:pt x="1444" y="1643"/>
                    </a:lnTo>
                    <a:lnTo>
                      <a:pt x="1429" y="1658"/>
                    </a:lnTo>
                    <a:lnTo>
                      <a:pt x="1425" y="1673"/>
                    </a:lnTo>
                    <a:lnTo>
                      <a:pt x="1425" y="1682"/>
                    </a:lnTo>
                    <a:lnTo>
                      <a:pt x="1415" y="1687"/>
                    </a:lnTo>
                    <a:lnTo>
                      <a:pt x="1410" y="1692"/>
                    </a:lnTo>
                    <a:lnTo>
                      <a:pt x="1386" y="1702"/>
                    </a:lnTo>
                    <a:lnTo>
                      <a:pt x="1366" y="1702"/>
                    </a:lnTo>
                    <a:lnTo>
                      <a:pt x="1361" y="1692"/>
                    </a:lnTo>
                    <a:lnTo>
                      <a:pt x="1352" y="1692"/>
                    </a:lnTo>
                    <a:lnTo>
                      <a:pt x="1337" y="1697"/>
                    </a:lnTo>
                    <a:lnTo>
                      <a:pt x="1327" y="1702"/>
                    </a:lnTo>
                    <a:lnTo>
                      <a:pt x="1288" y="1702"/>
                    </a:lnTo>
                    <a:lnTo>
                      <a:pt x="1279" y="1711"/>
                    </a:lnTo>
                    <a:lnTo>
                      <a:pt x="1269" y="1721"/>
                    </a:lnTo>
                    <a:lnTo>
                      <a:pt x="1245" y="1731"/>
                    </a:lnTo>
                    <a:lnTo>
                      <a:pt x="1225" y="1731"/>
                    </a:lnTo>
                    <a:lnTo>
                      <a:pt x="1235" y="1755"/>
                    </a:lnTo>
                    <a:lnTo>
                      <a:pt x="1245" y="1760"/>
                    </a:lnTo>
                    <a:lnTo>
                      <a:pt x="1250" y="1765"/>
                    </a:lnTo>
                    <a:lnTo>
                      <a:pt x="1245" y="1770"/>
                    </a:lnTo>
                    <a:lnTo>
                      <a:pt x="1230" y="1779"/>
                    </a:lnTo>
                    <a:lnTo>
                      <a:pt x="1220" y="1789"/>
                    </a:lnTo>
                    <a:lnTo>
                      <a:pt x="1216" y="1799"/>
                    </a:lnTo>
                    <a:lnTo>
                      <a:pt x="1216" y="1848"/>
                    </a:lnTo>
                    <a:lnTo>
                      <a:pt x="1211" y="1848"/>
                    </a:lnTo>
                    <a:lnTo>
                      <a:pt x="1201" y="1852"/>
                    </a:lnTo>
                    <a:lnTo>
                      <a:pt x="1186" y="1852"/>
                    </a:lnTo>
                    <a:lnTo>
                      <a:pt x="1167" y="1848"/>
                    </a:lnTo>
                    <a:lnTo>
                      <a:pt x="1177" y="1838"/>
                    </a:lnTo>
                    <a:lnTo>
                      <a:pt x="1177" y="1833"/>
                    </a:lnTo>
                    <a:lnTo>
                      <a:pt x="1181" y="1823"/>
                    </a:lnTo>
                    <a:lnTo>
                      <a:pt x="1177" y="1804"/>
                    </a:lnTo>
                    <a:lnTo>
                      <a:pt x="1172" y="1789"/>
                    </a:lnTo>
                    <a:lnTo>
                      <a:pt x="1157" y="1799"/>
                    </a:lnTo>
                    <a:lnTo>
                      <a:pt x="1147" y="1809"/>
                    </a:lnTo>
                    <a:lnTo>
                      <a:pt x="1133" y="1813"/>
                    </a:lnTo>
                    <a:lnTo>
                      <a:pt x="1128" y="1823"/>
                    </a:lnTo>
                    <a:lnTo>
                      <a:pt x="1113" y="1838"/>
                    </a:lnTo>
                    <a:lnTo>
                      <a:pt x="1094" y="1843"/>
                    </a:lnTo>
                    <a:lnTo>
                      <a:pt x="1079" y="1838"/>
                    </a:lnTo>
                    <a:lnTo>
                      <a:pt x="1065" y="1828"/>
                    </a:lnTo>
                    <a:lnTo>
                      <a:pt x="1045" y="1813"/>
                    </a:lnTo>
                    <a:lnTo>
                      <a:pt x="1026" y="1794"/>
                    </a:lnTo>
                    <a:lnTo>
                      <a:pt x="1011" y="1770"/>
                    </a:lnTo>
                    <a:lnTo>
                      <a:pt x="1006" y="1741"/>
                    </a:lnTo>
                    <a:lnTo>
                      <a:pt x="987" y="1711"/>
                    </a:lnTo>
                    <a:lnTo>
                      <a:pt x="982" y="1692"/>
                    </a:lnTo>
                    <a:lnTo>
                      <a:pt x="977" y="1668"/>
                    </a:lnTo>
                    <a:lnTo>
                      <a:pt x="972" y="1653"/>
                    </a:lnTo>
                    <a:lnTo>
                      <a:pt x="963" y="1624"/>
                    </a:lnTo>
                    <a:lnTo>
                      <a:pt x="953" y="1614"/>
                    </a:lnTo>
                    <a:lnTo>
                      <a:pt x="934" y="1609"/>
                    </a:lnTo>
                    <a:lnTo>
                      <a:pt x="919" y="1604"/>
                    </a:lnTo>
                    <a:lnTo>
                      <a:pt x="904" y="1600"/>
                    </a:lnTo>
                    <a:lnTo>
                      <a:pt x="890" y="1600"/>
                    </a:lnTo>
                    <a:lnTo>
                      <a:pt x="880" y="1595"/>
                    </a:lnTo>
                    <a:lnTo>
                      <a:pt x="865" y="1570"/>
                    </a:lnTo>
                    <a:lnTo>
                      <a:pt x="851" y="1546"/>
                    </a:lnTo>
                    <a:lnTo>
                      <a:pt x="846" y="1517"/>
                    </a:lnTo>
                    <a:lnTo>
                      <a:pt x="841" y="1498"/>
                    </a:lnTo>
                    <a:lnTo>
                      <a:pt x="831" y="1483"/>
                    </a:lnTo>
                    <a:lnTo>
                      <a:pt x="817" y="1463"/>
                    </a:lnTo>
                    <a:lnTo>
                      <a:pt x="802" y="1449"/>
                    </a:lnTo>
                    <a:lnTo>
                      <a:pt x="788" y="1439"/>
                    </a:lnTo>
                    <a:lnTo>
                      <a:pt x="788" y="1438"/>
                    </a:lnTo>
                    <a:lnTo>
                      <a:pt x="783" y="1434"/>
                    </a:lnTo>
                    <a:lnTo>
                      <a:pt x="763" y="1410"/>
                    </a:lnTo>
                    <a:lnTo>
                      <a:pt x="754" y="1415"/>
                    </a:lnTo>
                    <a:lnTo>
                      <a:pt x="749" y="1429"/>
                    </a:lnTo>
                    <a:lnTo>
                      <a:pt x="749" y="1473"/>
                    </a:lnTo>
                    <a:lnTo>
                      <a:pt x="759" y="1493"/>
                    </a:lnTo>
                    <a:lnTo>
                      <a:pt x="754" y="1512"/>
                    </a:lnTo>
                    <a:lnTo>
                      <a:pt x="749" y="1517"/>
                    </a:lnTo>
                    <a:lnTo>
                      <a:pt x="734" y="1517"/>
                    </a:lnTo>
                    <a:lnTo>
                      <a:pt x="720" y="1507"/>
                    </a:lnTo>
                    <a:lnTo>
                      <a:pt x="710" y="1488"/>
                    </a:lnTo>
                    <a:lnTo>
                      <a:pt x="695" y="1483"/>
                    </a:lnTo>
                    <a:lnTo>
                      <a:pt x="676" y="1483"/>
                    </a:lnTo>
                    <a:lnTo>
                      <a:pt x="666" y="1493"/>
                    </a:lnTo>
                    <a:lnTo>
                      <a:pt x="666" y="1507"/>
                    </a:lnTo>
                    <a:lnTo>
                      <a:pt x="656" y="1517"/>
                    </a:lnTo>
                    <a:lnTo>
                      <a:pt x="647" y="1517"/>
                    </a:lnTo>
                    <a:lnTo>
                      <a:pt x="622" y="1512"/>
                    </a:lnTo>
                    <a:lnTo>
                      <a:pt x="613" y="1502"/>
                    </a:lnTo>
                    <a:lnTo>
                      <a:pt x="608" y="1478"/>
                    </a:lnTo>
                    <a:lnTo>
                      <a:pt x="598" y="1473"/>
                    </a:lnTo>
                    <a:lnTo>
                      <a:pt x="579" y="1473"/>
                    </a:lnTo>
                    <a:lnTo>
                      <a:pt x="564" y="1478"/>
                    </a:lnTo>
                    <a:lnTo>
                      <a:pt x="559" y="1493"/>
                    </a:lnTo>
                    <a:lnTo>
                      <a:pt x="559" y="1517"/>
                    </a:lnTo>
                    <a:lnTo>
                      <a:pt x="554" y="1527"/>
                    </a:lnTo>
                    <a:lnTo>
                      <a:pt x="545" y="1536"/>
                    </a:lnTo>
                    <a:lnTo>
                      <a:pt x="520" y="1517"/>
                    </a:lnTo>
                    <a:lnTo>
                      <a:pt x="491" y="1493"/>
                    </a:lnTo>
                    <a:lnTo>
                      <a:pt x="481" y="1483"/>
                    </a:lnTo>
                    <a:lnTo>
                      <a:pt x="472" y="1483"/>
                    </a:lnTo>
                    <a:lnTo>
                      <a:pt x="457" y="1488"/>
                    </a:lnTo>
                    <a:lnTo>
                      <a:pt x="447" y="1493"/>
                    </a:lnTo>
                    <a:lnTo>
                      <a:pt x="438" y="1488"/>
                    </a:lnTo>
                    <a:lnTo>
                      <a:pt x="423" y="1468"/>
                    </a:lnTo>
                    <a:lnTo>
                      <a:pt x="409" y="1454"/>
                    </a:lnTo>
                    <a:lnTo>
                      <a:pt x="399" y="1439"/>
                    </a:lnTo>
                    <a:lnTo>
                      <a:pt x="404" y="1405"/>
                    </a:lnTo>
                    <a:lnTo>
                      <a:pt x="409" y="1391"/>
                    </a:lnTo>
                    <a:lnTo>
                      <a:pt x="409" y="1381"/>
                    </a:lnTo>
                    <a:lnTo>
                      <a:pt x="404" y="1361"/>
                    </a:lnTo>
                    <a:lnTo>
                      <a:pt x="399" y="1352"/>
                    </a:lnTo>
                    <a:lnTo>
                      <a:pt x="394" y="1342"/>
                    </a:lnTo>
                    <a:lnTo>
                      <a:pt x="399" y="1327"/>
                    </a:lnTo>
                    <a:lnTo>
                      <a:pt x="409" y="1318"/>
                    </a:lnTo>
                    <a:lnTo>
                      <a:pt x="418" y="1313"/>
                    </a:lnTo>
                    <a:lnTo>
                      <a:pt x="423" y="1303"/>
                    </a:lnTo>
                    <a:lnTo>
                      <a:pt x="423" y="1293"/>
                    </a:lnTo>
                    <a:lnTo>
                      <a:pt x="409" y="1288"/>
                    </a:lnTo>
                    <a:lnTo>
                      <a:pt x="389" y="1288"/>
                    </a:lnTo>
                    <a:lnTo>
                      <a:pt x="375" y="1284"/>
                    </a:lnTo>
                    <a:lnTo>
                      <a:pt x="365" y="1274"/>
                    </a:lnTo>
                    <a:lnTo>
                      <a:pt x="360" y="1259"/>
                    </a:lnTo>
                    <a:lnTo>
                      <a:pt x="355" y="1250"/>
                    </a:lnTo>
                    <a:lnTo>
                      <a:pt x="360" y="1245"/>
                    </a:lnTo>
                    <a:lnTo>
                      <a:pt x="355" y="1235"/>
                    </a:lnTo>
                    <a:lnTo>
                      <a:pt x="341" y="1220"/>
                    </a:lnTo>
                    <a:lnTo>
                      <a:pt x="321" y="1216"/>
                    </a:lnTo>
                    <a:lnTo>
                      <a:pt x="306" y="1206"/>
                    </a:lnTo>
                    <a:lnTo>
                      <a:pt x="292" y="1191"/>
                    </a:lnTo>
                    <a:lnTo>
                      <a:pt x="287" y="1201"/>
                    </a:lnTo>
                    <a:lnTo>
                      <a:pt x="277" y="1191"/>
                    </a:lnTo>
                    <a:lnTo>
                      <a:pt x="268" y="1182"/>
                    </a:lnTo>
                    <a:lnTo>
                      <a:pt x="268" y="1152"/>
                    </a:lnTo>
                    <a:lnTo>
                      <a:pt x="263" y="1143"/>
                    </a:lnTo>
                    <a:lnTo>
                      <a:pt x="268" y="1133"/>
                    </a:lnTo>
                    <a:lnTo>
                      <a:pt x="282" y="1133"/>
                    </a:lnTo>
                    <a:lnTo>
                      <a:pt x="287" y="1128"/>
                    </a:lnTo>
                    <a:lnTo>
                      <a:pt x="292" y="1118"/>
                    </a:lnTo>
                    <a:lnTo>
                      <a:pt x="292" y="1094"/>
                    </a:lnTo>
                    <a:lnTo>
                      <a:pt x="297" y="1089"/>
                    </a:lnTo>
                    <a:lnTo>
                      <a:pt x="292" y="1075"/>
                    </a:lnTo>
                    <a:lnTo>
                      <a:pt x="282" y="1060"/>
                    </a:lnTo>
                    <a:lnTo>
                      <a:pt x="277" y="1055"/>
                    </a:lnTo>
                    <a:lnTo>
                      <a:pt x="268" y="1045"/>
                    </a:lnTo>
                    <a:lnTo>
                      <a:pt x="268" y="1036"/>
                    </a:lnTo>
                    <a:lnTo>
                      <a:pt x="258" y="1031"/>
                    </a:lnTo>
                    <a:lnTo>
                      <a:pt x="263" y="1021"/>
                    </a:lnTo>
                    <a:lnTo>
                      <a:pt x="282" y="1016"/>
                    </a:lnTo>
                    <a:lnTo>
                      <a:pt x="292" y="1007"/>
                    </a:lnTo>
                    <a:lnTo>
                      <a:pt x="306" y="997"/>
                    </a:lnTo>
                    <a:lnTo>
                      <a:pt x="316" y="992"/>
                    </a:lnTo>
                    <a:lnTo>
                      <a:pt x="321" y="987"/>
                    </a:lnTo>
                    <a:lnTo>
                      <a:pt x="316" y="973"/>
                    </a:lnTo>
                    <a:lnTo>
                      <a:pt x="311" y="953"/>
                    </a:lnTo>
                    <a:lnTo>
                      <a:pt x="302" y="938"/>
                    </a:lnTo>
                    <a:lnTo>
                      <a:pt x="287" y="929"/>
                    </a:lnTo>
                    <a:lnTo>
                      <a:pt x="282" y="924"/>
                    </a:lnTo>
                    <a:lnTo>
                      <a:pt x="277" y="919"/>
                    </a:lnTo>
                    <a:lnTo>
                      <a:pt x="279" y="919"/>
                    </a:lnTo>
                    <a:lnTo>
                      <a:pt x="272" y="909"/>
                    </a:lnTo>
                    <a:lnTo>
                      <a:pt x="268" y="904"/>
                    </a:lnTo>
                    <a:lnTo>
                      <a:pt x="253" y="895"/>
                    </a:lnTo>
                    <a:lnTo>
                      <a:pt x="238" y="880"/>
                    </a:lnTo>
                    <a:lnTo>
                      <a:pt x="224" y="866"/>
                    </a:lnTo>
                    <a:lnTo>
                      <a:pt x="214" y="861"/>
                    </a:lnTo>
                    <a:lnTo>
                      <a:pt x="209" y="856"/>
                    </a:lnTo>
                    <a:lnTo>
                      <a:pt x="209" y="851"/>
                    </a:lnTo>
                    <a:lnTo>
                      <a:pt x="214" y="846"/>
                    </a:lnTo>
                    <a:lnTo>
                      <a:pt x="204" y="832"/>
                    </a:lnTo>
                    <a:lnTo>
                      <a:pt x="190" y="827"/>
                    </a:lnTo>
                    <a:lnTo>
                      <a:pt x="180" y="827"/>
                    </a:lnTo>
                    <a:lnTo>
                      <a:pt x="175" y="832"/>
                    </a:lnTo>
                    <a:lnTo>
                      <a:pt x="166" y="836"/>
                    </a:lnTo>
                    <a:lnTo>
                      <a:pt x="156" y="827"/>
                    </a:lnTo>
                    <a:lnTo>
                      <a:pt x="141" y="832"/>
                    </a:lnTo>
                    <a:lnTo>
                      <a:pt x="136" y="836"/>
                    </a:lnTo>
                    <a:lnTo>
                      <a:pt x="132" y="846"/>
                    </a:lnTo>
                    <a:lnTo>
                      <a:pt x="122" y="851"/>
                    </a:lnTo>
                    <a:lnTo>
                      <a:pt x="112" y="846"/>
                    </a:lnTo>
                    <a:lnTo>
                      <a:pt x="102" y="846"/>
                    </a:lnTo>
                    <a:lnTo>
                      <a:pt x="88" y="851"/>
                    </a:lnTo>
                    <a:lnTo>
                      <a:pt x="78" y="851"/>
                    </a:lnTo>
                    <a:lnTo>
                      <a:pt x="63" y="841"/>
                    </a:lnTo>
                    <a:lnTo>
                      <a:pt x="54" y="827"/>
                    </a:lnTo>
                    <a:lnTo>
                      <a:pt x="39" y="812"/>
                    </a:lnTo>
                    <a:lnTo>
                      <a:pt x="29" y="807"/>
                    </a:lnTo>
                    <a:lnTo>
                      <a:pt x="25" y="807"/>
                    </a:lnTo>
                    <a:lnTo>
                      <a:pt x="10" y="812"/>
                    </a:lnTo>
                    <a:lnTo>
                      <a:pt x="0" y="807"/>
                    </a:lnTo>
                    <a:lnTo>
                      <a:pt x="5" y="798"/>
                    </a:lnTo>
                    <a:lnTo>
                      <a:pt x="15" y="788"/>
                    </a:lnTo>
                    <a:lnTo>
                      <a:pt x="29" y="778"/>
                    </a:lnTo>
                    <a:lnTo>
                      <a:pt x="44" y="778"/>
                    </a:lnTo>
                    <a:lnTo>
                      <a:pt x="49" y="773"/>
                    </a:lnTo>
                    <a:lnTo>
                      <a:pt x="54" y="759"/>
                    </a:lnTo>
                    <a:lnTo>
                      <a:pt x="59" y="754"/>
                    </a:lnTo>
                    <a:lnTo>
                      <a:pt x="73" y="754"/>
                    </a:lnTo>
                    <a:lnTo>
                      <a:pt x="68" y="739"/>
                    </a:lnTo>
                    <a:lnTo>
                      <a:pt x="59" y="729"/>
                    </a:lnTo>
                    <a:lnTo>
                      <a:pt x="54" y="725"/>
                    </a:lnTo>
                    <a:lnTo>
                      <a:pt x="44" y="720"/>
                    </a:lnTo>
                    <a:lnTo>
                      <a:pt x="29" y="705"/>
                    </a:lnTo>
                    <a:lnTo>
                      <a:pt x="39" y="691"/>
                    </a:lnTo>
                    <a:lnTo>
                      <a:pt x="44" y="695"/>
                    </a:lnTo>
                    <a:lnTo>
                      <a:pt x="49" y="700"/>
                    </a:lnTo>
                    <a:lnTo>
                      <a:pt x="63" y="700"/>
                    </a:lnTo>
                    <a:lnTo>
                      <a:pt x="68" y="705"/>
                    </a:lnTo>
                    <a:lnTo>
                      <a:pt x="73" y="705"/>
                    </a:lnTo>
                    <a:lnTo>
                      <a:pt x="83" y="710"/>
                    </a:lnTo>
                    <a:lnTo>
                      <a:pt x="93" y="710"/>
                    </a:lnTo>
                    <a:lnTo>
                      <a:pt x="93" y="705"/>
                    </a:lnTo>
                    <a:lnTo>
                      <a:pt x="97" y="705"/>
                    </a:lnTo>
                    <a:lnTo>
                      <a:pt x="97" y="700"/>
                    </a:lnTo>
                    <a:lnTo>
                      <a:pt x="112" y="700"/>
                    </a:lnTo>
                    <a:lnTo>
                      <a:pt x="117" y="695"/>
                    </a:lnTo>
                    <a:lnTo>
                      <a:pt x="117" y="705"/>
                    </a:lnTo>
                    <a:lnTo>
                      <a:pt x="122" y="705"/>
                    </a:lnTo>
                    <a:lnTo>
                      <a:pt x="146" y="710"/>
                    </a:lnTo>
                    <a:lnTo>
                      <a:pt x="180" y="710"/>
                    </a:lnTo>
                    <a:lnTo>
                      <a:pt x="180" y="720"/>
                    </a:lnTo>
                    <a:lnTo>
                      <a:pt x="195" y="725"/>
                    </a:lnTo>
                    <a:lnTo>
                      <a:pt x="204" y="725"/>
                    </a:lnTo>
                    <a:lnTo>
                      <a:pt x="209" y="744"/>
                    </a:lnTo>
                    <a:lnTo>
                      <a:pt x="214" y="749"/>
                    </a:lnTo>
                    <a:lnTo>
                      <a:pt x="224" y="749"/>
                    </a:lnTo>
                    <a:lnTo>
                      <a:pt x="234" y="744"/>
                    </a:lnTo>
                    <a:lnTo>
                      <a:pt x="234" y="739"/>
                    </a:lnTo>
                    <a:lnTo>
                      <a:pt x="238" y="739"/>
                    </a:lnTo>
                    <a:lnTo>
                      <a:pt x="234" y="734"/>
                    </a:lnTo>
                    <a:lnTo>
                      <a:pt x="229" y="729"/>
                    </a:lnTo>
                    <a:lnTo>
                      <a:pt x="229" y="715"/>
                    </a:lnTo>
                    <a:lnTo>
                      <a:pt x="238" y="715"/>
                    </a:lnTo>
                    <a:lnTo>
                      <a:pt x="238" y="695"/>
                    </a:lnTo>
                    <a:lnTo>
                      <a:pt x="248" y="695"/>
                    </a:lnTo>
                    <a:lnTo>
                      <a:pt x="248" y="676"/>
                    </a:lnTo>
                    <a:lnTo>
                      <a:pt x="253" y="676"/>
                    </a:lnTo>
                    <a:lnTo>
                      <a:pt x="258" y="671"/>
                    </a:lnTo>
                    <a:lnTo>
                      <a:pt x="263" y="661"/>
                    </a:lnTo>
                    <a:lnTo>
                      <a:pt x="268" y="642"/>
                    </a:lnTo>
                    <a:lnTo>
                      <a:pt x="248" y="627"/>
                    </a:lnTo>
                    <a:lnTo>
                      <a:pt x="248" y="623"/>
                    </a:lnTo>
                    <a:lnTo>
                      <a:pt x="243" y="623"/>
                    </a:lnTo>
                    <a:lnTo>
                      <a:pt x="234" y="618"/>
                    </a:lnTo>
                    <a:lnTo>
                      <a:pt x="234" y="623"/>
                    </a:lnTo>
                    <a:lnTo>
                      <a:pt x="224" y="623"/>
                    </a:lnTo>
                    <a:lnTo>
                      <a:pt x="224" y="618"/>
                    </a:lnTo>
                    <a:lnTo>
                      <a:pt x="219" y="618"/>
                    </a:lnTo>
                    <a:lnTo>
                      <a:pt x="219" y="613"/>
                    </a:lnTo>
                    <a:lnTo>
                      <a:pt x="214" y="608"/>
                    </a:lnTo>
                    <a:lnTo>
                      <a:pt x="200" y="608"/>
                    </a:lnTo>
                    <a:lnTo>
                      <a:pt x="200" y="613"/>
                    </a:lnTo>
                    <a:lnTo>
                      <a:pt x="195" y="613"/>
                    </a:lnTo>
                    <a:lnTo>
                      <a:pt x="190" y="618"/>
                    </a:lnTo>
                    <a:lnTo>
                      <a:pt x="190" y="627"/>
                    </a:lnTo>
                    <a:lnTo>
                      <a:pt x="185" y="627"/>
                    </a:lnTo>
                    <a:lnTo>
                      <a:pt x="180" y="623"/>
                    </a:lnTo>
                    <a:lnTo>
                      <a:pt x="175" y="618"/>
                    </a:lnTo>
                    <a:lnTo>
                      <a:pt x="166" y="618"/>
                    </a:lnTo>
                    <a:lnTo>
                      <a:pt x="166" y="623"/>
                    </a:lnTo>
                    <a:lnTo>
                      <a:pt x="161" y="623"/>
                    </a:lnTo>
                    <a:lnTo>
                      <a:pt x="151" y="613"/>
                    </a:lnTo>
                    <a:lnTo>
                      <a:pt x="146" y="608"/>
                    </a:lnTo>
                    <a:lnTo>
                      <a:pt x="136" y="608"/>
                    </a:lnTo>
                    <a:lnTo>
                      <a:pt x="136" y="603"/>
                    </a:lnTo>
                    <a:lnTo>
                      <a:pt x="127" y="603"/>
                    </a:lnTo>
                    <a:lnTo>
                      <a:pt x="117" y="598"/>
                    </a:lnTo>
                    <a:lnTo>
                      <a:pt x="107" y="598"/>
                    </a:lnTo>
                    <a:lnTo>
                      <a:pt x="97" y="593"/>
                    </a:lnTo>
                    <a:lnTo>
                      <a:pt x="93" y="589"/>
                    </a:lnTo>
                    <a:lnTo>
                      <a:pt x="88" y="584"/>
                    </a:lnTo>
                    <a:lnTo>
                      <a:pt x="78" y="584"/>
                    </a:lnTo>
                    <a:lnTo>
                      <a:pt x="78" y="593"/>
                    </a:lnTo>
                    <a:lnTo>
                      <a:pt x="78" y="589"/>
                    </a:lnTo>
                    <a:lnTo>
                      <a:pt x="73" y="589"/>
                    </a:lnTo>
                    <a:lnTo>
                      <a:pt x="68" y="574"/>
                    </a:lnTo>
                    <a:lnTo>
                      <a:pt x="63" y="574"/>
                    </a:lnTo>
                    <a:lnTo>
                      <a:pt x="63" y="569"/>
                    </a:lnTo>
                    <a:lnTo>
                      <a:pt x="59" y="564"/>
                    </a:lnTo>
                    <a:lnTo>
                      <a:pt x="59" y="554"/>
                    </a:lnTo>
                    <a:lnTo>
                      <a:pt x="44" y="554"/>
                    </a:lnTo>
                    <a:lnTo>
                      <a:pt x="39" y="550"/>
                    </a:lnTo>
                    <a:lnTo>
                      <a:pt x="29" y="545"/>
                    </a:lnTo>
                    <a:lnTo>
                      <a:pt x="25" y="540"/>
                    </a:lnTo>
                    <a:lnTo>
                      <a:pt x="20" y="535"/>
                    </a:lnTo>
                    <a:lnTo>
                      <a:pt x="10" y="535"/>
                    </a:lnTo>
                    <a:lnTo>
                      <a:pt x="5" y="530"/>
                    </a:lnTo>
                    <a:lnTo>
                      <a:pt x="0" y="530"/>
                    </a:lnTo>
                    <a:lnTo>
                      <a:pt x="0" y="525"/>
                    </a:lnTo>
                    <a:lnTo>
                      <a:pt x="5" y="525"/>
                    </a:lnTo>
                    <a:lnTo>
                      <a:pt x="10" y="520"/>
                    </a:lnTo>
                    <a:lnTo>
                      <a:pt x="10" y="516"/>
                    </a:lnTo>
                    <a:lnTo>
                      <a:pt x="15" y="516"/>
                    </a:lnTo>
                    <a:lnTo>
                      <a:pt x="15" y="506"/>
                    </a:lnTo>
                    <a:lnTo>
                      <a:pt x="20" y="506"/>
                    </a:lnTo>
                    <a:lnTo>
                      <a:pt x="20" y="501"/>
                    </a:lnTo>
                    <a:lnTo>
                      <a:pt x="25" y="501"/>
                    </a:lnTo>
                    <a:lnTo>
                      <a:pt x="29" y="491"/>
                    </a:lnTo>
                    <a:lnTo>
                      <a:pt x="34" y="496"/>
                    </a:lnTo>
                    <a:lnTo>
                      <a:pt x="49" y="496"/>
                    </a:lnTo>
                    <a:lnTo>
                      <a:pt x="54" y="501"/>
                    </a:lnTo>
                    <a:lnTo>
                      <a:pt x="59" y="501"/>
                    </a:lnTo>
                    <a:lnTo>
                      <a:pt x="63" y="491"/>
                    </a:lnTo>
                    <a:lnTo>
                      <a:pt x="68" y="491"/>
                    </a:lnTo>
                    <a:lnTo>
                      <a:pt x="68" y="482"/>
                    </a:lnTo>
                    <a:lnTo>
                      <a:pt x="59" y="477"/>
                    </a:lnTo>
                    <a:lnTo>
                      <a:pt x="54" y="467"/>
                    </a:lnTo>
                    <a:lnTo>
                      <a:pt x="49" y="467"/>
                    </a:lnTo>
                    <a:lnTo>
                      <a:pt x="44" y="462"/>
                    </a:lnTo>
                    <a:lnTo>
                      <a:pt x="49" y="462"/>
                    </a:lnTo>
                    <a:lnTo>
                      <a:pt x="49" y="457"/>
                    </a:lnTo>
                    <a:lnTo>
                      <a:pt x="54" y="457"/>
                    </a:lnTo>
                    <a:lnTo>
                      <a:pt x="59" y="452"/>
                    </a:lnTo>
                    <a:lnTo>
                      <a:pt x="63" y="452"/>
                    </a:lnTo>
                    <a:lnTo>
                      <a:pt x="68" y="448"/>
                    </a:lnTo>
                    <a:lnTo>
                      <a:pt x="73" y="448"/>
                    </a:lnTo>
                    <a:lnTo>
                      <a:pt x="78" y="452"/>
                    </a:lnTo>
                    <a:lnTo>
                      <a:pt x="83" y="452"/>
                    </a:lnTo>
                    <a:lnTo>
                      <a:pt x="83" y="448"/>
                    </a:lnTo>
                    <a:lnTo>
                      <a:pt x="88" y="448"/>
                    </a:lnTo>
                    <a:lnTo>
                      <a:pt x="88" y="443"/>
                    </a:lnTo>
                    <a:lnTo>
                      <a:pt x="93" y="443"/>
                    </a:lnTo>
                    <a:lnTo>
                      <a:pt x="97" y="438"/>
                    </a:lnTo>
                    <a:lnTo>
                      <a:pt x="102" y="428"/>
                    </a:lnTo>
                    <a:lnTo>
                      <a:pt x="107" y="423"/>
                    </a:lnTo>
                    <a:lnTo>
                      <a:pt x="107" y="418"/>
                    </a:lnTo>
                    <a:lnTo>
                      <a:pt x="112" y="414"/>
                    </a:lnTo>
                    <a:lnTo>
                      <a:pt x="112" y="409"/>
                    </a:lnTo>
                    <a:lnTo>
                      <a:pt x="117" y="399"/>
                    </a:lnTo>
                    <a:lnTo>
                      <a:pt x="122" y="399"/>
                    </a:lnTo>
                    <a:lnTo>
                      <a:pt x="127" y="394"/>
                    </a:lnTo>
                    <a:lnTo>
                      <a:pt x="132" y="394"/>
                    </a:lnTo>
                    <a:lnTo>
                      <a:pt x="132" y="389"/>
                    </a:lnTo>
                    <a:lnTo>
                      <a:pt x="136" y="389"/>
                    </a:lnTo>
                    <a:lnTo>
                      <a:pt x="141" y="394"/>
                    </a:lnTo>
                    <a:lnTo>
                      <a:pt x="146" y="394"/>
                    </a:lnTo>
                    <a:lnTo>
                      <a:pt x="151" y="384"/>
                    </a:lnTo>
                    <a:lnTo>
                      <a:pt x="161" y="384"/>
                    </a:lnTo>
                    <a:lnTo>
                      <a:pt x="161" y="389"/>
                    </a:lnTo>
                    <a:lnTo>
                      <a:pt x="170" y="394"/>
                    </a:lnTo>
                    <a:lnTo>
                      <a:pt x="175" y="399"/>
                    </a:lnTo>
                    <a:lnTo>
                      <a:pt x="180" y="399"/>
                    </a:lnTo>
                    <a:lnTo>
                      <a:pt x="180" y="404"/>
                    </a:lnTo>
                    <a:lnTo>
                      <a:pt x="180" y="394"/>
                    </a:lnTo>
                    <a:lnTo>
                      <a:pt x="185" y="394"/>
                    </a:lnTo>
                    <a:lnTo>
                      <a:pt x="185" y="389"/>
                    </a:lnTo>
                    <a:lnTo>
                      <a:pt x="195" y="394"/>
                    </a:lnTo>
                    <a:lnTo>
                      <a:pt x="219" y="418"/>
                    </a:lnTo>
                    <a:lnTo>
                      <a:pt x="224" y="418"/>
                    </a:lnTo>
                    <a:lnTo>
                      <a:pt x="229" y="414"/>
                    </a:lnTo>
                    <a:lnTo>
                      <a:pt x="234" y="414"/>
                    </a:lnTo>
                    <a:lnTo>
                      <a:pt x="238" y="418"/>
                    </a:lnTo>
                    <a:lnTo>
                      <a:pt x="243" y="418"/>
                    </a:lnTo>
                    <a:lnTo>
                      <a:pt x="243" y="414"/>
                    </a:lnTo>
                    <a:lnTo>
                      <a:pt x="248" y="409"/>
                    </a:lnTo>
                    <a:lnTo>
                      <a:pt x="253" y="409"/>
                    </a:lnTo>
                    <a:lnTo>
                      <a:pt x="258" y="414"/>
                    </a:lnTo>
                    <a:lnTo>
                      <a:pt x="263" y="418"/>
                    </a:lnTo>
                    <a:lnTo>
                      <a:pt x="263" y="428"/>
                    </a:lnTo>
                    <a:lnTo>
                      <a:pt x="272" y="428"/>
                    </a:lnTo>
                    <a:lnTo>
                      <a:pt x="272" y="423"/>
                    </a:lnTo>
                    <a:lnTo>
                      <a:pt x="277" y="423"/>
                    </a:lnTo>
                    <a:lnTo>
                      <a:pt x="277" y="418"/>
                    </a:lnTo>
                    <a:lnTo>
                      <a:pt x="287" y="418"/>
                    </a:lnTo>
                    <a:lnTo>
                      <a:pt x="287" y="414"/>
                    </a:lnTo>
                    <a:lnTo>
                      <a:pt x="292" y="409"/>
                    </a:lnTo>
                    <a:lnTo>
                      <a:pt x="297" y="409"/>
                    </a:lnTo>
                    <a:lnTo>
                      <a:pt x="297" y="404"/>
                    </a:lnTo>
                    <a:lnTo>
                      <a:pt x="302" y="399"/>
                    </a:lnTo>
                    <a:lnTo>
                      <a:pt x="306" y="394"/>
                    </a:lnTo>
                    <a:lnTo>
                      <a:pt x="306" y="389"/>
                    </a:lnTo>
                    <a:lnTo>
                      <a:pt x="311" y="389"/>
                    </a:lnTo>
                    <a:lnTo>
                      <a:pt x="316" y="394"/>
                    </a:lnTo>
                    <a:lnTo>
                      <a:pt x="321" y="394"/>
                    </a:lnTo>
                    <a:lnTo>
                      <a:pt x="321" y="389"/>
                    </a:lnTo>
                    <a:lnTo>
                      <a:pt x="326" y="389"/>
                    </a:lnTo>
                    <a:lnTo>
                      <a:pt x="331" y="384"/>
                    </a:lnTo>
                    <a:lnTo>
                      <a:pt x="331" y="379"/>
                    </a:lnTo>
                    <a:lnTo>
                      <a:pt x="336" y="384"/>
                    </a:lnTo>
                    <a:lnTo>
                      <a:pt x="345" y="384"/>
                    </a:lnTo>
                    <a:lnTo>
                      <a:pt x="345" y="389"/>
                    </a:lnTo>
                    <a:lnTo>
                      <a:pt x="350" y="389"/>
                    </a:lnTo>
                    <a:lnTo>
                      <a:pt x="355" y="394"/>
                    </a:lnTo>
                    <a:lnTo>
                      <a:pt x="360" y="399"/>
                    </a:lnTo>
                    <a:lnTo>
                      <a:pt x="370" y="404"/>
                    </a:lnTo>
                    <a:lnTo>
                      <a:pt x="379" y="414"/>
                    </a:lnTo>
                    <a:lnTo>
                      <a:pt x="384" y="418"/>
                    </a:lnTo>
                    <a:lnTo>
                      <a:pt x="384" y="423"/>
                    </a:lnTo>
                    <a:lnTo>
                      <a:pt x="389" y="428"/>
                    </a:lnTo>
                    <a:lnTo>
                      <a:pt x="389" y="438"/>
                    </a:lnTo>
                    <a:lnTo>
                      <a:pt x="399" y="438"/>
                    </a:lnTo>
                    <a:lnTo>
                      <a:pt x="404" y="438"/>
                    </a:lnTo>
                    <a:lnTo>
                      <a:pt x="404" y="443"/>
                    </a:lnTo>
                    <a:lnTo>
                      <a:pt x="409" y="448"/>
                    </a:lnTo>
                    <a:lnTo>
                      <a:pt x="428" y="448"/>
                    </a:lnTo>
                    <a:lnTo>
                      <a:pt x="433" y="452"/>
                    </a:lnTo>
                    <a:lnTo>
                      <a:pt x="438" y="457"/>
                    </a:lnTo>
                    <a:lnTo>
                      <a:pt x="443" y="462"/>
                    </a:lnTo>
                    <a:lnTo>
                      <a:pt x="457" y="462"/>
                    </a:lnTo>
                    <a:lnTo>
                      <a:pt x="457" y="467"/>
                    </a:lnTo>
                    <a:lnTo>
                      <a:pt x="462" y="468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69D8B3E6-CDF3-6FA3-539A-94F6A1809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022" y="5361863"/>
                <a:ext cx="186615" cy="154160"/>
              </a:xfrm>
              <a:custGeom>
                <a:avLst/>
                <a:gdLst>
                  <a:gd name="T0" fmla="*/ 427 w 661"/>
                  <a:gd name="T1" fmla="*/ 63 h 544"/>
                  <a:gd name="T2" fmla="*/ 423 w 661"/>
                  <a:gd name="T3" fmla="*/ 14 h 544"/>
                  <a:gd name="T4" fmla="*/ 486 w 661"/>
                  <a:gd name="T5" fmla="*/ 19 h 544"/>
                  <a:gd name="T6" fmla="*/ 539 w 661"/>
                  <a:gd name="T7" fmla="*/ 39 h 544"/>
                  <a:gd name="T8" fmla="*/ 534 w 661"/>
                  <a:gd name="T9" fmla="*/ 97 h 544"/>
                  <a:gd name="T10" fmla="*/ 583 w 661"/>
                  <a:gd name="T11" fmla="*/ 146 h 544"/>
                  <a:gd name="T12" fmla="*/ 593 w 661"/>
                  <a:gd name="T13" fmla="*/ 189 h 544"/>
                  <a:gd name="T14" fmla="*/ 622 w 661"/>
                  <a:gd name="T15" fmla="*/ 185 h 544"/>
                  <a:gd name="T16" fmla="*/ 646 w 661"/>
                  <a:gd name="T17" fmla="*/ 175 h 544"/>
                  <a:gd name="T18" fmla="*/ 661 w 661"/>
                  <a:gd name="T19" fmla="*/ 223 h 544"/>
                  <a:gd name="T20" fmla="*/ 627 w 661"/>
                  <a:gd name="T21" fmla="*/ 228 h 544"/>
                  <a:gd name="T22" fmla="*/ 520 w 661"/>
                  <a:gd name="T23" fmla="*/ 228 h 544"/>
                  <a:gd name="T24" fmla="*/ 515 w 661"/>
                  <a:gd name="T25" fmla="*/ 267 h 544"/>
                  <a:gd name="T26" fmla="*/ 539 w 661"/>
                  <a:gd name="T27" fmla="*/ 311 h 544"/>
                  <a:gd name="T28" fmla="*/ 563 w 661"/>
                  <a:gd name="T29" fmla="*/ 291 h 544"/>
                  <a:gd name="T30" fmla="*/ 573 w 661"/>
                  <a:gd name="T31" fmla="*/ 335 h 544"/>
                  <a:gd name="T32" fmla="*/ 549 w 661"/>
                  <a:gd name="T33" fmla="*/ 384 h 544"/>
                  <a:gd name="T34" fmla="*/ 529 w 661"/>
                  <a:gd name="T35" fmla="*/ 428 h 544"/>
                  <a:gd name="T36" fmla="*/ 471 w 661"/>
                  <a:gd name="T37" fmla="*/ 423 h 544"/>
                  <a:gd name="T38" fmla="*/ 418 w 661"/>
                  <a:gd name="T39" fmla="*/ 428 h 544"/>
                  <a:gd name="T40" fmla="*/ 393 w 661"/>
                  <a:gd name="T41" fmla="*/ 466 h 544"/>
                  <a:gd name="T42" fmla="*/ 354 w 661"/>
                  <a:gd name="T43" fmla="*/ 486 h 544"/>
                  <a:gd name="T44" fmla="*/ 359 w 661"/>
                  <a:gd name="T45" fmla="*/ 520 h 544"/>
                  <a:gd name="T46" fmla="*/ 350 w 661"/>
                  <a:gd name="T47" fmla="*/ 535 h 544"/>
                  <a:gd name="T48" fmla="*/ 320 w 661"/>
                  <a:gd name="T49" fmla="*/ 525 h 544"/>
                  <a:gd name="T50" fmla="*/ 296 w 661"/>
                  <a:gd name="T51" fmla="*/ 520 h 544"/>
                  <a:gd name="T52" fmla="*/ 286 w 661"/>
                  <a:gd name="T53" fmla="*/ 505 h 544"/>
                  <a:gd name="T54" fmla="*/ 267 w 661"/>
                  <a:gd name="T55" fmla="*/ 491 h 544"/>
                  <a:gd name="T56" fmla="*/ 233 w 661"/>
                  <a:gd name="T57" fmla="*/ 471 h 544"/>
                  <a:gd name="T58" fmla="*/ 218 w 661"/>
                  <a:gd name="T59" fmla="*/ 457 h 544"/>
                  <a:gd name="T60" fmla="*/ 204 w 661"/>
                  <a:gd name="T61" fmla="*/ 442 h 544"/>
                  <a:gd name="T62" fmla="*/ 194 w 661"/>
                  <a:gd name="T63" fmla="*/ 442 h 544"/>
                  <a:gd name="T64" fmla="*/ 179 w 661"/>
                  <a:gd name="T65" fmla="*/ 442 h 544"/>
                  <a:gd name="T66" fmla="*/ 170 w 661"/>
                  <a:gd name="T67" fmla="*/ 428 h 544"/>
                  <a:gd name="T68" fmla="*/ 150 w 661"/>
                  <a:gd name="T69" fmla="*/ 413 h 544"/>
                  <a:gd name="T70" fmla="*/ 131 w 661"/>
                  <a:gd name="T71" fmla="*/ 394 h 544"/>
                  <a:gd name="T72" fmla="*/ 121 w 661"/>
                  <a:gd name="T73" fmla="*/ 364 h 544"/>
                  <a:gd name="T74" fmla="*/ 107 w 661"/>
                  <a:gd name="T75" fmla="*/ 340 h 544"/>
                  <a:gd name="T76" fmla="*/ 116 w 661"/>
                  <a:gd name="T77" fmla="*/ 316 h 544"/>
                  <a:gd name="T78" fmla="*/ 102 w 661"/>
                  <a:gd name="T79" fmla="*/ 306 h 544"/>
                  <a:gd name="T80" fmla="*/ 87 w 661"/>
                  <a:gd name="T81" fmla="*/ 306 h 544"/>
                  <a:gd name="T82" fmla="*/ 73 w 661"/>
                  <a:gd name="T83" fmla="*/ 287 h 544"/>
                  <a:gd name="T84" fmla="*/ 58 w 661"/>
                  <a:gd name="T85" fmla="*/ 262 h 544"/>
                  <a:gd name="T86" fmla="*/ 48 w 661"/>
                  <a:gd name="T87" fmla="*/ 248 h 544"/>
                  <a:gd name="T88" fmla="*/ 29 w 661"/>
                  <a:gd name="T89" fmla="*/ 219 h 544"/>
                  <a:gd name="T90" fmla="*/ 9 w 661"/>
                  <a:gd name="T91" fmla="*/ 189 h 544"/>
                  <a:gd name="T92" fmla="*/ 4 w 661"/>
                  <a:gd name="T93" fmla="*/ 170 h 544"/>
                  <a:gd name="T94" fmla="*/ 34 w 661"/>
                  <a:gd name="T95" fmla="*/ 121 h 544"/>
                  <a:gd name="T96" fmla="*/ 82 w 661"/>
                  <a:gd name="T97" fmla="*/ 78 h 544"/>
                  <a:gd name="T98" fmla="*/ 116 w 661"/>
                  <a:gd name="T99" fmla="*/ 44 h 544"/>
                  <a:gd name="T100" fmla="*/ 160 w 661"/>
                  <a:gd name="T101" fmla="*/ 29 h 544"/>
                  <a:gd name="T102" fmla="*/ 189 w 661"/>
                  <a:gd name="T103" fmla="*/ 0 h 544"/>
                  <a:gd name="T104" fmla="*/ 228 w 661"/>
                  <a:gd name="T105" fmla="*/ 48 h 544"/>
                  <a:gd name="T106" fmla="*/ 257 w 661"/>
                  <a:gd name="T107" fmla="*/ 87 h 544"/>
                  <a:gd name="T108" fmla="*/ 277 w 661"/>
                  <a:gd name="T109" fmla="*/ 97 h 544"/>
                  <a:gd name="T110" fmla="*/ 340 w 661"/>
                  <a:gd name="T111" fmla="*/ 82 h 544"/>
                  <a:gd name="T112" fmla="*/ 369 w 661"/>
                  <a:gd name="T113" fmla="*/ 97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544">
                    <a:moveTo>
                      <a:pt x="403" y="82"/>
                    </a:moveTo>
                    <a:lnTo>
                      <a:pt x="408" y="82"/>
                    </a:lnTo>
                    <a:lnTo>
                      <a:pt x="418" y="73"/>
                    </a:lnTo>
                    <a:lnTo>
                      <a:pt x="427" y="63"/>
                    </a:lnTo>
                    <a:lnTo>
                      <a:pt x="427" y="58"/>
                    </a:lnTo>
                    <a:lnTo>
                      <a:pt x="423" y="44"/>
                    </a:lnTo>
                    <a:lnTo>
                      <a:pt x="418" y="24"/>
                    </a:lnTo>
                    <a:lnTo>
                      <a:pt x="423" y="14"/>
                    </a:lnTo>
                    <a:lnTo>
                      <a:pt x="452" y="14"/>
                    </a:lnTo>
                    <a:lnTo>
                      <a:pt x="466" y="24"/>
                    </a:lnTo>
                    <a:lnTo>
                      <a:pt x="476" y="24"/>
                    </a:lnTo>
                    <a:lnTo>
                      <a:pt x="486" y="19"/>
                    </a:lnTo>
                    <a:lnTo>
                      <a:pt x="500" y="19"/>
                    </a:lnTo>
                    <a:lnTo>
                      <a:pt x="510" y="14"/>
                    </a:lnTo>
                    <a:lnTo>
                      <a:pt x="525" y="24"/>
                    </a:lnTo>
                    <a:lnTo>
                      <a:pt x="539" y="39"/>
                    </a:lnTo>
                    <a:lnTo>
                      <a:pt x="534" y="53"/>
                    </a:lnTo>
                    <a:lnTo>
                      <a:pt x="529" y="63"/>
                    </a:lnTo>
                    <a:lnTo>
                      <a:pt x="529" y="78"/>
                    </a:lnTo>
                    <a:lnTo>
                      <a:pt x="534" y="97"/>
                    </a:lnTo>
                    <a:lnTo>
                      <a:pt x="544" y="112"/>
                    </a:lnTo>
                    <a:lnTo>
                      <a:pt x="554" y="112"/>
                    </a:lnTo>
                    <a:lnTo>
                      <a:pt x="568" y="126"/>
                    </a:lnTo>
                    <a:lnTo>
                      <a:pt x="583" y="146"/>
                    </a:lnTo>
                    <a:lnTo>
                      <a:pt x="588" y="155"/>
                    </a:lnTo>
                    <a:lnTo>
                      <a:pt x="583" y="165"/>
                    </a:lnTo>
                    <a:lnTo>
                      <a:pt x="583" y="175"/>
                    </a:lnTo>
                    <a:lnTo>
                      <a:pt x="593" y="189"/>
                    </a:lnTo>
                    <a:lnTo>
                      <a:pt x="602" y="189"/>
                    </a:lnTo>
                    <a:lnTo>
                      <a:pt x="607" y="175"/>
                    </a:lnTo>
                    <a:lnTo>
                      <a:pt x="612" y="175"/>
                    </a:lnTo>
                    <a:lnTo>
                      <a:pt x="622" y="185"/>
                    </a:lnTo>
                    <a:lnTo>
                      <a:pt x="632" y="194"/>
                    </a:lnTo>
                    <a:lnTo>
                      <a:pt x="641" y="194"/>
                    </a:lnTo>
                    <a:lnTo>
                      <a:pt x="646" y="185"/>
                    </a:lnTo>
                    <a:lnTo>
                      <a:pt x="646" y="175"/>
                    </a:lnTo>
                    <a:lnTo>
                      <a:pt x="661" y="180"/>
                    </a:lnTo>
                    <a:lnTo>
                      <a:pt x="656" y="185"/>
                    </a:lnTo>
                    <a:lnTo>
                      <a:pt x="656" y="204"/>
                    </a:lnTo>
                    <a:lnTo>
                      <a:pt x="661" y="223"/>
                    </a:lnTo>
                    <a:lnTo>
                      <a:pt x="661" y="238"/>
                    </a:lnTo>
                    <a:lnTo>
                      <a:pt x="646" y="238"/>
                    </a:lnTo>
                    <a:lnTo>
                      <a:pt x="636" y="228"/>
                    </a:lnTo>
                    <a:lnTo>
                      <a:pt x="627" y="228"/>
                    </a:lnTo>
                    <a:lnTo>
                      <a:pt x="612" y="238"/>
                    </a:lnTo>
                    <a:lnTo>
                      <a:pt x="588" y="223"/>
                    </a:lnTo>
                    <a:lnTo>
                      <a:pt x="539" y="223"/>
                    </a:lnTo>
                    <a:lnTo>
                      <a:pt x="520" y="228"/>
                    </a:lnTo>
                    <a:lnTo>
                      <a:pt x="515" y="243"/>
                    </a:lnTo>
                    <a:lnTo>
                      <a:pt x="505" y="248"/>
                    </a:lnTo>
                    <a:lnTo>
                      <a:pt x="515" y="262"/>
                    </a:lnTo>
                    <a:lnTo>
                      <a:pt x="515" y="267"/>
                    </a:lnTo>
                    <a:lnTo>
                      <a:pt x="520" y="282"/>
                    </a:lnTo>
                    <a:lnTo>
                      <a:pt x="520" y="291"/>
                    </a:lnTo>
                    <a:lnTo>
                      <a:pt x="529" y="301"/>
                    </a:lnTo>
                    <a:lnTo>
                      <a:pt x="539" y="311"/>
                    </a:lnTo>
                    <a:lnTo>
                      <a:pt x="549" y="306"/>
                    </a:lnTo>
                    <a:lnTo>
                      <a:pt x="549" y="291"/>
                    </a:lnTo>
                    <a:lnTo>
                      <a:pt x="559" y="287"/>
                    </a:lnTo>
                    <a:lnTo>
                      <a:pt x="563" y="291"/>
                    </a:lnTo>
                    <a:lnTo>
                      <a:pt x="573" y="301"/>
                    </a:lnTo>
                    <a:lnTo>
                      <a:pt x="568" y="321"/>
                    </a:lnTo>
                    <a:lnTo>
                      <a:pt x="573" y="330"/>
                    </a:lnTo>
                    <a:lnTo>
                      <a:pt x="573" y="335"/>
                    </a:lnTo>
                    <a:lnTo>
                      <a:pt x="568" y="350"/>
                    </a:lnTo>
                    <a:lnTo>
                      <a:pt x="559" y="360"/>
                    </a:lnTo>
                    <a:lnTo>
                      <a:pt x="554" y="369"/>
                    </a:lnTo>
                    <a:lnTo>
                      <a:pt x="549" y="384"/>
                    </a:lnTo>
                    <a:lnTo>
                      <a:pt x="554" y="384"/>
                    </a:lnTo>
                    <a:lnTo>
                      <a:pt x="549" y="398"/>
                    </a:lnTo>
                    <a:lnTo>
                      <a:pt x="539" y="418"/>
                    </a:lnTo>
                    <a:lnTo>
                      <a:pt x="529" y="428"/>
                    </a:lnTo>
                    <a:lnTo>
                      <a:pt x="515" y="432"/>
                    </a:lnTo>
                    <a:lnTo>
                      <a:pt x="500" y="432"/>
                    </a:lnTo>
                    <a:lnTo>
                      <a:pt x="481" y="428"/>
                    </a:lnTo>
                    <a:lnTo>
                      <a:pt x="471" y="423"/>
                    </a:lnTo>
                    <a:lnTo>
                      <a:pt x="457" y="418"/>
                    </a:lnTo>
                    <a:lnTo>
                      <a:pt x="437" y="418"/>
                    </a:lnTo>
                    <a:lnTo>
                      <a:pt x="423" y="423"/>
                    </a:lnTo>
                    <a:lnTo>
                      <a:pt x="418" y="428"/>
                    </a:lnTo>
                    <a:lnTo>
                      <a:pt x="413" y="432"/>
                    </a:lnTo>
                    <a:lnTo>
                      <a:pt x="408" y="447"/>
                    </a:lnTo>
                    <a:lnTo>
                      <a:pt x="403" y="457"/>
                    </a:lnTo>
                    <a:lnTo>
                      <a:pt x="393" y="466"/>
                    </a:lnTo>
                    <a:lnTo>
                      <a:pt x="379" y="466"/>
                    </a:lnTo>
                    <a:lnTo>
                      <a:pt x="369" y="471"/>
                    </a:lnTo>
                    <a:lnTo>
                      <a:pt x="359" y="471"/>
                    </a:lnTo>
                    <a:lnTo>
                      <a:pt x="354" y="486"/>
                    </a:lnTo>
                    <a:lnTo>
                      <a:pt x="350" y="496"/>
                    </a:lnTo>
                    <a:lnTo>
                      <a:pt x="379" y="510"/>
                    </a:lnTo>
                    <a:lnTo>
                      <a:pt x="364" y="515"/>
                    </a:lnTo>
                    <a:lnTo>
                      <a:pt x="359" y="520"/>
                    </a:lnTo>
                    <a:lnTo>
                      <a:pt x="359" y="535"/>
                    </a:lnTo>
                    <a:lnTo>
                      <a:pt x="354" y="544"/>
                    </a:lnTo>
                    <a:lnTo>
                      <a:pt x="354" y="539"/>
                    </a:lnTo>
                    <a:lnTo>
                      <a:pt x="350" y="535"/>
                    </a:lnTo>
                    <a:lnTo>
                      <a:pt x="345" y="530"/>
                    </a:lnTo>
                    <a:lnTo>
                      <a:pt x="330" y="530"/>
                    </a:lnTo>
                    <a:lnTo>
                      <a:pt x="330" y="525"/>
                    </a:lnTo>
                    <a:lnTo>
                      <a:pt x="320" y="525"/>
                    </a:lnTo>
                    <a:lnTo>
                      <a:pt x="320" y="530"/>
                    </a:lnTo>
                    <a:lnTo>
                      <a:pt x="316" y="525"/>
                    </a:lnTo>
                    <a:lnTo>
                      <a:pt x="301" y="525"/>
                    </a:lnTo>
                    <a:lnTo>
                      <a:pt x="296" y="520"/>
                    </a:lnTo>
                    <a:lnTo>
                      <a:pt x="296" y="510"/>
                    </a:lnTo>
                    <a:lnTo>
                      <a:pt x="291" y="510"/>
                    </a:lnTo>
                    <a:lnTo>
                      <a:pt x="291" y="505"/>
                    </a:lnTo>
                    <a:lnTo>
                      <a:pt x="286" y="505"/>
                    </a:lnTo>
                    <a:lnTo>
                      <a:pt x="282" y="501"/>
                    </a:lnTo>
                    <a:lnTo>
                      <a:pt x="277" y="501"/>
                    </a:lnTo>
                    <a:lnTo>
                      <a:pt x="267" y="496"/>
                    </a:lnTo>
                    <a:lnTo>
                      <a:pt x="267" y="491"/>
                    </a:lnTo>
                    <a:lnTo>
                      <a:pt x="247" y="491"/>
                    </a:lnTo>
                    <a:lnTo>
                      <a:pt x="238" y="486"/>
                    </a:lnTo>
                    <a:lnTo>
                      <a:pt x="233" y="486"/>
                    </a:lnTo>
                    <a:lnTo>
                      <a:pt x="233" y="471"/>
                    </a:lnTo>
                    <a:lnTo>
                      <a:pt x="228" y="471"/>
                    </a:lnTo>
                    <a:lnTo>
                      <a:pt x="223" y="466"/>
                    </a:lnTo>
                    <a:lnTo>
                      <a:pt x="218" y="466"/>
                    </a:lnTo>
                    <a:lnTo>
                      <a:pt x="218" y="457"/>
                    </a:lnTo>
                    <a:lnTo>
                      <a:pt x="213" y="457"/>
                    </a:lnTo>
                    <a:lnTo>
                      <a:pt x="213" y="452"/>
                    </a:lnTo>
                    <a:lnTo>
                      <a:pt x="209" y="452"/>
                    </a:lnTo>
                    <a:lnTo>
                      <a:pt x="204" y="442"/>
                    </a:lnTo>
                    <a:lnTo>
                      <a:pt x="204" y="437"/>
                    </a:lnTo>
                    <a:lnTo>
                      <a:pt x="199" y="437"/>
                    </a:lnTo>
                    <a:lnTo>
                      <a:pt x="199" y="442"/>
                    </a:lnTo>
                    <a:lnTo>
                      <a:pt x="194" y="442"/>
                    </a:lnTo>
                    <a:lnTo>
                      <a:pt x="194" y="447"/>
                    </a:lnTo>
                    <a:lnTo>
                      <a:pt x="189" y="447"/>
                    </a:lnTo>
                    <a:lnTo>
                      <a:pt x="184" y="442"/>
                    </a:lnTo>
                    <a:lnTo>
                      <a:pt x="179" y="442"/>
                    </a:lnTo>
                    <a:lnTo>
                      <a:pt x="175" y="437"/>
                    </a:lnTo>
                    <a:lnTo>
                      <a:pt x="175" y="432"/>
                    </a:lnTo>
                    <a:lnTo>
                      <a:pt x="170" y="432"/>
                    </a:lnTo>
                    <a:lnTo>
                      <a:pt x="170" y="428"/>
                    </a:lnTo>
                    <a:lnTo>
                      <a:pt x="165" y="423"/>
                    </a:lnTo>
                    <a:lnTo>
                      <a:pt x="165" y="418"/>
                    </a:lnTo>
                    <a:lnTo>
                      <a:pt x="150" y="418"/>
                    </a:lnTo>
                    <a:lnTo>
                      <a:pt x="150" y="413"/>
                    </a:lnTo>
                    <a:lnTo>
                      <a:pt x="145" y="403"/>
                    </a:lnTo>
                    <a:lnTo>
                      <a:pt x="136" y="403"/>
                    </a:lnTo>
                    <a:lnTo>
                      <a:pt x="136" y="398"/>
                    </a:lnTo>
                    <a:lnTo>
                      <a:pt x="131" y="394"/>
                    </a:lnTo>
                    <a:lnTo>
                      <a:pt x="126" y="389"/>
                    </a:lnTo>
                    <a:lnTo>
                      <a:pt x="126" y="379"/>
                    </a:lnTo>
                    <a:lnTo>
                      <a:pt x="121" y="379"/>
                    </a:lnTo>
                    <a:lnTo>
                      <a:pt x="121" y="364"/>
                    </a:lnTo>
                    <a:lnTo>
                      <a:pt x="116" y="364"/>
                    </a:lnTo>
                    <a:lnTo>
                      <a:pt x="116" y="345"/>
                    </a:lnTo>
                    <a:lnTo>
                      <a:pt x="111" y="345"/>
                    </a:lnTo>
                    <a:lnTo>
                      <a:pt x="107" y="340"/>
                    </a:lnTo>
                    <a:lnTo>
                      <a:pt x="107" y="335"/>
                    </a:lnTo>
                    <a:lnTo>
                      <a:pt x="102" y="335"/>
                    </a:lnTo>
                    <a:lnTo>
                      <a:pt x="107" y="330"/>
                    </a:lnTo>
                    <a:lnTo>
                      <a:pt x="116" y="316"/>
                    </a:lnTo>
                    <a:lnTo>
                      <a:pt x="111" y="316"/>
                    </a:lnTo>
                    <a:lnTo>
                      <a:pt x="111" y="311"/>
                    </a:lnTo>
                    <a:lnTo>
                      <a:pt x="107" y="311"/>
                    </a:lnTo>
                    <a:lnTo>
                      <a:pt x="102" y="306"/>
                    </a:lnTo>
                    <a:lnTo>
                      <a:pt x="92" y="306"/>
                    </a:lnTo>
                    <a:lnTo>
                      <a:pt x="92" y="311"/>
                    </a:lnTo>
                    <a:lnTo>
                      <a:pt x="87" y="311"/>
                    </a:lnTo>
                    <a:lnTo>
                      <a:pt x="87" y="306"/>
                    </a:lnTo>
                    <a:lnTo>
                      <a:pt x="82" y="306"/>
                    </a:lnTo>
                    <a:lnTo>
                      <a:pt x="82" y="296"/>
                    </a:lnTo>
                    <a:lnTo>
                      <a:pt x="77" y="291"/>
                    </a:lnTo>
                    <a:lnTo>
                      <a:pt x="73" y="287"/>
                    </a:lnTo>
                    <a:lnTo>
                      <a:pt x="73" y="282"/>
                    </a:lnTo>
                    <a:lnTo>
                      <a:pt x="68" y="277"/>
                    </a:lnTo>
                    <a:lnTo>
                      <a:pt x="63" y="272"/>
                    </a:lnTo>
                    <a:lnTo>
                      <a:pt x="58" y="262"/>
                    </a:lnTo>
                    <a:lnTo>
                      <a:pt x="53" y="257"/>
                    </a:lnTo>
                    <a:lnTo>
                      <a:pt x="53" y="253"/>
                    </a:lnTo>
                    <a:lnTo>
                      <a:pt x="48" y="253"/>
                    </a:lnTo>
                    <a:lnTo>
                      <a:pt x="48" y="248"/>
                    </a:lnTo>
                    <a:lnTo>
                      <a:pt x="43" y="253"/>
                    </a:lnTo>
                    <a:lnTo>
                      <a:pt x="34" y="253"/>
                    </a:lnTo>
                    <a:lnTo>
                      <a:pt x="29" y="243"/>
                    </a:lnTo>
                    <a:lnTo>
                      <a:pt x="29" y="219"/>
                    </a:lnTo>
                    <a:lnTo>
                      <a:pt x="24" y="214"/>
                    </a:lnTo>
                    <a:lnTo>
                      <a:pt x="14" y="214"/>
                    </a:lnTo>
                    <a:lnTo>
                      <a:pt x="9" y="209"/>
                    </a:lnTo>
                    <a:lnTo>
                      <a:pt x="9" y="189"/>
                    </a:lnTo>
                    <a:lnTo>
                      <a:pt x="4" y="189"/>
                    </a:lnTo>
                    <a:lnTo>
                      <a:pt x="9" y="185"/>
                    </a:lnTo>
                    <a:lnTo>
                      <a:pt x="9" y="175"/>
                    </a:lnTo>
                    <a:lnTo>
                      <a:pt x="4" y="170"/>
                    </a:lnTo>
                    <a:lnTo>
                      <a:pt x="0" y="165"/>
                    </a:lnTo>
                    <a:lnTo>
                      <a:pt x="4" y="151"/>
                    </a:lnTo>
                    <a:lnTo>
                      <a:pt x="19" y="136"/>
                    </a:lnTo>
                    <a:lnTo>
                      <a:pt x="34" y="121"/>
                    </a:lnTo>
                    <a:lnTo>
                      <a:pt x="43" y="102"/>
                    </a:lnTo>
                    <a:lnTo>
                      <a:pt x="63" y="97"/>
                    </a:lnTo>
                    <a:lnTo>
                      <a:pt x="73" y="92"/>
                    </a:lnTo>
                    <a:lnTo>
                      <a:pt x="82" y="78"/>
                    </a:lnTo>
                    <a:lnTo>
                      <a:pt x="82" y="48"/>
                    </a:lnTo>
                    <a:lnTo>
                      <a:pt x="97" y="34"/>
                    </a:lnTo>
                    <a:lnTo>
                      <a:pt x="107" y="39"/>
                    </a:lnTo>
                    <a:lnTo>
                      <a:pt x="116" y="44"/>
                    </a:lnTo>
                    <a:lnTo>
                      <a:pt x="126" y="48"/>
                    </a:lnTo>
                    <a:lnTo>
                      <a:pt x="136" y="48"/>
                    </a:lnTo>
                    <a:lnTo>
                      <a:pt x="150" y="39"/>
                    </a:lnTo>
                    <a:lnTo>
                      <a:pt x="160" y="29"/>
                    </a:lnTo>
                    <a:lnTo>
                      <a:pt x="165" y="19"/>
                    </a:lnTo>
                    <a:lnTo>
                      <a:pt x="165" y="5"/>
                    </a:lnTo>
                    <a:lnTo>
                      <a:pt x="175" y="0"/>
                    </a:lnTo>
                    <a:lnTo>
                      <a:pt x="189" y="0"/>
                    </a:lnTo>
                    <a:lnTo>
                      <a:pt x="204" y="5"/>
                    </a:lnTo>
                    <a:lnTo>
                      <a:pt x="213" y="19"/>
                    </a:lnTo>
                    <a:lnTo>
                      <a:pt x="218" y="39"/>
                    </a:lnTo>
                    <a:lnTo>
                      <a:pt x="228" y="48"/>
                    </a:lnTo>
                    <a:lnTo>
                      <a:pt x="243" y="53"/>
                    </a:lnTo>
                    <a:lnTo>
                      <a:pt x="252" y="63"/>
                    </a:lnTo>
                    <a:lnTo>
                      <a:pt x="252" y="82"/>
                    </a:lnTo>
                    <a:lnTo>
                      <a:pt x="257" y="87"/>
                    </a:lnTo>
                    <a:lnTo>
                      <a:pt x="252" y="102"/>
                    </a:lnTo>
                    <a:lnTo>
                      <a:pt x="262" y="102"/>
                    </a:lnTo>
                    <a:lnTo>
                      <a:pt x="272" y="97"/>
                    </a:lnTo>
                    <a:lnTo>
                      <a:pt x="277" y="97"/>
                    </a:lnTo>
                    <a:lnTo>
                      <a:pt x="291" y="107"/>
                    </a:lnTo>
                    <a:lnTo>
                      <a:pt x="306" y="102"/>
                    </a:lnTo>
                    <a:lnTo>
                      <a:pt x="325" y="97"/>
                    </a:lnTo>
                    <a:lnTo>
                      <a:pt x="340" y="82"/>
                    </a:lnTo>
                    <a:lnTo>
                      <a:pt x="350" y="87"/>
                    </a:lnTo>
                    <a:lnTo>
                      <a:pt x="354" y="97"/>
                    </a:lnTo>
                    <a:lnTo>
                      <a:pt x="359" y="102"/>
                    </a:lnTo>
                    <a:lnTo>
                      <a:pt x="369" y="97"/>
                    </a:lnTo>
                    <a:lnTo>
                      <a:pt x="393" y="87"/>
                    </a:lnTo>
                    <a:lnTo>
                      <a:pt x="403" y="82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2CBCB4DB-A151-4C68-D0CC-AE9B8D29A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375" y="4764697"/>
                <a:ext cx="279110" cy="259637"/>
              </a:xfrm>
              <a:custGeom>
                <a:avLst/>
                <a:gdLst>
                  <a:gd name="T0" fmla="*/ 452 w 982"/>
                  <a:gd name="T1" fmla="*/ 749 h 919"/>
                  <a:gd name="T2" fmla="*/ 428 w 982"/>
                  <a:gd name="T3" fmla="*/ 710 h 919"/>
                  <a:gd name="T4" fmla="*/ 384 w 982"/>
                  <a:gd name="T5" fmla="*/ 686 h 919"/>
                  <a:gd name="T6" fmla="*/ 282 w 982"/>
                  <a:gd name="T7" fmla="*/ 661 h 919"/>
                  <a:gd name="T8" fmla="*/ 219 w 982"/>
                  <a:gd name="T9" fmla="*/ 690 h 919"/>
                  <a:gd name="T10" fmla="*/ 156 w 982"/>
                  <a:gd name="T11" fmla="*/ 676 h 919"/>
                  <a:gd name="T12" fmla="*/ 102 w 982"/>
                  <a:gd name="T13" fmla="*/ 676 h 919"/>
                  <a:gd name="T14" fmla="*/ 63 w 982"/>
                  <a:gd name="T15" fmla="*/ 647 h 919"/>
                  <a:gd name="T16" fmla="*/ 29 w 982"/>
                  <a:gd name="T17" fmla="*/ 608 h 919"/>
                  <a:gd name="T18" fmla="*/ 15 w 982"/>
                  <a:gd name="T19" fmla="*/ 554 h 919"/>
                  <a:gd name="T20" fmla="*/ 0 w 982"/>
                  <a:gd name="T21" fmla="*/ 491 h 919"/>
                  <a:gd name="T22" fmla="*/ 24 w 982"/>
                  <a:gd name="T23" fmla="*/ 496 h 919"/>
                  <a:gd name="T24" fmla="*/ 49 w 982"/>
                  <a:gd name="T25" fmla="*/ 511 h 919"/>
                  <a:gd name="T26" fmla="*/ 97 w 982"/>
                  <a:gd name="T27" fmla="*/ 447 h 919"/>
                  <a:gd name="T28" fmla="*/ 151 w 982"/>
                  <a:gd name="T29" fmla="*/ 423 h 919"/>
                  <a:gd name="T30" fmla="*/ 185 w 982"/>
                  <a:gd name="T31" fmla="*/ 321 h 919"/>
                  <a:gd name="T32" fmla="*/ 131 w 982"/>
                  <a:gd name="T33" fmla="*/ 282 h 919"/>
                  <a:gd name="T34" fmla="*/ 122 w 982"/>
                  <a:gd name="T35" fmla="*/ 224 h 919"/>
                  <a:gd name="T36" fmla="*/ 141 w 982"/>
                  <a:gd name="T37" fmla="*/ 180 h 919"/>
                  <a:gd name="T38" fmla="*/ 170 w 982"/>
                  <a:gd name="T39" fmla="*/ 180 h 919"/>
                  <a:gd name="T40" fmla="*/ 214 w 982"/>
                  <a:gd name="T41" fmla="*/ 180 h 919"/>
                  <a:gd name="T42" fmla="*/ 180 w 982"/>
                  <a:gd name="T43" fmla="*/ 174 h 919"/>
                  <a:gd name="T44" fmla="*/ 136 w 982"/>
                  <a:gd name="T45" fmla="*/ 161 h 919"/>
                  <a:gd name="T46" fmla="*/ 117 w 982"/>
                  <a:gd name="T47" fmla="*/ 168 h 919"/>
                  <a:gd name="T48" fmla="*/ 83 w 982"/>
                  <a:gd name="T49" fmla="*/ 122 h 919"/>
                  <a:gd name="T50" fmla="*/ 34 w 982"/>
                  <a:gd name="T51" fmla="*/ 107 h 919"/>
                  <a:gd name="T52" fmla="*/ 10 w 982"/>
                  <a:gd name="T53" fmla="*/ 63 h 919"/>
                  <a:gd name="T54" fmla="*/ 78 w 982"/>
                  <a:gd name="T55" fmla="*/ 49 h 919"/>
                  <a:gd name="T56" fmla="*/ 136 w 982"/>
                  <a:gd name="T57" fmla="*/ 63 h 919"/>
                  <a:gd name="T58" fmla="*/ 219 w 982"/>
                  <a:gd name="T59" fmla="*/ 58 h 919"/>
                  <a:gd name="T60" fmla="*/ 267 w 982"/>
                  <a:gd name="T61" fmla="*/ 73 h 919"/>
                  <a:gd name="T62" fmla="*/ 316 w 982"/>
                  <a:gd name="T63" fmla="*/ 88 h 919"/>
                  <a:gd name="T64" fmla="*/ 384 w 982"/>
                  <a:gd name="T65" fmla="*/ 107 h 919"/>
                  <a:gd name="T66" fmla="*/ 418 w 982"/>
                  <a:gd name="T67" fmla="*/ 107 h 919"/>
                  <a:gd name="T68" fmla="*/ 438 w 982"/>
                  <a:gd name="T69" fmla="*/ 117 h 919"/>
                  <a:gd name="T70" fmla="*/ 457 w 982"/>
                  <a:gd name="T71" fmla="*/ 107 h 919"/>
                  <a:gd name="T72" fmla="*/ 447 w 982"/>
                  <a:gd name="T73" fmla="*/ 78 h 919"/>
                  <a:gd name="T74" fmla="*/ 476 w 982"/>
                  <a:gd name="T75" fmla="*/ 54 h 919"/>
                  <a:gd name="T76" fmla="*/ 520 w 982"/>
                  <a:gd name="T77" fmla="*/ 5 h 919"/>
                  <a:gd name="T78" fmla="*/ 564 w 982"/>
                  <a:gd name="T79" fmla="*/ 78 h 919"/>
                  <a:gd name="T80" fmla="*/ 593 w 982"/>
                  <a:gd name="T81" fmla="*/ 151 h 919"/>
                  <a:gd name="T82" fmla="*/ 632 w 982"/>
                  <a:gd name="T83" fmla="*/ 219 h 919"/>
                  <a:gd name="T84" fmla="*/ 671 w 982"/>
                  <a:gd name="T85" fmla="*/ 272 h 919"/>
                  <a:gd name="T86" fmla="*/ 695 w 982"/>
                  <a:gd name="T87" fmla="*/ 408 h 919"/>
                  <a:gd name="T88" fmla="*/ 676 w 982"/>
                  <a:gd name="T89" fmla="*/ 642 h 919"/>
                  <a:gd name="T90" fmla="*/ 739 w 982"/>
                  <a:gd name="T91" fmla="*/ 695 h 919"/>
                  <a:gd name="T92" fmla="*/ 807 w 982"/>
                  <a:gd name="T93" fmla="*/ 681 h 919"/>
                  <a:gd name="T94" fmla="*/ 817 w 982"/>
                  <a:gd name="T95" fmla="*/ 734 h 919"/>
                  <a:gd name="T96" fmla="*/ 870 w 982"/>
                  <a:gd name="T97" fmla="*/ 729 h 919"/>
                  <a:gd name="T98" fmla="*/ 924 w 982"/>
                  <a:gd name="T99" fmla="*/ 758 h 919"/>
                  <a:gd name="T100" fmla="*/ 967 w 982"/>
                  <a:gd name="T101" fmla="*/ 827 h 919"/>
                  <a:gd name="T102" fmla="*/ 948 w 982"/>
                  <a:gd name="T103" fmla="*/ 856 h 919"/>
                  <a:gd name="T104" fmla="*/ 914 w 982"/>
                  <a:gd name="T105" fmla="*/ 851 h 919"/>
                  <a:gd name="T106" fmla="*/ 899 w 982"/>
                  <a:gd name="T107" fmla="*/ 861 h 919"/>
                  <a:gd name="T108" fmla="*/ 865 w 982"/>
                  <a:gd name="T109" fmla="*/ 895 h 919"/>
                  <a:gd name="T110" fmla="*/ 807 w 982"/>
                  <a:gd name="T111" fmla="*/ 899 h 919"/>
                  <a:gd name="T112" fmla="*/ 720 w 982"/>
                  <a:gd name="T113" fmla="*/ 851 h 919"/>
                  <a:gd name="T114" fmla="*/ 695 w 982"/>
                  <a:gd name="T115" fmla="*/ 812 h 919"/>
                  <a:gd name="T116" fmla="*/ 651 w 982"/>
                  <a:gd name="T117" fmla="*/ 734 h 919"/>
                  <a:gd name="T118" fmla="*/ 593 w 982"/>
                  <a:gd name="T119" fmla="*/ 739 h 919"/>
                  <a:gd name="T120" fmla="*/ 559 w 982"/>
                  <a:gd name="T121" fmla="*/ 744 h 919"/>
                  <a:gd name="T122" fmla="*/ 515 w 982"/>
                  <a:gd name="T123" fmla="*/ 73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2" h="919">
                    <a:moveTo>
                      <a:pt x="491" y="744"/>
                    </a:moveTo>
                    <a:lnTo>
                      <a:pt x="486" y="744"/>
                    </a:lnTo>
                    <a:lnTo>
                      <a:pt x="476" y="754"/>
                    </a:lnTo>
                    <a:lnTo>
                      <a:pt x="472" y="754"/>
                    </a:lnTo>
                    <a:lnTo>
                      <a:pt x="467" y="758"/>
                    </a:lnTo>
                    <a:lnTo>
                      <a:pt x="462" y="754"/>
                    </a:lnTo>
                    <a:lnTo>
                      <a:pt x="457" y="758"/>
                    </a:lnTo>
                    <a:lnTo>
                      <a:pt x="452" y="754"/>
                    </a:lnTo>
                    <a:lnTo>
                      <a:pt x="452" y="749"/>
                    </a:lnTo>
                    <a:lnTo>
                      <a:pt x="447" y="749"/>
                    </a:lnTo>
                    <a:lnTo>
                      <a:pt x="452" y="744"/>
                    </a:lnTo>
                    <a:lnTo>
                      <a:pt x="452" y="734"/>
                    </a:lnTo>
                    <a:lnTo>
                      <a:pt x="447" y="729"/>
                    </a:lnTo>
                    <a:lnTo>
                      <a:pt x="447" y="724"/>
                    </a:lnTo>
                    <a:lnTo>
                      <a:pt x="442" y="720"/>
                    </a:lnTo>
                    <a:lnTo>
                      <a:pt x="438" y="715"/>
                    </a:lnTo>
                    <a:lnTo>
                      <a:pt x="428" y="715"/>
                    </a:lnTo>
                    <a:lnTo>
                      <a:pt x="428" y="710"/>
                    </a:lnTo>
                    <a:lnTo>
                      <a:pt x="418" y="710"/>
                    </a:lnTo>
                    <a:lnTo>
                      <a:pt x="418" y="705"/>
                    </a:lnTo>
                    <a:lnTo>
                      <a:pt x="413" y="705"/>
                    </a:lnTo>
                    <a:lnTo>
                      <a:pt x="408" y="700"/>
                    </a:lnTo>
                    <a:lnTo>
                      <a:pt x="404" y="700"/>
                    </a:lnTo>
                    <a:lnTo>
                      <a:pt x="404" y="695"/>
                    </a:lnTo>
                    <a:lnTo>
                      <a:pt x="399" y="690"/>
                    </a:lnTo>
                    <a:lnTo>
                      <a:pt x="389" y="686"/>
                    </a:lnTo>
                    <a:lnTo>
                      <a:pt x="384" y="686"/>
                    </a:lnTo>
                    <a:lnTo>
                      <a:pt x="379" y="681"/>
                    </a:lnTo>
                    <a:lnTo>
                      <a:pt x="365" y="676"/>
                    </a:lnTo>
                    <a:lnTo>
                      <a:pt x="355" y="676"/>
                    </a:lnTo>
                    <a:lnTo>
                      <a:pt x="355" y="671"/>
                    </a:lnTo>
                    <a:lnTo>
                      <a:pt x="331" y="671"/>
                    </a:lnTo>
                    <a:lnTo>
                      <a:pt x="326" y="666"/>
                    </a:lnTo>
                    <a:lnTo>
                      <a:pt x="311" y="666"/>
                    </a:lnTo>
                    <a:lnTo>
                      <a:pt x="301" y="661"/>
                    </a:lnTo>
                    <a:lnTo>
                      <a:pt x="282" y="661"/>
                    </a:lnTo>
                    <a:lnTo>
                      <a:pt x="267" y="666"/>
                    </a:lnTo>
                    <a:lnTo>
                      <a:pt x="263" y="666"/>
                    </a:lnTo>
                    <a:lnTo>
                      <a:pt x="253" y="671"/>
                    </a:lnTo>
                    <a:lnTo>
                      <a:pt x="248" y="671"/>
                    </a:lnTo>
                    <a:lnTo>
                      <a:pt x="243" y="676"/>
                    </a:lnTo>
                    <a:lnTo>
                      <a:pt x="238" y="681"/>
                    </a:lnTo>
                    <a:lnTo>
                      <a:pt x="224" y="681"/>
                    </a:lnTo>
                    <a:lnTo>
                      <a:pt x="224" y="686"/>
                    </a:lnTo>
                    <a:lnTo>
                      <a:pt x="219" y="690"/>
                    </a:lnTo>
                    <a:lnTo>
                      <a:pt x="209" y="690"/>
                    </a:lnTo>
                    <a:lnTo>
                      <a:pt x="209" y="681"/>
                    </a:lnTo>
                    <a:lnTo>
                      <a:pt x="195" y="681"/>
                    </a:lnTo>
                    <a:lnTo>
                      <a:pt x="195" y="686"/>
                    </a:lnTo>
                    <a:lnTo>
                      <a:pt x="180" y="686"/>
                    </a:lnTo>
                    <a:lnTo>
                      <a:pt x="180" y="681"/>
                    </a:lnTo>
                    <a:lnTo>
                      <a:pt x="170" y="681"/>
                    </a:lnTo>
                    <a:lnTo>
                      <a:pt x="165" y="676"/>
                    </a:lnTo>
                    <a:lnTo>
                      <a:pt x="156" y="676"/>
                    </a:lnTo>
                    <a:lnTo>
                      <a:pt x="151" y="681"/>
                    </a:lnTo>
                    <a:lnTo>
                      <a:pt x="136" y="686"/>
                    </a:lnTo>
                    <a:lnTo>
                      <a:pt x="126" y="686"/>
                    </a:lnTo>
                    <a:lnTo>
                      <a:pt x="122" y="681"/>
                    </a:lnTo>
                    <a:lnTo>
                      <a:pt x="117" y="681"/>
                    </a:lnTo>
                    <a:lnTo>
                      <a:pt x="112" y="676"/>
                    </a:lnTo>
                    <a:lnTo>
                      <a:pt x="107" y="681"/>
                    </a:lnTo>
                    <a:lnTo>
                      <a:pt x="107" y="676"/>
                    </a:lnTo>
                    <a:lnTo>
                      <a:pt x="102" y="676"/>
                    </a:lnTo>
                    <a:lnTo>
                      <a:pt x="102" y="671"/>
                    </a:lnTo>
                    <a:lnTo>
                      <a:pt x="88" y="671"/>
                    </a:lnTo>
                    <a:lnTo>
                      <a:pt x="83" y="666"/>
                    </a:lnTo>
                    <a:lnTo>
                      <a:pt x="78" y="666"/>
                    </a:lnTo>
                    <a:lnTo>
                      <a:pt x="78" y="661"/>
                    </a:lnTo>
                    <a:lnTo>
                      <a:pt x="73" y="652"/>
                    </a:lnTo>
                    <a:lnTo>
                      <a:pt x="68" y="652"/>
                    </a:lnTo>
                    <a:lnTo>
                      <a:pt x="68" y="647"/>
                    </a:lnTo>
                    <a:lnTo>
                      <a:pt x="63" y="647"/>
                    </a:lnTo>
                    <a:lnTo>
                      <a:pt x="63" y="642"/>
                    </a:lnTo>
                    <a:lnTo>
                      <a:pt x="54" y="642"/>
                    </a:lnTo>
                    <a:lnTo>
                      <a:pt x="54" y="637"/>
                    </a:lnTo>
                    <a:lnTo>
                      <a:pt x="49" y="637"/>
                    </a:lnTo>
                    <a:lnTo>
                      <a:pt x="44" y="632"/>
                    </a:lnTo>
                    <a:lnTo>
                      <a:pt x="39" y="632"/>
                    </a:lnTo>
                    <a:lnTo>
                      <a:pt x="39" y="627"/>
                    </a:lnTo>
                    <a:lnTo>
                      <a:pt x="29" y="627"/>
                    </a:lnTo>
                    <a:lnTo>
                      <a:pt x="29" y="608"/>
                    </a:lnTo>
                    <a:lnTo>
                      <a:pt x="20" y="603"/>
                    </a:lnTo>
                    <a:lnTo>
                      <a:pt x="20" y="588"/>
                    </a:lnTo>
                    <a:lnTo>
                      <a:pt x="24" y="583"/>
                    </a:lnTo>
                    <a:lnTo>
                      <a:pt x="29" y="574"/>
                    </a:lnTo>
                    <a:lnTo>
                      <a:pt x="29" y="569"/>
                    </a:lnTo>
                    <a:lnTo>
                      <a:pt x="24" y="564"/>
                    </a:lnTo>
                    <a:lnTo>
                      <a:pt x="24" y="559"/>
                    </a:lnTo>
                    <a:lnTo>
                      <a:pt x="20" y="559"/>
                    </a:lnTo>
                    <a:lnTo>
                      <a:pt x="15" y="554"/>
                    </a:lnTo>
                    <a:lnTo>
                      <a:pt x="10" y="545"/>
                    </a:lnTo>
                    <a:lnTo>
                      <a:pt x="10" y="540"/>
                    </a:lnTo>
                    <a:lnTo>
                      <a:pt x="0" y="540"/>
                    </a:lnTo>
                    <a:lnTo>
                      <a:pt x="0" y="535"/>
                    </a:lnTo>
                    <a:lnTo>
                      <a:pt x="5" y="535"/>
                    </a:lnTo>
                    <a:lnTo>
                      <a:pt x="0" y="530"/>
                    </a:lnTo>
                    <a:lnTo>
                      <a:pt x="5" y="525"/>
                    </a:lnTo>
                    <a:lnTo>
                      <a:pt x="0" y="520"/>
                    </a:lnTo>
                    <a:lnTo>
                      <a:pt x="0" y="491"/>
                    </a:lnTo>
                    <a:lnTo>
                      <a:pt x="10" y="491"/>
                    </a:lnTo>
                    <a:lnTo>
                      <a:pt x="5" y="496"/>
                    </a:lnTo>
                    <a:lnTo>
                      <a:pt x="5" y="501"/>
                    </a:lnTo>
                    <a:lnTo>
                      <a:pt x="10" y="496"/>
                    </a:lnTo>
                    <a:lnTo>
                      <a:pt x="10" y="501"/>
                    </a:lnTo>
                    <a:lnTo>
                      <a:pt x="15" y="496"/>
                    </a:lnTo>
                    <a:lnTo>
                      <a:pt x="20" y="496"/>
                    </a:lnTo>
                    <a:lnTo>
                      <a:pt x="20" y="501"/>
                    </a:lnTo>
                    <a:lnTo>
                      <a:pt x="24" y="496"/>
                    </a:lnTo>
                    <a:lnTo>
                      <a:pt x="29" y="496"/>
                    </a:lnTo>
                    <a:lnTo>
                      <a:pt x="29" y="501"/>
                    </a:lnTo>
                    <a:lnTo>
                      <a:pt x="39" y="501"/>
                    </a:lnTo>
                    <a:lnTo>
                      <a:pt x="44" y="506"/>
                    </a:lnTo>
                    <a:lnTo>
                      <a:pt x="44" y="510"/>
                    </a:lnTo>
                    <a:lnTo>
                      <a:pt x="39" y="511"/>
                    </a:lnTo>
                    <a:lnTo>
                      <a:pt x="40" y="515"/>
                    </a:lnTo>
                    <a:lnTo>
                      <a:pt x="45" y="512"/>
                    </a:lnTo>
                    <a:lnTo>
                      <a:pt x="49" y="511"/>
                    </a:lnTo>
                    <a:lnTo>
                      <a:pt x="49" y="501"/>
                    </a:lnTo>
                    <a:lnTo>
                      <a:pt x="54" y="501"/>
                    </a:lnTo>
                    <a:lnTo>
                      <a:pt x="58" y="501"/>
                    </a:lnTo>
                    <a:lnTo>
                      <a:pt x="63" y="496"/>
                    </a:lnTo>
                    <a:lnTo>
                      <a:pt x="78" y="477"/>
                    </a:lnTo>
                    <a:lnTo>
                      <a:pt x="83" y="467"/>
                    </a:lnTo>
                    <a:lnTo>
                      <a:pt x="88" y="462"/>
                    </a:lnTo>
                    <a:lnTo>
                      <a:pt x="92" y="452"/>
                    </a:lnTo>
                    <a:lnTo>
                      <a:pt x="97" y="447"/>
                    </a:lnTo>
                    <a:lnTo>
                      <a:pt x="102" y="452"/>
                    </a:lnTo>
                    <a:lnTo>
                      <a:pt x="107" y="447"/>
                    </a:lnTo>
                    <a:lnTo>
                      <a:pt x="112" y="443"/>
                    </a:lnTo>
                    <a:lnTo>
                      <a:pt x="122" y="443"/>
                    </a:lnTo>
                    <a:lnTo>
                      <a:pt x="122" y="447"/>
                    </a:lnTo>
                    <a:lnTo>
                      <a:pt x="131" y="443"/>
                    </a:lnTo>
                    <a:lnTo>
                      <a:pt x="141" y="433"/>
                    </a:lnTo>
                    <a:lnTo>
                      <a:pt x="146" y="433"/>
                    </a:lnTo>
                    <a:lnTo>
                      <a:pt x="151" y="423"/>
                    </a:lnTo>
                    <a:lnTo>
                      <a:pt x="151" y="418"/>
                    </a:lnTo>
                    <a:lnTo>
                      <a:pt x="156" y="413"/>
                    </a:lnTo>
                    <a:lnTo>
                      <a:pt x="161" y="404"/>
                    </a:lnTo>
                    <a:lnTo>
                      <a:pt x="165" y="404"/>
                    </a:lnTo>
                    <a:lnTo>
                      <a:pt x="165" y="399"/>
                    </a:lnTo>
                    <a:lnTo>
                      <a:pt x="170" y="394"/>
                    </a:lnTo>
                    <a:lnTo>
                      <a:pt x="175" y="379"/>
                    </a:lnTo>
                    <a:lnTo>
                      <a:pt x="185" y="355"/>
                    </a:lnTo>
                    <a:lnTo>
                      <a:pt x="185" y="321"/>
                    </a:lnTo>
                    <a:lnTo>
                      <a:pt x="180" y="302"/>
                    </a:lnTo>
                    <a:lnTo>
                      <a:pt x="175" y="297"/>
                    </a:lnTo>
                    <a:lnTo>
                      <a:pt x="170" y="292"/>
                    </a:lnTo>
                    <a:lnTo>
                      <a:pt x="156" y="292"/>
                    </a:lnTo>
                    <a:lnTo>
                      <a:pt x="151" y="282"/>
                    </a:lnTo>
                    <a:lnTo>
                      <a:pt x="146" y="282"/>
                    </a:lnTo>
                    <a:lnTo>
                      <a:pt x="141" y="287"/>
                    </a:lnTo>
                    <a:lnTo>
                      <a:pt x="136" y="287"/>
                    </a:lnTo>
                    <a:lnTo>
                      <a:pt x="131" y="282"/>
                    </a:lnTo>
                    <a:lnTo>
                      <a:pt x="131" y="277"/>
                    </a:lnTo>
                    <a:lnTo>
                      <a:pt x="126" y="277"/>
                    </a:lnTo>
                    <a:lnTo>
                      <a:pt x="126" y="272"/>
                    </a:lnTo>
                    <a:lnTo>
                      <a:pt x="131" y="268"/>
                    </a:lnTo>
                    <a:lnTo>
                      <a:pt x="126" y="263"/>
                    </a:lnTo>
                    <a:lnTo>
                      <a:pt x="126" y="258"/>
                    </a:lnTo>
                    <a:lnTo>
                      <a:pt x="122" y="258"/>
                    </a:lnTo>
                    <a:lnTo>
                      <a:pt x="122" y="234"/>
                    </a:lnTo>
                    <a:lnTo>
                      <a:pt x="122" y="224"/>
                    </a:lnTo>
                    <a:lnTo>
                      <a:pt x="122" y="199"/>
                    </a:lnTo>
                    <a:lnTo>
                      <a:pt x="117" y="185"/>
                    </a:lnTo>
                    <a:lnTo>
                      <a:pt x="117" y="175"/>
                    </a:lnTo>
                    <a:lnTo>
                      <a:pt x="122" y="180"/>
                    </a:lnTo>
                    <a:lnTo>
                      <a:pt x="122" y="185"/>
                    </a:lnTo>
                    <a:lnTo>
                      <a:pt x="126" y="180"/>
                    </a:lnTo>
                    <a:lnTo>
                      <a:pt x="126" y="175"/>
                    </a:lnTo>
                    <a:lnTo>
                      <a:pt x="136" y="180"/>
                    </a:lnTo>
                    <a:lnTo>
                      <a:pt x="141" y="180"/>
                    </a:lnTo>
                    <a:lnTo>
                      <a:pt x="141" y="175"/>
                    </a:lnTo>
                    <a:lnTo>
                      <a:pt x="146" y="170"/>
                    </a:lnTo>
                    <a:lnTo>
                      <a:pt x="151" y="171"/>
                    </a:lnTo>
                    <a:lnTo>
                      <a:pt x="151" y="175"/>
                    </a:lnTo>
                    <a:lnTo>
                      <a:pt x="156" y="180"/>
                    </a:lnTo>
                    <a:lnTo>
                      <a:pt x="156" y="175"/>
                    </a:lnTo>
                    <a:lnTo>
                      <a:pt x="163" y="175"/>
                    </a:lnTo>
                    <a:lnTo>
                      <a:pt x="165" y="180"/>
                    </a:lnTo>
                    <a:lnTo>
                      <a:pt x="170" y="180"/>
                    </a:lnTo>
                    <a:lnTo>
                      <a:pt x="166" y="175"/>
                    </a:lnTo>
                    <a:lnTo>
                      <a:pt x="175" y="175"/>
                    </a:lnTo>
                    <a:lnTo>
                      <a:pt x="180" y="180"/>
                    </a:lnTo>
                    <a:lnTo>
                      <a:pt x="180" y="177"/>
                    </a:lnTo>
                    <a:lnTo>
                      <a:pt x="204" y="176"/>
                    </a:lnTo>
                    <a:lnTo>
                      <a:pt x="204" y="180"/>
                    </a:lnTo>
                    <a:lnTo>
                      <a:pt x="209" y="180"/>
                    </a:lnTo>
                    <a:lnTo>
                      <a:pt x="210" y="176"/>
                    </a:lnTo>
                    <a:lnTo>
                      <a:pt x="214" y="180"/>
                    </a:lnTo>
                    <a:lnTo>
                      <a:pt x="221" y="176"/>
                    </a:lnTo>
                    <a:lnTo>
                      <a:pt x="220" y="173"/>
                    </a:lnTo>
                    <a:lnTo>
                      <a:pt x="221" y="170"/>
                    </a:lnTo>
                    <a:lnTo>
                      <a:pt x="217" y="169"/>
                    </a:lnTo>
                    <a:lnTo>
                      <a:pt x="219" y="175"/>
                    </a:lnTo>
                    <a:lnTo>
                      <a:pt x="201" y="174"/>
                    </a:lnTo>
                    <a:lnTo>
                      <a:pt x="195" y="170"/>
                    </a:lnTo>
                    <a:lnTo>
                      <a:pt x="180" y="170"/>
                    </a:lnTo>
                    <a:lnTo>
                      <a:pt x="180" y="174"/>
                    </a:lnTo>
                    <a:lnTo>
                      <a:pt x="175" y="170"/>
                    </a:lnTo>
                    <a:lnTo>
                      <a:pt x="156" y="170"/>
                    </a:lnTo>
                    <a:lnTo>
                      <a:pt x="156" y="165"/>
                    </a:lnTo>
                    <a:lnTo>
                      <a:pt x="151" y="169"/>
                    </a:lnTo>
                    <a:lnTo>
                      <a:pt x="151" y="165"/>
                    </a:lnTo>
                    <a:lnTo>
                      <a:pt x="146" y="165"/>
                    </a:lnTo>
                    <a:lnTo>
                      <a:pt x="141" y="170"/>
                    </a:lnTo>
                    <a:lnTo>
                      <a:pt x="136" y="165"/>
                    </a:lnTo>
                    <a:lnTo>
                      <a:pt x="136" y="161"/>
                    </a:lnTo>
                    <a:lnTo>
                      <a:pt x="131" y="165"/>
                    </a:lnTo>
                    <a:lnTo>
                      <a:pt x="122" y="165"/>
                    </a:lnTo>
                    <a:lnTo>
                      <a:pt x="126" y="161"/>
                    </a:lnTo>
                    <a:lnTo>
                      <a:pt x="122" y="161"/>
                    </a:lnTo>
                    <a:lnTo>
                      <a:pt x="122" y="156"/>
                    </a:lnTo>
                    <a:lnTo>
                      <a:pt x="117" y="151"/>
                    </a:lnTo>
                    <a:lnTo>
                      <a:pt x="114" y="155"/>
                    </a:lnTo>
                    <a:lnTo>
                      <a:pt x="117" y="161"/>
                    </a:lnTo>
                    <a:lnTo>
                      <a:pt x="117" y="168"/>
                    </a:lnTo>
                    <a:lnTo>
                      <a:pt x="112" y="161"/>
                    </a:lnTo>
                    <a:lnTo>
                      <a:pt x="112" y="146"/>
                    </a:lnTo>
                    <a:lnTo>
                      <a:pt x="107" y="146"/>
                    </a:lnTo>
                    <a:lnTo>
                      <a:pt x="102" y="141"/>
                    </a:lnTo>
                    <a:lnTo>
                      <a:pt x="102" y="136"/>
                    </a:lnTo>
                    <a:lnTo>
                      <a:pt x="97" y="136"/>
                    </a:lnTo>
                    <a:lnTo>
                      <a:pt x="97" y="131"/>
                    </a:lnTo>
                    <a:lnTo>
                      <a:pt x="88" y="127"/>
                    </a:lnTo>
                    <a:lnTo>
                      <a:pt x="83" y="122"/>
                    </a:lnTo>
                    <a:lnTo>
                      <a:pt x="78" y="117"/>
                    </a:lnTo>
                    <a:lnTo>
                      <a:pt x="73" y="112"/>
                    </a:lnTo>
                    <a:lnTo>
                      <a:pt x="58" y="112"/>
                    </a:lnTo>
                    <a:lnTo>
                      <a:pt x="54" y="107"/>
                    </a:lnTo>
                    <a:lnTo>
                      <a:pt x="49" y="107"/>
                    </a:lnTo>
                    <a:lnTo>
                      <a:pt x="44" y="112"/>
                    </a:lnTo>
                    <a:lnTo>
                      <a:pt x="39" y="112"/>
                    </a:lnTo>
                    <a:lnTo>
                      <a:pt x="39" y="107"/>
                    </a:lnTo>
                    <a:lnTo>
                      <a:pt x="34" y="107"/>
                    </a:lnTo>
                    <a:lnTo>
                      <a:pt x="29" y="102"/>
                    </a:lnTo>
                    <a:lnTo>
                      <a:pt x="29" y="93"/>
                    </a:lnTo>
                    <a:lnTo>
                      <a:pt x="24" y="88"/>
                    </a:lnTo>
                    <a:lnTo>
                      <a:pt x="20" y="83"/>
                    </a:lnTo>
                    <a:lnTo>
                      <a:pt x="20" y="78"/>
                    </a:lnTo>
                    <a:lnTo>
                      <a:pt x="15" y="78"/>
                    </a:lnTo>
                    <a:lnTo>
                      <a:pt x="15" y="73"/>
                    </a:lnTo>
                    <a:lnTo>
                      <a:pt x="10" y="68"/>
                    </a:lnTo>
                    <a:lnTo>
                      <a:pt x="10" y="63"/>
                    </a:lnTo>
                    <a:lnTo>
                      <a:pt x="20" y="68"/>
                    </a:lnTo>
                    <a:lnTo>
                      <a:pt x="20" y="63"/>
                    </a:lnTo>
                    <a:lnTo>
                      <a:pt x="24" y="58"/>
                    </a:lnTo>
                    <a:lnTo>
                      <a:pt x="20" y="58"/>
                    </a:lnTo>
                    <a:lnTo>
                      <a:pt x="20" y="49"/>
                    </a:lnTo>
                    <a:lnTo>
                      <a:pt x="24" y="49"/>
                    </a:lnTo>
                    <a:lnTo>
                      <a:pt x="29" y="44"/>
                    </a:lnTo>
                    <a:lnTo>
                      <a:pt x="78" y="44"/>
                    </a:lnTo>
                    <a:lnTo>
                      <a:pt x="78" y="49"/>
                    </a:lnTo>
                    <a:lnTo>
                      <a:pt x="83" y="44"/>
                    </a:lnTo>
                    <a:lnTo>
                      <a:pt x="88" y="49"/>
                    </a:lnTo>
                    <a:lnTo>
                      <a:pt x="88" y="44"/>
                    </a:lnTo>
                    <a:lnTo>
                      <a:pt x="92" y="49"/>
                    </a:lnTo>
                    <a:lnTo>
                      <a:pt x="112" y="49"/>
                    </a:lnTo>
                    <a:lnTo>
                      <a:pt x="112" y="54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6" y="63"/>
                    </a:lnTo>
                    <a:lnTo>
                      <a:pt x="141" y="63"/>
                    </a:lnTo>
                    <a:lnTo>
                      <a:pt x="146" y="68"/>
                    </a:lnTo>
                    <a:lnTo>
                      <a:pt x="156" y="63"/>
                    </a:lnTo>
                    <a:lnTo>
                      <a:pt x="156" y="58"/>
                    </a:lnTo>
                    <a:lnTo>
                      <a:pt x="151" y="58"/>
                    </a:lnTo>
                    <a:lnTo>
                      <a:pt x="151" y="54"/>
                    </a:lnTo>
                    <a:lnTo>
                      <a:pt x="199" y="54"/>
                    </a:lnTo>
                    <a:lnTo>
                      <a:pt x="204" y="58"/>
                    </a:lnTo>
                    <a:lnTo>
                      <a:pt x="219" y="58"/>
                    </a:lnTo>
                    <a:lnTo>
                      <a:pt x="219" y="63"/>
                    </a:lnTo>
                    <a:lnTo>
                      <a:pt x="229" y="58"/>
                    </a:lnTo>
                    <a:lnTo>
                      <a:pt x="229" y="63"/>
                    </a:lnTo>
                    <a:lnTo>
                      <a:pt x="238" y="63"/>
                    </a:lnTo>
                    <a:lnTo>
                      <a:pt x="243" y="63"/>
                    </a:lnTo>
                    <a:lnTo>
                      <a:pt x="248" y="68"/>
                    </a:lnTo>
                    <a:lnTo>
                      <a:pt x="253" y="68"/>
                    </a:lnTo>
                    <a:lnTo>
                      <a:pt x="263" y="73"/>
                    </a:lnTo>
                    <a:lnTo>
                      <a:pt x="267" y="73"/>
                    </a:lnTo>
                    <a:lnTo>
                      <a:pt x="277" y="63"/>
                    </a:lnTo>
                    <a:lnTo>
                      <a:pt x="287" y="58"/>
                    </a:lnTo>
                    <a:lnTo>
                      <a:pt x="287" y="54"/>
                    </a:lnTo>
                    <a:lnTo>
                      <a:pt x="292" y="54"/>
                    </a:lnTo>
                    <a:lnTo>
                      <a:pt x="287" y="58"/>
                    </a:lnTo>
                    <a:lnTo>
                      <a:pt x="287" y="78"/>
                    </a:lnTo>
                    <a:lnTo>
                      <a:pt x="292" y="83"/>
                    </a:lnTo>
                    <a:lnTo>
                      <a:pt x="306" y="88"/>
                    </a:lnTo>
                    <a:lnTo>
                      <a:pt x="316" y="88"/>
                    </a:lnTo>
                    <a:lnTo>
                      <a:pt x="321" y="93"/>
                    </a:lnTo>
                    <a:lnTo>
                      <a:pt x="365" y="93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5" y="93"/>
                    </a:lnTo>
                    <a:lnTo>
                      <a:pt x="355" y="97"/>
                    </a:lnTo>
                    <a:lnTo>
                      <a:pt x="379" y="97"/>
                    </a:lnTo>
                    <a:lnTo>
                      <a:pt x="379" y="107"/>
                    </a:lnTo>
                    <a:lnTo>
                      <a:pt x="384" y="107"/>
                    </a:lnTo>
                    <a:lnTo>
                      <a:pt x="384" y="117"/>
                    </a:lnTo>
                    <a:lnTo>
                      <a:pt x="389" y="117"/>
                    </a:lnTo>
                    <a:lnTo>
                      <a:pt x="394" y="112"/>
                    </a:lnTo>
                    <a:lnTo>
                      <a:pt x="399" y="112"/>
                    </a:lnTo>
                    <a:lnTo>
                      <a:pt x="399" y="107"/>
                    </a:lnTo>
                    <a:lnTo>
                      <a:pt x="404" y="107"/>
                    </a:lnTo>
                    <a:lnTo>
                      <a:pt x="404" y="112"/>
                    </a:lnTo>
                    <a:lnTo>
                      <a:pt x="413" y="107"/>
                    </a:lnTo>
                    <a:lnTo>
                      <a:pt x="418" y="107"/>
                    </a:lnTo>
                    <a:lnTo>
                      <a:pt x="418" y="122"/>
                    </a:lnTo>
                    <a:lnTo>
                      <a:pt x="423" y="127"/>
                    </a:lnTo>
                    <a:lnTo>
                      <a:pt x="418" y="127"/>
                    </a:lnTo>
                    <a:lnTo>
                      <a:pt x="423" y="131"/>
                    </a:lnTo>
                    <a:lnTo>
                      <a:pt x="418" y="136"/>
                    </a:lnTo>
                    <a:lnTo>
                      <a:pt x="428" y="136"/>
                    </a:lnTo>
                    <a:lnTo>
                      <a:pt x="428" y="131"/>
                    </a:lnTo>
                    <a:lnTo>
                      <a:pt x="433" y="122"/>
                    </a:lnTo>
                    <a:lnTo>
                      <a:pt x="438" y="117"/>
                    </a:lnTo>
                    <a:lnTo>
                      <a:pt x="438" y="122"/>
                    </a:lnTo>
                    <a:lnTo>
                      <a:pt x="457" y="122"/>
                    </a:lnTo>
                    <a:lnTo>
                      <a:pt x="457" y="127"/>
                    </a:lnTo>
                    <a:lnTo>
                      <a:pt x="462" y="127"/>
                    </a:lnTo>
                    <a:lnTo>
                      <a:pt x="462" y="122"/>
                    </a:lnTo>
                    <a:lnTo>
                      <a:pt x="467" y="117"/>
                    </a:lnTo>
                    <a:lnTo>
                      <a:pt x="467" y="112"/>
                    </a:lnTo>
                    <a:lnTo>
                      <a:pt x="462" y="112"/>
                    </a:lnTo>
                    <a:lnTo>
                      <a:pt x="457" y="107"/>
                    </a:lnTo>
                    <a:lnTo>
                      <a:pt x="452" y="102"/>
                    </a:lnTo>
                    <a:lnTo>
                      <a:pt x="447" y="102"/>
                    </a:lnTo>
                    <a:lnTo>
                      <a:pt x="447" y="97"/>
                    </a:lnTo>
                    <a:lnTo>
                      <a:pt x="438" y="97"/>
                    </a:lnTo>
                    <a:lnTo>
                      <a:pt x="433" y="93"/>
                    </a:lnTo>
                    <a:lnTo>
                      <a:pt x="442" y="93"/>
                    </a:lnTo>
                    <a:lnTo>
                      <a:pt x="442" y="88"/>
                    </a:lnTo>
                    <a:lnTo>
                      <a:pt x="447" y="83"/>
                    </a:lnTo>
                    <a:lnTo>
                      <a:pt x="447" y="78"/>
                    </a:lnTo>
                    <a:lnTo>
                      <a:pt x="452" y="73"/>
                    </a:lnTo>
                    <a:lnTo>
                      <a:pt x="457" y="73"/>
                    </a:lnTo>
                    <a:lnTo>
                      <a:pt x="462" y="68"/>
                    </a:lnTo>
                    <a:lnTo>
                      <a:pt x="457" y="68"/>
                    </a:lnTo>
                    <a:lnTo>
                      <a:pt x="457" y="73"/>
                    </a:lnTo>
                    <a:lnTo>
                      <a:pt x="457" y="63"/>
                    </a:lnTo>
                    <a:lnTo>
                      <a:pt x="462" y="58"/>
                    </a:lnTo>
                    <a:lnTo>
                      <a:pt x="467" y="54"/>
                    </a:lnTo>
                    <a:lnTo>
                      <a:pt x="476" y="54"/>
                    </a:lnTo>
                    <a:lnTo>
                      <a:pt x="476" y="49"/>
                    </a:lnTo>
                    <a:lnTo>
                      <a:pt x="481" y="44"/>
                    </a:lnTo>
                    <a:lnTo>
                      <a:pt x="481" y="39"/>
                    </a:lnTo>
                    <a:lnTo>
                      <a:pt x="486" y="29"/>
                    </a:lnTo>
                    <a:lnTo>
                      <a:pt x="486" y="24"/>
                    </a:lnTo>
                    <a:lnTo>
                      <a:pt x="496" y="24"/>
                    </a:lnTo>
                    <a:lnTo>
                      <a:pt x="506" y="0"/>
                    </a:lnTo>
                    <a:lnTo>
                      <a:pt x="515" y="0"/>
                    </a:lnTo>
                    <a:lnTo>
                      <a:pt x="520" y="5"/>
                    </a:lnTo>
                    <a:lnTo>
                      <a:pt x="520" y="20"/>
                    </a:lnTo>
                    <a:lnTo>
                      <a:pt x="525" y="24"/>
                    </a:lnTo>
                    <a:lnTo>
                      <a:pt x="525" y="29"/>
                    </a:lnTo>
                    <a:lnTo>
                      <a:pt x="535" y="39"/>
                    </a:lnTo>
                    <a:lnTo>
                      <a:pt x="545" y="44"/>
                    </a:lnTo>
                    <a:lnTo>
                      <a:pt x="554" y="54"/>
                    </a:lnTo>
                    <a:lnTo>
                      <a:pt x="559" y="58"/>
                    </a:lnTo>
                    <a:lnTo>
                      <a:pt x="559" y="68"/>
                    </a:lnTo>
                    <a:lnTo>
                      <a:pt x="564" y="78"/>
                    </a:lnTo>
                    <a:lnTo>
                      <a:pt x="564" y="102"/>
                    </a:lnTo>
                    <a:lnTo>
                      <a:pt x="569" y="112"/>
                    </a:lnTo>
                    <a:lnTo>
                      <a:pt x="569" y="117"/>
                    </a:lnTo>
                    <a:lnTo>
                      <a:pt x="574" y="122"/>
                    </a:lnTo>
                    <a:lnTo>
                      <a:pt x="583" y="127"/>
                    </a:lnTo>
                    <a:lnTo>
                      <a:pt x="583" y="131"/>
                    </a:lnTo>
                    <a:lnTo>
                      <a:pt x="588" y="136"/>
                    </a:lnTo>
                    <a:lnTo>
                      <a:pt x="588" y="146"/>
                    </a:lnTo>
                    <a:lnTo>
                      <a:pt x="593" y="151"/>
                    </a:lnTo>
                    <a:lnTo>
                      <a:pt x="593" y="161"/>
                    </a:lnTo>
                    <a:lnTo>
                      <a:pt x="598" y="165"/>
                    </a:lnTo>
                    <a:lnTo>
                      <a:pt x="603" y="170"/>
                    </a:lnTo>
                    <a:lnTo>
                      <a:pt x="608" y="180"/>
                    </a:lnTo>
                    <a:lnTo>
                      <a:pt x="617" y="180"/>
                    </a:lnTo>
                    <a:lnTo>
                      <a:pt x="622" y="185"/>
                    </a:lnTo>
                    <a:lnTo>
                      <a:pt x="627" y="190"/>
                    </a:lnTo>
                    <a:lnTo>
                      <a:pt x="632" y="195"/>
                    </a:lnTo>
                    <a:lnTo>
                      <a:pt x="632" y="219"/>
                    </a:lnTo>
                    <a:lnTo>
                      <a:pt x="627" y="229"/>
                    </a:lnTo>
                    <a:lnTo>
                      <a:pt x="627" y="258"/>
                    </a:lnTo>
                    <a:lnTo>
                      <a:pt x="637" y="258"/>
                    </a:lnTo>
                    <a:lnTo>
                      <a:pt x="647" y="253"/>
                    </a:lnTo>
                    <a:lnTo>
                      <a:pt x="651" y="258"/>
                    </a:lnTo>
                    <a:lnTo>
                      <a:pt x="651" y="263"/>
                    </a:lnTo>
                    <a:lnTo>
                      <a:pt x="661" y="263"/>
                    </a:lnTo>
                    <a:lnTo>
                      <a:pt x="666" y="268"/>
                    </a:lnTo>
                    <a:lnTo>
                      <a:pt x="671" y="272"/>
                    </a:lnTo>
                    <a:lnTo>
                      <a:pt x="671" y="277"/>
                    </a:lnTo>
                    <a:lnTo>
                      <a:pt x="676" y="282"/>
                    </a:lnTo>
                    <a:lnTo>
                      <a:pt x="676" y="311"/>
                    </a:lnTo>
                    <a:lnTo>
                      <a:pt x="681" y="316"/>
                    </a:lnTo>
                    <a:lnTo>
                      <a:pt x="685" y="326"/>
                    </a:lnTo>
                    <a:lnTo>
                      <a:pt x="690" y="336"/>
                    </a:lnTo>
                    <a:lnTo>
                      <a:pt x="666" y="365"/>
                    </a:lnTo>
                    <a:lnTo>
                      <a:pt x="681" y="404"/>
                    </a:lnTo>
                    <a:lnTo>
                      <a:pt x="695" y="408"/>
                    </a:lnTo>
                    <a:lnTo>
                      <a:pt x="695" y="413"/>
                    </a:lnTo>
                    <a:lnTo>
                      <a:pt x="690" y="428"/>
                    </a:lnTo>
                    <a:lnTo>
                      <a:pt x="685" y="457"/>
                    </a:lnTo>
                    <a:lnTo>
                      <a:pt x="685" y="462"/>
                    </a:lnTo>
                    <a:lnTo>
                      <a:pt x="685" y="462"/>
                    </a:lnTo>
                    <a:lnTo>
                      <a:pt x="681" y="496"/>
                    </a:lnTo>
                    <a:lnTo>
                      <a:pt x="681" y="530"/>
                    </a:lnTo>
                    <a:lnTo>
                      <a:pt x="676" y="545"/>
                    </a:lnTo>
                    <a:lnTo>
                      <a:pt x="676" y="642"/>
                    </a:lnTo>
                    <a:lnTo>
                      <a:pt x="681" y="656"/>
                    </a:lnTo>
                    <a:lnTo>
                      <a:pt x="685" y="666"/>
                    </a:lnTo>
                    <a:lnTo>
                      <a:pt x="685" y="676"/>
                    </a:lnTo>
                    <a:lnTo>
                      <a:pt x="690" y="676"/>
                    </a:lnTo>
                    <a:lnTo>
                      <a:pt x="690" y="681"/>
                    </a:lnTo>
                    <a:lnTo>
                      <a:pt x="705" y="681"/>
                    </a:lnTo>
                    <a:lnTo>
                      <a:pt x="720" y="686"/>
                    </a:lnTo>
                    <a:lnTo>
                      <a:pt x="729" y="690"/>
                    </a:lnTo>
                    <a:lnTo>
                      <a:pt x="739" y="695"/>
                    </a:lnTo>
                    <a:lnTo>
                      <a:pt x="744" y="695"/>
                    </a:lnTo>
                    <a:lnTo>
                      <a:pt x="749" y="700"/>
                    </a:lnTo>
                    <a:lnTo>
                      <a:pt x="754" y="700"/>
                    </a:lnTo>
                    <a:lnTo>
                      <a:pt x="758" y="695"/>
                    </a:lnTo>
                    <a:lnTo>
                      <a:pt x="773" y="695"/>
                    </a:lnTo>
                    <a:lnTo>
                      <a:pt x="773" y="686"/>
                    </a:lnTo>
                    <a:lnTo>
                      <a:pt x="802" y="686"/>
                    </a:lnTo>
                    <a:lnTo>
                      <a:pt x="802" y="681"/>
                    </a:lnTo>
                    <a:lnTo>
                      <a:pt x="807" y="681"/>
                    </a:lnTo>
                    <a:lnTo>
                      <a:pt x="807" y="676"/>
                    </a:lnTo>
                    <a:lnTo>
                      <a:pt x="817" y="676"/>
                    </a:lnTo>
                    <a:lnTo>
                      <a:pt x="822" y="681"/>
                    </a:lnTo>
                    <a:lnTo>
                      <a:pt x="822" y="686"/>
                    </a:lnTo>
                    <a:lnTo>
                      <a:pt x="812" y="686"/>
                    </a:lnTo>
                    <a:lnTo>
                      <a:pt x="807" y="695"/>
                    </a:lnTo>
                    <a:lnTo>
                      <a:pt x="807" y="700"/>
                    </a:lnTo>
                    <a:lnTo>
                      <a:pt x="812" y="715"/>
                    </a:lnTo>
                    <a:lnTo>
                      <a:pt x="817" y="734"/>
                    </a:lnTo>
                    <a:lnTo>
                      <a:pt x="822" y="734"/>
                    </a:lnTo>
                    <a:lnTo>
                      <a:pt x="826" y="739"/>
                    </a:lnTo>
                    <a:lnTo>
                      <a:pt x="826" y="744"/>
                    </a:lnTo>
                    <a:lnTo>
                      <a:pt x="851" y="744"/>
                    </a:lnTo>
                    <a:lnTo>
                      <a:pt x="851" y="739"/>
                    </a:lnTo>
                    <a:lnTo>
                      <a:pt x="856" y="739"/>
                    </a:lnTo>
                    <a:lnTo>
                      <a:pt x="860" y="734"/>
                    </a:lnTo>
                    <a:lnTo>
                      <a:pt x="860" y="729"/>
                    </a:lnTo>
                    <a:lnTo>
                      <a:pt x="870" y="729"/>
                    </a:lnTo>
                    <a:lnTo>
                      <a:pt x="875" y="734"/>
                    </a:lnTo>
                    <a:lnTo>
                      <a:pt x="880" y="734"/>
                    </a:lnTo>
                    <a:lnTo>
                      <a:pt x="895" y="744"/>
                    </a:lnTo>
                    <a:lnTo>
                      <a:pt x="899" y="744"/>
                    </a:lnTo>
                    <a:lnTo>
                      <a:pt x="904" y="749"/>
                    </a:lnTo>
                    <a:lnTo>
                      <a:pt x="909" y="749"/>
                    </a:lnTo>
                    <a:lnTo>
                      <a:pt x="914" y="754"/>
                    </a:lnTo>
                    <a:lnTo>
                      <a:pt x="919" y="758"/>
                    </a:lnTo>
                    <a:lnTo>
                      <a:pt x="924" y="758"/>
                    </a:lnTo>
                    <a:lnTo>
                      <a:pt x="929" y="763"/>
                    </a:lnTo>
                    <a:lnTo>
                      <a:pt x="929" y="768"/>
                    </a:lnTo>
                    <a:lnTo>
                      <a:pt x="938" y="768"/>
                    </a:lnTo>
                    <a:lnTo>
                      <a:pt x="938" y="788"/>
                    </a:lnTo>
                    <a:lnTo>
                      <a:pt x="943" y="797"/>
                    </a:lnTo>
                    <a:lnTo>
                      <a:pt x="953" y="797"/>
                    </a:lnTo>
                    <a:lnTo>
                      <a:pt x="963" y="802"/>
                    </a:lnTo>
                    <a:lnTo>
                      <a:pt x="963" y="822"/>
                    </a:lnTo>
                    <a:lnTo>
                      <a:pt x="967" y="827"/>
                    </a:lnTo>
                    <a:lnTo>
                      <a:pt x="982" y="827"/>
                    </a:lnTo>
                    <a:lnTo>
                      <a:pt x="982" y="841"/>
                    </a:lnTo>
                    <a:lnTo>
                      <a:pt x="977" y="841"/>
                    </a:lnTo>
                    <a:lnTo>
                      <a:pt x="977" y="846"/>
                    </a:lnTo>
                    <a:lnTo>
                      <a:pt x="982" y="856"/>
                    </a:lnTo>
                    <a:lnTo>
                      <a:pt x="982" y="861"/>
                    </a:lnTo>
                    <a:lnTo>
                      <a:pt x="963" y="861"/>
                    </a:lnTo>
                    <a:lnTo>
                      <a:pt x="958" y="856"/>
                    </a:lnTo>
                    <a:lnTo>
                      <a:pt x="948" y="856"/>
                    </a:lnTo>
                    <a:lnTo>
                      <a:pt x="948" y="846"/>
                    </a:lnTo>
                    <a:lnTo>
                      <a:pt x="943" y="846"/>
                    </a:lnTo>
                    <a:lnTo>
                      <a:pt x="943" y="836"/>
                    </a:lnTo>
                    <a:lnTo>
                      <a:pt x="933" y="836"/>
                    </a:lnTo>
                    <a:lnTo>
                      <a:pt x="924" y="841"/>
                    </a:lnTo>
                    <a:lnTo>
                      <a:pt x="929" y="841"/>
                    </a:lnTo>
                    <a:lnTo>
                      <a:pt x="924" y="846"/>
                    </a:lnTo>
                    <a:lnTo>
                      <a:pt x="929" y="851"/>
                    </a:lnTo>
                    <a:lnTo>
                      <a:pt x="914" y="851"/>
                    </a:lnTo>
                    <a:lnTo>
                      <a:pt x="909" y="846"/>
                    </a:lnTo>
                    <a:lnTo>
                      <a:pt x="904" y="846"/>
                    </a:lnTo>
                    <a:lnTo>
                      <a:pt x="899" y="851"/>
                    </a:lnTo>
                    <a:lnTo>
                      <a:pt x="899" y="853"/>
                    </a:lnTo>
                    <a:lnTo>
                      <a:pt x="895" y="856"/>
                    </a:lnTo>
                    <a:lnTo>
                      <a:pt x="897" y="858"/>
                    </a:lnTo>
                    <a:lnTo>
                      <a:pt x="899" y="856"/>
                    </a:lnTo>
                    <a:lnTo>
                      <a:pt x="904" y="856"/>
                    </a:lnTo>
                    <a:lnTo>
                      <a:pt x="899" y="861"/>
                    </a:lnTo>
                    <a:lnTo>
                      <a:pt x="890" y="861"/>
                    </a:lnTo>
                    <a:lnTo>
                      <a:pt x="890" y="865"/>
                    </a:lnTo>
                    <a:lnTo>
                      <a:pt x="880" y="865"/>
                    </a:lnTo>
                    <a:lnTo>
                      <a:pt x="880" y="870"/>
                    </a:lnTo>
                    <a:lnTo>
                      <a:pt x="875" y="875"/>
                    </a:lnTo>
                    <a:lnTo>
                      <a:pt x="870" y="880"/>
                    </a:lnTo>
                    <a:lnTo>
                      <a:pt x="870" y="890"/>
                    </a:lnTo>
                    <a:lnTo>
                      <a:pt x="865" y="890"/>
                    </a:lnTo>
                    <a:lnTo>
                      <a:pt x="865" y="895"/>
                    </a:lnTo>
                    <a:lnTo>
                      <a:pt x="860" y="895"/>
                    </a:lnTo>
                    <a:lnTo>
                      <a:pt x="860" y="919"/>
                    </a:lnTo>
                    <a:lnTo>
                      <a:pt x="851" y="919"/>
                    </a:lnTo>
                    <a:lnTo>
                      <a:pt x="846" y="914"/>
                    </a:lnTo>
                    <a:lnTo>
                      <a:pt x="831" y="914"/>
                    </a:lnTo>
                    <a:lnTo>
                      <a:pt x="826" y="909"/>
                    </a:lnTo>
                    <a:lnTo>
                      <a:pt x="822" y="904"/>
                    </a:lnTo>
                    <a:lnTo>
                      <a:pt x="817" y="899"/>
                    </a:lnTo>
                    <a:lnTo>
                      <a:pt x="807" y="899"/>
                    </a:lnTo>
                    <a:lnTo>
                      <a:pt x="797" y="895"/>
                    </a:lnTo>
                    <a:lnTo>
                      <a:pt x="788" y="895"/>
                    </a:lnTo>
                    <a:lnTo>
                      <a:pt x="783" y="890"/>
                    </a:lnTo>
                    <a:lnTo>
                      <a:pt x="778" y="885"/>
                    </a:lnTo>
                    <a:lnTo>
                      <a:pt x="773" y="880"/>
                    </a:lnTo>
                    <a:lnTo>
                      <a:pt x="763" y="870"/>
                    </a:lnTo>
                    <a:lnTo>
                      <a:pt x="749" y="856"/>
                    </a:lnTo>
                    <a:lnTo>
                      <a:pt x="744" y="851"/>
                    </a:lnTo>
                    <a:lnTo>
                      <a:pt x="720" y="851"/>
                    </a:lnTo>
                    <a:lnTo>
                      <a:pt x="720" y="846"/>
                    </a:lnTo>
                    <a:lnTo>
                      <a:pt x="715" y="846"/>
                    </a:lnTo>
                    <a:lnTo>
                      <a:pt x="715" y="841"/>
                    </a:lnTo>
                    <a:lnTo>
                      <a:pt x="700" y="836"/>
                    </a:lnTo>
                    <a:lnTo>
                      <a:pt x="695" y="836"/>
                    </a:lnTo>
                    <a:lnTo>
                      <a:pt x="690" y="831"/>
                    </a:lnTo>
                    <a:lnTo>
                      <a:pt x="690" y="817"/>
                    </a:lnTo>
                    <a:lnTo>
                      <a:pt x="695" y="817"/>
                    </a:lnTo>
                    <a:lnTo>
                      <a:pt x="695" y="812"/>
                    </a:lnTo>
                    <a:lnTo>
                      <a:pt x="690" y="802"/>
                    </a:lnTo>
                    <a:lnTo>
                      <a:pt x="690" y="783"/>
                    </a:lnTo>
                    <a:lnTo>
                      <a:pt x="685" y="773"/>
                    </a:lnTo>
                    <a:lnTo>
                      <a:pt x="681" y="768"/>
                    </a:lnTo>
                    <a:lnTo>
                      <a:pt x="676" y="758"/>
                    </a:lnTo>
                    <a:lnTo>
                      <a:pt x="666" y="744"/>
                    </a:lnTo>
                    <a:lnTo>
                      <a:pt x="666" y="739"/>
                    </a:lnTo>
                    <a:lnTo>
                      <a:pt x="656" y="739"/>
                    </a:lnTo>
                    <a:lnTo>
                      <a:pt x="651" y="734"/>
                    </a:lnTo>
                    <a:lnTo>
                      <a:pt x="632" y="729"/>
                    </a:lnTo>
                    <a:lnTo>
                      <a:pt x="627" y="729"/>
                    </a:lnTo>
                    <a:lnTo>
                      <a:pt x="622" y="724"/>
                    </a:lnTo>
                    <a:lnTo>
                      <a:pt x="608" y="729"/>
                    </a:lnTo>
                    <a:lnTo>
                      <a:pt x="598" y="729"/>
                    </a:lnTo>
                    <a:lnTo>
                      <a:pt x="588" y="734"/>
                    </a:lnTo>
                    <a:lnTo>
                      <a:pt x="593" y="739"/>
                    </a:lnTo>
                    <a:lnTo>
                      <a:pt x="588" y="739"/>
                    </a:lnTo>
                    <a:lnTo>
                      <a:pt x="593" y="739"/>
                    </a:lnTo>
                    <a:lnTo>
                      <a:pt x="593" y="749"/>
                    </a:lnTo>
                    <a:lnTo>
                      <a:pt x="583" y="749"/>
                    </a:lnTo>
                    <a:lnTo>
                      <a:pt x="574" y="744"/>
                    </a:lnTo>
                    <a:lnTo>
                      <a:pt x="569" y="749"/>
                    </a:lnTo>
                    <a:lnTo>
                      <a:pt x="569" y="763"/>
                    </a:lnTo>
                    <a:lnTo>
                      <a:pt x="564" y="758"/>
                    </a:lnTo>
                    <a:lnTo>
                      <a:pt x="564" y="749"/>
                    </a:lnTo>
                    <a:lnTo>
                      <a:pt x="559" y="749"/>
                    </a:lnTo>
                    <a:lnTo>
                      <a:pt x="559" y="744"/>
                    </a:lnTo>
                    <a:lnTo>
                      <a:pt x="554" y="744"/>
                    </a:lnTo>
                    <a:lnTo>
                      <a:pt x="554" y="739"/>
                    </a:lnTo>
                    <a:lnTo>
                      <a:pt x="549" y="739"/>
                    </a:lnTo>
                    <a:lnTo>
                      <a:pt x="549" y="734"/>
                    </a:lnTo>
                    <a:lnTo>
                      <a:pt x="540" y="734"/>
                    </a:lnTo>
                    <a:lnTo>
                      <a:pt x="535" y="739"/>
                    </a:lnTo>
                    <a:lnTo>
                      <a:pt x="535" y="744"/>
                    </a:lnTo>
                    <a:lnTo>
                      <a:pt x="520" y="744"/>
                    </a:lnTo>
                    <a:lnTo>
                      <a:pt x="515" y="739"/>
                    </a:lnTo>
                    <a:lnTo>
                      <a:pt x="501" y="739"/>
                    </a:lnTo>
                    <a:lnTo>
                      <a:pt x="491" y="744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AEADA654-5903-BC91-2435-A1F3B806F7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5972" y="5180117"/>
                <a:ext cx="337528" cy="426779"/>
              </a:xfrm>
              <a:custGeom>
                <a:avLst/>
                <a:gdLst>
                  <a:gd name="T0" fmla="*/ 559 w 1196"/>
                  <a:gd name="T1" fmla="*/ 1313 h 1502"/>
                  <a:gd name="T2" fmla="*/ 603 w 1196"/>
                  <a:gd name="T3" fmla="*/ 1280 h 1502"/>
                  <a:gd name="T4" fmla="*/ 539 w 1196"/>
                  <a:gd name="T5" fmla="*/ 1269 h 1502"/>
                  <a:gd name="T6" fmla="*/ 476 w 1196"/>
                  <a:gd name="T7" fmla="*/ 1215 h 1502"/>
                  <a:gd name="T8" fmla="*/ 403 w 1196"/>
                  <a:gd name="T9" fmla="*/ 1235 h 1502"/>
                  <a:gd name="T10" fmla="*/ 335 w 1196"/>
                  <a:gd name="T11" fmla="*/ 1181 h 1502"/>
                  <a:gd name="T12" fmla="*/ 277 w 1196"/>
                  <a:gd name="T13" fmla="*/ 1123 h 1502"/>
                  <a:gd name="T14" fmla="*/ 233 w 1196"/>
                  <a:gd name="T15" fmla="*/ 1070 h 1502"/>
                  <a:gd name="T16" fmla="*/ 165 w 1196"/>
                  <a:gd name="T17" fmla="*/ 1040 h 1502"/>
                  <a:gd name="T18" fmla="*/ 112 w 1196"/>
                  <a:gd name="T19" fmla="*/ 1011 h 1502"/>
                  <a:gd name="T20" fmla="*/ 131 w 1196"/>
                  <a:gd name="T21" fmla="*/ 943 h 1502"/>
                  <a:gd name="T22" fmla="*/ 87 w 1196"/>
                  <a:gd name="T23" fmla="*/ 943 h 1502"/>
                  <a:gd name="T24" fmla="*/ 73 w 1196"/>
                  <a:gd name="T25" fmla="*/ 885 h 1502"/>
                  <a:gd name="T26" fmla="*/ 194 w 1196"/>
                  <a:gd name="T27" fmla="*/ 870 h 1502"/>
                  <a:gd name="T28" fmla="*/ 219 w 1196"/>
                  <a:gd name="T29" fmla="*/ 822 h 1502"/>
                  <a:gd name="T30" fmla="*/ 170 w 1196"/>
                  <a:gd name="T31" fmla="*/ 817 h 1502"/>
                  <a:gd name="T32" fmla="*/ 146 w 1196"/>
                  <a:gd name="T33" fmla="*/ 797 h 1502"/>
                  <a:gd name="T34" fmla="*/ 87 w 1196"/>
                  <a:gd name="T35" fmla="*/ 720 h 1502"/>
                  <a:gd name="T36" fmla="*/ 58 w 1196"/>
                  <a:gd name="T37" fmla="*/ 661 h 1502"/>
                  <a:gd name="T38" fmla="*/ 0 w 1196"/>
                  <a:gd name="T39" fmla="*/ 491 h 1502"/>
                  <a:gd name="T40" fmla="*/ 97 w 1196"/>
                  <a:gd name="T41" fmla="*/ 491 h 1502"/>
                  <a:gd name="T42" fmla="*/ 102 w 1196"/>
                  <a:gd name="T43" fmla="*/ 423 h 1502"/>
                  <a:gd name="T44" fmla="*/ 112 w 1196"/>
                  <a:gd name="T45" fmla="*/ 306 h 1502"/>
                  <a:gd name="T46" fmla="*/ 29 w 1196"/>
                  <a:gd name="T47" fmla="*/ 229 h 1502"/>
                  <a:gd name="T48" fmla="*/ 68 w 1196"/>
                  <a:gd name="T49" fmla="*/ 117 h 1502"/>
                  <a:gd name="T50" fmla="*/ 68 w 1196"/>
                  <a:gd name="T51" fmla="*/ 63 h 1502"/>
                  <a:gd name="T52" fmla="*/ 141 w 1196"/>
                  <a:gd name="T53" fmla="*/ 63 h 1502"/>
                  <a:gd name="T54" fmla="*/ 185 w 1196"/>
                  <a:gd name="T55" fmla="*/ 88 h 1502"/>
                  <a:gd name="T56" fmla="*/ 233 w 1196"/>
                  <a:gd name="T57" fmla="*/ 63 h 1502"/>
                  <a:gd name="T58" fmla="*/ 248 w 1196"/>
                  <a:gd name="T59" fmla="*/ 0 h 1502"/>
                  <a:gd name="T60" fmla="*/ 321 w 1196"/>
                  <a:gd name="T61" fmla="*/ 44 h 1502"/>
                  <a:gd name="T62" fmla="*/ 433 w 1196"/>
                  <a:gd name="T63" fmla="*/ 131 h 1502"/>
                  <a:gd name="T64" fmla="*/ 471 w 1196"/>
                  <a:gd name="T65" fmla="*/ 195 h 1502"/>
                  <a:gd name="T66" fmla="*/ 535 w 1196"/>
                  <a:gd name="T67" fmla="*/ 161 h 1502"/>
                  <a:gd name="T68" fmla="*/ 569 w 1196"/>
                  <a:gd name="T69" fmla="*/ 195 h 1502"/>
                  <a:gd name="T70" fmla="*/ 588 w 1196"/>
                  <a:gd name="T71" fmla="*/ 253 h 1502"/>
                  <a:gd name="T72" fmla="*/ 608 w 1196"/>
                  <a:gd name="T73" fmla="*/ 263 h 1502"/>
                  <a:gd name="T74" fmla="*/ 710 w 1196"/>
                  <a:gd name="T75" fmla="*/ 268 h 1502"/>
                  <a:gd name="T76" fmla="*/ 768 w 1196"/>
                  <a:gd name="T77" fmla="*/ 277 h 1502"/>
                  <a:gd name="T78" fmla="*/ 836 w 1196"/>
                  <a:gd name="T79" fmla="*/ 418 h 1502"/>
                  <a:gd name="T80" fmla="*/ 943 w 1196"/>
                  <a:gd name="T81" fmla="*/ 545 h 1502"/>
                  <a:gd name="T82" fmla="*/ 958 w 1196"/>
                  <a:gd name="T83" fmla="*/ 627 h 1502"/>
                  <a:gd name="T84" fmla="*/ 967 w 1196"/>
                  <a:gd name="T85" fmla="*/ 773 h 1502"/>
                  <a:gd name="T86" fmla="*/ 1069 w 1196"/>
                  <a:gd name="T87" fmla="*/ 885 h 1502"/>
                  <a:gd name="T88" fmla="*/ 1128 w 1196"/>
                  <a:gd name="T89" fmla="*/ 997 h 1502"/>
                  <a:gd name="T90" fmla="*/ 1191 w 1196"/>
                  <a:gd name="T91" fmla="*/ 1152 h 1502"/>
                  <a:gd name="T92" fmla="*/ 1128 w 1196"/>
                  <a:gd name="T93" fmla="*/ 1211 h 1502"/>
                  <a:gd name="T94" fmla="*/ 1050 w 1196"/>
                  <a:gd name="T95" fmla="*/ 1254 h 1502"/>
                  <a:gd name="T96" fmla="*/ 962 w 1196"/>
                  <a:gd name="T97" fmla="*/ 1254 h 1502"/>
                  <a:gd name="T98" fmla="*/ 958 w 1196"/>
                  <a:gd name="T99" fmla="*/ 1293 h 1502"/>
                  <a:gd name="T100" fmla="*/ 943 w 1196"/>
                  <a:gd name="T101" fmla="*/ 1352 h 1502"/>
                  <a:gd name="T102" fmla="*/ 870 w 1196"/>
                  <a:gd name="T103" fmla="*/ 1337 h 1502"/>
                  <a:gd name="T104" fmla="*/ 870 w 1196"/>
                  <a:gd name="T105" fmla="*/ 1361 h 1502"/>
                  <a:gd name="T106" fmla="*/ 938 w 1196"/>
                  <a:gd name="T107" fmla="*/ 1420 h 1502"/>
                  <a:gd name="T108" fmla="*/ 904 w 1196"/>
                  <a:gd name="T109" fmla="*/ 1459 h 1502"/>
                  <a:gd name="T110" fmla="*/ 865 w 1196"/>
                  <a:gd name="T111" fmla="*/ 1497 h 1502"/>
                  <a:gd name="T112" fmla="*/ 783 w 1196"/>
                  <a:gd name="T113" fmla="*/ 1444 h 1502"/>
                  <a:gd name="T114" fmla="*/ 773 w 1196"/>
                  <a:gd name="T115" fmla="*/ 1400 h 1502"/>
                  <a:gd name="T116" fmla="*/ 719 w 1196"/>
                  <a:gd name="T117" fmla="*/ 1454 h 1502"/>
                  <a:gd name="T118" fmla="*/ 666 w 1196"/>
                  <a:gd name="T119" fmla="*/ 1439 h 1502"/>
                  <a:gd name="T120" fmla="*/ 632 w 1196"/>
                  <a:gd name="T121" fmla="*/ 1347 h 1502"/>
                  <a:gd name="T122" fmla="*/ 612 w 1196"/>
                  <a:gd name="T123" fmla="*/ 1298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96" h="1502">
                    <a:moveTo>
                      <a:pt x="603" y="1337"/>
                    </a:moveTo>
                    <a:lnTo>
                      <a:pt x="593" y="1332"/>
                    </a:lnTo>
                    <a:lnTo>
                      <a:pt x="574" y="1332"/>
                    </a:lnTo>
                    <a:lnTo>
                      <a:pt x="559" y="1327"/>
                    </a:lnTo>
                    <a:lnTo>
                      <a:pt x="554" y="1318"/>
                    </a:lnTo>
                    <a:lnTo>
                      <a:pt x="559" y="1313"/>
                    </a:lnTo>
                    <a:lnTo>
                      <a:pt x="564" y="1313"/>
                    </a:lnTo>
                    <a:lnTo>
                      <a:pt x="578" y="1303"/>
                    </a:lnTo>
                    <a:lnTo>
                      <a:pt x="593" y="1303"/>
                    </a:lnTo>
                    <a:lnTo>
                      <a:pt x="598" y="1303"/>
                    </a:lnTo>
                    <a:lnTo>
                      <a:pt x="603" y="1301"/>
                    </a:lnTo>
                    <a:lnTo>
                      <a:pt x="603" y="1280"/>
                    </a:lnTo>
                    <a:lnTo>
                      <a:pt x="593" y="1283"/>
                    </a:lnTo>
                    <a:lnTo>
                      <a:pt x="583" y="1288"/>
                    </a:lnTo>
                    <a:lnTo>
                      <a:pt x="569" y="1293"/>
                    </a:lnTo>
                    <a:lnTo>
                      <a:pt x="564" y="1293"/>
                    </a:lnTo>
                    <a:lnTo>
                      <a:pt x="549" y="1283"/>
                    </a:lnTo>
                    <a:lnTo>
                      <a:pt x="539" y="1269"/>
                    </a:lnTo>
                    <a:lnTo>
                      <a:pt x="525" y="1264"/>
                    </a:lnTo>
                    <a:lnTo>
                      <a:pt x="520" y="1259"/>
                    </a:lnTo>
                    <a:lnTo>
                      <a:pt x="496" y="1245"/>
                    </a:lnTo>
                    <a:lnTo>
                      <a:pt x="486" y="1235"/>
                    </a:lnTo>
                    <a:lnTo>
                      <a:pt x="481" y="1225"/>
                    </a:lnTo>
                    <a:lnTo>
                      <a:pt x="476" y="1215"/>
                    </a:lnTo>
                    <a:lnTo>
                      <a:pt x="467" y="1206"/>
                    </a:lnTo>
                    <a:lnTo>
                      <a:pt x="457" y="1211"/>
                    </a:lnTo>
                    <a:lnTo>
                      <a:pt x="437" y="1211"/>
                    </a:lnTo>
                    <a:lnTo>
                      <a:pt x="423" y="1220"/>
                    </a:lnTo>
                    <a:lnTo>
                      <a:pt x="413" y="1225"/>
                    </a:lnTo>
                    <a:lnTo>
                      <a:pt x="403" y="1235"/>
                    </a:lnTo>
                    <a:lnTo>
                      <a:pt x="394" y="1240"/>
                    </a:lnTo>
                    <a:lnTo>
                      <a:pt x="384" y="1240"/>
                    </a:lnTo>
                    <a:lnTo>
                      <a:pt x="374" y="1225"/>
                    </a:lnTo>
                    <a:lnTo>
                      <a:pt x="369" y="1215"/>
                    </a:lnTo>
                    <a:lnTo>
                      <a:pt x="355" y="1201"/>
                    </a:lnTo>
                    <a:lnTo>
                      <a:pt x="335" y="1181"/>
                    </a:lnTo>
                    <a:lnTo>
                      <a:pt x="321" y="1172"/>
                    </a:lnTo>
                    <a:lnTo>
                      <a:pt x="306" y="1167"/>
                    </a:lnTo>
                    <a:lnTo>
                      <a:pt x="292" y="1162"/>
                    </a:lnTo>
                    <a:lnTo>
                      <a:pt x="272" y="1162"/>
                    </a:lnTo>
                    <a:lnTo>
                      <a:pt x="272" y="1138"/>
                    </a:lnTo>
                    <a:lnTo>
                      <a:pt x="277" y="1123"/>
                    </a:lnTo>
                    <a:lnTo>
                      <a:pt x="296" y="1099"/>
                    </a:lnTo>
                    <a:lnTo>
                      <a:pt x="287" y="1084"/>
                    </a:lnTo>
                    <a:lnTo>
                      <a:pt x="277" y="1074"/>
                    </a:lnTo>
                    <a:lnTo>
                      <a:pt x="258" y="1074"/>
                    </a:lnTo>
                    <a:lnTo>
                      <a:pt x="248" y="1079"/>
                    </a:lnTo>
                    <a:lnTo>
                      <a:pt x="233" y="1070"/>
                    </a:lnTo>
                    <a:lnTo>
                      <a:pt x="224" y="1065"/>
                    </a:lnTo>
                    <a:lnTo>
                      <a:pt x="204" y="1060"/>
                    </a:lnTo>
                    <a:lnTo>
                      <a:pt x="194" y="1060"/>
                    </a:lnTo>
                    <a:lnTo>
                      <a:pt x="185" y="1050"/>
                    </a:lnTo>
                    <a:lnTo>
                      <a:pt x="180" y="1045"/>
                    </a:lnTo>
                    <a:lnTo>
                      <a:pt x="165" y="1040"/>
                    </a:lnTo>
                    <a:lnTo>
                      <a:pt x="151" y="1045"/>
                    </a:lnTo>
                    <a:lnTo>
                      <a:pt x="136" y="1040"/>
                    </a:lnTo>
                    <a:lnTo>
                      <a:pt x="126" y="1036"/>
                    </a:lnTo>
                    <a:lnTo>
                      <a:pt x="112" y="1026"/>
                    </a:lnTo>
                    <a:lnTo>
                      <a:pt x="107" y="1026"/>
                    </a:lnTo>
                    <a:lnTo>
                      <a:pt x="112" y="1011"/>
                    </a:lnTo>
                    <a:lnTo>
                      <a:pt x="117" y="1002"/>
                    </a:lnTo>
                    <a:lnTo>
                      <a:pt x="126" y="992"/>
                    </a:lnTo>
                    <a:lnTo>
                      <a:pt x="131" y="977"/>
                    </a:lnTo>
                    <a:lnTo>
                      <a:pt x="131" y="972"/>
                    </a:lnTo>
                    <a:lnTo>
                      <a:pt x="126" y="963"/>
                    </a:lnTo>
                    <a:lnTo>
                      <a:pt x="131" y="943"/>
                    </a:lnTo>
                    <a:lnTo>
                      <a:pt x="121" y="933"/>
                    </a:lnTo>
                    <a:lnTo>
                      <a:pt x="117" y="929"/>
                    </a:lnTo>
                    <a:lnTo>
                      <a:pt x="107" y="933"/>
                    </a:lnTo>
                    <a:lnTo>
                      <a:pt x="107" y="948"/>
                    </a:lnTo>
                    <a:lnTo>
                      <a:pt x="97" y="953"/>
                    </a:lnTo>
                    <a:lnTo>
                      <a:pt x="87" y="943"/>
                    </a:lnTo>
                    <a:lnTo>
                      <a:pt x="78" y="933"/>
                    </a:lnTo>
                    <a:lnTo>
                      <a:pt x="78" y="924"/>
                    </a:lnTo>
                    <a:lnTo>
                      <a:pt x="73" y="909"/>
                    </a:lnTo>
                    <a:lnTo>
                      <a:pt x="73" y="904"/>
                    </a:lnTo>
                    <a:lnTo>
                      <a:pt x="63" y="890"/>
                    </a:lnTo>
                    <a:lnTo>
                      <a:pt x="73" y="885"/>
                    </a:lnTo>
                    <a:lnTo>
                      <a:pt x="78" y="870"/>
                    </a:lnTo>
                    <a:lnTo>
                      <a:pt x="97" y="865"/>
                    </a:lnTo>
                    <a:lnTo>
                      <a:pt x="146" y="865"/>
                    </a:lnTo>
                    <a:lnTo>
                      <a:pt x="170" y="880"/>
                    </a:lnTo>
                    <a:lnTo>
                      <a:pt x="185" y="870"/>
                    </a:lnTo>
                    <a:lnTo>
                      <a:pt x="194" y="870"/>
                    </a:lnTo>
                    <a:lnTo>
                      <a:pt x="204" y="880"/>
                    </a:lnTo>
                    <a:lnTo>
                      <a:pt x="219" y="880"/>
                    </a:lnTo>
                    <a:lnTo>
                      <a:pt x="219" y="865"/>
                    </a:lnTo>
                    <a:lnTo>
                      <a:pt x="214" y="846"/>
                    </a:lnTo>
                    <a:lnTo>
                      <a:pt x="214" y="827"/>
                    </a:lnTo>
                    <a:lnTo>
                      <a:pt x="219" y="822"/>
                    </a:lnTo>
                    <a:lnTo>
                      <a:pt x="204" y="817"/>
                    </a:lnTo>
                    <a:lnTo>
                      <a:pt x="204" y="827"/>
                    </a:lnTo>
                    <a:lnTo>
                      <a:pt x="199" y="836"/>
                    </a:lnTo>
                    <a:lnTo>
                      <a:pt x="190" y="836"/>
                    </a:lnTo>
                    <a:lnTo>
                      <a:pt x="180" y="827"/>
                    </a:lnTo>
                    <a:lnTo>
                      <a:pt x="170" y="817"/>
                    </a:lnTo>
                    <a:lnTo>
                      <a:pt x="165" y="817"/>
                    </a:lnTo>
                    <a:lnTo>
                      <a:pt x="160" y="831"/>
                    </a:lnTo>
                    <a:lnTo>
                      <a:pt x="151" y="831"/>
                    </a:lnTo>
                    <a:lnTo>
                      <a:pt x="141" y="817"/>
                    </a:lnTo>
                    <a:lnTo>
                      <a:pt x="141" y="807"/>
                    </a:lnTo>
                    <a:lnTo>
                      <a:pt x="146" y="797"/>
                    </a:lnTo>
                    <a:lnTo>
                      <a:pt x="141" y="788"/>
                    </a:lnTo>
                    <a:lnTo>
                      <a:pt x="126" y="768"/>
                    </a:lnTo>
                    <a:lnTo>
                      <a:pt x="112" y="754"/>
                    </a:lnTo>
                    <a:lnTo>
                      <a:pt x="102" y="754"/>
                    </a:lnTo>
                    <a:lnTo>
                      <a:pt x="92" y="739"/>
                    </a:lnTo>
                    <a:lnTo>
                      <a:pt x="87" y="720"/>
                    </a:lnTo>
                    <a:lnTo>
                      <a:pt x="87" y="705"/>
                    </a:lnTo>
                    <a:lnTo>
                      <a:pt x="92" y="695"/>
                    </a:lnTo>
                    <a:lnTo>
                      <a:pt x="97" y="681"/>
                    </a:lnTo>
                    <a:lnTo>
                      <a:pt x="83" y="666"/>
                    </a:lnTo>
                    <a:lnTo>
                      <a:pt x="68" y="656"/>
                    </a:lnTo>
                    <a:lnTo>
                      <a:pt x="58" y="661"/>
                    </a:lnTo>
                    <a:lnTo>
                      <a:pt x="49" y="661"/>
                    </a:lnTo>
                    <a:lnTo>
                      <a:pt x="34" y="647"/>
                    </a:lnTo>
                    <a:lnTo>
                      <a:pt x="24" y="618"/>
                    </a:lnTo>
                    <a:lnTo>
                      <a:pt x="19" y="593"/>
                    </a:lnTo>
                    <a:lnTo>
                      <a:pt x="15" y="574"/>
                    </a:lnTo>
                    <a:lnTo>
                      <a:pt x="0" y="491"/>
                    </a:lnTo>
                    <a:lnTo>
                      <a:pt x="15" y="496"/>
                    </a:lnTo>
                    <a:lnTo>
                      <a:pt x="34" y="501"/>
                    </a:lnTo>
                    <a:lnTo>
                      <a:pt x="53" y="501"/>
                    </a:lnTo>
                    <a:lnTo>
                      <a:pt x="63" y="491"/>
                    </a:lnTo>
                    <a:lnTo>
                      <a:pt x="78" y="496"/>
                    </a:lnTo>
                    <a:lnTo>
                      <a:pt x="97" y="491"/>
                    </a:lnTo>
                    <a:lnTo>
                      <a:pt x="102" y="477"/>
                    </a:lnTo>
                    <a:lnTo>
                      <a:pt x="112" y="467"/>
                    </a:lnTo>
                    <a:lnTo>
                      <a:pt x="117" y="457"/>
                    </a:lnTo>
                    <a:lnTo>
                      <a:pt x="117" y="447"/>
                    </a:lnTo>
                    <a:lnTo>
                      <a:pt x="112" y="433"/>
                    </a:lnTo>
                    <a:lnTo>
                      <a:pt x="102" y="423"/>
                    </a:lnTo>
                    <a:lnTo>
                      <a:pt x="92" y="409"/>
                    </a:lnTo>
                    <a:lnTo>
                      <a:pt x="87" y="394"/>
                    </a:lnTo>
                    <a:lnTo>
                      <a:pt x="87" y="331"/>
                    </a:lnTo>
                    <a:lnTo>
                      <a:pt x="92" y="321"/>
                    </a:lnTo>
                    <a:lnTo>
                      <a:pt x="107" y="311"/>
                    </a:lnTo>
                    <a:lnTo>
                      <a:pt x="112" y="306"/>
                    </a:lnTo>
                    <a:lnTo>
                      <a:pt x="102" y="287"/>
                    </a:lnTo>
                    <a:lnTo>
                      <a:pt x="87" y="277"/>
                    </a:lnTo>
                    <a:lnTo>
                      <a:pt x="73" y="272"/>
                    </a:lnTo>
                    <a:lnTo>
                      <a:pt x="58" y="263"/>
                    </a:lnTo>
                    <a:lnTo>
                      <a:pt x="39" y="243"/>
                    </a:lnTo>
                    <a:lnTo>
                      <a:pt x="29" y="229"/>
                    </a:lnTo>
                    <a:lnTo>
                      <a:pt x="49" y="204"/>
                    </a:lnTo>
                    <a:lnTo>
                      <a:pt x="63" y="175"/>
                    </a:lnTo>
                    <a:lnTo>
                      <a:pt x="68" y="161"/>
                    </a:lnTo>
                    <a:lnTo>
                      <a:pt x="63" y="146"/>
                    </a:lnTo>
                    <a:lnTo>
                      <a:pt x="63" y="122"/>
                    </a:lnTo>
                    <a:lnTo>
                      <a:pt x="68" y="117"/>
                    </a:lnTo>
                    <a:lnTo>
                      <a:pt x="73" y="107"/>
                    </a:lnTo>
                    <a:lnTo>
                      <a:pt x="68" y="97"/>
                    </a:lnTo>
                    <a:lnTo>
                      <a:pt x="63" y="93"/>
                    </a:lnTo>
                    <a:lnTo>
                      <a:pt x="58" y="83"/>
                    </a:lnTo>
                    <a:lnTo>
                      <a:pt x="58" y="73"/>
                    </a:lnTo>
                    <a:lnTo>
                      <a:pt x="68" y="63"/>
                    </a:lnTo>
                    <a:lnTo>
                      <a:pt x="78" y="44"/>
                    </a:lnTo>
                    <a:lnTo>
                      <a:pt x="83" y="39"/>
                    </a:lnTo>
                    <a:lnTo>
                      <a:pt x="97" y="39"/>
                    </a:lnTo>
                    <a:lnTo>
                      <a:pt x="112" y="44"/>
                    </a:lnTo>
                    <a:lnTo>
                      <a:pt x="131" y="54"/>
                    </a:lnTo>
                    <a:lnTo>
                      <a:pt x="141" y="63"/>
                    </a:lnTo>
                    <a:lnTo>
                      <a:pt x="146" y="68"/>
                    </a:lnTo>
                    <a:lnTo>
                      <a:pt x="151" y="78"/>
                    </a:lnTo>
                    <a:lnTo>
                      <a:pt x="151" y="88"/>
                    </a:lnTo>
                    <a:lnTo>
                      <a:pt x="160" y="93"/>
                    </a:lnTo>
                    <a:lnTo>
                      <a:pt x="180" y="93"/>
                    </a:lnTo>
                    <a:lnTo>
                      <a:pt x="185" y="88"/>
                    </a:lnTo>
                    <a:lnTo>
                      <a:pt x="190" y="78"/>
                    </a:lnTo>
                    <a:lnTo>
                      <a:pt x="199" y="78"/>
                    </a:lnTo>
                    <a:lnTo>
                      <a:pt x="209" y="88"/>
                    </a:lnTo>
                    <a:lnTo>
                      <a:pt x="219" y="93"/>
                    </a:lnTo>
                    <a:lnTo>
                      <a:pt x="233" y="88"/>
                    </a:lnTo>
                    <a:lnTo>
                      <a:pt x="233" y="63"/>
                    </a:lnTo>
                    <a:lnTo>
                      <a:pt x="238" y="54"/>
                    </a:lnTo>
                    <a:lnTo>
                      <a:pt x="228" y="39"/>
                    </a:lnTo>
                    <a:lnTo>
                      <a:pt x="224" y="29"/>
                    </a:lnTo>
                    <a:lnTo>
                      <a:pt x="228" y="20"/>
                    </a:lnTo>
                    <a:lnTo>
                      <a:pt x="233" y="15"/>
                    </a:lnTo>
                    <a:lnTo>
                      <a:pt x="248" y="0"/>
                    </a:lnTo>
                    <a:lnTo>
                      <a:pt x="258" y="15"/>
                    </a:lnTo>
                    <a:lnTo>
                      <a:pt x="272" y="29"/>
                    </a:lnTo>
                    <a:lnTo>
                      <a:pt x="287" y="49"/>
                    </a:lnTo>
                    <a:lnTo>
                      <a:pt x="296" y="54"/>
                    </a:lnTo>
                    <a:lnTo>
                      <a:pt x="306" y="49"/>
                    </a:lnTo>
                    <a:lnTo>
                      <a:pt x="321" y="44"/>
                    </a:lnTo>
                    <a:lnTo>
                      <a:pt x="330" y="44"/>
                    </a:lnTo>
                    <a:lnTo>
                      <a:pt x="340" y="54"/>
                    </a:lnTo>
                    <a:lnTo>
                      <a:pt x="369" y="78"/>
                    </a:lnTo>
                    <a:lnTo>
                      <a:pt x="394" y="97"/>
                    </a:lnTo>
                    <a:lnTo>
                      <a:pt x="413" y="112"/>
                    </a:lnTo>
                    <a:lnTo>
                      <a:pt x="433" y="131"/>
                    </a:lnTo>
                    <a:lnTo>
                      <a:pt x="452" y="151"/>
                    </a:lnTo>
                    <a:lnTo>
                      <a:pt x="457" y="156"/>
                    </a:lnTo>
                    <a:lnTo>
                      <a:pt x="462" y="175"/>
                    </a:lnTo>
                    <a:lnTo>
                      <a:pt x="467" y="180"/>
                    </a:lnTo>
                    <a:lnTo>
                      <a:pt x="467" y="190"/>
                    </a:lnTo>
                    <a:lnTo>
                      <a:pt x="471" y="195"/>
                    </a:lnTo>
                    <a:lnTo>
                      <a:pt x="486" y="204"/>
                    </a:lnTo>
                    <a:lnTo>
                      <a:pt x="496" y="209"/>
                    </a:lnTo>
                    <a:lnTo>
                      <a:pt x="501" y="195"/>
                    </a:lnTo>
                    <a:lnTo>
                      <a:pt x="510" y="180"/>
                    </a:lnTo>
                    <a:lnTo>
                      <a:pt x="535" y="180"/>
                    </a:lnTo>
                    <a:lnTo>
                      <a:pt x="535" y="161"/>
                    </a:lnTo>
                    <a:lnTo>
                      <a:pt x="544" y="151"/>
                    </a:lnTo>
                    <a:lnTo>
                      <a:pt x="549" y="151"/>
                    </a:lnTo>
                    <a:lnTo>
                      <a:pt x="559" y="156"/>
                    </a:lnTo>
                    <a:lnTo>
                      <a:pt x="574" y="170"/>
                    </a:lnTo>
                    <a:lnTo>
                      <a:pt x="583" y="180"/>
                    </a:lnTo>
                    <a:lnTo>
                      <a:pt x="569" y="195"/>
                    </a:lnTo>
                    <a:lnTo>
                      <a:pt x="559" y="209"/>
                    </a:lnTo>
                    <a:lnTo>
                      <a:pt x="549" y="219"/>
                    </a:lnTo>
                    <a:lnTo>
                      <a:pt x="544" y="219"/>
                    </a:lnTo>
                    <a:lnTo>
                      <a:pt x="544" y="229"/>
                    </a:lnTo>
                    <a:lnTo>
                      <a:pt x="569" y="243"/>
                    </a:lnTo>
                    <a:lnTo>
                      <a:pt x="588" y="253"/>
                    </a:lnTo>
                    <a:lnTo>
                      <a:pt x="593" y="255"/>
                    </a:lnTo>
                    <a:lnTo>
                      <a:pt x="593" y="253"/>
                    </a:lnTo>
                    <a:lnTo>
                      <a:pt x="598" y="256"/>
                    </a:lnTo>
                    <a:lnTo>
                      <a:pt x="603" y="258"/>
                    </a:lnTo>
                    <a:lnTo>
                      <a:pt x="603" y="259"/>
                    </a:lnTo>
                    <a:lnTo>
                      <a:pt x="608" y="263"/>
                    </a:lnTo>
                    <a:lnTo>
                      <a:pt x="646" y="263"/>
                    </a:lnTo>
                    <a:lnTo>
                      <a:pt x="661" y="258"/>
                    </a:lnTo>
                    <a:lnTo>
                      <a:pt x="671" y="263"/>
                    </a:lnTo>
                    <a:lnTo>
                      <a:pt x="685" y="268"/>
                    </a:lnTo>
                    <a:lnTo>
                      <a:pt x="695" y="272"/>
                    </a:lnTo>
                    <a:lnTo>
                      <a:pt x="710" y="268"/>
                    </a:lnTo>
                    <a:lnTo>
                      <a:pt x="719" y="258"/>
                    </a:lnTo>
                    <a:lnTo>
                      <a:pt x="729" y="253"/>
                    </a:lnTo>
                    <a:lnTo>
                      <a:pt x="749" y="248"/>
                    </a:lnTo>
                    <a:lnTo>
                      <a:pt x="763" y="248"/>
                    </a:lnTo>
                    <a:lnTo>
                      <a:pt x="768" y="258"/>
                    </a:lnTo>
                    <a:lnTo>
                      <a:pt x="768" y="277"/>
                    </a:lnTo>
                    <a:lnTo>
                      <a:pt x="773" y="292"/>
                    </a:lnTo>
                    <a:lnTo>
                      <a:pt x="787" y="316"/>
                    </a:lnTo>
                    <a:lnTo>
                      <a:pt x="812" y="350"/>
                    </a:lnTo>
                    <a:lnTo>
                      <a:pt x="831" y="384"/>
                    </a:lnTo>
                    <a:lnTo>
                      <a:pt x="836" y="404"/>
                    </a:lnTo>
                    <a:lnTo>
                      <a:pt x="836" y="418"/>
                    </a:lnTo>
                    <a:lnTo>
                      <a:pt x="841" y="438"/>
                    </a:lnTo>
                    <a:lnTo>
                      <a:pt x="860" y="462"/>
                    </a:lnTo>
                    <a:lnTo>
                      <a:pt x="880" y="477"/>
                    </a:lnTo>
                    <a:lnTo>
                      <a:pt x="899" y="486"/>
                    </a:lnTo>
                    <a:lnTo>
                      <a:pt x="914" y="511"/>
                    </a:lnTo>
                    <a:lnTo>
                      <a:pt x="943" y="545"/>
                    </a:lnTo>
                    <a:lnTo>
                      <a:pt x="953" y="564"/>
                    </a:lnTo>
                    <a:lnTo>
                      <a:pt x="958" y="569"/>
                    </a:lnTo>
                    <a:lnTo>
                      <a:pt x="962" y="579"/>
                    </a:lnTo>
                    <a:lnTo>
                      <a:pt x="967" y="593"/>
                    </a:lnTo>
                    <a:lnTo>
                      <a:pt x="967" y="608"/>
                    </a:lnTo>
                    <a:lnTo>
                      <a:pt x="958" y="627"/>
                    </a:lnTo>
                    <a:lnTo>
                      <a:pt x="953" y="647"/>
                    </a:lnTo>
                    <a:lnTo>
                      <a:pt x="953" y="695"/>
                    </a:lnTo>
                    <a:lnTo>
                      <a:pt x="958" y="724"/>
                    </a:lnTo>
                    <a:lnTo>
                      <a:pt x="958" y="739"/>
                    </a:lnTo>
                    <a:lnTo>
                      <a:pt x="962" y="749"/>
                    </a:lnTo>
                    <a:lnTo>
                      <a:pt x="967" y="773"/>
                    </a:lnTo>
                    <a:lnTo>
                      <a:pt x="982" y="797"/>
                    </a:lnTo>
                    <a:lnTo>
                      <a:pt x="1001" y="817"/>
                    </a:lnTo>
                    <a:lnTo>
                      <a:pt x="1021" y="836"/>
                    </a:lnTo>
                    <a:lnTo>
                      <a:pt x="1035" y="851"/>
                    </a:lnTo>
                    <a:lnTo>
                      <a:pt x="1055" y="870"/>
                    </a:lnTo>
                    <a:lnTo>
                      <a:pt x="1069" y="885"/>
                    </a:lnTo>
                    <a:lnTo>
                      <a:pt x="1074" y="890"/>
                    </a:lnTo>
                    <a:lnTo>
                      <a:pt x="1069" y="904"/>
                    </a:lnTo>
                    <a:lnTo>
                      <a:pt x="1074" y="919"/>
                    </a:lnTo>
                    <a:lnTo>
                      <a:pt x="1089" y="933"/>
                    </a:lnTo>
                    <a:lnTo>
                      <a:pt x="1103" y="958"/>
                    </a:lnTo>
                    <a:lnTo>
                      <a:pt x="1128" y="997"/>
                    </a:lnTo>
                    <a:lnTo>
                      <a:pt x="1142" y="1021"/>
                    </a:lnTo>
                    <a:lnTo>
                      <a:pt x="1167" y="1055"/>
                    </a:lnTo>
                    <a:lnTo>
                      <a:pt x="1176" y="1070"/>
                    </a:lnTo>
                    <a:lnTo>
                      <a:pt x="1181" y="1084"/>
                    </a:lnTo>
                    <a:lnTo>
                      <a:pt x="1191" y="1113"/>
                    </a:lnTo>
                    <a:lnTo>
                      <a:pt x="1191" y="1152"/>
                    </a:lnTo>
                    <a:lnTo>
                      <a:pt x="1196" y="1172"/>
                    </a:lnTo>
                    <a:lnTo>
                      <a:pt x="1196" y="1186"/>
                    </a:lnTo>
                    <a:lnTo>
                      <a:pt x="1181" y="1191"/>
                    </a:lnTo>
                    <a:lnTo>
                      <a:pt x="1162" y="1196"/>
                    </a:lnTo>
                    <a:lnTo>
                      <a:pt x="1137" y="1196"/>
                    </a:lnTo>
                    <a:lnTo>
                      <a:pt x="1128" y="1211"/>
                    </a:lnTo>
                    <a:lnTo>
                      <a:pt x="1128" y="1230"/>
                    </a:lnTo>
                    <a:lnTo>
                      <a:pt x="1123" y="1240"/>
                    </a:lnTo>
                    <a:lnTo>
                      <a:pt x="1108" y="1245"/>
                    </a:lnTo>
                    <a:lnTo>
                      <a:pt x="1089" y="1249"/>
                    </a:lnTo>
                    <a:lnTo>
                      <a:pt x="1069" y="1254"/>
                    </a:lnTo>
                    <a:lnTo>
                      <a:pt x="1050" y="1254"/>
                    </a:lnTo>
                    <a:lnTo>
                      <a:pt x="1035" y="1259"/>
                    </a:lnTo>
                    <a:lnTo>
                      <a:pt x="1011" y="1259"/>
                    </a:lnTo>
                    <a:lnTo>
                      <a:pt x="992" y="1249"/>
                    </a:lnTo>
                    <a:lnTo>
                      <a:pt x="977" y="1245"/>
                    </a:lnTo>
                    <a:lnTo>
                      <a:pt x="962" y="1245"/>
                    </a:lnTo>
                    <a:lnTo>
                      <a:pt x="962" y="1254"/>
                    </a:lnTo>
                    <a:lnTo>
                      <a:pt x="958" y="1264"/>
                    </a:lnTo>
                    <a:lnTo>
                      <a:pt x="948" y="1269"/>
                    </a:lnTo>
                    <a:lnTo>
                      <a:pt x="933" y="1269"/>
                    </a:lnTo>
                    <a:lnTo>
                      <a:pt x="933" y="1279"/>
                    </a:lnTo>
                    <a:lnTo>
                      <a:pt x="943" y="1288"/>
                    </a:lnTo>
                    <a:lnTo>
                      <a:pt x="958" y="1293"/>
                    </a:lnTo>
                    <a:lnTo>
                      <a:pt x="967" y="1303"/>
                    </a:lnTo>
                    <a:lnTo>
                      <a:pt x="972" y="1313"/>
                    </a:lnTo>
                    <a:lnTo>
                      <a:pt x="972" y="1322"/>
                    </a:lnTo>
                    <a:lnTo>
                      <a:pt x="967" y="1337"/>
                    </a:lnTo>
                    <a:lnTo>
                      <a:pt x="953" y="1347"/>
                    </a:lnTo>
                    <a:lnTo>
                      <a:pt x="943" y="1352"/>
                    </a:lnTo>
                    <a:lnTo>
                      <a:pt x="933" y="1356"/>
                    </a:lnTo>
                    <a:lnTo>
                      <a:pt x="924" y="1352"/>
                    </a:lnTo>
                    <a:lnTo>
                      <a:pt x="914" y="1347"/>
                    </a:lnTo>
                    <a:lnTo>
                      <a:pt x="899" y="1342"/>
                    </a:lnTo>
                    <a:lnTo>
                      <a:pt x="875" y="1342"/>
                    </a:lnTo>
                    <a:lnTo>
                      <a:pt x="870" y="1337"/>
                    </a:lnTo>
                    <a:lnTo>
                      <a:pt x="865" y="1332"/>
                    </a:lnTo>
                    <a:lnTo>
                      <a:pt x="855" y="1332"/>
                    </a:lnTo>
                    <a:lnTo>
                      <a:pt x="846" y="1342"/>
                    </a:lnTo>
                    <a:lnTo>
                      <a:pt x="846" y="1352"/>
                    </a:lnTo>
                    <a:lnTo>
                      <a:pt x="860" y="1356"/>
                    </a:lnTo>
                    <a:lnTo>
                      <a:pt x="870" y="1361"/>
                    </a:lnTo>
                    <a:lnTo>
                      <a:pt x="870" y="1376"/>
                    </a:lnTo>
                    <a:lnTo>
                      <a:pt x="880" y="1390"/>
                    </a:lnTo>
                    <a:lnTo>
                      <a:pt x="909" y="1390"/>
                    </a:lnTo>
                    <a:lnTo>
                      <a:pt x="924" y="1400"/>
                    </a:lnTo>
                    <a:lnTo>
                      <a:pt x="933" y="1415"/>
                    </a:lnTo>
                    <a:lnTo>
                      <a:pt x="938" y="1420"/>
                    </a:lnTo>
                    <a:lnTo>
                      <a:pt x="938" y="1434"/>
                    </a:lnTo>
                    <a:lnTo>
                      <a:pt x="933" y="1439"/>
                    </a:lnTo>
                    <a:lnTo>
                      <a:pt x="928" y="1444"/>
                    </a:lnTo>
                    <a:lnTo>
                      <a:pt x="919" y="1449"/>
                    </a:lnTo>
                    <a:lnTo>
                      <a:pt x="914" y="1454"/>
                    </a:lnTo>
                    <a:lnTo>
                      <a:pt x="904" y="1459"/>
                    </a:lnTo>
                    <a:lnTo>
                      <a:pt x="894" y="1459"/>
                    </a:lnTo>
                    <a:lnTo>
                      <a:pt x="885" y="1463"/>
                    </a:lnTo>
                    <a:lnTo>
                      <a:pt x="880" y="1468"/>
                    </a:lnTo>
                    <a:lnTo>
                      <a:pt x="875" y="1483"/>
                    </a:lnTo>
                    <a:lnTo>
                      <a:pt x="870" y="1493"/>
                    </a:lnTo>
                    <a:lnTo>
                      <a:pt x="865" y="1497"/>
                    </a:lnTo>
                    <a:lnTo>
                      <a:pt x="855" y="1502"/>
                    </a:lnTo>
                    <a:lnTo>
                      <a:pt x="836" y="1497"/>
                    </a:lnTo>
                    <a:lnTo>
                      <a:pt x="826" y="1488"/>
                    </a:lnTo>
                    <a:lnTo>
                      <a:pt x="792" y="1459"/>
                    </a:lnTo>
                    <a:lnTo>
                      <a:pt x="787" y="1449"/>
                    </a:lnTo>
                    <a:lnTo>
                      <a:pt x="783" y="1444"/>
                    </a:lnTo>
                    <a:lnTo>
                      <a:pt x="787" y="1434"/>
                    </a:lnTo>
                    <a:lnTo>
                      <a:pt x="797" y="1429"/>
                    </a:lnTo>
                    <a:lnTo>
                      <a:pt x="797" y="1420"/>
                    </a:lnTo>
                    <a:lnTo>
                      <a:pt x="792" y="1415"/>
                    </a:lnTo>
                    <a:lnTo>
                      <a:pt x="783" y="1405"/>
                    </a:lnTo>
                    <a:lnTo>
                      <a:pt x="773" y="1400"/>
                    </a:lnTo>
                    <a:lnTo>
                      <a:pt x="758" y="1400"/>
                    </a:lnTo>
                    <a:lnTo>
                      <a:pt x="749" y="1415"/>
                    </a:lnTo>
                    <a:lnTo>
                      <a:pt x="744" y="1424"/>
                    </a:lnTo>
                    <a:lnTo>
                      <a:pt x="739" y="1434"/>
                    </a:lnTo>
                    <a:lnTo>
                      <a:pt x="729" y="1444"/>
                    </a:lnTo>
                    <a:lnTo>
                      <a:pt x="719" y="1454"/>
                    </a:lnTo>
                    <a:lnTo>
                      <a:pt x="705" y="1463"/>
                    </a:lnTo>
                    <a:lnTo>
                      <a:pt x="690" y="1463"/>
                    </a:lnTo>
                    <a:lnTo>
                      <a:pt x="685" y="1454"/>
                    </a:lnTo>
                    <a:lnTo>
                      <a:pt x="671" y="1454"/>
                    </a:lnTo>
                    <a:lnTo>
                      <a:pt x="666" y="1449"/>
                    </a:lnTo>
                    <a:lnTo>
                      <a:pt x="666" y="1439"/>
                    </a:lnTo>
                    <a:lnTo>
                      <a:pt x="671" y="1424"/>
                    </a:lnTo>
                    <a:lnTo>
                      <a:pt x="671" y="1400"/>
                    </a:lnTo>
                    <a:lnTo>
                      <a:pt x="676" y="1390"/>
                    </a:lnTo>
                    <a:lnTo>
                      <a:pt x="666" y="1381"/>
                    </a:lnTo>
                    <a:lnTo>
                      <a:pt x="651" y="1366"/>
                    </a:lnTo>
                    <a:lnTo>
                      <a:pt x="632" y="1347"/>
                    </a:lnTo>
                    <a:lnTo>
                      <a:pt x="617" y="1342"/>
                    </a:lnTo>
                    <a:lnTo>
                      <a:pt x="603" y="1336"/>
                    </a:lnTo>
                    <a:lnTo>
                      <a:pt x="603" y="1337"/>
                    </a:lnTo>
                    <a:close/>
                    <a:moveTo>
                      <a:pt x="603" y="1280"/>
                    </a:moveTo>
                    <a:lnTo>
                      <a:pt x="603" y="1301"/>
                    </a:lnTo>
                    <a:lnTo>
                      <a:pt x="612" y="1298"/>
                    </a:lnTo>
                    <a:lnTo>
                      <a:pt x="617" y="1288"/>
                    </a:lnTo>
                    <a:lnTo>
                      <a:pt x="622" y="1274"/>
                    </a:lnTo>
                    <a:lnTo>
                      <a:pt x="608" y="1279"/>
                    </a:lnTo>
                    <a:lnTo>
                      <a:pt x="603" y="1280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B4A541C9-4E8E-EB56-3872-395CF2A3A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582" y="5580932"/>
                <a:ext cx="90873" cy="116837"/>
              </a:xfrm>
              <a:custGeom>
                <a:avLst/>
                <a:gdLst>
                  <a:gd name="T0" fmla="*/ 145 w 320"/>
                  <a:gd name="T1" fmla="*/ 228 h 413"/>
                  <a:gd name="T2" fmla="*/ 136 w 320"/>
                  <a:gd name="T3" fmla="*/ 199 h 413"/>
                  <a:gd name="T4" fmla="*/ 121 w 320"/>
                  <a:gd name="T5" fmla="*/ 175 h 413"/>
                  <a:gd name="T6" fmla="*/ 107 w 320"/>
                  <a:gd name="T7" fmla="*/ 160 h 413"/>
                  <a:gd name="T8" fmla="*/ 111 w 320"/>
                  <a:gd name="T9" fmla="*/ 121 h 413"/>
                  <a:gd name="T10" fmla="*/ 136 w 320"/>
                  <a:gd name="T11" fmla="*/ 87 h 413"/>
                  <a:gd name="T12" fmla="*/ 141 w 320"/>
                  <a:gd name="T13" fmla="*/ 63 h 413"/>
                  <a:gd name="T14" fmla="*/ 155 w 320"/>
                  <a:gd name="T15" fmla="*/ 34 h 413"/>
                  <a:gd name="T16" fmla="*/ 175 w 320"/>
                  <a:gd name="T17" fmla="*/ 5 h 413"/>
                  <a:gd name="T18" fmla="*/ 204 w 320"/>
                  <a:gd name="T19" fmla="*/ 9 h 413"/>
                  <a:gd name="T20" fmla="*/ 209 w 320"/>
                  <a:gd name="T21" fmla="*/ 29 h 413"/>
                  <a:gd name="T22" fmla="*/ 228 w 320"/>
                  <a:gd name="T23" fmla="*/ 53 h 413"/>
                  <a:gd name="T24" fmla="*/ 243 w 320"/>
                  <a:gd name="T25" fmla="*/ 24 h 413"/>
                  <a:gd name="T26" fmla="*/ 262 w 320"/>
                  <a:gd name="T27" fmla="*/ 39 h 413"/>
                  <a:gd name="T28" fmla="*/ 272 w 320"/>
                  <a:gd name="T29" fmla="*/ 68 h 413"/>
                  <a:gd name="T30" fmla="*/ 282 w 320"/>
                  <a:gd name="T31" fmla="*/ 87 h 413"/>
                  <a:gd name="T32" fmla="*/ 296 w 320"/>
                  <a:gd name="T33" fmla="*/ 116 h 413"/>
                  <a:gd name="T34" fmla="*/ 311 w 320"/>
                  <a:gd name="T35" fmla="*/ 150 h 413"/>
                  <a:gd name="T36" fmla="*/ 301 w 320"/>
                  <a:gd name="T37" fmla="*/ 170 h 413"/>
                  <a:gd name="T38" fmla="*/ 301 w 320"/>
                  <a:gd name="T39" fmla="*/ 204 h 413"/>
                  <a:gd name="T40" fmla="*/ 311 w 320"/>
                  <a:gd name="T41" fmla="*/ 223 h 413"/>
                  <a:gd name="T42" fmla="*/ 286 w 320"/>
                  <a:gd name="T43" fmla="*/ 257 h 413"/>
                  <a:gd name="T44" fmla="*/ 257 w 320"/>
                  <a:gd name="T45" fmla="*/ 277 h 413"/>
                  <a:gd name="T46" fmla="*/ 214 w 320"/>
                  <a:gd name="T47" fmla="*/ 296 h 413"/>
                  <a:gd name="T48" fmla="*/ 184 w 320"/>
                  <a:gd name="T49" fmla="*/ 325 h 413"/>
                  <a:gd name="T50" fmla="*/ 189 w 320"/>
                  <a:gd name="T51" fmla="*/ 355 h 413"/>
                  <a:gd name="T52" fmla="*/ 155 w 320"/>
                  <a:gd name="T53" fmla="*/ 369 h 413"/>
                  <a:gd name="T54" fmla="*/ 141 w 320"/>
                  <a:gd name="T55" fmla="*/ 389 h 413"/>
                  <a:gd name="T56" fmla="*/ 116 w 320"/>
                  <a:gd name="T57" fmla="*/ 408 h 413"/>
                  <a:gd name="T58" fmla="*/ 97 w 320"/>
                  <a:gd name="T59" fmla="*/ 408 h 413"/>
                  <a:gd name="T60" fmla="*/ 87 w 320"/>
                  <a:gd name="T61" fmla="*/ 379 h 413"/>
                  <a:gd name="T62" fmla="*/ 68 w 320"/>
                  <a:gd name="T63" fmla="*/ 369 h 413"/>
                  <a:gd name="T64" fmla="*/ 53 w 320"/>
                  <a:gd name="T65" fmla="*/ 369 h 413"/>
                  <a:gd name="T66" fmla="*/ 14 w 320"/>
                  <a:gd name="T67" fmla="*/ 393 h 413"/>
                  <a:gd name="T68" fmla="*/ 5 w 320"/>
                  <a:gd name="T69" fmla="*/ 389 h 413"/>
                  <a:gd name="T70" fmla="*/ 19 w 320"/>
                  <a:gd name="T71" fmla="*/ 340 h 413"/>
                  <a:gd name="T72" fmla="*/ 5 w 320"/>
                  <a:gd name="T73" fmla="*/ 325 h 413"/>
                  <a:gd name="T74" fmla="*/ 14 w 320"/>
                  <a:gd name="T75" fmla="*/ 306 h 413"/>
                  <a:gd name="T76" fmla="*/ 48 w 320"/>
                  <a:gd name="T77" fmla="*/ 277 h 413"/>
                  <a:gd name="T78" fmla="*/ 43 w 320"/>
                  <a:gd name="T79" fmla="*/ 296 h 413"/>
                  <a:gd name="T80" fmla="*/ 68 w 320"/>
                  <a:gd name="T81" fmla="*/ 325 h 413"/>
                  <a:gd name="T82" fmla="*/ 97 w 320"/>
                  <a:gd name="T83" fmla="*/ 321 h 413"/>
                  <a:gd name="T84" fmla="*/ 131 w 320"/>
                  <a:gd name="T85" fmla="*/ 306 h 413"/>
                  <a:gd name="T86" fmla="*/ 141 w 320"/>
                  <a:gd name="T87" fmla="*/ 267 h 413"/>
                  <a:gd name="T88" fmla="*/ 160 w 320"/>
                  <a:gd name="T89" fmla="*/ 24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0" h="413">
                    <a:moveTo>
                      <a:pt x="160" y="243"/>
                    </a:moveTo>
                    <a:lnTo>
                      <a:pt x="150" y="238"/>
                    </a:lnTo>
                    <a:lnTo>
                      <a:pt x="145" y="228"/>
                    </a:lnTo>
                    <a:lnTo>
                      <a:pt x="145" y="214"/>
                    </a:lnTo>
                    <a:lnTo>
                      <a:pt x="141" y="209"/>
                    </a:lnTo>
                    <a:lnTo>
                      <a:pt x="136" y="199"/>
                    </a:lnTo>
                    <a:lnTo>
                      <a:pt x="116" y="194"/>
                    </a:lnTo>
                    <a:lnTo>
                      <a:pt x="121" y="184"/>
                    </a:lnTo>
                    <a:lnTo>
                      <a:pt x="121" y="175"/>
                    </a:lnTo>
                    <a:lnTo>
                      <a:pt x="116" y="170"/>
                    </a:lnTo>
                    <a:lnTo>
                      <a:pt x="116" y="160"/>
                    </a:lnTo>
                    <a:lnTo>
                      <a:pt x="107" y="160"/>
                    </a:lnTo>
                    <a:lnTo>
                      <a:pt x="97" y="150"/>
                    </a:lnTo>
                    <a:lnTo>
                      <a:pt x="116" y="131"/>
                    </a:lnTo>
                    <a:lnTo>
                      <a:pt x="111" y="121"/>
                    </a:lnTo>
                    <a:lnTo>
                      <a:pt x="121" y="112"/>
                    </a:lnTo>
                    <a:lnTo>
                      <a:pt x="126" y="97"/>
                    </a:lnTo>
                    <a:lnTo>
                      <a:pt x="136" y="87"/>
                    </a:lnTo>
                    <a:lnTo>
                      <a:pt x="141" y="78"/>
                    </a:lnTo>
                    <a:lnTo>
                      <a:pt x="136" y="73"/>
                    </a:lnTo>
                    <a:lnTo>
                      <a:pt x="141" y="63"/>
                    </a:lnTo>
                    <a:lnTo>
                      <a:pt x="141" y="53"/>
                    </a:lnTo>
                    <a:lnTo>
                      <a:pt x="145" y="43"/>
                    </a:lnTo>
                    <a:lnTo>
                      <a:pt x="155" y="34"/>
                    </a:lnTo>
                    <a:lnTo>
                      <a:pt x="165" y="24"/>
                    </a:lnTo>
                    <a:lnTo>
                      <a:pt x="165" y="14"/>
                    </a:lnTo>
                    <a:lnTo>
                      <a:pt x="175" y="5"/>
                    </a:lnTo>
                    <a:lnTo>
                      <a:pt x="179" y="0"/>
                    </a:lnTo>
                    <a:lnTo>
                      <a:pt x="194" y="0"/>
                    </a:lnTo>
                    <a:lnTo>
                      <a:pt x="204" y="9"/>
                    </a:lnTo>
                    <a:lnTo>
                      <a:pt x="214" y="14"/>
                    </a:lnTo>
                    <a:lnTo>
                      <a:pt x="214" y="24"/>
                    </a:lnTo>
                    <a:lnTo>
                      <a:pt x="209" y="29"/>
                    </a:lnTo>
                    <a:lnTo>
                      <a:pt x="209" y="43"/>
                    </a:lnTo>
                    <a:lnTo>
                      <a:pt x="218" y="53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43" y="39"/>
                    </a:lnTo>
                    <a:lnTo>
                      <a:pt x="243" y="24"/>
                    </a:lnTo>
                    <a:lnTo>
                      <a:pt x="257" y="24"/>
                    </a:lnTo>
                    <a:lnTo>
                      <a:pt x="267" y="34"/>
                    </a:lnTo>
                    <a:lnTo>
                      <a:pt x="262" y="39"/>
                    </a:lnTo>
                    <a:lnTo>
                      <a:pt x="262" y="53"/>
                    </a:lnTo>
                    <a:lnTo>
                      <a:pt x="267" y="58"/>
                    </a:lnTo>
                    <a:lnTo>
                      <a:pt x="272" y="68"/>
                    </a:lnTo>
                    <a:lnTo>
                      <a:pt x="272" y="73"/>
                    </a:lnTo>
                    <a:lnTo>
                      <a:pt x="277" y="78"/>
                    </a:lnTo>
                    <a:lnTo>
                      <a:pt x="282" y="87"/>
                    </a:lnTo>
                    <a:lnTo>
                      <a:pt x="286" y="97"/>
                    </a:lnTo>
                    <a:lnTo>
                      <a:pt x="291" y="102"/>
                    </a:lnTo>
                    <a:lnTo>
                      <a:pt x="296" y="116"/>
                    </a:lnTo>
                    <a:lnTo>
                      <a:pt x="301" y="136"/>
                    </a:lnTo>
                    <a:lnTo>
                      <a:pt x="306" y="146"/>
                    </a:lnTo>
                    <a:lnTo>
                      <a:pt x="311" y="150"/>
                    </a:lnTo>
                    <a:lnTo>
                      <a:pt x="320" y="155"/>
                    </a:lnTo>
                    <a:lnTo>
                      <a:pt x="306" y="160"/>
                    </a:lnTo>
                    <a:lnTo>
                      <a:pt x="301" y="170"/>
                    </a:lnTo>
                    <a:lnTo>
                      <a:pt x="291" y="180"/>
                    </a:lnTo>
                    <a:lnTo>
                      <a:pt x="291" y="199"/>
                    </a:lnTo>
                    <a:lnTo>
                      <a:pt x="301" y="204"/>
                    </a:lnTo>
                    <a:lnTo>
                      <a:pt x="306" y="209"/>
                    </a:lnTo>
                    <a:lnTo>
                      <a:pt x="311" y="214"/>
                    </a:lnTo>
                    <a:lnTo>
                      <a:pt x="311" y="223"/>
                    </a:lnTo>
                    <a:lnTo>
                      <a:pt x="301" y="233"/>
                    </a:lnTo>
                    <a:lnTo>
                      <a:pt x="291" y="248"/>
                    </a:lnTo>
                    <a:lnTo>
                      <a:pt x="286" y="257"/>
                    </a:lnTo>
                    <a:lnTo>
                      <a:pt x="282" y="267"/>
                    </a:lnTo>
                    <a:lnTo>
                      <a:pt x="272" y="267"/>
                    </a:lnTo>
                    <a:lnTo>
                      <a:pt x="257" y="277"/>
                    </a:lnTo>
                    <a:lnTo>
                      <a:pt x="243" y="282"/>
                    </a:lnTo>
                    <a:lnTo>
                      <a:pt x="228" y="291"/>
                    </a:lnTo>
                    <a:lnTo>
                      <a:pt x="214" y="296"/>
                    </a:lnTo>
                    <a:lnTo>
                      <a:pt x="199" y="311"/>
                    </a:lnTo>
                    <a:lnTo>
                      <a:pt x="194" y="321"/>
                    </a:lnTo>
                    <a:lnTo>
                      <a:pt x="184" y="325"/>
                    </a:lnTo>
                    <a:lnTo>
                      <a:pt x="184" y="335"/>
                    </a:lnTo>
                    <a:lnTo>
                      <a:pt x="189" y="345"/>
                    </a:lnTo>
                    <a:lnTo>
                      <a:pt x="189" y="355"/>
                    </a:lnTo>
                    <a:lnTo>
                      <a:pt x="179" y="359"/>
                    </a:lnTo>
                    <a:lnTo>
                      <a:pt x="170" y="369"/>
                    </a:lnTo>
                    <a:lnTo>
                      <a:pt x="155" y="369"/>
                    </a:lnTo>
                    <a:lnTo>
                      <a:pt x="150" y="374"/>
                    </a:lnTo>
                    <a:lnTo>
                      <a:pt x="145" y="384"/>
                    </a:lnTo>
                    <a:lnTo>
                      <a:pt x="141" y="389"/>
                    </a:lnTo>
                    <a:lnTo>
                      <a:pt x="136" y="398"/>
                    </a:lnTo>
                    <a:lnTo>
                      <a:pt x="121" y="403"/>
                    </a:lnTo>
                    <a:lnTo>
                      <a:pt x="116" y="408"/>
                    </a:lnTo>
                    <a:lnTo>
                      <a:pt x="107" y="413"/>
                    </a:lnTo>
                    <a:lnTo>
                      <a:pt x="97" y="413"/>
                    </a:lnTo>
                    <a:lnTo>
                      <a:pt x="97" y="408"/>
                    </a:lnTo>
                    <a:lnTo>
                      <a:pt x="92" y="393"/>
                    </a:lnTo>
                    <a:lnTo>
                      <a:pt x="87" y="384"/>
                    </a:lnTo>
                    <a:lnTo>
                      <a:pt x="87" y="379"/>
                    </a:lnTo>
                    <a:lnTo>
                      <a:pt x="77" y="374"/>
                    </a:lnTo>
                    <a:lnTo>
                      <a:pt x="73" y="369"/>
                    </a:lnTo>
                    <a:lnTo>
                      <a:pt x="68" y="369"/>
                    </a:lnTo>
                    <a:lnTo>
                      <a:pt x="63" y="364"/>
                    </a:lnTo>
                    <a:lnTo>
                      <a:pt x="63" y="369"/>
                    </a:lnTo>
                    <a:lnTo>
                      <a:pt x="53" y="369"/>
                    </a:lnTo>
                    <a:lnTo>
                      <a:pt x="43" y="374"/>
                    </a:lnTo>
                    <a:lnTo>
                      <a:pt x="29" y="384"/>
                    </a:lnTo>
                    <a:lnTo>
                      <a:pt x="14" y="393"/>
                    </a:lnTo>
                    <a:lnTo>
                      <a:pt x="9" y="393"/>
                    </a:lnTo>
                    <a:lnTo>
                      <a:pt x="9" y="389"/>
                    </a:lnTo>
                    <a:lnTo>
                      <a:pt x="5" y="389"/>
                    </a:lnTo>
                    <a:lnTo>
                      <a:pt x="5" y="379"/>
                    </a:lnTo>
                    <a:lnTo>
                      <a:pt x="19" y="350"/>
                    </a:lnTo>
                    <a:lnTo>
                      <a:pt x="19" y="340"/>
                    </a:lnTo>
                    <a:lnTo>
                      <a:pt x="14" y="335"/>
                    </a:lnTo>
                    <a:lnTo>
                      <a:pt x="9" y="330"/>
                    </a:lnTo>
                    <a:lnTo>
                      <a:pt x="5" y="325"/>
                    </a:lnTo>
                    <a:lnTo>
                      <a:pt x="0" y="325"/>
                    </a:lnTo>
                    <a:lnTo>
                      <a:pt x="5" y="316"/>
                    </a:lnTo>
                    <a:lnTo>
                      <a:pt x="14" y="306"/>
                    </a:lnTo>
                    <a:lnTo>
                      <a:pt x="24" y="291"/>
                    </a:lnTo>
                    <a:lnTo>
                      <a:pt x="39" y="282"/>
                    </a:lnTo>
                    <a:lnTo>
                      <a:pt x="48" y="277"/>
                    </a:lnTo>
                    <a:lnTo>
                      <a:pt x="53" y="282"/>
                    </a:lnTo>
                    <a:lnTo>
                      <a:pt x="48" y="287"/>
                    </a:lnTo>
                    <a:lnTo>
                      <a:pt x="43" y="296"/>
                    </a:lnTo>
                    <a:lnTo>
                      <a:pt x="48" y="301"/>
                    </a:lnTo>
                    <a:lnTo>
                      <a:pt x="53" y="316"/>
                    </a:lnTo>
                    <a:lnTo>
                      <a:pt x="68" y="325"/>
                    </a:lnTo>
                    <a:lnTo>
                      <a:pt x="73" y="330"/>
                    </a:lnTo>
                    <a:lnTo>
                      <a:pt x="87" y="325"/>
                    </a:lnTo>
                    <a:lnTo>
                      <a:pt x="97" y="321"/>
                    </a:lnTo>
                    <a:lnTo>
                      <a:pt x="107" y="321"/>
                    </a:lnTo>
                    <a:lnTo>
                      <a:pt x="126" y="316"/>
                    </a:lnTo>
                    <a:lnTo>
                      <a:pt x="131" y="306"/>
                    </a:lnTo>
                    <a:lnTo>
                      <a:pt x="131" y="282"/>
                    </a:lnTo>
                    <a:lnTo>
                      <a:pt x="136" y="277"/>
                    </a:lnTo>
                    <a:lnTo>
                      <a:pt x="141" y="267"/>
                    </a:lnTo>
                    <a:lnTo>
                      <a:pt x="145" y="257"/>
                    </a:lnTo>
                    <a:lnTo>
                      <a:pt x="150" y="243"/>
                    </a:lnTo>
                    <a:lnTo>
                      <a:pt x="160" y="243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10170879-FAAC-301D-86C1-A1DCC9369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386" y="5470586"/>
                <a:ext cx="202842" cy="136308"/>
              </a:xfrm>
              <a:custGeom>
                <a:avLst/>
                <a:gdLst>
                  <a:gd name="T0" fmla="*/ 510 w 719"/>
                  <a:gd name="T1" fmla="*/ 199 h 476"/>
                  <a:gd name="T2" fmla="*/ 564 w 719"/>
                  <a:gd name="T3" fmla="*/ 180 h 476"/>
                  <a:gd name="T4" fmla="*/ 593 w 719"/>
                  <a:gd name="T5" fmla="*/ 219 h 476"/>
                  <a:gd name="T6" fmla="*/ 646 w 719"/>
                  <a:gd name="T7" fmla="*/ 257 h 476"/>
                  <a:gd name="T8" fmla="*/ 705 w 719"/>
                  <a:gd name="T9" fmla="*/ 253 h 476"/>
                  <a:gd name="T10" fmla="*/ 695 w 719"/>
                  <a:gd name="T11" fmla="*/ 277 h 476"/>
                  <a:gd name="T12" fmla="*/ 651 w 719"/>
                  <a:gd name="T13" fmla="*/ 292 h 476"/>
                  <a:gd name="T14" fmla="*/ 617 w 719"/>
                  <a:gd name="T15" fmla="*/ 335 h 476"/>
                  <a:gd name="T16" fmla="*/ 612 w 719"/>
                  <a:gd name="T17" fmla="*/ 360 h 476"/>
                  <a:gd name="T18" fmla="*/ 583 w 719"/>
                  <a:gd name="T19" fmla="*/ 403 h 476"/>
                  <a:gd name="T20" fmla="*/ 559 w 719"/>
                  <a:gd name="T21" fmla="*/ 432 h 476"/>
                  <a:gd name="T22" fmla="*/ 530 w 719"/>
                  <a:gd name="T23" fmla="*/ 418 h 476"/>
                  <a:gd name="T24" fmla="*/ 471 w 719"/>
                  <a:gd name="T25" fmla="*/ 394 h 476"/>
                  <a:gd name="T26" fmla="*/ 437 w 719"/>
                  <a:gd name="T27" fmla="*/ 384 h 476"/>
                  <a:gd name="T28" fmla="*/ 442 w 719"/>
                  <a:gd name="T29" fmla="*/ 432 h 476"/>
                  <a:gd name="T30" fmla="*/ 403 w 719"/>
                  <a:gd name="T31" fmla="*/ 428 h 476"/>
                  <a:gd name="T32" fmla="*/ 398 w 719"/>
                  <a:gd name="T33" fmla="*/ 398 h 476"/>
                  <a:gd name="T34" fmla="*/ 369 w 719"/>
                  <a:gd name="T35" fmla="*/ 379 h 476"/>
                  <a:gd name="T36" fmla="*/ 296 w 719"/>
                  <a:gd name="T37" fmla="*/ 428 h 476"/>
                  <a:gd name="T38" fmla="*/ 243 w 719"/>
                  <a:gd name="T39" fmla="*/ 476 h 476"/>
                  <a:gd name="T40" fmla="*/ 218 w 719"/>
                  <a:gd name="T41" fmla="*/ 442 h 476"/>
                  <a:gd name="T42" fmla="*/ 170 w 719"/>
                  <a:gd name="T43" fmla="*/ 447 h 476"/>
                  <a:gd name="T44" fmla="*/ 150 w 719"/>
                  <a:gd name="T45" fmla="*/ 432 h 476"/>
                  <a:gd name="T46" fmla="*/ 136 w 719"/>
                  <a:gd name="T47" fmla="*/ 408 h 476"/>
                  <a:gd name="T48" fmla="*/ 121 w 719"/>
                  <a:gd name="T49" fmla="*/ 379 h 476"/>
                  <a:gd name="T50" fmla="*/ 107 w 719"/>
                  <a:gd name="T51" fmla="*/ 340 h 476"/>
                  <a:gd name="T52" fmla="*/ 116 w 719"/>
                  <a:gd name="T53" fmla="*/ 316 h 476"/>
                  <a:gd name="T54" fmla="*/ 116 w 719"/>
                  <a:gd name="T55" fmla="*/ 301 h 476"/>
                  <a:gd name="T56" fmla="*/ 102 w 719"/>
                  <a:gd name="T57" fmla="*/ 287 h 476"/>
                  <a:gd name="T58" fmla="*/ 102 w 719"/>
                  <a:gd name="T59" fmla="*/ 277 h 476"/>
                  <a:gd name="T60" fmla="*/ 92 w 719"/>
                  <a:gd name="T61" fmla="*/ 253 h 476"/>
                  <a:gd name="T62" fmla="*/ 78 w 719"/>
                  <a:gd name="T63" fmla="*/ 238 h 476"/>
                  <a:gd name="T64" fmla="*/ 53 w 719"/>
                  <a:gd name="T65" fmla="*/ 228 h 476"/>
                  <a:gd name="T66" fmla="*/ 39 w 719"/>
                  <a:gd name="T67" fmla="*/ 233 h 476"/>
                  <a:gd name="T68" fmla="*/ 24 w 719"/>
                  <a:gd name="T69" fmla="*/ 209 h 476"/>
                  <a:gd name="T70" fmla="*/ 14 w 719"/>
                  <a:gd name="T71" fmla="*/ 189 h 476"/>
                  <a:gd name="T72" fmla="*/ 5 w 719"/>
                  <a:gd name="T73" fmla="*/ 170 h 476"/>
                  <a:gd name="T74" fmla="*/ 9 w 719"/>
                  <a:gd name="T75" fmla="*/ 160 h 476"/>
                  <a:gd name="T76" fmla="*/ 34 w 719"/>
                  <a:gd name="T77" fmla="*/ 126 h 476"/>
                  <a:gd name="T78" fmla="*/ 24 w 719"/>
                  <a:gd name="T79" fmla="*/ 87 h 476"/>
                  <a:gd name="T80" fmla="*/ 63 w 719"/>
                  <a:gd name="T81" fmla="*/ 63 h 476"/>
                  <a:gd name="T82" fmla="*/ 92 w 719"/>
                  <a:gd name="T83" fmla="*/ 34 h 476"/>
                  <a:gd name="T84" fmla="*/ 155 w 719"/>
                  <a:gd name="T85" fmla="*/ 48 h 476"/>
                  <a:gd name="T86" fmla="*/ 204 w 719"/>
                  <a:gd name="T87" fmla="*/ 14 h 476"/>
                  <a:gd name="T88" fmla="*/ 248 w 719"/>
                  <a:gd name="T89" fmla="*/ 19 h 476"/>
                  <a:gd name="T90" fmla="*/ 291 w 719"/>
                  <a:gd name="T91" fmla="*/ 34 h 476"/>
                  <a:gd name="T92" fmla="*/ 345 w 719"/>
                  <a:gd name="T93" fmla="*/ 53 h 476"/>
                  <a:gd name="T94" fmla="*/ 393 w 719"/>
                  <a:gd name="T95" fmla="*/ 73 h 476"/>
                  <a:gd name="T96" fmla="*/ 389 w 719"/>
                  <a:gd name="T97" fmla="*/ 136 h 476"/>
                  <a:gd name="T98" fmla="*/ 452 w 719"/>
                  <a:gd name="T99" fmla="*/ 17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9" h="476">
                    <a:moveTo>
                      <a:pt x="481" y="214"/>
                    </a:moveTo>
                    <a:lnTo>
                      <a:pt x="491" y="214"/>
                    </a:lnTo>
                    <a:lnTo>
                      <a:pt x="500" y="209"/>
                    </a:lnTo>
                    <a:lnTo>
                      <a:pt x="510" y="199"/>
                    </a:lnTo>
                    <a:lnTo>
                      <a:pt x="520" y="194"/>
                    </a:lnTo>
                    <a:lnTo>
                      <a:pt x="534" y="185"/>
                    </a:lnTo>
                    <a:lnTo>
                      <a:pt x="554" y="185"/>
                    </a:lnTo>
                    <a:lnTo>
                      <a:pt x="564" y="180"/>
                    </a:lnTo>
                    <a:lnTo>
                      <a:pt x="573" y="189"/>
                    </a:lnTo>
                    <a:lnTo>
                      <a:pt x="578" y="199"/>
                    </a:lnTo>
                    <a:lnTo>
                      <a:pt x="583" y="209"/>
                    </a:lnTo>
                    <a:lnTo>
                      <a:pt x="593" y="219"/>
                    </a:lnTo>
                    <a:lnTo>
                      <a:pt x="617" y="233"/>
                    </a:lnTo>
                    <a:lnTo>
                      <a:pt x="622" y="238"/>
                    </a:lnTo>
                    <a:lnTo>
                      <a:pt x="636" y="243"/>
                    </a:lnTo>
                    <a:lnTo>
                      <a:pt x="646" y="257"/>
                    </a:lnTo>
                    <a:lnTo>
                      <a:pt x="661" y="267"/>
                    </a:lnTo>
                    <a:lnTo>
                      <a:pt x="666" y="267"/>
                    </a:lnTo>
                    <a:lnTo>
                      <a:pt x="680" y="262"/>
                    </a:lnTo>
                    <a:lnTo>
                      <a:pt x="705" y="253"/>
                    </a:lnTo>
                    <a:lnTo>
                      <a:pt x="719" y="248"/>
                    </a:lnTo>
                    <a:lnTo>
                      <a:pt x="714" y="262"/>
                    </a:lnTo>
                    <a:lnTo>
                      <a:pt x="709" y="272"/>
                    </a:lnTo>
                    <a:lnTo>
                      <a:pt x="695" y="277"/>
                    </a:lnTo>
                    <a:lnTo>
                      <a:pt x="675" y="277"/>
                    </a:lnTo>
                    <a:lnTo>
                      <a:pt x="661" y="287"/>
                    </a:lnTo>
                    <a:lnTo>
                      <a:pt x="656" y="287"/>
                    </a:lnTo>
                    <a:lnTo>
                      <a:pt x="651" y="292"/>
                    </a:lnTo>
                    <a:lnTo>
                      <a:pt x="632" y="311"/>
                    </a:lnTo>
                    <a:lnTo>
                      <a:pt x="622" y="316"/>
                    </a:lnTo>
                    <a:lnTo>
                      <a:pt x="617" y="316"/>
                    </a:lnTo>
                    <a:lnTo>
                      <a:pt x="617" y="335"/>
                    </a:lnTo>
                    <a:lnTo>
                      <a:pt x="627" y="345"/>
                    </a:lnTo>
                    <a:lnTo>
                      <a:pt x="622" y="350"/>
                    </a:lnTo>
                    <a:lnTo>
                      <a:pt x="622" y="360"/>
                    </a:lnTo>
                    <a:lnTo>
                      <a:pt x="612" y="360"/>
                    </a:lnTo>
                    <a:lnTo>
                      <a:pt x="602" y="369"/>
                    </a:lnTo>
                    <a:lnTo>
                      <a:pt x="602" y="379"/>
                    </a:lnTo>
                    <a:lnTo>
                      <a:pt x="598" y="389"/>
                    </a:lnTo>
                    <a:lnTo>
                      <a:pt x="583" y="403"/>
                    </a:lnTo>
                    <a:lnTo>
                      <a:pt x="578" y="408"/>
                    </a:lnTo>
                    <a:lnTo>
                      <a:pt x="578" y="418"/>
                    </a:lnTo>
                    <a:lnTo>
                      <a:pt x="564" y="423"/>
                    </a:lnTo>
                    <a:lnTo>
                      <a:pt x="559" y="432"/>
                    </a:lnTo>
                    <a:lnTo>
                      <a:pt x="549" y="437"/>
                    </a:lnTo>
                    <a:lnTo>
                      <a:pt x="539" y="437"/>
                    </a:lnTo>
                    <a:lnTo>
                      <a:pt x="534" y="428"/>
                    </a:lnTo>
                    <a:lnTo>
                      <a:pt x="530" y="418"/>
                    </a:lnTo>
                    <a:lnTo>
                      <a:pt x="520" y="408"/>
                    </a:lnTo>
                    <a:lnTo>
                      <a:pt x="476" y="408"/>
                    </a:lnTo>
                    <a:lnTo>
                      <a:pt x="476" y="403"/>
                    </a:lnTo>
                    <a:lnTo>
                      <a:pt x="471" y="394"/>
                    </a:lnTo>
                    <a:lnTo>
                      <a:pt x="471" y="384"/>
                    </a:lnTo>
                    <a:lnTo>
                      <a:pt x="457" y="379"/>
                    </a:lnTo>
                    <a:lnTo>
                      <a:pt x="447" y="379"/>
                    </a:lnTo>
                    <a:lnTo>
                      <a:pt x="437" y="384"/>
                    </a:lnTo>
                    <a:lnTo>
                      <a:pt x="447" y="413"/>
                    </a:lnTo>
                    <a:lnTo>
                      <a:pt x="442" y="423"/>
                    </a:lnTo>
                    <a:lnTo>
                      <a:pt x="447" y="428"/>
                    </a:lnTo>
                    <a:lnTo>
                      <a:pt x="442" y="432"/>
                    </a:lnTo>
                    <a:lnTo>
                      <a:pt x="427" y="437"/>
                    </a:lnTo>
                    <a:lnTo>
                      <a:pt x="418" y="442"/>
                    </a:lnTo>
                    <a:lnTo>
                      <a:pt x="413" y="432"/>
                    </a:lnTo>
                    <a:lnTo>
                      <a:pt x="403" y="428"/>
                    </a:lnTo>
                    <a:lnTo>
                      <a:pt x="408" y="418"/>
                    </a:lnTo>
                    <a:lnTo>
                      <a:pt x="423" y="423"/>
                    </a:lnTo>
                    <a:lnTo>
                      <a:pt x="418" y="403"/>
                    </a:lnTo>
                    <a:lnTo>
                      <a:pt x="398" y="398"/>
                    </a:lnTo>
                    <a:lnTo>
                      <a:pt x="393" y="398"/>
                    </a:lnTo>
                    <a:lnTo>
                      <a:pt x="393" y="364"/>
                    </a:lnTo>
                    <a:lnTo>
                      <a:pt x="389" y="369"/>
                    </a:lnTo>
                    <a:lnTo>
                      <a:pt x="369" y="379"/>
                    </a:lnTo>
                    <a:lnTo>
                      <a:pt x="355" y="394"/>
                    </a:lnTo>
                    <a:lnTo>
                      <a:pt x="340" y="398"/>
                    </a:lnTo>
                    <a:lnTo>
                      <a:pt x="316" y="423"/>
                    </a:lnTo>
                    <a:lnTo>
                      <a:pt x="296" y="428"/>
                    </a:lnTo>
                    <a:lnTo>
                      <a:pt x="287" y="462"/>
                    </a:lnTo>
                    <a:lnTo>
                      <a:pt x="267" y="467"/>
                    </a:lnTo>
                    <a:lnTo>
                      <a:pt x="257" y="471"/>
                    </a:lnTo>
                    <a:lnTo>
                      <a:pt x="243" y="476"/>
                    </a:lnTo>
                    <a:lnTo>
                      <a:pt x="228" y="471"/>
                    </a:lnTo>
                    <a:lnTo>
                      <a:pt x="223" y="467"/>
                    </a:lnTo>
                    <a:lnTo>
                      <a:pt x="218" y="452"/>
                    </a:lnTo>
                    <a:lnTo>
                      <a:pt x="218" y="442"/>
                    </a:lnTo>
                    <a:lnTo>
                      <a:pt x="209" y="437"/>
                    </a:lnTo>
                    <a:lnTo>
                      <a:pt x="180" y="437"/>
                    </a:lnTo>
                    <a:lnTo>
                      <a:pt x="175" y="452"/>
                    </a:lnTo>
                    <a:lnTo>
                      <a:pt x="170" y="447"/>
                    </a:lnTo>
                    <a:lnTo>
                      <a:pt x="165" y="442"/>
                    </a:lnTo>
                    <a:lnTo>
                      <a:pt x="155" y="442"/>
                    </a:lnTo>
                    <a:lnTo>
                      <a:pt x="150" y="437"/>
                    </a:lnTo>
                    <a:lnTo>
                      <a:pt x="150" y="432"/>
                    </a:lnTo>
                    <a:lnTo>
                      <a:pt x="146" y="423"/>
                    </a:lnTo>
                    <a:lnTo>
                      <a:pt x="141" y="418"/>
                    </a:lnTo>
                    <a:lnTo>
                      <a:pt x="141" y="413"/>
                    </a:lnTo>
                    <a:lnTo>
                      <a:pt x="136" y="408"/>
                    </a:lnTo>
                    <a:lnTo>
                      <a:pt x="131" y="403"/>
                    </a:lnTo>
                    <a:lnTo>
                      <a:pt x="126" y="398"/>
                    </a:lnTo>
                    <a:lnTo>
                      <a:pt x="121" y="398"/>
                    </a:lnTo>
                    <a:lnTo>
                      <a:pt x="121" y="379"/>
                    </a:lnTo>
                    <a:lnTo>
                      <a:pt x="116" y="360"/>
                    </a:lnTo>
                    <a:lnTo>
                      <a:pt x="112" y="350"/>
                    </a:lnTo>
                    <a:lnTo>
                      <a:pt x="112" y="345"/>
                    </a:lnTo>
                    <a:lnTo>
                      <a:pt x="107" y="340"/>
                    </a:lnTo>
                    <a:lnTo>
                      <a:pt x="107" y="326"/>
                    </a:lnTo>
                    <a:lnTo>
                      <a:pt x="112" y="326"/>
                    </a:lnTo>
                    <a:lnTo>
                      <a:pt x="112" y="321"/>
                    </a:lnTo>
                    <a:lnTo>
                      <a:pt x="116" y="316"/>
                    </a:lnTo>
                    <a:lnTo>
                      <a:pt x="121" y="316"/>
                    </a:lnTo>
                    <a:lnTo>
                      <a:pt x="121" y="311"/>
                    </a:lnTo>
                    <a:lnTo>
                      <a:pt x="116" y="306"/>
                    </a:lnTo>
                    <a:lnTo>
                      <a:pt x="116" y="301"/>
                    </a:lnTo>
                    <a:lnTo>
                      <a:pt x="112" y="296"/>
                    </a:lnTo>
                    <a:lnTo>
                      <a:pt x="107" y="296"/>
                    </a:lnTo>
                    <a:lnTo>
                      <a:pt x="102" y="292"/>
                    </a:lnTo>
                    <a:lnTo>
                      <a:pt x="102" y="287"/>
                    </a:lnTo>
                    <a:lnTo>
                      <a:pt x="97" y="287"/>
                    </a:lnTo>
                    <a:lnTo>
                      <a:pt x="102" y="282"/>
                    </a:lnTo>
                    <a:lnTo>
                      <a:pt x="107" y="277"/>
                    </a:lnTo>
                    <a:lnTo>
                      <a:pt x="102" y="277"/>
                    </a:lnTo>
                    <a:lnTo>
                      <a:pt x="102" y="257"/>
                    </a:lnTo>
                    <a:lnTo>
                      <a:pt x="97" y="257"/>
                    </a:lnTo>
                    <a:lnTo>
                      <a:pt x="97" y="253"/>
                    </a:lnTo>
                    <a:lnTo>
                      <a:pt x="92" y="253"/>
                    </a:lnTo>
                    <a:lnTo>
                      <a:pt x="92" y="248"/>
                    </a:lnTo>
                    <a:lnTo>
                      <a:pt x="82" y="248"/>
                    </a:lnTo>
                    <a:lnTo>
                      <a:pt x="82" y="238"/>
                    </a:lnTo>
                    <a:lnTo>
                      <a:pt x="78" y="238"/>
                    </a:lnTo>
                    <a:lnTo>
                      <a:pt x="78" y="233"/>
                    </a:lnTo>
                    <a:lnTo>
                      <a:pt x="68" y="233"/>
                    </a:lnTo>
                    <a:lnTo>
                      <a:pt x="58" y="228"/>
                    </a:lnTo>
                    <a:lnTo>
                      <a:pt x="53" y="228"/>
                    </a:lnTo>
                    <a:lnTo>
                      <a:pt x="53" y="223"/>
                    </a:lnTo>
                    <a:lnTo>
                      <a:pt x="43" y="223"/>
                    </a:lnTo>
                    <a:lnTo>
                      <a:pt x="43" y="233"/>
                    </a:lnTo>
                    <a:lnTo>
                      <a:pt x="39" y="233"/>
                    </a:lnTo>
                    <a:lnTo>
                      <a:pt x="34" y="223"/>
                    </a:lnTo>
                    <a:lnTo>
                      <a:pt x="29" y="219"/>
                    </a:lnTo>
                    <a:lnTo>
                      <a:pt x="29" y="214"/>
                    </a:lnTo>
                    <a:lnTo>
                      <a:pt x="24" y="209"/>
                    </a:lnTo>
                    <a:lnTo>
                      <a:pt x="24" y="204"/>
                    </a:lnTo>
                    <a:lnTo>
                      <a:pt x="19" y="199"/>
                    </a:lnTo>
                    <a:lnTo>
                      <a:pt x="19" y="194"/>
                    </a:lnTo>
                    <a:lnTo>
                      <a:pt x="14" y="189"/>
                    </a:lnTo>
                    <a:lnTo>
                      <a:pt x="14" y="185"/>
                    </a:lnTo>
                    <a:lnTo>
                      <a:pt x="9" y="180"/>
                    </a:lnTo>
                    <a:lnTo>
                      <a:pt x="5" y="175"/>
                    </a:lnTo>
                    <a:lnTo>
                      <a:pt x="5" y="170"/>
                    </a:lnTo>
                    <a:lnTo>
                      <a:pt x="0" y="170"/>
                    </a:lnTo>
                    <a:lnTo>
                      <a:pt x="0" y="165"/>
                    </a:lnTo>
                    <a:lnTo>
                      <a:pt x="5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14" y="136"/>
                    </a:lnTo>
                    <a:lnTo>
                      <a:pt x="19" y="131"/>
                    </a:lnTo>
                    <a:lnTo>
                      <a:pt x="34" y="126"/>
                    </a:lnTo>
                    <a:lnTo>
                      <a:pt x="5" y="112"/>
                    </a:lnTo>
                    <a:lnTo>
                      <a:pt x="9" y="102"/>
                    </a:lnTo>
                    <a:lnTo>
                      <a:pt x="14" y="87"/>
                    </a:lnTo>
                    <a:lnTo>
                      <a:pt x="24" y="87"/>
                    </a:lnTo>
                    <a:lnTo>
                      <a:pt x="34" y="82"/>
                    </a:lnTo>
                    <a:lnTo>
                      <a:pt x="48" y="82"/>
                    </a:lnTo>
                    <a:lnTo>
                      <a:pt x="58" y="73"/>
                    </a:lnTo>
                    <a:lnTo>
                      <a:pt x="63" y="63"/>
                    </a:lnTo>
                    <a:lnTo>
                      <a:pt x="68" y="48"/>
                    </a:lnTo>
                    <a:lnTo>
                      <a:pt x="73" y="44"/>
                    </a:lnTo>
                    <a:lnTo>
                      <a:pt x="78" y="39"/>
                    </a:lnTo>
                    <a:lnTo>
                      <a:pt x="92" y="34"/>
                    </a:lnTo>
                    <a:lnTo>
                      <a:pt x="112" y="34"/>
                    </a:lnTo>
                    <a:lnTo>
                      <a:pt x="126" y="39"/>
                    </a:lnTo>
                    <a:lnTo>
                      <a:pt x="136" y="44"/>
                    </a:lnTo>
                    <a:lnTo>
                      <a:pt x="155" y="48"/>
                    </a:lnTo>
                    <a:lnTo>
                      <a:pt x="170" y="48"/>
                    </a:lnTo>
                    <a:lnTo>
                      <a:pt x="184" y="44"/>
                    </a:lnTo>
                    <a:lnTo>
                      <a:pt x="194" y="34"/>
                    </a:lnTo>
                    <a:lnTo>
                      <a:pt x="204" y="14"/>
                    </a:lnTo>
                    <a:lnTo>
                      <a:pt x="209" y="0"/>
                    </a:lnTo>
                    <a:lnTo>
                      <a:pt x="223" y="10"/>
                    </a:lnTo>
                    <a:lnTo>
                      <a:pt x="233" y="14"/>
                    </a:lnTo>
                    <a:lnTo>
                      <a:pt x="248" y="19"/>
                    </a:lnTo>
                    <a:lnTo>
                      <a:pt x="262" y="14"/>
                    </a:lnTo>
                    <a:lnTo>
                      <a:pt x="277" y="19"/>
                    </a:lnTo>
                    <a:lnTo>
                      <a:pt x="282" y="24"/>
                    </a:lnTo>
                    <a:lnTo>
                      <a:pt x="291" y="34"/>
                    </a:lnTo>
                    <a:lnTo>
                      <a:pt x="301" y="34"/>
                    </a:lnTo>
                    <a:lnTo>
                      <a:pt x="321" y="39"/>
                    </a:lnTo>
                    <a:lnTo>
                      <a:pt x="330" y="44"/>
                    </a:lnTo>
                    <a:lnTo>
                      <a:pt x="345" y="53"/>
                    </a:lnTo>
                    <a:lnTo>
                      <a:pt x="355" y="48"/>
                    </a:lnTo>
                    <a:lnTo>
                      <a:pt x="374" y="48"/>
                    </a:lnTo>
                    <a:lnTo>
                      <a:pt x="384" y="58"/>
                    </a:lnTo>
                    <a:lnTo>
                      <a:pt x="393" y="73"/>
                    </a:lnTo>
                    <a:lnTo>
                      <a:pt x="374" y="97"/>
                    </a:lnTo>
                    <a:lnTo>
                      <a:pt x="369" y="112"/>
                    </a:lnTo>
                    <a:lnTo>
                      <a:pt x="369" y="136"/>
                    </a:lnTo>
                    <a:lnTo>
                      <a:pt x="389" y="136"/>
                    </a:lnTo>
                    <a:lnTo>
                      <a:pt x="403" y="141"/>
                    </a:lnTo>
                    <a:lnTo>
                      <a:pt x="418" y="146"/>
                    </a:lnTo>
                    <a:lnTo>
                      <a:pt x="432" y="155"/>
                    </a:lnTo>
                    <a:lnTo>
                      <a:pt x="452" y="175"/>
                    </a:lnTo>
                    <a:lnTo>
                      <a:pt x="466" y="189"/>
                    </a:lnTo>
                    <a:lnTo>
                      <a:pt x="471" y="199"/>
                    </a:lnTo>
                    <a:lnTo>
                      <a:pt x="481" y="214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942A31FE-C47F-5EC3-5F7C-37115750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067" y="5553345"/>
                <a:ext cx="168764" cy="121705"/>
              </a:xfrm>
              <a:custGeom>
                <a:avLst/>
                <a:gdLst>
                  <a:gd name="T0" fmla="*/ 155 w 598"/>
                  <a:gd name="T1" fmla="*/ 384 h 427"/>
                  <a:gd name="T2" fmla="*/ 141 w 598"/>
                  <a:gd name="T3" fmla="*/ 393 h 427"/>
                  <a:gd name="T4" fmla="*/ 116 w 598"/>
                  <a:gd name="T5" fmla="*/ 384 h 427"/>
                  <a:gd name="T6" fmla="*/ 92 w 598"/>
                  <a:gd name="T7" fmla="*/ 369 h 427"/>
                  <a:gd name="T8" fmla="*/ 58 w 598"/>
                  <a:gd name="T9" fmla="*/ 369 h 427"/>
                  <a:gd name="T10" fmla="*/ 48 w 598"/>
                  <a:gd name="T11" fmla="*/ 354 h 427"/>
                  <a:gd name="T12" fmla="*/ 29 w 598"/>
                  <a:gd name="T13" fmla="*/ 340 h 427"/>
                  <a:gd name="T14" fmla="*/ 14 w 598"/>
                  <a:gd name="T15" fmla="*/ 325 h 427"/>
                  <a:gd name="T16" fmla="*/ 39 w 598"/>
                  <a:gd name="T17" fmla="*/ 301 h 427"/>
                  <a:gd name="T18" fmla="*/ 63 w 598"/>
                  <a:gd name="T19" fmla="*/ 277 h 427"/>
                  <a:gd name="T20" fmla="*/ 43 w 598"/>
                  <a:gd name="T21" fmla="*/ 243 h 427"/>
                  <a:gd name="T22" fmla="*/ 34 w 598"/>
                  <a:gd name="T23" fmla="*/ 233 h 427"/>
                  <a:gd name="T24" fmla="*/ 24 w 598"/>
                  <a:gd name="T25" fmla="*/ 189 h 427"/>
                  <a:gd name="T26" fmla="*/ 9 w 598"/>
                  <a:gd name="T27" fmla="*/ 170 h 427"/>
                  <a:gd name="T28" fmla="*/ 43 w 598"/>
                  <a:gd name="T29" fmla="*/ 150 h 427"/>
                  <a:gd name="T30" fmla="*/ 68 w 598"/>
                  <a:gd name="T31" fmla="*/ 184 h 427"/>
                  <a:gd name="T32" fmla="*/ 121 w 598"/>
                  <a:gd name="T33" fmla="*/ 136 h 427"/>
                  <a:gd name="T34" fmla="*/ 194 w 598"/>
                  <a:gd name="T35" fmla="*/ 87 h 427"/>
                  <a:gd name="T36" fmla="*/ 223 w 598"/>
                  <a:gd name="T37" fmla="*/ 106 h 427"/>
                  <a:gd name="T38" fmla="*/ 228 w 598"/>
                  <a:gd name="T39" fmla="*/ 136 h 427"/>
                  <a:gd name="T40" fmla="*/ 267 w 598"/>
                  <a:gd name="T41" fmla="*/ 140 h 427"/>
                  <a:gd name="T42" fmla="*/ 262 w 598"/>
                  <a:gd name="T43" fmla="*/ 92 h 427"/>
                  <a:gd name="T44" fmla="*/ 296 w 598"/>
                  <a:gd name="T45" fmla="*/ 102 h 427"/>
                  <a:gd name="T46" fmla="*/ 355 w 598"/>
                  <a:gd name="T47" fmla="*/ 126 h 427"/>
                  <a:gd name="T48" fmla="*/ 384 w 598"/>
                  <a:gd name="T49" fmla="*/ 140 h 427"/>
                  <a:gd name="T50" fmla="*/ 408 w 598"/>
                  <a:gd name="T51" fmla="*/ 111 h 427"/>
                  <a:gd name="T52" fmla="*/ 437 w 598"/>
                  <a:gd name="T53" fmla="*/ 68 h 427"/>
                  <a:gd name="T54" fmla="*/ 442 w 598"/>
                  <a:gd name="T55" fmla="*/ 43 h 427"/>
                  <a:gd name="T56" fmla="*/ 476 w 598"/>
                  <a:gd name="T57" fmla="*/ 0 h 427"/>
                  <a:gd name="T58" fmla="*/ 539 w 598"/>
                  <a:gd name="T59" fmla="*/ 24 h 427"/>
                  <a:gd name="T60" fmla="*/ 598 w 598"/>
                  <a:gd name="T61" fmla="*/ 72 h 427"/>
                  <a:gd name="T62" fmla="*/ 583 w 598"/>
                  <a:gd name="T63" fmla="*/ 121 h 427"/>
                  <a:gd name="T64" fmla="*/ 549 w 598"/>
                  <a:gd name="T65" fmla="*/ 155 h 427"/>
                  <a:gd name="T66" fmla="*/ 539 w 598"/>
                  <a:gd name="T67" fmla="*/ 121 h 427"/>
                  <a:gd name="T68" fmla="*/ 510 w 598"/>
                  <a:gd name="T69" fmla="*/ 150 h 427"/>
                  <a:gd name="T70" fmla="*/ 496 w 598"/>
                  <a:gd name="T71" fmla="*/ 121 h 427"/>
                  <a:gd name="T72" fmla="*/ 461 w 598"/>
                  <a:gd name="T73" fmla="*/ 97 h 427"/>
                  <a:gd name="T74" fmla="*/ 437 w 598"/>
                  <a:gd name="T75" fmla="*/ 131 h 427"/>
                  <a:gd name="T76" fmla="*/ 418 w 598"/>
                  <a:gd name="T77" fmla="*/ 170 h 427"/>
                  <a:gd name="T78" fmla="*/ 403 w 598"/>
                  <a:gd name="T79" fmla="*/ 209 h 427"/>
                  <a:gd name="T80" fmla="*/ 389 w 598"/>
                  <a:gd name="T81" fmla="*/ 257 h 427"/>
                  <a:gd name="T82" fmla="*/ 403 w 598"/>
                  <a:gd name="T83" fmla="*/ 281 h 427"/>
                  <a:gd name="T84" fmla="*/ 427 w 598"/>
                  <a:gd name="T85" fmla="*/ 311 h 427"/>
                  <a:gd name="T86" fmla="*/ 432 w 598"/>
                  <a:gd name="T87" fmla="*/ 340 h 427"/>
                  <a:gd name="T88" fmla="*/ 413 w 598"/>
                  <a:gd name="T89" fmla="*/ 379 h 427"/>
                  <a:gd name="T90" fmla="*/ 379 w 598"/>
                  <a:gd name="T91" fmla="*/ 418 h 427"/>
                  <a:gd name="T92" fmla="*/ 335 w 598"/>
                  <a:gd name="T93" fmla="*/ 413 h 427"/>
                  <a:gd name="T94" fmla="*/ 335 w 598"/>
                  <a:gd name="T95" fmla="*/ 379 h 427"/>
                  <a:gd name="T96" fmla="*/ 296 w 598"/>
                  <a:gd name="T97" fmla="*/ 403 h 427"/>
                  <a:gd name="T98" fmla="*/ 277 w 598"/>
                  <a:gd name="T99" fmla="*/ 418 h 427"/>
                  <a:gd name="T100" fmla="*/ 248 w 598"/>
                  <a:gd name="T101" fmla="*/ 398 h 427"/>
                  <a:gd name="T102" fmla="*/ 223 w 598"/>
                  <a:gd name="T103" fmla="*/ 398 h 427"/>
                  <a:gd name="T104" fmla="*/ 204 w 598"/>
                  <a:gd name="T105" fmla="*/ 384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8" h="427">
                    <a:moveTo>
                      <a:pt x="189" y="379"/>
                    </a:moveTo>
                    <a:lnTo>
                      <a:pt x="165" y="379"/>
                    </a:lnTo>
                    <a:lnTo>
                      <a:pt x="160" y="384"/>
                    </a:lnTo>
                    <a:lnTo>
                      <a:pt x="155" y="384"/>
                    </a:lnTo>
                    <a:lnTo>
                      <a:pt x="150" y="388"/>
                    </a:lnTo>
                    <a:lnTo>
                      <a:pt x="146" y="388"/>
                    </a:lnTo>
                    <a:lnTo>
                      <a:pt x="146" y="393"/>
                    </a:lnTo>
                    <a:lnTo>
                      <a:pt x="141" y="393"/>
                    </a:lnTo>
                    <a:lnTo>
                      <a:pt x="131" y="388"/>
                    </a:lnTo>
                    <a:lnTo>
                      <a:pt x="121" y="388"/>
                    </a:lnTo>
                    <a:lnTo>
                      <a:pt x="121" y="384"/>
                    </a:lnTo>
                    <a:lnTo>
                      <a:pt x="116" y="384"/>
                    </a:lnTo>
                    <a:lnTo>
                      <a:pt x="116" y="379"/>
                    </a:lnTo>
                    <a:lnTo>
                      <a:pt x="107" y="379"/>
                    </a:lnTo>
                    <a:lnTo>
                      <a:pt x="97" y="374"/>
                    </a:lnTo>
                    <a:lnTo>
                      <a:pt x="92" y="369"/>
                    </a:lnTo>
                    <a:lnTo>
                      <a:pt x="73" y="369"/>
                    </a:lnTo>
                    <a:lnTo>
                      <a:pt x="68" y="374"/>
                    </a:lnTo>
                    <a:lnTo>
                      <a:pt x="58" y="374"/>
                    </a:lnTo>
                    <a:lnTo>
                      <a:pt x="58" y="369"/>
                    </a:lnTo>
                    <a:lnTo>
                      <a:pt x="53" y="369"/>
                    </a:lnTo>
                    <a:lnTo>
                      <a:pt x="53" y="364"/>
                    </a:lnTo>
                    <a:lnTo>
                      <a:pt x="48" y="359"/>
                    </a:lnTo>
                    <a:lnTo>
                      <a:pt x="48" y="354"/>
                    </a:lnTo>
                    <a:lnTo>
                      <a:pt x="43" y="354"/>
                    </a:lnTo>
                    <a:lnTo>
                      <a:pt x="43" y="345"/>
                    </a:lnTo>
                    <a:lnTo>
                      <a:pt x="34" y="345"/>
                    </a:lnTo>
                    <a:lnTo>
                      <a:pt x="29" y="340"/>
                    </a:lnTo>
                    <a:lnTo>
                      <a:pt x="29" y="335"/>
                    </a:lnTo>
                    <a:lnTo>
                      <a:pt x="24" y="330"/>
                    </a:lnTo>
                    <a:lnTo>
                      <a:pt x="19" y="330"/>
                    </a:lnTo>
                    <a:lnTo>
                      <a:pt x="14" y="325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19" y="301"/>
                    </a:lnTo>
                    <a:lnTo>
                      <a:pt x="39" y="301"/>
                    </a:lnTo>
                    <a:lnTo>
                      <a:pt x="58" y="286"/>
                    </a:lnTo>
                    <a:lnTo>
                      <a:pt x="58" y="281"/>
                    </a:lnTo>
                    <a:lnTo>
                      <a:pt x="63" y="281"/>
                    </a:lnTo>
                    <a:lnTo>
                      <a:pt x="63" y="277"/>
                    </a:lnTo>
                    <a:lnTo>
                      <a:pt x="58" y="267"/>
                    </a:lnTo>
                    <a:lnTo>
                      <a:pt x="48" y="252"/>
                    </a:lnTo>
                    <a:lnTo>
                      <a:pt x="48" y="243"/>
                    </a:lnTo>
                    <a:lnTo>
                      <a:pt x="43" y="243"/>
                    </a:lnTo>
                    <a:lnTo>
                      <a:pt x="43" y="238"/>
                    </a:lnTo>
                    <a:lnTo>
                      <a:pt x="39" y="238"/>
                    </a:lnTo>
                    <a:lnTo>
                      <a:pt x="39" y="233"/>
                    </a:lnTo>
                    <a:lnTo>
                      <a:pt x="34" y="233"/>
                    </a:lnTo>
                    <a:lnTo>
                      <a:pt x="34" y="209"/>
                    </a:lnTo>
                    <a:lnTo>
                      <a:pt x="29" y="199"/>
                    </a:lnTo>
                    <a:lnTo>
                      <a:pt x="29" y="189"/>
                    </a:lnTo>
                    <a:lnTo>
                      <a:pt x="24" y="189"/>
                    </a:lnTo>
                    <a:lnTo>
                      <a:pt x="19" y="184"/>
                    </a:lnTo>
                    <a:lnTo>
                      <a:pt x="14" y="179"/>
                    </a:lnTo>
                    <a:lnTo>
                      <a:pt x="14" y="175"/>
                    </a:lnTo>
                    <a:lnTo>
                      <a:pt x="9" y="170"/>
                    </a:lnTo>
                    <a:lnTo>
                      <a:pt x="0" y="160"/>
                    </a:lnTo>
                    <a:lnTo>
                      <a:pt x="5" y="145"/>
                    </a:lnTo>
                    <a:lnTo>
                      <a:pt x="34" y="145"/>
                    </a:lnTo>
                    <a:lnTo>
                      <a:pt x="43" y="150"/>
                    </a:lnTo>
                    <a:lnTo>
                      <a:pt x="43" y="160"/>
                    </a:lnTo>
                    <a:lnTo>
                      <a:pt x="48" y="175"/>
                    </a:lnTo>
                    <a:lnTo>
                      <a:pt x="53" y="179"/>
                    </a:lnTo>
                    <a:lnTo>
                      <a:pt x="68" y="184"/>
                    </a:lnTo>
                    <a:lnTo>
                      <a:pt x="82" y="179"/>
                    </a:lnTo>
                    <a:lnTo>
                      <a:pt x="92" y="175"/>
                    </a:lnTo>
                    <a:lnTo>
                      <a:pt x="112" y="170"/>
                    </a:lnTo>
                    <a:lnTo>
                      <a:pt x="121" y="136"/>
                    </a:lnTo>
                    <a:lnTo>
                      <a:pt x="141" y="131"/>
                    </a:lnTo>
                    <a:lnTo>
                      <a:pt x="165" y="106"/>
                    </a:lnTo>
                    <a:lnTo>
                      <a:pt x="180" y="102"/>
                    </a:lnTo>
                    <a:lnTo>
                      <a:pt x="194" y="87"/>
                    </a:lnTo>
                    <a:lnTo>
                      <a:pt x="214" y="77"/>
                    </a:lnTo>
                    <a:lnTo>
                      <a:pt x="218" y="72"/>
                    </a:lnTo>
                    <a:lnTo>
                      <a:pt x="218" y="106"/>
                    </a:lnTo>
                    <a:lnTo>
                      <a:pt x="223" y="106"/>
                    </a:lnTo>
                    <a:lnTo>
                      <a:pt x="243" y="111"/>
                    </a:lnTo>
                    <a:lnTo>
                      <a:pt x="248" y="131"/>
                    </a:lnTo>
                    <a:lnTo>
                      <a:pt x="233" y="126"/>
                    </a:lnTo>
                    <a:lnTo>
                      <a:pt x="228" y="136"/>
                    </a:lnTo>
                    <a:lnTo>
                      <a:pt x="238" y="140"/>
                    </a:lnTo>
                    <a:lnTo>
                      <a:pt x="243" y="150"/>
                    </a:lnTo>
                    <a:lnTo>
                      <a:pt x="252" y="145"/>
                    </a:lnTo>
                    <a:lnTo>
                      <a:pt x="267" y="140"/>
                    </a:lnTo>
                    <a:lnTo>
                      <a:pt x="272" y="136"/>
                    </a:lnTo>
                    <a:lnTo>
                      <a:pt x="267" y="131"/>
                    </a:lnTo>
                    <a:lnTo>
                      <a:pt x="272" y="121"/>
                    </a:lnTo>
                    <a:lnTo>
                      <a:pt x="262" y="92"/>
                    </a:lnTo>
                    <a:lnTo>
                      <a:pt x="272" y="87"/>
                    </a:lnTo>
                    <a:lnTo>
                      <a:pt x="282" y="87"/>
                    </a:lnTo>
                    <a:lnTo>
                      <a:pt x="296" y="92"/>
                    </a:lnTo>
                    <a:lnTo>
                      <a:pt x="296" y="102"/>
                    </a:lnTo>
                    <a:lnTo>
                      <a:pt x="301" y="111"/>
                    </a:lnTo>
                    <a:lnTo>
                      <a:pt x="301" y="116"/>
                    </a:lnTo>
                    <a:lnTo>
                      <a:pt x="345" y="116"/>
                    </a:lnTo>
                    <a:lnTo>
                      <a:pt x="355" y="126"/>
                    </a:lnTo>
                    <a:lnTo>
                      <a:pt x="359" y="136"/>
                    </a:lnTo>
                    <a:lnTo>
                      <a:pt x="364" y="145"/>
                    </a:lnTo>
                    <a:lnTo>
                      <a:pt x="374" y="145"/>
                    </a:lnTo>
                    <a:lnTo>
                      <a:pt x="384" y="140"/>
                    </a:lnTo>
                    <a:lnTo>
                      <a:pt x="389" y="131"/>
                    </a:lnTo>
                    <a:lnTo>
                      <a:pt x="403" y="126"/>
                    </a:lnTo>
                    <a:lnTo>
                      <a:pt x="403" y="116"/>
                    </a:lnTo>
                    <a:lnTo>
                      <a:pt x="408" y="111"/>
                    </a:lnTo>
                    <a:lnTo>
                      <a:pt x="423" y="97"/>
                    </a:lnTo>
                    <a:lnTo>
                      <a:pt x="427" y="87"/>
                    </a:lnTo>
                    <a:lnTo>
                      <a:pt x="427" y="77"/>
                    </a:lnTo>
                    <a:lnTo>
                      <a:pt x="437" y="68"/>
                    </a:lnTo>
                    <a:lnTo>
                      <a:pt x="447" y="68"/>
                    </a:lnTo>
                    <a:lnTo>
                      <a:pt x="447" y="58"/>
                    </a:lnTo>
                    <a:lnTo>
                      <a:pt x="452" y="53"/>
                    </a:lnTo>
                    <a:lnTo>
                      <a:pt x="442" y="43"/>
                    </a:lnTo>
                    <a:lnTo>
                      <a:pt x="442" y="24"/>
                    </a:lnTo>
                    <a:lnTo>
                      <a:pt x="447" y="24"/>
                    </a:lnTo>
                    <a:lnTo>
                      <a:pt x="457" y="19"/>
                    </a:lnTo>
                    <a:lnTo>
                      <a:pt x="476" y="0"/>
                    </a:lnTo>
                    <a:lnTo>
                      <a:pt x="481" y="9"/>
                    </a:lnTo>
                    <a:lnTo>
                      <a:pt x="496" y="14"/>
                    </a:lnTo>
                    <a:lnTo>
                      <a:pt x="515" y="14"/>
                    </a:lnTo>
                    <a:lnTo>
                      <a:pt x="539" y="24"/>
                    </a:lnTo>
                    <a:lnTo>
                      <a:pt x="554" y="29"/>
                    </a:lnTo>
                    <a:lnTo>
                      <a:pt x="573" y="48"/>
                    </a:lnTo>
                    <a:lnTo>
                      <a:pt x="588" y="63"/>
                    </a:lnTo>
                    <a:lnTo>
                      <a:pt x="598" y="72"/>
                    </a:lnTo>
                    <a:lnTo>
                      <a:pt x="593" y="82"/>
                    </a:lnTo>
                    <a:lnTo>
                      <a:pt x="593" y="106"/>
                    </a:lnTo>
                    <a:lnTo>
                      <a:pt x="588" y="121"/>
                    </a:lnTo>
                    <a:lnTo>
                      <a:pt x="583" y="121"/>
                    </a:lnTo>
                    <a:lnTo>
                      <a:pt x="573" y="131"/>
                    </a:lnTo>
                    <a:lnTo>
                      <a:pt x="568" y="140"/>
                    </a:lnTo>
                    <a:lnTo>
                      <a:pt x="559" y="150"/>
                    </a:lnTo>
                    <a:lnTo>
                      <a:pt x="549" y="155"/>
                    </a:lnTo>
                    <a:lnTo>
                      <a:pt x="544" y="150"/>
                    </a:lnTo>
                    <a:lnTo>
                      <a:pt x="544" y="136"/>
                    </a:lnTo>
                    <a:lnTo>
                      <a:pt x="549" y="131"/>
                    </a:lnTo>
                    <a:lnTo>
                      <a:pt x="539" y="121"/>
                    </a:lnTo>
                    <a:lnTo>
                      <a:pt x="525" y="121"/>
                    </a:lnTo>
                    <a:lnTo>
                      <a:pt x="525" y="136"/>
                    </a:lnTo>
                    <a:lnTo>
                      <a:pt x="515" y="145"/>
                    </a:lnTo>
                    <a:lnTo>
                      <a:pt x="510" y="150"/>
                    </a:lnTo>
                    <a:lnTo>
                      <a:pt x="500" y="150"/>
                    </a:lnTo>
                    <a:lnTo>
                      <a:pt x="491" y="140"/>
                    </a:lnTo>
                    <a:lnTo>
                      <a:pt x="491" y="126"/>
                    </a:lnTo>
                    <a:lnTo>
                      <a:pt x="496" y="121"/>
                    </a:lnTo>
                    <a:lnTo>
                      <a:pt x="496" y="111"/>
                    </a:lnTo>
                    <a:lnTo>
                      <a:pt x="486" y="106"/>
                    </a:lnTo>
                    <a:lnTo>
                      <a:pt x="476" y="97"/>
                    </a:lnTo>
                    <a:lnTo>
                      <a:pt x="461" y="97"/>
                    </a:lnTo>
                    <a:lnTo>
                      <a:pt x="457" y="102"/>
                    </a:lnTo>
                    <a:lnTo>
                      <a:pt x="447" y="111"/>
                    </a:lnTo>
                    <a:lnTo>
                      <a:pt x="447" y="121"/>
                    </a:lnTo>
                    <a:lnTo>
                      <a:pt x="437" y="131"/>
                    </a:lnTo>
                    <a:lnTo>
                      <a:pt x="427" y="140"/>
                    </a:lnTo>
                    <a:lnTo>
                      <a:pt x="423" y="150"/>
                    </a:lnTo>
                    <a:lnTo>
                      <a:pt x="423" y="160"/>
                    </a:lnTo>
                    <a:lnTo>
                      <a:pt x="418" y="170"/>
                    </a:lnTo>
                    <a:lnTo>
                      <a:pt x="423" y="175"/>
                    </a:lnTo>
                    <a:lnTo>
                      <a:pt x="418" y="184"/>
                    </a:lnTo>
                    <a:lnTo>
                      <a:pt x="408" y="194"/>
                    </a:lnTo>
                    <a:lnTo>
                      <a:pt x="403" y="209"/>
                    </a:lnTo>
                    <a:lnTo>
                      <a:pt x="393" y="218"/>
                    </a:lnTo>
                    <a:lnTo>
                      <a:pt x="398" y="228"/>
                    </a:lnTo>
                    <a:lnTo>
                      <a:pt x="379" y="247"/>
                    </a:lnTo>
                    <a:lnTo>
                      <a:pt x="389" y="257"/>
                    </a:lnTo>
                    <a:lnTo>
                      <a:pt x="398" y="257"/>
                    </a:lnTo>
                    <a:lnTo>
                      <a:pt x="398" y="267"/>
                    </a:lnTo>
                    <a:lnTo>
                      <a:pt x="403" y="272"/>
                    </a:lnTo>
                    <a:lnTo>
                      <a:pt x="403" y="281"/>
                    </a:lnTo>
                    <a:lnTo>
                      <a:pt x="398" y="291"/>
                    </a:lnTo>
                    <a:lnTo>
                      <a:pt x="418" y="296"/>
                    </a:lnTo>
                    <a:lnTo>
                      <a:pt x="423" y="306"/>
                    </a:lnTo>
                    <a:lnTo>
                      <a:pt x="427" y="311"/>
                    </a:lnTo>
                    <a:lnTo>
                      <a:pt x="427" y="325"/>
                    </a:lnTo>
                    <a:lnTo>
                      <a:pt x="432" y="335"/>
                    </a:lnTo>
                    <a:lnTo>
                      <a:pt x="442" y="340"/>
                    </a:lnTo>
                    <a:lnTo>
                      <a:pt x="432" y="340"/>
                    </a:lnTo>
                    <a:lnTo>
                      <a:pt x="427" y="354"/>
                    </a:lnTo>
                    <a:lnTo>
                      <a:pt x="423" y="364"/>
                    </a:lnTo>
                    <a:lnTo>
                      <a:pt x="418" y="374"/>
                    </a:lnTo>
                    <a:lnTo>
                      <a:pt x="413" y="379"/>
                    </a:lnTo>
                    <a:lnTo>
                      <a:pt x="413" y="403"/>
                    </a:lnTo>
                    <a:lnTo>
                      <a:pt x="408" y="413"/>
                    </a:lnTo>
                    <a:lnTo>
                      <a:pt x="389" y="418"/>
                    </a:lnTo>
                    <a:lnTo>
                      <a:pt x="379" y="418"/>
                    </a:lnTo>
                    <a:lnTo>
                      <a:pt x="369" y="422"/>
                    </a:lnTo>
                    <a:lnTo>
                      <a:pt x="355" y="427"/>
                    </a:lnTo>
                    <a:lnTo>
                      <a:pt x="350" y="422"/>
                    </a:lnTo>
                    <a:lnTo>
                      <a:pt x="335" y="413"/>
                    </a:lnTo>
                    <a:lnTo>
                      <a:pt x="330" y="398"/>
                    </a:lnTo>
                    <a:lnTo>
                      <a:pt x="325" y="393"/>
                    </a:lnTo>
                    <a:lnTo>
                      <a:pt x="330" y="384"/>
                    </a:lnTo>
                    <a:lnTo>
                      <a:pt x="335" y="379"/>
                    </a:lnTo>
                    <a:lnTo>
                      <a:pt x="330" y="374"/>
                    </a:lnTo>
                    <a:lnTo>
                      <a:pt x="321" y="379"/>
                    </a:lnTo>
                    <a:lnTo>
                      <a:pt x="306" y="388"/>
                    </a:lnTo>
                    <a:lnTo>
                      <a:pt x="296" y="403"/>
                    </a:lnTo>
                    <a:lnTo>
                      <a:pt x="287" y="413"/>
                    </a:lnTo>
                    <a:lnTo>
                      <a:pt x="282" y="422"/>
                    </a:lnTo>
                    <a:lnTo>
                      <a:pt x="277" y="422"/>
                    </a:lnTo>
                    <a:lnTo>
                      <a:pt x="277" y="418"/>
                    </a:lnTo>
                    <a:lnTo>
                      <a:pt x="272" y="418"/>
                    </a:lnTo>
                    <a:lnTo>
                      <a:pt x="267" y="413"/>
                    </a:lnTo>
                    <a:lnTo>
                      <a:pt x="252" y="403"/>
                    </a:lnTo>
                    <a:lnTo>
                      <a:pt x="248" y="398"/>
                    </a:lnTo>
                    <a:lnTo>
                      <a:pt x="243" y="398"/>
                    </a:lnTo>
                    <a:lnTo>
                      <a:pt x="238" y="393"/>
                    </a:lnTo>
                    <a:lnTo>
                      <a:pt x="233" y="393"/>
                    </a:lnTo>
                    <a:lnTo>
                      <a:pt x="223" y="398"/>
                    </a:lnTo>
                    <a:lnTo>
                      <a:pt x="218" y="398"/>
                    </a:lnTo>
                    <a:lnTo>
                      <a:pt x="214" y="393"/>
                    </a:lnTo>
                    <a:lnTo>
                      <a:pt x="209" y="393"/>
                    </a:lnTo>
                    <a:lnTo>
                      <a:pt x="204" y="384"/>
                    </a:lnTo>
                    <a:lnTo>
                      <a:pt x="194" y="384"/>
                    </a:lnTo>
                    <a:lnTo>
                      <a:pt x="189" y="379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04644173-086F-C7D9-48BB-4279A2E99E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6318" y="5115207"/>
                <a:ext cx="472215" cy="470592"/>
              </a:xfrm>
              <a:custGeom>
                <a:avLst/>
                <a:gdLst>
                  <a:gd name="T0" fmla="*/ 1589 w 1667"/>
                  <a:gd name="T1" fmla="*/ 996 h 1657"/>
                  <a:gd name="T2" fmla="*/ 1507 w 1667"/>
                  <a:gd name="T3" fmla="*/ 1069 h 1657"/>
                  <a:gd name="T4" fmla="*/ 1336 w 1667"/>
                  <a:gd name="T5" fmla="*/ 1093 h 1657"/>
                  <a:gd name="T6" fmla="*/ 1375 w 1667"/>
                  <a:gd name="T7" fmla="*/ 1181 h 1657"/>
                  <a:gd name="T8" fmla="*/ 1419 w 1667"/>
                  <a:gd name="T9" fmla="*/ 1259 h 1657"/>
                  <a:gd name="T10" fmla="*/ 1254 w 1667"/>
                  <a:gd name="T11" fmla="*/ 1327 h 1657"/>
                  <a:gd name="T12" fmla="*/ 1356 w 1667"/>
                  <a:gd name="T13" fmla="*/ 1400 h 1657"/>
                  <a:gd name="T14" fmla="*/ 1307 w 1667"/>
                  <a:gd name="T15" fmla="*/ 1492 h 1657"/>
                  <a:gd name="T16" fmla="*/ 1278 w 1667"/>
                  <a:gd name="T17" fmla="*/ 1507 h 1657"/>
                  <a:gd name="T18" fmla="*/ 1249 w 1667"/>
                  <a:gd name="T19" fmla="*/ 1536 h 1657"/>
                  <a:gd name="T20" fmla="*/ 1244 w 1667"/>
                  <a:gd name="T21" fmla="*/ 1531 h 1657"/>
                  <a:gd name="T22" fmla="*/ 1215 w 1667"/>
                  <a:gd name="T23" fmla="*/ 1531 h 1657"/>
                  <a:gd name="T24" fmla="*/ 1181 w 1667"/>
                  <a:gd name="T25" fmla="*/ 1560 h 1657"/>
                  <a:gd name="T26" fmla="*/ 1152 w 1667"/>
                  <a:gd name="T27" fmla="*/ 1580 h 1657"/>
                  <a:gd name="T28" fmla="*/ 1118 w 1667"/>
                  <a:gd name="T29" fmla="*/ 1633 h 1657"/>
                  <a:gd name="T30" fmla="*/ 1069 w 1667"/>
                  <a:gd name="T31" fmla="*/ 1628 h 1657"/>
                  <a:gd name="T32" fmla="*/ 1035 w 1667"/>
                  <a:gd name="T33" fmla="*/ 1628 h 1657"/>
                  <a:gd name="T34" fmla="*/ 991 w 1667"/>
                  <a:gd name="T35" fmla="*/ 1633 h 1657"/>
                  <a:gd name="T36" fmla="*/ 967 w 1667"/>
                  <a:gd name="T37" fmla="*/ 1618 h 1657"/>
                  <a:gd name="T38" fmla="*/ 918 w 1667"/>
                  <a:gd name="T39" fmla="*/ 1497 h 1657"/>
                  <a:gd name="T40" fmla="*/ 836 w 1667"/>
                  <a:gd name="T41" fmla="*/ 1424 h 1657"/>
                  <a:gd name="T42" fmla="*/ 782 w 1667"/>
                  <a:gd name="T43" fmla="*/ 1298 h 1657"/>
                  <a:gd name="T44" fmla="*/ 680 w 1667"/>
                  <a:gd name="T45" fmla="*/ 1118 h 1657"/>
                  <a:gd name="T46" fmla="*/ 568 w 1667"/>
                  <a:gd name="T47" fmla="*/ 977 h 1657"/>
                  <a:gd name="T48" fmla="*/ 573 w 1667"/>
                  <a:gd name="T49" fmla="*/ 821 h 1657"/>
                  <a:gd name="T50" fmla="*/ 466 w 1667"/>
                  <a:gd name="T51" fmla="*/ 690 h 1657"/>
                  <a:gd name="T52" fmla="*/ 374 w 1667"/>
                  <a:gd name="T53" fmla="*/ 505 h 1657"/>
                  <a:gd name="T54" fmla="*/ 291 w 1667"/>
                  <a:gd name="T55" fmla="*/ 496 h 1657"/>
                  <a:gd name="T56" fmla="*/ 150 w 1667"/>
                  <a:gd name="T57" fmla="*/ 447 h 1657"/>
                  <a:gd name="T58" fmla="*/ 150 w 1667"/>
                  <a:gd name="T59" fmla="*/ 379 h 1657"/>
                  <a:gd name="T60" fmla="*/ 73 w 1667"/>
                  <a:gd name="T61" fmla="*/ 418 h 1657"/>
                  <a:gd name="T62" fmla="*/ 9 w 1667"/>
                  <a:gd name="T63" fmla="*/ 316 h 1657"/>
                  <a:gd name="T64" fmla="*/ 77 w 1667"/>
                  <a:gd name="T65" fmla="*/ 301 h 1657"/>
                  <a:gd name="T66" fmla="*/ 175 w 1667"/>
                  <a:gd name="T67" fmla="*/ 296 h 1657"/>
                  <a:gd name="T68" fmla="*/ 218 w 1667"/>
                  <a:gd name="T69" fmla="*/ 199 h 1657"/>
                  <a:gd name="T70" fmla="*/ 320 w 1667"/>
                  <a:gd name="T71" fmla="*/ 359 h 1657"/>
                  <a:gd name="T72" fmla="*/ 427 w 1667"/>
                  <a:gd name="T73" fmla="*/ 442 h 1657"/>
                  <a:gd name="T74" fmla="*/ 520 w 1667"/>
                  <a:gd name="T75" fmla="*/ 617 h 1657"/>
                  <a:gd name="T76" fmla="*/ 627 w 1667"/>
                  <a:gd name="T77" fmla="*/ 578 h 1657"/>
                  <a:gd name="T78" fmla="*/ 666 w 1667"/>
                  <a:gd name="T79" fmla="*/ 637 h 1657"/>
                  <a:gd name="T80" fmla="*/ 690 w 1667"/>
                  <a:gd name="T81" fmla="*/ 544 h 1657"/>
                  <a:gd name="T82" fmla="*/ 807 w 1667"/>
                  <a:gd name="T83" fmla="*/ 481 h 1657"/>
                  <a:gd name="T84" fmla="*/ 880 w 1667"/>
                  <a:gd name="T85" fmla="*/ 471 h 1657"/>
                  <a:gd name="T86" fmla="*/ 991 w 1667"/>
                  <a:gd name="T87" fmla="*/ 330 h 1657"/>
                  <a:gd name="T88" fmla="*/ 1011 w 1667"/>
                  <a:gd name="T89" fmla="*/ 243 h 1657"/>
                  <a:gd name="T90" fmla="*/ 904 w 1667"/>
                  <a:gd name="T91" fmla="*/ 248 h 1657"/>
                  <a:gd name="T92" fmla="*/ 841 w 1667"/>
                  <a:gd name="T93" fmla="*/ 243 h 1657"/>
                  <a:gd name="T94" fmla="*/ 889 w 1667"/>
                  <a:gd name="T95" fmla="*/ 97 h 1657"/>
                  <a:gd name="T96" fmla="*/ 1050 w 1667"/>
                  <a:gd name="T97" fmla="*/ 58 h 1657"/>
                  <a:gd name="T98" fmla="*/ 1181 w 1667"/>
                  <a:gd name="T99" fmla="*/ 82 h 1657"/>
                  <a:gd name="T100" fmla="*/ 1205 w 1667"/>
                  <a:gd name="T101" fmla="*/ 0 h 1657"/>
                  <a:gd name="T102" fmla="*/ 1264 w 1667"/>
                  <a:gd name="T103" fmla="*/ 107 h 1657"/>
                  <a:gd name="T104" fmla="*/ 1361 w 1667"/>
                  <a:gd name="T105" fmla="*/ 150 h 1657"/>
                  <a:gd name="T106" fmla="*/ 1443 w 1667"/>
                  <a:gd name="T107" fmla="*/ 287 h 1657"/>
                  <a:gd name="T108" fmla="*/ 1458 w 1667"/>
                  <a:gd name="T109" fmla="*/ 403 h 1657"/>
                  <a:gd name="T110" fmla="*/ 1487 w 1667"/>
                  <a:gd name="T111" fmla="*/ 593 h 1657"/>
                  <a:gd name="T112" fmla="*/ 1652 w 1667"/>
                  <a:gd name="T113" fmla="*/ 641 h 1657"/>
                  <a:gd name="T114" fmla="*/ 1555 w 1667"/>
                  <a:gd name="T115" fmla="*/ 685 h 1657"/>
                  <a:gd name="T116" fmla="*/ 1147 w 1667"/>
                  <a:gd name="T117" fmla="*/ 1648 h 1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67" h="1657">
                    <a:moveTo>
                      <a:pt x="1545" y="816"/>
                    </a:moveTo>
                    <a:lnTo>
                      <a:pt x="1545" y="826"/>
                    </a:lnTo>
                    <a:lnTo>
                      <a:pt x="1545" y="894"/>
                    </a:lnTo>
                    <a:lnTo>
                      <a:pt x="1560" y="914"/>
                    </a:lnTo>
                    <a:lnTo>
                      <a:pt x="1560" y="957"/>
                    </a:lnTo>
                    <a:lnTo>
                      <a:pt x="1565" y="972"/>
                    </a:lnTo>
                    <a:lnTo>
                      <a:pt x="1584" y="977"/>
                    </a:lnTo>
                    <a:lnTo>
                      <a:pt x="1589" y="996"/>
                    </a:lnTo>
                    <a:lnTo>
                      <a:pt x="1584" y="1025"/>
                    </a:lnTo>
                    <a:lnTo>
                      <a:pt x="1589" y="1050"/>
                    </a:lnTo>
                    <a:lnTo>
                      <a:pt x="1570" y="1064"/>
                    </a:lnTo>
                    <a:lnTo>
                      <a:pt x="1565" y="1069"/>
                    </a:lnTo>
                    <a:lnTo>
                      <a:pt x="1560" y="1074"/>
                    </a:lnTo>
                    <a:lnTo>
                      <a:pt x="1545" y="1079"/>
                    </a:lnTo>
                    <a:lnTo>
                      <a:pt x="1526" y="1074"/>
                    </a:lnTo>
                    <a:lnTo>
                      <a:pt x="1507" y="1069"/>
                    </a:lnTo>
                    <a:lnTo>
                      <a:pt x="1477" y="1079"/>
                    </a:lnTo>
                    <a:lnTo>
                      <a:pt x="1458" y="1103"/>
                    </a:lnTo>
                    <a:lnTo>
                      <a:pt x="1448" y="1118"/>
                    </a:lnTo>
                    <a:lnTo>
                      <a:pt x="1443" y="1113"/>
                    </a:lnTo>
                    <a:lnTo>
                      <a:pt x="1424" y="1103"/>
                    </a:lnTo>
                    <a:lnTo>
                      <a:pt x="1395" y="1089"/>
                    </a:lnTo>
                    <a:lnTo>
                      <a:pt x="1351" y="1089"/>
                    </a:lnTo>
                    <a:lnTo>
                      <a:pt x="1336" y="1093"/>
                    </a:lnTo>
                    <a:lnTo>
                      <a:pt x="1327" y="1098"/>
                    </a:lnTo>
                    <a:lnTo>
                      <a:pt x="1322" y="1103"/>
                    </a:lnTo>
                    <a:lnTo>
                      <a:pt x="1332" y="1127"/>
                    </a:lnTo>
                    <a:lnTo>
                      <a:pt x="1346" y="1147"/>
                    </a:lnTo>
                    <a:lnTo>
                      <a:pt x="1361" y="1157"/>
                    </a:lnTo>
                    <a:lnTo>
                      <a:pt x="1370" y="1166"/>
                    </a:lnTo>
                    <a:lnTo>
                      <a:pt x="1380" y="1171"/>
                    </a:lnTo>
                    <a:lnTo>
                      <a:pt x="1375" y="1181"/>
                    </a:lnTo>
                    <a:lnTo>
                      <a:pt x="1361" y="1191"/>
                    </a:lnTo>
                    <a:lnTo>
                      <a:pt x="1361" y="1205"/>
                    </a:lnTo>
                    <a:lnTo>
                      <a:pt x="1366" y="1220"/>
                    </a:lnTo>
                    <a:lnTo>
                      <a:pt x="1375" y="1225"/>
                    </a:lnTo>
                    <a:lnTo>
                      <a:pt x="1395" y="1191"/>
                    </a:lnTo>
                    <a:lnTo>
                      <a:pt x="1419" y="1200"/>
                    </a:lnTo>
                    <a:lnTo>
                      <a:pt x="1424" y="1200"/>
                    </a:lnTo>
                    <a:lnTo>
                      <a:pt x="1419" y="1259"/>
                    </a:lnTo>
                    <a:lnTo>
                      <a:pt x="1395" y="1239"/>
                    </a:lnTo>
                    <a:lnTo>
                      <a:pt x="1366" y="1249"/>
                    </a:lnTo>
                    <a:lnTo>
                      <a:pt x="1346" y="1259"/>
                    </a:lnTo>
                    <a:lnTo>
                      <a:pt x="1327" y="1273"/>
                    </a:lnTo>
                    <a:lnTo>
                      <a:pt x="1307" y="1264"/>
                    </a:lnTo>
                    <a:lnTo>
                      <a:pt x="1283" y="1293"/>
                    </a:lnTo>
                    <a:lnTo>
                      <a:pt x="1268" y="1317"/>
                    </a:lnTo>
                    <a:lnTo>
                      <a:pt x="1254" y="1327"/>
                    </a:lnTo>
                    <a:lnTo>
                      <a:pt x="1273" y="1341"/>
                    </a:lnTo>
                    <a:lnTo>
                      <a:pt x="1293" y="1346"/>
                    </a:lnTo>
                    <a:lnTo>
                      <a:pt x="1307" y="1366"/>
                    </a:lnTo>
                    <a:lnTo>
                      <a:pt x="1317" y="1366"/>
                    </a:lnTo>
                    <a:lnTo>
                      <a:pt x="1332" y="1361"/>
                    </a:lnTo>
                    <a:lnTo>
                      <a:pt x="1356" y="1366"/>
                    </a:lnTo>
                    <a:lnTo>
                      <a:pt x="1370" y="1380"/>
                    </a:lnTo>
                    <a:lnTo>
                      <a:pt x="1356" y="1400"/>
                    </a:lnTo>
                    <a:lnTo>
                      <a:pt x="1366" y="1405"/>
                    </a:lnTo>
                    <a:lnTo>
                      <a:pt x="1366" y="1414"/>
                    </a:lnTo>
                    <a:lnTo>
                      <a:pt x="1341" y="1414"/>
                    </a:lnTo>
                    <a:lnTo>
                      <a:pt x="1327" y="1434"/>
                    </a:lnTo>
                    <a:lnTo>
                      <a:pt x="1327" y="1468"/>
                    </a:lnTo>
                    <a:lnTo>
                      <a:pt x="1317" y="1473"/>
                    </a:lnTo>
                    <a:lnTo>
                      <a:pt x="1317" y="1482"/>
                    </a:lnTo>
                    <a:lnTo>
                      <a:pt x="1307" y="1492"/>
                    </a:lnTo>
                    <a:lnTo>
                      <a:pt x="1302" y="1497"/>
                    </a:lnTo>
                    <a:lnTo>
                      <a:pt x="1298" y="1497"/>
                    </a:lnTo>
                    <a:lnTo>
                      <a:pt x="1302" y="1482"/>
                    </a:lnTo>
                    <a:lnTo>
                      <a:pt x="1298" y="1482"/>
                    </a:lnTo>
                    <a:lnTo>
                      <a:pt x="1293" y="1487"/>
                    </a:lnTo>
                    <a:lnTo>
                      <a:pt x="1288" y="1492"/>
                    </a:lnTo>
                    <a:lnTo>
                      <a:pt x="1288" y="1497"/>
                    </a:lnTo>
                    <a:lnTo>
                      <a:pt x="1278" y="1507"/>
                    </a:lnTo>
                    <a:lnTo>
                      <a:pt x="1273" y="1507"/>
                    </a:lnTo>
                    <a:lnTo>
                      <a:pt x="1273" y="1511"/>
                    </a:lnTo>
                    <a:lnTo>
                      <a:pt x="1264" y="1516"/>
                    </a:lnTo>
                    <a:lnTo>
                      <a:pt x="1264" y="1521"/>
                    </a:lnTo>
                    <a:lnTo>
                      <a:pt x="1259" y="1526"/>
                    </a:lnTo>
                    <a:lnTo>
                      <a:pt x="1259" y="1531"/>
                    </a:lnTo>
                    <a:lnTo>
                      <a:pt x="1254" y="1536"/>
                    </a:lnTo>
                    <a:lnTo>
                      <a:pt x="1249" y="1536"/>
                    </a:lnTo>
                    <a:lnTo>
                      <a:pt x="1244" y="1541"/>
                    </a:lnTo>
                    <a:lnTo>
                      <a:pt x="1244" y="1550"/>
                    </a:lnTo>
                    <a:lnTo>
                      <a:pt x="1239" y="1550"/>
                    </a:lnTo>
                    <a:lnTo>
                      <a:pt x="1239" y="1555"/>
                    </a:lnTo>
                    <a:lnTo>
                      <a:pt x="1234" y="1555"/>
                    </a:lnTo>
                    <a:lnTo>
                      <a:pt x="1234" y="1550"/>
                    </a:lnTo>
                    <a:lnTo>
                      <a:pt x="1239" y="1546"/>
                    </a:lnTo>
                    <a:lnTo>
                      <a:pt x="1244" y="1531"/>
                    </a:lnTo>
                    <a:lnTo>
                      <a:pt x="1244" y="1526"/>
                    </a:lnTo>
                    <a:lnTo>
                      <a:pt x="1239" y="1531"/>
                    </a:lnTo>
                    <a:lnTo>
                      <a:pt x="1230" y="1536"/>
                    </a:lnTo>
                    <a:lnTo>
                      <a:pt x="1225" y="1541"/>
                    </a:lnTo>
                    <a:lnTo>
                      <a:pt x="1220" y="1541"/>
                    </a:lnTo>
                    <a:lnTo>
                      <a:pt x="1220" y="1526"/>
                    </a:lnTo>
                    <a:lnTo>
                      <a:pt x="1220" y="1531"/>
                    </a:lnTo>
                    <a:lnTo>
                      <a:pt x="1215" y="1531"/>
                    </a:lnTo>
                    <a:lnTo>
                      <a:pt x="1215" y="1536"/>
                    </a:lnTo>
                    <a:lnTo>
                      <a:pt x="1210" y="1536"/>
                    </a:lnTo>
                    <a:lnTo>
                      <a:pt x="1205" y="1541"/>
                    </a:lnTo>
                    <a:lnTo>
                      <a:pt x="1200" y="1546"/>
                    </a:lnTo>
                    <a:lnTo>
                      <a:pt x="1195" y="1550"/>
                    </a:lnTo>
                    <a:lnTo>
                      <a:pt x="1191" y="1555"/>
                    </a:lnTo>
                    <a:lnTo>
                      <a:pt x="1186" y="1560"/>
                    </a:lnTo>
                    <a:lnTo>
                      <a:pt x="1181" y="1560"/>
                    </a:lnTo>
                    <a:lnTo>
                      <a:pt x="1176" y="1565"/>
                    </a:lnTo>
                    <a:lnTo>
                      <a:pt x="1171" y="1565"/>
                    </a:lnTo>
                    <a:lnTo>
                      <a:pt x="1171" y="1580"/>
                    </a:lnTo>
                    <a:lnTo>
                      <a:pt x="1161" y="1584"/>
                    </a:lnTo>
                    <a:lnTo>
                      <a:pt x="1161" y="1589"/>
                    </a:lnTo>
                    <a:lnTo>
                      <a:pt x="1157" y="1594"/>
                    </a:lnTo>
                    <a:lnTo>
                      <a:pt x="1157" y="1580"/>
                    </a:lnTo>
                    <a:lnTo>
                      <a:pt x="1152" y="1580"/>
                    </a:lnTo>
                    <a:lnTo>
                      <a:pt x="1152" y="1584"/>
                    </a:lnTo>
                    <a:lnTo>
                      <a:pt x="1147" y="1589"/>
                    </a:lnTo>
                    <a:lnTo>
                      <a:pt x="1142" y="1594"/>
                    </a:lnTo>
                    <a:lnTo>
                      <a:pt x="1137" y="1604"/>
                    </a:lnTo>
                    <a:lnTo>
                      <a:pt x="1137" y="1614"/>
                    </a:lnTo>
                    <a:lnTo>
                      <a:pt x="1127" y="1618"/>
                    </a:lnTo>
                    <a:lnTo>
                      <a:pt x="1123" y="1628"/>
                    </a:lnTo>
                    <a:lnTo>
                      <a:pt x="1118" y="1633"/>
                    </a:lnTo>
                    <a:lnTo>
                      <a:pt x="1113" y="1633"/>
                    </a:lnTo>
                    <a:lnTo>
                      <a:pt x="1108" y="1638"/>
                    </a:lnTo>
                    <a:lnTo>
                      <a:pt x="1093" y="1643"/>
                    </a:lnTo>
                    <a:lnTo>
                      <a:pt x="1079" y="1643"/>
                    </a:lnTo>
                    <a:lnTo>
                      <a:pt x="1079" y="1633"/>
                    </a:lnTo>
                    <a:lnTo>
                      <a:pt x="1074" y="1638"/>
                    </a:lnTo>
                    <a:lnTo>
                      <a:pt x="1069" y="1638"/>
                    </a:lnTo>
                    <a:lnTo>
                      <a:pt x="1069" y="1628"/>
                    </a:lnTo>
                    <a:lnTo>
                      <a:pt x="1074" y="1614"/>
                    </a:lnTo>
                    <a:lnTo>
                      <a:pt x="1074" y="1604"/>
                    </a:lnTo>
                    <a:lnTo>
                      <a:pt x="1069" y="1609"/>
                    </a:lnTo>
                    <a:lnTo>
                      <a:pt x="1064" y="1609"/>
                    </a:lnTo>
                    <a:lnTo>
                      <a:pt x="1059" y="1614"/>
                    </a:lnTo>
                    <a:lnTo>
                      <a:pt x="1054" y="1618"/>
                    </a:lnTo>
                    <a:lnTo>
                      <a:pt x="1045" y="1618"/>
                    </a:lnTo>
                    <a:lnTo>
                      <a:pt x="1035" y="1628"/>
                    </a:lnTo>
                    <a:lnTo>
                      <a:pt x="1030" y="1623"/>
                    </a:lnTo>
                    <a:lnTo>
                      <a:pt x="1035" y="1618"/>
                    </a:lnTo>
                    <a:lnTo>
                      <a:pt x="1035" y="1614"/>
                    </a:lnTo>
                    <a:lnTo>
                      <a:pt x="1025" y="1618"/>
                    </a:lnTo>
                    <a:lnTo>
                      <a:pt x="1021" y="1623"/>
                    </a:lnTo>
                    <a:lnTo>
                      <a:pt x="1011" y="1623"/>
                    </a:lnTo>
                    <a:lnTo>
                      <a:pt x="1001" y="1628"/>
                    </a:lnTo>
                    <a:lnTo>
                      <a:pt x="991" y="1633"/>
                    </a:lnTo>
                    <a:lnTo>
                      <a:pt x="991" y="1638"/>
                    </a:lnTo>
                    <a:lnTo>
                      <a:pt x="982" y="1638"/>
                    </a:lnTo>
                    <a:lnTo>
                      <a:pt x="982" y="1633"/>
                    </a:lnTo>
                    <a:lnTo>
                      <a:pt x="986" y="1633"/>
                    </a:lnTo>
                    <a:lnTo>
                      <a:pt x="977" y="1623"/>
                    </a:lnTo>
                    <a:lnTo>
                      <a:pt x="972" y="1623"/>
                    </a:lnTo>
                    <a:lnTo>
                      <a:pt x="967" y="1628"/>
                    </a:lnTo>
                    <a:lnTo>
                      <a:pt x="967" y="1618"/>
                    </a:lnTo>
                    <a:lnTo>
                      <a:pt x="962" y="1614"/>
                    </a:lnTo>
                    <a:lnTo>
                      <a:pt x="962" y="1609"/>
                    </a:lnTo>
                    <a:lnTo>
                      <a:pt x="957" y="1594"/>
                    </a:lnTo>
                    <a:lnTo>
                      <a:pt x="948" y="1575"/>
                    </a:lnTo>
                    <a:lnTo>
                      <a:pt x="938" y="1555"/>
                    </a:lnTo>
                    <a:lnTo>
                      <a:pt x="933" y="1536"/>
                    </a:lnTo>
                    <a:lnTo>
                      <a:pt x="928" y="1511"/>
                    </a:lnTo>
                    <a:lnTo>
                      <a:pt x="918" y="1497"/>
                    </a:lnTo>
                    <a:lnTo>
                      <a:pt x="914" y="1492"/>
                    </a:lnTo>
                    <a:lnTo>
                      <a:pt x="904" y="1487"/>
                    </a:lnTo>
                    <a:lnTo>
                      <a:pt x="884" y="1468"/>
                    </a:lnTo>
                    <a:lnTo>
                      <a:pt x="870" y="1458"/>
                    </a:lnTo>
                    <a:lnTo>
                      <a:pt x="850" y="1439"/>
                    </a:lnTo>
                    <a:lnTo>
                      <a:pt x="841" y="1424"/>
                    </a:lnTo>
                    <a:lnTo>
                      <a:pt x="836" y="1422"/>
                    </a:lnTo>
                    <a:lnTo>
                      <a:pt x="836" y="1424"/>
                    </a:lnTo>
                    <a:lnTo>
                      <a:pt x="826" y="1419"/>
                    </a:lnTo>
                    <a:lnTo>
                      <a:pt x="811" y="1419"/>
                    </a:lnTo>
                    <a:lnTo>
                      <a:pt x="802" y="1414"/>
                    </a:lnTo>
                    <a:lnTo>
                      <a:pt x="802" y="1400"/>
                    </a:lnTo>
                    <a:lnTo>
                      <a:pt x="797" y="1380"/>
                    </a:lnTo>
                    <a:lnTo>
                      <a:pt x="797" y="1341"/>
                    </a:lnTo>
                    <a:lnTo>
                      <a:pt x="787" y="1312"/>
                    </a:lnTo>
                    <a:lnTo>
                      <a:pt x="782" y="1298"/>
                    </a:lnTo>
                    <a:lnTo>
                      <a:pt x="773" y="1283"/>
                    </a:lnTo>
                    <a:lnTo>
                      <a:pt x="748" y="1249"/>
                    </a:lnTo>
                    <a:lnTo>
                      <a:pt x="734" y="1225"/>
                    </a:lnTo>
                    <a:lnTo>
                      <a:pt x="709" y="1186"/>
                    </a:lnTo>
                    <a:lnTo>
                      <a:pt x="695" y="1161"/>
                    </a:lnTo>
                    <a:lnTo>
                      <a:pt x="680" y="1147"/>
                    </a:lnTo>
                    <a:lnTo>
                      <a:pt x="675" y="1132"/>
                    </a:lnTo>
                    <a:lnTo>
                      <a:pt x="680" y="1118"/>
                    </a:lnTo>
                    <a:lnTo>
                      <a:pt x="675" y="1113"/>
                    </a:lnTo>
                    <a:lnTo>
                      <a:pt x="661" y="1098"/>
                    </a:lnTo>
                    <a:lnTo>
                      <a:pt x="641" y="1079"/>
                    </a:lnTo>
                    <a:lnTo>
                      <a:pt x="627" y="1064"/>
                    </a:lnTo>
                    <a:lnTo>
                      <a:pt x="607" y="1045"/>
                    </a:lnTo>
                    <a:lnTo>
                      <a:pt x="588" y="1025"/>
                    </a:lnTo>
                    <a:lnTo>
                      <a:pt x="573" y="1001"/>
                    </a:lnTo>
                    <a:lnTo>
                      <a:pt x="568" y="977"/>
                    </a:lnTo>
                    <a:lnTo>
                      <a:pt x="564" y="967"/>
                    </a:lnTo>
                    <a:lnTo>
                      <a:pt x="564" y="952"/>
                    </a:lnTo>
                    <a:lnTo>
                      <a:pt x="559" y="923"/>
                    </a:lnTo>
                    <a:lnTo>
                      <a:pt x="559" y="875"/>
                    </a:lnTo>
                    <a:lnTo>
                      <a:pt x="564" y="855"/>
                    </a:lnTo>
                    <a:lnTo>
                      <a:pt x="573" y="836"/>
                    </a:lnTo>
                    <a:lnTo>
                      <a:pt x="573" y="826"/>
                    </a:lnTo>
                    <a:lnTo>
                      <a:pt x="573" y="821"/>
                    </a:lnTo>
                    <a:lnTo>
                      <a:pt x="568" y="807"/>
                    </a:lnTo>
                    <a:lnTo>
                      <a:pt x="564" y="797"/>
                    </a:lnTo>
                    <a:lnTo>
                      <a:pt x="559" y="792"/>
                    </a:lnTo>
                    <a:lnTo>
                      <a:pt x="549" y="773"/>
                    </a:lnTo>
                    <a:lnTo>
                      <a:pt x="520" y="739"/>
                    </a:lnTo>
                    <a:lnTo>
                      <a:pt x="505" y="714"/>
                    </a:lnTo>
                    <a:lnTo>
                      <a:pt x="486" y="705"/>
                    </a:lnTo>
                    <a:lnTo>
                      <a:pt x="466" y="690"/>
                    </a:lnTo>
                    <a:lnTo>
                      <a:pt x="447" y="666"/>
                    </a:lnTo>
                    <a:lnTo>
                      <a:pt x="442" y="646"/>
                    </a:lnTo>
                    <a:lnTo>
                      <a:pt x="442" y="632"/>
                    </a:lnTo>
                    <a:lnTo>
                      <a:pt x="437" y="612"/>
                    </a:lnTo>
                    <a:lnTo>
                      <a:pt x="418" y="578"/>
                    </a:lnTo>
                    <a:lnTo>
                      <a:pt x="393" y="544"/>
                    </a:lnTo>
                    <a:lnTo>
                      <a:pt x="379" y="520"/>
                    </a:lnTo>
                    <a:lnTo>
                      <a:pt x="374" y="505"/>
                    </a:lnTo>
                    <a:lnTo>
                      <a:pt x="374" y="486"/>
                    </a:lnTo>
                    <a:lnTo>
                      <a:pt x="369" y="476"/>
                    </a:lnTo>
                    <a:lnTo>
                      <a:pt x="355" y="476"/>
                    </a:lnTo>
                    <a:lnTo>
                      <a:pt x="335" y="481"/>
                    </a:lnTo>
                    <a:lnTo>
                      <a:pt x="325" y="486"/>
                    </a:lnTo>
                    <a:lnTo>
                      <a:pt x="316" y="496"/>
                    </a:lnTo>
                    <a:lnTo>
                      <a:pt x="301" y="500"/>
                    </a:lnTo>
                    <a:lnTo>
                      <a:pt x="291" y="496"/>
                    </a:lnTo>
                    <a:lnTo>
                      <a:pt x="277" y="491"/>
                    </a:lnTo>
                    <a:lnTo>
                      <a:pt x="267" y="486"/>
                    </a:lnTo>
                    <a:lnTo>
                      <a:pt x="252" y="491"/>
                    </a:lnTo>
                    <a:lnTo>
                      <a:pt x="214" y="491"/>
                    </a:lnTo>
                    <a:lnTo>
                      <a:pt x="194" y="481"/>
                    </a:lnTo>
                    <a:lnTo>
                      <a:pt x="175" y="471"/>
                    </a:lnTo>
                    <a:lnTo>
                      <a:pt x="150" y="457"/>
                    </a:lnTo>
                    <a:lnTo>
                      <a:pt x="150" y="447"/>
                    </a:lnTo>
                    <a:lnTo>
                      <a:pt x="155" y="447"/>
                    </a:lnTo>
                    <a:lnTo>
                      <a:pt x="165" y="437"/>
                    </a:lnTo>
                    <a:lnTo>
                      <a:pt x="175" y="423"/>
                    </a:lnTo>
                    <a:lnTo>
                      <a:pt x="189" y="408"/>
                    </a:lnTo>
                    <a:lnTo>
                      <a:pt x="180" y="398"/>
                    </a:lnTo>
                    <a:lnTo>
                      <a:pt x="165" y="384"/>
                    </a:lnTo>
                    <a:lnTo>
                      <a:pt x="155" y="379"/>
                    </a:lnTo>
                    <a:lnTo>
                      <a:pt x="150" y="379"/>
                    </a:lnTo>
                    <a:lnTo>
                      <a:pt x="141" y="389"/>
                    </a:lnTo>
                    <a:lnTo>
                      <a:pt x="141" y="408"/>
                    </a:lnTo>
                    <a:lnTo>
                      <a:pt x="116" y="408"/>
                    </a:lnTo>
                    <a:lnTo>
                      <a:pt x="107" y="423"/>
                    </a:lnTo>
                    <a:lnTo>
                      <a:pt x="102" y="437"/>
                    </a:lnTo>
                    <a:lnTo>
                      <a:pt x="92" y="432"/>
                    </a:lnTo>
                    <a:lnTo>
                      <a:pt x="77" y="423"/>
                    </a:lnTo>
                    <a:lnTo>
                      <a:pt x="73" y="418"/>
                    </a:lnTo>
                    <a:lnTo>
                      <a:pt x="73" y="408"/>
                    </a:lnTo>
                    <a:lnTo>
                      <a:pt x="68" y="403"/>
                    </a:lnTo>
                    <a:lnTo>
                      <a:pt x="63" y="384"/>
                    </a:lnTo>
                    <a:lnTo>
                      <a:pt x="58" y="379"/>
                    </a:lnTo>
                    <a:lnTo>
                      <a:pt x="39" y="359"/>
                    </a:lnTo>
                    <a:lnTo>
                      <a:pt x="19" y="340"/>
                    </a:lnTo>
                    <a:lnTo>
                      <a:pt x="0" y="325"/>
                    </a:lnTo>
                    <a:lnTo>
                      <a:pt x="9" y="316"/>
                    </a:lnTo>
                    <a:lnTo>
                      <a:pt x="14" y="306"/>
                    </a:lnTo>
                    <a:lnTo>
                      <a:pt x="14" y="282"/>
                    </a:lnTo>
                    <a:lnTo>
                      <a:pt x="19" y="267"/>
                    </a:lnTo>
                    <a:lnTo>
                      <a:pt x="34" y="262"/>
                    </a:lnTo>
                    <a:lnTo>
                      <a:pt x="53" y="262"/>
                    </a:lnTo>
                    <a:lnTo>
                      <a:pt x="63" y="267"/>
                    </a:lnTo>
                    <a:lnTo>
                      <a:pt x="68" y="291"/>
                    </a:lnTo>
                    <a:lnTo>
                      <a:pt x="77" y="301"/>
                    </a:lnTo>
                    <a:lnTo>
                      <a:pt x="102" y="306"/>
                    </a:lnTo>
                    <a:lnTo>
                      <a:pt x="111" y="306"/>
                    </a:lnTo>
                    <a:lnTo>
                      <a:pt x="121" y="296"/>
                    </a:lnTo>
                    <a:lnTo>
                      <a:pt x="121" y="282"/>
                    </a:lnTo>
                    <a:lnTo>
                      <a:pt x="131" y="272"/>
                    </a:lnTo>
                    <a:lnTo>
                      <a:pt x="150" y="272"/>
                    </a:lnTo>
                    <a:lnTo>
                      <a:pt x="165" y="277"/>
                    </a:lnTo>
                    <a:lnTo>
                      <a:pt x="175" y="296"/>
                    </a:lnTo>
                    <a:lnTo>
                      <a:pt x="189" y="306"/>
                    </a:lnTo>
                    <a:lnTo>
                      <a:pt x="204" y="306"/>
                    </a:lnTo>
                    <a:lnTo>
                      <a:pt x="209" y="301"/>
                    </a:lnTo>
                    <a:lnTo>
                      <a:pt x="214" y="282"/>
                    </a:lnTo>
                    <a:lnTo>
                      <a:pt x="204" y="262"/>
                    </a:lnTo>
                    <a:lnTo>
                      <a:pt x="204" y="218"/>
                    </a:lnTo>
                    <a:lnTo>
                      <a:pt x="209" y="204"/>
                    </a:lnTo>
                    <a:lnTo>
                      <a:pt x="218" y="199"/>
                    </a:lnTo>
                    <a:lnTo>
                      <a:pt x="238" y="223"/>
                    </a:lnTo>
                    <a:lnTo>
                      <a:pt x="257" y="238"/>
                    </a:lnTo>
                    <a:lnTo>
                      <a:pt x="272" y="252"/>
                    </a:lnTo>
                    <a:lnTo>
                      <a:pt x="286" y="272"/>
                    </a:lnTo>
                    <a:lnTo>
                      <a:pt x="296" y="287"/>
                    </a:lnTo>
                    <a:lnTo>
                      <a:pt x="301" y="306"/>
                    </a:lnTo>
                    <a:lnTo>
                      <a:pt x="306" y="335"/>
                    </a:lnTo>
                    <a:lnTo>
                      <a:pt x="320" y="359"/>
                    </a:lnTo>
                    <a:lnTo>
                      <a:pt x="335" y="384"/>
                    </a:lnTo>
                    <a:lnTo>
                      <a:pt x="345" y="389"/>
                    </a:lnTo>
                    <a:lnTo>
                      <a:pt x="359" y="389"/>
                    </a:lnTo>
                    <a:lnTo>
                      <a:pt x="374" y="393"/>
                    </a:lnTo>
                    <a:lnTo>
                      <a:pt x="389" y="398"/>
                    </a:lnTo>
                    <a:lnTo>
                      <a:pt x="408" y="403"/>
                    </a:lnTo>
                    <a:lnTo>
                      <a:pt x="418" y="413"/>
                    </a:lnTo>
                    <a:lnTo>
                      <a:pt x="427" y="442"/>
                    </a:lnTo>
                    <a:lnTo>
                      <a:pt x="432" y="457"/>
                    </a:lnTo>
                    <a:lnTo>
                      <a:pt x="437" y="481"/>
                    </a:lnTo>
                    <a:lnTo>
                      <a:pt x="442" y="500"/>
                    </a:lnTo>
                    <a:lnTo>
                      <a:pt x="461" y="530"/>
                    </a:lnTo>
                    <a:lnTo>
                      <a:pt x="466" y="559"/>
                    </a:lnTo>
                    <a:lnTo>
                      <a:pt x="481" y="583"/>
                    </a:lnTo>
                    <a:lnTo>
                      <a:pt x="500" y="602"/>
                    </a:lnTo>
                    <a:lnTo>
                      <a:pt x="520" y="617"/>
                    </a:lnTo>
                    <a:lnTo>
                      <a:pt x="534" y="627"/>
                    </a:lnTo>
                    <a:lnTo>
                      <a:pt x="549" y="632"/>
                    </a:lnTo>
                    <a:lnTo>
                      <a:pt x="568" y="627"/>
                    </a:lnTo>
                    <a:lnTo>
                      <a:pt x="583" y="612"/>
                    </a:lnTo>
                    <a:lnTo>
                      <a:pt x="588" y="602"/>
                    </a:lnTo>
                    <a:lnTo>
                      <a:pt x="602" y="598"/>
                    </a:lnTo>
                    <a:lnTo>
                      <a:pt x="612" y="588"/>
                    </a:lnTo>
                    <a:lnTo>
                      <a:pt x="627" y="578"/>
                    </a:lnTo>
                    <a:lnTo>
                      <a:pt x="632" y="593"/>
                    </a:lnTo>
                    <a:lnTo>
                      <a:pt x="636" y="612"/>
                    </a:lnTo>
                    <a:lnTo>
                      <a:pt x="632" y="622"/>
                    </a:lnTo>
                    <a:lnTo>
                      <a:pt x="632" y="627"/>
                    </a:lnTo>
                    <a:lnTo>
                      <a:pt x="622" y="637"/>
                    </a:lnTo>
                    <a:lnTo>
                      <a:pt x="641" y="641"/>
                    </a:lnTo>
                    <a:lnTo>
                      <a:pt x="656" y="641"/>
                    </a:lnTo>
                    <a:lnTo>
                      <a:pt x="666" y="637"/>
                    </a:lnTo>
                    <a:lnTo>
                      <a:pt x="671" y="637"/>
                    </a:lnTo>
                    <a:lnTo>
                      <a:pt x="671" y="588"/>
                    </a:lnTo>
                    <a:lnTo>
                      <a:pt x="675" y="578"/>
                    </a:lnTo>
                    <a:lnTo>
                      <a:pt x="685" y="568"/>
                    </a:lnTo>
                    <a:lnTo>
                      <a:pt x="700" y="559"/>
                    </a:lnTo>
                    <a:lnTo>
                      <a:pt x="705" y="554"/>
                    </a:lnTo>
                    <a:lnTo>
                      <a:pt x="700" y="549"/>
                    </a:lnTo>
                    <a:lnTo>
                      <a:pt x="690" y="544"/>
                    </a:lnTo>
                    <a:lnTo>
                      <a:pt x="680" y="520"/>
                    </a:lnTo>
                    <a:lnTo>
                      <a:pt x="700" y="520"/>
                    </a:lnTo>
                    <a:lnTo>
                      <a:pt x="724" y="510"/>
                    </a:lnTo>
                    <a:lnTo>
                      <a:pt x="734" y="500"/>
                    </a:lnTo>
                    <a:lnTo>
                      <a:pt x="743" y="491"/>
                    </a:lnTo>
                    <a:lnTo>
                      <a:pt x="782" y="491"/>
                    </a:lnTo>
                    <a:lnTo>
                      <a:pt x="792" y="486"/>
                    </a:lnTo>
                    <a:lnTo>
                      <a:pt x="807" y="481"/>
                    </a:lnTo>
                    <a:lnTo>
                      <a:pt x="816" y="481"/>
                    </a:lnTo>
                    <a:lnTo>
                      <a:pt x="821" y="491"/>
                    </a:lnTo>
                    <a:lnTo>
                      <a:pt x="826" y="491"/>
                    </a:lnTo>
                    <a:lnTo>
                      <a:pt x="836" y="491"/>
                    </a:lnTo>
                    <a:lnTo>
                      <a:pt x="841" y="491"/>
                    </a:lnTo>
                    <a:lnTo>
                      <a:pt x="865" y="481"/>
                    </a:lnTo>
                    <a:lnTo>
                      <a:pt x="870" y="476"/>
                    </a:lnTo>
                    <a:lnTo>
                      <a:pt x="880" y="471"/>
                    </a:lnTo>
                    <a:lnTo>
                      <a:pt x="880" y="462"/>
                    </a:lnTo>
                    <a:lnTo>
                      <a:pt x="884" y="447"/>
                    </a:lnTo>
                    <a:lnTo>
                      <a:pt x="899" y="432"/>
                    </a:lnTo>
                    <a:lnTo>
                      <a:pt x="914" y="423"/>
                    </a:lnTo>
                    <a:lnTo>
                      <a:pt x="928" y="413"/>
                    </a:lnTo>
                    <a:lnTo>
                      <a:pt x="948" y="393"/>
                    </a:lnTo>
                    <a:lnTo>
                      <a:pt x="972" y="359"/>
                    </a:lnTo>
                    <a:lnTo>
                      <a:pt x="991" y="330"/>
                    </a:lnTo>
                    <a:lnTo>
                      <a:pt x="1001" y="306"/>
                    </a:lnTo>
                    <a:lnTo>
                      <a:pt x="1011" y="291"/>
                    </a:lnTo>
                    <a:lnTo>
                      <a:pt x="1016" y="277"/>
                    </a:lnTo>
                    <a:lnTo>
                      <a:pt x="1011" y="267"/>
                    </a:lnTo>
                    <a:lnTo>
                      <a:pt x="1001" y="262"/>
                    </a:lnTo>
                    <a:lnTo>
                      <a:pt x="996" y="252"/>
                    </a:lnTo>
                    <a:lnTo>
                      <a:pt x="1006" y="248"/>
                    </a:lnTo>
                    <a:lnTo>
                      <a:pt x="1011" y="243"/>
                    </a:lnTo>
                    <a:lnTo>
                      <a:pt x="1006" y="228"/>
                    </a:lnTo>
                    <a:lnTo>
                      <a:pt x="991" y="223"/>
                    </a:lnTo>
                    <a:lnTo>
                      <a:pt x="982" y="223"/>
                    </a:lnTo>
                    <a:lnTo>
                      <a:pt x="967" y="238"/>
                    </a:lnTo>
                    <a:lnTo>
                      <a:pt x="957" y="257"/>
                    </a:lnTo>
                    <a:lnTo>
                      <a:pt x="938" y="248"/>
                    </a:lnTo>
                    <a:lnTo>
                      <a:pt x="918" y="243"/>
                    </a:lnTo>
                    <a:lnTo>
                      <a:pt x="904" y="248"/>
                    </a:lnTo>
                    <a:lnTo>
                      <a:pt x="889" y="252"/>
                    </a:lnTo>
                    <a:lnTo>
                      <a:pt x="884" y="262"/>
                    </a:lnTo>
                    <a:lnTo>
                      <a:pt x="875" y="277"/>
                    </a:lnTo>
                    <a:lnTo>
                      <a:pt x="870" y="282"/>
                    </a:lnTo>
                    <a:lnTo>
                      <a:pt x="855" y="272"/>
                    </a:lnTo>
                    <a:lnTo>
                      <a:pt x="850" y="257"/>
                    </a:lnTo>
                    <a:lnTo>
                      <a:pt x="841" y="248"/>
                    </a:lnTo>
                    <a:lnTo>
                      <a:pt x="841" y="243"/>
                    </a:lnTo>
                    <a:lnTo>
                      <a:pt x="850" y="228"/>
                    </a:lnTo>
                    <a:lnTo>
                      <a:pt x="855" y="209"/>
                    </a:lnTo>
                    <a:lnTo>
                      <a:pt x="855" y="175"/>
                    </a:lnTo>
                    <a:lnTo>
                      <a:pt x="865" y="160"/>
                    </a:lnTo>
                    <a:lnTo>
                      <a:pt x="870" y="146"/>
                    </a:lnTo>
                    <a:lnTo>
                      <a:pt x="870" y="131"/>
                    </a:lnTo>
                    <a:lnTo>
                      <a:pt x="880" y="112"/>
                    </a:lnTo>
                    <a:lnTo>
                      <a:pt x="889" y="97"/>
                    </a:lnTo>
                    <a:lnTo>
                      <a:pt x="909" y="87"/>
                    </a:lnTo>
                    <a:lnTo>
                      <a:pt x="928" y="82"/>
                    </a:lnTo>
                    <a:lnTo>
                      <a:pt x="948" y="82"/>
                    </a:lnTo>
                    <a:lnTo>
                      <a:pt x="986" y="92"/>
                    </a:lnTo>
                    <a:lnTo>
                      <a:pt x="1016" y="92"/>
                    </a:lnTo>
                    <a:lnTo>
                      <a:pt x="1016" y="77"/>
                    </a:lnTo>
                    <a:lnTo>
                      <a:pt x="1030" y="63"/>
                    </a:lnTo>
                    <a:lnTo>
                      <a:pt x="1050" y="58"/>
                    </a:lnTo>
                    <a:lnTo>
                      <a:pt x="1064" y="68"/>
                    </a:lnTo>
                    <a:lnTo>
                      <a:pt x="1079" y="97"/>
                    </a:lnTo>
                    <a:lnTo>
                      <a:pt x="1093" y="112"/>
                    </a:lnTo>
                    <a:lnTo>
                      <a:pt x="1118" y="126"/>
                    </a:lnTo>
                    <a:lnTo>
                      <a:pt x="1137" y="126"/>
                    </a:lnTo>
                    <a:lnTo>
                      <a:pt x="1161" y="112"/>
                    </a:lnTo>
                    <a:lnTo>
                      <a:pt x="1181" y="102"/>
                    </a:lnTo>
                    <a:lnTo>
                      <a:pt x="1181" y="82"/>
                    </a:lnTo>
                    <a:lnTo>
                      <a:pt x="1166" y="68"/>
                    </a:lnTo>
                    <a:lnTo>
                      <a:pt x="1147" y="39"/>
                    </a:lnTo>
                    <a:lnTo>
                      <a:pt x="1152" y="34"/>
                    </a:lnTo>
                    <a:lnTo>
                      <a:pt x="1161" y="24"/>
                    </a:lnTo>
                    <a:lnTo>
                      <a:pt x="1166" y="19"/>
                    </a:lnTo>
                    <a:lnTo>
                      <a:pt x="1171" y="9"/>
                    </a:lnTo>
                    <a:lnTo>
                      <a:pt x="1191" y="0"/>
                    </a:lnTo>
                    <a:lnTo>
                      <a:pt x="1205" y="0"/>
                    </a:lnTo>
                    <a:lnTo>
                      <a:pt x="1215" y="9"/>
                    </a:lnTo>
                    <a:lnTo>
                      <a:pt x="1230" y="24"/>
                    </a:lnTo>
                    <a:lnTo>
                      <a:pt x="1244" y="48"/>
                    </a:lnTo>
                    <a:lnTo>
                      <a:pt x="1230" y="63"/>
                    </a:lnTo>
                    <a:lnTo>
                      <a:pt x="1215" y="82"/>
                    </a:lnTo>
                    <a:lnTo>
                      <a:pt x="1215" y="102"/>
                    </a:lnTo>
                    <a:lnTo>
                      <a:pt x="1230" y="107"/>
                    </a:lnTo>
                    <a:lnTo>
                      <a:pt x="1264" y="107"/>
                    </a:lnTo>
                    <a:lnTo>
                      <a:pt x="1268" y="131"/>
                    </a:lnTo>
                    <a:lnTo>
                      <a:pt x="1288" y="146"/>
                    </a:lnTo>
                    <a:lnTo>
                      <a:pt x="1307" y="146"/>
                    </a:lnTo>
                    <a:lnTo>
                      <a:pt x="1312" y="136"/>
                    </a:lnTo>
                    <a:lnTo>
                      <a:pt x="1312" y="121"/>
                    </a:lnTo>
                    <a:lnTo>
                      <a:pt x="1327" y="112"/>
                    </a:lnTo>
                    <a:lnTo>
                      <a:pt x="1346" y="126"/>
                    </a:lnTo>
                    <a:lnTo>
                      <a:pt x="1361" y="150"/>
                    </a:lnTo>
                    <a:lnTo>
                      <a:pt x="1370" y="170"/>
                    </a:lnTo>
                    <a:lnTo>
                      <a:pt x="1385" y="184"/>
                    </a:lnTo>
                    <a:lnTo>
                      <a:pt x="1395" y="189"/>
                    </a:lnTo>
                    <a:lnTo>
                      <a:pt x="1409" y="189"/>
                    </a:lnTo>
                    <a:lnTo>
                      <a:pt x="1419" y="218"/>
                    </a:lnTo>
                    <a:lnTo>
                      <a:pt x="1429" y="243"/>
                    </a:lnTo>
                    <a:lnTo>
                      <a:pt x="1434" y="267"/>
                    </a:lnTo>
                    <a:lnTo>
                      <a:pt x="1443" y="287"/>
                    </a:lnTo>
                    <a:lnTo>
                      <a:pt x="1453" y="287"/>
                    </a:lnTo>
                    <a:lnTo>
                      <a:pt x="1468" y="291"/>
                    </a:lnTo>
                    <a:lnTo>
                      <a:pt x="1487" y="316"/>
                    </a:lnTo>
                    <a:lnTo>
                      <a:pt x="1487" y="335"/>
                    </a:lnTo>
                    <a:lnTo>
                      <a:pt x="1477" y="350"/>
                    </a:lnTo>
                    <a:lnTo>
                      <a:pt x="1458" y="359"/>
                    </a:lnTo>
                    <a:lnTo>
                      <a:pt x="1448" y="379"/>
                    </a:lnTo>
                    <a:lnTo>
                      <a:pt x="1458" y="403"/>
                    </a:lnTo>
                    <a:lnTo>
                      <a:pt x="1458" y="452"/>
                    </a:lnTo>
                    <a:lnTo>
                      <a:pt x="1468" y="476"/>
                    </a:lnTo>
                    <a:lnTo>
                      <a:pt x="1463" y="496"/>
                    </a:lnTo>
                    <a:lnTo>
                      <a:pt x="1468" y="515"/>
                    </a:lnTo>
                    <a:lnTo>
                      <a:pt x="1477" y="539"/>
                    </a:lnTo>
                    <a:lnTo>
                      <a:pt x="1477" y="549"/>
                    </a:lnTo>
                    <a:lnTo>
                      <a:pt x="1482" y="568"/>
                    </a:lnTo>
                    <a:lnTo>
                      <a:pt x="1487" y="593"/>
                    </a:lnTo>
                    <a:lnTo>
                      <a:pt x="1497" y="622"/>
                    </a:lnTo>
                    <a:lnTo>
                      <a:pt x="1516" y="656"/>
                    </a:lnTo>
                    <a:lnTo>
                      <a:pt x="1531" y="656"/>
                    </a:lnTo>
                    <a:lnTo>
                      <a:pt x="1555" y="651"/>
                    </a:lnTo>
                    <a:lnTo>
                      <a:pt x="1609" y="637"/>
                    </a:lnTo>
                    <a:lnTo>
                      <a:pt x="1633" y="632"/>
                    </a:lnTo>
                    <a:lnTo>
                      <a:pt x="1648" y="637"/>
                    </a:lnTo>
                    <a:lnTo>
                      <a:pt x="1652" y="641"/>
                    </a:lnTo>
                    <a:lnTo>
                      <a:pt x="1662" y="656"/>
                    </a:lnTo>
                    <a:lnTo>
                      <a:pt x="1667" y="671"/>
                    </a:lnTo>
                    <a:lnTo>
                      <a:pt x="1657" y="680"/>
                    </a:lnTo>
                    <a:lnTo>
                      <a:pt x="1648" y="680"/>
                    </a:lnTo>
                    <a:lnTo>
                      <a:pt x="1628" y="675"/>
                    </a:lnTo>
                    <a:lnTo>
                      <a:pt x="1604" y="671"/>
                    </a:lnTo>
                    <a:lnTo>
                      <a:pt x="1565" y="680"/>
                    </a:lnTo>
                    <a:lnTo>
                      <a:pt x="1555" y="685"/>
                    </a:lnTo>
                    <a:lnTo>
                      <a:pt x="1545" y="734"/>
                    </a:lnTo>
                    <a:lnTo>
                      <a:pt x="1545" y="816"/>
                    </a:lnTo>
                    <a:close/>
                    <a:moveTo>
                      <a:pt x="1142" y="1657"/>
                    </a:moveTo>
                    <a:lnTo>
                      <a:pt x="1142" y="1648"/>
                    </a:lnTo>
                    <a:lnTo>
                      <a:pt x="1147" y="1643"/>
                    </a:lnTo>
                    <a:lnTo>
                      <a:pt x="1147" y="1638"/>
                    </a:lnTo>
                    <a:lnTo>
                      <a:pt x="1152" y="1638"/>
                    </a:lnTo>
                    <a:lnTo>
                      <a:pt x="1147" y="1648"/>
                    </a:lnTo>
                    <a:lnTo>
                      <a:pt x="1147" y="1652"/>
                    </a:lnTo>
                    <a:lnTo>
                      <a:pt x="1142" y="1657"/>
                    </a:lnTo>
                    <a:close/>
                    <a:moveTo>
                      <a:pt x="1254" y="1570"/>
                    </a:moveTo>
                    <a:lnTo>
                      <a:pt x="1254" y="1555"/>
                    </a:lnTo>
                    <a:lnTo>
                      <a:pt x="1259" y="1550"/>
                    </a:lnTo>
                    <a:lnTo>
                      <a:pt x="1259" y="1565"/>
                    </a:lnTo>
                    <a:lnTo>
                      <a:pt x="1254" y="1570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2A8D47DE-C699-E366-BF02-A663DAD99D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1696" y="5110340"/>
                <a:ext cx="222315" cy="454365"/>
              </a:xfrm>
              <a:custGeom>
                <a:avLst/>
                <a:gdLst>
                  <a:gd name="T0" fmla="*/ 262 w 787"/>
                  <a:gd name="T1" fmla="*/ 676 h 1604"/>
                  <a:gd name="T2" fmla="*/ 223 w 787"/>
                  <a:gd name="T3" fmla="*/ 370 h 1604"/>
                  <a:gd name="T4" fmla="*/ 136 w 787"/>
                  <a:gd name="T5" fmla="*/ 146 h 1604"/>
                  <a:gd name="T6" fmla="*/ 219 w 787"/>
                  <a:gd name="T7" fmla="*/ 63 h 1604"/>
                  <a:gd name="T8" fmla="*/ 306 w 787"/>
                  <a:gd name="T9" fmla="*/ 49 h 1604"/>
                  <a:gd name="T10" fmla="*/ 564 w 787"/>
                  <a:gd name="T11" fmla="*/ 102 h 1604"/>
                  <a:gd name="T12" fmla="*/ 544 w 787"/>
                  <a:gd name="T13" fmla="*/ 302 h 1604"/>
                  <a:gd name="T14" fmla="*/ 583 w 787"/>
                  <a:gd name="T15" fmla="*/ 428 h 1604"/>
                  <a:gd name="T16" fmla="*/ 525 w 787"/>
                  <a:gd name="T17" fmla="*/ 535 h 1604"/>
                  <a:gd name="T18" fmla="*/ 539 w 787"/>
                  <a:gd name="T19" fmla="*/ 642 h 1604"/>
                  <a:gd name="T20" fmla="*/ 641 w 787"/>
                  <a:gd name="T21" fmla="*/ 671 h 1604"/>
                  <a:gd name="T22" fmla="*/ 739 w 787"/>
                  <a:gd name="T23" fmla="*/ 797 h 1604"/>
                  <a:gd name="T24" fmla="*/ 753 w 787"/>
                  <a:gd name="T25" fmla="*/ 904 h 1604"/>
                  <a:gd name="T26" fmla="*/ 744 w 787"/>
                  <a:gd name="T27" fmla="*/ 1099 h 1604"/>
                  <a:gd name="T28" fmla="*/ 685 w 787"/>
                  <a:gd name="T29" fmla="*/ 1225 h 1604"/>
                  <a:gd name="T30" fmla="*/ 641 w 787"/>
                  <a:gd name="T31" fmla="*/ 1157 h 1604"/>
                  <a:gd name="T32" fmla="*/ 598 w 787"/>
                  <a:gd name="T33" fmla="*/ 1206 h 1604"/>
                  <a:gd name="T34" fmla="*/ 637 w 787"/>
                  <a:gd name="T35" fmla="*/ 1264 h 1604"/>
                  <a:gd name="T36" fmla="*/ 666 w 787"/>
                  <a:gd name="T37" fmla="*/ 1337 h 1604"/>
                  <a:gd name="T38" fmla="*/ 700 w 787"/>
                  <a:gd name="T39" fmla="*/ 1415 h 1604"/>
                  <a:gd name="T40" fmla="*/ 661 w 787"/>
                  <a:gd name="T41" fmla="*/ 1415 h 1604"/>
                  <a:gd name="T42" fmla="*/ 622 w 787"/>
                  <a:gd name="T43" fmla="*/ 1449 h 1604"/>
                  <a:gd name="T44" fmla="*/ 593 w 787"/>
                  <a:gd name="T45" fmla="*/ 1449 h 1604"/>
                  <a:gd name="T46" fmla="*/ 573 w 787"/>
                  <a:gd name="T47" fmla="*/ 1459 h 1604"/>
                  <a:gd name="T48" fmla="*/ 539 w 787"/>
                  <a:gd name="T49" fmla="*/ 1468 h 1604"/>
                  <a:gd name="T50" fmla="*/ 505 w 787"/>
                  <a:gd name="T51" fmla="*/ 1507 h 1604"/>
                  <a:gd name="T52" fmla="*/ 447 w 787"/>
                  <a:gd name="T53" fmla="*/ 1566 h 1604"/>
                  <a:gd name="T54" fmla="*/ 418 w 787"/>
                  <a:gd name="T55" fmla="*/ 1575 h 1604"/>
                  <a:gd name="T56" fmla="*/ 466 w 787"/>
                  <a:gd name="T57" fmla="*/ 1541 h 1604"/>
                  <a:gd name="T58" fmla="*/ 462 w 787"/>
                  <a:gd name="T59" fmla="*/ 1497 h 1604"/>
                  <a:gd name="T60" fmla="*/ 432 w 787"/>
                  <a:gd name="T61" fmla="*/ 1473 h 1604"/>
                  <a:gd name="T62" fmla="*/ 389 w 787"/>
                  <a:gd name="T63" fmla="*/ 1546 h 1604"/>
                  <a:gd name="T64" fmla="*/ 403 w 787"/>
                  <a:gd name="T65" fmla="*/ 1478 h 1604"/>
                  <a:gd name="T66" fmla="*/ 379 w 787"/>
                  <a:gd name="T67" fmla="*/ 1507 h 1604"/>
                  <a:gd name="T68" fmla="*/ 355 w 787"/>
                  <a:gd name="T69" fmla="*/ 1522 h 1604"/>
                  <a:gd name="T70" fmla="*/ 340 w 787"/>
                  <a:gd name="T71" fmla="*/ 1561 h 1604"/>
                  <a:gd name="T72" fmla="*/ 326 w 787"/>
                  <a:gd name="T73" fmla="*/ 1493 h 1604"/>
                  <a:gd name="T74" fmla="*/ 291 w 787"/>
                  <a:gd name="T75" fmla="*/ 1483 h 1604"/>
                  <a:gd name="T76" fmla="*/ 257 w 787"/>
                  <a:gd name="T77" fmla="*/ 1468 h 1604"/>
                  <a:gd name="T78" fmla="*/ 219 w 787"/>
                  <a:gd name="T79" fmla="*/ 1444 h 1604"/>
                  <a:gd name="T80" fmla="*/ 189 w 787"/>
                  <a:gd name="T81" fmla="*/ 1517 h 1604"/>
                  <a:gd name="T82" fmla="*/ 180 w 787"/>
                  <a:gd name="T83" fmla="*/ 1444 h 1604"/>
                  <a:gd name="T84" fmla="*/ 151 w 787"/>
                  <a:gd name="T85" fmla="*/ 1473 h 1604"/>
                  <a:gd name="T86" fmla="*/ 136 w 787"/>
                  <a:gd name="T87" fmla="*/ 1449 h 1604"/>
                  <a:gd name="T88" fmla="*/ 92 w 787"/>
                  <a:gd name="T89" fmla="*/ 1497 h 1604"/>
                  <a:gd name="T90" fmla="*/ 112 w 787"/>
                  <a:gd name="T91" fmla="*/ 1434 h 1604"/>
                  <a:gd name="T92" fmla="*/ 53 w 787"/>
                  <a:gd name="T93" fmla="*/ 1284 h 1604"/>
                  <a:gd name="T94" fmla="*/ 114 w 787"/>
                  <a:gd name="T95" fmla="*/ 1206 h 1604"/>
                  <a:gd name="T96" fmla="*/ 97 w 787"/>
                  <a:gd name="T97" fmla="*/ 1109 h 1604"/>
                  <a:gd name="T98" fmla="*/ 316 w 787"/>
                  <a:gd name="T99" fmla="*/ 1084 h 1604"/>
                  <a:gd name="T100" fmla="*/ 311 w 787"/>
                  <a:gd name="T101" fmla="*/ 700 h 1604"/>
                  <a:gd name="T102" fmla="*/ 705 w 787"/>
                  <a:gd name="T103" fmla="*/ 1488 h 1604"/>
                  <a:gd name="T104" fmla="*/ 661 w 787"/>
                  <a:gd name="T105" fmla="*/ 1502 h 1604"/>
                  <a:gd name="T106" fmla="*/ 428 w 787"/>
                  <a:gd name="T107" fmla="*/ 1493 h 1604"/>
                  <a:gd name="T108" fmla="*/ 564 w 787"/>
                  <a:gd name="T109" fmla="*/ 1502 h 1604"/>
                  <a:gd name="T110" fmla="*/ 549 w 787"/>
                  <a:gd name="T111" fmla="*/ 1493 h 1604"/>
                  <a:gd name="T112" fmla="*/ 690 w 787"/>
                  <a:gd name="T113" fmla="*/ 1429 h 1604"/>
                  <a:gd name="T114" fmla="*/ 398 w 787"/>
                  <a:gd name="T115" fmla="*/ 1566 h 1604"/>
                  <a:gd name="T116" fmla="*/ 408 w 787"/>
                  <a:gd name="T117" fmla="*/ 1566 h 1604"/>
                  <a:gd name="T118" fmla="*/ 646 w 787"/>
                  <a:gd name="T119" fmla="*/ 1434 h 1604"/>
                  <a:gd name="T120" fmla="*/ 646 w 787"/>
                  <a:gd name="T121" fmla="*/ 1483 h 1604"/>
                  <a:gd name="T122" fmla="*/ 219 w 787"/>
                  <a:gd name="T123" fmla="*/ 1473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7" h="1604">
                    <a:moveTo>
                      <a:pt x="398" y="700"/>
                    </a:moveTo>
                    <a:lnTo>
                      <a:pt x="403" y="700"/>
                    </a:lnTo>
                    <a:lnTo>
                      <a:pt x="413" y="691"/>
                    </a:lnTo>
                    <a:lnTo>
                      <a:pt x="408" y="676"/>
                    </a:lnTo>
                    <a:lnTo>
                      <a:pt x="397" y="660"/>
                    </a:lnTo>
                    <a:lnTo>
                      <a:pt x="394" y="657"/>
                    </a:lnTo>
                    <a:lnTo>
                      <a:pt x="389" y="657"/>
                    </a:lnTo>
                    <a:lnTo>
                      <a:pt x="389" y="655"/>
                    </a:lnTo>
                    <a:lnTo>
                      <a:pt x="379" y="652"/>
                    </a:lnTo>
                    <a:lnTo>
                      <a:pt x="355" y="657"/>
                    </a:lnTo>
                    <a:lnTo>
                      <a:pt x="301" y="671"/>
                    </a:lnTo>
                    <a:lnTo>
                      <a:pt x="277" y="676"/>
                    </a:lnTo>
                    <a:lnTo>
                      <a:pt x="262" y="676"/>
                    </a:lnTo>
                    <a:lnTo>
                      <a:pt x="243" y="642"/>
                    </a:lnTo>
                    <a:lnTo>
                      <a:pt x="233" y="613"/>
                    </a:lnTo>
                    <a:lnTo>
                      <a:pt x="228" y="588"/>
                    </a:lnTo>
                    <a:lnTo>
                      <a:pt x="223" y="569"/>
                    </a:lnTo>
                    <a:lnTo>
                      <a:pt x="223" y="559"/>
                    </a:lnTo>
                    <a:lnTo>
                      <a:pt x="214" y="535"/>
                    </a:lnTo>
                    <a:lnTo>
                      <a:pt x="209" y="516"/>
                    </a:lnTo>
                    <a:lnTo>
                      <a:pt x="214" y="496"/>
                    </a:lnTo>
                    <a:lnTo>
                      <a:pt x="204" y="472"/>
                    </a:lnTo>
                    <a:lnTo>
                      <a:pt x="204" y="423"/>
                    </a:lnTo>
                    <a:lnTo>
                      <a:pt x="194" y="399"/>
                    </a:lnTo>
                    <a:lnTo>
                      <a:pt x="204" y="379"/>
                    </a:lnTo>
                    <a:lnTo>
                      <a:pt x="223" y="370"/>
                    </a:lnTo>
                    <a:lnTo>
                      <a:pt x="233" y="355"/>
                    </a:lnTo>
                    <a:lnTo>
                      <a:pt x="233" y="336"/>
                    </a:lnTo>
                    <a:lnTo>
                      <a:pt x="214" y="311"/>
                    </a:lnTo>
                    <a:lnTo>
                      <a:pt x="199" y="307"/>
                    </a:lnTo>
                    <a:lnTo>
                      <a:pt x="189" y="307"/>
                    </a:lnTo>
                    <a:lnTo>
                      <a:pt x="180" y="287"/>
                    </a:lnTo>
                    <a:lnTo>
                      <a:pt x="175" y="263"/>
                    </a:lnTo>
                    <a:lnTo>
                      <a:pt x="165" y="238"/>
                    </a:lnTo>
                    <a:lnTo>
                      <a:pt x="155" y="209"/>
                    </a:lnTo>
                    <a:lnTo>
                      <a:pt x="151" y="200"/>
                    </a:lnTo>
                    <a:lnTo>
                      <a:pt x="151" y="180"/>
                    </a:lnTo>
                    <a:lnTo>
                      <a:pt x="141" y="151"/>
                    </a:lnTo>
                    <a:lnTo>
                      <a:pt x="136" y="146"/>
                    </a:lnTo>
                    <a:lnTo>
                      <a:pt x="126" y="136"/>
                    </a:lnTo>
                    <a:lnTo>
                      <a:pt x="116" y="117"/>
                    </a:lnTo>
                    <a:lnTo>
                      <a:pt x="112" y="97"/>
                    </a:lnTo>
                    <a:lnTo>
                      <a:pt x="116" y="88"/>
                    </a:lnTo>
                    <a:lnTo>
                      <a:pt x="136" y="68"/>
                    </a:lnTo>
                    <a:lnTo>
                      <a:pt x="165" y="59"/>
                    </a:lnTo>
                    <a:lnTo>
                      <a:pt x="170" y="20"/>
                    </a:lnTo>
                    <a:lnTo>
                      <a:pt x="185" y="15"/>
                    </a:lnTo>
                    <a:lnTo>
                      <a:pt x="194" y="20"/>
                    </a:lnTo>
                    <a:lnTo>
                      <a:pt x="204" y="29"/>
                    </a:lnTo>
                    <a:lnTo>
                      <a:pt x="204" y="44"/>
                    </a:lnTo>
                    <a:lnTo>
                      <a:pt x="209" y="54"/>
                    </a:lnTo>
                    <a:lnTo>
                      <a:pt x="219" y="63"/>
                    </a:lnTo>
                    <a:lnTo>
                      <a:pt x="228" y="63"/>
                    </a:lnTo>
                    <a:lnTo>
                      <a:pt x="233" y="59"/>
                    </a:lnTo>
                    <a:lnTo>
                      <a:pt x="233" y="44"/>
                    </a:lnTo>
                    <a:lnTo>
                      <a:pt x="228" y="34"/>
                    </a:lnTo>
                    <a:lnTo>
                      <a:pt x="223" y="29"/>
                    </a:lnTo>
                    <a:lnTo>
                      <a:pt x="219" y="20"/>
                    </a:lnTo>
                    <a:lnTo>
                      <a:pt x="209" y="15"/>
                    </a:lnTo>
                    <a:lnTo>
                      <a:pt x="209" y="5"/>
                    </a:lnTo>
                    <a:lnTo>
                      <a:pt x="219" y="0"/>
                    </a:lnTo>
                    <a:lnTo>
                      <a:pt x="238" y="10"/>
                    </a:lnTo>
                    <a:lnTo>
                      <a:pt x="262" y="29"/>
                    </a:lnTo>
                    <a:lnTo>
                      <a:pt x="287" y="34"/>
                    </a:lnTo>
                    <a:lnTo>
                      <a:pt x="306" y="49"/>
                    </a:lnTo>
                    <a:lnTo>
                      <a:pt x="355" y="83"/>
                    </a:lnTo>
                    <a:lnTo>
                      <a:pt x="364" y="54"/>
                    </a:lnTo>
                    <a:lnTo>
                      <a:pt x="389" y="54"/>
                    </a:lnTo>
                    <a:lnTo>
                      <a:pt x="394" y="54"/>
                    </a:lnTo>
                    <a:lnTo>
                      <a:pt x="413" y="44"/>
                    </a:lnTo>
                    <a:lnTo>
                      <a:pt x="442" y="29"/>
                    </a:lnTo>
                    <a:lnTo>
                      <a:pt x="462" y="25"/>
                    </a:lnTo>
                    <a:lnTo>
                      <a:pt x="481" y="25"/>
                    </a:lnTo>
                    <a:lnTo>
                      <a:pt x="496" y="34"/>
                    </a:lnTo>
                    <a:lnTo>
                      <a:pt x="525" y="20"/>
                    </a:lnTo>
                    <a:lnTo>
                      <a:pt x="544" y="59"/>
                    </a:lnTo>
                    <a:lnTo>
                      <a:pt x="554" y="78"/>
                    </a:lnTo>
                    <a:lnTo>
                      <a:pt x="564" y="102"/>
                    </a:lnTo>
                    <a:lnTo>
                      <a:pt x="578" y="132"/>
                    </a:lnTo>
                    <a:lnTo>
                      <a:pt x="583" y="156"/>
                    </a:lnTo>
                    <a:lnTo>
                      <a:pt x="583" y="161"/>
                    </a:lnTo>
                    <a:lnTo>
                      <a:pt x="569" y="170"/>
                    </a:lnTo>
                    <a:lnTo>
                      <a:pt x="554" y="180"/>
                    </a:lnTo>
                    <a:lnTo>
                      <a:pt x="515" y="214"/>
                    </a:lnTo>
                    <a:lnTo>
                      <a:pt x="510" y="214"/>
                    </a:lnTo>
                    <a:lnTo>
                      <a:pt x="496" y="229"/>
                    </a:lnTo>
                    <a:lnTo>
                      <a:pt x="501" y="238"/>
                    </a:lnTo>
                    <a:lnTo>
                      <a:pt x="510" y="253"/>
                    </a:lnTo>
                    <a:lnTo>
                      <a:pt x="530" y="277"/>
                    </a:lnTo>
                    <a:lnTo>
                      <a:pt x="539" y="297"/>
                    </a:lnTo>
                    <a:lnTo>
                      <a:pt x="544" y="302"/>
                    </a:lnTo>
                    <a:lnTo>
                      <a:pt x="549" y="311"/>
                    </a:lnTo>
                    <a:lnTo>
                      <a:pt x="564" y="326"/>
                    </a:lnTo>
                    <a:lnTo>
                      <a:pt x="573" y="331"/>
                    </a:lnTo>
                    <a:lnTo>
                      <a:pt x="578" y="331"/>
                    </a:lnTo>
                    <a:lnTo>
                      <a:pt x="578" y="336"/>
                    </a:lnTo>
                    <a:lnTo>
                      <a:pt x="573" y="336"/>
                    </a:lnTo>
                    <a:lnTo>
                      <a:pt x="578" y="370"/>
                    </a:lnTo>
                    <a:lnTo>
                      <a:pt x="578" y="389"/>
                    </a:lnTo>
                    <a:lnTo>
                      <a:pt x="583" y="394"/>
                    </a:lnTo>
                    <a:lnTo>
                      <a:pt x="583" y="399"/>
                    </a:lnTo>
                    <a:lnTo>
                      <a:pt x="588" y="404"/>
                    </a:lnTo>
                    <a:lnTo>
                      <a:pt x="588" y="418"/>
                    </a:lnTo>
                    <a:lnTo>
                      <a:pt x="583" y="428"/>
                    </a:lnTo>
                    <a:lnTo>
                      <a:pt x="569" y="438"/>
                    </a:lnTo>
                    <a:lnTo>
                      <a:pt x="569" y="443"/>
                    </a:lnTo>
                    <a:lnTo>
                      <a:pt x="583" y="467"/>
                    </a:lnTo>
                    <a:lnTo>
                      <a:pt x="588" y="472"/>
                    </a:lnTo>
                    <a:lnTo>
                      <a:pt x="583" y="477"/>
                    </a:lnTo>
                    <a:lnTo>
                      <a:pt x="578" y="477"/>
                    </a:lnTo>
                    <a:lnTo>
                      <a:pt x="573" y="472"/>
                    </a:lnTo>
                    <a:lnTo>
                      <a:pt x="573" y="467"/>
                    </a:lnTo>
                    <a:lnTo>
                      <a:pt x="564" y="472"/>
                    </a:lnTo>
                    <a:lnTo>
                      <a:pt x="525" y="472"/>
                    </a:lnTo>
                    <a:lnTo>
                      <a:pt x="525" y="496"/>
                    </a:lnTo>
                    <a:lnTo>
                      <a:pt x="520" y="520"/>
                    </a:lnTo>
                    <a:lnTo>
                      <a:pt x="525" y="535"/>
                    </a:lnTo>
                    <a:lnTo>
                      <a:pt x="520" y="540"/>
                    </a:lnTo>
                    <a:lnTo>
                      <a:pt x="520" y="554"/>
                    </a:lnTo>
                    <a:lnTo>
                      <a:pt x="510" y="554"/>
                    </a:lnTo>
                    <a:lnTo>
                      <a:pt x="505" y="550"/>
                    </a:lnTo>
                    <a:lnTo>
                      <a:pt x="505" y="564"/>
                    </a:lnTo>
                    <a:lnTo>
                      <a:pt x="510" y="584"/>
                    </a:lnTo>
                    <a:lnTo>
                      <a:pt x="510" y="588"/>
                    </a:lnTo>
                    <a:lnTo>
                      <a:pt x="515" y="593"/>
                    </a:lnTo>
                    <a:lnTo>
                      <a:pt x="520" y="613"/>
                    </a:lnTo>
                    <a:lnTo>
                      <a:pt x="530" y="622"/>
                    </a:lnTo>
                    <a:lnTo>
                      <a:pt x="535" y="632"/>
                    </a:lnTo>
                    <a:lnTo>
                      <a:pt x="535" y="637"/>
                    </a:lnTo>
                    <a:lnTo>
                      <a:pt x="539" y="642"/>
                    </a:lnTo>
                    <a:lnTo>
                      <a:pt x="559" y="627"/>
                    </a:lnTo>
                    <a:lnTo>
                      <a:pt x="573" y="608"/>
                    </a:lnTo>
                    <a:lnTo>
                      <a:pt x="573" y="603"/>
                    </a:lnTo>
                    <a:lnTo>
                      <a:pt x="578" y="598"/>
                    </a:lnTo>
                    <a:lnTo>
                      <a:pt x="583" y="603"/>
                    </a:lnTo>
                    <a:lnTo>
                      <a:pt x="588" y="613"/>
                    </a:lnTo>
                    <a:lnTo>
                      <a:pt x="598" y="622"/>
                    </a:lnTo>
                    <a:lnTo>
                      <a:pt x="603" y="632"/>
                    </a:lnTo>
                    <a:lnTo>
                      <a:pt x="612" y="642"/>
                    </a:lnTo>
                    <a:lnTo>
                      <a:pt x="627" y="661"/>
                    </a:lnTo>
                    <a:lnTo>
                      <a:pt x="632" y="666"/>
                    </a:lnTo>
                    <a:lnTo>
                      <a:pt x="637" y="666"/>
                    </a:lnTo>
                    <a:lnTo>
                      <a:pt x="641" y="671"/>
                    </a:lnTo>
                    <a:lnTo>
                      <a:pt x="646" y="671"/>
                    </a:lnTo>
                    <a:lnTo>
                      <a:pt x="656" y="681"/>
                    </a:lnTo>
                    <a:lnTo>
                      <a:pt x="675" y="686"/>
                    </a:lnTo>
                    <a:lnTo>
                      <a:pt x="690" y="695"/>
                    </a:lnTo>
                    <a:lnTo>
                      <a:pt x="705" y="700"/>
                    </a:lnTo>
                    <a:lnTo>
                      <a:pt x="714" y="705"/>
                    </a:lnTo>
                    <a:lnTo>
                      <a:pt x="724" y="710"/>
                    </a:lnTo>
                    <a:lnTo>
                      <a:pt x="729" y="715"/>
                    </a:lnTo>
                    <a:lnTo>
                      <a:pt x="729" y="725"/>
                    </a:lnTo>
                    <a:lnTo>
                      <a:pt x="734" y="739"/>
                    </a:lnTo>
                    <a:lnTo>
                      <a:pt x="734" y="744"/>
                    </a:lnTo>
                    <a:lnTo>
                      <a:pt x="739" y="754"/>
                    </a:lnTo>
                    <a:lnTo>
                      <a:pt x="739" y="797"/>
                    </a:lnTo>
                    <a:lnTo>
                      <a:pt x="739" y="807"/>
                    </a:lnTo>
                    <a:lnTo>
                      <a:pt x="739" y="812"/>
                    </a:lnTo>
                    <a:lnTo>
                      <a:pt x="734" y="817"/>
                    </a:lnTo>
                    <a:lnTo>
                      <a:pt x="734" y="827"/>
                    </a:lnTo>
                    <a:lnTo>
                      <a:pt x="739" y="846"/>
                    </a:lnTo>
                    <a:lnTo>
                      <a:pt x="739" y="870"/>
                    </a:lnTo>
                    <a:lnTo>
                      <a:pt x="734" y="875"/>
                    </a:lnTo>
                    <a:lnTo>
                      <a:pt x="739" y="880"/>
                    </a:lnTo>
                    <a:lnTo>
                      <a:pt x="734" y="880"/>
                    </a:lnTo>
                    <a:lnTo>
                      <a:pt x="734" y="885"/>
                    </a:lnTo>
                    <a:lnTo>
                      <a:pt x="739" y="885"/>
                    </a:lnTo>
                    <a:lnTo>
                      <a:pt x="744" y="895"/>
                    </a:lnTo>
                    <a:lnTo>
                      <a:pt x="753" y="904"/>
                    </a:lnTo>
                    <a:lnTo>
                      <a:pt x="773" y="914"/>
                    </a:lnTo>
                    <a:lnTo>
                      <a:pt x="782" y="919"/>
                    </a:lnTo>
                    <a:lnTo>
                      <a:pt x="787" y="924"/>
                    </a:lnTo>
                    <a:lnTo>
                      <a:pt x="782" y="943"/>
                    </a:lnTo>
                    <a:lnTo>
                      <a:pt x="773" y="963"/>
                    </a:lnTo>
                    <a:lnTo>
                      <a:pt x="763" y="987"/>
                    </a:lnTo>
                    <a:lnTo>
                      <a:pt x="758" y="997"/>
                    </a:lnTo>
                    <a:lnTo>
                      <a:pt x="758" y="1007"/>
                    </a:lnTo>
                    <a:lnTo>
                      <a:pt x="753" y="1026"/>
                    </a:lnTo>
                    <a:lnTo>
                      <a:pt x="753" y="1045"/>
                    </a:lnTo>
                    <a:lnTo>
                      <a:pt x="748" y="1065"/>
                    </a:lnTo>
                    <a:lnTo>
                      <a:pt x="748" y="1089"/>
                    </a:lnTo>
                    <a:lnTo>
                      <a:pt x="744" y="1099"/>
                    </a:lnTo>
                    <a:lnTo>
                      <a:pt x="748" y="1109"/>
                    </a:lnTo>
                    <a:lnTo>
                      <a:pt x="748" y="1157"/>
                    </a:lnTo>
                    <a:lnTo>
                      <a:pt x="753" y="1162"/>
                    </a:lnTo>
                    <a:lnTo>
                      <a:pt x="753" y="1196"/>
                    </a:lnTo>
                    <a:lnTo>
                      <a:pt x="753" y="1206"/>
                    </a:lnTo>
                    <a:lnTo>
                      <a:pt x="753" y="1216"/>
                    </a:lnTo>
                    <a:lnTo>
                      <a:pt x="748" y="1220"/>
                    </a:lnTo>
                    <a:lnTo>
                      <a:pt x="748" y="1225"/>
                    </a:lnTo>
                    <a:lnTo>
                      <a:pt x="744" y="1225"/>
                    </a:lnTo>
                    <a:lnTo>
                      <a:pt x="734" y="1230"/>
                    </a:lnTo>
                    <a:lnTo>
                      <a:pt x="724" y="1235"/>
                    </a:lnTo>
                    <a:lnTo>
                      <a:pt x="710" y="1235"/>
                    </a:lnTo>
                    <a:lnTo>
                      <a:pt x="685" y="1225"/>
                    </a:lnTo>
                    <a:lnTo>
                      <a:pt x="680" y="1225"/>
                    </a:lnTo>
                    <a:lnTo>
                      <a:pt x="675" y="1220"/>
                    </a:lnTo>
                    <a:lnTo>
                      <a:pt x="671" y="1216"/>
                    </a:lnTo>
                    <a:lnTo>
                      <a:pt x="666" y="1216"/>
                    </a:lnTo>
                    <a:lnTo>
                      <a:pt x="666" y="1206"/>
                    </a:lnTo>
                    <a:lnTo>
                      <a:pt x="661" y="1196"/>
                    </a:lnTo>
                    <a:lnTo>
                      <a:pt x="661" y="1191"/>
                    </a:lnTo>
                    <a:lnTo>
                      <a:pt x="666" y="1181"/>
                    </a:lnTo>
                    <a:lnTo>
                      <a:pt x="661" y="1167"/>
                    </a:lnTo>
                    <a:lnTo>
                      <a:pt x="656" y="1167"/>
                    </a:lnTo>
                    <a:lnTo>
                      <a:pt x="651" y="1162"/>
                    </a:lnTo>
                    <a:lnTo>
                      <a:pt x="646" y="1157"/>
                    </a:lnTo>
                    <a:lnTo>
                      <a:pt x="641" y="1157"/>
                    </a:lnTo>
                    <a:lnTo>
                      <a:pt x="632" y="1162"/>
                    </a:lnTo>
                    <a:lnTo>
                      <a:pt x="612" y="1162"/>
                    </a:lnTo>
                    <a:lnTo>
                      <a:pt x="607" y="1167"/>
                    </a:lnTo>
                    <a:lnTo>
                      <a:pt x="603" y="1172"/>
                    </a:lnTo>
                    <a:lnTo>
                      <a:pt x="598" y="1177"/>
                    </a:lnTo>
                    <a:lnTo>
                      <a:pt x="593" y="1181"/>
                    </a:lnTo>
                    <a:lnTo>
                      <a:pt x="593" y="1191"/>
                    </a:lnTo>
                    <a:lnTo>
                      <a:pt x="598" y="1191"/>
                    </a:lnTo>
                    <a:lnTo>
                      <a:pt x="598" y="1197"/>
                    </a:lnTo>
                    <a:lnTo>
                      <a:pt x="603" y="1197"/>
                    </a:lnTo>
                    <a:lnTo>
                      <a:pt x="607" y="1201"/>
                    </a:lnTo>
                    <a:lnTo>
                      <a:pt x="603" y="1201"/>
                    </a:lnTo>
                    <a:lnTo>
                      <a:pt x="598" y="1206"/>
                    </a:lnTo>
                    <a:lnTo>
                      <a:pt x="598" y="1211"/>
                    </a:lnTo>
                    <a:lnTo>
                      <a:pt x="603" y="1216"/>
                    </a:lnTo>
                    <a:lnTo>
                      <a:pt x="603" y="1220"/>
                    </a:lnTo>
                    <a:lnTo>
                      <a:pt x="607" y="1220"/>
                    </a:lnTo>
                    <a:lnTo>
                      <a:pt x="607" y="1225"/>
                    </a:lnTo>
                    <a:lnTo>
                      <a:pt x="622" y="1225"/>
                    </a:lnTo>
                    <a:lnTo>
                      <a:pt x="622" y="1240"/>
                    </a:lnTo>
                    <a:lnTo>
                      <a:pt x="617" y="1245"/>
                    </a:lnTo>
                    <a:lnTo>
                      <a:pt x="622" y="1250"/>
                    </a:lnTo>
                    <a:lnTo>
                      <a:pt x="627" y="1254"/>
                    </a:lnTo>
                    <a:lnTo>
                      <a:pt x="627" y="1259"/>
                    </a:lnTo>
                    <a:lnTo>
                      <a:pt x="632" y="1264"/>
                    </a:lnTo>
                    <a:lnTo>
                      <a:pt x="637" y="1264"/>
                    </a:lnTo>
                    <a:lnTo>
                      <a:pt x="637" y="1269"/>
                    </a:lnTo>
                    <a:lnTo>
                      <a:pt x="641" y="1274"/>
                    </a:lnTo>
                    <a:lnTo>
                      <a:pt x="641" y="1279"/>
                    </a:lnTo>
                    <a:lnTo>
                      <a:pt x="637" y="1279"/>
                    </a:lnTo>
                    <a:lnTo>
                      <a:pt x="637" y="1303"/>
                    </a:lnTo>
                    <a:lnTo>
                      <a:pt x="641" y="1303"/>
                    </a:lnTo>
                    <a:lnTo>
                      <a:pt x="646" y="1308"/>
                    </a:lnTo>
                    <a:lnTo>
                      <a:pt x="651" y="1308"/>
                    </a:lnTo>
                    <a:lnTo>
                      <a:pt x="651" y="1318"/>
                    </a:lnTo>
                    <a:lnTo>
                      <a:pt x="656" y="1322"/>
                    </a:lnTo>
                    <a:lnTo>
                      <a:pt x="656" y="1332"/>
                    </a:lnTo>
                    <a:lnTo>
                      <a:pt x="661" y="1332"/>
                    </a:lnTo>
                    <a:lnTo>
                      <a:pt x="666" y="1337"/>
                    </a:lnTo>
                    <a:lnTo>
                      <a:pt x="666" y="1342"/>
                    </a:lnTo>
                    <a:lnTo>
                      <a:pt x="671" y="1347"/>
                    </a:lnTo>
                    <a:lnTo>
                      <a:pt x="675" y="1352"/>
                    </a:lnTo>
                    <a:lnTo>
                      <a:pt x="675" y="1366"/>
                    </a:lnTo>
                    <a:lnTo>
                      <a:pt x="680" y="1371"/>
                    </a:lnTo>
                    <a:lnTo>
                      <a:pt x="685" y="1376"/>
                    </a:lnTo>
                    <a:lnTo>
                      <a:pt x="690" y="1381"/>
                    </a:lnTo>
                    <a:lnTo>
                      <a:pt x="695" y="1386"/>
                    </a:lnTo>
                    <a:lnTo>
                      <a:pt x="700" y="1391"/>
                    </a:lnTo>
                    <a:lnTo>
                      <a:pt x="700" y="1395"/>
                    </a:lnTo>
                    <a:lnTo>
                      <a:pt x="705" y="1400"/>
                    </a:lnTo>
                    <a:lnTo>
                      <a:pt x="705" y="1410"/>
                    </a:lnTo>
                    <a:lnTo>
                      <a:pt x="700" y="1415"/>
                    </a:lnTo>
                    <a:lnTo>
                      <a:pt x="700" y="1425"/>
                    </a:lnTo>
                    <a:lnTo>
                      <a:pt x="695" y="1415"/>
                    </a:lnTo>
                    <a:lnTo>
                      <a:pt x="690" y="1405"/>
                    </a:lnTo>
                    <a:lnTo>
                      <a:pt x="690" y="1400"/>
                    </a:lnTo>
                    <a:lnTo>
                      <a:pt x="685" y="1400"/>
                    </a:lnTo>
                    <a:lnTo>
                      <a:pt x="685" y="1395"/>
                    </a:lnTo>
                    <a:lnTo>
                      <a:pt x="680" y="1395"/>
                    </a:lnTo>
                    <a:lnTo>
                      <a:pt x="680" y="1386"/>
                    </a:lnTo>
                    <a:lnTo>
                      <a:pt x="675" y="1381"/>
                    </a:lnTo>
                    <a:lnTo>
                      <a:pt x="671" y="1376"/>
                    </a:lnTo>
                    <a:lnTo>
                      <a:pt x="671" y="1410"/>
                    </a:lnTo>
                    <a:lnTo>
                      <a:pt x="666" y="1410"/>
                    </a:lnTo>
                    <a:lnTo>
                      <a:pt x="661" y="1415"/>
                    </a:lnTo>
                    <a:lnTo>
                      <a:pt x="656" y="1420"/>
                    </a:lnTo>
                    <a:lnTo>
                      <a:pt x="656" y="1425"/>
                    </a:lnTo>
                    <a:lnTo>
                      <a:pt x="651" y="1425"/>
                    </a:lnTo>
                    <a:lnTo>
                      <a:pt x="646" y="1429"/>
                    </a:lnTo>
                    <a:lnTo>
                      <a:pt x="632" y="1429"/>
                    </a:lnTo>
                    <a:lnTo>
                      <a:pt x="632" y="1434"/>
                    </a:lnTo>
                    <a:lnTo>
                      <a:pt x="627" y="1439"/>
                    </a:lnTo>
                    <a:lnTo>
                      <a:pt x="622" y="1439"/>
                    </a:lnTo>
                    <a:lnTo>
                      <a:pt x="622" y="1444"/>
                    </a:lnTo>
                    <a:lnTo>
                      <a:pt x="627" y="1444"/>
                    </a:lnTo>
                    <a:lnTo>
                      <a:pt x="627" y="1449"/>
                    </a:lnTo>
                    <a:lnTo>
                      <a:pt x="622" y="1454"/>
                    </a:lnTo>
                    <a:lnTo>
                      <a:pt x="622" y="1449"/>
                    </a:lnTo>
                    <a:lnTo>
                      <a:pt x="617" y="1444"/>
                    </a:lnTo>
                    <a:lnTo>
                      <a:pt x="617" y="1449"/>
                    </a:lnTo>
                    <a:lnTo>
                      <a:pt x="612" y="1449"/>
                    </a:lnTo>
                    <a:lnTo>
                      <a:pt x="617" y="1454"/>
                    </a:lnTo>
                    <a:lnTo>
                      <a:pt x="612" y="1459"/>
                    </a:lnTo>
                    <a:lnTo>
                      <a:pt x="607" y="1454"/>
                    </a:lnTo>
                    <a:lnTo>
                      <a:pt x="607" y="1459"/>
                    </a:lnTo>
                    <a:lnTo>
                      <a:pt x="603" y="1459"/>
                    </a:lnTo>
                    <a:lnTo>
                      <a:pt x="603" y="1463"/>
                    </a:lnTo>
                    <a:lnTo>
                      <a:pt x="598" y="1468"/>
                    </a:lnTo>
                    <a:lnTo>
                      <a:pt x="598" y="1444"/>
                    </a:lnTo>
                    <a:lnTo>
                      <a:pt x="593" y="1444"/>
                    </a:lnTo>
                    <a:lnTo>
                      <a:pt x="593" y="1449"/>
                    </a:lnTo>
                    <a:lnTo>
                      <a:pt x="588" y="1459"/>
                    </a:lnTo>
                    <a:lnTo>
                      <a:pt x="588" y="1454"/>
                    </a:lnTo>
                    <a:lnTo>
                      <a:pt x="583" y="1454"/>
                    </a:lnTo>
                    <a:lnTo>
                      <a:pt x="583" y="1463"/>
                    </a:lnTo>
                    <a:lnTo>
                      <a:pt x="578" y="1463"/>
                    </a:lnTo>
                    <a:lnTo>
                      <a:pt x="578" y="1444"/>
                    </a:lnTo>
                    <a:lnTo>
                      <a:pt x="583" y="1439"/>
                    </a:lnTo>
                    <a:lnTo>
                      <a:pt x="578" y="1434"/>
                    </a:lnTo>
                    <a:lnTo>
                      <a:pt x="573" y="1434"/>
                    </a:lnTo>
                    <a:lnTo>
                      <a:pt x="573" y="1439"/>
                    </a:lnTo>
                    <a:lnTo>
                      <a:pt x="576" y="1444"/>
                    </a:lnTo>
                    <a:lnTo>
                      <a:pt x="573" y="1444"/>
                    </a:lnTo>
                    <a:lnTo>
                      <a:pt x="573" y="1459"/>
                    </a:lnTo>
                    <a:lnTo>
                      <a:pt x="578" y="1468"/>
                    </a:lnTo>
                    <a:lnTo>
                      <a:pt x="573" y="1468"/>
                    </a:lnTo>
                    <a:lnTo>
                      <a:pt x="573" y="1463"/>
                    </a:lnTo>
                    <a:lnTo>
                      <a:pt x="564" y="1463"/>
                    </a:lnTo>
                    <a:lnTo>
                      <a:pt x="559" y="1459"/>
                    </a:lnTo>
                    <a:lnTo>
                      <a:pt x="554" y="1454"/>
                    </a:lnTo>
                    <a:lnTo>
                      <a:pt x="554" y="1468"/>
                    </a:lnTo>
                    <a:lnTo>
                      <a:pt x="550" y="1468"/>
                    </a:lnTo>
                    <a:lnTo>
                      <a:pt x="549" y="1454"/>
                    </a:lnTo>
                    <a:lnTo>
                      <a:pt x="544" y="1463"/>
                    </a:lnTo>
                    <a:lnTo>
                      <a:pt x="544" y="1473"/>
                    </a:lnTo>
                    <a:lnTo>
                      <a:pt x="539" y="1473"/>
                    </a:lnTo>
                    <a:lnTo>
                      <a:pt x="539" y="1468"/>
                    </a:lnTo>
                    <a:lnTo>
                      <a:pt x="535" y="1468"/>
                    </a:lnTo>
                    <a:lnTo>
                      <a:pt x="535" y="1473"/>
                    </a:lnTo>
                    <a:lnTo>
                      <a:pt x="530" y="1478"/>
                    </a:lnTo>
                    <a:lnTo>
                      <a:pt x="530" y="1488"/>
                    </a:lnTo>
                    <a:lnTo>
                      <a:pt x="525" y="1493"/>
                    </a:lnTo>
                    <a:lnTo>
                      <a:pt x="530" y="1497"/>
                    </a:lnTo>
                    <a:lnTo>
                      <a:pt x="530" y="1502"/>
                    </a:lnTo>
                    <a:lnTo>
                      <a:pt x="520" y="1512"/>
                    </a:lnTo>
                    <a:lnTo>
                      <a:pt x="515" y="1502"/>
                    </a:lnTo>
                    <a:lnTo>
                      <a:pt x="515" y="1493"/>
                    </a:lnTo>
                    <a:lnTo>
                      <a:pt x="510" y="1493"/>
                    </a:lnTo>
                    <a:lnTo>
                      <a:pt x="510" y="1507"/>
                    </a:lnTo>
                    <a:lnTo>
                      <a:pt x="505" y="1507"/>
                    </a:lnTo>
                    <a:lnTo>
                      <a:pt x="505" y="1512"/>
                    </a:lnTo>
                    <a:lnTo>
                      <a:pt x="501" y="1512"/>
                    </a:lnTo>
                    <a:lnTo>
                      <a:pt x="501" y="1493"/>
                    </a:lnTo>
                    <a:lnTo>
                      <a:pt x="491" y="1493"/>
                    </a:lnTo>
                    <a:lnTo>
                      <a:pt x="491" y="1502"/>
                    </a:lnTo>
                    <a:lnTo>
                      <a:pt x="486" y="1507"/>
                    </a:lnTo>
                    <a:lnTo>
                      <a:pt x="486" y="1531"/>
                    </a:lnTo>
                    <a:lnTo>
                      <a:pt x="476" y="1536"/>
                    </a:lnTo>
                    <a:lnTo>
                      <a:pt x="476" y="1546"/>
                    </a:lnTo>
                    <a:lnTo>
                      <a:pt x="471" y="1551"/>
                    </a:lnTo>
                    <a:lnTo>
                      <a:pt x="466" y="1551"/>
                    </a:lnTo>
                    <a:lnTo>
                      <a:pt x="452" y="1566"/>
                    </a:lnTo>
                    <a:lnTo>
                      <a:pt x="447" y="1566"/>
                    </a:lnTo>
                    <a:lnTo>
                      <a:pt x="447" y="1570"/>
                    </a:lnTo>
                    <a:lnTo>
                      <a:pt x="442" y="1580"/>
                    </a:lnTo>
                    <a:lnTo>
                      <a:pt x="442" y="1590"/>
                    </a:lnTo>
                    <a:lnTo>
                      <a:pt x="437" y="1595"/>
                    </a:lnTo>
                    <a:lnTo>
                      <a:pt x="432" y="1600"/>
                    </a:lnTo>
                    <a:lnTo>
                      <a:pt x="432" y="1604"/>
                    </a:lnTo>
                    <a:lnTo>
                      <a:pt x="423" y="1604"/>
                    </a:lnTo>
                    <a:lnTo>
                      <a:pt x="418" y="1600"/>
                    </a:lnTo>
                    <a:lnTo>
                      <a:pt x="413" y="1600"/>
                    </a:lnTo>
                    <a:lnTo>
                      <a:pt x="413" y="1590"/>
                    </a:lnTo>
                    <a:lnTo>
                      <a:pt x="408" y="1585"/>
                    </a:lnTo>
                    <a:lnTo>
                      <a:pt x="413" y="1580"/>
                    </a:lnTo>
                    <a:lnTo>
                      <a:pt x="418" y="1575"/>
                    </a:lnTo>
                    <a:lnTo>
                      <a:pt x="418" y="1556"/>
                    </a:lnTo>
                    <a:lnTo>
                      <a:pt x="423" y="1556"/>
                    </a:lnTo>
                    <a:lnTo>
                      <a:pt x="423" y="1551"/>
                    </a:lnTo>
                    <a:lnTo>
                      <a:pt x="428" y="1546"/>
                    </a:lnTo>
                    <a:lnTo>
                      <a:pt x="432" y="1546"/>
                    </a:lnTo>
                    <a:lnTo>
                      <a:pt x="437" y="1541"/>
                    </a:lnTo>
                    <a:lnTo>
                      <a:pt x="442" y="1546"/>
                    </a:lnTo>
                    <a:lnTo>
                      <a:pt x="447" y="1546"/>
                    </a:lnTo>
                    <a:lnTo>
                      <a:pt x="452" y="1541"/>
                    </a:lnTo>
                    <a:lnTo>
                      <a:pt x="457" y="1536"/>
                    </a:lnTo>
                    <a:lnTo>
                      <a:pt x="462" y="1536"/>
                    </a:lnTo>
                    <a:lnTo>
                      <a:pt x="462" y="1541"/>
                    </a:lnTo>
                    <a:lnTo>
                      <a:pt x="466" y="1541"/>
                    </a:lnTo>
                    <a:lnTo>
                      <a:pt x="466" y="1546"/>
                    </a:lnTo>
                    <a:lnTo>
                      <a:pt x="471" y="1541"/>
                    </a:lnTo>
                    <a:lnTo>
                      <a:pt x="466" y="1536"/>
                    </a:lnTo>
                    <a:lnTo>
                      <a:pt x="466" y="1531"/>
                    </a:lnTo>
                    <a:lnTo>
                      <a:pt x="462" y="1522"/>
                    </a:lnTo>
                    <a:lnTo>
                      <a:pt x="462" y="1517"/>
                    </a:lnTo>
                    <a:lnTo>
                      <a:pt x="466" y="1522"/>
                    </a:lnTo>
                    <a:lnTo>
                      <a:pt x="471" y="1522"/>
                    </a:lnTo>
                    <a:lnTo>
                      <a:pt x="471" y="1517"/>
                    </a:lnTo>
                    <a:lnTo>
                      <a:pt x="466" y="1517"/>
                    </a:lnTo>
                    <a:lnTo>
                      <a:pt x="466" y="1512"/>
                    </a:lnTo>
                    <a:lnTo>
                      <a:pt x="462" y="1507"/>
                    </a:lnTo>
                    <a:lnTo>
                      <a:pt x="462" y="1497"/>
                    </a:lnTo>
                    <a:lnTo>
                      <a:pt x="466" y="1493"/>
                    </a:lnTo>
                    <a:lnTo>
                      <a:pt x="466" y="1488"/>
                    </a:lnTo>
                    <a:lnTo>
                      <a:pt x="462" y="1483"/>
                    </a:lnTo>
                    <a:lnTo>
                      <a:pt x="462" y="1459"/>
                    </a:lnTo>
                    <a:lnTo>
                      <a:pt x="457" y="1459"/>
                    </a:lnTo>
                    <a:lnTo>
                      <a:pt x="457" y="1454"/>
                    </a:lnTo>
                    <a:lnTo>
                      <a:pt x="452" y="1454"/>
                    </a:lnTo>
                    <a:lnTo>
                      <a:pt x="452" y="1459"/>
                    </a:lnTo>
                    <a:lnTo>
                      <a:pt x="447" y="1459"/>
                    </a:lnTo>
                    <a:lnTo>
                      <a:pt x="442" y="1463"/>
                    </a:lnTo>
                    <a:lnTo>
                      <a:pt x="442" y="1468"/>
                    </a:lnTo>
                    <a:lnTo>
                      <a:pt x="437" y="1468"/>
                    </a:lnTo>
                    <a:lnTo>
                      <a:pt x="432" y="1473"/>
                    </a:lnTo>
                    <a:lnTo>
                      <a:pt x="428" y="1478"/>
                    </a:lnTo>
                    <a:lnTo>
                      <a:pt x="413" y="1478"/>
                    </a:lnTo>
                    <a:lnTo>
                      <a:pt x="413" y="1473"/>
                    </a:lnTo>
                    <a:lnTo>
                      <a:pt x="408" y="1478"/>
                    </a:lnTo>
                    <a:lnTo>
                      <a:pt x="408" y="1483"/>
                    </a:lnTo>
                    <a:lnTo>
                      <a:pt x="403" y="1483"/>
                    </a:lnTo>
                    <a:lnTo>
                      <a:pt x="403" y="1507"/>
                    </a:lnTo>
                    <a:lnTo>
                      <a:pt x="398" y="1512"/>
                    </a:lnTo>
                    <a:lnTo>
                      <a:pt x="398" y="1517"/>
                    </a:lnTo>
                    <a:lnTo>
                      <a:pt x="394" y="1517"/>
                    </a:lnTo>
                    <a:lnTo>
                      <a:pt x="394" y="1536"/>
                    </a:lnTo>
                    <a:lnTo>
                      <a:pt x="389" y="1541"/>
                    </a:lnTo>
                    <a:lnTo>
                      <a:pt x="389" y="1546"/>
                    </a:lnTo>
                    <a:lnTo>
                      <a:pt x="394" y="1546"/>
                    </a:lnTo>
                    <a:lnTo>
                      <a:pt x="394" y="1551"/>
                    </a:lnTo>
                    <a:lnTo>
                      <a:pt x="389" y="1551"/>
                    </a:lnTo>
                    <a:lnTo>
                      <a:pt x="379" y="1551"/>
                    </a:lnTo>
                    <a:lnTo>
                      <a:pt x="380" y="1527"/>
                    </a:lnTo>
                    <a:lnTo>
                      <a:pt x="385" y="1523"/>
                    </a:lnTo>
                    <a:lnTo>
                      <a:pt x="389" y="1517"/>
                    </a:lnTo>
                    <a:lnTo>
                      <a:pt x="389" y="1512"/>
                    </a:lnTo>
                    <a:lnTo>
                      <a:pt x="394" y="1507"/>
                    </a:lnTo>
                    <a:lnTo>
                      <a:pt x="394" y="1488"/>
                    </a:lnTo>
                    <a:lnTo>
                      <a:pt x="398" y="1488"/>
                    </a:lnTo>
                    <a:lnTo>
                      <a:pt x="398" y="1483"/>
                    </a:lnTo>
                    <a:lnTo>
                      <a:pt x="403" y="1478"/>
                    </a:lnTo>
                    <a:lnTo>
                      <a:pt x="398" y="1478"/>
                    </a:lnTo>
                    <a:lnTo>
                      <a:pt x="398" y="1468"/>
                    </a:lnTo>
                    <a:lnTo>
                      <a:pt x="394" y="1468"/>
                    </a:lnTo>
                    <a:lnTo>
                      <a:pt x="394" y="1473"/>
                    </a:lnTo>
                    <a:lnTo>
                      <a:pt x="389" y="1473"/>
                    </a:lnTo>
                    <a:lnTo>
                      <a:pt x="379" y="1473"/>
                    </a:lnTo>
                    <a:lnTo>
                      <a:pt x="379" y="1488"/>
                    </a:lnTo>
                    <a:lnTo>
                      <a:pt x="374" y="1493"/>
                    </a:lnTo>
                    <a:lnTo>
                      <a:pt x="374" y="1497"/>
                    </a:lnTo>
                    <a:lnTo>
                      <a:pt x="379" y="1497"/>
                    </a:lnTo>
                    <a:lnTo>
                      <a:pt x="379" y="1502"/>
                    </a:lnTo>
                    <a:lnTo>
                      <a:pt x="374" y="1507"/>
                    </a:lnTo>
                    <a:lnTo>
                      <a:pt x="379" y="1507"/>
                    </a:lnTo>
                    <a:lnTo>
                      <a:pt x="379" y="1512"/>
                    </a:lnTo>
                    <a:lnTo>
                      <a:pt x="384" y="1512"/>
                    </a:lnTo>
                    <a:lnTo>
                      <a:pt x="384" y="1522"/>
                    </a:lnTo>
                    <a:lnTo>
                      <a:pt x="378" y="1525"/>
                    </a:lnTo>
                    <a:lnTo>
                      <a:pt x="377" y="1530"/>
                    </a:lnTo>
                    <a:lnTo>
                      <a:pt x="374" y="1541"/>
                    </a:lnTo>
                    <a:lnTo>
                      <a:pt x="369" y="1541"/>
                    </a:lnTo>
                    <a:lnTo>
                      <a:pt x="364" y="1536"/>
                    </a:lnTo>
                    <a:lnTo>
                      <a:pt x="364" y="1541"/>
                    </a:lnTo>
                    <a:lnTo>
                      <a:pt x="360" y="1541"/>
                    </a:lnTo>
                    <a:lnTo>
                      <a:pt x="360" y="1531"/>
                    </a:lnTo>
                    <a:lnTo>
                      <a:pt x="355" y="1527"/>
                    </a:lnTo>
                    <a:lnTo>
                      <a:pt x="355" y="1522"/>
                    </a:lnTo>
                    <a:lnTo>
                      <a:pt x="350" y="1522"/>
                    </a:lnTo>
                    <a:lnTo>
                      <a:pt x="351" y="1517"/>
                    </a:lnTo>
                    <a:lnTo>
                      <a:pt x="355" y="1512"/>
                    </a:lnTo>
                    <a:lnTo>
                      <a:pt x="345" y="1512"/>
                    </a:lnTo>
                    <a:lnTo>
                      <a:pt x="349" y="1517"/>
                    </a:lnTo>
                    <a:lnTo>
                      <a:pt x="345" y="1517"/>
                    </a:lnTo>
                    <a:lnTo>
                      <a:pt x="345" y="1541"/>
                    </a:lnTo>
                    <a:lnTo>
                      <a:pt x="350" y="1551"/>
                    </a:lnTo>
                    <a:lnTo>
                      <a:pt x="350" y="1561"/>
                    </a:lnTo>
                    <a:lnTo>
                      <a:pt x="345" y="1556"/>
                    </a:lnTo>
                    <a:lnTo>
                      <a:pt x="345" y="1551"/>
                    </a:lnTo>
                    <a:lnTo>
                      <a:pt x="340" y="1551"/>
                    </a:lnTo>
                    <a:lnTo>
                      <a:pt x="340" y="1561"/>
                    </a:lnTo>
                    <a:lnTo>
                      <a:pt x="345" y="1561"/>
                    </a:lnTo>
                    <a:lnTo>
                      <a:pt x="345" y="1566"/>
                    </a:lnTo>
                    <a:lnTo>
                      <a:pt x="335" y="1566"/>
                    </a:lnTo>
                    <a:lnTo>
                      <a:pt x="330" y="1561"/>
                    </a:lnTo>
                    <a:lnTo>
                      <a:pt x="330" y="1551"/>
                    </a:lnTo>
                    <a:lnTo>
                      <a:pt x="335" y="1546"/>
                    </a:lnTo>
                    <a:lnTo>
                      <a:pt x="335" y="1497"/>
                    </a:lnTo>
                    <a:lnTo>
                      <a:pt x="340" y="1493"/>
                    </a:lnTo>
                    <a:lnTo>
                      <a:pt x="340" y="1488"/>
                    </a:lnTo>
                    <a:lnTo>
                      <a:pt x="335" y="1493"/>
                    </a:lnTo>
                    <a:lnTo>
                      <a:pt x="335" y="1488"/>
                    </a:lnTo>
                    <a:lnTo>
                      <a:pt x="330" y="1488"/>
                    </a:lnTo>
                    <a:lnTo>
                      <a:pt x="326" y="1493"/>
                    </a:lnTo>
                    <a:lnTo>
                      <a:pt x="321" y="1488"/>
                    </a:lnTo>
                    <a:lnTo>
                      <a:pt x="321" y="1483"/>
                    </a:lnTo>
                    <a:lnTo>
                      <a:pt x="316" y="1483"/>
                    </a:lnTo>
                    <a:lnTo>
                      <a:pt x="316" y="1497"/>
                    </a:lnTo>
                    <a:lnTo>
                      <a:pt x="311" y="1497"/>
                    </a:lnTo>
                    <a:lnTo>
                      <a:pt x="311" y="1483"/>
                    </a:lnTo>
                    <a:lnTo>
                      <a:pt x="306" y="1483"/>
                    </a:lnTo>
                    <a:lnTo>
                      <a:pt x="306" y="1488"/>
                    </a:lnTo>
                    <a:lnTo>
                      <a:pt x="301" y="1483"/>
                    </a:lnTo>
                    <a:lnTo>
                      <a:pt x="296" y="1483"/>
                    </a:lnTo>
                    <a:lnTo>
                      <a:pt x="296" y="1478"/>
                    </a:lnTo>
                    <a:lnTo>
                      <a:pt x="287" y="1478"/>
                    </a:lnTo>
                    <a:lnTo>
                      <a:pt x="291" y="1483"/>
                    </a:lnTo>
                    <a:lnTo>
                      <a:pt x="282" y="1488"/>
                    </a:lnTo>
                    <a:lnTo>
                      <a:pt x="277" y="1493"/>
                    </a:lnTo>
                    <a:lnTo>
                      <a:pt x="277" y="1488"/>
                    </a:lnTo>
                    <a:lnTo>
                      <a:pt x="282" y="1483"/>
                    </a:lnTo>
                    <a:lnTo>
                      <a:pt x="282" y="1463"/>
                    </a:lnTo>
                    <a:lnTo>
                      <a:pt x="277" y="1459"/>
                    </a:lnTo>
                    <a:lnTo>
                      <a:pt x="272" y="1463"/>
                    </a:lnTo>
                    <a:lnTo>
                      <a:pt x="267" y="1468"/>
                    </a:lnTo>
                    <a:lnTo>
                      <a:pt x="267" y="1473"/>
                    </a:lnTo>
                    <a:lnTo>
                      <a:pt x="262" y="1473"/>
                    </a:lnTo>
                    <a:lnTo>
                      <a:pt x="262" y="1463"/>
                    </a:lnTo>
                    <a:lnTo>
                      <a:pt x="257" y="1463"/>
                    </a:lnTo>
                    <a:lnTo>
                      <a:pt x="257" y="1468"/>
                    </a:lnTo>
                    <a:lnTo>
                      <a:pt x="248" y="1468"/>
                    </a:lnTo>
                    <a:lnTo>
                      <a:pt x="248" y="1463"/>
                    </a:lnTo>
                    <a:lnTo>
                      <a:pt x="253" y="1459"/>
                    </a:lnTo>
                    <a:lnTo>
                      <a:pt x="248" y="1454"/>
                    </a:lnTo>
                    <a:lnTo>
                      <a:pt x="253" y="1454"/>
                    </a:lnTo>
                    <a:lnTo>
                      <a:pt x="253" y="1449"/>
                    </a:lnTo>
                    <a:lnTo>
                      <a:pt x="243" y="1449"/>
                    </a:lnTo>
                    <a:lnTo>
                      <a:pt x="223" y="1449"/>
                    </a:lnTo>
                    <a:lnTo>
                      <a:pt x="223" y="1444"/>
                    </a:lnTo>
                    <a:lnTo>
                      <a:pt x="228" y="1439"/>
                    </a:lnTo>
                    <a:lnTo>
                      <a:pt x="228" y="1434"/>
                    </a:lnTo>
                    <a:lnTo>
                      <a:pt x="223" y="1439"/>
                    </a:lnTo>
                    <a:lnTo>
                      <a:pt x="219" y="1444"/>
                    </a:lnTo>
                    <a:lnTo>
                      <a:pt x="214" y="1444"/>
                    </a:lnTo>
                    <a:lnTo>
                      <a:pt x="204" y="1454"/>
                    </a:lnTo>
                    <a:lnTo>
                      <a:pt x="199" y="1463"/>
                    </a:lnTo>
                    <a:lnTo>
                      <a:pt x="204" y="1468"/>
                    </a:lnTo>
                    <a:lnTo>
                      <a:pt x="209" y="1473"/>
                    </a:lnTo>
                    <a:lnTo>
                      <a:pt x="214" y="1478"/>
                    </a:lnTo>
                    <a:lnTo>
                      <a:pt x="209" y="1478"/>
                    </a:lnTo>
                    <a:lnTo>
                      <a:pt x="204" y="1483"/>
                    </a:lnTo>
                    <a:lnTo>
                      <a:pt x="204" y="1488"/>
                    </a:lnTo>
                    <a:lnTo>
                      <a:pt x="199" y="1497"/>
                    </a:lnTo>
                    <a:lnTo>
                      <a:pt x="199" y="1502"/>
                    </a:lnTo>
                    <a:lnTo>
                      <a:pt x="194" y="1507"/>
                    </a:lnTo>
                    <a:lnTo>
                      <a:pt x="189" y="1517"/>
                    </a:lnTo>
                    <a:lnTo>
                      <a:pt x="185" y="1522"/>
                    </a:lnTo>
                    <a:lnTo>
                      <a:pt x="180" y="1527"/>
                    </a:lnTo>
                    <a:lnTo>
                      <a:pt x="175" y="1527"/>
                    </a:lnTo>
                    <a:lnTo>
                      <a:pt x="175" y="1512"/>
                    </a:lnTo>
                    <a:lnTo>
                      <a:pt x="180" y="1502"/>
                    </a:lnTo>
                    <a:lnTo>
                      <a:pt x="180" y="1483"/>
                    </a:lnTo>
                    <a:lnTo>
                      <a:pt x="185" y="1468"/>
                    </a:lnTo>
                    <a:lnTo>
                      <a:pt x="185" y="1463"/>
                    </a:lnTo>
                    <a:lnTo>
                      <a:pt x="189" y="1454"/>
                    </a:lnTo>
                    <a:lnTo>
                      <a:pt x="189" y="1439"/>
                    </a:lnTo>
                    <a:lnTo>
                      <a:pt x="185" y="1439"/>
                    </a:lnTo>
                    <a:lnTo>
                      <a:pt x="185" y="1444"/>
                    </a:lnTo>
                    <a:lnTo>
                      <a:pt x="180" y="1444"/>
                    </a:lnTo>
                    <a:lnTo>
                      <a:pt x="175" y="1449"/>
                    </a:lnTo>
                    <a:lnTo>
                      <a:pt x="175" y="1454"/>
                    </a:lnTo>
                    <a:lnTo>
                      <a:pt x="170" y="1449"/>
                    </a:lnTo>
                    <a:lnTo>
                      <a:pt x="170" y="1454"/>
                    </a:lnTo>
                    <a:lnTo>
                      <a:pt x="165" y="1463"/>
                    </a:lnTo>
                    <a:lnTo>
                      <a:pt x="160" y="1468"/>
                    </a:lnTo>
                    <a:lnTo>
                      <a:pt x="160" y="1478"/>
                    </a:lnTo>
                    <a:lnTo>
                      <a:pt x="155" y="1488"/>
                    </a:lnTo>
                    <a:lnTo>
                      <a:pt x="151" y="1493"/>
                    </a:lnTo>
                    <a:lnTo>
                      <a:pt x="151" y="1502"/>
                    </a:lnTo>
                    <a:lnTo>
                      <a:pt x="146" y="1497"/>
                    </a:lnTo>
                    <a:lnTo>
                      <a:pt x="151" y="1493"/>
                    </a:lnTo>
                    <a:lnTo>
                      <a:pt x="151" y="1473"/>
                    </a:lnTo>
                    <a:lnTo>
                      <a:pt x="155" y="1473"/>
                    </a:lnTo>
                    <a:lnTo>
                      <a:pt x="155" y="1463"/>
                    </a:lnTo>
                    <a:lnTo>
                      <a:pt x="160" y="1459"/>
                    </a:lnTo>
                    <a:lnTo>
                      <a:pt x="160" y="1439"/>
                    </a:lnTo>
                    <a:lnTo>
                      <a:pt x="165" y="1439"/>
                    </a:lnTo>
                    <a:lnTo>
                      <a:pt x="165" y="1434"/>
                    </a:lnTo>
                    <a:lnTo>
                      <a:pt x="160" y="1434"/>
                    </a:lnTo>
                    <a:lnTo>
                      <a:pt x="155" y="1439"/>
                    </a:lnTo>
                    <a:lnTo>
                      <a:pt x="151" y="1439"/>
                    </a:lnTo>
                    <a:lnTo>
                      <a:pt x="151" y="1444"/>
                    </a:lnTo>
                    <a:lnTo>
                      <a:pt x="146" y="1444"/>
                    </a:lnTo>
                    <a:lnTo>
                      <a:pt x="141" y="1449"/>
                    </a:lnTo>
                    <a:lnTo>
                      <a:pt x="136" y="1449"/>
                    </a:lnTo>
                    <a:lnTo>
                      <a:pt x="126" y="1454"/>
                    </a:lnTo>
                    <a:lnTo>
                      <a:pt x="126" y="1449"/>
                    </a:lnTo>
                    <a:lnTo>
                      <a:pt x="121" y="1449"/>
                    </a:lnTo>
                    <a:lnTo>
                      <a:pt x="116" y="1444"/>
                    </a:lnTo>
                    <a:lnTo>
                      <a:pt x="116" y="1454"/>
                    </a:lnTo>
                    <a:lnTo>
                      <a:pt x="121" y="1459"/>
                    </a:lnTo>
                    <a:lnTo>
                      <a:pt x="116" y="1463"/>
                    </a:lnTo>
                    <a:lnTo>
                      <a:pt x="112" y="1463"/>
                    </a:lnTo>
                    <a:lnTo>
                      <a:pt x="112" y="1468"/>
                    </a:lnTo>
                    <a:lnTo>
                      <a:pt x="107" y="1473"/>
                    </a:lnTo>
                    <a:lnTo>
                      <a:pt x="107" y="1478"/>
                    </a:lnTo>
                    <a:lnTo>
                      <a:pt x="102" y="1488"/>
                    </a:lnTo>
                    <a:lnTo>
                      <a:pt x="92" y="1497"/>
                    </a:lnTo>
                    <a:lnTo>
                      <a:pt x="92" y="1502"/>
                    </a:lnTo>
                    <a:lnTo>
                      <a:pt x="87" y="1502"/>
                    </a:lnTo>
                    <a:lnTo>
                      <a:pt x="87" y="1507"/>
                    </a:lnTo>
                    <a:lnTo>
                      <a:pt x="82" y="1507"/>
                    </a:lnTo>
                    <a:lnTo>
                      <a:pt x="82" y="1493"/>
                    </a:lnTo>
                    <a:lnTo>
                      <a:pt x="73" y="1502"/>
                    </a:lnTo>
                    <a:lnTo>
                      <a:pt x="73" y="1497"/>
                    </a:lnTo>
                    <a:lnTo>
                      <a:pt x="78" y="1488"/>
                    </a:lnTo>
                    <a:lnTo>
                      <a:pt x="78" y="1483"/>
                    </a:lnTo>
                    <a:lnTo>
                      <a:pt x="73" y="1488"/>
                    </a:lnTo>
                    <a:lnTo>
                      <a:pt x="73" y="1454"/>
                    </a:lnTo>
                    <a:lnTo>
                      <a:pt x="87" y="1434"/>
                    </a:lnTo>
                    <a:lnTo>
                      <a:pt x="112" y="1434"/>
                    </a:lnTo>
                    <a:lnTo>
                      <a:pt x="112" y="1425"/>
                    </a:lnTo>
                    <a:lnTo>
                      <a:pt x="102" y="1420"/>
                    </a:lnTo>
                    <a:lnTo>
                      <a:pt x="116" y="1400"/>
                    </a:lnTo>
                    <a:lnTo>
                      <a:pt x="102" y="1386"/>
                    </a:lnTo>
                    <a:lnTo>
                      <a:pt x="78" y="1381"/>
                    </a:lnTo>
                    <a:lnTo>
                      <a:pt x="63" y="1386"/>
                    </a:lnTo>
                    <a:lnTo>
                      <a:pt x="53" y="1386"/>
                    </a:lnTo>
                    <a:lnTo>
                      <a:pt x="39" y="1366"/>
                    </a:lnTo>
                    <a:lnTo>
                      <a:pt x="19" y="1361"/>
                    </a:lnTo>
                    <a:lnTo>
                      <a:pt x="0" y="1347"/>
                    </a:lnTo>
                    <a:lnTo>
                      <a:pt x="14" y="1337"/>
                    </a:lnTo>
                    <a:lnTo>
                      <a:pt x="29" y="1313"/>
                    </a:lnTo>
                    <a:lnTo>
                      <a:pt x="53" y="1284"/>
                    </a:lnTo>
                    <a:lnTo>
                      <a:pt x="73" y="1293"/>
                    </a:lnTo>
                    <a:lnTo>
                      <a:pt x="92" y="1279"/>
                    </a:lnTo>
                    <a:lnTo>
                      <a:pt x="112" y="1269"/>
                    </a:lnTo>
                    <a:lnTo>
                      <a:pt x="141" y="1259"/>
                    </a:lnTo>
                    <a:lnTo>
                      <a:pt x="165" y="1279"/>
                    </a:lnTo>
                    <a:lnTo>
                      <a:pt x="170" y="1220"/>
                    </a:lnTo>
                    <a:lnTo>
                      <a:pt x="165" y="1220"/>
                    </a:lnTo>
                    <a:lnTo>
                      <a:pt x="141" y="1211"/>
                    </a:lnTo>
                    <a:lnTo>
                      <a:pt x="121" y="1245"/>
                    </a:lnTo>
                    <a:lnTo>
                      <a:pt x="112" y="1240"/>
                    </a:lnTo>
                    <a:lnTo>
                      <a:pt x="107" y="1225"/>
                    </a:lnTo>
                    <a:lnTo>
                      <a:pt x="107" y="1211"/>
                    </a:lnTo>
                    <a:lnTo>
                      <a:pt x="114" y="1206"/>
                    </a:lnTo>
                    <a:lnTo>
                      <a:pt x="112" y="1206"/>
                    </a:lnTo>
                    <a:lnTo>
                      <a:pt x="121" y="1201"/>
                    </a:lnTo>
                    <a:lnTo>
                      <a:pt x="121" y="1196"/>
                    </a:lnTo>
                    <a:lnTo>
                      <a:pt x="124" y="1196"/>
                    </a:lnTo>
                    <a:lnTo>
                      <a:pt x="126" y="1191"/>
                    </a:lnTo>
                    <a:lnTo>
                      <a:pt x="116" y="1186"/>
                    </a:lnTo>
                    <a:lnTo>
                      <a:pt x="107" y="1177"/>
                    </a:lnTo>
                    <a:lnTo>
                      <a:pt x="92" y="1167"/>
                    </a:lnTo>
                    <a:lnTo>
                      <a:pt x="78" y="1147"/>
                    </a:lnTo>
                    <a:lnTo>
                      <a:pt x="68" y="1123"/>
                    </a:lnTo>
                    <a:lnTo>
                      <a:pt x="73" y="1118"/>
                    </a:lnTo>
                    <a:lnTo>
                      <a:pt x="82" y="1113"/>
                    </a:lnTo>
                    <a:lnTo>
                      <a:pt x="97" y="1109"/>
                    </a:lnTo>
                    <a:lnTo>
                      <a:pt x="141" y="1109"/>
                    </a:lnTo>
                    <a:lnTo>
                      <a:pt x="170" y="1123"/>
                    </a:lnTo>
                    <a:lnTo>
                      <a:pt x="189" y="1133"/>
                    </a:lnTo>
                    <a:lnTo>
                      <a:pt x="194" y="1138"/>
                    </a:lnTo>
                    <a:lnTo>
                      <a:pt x="199" y="1130"/>
                    </a:lnTo>
                    <a:lnTo>
                      <a:pt x="204" y="1123"/>
                    </a:lnTo>
                    <a:lnTo>
                      <a:pt x="223" y="1099"/>
                    </a:lnTo>
                    <a:lnTo>
                      <a:pt x="253" y="1089"/>
                    </a:lnTo>
                    <a:lnTo>
                      <a:pt x="272" y="1094"/>
                    </a:lnTo>
                    <a:lnTo>
                      <a:pt x="291" y="1099"/>
                    </a:lnTo>
                    <a:lnTo>
                      <a:pt x="306" y="1094"/>
                    </a:lnTo>
                    <a:lnTo>
                      <a:pt x="311" y="1089"/>
                    </a:lnTo>
                    <a:lnTo>
                      <a:pt x="316" y="1084"/>
                    </a:lnTo>
                    <a:lnTo>
                      <a:pt x="335" y="1070"/>
                    </a:lnTo>
                    <a:lnTo>
                      <a:pt x="330" y="1045"/>
                    </a:lnTo>
                    <a:lnTo>
                      <a:pt x="335" y="1016"/>
                    </a:lnTo>
                    <a:lnTo>
                      <a:pt x="330" y="997"/>
                    </a:lnTo>
                    <a:lnTo>
                      <a:pt x="311" y="992"/>
                    </a:lnTo>
                    <a:lnTo>
                      <a:pt x="306" y="977"/>
                    </a:lnTo>
                    <a:lnTo>
                      <a:pt x="306" y="934"/>
                    </a:lnTo>
                    <a:lnTo>
                      <a:pt x="291" y="914"/>
                    </a:lnTo>
                    <a:lnTo>
                      <a:pt x="291" y="807"/>
                    </a:lnTo>
                    <a:lnTo>
                      <a:pt x="291" y="797"/>
                    </a:lnTo>
                    <a:lnTo>
                      <a:pt x="291" y="754"/>
                    </a:lnTo>
                    <a:lnTo>
                      <a:pt x="301" y="705"/>
                    </a:lnTo>
                    <a:lnTo>
                      <a:pt x="311" y="700"/>
                    </a:lnTo>
                    <a:lnTo>
                      <a:pt x="350" y="691"/>
                    </a:lnTo>
                    <a:lnTo>
                      <a:pt x="374" y="695"/>
                    </a:lnTo>
                    <a:lnTo>
                      <a:pt x="394" y="700"/>
                    </a:lnTo>
                    <a:lnTo>
                      <a:pt x="398" y="700"/>
                    </a:lnTo>
                    <a:close/>
                    <a:moveTo>
                      <a:pt x="685" y="1478"/>
                    </a:moveTo>
                    <a:lnTo>
                      <a:pt x="680" y="1478"/>
                    </a:lnTo>
                    <a:lnTo>
                      <a:pt x="675" y="1473"/>
                    </a:lnTo>
                    <a:lnTo>
                      <a:pt x="680" y="1473"/>
                    </a:lnTo>
                    <a:lnTo>
                      <a:pt x="685" y="1478"/>
                    </a:lnTo>
                    <a:close/>
                    <a:moveTo>
                      <a:pt x="700" y="1488"/>
                    </a:moveTo>
                    <a:lnTo>
                      <a:pt x="700" y="1483"/>
                    </a:lnTo>
                    <a:lnTo>
                      <a:pt x="705" y="1483"/>
                    </a:lnTo>
                    <a:lnTo>
                      <a:pt x="705" y="1488"/>
                    </a:lnTo>
                    <a:lnTo>
                      <a:pt x="700" y="1488"/>
                    </a:lnTo>
                    <a:close/>
                    <a:moveTo>
                      <a:pt x="705" y="1454"/>
                    </a:moveTo>
                    <a:lnTo>
                      <a:pt x="700" y="1444"/>
                    </a:lnTo>
                    <a:lnTo>
                      <a:pt x="705" y="1444"/>
                    </a:lnTo>
                    <a:lnTo>
                      <a:pt x="710" y="1449"/>
                    </a:lnTo>
                    <a:lnTo>
                      <a:pt x="705" y="1449"/>
                    </a:lnTo>
                    <a:lnTo>
                      <a:pt x="705" y="1454"/>
                    </a:lnTo>
                    <a:close/>
                    <a:moveTo>
                      <a:pt x="651" y="1502"/>
                    </a:moveTo>
                    <a:lnTo>
                      <a:pt x="646" y="1502"/>
                    </a:lnTo>
                    <a:lnTo>
                      <a:pt x="646" y="1488"/>
                    </a:lnTo>
                    <a:lnTo>
                      <a:pt x="656" y="1488"/>
                    </a:lnTo>
                    <a:lnTo>
                      <a:pt x="656" y="1497"/>
                    </a:lnTo>
                    <a:lnTo>
                      <a:pt x="661" y="1502"/>
                    </a:lnTo>
                    <a:lnTo>
                      <a:pt x="651" y="1502"/>
                    </a:lnTo>
                    <a:close/>
                    <a:moveTo>
                      <a:pt x="632" y="1527"/>
                    </a:moveTo>
                    <a:lnTo>
                      <a:pt x="627" y="1522"/>
                    </a:lnTo>
                    <a:lnTo>
                      <a:pt x="627" y="1512"/>
                    </a:lnTo>
                    <a:lnTo>
                      <a:pt x="637" y="1512"/>
                    </a:lnTo>
                    <a:lnTo>
                      <a:pt x="637" y="1517"/>
                    </a:lnTo>
                    <a:lnTo>
                      <a:pt x="641" y="1517"/>
                    </a:lnTo>
                    <a:lnTo>
                      <a:pt x="641" y="1527"/>
                    </a:lnTo>
                    <a:lnTo>
                      <a:pt x="637" y="1531"/>
                    </a:lnTo>
                    <a:lnTo>
                      <a:pt x="632" y="1527"/>
                    </a:lnTo>
                    <a:close/>
                    <a:moveTo>
                      <a:pt x="423" y="1493"/>
                    </a:moveTo>
                    <a:lnTo>
                      <a:pt x="423" y="1483"/>
                    </a:lnTo>
                    <a:lnTo>
                      <a:pt x="428" y="1493"/>
                    </a:lnTo>
                    <a:lnTo>
                      <a:pt x="428" y="1497"/>
                    </a:lnTo>
                    <a:lnTo>
                      <a:pt x="423" y="1507"/>
                    </a:lnTo>
                    <a:lnTo>
                      <a:pt x="418" y="1512"/>
                    </a:lnTo>
                    <a:lnTo>
                      <a:pt x="413" y="1522"/>
                    </a:lnTo>
                    <a:lnTo>
                      <a:pt x="408" y="1522"/>
                    </a:lnTo>
                    <a:lnTo>
                      <a:pt x="413" y="1507"/>
                    </a:lnTo>
                    <a:lnTo>
                      <a:pt x="413" y="1502"/>
                    </a:lnTo>
                    <a:lnTo>
                      <a:pt x="418" y="1497"/>
                    </a:lnTo>
                    <a:lnTo>
                      <a:pt x="423" y="1493"/>
                    </a:lnTo>
                    <a:close/>
                    <a:moveTo>
                      <a:pt x="559" y="1488"/>
                    </a:moveTo>
                    <a:lnTo>
                      <a:pt x="559" y="1497"/>
                    </a:lnTo>
                    <a:lnTo>
                      <a:pt x="564" y="1497"/>
                    </a:lnTo>
                    <a:lnTo>
                      <a:pt x="564" y="1502"/>
                    </a:lnTo>
                    <a:lnTo>
                      <a:pt x="554" y="1502"/>
                    </a:lnTo>
                    <a:lnTo>
                      <a:pt x="554" y="1507"/>
                    </a:lnTo>
                    <a:lnTo>
                      <a:pt x="549" y="1512"/>
                    </a:lnTo>
                    <a:lnTo>
                      <a:pt x="549" y="1497"/>
                    </a:lnTo>
                    <a:lnTo>
                      <a:pt x="539" y="1497"/>
                    </a:lnTo>
                    <a:lnTo>
                      <a:pt x="539" y="1502"/>
                    </a:lnTo>
                    <a:lnTo>
                      <a:pt x="535" y="1502"/>
                    </a:lnTo>
                    <a:lnTo>
                      <a:pt x="535" y="1488"/>
                    </a:lnTo>
                    <a:lnTo>
                      <a:pt x="539" y="1488"/>
                    </a:lnTo>
                    <a:lnTo>
                      <a:pt x="539" y="1483"/>
                    </a:lnTo>
                    <a:lnTo>
                      <a:pt x="544" y="1488"/>
                    </a:lnTo>
                    <a:lnTo>
                      <a:pt x="544" y="1495"/>
                    </a:lnTo>
                    <a:lnTo>
                      <a:pt x="549" y="1493"/>
                    </a:lnTo>
                    <a:lnTo>
                      <a:pt x="549" y="1483"/>
                    </a:lnTo>
                    <a:lnTo>
                      <a:pt x="554" y="1483"/>
                    </a:lnTo>
                    <a:lnTo>
                      <a:pt x="554" y="1488"/>
                    </a:lnTo>
                    <a:lnTo>
                      <a:pt x="559" y="1488"/>
                    </a:lnTo>
                    <a:close/>
                    <a:moveTo>
                      <a:pt x="685" y="1434"/>
                    </a:moveTo>
                    <a:lnTo>
                      <a:pt x="680" y="1429"/>
                    </a:lnTo>
                    <a:lnTo>
                      <a:pt x="680" y="1415"/>
                    </a:lnTo>
                    <a:lnTo>
                      <a:pt x="685" y="1410"/>
                    </a:lnTo>
                    <a:lnTo>
                      <a:pt x="689" y="1413"/>
                    </a:lnTo>
                    <a:lnTo>
                      <a:pt x="690" y="1420"/>
                    </a:lnTo>
                    <a:lnTo>
                      <a:pt x="695" y="1420"/>
                    </a:lnTo>
                    <a:lnTo>
                      <a:pt x="695" y="1429"/>
                    </a:lnTo>
                    <a:lnTo>
                      <a:pt x="690" y="1429"/>
                    </a:lnTo>
                    <a:lnTo>
                      <a:pt x="695" y="1434"/>
                    </a:lnTo>
                    <a:lnTo>
                      <a:pt x="695" y="1439"/>
                    </a:lnTo>
                    <a:lnTo>
                      <a:pt x="690" y="1444"/>
                    </a:lnTo>
                    <a:lnTo>
                      <a:pt x="690" y="1459"/>
                    </a:lnTo>
                    <a:lnTo>
                      <a:pt x="685" y="1459"/>
                    </a:lnTo>
                    <a:lnTo>
                      <a:pt x="685" y="1454"/>
                    </a:lnTo>
                    <a:lnTo>
                      <a:pt x="680" y="1454"/>
                    </a:lnTo>
                    <a:lnTo>
                      <a:pt x="680" y="1439"/>
                    </a:lnTo>
                    <a:lnTo>
                      <a:pt x="685" y="1439"/>
                    </a:lnTo>
                    <a:lnTo>
                      <a:pt x="685" y="1434"/>
                    </a:lnTo>
                    <a:close/>
                    <a:moveTo>
                      <a:pt x="398" y="1575"/>
                    </a:moveTo>
                    <a:lnTo>
                      <a:pt x="394" y="1570"/>
                    </a:lnTo>
                    <a:lnTo>
                      <a:pt x="398" y="1566"/>
                    </a:lnTo>
                    <a:lnTo>
                      <a:pt x="398" y="1561"/>
                    </a:lnTo>
                    <a:lnTo>
                      <a:pt x="403" y="1551"/>
                    </a:lnTo>
                    <a:lnTo>
                      <a:pt x="408" y="1546"/>
                    </a:lnTo>
                    <a:lnTo>
                      <a:pt x="408" y="1541"/>
                    </a:lnTo>
                    <a:lnTo>
                      <a:pt x="413" y="1536"/>
                    </a:lnTo>
                    <a:lnTo>
                      <a:pt x="413" y="1527"/>
                    </a:lnTo>
                    <a:lnTo>
                      <a:pt x="418" y="1522"/>
                    </a:lnTo>
                    <a:lnTo>
                      <a:pt x="423" y="1531"/>
                    </a:lnTo>
                    <a:lnTo>
                      <a:pt x="423" y="1541"/>
                    </a:lnTo>
                    <a:lnTo>
                      <a:pt x="418" y="1551"/>
                    </a:lnTo>
                    <a:lnTo>
                      <a:pt x="413" y="1551"/>
                    </a:lnTo>
                    <a:lnTo>
                      <a:pt x="413" y="1556"/>
                    </a:lnTo>
                    <a:lnTo>
                      <a:pt x="408" y="1566"/>
                    </a:lnTo>
                    <a:lnTo>
                      <a:pt x="403" y="1570"/>
                    </a:lnTo>
                    <a:lnTo>
                      <a:pt x="398" y="1575"/>
                    </a:lnTo>
                    <a:close/>
                    <a:moveTo>
                      <a:pt x="641" y="1483"/>
                    </a:moveTo>
                    <a:lnTo>
                      <a:pt x="641" y="1473"/>
                    </a:lnTo>
                    <a:lnTo>
                      <a:pt x="637" y="1473"/>
                    </a:lnTo>
                    <a:lnTo>
                      <a:pt x="641" y="1468"/>
                    </a:lnTo>
                    <a:lnTo>
                      <a:pt x="637" y="1463"/>
                    </a:lnTo>
                    <a:lnTo>
                      <a:pt x="637" y="1459"/>
                    </a:lnTo>
                    <a:lnTo>
                      <a:pt x="632" y="1454"/>
                    </a:lnTo>
                    <a:lnTo>
                      <a:pt x="632" y="1444"/>
                    </a:lnTo>
                    <a:lnTo>
                      <a:pt x="637" y="1439"/>
                    </a:lnTo>
                    <a:lnTo>
                      <a:pt x="641" y="1434"/>
                    </a:lnTo>
                    <a:lnTo>
                      <a:pt x="646" y="1434"/>
                    </a:lnTo>
                    <a:lnTo>
                      <a:pt x="651" y="1429"/>
                    </a:lnTo>
                    <a:lnTo>
                      <a:pt x="656" y="1429"/>
                    </a:lnTo>
                    <a:lnTo>
                      <a:pt x="661" y="1434"/>
                    </a:lnTo>
                    <a:lnTo>
                      <a:pt x="666" y="1434"/>
                    </a:lnTo>
                    <a:lnTo>
                      <a:pt x="666" y="1444"/>
                    </a:lnTo>
                    <a:lnTo>
                      <a:pt x="656" y="1444"/>
                    </a:lnTo>
                    <a:lnTo>
                      <a:pt x="656" y="1459"/>
                    </a:lnTo>
                    <a:lnTo>
                      <a:pt x="661" y="1463"/>
                    </a:lnTo>
                    <a:lnTo>
                      <a:pt x="656" y="1463"/>
                    </a:lnTo>
                    <a:lnTo>
                      <a:pt x="656" y="1468"/>
                    </a:lnTo>
                    <a:lnTo>
                      <a:pt x="651" y="1473"/>
                    </a:lnTo>
                    <a:lnTo>
                      <a:pt x="646" y="1478"/>
                    </a:lnTo>
                    <a:lnTo>
                      <a:pt x="646" y="1483"/>
                    </a:lnTo>
                    <a:lnTo>
                      <a:pt x="641" y="1483"/>
                    </a:lnTo>
                    <a:close/>
                    <a:moveTo>
                      <a:pt x="219" y="1527"/>
                    </a:moveTo>
                    <a:lnTo>
                      <a:pt x="219" y="1536"/>
                    </a:lnTo>
                    <a:lnTo>
                      <a:pt x="214" y="1541"/>
                    </a:lnTo>
                    <a:lnTo>
                      <a:pt x="209" y="1551"/>
                    </a:lnTo>
                    <a:lnTo>
                      <a:pt x="204" y="1551"/>
                    </a:lnTo>
                    <a:lnTo>
                      <a:pt x="204" y="1556"/>
                    </a:lnTo>
                    <a:lnTo>
                      <a:pt x="199" y="1556"/>
                    </a:lnTo>
                    <a:lnTo>
                      <a:pt x="199" y="1517"/>
                    </a:lnTo>
                    <a:lnTo>
                      <a:pt x="209" y="1493"/>
                    </a:lnTo>
                    <a:lnTo>
                      <a:pt x="214" y="1493"/>
                    </a:lnTo>
                    <a:lnTo>
                      <a:pt x="219" y="1488"/>
                    </a:lnTo>
                    <a:lnTo>
                      <a:pt x="219" y="1473"/>
                    </a:lnTo>
                    <a:lnTo>
                      <a:pt x="223" y="1473"/>
                    </a:lnTo>
                    <a:lnTo>
                      <a:pt x="228" y="1478"/>
                    </a:lnTo>
                    <a:lnTo>
                      <a:pt x="233" y="1478"/>
                    </a:lnTo>
                    <a:lnTo>
                      <a:pt x="233" y="1468"/>
                    </a:lnTo>
                    <a:lnTo>
                      <a:pt x="238" y="1468"/>
                    </a:lnTo>
                    <a:lnTo>
                      <a:pt x="238" y="1483"/>
                    </a:lnTo>
                    <a:lnTo>
                      <a:pt x="233" y="1483"/>
                    </a:lnTo>
                    <a:lnTo>
                      <a:pt x="228" y="1488"/>
                    </a:lnTo>
                    <a:lnTo>
                      <a:pt x="228" y="1507"/>
                    </a:lnTo>
                    <a:lnTo>
                      <a:pt x="223" y="1512"/>
                    </a:lnTo>
                    <a:lnTo>
                      <a:pt x="219" y="1517"/>
                    </a:lnTo>
                    <a:lnTo>
                      <a:pt x="219" y="1527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id="{15E04B0C-4FFF-1F96-5283-95DA83D64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213" y="4699788"/>
                <a:ext cx="522520" cy="468970"/>
              </a:xfrm>
              <a:custGeom>
                <a:avLst/>
                <a:gdLst>
                  <a:gd name="T0" fmla="*/ 277 w 1847"/>
                  <a:gd name="T1" fmla="*/ 1643 h 1657"/>
                  <a:gd name="T2" fmla="*/ 165 w 1847"/>
                  <a:gd name="T3" fmla="*/ 1560 h 1657"/>
                  <a:gd name="T4" fmla="*/ 161 w 1847"/>
                  <a:gd name="T5" fmla="*/ 1482 h 1657"/>
                  <a:gd name="T6" fmla="*/ 102 w 1847"/>
                  <a:gd name="T7" fmla="*/ 1400 h 1657"/>
                  <a:gd name="T8" fmla="*/ 107 w 1847"/>
                  <a:gd name="T9" fmla="*/ 1234 h 1657"/>
                  <a:gd name="T10" fmla="*/ 5 w 1847"/>
                  <a:gd name="T11" fmla="*/ 1123 h 1657"/>
                  <a:gd name="T12" fmla="*/ 54 w 1847"/>
                  <a:gd name="T13" fmla="*/ 1040 h 1657"/>
                  <a:gd name="T14" fmla="*/ 107 w 1847"/>
                  <a:gd name="T15" fmla="*/ 991 h 1657"/>
                  <a:gd name="T16" fmla="*/ 243 w 1847"/>
                  <a:gd name="T17" fmla="*/ 1016 h 1657"/>
                  <a:gd name="T18" fmla="*/ 326 w 1847"/>
                  <a:gd name="T19" fmla="*/ 982 h 1657"/>
                  <a:gd name="T20" fmla="*/ 394 w 1847"/>
                  <a:gd name="T21" fmla="*/ 894 h 1657"/>
                  <a:gd name="T22" fmla="*/ 350 w 1847"/>
                  <a:gd name="T23" fmla="*/ 811 h 1657"/>
                  <a:gd name="T24" fmla="*/ 297 w 1847"/>
                  <a:gd name="T25" fmla="*/ 734 h 1657"/>
                  <a:gd name="T26" fmla="*/ 365 w 1847"/>
                  <a:gd name="T27" fmla="*/ 627 h 1657"/>
                  <a:gd name="T28" fmla="*/ 457 w 1847"/>
                  <a:gd name="T29" fmla="*/ 559 h 1657"/>
                  <a:gd name="T30" fmla="*/ 428 w 1847"/>
                  <a:gd name="T31" fmla="*/ 432 h 1657"/>
                  <a:gd name="T32" fmla="*/ 394 w 1847"/>
                  <a:gd name="T33" fmla="*/ 374 h 1657"/>
                  <a:gd name="T34" fmla="*/ 408 w 1847"/>
                  <a:gd name="T35" fmla="*/ 282 h 1657"/>
                  <a:gd name="T36" fmla="*/ 481 w 1847"/>
                  <a:gd name="T37" fmla="*/ 199 h 1657"/>
                  <a:gd name="T38" fmla="*/ 530 w 1847"/>
                  <a:gd name="T39" fmla="*/ 146 h 1657"/>
                  <a:gd name="T40" fmla="*/ 506 w 1847"/>
                  <a:gd name="T41" fmla="*/ 34 h 1657"/>
                  <a:gd name="T42" fmla="*/ 579 w 1847"/>
                  <a:gd name="T43" fmla="*/ 39 h 1657"/>
                  <a:gd name="T44" fmla="*/ 666 w 1847"/>
                  <a:gd name="T45" fmla="*/ 39 h 1657"/>
                  <a:gd name="T46" fmla="*/ 758 w 1847"/>
                  <a:gd name="T47" fmla="*/ 0 h 1657"/>
                  <a:gd name="T48" fmla="*/ 836 w 1847"/>
                  <a:gd name="T49" fmla="*/ 68 h 1657"/>
                  <a:gd name="T50" fmla="*/ 919 w 1847"/>
                  <a:gd name="T51" fmla="*/ 107 h 1657"/>
                  <a:gd name="T52" fmla="*/ 1006 w 1847"/>
                  <a:gd name="T53" fmla="*/ 121 h 1657"/>
                  <a:gd name="T54" fmla="*/ 1045 w 1847"/>
                  <a:gd name="T55" fmla="*/ 238 h 1657"/>
                  <a:gd name="T56" fmla="*/ 1172 w 1847"/>
                  <a:gd name="T57" fmla="*/ 291 h 1657"/>
                  <a:gd name="T58" fmla="*/ 1220 w 1847"/>
                  <a:gd name="T59" fmla="*/ 350 h 1657"/>
                  <a:gd name="T60" fmla="*/ 1317 w 1847"/>
                  <a:gd name="T61" fmla="*/ 359 h 1657"/>
                  <a:gd name="T62" fmla="*/ 1429 w 1847"/>
                  <a:gd name="T63" fmla="*/ 437 h 1657"/>
                  <a:gd name="T64" fmla="*/ 1473 w 1847"/>
                  <a:gd name="T65" fmla="*/ 539 h 1657"/>
                  <a:gd name="T66" fmla="*/ 1444 w 1847"/>
                  <a:gd name="T67" fmla="*/ 651 h 1657"/>
                  <a:gd name="T68" fmla="*/ 1386 w 1847"/>
                  <a:gd name="T69" fmla="*/ 734 h 1657"/>
                  <a:gd name="T70" fmla="*/ 1512 w 1847"/>
                  <a:gd name="T71" fmla="*/ 724 h 1657"/>
                  <a:gd name="T72" fmla="*/ 1590 w 1847"/>
                  <a:gd name="T73" fmla="*/ 797 h 1657"/>
                  <a:gd name="T74" fmla="*/ 1585 w 1847"/>
                  <a:gd name="T75" fmla="*/ 880 h 1657"/>
                  <a:gd name="T76" fmla="*/ 1687 w 1847"/>
                  <a:gd name="T77" fmla="*/ 899 h 1657"/>
                  <a:gd name="T78" fmla="*/ 1760 w 1847"/>
                  <a:gd name="T79" fmla="*/ 933 h 1657"/>
                  <a:gd name="T80" fmla="*/ 1774 w 1847"/>
                  <a:gd name="T81" fmla="*/ 996 h 1657"/>
                  <a:gd name="T82" fmla="*/ 1847 w 1847"/>
                  <a:gd name="T83" fmla="*/ 1089 h 1657"/>
                  <a:gd name="T84" fmla="*/ 1789 w 1847"/>
                  <a:gd name="T85" fmla="*/ 1108 h 1657"/>
                  <a:gd name="T86" fmla="*/ 1755 w 1847"/>
                  <a:gd name="T87" fmla="*/ 1176 h 1657"/>
                  <a:gd name="T88" fmla="*/ 1692 w 1847"/>
                  <a:gd name="T89" fmla="*/ 1225 h 1657"/>
                  <a:gd name="T90" fmla="*/ 1590 w 1847"/>
                  <a:gd name="T91" fmla="*/ 1220 h 1657"/>
                  <a:gd name="T92" fmla="*/ 1517 w 1847"/>
                  <a:gd name="T93" fmla="*/ 1307 h 1657"/>
                  <a:gd name="T94" fmla="*/ 1444 w 1847"/>
                  <a:gd name="T95" fmla="*/ 1390 h 1657"/>
                  <a:gd name="T96" fmla="*/ 1473 w 1847"/>
                  <a:gd name="T97" fmla="*/ 1487 h 1657"/>
                  <a:gd name="T98" fmla="*/ 1317 w 1847"/>
                  <a:gd name="T99" fmla="*/ 1560 h 1657"/>
                  <a:gd name="T100" fmla="*/ 1220 w 1847"/>
                  <a:gd name="T101" fmla="*/ 1507 h 1657"/>
                  <a:gd name="T102" fmla="*/ 1040 w 1847"/>
                  <a:gd name="T103" fmla="*/ 1502 h 1657"/>
                  <a:gd name="T104" fmla="*/ 895 w 1847"/>
                  <a:gd name="T105" fmla="*/ 1448 h 1657"/>
                  <a:gd name="T106" fmla="*/ 904 w 1847"/>
                  <a:gd name="T107" fmla="*/ 1511 h 1657"/>
                  <a:gd name="T108" fmla="*/ 841 w 1847"/>
                  <a:gd name="T109" fmla="*/ 1507 h 1657"/>
                  <a:gd name="T110" fmla="*/ 827 w 1847"/>
                  <a:gd name="T111" fmla="*/ 1628 h 1657"/>
                  <a:gd name="T112" fmla="*/ 749 w 1847"/>
                  <a:gd name="T113" fmla="*/ 1580 h 1657"/>
                  <a:gd name="T114" fmla="*/ 637 w 1847"/>
                  <a:gd name="T115" fmla="*/ 1570 h 1657"/>
                  <a:gd name="T116" fmla="*/ 593 w 1847"/>
                  <a:gd name="T117" fmla="*/ 1477 h 1657"/>
                  <a:gd name="T118" fmla="*/ 583 w 1847"/>
                  <a:gd name="T119" fmla="*/ 1580 h 1657"/>
                  <a:gd name="T120" fmla="*/ 438 w 1847"/>
                  <a:gd name="T121" fmla="*/ 1545 h 1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47" h="1657">
                    <a:moveTo>
                      <a:pt x="350" y="1550"/>
                    </a:moveTo>
                    <a:lnTo>
                      <a:pt x="331" y="1555"/>
                    </a:lnTo>
                    <a:lnTo>
                      <a:pt x="311" y="1565"/>
                    </a:lnTo>
                    <a:lnTo>
                      <a:pt x="302" y="1580"/>
                    </a:lnTo>
                    <a:lnTo>
                      <a:pt x="292" y="1599"/>
                    </a:lnTo>
                    <a:lnTo>
                      <a:pt x="292" y="1614"/>
                    </a:lnTo>
                    <a:lnTo>
                      <a:pt x="287" y="1628"/>
                    </a:lnTo>
                    <a:lnTo>
                      <a:pt x="277" y="1643"/>
                    </a:lnTo>
                    <a:lnTo>
                      <a:pt x="263" y="1628"/>
                    </a:lnTo>
                    <a:lnTo>
                      <a:pt x="248" y="1614"/>
                    </a:lnTo>
                    <a:lnTo>
                      <a:pt x="238" y="1604"/>
                    </a:lnTo>
                    <a:lnTo>
                      <a:pt x="233" y="1589"/>
                    </a:lnTo>
                    <a:lnTo>
                      <a:pt x="219" y="1584"/>
                    </a:lnTo>
                    <a:lnTo>
                      <a:pt x="209" y="1575"/>
                    </a:lnTo>
                    <a:lnTo>
                      <a:pt x="185" y="1565"/>
                    </a:lnTo>
                    <a:lnTo>
                      <a:pt x="165" y="1560"/>
                    </a:lnTo>
                    <a:lnTo>
                      <a:pt x="156" y="1555"/>
                    </a:lnTo>
                    <a:lnTo>
                      <a:pt x="146" y="1541"/>
                    </a:lnTo>
                    <a:lnTo>
                      <a:pt x="146" y="1511"/>
                    </a:lnTo>
                    <a:lnTo>
                      <a:pt x="151" y="1507"/>
                    </a:lnTo>
                    <a:lnTo>
                      <a:pt x="161" y="1507"/>
                    </a:lnTo>
                    <a:lnTo>
                      <a:pt x="165" y="1502"/>
                    </a:lnTo>
                    <a:lnTo>
                      <a:pt x="165" y="1492"/>
                    </a:lnTo>
                    <a:lnTo>
                      <a:pt x="161" y="1482"/>
                    </a:lnTo>
                    <a:lnTo>
                      <a:pt x="151" y="1477"/>
                    </a:lnTo>
                    <a:lnTo>
                      <a:pt x="141" y="1473"/>
                    </a:lnTo>
                    <a:lnTo>
                      <a:pt x="131" y="1473"/>
                    </a:lnTo>
                    <a:lnTo>
                      <a:pt x="127" y="1477"/>
                    </a:lnTo>
                    <a:lnTo>
                      <a:pt x="122" y="1482"/>
                    </a:lnTo>
                    <a:lnTo>
                      <a:pt x="112" y="1477"/>
                    </a:lnTo>
                    <a:lnTo>
                      <a:pt x="102" y="1473"/>
                    </a:lnTo>
                    <a:lnTo>
                      <a:pt x="102" y="1400"/>
                    </a:lnTo>
                    <a:lnTo>
                      <a:pt x="107" y="1375"/>
                    </a:lnTo>
                    <a:lnTo>
                      <a:pt x="107" y="1351"/>
                    </a:lnTo>
                    <a:lnTo>
                      <a:pt x="112" y="1336"/>
                    </a:lnTo>
                    <a:lnTo>
                      <a:pt x="127" y="1307"/>
                    </a:lnTo>
                    <a:lnTo>
                      <a:pt x="127" y="1293"/>
                    </a:lnTo>
                    <a:lnTo>
                      <a:pt x="117" y="1278"/>
                    </a:lnTo>
                    <a:lnTo>
                      <a:pt x="107" y="1259"/>
                    </a:lnTo>
                    <a:lnTo>
                      <a:pt x="107" y="1234"/>
                    </a:lnTo>
                    <a:lnTo>
                      <a:pt x="102" y="1215"/>
                    </a:lnTo>
                    <a:lnTo>
                      <a:pt x="97" y="1200"/>
                    </a:lnTo>
                    <a:lnTo>
                      <a:pt x="83" y="1181"/>
                    </a:lnTo>
                    <a:lnTo>
                      <a:pt x="63" y="1166"/>
                    </a:lnTo>
                    <a:lnTo>
                      <a:pt x="44" y="1157"/>
                    </a:lnTo>
                    <a:lnTo>
                      <a:pt x="29" y="1147"/>
                    </a:lnTo>
                    <a:lnTo>
                      <a:pt x="15" y="1127"/>
                    </a:lnTo>
                    <a:lnTo>
                      <a:pt x="5" y="1123"/>
                    </a:lnTo>
                    <a:lnTo>
                      <a:pt x="0" y="1113"/>
                    </a:lnTo>
                    <a:lnTo>
                      <a:pt x="10" y="1103"/>
                    </a:lnTo>
                    <a:lnTo>
                      <a:pt x="15" y="1089"/>
                    </a:lnTo>
                    <a:lnTo>
                      <a:pt x="24" y="1084"/>
                    </a:lnTo>
                    <a:lnTo>
                      <a:pt x="39" y="1084"/>
                    </a:lnTo>
                    <a:lnTo>
                      <a:pt x="49" y="1079"/>
                    </a:lnTo>
                    <a:lnTo>
                      <a:pt x="54" y="1064"/>
                    </a:lnTo>
                    <a:lnTo>
                      <a:pt x="54" y="1040"/>
                    </a:lnTo>
                    <a:lnTo>
                      <a:pt x="68" y="1040"/>
                    </a:lnTo>
                    <a:lnTo>
                      <a:pt x="78" y="1045"/>
                    </a:lnTo>
                    <a:lnTo>
                      <a:pt x="88" y="1050"/>
                    </a:lnTo>
                    <a:lnTo>
                      <a:pt x="93" y="1040"/>
                    </a:lnTo>
                    <a:lnTo>
                      <a:pt x="97" y="1025"/>
                    </a:lnTo>
                    <a:lnTo>
                      <a:pt x="97" y="1016"/>
                    </a:lnTo>
                    <a:lnTo>
                      <a:pt x="102" y="1001"/>
                    </a:lnTo>
                    <a:lnTo>
                      <a:pt x="107" y="991"/>
                    </a:lnTo>
                    <a:lnTo>
                      <a:pt x="127" y="986"/>
                    </a:lnTo>
                    <a:lnTo>
                      <a:pt x="141" y="986"/>
                    </a:lnTo>
                    <a:lnTo>
                      <a:pt x="146" y="991"/>
                    </a:lnTo>
                    <a:lnTo>
                      <a:pt x="180" y="991"/>
                    </a:lnTo>
                    <a:lnTo>
                      <a:pt x="195" y="996"/>
                    </a:lnTo>
                    <a:lnTo>
                      <a:pt x="214" y="1006"/>
                    </a:lnTo>
                    <a:lnTo>
                      <a:pt x="229" y="1011"/>
                    </a:lnTo>
                    <a:lnTo>
                      <a:pt x="243" y="1016"/>
                    </a:lnTo>
                    <a:lnTo>
                      <a:pt x="253" y="1021"/>
                    </a:lnTo>
                    <a:lnTo>
                      <a:pt x="267" y="1025"/>
                    </a:lnTo>
                    <a:lnTo>
                      <a:pt x="287" y="1025"/>
                    </a:lnTo>
                    <a:lnTo>
                      <a:pt x="306" y="1021"/>
                    </a:lnTo>
                    <a:lnTo>
                      <a:pt x="311" y="1011"/>
                    </a:lnTo>
                    <a:lnTo>
                      <a:pt x="311" y="996"/>
                    </a:lnTo>
                    <a:lnTo>
                      <a:pt x="316" y="986"/>
                    </a:lnTo>
                    <a:lnTo>
                      <a:pt x="326" y="982"/>
                    </a:lnTo>
                    <a:lnTo>
                      <a:pt x="336" y="977"/>
                    </a:lnTo>
                    <a:lnTo>
                      <a:pt x="350" y="972"/>
                    </a:lnTo>
                    <a:lnTo>
                      <a:pt x="365" y="967"/>
                    </a:lnTo>
                    <a:lnTo>
                      <a:pt x="374" y="962"/>
                    </a:lnTo>
                    <a:lnTo>
                      <a:pt x="384" y="952"/>
                    </a:lnTo>
                    <a:lnTo>
                      <a:pt x="384" y="928"/>
                    </a:lnTo>
                    <a:lnTo>
                      <a:pt x="394" y="918"/>
                    </a:lnTo>
                    <a:lnTo>
                      <a:pt x="394" y="894"/>
                    </a:lnTo>
                    <a:lnTo>
                      <a:pt x="389" y="880"/>
                    </a:lnTo>
                    <a:lnTo>
                      <a:pt x="379" y="865"/>
                    </a:lnTo>
                    <a:lnTo>
                      <a:pt x="374" y="850"/>
                    </a:lnTo>
                    <a:lnTo>
                      <a:pt x="365" y="846"/>
                    </a:lnTo>
                    <a:lnTo>
                      <a:pt x="355" y="841"/>
                    </a:lnTo>
                    <a:lnTo>
                      <a:pt x="345" y="836"/>
                    </a:lnTo>
                    <a:lnTo>
                      <a:pt x="340" y="826"/>
                    </a:lnTo>
                    <a:lnTo>
                      <a:pt x="350" y="811"/>
                    </a:lnTo>
                    <a:lnTo>
                      <a:pt x="365" y="811"/>
                    </a:lnTo>
                    <a:lnTo>
                      <a:pt x="365" y="787"/>
                    </a:lnTo>
                    <a:lnTo>
                      <a:pt x="360" y="773"/>
                    </a:lnTo>
                    <a:lnTo>
                      <a:pt x="350" y="763"/>
                    </a:lnTo>
                    <a:lnTo>
                      <a:pt x="340" y="753"/>
                    </a:lnTo>
                    <a:lnTo>
                      <a:pt x="321" y="743"/>
                    </a:lnTo>
                    <a:lnTo>
                      <a:pt x="306" y="743"/>
                    </a:lnTo>
                    <a:lnTo>
                      <a:pt x="297" y="734"/>
                    </a:lnTo>
                    <a:lnTo>
                      <a:pt x="292" y="729"/>
                    </a:lnTo>
                    <a:lnTo>
                      <a:pt x="306" y="719"/>
                    </a:lnTo>
                    <a:lnTo>
                      <a:pt x="311" y="695"/>
                    </a:lnTo>
                    <a:lnTo>
                      <a:pt x="336" y="685"/>
                    </a:lnTo>
                    <a:lnTo>
                      <a:pt x="340" y="671"/>
                    </a:lnTo>
                    <a:lnTo>
                      <a:pt x="345" y="656"/>
                    </a:lnTo>
                    <a:lnTo>
                      <a:pt x="350" y="641"/>
                    </a:lnTo>
                    <a:lnTo>
                      <a:pt x="365" y="627"/>
                    </a:lnTo>
                    <a:lnTo>
                      <a:pt x="379" y="612"/>
                    </a:lnTo>
                    <a:lnTo>
                      <a:pt x="394" y="607"/>
                    </a:lnTo>
                    <a:lnTo>
                      <a:pt x="399" y="602"/>
                    </a:lnTo>
                    <a:lnTo>
                      <a:pt x="408" y="598"/>
                    </a:lnTo>
                    <a:lnTo>
                      <a:pt x="418" y="583"/>
                    </a:lnTo>
                    <a:lnTo>
                      <a:pt x="433" y="578"/>
                    </a:lnTo>
                    <a:lnTo>
                      <a:pt x="447" y="573"/>
                    </a:lnTo>
                    <a:lnTo>
                      <a:pt x="457" y="559"/>
                    </a:lnTo>
                    <a:lnTo>
                      <a:pt x="462" y="539"/>
                    </a:lnTo>
                    <a:lnTo>
                      <a:pt x="457" y="525"/>
                    </a:lnTo>
                    <a:lnTo>
                      <a:pt x="452" y="505"/>
                    </a:lnTo>
                    <a:lnTo>
                      <a:pt x="443" y="481"/>
                    </a:lnTo>
                    <a:lnTo>
                      <a:pt x="438" y="466"/>
                    </a:lnTo>
                    <a:lnTo>
                      <a:pt x="438" y="447"/>
                    </a:lnTo>
                    <a:lnTo>
                      <a:pt x="433" y="437"/>
                    </a:lnTo>
                    <a:lnTo>
                      <a:pt x="428" y="432"/>
                    </a:lnTo>
                    <a:lnTo>
                      <a:pt x="423" y="432"/>
                    </a:lnTo>
                    <a:lnTo>
                      <a:pt x="413" y="427"/>
                    </a:lnTo>
                    <a:lnTo>
                      <a:pt x="408" y="413"/>
                    </a:lnTo>
                    <a:lnTo>
                      <a:pt x="404" y="403"/>
                    </a:lnTo>
                    <a:lnTo>
                      <a:pt x="394" y="393"/>
                    </a:lnTo>
                    <a:lnTo>
                      <a:pt x="389" y="384"/>
                    </a:lnTo>
                    <a:lnTo>
                      <a:pt x="389" y="379"/>
                    </a:lnTo>
                    <a:lnTo>
                      <a:pt x="394" y="374"/>
                    </a:lnTo>
                    <a:lnTo>
                      <a:pt x="408" y="364"/>
                    </a:lnTo>
                    <a:lnTo>
                      <a:pt x="413" y="364"/>
                    </a:lnTo>
                    <a:lnTo>
                      <a:pt x="418" y="359"/>
                    </a:lnTo>
                    <a:lnTo>
                      <a:pt x="408" y="345"/>
                    </a:lnTo>
                    <a:lnTo>
                      <a:pt x="399" y="325"/>
                    </a:lnTo>
                    <a:lnTo>
                      <a:pt x="394" y="316"/>
                    </a:lnTo>
                    <a:lnTo>
                      <a:pt x="404" y="301"/>
                    </a:lnTo>
                    <a:lnTo>
                      <a:pt x="408" y="282"/>
                    </a:lnTo>
                    <a:lnTo>
                      <a:pt x="404" y="267"/>
                    </a:lnTo>
                    <a:lnTo>
                      <a:pt x="399" y="262"/>
                    </a:lnTo>
                    <a:lnTo>
                      <a:pt x="404" y="257"/>
                    </a:lnTo>
                    <a:lnTo>
                      <a:pt x="433" y="248"/>
                    </a:lnTo>
                    <a:lnTo>
                      <a:pt x="447" y="238"/>
                    </a:lnTo>
                    <a:lnTo>
                      <a:pt x="457" y="233"/>
                    </a:lnTo>
                    <a:lnTo>
                      <a:pt x="472" y="218"/>
                    </a:lnTo>
                    <a:lnTo>
                      <a:pt x="481" y="199"/>
                    </a:lnTo>
                    <a:lnTo>
                      <a:pt x="481" y="180"/>
                    </a:lnTo>
                    <a:lnTo>
                      <a:pt x="486" y="170"/>
                    </a:lnTo>
                    <a:lnTo>
                      <a:pt x="491" y="165"/>
                    </a:lnTo>
                    <a:lnTo>
                      <a:pt x="501" y="160"/>
                    </a:lnTo>
                    <a:lnTo>
                      <a:pt x="511" y="160"/>
                    </a:lnTo>
                    <a:lnTo>
                      <a:pt x="515" y="165"/>
                    </a:lnTo>
                    <a:lnTo>
                      <a:pt x="530" y="165"/>
                    </a:lnTo>
                    <a:lnTo>
                      <a:pt x="530" y="146"/>
                    </a:lnTo>
                    <a:lnTo>
                      <a:pt x="525" y="136"/>
                    </a:lnTo>
                    <a:lnTo>
                      <a:pt x="520" y="126"/>
                    </a:lnTo>
                    <a:lnTo>
                      <a:pt x="520" y="107"/>
                    </a:lnTo>
                    <a:lnTo>
                      <a:pt x="525" y="92"/>
                    </a:lnTo>
                    <a:lnTo>
                      <a:pt x="520" y="73"/>
                    </a:lnTo>
                    <a:lnTo>
                      <a:pt x="515" y="58"/>
                    </a:lnTo>
                    <a:lnTo>
                      <a:pt x="506" y="43"/>
                    </a:lnTo>
                    <a:lnTo>
                      <a:pt x="506" y="34"/>
                    </a:lnTo>
                    <a:lnTo>
                      <a:pt x="515" y="29"/>
                    </a:lnTo>
                    <a:lnTo>
                      <a:pt x="520" y="34"/>
                    </a:lnTo>
                    <a:lnTo>
                      <a:pt x="530" y="39"/>
                    </a:lnTo>
                    <a:lnTo>
                      <a:pt x="554" y="39"/>
                    </a:lnTo>
                    <a:lnTo>
                      <a:pt x="559" y="43"/>
                    </a:lnTo>
                    <a:lnTo>
                      <a:pt x="564" y="48"/>
                    </a:lnTo>
                    <a:lnTo>
                      <a:pt x="574" y="43"/>
                    </a:lnTo>
                    <a:lnTo>
                      <a:pt x="579" y="39"/>
                    </a:lnTo>
                    <a:lnTo>
                      <a:pt x="583" y="29"/>
                    </a:lnTo>
                    <a:lnTo>
                      <a:pt x="598" y="24"/>
                    </a:lnTo>
                    <a:lnTo>
                      <a:pt x="622" y="24"/>
                    </a:lnTo>
                    <a:lnTo>
                      <a:pt x="622" y="34"/>
                    </a:lnTo>
                    <a:lnTo>
                      <a:pt x="627" y="39"/>
                    </a:lnTo>
                    <a:lnTo>
                      <a:pt x="637" y="34"/>
                    </a:lnTo>
                    <a:lnTo>
                      <a:pt x="652" y="34"/>
                    </a:lnTo>
                    <a:lnTo>
                      <a:pt x="666" y="39"/>
                    </a:lnTo>
                    <a:lnTo>
                      <a:pt x="681" y="39"/>
                    </a:lnTo>
                    <a:lnTo>
                      <a:pt x="690" y="34"/>
                    </a:lnTo>
                    <a:lnTo>
                      <a:pt x="700" y="24"/>
                    </a:lnTo>
                    <a:lnTo>
                      <a:pt x="710" y="14"/>
                    </a:lnTo>
                    <a:lnTo>
                      <a:pt x="720" y="9"/>
                    </a:lnTo>
                    <a:lnTo>
                      <a:pt x="734" y="5"/>
                    </a:lnTo>
                    <a:lnTo>
                      <a:pt x="744" y="0"/>
                    </a:lnTo>
                    <a:lnTo>
                      <a:pt x="758" y="0"/>
                    </a:lnTo>
                    <a:lnTo>
                      <a:pt x="773" y="5"/>
                    </a:lnTo>
                    <a:lnTo>
                      <a:pt x="778" y="14"/>
                    </a:lnTo>
                    <a:lnTo>
                      <a:pt x="788" y="24"/>
                    </a:lnTo>
                    <a:lnTo>
                      <a:pt x="802" y="39"/>
                    </a:lnTo>
                    <a:lnTo>
                      <a:pt x="812" y="48"/>
                    </a:lnTo>
                    <a:lnTo>
                      <a:pt x="822" y="58"/>
                    </a:lnTo>
                    <a:lnTo>
                      <a:pt x="822" y="63"/>
                    </a:lnTo>
                    <a:lnTo>
                      <a:pt x="836" y="68"/>
                    </a:lnTo>
                    <a:lnTo>
                      <a:pt x="846" y="77"/>
                    </a:lnTo>
                    <a:lnTo>
                      <a:pt x="865" y="77"/>
                    </a:lnTo>
                    <a:lnTo>
                      <a:pt x="880" y="82"/>
                    </a:lnTo>
                    <a:lnTo>
                      <a:pt x="885" y="87"/>
                    </a:lnTo>
                    <a:lnTo>
                      <a:pt x="895" y="92"/>
                    </a:lnTo>
                    <a:lnTo>
                      <a:pt x="904" y="102"/>
                    </a:lnTo>
                    <a:lnTo>
                      <a:pt x="909" y="107"/>
                    </a:lnTo>
                    <a:lnTo>
                      <a:pt x="919" y="107"/>
                    </a:lnTo>
                    <a:lnTo>
                      <a:pt x="929" y="107"/>
                    </a:lnTo>
                    <a:lnTo>
                      <a:pt x="938" y="102"/>
                    </a:lnTo>
                    <a:lnTo>
                      <a:pt x="953" y="97"/>
                    </a:lnTo>
                    <a:lnTo>
                      <a:pt x="963" y="102"/>
                    </a:lnTo>
                    <a:lnTo>
                      <a:pt x="972" y="107"/>
                    </a:lnTo>
                    <a:lnTo>
                      <a:pt x="987" y="116"/>
                    </a:lnTo>
                    <a:lnTo>
                      <a:pt x="1002" y="116"/>
                    </a:lnTo>
                    <a:lnTo>
                      <a:pt x="1006" y="121"/>
                    </a:lnTo>
                    <a:lnTo>
                      <a:pt x="1006" y="126"/>
                    </a:lnTo>
                    <a:lnTo>
                      <a:pt x="1011" y="131"/>
                    </a:lnTo>
                    <a:lnTo>
                      <a:pt x="1016" y="136"/>
                    </a:lnTo>
                    <a:lnTo>
                      <a:pt x="1021" y="155"/>
                    </a:lnTo>
                    <a:lnTo>
                      <a:pt x="1026" y="175"/>
                    </a:lnTo>
                    <a:lnTo>
                      <a:pt x="1031" y="189"/>
                    </a:lnTo>
                    <a:lnTo>
                      <a:pt x="1045" y="214"/>
                    </a:lnTo>
                    <a:lnTo>
                      <a:pt x="1045" y="238"/>
                    </a:lnTo>
                    <a:lnTo>
                      <a:pt x="1050" y="257"/>
                    </a:lnTo>
                    <a:lnTo>
                      <a:pt x="1060" y="277"/>
                    </a:lnTo>
                    <a:lnTo>
                      <a:pt x="1070" y="286"/>
                    </a:lnTo>
                    <a:lnTo>
                      <a:pt x="1108" y="286"/>
                    </a:lnTo>
                    <a:lnTo>
                      <a:pt x="1118" y="296"/>
                    </a:lnTo>
                    <a:lnTo>
                      <a:pt x="1133" y="296"/>
                    </a:lnTo>
                    <a:lnTo>
                      <a:pt x="1152" y="291"/>
                    </a:lnTo>
                    <a:lnTo>
                      <a:pt x="1172" y="291"/>
                    </a:lnTo>
                    <a:lnTo>
                      <a:pt x="1191" y="311"/>
                    </a:lnTo>
                    <a:lnTo>
                      <a:pt x="1206" y="311"/>
                    </a:lnTo>
                    <a:lnTo>
                      <a:pt x="1220" y="306"/>
                    </a:lnTo>
                    <a:lnTo>
                      <a:pt x="1235" y="311"/>
                    </a:lnTo>
                    <a:lnTo>
                      <a:pt x="1240" y="321"/>
                    </a:lnTo>
                    <a:lnTo>
                      <a:pt x="1225" y="330"/>
                    </a:lnTo>
                    <a:lnTo>
                      <a:pt x="1215" y="335"/>
                    </a:lnTo>
                    <a:lnTo>
                      <a:pt x="1220" y="350"/>
                    </a:lnTo>
                    <a:lnTo>
                      <a:pt x="1235" y="350"/>
                    </a:lnTo>
                    <a:lnTo>
                      <a:pt x="1249" y="359"/>
                    </a:lnTo>
                    <a:lnTo>
                      <a:pt x="1264" y="359"/>
                    </a:lnTo>
                    <a:lnTo>
                      <a:pt x="1279" y="355"/>
                    </a:lnTo>
                    <a:lnTo>
                      <a:pt x="1288" y="350"/>
                    </a:lnTo>
                    <a:lnTo>
                      <a:pt x="1303" y="350"/>
                    </a:lnTo>
                    <a:lnTo>
                      <a:pt x="1308" y="359"/>
                    </a:lnTo>
                    <a:lnTo>
                      <a:pt x="1317" y="359"/>
                    </a:lnTo>
                    <a:lnTo>
                      <a:pt x="1327" y="364"/>
                    </a:lnTo>
                    <a:lnTo>
                      <a:pt x="1356" y="379"/>
                    </a:lnTo>
                    <a:lnTo>
                      <a:pt x="1356" y="403"/>
                    </a:lnTo>
                    <a:lnTo>
                      <a:pt x="1361" y="413"/>
                    </a:lnTo>
                    <a:lnTo>
                      <a:pt x="1390" y="408"/>
                    </a:lnTo>
                    <a:lnTo>
                      <a:pt x="1400" y="418"/>
                    </a:lnTo>
                    <a:lnTo>
                      <a:pt x="1410" y="427"/>
                    </a:lnTo>
                    <a:lnTo>
                      <a:pt x="1429" y="437"/>
                    </a:lnTo>
                    <a:lnTo>
                      <a:pt x="1429" y="452"/>
                    </a:lnTo>
                    <a:lnTo>
                      <a:pt x="1439" y="471"/>
                    </a:lnTo>
                    <a:lnTo>
                      <a:pt x="1449" y="476"/>
                    </a:lnTo>
                    <a:lnTo>
                      <a:pt x="1463" y="491"/>
                    </a:lnTo>
                    <a:lnTo>
                      <a:pt x="1463" y="505"/>
                    </a:lnTo>
                    <a:lnTo>
                      <a:pt x="1458" y="510"/>
                    </a:lnTo>
                    <a:lnTo>
                      <a:pt x="1468" y="530"/>
                    </a:lnTo>
                    <a:lnTo>
                      <a:pt x="1473" y="539"/>
                    </a:lnTo>
                    <a:lnTo>
                      <a:pt x="1468" y="559"/>
                    </a:lnTo>
                    <a:lnTo>
                      <a:pt x="1463" y="568"/>
                    </a:lnTo>
                    <a:lnTo>
                      <a:pt x="1458" y="578"/>
                    </a:lnTo>
                    <a:lnTo>
                      <a:pt x="1458" y="588"/>
                    </a:lnTo>
                    <a:lnTo>
                      <a:pt x="1463" y="598"/>
                    </a:lnTo>
                    <a:lnTo>
                      <a:pt x="1468" y="612"/>
                    </a:lnTo>
                    <a:lnTo>
                      <a:pt x="1454" y="632"/>
                    </a:lnTo>
                    <a:lnTo>
                      <a:pt x="1444" y="651"/>
                    </a:lnTo>
                    <a:lnTo>
                      <a:pt x="1429" y="661"/>
                    </a:lnTo>
                    <a:lnTo>
                      <a:pt x="1410" y="666"/>
                    </a:lnTo>
                    <a:lnTo>
                      <a:pt x="1386" y="666"/>
                    </a:lnTo>
                    <a:lnTo>
                      <a:pt x="1381" y="680"/>
                    </a:lnTo>
                    <a:lnTo>
                      <a:pt x="1376" y="700"/>
                    </a:lnTo>
                    <a:lnTo>
                      <a:pt x="1371" y="705"/>
                    </a:lnTo>
                    <a:lnTo>
                      <a:pt x="1371" y="724"/>
                    </a:lnTo>
                    <a:lnTo>
                      <a:pt x="1386" y="734"/>
                    </a:lnTo>
                    <a:lnTo>
                      <a:pt x="1420" y="734"/>
                    </a:lnTo>
                    <a:lnTo>
                      <a:pt x="1439" y="748"/>
                    </a:lnTo>
                    <a:lnTo>
                      <a:pt x="1458" y="768"/>
                    </a:lnTo>
                    <a:lnTo>
                      <a:pt x="1478" y="782"/>
                    </a:lnTo>
                    <a:lnTo>
                      <a:pt x="1488" y="787"/>
                    </a:lnTo>
                    <a:lnTo>
                      <a:pt x="1492" y="777"/>
                    </a:lnTo>
                    <a:lnTo>
                      <a:pt x="1492" y="734"/>
                    </a:lnTo>
                    <a:lnTo>
                      <a:pt x="1512" y="724"/>
                    </a:lnTo>
                    <a:lnTo>
                      <a:pt x="1526" y="719"/>
                    </a:lnTo>
                    <a:lnTo>
                      <a:pt x="1541" y="724"/>
                    </a:lnTo>
                    <a:lnTo>
                      <a:pt x="1561" y="734"/>
                    </a:lnTo>
                    <a:lnTo>
                      <a:pt x="1570" y="753"/>
                    </a:lnTo>
                    <a:lnTo>
                      <a:pt x="1570" y="763"/>
                    </a:lnTo>
                    <a:lnTo>
                      <a:pt x="1575" y="773"/>
                    </a:lnTo>
                    <a:lnTo>
                      <a:pt x="1580" y="782"/>
                    </a:lnTo>
                    <a:lnTo>
                      <a:pt x="1590" y="797"/>
                    </a:lnTo>
                    <a:lnTo>
                      <a:pt x="1595" y="816"/>
                    </a:lnTo>
                    <a:lnTo>
                      <a:pt x="1585" y="826"/>
                    </a:lnTo>
                    <a:lnTo>
                      <a:pt x="1580" y="831"/>
                    </a:lnTo>
                    <a:lnTo>
                      <a:pt x="1578" y="831"/>
                    </a:lnTo>
                    <a:lnTo>
                      <a:pt x="1570" y="836"/>
                    </a:lnTo>
                    <a:lnTo>
                      <a:pt x="1565" y="850"/>
                    </a:lnTo>
                    <a:lnTo>
                      <a:pt x="1565" y="870"/>
                    </a:lnTo>
                    <a:lnTo>
                      <a:pt x="1585" y="880"/>
                    </a:lnTo>
                    <a:lnTo>
                      <a:pt x="1599" y="875"/>
                    </a:lnTo>
                    <a:lnTo>
                      <a:pt x="1614" y="880"/>
                    </a:lnTo>
                    <a:lnTo>
                      <a:pt x="1624" y="875"/>
                    </a:lnTo>
                    <a:lnTo>
                      <a:pt x="1633" y="889"/>
                    </a:lnTo>
                    <a:lnTo>
                      <a:pt x="1638" y="894"/>
                    </a:lnTo>
                    <a:lnTo>
                      <a:pt x="1648" y="909"/>
                    </a:lnTo>
                    <a:lnTo>
                      <a:pt x="1667" y="904"/>
                    </a:lnTo>
                    <a:lnTo>
                      <a:pt x="1687" y="899"/>
                    </a:lnTo>
                    <a:lnTo>
                      <a:pt x="1697" y="889"/>
                    </a:lnTo>
                    <a:lnTo>
                      <a:pt x="1706" y="880"/>
                    </a:lnTo>
                    <a:lnTo>
                      <a:pt x="1711" y="875"/>
                    </a:lnTo>
                    <a:lnTo>
                      <a:pt x="1726" y="875"/>
                    </a:lnTo>
                    <a:lnTo>
                      <a:pt x="1731" y="889"/>
                    </a:lnTo>
                    <a:lnTo>
                      <a:pt x="1745" y="914"/>
                    </a:lnTo>
                    <a:lnTo>
                      <a:pt x="1760" y="923"/>
                    </a:lnTo>
                    <a:lnTo>
                      <a:pt x="1760" y="933"/>
                    </a:lnTo>
                    <a:lnTo>
                      <a:pt x="1765" y="943"/>
                    </a:lnTo>
                    <a:lnTo>
                      <a:pt x="1760" y="952"/>
                    </a:lnTo>
                    <a:lnTo>
                      <a:pt x="1755" y="957"/>
                    </a:lnTo>
                    <a:lnTo>
                      <a:pt x="1755" y="972"/>
                    </a:lnTo>
                    <a:lnTo>
                      <a:pt x="1760" y="986"/>
                    </a:lnTo>
                    <a:lnTo>
                      <a:pt x="1765" y="1006"/>
                    </a:lnTo>
                    <a:lnTo>
                      <a:pt x="1765" y="1001"/>
                    </a:lnTo>
                    <a:lnTo>
                      <a:pt x="1774" y="996"/>
                    </a:lnTo>
                    <a:lnTo>
                      <a:pt x="1784" y="1006"/>
                    </a:lnTo>
                    <a:lnTo>
                      <a:pt x="1804" y="1016"/>
                    </a:lnTo>
                    <a:lnTo>
                      <a:pt x="1794" y="1030"/>
                    </a:lnTo>
                    <a:lnTo>
                      <a:pt x="1799" y="1050"/>
                    </a:lnTo>
                    <a:lnTo>
                      <a:pt x="1799" y="1064"/>
                    </a:lnTo>
                    <a:lnTo>
                      <a:pt x="1818" y="1079"/>
                    </a:lnTo>
                    <a:lnTo>
                      <a:pt x="1838" y="1084"/>
                    </a:lnTo>
                    <a:lnTo>
                      <a:pt x="1847" y="1089"/>
                    </a:lnTo>
                    <a:lnTo>
                      <a:pt x="1842" y="1093"/>
                    </a:lnTo>
                    <a:lnTo>
                      <a:pt x="1833" y="1098"/>
                    </a:lnTo>
                    <a:lnTo>
                      <a:pt x="1828" y="1098"/>
                    </a:lnTo>
                    <a:lnTo>
                      <a:pt x="1823" y="1103"/>
                    </a:lnTo>
                    <a:lnTo>
                      <a:pt x="1823" y="1108"/>
                    </a:lnTo>
                    <a:lnTo>
                      <a:pt x="1818" y="1113"/>
                    </a:lnTo>
                    <a:lnTo>
                      <a:pt x="1799" y="1103"/>
                    </a:lnTo>
                    <a:lnTo>
                      <a:pt x="1789" y="1108"/>
                    </a:lnTo>
                    <a:lnTo>
                      <a:pt x="1784" y="1113"/>
                    </a:lnTo>
                    <a:lnTo>
                      <a:pt x="1774" y="1127"/>
                    </a:lnTo>
                    <a:lnTo>
                      <a:pt x="1779" y="1127"/>
                    </a:lnTo>
                    <a:lnTo>
                      <a:pt x="1779" y="1137"/>
                    </a:lnTo>
                    <a:lnTo>
                      <a:pt x="1770" y="1137"/>
                    </a:lnTo>
                    <a:lnTo>
                      <a:pt x="1765" y="1142"/>
                    </a:lnTo>
                    <a:lnTo>
                      <a:pt x="1755" y="1142"/>
                    </a:lnTo>
                    <a:lnTo>
                      <a:pt x="1755" y="1176"/>
                    </a:lnTo>
                    <a:lnTo>
                      <a:pt x="1750" y="1191"/>
                    </a:lnTo>
                    <a:lnTo>
                      <a:pt x="1745" y="1195"/>
                    </a:lnTo>
                    <a:lnTo>
                      <a:pt x="1740" y="1195"/>
                    </a:lnTo>
                    <a:lnTo>
                      <a:pt x="1731" y="1205"/>
                    </a:lnTo>
                    <a:lnTo>
                      <a:pt x="1711" y="1215"/>
                    </a:lnTo>
                    <a:lnTo>
                      <a:pt x="1706" y="1215"/>
                    </a:lnTo>
                    <a:lnTo>
                      <a:pt x="1697" y="1225"/>
                    </a:lnTo>
                    <a:lnTo>
                      <a:pt x="1692" y="1225"/>
                    </a:lnTo>
                    <a:lnTo>
                      <a:pt x="1667" y="1230"/>
                    </a:lnTo>
                    <a:lnTo>
                      <a:pt x="1648" y="1230"/>
                    </a:lnTo>
                    <a:lnTo>
                      <a:pt x="1619" y="1225"/>
                    </a:lnTo>
                    <a:lnTo>
                      <a:pt x="1609" y="1225"/>
                    </a:lnTo>
                    <a:lnTo>
                      <a:pt x="1604" y="1220"/>
                    </a:lnTo>
                    <a:lnTo>
                      <a:pt x="1599" y="1215"/>
                    </a:lnTo>
                    <a:lnTo>
                      <a:pt x="1595" y="1215"/>
                    </a:lnTo>
                    <a:lnTo>
                      <a:pt x="1590" y="1220"/>
                    </a:lnTo>
                    <a:lnTo>
                      <a:pt x="1585" y="1225"/>
                    </a:lnTo>
                    <a:lnTo>
                      <a:pt x="1561" y="1254"/>
                    </a:lnTo>
                    <a:lnTo>
                      <a:pt x="1551" y="1268"/>
                    </a:lnTo>
                    <a:lnTo>
                      <a:pt x="1546" y="1278"/>
                    </a:lnTo>
                    <a:lnTo>
                      <a:pt x="1536" y="1288"/>
                    </a:lnTo>
                    <a:lnTo>
                      <a:pt x="1531" y="1298"/>
                    </a:lnTo>
                    <a:lnTo>
                      <a:pt x="1522" y="1302"/>
                    </a:lnTo>
                    <a:lnTo>
                      <a:pt x="1517" y="1307"/>
                    </a:lnTo>
                    <a:lnTo>
                      <a:pt x="1507" y="1312"/>
                    </a:lnTo>
                    <a:lnTo>
                      <a:pt x="1502" y="1317"/>
                    </a:lnTo>
                    <a:lnTo>
                      <a:pt x="1492" y="1332"/>
                    </a:lnTo>
                    <a:lnTo>
                      <a:pt x="1488" y="1332"/>
                    </a:lnTo>
                    <a:lnTo>
                      <a:pt x="1478" y="1351"/>
                    </a:lnTo>
                    <a:lnTo>
                      <a:pt x="1468" y="1361"/>
                    </a:lnTo>
                    <a:lnTo>
                      <a:pt x="1458" y="1375"/>
                    </a:lnTo>
                    <a:lnTo>
                      <a:pt x="1444" y="1390"/>
                    </a:lnTo>
                    <a:lnTo>
                      <a:pt x="1444" y="1395"/>
                    </a:lnTo>
                    <a:lnTo>
                      <a:pt x="1449" y="1405"/>
                    </a:lnTo>
                    <a:lnTo>
                      <a:pt x="1454" y="1409"/>
                    </a:lnTo>
                    <a:lnTo>
                      <a:pt x="1454" y="1419"/>
                    </a:lnTo>
                    <a:lnTo>
                      <a:pt x="1458" y="1429"/>
                    </a:lnTo>
                    <a:lnTo>
                      <a:pt x="1468" y="1453"/>
                    </a:lnTo>
                    <a:lnTo>
                      <a:pt x="1473" y="1473"/>
                    </a:lnTo>
                    <a:lnTo>
                      <a:pt x="1473" y="1487"/>
                    </a:lnTo>
                    <a:lnTo>
                      <a:pt x="1468" y="1497"/>
                    </a:lnTo>
                    <a:lnTo>
                      <a:pt x="1463" y="1502"/>
                    </a:lnTo>
                    <a:lnTo>
                      <a:pt x="1458" y="1511"/>
                    </a:lnTo>
                    <a:lnTo>
                      <a:pt x="1434" y="1526"/>
                    </a:lnTo>
                    <a:lnTo>
                      <a:pt x="1420" y="1531"/>
                    </a:lnTo>
                    <a:lnTo>
                      <a:pt x="1420" y="1536"/>
                    </a:lnTo>
                    <a:lnTo>
                      <a:pt x="1351" y="1536"/>
                    </a:lnTo>
                    <a:lnTo>
                      <a:pt x="1317" y="1560"/>
                    </a:lnTo>
                    <a:lnTo>
                      <a:pt x="1283" y="1589"/>
                    </a:lnTo>
                    <a:lnTo>
                      <a:pt x="1274" y="1594"/>
                    </a:lnTo>
                    <a:lnTo>
                      <a:pt x="1264" y="1604"/>
                    </a:lnTo>
                    <a:lnTo>
                      <a:pt x="1259" y="1604"/>
                    </a:lnTo>
                    <a:lnTo>
                      <a:pt x="1254" y="1580"/>
                    </a:lnTo>
                    <a:lnTo>
                      <a:pt x="1240" y="1550"/>
                    </a:lnTo>
                    <a:lnTo>
                      <a:pt x="1230" y="1526"/>
                    </a:lnTo>
                    <a:lnTo>
                      <a:pt x="1220" y="1507"/>
                    </a:lnTo>
                    <a:lnTo>
                      <a:pt x="1201" y="1468"/>
                    </a:lnTo>
                    <a:lnTo>
                      <a:pt x="1172" y="1482"/>
                    </a:lnTo>
                    <a:lnTo>
                      <a:pt x="1157" y="1473"/>
                    </a:lnTo>
                    <a:lnTo>
                      <a:pt x="1138" y="1473"/>
                    </a:lnTo>
                    <a:lnTo>
                      <a:pt x="1118" y="1477"/>
                    </a:lnTo>
                    <a:lnTo>
                      <a:pt x="1089" y="1492"/>
                    </a:lnTo>
                    <a:lnTo>
                      <a:pt x="1070" y="1502"/>
                    </a:lnTo>
                    <a:lnTo>
                      <a:pt x="1040" y="1502"/>
                    </a:lnTo>
                    <a:lnTo>
                      <a:pt x="1031" y="1531"/>
                    </a:lnTo>
                    <a:lnTo>
                      <a:pt x="982" y="1497"/>
                    </a:lnTo>
                    <a:lnTo>
                      <a:pt x="963" y="1482"/>
                    </a:lnTo>
                    <a:lnTo>
                      <a:pt x="938" y="1477"/>
                    </a:lnTo>
                    <a:lnTo>
                      <a:pt x="919" y="1463"/>
                    </a:lnTo>
                    <a:lnTo>
                      <a:pt x="919" y="1461"/>
                    </a:lnTo>
                    <a:lnTo>
                      <a:pt x="914" y="1458"/>
                    </a:lnTo>
                    <a:lnTo>
                      <a:pt x="895" y="1448"/>
                    </a:lnTo>
                    <a:lnTo>
                      <a:pt x="885" y="1453"/>
                    </a:lnTo>
                    <a:lnTo>
                      <a:pt x="885" y="1463"/>
                    </a:lnTo>
                    <a:lnTo>
                      <a:pt x="895" y="1468"/>
                    </a:lnTo>
                    <a:lnTo>
                      <a:pt x="899" y="1477"/>
                    </a:lnTo>
                    <a:lnTo>
                      <a:pt x="904" y="1482"/>
                    </a:lnTo>
                    <a:lnTo>
                      <a:pt x="909" y="1492"/>
                    </a:lnTo>
                    <a:lnTo>
                      <a:pt x="909" y="1507"/>
                    </a:lnTo>
                    <a:lnTo>
                      <a:pt x="904" y="1511"/>
                    </a:lnTo>
                    <a:lnTo>
                      <a:pt x="895" y="1511"/>
                    </a:lnTo>
                    <a:lnTo>
                      <a:pt x="885" y="1502"/>
                    </a:lnTo>
                    <a:lnTo>
                      <a:pt x="880" y="1492"/>
                    </a:lnTo>
                    <a:lnTo>
                      <a:pt x="880" y="1477"/>
                    </a:lnTo>
                    <a:lnTo>
                      <a:pt x="870" y="1468"/>
                    </a:lnTo>
                    <a:lnTo>
                      <a:pt x="861" y="1463"/>
                    </a:lnTo>
                    <a:lnTo>
                      <a:pt x="846" y="1468"/>
                    </a:lnTo>
                    <a:lnTo>
                      <a:pt x="841" y="1507"/>
                    </a:lnTo>
                    <a:lnTo>
                      <a:pt x="812" y="1516"/>
                    </a:lnTo>
                    <a:lnTo>
                      <a:pt x="792" y="1536"/>
                    </a:lnTo>
                    <a:lnTo>
                      <a:pt x="788" y="1545"/>
                    </a:lnTo>
                    <a:lnTo>
                      <a:pt x="792" y="1565"/>
                    </a:lnTo>
                    <a:lnTo>
                      <a:pt x="802" y="1584"/>
                    </a:lnTo>
                    <a:lnTo>
                      <a:pt x="812" y="1594"/>
                    </a:lnTo>
                    <a:lnTo>
                      <a:pt x="817" y="1599"/>
                    </a:lnTo>
                    <a:lnTo>
                      <a:pt x="827" y="1628"/>
                    </a:lnTo>
                    <a:lnTo>
                      <a:pt x="827" y="1648"/>
                    </a:lnTo>
                    <a:lnTo>
                      <a:pt x="831" y="1657"/>
                    </a:lnTo>
                    <a:lnTo>
                      <a:pt x="817" y="1657"/>
                    </a:lnTo>
                    <a:lnTo>
                      <a:pt x="807" y="1652"/>
                    </a:lnTo>
                    <a:lnTo>
                      <a:pt x="792" y="1638"/>
                    </a:lnTo>
                    <a:lnTo>
                      <a:pt x="783" y="1618"/>
                    </a:lnTo>
                    <a:lnTo>
                      <a:pt x="768" y="1594"/>
                    </a:lnTo>
                    <a:lnTo>
                      <a:pt x="749" y="1580"/>
                    </a:lnTo>
                    <a:lnTo>
                      <a:pt x="734" y="1589"/>
                    </a:lnTo>
                    <a:lnTo>
                      <a:pt x="734" y="1604"/>
                    </a:lnTo>
                    <a:lnTo>
                      <a:pt x="729" y="1614"/>
                    </a:lnTo>
                    <a:lnTo>
                      <a:pt x="710" y="1614"/>
                    </a:lnTo>
                    <a:lnTo>
                      <a:pt x="690" y="1599"/>
                    </a:lnTo>
                    <a:lnTo>
                      <a:pt x="686" y="1575"/>
                    </a:lnTo>
                    <a:lnTo>
                      <a:pt x="652" y="1575"/>
                    </a:lnTo>
                    <a:lnTo>
                      <a:pt x="637" y="1570"/>
                    </a:lnTo>
                    <a:lnTo>
                      <a:pt x="637" y="1550"/>
                    </a:lnTo>
                    <a:lnTo>
                      <a:pt x="652" y="1531"/>
                    </a:lnTo>
                    <a:lnTo>
                      <a:pt x="666" y="1516"/>
                    </a:lnTo>
                    <a:lnTo>
                      <a:pt x="652" y="1492"/>
                    </a:lnTo>
                    <a:lnTo>
                      <a:pt x="637" y="1477"/>
                    </a:lnTo>
                    <a:lnTo>
                      <a:pt x="627" y="1468"/>
                    </a:lnTo>
                    <a:lnTo>
                      <a:pt x="613" y="1468"/>
                    </a:lnTo>
                    <a:lnTo>
                      <a:pt x="593" y="1477"/>
                    </a:lnTo>
                    <a:lnTo>
                      <a:pt x="588" y="1487"/>
                    </a:lnTo>
                    <a:lnTo>
                      <a:pt x="583" y="1492"/>
                    </a:lnTo>
                    <a:lnTo>
                      <a:pt x="574" y="1502"/>
                    </a:lnTo>
                    <a:lnTo>
                      <a:pt x="569" y="1507"/>
                    </a:lnTo>
                    <a:lnTo>
                      <a:pt x="588" y="1536"/>
                    </a:lnTo>
                    <a:lnTo>
                      <a:pt x="603" y="1550"/>
                    </a:lnTo>
                    <a:lnTo>
                      <a:pt x="603" y="1570"/>
                    </a:lnTo>
                    <a:lnTo>
                      <a:pt x="583" y="1580"/>
                    </a:lnTo>
                    <a:lnTo>
                      <a:pt x="559" y="1594"/>
                    </a:lnTo>
                    <a:lnTo>
                      <a:pt x="540" y="1594"/>
                    </a:lnTo>
                    <a:lnTo>
                      <a:pt x="515" y="1580"/>
                    </a:lnTo>
                    <a:lnTo>
                      <a:pt x="501" y="1565"/>
                    </a:lnTo>
                    <a:lnTo>
                      <a:pt x="486" y="1536"/>
                    </a:lnTo>
                    <a:lnTo>
                      <a:pt x="472" y="1526"/>
                    </a:lnTo>
                    <a:lnTo>
                      <a:pt x="452" y="1531"/>
                    </a:lnTo>
                    <a:lnTo>
                      <a:pt x="438" y="1545"/>
                    </a:lnTo>
                    <a:lnTo>
                      <a:pt x="438" y="1560"/>
                    </a:lnTo>
                    <a:lnTo>
                      <a:pt x="408" y="1560"/>
                    </a:lnTo>
                    <a:lnTo>
                      <a:pt x="370" y="1550"/>
                    </a:lnTo>
                    <a:lnTo>
                      <a:pt x="350" y="1550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53CAE855-F5A2-AFC7-38F5-22CB8C9DC4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5527" y="5516023"/>
                <a:ext cx="283979" cy="468970"/>
              </a:xfrm>
              <a:custGeom>
                <a:avLst/>
                <a:gdLst>
                  <a:gd name="T0" fmla="*/ 408 w 1001"/>
                  <a:gd name="T1" fmla="*/ 1648 h 1653"/>
                  <a:gd name="T2" fmla="*/ 345 w 1001"/>
                  <a:gd name="T3" fmla="*/ 1624 h 1653"/>
                  <a:gd name="T4" fmla="*/ 287 w 1001"/>
                  <a:gd name="T5" fmla="*/ 1561 h 1653"/>
                  <a:gd name="T6" fmla="*/ 262 w 1001"/>
                  <a:gd name="T7" fmla="*/ 1488 h 1653"/>
                  <a:gd name="T8" fmla="*/ 257 w 1001"/>
                  <a:gd name="T9" fmla="*/ 1439 h 1653"/>
                  <a:gd name="T10" fmla="*/ 243 w 1001"/>
                  <a:gd name="T11" fmla="*/ 1395 h 1653"/>
                  <a:gd name="T12" fmla="*/ 233 w 1001"/>
                  <a:gd name="T13" fmla="*/ 1347 h 1653"/>
                  <a:gd name="T14" fmla="*/ 218 w 1001"/>
                  <a:gd name="T15" fmla="*/ 1269 h 1653"/>
                  <a:gd name="T16" fmla="*/ 170 w 1001"/>
                  <a:gd name="T17" fmla="*/ 1225 h 1653"/>
                  <a:gd name="T18" fmla="*/ 160 w 1001"/>
                  <a:gd name="T19" fmla="*/ 1177 h 1653"/>
                  <a:gd name="T20" fmla="*/ 146 w 1001"/>
                  <a:gd name="T21" fmla="*/ 1133 h 1653"/>
                  <a:gd name="T22" fmla="*/ 97 w 1001"/>
                  <a:gd name="T23" fmla="*/ 1089 h 1653"/>
                  <a:gd name="T24" fmla="*/ 78 w 1001"/>
                  <a:gd name="T25" fmla="*/ 1055 h 1653"/>
                  <a:gd name="T26" fmla="*/ 48 w 1001"/>
                  <a:gd name="T27" fmla="*/ 1011 h 1653"/>
                  <a:gd name="T28" fmla="*/ 19 w 1001"/>
                  <a:gd name="T29" fmla="*/ 963 h 1653"/>
                  <a:gd name="T30" fmla="*/ 14 w 1001"/>
                  <a:gd name="T31" fmla="*/ 900 h 1653"/>
                  <a:gd name="T32" fmla="*/ 68 w 1001"/>
                  <a:gd name="T33" fmla="*/ 875 h 1653"/>
                  <a:gd name="T34" fmla="*/ 184 w 1001"/>
                  <a:gd name="T35" fmla="*/ 827 h 1653"/>
                  <a:gd name="T36" fmla="*/ 291 w 1001"/>
                  <a:gd name="T37" fmla="*/ 822 h 1653"/>
                  <a:gd name="T38" fmla="*/ 374 w 1001"/>
                  <a:gd name="T39" fmla="*/ 797 h 1653"/>
                  <a:gd name="T40" fmla="*/ 432 w 1001"/>
                  <a:gd name="T41" fmla="*/ 783 h 1653"/>
                  <a:gd name="T42" fmla="*/ 476 w 1001"/>
                  <a:gd name="T43" fmla="*/ 686 h 1653"/>
                  <a:gd name="T44" fmla="*/ 432 w 1001"/>
                  <a:gd name="T45" fmla="*/ 258 h 1653"/>
                  <a:gd name="T46" fmla="*/ 350 w 1001"/>
                  <a:gd name="T47" fmla="*/ 166 h 1653"/>
                  <a:gd name="T48" fmla="*/ 457 w 1001"/>
                  <a:gd name="T49" fmla="*/ 161 h 1653"/>
                  <a:gd name="T50" fmla="*/ 466 w 1001"/>
                  <a:gd name="T51" fmla="*/ 68 h 1653"/>
                  <a:gd name="T52" fmla="*/ 627 w 1001"/>
                  <a:gd name="T53" fmla="*/ 54 h 1653"/>
                  <a:gd name="T54" fmla="*/ 768 w 1001"/>
                  <a:gd name="T55" fmla="*/ 44 h 1653"/>
                  <a:gd name="T56" fmla="*/ 860 w 1001"/>
                  <a:gd name="T57" fmla="*/ 200 h 1653"/>
                  <a:gd name="T58" fmla="*/ 836 w 1001"/>
                  <a:gd name="T59" fmla="*/ 234 h 1653"/>
                  <a:gd name="T60" fmla="*/ 792 w 1001"/>
                  <a:gd name="T61" fmla="*/ 282 h 1653"/>
                  <a:gd name="T62" fmla="*/ 812 w 1001"/>
                  <a:gd name="T63" fmla="*/ 326 h 1653"/>
                  <a:gd name="T64" fmla="*/ 812 w 1001"/>
                  <a:gd name="T65" fmla="*/ 341 h 1653"/>
                  <a:gd name="T66" fmla="*/ 812 w 1001"/>
                  <a:gd name="T67" fmla="*/ 350 h 1653"/>
                  <a:gd name="T68" fmla="*/ 850 w 1001"/>
                  <a:gd name="T69" fmla="*/ 365 h 1653"/>
                  <a:gd name="T70" fmla="*/ 875 w 1001"/>
                  <a:gd name="T71" fmla="*/ 496 h 1653"/>
                  <a:gd name="T72" fmla="*/ 865 w 1001"/>
                  <a:gd name="T73" fmla="*/ 613 h 1653"/>
                  <a:gd name="T74" fmla="*/ 870 w 1001"/>
                  <a:gd name="T75" fmla="*/ 647 h 1653"/>
                  <a:gd name="T76" fmla="*/ 884 w 1001"/>
                  <a:gd name="T77" fmla="*/ 637 h 1653"/>
                  <a:gd name="T78" fmla="*/ 923 w 1001"/>
                  <a:gd name="T79" fmla="*/ 657 h 1653"/>
                  <a:gd name="T80" fmla="*/ 846 w 1001"/>
                  <a:gd name="T81" fmla="*/ 705 h 1653"/>
                  <a:gd name="T82" fmla="*/ 758 w 1001"/>
                  <a:gd name="T83" fmla="*/ 802 h 1653"/>
                  <a:gd name="T84" fmla="*/ 773 w 1001"/>
                  <a:gd name="T85" fmla="*/ 831 h 1653"/>
                  <a:gd name="T86" fmla="*/ 705 w 1001"/>
                  <a:gd name="T87" fmla="*/ 890 h 1653"/>
                  <a:gd name="T88" fmla="*/ 685 w 1001"/>
                  <a:gd name="T89" fmla="*/ 953 h 1653"/>
                  <a:gd name="T90" fmla="*/ 685 w 1001"/>
                  <a:gd name="T91" fmla="*/ 1065 h 1653"/>
                  <a:gd name="T92" fmla="*/ 695 w 1001"/>
                  <a:gd name="T93" fmla="*/ 1152 h 1653"/>
                  <a:gd name="T94" fmla="*/ 695 w 1001"/>
                  <a:gd name="T95" fmla="*/ 1371 h 1653"/>
                  <a:gd name="T96" fmla="*/ 695 w 1001"/>
                  <a:gd name="T97" fmla="*/ 1488 h 1653"/>
                  <a:gd name="T98" fmla="*/ 700 w 1001"/>
                  <a:gd name="T99" fmla="*/ 1527 h 1653"/>
                  <a:gd name="T100" fmla="*/ 632 w 1001"/>
                  <a:gd name="T101" fmla="*/ 1595 h 1653"/>
                  <a:gd name="T102" fmla="*/ 534 w 1001"/>
                  <a:gd name="T103" fmla="*/ 1595 h 1653"/>
                  <a:gd name="T104" fmla="*/ 476 w 1001"/>
                  <a:gd name="T105" fmla="*/ 1604 h 1653"/>
                  <a:gd name="T106" fmla="*/ 952 w 1001"/>
                  <a:gd name="T107" fmla="*/ 642 h 1653"/>
                  <a:gd name="T108" fmla="*/ 952 w 1001"/>
                  <a:gd name="T109" fmla="*/ 603 h 1653"/>
                  <a:gd name="T110" fmla="*/ 952 w 1001"/>
                  <a:gd name="T111" fmla="*/ 642 h 1653"/>
                  <a:gd name="T112" fmla="*/ 496 w 1001"/>
                  <a:gd name="T113" fmla="*/ 588 h 1653"/>
                  <a:gd name="T114" fmla="*/ 632 w 1001"/>
                  <a:gd name="T115" fmla="*/ 520 h 1653"/>
                  <a:gd name="T116" fmla="*/ 593 w 1001"/>
                  <a:gd name="T117" fmla="*/ 423 h 1653"/>
                  <a:gd name="T118" fmla="*/ 515 w 1001"/>
                  <a:gd name="T119" fmla="*/ 433 h 1653"/>
                  <a:gd name="T120" fmla="*/ 496 w 1001"/>
                  <a:gd name="T121" fmla="*/ 370 h 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1" h="1653">
                    <a:moveTo>
                      <a:pt x="476" y="1604"/>
                    </a:moveTo>
                    <a:lnTo>
                      <a:pt x="466" y="1609"/>
                    </a:lnTo>
                    <a:lnTo>
                      <a:pt x="447" y="1609"/>
                    </a:lnTo>
                    <a:lnTo>
                      <a:pt x="442" y="1614"/>
                    </a:lnTo>
                    <a:lnTo>
                      <a:pt x="437" y="1619"/>
                    </a:lnTo>
                    <a:lnTo>
                      <a:pt x="432" y="1629"/>
                    </a:lnTo>
                    <a:lnTo>
                      <a:pt x="428" y="1634"/>
                    </a:lnTo>
                    <a:lnTo>
                      <a:pt x="423" y="1634"/>
                    </a:lnTo>
                    <a:lnTo>
                      <a:pt x="413" y="1638"/>
                    </a:lnTo>
                    <a:lnTo>
                      <a:pt x="408" y="1638"/>
                    </a:lnTo>
                    <a:lnTo>
                      <a:pt x="408" y="1648"/>
                    </a:lnTo>
                    <a:lnTo>
                      <a:pt x="403" y="1653"/>
                    </a:lnTo>
                    <a:lnTo>
                      <a:pt x="389" y="1653"/>
                    </a:lnTo>
                    <a:lnTo>
                      <a:pt x="384" y="1648"/>
                    </a:lnTo>
                    <a:lnTo>
                      <a:pt x="379" y="1643"/>
                    </a:lnTo>
                    <a:lnTo>
                      <a:pt x="369" y="1643"/>
                    </a:lnTo>
                    <a:lnTo>
                      <a:pt x="359" y="1648"/>
                    </a:lnTo>
                    <a:lnTo>
                      <a:pt x="355" y="1648"/>
                    </a:lnTo>
                    <a:lnTo>
                      <a:pt x="355" y="1643"/>
                    </a:lnTo>
                    <a:lnTo>
                      <a:pt x="350" y="1643"/>
                    </a:lnTo>
                    <a:lnTo>
                      <a:pt x="345" y="1638"/>
                    </a:lnTo>
                    <a:lnTo>
                      <a:pt x="345" y="1624"/>
                    </a:lnTo>
                    <a:lnTo>
                      <a:pt x="340" y="1619"/>
                    </a:lnTo>
                    <a:lnTo>
                      <a:pt x="335" y="1619"/>
                    </a:lnTo>
                    <a:lnTo>
                      <a:pt x="330" y="1614"/>
                    </a:lnTo>
                    <a:lnTo>
                      <a:pt x="330" y="1604"/>
                    </a:lnTo>
                    <a:lnTo>
                      <a:pt x="296" y="1604"/>
                    </a:lnTo>
                    <a:lnTo>
                      <a:pt x="296" y="1590"/>
                    </a:lnTo>
                    <a:lnTo>
                      <a:pt x="291" y="1585"/>
                    </a:lnTo>
                    <a:lnTo>
                      <a:pt x="296" y="1580"/>
                    </a:lnTo>
                    <a:lnTo>
                      <a:pt x="296" y="1570"/>
                    </a:lnTo>
                    <a:lnTo>
                      <a:pt x="287" y="1570"/>
                    </a:lnTo>
                    <a:lnTo>
                      <a:pt x="287" y="1561"/>
                    </a:lnTo>
                    <a:lnTo>
                      <a:pt x="272" y="1561"/>
                    </a:lnTo>
                    <a:lnTo>
                      <a:pt x="272" y="1556"/>
                    </a:lnTo>
                    <a:lnTo>
                      <a:pt x="267" y="1546"/>
                    </a:lnTo>
                    <a:lnTo>
                      <a:pt x="262" y="1541"/>
                    </a:lnTo>
                    <a:lnTo>
                      <a:pt x="257" y="1536"/>
                    </a:lnTo>
                    <a:lnTo>
                      <a:pt x="253" y="1527"/>
                    </a:lnTo>
                    <a:lnTo>
                      <a:pt x="248" y="1522"/>
                    </a:lnTo>
                    <a:lnTo>
                      <a:pt x="248" y="1507"/>
                    </a:lnTo>
                    <a:lnTo>
                      <a:pt x="257" y="1493"/>
                    </a:lnTo>
                    <a:lnTo>
                      <a:pt x="257" y="1488"/>
                    </a:lnTo>
                    <a:lnTo>
                      <a:pt x="262" y="1488"/>
                    </a:lnTo>
                    <a:lnTo>
                      <a:pt x="262" y="1483"/>
                    </a:lnTo>
                    <a:lnTo>
                      <a:pt x="253" y="1483"/>
                    </a:lnTo>
                    <a:lnTo>
                      <a:pt x="253" y="1473"/>
                    </a:lnTo>
                    <a:lnTo>
                      <a:pt x="257" y="1468"/>
                    </a:lnTo>
                    <a:lnTo>
                      <a:pt x="262" y="1468"/>
                    </a:lnTo>
                    <a:lnTo>
                      <a:pt x="262" y="1459"/>
                    </a:lnTo>
                    <a:lnTo>
                      <a:pt x="257" y="1459"/>
                    </a:lnTo>
                    <a:lnTo>
                      <a:pt x="257" y="1454"/>
                    </a:lnTo>
                    <a:lnTo>
                      <a:pt x="262" y="1449"/>
                    </a:lnTo>
                    <a:lnTo>
                      <a:pt x="262" y="1439"/>
                    </a:lnTo>
                    <a:lnTo>
                      <a:pt x="257" y="1439"/>
                    </a:lnTo>
                    <a:lnTo>
                      <a:pt x="257" y="1434"/>
                    </a:lnTo>
                    <a:lnTo>
                      <a:pt x="262" y="1429"/>
                    </a:lnTo>
                    <a:lnTo>
                      <a:pt x="262" y="1425"/>
                    </a:lnTo>
                    <a:lnTo>
                      <a:pt x="267" y="1425"/>
                    </a:lnTo>
                    <a:lnTo>
                      <a:pt x="262" y="1420"/>
                    </a:lnTo>
                    <a:lnTo>
                      <a:pt x="262" y="1400"/>
                    </a:lnTo>
                    <a:lnTo>
                      <a:pt x="267" y="1395"/>
                    </a:lnTo>
                    <a:lnTo>
                      <a:pt x="262" y="1391"/>
                    </a:lnTo>
                    <a:lnTo>
                      <a:pt x="248" y="1391"/>
                    </a:lnTo>
                    <a:lnTo>
                      <a:pt x="248" y="1395"/>
                    </a:lnTo>
                    <a:lnTo>
                      <a:pt x="243" y="1395"/>
                    </a:lnTo>
                    <a:lnTo>
                      <a:pt x="238" y="1391"/>
                    </a:lnTo>
                    <a:lnTo>
                      <a:pt x="233" y="1391"/>
                    </a:lnTo>
                    <a:lnTo>
                      <a:pt x="233" y="1386"/>
                    </a:lnTo>
                    <a:lnTo>
                      <a:pt x="228" y="1386"/>
                    </a:lnTo>
                    <a:lnTo>
                      <a:pt x="233" y="1371"/>
                    </a:lnTo>
                    <a:lnTo>
                      <a:pt x="233" y="1366"/>
                    </a:lnTo>
                    <a:lnTo>
                      <a:pt x="238" y="1366"/>
                    </a:lnTo>
                    <a:lnTo>
                      <a:pt x="243" y="1361"/>
                    </a:lnTo>
                    <a:lnTo>
                      <a:pt x="243" y="1352"/>
                    </a:lnTo>
                    <a:lnTo>
                      <a:pt x="238" y="1352"/>
                    </a:lnTo>
                    <a:lnTo>
                      <a:pt x="233" y="1347"/>
                    </a:lnTo>
                    <a:lnTo>
                      <a:pt x="233" y="1322"/>
                    </a:lnTo>
                    <a:lnTo>
                      <a:pt x="238" y="1322"/>
                    </a:lnTo>
                    <a:lnTo>
                      <a:pt x="238" y="1313"/>
                    </a:lnTo>
                    <a:lnTo>
                      <a:pt x="243" y="1308"/>
                    </a:lnTo>
                    <a:lnTo>
                      <a:pt x="238" y="1308"/>
                    </a:lnTo>
                    <a:lnTo>
                      <a:pt x="238" y="1303"/>
                    </a:lnTo>
                    <a:lnTo>
                      <a:pt x="233" y="1303"/>
                    </a:lnTo>
                    <a:lnTo>
                      <a:pt x="228" y="1298"/>
                    </a:lnTo>
                    <a:lnTo>
                      <a:pt x="223" y="1293"/>
                    </a:lnTo>
                    <a:lnTo>
                      <a:pt x="223" y="1274"/>
                    </a:lnTo>
                    <a:lnTo>
                      <a:pt x="218" y="1269"/>
                    </a:lnTo>
                    <a:lnTo>
                      <a:pt x="218" y="1259"/>
                    </a:lnTo>
                    <a:lnTo>
                      <a:pt x="223" y="1254"/>
                    </a:lnTo>
                    <a:lnTo>
                      <a:pt x="223" y="1245"/>
                    </a:lnTo>
                    <a:lnTo>
                      <a:pt x="228" y="1240"/>
                    </a:lnTo>
                    <a:lnTo>
                      <a:pt x="228" y="1230"/>
                    </a:lnTo>
                    <a:lnTo>
                      <a:pt x="209" y="1230"/>
                    </a:lnTo>
                    <a:lnTo>
                      <a:pt x="209" y="1235"/>
                    </a:lnTo>
                    <a:lnTo>
                      <a:pt x="204" y="1235"/>
                    </a:lnTo>
                    <a:lnTo>
                      <a:pt x="199" y="1230"/>
                    </a:lnTo>
                    <a:lnTo>
                      <a:pt x="199" y="1225"/>
                    </a:lnTo>
                    <a:lnTo>
                      <a:pt x="170" y="1225"/>
                    </a:lnTo>
                    <a:lnTo>
                      <a:pt x="165" y="1220"/>
                    </a:lnTo>
                    <a:lnTo>
                      <a:pt x="165" y="1216"/>
                    </a:lnTo>
                    <a:lnTo>
                      <a:pt x="160" y="1211"/>
                    </a:lnTo>
                    <a:lnTo>
                      <a:pt x="165" y="1211"/>
                    </a:lnTo>
                    <a:lnTo>
                      <a:pt x="165" y="1206"/>
                    </a:lnTo>
                    <a:lnTo>
                      <a:pt x="170" y="1196"/>
                    </a:lnTo>
                    <a:lnTo>
                      <a:pt x="175" y="1191"/>
                    </a:lnTo>
                    <a:lnTo>
                      <a:pt x="170" y="1186"/>
                    </a:lnTo>
                    <a:lnTo>
                      <a:pt x="170" y="1181"/>
                    </a:lnTo>
                    <a:lnTo>
                      <a:pt x="160" y="1181"/>
                    </a:lnTo>
                    <a:lnTo>
                      <a:pt x="160" y="1177"/>
                    </a:lnTo>
                    <a:lnTo>
                      <a:pt x="155" y="1177"/>
                    </a:lnTo>
                    <a:lnTo>
                      <a:pt x="155" y="1172"/>
                    </a:lnTo>
                    <a:lnTo>
                      <a:pt x="150" y="1172"/>
                    </a:lnTo>
                    <a:lnTo>
                      <a:pt x="150" y="1162"/>
                    </a:lnTo>
                    <a:lnTo>
                      <a:pt x="146" y="1162"/>
                    </a:lnTo>
                    <a:lnTo>
                      <a:pt x="150" y="1162"/>
                    </a:lnTo>
                    <a:lnTo>
                      <a:pt x="146" y="1152"/>
                    </a:lnTo>
                    <a:lnTo>
                      <a:pt x="146" y="1143"/>
                    </a:lnTo>
                    <a:lnTo>
                      <a:pt x="150" y="1138"/>
                    </a:lnTo>
                    <a:lnTo>
                      <a:pt x="150" y="1133"/>
                    </a:lnTo>
                    <a:lnTo>
                      <a:pt x="146" y="1133"/>
                    </a:lnTo>
                    <a:lnTo>
                      <a:pt x="141" y="1138"/>
                    </a:lnTo>
                    <a:lnTo>
                      <a:pt x="141" y="1128"/>
                    </a:lnTo>
                    <a:lnTo>
                      <a:pt x="136" y="1128"/>
                    </a:lnTo>
                    <a:lnTo>
                      <a:pt x="131" y="1133"/>
                    </a:lnTo>
                    <a:lnTo>
                      <a:pt x="126" y="1128"/>
                    </a:lnTo>
                    <a:lnTo>
                      <a:pt x="126" y="1118"/>
                    </a:lnTo>
                    <a:lnTo>
                      <a:pt x="121" y="1104"/>
                    </a:lnTo>
                    <a:lnTo>
                      <a:pt x="121" y="1094"/>
                    </a:lnTo>
                    <a:lnTo>
                      <a:pt x="107" y="1094"/>
                    </a:lnTo>
                    <a:lnTo>
                      <a:pt x="102" y="1089"/>
                    </a:lnTo>
                    <a:lnTo>
                      <a:pt x="97" y="1089"/>
                    </a:lnTo>
                    <a:lnTo>
                      <a:pt x="97" y="1075"/>
                    </a:lnTo>
                    <a:lnTo>
                      <a:pt x="92" y="1070"/>
                    </a:lnTo>
                    <a:lnTo>
                      <a:pt x="87" y="1070"/>
                    </a:lnTo>
                    <a:lnTo>
                      <a:pt x="87" y="1075"/>
                    </a:lnTo>
                    <a:lnTo>
                      <a:pt x="82" y="1075"/>
                    </a:lnTo>
                    <a:lnTo>
                      <a:pt x="78" y="1070"/>
                    </a:lnTo>
                    <a:lnTo>
                      <a:pt x="78" y="1065"/>
                    </a:lnTo>
                    <a:lnTo>
                      <a:pt x="82" y="1060"/>
                    </a:lnTo>
                    <a:lnTo>
                      <a:pt x="82" y="1050"/>
                    </a:lnTo>
                    <a:lnTo>
                      <a:pt x="78" y="1050"/>
                    </a:lnTo>
                    <a:lnTo>
                      <a:pt x="78" y="1055"/>
                    </a:lnTo>
                    <a:lnTo>
                      <a:pt x="73" y="1055"/>
                    </a:lnTo>
                    <a:lnTo>
                      <a:pt x="68" y="1050"/>
                    </a:lnTo>
                    <a:lnTo>
                      <a:pt x="68" y="1045"/>
                    </a:lnTo>
                    <a:lnTo>
                      <a:pt x="73" y="1045"/>
                    </a:lnTo>
                    <a:lnTo>
                      <a:pt x="68" y="1041"/>
                    </a:lnTo>
                    <a:lnTo>
                      <a:pt x="63" y="1041"/>
                    </a:lnTo>
                    <a:lnTo>
                      <a:pt x="58" y="1036"/>
                    </a:lnTo>
                    <a:lnTo>
                      <a:pt x="43" y="1036"/>
                    </a:lnTo>
                    <a:lnTo>
                      <a:pt x="43" y="1016"/>
                    </a:lnTo>
                    <a:lnTo>
                      <a:pt x="48" y="1016"/>
                    </a:lnTo>
                    <a:lnTo>
                      <a:pt x="48" y="1011"/>
                    </a:lnTo>
                    <a:lnTo>
                      <a:pt x="53" y="1006"/>
                    </a:lnTo>
                    <a:lnTo>
                      <a:pt x="48" y="1006"/>
                    </a:lnTo>
                    <a:lnTo>
                      <a:pt x="48" y="997"/>
                    </a:lnTo>
                    <a:lnTo>
                      <a:pt x="43" y="992"/>
                    </a:lnTo>
                    <a:lnTo>
                      <a:pt x="43" y="987"/>
                    </a:lnTo>
                    <a:lnTo>
                      <a:pt x="34" y="987"/>
                    </a:lnTo>
                    <a:lnTo>
                      <a:pt x="29" y="982"/>
                    </a:lnTo>
                    <a:lnTo>
                      <a:pt x="29" y="977"/>
                    </a:lnTo>
                    <a:lnTo>
                      <a:pt x="24" y="977"/>
                    </a:lnTo>
                    <a:lnTo>
                      <a:pt x="24" y="963"/>
                    </a:lnTo>
                    <a:lnTo>
                      <a:pt x="19" y="963"/>
                    </a:lnTo>
                    <a:lnTo>
                      <a:pt x="19" y="953"/>
                    </a:lnTo>
                    <a:lnTo>
                      <a:pt x="14" y="943"/>
                    </a:lnTo>
                    <a:lnTo>
                      <a:pt x="14" y="938"/>
                    </a:lnTo>
                    <a:lnTo>
                      <a:pt x="9" y="934"/>
                    </a:lnTo>
                    <a:lnTo>
                      <a:pt x="9" y="929"/>
                    </a:lnTo>
                    <a:lnTo>
                      <a:pt x="5" y="929"/>
                    </a:lnTo>
                    <a:lnTo>
                      <a:pt x="5" y="914"/>
                    </a:lnTo>
                    <a:lnTo>
                      <a:pt x="0" y="914"/>
                    </a:lnTo>
                    <a:lnTo>
                      <a:pt x="0" y="909"/>
                    </a:lnTo>
                    <a:lnTo>
                      <a:pt x="5" y="904"/>
                    </a:lnTo>
                    <a:lnTo>
                      <a:pt x="14" y="900"/>
                    </a:lnTo>
                    <a:lnTo>
                      <a:pt x="24" y="890"/>
                    </a:lnTo>
                    <a:lnTo>
                      <a:pt x="29" y="890"/>
                    </a:lnTo>
                    <a:lnTo>
                      <a:pt x="29" y="895"/>
                    </a:lnTo>
                    <a:lnTo>
                      <a:pt x="34" y="900"/>
                    </a:lnTo>
                    <a:lnTo>
                      <a:pt x="43" y="900"/>
                    </a:lnTo>
                    <a:lnTo>
                      <a:pt x="53" y="904"/>
                    </a:lnTo>
                    <a:lnTo>
                      <a:pt x="58" y="900"/>
                    </a:lnTo>
                    <a:lnTo>
                      <a:pt x="58" y="890"/>
                    </a:lnTo>
                    <a:lnTo>
                      <a:pt x="63" y="885"/>
                    </a:lnTo>
                    <a:lnTo>
                      <a:pt x="63" y="880"/>
                    </a:lnTo>
                    <a:lnTo>
                      <a:pt x="68" y="875"/>
                    </a:lnTo>
                    <a:lnTo>
                      <a:pt x="68" y="870"/>
                    </a:lnTo>
                    <a:lnTo>
                      <a:pt x="73" y="870"/>
                    </a:lnTo>
                    <a:lnTo>
                      <a:pt x="92" y="861"/>
                    </a:lnTo>
                    <a:lnTo>
                      <a:pt x="97" y="856"/>
                    </a:lnTo>
                    <a:lnTo>
                      <a:pt x="102" y="851"/>
                    </a:lnTo>
                    <a:lnTo>
                      <a:pt x="102" y="846"/>
                    </a:lnTo>
                    <a:lnTo>
                      <a:pt x="150" y="846"/>
                    </a:lnTo>
                    <a:lnTo>
                      <a:pt x="160" y="841"/>
                    </a:lnTo>
                    <a:lnTo>
                      <a:pt x="175" y="831"/>
                    </a:lnTo>
                    <a:lnTo>
                      <a:pt x="180" y="831"/>
                    </a:lnTo>
                    <a:lnTo>
                      <a:pt x="184" y="827"/>
                    </a:lnTo>
                    <a:lnTo>
                      <a:pt x="189" y="831"/>
                    </a:lnTo>
                    <a:lnTo>
                      <a:pt x="218" y="831"/>
                    </a:lnTo>
                    <a:lnTo>
                      <a:pt x="223" y="827"/>
                    </a:lnTo>
                    <a:lnTo>
                      <a:pt x="223" y="822"/>
                    </a:lnTo>
                    <a:lnTo>
                      <a:pt x="228" y="817"/>
                    </a:lnTo>
                    <a:lnTo>
                      <a:pt x="238" y="817"/>
                    </a:lnTo>
                    <a:lnTo>
                      <a:pt x="253" y="822"/>
                    </a:lnTo>
                    <a:lnTo>
                      <a:pt x="262" y="827"/>
                    </a:lnTo>
                    <a:lnTo>
                      <a:pt x="267" y="831"/>
                    </a:lnTo>
                    <a:lnTo>
                      <a:pt x="287" y="831"/>
                    </a:lnTo>
                    <a:lnTo>
                      <a:pt x="291" y="822"/>
                    </a:lnTo>
                    <a:lnTo>
                      <a:pt x="287" y="812"/>
                    </a:lnTo>
                    <a:lnTo>
                      <a:pt x="282" y="797"/>
                    </a:lnTo>
                    <a:lnTo>
                      <a:pt x="282" y="793"/>
                    </a:lnTo>
                    <a:lnTo>
                      <a:pt x="287" y="788"/>
                    </a:lnTo>
                    <a:lnTo>
                      <a:pt x="296" y="778"/>
                    </a:lnTo>
                    <a:lnTo>
                      <a:pt x="330" y="778"/>
                    </a:lnTo>
                    <a:lnTo>
                      <a:pt x="340" y="788"/>
                    </a:lnTo>
                    <a:lnTo>
                      <a:pt x="350" y="793"/>
                    </a:lnTo>
                    <a:lnTo>
                      <a:pt x="364" y="788"/>
                    </a:lnTo>
                    <a:lnTo>
                      <a:pt x="369" y="788"/>
                    </a:lnTo>
                    <a:lnTo>
                      <a:pt x="374" y="797"/>
                    </a:lnTo>
                    <a:lnTo>
                      <a:pt x="369" y="802"/>
                    </a:lnTo>
                    <a:lnTo>
                      <a:pt x="369" y="817"/>
                    </a:lnTo>
                    <a:lnTo>
                      <a:pt x="379" y="822"/>
                    </a:lnTo>
                    <a:lnTo>
                      <a:pt x="394" y="817"/>
                    </a:lnTo>
                    <a:lnTo>
                      <a:pt x="403" y="817"/>
                    </a:lnTo>
                    <a:lnTo>
                      <a:pt x="413" y="822"/>
                    </a:lnTo>
                    <a:lnTo>
                      <a:pt x="423" y="817"/>
                    </a:lnTo>
                    <a:lnTo>
                      <a:pt x="428" y="807"/>
                    </a:lnTo>
                    <a:lnTo>
                      <a:pt x="423" y="802"/>
                    </a:lnTo>
                    <a:lnTo>
                      <a:pt x="423" y="793"/>
                    </a:lnTo>
                    <a:lnTo>
                      <a:pt x="432" y="783"/>
                    </a:lnTo>
                    <a:lnTo>
                      <a:pt x="442" y="778"/>
                    </a:lnTo>
                    <a:lnTo>
                      <a:pt x="447" y="773"/>
                    </a:lnTo>
                    <a:lnTo>
                      <a:pt x="447" y="763"/>
                    </a:lnTo>
                    <a:lnTo>
                      <a:pt x="437" y="754"/>
                    </a:lnTo>
                    <a:lnTo>
                      <a:pt x="437" y="744"/>
                    </a:lnTo>
                    <a:lnTo>
                      <a:pt x="442" y="729"/>
                    </a:lnTo>
                    <a:lnTo>
                      <a:pt x="452" y="715"/>
                    </a:lnTo>
                    <a:lnTo>
                      <a:pt x="462" y="710"/>
                    </a:lnTo>
                    <a:lnTo>
                      <a:pt x="466" y="710"/>
                    </a:lnTo>
                    <a:lnTo>
                      <a:pt x="471" y="705"/>
                    </a:lnTo>
                    <a:lnTo>
                      <a:pt x="476" y="686"/>
                    </a:lnTo>
                    <a:lnTo>
                      <a:pt x="476" y="345"/>
                    </a:lnTo>
                    <a:lnTo>
                      <a:pt x="466" y="345"/>
                    </a:lnTo>
                    <a:lnTo>
                      <a:pt x="457" y="345"/>
                    </a:lnTo>
                    <a:lnTo>
                      <a:pt x="447" y="341"/>
                    </a:lnTo>
                    <a:lnTo>
                      <a:pt x="442" y="326"/>
                    </a:lnTo>
                    <a:lnTo>
                      <a:pt x="437" y="311"/>
                    </a:lnTo>
                    <a:lnTo>
                      <a:pt x="428" y="297"/>
                    </a:lnTo>
                    <a:lnTo>
                      <a:pt x="418" y="282"/>
                    </a:lnTo>
                    <a:lnTo>
                      <a:pt x="418" y="268"/>
                    </a:lnTo>
                    <a:lnTo>
                      <a:pt x="423" y="263"/>
                    </a:lnTo>
                    <a:lnTo>
                      <a:pt x="432" y="258"/>
                    </a:lnTo>
                    <a:lnTo>
                      <a:pt x="437" y="253"/>
                    </a:lnTo>
                    <a:lnTo>
                      <a:pt x="442" y="248"/>
                    </a:lnTo>
                    <a:lnTo>
                      <a:pt x="442" y="234"/>
                    </a:lnTo>
                    <a:lnTo>
                      <a:pt x="437" y="229"/>
                    </a:lnTo>
                    <a:lnTo>
                      <a:pt x="428" y="214"/>
                    </a:lnTo>
                    <a:lnTo>
                      <a:pt x="413" y="204"/>
                    </a:lnTo>
                    <a:lnTo>
                      <a:pt x="384" y="204"/>
                    </a:lnTo>
                    <a:lnTo>
                      <a:pt x="374" y="190"/>
                    </a:lnTo>
                    <a:lnTo>
                      <a:pt x="374" y="175"/>
                    </a:lnTo>
                    <a:lnTo>
                      <a:pt x="364" y="170"/>
                    </a:lnTo>
                    <a:lnTo>
                      <a:pt x="350" y="166"/>
                    </a:lnTo>
                    <a:lnTo>
                      <a:pt x="350" y="156"/>
                    </a:lnTo>
                    <a:lnTo>
                      <a:pt x="359" y="146"/>
                    </a:lnTo>
                    <a:lnTo>
                      <a:pt x="369" y="146"/>
                    </a:lnTo>
                    <a:lnTo>
                      <a:pt x="374" y="151"/>
                    </a:lnTo>
                    <a:lnTo>
                      <a:pt x="379" y="156"/>
                    </a:lnTo>
                    <a:lnTo>
                      <a:pt x="403" y="156"/>
                    </a:lnTo>
                    <a:lnTo>
                      <a:pt x="418" y="161"/>
                    </a:lnTo>
                    <a:lnTo>
                      <a:pt x="428" y="166"/>
                    </a:lnTo>
                    <a:lnTo>
                      <a:pt x="437" y="170"/>
                    </a:lnTo>
                    <a:lnTo>
                      <a:pt x="447" y="166"/>
                    </a:lnTo>
                    <a:lnTo>
                      <a:pt x="457" y="161"/>
                    </a:lnTo>
                    <a:lnTo>
                      <a:pt x="471" y="151"/>
                    </a:lnTo>
                    <a:lnTo>
                      <a:pt x="476" y="136"/>
                    </a:lnTo>
                    <a:lnTo>
                      <a:pt x="476" y="127"/>
                    </a:lnTo>
                    <a:lnTo>
                      <a:pt x="471" y="117"/>
                    </a:lnTo>
                    <a:lnTo>
                      <a:pt x="462" y="107"/>
                    </a:lnTo>
                    <a:lnTo>
                      <a:pt x="447" y="102"/>
                    </a:lnTo>
                    <a:lnTo>
                      <a:pt x="437" y="93"/>
                    </a:lnTo>
                    <a:lnTo>
                      <a:pt x="437" y="83"/>
                    </a:lnTo>
                    <a:lnTo>
                      <a:pt x="452" y="83"/>
                    </a:lnTo>
                    <a:lnTo>
                      <a:pt x="462" y="78"/>
                    </a:lnTo>
                    <a:lnTo>
                      <a:pt x="466" y="68"/>
                    </a:lnTo>
                    <a:lnTo>
                      <a:pt x="466" y="59"/>
                    </a:lnTo>
                    <a:lnTo>
                      <a:pt x="476" y="59"/>
                    </a:lnTo>
                    <a:lnTo>
                      <a:pt x="481" y="59"/>
                    </a:lnTo>
                    <a:lnTo>
                      <a:pt x="496" y="63"/>
                    </a:lnTo>
                    <a:lnTo>
                      <a:pt x="515" y="73"/>
                    </a:lnTo>
                    <a:lnTo>
                      <a:pt x="539" y="73"/>
                    </a:lnTo>
                    <a:lnTo>
                      <a:pt x="554" y="68"/>
                    </a:lnTo>
                    <a:lnTo>
                      <a:pt x="573" y="68"/>
                    </a:lnTo>
                    <a:lnTo>
                      <a:pt x="593" y="63"/>
                    </a:lnTo>
                    <a:lnTo>
                      <a:pt x="612" y="59"/>
                    </a:lnTo>
                    <a:lnTo>
                      <a:pt x="627" y="54"/>
                    </a:lnTo>
                    <a:lnTo>
                      <a:pt x="632" y="44"/>
                    </a:lnTo>
                    <a:lnTo>
                      <a:pt x="632" y="25"/>
                    </a:lnTo>
                    <a:lnTo>
                      <a:pt x="641" y="10"/>
                    </a:lnTo>
                    <a:lnTo>
                      <a:pt x="666" y="10"/>
                    </a:lnTo>
                    <a:lnTo>
                      <a:pt x="685" y="5"/>
                    </a:lnTo>
                    <a:lnTo>
                      <a:pt x="700" y="0"/>
                    </a:lnTo>
                    <a:lnTo>
                      <a:pt x="709" y="5"/>
                    </a:lnTo>
                    <a:lnTo>
                      <a:pt x="724" y="5"/>
                    </a:lnTo>
                    <a:lnTo>
                      <a:pt x="739" y="10"/>
                    </a:lnTo>
                    <a:lnTo>
                      <a:pt x="748" y="25"/>
                    </a:lnTo>
                    <a:lnTo>
                      <a:pt x="768" y="44"/>
                    </a:lnTo>
                    <a:lnTo>
                      <a:pt x="782" y="54"/>
                    </a:lnTo>
                    <a:lnTo>
                      <a:pt x="802" y="73"/>
                    </a:lnTo>
                    <a:lnTo>
                      <a:pt x="812" y="78"/>
                    </a:lnTo>
                    <a:lnTo>
                      <a:pt x="816" y="83"/>
                    </a:lnTo>
                    <a:lnTo>
                      <a:pt x="826" y="97"/>
                    </a:lnTo>
                    <a:lnTo>
                      <a:pt x="831" y="122"/>
                    </a:lnTo>
                    <a:lnTo>
                      <a:pt x="836" y="141"/>
                    </a:lnTo>
                    <a:lnTo>
                      <a:pt x="846" y="161"/>
                    </a:lnTo>
                    <a:lnTo>
                      <a:pt x="855" y="180"/>
                    </a:lnTo>
                    <a:lnTo>
                      <a:pt x="860" y="195"/>
                    </a:lnTo>
                    <a:lnTo>
                      <a:pt x="860" y="200"/>
                    </a:lnTo>
                    <a:lnTo>
                      <a:pt x="865" y="204"/>
                    </a:lnTo>
                    <a:lnTo>
                      <a:pt x="865" y="214"/>
                    </a:lnTo>
                    <a:lnTo>
                      <a:pt x="860" y="219"/>
                    </a:lnTo>
                    <a:lnTo>
                      <a:pt x="860" y="224"/>
                    </a:lnTo>
                    <a:lnTo>
                      <a:pt x="855" y="224"/>
                    </a:lnTo>
                    <a:lnTo>
                      <a:pt x="855" y="219"/>
                    </a:lnTo>
                    <a:lnTo>
                      <a:pt x="850" y="224"/>
                    </a:lnTo>
                    <a:lnTo>
                      <a:pt x="846" y="224"/>
                    </a:lnTo>
                    <a:lnTo>
                      <a:pt x="841" y="229"/>
                    </a:lnTo>
                    <a:lnTo>
                      <a:pt x="836" y="229"/>
                    </a:lnTo>
                    <a:lnTo>
                      <a:pt x="836" y="234"/>
                    </a:lnTo>
                    <a:lnTo>
                      <a:pt x="831" y="234"/>
                    </a:lnTo>
                    <a:lnTo>
                      <a:pt x="826" y="238"/>
                    </a:lnTo>
                    <a:lnTo>
                      <a:pt x="821" y="238"/>
                    </a:lnTo>
                    <a:lnTo>
                      <a:pt x="816" y="243"/>
                    </a:lnTo>
                    <a:lnTo>
                      <a:pt x="812" y="248"/>
                    </a:lnTo>
                    <a:lnTo>
                      <a:pt x="812" y="253"/>
                    </a:lnTo>
                    <a:lnTo>
                      <a:pt x="802" y="268"/>
                    </a:lnTo>
                    <a:lnTo>
                      <a:pt x="797" y="268"/>
                    </a:lnTo>
                    <a:lnTo>
                      <a:pt x="797" y="277"/>
                    </a:lnTo>
                    <a:lnTo>
                      <a:pt x="792" y="277"/>
                    </a:lnTo>
                    <a:lnTo>
                      <a:pt x="792" y="282"/>
                    </a:lnTo>
                    <a:lnTo>
                      <a:pt x="797" y="287"/>
                    </a:lnTo>
                    <a:lnTo>
                      <a:pt x="797" y="297"/>
                    </a:lnTo>
                    <a:lnTo>
                      <a:pt x="792" y="292"/>
                    </a:lnTo>
                    <a:lnTo>
                      <a:pt x="792" y="301"/>
                    </a:lnTo>
                    <a:lnTo>
                      <a:pt x="797" y="302"/>
                    </a:lnTo>
                    <a:lnTo>
                      <a:pt x="797" y="316"/>
                    </a:lnTo>
                    <a:lnTo>
                      <a:pt x="802" y="316"/>
                    </a:lnTo>
                    <a:lnTo>
                      <a:pt x="802" y="321"/>
                    </a:lnTo>
                    <a:lnTo>
                      <a:pt x="807" y="321"/>
                    </a:lnTo>
                    <a:lnTo>
                      <a:pt x="807" y="326"/>
                    </a:lnTo>
                    <a:lnTo>
                      <a:pt x="812" y="326"/>
                    </a:lnTo>
                    <a:lnTo>
                      <a:pt x="812" y="331"/>
                    </a:lnTo>
                    <a:lnTo>
                      <a:pt x="802" y="331"/>
                    </a:lnTo>
                    <a:lnTo>
                      <a:pt x="802" y="326"/>
                    </a:lnTo>
                    <a:lnTo>
                      <a:pt x="797" y="326"/>
                    </a:lnTo>
                    <a:lnTo>
                      <a:pt x="797" y="331"/>
                    </a:lnTo>
                    <a:lnTo>
                      <a:pt x="802" y="341"/>
                    </a:lnTo>
                    <a:lnTo>
                      <a:pt x="807" y="341"/>
                    </a:lnTo>
                    <a:lnTo>
                      <a:pt x="802" y="345"/>
                    </a:lnTo>
                    <a:lnTo>
                      <a:pt x="807" y="350"/>
                    </a:lnTo>
                    <a:lnTo>
                      <a:pt x="812" y="345"/>
                    </a:lnTo>
                    <a:lnTo>
                      <a:pt x="812" y="341"/>
                    </a:lnTo>
                    <a:lnTo>
                      <a:pt x="826" y="341"/>
                    </a:lnTo>
                    <a:lnTo>
                      <a:pt x="826" y="336"/>
                    </a:lnTo>
                    <a:lnTo>
                      <a:pt x="836" y="336"/>
                    </a:lnTo>
                    <a:lnTo>
                      <a:pt x="836" y="350"/>
                    </a:lnTo>
                    <a:lnTo>
                      <a:pt x="831" y="350"/>
                    </a:lnTo>
                    <a:lnTo>
                      <a:pt x="831" y="345"/>
                    </a:lnTo>
                    <a:lnTo>
                      <a:pt x="829" y="343"/>
                    </a:lnTo>
                    <a:lnTo>
                      <a:pt x="826" y="355"/>
                    </a:lnTo>
                    <a:lnTo>
                      <a:pt x="821" y="355"/>
                    </a:lnTo>
                    <a:lnTo>
                      <a:pt x="816" y="350"/>
                    </a:lnTo>
                    <a:lnTo>
                      <a:pt x="812" y="350"/>
                    </a:lnTo>
                    <a:lnTo>
                      <a:pt x="812" y="355"/>
                    </a:lnTo>
                    <a:lnTo>
                      <a:pt x="816" y="355"/>
                    </a:lnTo>
                    <a:lnTo>
                      <a:pt x="816" y="360"/>
                    </a:lnTo>
                    <a:lnTo>
                      <a:pt x="821" y="360"/>
                    </a:lnTo>
                    <a:lnTo>
                      <a:pt x="831" y="355"/>
                    </a:lnTo>
                    <a:lnTo>
                      <a:pt x="836" y="360"/>
                    </a:lnTo>
                    <a:lnTo>
                      <a:pt x="841" y="360"/>
                    </a:lnTo>
                    <a:lnTo>
                      <a:pt x="841" y="355"/>
                    </a:lnTo>
                    <a:lnTo>
                      <a:pt x="846" y="355"/>
                    </a:lnTo>
                    <a:lnTo>
                      <a:pt x="850" y="360"/>
                    </a:lnTo>
                    <a:lnTo>
                      <a:pt x="850" y="365"/>
                    </a:lnTo>
                    <a:lnTo>
                      <a:pt x="855" y="370"/>
                    </a:lnTo>
                    <a:lnTo>
                      <a:pt x="855" y="384"/>
                    </a:lnTo>
                    <a:lnTo>
                      <a:pt x="850" y="413"/>
                    </a:lnTo>
                    <a:lnTo>
                      <a:pt x="850" y="433"/>
                    </a:lnTo>
                    <a:lnTo>
                      <a:pt x="855" y="443"/>
                    </a:lnTo>
                    <a:lnTo>
                      <a:pt x="880" y="443"/>
                    </a:lnTo>
                    <a:lnTo>
                      <a:pt x="884" y="447"/>
                    </a:lnTo>
                    <a:lnTo>
                      <a:pt x="884" y="462"/>
                    </a:lnTo>
                    <a:lnTo>
                      <a:pt x="880" y="477"/>
                    </a:lnTo>
                    <a:lnTo>
                      <a:pt x="880" y="486"/>
                    </a:lnTo>
                    <a:lnTo>
                      <a:pt x="875" y="496"/>
                    </a:lnTo>
                    <a:lnTo>
                      <a:pt x="870" y="511"/>
                    </a:lnTo>
                    <a:lnTo>
                      <a:pt x="870" y="525"/>
                    </a:lnTo>
                    <a:lnTo>
                      <a:pt x="875" y="545"/>
                    </a:lnTo>
                    <a:lnTo>
                      <a:pt x="875" y="559"/>
                    </a:lnTo>
                    <a:lnTo>
                      <a:pt x="870" y="564"/>
                    </a:lnTo>
                    <a:lnTo>
                      <a:pt x="870" y="569"/>
                    </a:lnTo>
                    <a:lnTo>
                      <a:pt x="865" y="584"/>
                    </a:lnTo>
                    <a:lnTo>
                      <a:pt x="865" y="593"/>
                    </a:lnTo>
                    <a:lnTo>
                      <a:pt x="860" y="598"/>
                    </a:lnTo>
                    <a:lnTo>
                      <a:pt x="860" y="608"/>
                    </a:lnTo>
                    <a:lnTo>
                      <a:pt x="865" y="613"/>
                    </a:lnTo>
                    <a:lnTo>
                      <a:pt x="870" y="618"/>
                    </a:lnTo>
                    <a:lnTo>
                      <a:pt x="870" y="622"/>
                    </a:lnTo>
                    <a:lnTo>
                      <a:pt x="865" y="622"/>
                    </a:lnTo>
                    <a:lnTo>
                      <a:pt x="860" y="627"/>
                    </a:lnTo>
                    <a:lnTo>
                      <a:pt x="860" y="632"/>
                    </a:lnTo>
                    <a:lnTo>
                      <a:pt x="865" y="627"/>
                    </a:lnTo>
                    <a:lnTo>
                      <a:pt x="865" y="632"/>
                    </a:lnTo>
                    <a:lnTo>
                      <a:pt x="880" y="632"/>
                    </a:lnTo>
                    <a:lnTo>
                      <a:pt x="875" y="637"/>
                    </a:lnTo>
                    <a:lnTo>
                      <a:pt x="875" y="642"/>
                    </a:lnTo>
                    <a:lnTo>
                      <a:pt x="870" y="647"/>
                    </a:lnTo>
                    <a:lnTo>
                      <a:pt x="865" y="647"/>
                    </a:lnTo>
                    <a:lnTo>
                      <a:pt x="865" y="657"/>
                    </a:lnTo>
                    <a:lnTo>
                      <a:pt x="860" y="661"/>
                    </a:lnTo>
                    <a:lnTo>
                      <a:pt x="865" y="661"/>
                    </a:lnTo>
                    <a:lnTo>
                      <a:pt x="870" y="657"/>
                    </a:lnTo>
                    <a:lnTo>
                      <a:pt x="870" y="652"/>
                    </a:lnTo>
                    <a:lnTo>
                      <a:pt x="875" y="652"/>
                    </a:lnTo>
                    <a:lnTo>
                      <a:pt x="880" y="647"/>
                    </a:lnTo>
                    <a:lnTo>
                      <a:pt x="880" y="642"/>
                    </a:lnTo>
                    <a:lnTo>
                      <a:pt x="884" y="642"/>
                    </a:lnTo>
                    <a:lnTo>
                      <a:pt x="884" y="637"/>
                    </a:lnTo>
                    <a:lnTo>
                      <a:pt x="894" y="632"/>
                    </a:lnTo>
                    <a:lnTo>
                      <a:pt x="894" y="627"/>
                    </a:lnTo>
                    <a:lnTo>
                      <a:pt x="899" y="627"/>
                    </a:lnTo>
                    <a:lnTo>
                      <a:pt x="919" y="632"/>
                    </a:lnTo>
                    <a:lnTo>
                      <a:pt x="938" y="632"/>
                    </a:lnTo>
                    <a:lnTo>
                      <a:pt x="943" y="637"/>
                    </a:lnTo>
                    <a:lnTo>
                      <a:pt x="945" y="637"/>
                    </a:lnTo>
                    <a:lnTo>
                      <a:pt x="948" y="647"/>
                    </a:lnTo>
                    <a:lnTo>
                      <a:pt x="943" y="652"/>
                    </a:lnTo>
                    <a:lnTo>
                      <a:pt x="933" y="652"/>
                    </a:lnTo>
                    <a:lnTo>
                      <a:pt x="923" y="657"/>
                    </a:lnTo>
                    <a:lnTo>
                      <a:pt x="919" y="657"/>
                    </a:lnTo>
                    <a:lnTo>
                      <a:pt x="909" y="666"/>
                    </a:lnTo>
                    <a:lnTo>
                      <a:pt x="904" y="671"/>
                    </a:lnTo>
                    <a:lnTo>
                      <a:pt x="894" y="676"/>
                    </a:lnTo>
                    <a:lnTo>
                      <a:pt x="884" y="681"/>
                    </a:lnTo>
                    <a:lnTo>
                      <a:pt x="880" y="686"/>
                    </a:lnTo>
                    <a:lnTo>
                      <a:pt x="875" y="686"/>
                    </a:lnTo>
                    <a:lnTo>
                      <a:pt x="865" y="691"/>
                    </a:lnTo>
                    <a:lnTo>
                      <a:pt x="860" y="695"/>
                    </a:lnTo>
                    <a:lnTo>
                      <a:pt x="855" y="700"/>
                    </a:lnTo>
                    <a:lnTo>
                      <a:pt x="846" y="705"/>
                    </a:lnTo>
                    <a:lnTo>
                      <a:pt x="846" y="710"/>
                    </a:lnTo>
                    <a:lnTo>
                      <a:pt x="831" y="720"/>
                    </a:lnTo>
                    <a:lnTo>
                      <a:pt x="812" y="739"/>
                    </a:lnTo>
                    <a:lnTo>
                      <a:pt x="807" y="749"/>
                    </a:lnTo>
                    <a:lnTo>
                      <a:pt x="797" y="759"/>
                    </a:lnTo>
                    <a:lnTo>
                      <a:pt x="792" y="759"/>
                    </a:lnTo>
                    <a:lnTo>
                      <a:pt x="792" y="763"/>
                    </a:lnTo>
                    <a:lnTo>
                      <a:pt x="787" y="768"/>
                    </a:lnTo>
                    <a:lnTo>
                      <a:pt x="782" y="773"/>
                    </a:lnTo>
                    <a:lnTo>
                      <a:pt x="778" y="778"/>
                    </a:lnTo>
                    <a:lnTo>
                      <a:pt x="758" y="802"/>
                    </a:lnTo>
                    <a:lnTo>
                      <a:pt x="753" y="812"/>
                    </a:lnTo>
                    <a:lnTo>
                      <a:pt x="748" y="817"/>
                    </a:lnTo>
                    <a:lnTo>
                      <a:pt x="748" y="822"/>
                    </a:lnTo>
                    <a:lnTo>
                      <a:pt x="748" y="831"/>
                    </a:lnTo>
                    <a:lnTo>
                      <a:pt x="753" y="827"/>
                    </a:lnTo>
                    <a:lnTo>
                      <a:pt x="758" y="827"/>
                    </a:lnTo>
                    <a:lnTo>
                      <a:pt x="758" y="822"/>
                    </a:lnTo>
                    <a:lnTo>
                      <a:pt x="763" y="817"/>
                    </a:lnTo>
                    <a:lnTo>
                      <a:pt x="773" y="817"/>
                    </a:lnTo>
                    <a:lnTo>
                      <a:pt x="773" y="822"/>
                    </a:lnTo>
                    <a:lnTo>
                      <a:pt x="773" y="831"/>
                    </a:lnTo>
                    <a:lnTo>
                      <a:pt x="773" y="836"/>
                    </a:lnTo>
                    <a:lnTo>
                      <a:pt x="768" y="841"/>
                    </a:lnTo>
                    <a:lnTo>
                      <a:pt x="758" y="846"/>
                    </a:lnTo>
                    <a:lnTo>
                      <a:pt x="753" y="851"/>
                    </a:lnTo>
                    <a:lnTo>
                      <a:pt x="753" y="856"/>
                    </a:lnTo>
                    <a:lnTo>
                      <a:pt x="739" y="856"/>
                    </a:lnTo>
                    <a:lnTo>
                      <a:pt x="734" y="861"/>
                    </a:lnTo>
                    <a:lnTo>
                      <a:pt x="724" y="870"/>
                    </a:lnTo>
                    <a:lnTo>
                      <a:pt x="714" y="875"/>
                    </a:lnTo>
                    <a:lnTo>
                      <a:pt x="709" y="885"/>
                    </a:lnTo>
                    <a:lnTo>
                      <a:pt x="705" y="890"/>
                    </a:lnTo>
                    <a:lnTo>
                      <a:pt x="700" y="900"/>
                    </a:lnTo>
                    <a:lnTo>
                      <a:pt x="690" y="909"/>
                    </a:lnTo>
                    <a:lnTo>
                      <a:pt x="685" y="914"/>
                    </a:lnTo>
                    <a:lnTo>
                      <a:pt x="685" y="919"/>
                    </a:lnTo>
                    <a:lnTo>
                      <a:pt x="680" y="924"/>
                    </a:lnTo>
                    <a:lnTo>
                      <a:pt x="680" y="929"/>
                    </a:lnTo>
                    <a:lnTo>
                      <a:pt x="675" y="934"/>
                    </a:lnTo>
                    <a:lnTo>
                      <a:pt x="675" y="938"/>
                    </a:lnTo>
                    <a:lnTo>
                      <a:pt x="680" y="943"/>
                    </a:lnTo>
                    <a:lnTo>
                      <a:pt x="685" y="948"/>
                    </a:lnTo>
                    <a:lnTo>
                      <a:pt x="685" y="953"/>
                    </a:lnTo>
                    <a:lnTo>
                      <a:pt x="690" y="958"/>
                    </a:lnTo>
                    <a:lnTo>
                      <a:pt x="690" y="968"/>
                    </a:lnTo>
                    <a:lnTo>
                      <a:pt x="695" y="972"/>
                    </a:lnTo>
                    <a:lnTo>
                      <a:pt x="695" y="1002"/>
                    </a:lnTo>
                    <a:lnTo>
                      <a:pt x="700" y="1002"/>
                    </a:lnTo>
                    <a:lnTo>
                      <a:pt x="700" y="1011"/>
                    </a:lnTo>
                    <a:lnTo>
                      <a:pt x="705" y="1011"/>
                    </a:lnTo>
                    <a:lnTo>
                      <a:pt x="705" y="1036"/>
                    </a:lnTo>
                    <a:lnTo>
                      <a:pt x="695" y="1050"/>
                    </a:lnTo>
                    <a:lnTo>
                      <a:pt x="690" y="1060"/>
                    </a:lnTo>
                    <a:lnTo>
                      <a:pt x="685" y="1065"/>
                    </a:lnTo>
                    <a:lnTo>
                      <a:pt x="680" y="1079"/>
                    </a:lnTo>
                    <a:lnTo>
                      <a:pt x="675" y="1084"/>
                    </a:lnTo>
                    <a:lnTo>
                      <a:pt x="675" y="1089"/>
                    </a:lnTo>
                    <a:lnTo>
                      <a:pt x="671" y="1099"/>
                    </a:lnTo>
                    <a:lnTo>
                      <a:pt x="671" y="1113"/>
                    </a:lnTo>
                    <a:lnTo>
                      <a:pt x="675" y="1128"/>
                    </a:lnTo>
                    <a:lnTo>
                      <a:pt x="675" y="1133"/>
                    </a:lnTo>
                    <a:lnTo>
                      <a:pt x="680" y="1138"/>
                    </a:lnTo>
                    <a:lnTo>
                      <a:pt x="685" y="1138"/>
                    </a:lnTo>
                    <a:lnTo>
                      <a:pt x="685" y="1143"/>
                    </a:lnTo>
                    <a:lnTo>
                      <a:pt x="695" y="1152"/>
                    </a:lnTo>
                    <a:lnTo>
                      <a:pt x="695" y="1167"/>
                    </a:lnTo>
                    <a:lnTo>
                      <a:pt x="685" y="1196"/>
                    </a:lnTo>
                    <a:lnTo>
                      <a:pt x="685" y="1254"/>
                    </a:lnTo>
                    <a:lnTo>
                      <a:pt x="690" y="1259"/>
                    </a:lnTo>
                    <a:lnTo>
                      <a:pt x="690" y="1264"/>
                    </a:lnTo>
                    <a:lnTo>
                      <a:pt x="695" y="1274"/>
                    </a:lnTo>
                    <a:lnTo>
                      <a:pt x="695" y="1284"/>
                    </a:lnTo>
                    <a:lnTo>
                      <a:pt x="700" y="1288"/>
                    </a:lnTo>
                    <a:lnTo>
                      <a:pt x="700" y="1318"/>
                    </a:lnTo>
                    <a:lnTo>
                      <a:pt x="695" y="1322"/>
                    </a:lnTo>
                    <a:lnTo>
                      <a:pt x="695" y="1371"/>
                    </a:lnTo>
                    <a:lnTo>
                      <a:pt x="690" y="1376"/>
                    </a:lnTo>
                    <a:lnTo>
                      <a:pt x="695" y="1381"/>
                    </a:lnTo>
                    <a:lnTo>
                      <a:pt x="695" y="1391"/>
                    </a:lnTo>
                    <a:lnTo>
                      <a:pt x="700" y="1395"/>
                    </a:lnTo>
                    <a:lnTo>
                      <a:pt x="695" y="1410"/>
                    </a:lnTo>
                    <a:lnTo>
                      <a:pt x="690" y="1429"/>
                    </a:lnTo>
                    <a:lnTo>
                      <a:pt x="690" y="1449"/>
                    </a:lnTo>
                    <a:lnTo>
                      <a:pt x="685" y="1459"/>
                    </a:lnTo>
                    <a:lnTo>
                      <a:pt x="685" y="1473"/>
                    </a:lnTo>
                    <a:lnTo>
                      <a:pt x="690" y="1478"/>
                    </a:lnTo>
                    <a:lnTo>
                      <a:pt x="695" y="1488"/>
                    </a:lnTo>
                    <a:lnTo>
                      <a:pt x="700" y="1493"/>
                    </a:lnTo>
                    <a:lnTo>
                      <a:pt x="705" y="1497"/>
                    </a:lnTo>
                    <a:lnTo>
                      <a:pt x="709" y="1502"/>
                    </a:lnTo>
                    <a:lnTo>
                      <a:pt x="709" y="1497"/>
                    </a:lnTo>
                    <a:lnTo>
                      <a:pt x="714" y="1497"/>
                    </a:lnTo>
                    <a:lnTo>
                      <a:pt x="714" y="1507"/>
                    </a:lnTo>
                    <a:lnTo>
                      <a:pt x="719" y="1517"/>
                    </a:lnTo>
                    <a:lnTo>
                      <a:pt x="714" y="1517"/>
                    </a:lnTo>
                    <a:lnTo>
                      <a:pt x="709" y="1522"/>
                    </a:lnTo>
                    <a:lnTo>
                      <a:pt x="705" y="1522"/>
                    </a:lnTo>
                    <a:lnTo>
                      <a:pt x="700" y="1527"/>
                    </a:lnTo>
                    <a:lnTo>
                      <a:pt x="700" y="1531"/>
                    </a:lnTo>
                    <a:lnTo>
                      <a:pt x="695" y="1531"/>
                    </a:lnTo>
                    <a:lnTo>
                      <a:pt x="695" y="1536"/>
                    </a:lnTo>
                    <a:lnTo>
                      <a:pt x="680" y="1546"/>
                    </a:lnTo>
                    <a:lnTo>
                      <a:pt x="661" y="1561"/>
                    </a:lnTo>
                    <a:lnTo>
                      <a:pt x="651" y="1570"/>
                    </a:lnTo>
                    <a:lnTo>
                      <a:pt x="646" y="1575"/>
                    </a:lnTo>
                    <a:lnTo>
                      <a:pt x="641" y="1580"/>
                    </a:lnTo>
                    <a:lnTo>
                      <a:pt x="641" y="1585"/>
                    </a:lnTo>
                    <a:lnTo>
                      <a:pt x="637" y="1590"/>
                    </a:lnTo>
                    <a:lnTo>
                      <a:pt x="632" y="1595"/>
                    </a:lnTo>
                    <a:lnTo>
                      <a:pt x="622" y="1595"/>
                    </a:lnTo>
                    <a:lnTo>
                      <a:pt x="607" y="1600"/>
                    </a:lnTo>
                    <a:lnTo>
                      <a:pt x="593" y="1600"/>
                    </a:lnTo>
                    <a:lnTo>
                      <a:pt x="588" y="1595"/>
                    </a:lnTo>
                    <a:lnTo>
                      <a:pt x="578" y="1595"/>
                    </a:lnTo>
                    <a:lnTo>
                      <a:pt x="573" y="1600"/>
                    </a:lnTo>
                    <a:lnTo>
                      <a:pt x="569" y="1600"/>
                    </a:lnTo>
                    <a:lnTo>
                      <a:pt x="564" y="1604"/>
                    </a:lnTo>
                    <a:lnTo>
                      <a:pt x="544" y="1604"/>
                    </a:lnTo>
                    <a:lnTo>
                      <a:pt x="539" y="1600"/>
                    </a:lnTo>
                    <a:lnTo>
                      <a:pt x="534" y="1595"/>
                    </a:lnTo>
                    <a:lnTo>
                      <a:pt x="530" y="1595"/>
                    </a:lnTo>
                    <a:lnTo>
                      <a:pt x="525" y="1590"/>
                    </a:lnTo>
                    <a:lnTo>
                      <a:pt x="515" y="1590"/>
                    </a:lnTo>
                    <a:lnTo>
                      <a:pt x="500" y="1585"/>
                    </a:lnTo>
                    <a:lnTo>
                      <a:pt x="496" y="1585"/>
                    </a:lnTo>
                    <a:lnTo>
                      <a:pt x="496" y="1590"/>
                    </a:lnTo>
                    <a:lnTo>
                      <a:pt x="491" y="1595"/>
                    </a:lnTo>
                    <a:lnTo>
                      <a:pt x="486" y="1595"/>
                    </a:lnTo>
                    <a:lnTo>
                      <a:pt x="486" y="1600"/>
                    </a:lnTo>
                    <a:lnTo>
                      <a:pt x="481" y="1600"/>
                    </a:lnTo>
                    <a:lnTo>
                      <a:pt x="476" y="1604"/>
                    </a:lnTo>
                    <a:close/>
                    <a:moveTo>
                      <a:pt x="836" y="287"/>
                    </a:moveTo>
                    <a:lnTo>
                      <a:pt x="836" y="282"/>
                    </a:lnTo>
                    <a:lnTo>
                      <a:pt x="841" y="282"/>
                    </a:lnTo>
                    <a:lnTo>
                      <a:pt x="846" y="287"/>
                    </a:lnTo>
                    <a:lnTo>
                      <a:pt x="836" y="287"/>
                    </a:lnTo>
                    <a:close/>
                    <a:moveTo>
                      <a:pt x="875" y="331"/>
                    </a:moveTo>
                    <a:lnTo>
                      <a:pt x="875" y="321"/>
                    </a:lnTo>
                    <a:lnTo>
                      <a:pt x="880" y="326"/>
                    </a:lnTo>
                    <a:lnTo>
                      <a:pt x="880" y="331"/>
                    </a:lnTo>
                    <a:lnTo>
                      <a:pt x="875" y="331"/>
                    </a:lnTo>
                    <a:close/>
                    <a:moveTo>
                      <a:pt x="952" y="642"/>
                    </a:moveTo>
                    <a:lnTo>
                      <a:pt x="948" y="637"/>
                    </a:lnTo>
                    <a:lnTo>
                      <a:pt x="948" y="632"/>
                    </a:lnTo>
                    <a:lnTo>
                      <a:pt x="943" y="627"/>
                    </a:lnTo>
                    <a:lnTo>
                      <a:pt x="943" y="632"/>
                    </a:lnTo>
                    <a:lnTo>
                      <a:pt x="938" y="627"/>
                    </a:lnTo>
                    <a:lnTo>
                      <a:pt x="938" y="622"/>
                    </a:lnTo>
                    <a:lnTo>
                      <a:pt x="928" y="622"/>
                    </a:lnTo>
                    <a:lnTo>
                      <a:pt x="928" y="608"/>
                    </a:lnTo>
                    <a:lnTo>
                      <a:pt x="933" y="608"/>
                    </a:lnTo>
                    <a:lnTo>
                      <a:pt x="933" y="603"/>
                    </a:lnTo>
                    <a:lnTo>
                      <a:pt x="952" y="603"/>
                    </a:lnTo>
                    <a:lnTo>
                      <a:pt x="962" y="608"/>
                    </a:lnTo>
                    <a:lnTo>
                      <a:pt x="977" y="622"/>
                    </a:lnTo>
                    <a:lnTo>
                      <a:pt x="991" y="627"/>
                    </a:lnTo>
                    <a:lnTo>
                      <a:pt x="996" y="627"/>
                    </a:lnTo>
                    <a:lnTo>
                      <a:pt x="996" y="632"/>
                    </a:lnTo>
                    <a:lnTo>
                      <a:pt x="1001" y="637"/>
                    </a:lnTo>
                    <a:lnTo>
                      <a:pt x="1001" y="642"/>
                    </a:lnTo>
                    <a:lnTo>
                      <a:pt x="982" y="642"/>
                    </a:lnTo>
                    <a:lnTo>
                      <a:pt x="957" y="647"/>
                    </a:lnTo>
                    <a:lnTo>
                      <a:pt x="957" y="642"/>
                    </a:lnTo>
                    <a:lnTo>
                      <a:pt x="952" y="642"/>
                    </a:lnTo>
                    <a:close/>
                    <a:moveTo>
                      <a:pt x="189" y="831"/>
                    </a:moveTo>
                    <a:lnTo>
                      <a:pt x="189" y="841"/>
                    </a:lnTo>
                    <a:lnTo>
                      <a:pt x="204" y="841"/>
                    </a:lnTo>
                    <a:lnTo>
                      <a:pt x="214" y="836"/>
                    </a:lnTo>
                    <a:lnTo>
                      <a:pt x="219" y="831"/>
                    </a:lnTo>
                    <a:lnTo>
                      <a:pt x="189" y="831"/>
                    </a:lnTo>
                    <a:close/>
                    <a:moveTo>
                      <a:pt x="476" y="686"/>
                    </a:moveTo>
                    <a:lnTo>
                      <a:pt x="481" y="666"/>
                    </a:lnTo>
                    <a:lnTo>
                      <a:pt x="481" y="598"/>
                    </a:lnTo>
                    <a:lnTo>
                      <a:pt x="486" y="593"/>
                    </a:lnTo>
                    <a:lnTo>
                      <a:pt x="496" y="588"/>
                    </a:lnTo>
                    <a:lnTo>
                      <a:pt x="510" y="584"/>
                    </a:lnTo>
                    <a:lnTo>
                      <a:pt x="520" y="569"/>
                    </a:lnTo>
                    <a:lnTo>
                      <a:pt x="530" y="564"/>
                    </a:lnTo>
                    <a:lnTo>
                      <a:pt x="539" y="550"/>
                    </a:lnTo>
                    <a:lnTo>
                      <a:pt x="554" y="535"/>
                    </a:lnTo>
                    <a:lnTo>
                      <a:pt x="564" y="530"/>
                    </a:lnTo>
                    <a:lnTo>
                      <a:pt x="578" y="520"/>
                    </a:lnTo>
                    <a:lnTo>
                      <a:pt x="593" y="520"/>
                    </a:lnTo>
                    <a:lnTo>
                      <a:pt x="607" y="530"/>
                    </a:lnTo>
                    <a:lnTo>
                      <a:pt x="622" y="535"/>
                    </a:lnTo>
                    <a:lnTo>
                      <a:pt x="632" y="520"/>
                    </a:lnTo>
                    <a:lnTo>
                      <a:pt x="641" y="501"/>
                    </a:lnTo>
                    <a:lnTo>
                      <a:pt x="637" y="496"/>
                    </a:lnTo>
                    <a:lnTo>
                      <a:pt x="627" y="486"/>
                    </a:lnTo>
                    <a:lnTo>
                      <a:pt x="622" y="482"/>
                    </a:lnTo>
                    <a:lnTo>
                      <a:pt x="622" y="472"/>
                    </a:lnTo>
                    <a:lnTo>
                      <a:pt x="627" y="467"/>
                    </a:lnTo>
                    <a:lnTo>
                      <a:pt x="632" y="457"/>
                    </a:lnTo>
                    <a:lnTo>
                      <a:pt x="632" y="413"/>
                    </a:lnTo>
                    <a:lnTo>
                      <a:pt x="612" y="413"/>
                    </a:lnTo>
                    <a:lnTo>
                      <a:pt x="603" y="423"/>
                    </a:lnTo>
                    <a:lnTo>
                      <a:pt x="593" y="423"/>
                    </a:lnTo>
                    <a:lnTo>
                      <a:pt x="578" y="418"/>
                    </a:lnTo>
                    <a:lnTo>
                      <a:pt x="569" y="423"/>
                    </a:lnTo>
                    <a:lnTo>
                      <a:pt x="569" y="428"/>
                    </a:lnTo>
                    <a:lnTo>
                      <a:pt x="564" y="438"/>
                    </a:lnTo>
                    <a:lnTo>
                      <a:pt x="559" y="443"/>
                    </a:lnTo>
                    <a:lnTo>
                      <a:pt x="554" y="443"/>
                    </a:lnTo>
                    <a:lnTo>
                      <a:pt x="544" y="433"/>
                    </a:lnTo>
                    <a:lnTo>
                      <a:pt x="539" y="433"/>
                    </a:lnTo>
                    <a:lnTo>
                      <a:pt x="530" y="428"/>
                    </a:lnTo>
                    <a:lnTo>
                      <a:pt x="520" y="428"/>
                    </a:lnTo>
                    <a:lnTo>
                      <a:pt x="515" y="433"/>
                    </a:lnTo>
                    <a:lnTo>
                      <a:pt x="505" y="438"/>
                    </a:lnTo>
                    <a:lnTo>
                      <a:pt x="496" y="433"/>
                    </a:lnTo>
                    <a:lnTo>
                      <a:pt x="496" y="423"/>
                    </a:lnTo>
                    <a:lnTo>
                      <a:pt x="505" y="413"/>
                    </a:lnTo>
                    <a:lnTo>
                      <a:pt x="515" y="409"/>
                    </a:lnTo>
                    <a:lnTo>
                      <a:pt x="525" y="399"/>
                    </a:lnTo>
                    <a:lnTo>
                      <a:pt x="525" y="389"/>
                    </a:lnTo>
                    <a:lnTo>
                      <a:pt x="520" y="379"/>
                    </a:lnTo>
                    <a:lnTo>
                      <a:pt x="510" y="375"/>
                    </a:lnTo>
                    <a:lnTo>
                      <a:pt x="505" y="375"/>
                    </a:lnTo>
                    <a:lnTo>
                      <a:pt x="496" y="370"/>
                    </a:lnTo>
                    <a:lnTo>
                      <a:pt x="491" y="355"/>
                    </a:lnTo>
                    <a:lnTo>
                      <a:pt x="486" y="350"/>
                    </a:lnTo>
                    <a:lnTo>
                      <a:pt x="481" y="345"/>
                    </a:lnTo>
                    <a:lnTo>
                      <a:pt x="476" y="345"/>
                    </a:lnTo>
                    <a:lnTo>
                      <a:pt x="476" y="686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DC2F476E-A6DD-B3E6-3503-C71724879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168" y="5577686"/>
                <a:ext cx="193106" cy="178500"/>
              </a:xfrm>
              <a:custGeom>
                <a:avLst/>
                <a:gdLst>
                  <a:gd name="T0" fmla="*/ 228 w 680"/>
                  <a:gd name="T1" fmla="*/ 627 h 632"/>
                  <a:gd name="T2" fmla="*/ 214 w 680"/>
                  <a:gd name="T3" fmla="*/ 617 h 632"/>
                  <a:gd name="T4" fmla="*/ 141 w 680"/>
                  <a:gd name="T5" fmla="*/ 622 h 632"/>
                  <a:gd name="T6" fmla="*/ 121 w 680"/>
                  <a:gd name="T7" fmla="*/ 603 h 632"/>
                  <a:gd name="T8" fmla="*/ 102 w 680"/>
                  <a:gd name="T9" fmla="*/ 569 h 632"/>
                  <a:gd name="T10" fmla="*/ 78 w 680"/>
                  <a:gd name="T11" fmla="*/ 559 h 632"/>
                  <a:gd name="T12" fmla="*/ 53 w 680"/>
                  <a:gd name="T13" fmla="*/ 545 h 632"/>
                  <a:gd name="T14" fmla="*/ 34 w 680"/>
                  <a:gd name="T15" fmla="*/ 525 h 632"/>
                  <a:gd name="T16" fmla="*/ 34 w 680"/>
                  <a:gd name="T17" fmla="*/ 447 h 632"/>
                  <a:gd name="T18" fmla="*/ 14 w 680"/>
                  <a:gd name="T19" fmla="*/ 438 h 632"/>
                  <a:gd name="T20" fmla="*/ 10 w 680"/>
                  <a:gd name="T21" fmla="*/ 428 h 632"/>
                  <a:gd name="T22" fmla="*/ 44 w 680"/>
                  <a:gd name="T23" fmla="*/ 404 h 632"/>
                  <a:gd name="T24" fmla="*/ 73 w 680"/>
                  <a:gd name="T25" fmla="*/ 384 h 632"/>
                  <a:gd name="T26" fmla="*/ 87 w 680"/>
                  <a:gd name="T27" fmla="*/ 350 h 632"/>
                  <a:gd name="T28" fmla="*/ 117 w 680"/>
                  <a:gd name="T29" fmla="*/ 311 h 632"/>
                  <a:gd name="T30" fmla="*/ 175 w 680"/>
                  <a:gd name="T31" fmla="*/ 282 h 632"/>
                  <a:gd name="T32" fmla="*/ 204 w 680"/>
                  <a:gd name="T33" fmla="*/ 248 h 632"/>
                  <a:gd name="T34" fmla="*/ 204 w 680"/>
                  <a:gd name="T35" fmla="*/ 219 h 632"/>
                  <a:gd name="T36" fmla="*/ 209 w 680"/>
                  <a:gd name="T37" fmla="*/ 175 h 632"/>
                  <a:gd name="T38" fmla="*/ 204 w 680"/>
                  <a:gd name="T39" fmla="*/ 151 h 632"/>
                  <a:gd name="T40" fmla="*/ 185 w 680"/>
                  <a:gd name="T41" fmla="*/ 102 h 632"/>
                  <a:gd name="T42" fmla="*/ 170 w 680"/>
                  <a:gd name="T43" fmla="*/ 73 h 632"/>
                  <a:gd name="T44" fmla="*/ 204 w 680"/>
                  <a:gd name="T45" fmla="*/ 39 h 632"/>
                  <a:gd name="T46" fmla="*/ 228 w 680"/>
                  <a:gd name="T47" fmla="*/ 54 h 632"/>
                  <a:gd name="T48" fmla="*/ 272 w 680"/>
                  <a:gd name="T49" fmla="*/ 44 h 632"/>
                  <a:gd name="T50" fmla="*/ 301 w 680"/>
                  <a:gd name="T51" fmla="*/ 0 h 632"/>
                  <a:gd name="T52" fmla="*/ 340 w 680"/>
                  <a:gd name="T53" fmla="*/ 20 h 632"/>
                  <a:gd name="T54" fmla="*/ 330 w 680"/>
                  <a:gd name="T55" fmla="*/ 49 h 632"/>
                  <a:gd name="T56" fmla="*/ 398 w 680"/>
                  <a:gd name="T57" fmla="*/ 102 h 632"/>
                  <a:gd name="T58" fmla="*/ 423 w 680"/>
                  <a:gd name="T59" fmla="*/ 68 h 632"/>
                  <a:gd name="T60" fmla="*/ 457 w 680"/>
                  <a:gd name="T61" fmla="*/ 54 h 632"/>
                  <a:gd name="T62" fmla="*/ 481 w 680"/>
                  <a:gd name="T63" fmla="*/ 112 h 632"/>
                  <a:gd name="T64" fmla="*/ 525 w 680"/>
                  <a:gd name="T65" fmla="*/ 136 h 632"/>
                  <a:gd name="T66" fmla="*/ 549 w 680"/>
                  <a:gd name="T67" fmla="*/ 161 h 632"/>
                  <a:gd name="T68" fmla="*/ 554 w 680"/>
                  <a:gd name="T69" fmla="*/ 195 h 632"/>
                  <a:gd name="T70" fmla="*/ 544 w 680"/>
                  <a:gd name="T71" fmla="*/ 224 h 632"/>
                  <a:gd name="T72" fmla="*/ 578 w 680"/>
                  <a:gd name="T73" fmla="*/ 219 h 632"/>
                  <a:gd name="T74" fmla="*/ 603 w 680"/>
                  <a:gd name="T75" fmla="*/ 224 h 632"/>
                  <a:gd name="T76" fmla="*/ 632 w 680"/>
                  <a:gd name="T77" fmla="*/ 209 h 632"/>
                  <a:gd name="T78" fmla="*/ 671 w 680"/>
                  <a:gd name="T79" fmla="*/ 243 h 632"/>
                  <a:gd name="T80" fmla="*/ 666 w 680"/>
                  <a:gd name="T81" fmla="*/ 272 h 632"/>
                  <a:gd name="T82" fmla="*/ 661 w 680"/>
                  <a:gd name="T83" fmla="*/ 321 h 632"/>
                  <a:gd name="T84" fmla="*/ 603 w 680"/>
                  <a:gd name="T85" fmla="*/ 316 h 632"/>
                  <a:gd name="T86" fmla="*/ 559 w 680"/>
                  <a:gd name="T87" fmla="*/ 355 h 632"/>
                  <a:gd name="T88" fmla="*/ 520 w 680"/>
                  <a:gd name="T89" fmla="*/ 384 h 632"/>
                  <a:gd name="T90" fmla="*/ 505 w 680"/>
                  <a:gd name="T91" fmla="*/ 496 h 632"/>
                  <a:gd name="T92" fmla="*/ 476 w 680"/>
                  <a:gd name="T93" fmla="*/ 530 h 632"/>
                  <a:gd name="T94" fmla="*/ 481 w 680"/>
                  <a:gd name="T95" fmla="*/ 564 h 632"/>
                  <a:gd name="T96" fmla="*/ 467 w 680"/>
                  <a:gd name="T97" fmla="*/ 593 h 632"/>
                  <a:gd name="T98" fmla="*/ 433 w 680"/>
                  <a:gd name="T99" fmla="*/ 603 h 632"/>
                  <a:gd name="T100" fmla="*/ 413 w 680"/>
                  <a:gd name="T101" fmla="*/ 583 h 632"/>
                  <a:gd name="T102" fmla="*/ 379 w 680"/>
                  <a:gd name="T103" fmla="*/ 574 h 632"/>
                  <a:gd name="T104" fmla="*/ 321 w 680"/>
                  <a:gd name="T105" fmla="*/ 579 h 632"/>
                  <a:gd name="T106" fmla="*/ 326 w 680"/>
                  <a:gd name="T107" fmla="*/ 617 h 632"/>
                  <a:gd name="T108" fmla="*/ 277 w 680"/>
                  <a:gd name="T109" fmla="*/ 603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80" h="632">
                    <a:moveTo>
                      <a:pt x="262" y="613"/>
                    </a:moveTo>
                    <a:lnTo>
                      <a:pt x="253" y="622"/>
                    </a:lnTo>
                    <a:lnTo>
                      <a:pt x="243" y="627"/>
                    </a:lnTo>
                    <a:lnTo>
                      <a:pt x="228" y="627"/>
                    </a:lnTo>
                    <a:lnTo>
                      <a:pt x="228" y="617"/>
                    </a:lnTo>
                    <a:lnTo>
                      <a:pt x="223" y="613"/>
                    </a:lnTo>
                    <a:lnTo>
                      <a:pt x="219" y="617"/>
                    </a:lnTo>
                    <a:lnTo>
                      <a:pt x="214" y="617"/>
                    </a:lnTo>
                    <a:lnTo>
                      <a:pt x="199" y="627"/>
                    </a:lnTo>
                    <a:lnTo>
                      <a:pt x="189" y="632"/>
                    </a:lnTo>
                    <a:lnTo>
                      <a:pt x="141" y="632"/>
                    </a:lnTo>
                    <a:lnTo>
                      <a:pt x="141" y="622"/>
                    </a:lnTo>
                    <a:lnTo>
                      <a:pt x="136" y="622"/>
                    </a:lnTo>
                    <a:lnTo>
                      <a:pt x="126" y="617"/>
                    </a:lnTo>
                    <a:lnTo>
                      <a:pt x="126" y="613"/>
                    </a:lnTo>
                    <a:lnTo>
                      <a:pt x="121" y="603"/>
                    </a:lnTo>
                    <a:lnTo>
                      <a:pt x="112" y="593"/>
                    </a:lnTo>
                    <a:lnTo>
                      <a:pt x="107" y="583"/>
                    </a:lnTo>
                    <a:lnTo>
                      <a:pt x="107" y="569"/>
                    </a:lnTo>
                    <a:lnTo>
                      <a:pt x="102" y="569"/>
                    </a:lnTo>
                    <a:lnTo>
                      <a:pt x="97" y="564"/>
                    </a:lnTo>
                    <a:lnTo>
                      <a:pt x="87" y="564"/>
                    </a:lnTo>
                    <a:lnTo>
                      <a:pt x="82" y="559"/>
                    </a:lnTo>
                    <a:lnTo>
                      <a:pt x="78" y="559"/>
                    </a:lnTo>
                    <a:lnTo>
                      <a:pt x="73" y="554"/>
                    </a:lnTo>
                    <a:lnTo>
                      <a:pt x="68" y="549"/>
                    </a:lnTo>
                    <a:lnTo>
                      <a:pt x="63" y="545"/>
                    </a:lnTo>
                    <a:lnTo>
                      <a:pt x="53" y="545"/>
                    </a:lnTo>
                    <a:lnTo>
                      <a:pt x="48" y="540"/>
                    </a:lnTo>
                    <a:lnTo>
                      <a:pt x="39" y="540"/>
                    </a:lnTo>
                    <a:lnTo>
                      <a:pt x="39" y="530"/>
                    </a:lnTo>
                    <a:lnTo>
                      <a:pt x="34" y="525"/>
                    </a:lnTo>
                    <a:lnTo>
                      <a:pt x="39" y="520"/>
                    </a:lnTo>
                    <a:lnTo>
                      <a:pt x="39" y="491"/>
                    </a:lnTo>
                    <a:lnTo>
                      <a:pt x="34" y="481"/>
                    </a:lnTo>
                    <a:lnTo>
                      <a:pt x="34" y="447"/>
                    </a:lnTo>
                    <a:lnTo>
                      <a:pt x="29" y="447"/>
                    </a:lnTo>
                    <a:lnTo>
                      <a:pt x="29" y="443"/>
                    </a:lnTo>
                    <a:lnTo>
                      <a:pt x="24" y="443"/>
                    </a:lnTo>
                    <a:lnTo>
                      <a:pt x="14" y="438"/>
                    </a:lnTo>
                    <a:lnTo>
                      <a:pt x="10" y="433"/>
                    </a:lnTo>
                    <a:lnTo>
                      <a:pt x="5" y="428"/>
                    </a:lnTo>
                    <a:lnTo>
                      <a:pt x="0" y="428"/>
                    </a:lnTo>
                    <a:lnTo>
                      <a:pt x="10" y="428"/>
                    </a:lnTo>
                    <a:lnTo>
                      <a:pt x="19" y="423"/>
                    </a:lnTo>
                    <a:lnTo>
                      <a:pt x="24" y="418"/>
                    </a:lnTo>
                    <a:lnTo>
                      <a:pt x="39" y="413"/>
                    </a:lnTo>
                    <a:lnTo>
                      <a:pt x="44" y="404"/>
                    </a:lnTo>
                    <a:lnTo>
                      <a:pt x="48" y="399"/>
                    </a:lnTo>
                    <a:lnTo>
                      <a:pt x="53" y="389"/>
                    </a:lnTo>
                    <a:lnTo>
                      <a:pt x="58" y="384"/>
                    </a:lnTo>
                    <a:lnTo>
                      <a:pt x="73" y="384"/>
                    </a:lnTo>
                    <a:lnTo>
                      <a:pt x="82" y="374"/>
                    </a:lnTo>
                    <a:lnTo>
                      <a:pt x="92" y="370"/>
                    </a:lnTo>
                    <a:lnTo>
                      <a:pt x="92" y="360"/>
                    </a:lnTo>
                    <a:lnTo>
                      <a:pt x="87" y="350"/>
                    </a:lnTo>
                    <a:lnTo>
                      <a:pt x="87" y="340"/>
                    </a:lnTo>
                    <a:lnTo>
                      <a:pt x="97" y="336"/>
                    </a:lnTo>
                    <a:lnTo>
                      <a:pt x="102" y="326"/>
                    </a:lnTo>
                    <a:lnTo>
                      <a:pt x="117" y="311"/>
                    </a:lnTo>
                    <a:lnTo>
                      <a:pt x="131" y="306"/>
                    </a:lnTo>
                    <a:lnTo>
                      <a:pt x="146" y="297"/>
                    </a:lnTo>
                    <a:lnTo>
                      <a:pt x="160" y="292"/>
                    </a:lnTo>
                    <a:lnTo>
                      <a:pt x="175" y="282"/>
                    </a:lnTo>
                    <a:lnTo>
                      <a:pt x="185" y="282"/>
                    </a:lnTo>
                    <a:lnTo>
                      <a:pt x="189" y="272"/>
                    </a:lnTo>
                    <a:lnTo>
                      <a:pt x="194" y="263"/>
                    </a:lnTo>
                    <a:lnTo>
                      <a:pt x="204" y="248"/>
                    </a:lnTo>
                    <a:lnTo>
                      <a:pt x="214" y="238"/>
                    </a:lnTo>
                    <a:lnTo>
                      <a:pt x="214" y="229"/>
                    </a:lnTo>
                    <a:lnTo>
                      <a:pt x="209" y="224"/>
                    </a:lnTo>
                    <a:lnTo>
                      <a:pt x="204" y="219"/>
                    </a:lnTo>
                    <a:lnTo>
                      <a:pt x="194" y="214"/>
                    </a:lnTo>
                    <a:lnTo>
                      <a:pt x="194" y="195"/>
                    </a:lnTo>
                    <a:lnTo>
                      <a:pt x="204" y="185"/>
                    </a:lnTo>
                    <a:lnTo>
                      <a:pt x="209" y="175"/>
                    </a:lnTo>
                    <a:lnTo>
                      <a:pt x="223" y="170"/>
                    </a:lnTo>
                    <a:lnTo>
                      <a:pt x="214" y="165"/>
                    </a:lnTo>
                    <a:lnTo>
                      <a:pt x="209" y="161"/>
                    </a:lnTo>
                    <a:lnTo>
                      <a:pt x="204" y="151"/>
                    </a:lnTo>
                    <a:lnTo>
                      <a:pt x="199" y="131"/>
                    </a:lnTo>
                    <a:lnTo>
                      <a:pt x="194" y="117"/>
                    </a:lnTo>
                    <a:lnTo>
                      <a:pt x="189" y="112"/>
                    </a:lnTo>
                    <a:lnTo>
                      <a:pt x="185" y="102"/>
                    </a:lnTo>
                    <a:lnTo>
                      <a:pt x="180" y="93"/>
                    </a:lnTo>
                    <a:lnTo>
                      <a:pt x="175" y="88"/>
                    </a:lnTo>
                    <a:lnTo>
                      <a:pt x="175" y="83"/>
                    </a:lnTo>
                    <a:lnTo>
                      <a:pt x="170" y="73"/>
                    </a:lnTo>
                    <a:lnTo>
                      <a:pt x="180" y="68"/>
                    </a:lnTo>
                    <a:lnTo>
                      <a:pt x="189" y="58"/>
                    </a:lnTo>
                    <a:lnTo>
                      <a:pt x="194" y="49"/>
                    </a:lnTo>
                    <a:lnTo>
                      <a:pt x="204" y="39"/>
                    </a:lnTo>
                    <a:lnTo>
                      <a:pt x="209" y="39"/>
                    </a:lnTo>
                    <a:lnTo>
                      <a:pt x="209" y="49"/>
                    </a:lnTo>
                    <a:lnTo>
                      <a:pt x="214" y="54"/>
                    </a:lnTo>
                    <a:lnTo>
                      <a:pt x="228" y="54"/>
                    </a:lnTo>
                    <a:lnTo>
                      <a:pt x="233" y="63"/>
                    </a:lnTo>
                    <a:lnTo>
                      <a:pt x="248" y="63"/>
                    </a:lnTo>
                    <a:lnTo>
                      <a:pt x="262" y="54"/>
                    </a:lnTo>
                    <a:lnTo>
                      <a:pt x="272" y="44"/>
                    </a:lnTo>
                    <a:lnTo>
                      <a:pt x="282" y="34"/>
                    </a:lnTo>
                    <a:lnTo>
                      <a:pt x="287" y="24"/>
                    </a:lnTo>
                    <a:lnTo>
                      <a:pt x="292" y="15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26" y="5"/>
                    </a:lnTo>
                    <a:lnTo>
                      <a:pt x="335" y="15"/>
                    </a:lnTo>
                    <a:lnTo>
                      <a:pt x="340" y="20"/>
                    </a:lnTo>
                    <a:lnTo>
                      <a:pt x="340" y="29"/>
                    </a:lnTo>
                    <a:lnTo>
                      <a:pt x="330" y="34"/>
                    </a:lnTo>
                    <a:lnTo>
                      <a:pt x="326" y="44"/>
                    </a:lnTo>
                    <a:lnTo>
                      <a:pt x="330" y="49"/>
                    </a:lnTo>
                    <a:lnTo>
                      <a:pt x="335" y="58"/>
                    </a:lnTo>
                    <a:lnTo>
                      <a:pt x="369" y="88"/>
                    </a:lnTo>
                    <a:lnTo>
                      <a:pt x="379" y="97"/>
                    </a:lnTo>
                    <a:lnTo>
                      <a:pt x="398" y="102"/>
                    </a:lnTo>
                    <a:lnTo>
                      <a:pt x="408" y="97"/>
                    </a:lnTo>
                    <a:lnTo>
                      <a:pt x="413" y="93"/>
                    </a:lnTo>
                    <a:lnTo>
                      <a:pt x="418" y="83"/>
                    </a:lnTo>
                    <a:lnTo>
                      <a:pt x="423" y="68"/>
                    </a:lnTo>
                    <a:lnTo>
                      <a:pt x="428" y="63"/>
                    </a:lnTo>
                    <a:lnTo>
                      <a:pt x="437" y="58"/>
                    </a:lnTo>
                    <a:lnTo>
                      <a:pt x="447" y="58"/>
                    </a:lnTo>
                    <a:lnTo>
                      <a:pt x="457" y="54"/>
                    </a:lnTo>
                    <a:lnTo>
                      <a:pt x="457" y="68"/>
                    </a:lnTo>
                    <a:lnTo>
                      <a:pt x="467" y="83"/>
                    </a:lnTo>
                    <a:lnTo>
                      <a:pt x="476" y="97"/>
                    </a:lnTo>
                    <a:lnTo>
                      <a:pt x="481" y="112"/>
                    </a:lnTo>
                    <a:lnTo>
                      <a:pt x="486" y="127"/>
                    </a:lnTo>
                    <a:lnTo>
                      <a:pt x="496" y="131"/>
                    </a:lnTo>
                    <a:lnTo>
                      <a:pt x="520" y="131"/>
                    </a:lnTo>
                    <a:lnTo>
                      <a:pt x="525" y="136"/>
                    </a:lnTo>
                    <a:lnTo>
                      <a:pt x="530" y="141"/>
                    </a:lnTo>
                    <a:lnTo>
                      <a:pt x="535" y="156"/>
                    </a:lnTo>
                    <a:lnTo>
                      <a:pt x="544" y="161"/>
                    </a:lnTo>
                    <a:lnTo>
                      <a:pt x="549" y="161"/>
                    </a:lnTo>
                    <a:lnTo>
                      <a:pt x="559" y="165"/>
                    </a:lnTo>
                    <a:lnTo>
                      <a:pt x="564" y="175"/>
                    </a:lnTo>
                    <a:lnTo>
                      <a:pt x="564" y="185"/>
                    </a:lnTo>
                    <a:lnTo>
                      <a:pt x="554" y="195"/>
                    </a:lnTo>
                    <a:lnTo>
                      <a:pt x="544" y="199"/>
                    </a:lnTo>
                    <a:lnTo>
                      <a:pt x="535" y="209"/>
                    </a:lnTo>
                    <a:lnTo>
                      <a:pt x="535" y="219"/>
                    </a:lnTo>
                    <a:lnTo>
                      <a:pt x="544" y="224"/>
                    </a:lnTo>
                    <a:lnTo>
                      <a:pt x="554" y="219"/>
                    </a:lnTo>
                    <a:lnTo>
                      <a:pt x="559" y="214"/>
                    </a:lnTo>
                    <a:lnTo>
                      <a:pt x="569" y="214"/>
                    </a:lnTo>
                    <a:lnTo>
                      <a:pt x="578" y="219"/>
                    </a:lnTo>
                    <a:lnTo>
                      <a:pt x="583" y="219"/>
                    </a:lnTo>
                    <a:lnTo>
                      <a:pt x="593" y="229"/>
                    </a:lnTo>
                    <a:lnTo>
                      <a:pt x="598" y="229"/>
                    </a:lnTo>
                    <a:lnTo>
                      <a:pt x="603" y="224"/>
                    </a:lnTo>
                    <a:lnTo>
                      <a:pt x="608" y="214"/>
                    </a:lnTo>
                    <a:lnTo>
                      <a:pt x="608" y="209"/>
                    </a:lnTo>
                    <a:lnTo>
                      <a:pt x="617" y="204"/>
                    </a:lnTo>
                    <a:lnTo>
                      <a:pt x="632" y="209"/>
                    </a:lnTo>
                    <a:lnTo>
                      <a:pt x="642" y="209"/>
                    </a:lnTo>
                    <a:lnTo>
                      <a:pt x="651" y="199"/>
                    </a:lnTo>
                    <a:lnTo>
                      <a:pt x="671" y="199"/>
                    </a:lnTo>
                    <a:lnTo>
                      <a:pt x="671" y="243"/>
                    </a:lnTo>
                    <a:lnTo>
                      <a:pt x="666" y="253"/>
                    </a:lnTo>
                    <a:lnTo>
                      <a:pt x="661" y="258"/>
                    </a:lnTo>
                    <a:lnTo>
                      <a:pt x="661" y="268"/>
                    </a:lnTo>
                    <a:lnTo>
                      <a:pt x="666" y="272"/>
                    </a:lnTo>
                    <a:lnTo>
                      <a:pt x="676" y="282"/>
                    </a:lnTo>
                    <a:lnTo>
                      <a:pt x="680" y="287"/>
                    </a:lnTo>
                    <a:lnTo>
                      <a:pt x="671" y="306"/>
                    </a:lnTo>
                    <a:lnTo>
                      <a:pt x="661" y="321"/>
                    </a:lnTo>
                    <a:lnTo>
                      <a:pt x="646" y="316"/>
                    </a:lnTo>
                    <a:lnTo>
                      <a:pt x="632" y="306"/>
                    </a:lnTo>
                    <a:lnTo>
                      <a:pt x="617" y="306"/>
                    </a:lnTo>
                    <a:lnTo>
                      <a:pt x="603" y="316"/>
                    </a:lnTo>
                    <a:lnTo>
                      <a:pt x="593" y="321"/>
                    </a:lnTo>
                    <a:lnTo>
                      <a:pt x="578" y="336"/>
                    </a:lnTo>
                    <a:lnTo>
                      <a:pt x="569" y="350"/>
                    </a:lnTo>
                    <a:lnTo>
                      <a:pt x="559" y="355"/>
                    </a:lnTo>
                    <a:lnTo>
                      <a:pt x="549" y="370"/>
                    </a:lnTo>
                    <a:lnTo>
                      <a:pt x="535" y="374"/>
                    </a:lnTo>
                    <a:lnTo>
                      <a:pt x="525" y="379"/>
                    </a:lnTo>
                    <a:lnTo>
                      <a:pt x="520" y="384"/>
                    </a:lnTo>
                    <a:lnTo>
                      <a:pt x="520" y="452"/>
                    </a:lnTo>
                    <a:lnTo>
                      <a:pt x="515" y="472"/>
                    </a:lnTo>
                    <a:lnTo>
                      <a:pt x="510" y="491"/>
                    </a:lnTo>
                    <a:lnTo>
                      <a:pt x="505" y="496"/>
                    </a:lnTo>
                    <a:lnTo>
                      <a:pt x="501" y="496"/>
                    </a:lnTo>
                    <a:lnTo>
                      <a:pt x="491" y="501"/>
                    </a:lnTo>
                    <a:lnTo>
                      <a:pt x="481" y="515"/>
                    </a:lnTo>
                    <a:lnTo>
                      <a:pt x="476" y="530"/>
                    </a:lnTo>
                    <a:lnTo>
                      <a:pt x="476" y="540"/>
                    </a:lnTo>
                    <a:lnTo>
                      <a:pt x="486" y="549"/>
                    </a:lnTo>
                    <a:lnTo>
                      <a:pt x="486" y="559"/>
                    </a:lnTo>
                    <a:lnTo>
                      <a:pt x="481" y="564"/>
                    </a:lnTo>
                    <a:lnTo>
                      <a:pt x="471" y="569"/>
                    </a:lnTo>
                    <a:lnTo>
                      <a:pt x="462" y="579"/>
                    </a:lnTo>
                    <a:lnTo>
                      <a:pt x="462" y="588"/>
                    </a:lnTo>
                    <a:lnTo>
                      <a:pt x="467" y="593"/>
                    </a:lnTo>
                    <a:lnTo>
                      <a:pt x="462" y="603"/>
                    </a:lnTo>
                    <a:lnTo>
                      <a:pt x="452" y="608"/>
                    </a:lnTo>
                    <a:lnTo>
                      <a:pt x="442" y="603"/>
                    </a:lnTo>
                    <a:lnTo>
                      <a:pt x="433" y="603"/>
                    </a:lnTo>
                    <a:lnTo>
                      <a:pt x="418" y="608"/>
                    </a:lnTo>
                    <a:lnTo>
                      <a:pt x="408" y="603"/>
                    </a:lnTo>
                    <a:lnTo>
                      <a:pt x="408" y="588"/>
                    </a:lnTo>
                    <a:lnTo>
                      <a:pt x="413" y="583"/>
                    </a:lnTo>
                    <a:lnTo>
                      <a:pt x="408" y="574"/>
                    </a:lnTo>
                    <a:lnTo>
                      <a:pt x="403" y="574"/>
                    </a:lnTo>
                    <a:lnTo>
                      <a:pt x="389" y="579"/>
                    </a:lnTo>
                    <a:lnTo>
                      <a:pt x="379" y="574"/>
                    </a:lnTo>
                    <a:lnTo>
                      <a:pt x="369" y="564"/>
                    </a:lnTo>
                    <a:lnTo>
                      <a:pt x="335" y="564"/>
                    </a:lnTo>
                    <a:lnTo>
                      <a:pt x="326" y="574"/>
                    </a:lnTo>
                    <a:lnTo>
                      <a:pt x="321" y="579"/>
                    </a:lnTo>
                    <a:lnTo>
                      <a:pt x="321" y="583"/>
                    </a:lnTo>
                    <a:lnTo>
                      <a:pt x="326" y="598"/>
                    </a:lnTo>
                    <a:lnTo>
                      <a:pt x="330" y="608"/>
                    </a:lnTo>
                    <a:lnTo>
                      <a:pt x="326" y="617"/>
                    </a:lnTo>
                    <a:lnTo>
                      <a:pt x="306" y="617"/>
                    </a:lnTo>
                    <a:lnTo>
                      <a:pt x="301" y="613"/>
                    </a:lnTo>
                    <a:lnTo>
                      <a:pt x="292" y="608"/>
                    </a:lnTo>
                    <a:lnTo>
                      <a:pt x="277" y="603"/>
                    </a:lnTo>
                    <a:lnTo>
                      <a:pt x="267" y="603"/>
                    </a:lnTo>
                    <a:lnTo>
                      <a:pt x="262" y="608"/>
                    </a:lnTo>
                    <a:lnTo>
                      <a:pt x="262" y="613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A967D1B9-88BD-0314-6D52-63DE693FF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454" y="5163889"/>
                <a:ext cx="123328" cy="206087"/>
              </a:xfrm>
              <a:custGeom>
                <a:avLst/>
                <a:gdLst>
                  <a:gd name="T0" fmla="*/ 108 w 436"/>
                  <a:gd name="T1" fmla="*/ 18 h 726"/>
                  <a:gd name="T2" fmla="*/ 172 w 436"/>
                  <a:gd name="T3" fmla="*/ 65 h 726"/>
                  <a:gd name="T4" fmla="*/ 241 w 436"/>
                  <a:gd name="T5" fmla="*/ 124 h 726"/>
                  <a:gd name="T6" fmla="*/ 321 w 436"/>
                  <a:gd name="T7" fmla="*/ 126 h 726"/>
                  <a:gd name="T8" fmla="*/ 341 w 436"/>
                  <a:gd name="T9" fmla="*/ 193 h 726"/>
                  <a:gd name="T10" fmla="*/ 421 w 436"/>
                  <a:gd name="T11" fmla="*/ 228 h 726"/>
                  <a:gd name="T12" fmla="*/ 431 w 436"/>
                  <a:gd name="T13" fmla="*/ 315 h 726"/>
                  <a:gd name="T14" fmla="*/ 404 w 436"/>
                  <a:gd name="T15" fmla="*/ 480 h 726"/>
                  <a:gd name="T16" fmla="*/ 376 w 436"/>
                  <a:gd name="T17" fmla="*/ 576 h 726"/>
                  <a:gd name="T18" fmla="*/ 329 w 436"/>
                  <a:gd name="T19" fmla="*/ 552 h 726"/>
                  <a:gd name="T20" fmla="*/ 354 w 436"/>
                  <a:gd name="T21" fmla="*/ 463 h 726"/>
                  <a:gd name="T22" fmla="*/ 363 w 436"/>
                  <a:gd name="T23" fmla="*/ 418 h 726"/>
                  <a:gd name="T24" fmla="*/ 310 w 436"/>
                  <a:gd name="T25" fmla="*/ 440 h 726"/>
                  <a:gd name="T26" fmla="*/ 291 w 436"/>
                  <a:gd name="T27" fmla="*/ 506 h 726"/>
                  <a:gd name="T28" fmla="*/ 258 w 436"/>
                  <a:gd name="T29" fmla="*/ 560 h 726"/>
                  <a:gd name="T30" fmla="*/ 188 w 436"/>
                  <a:gd name="T31" fmla="*/ 615 h 726"/>
                  <a:gd name="T32" fmla="*/ 123 w 436"/>
                  <a:gd name="T33" fmla="*/ 711 h 726"/>
                  <a:gd name="T34" fmla="*/ 77 w 436"/>
                  <a:gd name="T35" fmla="*/ 694 h 726"/>
                  <a:gd name="T36" fmla="*/ 73 w 436"/>
                  <a:gd name="T37" fmla="*/ 637 h 726"/>
                  <a:gd name="T38" fmla="*/ 88 w 436"/>
                  <a:gd name="T39" fmla="*/ 576 h 726"/>
                  <a:gd name="T40" fmla="*/ 32 w 436"/>
                  <a:gd name="T41" fmla="*/ 552 h 726"/>
                  <a:gd name="T42" fmla="*/ 8 w 436"/>
                  <a:gd name="T43" fmla="*/ 521 h 726"/>
                  <a:gd name="T44" fmla="*/ 62 w 436"/>
                  <a:gd name="T45" fmla="*/ 505 h 726"/>
                  <a:gd name="T46" fmla="*/ 83 w 436"/>
                  <a:gd name="T47" fmla="*/ 459 h 726"/>
                  <a:gd name="T48" fmla="*/ 104 w 436"/>
                  <a:gd name="T49" fmla="*/ 500 h 726"/>
                  <a:gd name="T50" fmla="*/ 125 w 436"/>
                  <a:gd name="T51" fmla="*/ 535 h 726"/>
                  <a:gd name="T52" fmla="*/ 174 w 436"/>
                  <a:gd name="T53" fmla="*/ 489 h 726"/>
                  <a:gd name="T54" fmla="*/ 165 w 436"/>
                  <a:gd name="T55" fmla="*/ 433 h 726"/>
                  <a:gd name="T56" fmla="*/ 174 w 436"/>
                  <a:gd name="T57" fmla="*/ 380 h 726"/>
                  <a:gd name="T58" fmla="*/ 226 w 436"/>
                  <a:gd name="T59" fmla="*/ 313 h 726"/>
                  <a:gd name="T60" fmla="*/ 276 w 436"/>
                  <a:gd name="T61" fmla="*/ 294 h 726"/>
                  <a:gd name="T62" fmla="*/ 285 w 436"/>
                  <a:gd name="T63" fmla="*/ 238 h 726"/>
                  <a:gd name="T64" fmla="*/ 274 w 436"/>
                  <a:gd name="T65" fmla="*/ 190 h 726"/>
                  <a:gd name="T66" fmla="*/ 247 w 436"/>
                  <a:gd name="T67" fmla="*/ 164 h 726"/>
                  <a:gd name="T68" fmla="*/ 213 w 436"/>
                  <a:gd name="T69" fmla="*/ 154 h 726"/>
                  <a:gd name="T70" fmla="*/ 165 w 436"/>
                  <a:gd name="T71" fmla="*/ 190 h 726"/>
                  <a:gd name="T72" fmla="*/ 94 w 436"/>
                  <a:gd name="T73" fmla="*/ 120 h 726"/>
                  <a:gd name="T74" fmla="*/ 60 w 436"/>
                  <a:gd name="T75" fmla="*/ 3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6" h="726">
                    <a:moveTo>
                      <a:pt x="65" y="0"/>
                    </a:moveTo>
                    <a:lnTo>
                      <a:pt x="108" y="18"/>
                    </a:lnTo>
                    <a:lnTo>
                      <a:pt x="151" y="48"/>
                    </a:lnTo>
                    <a:lnTo>
                      <a:pt x="172" y="65"/>
                    </a:lnTo>
                    <a:lnTo>
                      <a:pt x="168" y="109"/>
                    </a:lnTo>
                    <a:lnTo>
                      <a:pt x="241" y="124"/>
                    </a:lnTo>
                    <a:lnTo>
                      <a:pt x="276" y="122"/>
                    </a:lnTo>
                    <a:lnTo>
                      <a:pt x="321" y="126"/>
                    </a:lnTo>
                    <a:lnTo>
                      <a:pt x="325" y="139"/>
                    </a:lnTo>
                    <a:lnTo>
                      <a:pt x="341" y="193"/>
                    </a:lnTo>
                    <a:lnTo>
                      <a:pt x="372" y="209"/>
                    </a:lnTo>
                    <a:lnTo>
                      <a:pt x="421" y="228"/>
                    </a:lnTo>
                    <a:lnTo>
                      <a:pt x="436" y="253"/>
                    </a:lnTo>
                    <a:lnTo>
                      <a:pt x="431" y="315"/>
                    </a:lnTo>
                    <a:lnTo>
                      <a:pt x="421" y="402"/>
                    </a:lnTo>
                    <a:lnTo>
                      <a:pt x="404" y="480"/>
                    </a:lnTo>
                    <a:lnTo>
                      <a:pt x="387" y="548"/>
                    </a:lnTo>
                    <a:lnTo>
                      <a:pt x="376" y="576"/>
                    </a:lnTo>
                    <a:lnTo>
                      <a:pt x="365" y="557"/>
                    </a:lnTo>
                    <a:lnTo>
                      <a:pt x="329" y="552"/>
                    </a:lnTo>
                    <a:lnTo>
                      <a:pt x="358" y="487"/>
                    </a:lnTo>
                    <a:lnTo>
                      <a:pt x="354" y="463"/>
                    </a:lnTo>
                    <a:lnTo>
                      <a:pt x="367" y="441"/>
                    </a:lnTo>
                    <a:lnTo>
                      <a:pt x="363" y="418"/>
                    </a:lnTo>
                    <a:lnTo>
                      <a:pt x="340" y="410"/>
                    </a:lnTo>
                    <a:lnTo>
                      <a:pt x="310" y="440"/>
                    </a:lnTo>
                    <a:lnTo>
                      <a:pt x="284" y="455"/>
                    </a:lnTo>
                    <a:lnTo>
                      <a:pt x="291" y="506"/>
                    </a:lnTo>
                    <a:lnTo>
                      <a:pt x="278" y="533"/>
                    </a:lnTo>
                    <a:lnTo>
                      <a:pt x="258" y="560"/>
                    </a:lnTo>
                    <a:lnTo>
                      <a:pt x="222" y="572"/>
                    </a:lnTo>
                    <a:lnTo>
                      <a:pt x="188" y="615"/>
                    </a:lnTo>
                    <a:lnTo>
                      <a:pt x="145" y="674"/>
                    </a:lnTo>
                    <a:lnTo>
                      <a:pt x="123" y="711"/>
                    </a:lnTo>
                    <a:lnTo>
                      <a:pt x="98" y="726"/>
                    </a:lnTo>
                    <a:lnTo>
                      <a:pt x="77" y="694"/>
                    </a:lnTo>
                    <a:lnTo>
                      <a:pt x="82" y="673"/>
                    </a:lnTo>
                    <a:lnTo>
                      <a:pt x="73" y="637"/>
                    </a:lnTo>
                    <a:lnTo>
                      <a:pt x="66" y="620"/>
                    </a:lnTo>
                    <a:lnTo>
                      <a:pt x="88" y="576"/>
                    </a:lnTo>
                    <a:lnTo>
                      <a:pt x="76" y="564"/>
                    </a:lnTo>
                    <a:lnTo>
                      <a:pt x="32" y="552"/>
                    </a:lnTo>
                    <a:lnTo>
                      <a:pt x="0" y="542"/>
                    </a:lnTo>
                    <a:lnTo>
                      <a:pt x="8" y="521"/>
                    </a:lnTo>
                    <a:lnTo>
                      <a:pt x="48" y="515"/>
                    </a:lnTo>
                    <a:lnTo>
                      <a:pt x="62" y="505"/>
                    </a:lnTo>
                    <a:lnTo>
                      <a:pt x="65" y="472"/>
                    </a:lnTo>
                    <a:lnTo>
                      <a:pt x="83" y="459"/>
                    </a:lnTo>
                    <a:lnTo>
                      <a:pt x="100" y="469"/>
                    </a:lnTo>
                    <a:lnTo>
                      <a:pt x="104" y="500"/>
                    </a:lnTo>
                    <a:lnTo>
                      <a:pt x="106" y="518"/>
                    </a:lnTo>
                    <a:lnTo>
                      <a:pt x="125" y="535"/>
                    </a:lnTo>
                    <a:lnTo>
                      <a:pt x="148" y="519"/>
                    </a:lnTo>
                    <a:lnTo>
                      <a:pt x="174" y="489"/>
                    </a:lnTo>
                    <a:lnTo>
                      <a:pt x="178" y="457"/>
                    </a:lnTo>
                    <a:lnTo>
                      <a:pt x="165" y="433"/>
                    </a:lnTo>
                    <a:lnTo>
                      <a:pt x="160" y="410"/>
                    </a:lnTo>
                    <a:cubicBezTo>
                      <a:pt x="160" y="410"/>
                      <a:pt x="173" y="388"/>
                      <a:pt x="174" y="380"/>
                    </a:cubicBezTo>
                    <a:cubicBezTo>
                      <a:pt x="175" y="372"/>
                      <a:pt x="206" y="338"/>
                      <a:pt x="206" y="338"/>
                    </a:cubicBezTo>
                    <a:lnTo>
                      <a:pt x="226" y="313"/>
                    </a:lnTo>
                    <a:lnTo>
                      <a:pt x="261" y="317"/>
                    </a:lnTo>
                    <a:lnTo>
                      <a:pt x="276" y="294"/>
                    </a:lnTo>
                    <a:lnTo>
                      <a:pt x="289" y="271"/>
                    </a:lnTo>
                    <a:lnTo>
                      <a:pt x="285" y="238"/>
                    </a:lnTo>
                    <a:lnTo>
                      <a:pt x="292" y="221"/>
                    </a:lnTo>
                    <a:lnTo>
                      <a:pt x="274" y="190"/>
                    </a:lnTo>
                    <a:lnTo>
                      <a:pt x="255" y="191"/>
                    </a:lnTo>
                    <a:lnTo>
                      <a:pt x="247" y="164"/>
                    </a:lnTo>
                    <a:lnTo>
                      <a:pt x="248" y="150"/>
                    </a:lnTo>
                    <a:lnTo>
                      <a:pt x="213" y="154"/>
                    </a:lnTo>
                    <a:lnTo>
                      <a:pt x="202" y="190"/>
                    </a:lnTo>
                    <a:lnTo>
                      <a:pt x="165" y="190"/>
                    </a:lnTo>
                    <a:lnTo>
                      <a:pt x="123" y="149"/>
                    </a:lnTo>
                    <a:lnTo>
                      <a:pt x="94" y="120"/>
                    </a:lnTo>
                    <a:lnTo>
                      <a:pt x="70" y="70"/>
                    </a:lnTo>
                    <a:lnTo>
                      <a:pt x="60" y="34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86">
                <a:extLst>
                  <a:ext uri="{FF2B5EF4-FFF2-40B4-BE49-F238E27FC236}">
                    <a16:creationId xmlns:a16="http://schemas.microsoft.com/office/drawing/2014/main" id="{417346DB-5632-B52A-392E-13EA593F5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391" y="4633257"/>
                <a:ext cx="204464" cy="295337"/>
              </a:xfrm>
              <a:custGeom>
                <a:avLst/>
                <a:gdLst>
                  <a:gd name="T0" fmla="*/ 71 w 722"/>
                  <a:gd name="T1" fmla="*/ 943 h 1041"/>
                  <a:gd name="T2" fmla="*/ 100 w 722"/>
                  <a:gd name="T3" fmla="*/ 959 h 1041"/>
                  <a:gd name="T4" fmla="*/ 124 w 722"/>
                  <a:gd name="T5" fmla="*/ 1002 h 1041"/>
                  <a:gd name="T6" fmla="*/ 149 w 722"/>
                  <a:gd name="T7" fmla="*/ 1016 h 1041"/>
                  <a:gd name="T8" fmla="*/ 173 w 722"/>
                  <a:gd name="T9" fmla="*/ 1041 h 1041"/>
                  <a:gd name="T10" fmla="*/ 197 w 722"/>
                  <a:gd name="T11" fmla="*/ 1021 h 1041"/>
                  <a:gd name="T12" fmla="*/ 226 w 722"/>
                  <a:gd name="T13" fmla="*/ 1002 h 1041"/>
                  <a:gd name="T14" fmla="*/ 260 w 722"/>
                  <a:gd name="T15" fmla="*/ 973 h 1041"/>
                  <a:gd name="T16" fmla="*/ 294 w 722"/>
                  <a:gd name="T17" fmla="*/ 958 h 1041"/>
                  <a:gd name="T18" fmla="*/ 324 w 722"/>
                  <a:gd name="T19" fmla="*/ 939 h 1041"/>
                  <a:gd name="T20" fmla="*/ 348 w 722"/>
                  <a:gd name="T21" fmla="*/ 934 h 1041"/>
                  <a:gd name="T22" fmla="*/ 333 w 722"/>
                  <a:gd name="T23" fmla="*/ 900 h 1041"/>
                  <a:gd name="T24" fmla="*/ 358 w 722"/>
                  <a:gd name="T25" fmla="*/ 885 h 1041"/>
                  <a:gd name="T26" fmla="*/ 358 w 722"/>
                  <a:gd name="T27" fmla="*/ 875 h 1041"/>
                  <a:gd name="T28" fmla="*/ 363 w 722"/>
                  <a:gd name="T29" fmla="*/ 851 h 1041"/>
                  <a:gd name="T30" fmla="*/ 367 w 722"/>
                  <a:gd name="T31" fmla="*/ 827 h 1041"/>
                  <a:gd name="T32" fmla="*/ 382 w 722"/>
                  <a:gd name="T33" fmla="*/ 812 h 1041"/>
                  <a:gd name="T34" fmla="*/ 377 w 722"/>
                  <a:gd name="T35" fmla="*/ 778 h 1041"/>
                  <a:gd name="T36" fmla="*/ 353 w 722"/>
                  <a:gd name="T37" fmla="*/ 754 h 1041"/>
                  <a:gd name="T38" fmla="*/ 377 w 722"/>
                  <a:gd name="T39" fmla="*/ 744 h 1041"/>
                  <a:gd name="T40" fmla="*/ 397 w 722"/>
                  <a:gd name="T41" fmla="*/ 720 h 1041"/>
                  <a:gd name="T42" fmla="*/ 435 w 722"/>
                  <a:gd name="T43" fmla="*/ 705 h 1041"/>
                  <a:gd name="T44" fmla="*/ 455 w 722"/>
                  <a:gd name="T45" fmla="*/ 696 h 1041"/>
                  <a:gd name="T46" fmla="*/ 460 w 722"/>
                  <a:gd name="T47" fmla="*/ 671 h 1041"/>
                  <a:gd name="T48" fmla="*/ 465 w 722"/>
                  <a:gd name="T49" fmla="*/ 637 h 1041"/>
                  <a:gd name="T50" fmla="*/ 479 w 722"/>
                  <a:gd name="T51" fmla="*/ 603 h 1041"/>
                  <a:gd name="T52" fmla="*/ 513 w 722"/>
                  <a:gd name="T53" fmla="*/ 627 h 1041"/>
                  <a:gd name="T54" fmla="*/ 533 w 722"/>
                  <a:gd name="T55" fmla="*/ 647 h 1041"/>
                  <a:gd name="T56" fmla="*/ 586 w 722"/>
                  <a:gd name="T57" fmla="*/ 618 h 1041"/>
                  <a:gd name="T58" fmla="*/ 640 w 722"/>
                  <a:gd name="T59" fmla="*/ 623 h 1041"/>
                  <a:gd name="T60" fmla="*/ 664 w 722"/>
                  <a:gd name="T61" fmla="*/ 574 h 1041"/>
                  <a:gd name="T62" fmla="*/ 693 w 722"/>
                  <a:gd name="T63" fmla="*/ 540 h 1041"/>
                  <a:gd name="T64" fmla="*/ 722 w 722"/>
                  <a:gd name="T65" fmla="*/ 516 h 1041"/>
                  <a:gd name="T66" fmla="*/ 708 w 722"/>
                  <a:gd name="T67" fmla="*/ 477 h 1041"/>
                  <a:gd name="T68" fmla="*/ 659 w 722"/>
                  <a:gd name="T69" fmla="*/ 467 h 1041"/>
                  <a:gd name="T70" fmla="*/ 625 w 722"/>
                  <a:gd name="T71" fmla="*/ 423 h 1041"/>
                  <a:gd name="T72" fmla="*/ 615 w 722"/>
                  <a:gd name="T73" fmla="*/ 384 h 1041"/>
                  <a:gd name="T74" fmla="*/ 630 w 722"/>
                  <a:gd name="T75" fmla="*/ 350 h 1041"/>
                  <a:gd name="T76" fmla="*/ 586 w 722"/>
                  <a:gd name="T77" fmla="*/ 316 h 1041"/>
                  <a:gd name="T78" fmla="*/ 567 w 722"/>
                  <a:gd name="T79" fmla="*/ 258 h 1041"/>
                  <a:gd name="T80" fmla="*/ 542 w 722"/>
                  <a:gd name="T81" fmla="*/ 239 h 1041"/>
                  <a:gd name="T82" fmla="*/ 508 w 722"/>
                  <a:gd name="T83" fmla="*/ 224 h 1041"/>
                  <a:gd name="T84" fmla="*/ 508 w 722"/>
                  <a:gd name="T85" fmla="*/ 200 h 1041"/>
                  <a:gd name="T86" fmla="*/ 489 w 722"/>
                  <a:gd name="T87" fmla="*/ 166 h 1041"/>
                  <a:gd name="T88" fmla="*/ 479 w 722"/>
                  <a:gd name="T89" fmla="*/ 127 h 1041"/>
                  <a:gd name="T90" fmla="*/ 484 w 722"/>
                  <a:gd name="T91" fmla="*/ 117 h 1041"/>
                  <a:gd name="T92" fmla="*/ 455 w 722"/>
                  <a:gd name="T93" fmla="*/ 98 h 1041"/>
                  <a:gd name="T94" fmla="*/ 431 w 722"/>
                  <a:gd name="T95" fmla="*/ 68 h 1041"/>
                  <a:gd name="T96" fmla="*/ 426 w 722"/>
                  <a:gd name="T97" fmla="*/ 39 h 1041"/>
                  <a:gd name="T98" fmla="*/ 416 w 722"/>
                  <a:gd name="T99" fmla="*/ 10 h 1041"/>
                  <a:gd name="T100" fmla="*/ 387 w 722"/>
                  <a:gd name="T101" fmla="*/ 20 h 1041"/>
                  <a:gd name="T102" fmla="*/ 367 w 722"/>
                  <a:gd name="T103" fmla="*/ 39 h 1041"/>
                  <a:gd name="T104" fmla="*/ 348 w 722"/>
                  <a:gd name="T105" fmla="*/ 34 h 1041"/>
                  <a:gd name="T106" fmla="*/ 261 w 722"/>
                  <a:gd name="T107" fmla="*/ 111 h 1041"/>
                  <a:gd name="T108" fmla="*/ 105 w 722"/>
                  <a:gd name="T109" fmla="*/ 336 h 1041"/>
                  <a:gd name="T110" fmla="*/ 97 w 722"/>
                  <a:gd name="T111" fmla="*/ 467 h 1041"/>
                  <a:gd name="T112" fmla="*/ 31 w 722"/>
                  <a:gd name="T113" fmla="*/ 643 h 1041"/>
                  <a:gd name="T114" fmla="*/ 51 w 722"/>
                  <a:gd name="T115" fmla="*/ 774 h 1041"/>
                  <a:gd name="T116" fmla="*/ 42 w 722"/>
                  <a:gd name="T117" fmla="*/ 929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2" h="1041">
                    <a:moveTo>
                      <a:pt x="42" y="929"/>
                    </a:moveTo>
                    <a:lnTo>
                      <a:pt x="42" y="934"/>
                    </a:lnTo>
                    <a:lnTo>
                      <a:pt x="47" y="939"/>
                    </a:lnTo>
                    <a:lnTo>
                      <a:pt x="66" y="939"/>
                    </a:lnTo>
                    <a:lnTo>
                      <a:pt x="71" y="943"/>
                    </a:lnTo>
                    <a:lnTo>
                      <a:pt x="76" y="948"/>
                    </a:lnTo>
                    <a:lnTo>
                      <a:pt x="81" y="953"/>
                    </a:lnTo>
                    <a:lnTo>
                      <a:pt x="95" y="953"/>
                    </a:lnTo>
                    <a:lnTo>
                      <a:pt x="95" y="958"/>
                    </a:lnTo>
                    <a:lnTo>
                      <a:pt x="100" y="959"/>
                    </a:lnTo>
                    <a:lnTo>
                      <a:pt x="100" y="977"/>
                    </a:lnTo>
                    <a:lnTo>
                      <a:pt x="115" y="977"/>
                    </a:lnTo>
                    <a:lnTo>
                      <a:pt x="119" y="982"/>
                    </a:lnTo>
                    <a:lnTo>
                      <a:pt x="119" y="992"/>
                    </a:lnTo>
                    <a:lnTo>
                      <a:pt x="124" y="1002"/>
                    </a:lnTo>
                    <a:lnTo>
                      <a:pt x="124" y="1007"/>
                    </a:lnTo>
                    <a:lnTo>
                      <a:pt x="134" y="1007"/>
                    </a:lnTo>
                    <a:lnTo>
                      <a:pt x="134" y="1011"/>
                    </a:lnTo>
                    <a:lnTo>
                      <a:pt x="144" y="1011"/>
                    </a:lnTo>
                    <a:lnTo>
                      <a:pt x="149" y="1016"/>
                    </a:lnTo>
                    <a:lnTo>
                      <a:pt x="154" y="1021"/>
                    </a:lnTo>
                    <a:lnTo>
                      <a:pt x="158" y="1026"/>
                    </a:lnTo>
                    <a:lnTo>
                      <a:pt x="163" y="1031"/>
                    </a:lnTo>
                    <a:lnTo>
                      <a:pt x="168" y="1036"/>
                    </a:lnTo>
                    <a:lnTo>
                      <a:pt x="173" y="1041"/>
                    </a:lnTo>
                    <a:lnTo>
                      <a:pt x="178" y="1036"/>
                    </a:lnTo>
                    <a:lnTo>
                      <a:pt x="183" y="1031"/>
                    </a:lnTo>
                    <a:lnTo>
                      <a:pt x="192" y="1031"/>
                    </a:lnTo>
                    <a:lnTo>
                      <a:pt x="197" y="1026"/>
                    </a:lnTo>
                    <a:lnTo>
                      <a:pt x="197" y="1021"/>
                    </a:lnTo>
                    <a:lnTo>
                      <a:pt x="202" y="1021"/>
                    </a:lnTo>
                    <a:lnTo>
                      <a:pt x="202" y="1016"/>
                    </a:lnTo>
                    <a:lnTo>
                      <a:pt x="212" y="1016"/>
                    </a:lnTo>
                    <a:lnTo>
                      <a:pt x="222" y="1007"/>
                    </a:lnTo>
                    <a:lnTo>
                      <a:pt x="226" y="1002"/>
                    </a:lnTo>
                    <a:lnTo>
                      <a:pt x="231" y="1002"/>
                    </a:lnTo>
                    <a:lnTo>
                      <a:pt x="231" y="992"/>
                    </a:lnTo>
                    <a:lnTo>
                      <a:pt x="236" y="987"/>
                    </a:lnTo>
                    <a:lnTo>
                      <a:pt x="246" y="977"/>
                    </a:lnTo>
                    <a:lnTo>
                      <a:pt x="260" y="973"/>
                    </a:lnTo>
                    <a:lnTo>
                      <a:pt x="270" y="973"/>
                    </a:lnTo>
                    <a:lnTo>
                      <a:pt x="275" y="968"/>
                    </a:lnTo>
                    <a:lnTo>
                      <a:pt x="275" y="963"/>
                    </a:lnTo>
                    <a:lnTo>
                      <a:pt x="291" y="958"/>
                    </a:lnTo>
                    <a:lnTo>
                      <a:pt x="294" y="958"/>
                    </a:lnTo>
                    <a:lnTo>
                      <a:pt x="294" y="948"/>
                    </a:lnTo>
                    <a:lnTo>
                      <a:pt x="309" y="948"/>
                    </a:lnTo>
                    <a:lnTo>
                      <a:pt x="319" y="939"/>
                    </a:lnTo>
                    <a:lnTo>
                      <a:pt x="324" y="934"/>
                    </a:lnTo>
                    <a:lnTo>
                      <a:pt x="324" y="939"/>
                    </a:lnTo>
                    <a:lnTo>
                      <a:pt x="328" y="939"/>
                    </a:lnTo>
                    <a:lnTo>
                      <a:pt x="333" y="943"/>
                    </a:lnTo>
                    <a:lnTo>
                      <a:pt x="343" y="943"/>
                    </a:lnTo>
                    <a:lnTo>
                      <a:pt x="343" y="939"/>
                    </a:lnTo>
                    <a:lnTo>
                      <a:pt x="348" y="934"/>
                    </a:lnTo>
                    <a:lnTo>
                      <a:pt x="348" y="924"/>
                    </a:lnTo>
                    <a:lnTo>
                      <a:pt x="353" y="914"/>
                    </a:lnTo>
                    <a:lnTo>
                      <a:pt x="353" y="909"/>
                    </a:lnTo>
                    <a:lnTo>
                      <a:pt x="333" y="909"/>
                    </a:lnTo>
                    <a:lnTo>
                      <a:pt x="333" y="900"/>
                    </a:lnTo>
                    <a:lnTo>
                      <a:pt x="328" y="895"/>
                    </a:lnTo>
                    <a:lnTo>
                      <a:pt x="324" y="885"/>
                    </a:lnTo>
                    <a:lnTo>
                      <a:pt x="324" y="880"/>
                    </a:lnTo>
                    <a:lnTo>
                      <a:pt x="333" y="885"/>
                    </a:lnTo>
                    <a:lnTo>
                      <a:pt x="358" y="885"/>
                    </a:lnTo>
                    <a:lnTo>
                      <a:pt x="358" y="880"/>
                    </a:lnTo>
                    <a:lnTo>
                      <a:pt x="363" y="880"/>
                    </a:lnTo>
                    <a:lnTo>
                      <a:pt x="358" y="875"/>
                    </a:lnTo>
                    <a:lnTo>
                      <a:pt x="353" y="875"/>
                    </a:lnTo>
                    <a:lnTo>
                      <a:pt x="358" y="875"/>
                    </a:lnTo>
                    <a:lnTo>
                      <a:pt x="353" y="870"/>
                    </a:lnTo>
                    <a:lnTo>
                      <a:pt x="358" y="870"/>
                    </a:lnTo>
                    <a:lnTo>
                      <a:pt x="358" y="866"/>
                    </a:lnTo>
                    <a:lnTo>
                      <a:pt x="363" y="861"/>
                    </a:lnTo>
                    <a:lnTo>
                      <a:pt x="363" y="851"/>
                    </a:lnTo>
                    <a:lnTo>
                      <a:pt x="367" y="851"/>
                    </a:lnTo>
                    <a:lnTo>
                      <a:pt x="367" y="846"/>
                    </a:lnTo>
                    <a:lnTo>
                      <a:pt x="363" y="841"/>
                    </a:lnTo>
                    <a:lnTo>
                      <a:pt x="363" y="832"/>
                    </a:lnTo>
                    <a:lnTo>
                      <a:pt x="367" y="827"/>
                    </a:lnTo>
                    <a:lnTo>
                      <a:pt x="367" y="822"/>
                    </a:lnTo>
                    <a:lnTo>
                      <a:pt x="372" y="827"/>
                    </a:lnTo>
                    <a:lnTo>
                      <a:pt x="377" y="822"/>
                    </a:lnTo>
                    <a:lnTo>
                      <a:pt x="382" y="817"/>
                    </a:lnTo>
                    <a:lnTo>
                      <a:pt x="382" y="812"/>
                    </a:lnTo>
                    <a:lnTo>
                      <a:pt x="387" y="798"/>
                    </a:lnTo>
                    <a:lnTo>
                      <a:pt x="382" y="793"/>
                    </a:lnTo>
                    <a:lnTo>
                      <a:pt x="382" y="788"/>
                    </a:lnTo>
                    <a:lnTo>
                      <a:pt x="377" y="783"/>
                    </a:lnTo>
                    <a:lnTo>
                      <a:pt x="377" y="778"/>
                    </a:lnTo>
                    <a:lnTo>
                      <a:pt x="367" y="778"/>
                    </a:lnTo>
                    <a:lnTo>
                      <a:pt x="367" y="773"/>
                    </a:lnTo>
                    <a:lnTo>
                      <a:pt x="363" y="773"/>
                    </a:lnTo>
                    <a:lnTo>
                      <a:pt x="353" y="764"/>
                    </a:lnTo>
                    <a:lnTo>
                      <a:pt x="353" y="754"/>
                    </a:lnTo>
                    <a:lnTo>
                      <a:pt x="358" y="754"/>
                    </a:lnTo>
                    <a:lnTo>
                      <a:pt x="358" y="749"/>
                    </a:lnTo>
                    <a:lnTo>
                      <a:pt x="367" y="749"/>
                    </a:lnTo>
                    <a:lnTo>
                      <a:pt x="372" y="744"/>
                    </a:lnTo>
                    <a:lnTo>
                      <a:pt x="377" y="744"/>
                    </a:lnTo>
                    <a:lnTo>
                      <a:pt x="382" y="739"/>
                    </a:lnTo>
                    <a:lnTo>
                      <a:pt x="387" y="734"/>
                    </a:lnTo>
                    <a:lnTo>
                      <a:pt x="387" y="730"/>
                    </a:lnTo>
                    <a:lnTo>
                      <a:pt x="392" y="725"/>
                    </a:lnTo>
                    <a:lnTo>
                      <a:pt x="397" y="720"/>
                    </a:lnTo>
                    <a:lnTo>
                      <a:pt x="406" y="720"/>
                    </a:lnTo>
                    <a:lnTo>
                      <a:pt x="411" y="715"/>
                    </a:lnTo>
                    <a:lnTo>
                      <a:pt x="421" y="715"/>
                    </a:lnTo>
                    <a:lnTo>
                      <a:pt x="431" y="710"/>
                    </a:lnTo>
                    <a:lnTo>
                      <a:pt x="435" y="705"/>
                    </a:lnTo>
                    <a:lnTo>
                      <a:pt x="435" y="700"/>
                    </a:lnTo>
                    <a:lnTo>
                      <a:pt x="440" y="700"/>
                    </a:lnTo>
                    <a:lnTo>
                      <a:pt x="445" y="696"/>
                    </a:lnTo>
                    <a:lnTo>
                      <a:pt x="460" y="696"/>
                    </a:lnTo>
                    <a:lnTo>
                      <a:pt x="455" y="696"/>
                    </a:lnTo>
                    <a:lnTo>
                      <a:pt x="465" y="686"/>
                    </a:lnTo>
                    <a:lnTo>
                      <a:pt x="469" y="681"/>
                    </a:lnTo>
                    <a:lnTo>
                      <a:pt x="469" y="676"/>
                    </a:lnTo>
                    <a:lnTo>
                      <a:pt x="465" y="671"/>
                    </a:lnTo>
                    <a:lnTo>
                      <a:pt x="460" y="671"/>
                    </a:lnTo>
                    <a:lnTo>
                      <a:pt x="460" y="666"/>
                    </a:lnTo>
                    <a:lnTo>
                      <a:pt x="465" y="661"/>
                    </a:lnTo>
                    <a:lnTo>
                      <a:pt x="469" y="647"/>
                    </a:lnTo>
                    <a:lnTo>
                      <a:pt x="469" y="637"/>
                    </a:lnTo>
                    <a:lnTo>
                      <a:pt x="465" y="637"/>
                    </a:lnTo>
                    <a:lnTo>
                      <a:pt x="465" y="627"/>
                    </a:lnTo>
                    <a:lnTo>
                      <a:pt x="460" y="618"/>
                    </a:lnTo>
                    <a:lnTo>
                      <a:pt x="465" y="613"/>
                    </a:lnTo>
                    <a:lnTo>
                      <a:pt x="465" y="603"/>
                    </a:lnTo>
                    <a:lnTo>
                      <a:pt x="479" y="603"/>
                    </a:lnTo>
                    <a:lnTo>
                      <a:pt x="484" y="613"/>
                    </a:lnTo>
                    <a:lnTo>
                      <a:pt x="489" y="618"/>
                    </a:lnTo>
                    <a:lnTo>
                      <a:pt x="494" y="623"/>
                    </a:lnTo>
                    <a:lnTo>
                      <a:pt x="503" y="623"/>
                    </a:lnTo>
                    <a:lnTo>
                      <a:pt x="513" y="627"/>
                    </a:lnTo>
                    <a:lnTo>
                      <a:pt x="518" y="632"/>
                    </a:lnTo>
                    <a:lnTo>
                      <a:pt x="523" y="637"/>
                    </a:lnTo>
                    <a:lnTo>
                      <a:pt x="528" y="642"/>
                    </a:lnTo>
                    <a:lnTo>
                      <a:pt x="528" y="647"/>
                    </a:lnTo>
                    <a:lnTo>
                      <a:pt x="533" y="647"/>
                    </a:lnTo>
                    <a:lnTo>
                      <a:pt x="533" y="642"/>
                    </a:lnTo>
                    <a:lnTo>
                      <a:pt x="538" y="637"/>
                    </a:lnTo>
                    <a:lnTo>
                      <a:pt x="557" y="627"/>
                    </a:lnTo>
                    <a:lnTo>
                      <a:pt x="567" y="623"/>
                    </a:lnTo>
                    <a:lnTo>
                      <a:pt x="586" y="618"/>
                    </a:lnTo>
                    <a:lnTo>
                      <a:pt x="596" y="623"/>
                    </a:lnTo>
                    <a:lnTo>
                      <a:pt x="606" y="623"/>
                    </a:lnTo>
                    <a:lnTo>
                      <a:pt x="610" y="618"/>
                    </a:lnTo>
                    <a:lnTo>
                      <a:pt x="625" y="618"/>
                    </a:lnTo>
                    <a:lnTo>
                      <a:pt x="640" y="623"/>
                    </a:lnTo>
                    <a:lnTo>
                      <a:pt x="640" y="618"/>
                    </a:lnTo>
                    <a:lnTo>
                      <a:pt x="644" y="613"/>
                    </a:lnTo>
                    <a:lnTo>
                      <a:pt x="644" y="603"/>
                    </a:lnTo>
                    <a:lnTo>
                      <a:pt x="654" y="598"/>
                    </a:lnTo>
                    <a:lnTo>
                      <a:pt x="664" y="574"/>
                    </a:lnTo>
                    <a:lnTo>
                      <a:pt x="669" y="569"/>
                    </a:lnTo>
                    <a:lnTo>
                      <a:pt x="669" y="564"/>
                    </a:lnTo>
                    <a:lnTo>
                      <a:pt x="679" y="550"/>
                    </a:lnTo>
                    <a:lnTo>
                      <a:pt x="683" y="540"/>
                    </a:lnTo>
                    <a:lnTo>
                      <a:pt x="693" y="540"/>
                    </a:lnTo>
                    <a:lnTo>
                      <a:pt x="698" y="535"/>
                    </a:lnTo>
                    <a:lnTo>
                      <a:pt x="708" y="535"/>
                    </a:lnTo>
                    <a:lnTo>
                      <a:pt x="713" y="530"/>
                    </a:lnTo>
                    <a:lnTo>
                      <a:pt x="717" y="520"/>
                    </a:lnTo>
                    <a:lnTo>
                      <a:pt x="722" y="516"/>
                    </a:lnTo>
                    <a:lnTo>
                      <a:pt x="717" y="491"/>
                    </a:lnTo>
                    <a:lnTo>
                      <a:pt x="722" y="486"/>
                    </a:lnTo>
                    <a:lnTo>
                      <a:pt x="722" y="482"/>
                    </a:lnTo>
                    <a:lnTo>
                      <a:pt x="708" y="482"/>
                    </a:lnTo>
                    <a:lnTo>
                      <a:pt x="708" y="477"/>
                    </a:lnTo>
                    <a:lnTo>
                      <a:pt x="703" y="477"/>
                    </a:lnTo>
                    <a:lnTo>
                      <a:pt x="693" y="472"/>
                    </a:lnTo>
                    <a:lnTo>
                      <a:pt x="683" y="462"/>
                    </a:lnTo>
                    <a:lnTo>
                      <a:pt x="674" y="462"/>
                    </a:lnTo>
                    <a:lnTo>
                      <a:pt x="659" y="467"/>
                    </a:lnTo>
                    <a:lnTo>
                      <a:pt x="649" y="462"/>
                    </a:lnTo>
                    <a:lnTo>
                      <a:pt x="644" y="457"/>
                    </a:lnTo>
                    <a:lnTo>
                      <a:pt x="635" y="452"/>
                    </a:lnTo>
                    <a:lnTo>
                      <a:pt x="630" y="443"/>
                    </a:lnTo>
                    <a:lnTo>
                      <a:pt x="625" y="423"/>
                    </a:lnTo>
                    <a:lnTo>
                      <a:pt x="625" y="418"/>
                    </a:lnTo>
                    <a:lnTo>
                      <a:pt x="615" y="409"/>
                    </a:lnTo>
                    <a:lnTo>
                      <a:pt x="615" y="399"/>
                    </a:lnTo>
                    <a:lnTo>
                      <a:pt x="610" y="394"/>
                    </a:lnTo>
                    <a:lnTo>
                      <a:pt x="615" y="384"/>
                    </a:lnTo>
                    <a:lnTo>
                      <a:pt x="615" y="380"/>
                    </a:lnTo>
                    <a:lnTo>
                      <a:pt x="620" y="365"/>
                    </a:lnTo>
                    <a:lnTo>
                      <a:pt x="625" y="355"/>
                    </a:lnTo>
                    <a:lnTo>
                      <a:pt x="630" y="355"/>
                    </a:lnTo>
                    <a:lnTo>
                      <a:pt x="630" y="350"/>
                    </a:lnTo>
                    <a:lnTo>
                      <a:pt x="625" y="345"/>
                    </a:lnTo>
                    <a:lnTo>
                      <a:pt x="610" y="331"/>
                    </a:lnTo>
                    <a:lnTo>
                      <a:pt x="606" y="321"/>
                    </a:lnTo>
                    <a:lnTo>
                      <a:pt x="601" y="321"/>
                    </a:lnTo>
                    <a:lnTo>
                      <a:pt x="586" y="316"/>
                    </a:lnTo>
                    <a:lnTo>
                      <a:pt x="576" y="311"/>
                    </a:lnTo>
                    <a:lnTo>
                      <a:pt x="572" y="307"/>
                    </a:lnTo>
                    <a:lnTo>
                      <a:pt x="562" y="292"/>
                    </a:lnTo>
                    <a:lnTo>
                      <a:pt x="562" y="263"/>
                    </a:lnTo>
                    <a:lnTo>
                      <a:pt x="567" y="258"/>
                    </a:lnTo>
                    <a:lnTo>
                      <a:pt x="572" y="253"/>
                    </a:lnTo>
                    <a:lnTo>
                      <a:pt x="572" y="234"/>
                    </a:lnTo>
                    <a:lnTo>
                      <a:pt x="567" y="229"/>
                    </a:lnTo>
                    <a:lnTo>
                      <a:pt x="547" y="234"/>
                    </a:lnTo>
                    <a:lnTo>
                      <a:pt x="542" y="239"/>
                    </a:lnTo>
                    <a:lnTo>
                      <a:pt x="533" y="239"/>
                    </a:lnTo>
                    <a:lnTo>
                      <a:pt x="523" y="234"/>
                    </a:lnTo>
                    <a:lnTo>
                      <a:pt x="518" y="229"/>
                    </a:lnTo>
                    <a:lnTo>
                      <a:pt x="518" y="224"/>
                    </a:lnTo>
                    <a:lnTo>
                      <a:pt x="508" y="224"/>
                    </a:lnTo>
                    <a:lnTo>
                      <a:pt x="503" y="219"/>
                    </a:lnTo>
                    <a:lnTo>
                      <a:pt x="499" y="214"/>
                    </a:lnTo>
                    <a:lnTo>
                      <a:pt x="503" y="209"/>
                    </a:lnTo>
                    <a:lnTo>
                      <a:pt x="503" y="205"/>
                    </a:lnTo>
                    <a:lnTo>
                      <a:pt x="508" y="200"/>
                    </a:lnTo>
                    <a:lnTo>
                      <a:pt x="508" y="190"/>
                    </a:lnTo>
                    <a:lnTo>
                      <a:pt x="503" y="190"/>
                    </a:lnTo>
                    <a:lnTo>
                      <a:pt x="494" y="180"/>
                    </a:lnTo>
                    <a:lnTo>
                      <a:pt x="494" y="171"/>
                    </a:lnTo>
                    <a:lnTo>
                      <a:pt x="489" y="166"/>
                    </a:lnTo>
                    <a:lnTo>
                      <a:pt x="489" y="161"/>
                    </a:lnTo>
                    <a:lnTo>
                      <a:pt x="484" y="156"/>
                    </a:lnTo>
                    <a:lnTo>
                      <a:pt x="484" y="141"/>
                    </a:lnTo>
                    <a:lnTo>
                      <a:pt x="479" y="136"/>
                    </a:lnTo>
                    <a:lnTo>
                      <a:pt x="479" y="127"/>
                    </a:lnTo>
                    <a:lnTo>
                      <a:pt x="489" y="122"/>
                    </a:lnTo>
                    <a:lnTo>
                      <a:pt x="494" y="117"/>
                    </a:lnTo>
                    <a:lnTo>
                      <a:pt x="489" y="112"/>
                    </a:lnTo>
                    <a:lnTo>
                      <a:pt x="484" y="112"/>
                    </a:lnTo>
                    <a:lnTo>
                      <a:pt x="484" y="117"/>
                    </a:lnTo>
                    <a:lnTo>
                      <a:pt x="479" y="117"/>
                    </a:lnTo>
                    <a:lnTo>
                      <a:pt x="479" y="112"/>
                    </a:lnTo>
                    <a:lnTo>
                      <a:pt x="474" y="112"/>
                    </a:lnTo>
                    <a:lnTo>
                      <a:pt x="469" y="98"/>
                    </a:lnTo>
                    <a:lnTo>
                      <a:pt x="455" y="98"/>
                    </a:lnTo>
                    <a:lnTo>
                      <a:pt x="450" y="93"/>
                    </a:lnTo>
                    <a:lnTo>
                      <a:pt x="445" y="88"/>
                    </a:lnTo>
                    <a:lnTo>
                      <a:pt x="445" y="83"/>
                    </a:lnTo>
                    <a:lnTo>
                      <a:pt x="440" y="73"/>
                    </a:lnTo>
                    <a:lnTo>
                      <a:pt x="431" y="68"/>
                    </a:lnTo>
                    <a:lnTo>
                      <a:pt x="426" y="64"/>
                    </a:lnTo>
                    <a:lnTo>
                      <a:pt x="421" y="59"/>
                    </a:lnTo>
                    <a:lnTo>
                      <a:pt x="421" y="49"/>
                    </a:lnTo>
                    <a:lnTo>
                      <a:pt x="426" y="44"/>
                    </a:lnTo>
                    <a:lnTo>
                      <a:pt x="426" y="39"/>
                    </a:lnTo>
                    <a:lnTo>
                      <a:pt x="435" y="25"/>
                    </a:lnTo>
                    <a:lnTo>
                      <a:pt x="435" y="20"/>
                    </a:lnTo>
                    <a:lnTo>
                      <a:pt x="431" y="15"/>
                    </a:lnTo>
                    <a:lnTo>
                      <a:pt x="421" y="15"/>
                    </a:lnTo>
                    <a:lnTo>
                      <a:pt x="416" y="10"/>
                    </a:lnTo>
                    <a:lnTo>
                      <a:pt x="411" y="10"/>
                    </a:lnTo>
                    <a:lnTo>
                      <a:pt x="406" y="0"/>
                    </a:lnTo>
                    <a:lnTo>
                      <a:pt x="397" y="0"/>
                    </a:lnTo>
                    <a:lnTo>
                      <a:pt x="397" y="5"/>
                    </a:lnTo>
                    <a:lnTo>
                      <a:pt x="387" y="20"/>
                    </a:lnTo>
                    <a:lnTo>
                      <a:pt x="382" y="25"/>
                    </a:lnTo>
                    <a:lnTo>
                      <a:pt x="382" y="39"/>
                    </a:lnTo>
                    <a:lnTo>
                      <a:pt x="377" y="34"/>
                    </a:lnTo>
                    <a:lnTo>
                      <a:pt x="372" y="39"/>
                    </a:lnTo>
                    <a:lnTo>
                      <a:pt x="367" y="39"/>
                    </a:lnTo>
                    <a:lnTo>
                      <a:pt x="363" y="34"/>
                    </a:lnTo>
                    <a:lnTo>
                      <a:pt x="358" y="39"/>
                    </a:lnTo>
                    <a:lnTo>
                      <a:pt x="353" y="39"/>
                    </a:lnTo>
                    <a:lnTo>
                      <a:pt x="353" y="34"/>
                    </a:lnTo>
                    <a:cubicBezTo>
                      <a:pt x="351" y="34"/>
                      <a:pt x="350" y="34"/>
                      <a:pt x="348" y="34"/>
                    </a:cubicBezTo>
                    <a:cubicBezTo>
                      <a:pt x="346" y="34"/>
                      <a:pt x="319" y="57"/>
                      <a:pt x="319" y="57"/>
                    </a:cubicBezTo>
                    <a:lnTo>
                      <a:pt x="297" y="55"/>
                    </a:lnTo>
                    <a:lnTo>
                      <a:pt x="293" y="74"/>
                    </a:lnTo>
                    <a:lnTo>
                      <a:pt x="264" y="76"/>
                    </a:lnTo>
                    <a:lnTo>
                      <a:pt x="261" y="111"/>
                    </a:lnTo>
                    <a:lnTo>
                      <a:pt x="199" y="160"/>
                    </a:lnTo>
                    <a:lnTo>
                      <a:pt x="163" y="171"/>
                    </a:lnTo>
                    <a:lnTo>
                      <a:pt x="146" y="232"/>
                    </a:lnTo>
                    <a:lnTo>
                      <a:pt x="134" y="303"/>
                    </a:lnTo>
                    <a:lnTo>
                      <a:pt x="105" y="336"/>
                    </a:lnTo>
                    <a:lnTo>
                      <a:pt x="89" y="356"/>
                    </a:lnTo>
                    <a:lnTo>
                      <a:pt x="89" y="373"/>
                    </a:lnTo>
                    <a:lnTo>
                      <a:pt x="126" y="416"/>
                    </a:lnTo>
                    <a:lnTo>
                      <a:pt x="109" y="438"/>
                    </a:lnTo>
                    <a:lnTo>
                      <a:pt x="97" y="467"/>
                    </a:lnTo>
                    <a:lnTo>
                      <a:pt x="72" y="496"/>
                    </a:lnTo>
                    <a:lnTo>
                      <a:pt x="32" y="548"/>
                    </a:lnTo>
                    <a:lnTo>
                      <a:pt x="39" y="567"/>
                    </a:lnTo>
                    <a:lnTo>
                      <a:pt x="41" y="604"/>
                    </a:lnTo>
                    <a:lnTo>
                      <a:pt x="31" y="643"/>
                    </a:lnTo>
                    <a:lnTo>
                      <a:pt x="0" y="659"/>
                    </a:lnTo>
                    <a:lnTo>
                      <a:pt x="34" y="691"/>
                    </a:lnTo>
                    <a:lnTo>
                      <a:pt x="24" y="719"/>
                    </a:lnTo>
                    <a:lnTo>
                      <a:pt x="26" y="749"/>
                    </a:lnTo>
                    <a:lnTo>
                      <a:pt x="51" y="774"/>
                    </a:lnTo>
                    <a:lnTo>
                      <a:pt x="44" y="798"/>
                    </a:lnTo>
                    <a:lnTo>
                      <a:pt x="30" y="821"/>
                    </a:lnTo>
                    <a:lnTo>
                      <a:pt x="71" y="856"/>
                    </a:lnTo>
                    <a:lnTo>
                      <a:pt x="67" y="883"/>
                    </a:lnTo>
                    <a:lnTo>
                      <a:pt x="42" y="929"/>
                    </a:lnTo>
                    <a:close/>
                  </a:path>
                </a:pathLst>
              </a:custGeom>
              <a:solidFill>
                <a:srgbClr val="E1F184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87">
                <a:extLst>
                  <a:ext uri="{FF2B5EF4-FFF2-40B4-BE49-F238E27FC236}">
                    <a16:creationId xmlns:a16="http://schemas.microsoft.com/office/drawing/2014/main" id="{61142D41-C9BE-F20D-6A12-42A0B2BC2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907" y="4683561"/>
                <a:ext cx="227182" cy="240164"/>
              </a:xfrm>
              <a:custGeom>
                <a:avLst/>
                <a:gdLst>
                  <a:gd name="T0" fmla="*/ 408 w 804"/>
                  <a:gd name="T1" fmla="*/ 98 h 847"/>
                  <a:gd name="T2" fmla="*/ 326 w 804"/>
                  <a:gd name="T3" fmla="*/ 180 h 847"/>
                  <a:gd name="T4" fmla="*/ 317 w 804"/>
                  <a:gd name="T5" fmla="*/ 247 h 847"/>
                  <a:gd name="T6" fmla="*/ 265 w 804"/>
                  <a:gd name="T7" fmla="*/ 279 h 847"/>
                  <a:gd name="T8" fmla="*/ 229 w 804"/>
                  <a:gd name="T9" fmla="*/ 224 h 847"/>
                  <a:gd name="T10" fmla="*/ 187 w 804"/>
                  <a:gd name="T11" fmla="*/ 284 h 847"/>
                  <a:gd name="T12" fmla="*/ 142 w 804"/>
                  <a:gd name="T13" fmla="*/ 324 h 847"/>
                  <a:gd name="T14" fmla="*/ 172 w 804"/>
                  <a:gd name="T15" fmla="*/ 459 h 847"/>
                  <a:gd name="T16" fmla="*/ 148 w 804"/>
                  <a:gd name="T17" fmla="*/ 553 h 847"/>
                  <a:gd name="T18" fmla="*/ 83 w 804"/>
                  <a:gd name="T19" fmla="*/ 570 h 847"/>
                  <a:gd name="T20" fmla="*/ 50 w 804"/>
                  <a:gd name="T21" fmla="*/ 654 h 847"/>
                  <a:gd name="T22" fmla="*/ 47 w 804"/>
                  <a:gd name="T23" fmla="*/ 695 h 847"/>
                  <a:gd name="T24" fmla="*/ 29 w 804"/>
                  <a:gd name="T25" fmla="*/ 721 h 847"/>
                  <a:gd name="T26" fmla="*/ 49 w 804"/>
                  <a:gd name="T27" fmla="*/ 735 h 847"/>
                  <a:gd name="T28" fmla="*/ 38 w 804"/>
                  <a:gd name="T29" fmla="*/ 756 h 847"/>
                  <a:gd name="T30" fmla="*/ 49 w 804"/>
                  <a:gd name="T31" fmla="*/ 755 h 847"/>
                  <a:gd name="T32" fmla="*/ 93 w 804"/>
                  <a:gd name="T33" fmla="*/ 745 h 847"/>
                  <a:gd name="T34" fmla="*/ 132 w 804"/>
                  <a:gd name="T35" fmla="*/ 735 h 847"/>
                  <a:gd name="T36" fmla="*/ 166 w 804"/>
                  <a:gd name="T37" fmla="*/ 735 h 847"/>
                  <a:gd name="T38" fmla="*/ 175 w 804"/>
                  <a:gd name="T39" fmla="*/ 750 h 847"/>
                  <a:gd name="T40" fmla="*/ 204 w 804"/>
                  <a:gd name="T41" fmla="*/ 774 h 847"/>
                  <a:gd name="T42" fmla="*/ 229 w 804"/>
                  <a:gd name="T43" fmla="*/ 784 h 847"/>
                  <a:gd name="T44" fmla="*/ 248 w 804"/>
                  <a:gd name="T45" fmla="*/ 803 h 847"/>
                  <a:gd name="T46" fmla="*/ 258 w 804"/>
                  <a:gd name="T47" fmla="*/ 813 h 847"/>
                  <a:gd name="T48" fmla="*/ 282 w 804"/>
                  <a:gd name="T49" fmla="*/ 837 h 847"/>
                  <a:gd name="T50" fmla="*/ 302 w 804"/>
                  <a:gd name="T51" fmla="*/ 842 h 847"/>
                  <a:gd name="T52" fmla="*/ 326 w 804"/>
                  <a:gd name="T53" fmla="*/ 828 h 847"/>
                  <a:gd name="T54" fmla="*/ 336 w 804"/>
                  <a:gd name="T55" fmla="*/ 813 h 847"/>
                  <a:gd name="T56" fmla="*/ 365 w 804"/>
                  <a:gd name="T57" fmla="*/ 808 h 847"/>
                  <a:gd name="T58" fmla="*/ 384 w 804"/>
                  <a:gd name="T59" fmla="*/ 803 h 847"/>
                  <a:gd name="T60" fmla="*/ 365 w 804"/>
                  <a:gd name="T61" fmla="*/ 779 h 847"/>
                  <a:gd name="T62" fmla="*/ 370 w 804"/>
                  <a:gd name="T63" fmla="*/ 769 h 847"/>
                  <a:gd name="T64" fmla="*/ 389 w 804"/>
                  <a:gd name="T65" fmla="*/ 760 h 847"/>
                  <a:gd name="T66" fmla="*/ 404 w 804"/>
                  <a:gd name="T67" fmla="*/ 760 h 847"/>
                  <a:gd name="T68" fmla="*/ 418 w 804"/>
                  <a:gd name="T69" fmla="*/ 740 h 847"/>
                  <a:gd name="T70" fmla="*/ 428 w 804"/>
                  <a:gd name="T71" fmla="*/ 721 h 847"/>
                  <a:gd name="T72" fmla="*/ 448 w 804"/>
                  <a:gd name="T73" fmla="*/ 706 h 847"/>
                  <a:gd name="T74" fmla="*/ 462 w 804"/>
                  <a:gd name="T75" fmla="*/ 706 h 847"/>
                  <a:gd name="T76" fmla="*/ 486 w 804"/>
                  <a:gd name="T77" fmla="*/ 706 h 847"/>
                  <a:gd name="T78" fmla="*/ 496 w 804"/>
                  <a:gd name="T79" fmla="*/ 706 h 847"/>
                  <a:gd name="T80" fmla="*/ 535 w 804"/>
                  <a:gd name="T81" fmla="*/ 730 h 847"/>
                  <a:gd name="T82" fmla="*/ 554 w 804"/>
                  <a:gd name="T83" fmla="*/ 730 h 847"/>
                  <a:gd name="T84" fmla="*/ 569 w 804"/>
                  <a:gd name="T85" fmla="*/ 721 h 847"/>
                  <a:gd name="T86" fmla="*/ 588 w 804"/>
                  <a:gd name="T87" fmla="*/ 740 h 847"/>
                  <a:gd name="T88" fmla="*/ 603 w 804"/>
                  <a:gd name="T89" fmla="*/ 730 h 847"/>
                  <a:gd name="T90" fmla="*/ 613 w 804"/>
                  <a:gd name="T91" fmla="*/ 716 h 847"/>
                  <a:gd name="T92" fmla="*/ 627 w 804"/>
                  <a:gd name="T93" fmla="*/ 701 h 847"/>
                  <a:gd name="T94" fmla="*/ 642 w 804"/>
                  <a:gd name="T95" fmla="*/ 701 h 847"/>
                  <a:gd name="T96" fmla="*/ 661 w 804"/>
                  <a:gd name="T97" fmla="*/ 696 h 847"/>
                  <a:gd name="T98" fmla="*/ 676 w 804"/>
                  <a:gd name="T99" fmla="*/ 711 h 847"/>
                  <a:gd name="T100" fmla="*/ 700 w 804"/>
                  <a:gd name="T101" fmla="*/ 735 h 847"/>
                  <a:gd name="T102" fmla="*/ 720 w 804"/>
                  <a:gd name="T103" fmla="*/ 750 h 847"/>
                  <a:gd name="T104" fmla="*/ 722 w 804"/>
                  <a:gd name="T105" fmla="*/ 619 h 847"/>
                  <a:gd name="T106" fmla="*/ 712 w 804"/>
                  <a:gd name="T107" fmla="*/ 512 h 847"/>
                  <a:gd name="T108" fmla="*/ 717 w 804"/>
                  <a:gd name="T109" fmla="*/ 388 h 847"/>
                  <a:gd name="T110" fmla="*/ 787 w 804"/>
                  <a:gd name="T111" fmla="*/ 259 h 847"/>
                  <a:gd name="T112" fmla="*/ 696 w 804"/>
                  <a:gd name="T113" fmla="*/ 164 h 847"/>
                  <a:gd name="T114" fmla="*/ 663 w 804"/>
                  <a:gd name="T115" fmla="*/ 40 h 847"/>
                  <a:gd name="T116" fmla="*/ 532 w 804"/>
                  <a:gd name="T117" fmla="*/ 70 h 847"/>
                  <a:gd name="T118" fmla="*/ 446 w 804"/>
                  <a:gd name="T119" fmla="*/ 0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4" h="847">
                    <a:moveTo>
                      <a:pt x="393" y="67"/>
                    </a:moveTo>
                    <a:lnTo>
                      <a:pt x="381" y="77"/>
                    </a:lnTo>
                    <a:lnTo>
                      <a:pt x="383" y="96"/>
                    </a:lnTo>
                    <a:lnTo>
                      <a:pt x="408" y="98"/>
                    </a:lnTo>
                    <a:lnTo>
                      <a:pt x="413" y="123"/>
                    </a:lnTo>
                    <a:lnTo>
                      <a:pt x="392" y="124"/>
                    </a:lnTo>
                    <a:lnTo>
                      <a:pt x="378" y="142"/>
                    </a:lnTo>
                    <a:lnTo>
                      <a:pt x="326" y="180"/>
                    </a:lnTo>
                    <a:lnTo>
                      <a:pt x="341" y="201"/>
                    </a:lnTo>
                    <a:lnTo>
                      <a:pt x="338" y="219"/>
                    </a:lnTo>
                    <a:lnTo>
                      <a:pt x="331" y="236"/>
                    </a:lnTo>
                    <a:lnTo>
                      <a:pt x="317" y="247"/>
                    </a:lnTo>
                    <a:lnTo>
                      <a:pt x="303" y="246"/>
                    </a:lnTo>
                    <a:lnTo>
                      <a:pt x="300" y="266"/>
                    </a:lnTo>
                    <a:lnTo>
                      <a:pt x="279" y="286"/>
                    </a:lnTo>
                    <a:lnTo>
                      <a:pt x="265" y="279"/>
                    </a:lnTo>
                    <a:lnTo>
                      <a:pt x="251" y="268"/>
                    </a:lnTo>
                    <a:lnTo>
                      <a:pt x="257" y="254"/>
                    </a:lnTo>
                    <a:lnTo>
                      <a:pt x="245" y="238"/>
                    </a:lnTo>
                    <a:lnTo>
                      <a:pt x="229" y="224"/>
                    </a:lnTo>
                    <a:lnTo>
                      <a:pt x="211" y="220"/>
                    </a:lnTo>
                    <a:lnTo>
                      <a:pt x="190" y="245"/>
                    </a:lnTo>
                    <a:lnTo>
                      <a:pt x="193" y="275"/>
                    </a:lnTo>
                    <a:lnTo>
                      <a:pt x="187" y="284"/>
                    </a:lnTo>
                    <a:lnTo>
                      <a:pt x="162" y="271"/>
                    </a:lnTo>
                    <a:lnTo>
                      <a:pt x="147" y="277"/>
                    </a:lnTo>
                    <a:lnTo>
                      <a:pt x="158" y="298"/>
                    </a:lnTo>
                    <a:lnTo>
                      <a:pt x="142" y="324"/>
                    </a:lnTo>
                    <a:lnTo>
                      <a:pt x="139" y="367"/>
                    </a:lnTo>
                    <a:lnTo>
                      <a:pt x="132" y="401"/>
                    </a:lnTo>
                    <a:lnTo>
                      <a:pt x="144" y="459"/>
                    </a:lnTo>
                    <a:lnTo>
                      <a:pt x="172" y="459"/>
                    </a:lnTo>
                    <a:lnTo>
                      <a:pt x="179" y="519"/>
                    </a:lnTo>
                    <a:lnTo>
                      <a:pt x="200" y="556"/>
                    </a:lnTo>
                    <a:lnTo>
                      <a:pt x="164" y="570"/>
                    </a:lnTo>
                    <a:lnTo>
                      <a:pt x="148" y="553"/>
                    </a:lnTo>
                    <a:lnTo>
                      <a:pt x="124" y="572"/>
                    </a:lnTo>
                    <a:lnTo>
                      <a:pt x="97" y="545"/>
                    </a:lnTo>
                    <a:lnTo>
                      <a:pt x="83" y="550"/>
                    </a:lnTo>
                    <a:lnTo>
                      <a:pt x="83" y="570"/>
                    </a:lnTo>
                    <a:lnTo>
                      <a:pt x="51" y="568"/>
                    </a:lnTo>
                    <a:lnTo>
                      <a:pt x="55" y="602"/>
                    </a:lnTo>
                    <a:lnTo>
                      <a:pt x="54" y="626"/>
                    </a:lnTo>
                    <a:lnTo>
                      <a:pt x="50" y="654"/>
                    </a:lnTo>
                    <a:lnTo>
                      <a:pt x="68" y="670"/>
                    </a:lnTo>
                    <a:lnTo>
                      <a:pt x="67" y="684"/>
                    </a:lnTo>
                    <a:lnTo>
                      <a:pt x="48" y="680"/>
                    </a:lnTo>
                    <a:lnTo>
                      <a:pt x="47" y="695"/>
                    </a:lnTo>
                    <a:lnTo>
                      <a:pt x="24" y="681"/>
                    </a:lnTo>
                    <a:lnTo>
                      <a:pt x="0" y="716"/>
                    </a:lnTo>
                    <a:lnTo>
                      <a:pt x="25" y="716"/>
                    </a:lnTo>
                    <a:lnTo>
                      <a:pt x="29" y="721"/>
                    </a:lnTo>
                    <a:lnTo>
                      <a:pt x="39" y="721"/>
                    </a:lnTo>
                    <a:lnTo>
                      <a:pt x="44" y="726"/>
                    </a:lnTo>
                    <a:lnTo>
                      <a:pt x="44" y="730"/>
                    </a:lnTo>
                    <a:lnTo>
                      <a:pt x="49" y="735"/>
                    </a:lnTo>
                    <a:lnTo>
                      <a:pt x="49" y="750"/>
                    </a:lnTo>
                    <a:lnTo>
                      <a:pt x="44" y="750"/>
                    </a:lnTo>
                    <a:lnTo>
                      <a:pt x="44" y="755"/>
                    </a:lnTo>
                    <a:lnTo>
                      <a:pt x="38" y="756"/>
                    </a:lnTo>
                    <a:lnTo>
                      <a:pt x="29" y="755"/>
                    </a:lnTo>
                    <a:lnTo>
                      <a:pt x="29" y="760"/>
                    </a:lnTo>
                    <a:lnTo>
                      <a:pt x="44" y="760"/>
                    </a:lnTo>
                    <a:lnTo>
                      <a:pt x="49" y="755"/>
                    </a:lnTo>
                    <a:lnTo>
                      <a:pt x="59" y="755"/>
                    </a:lnTo>
                    <a:lnTo>
                      <a:pt x="73" y="750"/>
                    </a:lnTo>
                    <a:lnTo>
                      <a:pt x="78" y="750"/>
                    </a:lnTo>
                    <a:lnTo>
                      <a:pt x="93" y="745"/>
                    </a:lnTo>
                    <a:lnTo>
                      <a:pt x="98" y="745"/>
                    </a:lnTo>
                    <a:lnTo>
                      <a:pt x="102" y="740"/>
                    </a:lnTo>
                    <a:lnTo>
                      <a:pt x="117" y="735"/>
                    </a:lnTo>
                    <a:lnTo>
                      <a:pt x="132" y="735"/>
                    </a:lnTo>
                    <a:lnTo>
                      <a:pt x="136" y="730"/>
                    </a:lnTo>
                    <a:lnTo>
                      <a:pt x="156" y="730"/>
                    </a:lnTo>
                    <a:lnTo>
                      <a:pt x="161" y="735"/>
                    </a:lnTo>
                    <a:lnTo>
                      <a:pt x="166" y="735"/>
                    </a:lnTo>
                    <a:lnTo>
                      <a:pt x="170" y="740"/>
                    </a:lnTo>
                    <a:lnTo>
                      <a:pt x="170" y="745"/>
                    </a:lnTo>
                    <a:lnTo>
                      <a:pt x="175" y="745"/>
                    </a:lnTo>
                    <a:lnTo>
                      <a:pt x="175" y="750"/>
                    </a:lnTo>
                    <a:lnTo>
                      <a:pt x="185" y="760"/>
                    </a:lnTo>
                    <a:lnTo>
                      <a:pt x="190" y="764"/>
                    </a:lnTo>
                    <a:lnTo>
                      <a:pt x="204" y="769"/>
                    </a:lnTo>
                    <a:lnTo>
                      <a:pt x="204" y="774"/>
                    </a:lnTo>
                    <a:lnTo>
                      <a:pt x="209" y="774"/>
                    </a:lnTo>
                    <a:lnTo>
                      <a:pt x="214" y="779"/>
                    </a:lnTo>
                    <a:lnTo>
                      <a:pt x="224" y="779"/>
                    </a:lnTo>
                    <a:lnTo>
                      <a:pt x="229" y="784"/>
                    </a:lnTo>
                    <a:lnTo>
                      <a:pt x="234" y="784"/>
                    </a:lnTo>
                    <a:lnTo>
                      <a:pt x="238" y="789"/>
                    </a:lnTo>
                    <a:lnTo>
                      <a:pt x="243" y="803"/>
                    </a:lnTo>
                    <a:lnTo>
                      <a:pt x="248" y="803"/>
                    </a:lnTo>
                    <a:lnTo>
                      <a:pt x="248" y="808"/>
                    </a:lnTo>
                    <a:lnTo>
                      <a:pt x="248" y="803"/>
                    </a:lnTo>
                    <a:lnTo>
                      <a:pt x="253" y="803"/>
                    </a:lnTo>
                    <a:lnTo>
                      <a:pt x="258" y="813"/>
                    </a:lnTo>
                    <a:lnTo>
                      <a:pt x="272" y="813"/>
                    </a:lnTo>
                    <a:lnTo>
                      <a:pt x="277" y="818"/>
                    </a:lnTo>
                    <a:lnTo>
                      <a:pt x="282" y="823"/>
                    </a:lnTo>
                    <a:lnTo>
                      <a:pt x="282" y="837"/>
                    </a:lnTo>
                    <a:lnTo>
                      <a:pt x="277" y="842"/>
                    </a:lnTo>
                    <a:lnTo>
                      <a:pt x="277" y="847"/>
                    </a:lnTo>
                    <a:lnTo>
                      <a:pt x="292" y="847"/>
                    </a:lnTo>
                    <a:lnTo>
                      <a:pt x="302" y="842"/>
                    </a:lnTo>
                    <a:lnTo>
                      <a:pt x="316" y="837"/>
                    </a:lnTo>
                    <a:lnTo>
                      <a:pt x="321" y="837"/>
                    </a:lnTo>
                    <a:lnTo>
                      <a:pt x="326" y="832"/>
                    </a:lnTo>
                    <a:lnTo>
                      <a:pt x="326" y="828"/>
                    </a:lnTo>
                    <a:lnTo>
                      <a:pt x="331" y="828"/>
                    </a:lnTo>
                    <a:lnTo>
                      <a:pt x="331" y="818"/>
                    </a:lnTo>
                    <a:lnTo>
                      <a:pt x="336" y="818"/>
                    </a:lnTo>
                    <a:lnTo>
                      <a:pt x="336" y="813"/>
                    </a:lnTo>
                    <a:lnTo>
                      <a:pt x="341" y="813"/>
                    </a:lnTo>
                    <a:lnTo>
                      <a:pt x="345" y="803"/>
                    </a:lnTo>
                    <a:lnTo>
                      <a:pt x="350" y="808"/>
                    </a:lnTo>
                    <a:lnTo>
                      <a:pt x="365" y="808"/>
                    </a:lnTo>
                    <a:lnTo>
                      <a:pt x="370" y="813"/>
                    </a:lnTo>
                    <a:lnTo>
                      <a:pt x="375" y="813"/>
                    </a:lnTo>
                    <a:lnTo>
                      <a:pt x="379" y="803"/>
                    </a:lnTo>
                    <a:lnTo>
                      <a:pt x="384" y="803"/>
                    </a:lnTo>
                    <a:lnTo>
                      <a:pt x="384" y="794"/>
                    </a:lnTo>
                    <a:lnTo>
                      <a:pt x="375" y="789"/>
                    </a:lnTo>
                    <a:lnTo>
                      <a:pt x="370" y="779"/>
                    </a:lnTo>
                    <a:lnTo>
                      <a:pt x="365" y="779"/>
                    </a:lnTo>
                    <a:lnTo>
                      <a:pt x="360" y="774"/>
                    </a:lnTo>
                    <a:lnTo>
                      <a:pt x="365" y="774"/>
                    </a:lnTo>
                    <a:lnTo>
                      <a:pt x="365" y="769"/>
                    </a:lnTo>
                    <a:lnTo>
                      <a:pt x="370" y="769"/>
                    </a:lnTo>
                    <a:lnTo>
                      <a:pt x="375" y="764"/>
                    </a:lnTo>
                    <a:lnTo>
                      <a:pt x="379" y="764"/>
                    </a:lnTo>
                    <a:lnTo>
                      <a:pt x="384" y="760"/>
                    </a:lnTo>
                    <a:lnTo>
                      <a:pt x="389" y="760"/>
                    </a:lnTo>
                    <a:lnTo>
                      <a:pt x="394" y="764"/>
                    </a:lnTo>
                    <a:lnTo>
                      <a:pt x="399" y="764"/>
                    </a:lnTo>
                    <a:lnTo>
                      <a:pt x="399" y="760"/>
                    </a:lnTo>
                    <a:lnTo>
                      <a:pt x="404" y="760"/>
                    </a:lnTo>
                    <a:lnTo>
                      <a:pt x="404" y="755"/>
                    </a:lnTo>
                    <a:lnTo>
                      <a:pt x="409" y="755"/>
                    </a:lnTo>
                    <a:lnTo>
                      <a:pt x="413" y="750"/>
                    </a:lnTo>
                    <a:lnTo>
                      <a:pt x="418" y="740"/>
                    </a:lnTo>
                    <a:lnTo>
                      <a:pt x="423" y="735"/>
                    </a:lnTo>
                    <a:lnTo>
                      <a:pt x="423" y="730"/>
                    </a:lnTo>
                    <a:lnTo>
                      <a:pt x="428" y="726"/>
                    </a:lnTo>
                    <a:lnTo>
                      <a:pt x="428" y="721"/>
                    </a:lnTo>
                    <a:lnTo>
                      <a:pt x="433" y="711"/>
                    </a:lnTo>
                    <a:lnTo>
                      <a:pt x="438" y="711"/>
                    </a:lnTo>
                    <a:lnTo>
                      <a:pt x="443" y="706"/>
                    </a:lnTo>
                    <a:lnTo>
                      <a:pt x="448" y="706"/>
                    </a:lnTo>
                    <a:lnTo>
                      <a:pt x="448" y="701"/>
                    </a:lnTo>
                    <a:lnTo>
                      <a:pt x="452" y="701"/>
                    </a:lnTo>
                    <a:lnTo>
                      <a:pt x="457" y="706"/>
                    </a:lnTo>
                    <a:lnTo>
                      <a:pt x="462" y="706"/>
                    </a:lnTo>
                    <a:lnTo>
                      <a:pt x="467" y="696"/>
                    </a:lnTo>
                    <a:lnTo>
                      <a:pt x="477" y="696"/>
                    </a:lnTo>
                    <a:lnTo>
                      <a:pt x="477" y="701"/>
                    </a:lnTo>
                    <a:lnTo>
                      <a:pt x="486" y="706"/>
                    </a:lnTo>
                    <a:lnTo>
                      <a:pt x="491" y="711"/>
                    </a:lnTo>
                    <a:lnTo>
                      <a:pt x="496" y="711"/>
                    </a:lnTo>
                    <a:lnTo>
                      <a:pt x="496" y="716"/>
                    </a:lnTo>
                    <a:lnTo>
                      <a:pt x="496" y="706"/>
                    </a:lnTo>
                    <a:lnTo>
                      <a:pt x="501" y="706"/>
                    </a:lnTo>
                    <a:lnTo>
                      <a:pt x="501" y="701"/>
                    </a:lnTo>
                    <a:lnTo>
                      <a:pt x="511" y="706"/>
                    </a:lnTo>
                    <a:lnTo>
                      <a:pt x="535" y="730"/>
                    </a:lnTo>
                    <a:lnTo>
                      <a:pt x="540" y="730"/>
                    </a:lnTo>
                    <a:lnTo>
                      <a:pt x="545" y="726"/>
                    </a:lnTo>
                    <a:lnTo>
                      <a:pt x="550" y="726"/>
                    </a:lnTo>
                    <a:lnTo>
                      <a:pt x="554" y="730"/>
                    </a:lnTo>
                    <a:lnTo>
                      <a:pt x="559" y="730"/>
                    </a:lnTo>
                    <a:lnTo>
                      <a:pt x="559" y="726"/>
                    </a:lnTo>
                    <a:lnTo>
                      <a:pt x="564" y="721"/>
                    </a:lnTo>
                    <a:lnTo>
                      <a:pt x="569" y="721"/>
                    </a:lnTo>
                    <a:lnTo>
                      <a:pt x="574" y="726"/>
                    </a:lnTo>
                    <a:lnTo>
                      <a:pt x="579" y="730"/>
                    </a:lnTo>
                    <a:lnTo>
                      <a:pt x="579" y="740"/>
                    </a:lnTo>
                    <a:lnTo>
                      <a:pt x="588" y="740"/>
                    </a:lnTo>
                    <a:lnTo>
                      <a:pt x="588" y="735"/>
                    </a:lnTo>
                    <a:lnTo>
                      <a:pt x="593" y="735"/>
                    </a:lnTo>
                    <a:lnTo>
                      <a:pt x="593" y="730"/>
                    </a:lnTo>
                    <a:lnTo>
                      <a:pt x="603" y="730"/>
                    </a:lnTo>
                    <a:lnTo>
                      <a:pt x="603" y="726"/>
                    </a:lnTo>
                    <a:lnTo>
                      <a:pt x="608" y="721"/>
                    </a:lnTo>
                    <a:lnTo>
                      <a:pt x="613" y="721"/>
                    </a:lnTo>
                    <a:lnTo>
                      <a:pt x="613" y="716"/>
                    </a:lnTo>
                    <a:lnTo>
                      <a:pt x="618" y="711"/>
                    </a:lnTo>
                    <a:lnTo>
                      <a:pt x="622" y="706"/>
                    </a:lnTo>
                    <a:lnTo>
                      <a:pt x="622" y="701"/>
                    </a:lnTo>
                    <a:lnTo>
                      <a:pt x="627" y="701"/>
                    </a:lnTo>
                    <a:lnTo>
                      <a:pt x="632" y="706"/>
                    </a:lnTo>
                    <a:lnTo>
                      <a:pt x="637" y="706"/>
                    </a:lnTo>
                    <a:lnTo>
                      <a:pt x="637" y="701"/>
                    </a:lnTo>
                    <a:lnTo>
                      <a:pt x="642" y="701"/>
                    </a:lnTo>
                    <a:lnTo>
                      <a:pt x="647" y="696"/>
                    </a:lnTo>
                    <a:lnTo>
                      <a:pt x="647" y="691"/>
                    </a:lnTo>
                    <a:lnTo>
                      <a:pt x="652" y="696"/>
                    </a:lnTo>
                    <a:lnTo>
                      <a:pt x="661" y="696"/>
                    </a:lnTo>
                    <a:lnTo>
                      <a:pt x="661" y="701"/>
                    </a:lnTo>
                    <a:lnTo>
                      <a:pt x="666" y="701"/>
                    </a:lnTo>
                    <a:lnTo>
                      <a:pt x="671" y="706"/>
                    </a:lnTo>
                    <a:lnTo>
                      <a:pt x="676" y="711"/>
                    </a:lnTo>
                    <a:lnTo>
                      <a:pt x="686" y="716"/>
                    </a:lnTo>
                    <a:lnTo>
                      <a:pt x="695" y="726"/>
                    </a:lnTo>
                    <a:lnTo>
                      <a:pt x="700" y="730"/>
                    </a:lnTo>
                    <a:lnTo>
                      <a:pt x="700" y="735"/>
                    </a:lnTo>
                    <a:lnTo>
                      <a:pt x="705" y="740"/>
                    </a:lnTo>
                    <a:lnTo>
                      <a:pt x="705" y="750"/>
                    </a:lnTo>
                    <a:lnTo>
                      <a:pt x="715" y="750"/>
                    </a:lnTo>
                    <a:lnTo>
                      <a:pt x="720" y="750"/>
                    </a:lnTo>
                    <a:lnTo>
                      <a:pt x="745" y="704"/>
                    </a:lnTo>
                    <a:lnTo>
                      <a:pt x="749" y="677"/>
                    </a:lnTo>
                    <a:lnTo>
                      <a:pt x="708" y="642"/>
                    </a:lnTo>
                    <a:lnTo>
                      <a:pt x="722" y="619"/>
                    </a:lnTo>
                    <a:lnTo>
                      <a:pt x="729" y="595"/>
                    </a:lnTo>
                    <a:lnTo>
                      <a:pt x="704" y="570"/>
                    </a:lnTo>
                    <a:lnTo>
                      <a:pt x="702" y="540"/>
                    </a:lnTo>
                    <a:lnTo>
                      <a:pt x="712" y="512"/>
                    </a:lnTo>
                    <a:lnTo>
                      <a:pt x="678" y="480"/>
                    </a:lnTo>
                    <a:lnTo>
                      <a:pt x="709" y="464"/>
                    </a:lnTo>
                    <a:lnTo>
                      <a:pt x="719" y="425"/>
                    </a:lnTo>
                    <a:lnTo>
                      <a:pt x="717" y="388"/>
                    </a:lnTo>
                    <a:lnTo>
                      <a:pt x="710" y="369"/>
                    </a:lnTo>
                    <a:lnTo>
                      <a:pt x="750" y="317"/>
                    </a:lnTo>
                    <a:lnTo>
                      <a:pt x="775" y="288"/>
                    </a:lnTo>
                    <a:lnTo>
                      <a:pt x="787" y="259"/>
                    </a:lnTo>
                    <a:lnTo>
                      <a:pt x="804" y="237"/>
                    </a:lnTo>
                    <a:lnTo>
                      <a:pt x="767" y="194"/>
                    </a:lnTo>
                    <a:lnTo>
                      <a:pt x="731" y="188"/>
                    </a:lnTo>
                    <a:lnTo>
                      <a:pt x="696" y="164"/>
                    </a:lnTo>
                    <a:lnTo>
                      <a:pt x="701" y="138"/>
                    </a:lnTo>
                    <a:lnTo>
                      <a:pt x="684" y="112"/>
                    </a:lnTo>
                    <a:lnTo>
                      <a:pt x="706" y="86"/>
                    </a:lnTo>
                    <a:lnTo>
                      <a:pt x="663" y="40"/>
                    </a:lnTo>
                    <a:lnTo>
                      <a:pt x="632" y="40"/>
                    </a:lnTo>
                    <a:lnTo>
                      <a:pt x="615" y="58"/>
                    </a:lnTo>
                    <a:lnTo>
                      <a:pt x="574" y="62"/>
                    </a:lnTo>
                    <a:lnTo>
                      <a:pt x="532" y="70"/>
                    </a:lnTo>
                    <a:lnTo>
                      <a:pt x="503" y="62"/>
                    </a:lnTo>
                    <a:lnTo>
                      <a:pt x="475" y="38"/>
                    </a:lnTo>
                    <a:lnTo>
                      <a:pt x="451" y="25"/>
                    </a:lnTo>
                    <a:lnTo>
                      <a:pt x="446" y="0"/>
                    </a:lnTo>
                    <a:lnTo>
                      <a:pt x="413" y="37"/>
                    </a:lnTo>
                    <a:lnTo>
                      <a:pt x="401" y="70"/>
                    </a:lnTo>
                    <a:lnTo>
                      <a:pt x="393" y="67"/>
                    </a:lnTo>
                    <a:close/>
                  </a:path>
                </a:pathLst>
              </a:custGeom>
              <a:solidFill>
                <a:srgbClr val="E1F184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88">
                <a:extLst>
                  <a:ext uri="{FF2B5EF4-FFF2-40B4-BE49-F238E27FC236}">
                    <a16:creationId xmlns:a16="http://schemas.microsoft.com/office/drawing/2014/main" id="{8150A7D4-0046-7FE6-5B0F-7D83B4FB9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311" y="4649484"/>
                <a:ext cx="256392" cy="245033"/>
              </a:xfrm>
              <a:custGeom>
                <a:avLst/>
                <a:gdLst>
                  <a:gd name="T0" fmla="*/ 841 w 909"/>
                  <a:gd name="T1" fmla="*/ 520 h 864"/>
                  <a:gd name="T2" fmla="*/ 909 w 909"/>
                  <a:gd name="T3" fmla="*/ 675 h 864"/>
                  <a:gd name="T4" fmla="*/ 806 w 909"/>
                  <a:gd name="T5" fmla="*/ 664 h 864"/>
                  <a:gd name="T6" fmla="*/ 764 w 909"/>
                  <a:gd name="T7" fmla="*/ 721 h 864"/>
                  <a:gd name="T8" fmla="*/ 776 w 909"/>
                  <a:gd name="T9" fmla="*/ 803 h 864"/>
                  <a:gd name="T10" fmla="*/ 709 w 909"/>
                  <a:gd name="T11" fmla="*/ 835 h 864"/>
                  <a:gd name="T12" fmla="*/ 631 w 909"/>
                  <a:gd name="T13" fmla="*/ 825 h 864"/>
                  <a:gd name="T14" fmla="*/ 592 w 909"/>
                  <a:gd name="T15" fmla="*/ 852 h 864"/>
                  <a:gd name="T16" fmla="*/ 554 w 909"/>
                  <a:gd name="T17" fmla="*/ 864 h 864"/>
                  <a:gd name="T18" fmla="*/ 559 w 909"/>
                  <a:gd name="T19" fmla="*/ 849 h 864"/>
                  <a:gd name="T20" fmla="*/ 563 w 909"/>
                  <a:gd name="T21" fmla="*/ 854 h 864"/>
                  <a:gd name="T22" fmla="*/ 583 w 909"/>
                  <a:gd name="T23" fmla="*/ 845 h 864"/>
                  <a:gd name="T24" fmla="*/ 588 w 909"/>
                  <a:gd name="T25" fmla="*/ 840 h 864"/>
                  <a:gd name="T26" fmla="*/ 578 w 909"/>
                  <a:gd name="T27" fmla="*/ 801 h 864"/>
                  <a:gd name="T28" fmla="*/ 554 w 909"/>
                  <a:gd name="T29" fmla="*/ 786 h 864"/>
                  <a:gd name="T30" fmla="*/ 525 w 909"/>
                  <a:gd name="T31" fmla="*/ 772 h 864"/>
                  <a:gd name="T32" fmla="*/ 491 w 909"/>
                  <a:gd name="T33" fmla="*/ 762 h 864"/>
                  <a:gd name="T34" fmla="*/ 447 w 909"/>
                  <a:gd name="T35" fmla="*/ 772 h 864"/>
                  <a:gd name="T36" fmla="*/ 403 w 909"/>
                  <a:gd name="T37" fmla="*/ 791 h 864"/>
                  <a:gd name="T38" fmla="*/ 374 w 909"/>
                  <a:gd name="T39" fmla="*/ 791 h 864"/>
                  <a:gd name="T40" fmla="*/ 388 w 909"/>
                  <a:gd name="T41" fmla="*/ 786 h 864"/>
                  <a:gd name="T42" fmla="*/ 432 w 909"/>
                  <a:gd name="T43" fmla="*/ 767 h 864"/>
                  <a:gd name="T44" fmla="*/ 432 w 909"/>
                  <a:gd name="T45" fmla="*/ 742 h 864"/>
                  <a:gd name="T46" fmla="*/ 408 w 909"/>
                  <a:gd name="T47" fmla="*/ 733 h 864"/>
                  <a:gd name="T48" fmla="*/ 388 w 909"/>
                  <a:gd name="T49" fmla="*/ 708 h 864"/>
                  <a:gd name="T50" fmla="*/ 364 w 909"/>
                  <a:gd name="T51" fmla="*/ 694 h 864"/>
                  <a:gd name="T52" fmla="*/ 301 w 909"/>
                  <a:gd name="T53" fmla="*/ 684 h 864"/>
                  <a:gd name="T54" fmla="*/ 238 w 909"/>
                  <a:gd name="T55" fmla="*/ 694 h 864"/>
                  <a:gd name="T56" fmla="*/ 189 w 909"/>
                  <a:gd name="T57" fmla="*/ 684 h 864"/>
                  <a:gd name="T58" fmla="*/ 152 w 909"/>
                  <a:gd name="T59" fmla="*/ 697 h 864"/>
                  <a:gd name="T60" fmla="*/ 103 w 909"/>
                  <a:gd name="T61" fmla="*/ 715 h 864"/>
                  <a:gd name="T62" fmla="*/ 68 w 909"/>
                  <a:gd name="T63" fmla="*/ 728 h 864"/>
                  <a:gd name="T64" fmla="*/ 0 w 909"/>
                  <a:gd name="T65" fmla="*/ 718 h 864"/>
                  <a:gd name="T66" fmla="*/ 9 w 909"/>
                  <a:gd name="T67" fmla="*/ 708 h 864"/>
                  <a:gd name="T68" fmla="*/ 24 w 909"/>
                  <a:gd name="T69" fmla="*/ 708 h 864"/>
                  <a:gd name="T70" fmla="*/ 34 w 909"/>
                  <a:gd name="T71" fmla="*/ 708 h 864"/>
                  <a:gd name="T72" fmla="*/ 72 w 909"/>
                  <a:gd name="T73" fmla="*/ 723 h 864"/>
                  <a:gd name="T74" fmla="*/ 102 w 909"/>
                  <a:gd name="T75" fmla="*/ 713 h 864"/>
                  <a:gd name="T76" fmla="*/ 145 w 909"/>
                  <a:gd name="T77" fmla="*/ 694 h 864"/>
                  <a:gd name="T78" fmla="*/ 141 w 909"/>
                  <a:gd name="T79" fmla="*/ 694 h 864"/>
                  <a:gd name="T80" fmla="*/ 136 w 909"/>
                  <a:gd name="T81" fmla="*/ 670 h 864"/>
                  <a:gd name="T82" fmla="*/ 155 w 909"/>
                  <a:gd name="T83" fmla="*/ 655 h 864"/>
                  <a:gd name="T84" fmla="*/ 155 w 909"/>
                  <a:gd name="T85" fmla="*/ 616 h 864"/>
                  <a:gd name="T86" fmla="*/ 141 w 909"/>
                  <a:gd name="T87" fmla="*/ 631 h 864"/>
                  <a:gd name="T88" fmla="*/ 126 w 909"/>
                  <a:gd name="T89" fmla="*/ 655 h 864"/>
                  <a:gd name="T90" fmla="*/ 127 w 909"/>
                  <a:gd name="T91" fmla="*/ 545 h 864"/>
                  <a:gd name="T92" fmla="*/ 131 w 909"/>
                  <a:gd name="T93" fmla="*/ 427 h 864"/>
                  <a:gd name="T94" fmla="*/ 196 w 909"/>
                  <a:gd name="T95" fmla="*/ 353 h 864"/>
                  <a:gd name="T96" fmla="*/ 244 w 909"/>
                  <a:gd name="T97" fmla="*/ 227 h 864"/>
                  <a:gd name="T98" fmla="*/ 227 w 909"/>
                  <a:gd name="T99" fmla="*/ 128 h 864"/>
                  <a:gd name="T100" fmla="*/ 418 w 909"/>
                  <a:gd name="T101" fmla="*/ 201 h 864"/>
                  <a:gd name="T102" fmla="*/ 487 w 909"/>
                  <a:gd name="T103" fmla="*/ 93 h 864"/>
                  <a:gd name="T104" fmla="*/ 557 w 909"/>
                  <a:gd name="T105" fmla="*/ 0 h 864"/>
                  <a:gd name="T106" fmla="*/ 651 w 909"/>
                  <a:gd name="T107" fmla="*/ 84 h 864"/>
                  <a:gd name="T108" fmla="*/ 756 w 909"/>
                  <a:gd name="T109" fmla="*/ 205 h 864"/>
                  <a:gd name="T110" fmla="*/ 778 w 909"/>
                  <a:gd name="T111" fmla="*/ 277 h 864"/>
                  <a:gd name="T112" fmla="*/ 787 w 909"/>
                  <a:gd name="T113" fmla="*/ 346 h 864"/>
                  <a:gd name="T114" fmla="*/ 864 w 909"/>
                  <a:gd name="T115" fmla="*/ 42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864">
                    <a:moveTo>
                      <a:pt x="864" y="421"/>
                    </a:moveTo>
                    <a:lnTo>
                      <a:pt x="851" y="443"/>
                    </a:lnTo>
                    <a:lnTo>
                      <a:pt x="848" y="486"/>
                    </a:lnTo>
                    <a:lnTo>
                      <a:pt x="841" y="520"/>
                    </a:lnTo>
                    <a:lnTo>
                      <a:pt x="853" y="578"/>
                    </a:lnTo>
                    <a:lnTo>
                      <a:pt x="881" y="578"/>
                    </a:lnTo>
                    <a:lnTo>
                      <a:pt x="888" y="638"/>
                    </a:lnTo>
                    <a:lnTo>
                      <a:pt x="909" y="675"/>
                    </a:lnTo>
                    <a:lnTo>
                      <a:pt x="873" y="689"/>
                    </a:lnTo>
                    <a:lnTo>
                      <a:pt x="857" y="672"/>
                    </a:lnTo>
                    <a:lnTo>
                      <a:pt x="833" y="691"/>
                    </a:lnTo>
                    <a:lnTo>
                      <a:pt x="806" y="664"/>
                    </a:lnTo>
                    <a:lnTo>
                      <a:pt x="792" y="669"/>
                    </a:lnTo>
                    <a:lnTo>
                      <a:pt x="792" y="689"/>
                    </a:lnTo>
                    <a:lnTo>
                      <a:pt x="760" y="687"/>
                    </a:lnTo>
                    <a:lnTo>
                      <a:pt x="764" y="721"/>
                    </a:lnTo>
                    <a:lnTo>
                      <a:pt x="763" y="745"/>
                    </a:lnTo>
                    <a:lnTo>
                      <a:pt x="759" y="773"/>
                    </a:lnTo>
                    <a:lnTo>
                      <a:pt x="777" y="789"/>
                    </a:lnTo>
                    <a:lnTo>
                      <a:pt x="776" y="803"/>
                    </a:lnTo>
                    <a:lnTo>
                      <a:pt x="757" y="799"/>
                    </a:lnTo>
                    <a:lnTo>
                      <a:pt x="756" y="814"/>
                    </a:lnTo>
                    <a:lnTo>
                      <a:pt x="733" y="800"/>
                    </a:lnTo>
                    <a:lnTo>
                      <a:pt x="709" y="835"/>
                    </a:lnTo>
                    <a:lnTo>
                      <a:pt x="704" y="830"/>
                    </a:lnTo>
                    <a:lnTo>
                      <a:pt x="685" y="830"/>
                    </a:lnTo>
                    <a:lnTo>
                      <a:pt x="680" y="825"/>
                    </a:lnTo>
                    <a:lnTo>
                      <a:pt x="631" y="825"/>
                    </a:lnTo>
                    <a:lnTo>
                      <a:pt x="627" y="830"/>
                    </a:lnTo>
                    <a:lnTo>
                      <a:pt x="617" y="835"/>
                    </a:lnTo>
                    <a:lnTo>
                      <a:pt x="597" y="845"/>
                    </a:lnTo>
                    <a:lnTo>
                      <a:pt x="592" y="852"/>
                    </a:lnTo>
                    <a:lnTo>
                      <a:pt x="583" y="854"/>
                    </a:lnTo>
                    <a:lnTo>
                      <a:pt x="573" y="859"/>
                    </a:lnTo>
                    <a:lnTo>
                      <a:pt x="563" y="859"/>
                    </a:lnTo>
                    <a:lnTo>
                      <a:pt x="554" y="864"/>
                    </a:lnTo>
                    <a:lnTo>
                      <a:pt x="549" y="859"/>
                    </a:lnTo>
                    <a:lnTo>
                      <a:pt x="554" y="859"/>
                    </a:lnTo>
                    <a:lnTo>
                      <a:pt x="554" y="854"/>
                    </a:lnTo>
                    <a:lnTo>
                      <a:pt x="559" y="849"/>
                    </a:lnTo>
                    <a:lnTo>
                      <a:pt x="563" y="849"/>
                    </a:lnTo>
                    <a:lnTo>
                      <a:pt x="559" y="854"/>
                    </a:lnTo>
                    <a:lnTo>
                      <a:pt x="559" y="859"/>
                    </a:lnTo>
                    <a:lnTo>
                      <a:pt x="563" y="854"/>
                    </a:lnTo>
                    <a:lnTo>
                      <a:pt x="573" y="854"/>
                    </a:lnTo>
                    <a:lnTo>
                      <a:pt x="573" y="849"/>
                    </a:lnTo>
                    <a:lnTo>
                      <a:pt x="578" y="845"/>
                    </a:lnTo>
                    <a:lnTo>
                      <a:pt x="583" y="845"/>
                    </a:lnTo>
                    <a:lnTo>
                      <a:pt x="578" y="849"/>
                    </a:lnTo>
                    <a:lnTo>
                      <a:pt x="578" y="854"/>
                    </a:lnTo>
                    <a:lnTo>
                      <a:pt x="588" y="849"/>
                    </a:lnTo>
                    <a:lnTo>
                      <a:pt x="588" y="840"/>
                    </a:lnTo>
                    <a:lnTo>
                      <a:pt x="593" y="835"/>
                    </a:lnTo>
                    <a:lnTo>
                      <a:pt x="588" y="820"/>
                    </a:lnTo>
                    <a:lnTo>
                      <a:pt x="583" y="806"/>
                    </a:lnTo>
                    <a:lnTo>
                      <a:pt x="578" y="801"/>
                    </a:lnTo>
                    <a:lnTo>
                      <a:pt x="573" y="796"/>
                    </a:lnTo>
                    <a:lnTo>
                      <a:pt x="568" y="791"/>
                    </a:lnTo>
                    <a:lnTo>
                      <a:pt x="559" y="786"/>
                    </a:lnTo>
                    <a:lnTo>
                      <a:pt x="554" y="786"/>
                    </a:lnTo>
                    <a:lnTo>
                      <a:pt x="549" y="781"/>
                    </a:lnTo>
                    <a:lnTo>
                      <a:pt x="544" y="781"/>
                    </a:lnTo>
                    <a:lnTo>
                      <a:pt x="529" y="776"/>
                    </a:lnTo>
                    <a:lnTo>
                      <a:pt x="525" y="772"/>
                    </a:lnTo>
                    <a:lnTo>
                      <a:pt x="520" y="772"/>
                    </a:lnTo>
                    <a:lnTo>
                      <a:pt x="510" y="767"/>
                    </a:lnTo>
                    <a:lnTo>
                      <a:pt x="495" y="767"/>
                    </a:lnTo>
                    <a:lnTo>
                      <a:pt x="491" y="762"/>
                    </a:lnTo>
                    <a:lnTo>
                      <a:pt x="486" y="762"/>
                    </a:lnTo>
                    <a:lnTo>
                      <a:pt x="476" y="767"/>
                    </a:lnTo>
                    <a:lnTo>
                      <a:pt x="461" y="767"/>
                    </a:lnTo>
                    <a:lnTo>
                      <a:pt x="447" y="772"/>
                    </a:lnTo>
                    <a:lnTo>
                      <a:pt x="432" y="781"/>
                    </a:lnTo>
                    <a:lnTo>
                      <a:pt x="425" y="785"/>
                    </a:lnTo>
                    <a:lnTo>
                      <a:pt x="418" y="786"/>
                    </a:lnTo>
                    <a:lnTo>
                      <a:pt x="403" y="791"/>
                    </a:lnTo>
                    <a:lnTo>
                      <a:pt x="384" y="796"/>
                    </a:lnTo>
                    <a:lnTo>
                      <a:pt x="379" y="796"/>
                    </a:lnTo>
                    <a:lnTo>
                      <a:pt x="379" y="791"/>
                    </a:lnTo>
                    <a:lnTo>
                      <a:pt x="374" y="791"/>
                    </a:lnTo>
                    <a:lnTo>
                      <a:pt x="379" y="786"/>
                    </a:lnTo>
                    <a:lnTo>
                      <a:pt x="384" y="781"/>
                    </a:lnTo>
                    <a:lnTo>
                      <a:pt x="388" y="781"/>
                    </a:lnTo>
                    <a:lnTo>
                      <a:pt x="388" y="786"/>
                    </a:lnTo>
                    <a:lnTo>
                      <a:pt x="408" y="786"/>
                    </a:lnTo>
                    <a:lnTo>
                      <a:pt x="422" y="781"/>
                    </a:lnTo>
                    <a:lnTo>
                      <a:pt x="427" y="776"/>
                    </a:lnTo>
                    <a:lnTo>
                      <a:pt x="432" y="767"/>
                    </a:lnTo>
                    <a:lnTo>
                      <a:pt x="437" y="767"/>
                    </a:lnTo>
                    <a:lnTo>
                      <a:pt x="437" y="762"/>
                    </a:lnTo>
                    <a:lnTo>
                      <a:pt x="432" y="752"/>
                    </a:lnTo>
                    <a:lnTo>
                      <a:pt x="432" y="742"/>
                    </a:lnTo>
                    <a:lnTo>
                      <a:pt x="427" y="742"/>
                    </a:lnTo>
                    <a:lnTo>
                      <a:pt x="427" y="738"/>
                    </a:lnTo>
                    <a:lnTo>
                      <a:pt x="418" y="733"/>
                    </a:lnTo>
                    <a:lnTo>
                      <a:pt x="408" y="733"/>
                    </a:lnTo>
                    <a:lnTo>
                      <a:pt x="403" y="723"/>
                    </a:lnTo>
                    <a:lnTo>
                      <a:pt x="398" y="718"/>
                    </a:lnTo>
                    <a:lnTo>
                      <a:pt x="388" y="713"/>
                    </a:lnTo>
                    <a:lnTo>
                      <a:pt x="388" y="708"/>
                    </a:lnTo>
                    <a:lnTo>
                      <a:pt x="379" y="708"/>
                    </a:lnTo>
                    <a:lnTo>
                      <a:pt x="379" y="704"/>
                    </a:lnTo>
                    <a:lnTo>
                      <a:pt x="369" y="699"/>
                    </a:lnTo>
                    <a:lnTo>
                      <a:pt x="364" y="694"/>
                    </a:lnTo>
                    <a:lnTo>
                      <a:pt x="335" y="694"/>
                    </a:lnTo>
                    <a:lnTo>
                      <a:pt x="320" y="689"/>
                    </a:lnTo>
                    <a:lnTo>
                      <a:pt x="311" y="689"/>
                    </a:lnTo>
                    <a:lnTo>
                      <a:pt x="301" y="684"/>
                    </a:lnTo>
                    <a:lnTo>
                      <a:pt x="296" y="684"/>
                    </a:lnTo>
                    <a:lnTo>
                      <a:pt x="291" y="689"/>
                    </a:lnTo>
                    <a:lnTo>
                      <a:pt x="267" y="694"/>
                    </a:lnTo>
                    <a:lnTo>
                      <a:pt x="238" y="694"/>
                    </a:lnTo>
                    <a:lnTo>
                      <a:pt x="228" y="689"/>
                    </a:lnTo>
                    <a:lnTo>
                      <a:pt x="209" y="689"/>
                    </a:lnTo>
                    <a:lnTo>
                      <a:pt x="204" y="684"/>
                    </a:lnTo>
                    <a:lnTo>
                      <a:pt x="189" y="684"/>
                    </a:lnTo>
                    <a:lnTo>
                      <a:pt x="175" y="689"/>
                    </a:lnTo>
                    <a:lnTo>
                      <a:pt x="170" y="689"/>
                    </a:lnTo>
                    <a:lnTo>
                      <a:pt x="160" y="694"/>
                    </a:lnTo>
                    <a:lnTo>
                      <a:pt x="152" y="697"/>
                    </a:lnTo>
                    <a:lnTo>
                      <a:pt x="145" y="699"/>
                    </a:lnTo>
                    <a:lnTo>
                      <a:pt x="136" y="704"/>
                    </a:lnTo>
                    <a:lnTo>
                      <a:pt x="114" y="711"/>
                    </a:lnTo>
                    <a:lnTo>
                      <a:pt x="103" y="715"/>
                    </a:lnTo>
                    <a:lnTo>
                      <a:pt x="97" y="715"/>
                    </a:lnTo>
                    <a:lnTo>
                      <a:pt x="92" y="718"/>
                    </a:lnTo>
                    <a:lnTo>
                      <a:pt x="79" y="725"/>
                    </a:lnTo>
                    <a:lnTo>
                      <a:pt x="68" y="728"/>
                    </a:lnTo>
                    <a:lnTo>
                      <a:pt x="34" y="728"/>
                    </a:lnTo>
                    <a:lnTo>
                      <a:pt x="24" y="723"/>
                    </a:lnTo>
                    <a:lnTo>
                      <a:pt x="9" y="723"/>
                    </a:lnTo>
                    <a:lnTo>
                      <a:pt x="0" y="718"/>
                    </a:lnTo>
                    <a:lnTo>
                      <a:pt x="0" y="713"/>
                    </a:lnTo>
                    <a:lnTo>
                      <a:pt x="4" y="708"/>
                    </a:lnTo>
                    <a:lnTo>
                      <a:pt x="9" y="704"/>
                    </a:lnTo>
                    <a:lnTo>
                      <a:pt x="9" y="708"/>
                    </a:lnTo>
                    <a:lnTo>
                      <a:pt x="14" y="708"/>
                    </a:lnTo>
                    <a:lnTo>
                      <a:pt x="19" y="704"/>
                    </a:lnTo>
                    <a:lnTo>
                      <a:pt x="19" y="708"/>
                    </a:lnTo>
                    <a:lnTo>
                      <a:pt x="24" y="708"/>
                    </a:lnTo>
                    <a:lnTo>
                      <a:pt x="24" y="713"/>
                    </a:lnTo>
                    <a:lnTo>
                      <a:pt x="29" y="710"/>
                    </a:lnTo>
                    <a:lnTo>
                      <a:pt x="32" y="708"/>
                    </a:lnTo>
                    <a:lnTo>
                      <a:pt x="34" y="708"/>
                    </a:lnTo>
                    <a:lnTo>
                      <a:pt x="38" y="713"/>
                    </a:lnTo>
                    <a:lnTo>
                      <a:pt x="48" y="718"/>
                    </a:lnTo>
                    <a:lnTo>
                      <a:pt x="58" y="718"/>
                    </a:lnTo>
                    <a:lnTo>
                      <a:pt x="72" y="723"/>
                    </a:lnTo>
                    <a:lnTo>
                      <a:pt x="77" y="723"/>
                    </a:lnTo>
                    <a:lnTo>
                      <a:pt x="82" y="718"/>
                    </a:lnTo>
                    <a:lnTo>
                      <a:pt x="87" y="713"/>
                    </a:lnTo>
                    <a:lnTo>
                      <a:pt x="102" y="713"/>
                    </a:lnTo>
                    <a:lnTo>
                      <a:pt x="126" y="704"/>
                    </a:lnTo>
                    <a:lnTo>
                      <a:pt x="126" y="699"/>
                    </a:lnTo>
                    <a:lnTo>
                      <a:pt x="136" y="699"/>
                    </a:lnTo>
                    <a:lnTo>
                      <a:pt x="145" y="694"/>
                    </a:lnTo>
                    <a:lnTo>
                      <a:pt x="155" y="691"/>
                    </a:lnTo>
                    <a:lnTo>
                      <a:pt x="155" y="689"/>
                    </a:lnTo>
                    <a:lnTo>
                      <a:pt x="145" y="689"/>
                    </a:lnTo>
                    <a:lnTo>
                      <a:pt x="141" y="694"/>
                    </a:lnTo>
                    <a:lnTo>
                      <a:pt x="141" y="684"/>
                    </a:lnTo>
                    <a:lnTo>
                      <a:pt x="131" y="679"/>
                    </a:lnTo>
                    <a:lnTo>
                      <a:pt x="136" y="674"/>
                    </a:lnTo>
                    <a:lnTo>
                      <a:pt x="136" y="670"/>
                    </a:lnTo>
                    <a:lnTo>
                      <a:pt x="141" y="665"/>
                    </a:lnTo>
                    <a:lnTo>
                      <a:pt x="141" y="660"/>
                    </a:lnTo>
                    <a:lnTo>
                      <a:pt x="150" y="660"/>
                    </a:lnTo>
                    <a:lnTo>
                      <a:pt x="155" y="655"/>
                    </a:lnTo>
                    <a:lnTo>
                      <a:pt x="160" y="650"/>
                    </a:lnTo>
                    <a:lnTo>
                      <a:pt x="150" y="636"/>
                    </a:lnTo>
                    <a:lnTo>
                      <a:pt x="150" y="616"/>
                    </a:lnTo>
                    <a:lnTo>
                      <a:pt x="155" y="616"/>
                    </a:lnTo>
                    <a:lnTo>
                      <a:pt x="155" y="611"/>
                    </a:lnTo>
                    <a:lnTo>
                      <a:pt x="145" y="611"/>
                    </a:lnTo>
                    <a:lnTo>
                      <a:pt x="145" y="626"/>
                    </a:lnTo>
                    <a:lnTo>
                      <a:pt x="141" y="631"/>
                    </a:lnTo>
                    <a:lnTo>
                      <a:pt x="141" y="640"/>
                    </a:lnTo>
                    <a:lnTo>
                      <a:pt x="136" y="650"/>
                    </a:lnTo>
                    <a:lnTo>
                      <a:pt x="131" y="655"/>
                    </a:lnTo>
                    <a:lnTo>
                      <a:pt x="126" y="655"/>
                    </a:lnTo>
                    <a:lnTo>
                      <a:pt x="116" y="660"/>
                    </a:lnTo>
                    <a:lnTo>
                      <a:pt x="102" y="655"/>
                    </a:lnTo>
                    <a:lnTo>
                      <a:pt x="141" y="579"/>
                    </a:lnTo>
                    <a:lnTo>
                      <a:pt x="127" y="545"/>
                    </a:lnTo>
                    <a:lnTo>
                      <a:pt x="114" y="509"/>
                    </a:lnTo>
                    <a:lnTo>
                      <a:pt x="114" y="476"/>
                    </a:lnTo>
                    <a:lnTo>
                      <a:pt x="137" y="461"/>
                    </a:lnTo>
                    <a:lnTo>
                      <a:pt x="131" y="427"/>
                    </a:lnTo>
                    <a:lnTo>
                      <a:pt x="157" y="427"/>
                    </a:lnTo>
                    <a:lnTo>
                      <a:pt x="196" y="420"/>
                    </a:lnTo>
                    <a:lnTo>
                      <a:pt x="201" y="387"/>
                    </a:lnTo>
                    <a:lnTo>
                      <a:pt x="196" y="353"/>
                    </a:lnTo>
                    <a:lnTo>
                      <a:pt x="181" y="333"/>
                    </a:lnTo>
                    <a:lnTo>
                      <a:pt x="201" y="296"/>
                    </a:lnTo>
                    <a:lnTo>
                      <a:pt x="215" y="252"/>
                    </a:lnTo>
                    <a:lnTo>
                      <a:pt x="244" y="227"/>
                    </a:lnTo>
                    <a:lnTo>
                      <a:pt x="251" y="197"/>
                    </a:lnTo>
                    <a:lnTo>
                      <a:pt x="217" y="181"/>
                    </a:lnTo>
                    <a:cubicBezTo>
                      <a:pt x="217" y="181"/>
                      <a:pt x="185" y="173"/>
                      <a:pt x="197" y="165"/>
                    </a:cubicBezTo>
                    <a:cubicBezTo>
                      <a:pt x="209" y="157"/>
                      <a:pt x="227" y="128"/>
                      <a:pt x="227" y="128"/>
                    </a:cubicBezTo>
                    <a:lnTo>
                      <a:pt x="296" y="128"/>
                    </a:lnTo>
                    <a:lnTo>
                      <a:pt x="342" y="154"/>
                    </a:lnTo>
                    <a:lnTo>
                      <a:pt x="361" y="187"/>
                    </a:lnTo>
                    <a:lnTo>
                      <a:pt x="418" y="201"/>
                    </a:lnTo>
                    <a:lnTo>
                      <a:pt x="435" y="173"/>
                    </a:lnTo>
                    <a:lnTo>
                      <a:pt x="472" y="142"/>
                    </a:lnTo>
                    <a:lnTo>
                      <a:pt x="472" y="119"/>
                    </a:lnTo>
                    <a:lnTo>
                      <a:pt x="487" y="93"/>
                    </a:lnTo>
                    <a:lnTo>
                      <a:pt x="480" y="62"/>
                    </a:lnTo>
                    <a:lnTo>
                      <a:pt x="528" y="67"/>
                    </a:lnTo>
                    <a:lnTo>
                      <a:pt x="516" y="29"/>
                    </a:lnTo>
                    <a:lnTo>
                      <a:pt x="557" y="0"/>
                    </a:lnTo>
                    <a:lnTo>
                      <a:pt x="562" y="31"/>
                    </a:lnTo>
                    <a:lnTo>
                      <a:pt x="599" y="37"/>
                    </a:lnTo>
                    <a:lnTo>
                      <a:pt x="622" y="62"/>
                    </a:lnTo>
                    <a:lnTo>
                      <a:pt x="651" y="84"/>
                    </a:lnTo>
                    <a:lnTo>
                      <a:pt x="670" y="109"/>
                    </a:lnTo>
                    <a:lnTo>
                      <a:pt x="682" y="137"/>
                    </a:lnTo>
                    <a:lnTo>
                      <a:pt x="734" y="156"/>
                    </a:lnTo>
                    <a:lnTo>
                      <a:pt x="756" y="205"/>
                    </a:lnTo>
                    <a:lnTo>
                      <a:pt x="796" y="211"/>
                    </a:lnTo>
                    <a:lnTo>
                      <a:pt x="772" y="240"/>
                    </a:lnTo>
                    <a:lnTo>
                      <a:pt x="799" y="254"/>
                    </a:lnTo>
                    <a:lnTo>
                      <a:pt x="778" y="277"/>
                    </a:lnTo>
                    <a:lnTo>
                      <a:pt x="772" y="314"/>
                    </a:lnTo>
                    <a:lnTo>
                      <a:pt x="751" y="313"/>
                    </a:lnTo>
                    <a:lnTo>
                      <a:pt x="767" y="333"/>
                    </a:lnTo>
                    <a:lnTo>
                      <a:pt x="787" y="346"/>
                    </a:lnTo>
                    <a:lnTo>
                      <a:pt x="787" y="374"/>
                    </a:lnTo>
                    <a:lnTo>
                      <a:pt x="821" y="382"/>
                    </a:lnTo>
                    <a:lnTo>
                      <a:pt x="838" y="406"/>
                    </a:lnTo>
                    <a:lnTo>
                      <a:pt x="864" y="421"/>
                    </a:lnTo>
                    <a:close/>
                  </a:path>
                </a:pathLst>
              </a:custGeom>
              <a:solidFill>
                <a:srgbClr val="E1F184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89">
                <a:extLst>
                  <a:ext uri="{FF2B5EF4-FFF2-40B4-BE49-F238E27FC236}">
                    <a16:creationId xmlns:a16="http://schemas.microsoft.com/office/drawing/2014/main" id="{091EC592-E78D-5D99-3C75-7720FE296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830" y="4612161"/>
                <a:ext cx="261260" cy="269373"/>
              </a:xfrm>
              <a:custGeom>
                <a:avLst/>
                <a:gdLst>
                  <a:gd name="T0" fmla="*/ 697 w 927"/>
                  <a:gd name="T1" fmla="*/ 79 h 949"/>
                  <a:gd name="T2" fmla="*/ 576 w 927"/>
                  <a:gd name="T3" fmla="*/ 115 h 949"/>
                  <a:gd name="T4" fmla="*/ 402 w 927"/>
                  <a:gd name="T5" fmla="*/ 192 h 949"/>
                  <a:gd name="T6" fmla="*/ 225 w 927"/>
                  <a:gd name="T7" fmla="*/ 71 h 949"/>
                  <a:gd name="T8" fmla="*/ 170 w 927"/>
                  <a:gd name="T9" fmla="*/ 45 h 949"/>
                  <a:gd name="T10" fmla="*/ 155 w 927"/>
                  <a:gd name="T11" fmla="*/ 74 h 949"/>
                  <a:gd name="T12" fmla="*/ 160 w 927"/>
                  <a:gd name="T13" fmla="*/ 138 h 949"/>
                  <a:gd name="T14" fmla="*/ 194 w 927"/>
                  <a:gd name="T15" fmla="*/ 162 h 949"/>
                  <a:gd name="T16" fmla="*/ 188 w 927"/>
                  <a:gd name="T17" fmla="*/ 178 h 949"/>
                  <a:gd name="T18" fmla="*/ 180 w 927"/>
                  <a:gd name="T19" fmla="*/ 196 h 949"/>
                  <a:gd name="T20" fmla="*/ 204 w 927"/>
                  <a:gd name="T21" fmla="*/ 220 h 949"/>
                  <a:gd name="T22" fmla="*/ 160 w 927"/>
                  <a:gd name="T23" fmla="*/ 186 h 949"/>
                  <a:gd name="T24" fmla="*/ 146 w 927"/>
                  <a:gd name="T25" fmla="*/ 162 h 949"/>
                  <a:gd name="T26" fmla="*/ 92 w 927"/>
                  <a:gd name="T27" fmla="*/ 108 h 949"/>
                  <a:gd name="T28" fmla="*/ 68 w 927"/>
                  <a:gd name="T29" fmla="*/ 70 h 949"/>
                  <a:gd name="T30" fmla="*/ 44 w 927"/>
                  <a:gd name="T31" fmla="*/ 50 h 949"/>
                  <a:gd name="T32" fmla="*/ 29 w 927"/>
                  <a:gd name="T33" fmla="*/ 65 h 949"/>
                  <a:gd name="T34" fmla="*/ 73 w 927"/>
                  <a:gd name="T35" fmla="*/ 118 h 949"/>
                  <a:gd name="T36" fmla="*/ 87 w 927"/>
                  <a:gd name="T37" fmla="*/ 152 h 949"/>
                  <a:gd name="T38" fmla="*/ 78 w 927"/>
                  <a:gd name="T39" fmla="*/ 181 h 949"/>
                  <a:gd name="T40" fmla="*/ 39 w 927"/>
                  <a:gd name="T41" fmla="*/ 162 h 949"/>
                  <a:gd name="T42" fmla="*/ 10 w 927"/>
                  <a:gd name="T43" fmla="*/ 147 h 949"/>
                  <a:gd name="T44" fmla="*/ 5 w 927"/>
                  <a:gd name="T45" fmla="*/ 167 h 949"/>
                  <a:gd name="T46" fmla="*/ 29 w 927"/>
                  <a:gd name="T47" fmla="*/ 181 h 949"/>
                  <a:gd name="T48" fmla="*/ 44 w 927"/>
                  <a:gd name="T49" fmla="*/ 210 h 949"/>
                  <a:gd name="T50" fmla="*/ 53 w 927"/>
                  <a:gd name="T51" fmla="*/ 235 h 949"/>
                  <a:gd name="T52" fmla="*/ 73 w 927"/>
                  <a:gd name="T53" fmla="*/ 283 h 949"/>
                  <a:gd name="T54" fmla="*/ 83 w 927"/>
                  <a:gd name="T55" fmla="*/ 332 h 949"/>
                  <a:gd name="T56" fmla="*/ 112 w 927"/>
                  <a:gd name="T57" fmla="*/ 376 h 949"/>
                  <a:gd name="T58" fmla="*/ 160 w 927"/>
                  <a:gd name="T59" fmla="*/ 395 h 949"/>
                  <a:gd name="T60" fmla="*/ 189 w 927"/>
                  <a:gd name="T61" fmla="*/ 419 h 949"/>
                  <a:gd name="T62" fmla="*/ 214 w 927"/>
                  <a:gd name="T63" fmla="*/ 444 h 949"/>
                  <a:gd name="T64" fmla="*/ 243 w 927"/>
                  <a:gd name="T65" fmla="*/ 444 h 949"/>
                  <a:gd name="T66" fmla="*/ 287 w 927"/>
                  <a:gd name="T67" fmla="*/ 473 h 949"/>
                  <a:gd name="T68" fmla="*/ 306 w 927"/>
                  <a:gd name="T69" fmla="*/ 468 h 949"/>
                  <a:gd name="T70" fmla="*/ 272 w 927"/>
                  <a:gd name="T71" fmla="*/ 492 h 949"/>
                  <a:gd name="T72" fmla="*/ 296 w 927"/>
                  <a:gd name="T73" fmla="*/ 502 h 949"/>
                  <a:gd name="T74" fmla="*/ 282 w 927"/>
                  <a:gd name="T75" fmla="*/ 522 h 949"/>
                  <a:gd name="T76" fmla="*/ 301 w 927"/>
                  <a:gd name="T77" fmla="*/ 517 h 949"/>
                  <a:gd name="T78" fmla="*/ 316 w 927"/>
                  <a:gd name="T79" fmla="*/ 565 h 949"/>
                  <a:gd name="T80" fmla="*/ 335 w 927"/>
                  <a:gd name="T81" fmla="*/ 565 h 949"/>
                  <a:gd name="T82" fmla="*/ 345 w 927"/>
                  <a:gd name="T83" fmla="*/ 551 h 949"/>
                  <a:gd name="T84" fmla="*/ 374 w 927"/>
                  <a:gd name="T85" fmla="*/ 560 h 949"/>
                  <a:gd name="T86" fmla="*/ 413 w 927"/>
                  <a:gd name="T87" fmla="*/ 565 h 949"/>
                  <a:gd name="T88" fmla="*/ 452 w 927"/>
                  <a:gd name="T89" fmla="*/ 638 h 949"/>
                  <a:gd name="T90" fmla="*/ 476 w 927"/>
                  <a:gd name="T91" fmla="*/ 682 h 949"/>
                  <a:gd name="T92" fmla="*/ 510 w 927"/>
                  <a:gd name="T93" fmla="*/ 721 h 949"/>
                  <a:gd name="T94" fmla="*/ 535 w 927"/>
                  <a:gd name="T95" fmla="*/ 789 h 949"/>
                  <a:gd name="T96" fmla="*/ 564 w 927"/>
                  <a:gd name="T97" fmla="*/ 818 h 949"/>
                  <a:gd name="T98" fmla="*/ 554 w 927"/>
                  <a:gd name="T99" fmla="*/ 901 h 949"/>
                  <a:gd name="T100" fmla="*/ 593 w 927"/>
                  <a:gd name="T101" fmla="*/ 915 h 949"/>
                  <a:gd name="T102" fmla="*/ 612 w 927"/>
                  <a:gd name="T103" fmla="*/ 857 h 949"/>
                  <a:gd name="T104" fmla="*/ 646 w 927"/>
                  <a:gd name="T105" fmla="*/ 804 h 949"/>
                  <a:gd name="T106" fmla="*/ 695 w 927"/>
                  <a:gd name="T107" fmla="*/ 774 h 949"/>
                  <a:gd name="T108" fmla="*/ 758 w 927"/>
                  <a:gd name="T109" fmla="*/ 799 h 949"/>
                  <a:gd name="T110" fmla="*/ 807 w 927"/>
                  <a:gd name="T111" fmla="*/ 561 h 949"/>
                  <a:gd name="T112" fmla="*/ 891 w 927"/>
                  <a:gd name="T113" fmla="*/ 38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7" h="949">
                    <a:moveTo>
                      <a:pt x="873" y="299"/>
                    </a:moveTo>
                    <a:lnTo>
                      <a:pt x="861" y="260"/>
                    </a:lnTo>
                    <a:lnTo>
                      <a:pt x="823" y="174"/>
                    </a:lnTo>
                    <a:lnTo>
                      <a:pt x="760" y="128"/>
                    </a:lnTo>
                    <a:lnTo>
                      <a:pt x="762" y="83"/>
                    </a:lnTo>
                    <a:lnTo>
                      <a:pt x="721" y="75"/>
                    </a:lnTo>
                    <a:lnTo>
                      <a:pt x="697" y="79"/>
                    </a:lnTo>
                    <a:lnTo>
                      <a:pt x="703" y="54"/>
                    </a:lnTo>
                    <a:lnTo>
                      <a:pt x="692" y="35"/>
                    </a:lnTo>
                    <a:lnTo>
                      <a:pt x="686" y="0"/>
                    </a:lnTo>
                    <a:lnTo>
                      <a:pt x="651" y="8"/>
                    </a:lnTo>
                    <a:lnTo>
                      <a:pt x="639" y="41"/>
                    </a:lnTo>
                    <a:lnTo>
                      <a:pt x="602" y="71"/>
                    </a:lnTo>
                    <a:lnTo>
                      <a:pt x="576" y="115"/>
                    </a:lnTo>
                    <a:lnTo>
                      <a:pt x="533" y="102"/>
                    </a:lnTo>
                    <a:lnTo>
                      <a:pt x="487" y="103"/>
                    </a:lnTo>
                    <a:lnTo>
                      <a:pt x="499" y="168"/>
                    </a:lnTo>
                    <a:lnTo>
                      <a:pt x="471" y="152"/>
                    </a:lnTo>
                    <a:lnTo>
                      <a:pt x="459" y="178"/>
                    </a:lnTo>
                    <a:lnTo>
                      <a:pt x="420" y="162"/>
                    </a:lnTo>
                    <a:lnTo>
                      <a:pt x="402" y="192"/>
                    </a:lnTo>
                    <a:lnTo>
                      <a:pt x="369" y="154"/>
                    </a:lnTo>
                    <a:lnTo>
                      <a:pt x="375" y="135"/>
                    </a:lnTo>
                    <a:lnTo>
                      <a:pt x="335" y="109"/>
                    </a:lnTo>
                    <a:lnTo>
                      <a:pt x="306" y="83"/>
                    </a:lnTo>
                    <a:lnTo>
                      <a:pt x="278" y="92"/>
                    </a:lnTo>
                    <a:lnTo>
                      <a:pt x="270" y="65"/>
                    </a:lnTo>
                    <a:lnTo>
                      <a:pt x="225" y="71"/>
                    </a:lnTo>
                    <a:lnTo>
                      <a:pt x="187" y="27"/>
                    </a:lnTo>
                    <a:lnTo>
                      <a:pt x="181" y="28"/>
                    </a:lnTo>
                    <a:lnTo>
                      <a:pt x="180" y="31"/>
                    </a:lnTo>
                    <a:lnTo>
                      <a:pt x="175" y="35"/>
                    </a:lnTo>
                    <a:lnTo>
                      <a:pt x="175" y="40"/>
                    </a:lnTo>
                    <a:lnTo>
                      <a:pt x="168" y="40"/>
                    </a:lnTo>
                    <a:lnTo>
                      <a:pt x="170" y="45"/>
                    </a:lnTo>
                    <a:lnTo>
                      <a:pt x="165" y="50"/>
                    </a:lnTo>
                    <a:lnTo>
                      <a:pt x="169" y="56"/>
                    </a:lnTo>
                    <a:lnTo>
                      <a:pt x="165" y="60"/>
                    </a:lnTo>
                    <a:lnTo>
                      <a:pt x="160" y="65"/>
                    </a:lnTo>
                    <a:lnTo>
                      <a:pt x="160" y="67"/>
                    </a:lnTo>
                    <a:lnTo>
                      <a:pt x="155" y="70"/>
                    </a:lnTo>
                    <a:lnTo>
                      <a:pt x="155" y="74"/>
                    </a:lnTo>
                    <a:lnTo>
                      <a:pt x="151" y="79"/>
                    </a:lnTo>
                    <a:lnTo>
                      <a:pt x="151" y="84"/>
                    </a:lnTo>
                    <a:lnTo>
                      <a:pt x="155" y="99"/>
                    </a:lnTo>
                    <a:lnTo>
                      <a:pt x="155" y="108"/>
                    </a:lnTo>
                    <a:lnTo>
                      <a:pt x="165" y="113"/>
                    </a:lnTo>
                    <a:lnTo>
                      <a:pt x="165" y="128"/>
                    </a:lnTo>
                    <a:lnTo>
                      <a:pt x="160" y="138"/>
                    </a:lnTo>
                    <a:lnTo>
                      <a:pt x="160" y="142"/>
                    </a:lnTo>
                    <a:lnTo>
                      <a:pt x="165" y="147"/>
                    </a:lnTo>
                    <a:lnTo>
                      <a:pt x="175" y="147"/>
                    </a:lnTo>
                    <a:lnTo>
                      <a:pt x="180" y="152"/>
                    </a:lnTo>
                    <a:lnTo>
                      <a:pt x="193" y="152"/>
                    </a:lnTo>
                    <a:lnTo>
                      <a:pt x="194" y="157"/>
                    </a:lnTo>
                    <a:lnTo>
                      <a:pt x="194" y="162"/>
                    </a:lnTo>
                    <a:lnTo>
                      <a:pt x="199" y="167"/>
                    </a:lnTo>
                    <a:lnTo>
                      <a:pt x="199" y="176"/>
                    </a:lnTo>
                    <a:lnTo>
                      <a:pt x="189" y="176"/>
                    </a:lnTo>
                    <a:lnTo>
                      <a:pt x="186" y="170"/>
                    </a:lnTo>
                    <a:lnTo>
                      <a:pt x="185" y="172"/>
                    </a:lnTo>
                    <a:lnTo>
                      <a:pt x="185" y="176"/>
                    </a:lnTo>
                    <a:lnTo>
                      <a:pt x="188" y="178"/>
                    </a:lnTo>
                    <a:lnTo>
                      <a:pt x="185" y="181"/>
                    </a:lnTo>
                    <a:lnTo>
                      <a:pt x="185" y="191"/>
                    </a:lnTo>
                    <a:lnTo>
                      <a:pt x="189" y="191"/>
                    </a:lnTo>
                    <a:lnTo>
                      <a:pt x="189" y="196"/>
                    </a:lnTo>
                    <a:lnTo>
                      <a:pt x="185" y="196"/>
                    </a:lnTo>
                    <a:lnTo>
                      <a:pt x="185" y="201"/>
                    </a:lnTo>
                    <a:lnTo>
                      <a:pt x="180" y="196"/>
                    </a:lnTo>
                    <a:lnTo>
                      <a:pt x="175" y="196"/>
                    </a:lnTo>
                    <a:lnTo>
                      <a:pt x="175" y="206"/>
                    </a:lnTo>
                    <a:lnTo>
                      <a:pt x="187" y="212"/>
                    </a:lnTo>
                    <a:lnTo>
                      <a:pt x="196" y="209"/>
                    </a:lnTo>
                    <a:lnTo>
                      <a:pt x="199" y="215"/>
                    </a:lnTo>
                    <a:lnTo>
                      <a:pt x="204" y="215"/>
                    </a:lnTo>
                    <a:lnTo>
                      <a:pt x="204" y="220"/>
                    </a:lnTo>
                    <a:lnTo>
                      <a:pt x="194" y="220"/>
                    </a:lnTo>
                    <a:lnTo>
                      <a:pt x="181" y="214"/>
                    </a:lnTo>
                    <a:lnTo>
                      <a:pt x="175" y="210"/>
                    </a:lnTo>
                    <a:lnTo>
                      <a:pt x="170" y="206"/>
                    </a:lnTo>
                    <a:lnTo>
                      <a:pt x="170" y="201"/>
                    </a:lnTo>
                    <a:lnTo>
                      <a:pt x="165" y="191"/>
                    </a:lnTo>
                    <a:lnTo>
                      <a:pt x="160" y="186"/>
                    </a:lnTo>
                    <a:lnTo>
                      <a:pt x="151" y="181"/>
                    </a:lnTo>
                    <a:lnTo>
                      <a:pt x="151" y="176"/>
                    </a:lnTo>
                    <a:lnTo>
                      <a:pt x="146" y="172"/>
                    </a:lnTo>
                    <a:lnTo>
                      <a:pt x="146" y="167"/>
                    </a:lnTo>
                    <a:lnTo>
                      <a:pt x="151" y="172"/>
                    </a:lnTo>
                    <a:lnTo>
                      <a:pt x="151" y="162"/>
                    </a:lnTo>
                    <a:lnTo>
                      <a:pt x="146" y="162"/>
                    </a:lnTo>
                    <a:lnTo>
                      <a:pt x="142" y="162"/>
                    </a:lnTo>
                    <a:lnTo>
                      <a:pt x="131" y="147"/>
                    </a:lnTo>
                    <a:lnTo>
                      <a:pt x="121" y="147"/>
                    </a:lnTo>
                    <a:lnTo>
                      <a:pt x="112" y="138"/>
                    </a:lnTo>
                    <a:lnTo>
                      <a:pt x="102" y="123"/>
                    </a:lnTo>
                    <a:lnTo>
                      <a:pt x="97" y="113"/>
                    </a:lnTo>
                    <a:lnTo>
                      <a:pt x="92" y="108"/>
                    </a:lnTo>
                    <a:lnTo>
                      <a:pt x="87" y="104"/>
                    </a:lnTo>
                    <a:lnTo>
                      <a:pt x="87" y="99"/>
                    </a:lnTo>
                    <a:lnTo>
                      <a:pt x="83" y="99"/>
                    </a:lnTo>
                    <a:lnTo>
                      <a:pt x="83" y="94"/>
                    </a:lnTo>
                    <a:lnTo>
                      <a:pt x="73" y="84"/>
                    </a:lnTo>
                    <a:lnTo>
                      <a:pt x="73" y="74"/>
                    </a:lnTo>
                    <a:lnTo>
                      <a:pt x="68" y="70"/>
                    </a:lnTo>
                    <a:lnTo>
                      <a:pt x="68" y="65"/>
                    </a:lnTo>
                    <a:lnTo>
                      <a:pt x="67" y="62"/>
                    </a:lnTo>
                    <a:lnTo>
                      <a:pt x="63" y="65"/>
                    </a:lnTo>
                    <a:lnTo>
                      <a:pt x="58" y="60"/>
                    </a:lnTo>
                    <a:lnTo>
                      <a:pt x="53" y="55"/>
                    </a:lnTo>
                    <a:lnTo>
                      <a:pt x="49" y="55"/>
                    </a:lnTo>
                    <a:lnTo>
                      <a:pt x="44" y="50"/>
                    </a:lnTo>
                    <a:lnTo>
                      <a:pt x="39" y="45"/>
                    </a:lnTo>
                    <a:lnTo>
                      <a:pt x="34" y="40"/>
                    </a:lnTo>
                    <a:lnTo>
                      <a:pt x="29" y="35"/>
                    </a:lnTo>
                    <a:lnTo>
                      <a:pt x="24" y="31"/>
                    </a:lnTo>
                    <a:lnTo>
                      <a:pt x="24" y="50"/>
                    </a:lnTo>
                    <a:lnTo>
                      <a:pt x="29" y="60"/>
                    </a:lnTo>
                    <a:lnTo>
                      <a:pt x="29" y="65"/>
                    </a:lnTo>
                    <a:lnTo>
                      <a:pt x="29" y="89"/>
                    </a:lnTo>
                    <a:lnTo>
                      <a:pt x="34" y="84"/>
                    </a:lnTo>
                    <a:lnTo>
                      <a:pt x="49" y="84"/>
                    </a:lnTo>
                    <a:lnTo>
                      <a:pt x="53" y="89"/>
                    </a:lnTo>
                    <a:lnTo>
                      <a:pt x="58" y="99"/>
                    </a:lnTo>
                    <a:lnTo>
                      <a:pt x="68" y="104"/>
                    </a:lnTo>
                    <a:lnTo>
                      <a:pt x="73" y="118"/>
                    </a:lnTo>
                    <a:lnTo>
                      <a:pt x="78" y="123"/>
                    </a:lnTo>
                    <a:lnTo>
                      <a:pt x="78" y="128"/>
                    </a:lnTo>
                    <a:lnTo>
                      <a:pt x="83" y="133"/>
                    </a:lnTo>
                    <a:lnTo>
                      <a:pt x="78" y="133"/>
                    </a:lnTo>
                    <a:lnTo>
                      <a:pt x="83" y="138"/>
                    </a:lnTo>
                    <a:lnTo>
                      <a:pt x="83" y="142"/>
                    </a:lnTo>
                    <a:lnTo>
                      <a:pt x="87" y="152"/>
                    </a:lnTo>
                    <a:lnTo>
                      <a:pt x="102" y="152"/>
                    </a:lnTo>
                    <a:lnTo>
                      <a:pt x="102" y="157"/>
                    </a:lnTo>
                    <a:lnTo>
                      <a:pt x="97" y="167"/>
                    </a:lnTo>
                    <a:lnTo>
                      <a:pt x="97" y="181"/>
                    </a:lnTo>
                    <a:lnTo>
                      <a:pt x="87" y="181"/>
                    </a:lnTo>
                    <a:lnTo>
                      <a:pt x="83" y="176"/>
                    </a:lnTo>
                    <a:lnTo>
                      <a:pt x="78" y="181"/>
                    </a:lnTo>
                    <a:lnTo>
                      <a:pt x="68" y="181"/>
                    </a:lnTo>
                    <a:lnTo>
                      <a:pt x="63" y="176"/>
                    </a:lnTo>
                    <a:lnTo>
                      <a:pt x="58" y="176"/>
                    </a:lnTo>
                    <a:lnTo>
                      <a:pt x="58" y="172"/>
                    </a:lnTo>
                    <a:lnTo>
                      <a:pt x="53" y="172"/>
                    </a:lnTo>
                    <a:lnTo>
                      <a:pt x="49" y="167"/>
                    </a:lnTo>
                    <a:lnTo>
                      <a:pt x="39" y="162"/>
                    </a:lnTo>
                    <a:lnTo>
                      <a:pt x="34" y="157"/>
                    </a:lnTo>
                    <a:lnTo>
                      <a:pt x="29" y="152"/>
                    </a:lnTo>
                    <a:lnTo>
                      <a:pt x="19" y="152"/>
                    </a:lnTo>
                    <a:lnTo>
                      <a:pt x="14" y="147"/>
                    </a:lnTo>
                    <a:lnTo>
                      <a:pt x="14" y="152"/>
                    </a:lnTo>
                    <a:lnTo>
                      <a:pt x="10" y="152"/>
                    </a:lnTo>
                    <a:lnTo>
                      <a:pt x="10" y="147"/>
                    </a:lnTo>
                    <a:lnTo>
                      <a:pt x="0" y="147"/>
                    </a:lnTo>
                    <a:lnTo>
                      <a:pt x="0" y="152"/>
                    </a:lnTo>
                    <a:lnTo>
                      <a:pt x="5" y="152"/>
                    </a:lnTo>
                    <a:lnTo>
                      <a:pt x="0" y="157"/>
                    </a:lnTo>
                    <a:lnTo>
                      <a:pt x="0" y="162"/>
                    </a:lnTo>
                    <a:lnTo>
                      <a:pt x="5" y="162"/>
                    </a:lnTo>
                    <a:lnTo>
                      <a:pt x="5" y="167"/>
                    </a:lnTo>
                    <a:lnTo>
                      <a:pt x="10" y="167"/>
                    </a:lnTo>
                    <a:lnTo>
                      <a:pt x="10" y="172"/>
                    </a:lnTo>
                    <a:lnTo>
                      <a:pt x="14" y="172"/>
                    </a:lnTo>
                    <a:lnTo>
                      <a:pt x="14" y="176"/>
                    </a:lnTo>
                    <a:lnTo>
                      <a:pt x="19" y="176"/>
                    </a:lnTo>
                    <a:lnTo>
                      <a:pt x="19" y="181"/>
                    </a:lnTo>
                    <a:lnTo>
                      <a:pt x="29" y="181"/>
                    </a:lnTo>
                    <a:lnTo>
                      <a:pt x="34" y="176"/>
                    </a:lnTo>
                    <a:lnTo>
                      <a:pt x="34" y="181"/>
                    </a:lnTo>
                    <a:lnTo>
                      <a:pt x="39" y="186"/>
                    </a:lnTo>
                    <a:lnTo>
                      <a:pt x="44" y="191"/>
                    </a:lnTo>
                    <a:lnTo>
                      <a:pt x="39" y="191"/>
                    </a:lnTo>
                    <a:lnTo>
                      <a:pt x="39" y="206"/>
                    </a:lnTo>
                    <a:lnTo>
                      <a:pt x="44" y="210"/>
                    </a:lnTo>
                    <a:lnTo>
                      <a:pt x="44" y="215"/>
                    </a:lnTo>
                    <a:lnTo>
                      <a:pt x="49" y="220"/>
                    </a:lnTo>
                    <a:lnTo>
                      <a:pt x="53" y="220"/>
                    </a:lnTo>
                    <a:lnTo>
                      <a:pt x="58" y="225"/>
                    </a:lnTo>
                    <a:lnTo>
                      <a:pt x="58" y="225"/>
                    </a:lnTo>
                    <a:lnTo>
                      <a:pt x="58" y="230"/>
                    </a:lnTo>
                    <a:lnTo>
                      <a:pt x="53" y="235"/>
                    </a:lnTo>
                    <a:lnTo>
                      <a:pt x="53" y="249"/>
                    </a:lnTo>
                    <a:lnTo>
                      <a:pt x="58" y="249"/>
                    </a:lnTo>
                    <a:lnTo>
                      <a:pt x="58" y="254"/>
                    </a:lnTo>
                    <a:lnTo>
                      <a:pt x="63" y="259"/>
                    </a:lnTo>
                    <a:lnTo>
                      <a:pt x="63" y="274"/>
                    </a:lnTo>
                    <a:lnTo>
                      <a:pt x="73" y="274"/>
                    </a:lnTo>
                    <a:lnTo>
                      <a:pt x="73" y="283"/>
                    </a:lnTo>
                    <a:lnTo>
                      <a:pt x="63" y="293"/>
                    </a:lnTo>
                    <a:lnTo>
                      <a:pt x="58" y="293"/>
                    </a:lnTo>
                    <a:lnTo>
                      <a:pt x="73" y="317"/>
                    </a:lnTo>
                    <a:lnTo>
                      <a:pt x="73" y="322"/>
                    </a:lnTo>
                    <a:lnTo>
                      <a:pt x="78" y="327"/>
                    </a:lnTo>
                    <a:lnTo>
                      <a:pt x="78" y="332"/>
                    </a:lnTo>
                    <a:lnTo>
                      <a:pt x="83" y="332"/>
                    </a:lnTo>
                    <a:lnTo>
                      <a:pt x="87" y="342"/>
                    </a:lnTo>
                    <a:lnTo>
                      <a:pt x="92" y="351"/>
                    </a:lnTo>
                    <a:lnTo>
                      <a:pt x="97" y="361"/>
                    </a:lnTo>
                    <a:lnTo>
                      <a:pt x="97" y="366"/>
                    </a:lnTo>
                    <a:lnTo>
                      <a:pt x="102" y="366"/>
                    </a:lnTo>
                    <a:lnTo>
                      <a:pt x="107" y="371"/>
                    </a:lnTo>
                    <a:lnTo>
                      <a:pt x="112" y="376"/>
                    </a:lnTo>
                    <a:lnTo>
                      <a:pt x="121" y="376"/>
                    </a:lnTo>
                    <a:lnTo>
                      <a:pt x="131" y="381"/>
                    </a:lnTo>
                    <a:lnTo>
                      <a:pt x="141" y="381"/>
                    </a:lnTo>
                    <a:lnTo>
                      <a:pt x="146" y="385"/>
                    </a:lnTo>
                    <a:lnTo>
                      <a:pt x="151" y="390"/>
                    </a:lnTo>
                    <a:lnTo>
                      <a:pt x="151" y="395"/>
                    </a:lnTo>
                    <a:lnTo>
                      <a:pt x="160" y="395"/>
                    </a:lnTo>
                    <a:lnTo>
                      <a:pt x="165" y="405"/>
                    </a:lnTo>
                    <a:lnTo>
                      <a:pt x="170" y="405"/>
                    </a:lnTo>
                    <a:lnTo>
                      <a:pt x="175" y="400"/>
                    </a:lnTo>
                    <a:lnTo>
                      <a:pt x="180" y="405"/>
                    </a:lnTo>
                    <a:lnTo>
                      <a:pt x="180" y="410"/>
                    </a:lnTo>
                    <a:lnTo>
                      <a:pt x="185" y="415"/>
                    </a:lnTo>
                    <a:lnTo>
                      <a:pt x="189" y="419"/>
                    </a:lnTo>
                    <a:lnTo>
                      <a:pt x="194" y="419"/>
                    </a:lnTo>
                    <a:lnTo>
                      <a:pt x="194" y="424"/>
                    </a:lnTo>
                    <a:lnTo>
                      <a:pt x="199" y="424"/>
                    </a:lnTo>
                    <a:lnTo>
                      <a:pt x="204" y="429"/>
                    </a:lnTo>
                    <a:lnTo>
                      <a:pt x="209" y="439"/>
                    </a:lnTo>
                    <a:lnTo>
                      <a:pt x="209" y="444"/>
                    </a:lnTo>
                    <a:lnTo>
                      <a:pt x="214" y="444"/>
                    </a:lnTo>
                    <a:lnTo>
                      <a:pt x="219" y="449"/>
                    </a:lnTo>
                    <a:lnTo>
                      <a:pt x="224" y="449"/>
                    </a:lnTo>
                    <a:lnTo>
                      <a:pt x="224" y="454"/>
                    </a:lnTo>
                    <a:lnTo>
                      <a:pt x="233" y="454"/>
                    </a:lnTo>
                    <a:lnTo>
                      <a:pt x="233" y="454"/>
                    </a:lnTo>
                    <a:lnTo>
                      <a:pt x="238" y="454"/>
                    </a:lnTo>
                    <a:lnTo>
                      <a:pt x="243" y="444"/>
                    </a:lnTo>
                    <a:lnTo>
                      <a:pt x="248" y="444"/>
                    </a:lnTo>
                    <a:lnTo>
                      <a:pt x="248" y="449"/>
                    </a:lnTo>
                    <a:lnTo>
                      <a:pt x="253" y="449"/>
                    </a:lnTo>
                    <a:lnTo>
                      <a:pt x="253" y="463"/>
                    </a:lnTo>
                    <a:lnTo>
                      <a:pt x="258" y="468"/>
                    </a:lnTo>
                    <a:lnTo>
                      <a:pt x="258" y="473"/>
                    </a:lnTo>
                    <a:lnTo>
                      <a:pt x="287" y="473"/>
                    </a:lnTo>
                    <a:lnTo>
                      <a:pt x="287" y="468"/>
                    </a:lnTo>
                    <a:lnTo>
                      <a:pt x="292" y="463"/>
                    </a:lnTo>
                    <a:lnTo>
                      <a:pt x="292" y="468"/>
                    </a:lnTo>
                    <a:lnTo>
                      <a:pt x="296" y="468"/>
                    </a:lnTo>
                    <a:lnTo>
                      <a:pt x="296" y="463"/>
                    </a:lnTo>
                    <a:lnTo>
                      <a:pt x="306" y="463"/>
                    </a:lnTo>
                    <a:lnTo>
                      <a:pt x="306" y="468"/>
                    </a:lnTo>
                    <a:lnTo>
                      <a:pt x="301" y="468"/>
                    </a:lnTo>
                    <a:lnTo>
                      <a:pt x="296" y="473"/>
                    </a:lnTo>
                    <a:lnTo>
                      <a:pt x="292" y="473"/>
                    </a:lnTo>
                    <a:lnTo>
                      <a:pt x="292" y="483"/>
                    </a:lnTo>
                    <a:lnTo>
                      <a:pt x="282" y="483"/>
                    </a:lnTo>
                    <a:lnTo>
                      <a:pt x="277" y="492"/>
                    </a:lnTo>
                    <a:lnTo>
                      <a:pt x="272" y="492"/>
                    </a:lnTo>
                    <a:lnTo>
                      <a:pt x="272" y="497"/>
                    </a:lnTo>
                    <a:lnTo>
                      <a:pt x="277" y="497"/>
                    </a:lnTo>
                    <a:lnTo>
                      <a:pt x="282" y="494"/>
                    </a:lnTo>
                    <a:lnTo>
                      <a:pt x="282" y="488"/>
                    </a:lnTo>
                    <a:lnTo>
                      <a:pt x="287" y="492"/>
                    </a:lnTo>
                    <a:lnTo>
                      <a:pt x="292" y="492"/>
                    </a:lnTo>
                    <a:lnTo>
                      <a:pt x="296" y="502"/>
                    </a:lnTo>
                    <a:lnTo>
                      <a:pt x="296" y="507"/>
                    </a:lnTo>
                    <a:lnTo>
                      <a:pt x="301" y="512"/>
                    </a:lnTo>
                    <a:lnTo>
                      <a:pt x="296" y="517"/>
                    </a:lnTo>
                    <a:lnTo>
                      <a:pt x="287" y="517"/>
                    </a:lnTo>
                    <a:lnTo>
                      <a:pt x="287" y="512"/>
                    </a:lnTo>
                    <a:lnTo>
                      <a:pt x="282" y="517"/>
                    </a:lnTo>
                    <a:lnTo>
                      <a:pt x="282" y="522"/>
                    </a:lnTo>
                    <a:lnTo>
                      <a:pt x="287" y="526"/>
                    </a:lnTo>
                    <a:lnTo>
                      <a:pt x="292" y="531"/>
                    </a:lnTo>
                    <a:lnTo>
                      <a:pt x="292" y="526"/>
                    </a:lnTo>
                    <a:lnTo>
                      <a:pt x="292" y="526"/>
                    </a:lnTo>
                    <a:lnTo>
                      <a:pt x="292" y="522"/>
                    </a:lnTo>
                    <a:lnTo>
                      <a:pt x="297" y="522"/>
                    </a:lnTo>
                    <a:lnTo>
                      <a:pt x="301" y="517"/>
                    </a:lnTo>
                    <a:lnTo>
                      <a:pt x="301" y="531"/>
                    </a:lnTo>
                    <a:lnTo>
                      <a:pt x="306" y="531"/>
                    </a:lnTo>
                    <a:lnTo>
                      <a:pt x="306" y="536"/>
                    </a:lnTo>
                    <a:lnTo>
                      <a:pt x="301" y="536"/>
                    </a:lnTo>
                    <a:lnTo>
                      <a:pt x="301" y="560"/>
                    </a:lnTo>
                    <a:lnTo>
                      <a:pt x="311" y="560"/>
                    </a:lnTo>
                    <a:lnTo>
                      <a:pt x="316" y="565"/>
                    </a:lnTo>
                    <a:lnTo>
                      <a:pt x="316" y="575"/>
                    </a:lnTo>
                    <a:lnTo>
                      <a:pt x="321" y="580"/>
                    </a:lnTo>
                    <a:lnTo>
                      <a:pt x="326" y="578"/>
                    </a:lnTo>
                    <a:lnTo>
                      <a:pt x="321" y="565"/>
                    </a:lnTo>
                    <a:lnTo>
                      <a:pt x="326" y="565"/>
                    </a:lnTo>
                    <a:lnTo>
                      <a:pt x="330" y="560"/>
                    </a:lnTo>
                    <a:lnTo>
                      <a:pt x="335" y="565"/>
                    </a:lnTo>
                    <a:lnTo>
                      <a:pt x="340" y="565"/>
                    </a:lnTo>
                    <a:lnTo>
                      <a:pt x="340" y="570"/>
                    </a:lnTo>
                    <a:lnTo>
                      <a:pt x="345" y="575"/>
                    </a:lnTo>
                    <a:lnTo>
                      <a:pt x="345" y="565"/>
                    </a:lnTo>
                    <a:lnTo>
                      <a:pt x="340" y="560"/>
                    </a:lnTo>
                    <a:lnTo>
                      <a:pt x="340" y="551"/>
                    </a:lnTo>
                    <a:lnTo>
                      <a:pt x="345" y="551"/>
                    </a:lnTo>
                    <a:lnTo>
                      <a:pt x="350" y="556"/>
                    </a:lnTo>
                    <a:lnTo>
                      <a:pt x="355" y="551"/>
                    </a:lnTo>
                    <a:lnTo>
                      <a:pt x="360" y="551"/>
                    </a:lnTo>
                    <a:lnTo>
                      <a:pt x="364" y="556"/>
                    </a:lnTo>
                    <a:lnTo>
                      <a:pt x="364" y="551"/>
                    </a:lnTo>
                    <a:lnTo>
                      <a:pt x="374" y="551"/>
                    </a:lnTo>
                    <a:lnTo>
                      <a:pt x="374" y="560"/>
                    </a:lnTo>
                    <a:lnTo>
                      <a:pt x="384" y="560"/>
                    </a:lnTo>
                    <a:lnTo>
                      <a:pt x="394" y="536"/>
                    </a:lnTo>
                    <a:lnTo>
                      <a:pt x="403" y="536"/>
                    </a:lnTo>
                    <a:lnTo>
                      <a:pt x="408" y="541"/>
                    </a:lnTo>
                    <a:lnTo>
                      <a:pt x="408" y="556"/>
                    </a:lnTo>
                    <a:lnTo>
                      <a:pt x="413" y="560"/>
                    </a:lnTo>
                    <a:lnTo>
                      <a:pt x="413" y="565"/>
                    </a:lnTo>
                    <a:lnTo>
                      <a:pt x="423" y="575"/>
                    </a:lnTo>
                    <a:lnTo>
                      <a:pt x="434" y="581"/>
                    </a:lnTo>
                    <a:lnTo>
                      <a:pt x="442" y="590"/>
                    </a:lnTo>
                    <a:lnTo>
                      <a:pt x="447" y="594"/>
                    </a:lnTo>
                    <a:lnTo>
                      <a:pt x="447" y="604"/>
                    </a:lnTo>
                    <a:lnTo>
                      <a:pt x="452" y="614"/>
                    </a:lnTo>
                    <a:lnTo>
                      <a:pt x="452" y="638"/>
                    </a:lnTo>
                    <a:lnTo>
                      <a:pt x="457" y="648"/>
                    </a:lnTo>
                    <a:lnTo>
                      <a:pt x="457" y="653"/>
                    </a:lnTo>
                    <a:lnTo>
                      <a:pt x="462" y="658"/>
                    </a:lnTo>
                    <a:lnTo>
                      <a:pt x="471" y="663"/>
                    </a:lnTo>
                    <a:lnTo>
                      <a:pt x="471" y="667"/>
                    </a:lnTo>
                    <a:lnTo>
                      <a:pt x="476" y="672"/>
                    </a:lnTo>
                    <a:lnTo>
                      <a:pt x="476" y="682"/>
                    </a:lnTo>
                    <a:lnTo>
                      <a:pt x="481" y="687"/>
                    </a:lnTo>
                    <a:lnTo>
                      <a:pt x="481" y="697"/>
                    </a:lnTo>
                    <a:lnTo>
                      <a:pt x="486" y="701"/>
                    </a:lnTo>
                    <a:lnTo>
                      <a:pt x="491" y="706"/>
                    </a:lnTo>
                    <a:lnTo>
                      <a:pt x="496" y="716"/>
                    </a:lnTo>
                    <a:lnTo>
                      <a:pt x="505" y="716"/>
                    </a:lnTo>
                    <a:lnTo>
                      <a:pt x="510" y="721"/>
                    </a:lnTo>
                    <a:lnTo>
                      <a:pt x="515" y="726"/>
                    </a:lnTo>
                    <a:lnTo>
                      <a:pt x="520" y="731"/>
                    </a:lnTo>
                    <a:lnTo>
                      <a:pt x="520" y="755"/>
                    </a:lnTo>
                    <a:lnTo>
                      <a:pt x="515" y="765"/>
                    </a:lnTo>
                    <a:lnTo>
                      <a:pt x="515" y="794"/>
                    </a:lnTo>
                    <a:lnTo>
                      <a:pt x="525" y="794"/>
                    </a:lnTo>
                    <a:lnTo>
                      <a:pt x="535" y="789"/>
                    </a:lnTo>
                    <a:lnTo>
                      <a:pt x="539" y="794"/>
                    </a:lnTo>
                    <a:lnTo>
                      <a:pt x="539" y="799"/>
                    </a:lnTo>
                    <a:lnTo>
                      <a:pt x="549" y="799"/>
                    </a:lnTo>
                    <a:lnTo>
                      <a:pt x="554" y="804"/>
                    </a:lnTo>
                    <a:lnTo>
                      <a:pt x="559" y="808"/>
                    </a:lnTo>
                    <a:lnTo>
                      <a:pt x="558" y="816"/>
                    </a:lnTo>
                    <a:lnTo>
                      <a:pt x="564" y="818"/>
                    </a:lnTo>
                    <a:lnTo>
                      <a:pt x="564" y="847"/>
                    </a:lnTo>
                    <a:lnTo>
                      <a:pt x="569" y="852"/>
                    </a:lnTo>
                    <a:lnTo>
                      <a:pt x="573" y="862"/>
                    </a:lnTo>
                    <a:lnTo>
                      <a:pt x="578" y="872"/>
                    </a:lnTo>
                    <a:lnTo>
                      <a:pt x="559" y="892"/>
                    </a:lnTo>
                    <a:lnTo>
                      <a:pt x="556" y="898"/>
                    </a:lnTo>
                    <a:lnTo>
                      <a:pt x="554" y="901"/>
                    </a:lnTo>
                    <a:lnTo>
                      <a:pt x="559" y="915"/>
                    </a:lnTo>
                    <a:lnTo>
                      <a:pt x="569" y="940"/>
                    </a:lnTo>
                    <a:lnTo>
                      <a:pt x="583" y="944"/>
                    </a:lnTo>
                    <a:lnTo>
                      <a:pt x="583" y="949"/>
                    </a:lnTo>
                    <a:lnTo>
                      <a:pt x="588" y="935"/>
                    </a:lnTo>
                    <a:lnTo>
                      <a:pt x="588" y="925"/>
                    </a:lnTo>
                    <a:lnTo>
                      <a:pt x="593" y="915"/>
                    </a:lnTo>
                    <a:lnTo>
                      <a:pt x="593" y="906"/>
                    </a:lnTo>
                    <a:lnTo>
                      <a:pt x="598" y="891"/>
                    </a:lnTo>
                    <a:lnTo>
                      <a:pt x="603" y="881"/>
                    </a:lnTo>
                    <a:lnTo>
                      <a:pt x="608" y="876"/>
                    </a:lnTo>
                    <a:lnTo>
                      <a:pt x="608" y="872"/>
                    </a:lnTo>
                    <a:lnTo>
                      <a:pt x="612" y="862"/>
                    </a:lnTo>
                    <a:lnTo>
                      <a:pt x="612" y="857"/>
                    </a:lnTo>
                    <a:lnTo>
                      <a:pt x="622" y="842"/>
                    </a:lnTo>
                    <a:lnTo>
                      <a:pt x="622" y="838"/>
                    </a:lnTo>
                    <a:lnTo>
                      <a:pt x="627" y="833"/>
                    </a:lnTo>
                    <a:lnTo>
                      <a:pt x="632" y="823"/>
                    </a:lnTo>
                    <a:lnTo>
                      <a:pt x="637" y="818"/>
                    </a:lnTo>
                    <a:lnTo>
                      <a:pt x="646" y="808"/>
                    </a:lnTo>
                    <a:lnTo>
                      <a:pt x="646" y="804"/>
                    </a:lnTo>
                    <a:lnTo>
                      <a:pt x="651" y="799"/>
                    </a:lnTo>
                    <a:lnTo>
                      <a:pt x="651" y="784"/>
                    </a:lnTo>
                    <a:lnTo>
                      <a:pt x="656" y="784"/>
                    </a:lnTo>
                    <a:lnTo>
                      <a:pt x="661" y="779"/>
                    </a:lnTo>
                    <a:lnTo>
                      <a:pt x="666" y="779"/>
                    </a:lnTo>
                    <a:lnTo>
                      <a:pt x="671" y="774"/>
                    </a:lnTo>
                    <a:lnTo>
                      <a:pt x="695" y="774"/>
                    </a:lnTo>
                    <a:lnTo>
                      <a:pt x="695" y="779"/>
                    </a:lnTo>
                    <a:lnTo>
                      <a:pt x="705" y="784"/>
                    </a:lnTo>
                    <a:lnTo>
                      <a:pt x="710" y="784"/>
                    </a:lnTo>
                    <a:lnTo>
                      <a:pt x="719" y="789"/>
                    </a:lnTo>
                    <a:lnTo>
                      <a:pt x="719" y="794"/>
                    </a:lnTo>
                    <a:lnTo>
                      <a:pt x="739" y="799"/>
                    </a:lnTo>
                    <a:lnTo>
                      <a:pt x="758" y="799"/>
                    </a:lnTo>
                    <a:lnTo>
                      <a:pt x="776" y="787"/>
                    </a:lnTo>
                    <a:lnTo>
                      <a:pt x="817" y="713"/>
                    </a:lnTo>
                    <a:lnTo>
                      <a:pt x="803" y="679"/>
                    </a:lnTo>
                    <a:lnTo>
                      <a:pt x="790" y="643"/>
                    </a:lnTo>
                    <a:lnTo>
                      <a:pt x="790" y="610"/>
                    </a:lnTo>
                    <a:lnTo>
                      <a:pt x="813" y="595"/>
                    </a:lnTo>
                    <a:lnTo>
                      <a:pt x="807" y="561"/>
                    </a:lnTo>
                    <a:lnTo>
                      <a:pt x="833" y="561"/>
                    </a:lnTo>
                    <a:lnTo>
                      <a:pt x="872" y="554"/>
                    </a:lnTo>
                    <a:lnTo>
                      <a:pt x="877" y="521"/>
                    </a:lnTo>
                    <a:lnTo>
                      <a:pt x="872" y="487"/>
                    </a:lnTo>
                    <a:lnTo>
                      <a:pt x="857" y="467"/>
                    </a:lnTo>
                    <a:lnTo>
                      <a:pt x="877" y="430"/>
                    </a:lnTo>
                    <a:lnTo>
                      <a:pt x="891" y="386"/>
                    </a:lnTo>
                    <a:lnTo>
                      <a:pt x="920" y="361"/>
                    </a:lnTo>
                    <a:lnTo>
                      <a:pt x="927" y="331"/>
                    </a:lnTo>
                    <a:lnTo>
                      <a:pt x="893" y="315"/>
                    </a:lnTo>
                    <a:cubicBezTo>
                      <a:pt x="893" y="315"/>
                      <a:pt x="861" y="307"/>
                      <a:pt x="873" y="299"/>
                    </a:cubicBezTo>
                    <a:close/>
                  </a:path>
                </a:pathLst>
              </a:custGeom>
              <a:solidFill>
                <a:srgbClr val="E1F184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1AE219B1-E5A2-59FD-6389-6171BF73B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3701" y="5378090"/>
              <a:ext cx="475461" cy="967147"/>
            </a:xfrm>
            <a:custGeom>
              <a:avLst/>
              <a:gdLst>
                <a:gd name="T0" fmla="*/ 24 w 1682"/>
                <a:gd name="T1" fmla="*/ 2334 h 3413"/>
                <a:gd name="T2" fmla="*/ 131 w 1682"/>
                <a:gd name="T3" fmla="*/ 2241 h 3413"/>
                <a:gd name="T4" fmla="*/ 165 w 1682"/>
                <a:gd name="T5" fmla="*/ 2081 h 3413"/>
                <a:gd name="T6" fmla="*/ 544 w 1682"/>
                <a:gd name="T7" fmla="*/ 2013 h 3413"/>
                <a:gd name="T8" fmla="*/ 505 w 1682"/>
                <a:gd name="T9" fmla="*/ 1872 h 3413"/>
                <a:gd name="T10" fmla="*/ 549 w 1682"/>
                <a:gd name="T11" fmla="*/ 1760 h 3413"/>
                <a:gd name="T12" fmla="*/ 515 w 1682"/>
                <a:gd name="T13" fmla="*/ 1663 h 3413"/>
                <a:gd name="T14" fmla="*/ 525 w 1682"/>
                <a:gd name="T15" fmla="*/ 1517 h 3413"/>
                <a:gd name="T16" fmla="*/ 501 w 1682"/>
                <a:gd name="T17" fmla="*/ 1381 h 3413"/>
                <a:gd name="T18" fmla="*/ 608 w 1682"/>
                <a:gd name="T19" fmla="*/ 1002 h 3413"/>
                <a:gd name="T20" fmla="*/ 855 w 1682"/>
                <a:gd name="T21" fmla="*/ 963 h 3413"/>
                <a:gd name="T22" fmla="*/ 1196 w 1682"/>
                <a:gd name="T23" fmla="*/ 812 h 3413"/>
                <a:gd name="T24" fmla="*/ 1361 w 1682"/>
                <a:gd name="T25" fmla="*/ 511 h 3413"/>
                <a:gd name="T26" fmla="*/ 1205 w 1682"/>
                <a:gd name="T27" fmla="*/ 370 h 3413"/>
                <a:gd name="T28" fmla="*/ 1196 w 1682"/>
                <a:gd name="T29" fmla="*/ 166 h 3413"/>
                <a:gd name="T30" fmla="*/ 1443 w 1682"/>
                <a:gd name="T31" fmla="*/ 78 h 3413"/>
                <a:gd name="T32" fmla="*/ 1643 w 1682"/>
                <a:gd name="T33" fmla="*/ 316 h 3413"/>
                <a:gd name="T34" fmla="*/ 1643 w 1682"/>
                <a:gd name="T35" fmla="*/ 588 h 3413"/>
                <a:gd name="T36" fmla="*/ 1653 w 1682"/>
                <a:gd name="T37" fmla="*/ 817 h 3413"/>
                <a:gd name="T38" fmla="*/ 1648 w 1682"/>
                <a:gd name="T39" fmla="*/ 1089 h 3413"/>
                <a:gd name="T40" fmla="*/ 1594 w 1682"/>
                <a:gd name="T41" fmla="*/ 1322 h 3413"/>
                <a:gd name="T42" fmla="*/ 1521 w 1682"/>
                <a:gd name="T43" fmla="*/ 1595 h 3413"/>
                <a:gd name="T44" fmla="*/ 1502 w 1682"/>
                <a:gd name="T45" fmla="*/ 1711 h 3413"/>
                <a:gd name="T46" fmla="*/ 1478 w 1682"/>
                <a:gd name="T47" fmla="*/ 1867 h 3413"/>
                <a:gd name="T48" fmla="*/ 1429 w 1682"/>
                <a:gd name="T49" fmla="*/ 2018 h 3413"/>
                <a:gd name="T50" fmla="*/ 1434 w 1682"/>
                <a:gd name="T51" fmla="*/ 2134 h 3413"/>
                <a:gd name="T52" fmla="*/ 1419 w 1682"/>
                <a:gd name="T53" fmla="*/ 2251 h 3413"/>
                <a:gd name="T54" fmla="*/ 1410 w 1682"/>
                <a:gd name="T55" fmla="*/ 2290 h 3413"/>
                <a:gd name="T56" fmla="*/ 1332 w 1682"/>
                <a:gd name="T57" fmla="*/ 2484 h 3413"/>
                <a:gd name="T58" fmla="*/ 1244 w 1682"/>
                <a:gd name="T59" fmla="*/ 2620 h 3413"/>
                <a:gd name="T60" fmla="*/ 1157 w 1682"/>
                <a:gd name="T61" fmla="*/ 2766 h 3413"/>
                <a:gd name="T62" fmla="*/ 1103 w 1682"/>
                <a:gd name="T63" fmla="*/ 2820 h 3413"/>
                <a:gd name="T64" fmla="*/ 1016 w 1682"/>
                <a:gd name="T65" fmla="*/ 2897 h 3413"/>
                <a:gd name="T66" fmla="*/ 957 w 1682"/>
                <a:gd name="T67" fmla="*/ 2917 h 3413"/>
                <a:gd name="T68" fmla="*/ 909 w 1682"/>
                <a:gd name="T69" fmla="*/ 2956 h 3413"/>
                <a:gd name="T70" fmla="*/ 821 w 1682"/>
                <a:gd name="T71" fmla="*/ 2946 h 3413"/>
                <a:gd name="T72" fmla="*/ 748 w 1682"/>
                <a:gd name="T73" fmla="*/ 2936 h 3413"/>
                <a:gd name="T74" fmla="*/ 739 w 1682"/>
                <a:gd name="T75" fmla="*/ 2956 h 3413"/>
                <a:gd name="T76" fmla="*/ 690 w 1682"/>
                <a:gd name="T77" fmla="*/ 2868 h 3413"/>
                <a:gd name="T78" fmla="*/ 646 w 1682"/>
                <a:gd name="T79" fmla="*/ 2810 h 3413"/>
                <a:gd name="T80" fmla="*/ 593 w 1682"/>
                <a:gd name="T81" fmla="*/ 2941 h 3413"/>
                <a:gd name="T82" fmla="*/ 569 w 1682"/>
                <a:gd name="T83" fmla="*/ 3004 h 3413"/>
                <a:gd name="T84" fmla="*/ 583 w 1682"/>
                <a:gd name="T85" fmla="*/ 2975 h 3413"/>
                <a:gd name="T86" fmla="*/ 573 w 1682"/>
                <a:gd name="T87" fmla="*/ 2829 h 3413"/>
                <a:gd name="T88" fmla="*/ 501 w 1682"/>
                <a:gd name="T89" fmla="*/ 2863 h 3413"/>
                <a:gd name="T90" fmla="*/ 486 w 1682"/>
                <a:gd name="T91" fmla="*/ 2951 h 3413"/>
                <a:gd name="T92" fmla="*/ 471 w 1682"/>
                <a:gd name="T93" fmla="*/ 3058 h 3413"/>
                <a:gd name="T94" fmla="*/ 462 w 1682"/>
                <a:gd name="T95" fmla="*/ 3121 h 3413"/>
                <a:gd name="T96" fmla="*/ 457 w 1682"/>
                <a:gd name="T97" fmla="*/ 3243 h 3413"/>
                <a:gd name="T98" fmla="*/ 394 w 1682"/>
                <a:gd name="T99" fmla="*/ 3228 h 3413"/>
                <a:gd name="T100" fmla="*/ 340 w 1682"/>
                <a:gd name="T101" fmla="*/ 3247 h 3413"/>
                <a:gd name="T102" fmla="*/ 316 w 1682"/>
                <a:gd name="T103" fmla="*/ 3291 h 3413"/>
                <a:gd name="T104" fmla="*/ 374 w 1682"/>
                <a:gd name="T105" fmla="*/ 3320 h 3413"/>
                <a:gd name="T106" fmla="*/ 292 w 1682"/>
                <a:gd name="T107" fmla="*/ 3340 h 3413"/>
                <a:gd name="T108" fmla="*/ 228 w 1682"/>
                <a:gd name="T109" fmla="*/ 3233 h 3413"/>
                <a:gd name="T110" fmla="*/ 379 w 1682"/>
                <a:gd name="T111" fmla="*/ 3102 h 3413"/>
                <a:gd name="T112" fmla="*/ 340 w 1682"/>
                <a:gd name="T113" fmla="*/ 2893 h 3413"/>
                <a:gd name="T114" fmla="*/ 253 w 1682"/>
                <a:gd name="T115" fmla="*/ 2756 h 3413"/>
                <a:gd name="T116" fmla="*/ 481 w 1682"/>
                <a:gd name="T117" fmla="*/ 3072 h 3413"/>
                <a:gd name="T118" fmla="*/ 525 w 1682"/>
                <a:gd name="T119" fmla="*/ 3160 h 3413"/>
                <a:gd name="T120" fmla="*/ 544 w 1682"/>
                <a:gd name="T121" fmla="*/ 3004 h 3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82" h="3413">
                  <a:moveTo>
                    <a:pt x="192" y="2582"/>
                  </a:moveTo>
                  <a:lnTo>
                    <a:pt x="175" y="2562"/>
                  </a:lnTo>
                  <a:lnTo>
                    <a:pt x="175" y="2557"/>
                  </a:lnTo>
                  <a:lnTo>
                    <a:pt x="170" y="2552"/>
                  </a:lnTo>
                  <a:lnTo>
                    <a:pt x="171" y="2552"/>
                  </a:lnTo>
                  <a:lnTo>
                    <a:pt x="141" y="2513"/>
                  </a:lnTo>
                  <a:lnTo>
                    <a:pt x="68" y="2416"/>
                  </a:lnTo>
                  <a:lnTo>
                    <a:pt x="63" y="2416"/>
                  </a:lnTo>
                  <a:lnTo>
                    <a:pt x="58" y="2411"/>
                  </a:lnTo>
                  <a:lnTo>
                    <a:pt x="53" y="2406"/>
                  </a:lnTo>
                  <a:lnTo>
                    <a:pt x="49" y="2402"/>
                  </a:lnTo>
                  <a:lnTo>
                    <a:pt x="34" y="2397"/>
                  </a:lnTo>
                  <a:lnTo>
                    <a:pt x="24" y="2392"/>
                  </a:lnTo>
                  <a:lnTo>
                    <a:pt x="19" y="2387"/>
                  </a:lnTo>
                  <a:lnTo>
                    <a:pt x="19" y="2382"/>
                  </a:lnTo>
                  <a:lnTo>
                    <a:pt x="10" y="2382"/>
                  </a:lnTo>
                  <a:lnTo>
                    <a:pt x="10" y="2387"/>
                  </a:lnTo>
                  <a:lnTo>
                    <a:pt x="0" y="2382"/>
                  </a:lnTo>
                  <a:lnTo>
                    <a:pt x="0" y="2372"/>
                  </a:lnTo>
                  <a:lnTo>
                    <a:pt x="5" y="2368"/>
                  </a:lnTo>
                  <a:lnTo>
                    <a:pt x="10" y="2363"/>
                  </a:lnTo>
                  <a:lnTo>
                    <a:pt x="10" y="2358"/>
                  </a:lnTo>
                  <a:lnTo>
                    <a:pt x="14" y="2358"/>
                  </a:lnTo>
                  <a:lnTo>
                    <a:pt x="14" y="2353"/>
                  </a:lnTo>
                  <a:lnTo>
                    <a:pt x="24" y="2353"/>
                  </a:lnTo>
                  <a:lnTo>
                    <a:pt x="29" y="2343"/>
                  </a:lnTo>
                  <a:lnTo>
                    <a:pt x="29" y="2334"/>
                  </a:lnTo>
                  <a:lnTo>
                    <a:pt x="24" y="2334"/>
                  </a:lnTo>
                  <a:lnTo>
                    <a:pt x="24" y="2324"/>
                  </a:lnTo>
                  <a:lnTo>
                    <a:pt x="29" y="2324"/>
                  </a:lnTo>
                  <a:lnTo>
                    <a:pt x="34" y="2319"/>
                  </a:lnTo>
                  <a:lnTo>
                    <a:pt x="34" y="2314"/>
                  </a:lnTo>
                  <a:lnTo>
                    <a:pt x="39" y="2314"/>
                  </a:lnTo>
                  <a:lnTo>
                    <a:pt x="44" y="2319"/>
                  </a:lnTo>
                  <a:lnTo>
                    <a:pt x="49" y="2314"/>
                  </a:lnTo>
                  <a:lnTo>
                    <a:pt x="53" y="2314"/>
                  </a:lnTo>
                  <a:lnTo>
                    <a:pt x="58" y="2319"/>
                  </a:lnTo>
                  <a:lnTo>
                    <a:pt x="63" y="2314"/>
                  </a:lnTo>
                  <a:lnTo>
                    <a:pt x="68" y="2314"/>
                  </a:lnTo>
                  <a:lnTo>
                    <a:pt x="68" y="2304"/>
                  </a:lnTo>
                  <a:lnTo>
                    <a:pt x="78" y="2304"/>
                  </a:lnTo>
                  <a:lnTo>
                    <a:pt x="78" y="2290"/>
                  </a:lnTo>
                  <a:lnTo>
                    <a:pt x="82" y="2285"/>
                  </a:lnTo>
                  <a:lnTo>
                    <a:pt x="82" y="2275"/>
                  </a:lnTo>
                  <a:lnTo>
                    <a:pt x="87" y="2275"/>
                  </a:lnTo>
                  <a:lnTo>
                    <a:pt x="92" y="2270"/>
                  </a:lnTo>
                  <a:lnTo>
                    <a:pt x="112" y="2270"/>
                  </a:lnTo>
                  <a:lnTo>
                    <a:pt x="117" y="2266"/>
                  </a:lnTo>
                  <a:lnTo>
                    <a:pt x="126" y="2266"/>
                  </a:lnTo>
                  <a:lnTo>
                    <a:pt x="126" y="2261"/>
                  </a:lnTo>
                  <a:lnTo>
                    <a:pt x="131" y="2261"/>
                  </a:lnTo>
                  <a:lnTo>
                    <a:pt x="126" y="2256"/>
                  </a:lnTo>
                  <a:lnTo>
                    <a:pt x="121" y="2256"/>
                  </a:lnTo>
                  <a:lnTo>
                    <a:pt x="121" y="2246"/>
                  </a:lnTo>
                  <a:lnTo>
                    <a:pt x="126" y="2246"/>
                  </a:lnTo>
                  <a:lnTo>
                    <a:pt x="131" y="2241"/>
                  </a:lnTo>
                  <a:lnTo>
                    <a:pt x="136" y="2232"/>
                  </a:lnTo>
                  <a:lnTo>
                    <a:pt x="136" y="2227"/>
                  </a:lnTo>
                  <a:lnTo>
                    <a:pt x="141" y="2227"/>
                  </a:lnTo>
                  <a:lnTo>
                    <a:pt x="136" y="2222"/>
                  </a:lnTo>
                  <a:lnTo>
                    <a:pt x="136" y="2217"/>
                  </a:lnTo>
                  <a:lnTo>
                    <a:pt x="141" y="2217"/>
                  </a:lnTo>
                  <a:lnTo>
                    <a:pt x="141" y="2212"/>
                  </a:lnTo>
                  <a:lnTo>
                    <a:pt x="146" y="2212"/>
                  </a:lnTo>
                  <a:lnTo>
                    <a:pt x="146" y="2197"/>
                  </a:lnTo>
                  <a:lnTo>
                    <a:pt x="150" y="2193"/>
                  </a:lnTo>
                  <a:lnTo>
                    <a:pt x="155" y="2178"/>
                  </a:lnTo>
                  <a:lnTo>
                    <a:pt x="155" y="2173"/>
                  </a:lnTo>
                  <a:lnTo>
                    <a:pt x="150" y="2168"/>
                  </a:lnTo>
                  <a:lnTo>
                    <a:pt x="146" y="2173"/>
                  </a:lnTo>
                  <a:lnTo>
                    <a:pt x="141" y="2173"/>
                  </a:lnTo>
                  <a:lnTo>
                    <a:pt x="141" y="2163"/>
                  </a:lnTo>
                  <a:lnTo>
                    <a:pt x="136" y="2163"/>
                  </a:lnTo>
                  <a:lnTo>
                    <a:pt x="136" y="2139"/>
                  </a:lnTo>
                  <a:lnTo>
                    <a:pt x="141" y="2134"/>
                  </a:lnTo>
                  <a:lnTo>
                    <a:pt x="160" y="2134"/>
                  </a:lnTo>
                  <a:lnTo>
                    <a:pt x="165" y="2129"/>
                  </a:lnTo>
                  <a:lnTo>
                    <a:pt x="160" y="2125"/>
                  </a:lnTo>
                  <a:lnTo>
                    <a:pt x="160" y="2100"/>
                  </a:lnTo>
                  <a:lnTo>
                    <a:pt x="165" y="2095"/>
                  </a:lnTo>
                  <a:lnTo>
                    <a:pt x="165" y="2091"/>
                  </a:lnTo>
                  <a:lnTo>
                    <a:pt x="160" y="2091"/>
                  </a:lnTo>
                  <a:lnTo>
                    <a:pt x="160" y="2086"/>
                  </a:lnTo>
                  <a:lnTo>
                    <a:pt x="165" y="2081"/>
                  </a:lnTo>
                  <a:lnTo>
                    <a:pt x="170" y="2071"/>
                  </a:lnTo>
                  <a:lnTo>
                    <a:pt x="175" y="2066"/>
                  </a:lnTo>
                  <a:lnTo>
                    <a:pt x="180" y="2066"/>
                  </a:lnTo>
                  <a:lnTo>
                    <a:pt x="185" y="2071"/>
                  </a:lnTo>
                  <a:lnTo>
                    <a:pt x="189" y="2081"/>
                  </a:lnTo>
                  <a:lnTo>
                    <a:pt x="194" y="2086"/>
                  </a:lnTo>
                  <a:lnTo>
                    <a:pt x="219" y="2086"/>
                  </a:lnTo>
                  <a:lnTo>
                    <a:pt x="219" y="2091"/>
                  </a:lnTo>
                  <a:lnTo>
                    <a:pt x="223" y="2086"/>
                  </a:lnTo>
                  <a:lnTo>
                    <a:pt x="219" y="2091"/>
                  </a:lnTo>
                  <a:lnTo>
                    <a:pt x="413" y="2067"/>
                  </a:lnTo>
                  <a:lnTo>
                    <a:pt x="413" y="2066"/>
                  </a:lnTo>
                  <a:lnTo>
                    <a:pt x="486" y="2057"/>
                  </a:lnTo>
                  <a:lnTo>
                    <a:pt x="501" y="2057"/>
                  </a:lnTo>
                  <a:lnTo>
                    <a:pt x="505" y="2061"/>
                  </a:lnTo>
                  <a:lnTo>
                    <a:pt x="510" y="2057"/>
                  </a:lnTo>
                  <a:lnTo>
                    <a:pt x="520" y="2057"/>
                  </a:lnTo>
                  <a:lnTo>
                    <a:pt x="520" y="2061"/>
                  </a:lnTo>
                  <a:lnTo>
                    <a:pt x="525" y="2057"/>
                  </a:lnTo>
                  <a:lnTo>
                    <a:pt x="525" y="2052"/>
                  </a:lnTo>
                  <a:lnTo>
                    <a:pt x="530" y="2057"/>
                  </a:lnTo>
                  <a:lnTo>
                    <a:pt x="530" y="2042"/>
                  </a:lnTo>
                  <a:lnTo>
                    <a:pt x="530" y="2047"/>
                  </a:lnTo>
                  <a:lnTo>
                    <a:pt x="535" y="2042"/>
                  </a:lnTo>
                  <a:lnTo>
                    <a:pt x="535" y="2037"/>
                  </a:lnTo>
                  <a:lnTo>
                    <a:pt x="539" y="2032"/>
                  </a:lnTo>
                  <a:lnTo>
                    <a:pt x="539" y="2013"/>
                  </a:lnTo>
                  <a:lnTo>
                    <a:pt x="544" y="2013"/>
                  </a:lnTo>
                  <a:lnTo>
                    <a:pt x="544" y="2003"/>
                  </a:lnTo>
                  <a:lnTo>
                    <a:pt x="549" y="1998"/>
                  </a:lnTo>
                  <a:lnTo>
                    <a:pt x="554" y="1993"/>
                  </a:lnTo>
                  <a:lnTo>
                    <a:pt x="554" y="1988"/>
                  </a:lnTo>
                  <a:lnTo>
                    <a:pt x="549" y="1988"/>
                  </a:lnTo>
                  <a:lnTo>
                    <a:pt x="549" y="1984"/>
                  </a:lnTo>
                  <a:lnTo>
                    <a:pt x="544" y="1984"/>
                  </a:lnTo>
                  <a:lnTo>
                    <a:pt x="544" y="1974"/>
                  </a:lnTo>
                  <a:lnTo>
                    <a:pt x="539" y="1969"/>
                  </a:lnTo>
                  <a:lnTo>
                    <a:pt x="535" y="1969"/>
                  </a:lnTo>
                  <a:lnTo>
                    <a:pt x="535" y="1964"/>
                  </a:lnTo>
                  <a:lnTo>
                    <a:pt x="530" y="1959"/>
                  </a:lnTo>
                  <a:lnTo>
                    <a:pt x="525" y="1954"/>
                  </a:lnTo>
                  <a:lnTo>
                    <a:pt x="520" y="1959"/>
                  </a:lnTo>
                  <a:lnTo>
                    <a:pt x="520" y="1950"/>
                  </a:lnTo>
                  <a:lnTo>
                    <a:pt x="515" y="1945"/>
                  </a:lnTo>
                  <a:lnTo>
                    <a:pt x="515" y="1916"/>
                  </a:lnTo>
                  <a:lnTo>
                    <a:pt x="510" y="1916"/>
                  </a:lnTo>
                  <a:lnTo>
                    <a:pt x="510" y="1901"/>
                  </a:lnTo>
                  <a:lnTo>
                    <a:pt x="505" y="1896"/>
                  </a:lnTo>
                  <a:lnTo>
                    <a:pt x="510" y="1891"/>
                  </a:lnTo>
                  <a:lnTo>
                    <a:pt x="505" y="1891"/>
                  </a:lnTo>
                  <a:lnTo>
                    <a:pt x="505" y="1882"/>
                  </a:lnTo>
                  <a:lnTo>
                    <a:pt x="501" y="1882"/>
                  </a:lnTo>
                  <a:lnTo>
                    <a:pt x="501" y="1877"/>
                  </a:lnTo>
                  <a:lnTo>
                    <a:pt x="505" y="1877"/>
                  </a:lnTo>
                  <a:lnTo>
                    <a:pt x="501" y="1872"/>
                  </a:lnTo>
                  <a:lnTo>
                    <a:pt x="505" y="1872"/>
                  </a:lnTo>
                  <a:lnTo>
                    <a:pt x="505" y="1867"/>
                  </a:lnTo>
                  <a:lnTo>
                    <a:pt x="501" y="1862"/>
                  </a:lnTo>
                  <a:lnTo>
                    <a:pt x="501" y="1857"/>
                  </a:lnTo>
                  <a:lnTo>
                    <a:pt x="505" y="1852"/>
                  </a:lnTo>
                  <a:lnTo>
                    <a:pt x="505" y="1833"/>
                  </a:lnTo>
                  <a:lnTo>
                    <a:pt x="510" y="1833"/>
                  </a:lnTo>
                  <a:lnTo>
                    <a:pt x="510" y="1828"/>
                  </a:lnTo>
                  <a:lnTo>
                    <a:pt x="515" y="1828"/>
                  </a:lnTo>
                  <a:lnTo>
                    <a:pt x="515" y="1823"/>
                  </a:lnTo>
                  <a:lnTo>
                    <a:pt x="525" y="1823"/>
                  </a:lnTo>
                  <a:lnTo>
                    <a:pt x="525" y="1828"/>
                  </a:lnTo>
                  <a:lnTo>
                    <a:pt x="530" y="1823"/>
                  </a:lnTo>
                  <a:lnTo>
                    <a:pt x="530" y="1828"/>
                  </a:lnTo>
                  <a:lnTo>
                    <a:pt x="539" y="1828"/>
                  </a:lnTo>
                  <a:lnTo>
                    <a:pt x="535" y="1823"/>
                  </a:lnTo>
                  <a:lnTo>
                    <a:pt x="535" y="1813"/>
                  </a:lnTo>
                  <a:lnTo>
                    <a:pt x="535" y="1813"/>
                  </a:lnTo>
                  <a:lnTo>
                    <a:pt x="535" y="1794"/>
                  </a:lnTo>
                  <a:lnTo>
                    <a:pt x="539" y="1794"/>
                  </a:lnTo>
                  <a:lnTo>
                    <a:pt x="539" y="1789"/>
                  </a:lnTo>
                  <a:lnTo>
                    <a:pt x="549" y="1789"/>
                  </a:lnTo>
                  <a:lnTo>
                    <a:pt x="549" y="1784"/>
                  </a:lnTo>
                  <a:lnTo>
                    <a:pt x="544" y="1779"/>
                  </a:lnTo>
                  <a:lnTo>
                    <a:pt x="544" y="1775"/>
                  </a:lnTo>
                  <a:lnTo>
                    <a:pt x="539" y="1770"/>
                  </a:lnTo>
                  <a:lnTo>
                    <a:pt x="544" y="1770"/>
                  </a:lnTo>
                  <a:lnTo>
                    <a:pt x="544" y="1760"/>
                  </a:lnTo>
                  <a:lnTo>
                    <a:pt x="549" y="1760"/>
                  </a:lnTo>
                  <a:lnTo>
                    <a:pt x="554" y="1765"/>
                  </a:lnTo>
                  <a:lnTo>
                    <a:pt x="554" y="1760"/>
                  </a:lnTo>
                  <a:lnTo>
                    <a:pt x="549" y="1755"/>
                  </a:lnTo>
                  <a:lnTo>
                    <a:pt x="544" y="1755"/>
                  </a:lnTo>
                  <a:lnTo>
                    <a:pt x="544" y="1745"/>
                  </a:lnTo>
                  <a:lnTo>
                    <a:pt x="549" y="1745"/>
                  </a:lnTo>
                  <a:lnTo>
                    <a:pt x="549" y="1736"/>
                  </a:lnTo>
                  <a:lnTo>
                    <a:pt x="544" y="1731"/>
                  </a:lnTo>
                  <a:lnTo>
                    <a:pt x="535" y="1731"/>
                  </a:lnTo>
                  <a:lnTo>
                    <a:pt x="535" y="1736"/>
                  </a:lnTo>
                  <a:lnTo>
                    <a:pt x="530" y="1736"/>
                  </a:lnTo>
                  <a:lnTo>
                    <a:pt x="530" y="1716"/>
                  </a:lnTo>
                  <a:lnTo>
                    <a:pt x="535" y="1716"/>
                  </a:lnTo>
                  <a:lnTo>
                    <a:pt x="535" y="1711"/>
                  </a:lnTo>
                  <a:lnTo>
                    <a:pt x="530" y="1707"/>
                  </a:lnTo>
                  <a:lnTo>
                    <a:pt x="530" y="1702"/>
                  </a:lnTo>
                  <a:lnTo>
                    <a:pt x="525" y="1697"/>
                  </a:lnTo>
                  <a:lnTo>
                    <a:pt x="535" y="1697"/>
                  </a:lnTo>
                  <a:lnTo>
                    <a:pt x="535" y="1692"/>
                  </a:lnTo>
                  <a:lnTo>
                    <a:pt x="530" y="1687"/>
                  </a:lnTo>
                  <a:lnTo>
                    <a:pt x="525" y="1692"/>
                  </a:lnTo>
                  <a:lnTo>
                    <a:pt x="520" y="1692"/>
                  </a:lnTo>
                  <a:lnTo>
                    <a:pt x="520" y="1682"/>
                  </a:lnTo>
                  <a:lnTo>
                    <a:pt x="515" y="1682"/>
                  </a:lnTo>
                  <a:lnTo>
                    <a:pt x="515" y="1677"/>
                  </a:lnTo>
                  <a:lnTo>
                    <a:pt x="520" y="1672"/>
                  </a:lnTo>
                  <a:lnTo>
                    <a:pt x="515" y="1668"/>
                  </a:lnTo>
                  <a:lnTo>
                    <a:pt x="515" y="1663"/>
                  </a:lnTo>
                  <a:lnTo>
                    <a:pt x="520" y="1663"/>
                  </a:lnTo>
                  <a:lnTo>
                    <a:pt x="520" y="1653"/>
                  </a:lnTo>
                  <a:lnTo>
                    <a:pt x="515" y="1653"/>
                  </a:lnTo>
                  <a:lnTo>
                    <a:pt x="520" y="1648"/>
                  </a:lnTo>
                  <a:lnTo>
                    <a:pt x="525" y="1643"/>
                  </a:lnTo>
                  <a:lnTo>
                    <a:pt x="530" y="1648"/>
                  </a:lnTo>
                  <a:lnTo>
                    <a:pt x="539" y="1648"/>
                  </a:lnTo>
                  <a:lnTo>
                    <a:pt x="544" y="1643"/>
                  </a:lnTo>
                  <a:lnTo>
                    <a:pt x="539" y="1638"/>
                  </a:lnTo>
                  <a:lnTo>
                    <a:pt x="544" y="1634"/>
                  </a:lnTo>
                  <a:lnTo>
                    <a:pt x="544" y="1629"/>
                  </a:lnTo>
                  <a:lnTo>
                    <a:pt x="539" y="1629"/>
                  </a:lnTo>
                  <a:lnTo>
                    <a:pt x="535" y="1624"/>
                  </a:lnTo>
                  <a:lnTo>
                    <a:pt x="535" y="1619"/>
                  </a:lnTo>
                  <a:lnTo>
                    <a:pt x="539" y="1614"/>
                  </a:lnTo>
                  <a:lnTo>
                    <a:pt x="544" y="1609"/>
                  </a:lnTo>
                  <a:lnTo>
                    <a:pt x="549" y="1595"/>
                  </a:lnTo>
                  <a:lnTo>
                    <a:pt x="544" y="1590"/>
                  </a:lnTo>
                  <a:lnTo>
                    <a:pt x="544" y="1580"/>
                  </a:lnTo>
                  <a:lnTo>
                    <a:pt x="549" y="1566"/>
                  </a:lnTo>
                  <a:lnTo>
                    <a:pt x="549" y="1551"/>
                  </a:lnTo>
                  <a:lnTo>
                    <a:pt x="544" y="1546"/>
                  </a:lnTo>
                  <a:lnTo>
                    <a:pt x="539" y="1546"/>
                  </a:lnTo>
                  <a:lnTo>
                    <a:pt x="535" y="1541"/>
                  </a:lnTo>
                  <a:lnTo>
                    <a:pt x="530" y="1541"/>
                  </a:lnTo>
                  <a:lnTo>
                    <a:pt x="520" y="1532"/>
                  </a:lnTo>
                  <a:lnTo>
                    <a:pt x="520" y="1522"/>
                  </a:lnTo>
                  <a:lnTo>
                    <a:pt x="525" y="1517"/>
                  </a:lnTo>
                  <a:lnTo>
                    <a:pt x="530" y="1512"/>
                  </a:lnTo>
                  <a:lnTo>
                    <a:pt x="535" y="1507"/>
                  </a:lnTo>
                  <a:lnTo>
                    <a:pt x="535" y="1483"/>
                  </a:lnTo>
                  <a:lnTo>
                    <a:pt x="539" y="1478"/>
                  </a:lnTo>
                  <a:lnTo>
                    <a:pt x="544" y="1483"/>
                  </a:lnTo>
                  <a:lnTo>
                    <a:pt x="549" y="1488"/>
                  </a:lnTo>
                  <a:lnTo>
                    <a:pt x="549" y="1478"/>
                  </a:lnTo>
                  <a:lnTo>
                    <a:pt x="554" y="1473"/>
                  </a:lnTo>
                  <a:lnTo>
                    <a:pt x="554" y="1468"/>
                  </a:lnTo>
                  <a:lnTo>
                    <a:pt x="544" y="1468"/>
                  </a:lnTo>
                  <a:lnTo>
                    <a:pt x="549" y="1463"/>
                  </a:lnTo>
                  <a:lnTo>
                    <a:pt x="554" y="1459"/>
                  </a:lnTo>
                  <a:lnTo>
                    <a:pt x="554" y="1449"/>
                  </a:lnTo>
                  <a:lnTo>
                    <a:pt x="544" y="1444"/>
                  </a:lnTo>
                  <a:lnTo>
                    <a:pt x="544" y="1434"/>
                  </a:lnTo>
                  <a:lnTo>
                    <a:pt x="549" y="1429"/>
                  </a:lnTo>
                  <a:lnTo>
                    <a:pt x="544" y="1429"/>
                  </a:lnTo>
                  <a:lnTo>
                    <a:pt x="539" y="1434"/>
                  </a:lnTo>
                  <a:lnTo>
                    <a:pt x="535" y="1429"/>
                  </a:lnTo>
                  <a:lnTo>
                    <a:pt x="530" y="1429"/>
                  </a:lnTo>
                  <a:lnTo>
                    <a:pt x="530" y="1420"/>
                  </a:lnTo>
                  <a:lnTo>
                    <a:pt x="539" y="1415"/>
                  </a:lnTo>
                  <a:lnTo>
                    <a:pt x="544" y="1410"/>
                  </a:lnTo>
                  <a:lnTo>
                    <a:pt x="544" y="1405"/>
                  </a:lnTo>
                  <a:lnTo>
                    <a:pt x="539" y="1400"/>
                  </a:lnTo>
                  <a:lnTo>
                    <a:pt x="530" y="1386"/>
                  </a:lnTo>
                  <a:lnTo>
                    <a:pt x="505" y="1386"/>
                  </a:lnTo>
                  <a:lnTo>
                    <a:pt x="501" y="1381"/>
                  </a:lnTo>
                  <a:lnTo>
                    <a:pt x="501" y="1371"/>
                  </a:lnTo>
                  <a:lnTo>
                    <a:pt x="505" y="1352"/>
                  </a:lnTo>
                  <a:lnTo>
                    <a:pt x="501" y="1347"/>
                  </a:lnTo>
                  <a:lnTo>
                    <a:pt x="501" y="1318"/>
                  </a:lnTo>
                  <a:lnTo>
                    <a:pt x="505" y="1308"/>
                  </a:lnTo>
                  <a:lnTo>
                    <a:pt x="510" y="1298"/>
                  </a:lnTo>
                  <a:lnTo>
                    <a:pt x="510" y="1293"/>
                  </a:lnTo>
                  <a:lnTo>
                    <a:pt x="535" y="1284"/>
                  </a:lnTo>
                  <a:lnTo>
                    <a:pt x="544" y="1269"/>
                  </a:lnTo>
                  <a:lnTo>
                    <a:pt x="549" y="1254"/>
                  </a:lnTo>
                  <a:lnTo>
                    <a:pt x="569" y="1235"/>
                  </a:lnTo>
                  <a:lnTo>
                    <a:pt x="593" y="1220"/>
                  </a:lnTo>
                  <a:lnTo>
                    <a:pt x="608" y="1211"/>
                  </a:lnTo>
                  <a:lnTo>
                    <a:pt x="617" y="1196"/>
                  </a:lnTo>
                  <a:lnTo>
                    <a:pt x="622" y="1182"/>
                  </a:lnTo>
                  <a:lnTo>
                    <a:pt x="617" y="1162"/>
                  </a:lnTo>
                  <a:lnTo>
                    <a:pt x="603" y="1148"/>
                  </a:lnTo>
                  <a:lnTo>
                    <a:pt x="593" y="1123"/>
                  </a:lnTo>
                  <a:lnTo>
                    <a:pt x="573" y="1109"/>
                  </a:lnTo>
                  <a:lnTo>
                    <a:pt x="564" y="1089"/>
                  </a:lnTo>
                  <a:lnTo>
                    <a:pt x="578" y="1084"/>
                  </a:lnTo>
                  <a:lnTo>
                    <a:pt x="598" y="1089"/>
                  </a:lnTo>
                  <a:lnTo>
                    <a:pt x="608" y="1084"/>
                  </a:lnTo>
                  <a:lnTo>
                    <a:pt x="598" y="1060"/>
                  </a:lnTo>
                  <a:lnTo>
                    <a:pt x="603" y="1050"/>
                  </a:lnTo>
                  <a:lnTo>
                    <a:pt x="603" y="1026"/>
                  </a:lnTo>
                  <a:lnTo>
                    <a:pt x="598" y="1011"/>
                  </a:lnTo>
                  <a:lnTo>
                    <a:pt x="608" y="1002"/>
                  </a:lnTo>
                  <a:lnTo>
                    <a:pt x="617" y="997"/>
                  </a:lnTo>
                  <a:lnTo>
                    <a:pt x="637" y="992"/>
                  </a:lnTo>
                  <a:lnTo>
                    <a:pt x="637" y="977"/>
                  </a:lnTo>
                  <a:lnTo>
                    <a:pt x="646" y="973"/>
                  </a:lnTo>
                  <a:lnTo>
                    <a:pt x="651" y="973"/>
                  </a:lnTo>
                  <a:lnTo>
                    <a:pt x="666" y="968"/>
                  </a:lnTo>
                  <a:lnTo>
                    <a:pt x="676" y="968"/>
                  </a:lnTo>
                  <a:lnTo>
                    <a:pt x="685" y="958"/>
                  </a:lnTo>
                  <a:lnTo>
                    <a:pt x="685" y="938"/>
                  </a:lnTo>
                  <a:lnTo>
                    <a:pt x="690" y="924"/>
                  </a:lnTo>
                  <a:lnTo>
                    <a:pt x="700" y="919"/>
                  </a:lnTo>
                  <a:lnTo>
                    <a:pt x="714" y="914"/>
                  </a:lnTo>
                  <a:lnTo>
                    <a:pt x="724" y="919"/>
                  </a:lnTo>
                  <a:lnTo>
                    <a:pt x="734" y="924"/>
                  </a:lnTo>
                  <a:lnTo>
                    <a:pt x="748" y="914"/>
                  </a:lnTo>
                  <a:lnTo>
                    <a:pt x="758" y="904"/>
                  </a:lnTo>
                  <a:lnTo>
                    <a:pt x="768" y="909"/>
                  </a:lnTo>
                  <a:lnTo>
                    <a:pt x="768" y="914"/>
                  </a:lnTo>
                  <a:lnTo>
                    <a:pt x="773" y="929"/>
                  </a:lnTo>
                  <a:lnTo>
                    <a:pt x="787" y="938"/>
                  </a:lnTo>
                  <a:lnTo>
                    <a:pt x="797" y="934"/>
                  </a:lnTo>
                  <a:lnTo>
                    <a:pt x="807" y="938"/>
                  </a:lnTo>
                  <a:lnTo>
                    <a:pt x="816" y="943"/>
                  </a:lnTo>
                  <a:lnTo>
                    <a:pt x="816" y="992"/>
                  </a:lnTo>
                  <a:lnTo>
                    <a:pt x="826" y="997"/>
                  </a:lnTo>
                  <a:lnTo>
                    <a:pt x="836" y="992"/>
                  </a:lnTo>
                  <a:lnTo>
                    <a:pt x="851" y="982"/>
                  </a:lnTo>
                  <a:lnTo>
                    <a:pt x="855" y="963"/>
                  </a:lnTo>
                  <a:lnTo>
                    <a:pt x="855" y="948"/>
                  </a:lnTo>
                  <a:lnTo>
                    <a:pt x="870" y="943"/>
                  </a:lnTo>
                  <a:lnTo>
                    <a:pt x="875" y="953"/>
                  </a:lnTo>
                  <a:lnTo>
                    <a:pt x="894" y="943"/>
                  </a:lnTo>
                  <a:lnTo>
                    <a:pt x="904" y="934"/>
                  </a:lnTo>
                  <a:lnTo>
                    <a:pt x="919" y="934"/>
                  </a:lnTo>
                  <a:lnTo>
                    <a:pt x="924" y="943"/>
                  </a:lnTo>
                  <a:lnTo>
                    <a:pt x="919" y="953"/>
                  </a:lnTo>
                  <a:lnTo>
                    <a:pt x="948" y="958"/>
                  </a:lnTo>
                  <a:lnTo>
                    <a:pt x="957" y="968"/>
                  </a:lnTo>
                  <a:lnTo>
                    <a:pt x="1001" y="968"/>
                  </a:lnTo>
                  <a:lnTo>
                    <a:pt x="1006" y="963"/>
                  </a:lnTo>
                  <a:lnTo>
                    <a:pt x="1006" y="929"/>
                  </a:lnTo>
                  <a:lnTo>
                    <a:pt x="1021" y="919"/>
                  </a:lnTo>
                  <a:lnTo>
                    <a:pt x="1030" y="924"/>
                  </a:lnTo>
                  <a:lnTo>
                    <a:pt x="1045" y="934"/>
                  </a:lnTo>
                  <a:lnTo>
                    <a:pt x="1079" y="934"/>
                  </a:lnTo>
                  <a:lnTo>
                    <a:pt x="1103" y="929"/>
                  </a:lnTo>
                  <a:lnTo>
                    <a:pt x="1113" y="914"/>
                  </a:lnTo>
                  <a:lnTo>
                    <a:pt x="1118" y="904"/>
                  </a:lnTo>
                  <a:lnTo>
                    <a:pt x="1123" y="895"/>
                  </a:lnTo>
                  <a:lnTo>
                    <a:pt x="1132" y="890"/>
                  </a:lnTo>
                  <a:lnTo>
                    <a:pt x="1147" y="890"/>
                  </a:lnTo>
                  <a:lnTo>
                    <a:pt x="1167" y="880"/>
                  </a:lnTo>
                  <a:lnTo>
                    <a:pt x="1176" y="856"/>
                  </a:lnTo>
                  <a:lnTo>
                    <a:pt x="1181" y="846"/>
                  </a:lnTo>
                  <a:lnTo>
                    <a:pt x="1186" y="832"/>
                  </a:lnTo>
                  <a:lnTo>
                    <a:pt x="1196" y="812"/>
                  </a:lnTo>
                  <a:lnTo>
                    <a:pt x="1205" y="788"/>
                  </a:lnTo>
                  <a:lnTo>
                    <a:pt x="1215" y="783"/>
                  </a:lnTo>
                  <a:lnTo>
                    <a:pt x="1215" y="773"/>
                  </a:lnTo>
                  <a:lnTo>
                    <a:pt x="1220" y="759"/>
                  </a:lnTo>
                  <a:lnTo>
                    <a:pt x="1230" y="744"/>
                  </a:lnTo>
                  <a:lnTo>
                    <a:pt x="1220" y="739"/>
                  </a:lnTo>
                  <a:lnTo>
                    <a:pt x="1196" y="725"/>
                  </a:lnTo>
                  <a:lnTo>
                    <a:pt x="1196" y="700"/>
                  </a:lnTo>
                  <a:lnTo>
                    <a:pt x="1191" y="681"/>
                  </a:lnTo>
                  <a:lnTo>
                    <a:pt x="1191" y="657"/>
                  </a:lnTo>
                  <a:lnTo>
                    <a:pt x="1186" y="627"/>
                  </a:lnTo>
                  <a:lnTo>
                    <a:pt x="1191" y="618"/>
                  </a:lnTo>
                  <a:lnTo>
                    <a:pt x="1235" y="618"/>
                  </a:lnTo>
                  <a:lnTo>
                    <a:pt x="1249" y="608"/>
                  </a:lnTo>
                  <a:lnTo>
                    <a:pt x="1254" y="613"/>
                  </a:lnTo>
                  <a:lnTo>
                    <a:pt x="1254" y="613"/>
                  </a:lnTo>
                  <a:lnTo>
                    <a:pt x="1261" y="620"/>
                  </a:lnTo>
                  <a:lnTo>
                    <a:pt x="1278" y="618"/>
                  </a:lnTo>
                  <a:lnTo>
                    <a:pt x="1303" y="613"/>
                  </a:lnTo>
                  <a:lnTo>
                    <a:pt x="1307" y="603"/>
                  </a:lnTo>
                  <a:lnTo>
                    <a:pt x="1307" y="593"/>
                  </a:lnTo>
                  <a:lnTo>
                    <a:pt x="1312" y="588"/>
                  </a:lnTo>
                  <a:lnTo>
                    <a:pt x="1317" y="584"/>
                  </a:lnTo>
                  <a:lnTo>
                    <a:pt x="1327" y="569"/>
                  </a:lnTo>
                  <a:lnTo>
                    <a:pt x="1327" y="550"/>
                  </a:lnTo>
                  <a:lnTo>
                    <a:pt x="1332" y="530"/>
                  </a:lnTo>
                  <a:lnTo>
                    <a:pt x="1342" y="516"/>
                  </a:lnTo>
                  <a:lnTo>
                    <a:pt x="1361" y="511"/>
                  </a:lnTo>
                  <a:lnTo>
                    <a:pt x="1375" y="511"/>
                  </a:lnTo>
                  <a:lnTo>
                    <a:pt x="1395" y="482"/>
                  </a:lnTo>
                  <a:lnTo>
                    <a:pt x="1385" y="452"/>
                  </a:lnTo>
                  <a:lnTo>
                    <a:pt x="1405" y="438"/>
                  </a:lnTo>
                  <a:lnTo>
                    <a:pt x="1400" y="428"/>
                  </a:lnTo>
                  <a:lnTo>
                    <a:pt x="1415" y="409"/>
                  </a:lnTo>
                  <a:lnTo>
                    <a:pt x="1405" y="394"/>
                  </a:lnTo>
                  <a:lnTo>
                    <a:pt x="1400" y="384"/>
                  </a:lnTo>
                  <a:lnTo>
                    <a:pt x="1390" y="370"/>
                  </a:lnTo>
                  <a:lnTo>
                    <a:pt x="1375" y="375"/>
                  </a:lnTo>
                  <a:lnTo>
                    <a:pt x="1361" y="375"/>
                  </a:lnTo>
                  <a:lnTo>
                    <a:pt x="1366" y="360"/>
                  </a:lnTo>
                  <a:lnTo>
                    <a:pt x="1371" y="345"/>
                  </a:lnTo>
                  <a:lnTo>
                    <a:pt x="1366" y="336"/>
                  </a:lnTo>
                  <a:lnTo>
                    <a:pt x="1361" y="341"/>
                  </a:lnTo>
                  <a:lnTo>
                    <a:pt x="1351" y="350"/>
                  </a:lnTo>
                  <a:lnTo>
                    <a:pt x="1342" y="341"/>
                  </a:lnTo>
                  <a:lnTo>
                    <a:pt x="1332" y="341"/>
                  </a:lnTo>
                  <a:lnTo>
                    <a:pt x="1322" y="345"/>
                  </a:lnTo>
                  <a:lnTo>
                    <a:pt x="1312" y="355"/>
                  </a:lnTo>
                  <a:lnTo>
                    <a:pt x="1307" y="365"/>
                  </a:lnTo>
                  <a:lnTo>
                    <a:pt x="1293" y="370"/>
                  </a:lnTo>
                  <a:lnTo>
                    <a:pt x="1272" y="372"/>
                  </a:lnTo>
                  <a:lnTo>
                    <a:pt x="1264" y="370"/>
                  </a:lnTo>
                  <a:lnTo>
                    <a:pt x="1249" y="365"/>
                  </a:lnTo>
                  <a:lnTo>
                    <a:pt x="1230" y="360"/>
                  </a:lnTo>
                  <a:lnTo>
                    <a:pt x="1220" y="365"/>
                  </a:lnTo>
                  <a:lnTo>
                    <a:pt x="1205" y="370"/>
                  </a:lnTo>
                  <a:lnTo>
                    <a:pt x="1196" y="384"/>
                  </a:lnTo>
                  <a:lnTo>
                    <a:pt x="1186" y="384"/>
                  </a:lnTo>
                  <a:lnTo>
                    <a:pt x="1176" y="375"/>
                  </a:lnTo>
                  <a:lnTo>
                    <a:pt x="1181" y="360"/>
                  </a:lnTo>
                  <a:lnTo>
                    <a:pt x="1191" y="350"/>
                  </a:lnTo>
                  <a:lnTo>
                    <a:pt x="1205" y="336"/>
                  </a:lnTo>
                  <a:lnTo>
                    <a:pt x="1205" y="326"/>
                  </a:lnTo>
                  <a:lnTo>
                    <a:pt x="1200" y="316"/>
                  </a:lnTo>
                  <a:lnTo>
                    <a:pt x="1191" y="307"/>
                  </a:lnTo>
                  <a:lnTo>
                    <a:pt x="1176" y="307"/>
                  </a:lnTo>
                  <a:lnTo>
                    <a:pt x="1157" y="311"/>
                  </a:lnTo>
                  <a:lnTo>
                    <a:pt x="1137" y="311"/>
                  </a:lnTo>
                  <a:lnTo>
                    <a:pt x="1132" y="297"/>
                  </a:lnTo>
                  <a:lnTo>
                    <a:pt x="1113" y="297"/>
                  </a:lnTo>
                  <a:lnTo>
                    <a:pt x="1098" y="282"/>
                  </a:lnTo>
                  <a:lnTo>
                    <a:pt x="1098" y="263"/>
                  </a:lnTo>
                  <a:lnTo>
                    <a:pt x="1108" y="243"/>
                  </a:lnTo>
                  <a:lnTo>
                    <a:pt x="1118" y="224"/>
                  </a:lnTo>
                  <a:lnTo>
                    <a:pt x="1132" y="219"/>
                  </a:lnTo>
                  <a:lnTo>
                    <a:pt x="1132" y="214"/>
                  </a:lnTo>
                  <a:lnTo>
                    <a:pt x="1137" y="204"/>
                  </a:lnTo>
                  <a:lnTo>
                    <a:pt x="1137" y="200"/>
                  </a:lnTo>
                  <a:lnTo>
                    <a:pt x="1152" y="190"/>
                  </a:lnTo>
                  <a:lnTo>
                    <a:pt x="1162" y="185"/>
                  </a:lnTo>
                  <a:lnTo>
                    <a:pt x="1176" y="185"/>
                  </a:lnTo>
                  <a:lnTo>
                    <a:pt x="1186" y="190"/>
                  </a:lnTo>
                  <a:lnTo>
                    <a:pt x="1191" y="185"/>
                  </a:lnTo>
                  <a:lnTo>
                    <a:pt x="1196" y="166"/>
                  </a:lnTo>
                  <a:lnTo>
                    <a:pt x="1210" y="161"/>
                  </a:lnTo>
                  <a:lnTo>
                    <a:pt x="1220" y="146"/>
                  </a:lnTo>
                  <a:lnTo>
                    <a:pt x="1210" y="127"/>
                  </a:lnTo>
                  <a:lnTo>
                    <a:pt x="1220" y="117"/>
                  </a:lnTo>
                  <a:lnTo>
                    <a:pt x="1230" y="107"/>
                  </a:lnTo>
                  <a:lnTo>
                    <a:pt x="1244" y="102"/>
                  </a:lnTo>
                  <a:lnTo>
                    <a:pt x="1254" y="83"/>
                  </a:lnTo>
                  <a:lnTo>
                    <a:pt x="1266" y="80"/>
                  </a:lnTo>
                  <a:lnTo>
                    <a:pt x="1269" y="68"/>
                  </a:lnTo>
                  <a:lnTo>
                    <a:pt x="1259" y="64"/>
                  </a:lnTo>
                  <a:lnTo>
                    <a:pt x="1254" y="59"/>
                  </a:lnTo>
                  <a:lnTo>
                    <a:pt x="1254" y="39"/>
                  </a:lnTo>
                  <a:lnTo>
                    <a:pt x="1264" y="25"/>
                  </a:lnTo>
                  <a:lnTo>
                    <a:pt x="1273" y="10"/>
                  </a:lnTo>
                  <a:lnTo>
                    <a:pt x="1283" y="5"/>
                  </a:lnTo>
                  <a:lnTo>
                    <a:pt x="1303" y="0"/>
                  </a:lnTo>
                  <a:lnTo>
                    <a:pt x="1317" y="0"/>
                  </a:lnTo>
                  <a:lnTo>
                    <a:pt x="1332" y="15"/>
                  </a:lnTo>
                  <a:lnTo>
                    <a:pt x="1342" y="25"/>
                  </a:lnTo>
                  <a:lnTo>
                    <a:pt x="1346" y="44"/>
                  </a:lnTo>
                  <a:lnTo>
                    <a:pt x="1356" y="49"/>
                  </a:lnTo>
                  <a:lnTo>
                    <a:pt x="1371" y="49"/>
                  </a:lnTo>
                  <a:lnTo>
                    <a:pt x="1380" y="54"/>
                  </a:lnTo>
                  <a:lnTo>
                    <a:pt x="1390" y="73"/>
                  </a:lnTo>
                  <a:lnTo>
                    <a:pt x="1405" y="78"/>
                  </a:lnTo>
                  <a:lnTo>
                    <a:pt x="1424" y="68"/>
                  </a:lnTo>
                  <a:lnTo>
                    <a:pt x="1434" y="59"/>
                  </a:lnTo>
                  <a:lnTo>
                    <a:pt x="1443" y="78"/>
                  </a:lnTo>
                  <a:lnTo>
                    <a:pt x="1429" y="93"/>
                  </a:lnTo>
                  <a:lnTo>
                    <a:pt x="1429" y="132"/>
                  </a:lnTo>
                  <a:lnTo>
                    <a:pt x="1439" y="136"/>
                  </a:lnTo>
                  <a:lnTo>
                    <a:pt x="1468" y="136"/>
                  </a:lnTo>
                  <a:lnTo>
                    <a:pt x="1483" y="141"/>
                  </a:lnTo>
                  <a:lnTo>
                    <a:pt x="1497" y="156"/>
                  </a:lnTo>
                  <a:lnTo>
                    <a:pt x="1507" y="170"/>
                  </a:lnTo>
                  <a:lnTo>
                    <a:pt x="1516" y="166"/>
                  </a:lnTo>
                  <a:lnTo>
                    <a:pt x="1521" y="175"/>
                  </a:lnTo>
                  <a:lnTo>
                    <a:pt x="1526" y="195"/>
                  </a:lnTo>
                  <a:lnTo>
                    <a:pt x="1521" y="209"/>
                  </a:lnTo>
                  <a:lnTo>
                    <a:pt x="1512" y="219"/>
                  </a:lnTo>
                  <a:lnTo>
                    <a:pt x="1502" y="234"/>
                  </a:lnTo>
                  <a:lnTo>
                    <a:pt x="1492" y="248"/>
                  </a:lnTo>
                  <a:lnTo>
                    <a:pt x="1487" y="263"/>
                  </a:lnTo>
                  <a:lnTo>
                    <a:pt x="1492" y="277"/>
                  </a:lnTo>
                  <a:lnTo>
                    <a:pt x="1507" y="282"/>
                  </a:lnTo>
                  <a:lnTo>
                    <a:pt x="1521" y="292"/>
                  </a:lnTo>
                  <a:lnTo>
                    <a:pt x="1531" y="307"/>
                  </a:lnTo>
                  <a:lnTo>
                    <a:pt x="1531" y="350"/>
                  </a:lnTo>
                  <a:lnTo>
                    <a:pt x="1551" y="341"/>
                  </a:lnTo>
                  <a:lnTo>
                    <a:pt x="1580" y="341"/>
                  </a:lnTo>
                  <a:lnTo>
                    <a:pt x="1589" y="331"/>
                  </a:lnTo>
                  <a:lnTo>
                    <a:pt x="1599" y="321"/>
                  </a:lnTo>
                  <a:lnTo>
                    <a:pt x="1609" y="307"/>
                  </a:lnTo>
                  <a:lnTo>
                    <a:pt x="1618" y="302"/>
                  </a:lnTo>
                  <a:lnTo>
                    <a:pt x="1628" y="307"/>
                  </a:lnTo>
                  <a:lnTo>
                    <a:pt x="1643" y="316"/>
                  </a:lnTo>
                  <a:lnTo>
                    <a:pt x="1658" y="321"/>
                  </a:lnTo>
                  <a:lnTo>
                    <a:pt x="1677" y="312"/>
                  </a:lnTo>
                  <a:lnTo>
                    <a:pt x="1677" y="316"/>
                  </a:lnTo>
                  <a:lnTo>
                    <a:pt x="1682" y="321"/>
                  </a:lnTo>
                  <a:lnTo>
                    <a:pt x="1677" y="336"/>
                  </a:lnTo>
                  <a:lnTo>
                    <a:pt x="1677" y="355"/>
                  </a:lnTo>
                  <a:lnTo>
                    <a:pt x="1682" y="360"/>
                  </a:lnTo>
                  <a:lnTo>
                    <a:pt x="1682" y="370"/>
                  </a:lnTo>
                  <a:lnTo>
                    <a:pt x="1677" y="370"/>
                  </a:lnTo>
                  <a:lnTo>
                    <a:pt x="1677" y="375"/>
                  </a:lnTo>
                  <a:lnTo>
                    <a:pt x="1672" y="375"/>
                  </a:lnTo>
                  <a:lnTo>
                    <a:pt x="1672" y="370"/>
                  </a:lnTo>
                  <a:lnTo>
                    <a:pt x="1667" y="375"/>
                  </a:lnTo>
                  <a:lnTo>
                    <a:pt x="1667" y="379"/>
                  </a:lnTo>
                  <a:lnTo>
                    <a:pt x="1662" y="384"/>
                  </a:lnTo>
                  <a:lnTo>
                    <a:pt x="1658" y="384"/>
                  </a:lnTo>
                  <a:lnTo>
                    <a:pt x="1658" y="399"/>
                  </a:lnTo>
                  <a:lnTo>
                    <a:pt x="1653" y="399"/>
                  </a:lnTo>
                  <a:lnTo>
                    <a:pt x="1653" y="428"/>
                  </a:lnTo>
                  <a:lnTo>
                    <a:pt x="1648" y="443"/>
                  </a:lnTo>
                  <a:lnTo>
                    <a:pt x="1648" y="482"/>
                  </a:lnTo>
                  <a:lnTo>
                    <a:pt x="1638" y="501"/>
                  </a:lnTo>
                  <a:lnTo>
                    <a:pt x="1638" y="506"/>
                  </a:lnTo>
                  <a:lnTo>
                    <a:pt x="1633" y="516"/>
                  </a:lnTo>
                  <a:lnTo>
                    <a:pt x="1633" y="540"/>
                  </a:lnTo>
                  <a:lnTo>
                    <a:pt x="1638" y="559"/>
                  </a:lnTo>
                  <a:lnTo>
                    <a:pt x="1638" y="579"/>
                  </a:lnTo>
                  <a:lnTo>
                    <a:pt x="1643" y="588"/>
                  </a:lnTo>
                  <a:lnTo>
                    <a:pt x="1643" y="593"/>
                  </a:lnTo>
                  <a:lnTo>
                    <a:pt x="1648" y="598"/>
                  </a:lnTo>
                  <a:lnTo>
                    <a:pt x="1648" y="623"/>
                  </a:lnTo>
                  <a:lnTo>
                    <a:pt x="1643" y="623"/>
                  </a:lnTo>
                  <a:lnTo>
                    <a:pt x="1648" y="632"/>
                  </a:lnTo>
                  <a:lnTo>
                    <a:pt x="1643" y="632"/>
                  </a:lnTo>
                  <a:lnTo>
                    <a:pt x="1643" y="642"/>
                  </a:lnTo>
                  <a:lnTo>
                    <a:pt x="1648" y="647"/>
                  </a:lnTo>
                  <a:lnTo>
                    <a:pt x="1648" y="652"/>
                  </a:lnTo>
                  <a:lnTo>
                    <a:pt x="1643" y="657"/>
                  </a:lnTo>
                  <a:lnTo>
                    <a:pt x="1643" y="666"/>
                  </a:lnTo>
                  <a:lnTo>
                    <a:pt x="1648" y="686"/>
                  </a:lnTo>
                  <a:lnTo>
                    <a:pt x="1648" y="691"/>
                  </a:lnTo>
                  <a:lnTo>
                    <a:pt x="1653" y="695"/>
                  </a:lnTo>
                  <a:lnTo>
                    <a:pt x="1658" y="700"/>
                  </a:lnTo>
                  <a:lnTo>
                    <a:pt x="1658" y="715"/>
                  </a:lnTo>
                  <a:lnTo>
                    <a:pt x="1662" y="720"/>
                  </a:lnTo>
                  <a:lnTo>
                    <a:pt x="1667" y="725"/>
                  </a:lnTo>
                  <a:lnTo>
                    <a:pt x="1672" y="725"/>
                  </a:lnTo>
                  <a:lnTo>
                    <a:pt x="1677" y="744"/>
                  </a:lnTo>
                  <a:lnTo>
                    <a:pt x="1677" y="754"/>
                  </a:lnTo>
                  <a:lnTo>
                    <a:pt x="1672" y="759"/>
                  </a:lnTo>
                  <a:lnTo>
                    <a:pt x="1672" y="764"/>
                  </a:lnTo>
                  <a:lnTo>
                    <a:pt x="1667" y="773"/>
                  </a:lnTo>
                  <a:lnTo>
                    <a:pt x="1658" y="783"/>
                  </a:lnTo>
                  <a:lnTo>
                    <a:pt x="1658" y="798"/>
                  </a:lnTo>
                  <a:lnTo>
                    <a:pt x="1653" y="798"/>
                  </a:lnTo>
                  <a:lnTo>
                    <a:pt x="1653" y="817"/>
                  </a:lnTo>
                  <a:lnTo>
                    <a:pt x="1658" y="827"/>
                  </a:lnTo>
                  <a:lnTo>
                    <a:pt x="1658" y="846"/>
                  </a:lnTo>
                  <a:lnTo>
                    <a:pt x="1658" y="856"/>
                  </a:lnTo>
                  <a:lnTo>
                    <a:pt x="1658" y="861"/>
                  </a:lnTo>
                  <a:lnTo>
                    <a:pt x="1662" y="866"/>
                  </a:lnTo>
                  <a:lnTo>
                    <a:pt x="1662" y="875"/>
                  </a:lnTo>
                  <a:lnTo>
                    <a:pt x="1667" y="890"/>
                  </a:lnTo>
                  <a:lnTo>
                    <a:pt x="1677" y="890"/>
                  </a:lnTo>
                  <a:lnTo>
                    <a:pt x="1677" y="904"/>
                  </a:lnTo>
                  <a:lnTo>
                    <a:pt x="1672" y="909"/>
                  </a:lnTo>
                  <a:lnTo>
                    <a:pt x="1672" y="934"/>
                  </a:lnTo>
                  <a:lnTo>
                    <a:pt x="1667" y="938"/>
                  </a:lnTo>
                  <a:lnTo>
                    <a:pt x="1667" y="953"/>
                  </a:lnTo>
                  <a:lnTo>
                    <a:pt x="1662" y="963"/>
                  </a:lnTo>
                  <a:lnTo>
                    <a:pt x="1662" y="987"/>
                  </a:lnTo>
                  <a:lnTo>
                    <a:pt x="1658" y="997"/>
                  </a:lnTo>
                  <a:lnTo>
                    <a:pt x="1658" y="1011"/>
                  </a:lnTo>
                  <a:lnTo>
                    <a:pt x="1653" y="1021"/>
                  </a:lnTo>
                  <a:lnTo>
                    <a:pt x="1658" y="1026"/>
                  </a:lnTo>
                  <a:lnTo>
                    <a:pt x="1653" y="1031"/>
                  </a:lnTo>
                  <a:lnTo>
                    <a:pt x="1653" y="1041"/>
                  </a:lnTo>
                  <a:lnTo>
                    <a:pt x="1648" y="1045"/>
                  </a:lnTo>
                  <a:lnTo>
                    <a:pt x="1648" y="1055"/>
                  </a:lnTo>
                  <a:lnTo>
                    <a:pt x="1653" y="1075"/>
                  </a:lnTo>
                  <a:lnTo>
                    <a:pt x="1653" y="1079"/>
                  </a:lnTo>
                  <a:lnTo>
                    <a:pt x="1648" y="1084"/>
                  </a:lnTo>
                  <a:lnTo>
                    <a:pt x="1653" y="1089"/>
                  </a:lnTo>
                  <a:lnTo>
                    <a:pt x="1648" y="1089"/>
                  </a:lnTo>
                  <a:lnTo>
                    <a:pt x="1653" y="1094"/>
                  </a:lnTo>
                  <a:lnTo>
                    <a:pt x="1648" y="1099"/>
                  </a:lnTo>
                  <a:lnTo>
                    <a:pt x="1648" y="1109"/>
                  </a:lnTo>
                  <a:lnTo>
                    <a:pt x="1653" y="1113"/>
                  </a:lnTo>
                  <a:lnTo>
                    <a:pt x="1653" y="1118"/>
                  </a:lnTo>
                  <a:lnTo>
                    <a:pt x="1648" y="1143"/>
                  </a:lnTo>
                  <a:lnTo>
                    <a:pt x="1643" y="1143"/>
                  </a:lnTo>
                  <a:lnTo>
                    <a:pt x="1643" y="1152"/>
                  </a:lnTo>
                  <a:lnTo>
                    <a:pt x="1638" y="1157"/>
                  </a:lnTo>
                  <a:lnTo>
                    <a:pt x="1638" y="1167"/>
                  </a:lnTo>
                  <a:lnTo>
                    <a:pt x="1633" y="1186"/>
                  </a:lnTo>
                  <a:lnTo>
                    <a:pt x="1628" y="1191"/>
                  </a:lnTo>
                  <a:lnTo>
                    <a:pt x="1628" y="1201"/>
                  </a:lnTo>
                  <a:lnTo>
                    <a:pt x="1623" y="1206"/>
                  </a:lnTo>
                  <a:lnTo>
                    <a:pt x="1618" y="1206"/>
                  </a:lnTo>
                  <a:lnTo>
                    <a:pt x="1614" y="1216"/>
                  </a:lnTo>
                  <a:lnTo>
                    <a:pt x="1614" y="1220"/>
                  </a:lnTo>
                  <a:lnTo>
                    <a:pt x="1604" y="1240"/>
                  </a:lnTo>
                  <a:lnTo>
                    <a:pt x="1604" y="1254"/>
                  </a:lnTo>
                  <a:lnTo>
                    <a:pt x="1609" y="1264"/>
                  </a:lnTo>
                  <a:lnTo>
                    <a:pt x="1609" y="1269"/>
                  </a:lnTo>
                  <a:lnTo>
                    <a:pt x="1604" y="1274"/>
                  </a:lnTo>
                  <a:lnTo>
                    <a:pt x="1609" y="1284"/>
                  </a:lnTo>
                  <a:lnTo>
                    <a:pt x="1604" y="1284"/>
                  </a:lnTo>
                  <a:lnTo>
                    <a:pt x="1604" y="1308"/>
                  </a:lnTo>
                  <a:lnTo>
                    <a:pt x="1599" y="1313"/>
                  </a:lnTo>
                  <a:lnTo>
                    <a:pt x="1599" y="1318"/>
                  </a:lnTo>
                  <a:lnTo>
                    <a:pt x="1594" y="1322"/>
                  </a:lnTo>
                  <a:lnTo>
                    <a:pt x="1599" y="1337"/>
                  </a:lnTo>
                  <a:lnTo>
                    <a:pt x="1594" y="1342"/>
                  </a:lnTo>
                  <a:lnTo>
                    <a:pt x="1594" y="1366"/>
                  </a:lnTo>
                  <a:lnTo>
                    <a:pt x="1589" y="1366"/>
                  </a:lnTo>
                  <a:lnTo>
                    <a:pt x="1585" y="1371"/>
                  </a:lnTo>
                  <a:lnTo>
                    <a:pt x="1575" y="1395"/>
                  </a:lnTo>
                  <a:lnTo>
                    <a:pt x="1570" y="1405"/>
                  </a:lnTo>
                  <a:lnTo>
                    <a:pt x="1565" y="1415"/>
                  </a:lnTo>
                  <a:lnTo>
                    <a:pt x="1565" y="1429"/>
                  </a:lnTo>
                  <a:lnTo>
                    <a:pt x="1555" y="1444"/>
                  </a:lnTo>
                  <a:lnTo>
                    <a:pt x="1551" y="1449"/>
                  </a:lnTo>
                  <a:lnTo>
                    <a:pt x="1546" y="1459"/>
                  </a:lnTo>
                  <a:lnTo>
                    <a:pt x="1541" y="1463"/>
                  </a:lnTo>
                  <a:lnTo>
                    <a:pt x="1541" y="1497"/>
                  </a:lnTo>
                  <a:lnTo>
                    <a:pt x="1546" y="1517"/>
                  </a:lnTo>
                  <a:lnTo>
                    <a:pt x="1546" y="1527"/>
                  </a:lnTo>
                  <a:lnTo>
                    <a:pt x="1541" y="1536"/>
                  </a:lnTo>
                  <a:lnTo>
                    <a:pt x="1536" y="1546"/>
                  </a:lnTo>
                  <a:lnTo>
                    <a:pt x="1536" y="1551"/>
                  </a:lnTo>
                  <a:lnTo>
                    <a:pt x="1531" y="1556"/>
                  </a:lnTo>
                  <a:lnTo>
                    <a:pt x="1526" y="1561"/>
                  </a:lnTo>
                  <a:lnTo>
                    <a:pt x="1531" y="1561"/>
                  </a:lnTo>
                  <a:lnTo>
                    <a:pt x="1531" y="1566"/>
                  </a:lnTo>
                  <a:lnTo>
                    <a:pt x="1526" y="1566"/>
                  </a:lnTo>
                  <a:lnTo>
                    <a:pt x="1526" y="1580"/>
                  </a:lnTo>
                  <a:lnTo>
                    <a:pt x="1521" y="1580"/>
                  </a:lnTo>
                  <a:lnTo>
                    <a:pt x="1526" y="1585"/>
                  </a:lnTo>
                  <a:lnTo>
                    <a:pt x="1521" y="1595"/>
                  </a:lnTo>
                  <a:lnTo>
                    <a:pt x="1521" y="1609"/>
                  </a:lnTo>
                  <a:lnTo>
                    <a:pt x="1526" y="1609"/>
                  </a:lnTo>
                  <a:lnTo>
                    <a:pt x="1526" y="1624"/>
                  </a:lnTo>
                  <a:lnTo>
                    <a:pt x="1521" y="1624"/>
                  </a:lnTo>
                  <a:lnTo>
                    <a:pt x="1521" y="1629"/>
                  </a:lnTo>
                  <a:lnTo>
                    <a:pt x="1516" y="1634"/>
                  </a:lnTo>
                  <a:lnTo>
                    <a:pt x="1516" y="1638"/>
                  </a:lnTo>
                  <a:lnTo>
                    <a:pt x="1521" y="1643"/>
                  </a:lnTo>
                  <a:lnTo>
                    <a:pt x="1521" y="1658"/>
                  </a:lnTo>
                  <a:lnTo>
                    <a:pt x="1516" y="1658"/>
                  </a:lnTo>
                  <a:lnTo>
                    <a:pt x="1516" y="1663"/>
                  </a:lnTo>
                  <a:lnTo>
                    <a:pt x="1512" y="1668"/>
                  </a:lnTo>
                  <a:lnTo>
                    <a:pt x="1516" y="1672"/>
                  </a:lnTo>
                  <a:lnTo>
                    <a:pt x="1521" y="1677"/>
                  </a:lnTo>
                  <a:lnTo>
                    <a:pt x="1521" y="1682"/>
                  </a:lnTo>
                  <a:lnTo>
                    <a:pt x="1521" y="1677"/>
                  </a:lnTo>
                  <a:lnTo>
                    <a:pt x="1526" y="1677"/>
                  </a:lnTo>
                  <a:lnTo>
                    <a:pt x="1526" y="1692"/>
                  </a:lnTo>
                  <a:lnTo>
                    <a:pt x="1521" y="1687"/>
                  </a:lnTo>
                  <a:lnTo>
                    <a:pt x="1516" y="1692"/>
                  </a:lnTo>
                  <a:lnTo>
                    <a:pt x="1512" y="1687"/>
                  </a:lnTo>
                  <a:lnTo>
                    <a:pt x="1507" y="1687"/>
                  </a:lnTo>
                  <a:lnTo>
                    <a:pt x="1502" y="1682"/>
                  </a:lnTo>
                  <a:lnTo>
                    <a:pt x="1502" y="1687"/>
                  </a:lnTo>
                  <a:lnTo>
                    <a:pt x="1497" y="1687"/>
                  </a:lnTo>
                  <a:lnTo>
                    <a:pt x="1497" y="1702"/>
                  </a:lnTo>
                  <a:lnTo>
                    <a:pt x="1502" y="1707"/>
                  </a:lnTo>
                  <a:lnTo>
                    <a:pt x="1502" y="1711"/>
                  </a:lnTo>
                  <a:lnTo>
                    <a:pt x="1497" y="1716"/>
                  </a:lnTo>
                  <a:lnTo>
                    <a:pt x="1492" y="1716"/>
                  </a:lnTo>
                  <a:lnTo>
                    <a:pt x="1492" y="1721"/>
                  </a:lnTo>
                  <a:lnTo>
                    <a:pt x="1507" y="1721"/>
                  </a:lnTo>
                  <a:lnTo>
                    <a:pt x="1507" y="1726"/>
                  </a:lnTo>
                  <a:lnTo>
                    <a:pt x="1502" y="1731"/>
                  </a:lnTo>
                  <a:lnTo>
                    <a:pt x="1497" y="1731"/>
                  </a:lnTo>
                  <a:lnTo>
                    <a:pt x="1492" y="1736"/>
                  </a:lnTo>
                  <a:lnTo>
                    <a:pt x="1487" y="1750"/>
                  </a:lnTo>
                  <a:lnTo>
                    <a:pt x="1487" y="1755"/>
                  </a:lnTo>
                  <a:lnTo>
                    <a:pt x="1492" y="1770"/>
                  </a:lnTo>
                  <a:lnTo>
                    <a:pt x="1487" y="1770"/>
                  </a:lnTo>
                  <a:lnTo>
                    <a:pt x="1492" y="1779"/>
                  </a:lnTo>
                  <a:lnTo>
                    <a:pt x="1497" y="1784"/>
                  </a:lnTo>
                  <a:lnTo>
                    <a:pt x="1502" y="1784"/>
                  </a:lnTo>
                  <a:lnTo>
                    <a:pt x="1502" y="1794"/>
                  </a:lnTo>
                  <a:lnTo>
                    <a:pt x="1497" y="1799"/>
                  </a:lnTo>
                  <a:lnTo>
                    <a:pt x="1497" y="1804"/>
                  </a:lnTo>
                  <a:lnTo>
                    <a:pt x="1502" y="1809"/>
                  </a:lnTo>
                  <a:lnTo>
                    <a:pt x="1502" y="1828"/>
                  </a:lnTo>
                  <a:lnTo>
                    <a:pt x="1497" y="1828"/>
                  </a:lnTo>
                  <a:lnTo>
                    <a:pt x="1497" y="1838"/>
                  </a:lnTo>
                  <a:lnTo>
                    <a:pt x="1492" y="1838"/>
                  </a:lnTo>
                  <a:lnTo>
                    <a:pt x="1492" y="1843"/>
                  </a:lnTo>
                  <a:lnTo>
                    <a:pt x="1487" y="1847"/>
                  </a:lnTo>
                  <a:lnTo>
                    <a:pt x="1483" y="1852"/>
                  </a:lnTo>
                  <a:lnTo>
                    <a:pt x="1483" y="1857"/>
                  </a:lnTo>
                  <a:lnTo>
                    <a:pt x="1478" y="1867"/>
                  </a:lnTo>
                  <a:lnTo>
                    <a:pt x="1468" y="1867"/>
                  </a:lnTo>
                  <a:lnTo>
                    <a:pt x="1468" y="1882"/>
                  </a:lnTo>
                  <a:lnTo>
                    <a:pt x="1463" y="1882"/>
                  </a:lnTo>
                  <a:lnTo>
                    <a:pt x="1458" y="1886"/>
                  </a:lnTo>
                  <a:lnTo>
                    <a:pt x="1458" y="1891"/>
                  </a:lnTo>
                  <a:lnTo>
                    <a:pt x="1453" y="1896"/>
                  </a:lnTo>
                  <a:lnTo>
                    <a:pt x="1448" y="1896"/>
                  </a:lnTo>
                  <a:lnTo>
                    <a:pt x="1448" y="1901"/>
                  </a:lnTo>
                  <a:lnTo>
                    <a:pt x="1443" y="1901"/>
                  </a:lnTo>
                  <a:lnTo>
                    <a:pt x="1443" y="1920"/>
                  </a:lnTo>
                  <a:lnTo>
                    <a:pt x="1439" y="1925"/>
                  </a:lnTo>
                  <a:lnTo>
                    <a:pt x="1439" y="1930"/>
                  </a:lnTo>
                  <a:lnTo>
                    <a:pt x="1443" y="1930"/>
                  </a:lnTo>
                  <a:lnTo>
                    <a:pt x="1443" y="1935"/>
                  </a:lnTo>
                  <a:lnTo>
                    <a:pt x="1448" y="1935"/>
                  </a:lnTo>
                  <a:lnTo>
                    <a:pt x="1448" y="1954"/>
                  </a:lnTo>
                  <a:lnTo>
                    <a:pt x="1443" y="1959"/>
                  </a:lnTo>
                  <a:lnTo>
                    <a:pt x="1448" y="1969"/>
                  </a:lnTo>
                  <a:lnTo>
                    <a:pt x="1443" y="1974"/>
                  </a:lnTo>
                  <a:lnTo>
                    <a:pt x="1443" y="1979"/>
                  </a:lnTo>
                  <a:lnTo>
                    <a:pt x="1439" y="1979"/>
                  </a:lnTo>
                  <a:lnTo>
                    <a:pt x="1439" y="1984"/>
                  </a:lnTo>
                  <a:lnTo>
                    <a:pt x="1434" y="1984"/>
                  </a:lnTo>
                  <a:lnTo>
                    <a:pt x="1434" y="1988"/>
                  </a:lnTo>
                  <a:lnTo>
                    <a:pt x="1429" y="2003"/>
                  </a:lnTo>
                  <a:lnTo>
                    <a:pt x="1434" y="2008"/>
                  </a:lnTo>
                  <a:lnTo>
                    <a:pt x="1429" y="2013"/>
                  </a:lnTo>
                  <a:lnTo>
                    <a:pt x="1429" y="2018"/>
                  </a:lnTo>
                  <a:lnTo>
                    <a:pt x="1424" y="2022"/>
                  </a:lnTo>
                  <a:lnTo>
                    <a:pt x="1424" y="2032"/>
                  </a:lnTo>
                  <a:lnTo>
                    <a:pt x="1429" y="2032"/>
                  </a:lnTo>
                  <a:lnTo>
                    <a:pt x="1434" y="2037"/>
                  </a:lnTo>
                  <a:lnTo>
                    <a:pt x="1434" y="2047"/>
                  </a:lnTo>
                  <a:lnTo>
                    <a:pt x="1439" y="2052"/>
                  </a:lnTo>
                  <a:lnTo>
                    <a:pt x="1434" y="2052"/>
                  </a:lnTo>
                  <a:lnTo>
                    <a:pt x="1434" y="2057"/>
                  </a:lnTo>
                  <a:lnTo>
                    <a:pt x="1439" y="2061"/>
                  </a:lnTo>
                  <a:lnTo>
                    <a:pt x="1443" y="2071"/>
                  </a:lnTo>
                  <a:lnTo>
                    <a:pt x="1443" y="2076"/>
                  </a:lnTo>
                  <a:lnTo>
                    <a:pt x="1448" y="2076"/>
                  </a:lnTo>
                  <a:lnTo>
                    <a:pt x="1448" y="2081"/>
                  </a:lnTo>
                  <a:lnTo>
                    <a:pt x="1443" y="2081"/>
                  </a:lnTo>
                  <a:lnTo>
                    <a:pt x="1439" y="2091"/>
                  </a:lnTo>
                  <a:lnTo>
                    <a:pt x="1434" y="2091"/>
                  </a:lnTo>
                  <a:lnTo>
                    <a:pt x="1434" y="2095"/>
                  </a:lnTo>
                  <a:lnTo>
                    <a:pt x="1429" y="2100"/>
                  </a:lnTo>
                  <a:lnTo>
                    <a:pt x="1429" y="2105"/>
                  </a:lnTo>
                  <a:lnTo>
                    <a:pt x="1424" y="2105"/>
                  </a:lnTo>
                  <a:lnTo>
                    <a:pt x="1424" y="2110"/>
                  </a:lnTo>
                  <a:lnTo>
                    <a:pt x="1429" y="2110"/>
                  </a:lnTo>
                  <a:lnTo>
                    <a:pt x="1429" y="2129"/>
                  </a:lnTo>
                  <a:lnTo>
                    <a:pt x="1434" y="2129"/>
                  </a:lnTo>
                  <a:lnTo>
                    <a:pt x="1439" y="2134"/>
                  </a:lnTo>
                  <a:lnTo>
                    <a:pt x="1439" y="2139"/>
                  </a:lnTo>
                  <a:lnTo>
                    <a:pt x="1434" y="2139"/>
                  </a:lnTo>
                  <a:lnTo>
                    <a:pt x="1434" y="2134"/>
                  </a:lnTo>
                  <a:lnTo>
                    <a:pt x="1429" y="2134"/>
                  </a:lnTo>
                  <a:lnTo>
                    <a:pt x="1424" y="2129"/>
                  </a:lnTo>
                  <a:lnTo>
                    <a:pt x="1419" y="2129"/>
                  </a:lnTo>
                  <a:lnTo>
                    <a:pt x="1415" y="2134"/>
                  </a:lnTo>
                  <a:lnTo>
                    <a:pt x="1415" y="2139"/>
                  </a:lnTo>
                  <a:lnTo>
                    <a:pt x="1419" y="2139"/>
                  </a:lnTo>
                  <a:lnTo>
                    <a:pt x="1424" y="2144"/>
                  </a:lnTo>
                  <a:lnTo>
                    <a:pt x="1424" y="2149"/>
                  </a:lnTo>
                  <a:lnTo>
                    <a:pt x="1434" y="2149"/>
                  </a:lnTo>
                  <a:lnTo>
                    <a:pt x="1429" y="2154"/>
                  </a:lnTo>
                  <a:lnTo>
                    <a:pt x="1429" y="2163"/>
                  </a:lnTo>
                  <a:lnTo>
                    <a:pt x="1434" y="2163"/>
                  </a:lnTo>
                  <a:lnTo>
                    <a:pt x="1439" y="2159"/>
                  </a:lnTo>
                  <a:lnTo>
                    <a:pt x="1439" y="2144"/>
                  </a:lnTo>
                  <a:lnTo>
                    <a:pt x="1443" y="2144"/>
                  </a:lnTo>
                  <a:lnTo>
                    <a:pt x="1443" y="2163"/>
                  </a:lnTo>
                  <a:lnTo>
                    <a:pt x="1448" y="2168"/>
                  </a:lnTo>
                  <a:lnTo>
                    <a:pt x="1443" y="2168"/>
                  </a:lnTo>
                  <a:lnTo>
                    <a:pt x="1443" y="2197"/>
                  </a:lnTo>
                  <a:lnTo>
                    <a:pt x="1439" y="2197"/>
                  </a:lnTo>
                  <a:lnTo>
                    <a:pt x="1439" y="2202"/>
                  </a:lnTo>
                  <a:lnTo>
                    <a:pt x="1443" y="2207"/>
                  </a:lnTo>
                  <a:lnTo>
                    <a:pt x="1443" y="2217"/>
                  </a:lnTo>
                  <a:lnTo>
                    <a:pt x="1434" y="2217"/>
                  </a:lnTo>
                  <a:lnTo>
                    <a:pt x="1434" y="2236"/>
                  </a:lnTo>
                  <a:lnTo>
                    <a:pt x="1429" y="2241"/>
                  </a:lnTo>
                  <a:lnTo>
                    <a:pt x="1424" y="2246"/>
                  </a:lnTo>
                  <a:lnTo>
                    <a:pt x="1419" y="2251"/>
                  </a:lnTo>
                  <a:lnTo>
                    <a:pt x="1419" y="2256"/>
                  </a:lnTo>
                  <a:lnTo>
                    <a:pt x="1415" y="2261"/>
                  </a:lnTo>
                  <a:lnTo>
                    <a:pt x="1415" y="2266"/>
                  </a:lnTo>
                  <a:lnTo>
                    <a:pt x="1410" y="2261"/>
                  </a:lnTo>
                  <a:lnTo>
                    <a:pt x="1405" y="2261"/>
                  </a:lnTo>
                  <a:lnTo>
                    <a:pt x="1408" y="2249"/>
                  </a:lnTo>
                  <a:lnTo>
                    <a:pt x="1410" y="2241"/>
                  </a:lnTo>
                  <a:lnTo>
                    <a:pt x="1405" y="2241"/>
                  </a:lnTo>
                  <a:lnTo>
                    <a:pt x="1405" y="2246"/>
                  </a:lnTo>
                  <a:lnTo>
                    <a:pt x="1400" y="2251"/>
                  </a:lnTo>
                  <a:lnTo>
                    <a:pt x="1395" y="2256"/>
                  </a:lnTo>
                  <a:lnTo>
                    <a:pt x="1390" y="2251"/>
                  </a:lnTo>
                  <a:lnTo>
                    <a:pt x="1380" y="2246"/>
                  </a:lnTo>
                  <a:lnTo>
                    <a:pt x="1375" y="2251"/>
                  </a:lnTo>
                  <a:lnTo>
                    <a:pt x="1380" y="2251"/>
                  </a:lnTo>
                  <a:lnTo>
                    <a:pt x="1383" y="2253"/>
                  </a:lnTo>
                  <a:lnTo>
                    <a:pt x="1390" y="2256"/>
                  </a:lnTo>
                  <a:lnTo>
                    <a:pt x="1385" y="2256"/>
                  </a:lnTo>
                  <a:lnTo>
                    <a:pt x="1390" y="2261"/>
                  </a:lnTo>
                  <a:lnTo>
                    <a:pt x="1385" y="2261"/>
                  </a:lnTo>
                  <a:lnTo>
                    <a:pt x="1385" y="2266"/>
                  </a:lnTo>
                  <a:lnTo>
                    <a:pt x="1400" y="2266"/>
                  </a:lnTo>
                  <a:lnTo>
                    <a:pt x="1405" y="2270"/>
                  </a:lnTo>
                  <a:lnTo>
                    <a:pt x="1400" y="2270"/>
                  </a:lnTo>
                  <a:lnTo>
                    <a:pt x="1405" y="2275"/>
                  </a:lnTo>
                  <a:lnTo>
                    <a:pt x="1405" y="2285"/>
                  </a:lnTo>
                  <a:lnTo>
                    <a:pt x="1410" y="2285"/>
                  </a:lnTo>
                  <a:lnTo>
                    <a:pt x="1410" y="2290"/>
                  </a:lnTo>
                  <a:lnTo>
                    <a:pt x="1405" y="2290"/>
                  </a:lnTo>
                  <a:lnTo>
                    <a:pt x="1405" y="2300"/>
                  </a:lnTo>
                  <a:lnTo>
                    <a:pt x="1400" y="2304"/>
                  </a:lnTo>
                  <a:lnTo>
                    <a:pt x="1405" y="2309"/>
                  </a:lnTo>
                  <a:lnTo>
                    <a:pt x="1405" y="2314"/>
                  </a:lnTo>
                  <a:lnTo>
                    <a:pt x="1410" y="2329"/>
                  </a:lnTo>
                  <a:lnTo>
                    <a:pt x="1410" y="2353"/>
                  </a:lnTo>
                  <a:lnTo>
                    <a:pt x="1400" y="2358"/>
                  </a:lnTo>
                  <a:lnTo>
                    <a:pt x="1395" y="2363"/>
                  </a:lnTo>
                  <a:lnTo>
                    <a:pt x="1395" y="2368"/>
                  </a:lnTo>
                  <a:lnTo>
                    <a:pt x="1385" y="2372"/>
                  </a:lnTo>
                  <a:lnTo>
                    <a:pt x="1385" y="2382"/>
                  </a:lnTo>
                  <a:lnTo>
                    <a:pt x="1380" y="2387"/>
                  </a:lnTo>
                  <a:lnTo>
                    <a:pt x="1371" y="2387"/>
                  </a:lnTo>
                  <a:lnTo>
                    <a:pt x="1371" y="2392"/>
                  </a:lnTo>
                  <a:lnTo>
                    <a:pt x="1375" y="2392"/>
                  </a:lnTo>
                  <a:lnTo>
                    <a:pt x="1375" y="2402"/>
                  </a:lnTo>
                  <a:lnTo>
                    <a:pt x="1371" y="2406"/>
                  </a:lnTo>
                  <a:lnTo>
                    <a:pt x="1366" y="2416"/>
                  </a:lnTo>
                  <a:lnTo>
                    <a:pt x="1361" y="2421"/>
                  </a:lnTo>
                  <a:lnTo>
                    <a:pt x="1356" y="2426"/>
                  </a:lnTo>
                  <a:lnTo>
                    <a:pt x="1351" y="2436"/>
                  </a:lnTo>
                  <a:lnTo>
                    <a:pt x="1351" y="2455"/>
                  </a:lnTo>
                  <a:lnTo>
                    <a:pt x="1346" y="2460"/>
                  </a:lnTo>
                  <a:lnTo>
                    <a:pt x="1346" y="2479"/>
                  </a:lnTo>
                  <a:lnTo>
                    <a:pt x="1337" y="2479"/>
                  </a:lnTo>
                  <a:lnTo>
                    <a:pt x="1337" y="2484"/>
                  </a:lnTo>
                  <a:lnTo>
                    <a:pt x="1332" y="2484"/>
                  </a:lnTo>
                  <a:lnTo>
                    <a:pt x="1332" y="2489"/>
                  </a:lnTo>
                  <a:lnTo>
                    <a:pt x="1327" y="2489"/>
                  </a:lnTo>
                  <a:lnTo>
                    <a:pt x="1327" y="2504"/>
                  </a:lnTo>
                  <a:lnTo>
                    <a:pt x="1322" y="2509"/>
                  </a:lnTo>
                  <a:lnTo>
                    <a:pt x="1317" y="2509"/>
                  </a:lnTo>
                  <a:lnTo>
                    <a:pt x="1317" y="2523"/>
                  </a:lnTo>
                  <a:lnTo>
                    <a:pt x="1312" y="2523"/>
                  </a:lnTo>
                  <a:lnTo>
                    <a:pt x="1312" y="2528"/>
                  </a:lnTo>
                  <a:lnTo>
                    <a:pt x="1303" y="2528"/>
                  </a:lnTo>
                  <a:lnTo>
                    <a:pt x="1303" y="2533"/>
                  </a:lnTo>
                  <a:lnTo>
                    <a:pt x="1298" y="2533"/>
                  </a:lnTo>
                  <a:lnTo>
                    <a:pt x="1298" y="2543"/>
                  </a:lnTo>
                  <a:lnTo>
                    <a:pt x="1293" y="2557"/>
                  </a:lnTo>
                  <a:lnTo>
                    <a:pt x="1288" y="2562"/>
                  </a:lnTo>
                  <a:lnTo>
                    <a:pt x="1288" y="2572"/>
                  </a:lnTo>
                  <a:lnTo>
                    <a:pt x="1283" y="2572"/>
                  </a:lnTo>
                  <a:lnTo>
                    <a:pt x="1278" y="2577"/>
                  </a:lnTo>
                  <a:lnTo>
                    <a:pt x="1278" y="2581"/>
                  </a:lnTo>
                  <a:lnTo>
                    <a:pt x="1273" y="2591"/>
                  </a:lnTo>
                  <a:lnTo>
                    <a:pt x="1273" y="2591"/>
                  </a:lnTo>
                  <a:lnTo>
                    <a:pt x="1269" y="2591"/>
                  </a:lnTo>
                  <a:lnTo>
                    <a:pt x="1269" y="2601"/>
                  </a:lnTo>
                  <a:lnTo>
                    <a:pt x="1264" y="2601"/>
                  </a:lnTo>
                  <a:lnTo>
                    <a:pt x="1264" y="2611"/>
                  </a:lnTo>
                  <a:lnTo>
                    <a:pt x="1254" y="2611"/>
                  </a:lnTo>
                  <a:lnTo>
                    <a:pt x="1258" y="2616"/>
                  </a:lnTo>
                  <a:lnTo>
                    <a:pt x="1254" y="2620"/>
                  </a:lnTo>
                  <a:lnTo>
                    <a:pt x="1244" y="2620"/>
                  </a:lnTo>
                  <a:lnTo>
                    <a:pt x="1239" y="2635"/>
                  </a:lnTo>
                  <a:lnTo>
                    <a:pt x="1235" y="2640"/>
                  </a:lnTo>
                  <a:lnTo>
                    <a:pt x="1225" y="2650"/>
                  </a:lnTo>
                  <a:lnTo>
                    <a:pt x="1225" y="2669"/>
                  </a:lnTo>
                  <a:lnTo>
                    <a:pt x="1220" y="2674"/>
                  </a:lnTo>
                  <a:lnTo>
                    <a:pt x="1220" y="2688"/>
                  </a:lnTo>
                  <a:lnTo>
                    <a:pt x="1215" y="2693"/>
                  </a:lnTo>
                  <a:lnTo>
                    <a:pt x="1215" y="2698"/>
                  </a:lnTo>
                  <a:lnTo>
                    <a:pt x="1205" y="2703"/>
                  </a:lnTo>
                  <a:lnTo>
                    <a:pt x="1205" y="2708"/>
                  </a:lnTo>
                  <a:lnTo>
                    <a:pt x="1200" y="2713"/>
                  </a:lnTo>
                  <a:lnTo>
                    <a:pt x="1200" y="2722"/>
                  </a:lnTo>
                  <a:lnTo>
                    <a:pt x="1196" y="2722"/>
                  </a:lnTo>
                  <a:lnTo>
                    <a:pt x="1196" y="2732"/>
                  </a:lnTo>
                  <a:lnTo>
                    <a:pt x="1191" y="2742"/>
                  </a:lnTo>
                  <a:lnTo>
                    <a:pt x="1196" y="2747"/>
                  </a:lnTo>
                  <a:lnTo>
                    <a:pt x="1196" y="2752"/>
                  </a:lnTo>
                  <a:lnTo>
                    <a:pt x="1191" y="2752"/>
                  </a:lnTo>
                  <a:lnTo>
                    <a:pt x="1191" y="2756"/>
                  </a:lnTo>
                  <a:lnTo>
                    <a:pt x="1186" y="2761"/>
                  </a:lnTo>
                  <a:lnTo>
                    <a:pt x="1181" y="2761"/>
                  </a:lnTo>
                  <a:lnTo>
                    <a:pt x="1181" y="2756"/>
                  </a:lnTo>
                  <a:lnTo>
                    <a:pt x="1176" y="2756"/>
                  </a:lnTo>
                  <a:lnTo>
                    <a:pt x="1181" y="2752"/>
                  </a:lnTo>
                  <a:lnTo>
                    <a:pt x="1167" y="2752"/>
                  </a:lnTo>
                  <a:lnTo>
                    <a:pt x="1167" y="2756"/>
                  </a:lnTo>
                  <a:lnTo>
                    <a:pt x="1162" y="2766"/>
                  </a:lnTo>
                  <a:lnTo>
                    <a:pt x="1157" y="2766"/>
                  </a:lnTo>
                  <a:lnTo>
                    <a:pt x="1157" y="2771"/>
                  </a:lnTo>
                  <a:lnTo>
                    <a:pt x="1152" y="2776"/>
                  </a:lnTo>
                  <a:lnTo>
                    <a:pt x="1152" y="2781"/>
                  </a:lnTo>
                  <a:lnTo>
                    <a:pt x="1147" y="2781"/>
                  </a:lnTo>
                  <a:lnTo>
                    <a:pt x="1147" y="2791"/>
                  </a:lnTo>
                  <a:lnTo>
                    <a:pt x="1142" y="2795"/>
                  </a:lnTo>
                  <a:lnTo>
                    <a:pt x="1142" y="2800"/>
                  </a:lnTo>
                  <a:lnTo>
                    <a:pt x="1147" y="2800"/>
                  </a:lnTo>
                  <a:lnTo>
                    <a:pt x="1147" y="2805"/>
                  </a:lnTo>
                  <a:lnTo>
                    <a:pt x="1142" y="2805"/>
                  </a:lnTo>
                  <a:lnTo>
                    <a:pt x="1142" y="2810"/>
                  </a:lnTo>
                  <a:lnTo>
                    <a:pt x="1137" y="2810"/>
                  </a:lnTo>
                  <a:lnTo>
                    <a:pt x="1137" y="2805"/>
                  </a:lnTo>
                  <a:lnTo>
                    <a:pt x="1127" y="2805"/>
                  </a:lnTo>
                  <a:lnTo>
                    <a:pt x="1127" y="2800"/>
                  </a:lnTo>
                  <a:lnTo>
                    <a:pt x="1113" y="2800"/>
                  </a:lnTo>
                  <a:lnTo>
                    <a:pt x="1111" y="2793"/>
                  </a:lnTo>
                  <a:lnTo>
                    <a:pt x="1113" y="2791"/>
                  </a:lnTo>
                  <a:lnTo>
                    <a:pt x="1113" y="2786"/>
                  </a:lnTo>
                  <a:lnTo>
                    <a:pt x="1108" y="2786"/>
                  </a:lnTo>
                  <a:lnTo>
                    <a:pt x="1108" y="2795"/>
                  </a:lnTo>
                  <a:lnTo>
                    <a:pt x="1113" y="2805"/>
                  </a:lnTo>
                  <a:lnTo>
                    <a:pt x="1108" y="2810"/>
                  </a:lnTo>
                  <a:lnTo>
                    <a:pt x="1103" y="2805"/>
                  </a:lnTo>
                  <a:lnTo>
                    <a:pt x="1098" y="2810"/>
                  </a:lnTo>
                  <a:lnTo>
                    <a:pt x="1098" y="2815"/>
                  </a:lnTo>
                  <a:lnTo>
                    <a:pt x="1103" y="2815"/>
                  </a:lnTo>
                  <a:lnTo>
                    <a:pt x="1103" y="2820"/>
                  </a:lnTo>
                  <a:lnTo>
                    <a:pt x="1098" y="2825"/>
                  </a:lnTo>
                  <a:lnTo>
                    <a:pt x="1094" y="2820"/>
                  </a:lnTo>
                  <a:lnTo>
                    <a:pt x="1094" y="2829"/>
                  </a:lnTo>
                  <a:lnTo>
                    <a:pt x="1084" y="2829"/>
                  </a:lnTo>
                  <a:lnTo>
                    <a:pt x="1084" y="2825"/>
                  </a:lnTo>
                  <a:lnTo>
                    <a:pt x="1079" y="2829"/>
                  </a:lnTo>
                  <a:lnTo>
                    <a:pt x="1074" y="2829"/>
                  </a:lnTo>
                  <a:lnTo>
                    <a:pt x="1074" y="2834"/>
                  </a:lnTo>
                  <a:lnTo>
                    <a:pt x="1079" y="2834"/>
                  </a:lnTo>
                  <a:lnTo>
                    <a:pt x="1079" y="2844"/>
                  </a:lnTo>
                  <a:lnTo>
                    <a:pt x="1074" y="2849"/>
                  </a:lnTo>
                  <a:lnTo>
                    <a:pt x="1069" y="2854"/>
                  </a:lnTo>
                  <a:lnTo>
                    <a:pt x="1064" y="2854"/>
                  </a:lnTo>
                  <a:lnTo>
                    <a:pt x="1064" y="2863"/>
                  </a:lnTo>
                  <a:lnTo>
                    <a:pt x="1060" y="2868"/>
                  </a:lnTo>
                  <a:lnTo>
                    <a:pt x="1055" y="2873"/>
                  </a:lnTo>
                  <a:lnTo>
                    <a:pt x="1050" y="2873"/>
                  </a:lnTo>
                  <a:lnTo>
                    <a:pt x="1045" y="2878"/>
                  </a:lnTo>
                  <a:lnTo>
                    <a:pt x="1040" y="2878"/>
                  </a:lnTo>
                  <a:lnTo>
                    <a:pt x="1040" y="2873"/>
                  </a:lnTo>
                  <a:lnTo>
                    <a:pt x="1035" y="2878"/>
                  </a:lnTo>
                  <a:lnTo>
                    <a:pt x="1030" y="2878"/>
                  </a:lnTo>
                  <a:lnTo>
                    <a:pt x="1026" y="2883"/>
                  </a:lnTo>
                  <a:lnTo>
                    <a:pt x="1030" y="2888"/>
                  </a:lnTo>
                  <a:lnTo>
                    <a:pt x="1030" y="2893"/>
                  </a:lnTo>
                  <a:lnTo>
                    <a:pt x="1021" y="2893"/>
                  </a:lnTo>
                  <a:lnTo>
                    <a:pt x="1021" y="2897"/>
                  </a:lnTo>
                  <a:lnTo>
                    <a:pt x="1016" y="2897"/>
                  </a:lnTo>
                  <a:lnTo>
                    <a:pt x="1011" y="2902"/>
                  </a:lnTo>
                  <a:lnTo>
                    <a:pt x="1016" y="2907"/>
                  </a:lnTo>
                  <a:lnTo>
                    <a:pt x="1011" y="2907"/>
                  </a:lnTo>
                  <a:lnTo>
                    <a:pt x="1011" y="2922"/>
                  </a:lnTo>
                  <a:lnTo>
                    <a:pt x="1006" y="2922"/>
                  </a:lnTo>
                  <a:lnTo>
                    <a:pt x="1006" y="2932"/>
                  </a:lnTo>
                  <a:lnTo>
                    <a:pt x="1001" y="2932"/>
                  </a:lnTo>
                  <a:lnTo>
                    <a:pt x="1001" y="2936"/>
                  </a:lnTo>
                  <a:lnTo>
                    <a:pt x="992" y="2936"/>
                  </a:lnTo>
                  <a:lnTo>
                    <a:pt x="987" y="2941"/>
                  </a:lnTo>
                  <a:lnTo>
                    <a:pt x="987" y="2941"/>
                  </a:lnTo>
                  <a:lnTo>
                    <a:pt x="982" y="2941"/>
                  </a:lnTo>
                  <a:lnTo>
                    <a:pt x="977" y="2946"/>
                  </a:lnTo>
                  <a:lnTo>
                    <a:pt x="972" y="2951"/>
                  </a:lnTo>
                  <a:lnTo>
                    <a:pt x="972" y="2951"/>
                  </a:lnTo>
                  <a:lnTo>
                    <a:pt x="967" y="2951"/>
                  </a:lnTo>
                  <a:lnTo>
                    <a:pt x="967" y="2951"/>
                  </a:lnTo>
                  <a:lnTo>
                    <a:pt x="962" y="2946"/>
                  </a:lnTo>
                  <a:lnTo>
                    <a:pt x="957" y="2946"/>
                  </a:lnTo>
                  <a:lnTo>
                    <a:pt x="953" y="2941"/>
                  </a:lnTo>
                  <a:lnTo>
                    <a:pt x="962" y="2941"/>
                  </a:lnTo>
                  <a:lnTo>
                    <a:pt x="967" y="2936"/>
                  </a:lnTo>
                  <a:lnTo>
                    <a:pt x="957" y="2937"/>
                  </a:lnTo>
                  <a:lnTo>
                    <a:pt x="957" y="2927"/>
                  </a:lnTo>
                  <a:lnTo>
                    <a:pt x="972" y="2927"/>
                  </a:lnTo>
                  <a:lnTo>
                    <a:pt x="972" y="2922"/>
                  </a:lnTo>
                  <a:lnTo>
                    <a:pt x="967" y="2917"/>
                  </a:lnTo>
                  <a:lnTo>
                    <a:pt x="957" y="2917"/>
                  </a:lnTo>
                  <a:lnTo>
                    <a:pt x="953" y="2912"/>
                  </a:lnTo>
                  <a:lnTo>
                    <a:pt x="953" y="2917"/>
                  </a:lnTo>
                  <a:lnTo>
                    <a:pt x="948" y="2912"/>
                  </a:lnTo>
                  <a:lnTo>
                    <a:pt x="933" y="2912"/>
                  </a:lnTo>
                  <a:lnTo>
                    <a:pt x="933" y="2893"/>
                  </a:lnTo>
                  <a:lnTo>
                    <a:pt x="928" y="2893"/>
                  </a:lnTo>
                  <a:lnTo>
                    <a:pt x="928" y="2897"/>
                  </a:lnTo>
                  <a:lnTo>
                    <a:pt x="928" y="2893"/>
                  </a:lnTo>
                  <a:lnTo>
                    <a:pt x="928" y="2902"/>
                  </a:lnTo>
                  <a:lnTo>
                    <a:pt x="924" y="2902"/>
                  </a:lnTo>
                  <a:lnTo>
                    <a:pt x="909" y="2907"/>
                  </a:lnTo>
                  <a:lnTo>
                    <a:pt x="909" y="2912"/>
                  </a:lnTo>
                  <a:lnTo>
                    <a:pt x="904" y="2912"/>
                  </a:lnTo>
                  <a:lnTo>
                    <a:pt x="909" y="2917"/>
                  </a:lnTo>
                  <a:lnTo>
                    <a:pt x="904" y="2917"/>
                  </a:lnTo>
                  <a:lnTo>
                    <a:pt x="904" y="2932"/>
                  </a:lnTo>
                  <a:lnTo>
                    <a:pt x="909" y="2927"/>
                  </a:lnTo>
                  <a:lnTo>
                    <a:pt x="909" y="2922"/>
                  </a:lnTo>
                  <a:lnTo>
                    <a:pt x="914" y="2927"/>
                  </a:lnTo>
                  <a:lnTo>
                    <a:pt x="914" y="2932"/>
                  </a:lnTo>
                  <a:lnTo>
                    <a:pt x="909" y="2936"/>
                  </a:lnTo>
                  <a:lnTo>
                    <a:pt x="914" y="2936"/>
                  </a:lnTo>
                  <a:lnTo>
                    <a:pt x="914" y="2941"/>
                  </a:lnTo>
                  <a:lnTo>
                    <a:pt x="909" y="2941"/>
                  </a:lnTo>
                  <a:lnTo>
                    <a:pt x="914" y="2946"/>
                  </a:lnTo>
                  <a:lnTo>
                    <a:pt x="914" y="2946"/>
                  </a:lnTo>
                  <a:lnTo>
                    <a:pt x="914" y="2951"/>
                  </a:lnTo>
                  <a:lnTo>
                    <a:pt x="909" y="2956"/>
                  </a:lnTo>
                  <a:lnTo>
                    <a:pt x="904" y="2951"/>
                  </a:lnTo>
                  <a:lnTo>
                    <a:pt x="904" y="2951"/>
                  </a:lnTo>
                  <a:cubicBezTo>
                    <a:pt x="892" y="2951"/>
                    <a:pt x="903" y="2951"/>
                    <a:pt x="889" y="2951"/>
                  </a:cubicBezTo>
                  <a:lnTo>
                    <a:pt x="889" y="2941"/>
                  </a:lnTo>
                  <a:lnTo>
                    <a:pt x="884" y="2941"/>
                  </a:lnTo>
                  <a:lnTo>
                    <a:pt x="884" y="2936"/>
                  </a:lnTo>
                  <a:lnTo>
                    <a:pt x="880" y="2936"/>
                  </a:lnTo>
                  <a:lnTo>
                    <a:pt x="880" y="2932"/>
                  </a:lnTo>
                  <a:lnTo>
                    <a:pt x="870" y="2932"/>
                  </a:lnTo>
                  <a:lnTo>
                    <a:pt x="870" y="2927"/>
                  </a:lnTo>
                  <a:lnTo>
                    <a:pt x="865" y="2927"/>
                  </a:lnTo>
                  <a:lnTo>
                    <a:pt x="865" y="2922"/>
                  </a:lnTo>
                  <a:lnTo>
                    <a:pt x="860" y="2912"/>
                  </a:lnTo>
                  <a:lnTo>
                    <a:pt x="860" y="2907"/>
                  </a:lnTo>
                  <a:lnTo>
                    <a:pt x="855" y="2902"/>
                  </a:lnTo>
                  <a:lnTo>
                    <a:pt x="846" y="2902"/>
                  </a:lnTo>
                  <a:lnTo>
                    <a:pt x="841" y="2907"/>
                  </a:lnTo>
                  <a:lnTo>
                    <a:pt x="846" y="2922"/>
                  </a:lnTo>
                  <a:lnTo>
                    <a:pt x="841" y="2922"/>
                  </a:lnTo>
                  <a:lnTo>
                    <a:pt x="836" y="2927"/>
                  </a:lnTo>
                  <a:lnTo>
                    <a:pt x="846" y="2927"/>
                  </a:lnTo>
                  <a:lnTo>
                    <a:pt x="841" y="2932"/>
                  </a:lnTo>
                  <a:lnTo>
                    <a:pt x="836" y="2932"/>
                  </a:lnTo>
                  <a:lnTo>
                    <a:pt x="831" y="2936"/>
                  </a:lnTo>
                  <a:lnTo>
                    <a:pt x="826" y="2936"/>
                  </a:lnTo>
                  <a:lnTo>
                    <a:pt x="821" y="2941"/>
                  </a:lnTo>
                  <a:lnTo>
                    <a:pt x="819" y="2944"/>
                  </a:lnTo>
                  <a:lnTo>
                    <a:pt x="821" y="2946"/>
                  </a:lnTo>
                  <a:lnTo>
                    <a:pt x="821" y="2951"/>
                  </a:lnTo>
                  <a:lnTo>
                    <a:pt x="816" y="2946"/>
                  </a:lnTo>
                  <a:lnTo>
                    <a:pt x="816" y="2951"/>
                  </a:lnTo>
                  <a:lnTo>
                    <a:pt x="812" y="2951"/>
                  </a:lnTo>
                  <a:lnTo>
                    <a:pt x="812" y="2956"/>
                  </a:lnTo>
                  <a:lnTo>
                    <a:pt x="807" y="2956"/>
                  </a:lnTo>
                  <a:lnTo>
                    <a:pt x="807" y="2946"/>
                  </a:lnTo>
                  <a:lnTo>
                    <a:pt x="802" y="2946"/>
                  </a:lnTo>
                  <a:lnTo>
                    <a:pt x="803" y="2950"/>
                  </a:lnTo>
                  <a:lnTo>
                    <a:pt x="797" y="2951"/>
                  </a:lnTo>
                  <a:lnTo>
                    <a:pt x="797" y="2956"/>
                  </a:lnTo>
                  <a:lnTo>
                    <a:pt x="792" y="2951"/>
                  </a:lnTo>
                  <a:lnTo>
                    <a:pt x="787" y="2951"/>
                  </a:lnTo>
                  <a:lnTo>
                    <a:pt x="792" y="2946"/>
                  </a:lnTo>
                  <a:lnTo>
                    <a:pt x="787" y="2946"/>
                  </a:lnTo>
                  <a:lnTo>
                    <a:pt x="787" y="2941"/>
                  </a:lnTo>
                  <a:lnTo>
                    <a:pt x="782" y="2941"/>
                  </a:lnTo>
                  <a:lnTo>
                    <a:pt x="782" y="2936"/>
                  </a:lnTo>
                  <a:lnTo>
                    <a:pt x="763" y="2936"/>
                  </a:lnTo>
                  <a:lnTo>
                    <a:pt x="758" y="2932"/>
                  </a:lnTo>
                  <a:lnTo>
                    <a:pt x="755" y="2933"/>
                  </a:lnTo>
                  <a:lnTo>
                    <a:pt x="758" y="2936"/>
                  </a:lnTo>
                  <a:lnTo>
                    <a:pt x="758" y="2941"/>
                  </a:lnTo>
                  <a:lnTo>
                    <a:pt x="753" y="2936"/>
                  </a:lnTo>
                  <a:lnTo>
                    <a:pt x="748" y="2932"/>
                  </a:lnTo>
                  <a:lnTo>
                    <a:pt x="744" y="2932"/>
                  </a:lnTo>
                  <a:lnTo>
                    <a:pt x="744" y="2936"/>
                  </a:lnTo>
                  <a:lnTo>
                    <a:pt x="748" y="2936"/>
                  </a:lnTo>
                  <a:lnTo>
                    <a:pt x="748" y="2941"/>
                  </a:lnTo>
                  <a:lnTo>
                    <a:pt x="753" y="2941"/>
                  </a:lnTo>
                  <a:lnTo>
                    <a:pt x="759" y="2946"/>
                  </a:lnTo>
                  <a:lnTo>
                    <a:pt x="763" y="2951"/>
                  </a:lnTo>
                  <a:lnTo>
                    <a:pt x="768" y="2956"/>
                  </a:lnTo>
                  <a:lnTo>
                    <a:pt x="773" y="2961"/>
                  </a:lnTo>
                  <a:lnTo>
                    <a:pt x="773" y="2970"/>
                  </a:lnTo>
                  <a:lnTo>
                    <a:pt x="778" y="2975"/>
                  </a:lnTo>
                  <a:lnTo>
                    <a:pt x="782" y="2980"/>
                  </a:lnTo>
                  <a:lnTo>
                    <a:pt x="787" y="2980"/>
                  </a:lnTo>
                  <a:lnTo>
                    <a:pt x="787" y="2985"/>
                  </a:lnTo>
                  <a:lnTo>
                    <a:pt x="782" y="2985"/>
                  </a:lnTo>
                  <a:lnTo>
                    <a:pt x="778" y="2980"/>
                  </a:lnTo>
                  <a:lnTo>
                    <a:pt x="773" y="2980"/>
                  </a:lnTo>
                  <a:lnTo>
                    <a:pt x="768" y="2975"/>
                  </a:lnTo>
                  <a:lnTo>
                    <a:pt x="763" y="2980"/>
                  </a:lnTo>
                  <a:lnTo>
                    <a:pt x="758" y="2980"/>
                  </a:lnTo>
                  <a:lnTo>
                    <a:pt x="763" y="2975"/>
                  </a:lnTo>
                  <a:lnTo>
                    <a:pt x="758" y="2966"/>
                  </a:lnTo>
                  <a:lnTo>
                    <a:pt x="763" y="2966"/>
                  </a:lnTo>
                  <a:lnTo>
                    <a:pt x="763" y="2961"/>
                  </a:lnTo>
                  <a:lnTo>
                    <a:pt x="758" y="2961"/>
                  </a:lnTo>
                  <a:lnTo>
                    <a:pt x="754" y="2953"/>
                  </a:lnTo>
                  <a:lnTo>
                    <a:pt x="750" y="2951"/>
                  </a:lnTo>
                  <a:lnTo>
                    <a:pt x="748" y="2946"/>
                  </a:lnTo>
                  <a:lnTo>
                    <a:pt x="744" y="2951"/>
                  </a:lnTo>
                  <a:lnTo>
                    <a:pt x="739" y="2951"/>
                  </a:lnTo>
                  <a:lnTo>
                    <a:pt x="739" y="2956"/>
                  </a:lnTo>
                  <a:lnTo>
                    <a:pt x="739" y="2956"/>
                  </a:lnTo>
                  <a:lnTo>
                    <a:pt x="744" y="2961"/>
                  </a:lnTo>
                  <a:lnTo>
                    <a:pt x="744" y="2966"/>
                  </a:lnTo>
                  <a:lnTo>
                    <a:pt x="749" y="2978"/>
                  </a:lnTo>
                  <a:lnTo>
                    <a:pt x="724" y="2980"/>
                  </a:lnTo>
                  <a:lnTo>
                    <a:pt x="724" y="2966"/>
                  </a:lnTo>
                  <a:lnTo>
                    <a:pt x="719" y="2961"/>
                  </a:lnTo>
                  <a:lnTo>
                    <a:pt x="714" y="2961"/>
                  </a:lnTo>
                  <a:lnTo>
                    <a:pt x="714" y="2951"/>
                  </a:lnTo>
                  <a:lnTo>
                    <a:pt x="710" y="2946"/>
                  </a:lnTo>
                  <a:lnTo>
                    <a:pt x="710" y="2932"/>
                  </a:lnTo>
                  <a:lnTo>
                    <a:pt x="705" y="2927"/>
                  </a:lnTo>
                  <a:lnTo>
                    <a:pt x="710" y="2922"/>
                  </a:lnTo>
                  <a:lnTo>
                    <a:pt x="705" y="2922"/>
                  </a:lnTo>
                  <a:lnTo>
                    <a:pt x="705" y="2917"/>
                  </a:lnTo>
                  <a:lnTo>
                    <a:pt x="700" y="2912"/>
                  </a:lnTo>
                  <a:lnTo>
                    <a:pt x="700" y="2907"/>
                  </a:lnTo>
                  <a:lnTo>
                    <a:pt x="690" y="2907"/>
                  </a:lnTo>
                  <a:lnTo>
                    <a:pt x="685" y="2902"/>
                  </a:lnTo>
                  <a:lnTo>
                    <a:pt x="685" y="2893"/>
                  </a:lnTo>
                  <a:lnTo>
                    <a:pt x="690" y="2893"/>
                  </a:lnTo>
                  <a:lnTo>
                    <a:pt x="690" y="2895"/>
                  </a:lnTo>
                  <a:lnTo>
                    <a:pt x="695" y="2902"/>
                  </a:lnTo>
                  <a:lnTo>
                    <a:pt x="695" y="2883"/>
                  </a:lnTo>
                  <a:lnTo>
                    <a:pt x="690" y="2878"/>
                  </a:lnTo>
                  <a:lnTo>
                    <a:pt x="695" y="2873"/>
                  </a:lnTo>
                  <a:lnTo>
                    <a:pt x="685" y="2873"/>
                  </a:lnTo>
                  <a:lnTo>
                    <a:pt x="690" y="2868"/>
                  </a:lnTo>
                  <a:lnTo>
                    <a:pt x="690" y="2863"/>
                  </a:lnTo>
                  <a:lnTo>
                    <a:pt x="685" y="2863"/>
                  </a:lnTo>
                  <a:lnTo>
                    <a:pt x="685" y="2859"/>
                  </a:lnTo>
                  <a:lnTo>
                    <a:pt x="680" y="2863"/>
                  </a:lnTo>
                  <a:lnTo>
                    <a:pt x="676" y="2863"/>
                  </a:lnTo>
                  <a:lnTo>
                    <a:pt x="680" y="2859"/>
                  </a:lnTo>
                  <a:lnTo>
                    <a:pt x="685" y="2854"/>
                  </a:lnTo>
                  <a:lnTo>
                    <a:pt x="690" y="2854"/>
                  </a:lnTo>
                  <a:lnTo>
                    <a:pt x="690" y="2849"/>
                  </a:lnTo>
                  <a:lnTo>
                    <a:pt x="695" y="2844"/>
                  </a:lnTo>
                  <a:lnTo>
                    <a:pt x="695" y="2839"/>
                  </a:lnTo>
                  <a:lnTo>
                    <a:pt x="695" y="2839"/>
                  </a:lnTo>
                  <a:lnTo>
                    <a:pt x="690" y="2834"/>
                  </a:lnTo>
                  <a:lnTo>
                    <a:pt x="685" y="2829"/>
                  </a:lnTo>
                  <a:lnTo>
                    <a:pt x="685" y="2834"/>
                  </a:lnTo>
                  <a:lnTo>
                    <a:pt x="680" y="2834"/>
                  </a:lnTo>
                  <a:lnTo>
                    <a:pt x="676" y="2839"/>
                  </a:lnTo>
                  <a:lnTo>
                    <a:pt x="671" y="2844"/>
                  </a:lnTo>
                  <a:lnTo>
                    <a:pt x="671" y="2834"/>
                  </a:lnTo>
                  <a:lnTo>
                    <a:pt x="666" y="2839"/>
                  </a:lnTo>
                  <a:lnTo>
                    <a:pt x="666" y="2810"/>
                  </a:lnTo>
                  <a:lnTo>
                    <a:pt x="661" y="2805"/>
                  </a:lnTo>
                  <a:lnTo>
                    <a:pt x="650" y="2803"/>
                  </a:lnTo>
                  <a:lnTo>
                    <a:pt x="646" y="2795"/>
                  </a:lnTo>
                  <a:lnTo>
                    <a:pt x="641" y="2795"/>
                  </a:lnTo>
                  <a:lnTo>
                    <a:pt x="641" y="2800"/>
                  </a:lnTo>
                  <a:lnTo>
                    <a:pt x="646" y="2805"/>
                  </a:lnTo>
                  <a:lnTo>
                    <a:pt x="646" y="2810"/>
                  </a:lnTo>
                  <a:lnTo>
                    <a:pt x="651" y="2815"/>
                  </a:lnTo>
                  <a:lnTo>
                    <a:pt x="656" y="2815"/>
                  </a:lnTo>
                  <a:lnTo>
                    <a:pt x="651" y="2820"/>
                  </a:lnTo>
                  <a:lnTo>
                    <a:pt x="651" y="2825"/>
                  </a:lnTo>
                  <a:lnTo>
                    <a:pt x="646" y="2829"/>
                  </a:lnTo>
                  <a:lnTo>
                    <a:pt x="646" y="2844"/>
                  </a:lnTo>
                  <a:lnTo>
                    <a:pt x="641" y="2844"/>
                  </a:lnTo>
                  <a:lnTo>
                    <a:pt x="641" y="2854"/>
                  </a:lnTo>
                  <a:lnTo>
                    <a:pt x="637" y="2854"/>
                  </a:lnTo>
                  <a:lnTo>
                    <a:pt x="637" y="2859"/>
                  </a:lnTo>
                  <a:lnTo>
                    <a:pt x="632" y="2859"/>
                  </a:lnTo>
                  <a:lnTo>
                    <a:pt x="632" y="2863"/>
                  </a:lnTo>
                  <a:lnTo>
                    <a:pt x="627" y="2863"/>
                  </a:lnTo>
                  <a:lnTo>
                    <a:pt x="627" y="2868"/>
                  </a:lnTo>
                  <a:lnTo>
                    <a:pt x="622" y="2868"/>
                  </a:lnTo>
                  <a:lnTo>
                    <a:pt x="622" y="2873"/>
                  </a:lnTo>
                  <a:lnTo>
                    <a:pt x="617" y="2873"/>
                  </a:lnTo>
                  <a:lnTo>
                    <a:pt x="617" y="2878"/>
                  </a:lnTo>
                  <a:lnTo>
                    <a:pt x="612" y="2893"/>
                  </a:lnTo>
                  <a:lnTo>
                    <a:pt x="612" y="2897"/>
                  </a:lnTo>
                  <a:lnTo>
                    <a:pt x="608" y="2897"/>
                  </a:lnTo>
                  <a:lnTo>
                    <a:pt x="608" y="2917"/>
                  </a:lnTo>
                  <a:lnTo>
                    <a:pt x="603" y="2922"/>
                  </a:lnTo>
                  <a:lnTo>
                    <a:pt x="603" y="2927"/>
                  </a:lnTo>
                  <a:lnTo>
                    <a:pt x="598" y="2927"/>
                  </a:lnTo>
                  <a:lnTo>
                    <a:pt x="598" y="2932"/>
                  </a:lnTo>
                  <a:lnTo>
                    <a:pt x="593" y="2936"/>
                  </a:lnTo>
                  <a:lnTo>
                    <a:pt x="593" y="2941"/>
                  </a:lnTo>
                  <a:lnTo>
                    <a:pt x="598" y="2946"/>
                  </a:lnTo>
                  <a:lnTo>
                    <a:pt x="593" y="2946"/>
                  </a:lnTo>
                  <a:lnTo>
                    <a:pt x="593" y="2946"/>
                  </a:lnTo>
                  <a:lnTo>
                    <a:pt x="588" y="2946"/>
                  </a:lnTo>
                  <a:lnTo>
                    <a:pt x="583" y="2951"/>
                  </a:lnTo>
                  <a:lnTo>
                    <a:pt x="574" y="2951"/>
                  </a:lnTo>
                  <a:lnTo>
                    <a:pt x="571" y="2956"/>
                  </a:lnTo>
                  <a:lnTo>
                    <a:pt x="579" y="2962"/>
                  </a:lnTo>
                  <a:lnTo>
                    <a:pt x="588" y="2966"/>
                  </a:lnTo>
                  <a:lnTo>
                    <a:pt x="588" y="2970"/>
                  </a:lnTo>
                  <a:lnTo>
                    <a:pt x="593" y="2975"/>
                  </a:lnTo>
                  <a:lnTo>
                    <a:pt x="593" y="2966"/>
                  </a:lnTo>
                  <a:lnTo>
                    <a:pt x="598" y="2966"/>
                  </a:lnTo>
                  <a:lnTo>
                    <a:pt x="602" y="2995"/>
                  </a:lnTo>
                  <a:lnTo>
                    <a:pt x="593" y="2995"/>
                  </a:lnTo>
                  <a:lnTo>
                    <a:pt x="593" y="3004"/>
                  </a:lnTo>
                  <a:lnTo>
                    <a:pt x="588" y="3004"/>
                  </a:lnTo>
                  <a:lnTo>
                    <a:pt x="588" y="2995"/>
                  </a:lnTo>
                  <a:lnTo>
                    <a:pt x="583" y="2995"/>
                  </a:lnTo>
                  <a:lnTo>
                    <a:pt x="583" y="3000"/>
                  </a:lnTo>
                  <a:lnTo>
                    <a:pt x="578" y="3004"/>
                  </a:lnTo>
                  <a:lnTo>
                    <a:pt x="581" y="3009"/>
                  </a:lnTo>
                  <a:lnTo>
                    <a:pt x="583" y="3009"/>
                  </a:lnTo>
                  <a:lnTo>
                    <a:pt x="583" y="3014"/>
                  </a:lnTo>
                  <a:lnTo>
                    <a:pt x="578" y="3014"/>
                  </a:lnTo>
                  <a:lnTo>
                    <a:pt x="576" y="3010"/>
                  </a:lnTo>
                  <a:lnTo>
                    <a:pt x="573" y="3004"/>
                  </a:lnTo>
                  <a:lnTo>
                    <a:pt x="569" y="3004"/>
                  </a:lnTo>
                  <a:lnTo>
                    <a:pt x="569" y="3000"/>
                  </a:lnTo>
                  <a:lnTo>
                    <a:pt x="559" y="3000"/>
                  </a:lnTo>
                  <a:lnTo>
                    <a:pt x="554" y="3004"/>
                  </a:lnTo>
                  <a:lnTo>
                    <a:pt x="549" y="3004"/>
                  </a:lnTo>
                  <a:lnTo>
                    <a:pt x="549" y="3000"/>
                  </a:lnTo>
                  <a:lnTo>
                    <a:pt x="544" y="3000"/>
                  </a:lnTo>
                  <a:lnTo>
                    <a:pt x="544" y="2995"/>
                  </a:lnTo>
                  <a:lnTo>
                    <a:pt x="559" y="2995"/>
                  </a:lnTo>
                  <a:lnTo>
                    <a:pt x="559" y="2990"/>
                  </a:lnTo>
                  <a:lnTo>
                    <a:pt x="553" y="2990"/>
                  </a:lnTo>
                  <a:lnTo>
                    <a:pt x="549" y="2990"/>
                  </a:lnTo>
                  <a:lnTo>
                    <a:pt x="549" y="2980"/>
                  </a:lnTo>
                  <a:lnTo>
                    <a:pt x="554" y="2985"/>
                  </a:lnTo>
                  <a:lnTo>
                    <a:pt x="554" y="2980"/>
                  </a:lnTo>
                  <a:lnTo>
                    <a:pt x="549" y="2975"/>
                  </a:lnTo>
                  <a:lnTo>
                    <a:pt x="549" y="2975"/>
                  </a:lnTo>
                  <a:lnTo>
                    <a:pt x="549" y="2966"/>
                  </a:lnTo>
                  <a:lnTo>
                    <a:pt x="554" y="2966"/>
                  </a:lnTo>
                  <a:lnTo>
                    <a:pt x="554" y="2970"/>
                  </a:lnTo>
                  <a:lnTo>
                    <a:pt x="569" y="2970"/>
                  </a:lnTo>
                  <a:lnTo>
                    <a:pt x="573" y="2975"/>
                  </a:lnTo>
                  <a:lnTo>
                    <a:pt x="576" y="2977"/>
                  </a:lnTo>
                  <a:lnTo>
                    <a:pt x="578" y="2980"/>
                  </a:lnTo>
                  <a:lnTo>
                    <a:pt x="585" y="2983"/>
                  </a:lnTo>
                  <a:lnTo>
                    <a:pt x="588" y="2985"/>
                  </a:lnTo>
                  <a:lnTo>
                    <a:pt x="593" y="2985"/>
                  </a:lnTo>
                  <a:lnTo>
                    <a:pt x="588" y="2980"/>
                  </a:lnTo>
                  <a:lnTo>
                    <a:pt x="583" y="2975"/>
                  </a:lnTo>
                  <a:lnTo>
                    <a:pt x="578" y="2975"/>
                  </a:lnTo>
                  <a:lnTo>
                    <a:pt x="573" y="2970"/>
                  </a:lnTo>
                  <a:lnTo>
                    <a:pt x="573" y="2966"/>
                  </a:lnTo>
                  <a:lnTo>
                    <a:pt x="563" y="2963"/>
                  </a:lnTo>
                  <a:lnTo>
                    <a:pt x="559" y="2966"/>
                  </a:lnTo>
                  <a:lnTo>
                    <a:pt x="552" y="2959"/>
                  </a:lnTo>
                  <a:lnTo>
                    <a:pt x="554" y="2907"/>
                  </a:lnTo>
                  <a:lnTo>
                    <a:pt x="559" y="2907"/>
                  </a:lnTo>
                  <a:lnTo>
                    <a:pt x="559" y="2897"/>
                  </a:lnTo>
                  <a:lnTo>
                    <a:pt x="564" y="2883"/>
                  </a:lnTo>
                  <a:lnTo>
                    <a:pt x="569" y="2878"/>
                  </a:lnTo>
                  <a:lnTo>
                    <a:pt x="573" y="2878"/>
                  </a:lnTo>
                  <a:lnTo>
                    <a:pt x="583" y="2883"/>
                  </a:lnTo>
                  <a:lnTo>
                    <a:pt x="573" y="2878"/>
                  </a:lnTo>
                  <a:lnTo>
                    <a:pt x="573" y="2873"/>
                  </a:lnTo>
                  <a:lnTo>
                    <a:pt x="573" y="2878"/>
                  </a:lnTo>
                  <a:lnTo>
                    <a:pt x="578" y="2873"/>
                  </a:lnTo>
                  <a:lnTo>
                    <a:pt x="578" y="2868"/>
                  </a:lnTo>
                  <a:lnTo>
                    <a:pt x="573" y="2868"/>
                  </a:lnTo>
                  <a:lnTo>
                    <a:pt x="573" y="2863"/>
                  </a:lnTo>
                  <a:lnTo>
                    <a:pt x="578" y="2854"/>
                  </a:lnTo>
                  <a:lnTo>
                    <a:pt x="583" y="2849"/>
                  </a:lnTo>
                  <a:lnTo>
                    <a:pt x="578" y="2844"/>
                  </a:lnTo>
                  <a:lnTo>
                    <a:pt x="578" y="2839"/>
                  </a:lnTo>
                  <a:lnTo>
                    <a:pt x="583" y="2834"/>
                  </a:lnTo>
                  <a:lnTo>
                    <a:pt x="578" y="2834"/>
                  </a:lnTo>
                  <a:lnTo>
                    <a:pt x="578" y="2829"/>
                  </a:lnTo>
                  <a:lnTo>
                    <a:pt x="573" y="2829"/>
                  </a:lnTo>
                  <a:lnTo>
                    <a:pt x="569" y="2834"/>
                  </a:lnTo>
                  <a:lnTo>
                    <a:pt x="564" y="2834"/>
                  </a:lnTo>
                  <a:lnTo>
                    <a:pt x="564" y="2854"/>
                  </a:lnTo>
                  <a:lnTo>
                    <a:pt x="569" y="2854"/>
                  </a:lnTo>
                  <a:lnTo>
                    <a:pt x="569" y="2859"/>
                  </a:lnTo>
                  <a:lnTo>
                    <a:pt x="564" y="2868"/>
                  </a:lnTo>
                  <a:lnTo>
                    <a:pt x="559" y="2868"/>
                  </a:lnTo>
                  <a:lnTo>
                    <a:pt x="564" y="2859"/>
                  </a:lnTo>
                  <a:lnTo>
                    <a:pt x="564" y="2854"/>
                  </a:lnTo>
                  <a:lnTo>
                    <a:pt x="559" y="2854"/>
                  </a:lnTo>
                  <a:lnTo>
                    <a:pt x="559" y="2849"/>
                  </a:lnTo>
                  <a:lnTo>
                    <a:pt x="554" y="2849"/>
                  </a:lnTo>
                  <a:lnTo>
                    <a:pt x="544" y="2854"/>
                  </a:lnTo>
                  <a:lnTo>
                    <a:pt x="530" y="2859"/>
                  </a:lnTo>
                  <a:lnTo>
                    <a:pt x="525" y="2863"/>
                  </a:lnTo>
                  <a:lnTo>
                    <a:pt x="520" y="2868"/>
                  </a:lnTo>
                  <a:lnTo>
                    <a:pt x="515" y="2873"/>
                  </a:lnTo>
                  <a:lnTo>
                    <a:pt x="510" y="2873"/>
                  </a:lnTo>
                  <a:lnTo>
                    <a:pt x="510" y="2863"/>
                  </a:lnTo>
                  <a:lnTo>
                    <a:pt x="515" y="2859"/>
                  </a:lnTo>
                  <a:lnTo>
                    <a:pt x="515" y="2854"/>
                  </a:lnTo>
                  <a:lnTo>
                    <a:pt x="505" y="2854"/>
                  </a:lnTo>
                  <a:lnTo>
                    <a:pt x="505" y="2859"/>
                  </a:lnTo>
                  <a:lnTo>
                    <a:pt x="501" y="2859"/>
                  </a:lnTo>
                  <a:lnTo>
                    <a:pt x="505" y="2863"/>
                  </a:lnTo>
                  <a:lnTo>
                    <a:pt x="505" y="2868"/>
                  </a:lnTo>
                  <a:lnTo>
                    <a:pt x="501" y="2868"/>
                  </a:lnTo>
                  <a:lnTo>
                    <a:pt x="501" y="2863"/>
                  </a:lnTo>
                  <a:lnTo>
                    <a:pt x="501" y="2868"/>
                  </a:lnTo>
                  <a:lnTo>
                    <a:pt x="496" y="2868"/>
                  </a:lnTo>
                  <a:lnTo>
                    <a:pt x="496" y="2873"/>
                  </a:lnTo>
                  <a:lnTo>
                    <a:pt x="491" y="2873"/>
                  </a:lnTo>
                  <a:lnTo>
                    <a:pt x="501" y="2878"/>
                  </a:lnTo>
                  <a:lnTo>
                    <a:pt x="496" y="2883"/>
                  </a:lnTo>
                  <a:lnTo>
                    <a:pt x="501" y="2897"/>
                  </a:lnTo>
                  <a:lnTo>
                    <a:pt x="505" y="2897"/>
                  </a:lnTo>
                  <a:lnTo>
                    <a:pt x="505" y="2917"/>
                  </a:lnTo>
                  <a:lnTo>
                    <a:pt x="501" y="2917"/>
                  </a:lnTo>
                  <a:lnTo>
                    <a:pt x="501" y="2922"/>
                  </a:lnTo>
                  <a:lnTo>
                    <a:pt x="496" y="2922"/>
                  </a:lnTo>
                  <a:lnTo>
                    <a:pt x="496" y="2927"/>
                  </a:lnTo>
                  <a:lnTo>
                    <a:pt x="501" y="2927"/>
                  </a:lnTo>
                  <a:lnTo>
                    <a:pt x="510" y="2922"/>
                  </a:lnTo>
                  <a:lnTo>
                    <a:pt x="515" y="2922"/>
                  </a:lnTo>
                  <a:lnTo>
                    <a:pt x="520" y="2927"/>
                  </a:lnTo>
                  <a:lnTo>
                    <a:pt x="515" y="2932"/>
                  </a:lnTo>
                  <a:lnTo>
                    <a:pt x="515" y="2941"/>
                  </a:lnTo>
                  <a:lnTo>
                    <a:pt x="510" y="2941"/>
                  </a:lnTo>
                  <a:lnTo>
                    <a:pt x="505" y="2936"/>
                  </a:lnTo>
                  <a:lnTo>
                    <a:pt x="501" y="2932"/>
                  </a:lnTo>
                  <a:lnTo>
                    <a:pt x="491" y="2932"/>
                  </a:lnTo>
                  <a:lnTo>
                    <a:pt x="496" y="2936"/>
                  </a:lnTo>
                  <a:lnTo>
                    <a:pt x="496" y="2941"/>
                  </a:lnTo>
                  <a:lnTo>
                    <a:pt x="491" y="2946"/>
                  </a:lnTo>
                  <a:lnTo>
                    <a:pt x="486" y="2946"/>
                  </a:lnTo>
                  <a:lnTo>
                    <a:pt x="486" y="2951"/>
                  </a:lnTo>
                  <a:lnTo>
                    <a:pt x="491" y="2951"/>
                  </a:lnTo>
                  <a:lnTo>
                    <a:pt x="491" y="2946"/>
                  </a:lnTo>
                  <a:lnTo>
                    <a:pt x="496" y="2941"/>
                  </a:lnTo>
                  <a:lnTo>
                    <a:pt x="496" y="2936"/>
                  </a:lnTo>
                  <a:lnTo>
                    <a:pt x="501" y="2936"/>
                  </a:lnTo>
                  <a:lnTo>
                    <a:pt x="501" y="2970"/>
                  </a:lnTo>
                  <a:lnTo>
                    <a:pt x="496" y="2975"/>
                  </a:lnTo>
                  <a:lnTo>
                    <a:pt x="491" y="2980"/>
                  </a:lnTo>
                  <a:lnTo>
                    <a:pt x="491" y="2990"/>
                  </a:lnTo>
                  <a:lnTo>
                    <a:pt x="491" y="3000"/>
                  </a:lnTo>
                  <a:lnTo>
                    <a:pt x="486" y="3000"/>
                  </a:lnTo>
                  <a:lnTo>
                    <a:pt x="486" y="3014"/>
                  </a:lnTo>
                  <a:lnTo>
                    <a:pt x="496" y="3014"/>
                  </a:lnTo>
                  <a:lnTo>
                    <a:pt x="496" y="3019"/>
                  </a:lnTo>
                  <a:lnTo>
                    <a:pt x="491" y="3029"/>
                  </a:lnTo>
                  <a:lnTo>
                    <a:pt x="486" y="3029"/>
                  </a:lnTo>
                  <a:lnTo>
                    <a:pt x="486" y="3024"/>
                  </a:lnTo>
                  <a:lnTo>
                    <a:pt x="481" y="3024"/>
                  </a:lnTo>
                  <a:lnTo>
                    <a:pt x="476" y="3029"/>
                  </a:lnTo>
                  <a:lnTo>
                    <a:pt x="471" y="3029"/>
                  </a:lnTo>
                  <a:lnTo>
                    <a:pt x="471" y="3038"/>
                  </a:lnTo>
                  <a:lnTo>
                    <a:pt x="476" y="3038"/>
                  </a:lnTo>
                  <a:lnTo>
                    <a:pt x="476" y="3043"/>
                  </a:lnTo>
                  <a:lnTo>
                    <a:pt x="481" y="3043"/>
                  </a:lnTo>
                  <a:lnTo>
                    <a:pt x="486" y="3048"/>
                  </a:lnTo>
                  <a:lnTo>
                    <a:pt x="481" y="3053"/>
                  </a:lnTo>
                  <a:lnTo>
                    <a:pt x="476" y="3058"/>
                  </a:lnTo>
                  <a:lnTo>
                    <a:pt x="471" y="3058"/>
                  </a:lnTo>
                  <a:lnTo>
                    <a:pt x="471" y="3068"/>
                  </a:lnTo>
                  <a:lnTo>
                    <a:pt x="462" y="3068"/>
                  </a:lnTo>
                  <a:lnTo>
                    <a:pt x="462" y="3063"/>
                  </a:lnTo>
                  <a:lnTo>
                    <a:pt x="452" y="3063"/>
                  </a:lnTo>
                  <a:lnTo>
                    <a:pt x="447" y="3068"/>
                  </a:lnTo>
                  <a:lnTo>
                    <a:pt x="447" y="3072"/>
                  </a:lnTo>
                  <a:lnTo>
                    <a:pt x="452" y="3072"/>
                  </a:lnTo>
                  <a:lnTo>
                    <a:pt x="452" y="3077"/>
                  </a:lnTo>
                  <a:lnTo>
                    <a:pt x="457" y="3077"/>
                  </a:lnTo>
                  <a:lnTo>
                    <a:pt x="457" y="3082"/>
                  </a:lnTo>
                  <a:lnTo>
                    <a:pt x="462" y="3077"/>
                  </a:lnTo>
                  <a:lnTo>
                    <a:pt x="466" y="3077"/>
                  </a:lnTo>
                  <a:lnTo>
                    <a:pt x="466" y="3087"/>
                  </a:lnTo>
                  <a:lnTo>
                    <a:pt x="462" y="3097"/>
                  </a:lnTo>
                  <a:lnTo>
                    <a:pt x="466" y="3092"/>
                  </a:lnTo>
                  <a:lnTo>
                    <a:pt x="471" y="3092"/>
                  </a:lnTo>
                  <a:lnTo>
                    <a:pt x="471" y="3087"/>
                  </a:lnTo>
                  <a:lnTo>
                    <a:pt x="476" y="3092"/>
                  </a:lnTo>
                  <a:lnTo>
                    <a:pt x="476" y="3087"/>
                  </a:lnTo>
                  <a:lnTo>
                    <a:pt x="481" y="3082"/>
                  </a:lnTo>
                  <a:lnTo>
                    <a:pt x="486" y="3077"/>
                  </a:lnTo>
                  <a:lnTo>
                    <a:pt x="486" y="3087"/>
                  </a:lnTo>
                  <a:lnTo>
                    <a:pt x="481" y="3092"/>
                  </a:lnTo>
                  <a:lnTo>
                    <a:pt x="476" y="3102"/>
                  </a:lnTo>
                  <a:lnTo>
                    <a:pt x="471" y="3106"/>
                  </a:lnTo>
                  <a:lnTo>
                    <a:pt x="466" y="3106"/>
                  </a:lnTo>
                  <a:lnTo>
                    <a:pt x="466" y="3116"/>
                  </a:lnTo>
                  <a:lnTo>
                    <a:pt x="462" y="3121"/>
                  </a:lnTo>
                  <a:lnTo>
                    <a:pt x="466" y="3126"/>
                  </a:lnTo>
                  <a:lnTo>
                    <a:pt x="466" y="3131"/>
                  </a:lnTo>
                  <a:lnTo>
                    <a:pt x="476" y="3131"/>
                  </a:lnTo>
                  <a:lnTo>
                    <a:pt x="471" y="3136"/>
                  </a:lnTo>
                  <a:lnTo>
                    <a:pt x="466" y="3136"/>
                  </a:lnTo>
                  <a:lnTo>
                    <a:pt x="462" y="3131"/>
                  </a:lnTo>
                  <a:lnTo>
                    <a:pt x="452" y="3141"/>
                  </a:lnTo>
                  <a:lnTo>
                    <a:pt x="447" y="3141"/>
                  </a:lnTo>
                  <a:lnTo>
                    <a:pt x="447" y="3145"/>
                  </a:lnTo>
                  <a:lnTo>
                    <a:pt x="442" y="3150"/>
                  </a:lnTo>
                  <a:lnTo>
                    <a:pt x="447" y="3160"/>
                  </a:lnTo>
                  <a:lnTo>
                    <a:pt x="447" y="3175"/>
                  </a:lnTo>
                  <a:lnTo>
                    <a:pt x="452" y="3179"/>
                  </a:lnTo>
                  <a:lnTo>
                    <a:pt x="457" y="3184"/>
                  </a:lnTo>
                  <a:lnTo>
                    <a:pt x="457" y="3194"/>
                  </a:lnTo>
                  <a:lnTo>
                    <a:pt x="452" y="3194"/>
                  </a:lnTo>
                  <a:lnTo>
                    <a:pt x="452" y="3199"/>
                  </a:lnTo>
                  <a:lnTo>
                    <a:pt x="457" y="3199"/>
                  </a:lnTo>
                  <a:lnTo>
                    <a:pt x="452" y="3204"/>
                  </a:lnTo>
                  <a:lnTo>
                    <a:pt x="452" y="3213"/>
                  </a:lnTo>
                  <a:lnTo>
                    <a:pt x="457" y="3213"/>
                  </a:lnTo>
                  <a:lnTo>
                    <a:pt x="452" y="3218"/>
                  </a:lnTo>
                  <a:lnTo>
                    <a:pt x="466" y="3218"/>
                  </a:lnTo>
                  <a:lnTo>
                    <a:pt x="466" y="3228"/>
                  </a:lnTo>
                  <a:lnTo>
                    <a:pt x="462" y="3228"/>
                  </a:lnTo>
                  <a:lnTo>
                    <a:pt x="466" y="3233"/>
                  </a:lnTo>
                  <a:lnTo>
                    <a:pt x="466" y="3243"/>
                  </a:lnTo>
                  <a:lnTo>
                    <a:pt x="457" y="3243"/>
                  </a:lnTo>
                  <a:lnTo>
                    <a:pt x="452" y="3238"/>
                  </a:lnTo>
                  <a:lnTo>
                    <a:pt x="447" y="3238"/>
                  </a:lnTo>
                  <a:lnTo>
                    <a:pt x="447" y="3233"/>
                  </a:lnTo>
                  <a:lnTo>
                    <a:pt x="452" y="3228"/>
                  </a:lnTo>
                  <a:lnTo>
                    <a:pt x="447" y="3223"/>
                  </a:lnTo>
                  <a:lnTo>
                    <a:pt x="447" y="3228"/>
                  </a:lnTo>
                  <a:lnTo>
                    <a:pt x="428" y="3228"/>
                  </a:lnTo>
                  <a:lnTo>
                    <a:pt x="433" y="3223"/>
                  </a:lnTo>
                  <a:lnTo>
                    <a:pt x="433" y="3218"/>
                  </a:lnTo>
                  <a:lnTo>
                    <a:pt x="428" y="3218"/>
                  </a:lnTo>
                  <a:lnTo>
                    <a:pt x="428" y="3213"/>
                  </a:lnTo>
                  <a:lnTo>
                    <a:pt x="423" y="3211"/>
                  </a:lnTo>
                  <a:lnTo>
                    <a:pt x="423" y="3213"/>
                  </a:lnTo>
                  <a:lnTo>
                    <a:pt x="418" y="3209"/>
                  </a:lnTo>
                  <a:lnTo>
                    <a:pt x="413" y="3209"/>
                  </a:lnTo>
                  <a:lnTo>
                    <a:pt x="413" y="3223"/>
                  </a:lnTo>
                  <a:lnTo>
                    <a:pt x="418" y="3223"/>
                  </a:lnTo>
                  <a:lnTo>
                    <a:pt x="423" y="3228"/>
                  </a:lnTo>
                  <a:lnTo>
                    <a:pt x="423" y="3233"/>
                  </a:lnTo>
                  <a:lnTo>
                    <a:pt x="413" y="3228"/>
                  </a:lnTo>
                  <a:lnTo>
                    <a:pt x="413" y="3226"/>
                  </a:lnTo>
                  <a:lnTo>
                    <a:pt x="408" y="3223"/>
                  </a:lnTo>
                  <a:lnTo>
                    <a:pt x="408" y="3228"/>
                  </a:lnTo>
                  <a:lnTo>
                    <a:pt x="406" y="3228"/>
                  </a:lnTo>
                  <a:lnTo>
                    <a:pt x="403" y="3233"/>
                  </a:lnTo>
                  <a:lnTo>
                    <a:pt x="398" y="3233"/>
                  </a:lnTo>
                  <a:lnTo>
                    <a:pt x="400" y="3228"/>
                  </a:lnTo>
                  <a:lnTo>
                    <a:pt x="394" y="3228"/>
                  </a:lnTo>
                  <a:lnTo>
                    <a:pt x="394" y="3233"/>
                  </a:lnTo>
                  <a:lnTo>
                    <a:pt x="384" y="3233"/>
                  </a:lnTo>
                  <a:lnTo>
                    <a:pt x="384" y="3243"/>
                  </a:lnTo>
                  <a:lnTo>
                    <a:pt x="379" y="3247"/>
                  </a:lnTo>
                  <a:lnTo>
                    <a:pt x="384" y="3252"/>
                  </a:lnTo>
                  <a:lnTo>
                    <a:pt x="379" y="3252"/>
                  </a:lnTo>
                  <a:lnTo>
                    <a:pt x="379" y="3262"/>
                  </a:lnTo>
                  <a:lnTo>
                    <a:pt x="374" y="3262"/>
                  </a:lnTo>
                  <a:lnTo>
                    <a:pt x="360" y="3267"/>
                  </a:lnTo>
                  <a:lnTo>
                    <a:pt x="360" y="3262"/>
                  </a:lnTo>
                  <a:lnTo>
                    <a:pt x="350" y="3262"/>
                  </a:lnTo>
                  <a:lnTo>
                    <a:pt x="350" y="3257"/>
                  </a:lnTo>
                  <a:lnTo>
                    <a:pt x="345" y="3262"/>
                  </a:lnTo>
                  <a:lnTo>
                    <a:pt x="340" y="3262"/>
                  </a:lnTo>
                  <a:lnTo>
                    <a:pt x="345" y="3254"/>
                  </a:lnTo>
                  <a:lnTo>
                    <a:pt x="345" y="3247"/>
                  </a:lnTo>
                  <a:lnTo>
                    <a:pt x="360" y="3247"/>
                  </a:lnTo>
                  <a:lnTo>
                    <a:pt x="365" y="3252"/>
                  </a:lnTo>
                  <a:lnTo>
                    <a:pt x="369" y="3257"/>
                  </a:lnTo>
                  <a:lnTo>
                    <a:pt x="374" y="3252"/>
                  </a:lnTo>
                  <a:lnTo>
                    <a:pt x="374" y="3238"/>
                  </a:lnTo>
                  <a:lnTo>
                    <a:pt x="360" y="3238"/>
                  </a:lnTo>
                  <a:lnTo>
                    <a:pt x="360" y="3243"/>
                  </a:lnTo>
                  <a:lnTo>
                    <a:pt x="355" y="3243"/>
                  </a:lnTo>
                  <a:lnTo>
                    <a:pt x="350" y="3238"/>
                  </a:lnTo>
                  <a:lnTo>
                    <a:pt x="350" y="3243"/>
                  </a:lnTo>
                  <a:lnTo>
                    <a:pt x="345" y="3243"/>
                  </a:lnTo>
                  <a:lnTo>
                    <a:pt x="340" y="3247"/>
                  </a:lnTo>
                  <a:lnTo>
                    <a:pt x="340" y="3252"/>
                  </a:lnTo>
                  <a:lnTo>
                    <a:pt x="335" y="3252"/>
                  </a:lnTo>
                  <a:lnTo>
                    <a:pt x="335" y="3257"/>
                  </a:lnTo>
                  <a:lnTo>
                    <a:pt x="330" y="3257"/>
                  </a:lnTo>
                  <a:lnTo>
                    <a:pt x="325" y="3252"/>
                  </a:lnTo>
                  <a:lnTo>
                    <a:pt x="335" y="3243"/>
                  </a:lnTo>
                  <a:lnTo>
                    <a:pt x="335" y="3233"/>
                  </a:lnTo>
                  <a:lnTo>
                    <a:pt x="340" y="3228"/>
                  </a:lnTo>
                  <a:lnTo>
                    <a:pt x="335" y="3228"/>
                  </a:lnTo>
                  <a:lnTo>
                    <a:pt x="330" y="3233"/>
                  </a:lnTo>
                  <a:lnTo>
                    <a:pt x="321" y="3238"/>
                  </a:lnTo>
                  <a:lnTo>
                    <a:pt x="321" y="3243"/>
                  </a:lnTo>
                  <a:lnTo>
                    <a:pt x="316" y="3247"/>
                  </a:lnTo>
                  <a:lnTo>
                    <a:pt x="301" y="3247"/>
                  </a:lnTo>
                  <a:lnTo>
                    <a:pt x="296" y="3252"/>
                  </a:lnTo>
                  <a:lnTo>
                    <a:pt x="292" y="3257"/>
                  </a:lnTo>
                  <a:lnTo>
                    <a:pt x="292" y="3267"/>
                  </a:lnTo>
                  <a:lnTo>
                    <a:pt x="287" y="3272"/>
                  </a:lnTo>
                  <a:lnTo>
                    <a:pt x="292" y="3277"/>
                  </a:lnTo>
                  <a:lnTo>
                    <a:pt x="296" y="3272"/>
                  </a:lnTo>
                  <a:lnTo>
                    <a:pt x="306" y="3272"/>
                  </a:lnTo>
                  <a:lnTo>
                    <a:pt x="311" y="3277"/>
                  </a:lnTo>
                  <a:lnTo>
                    <a:pt x="313" y="3277"/>
                  </a:lnTo>
                  <a:lnTo>
                    <a:pt x="316" y="3272"/>
                  </a:lnTo>
                  <a:lnTo>
                    <a:pt x="321" y="3277"/>
                  </a:lnTo>
                  <a:lnTo>
                    <a:pt x="321" y="3277"/>
                  </a:lnTo>
                  <a:lnTo>
                    <a:pt x="321" y="3286"/>
                  </a:lnTo>
                  <a:lnTo>
                    <a:pt x="316" y="3291"/>
                  </a:lnTo>
                  <a:lnTo>
                    <a:pt x="313" y="3291"/>
                  </a:lnTo>
                  <a:lnTo>
                    <a:pt x="311" y="3296"/>
                  </a:lnTo>
                  <a:lnTo>
                    <a:pt x="306" y="3291"/>
                  </a:lnTo>
                  <a:lnTo>
                    <a:pt x="306" y="3296"/>
                  </a:lnTo>
                  <a:lnTo>
                    <a:pt x="311" y="3301"/>
                  </a:lnTo>
                  <a:lnTo>
                    <a:pt x="316" y="3296"/>
                  </a:lnTo>
                  <a:lnTo>
                    <a:pt x="321" y="3291"/>
                  </a:lnTo>
                  <a:lnTo>
                    <a:pt x="325" y="3284"/>
                  </a:lnTo>
                  <a:lnTo>
                    <a:pt x="325" y="3281"/>
                  </a:lnTo>
                  <a:lnTo>
                    <a:pt x="330" y="3277"/>
                  </a:lnTo>
                  <a:lnTo>
                    <a:pt x="330" y="3262"/>
                  </a:lnTo>
                  <a:lnTo>
                    <a:pt x="335" y="3262"/>
                  </a:lnTo>
                  <a:lnTo>
                    <a:pt x="335" y="3286"/>
                  </a:lnTo>
                  <a:lnTo>
                    <a:pt x="345" y="3286"/>
                  </a:lnTo>
                  <a:lnTo>
                    <a:pt x="345" y="3286"/>
                  </a:lnTo>
                  <a:lnTo>
                    <a:pt x="360" y="3286"/>
                  </a:lnTo>
                  <a:lnTo>
                    <a:pt x="365" y="3291"/>
                  </a:lnTo>
                  <a:lnTo>
                    <a:pt x="369" y="3291"/>
                  </a:lnTo>
                  <a:lnTo>
                    <a:pt x="374" y="3296"/>
                  </a:lnTo>
                  <a:lnTo>
                    <a:pt x="374" y="3301"/>
                  </a:lnTo>
                  <a:lnTo>
                    <a:pt x="369" y="3301"/>
                  </a:lnTo>
                  <a:lnTo>
                    <a:pt x="369" y="3296"/>
                  </a:lnTo>
                  <a:lnTo>
                    <a:pt x="365" y="3296"/>
                  </a:lnTo>
                  <a:lnTo>
                    <a:pt x="365" y="3301"/>
                  </a:lnTo>
                  <a:lnTo>
                    <a:pt x="369" y="3306"/>
                  </a:lnTo>
                  <a:lnTo>
                    <a:pt x="369" y="3311"/>
                  </a:lnTo>
                  <a:lnTo>
                    <a:pt x="374" y="3316"/>
                  </a:lnTo>
                  <a:lnTo>
                    <a:pt x="374" y="3320"/>
                  </a:lnTo>
                  <a:lnTo>
                    <a:pt x="369" y="3325"/>
                  </a:lnTo>
                  <a:lnTo>
                    <a:pt x="365" y="3320"/>
                  </a:lnTo>
                  <a:lnTo>
                    <a:pt x="365" y="3325"/>
                  </a:lnTo>
                  <a:lnTo>
                    <a:pt x="360" y="3325"/>
                  </a:lnTo>
                  <a:lnTo>
                    <a:pt x="360" y="3335"/>
                  </a:lnTo>
                  <a:lnTo>
                    <a:pt x="360" y="3335"/>
                  </a:lnTo>
                  <a:lnTo>
                    <a:pt x="360" y="3340"/>
                  </a:lnTo>
                  <a:lnTo>
                    <a:pt x="365" y="3350"/>
                  </a:lnTo>
                  <a:lnTo>
                    <a:pt x="365" y="3408"/>
                  </a:lnTo>
                  <a:lnTo>
                    <a:pt x="360" y="3408"/>
                  </a:lnTo>
                  <a:lnTo>
                    <a:pt x="360" y="3413"/>
                  </a:lnTo>
                  <a:lnTo>
                    <a:pt x="350" y="3413"/>
                  </a:lnTo>
                  <a:lnTo>
                    <a:pt x="350" y="3403"/>
                  </a:lnTo>
                  <a:lnTo>
                    <a:pt x="345" y="3403"/>
                  </a:lnTo>
                  <a:lnTo>
                    <a:pt x="345" y="3398"/>
                  </a:lnTo>
                  <a:lnTo>
                    <a:pt x="340" y="3393"/>
                  </a:lnTo>
                  <a:lnTo>
                    <a:pt x="340" y="3384"/>
                  </a:lnTo>
                  <a:lnTo>
                    <a:pt x="335" y="3379"/>
                  </a:lnTo>
                  <a:lnTo>
                    <a:pt x="335" y="3374"/>
                  </a:lnTo>
                  <a:lnTo>
                    <a:pt x="330" y="3374"/>
                  </a:lnTo>
                  <a:lnTo>
                    <a:pt x="325" y="3369"/>
                  </a:lnTo>
                  <a:lnTo>
                    <a:pt x="321" y="3364"/>
                  </a:lnTo>
                  <a:lnTo>
                    <a:pt x="316" y="3364"/>
                  </a:lnTo>
                  <a:lnTo>
                    <a:pt x="311" y="3359"/>
                  </a:lnTo>
                  <a:lnTo>
                    <a:pt x="306" y="3354"/>
                  </a:lnTo>
                  <a:lnTo>
                    <a:pt x="301" y="3350"/>
                  </a:lnTo>
                  <a:lnTo>
                    <a:pt x="296" y="3345"/>
                  </a:lnTo>
                  <a:lnTo>
                    <a:pt x="292" y="3340"/>
                  </a:lnTo>
                  <a:lnTo>
                    <a:pt x="282" y="3330"/>
                  </a:lnTo>
                  <a:lnTo>
                    <a:pt x="282" y="3320"/>
                  </a:lnTo>
                  <a:lnTo>
                    <a:pt x="296" y="3320"/>
                  </a:lnTo>
                  <a:lnTo>
                    <a:pt x="292" y="3316"/>
                  </a:lnTo>
                  <a:lnTo>
                    <a:pt x="292" y="3291"/>
                  </a:lnTo>
                  <a:lnTo>
                    <a:pt x="287" y="3286"/>
                  </a:lnTo>
                  <a:lnTo>
                    <a:pt x="282" y="3286"/>
                  </a:lnTo>
                  <a:lnTo>
                    <a:pt x="272" y="3281"/>
                  </a:lnTo>
                  <a:lnTo>
                    <a:pt x="272" y="3277"/>
                  </a:lnTo>
                  <a:lnTo>
                    <a:pt x="267" y="3277"/>
                  </a:lnTo>
                  <a:lnTo>
                    <a:pt x="262" y="3272"/>
                  </a:lnTo>
                  <a:lnTo>
                    <a:pt x="248" y="3272"/>
                  </a:lnTo>
                  <a:lnTo>
                    <a:pt x="248" y="3267"/>
                  </a:lnTo>
                  <a:lnTo>
                    <a:pt x="243" y="3272"/>
                  </a:lnTo>
                  <a:lnTo>
                    <a:pt x="238" y="3277"/>
                  </a:lnTo>
                  <a:lnTo>
                    <a:pt x="233" y="3281"/>
                  </a:lnTo>
                  <a:lnTo>
                    <a:pt x="228" y="3286"/>
                  </a:lnTo>
                  <a:lnTo>
                    <a:pt x="228" y="3281"/>
                  </a:lnTo>
                  <a:lnTo>
                    <a:pt x="214" y="3281"/>
                  </a:lnTo>
                  <a:lnTo>
                    <a:pt x="209" y="3281"/>
                  </a:lnTo>
                  <a:lnTo>
                    <a:pt x="204" y="3277"/>
                  </a:lnTo>
                  <a:lnTo>
                    <a:pt x="209" y="3267"/>
                  </a:lnTo>
                  <a:lnTo>
                    <a:pt x="209" y="3262"/>
                  </a:lnTo>
                  <a:lnTo>
                    <a:pt x="214" y="3252"/>
                  </a:lnTo>
                  <a:lnTo>
                    <a:pt x="216" y="3248"/>
                  </a:lnTo>
                  <a:lnTo>
                    <a:pt x="219" y="3243"/>
                  </a:lnTo>
                  <a:lnTo>
                    <a:pt x="223" y="3238"/>
                  </a:lnTo>
                  <a:lnTo>
                    <a:pt x="228" y="3233"/>
                  </a:lnTo>
                  <a:lnTo>
                    <a:pt x="233" y="3223"/>
                  </a:lnTo>
                  <a:lnTo>
                    <a:pt x="238" y="3223"/>
                  </a:lnTo>
                  <a:lnTo>
                    <a:pt x="243" y="3218"/>
                  </a:lnTo>
                  <a:lnTo>
                    <a:pt x="248" y="3209"/>
                  </a:lnTo>
                  <a:lnTo>
                    <a:pt x="257" y="3204"/>
                  </a:lnTo>
                  <a:lnTo>
                    <a:pt x="257" y="3199"/>
                  </a:lnTo>
                  <a:lnTo>
                    <a:pt x="267" y="3194"/>
                  </a:lnTo>
                  <a:lnTo>
                    <a:pt x="277" y="3194"/>
                  </a:lnTo>
                  <a:lnTo>
                    <a:pt x="277" y="3189"/>
                  </a:lnTo>
                  <a:lnTo>
                    <a:pt x="292" y="3189"/>
                  </a:lnTo>
                  <a:lnTo>
                    <a:pt x="292" y="3170"/>
                  </a:lnTo>
                  <a:lnTo>
                    <a:pt x="296" y="3170"/>
                  </a:lnTo>
                  <a:lnTo>
                    <a:pt x="301" y="3165"/>
                  </a:lnTo>
                  <a:lnTo>
                    <a:pt x="321" y="3165"/>
                  </a:lnTo>
                  <a:lnTo>
                    <a:pt x="325" y="3160"/>
                  </a:lnTo>
                  <a:lnTo>
                    <a:pt x="325" y="3155"/>
                  </a:lnTo>
                  <a:lnTo>
                    <a:pt x="340" y="3155"/>
                  </a:lnTo>
                  <a:lnTo>
                    <a:pt x="345" y="3150"/>
                  </a:lnTo>
                  <a:lnTo>
                    <a:pt x="355" y="3150"/>
                  </a:lnTo>
                  <a:lnTo>
                    <a:pt x="360" y="3145"/>
                  </a:lnTo>
                  <a:lnTo>
                    <a:pt x="360" y="3136"/>
                  </a:lnTo>
                  <a:lnTo>
                    <a:pt x="350" y="3131"/>
                  </a:lnTo>
                  <a:lnTo>
                    <a:pt x="345" y="3121"/>
                  </a:lnTo>
                  <a:lnTo>
                    <a:pt x="360" y="3121"/>
                  </a:lnTo>
                  <a:lnTo>
                    <a:pt x="365" y="3116"/>
                  </a:lnTo>
                  <a:lnTo>
                    <a:pt x="374" y="3116"/>
                  </a:lnTo>
                  <a:lnTo>
                    <a:pt x="374" y="3111"/>
                  </a:lnTo>
                  <a:lnTo>
                    <a:pt x="379" y="3102"/>
                  </a:lnTo>
                  <a:lnTo>
                    <a:pt x="379" y="3097"/>
                  </a:lnTo>
                  <a:lnTo>
                    <a:pt x="374" y="3097"/>
                  </a:lnTo>
                  <a:lnTo>
                    <a:pt x="374" y="3092"/>
                  </a:lnTo>
                  <a:lnTo>
                    <a:pt x="365" y="3092"/>
                  </a:lnTo>
                  <a:lnTo>
                    <a:pt x="360" y="3082"/>
                  </a:lnTo>
                  <a:lnTo>
                    <a:pt x="355" y="3072"/>
                  </a:lnTo>
                  <a:lnTo>
                    <a:pt x="355" y="3063"/>
                  </a:lnTo>
                  <a:lnTo>
                    <a:pt x="350" y="3053"/>
                  </a:lnTo>
                  <a:lnTo>
                    <a:pt x="355" y="3053"/>
                  </a:lnTo>
                  <a:lnTo>
                    <a:pt x="355" y="3038"/>
                  </a:lnTo>
                  <a:lnTo>
                    <a:pt x="360" y="3029"/>
                  </a:lnTo>
                  <a:lnTo>
                    <a:pt x="365" y="3019"/>
                  </a:lnTo>
                  <a:lnTo>
                    <a:pt x="365" y="3009"/>
                  </a:lnTo>
                  <a:lnTo>
                    <a:pt x="360" y="3009"/>
                  </a:lnTo>
                  <a:lnTo>
                    <a:pt x="360" y="3000"/>
                  </a:lnTo>
                  <a:lnTo>
                    <a:pt x="355" y="2995"/>
                  </a:lnTo>
                  <a:lnTo>
                    <a:pt x="350" y="2990"/>
                  </a:lnTo>
                  <a:lnTo>
                    <a:pt x="350" y="2980"/>
                  </a:lnTo>
                  <a:lnTo>
                    <a:pt x="350" y="2970"/>
                  </a:lnTo>
                  <a:lnTo>
                    <a:pt x="355" y="2966"/>
                  </a:lnTo>
                  <a:lnTo>
                    <a:pt x="355" y="2946"/>
                  </a:lnTo>
                  <a:lnTo>
                    <a:pt x="350" y="2936"/>
                  </a:lnTo>
                  <a:lnTo>
                    <a:pt x="345" y="2922"/>
                  </a:lnTo>
                  <a:lnTo>
                    <a:pt x="345" y="2907"/>
                  </a:lnTo>
                  <a:lnTo>
                    <a:pt x="350" y="2902"/>
                  </a:lnTo>
                  <a:lnTo>
                    <a:pt x="350" y="2897"/>
                  </a:lnTo>
                  <a:lnTo>
                    <a:pt x="345" y="2893"/>
                  </a:lnTo>
                  <a:lnTo>
                    <a:pt x="340" y="2893"/>
                  </a:lnTo>
                  <a:lnTo>
                    <a:pt x="335" y="2888"/>
                  </a:lnTo>
                  <a:lnTo>
                    <a:pt x="335" y="2868"/>
                  </a:lnTo>
                  <a:lnTo>
                    <a:pt x="330" y="2873"/>
                  </a:lnTo>
                  <a:lnTo>
                    <a:pt x="321" y="2868"/>
                  </a:lnTo>
                  <a:lnTo>
                    <a:pt x="311" y="2863"/>
                  </a:lnTo>
                  <a:lnTo>
                    <a:pt x="296" y="2863"/>
                  </a:lnTo>
                  <a:lnTo>
                    <a:pt x="292" y="2859"/>
                  </a:lnTo>
                  <a:lnTo>
                    <a:pt x="292" y="2854"/>
                  </a:lnTo>
                  <a:lnTo>
                    <a:pt x="287" y="2849"/>
                  </a:lnTo>
                  <a:lnTo>
                    <a:pt x="292" y="2849"/>
                  </a:lnTo>
                  <a:lnTo>
                    <a:pt x="292" y="2844"/>
                  </a:lnTo>
                  <a:lnTo>
                    <a:pt x="287" y="2844"/>
                  </a:lnTo>
                  <a:lnTo>
                    <a:pt x="287" y="2834"/>
                  </a:lnTo>
                  <a:lnTo>
                    <a:pt x="292" y="2834"/>
                  </a:lnTo>
                  <a:lnTo>
                    <a:pt x="292" y="2829"/>
                  </a:lnTo>
                  <a:lnTo>
                    <a:pt x="287" y="2825"/>
                  </a:lnTo>
                  <a:lnTo>
                    <a:pt x="282" y="2825"/>
                  </a:lnTo>
                  <a:lnTo>
                    <a:pt x="282" y="2820"/>
                  </a:lnTo>
                  <a:lnTo>
                    <a:pt x="287" y="2815"/>
                  </a:lnTo>
                  <a:lnTo>
                    <a:pt x="282" y="2810"/>
                  </a:lnTo>
                  <a:lnTo>
                    <a:pt x="282" y="2805"/>
                  </a:lnTo>
                  <a:lnTo>
                    <a:pt x="277" y="2800"/>
                  </a:lnTo>
                  <a:lnTo>
                    <a:pt x="272" y="2795"/>
                  </a:lnTo>
                  <a:lnTo>
                    <a:pt x="267" y="2786"/>
                  </a:lnTo>
                  <a:lnTo>
                    <a:pt x="262" y="2781"/>
                  </a:lnTo>
                  <a:lnTo>
                    <a:pt x="262" y="2771"/>
                  </a:lnTo>
                  <a:lnTo>
                    <a:pt x="257" y="2761"/>
                  </a:lnTo>
                  <a:lnTo>
                    <a:pt x="253" y="2756"/>
                  </a:lnTo>
                  <a:lnTo>
                    <a:pt x="253" y="2747"/>
                  </a:lnTo>
                  <a:lnTo>
                    <a:pt x="248" y="2742"/>
                  </a:lnTo>
                  <a:lnTo>
                    <a:pt x="248" y="2732"/>
                  </a:lnTo>
                  <a:lnTo>
                    <a:pt x="243" y="2722"/>
                  </a:lnTo>
                  <a:lnTo>
                    <a:pt x="248" y="2718"/>
                  </a:lnTo>
                  <a:lnTo>
                    <a:pt x="248" y="2713"/>
                  </a:lnTo>
                  <a:lnTo>
                    <a:pt x="243" y="2693"/>
                  </a:lnTo>
                  <a:lnTo>
                    <a:pt x="238" y="2693"/>
                  </a:lnTo>
                  <a:lnTo>
                    <a:pt x="233" y="2688"/>
                  </a:lnTo>
                  <a:lnTo>
                    <a:pt x="228" y="2684"/>
                  </a:lnTo>
                  <a:lnTo>
                    <a:pt x="233" y="2684"/>
                  </a:lnTo>
                  <a:lnTo>
                    <a:pt x="228" y="2679"/>
                  </a:lnTo>
                  <a:lnTo>
                    <a:pt x="228" y="2664"/>
                  </a:lnTo>
                  <a:lnTo>
                    <a:pt x="223" y="2664"/>
                  </a:lnTo>
                  <a:lnTo>
                    <a:pt x="233" y="2645"/>
                  </a:lnTo>
                  <a:lnTo>
                    <a:pt x="233" y="2640"/>
                  </a:lnTo>
                  <a:lnTo>
                    <a:pt x="228" y="2635"/>
                  </a:lnTo>
                  <a:lnTo>
                    <a:pt x="192" y="2582"/>
                  </a:lnTo>
                  <a:close/>
                  <a:moveTo>
                    <a:pt x="491" y="3170"/>
                  </a:moveTo>
                  <a:lnTo>
                    <a:pt x="491" y="3165"/>
                  </a:lnTo>
                  <a:lnTo>
                    <a:pt x="486" y="3170"/>
                  </a:lnTo>
                  <a:lnTo>
                    <a:pt x="491" y="3170"/>
                  </a:lnTo>
                  <a:close/>
                  <a:moveTo>
                    <a:pt x="919" y="2941"/>
                  </a:moveTo>
                  <a:lnTo>
                    <a:pt x="919" y="2936"/>
                  </a:lnTo>
                  <a:lnTo>
                    <a:pt x="924" y="2936"/>
                  </a:lnTo>
                  <a:lnTo>
                    <a:pt x="919" y="2941"/>
                  </a:lnTo>
                  <a:close/>
                  <a:moveTo>
                    <a:pt x="476" y="3072"/>
                  </a:moveTo>
                  <a:lnTo>
                    <a:pt x="481" y="3072"/>
                  </a:lnTo>
                  <a:lnTo>
                    <a:pt x="481" y="3068"/>
                  </a:lnTo>
                  <a:lnTo>
                    <a:pt x="476" y="3068"/>
                  </a:lnTo>
                  <a:lnTo>
                    <a:pt x="476" y="3072"/>
                  </a:lnTo>
                  <a:close/>
                  <a:moveTo>
                    <a:pt x="491" y="3111"/>
                  </a:moveTo>
                  <a:lnTo>
                    <a:pt x="496" y="3111"/>
                  </a:lnTo>
                  <a:lnTo>
                    <a:pt x="496" y="3104"/>
                  </a:lnTo>
                  <a:lnTo>
                    <a:pt x="491" y="3102"/>
                  </a:lnTo>
                  <a:lnTo>
                    <a:pt x="486" y="3102"/>
                  </a:lnTo>
                  <a:lnTo>
                    <a:pt x="481" y="3106"/>
                  </a:lnTo>
                  <a:lnTo>
                    <a:pt x="486" y="3106"/>
                  </a:lnTo>
                  <a:lnTo>
                    <a:pt x="491" y="3106"/>
                  </a:lnTo>
                  <a:lnTo>
                    <a:pt x="491" y="3111"/>
                  </a:lnTo>
                  <a:close/>
                  <a:moveTo>
                    <a:pt x="525" y="3141"/>
                  </a:moveTo>
                  <a:lnTo>
                    <a:pt x="525" y="3136"/>
                  </a:lnTo>
                  <a:lnTo>
                    <a:pt x="520" y="3131"/>
                  </a:lnTo>
                  <a:lnTo>
                    <a:pt x="520" y="3136"/>
                  </a:lnTo>
                  <a:lnTo>
                    <a:pt x="525" y="3141"/>
                  </a:lnTo>
                  <a:close/>
                  <a:moveTo>
                    <a:pt x="398" y="3316"/>
                  </a:moveTo>
                  <a:lnTo>
                    <a:pt x="403" y="3311"/>
                  </a:lnTo>
                  <a:lnTo>
                    <a:pt x="403" y="3306"/>
                  </a:lnTo>
                  <a:lnTo>
                    <a:pt x="398" y="3306"/>
                  </a:lnTo>
                  <a:lnTo>
                    <a:pt x="398" y="3311"/>
                  </a:lnTo>
                  <a:lnTo>
                    <a:pt x="398" y="3306"/>
                  </a:lnTo>
                  <a:lnTo>
                    <a:pt x="398" y="3311"/>
                  </a:lnTo>
                  <a:lnTo>
                    <a:pt x="398" y="3311"/>
                  </a:lnTo>
                  <a:lnTo>
                    <a:pt x="398" y="3316"/>
                  </a:lnTo>
                  <a:close/>
                  <a:moveTo>
                    <a:pt x="525" y="3179"/>
                  </a:moveTo>
                  <a:lnTo>
                    <a:pt x="525" y="3160"/>
                  </a:lnTo>
                  <a:lnTo>
                    <a:pt x="520" y="3160"/>
                  </a:lnTo>
                  <a:lnTo>
                    <a:pt x="518" y="3171"/>
                  </a:lnTo>
                  <a:lnTo>
                    <a:pt x="510" y="3179"/>
                  </a:lnTo>
                  <a:lnTo>
                    <a:pt x="520" y="3179"/>
                  </a:lnTo>
                  <a:lnTo>
                    <a:pt x="520" y="3175"/>
                  </a:lnTo>
                  <a:lnTo>
                    <a:pt x="525" y="3179"/>
                  </a:lnTo>
                  <a:close/>
                  <a:moveTo>
                    <a:pt x="539" y="3068"/>
                  </a:moveTo>
                  <a:lnTo>
                    <a:pt x="545" y="3065"/>
                  </a:lnTo>
                  <a:lnTo>
                    <a:pt x="544" y="3062"/>
                  </a:lnTo>
                  <a:lnTo>
                    <a:pt x="553" y="3060"/>
                  </a:lnTo>
                  <a:lnTo>
                    <a:pt x="549" y="3053"/>
                  </a:lnTo>
                  <a:lnTo>
                    <a:pt x="544" y="3053"/>
                  </a:lnTo>
                  <a:lnTo>
                    <a:pt x="544" y="3048"/>
                  </a:lnTo>
                  <a:lnTo>
                    <a:pt x="539" y="3053"/>
                  </a:lnTo>
                  <a:lnTo>
                    <a:pt x="539" y="3058"/>
                  </a:lnTo>
                  <a:lnTo>
                    <a:pt x="535" y="3063"/>
                  </a:lnTo>
                  <a:lnTo>
                    <a:pt x="535" y="3068"/>
                  </a:lnTo>
                  <a:lnTo>
                    <a:pt x="539" y="3068"/>
                  </a:lnTo>
                  <a:close/>
                  <a:moveTo>
                    <a:pt x="554" y="3038"/>
                  </a:moveTo>
                  <a:lnTo>
                    <a:pt x="559" y="3038"/>
                  </a:lnTo>
                  <a:lnTo>
                    <a:pt x="559" y="3029"/>
                  </a:lnTo>
                  <a:lnTo>
                    <a:pt x="557" y="3027"/>
                  </a:lnTo>
                  <a:lnTo>
                    <a:pt x="554" y="3024"/>
                  </a:lnTo>
                  <a:lnTo>
                    <a:pt x="549" y="3024"/>
                  </a:lnTo>
                  <a:lnTo>
                    <a:pt x="554" y="3019"/>
                  </a:lnTo>
                  <a:lnTo>
                    <a:pt x="554" y="3014"/>
                  </a:lnTo>
                  <a:lnTo>
                    <a:pt x="549" y="3009"/>
                  </a:lnTo>
                  <a:lnTo>
                    <a:pt x="544" y="3004"/>
                  </a:lnTo>
                  <a:lnTo>
                    <a:pt x="539" y="3004"/>
                  </a:lnTo>
                  <a:lnTo>
                    <a:pt x="544" y="3009"/>
                  </a:lnTo>
                  <a:lnTo>
                    <a:pt x="539" y="3009"/>
                  </a:lnTo>
                  <a:lnTo>
                    <a:pt x="539" y="3014"/>
                  </a:lnTo>
                  <a:lnTo>
                    <a:pt x="544" y="3019"/>
                  </a:lnTo>
                  <a:lnTo>
                    <a:pt x="544" y="3024"/>
                  </a:lnTo>
                  <a:lnTo>
                    <a:pt x="549" y="3029"/>
                  </a:lnTo>
                  <a:lnTo>
                    <a:pt x="554" y="3029"/>
                  </a:lnTo>
                  <a:lnTo>
                    <a:pt x="554" y="3034"/>
                  </a:lnTo>
                  <a:lnTo>
                    <a:pt x="549" y="3034"/>
                  </a:lnTo>
                  <a:lnTo>
                    <a:pt x="549" y="3043"/>
                  </a:lnTo>
                  <a:lnTo>
                    <a:pt x="554" y="3038"/>
                  </a:lnTo>
                  <a:close/>
                  <a:moveTo>
                    <a:pt x="763" y="3029"/>
                  </a:moveTo>
                  <a:lnTo>
                    <a:pt x="763" y="3024"/>
                  </a:lnTo>
                  <a:lnTo>
                    <a:pt x="758" y="3019"/>
                  </a:lnTo>
                  <a:lnTo>
                    <a:pt x="753" y="3019"/>
                  </a:lnTo>
                  <a:lnTo>
                    <a:pt x="758" y="3019"/>
                  </a:lnTo>
                  <a:lnTo>
                    <a:pt x="753" y="3024"/>
                  </a:lnTo>
                  <a:lnTo>
                    <a:pt x="748" y="3024"/>
                  </a:lnTo>
                  <a:lnTo>
                    <a:pt x="748" y="3014"/>
                  </a:lnTo>
                  <a:lnTo>
                    <a:pt x="753" y="3009"/>
                  </a:lnTo>
                  <a:lnTo>
                    <a:pt x="758" y="3004"/>
                  </a:lnTo>
                  <a:lnTo>
                    <a:pt x="763" y="3009"/>
                  </a:lnTo>
                  <a:lnTo>
                    <a:pt x="763" y="3014"/>
                  </a:lnTo>
                  <a:lnTo>
                    <a:pt x="768" y="3024"/>
                  </a:lnTo>
                  <a:lnTo>
                    <a:pt x="763" y="3029"/>
                  </a:lnTo>
                  <a:close/>
                </a:path>
              </a:pathLst>
            </a:custGeom>
            <a:solidFill>
              <a:srgbClr val="B0E6EF"/>
            </a:solidFill>
            <a:ln w="9525" cap="flat">
              <a:solidFill>
                <a:srgbClr val="FEFEF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3CE9314B-4E06-C188-C87B-A0975B23F438}"/>
                </a:ext>
              </a:extLst>
            </p:cNvPr>
            <p:cNvGrpSpPr/>
            <p:nvPr/>
          </p:nvGrpSpPr>
          <p:grpSpPr>
            <a:xfrm>
              <a:off x="6801752" y="2155345"/>
              <a:ext cx="2945259" cy="3587860"/>
              <a:chOff x="6801752" y="2155345"/>
              <a:chExt cx="2945259" cy="3587860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94CE18F6-3761-2541-895D-F9974B9A6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1753" y="2242972"/>
                <a:ext cx="2658034" cy="1874256"/>
              </a:xfrm>
              <a:custGeom>
                <a:avLst/>
                <a:gdLst>
                  <a:gd name="T0" fmla="*/ 710 w 9401"/>
                  <a:gd name="T1" fmla="*/ 1935 h 6607"/>
                  <a:gd name="T2" fmla="*/ 919 w 9401"/>
                  <a:gd name="T3" fmla="*/ 2188 h 6607"/>
                  <a:gd name="T4" fmla="*/ 1069 w 9401"/>
                  <a:gd name="T5" fmla="*/ 1950 h 6607"/>
                  <a:gd name="T6" fmla="*/ 1623 w 9401"/>
                  <a:gd name="T7" fmla="*/ 1916 h 6607"/>
                  <a:gd name="T8" fmla="*/ 1784 w 9401"/>
                  <a:gd name="T9" fmla="*/ 2110 h 6607"/>
                  <a:gd name="T10" fmla="*/ 2202 w 9401"/>
                  <a:gd name="T11" fmla="*/ 2023 h 6607"/>
                  <a:gd name="T12" fmla="*/ 2246 w 9401"/>
                  <a:gd name="T13" fmla="*/ 1989 h 6607"/>
                  <a:gd name="T14" fmla="*/ 2362 w 9401"/>
                  <a:gd name="T15" fmla="*/ 1867 h 6607"/>
                  <a:gd name="T16" fmla="*/ 2314 w 9401"/>
                  <a:gd name="T17" fmla="*/ 1760 h 6607"/>
                  <a:gd name="T18" fmla="*/ 2289 w 9401"/>
                  <a:gd name="T19" fmla="*/ 1668 h 6607"/>
                  <a:gd name="T20" fmla="*/ 2353 w 9401"/>
                  <a:gd name="T21" fmla="*/ 1619 h 6607"/>
                  <a:gd name="T22" fmla="*/ 2435 w 9401"/>
                  <a:gd name="T23" fmla="*/ 1532 h 6607"/>
                  <a:gd name="T24" fmla="*/ 2537 w 9401"/>
                  <a:gd name="T25" fmla="*/ 1560 h 6607"/>
                  <a:gd name="T26" fmla="*/ 2649 w 9401"/>
                  <a:gd name="T27" fmla="*/ 1618 h 6607"/>
                  <a:gd name="T28" fmla="*/ 2737 w 9401"/>
                  <a:gd name="T29" fmla="*/ 1600 h 6607"/>
                  <a:gd name="T30" fmla="*/ 2950 w 9401"/>
                  <a:gd name="T31" fmla="*/ 1512 h 6607"/>
                  <a:gd name="T32" fmla="*/ 3130 w 9401"/>
                  <a:gd name="T33" fmla="*/ 1571 h 6607"/>
                  <a:gd name="T34" fmla="*/ 3242 w 9401"/>
                  <a:gd name="T35" fmla="*/ 1668 h 6607"/>
                  <a:gd name="T36" fmla="*/ 3281 w 9401"/>
                  <a:gd name="T37" fmla="*/ 1780 h 6607"/>
                  <a:gd name="T38" fmla="*/ 3296 w 9401"/>
                  <a:gd name="T39" fmla="*/ 1925 h 6607"/>
                  <a:gd name="T40" fmla="*/ 3412 w 9401"/>
                  <a:gd name="T41" fmla="*/ 2003 h 6607"/>
                  <a:gd name="T42" fmla="*/ 3364 w 9401"/>
                  <a:gd name="T43" fmla="*/ 2120 h 6607"/>
                  <a:gd name="T44" fmla="*/ 3437 w 9401"/>
                  <a:gd name="T45" fmla="*/ 2280 h 6607"/>
                  <a:gd name="T46" fmla="*/ 3461 w 9401"/>
                  <a:gd name="T47" fmla="*/ 2348 h 6607"/>
                  <a:gd name="T48" fmla="*/ 3738 w 9401"/>
                  <a:gd name="T49" fmla="*/ 2509 h 6607"/>
                  <a:gd name="T50" fmla="*/ 3976 w 9401"/>
                  <a:gd name="T51" fmla="*/ 2620 h 6607"/>
                  <a:gd name="T52" fmla="*/ 3947 w 9401"/>
                  <a:gd name="T53" fmla="*/ 1950 h 6607"/>
                  <a:gd name="T54" fmla="*/ 4034 w 9401"/>
                  <a:gd name="T55" fmla="*/ 2013 h 6607"/>
                  <a:gd name="T56" fmla="*/ 4443 w 9401"/>
                  <a:gd name="T57" fmla="*/ 1891 h 6607"/>
                  <a:gd name="T58" fmla="*/ 4817 w 9401"/>
                  <a:gd name="T59" fmla="*/ 1886 h 6607"/>
                  <a:gd name="T60" fmla="*/ 4851 w 9401"/>
                  <a:gd name="T61" fmla="*/ 1765 h 6607"/>
                  <a:gd name="T62" fmla="*/ 5007 w 9401"/>
                  <a:gd name="T63" fmla="*/ 1673 h 6607"/>
                  <a:gd name="T64" fmla="*/ 5060 w 9401"/>
                  <a:gd name="T65" fmla="*/ 1546 h 6607"/>
                  <a:gd name="T66" fmla="*/ 4968 w 9401"/>
                  <a:gd name="T67" fmla="*/ 1293 h 6607"/>
                  <a:gd name="T68" fmla="*/ 4910 w 9401"/>
                  <a:gd name="T69" fmla="*/ 1123 h 6607"/>
                  <a:gd name="T70" fmla="*/ 4861 w 9401"/>
                  <a:gd name="T71" fmla="*/ 909 h 6607"/>
                  <a:gd name="T72" fmla="*/ 5449 w 9401"/>
                  <a:gd name="T73" fmla="*/ 705 h 6607"/>
                  <a:gd name="T74" fmla="*/ 5988 w 9401"/>
                  <a:gd name="T75" fmla="*/ 540 h 6607"/>
                  <a:gd name="T76" fmla="*/ 6368 w 9401"/>
                  <a:gd name="T77" fmla="*/ 623 h 6607"/>
                  <a:gd name="T78" fmla="*/ 6470 w 9401"/>
                  <a:gd name="T79" fmla="*/ 632 h 6607"/>
                  <a:gd name="T80" fmla="*/ 6645 w 9401"/>
                  <a:gd name="T81" fmla="*/ 657 h 6607"/>
                  <a:gd name="T82" fmla="*/ 6839 w 9401"/>
                  <a:gd name="T83" fmla="*/ 647 h 6607"/>
                  <a:gd name="T84" fmla="*/ 7175 w 9401"/>
                  <a:gd name="T85" fmla="*/ 593 h 6607"/>
                  <a:gd name="T86" fmla="*/ 7461 w 9401"/>
                  <a:gd name="T87" fmla="*/ 219 h 6607"/>
                  <a:gd name="T88" fmla="*/ 8181 w 9401"/>
                  <a:gd name="T89" fmla="*/ 78 h 6607"/>
                  <a:gd name="T90" fmla="*/ 8516 w 9401"/>
                  <a:gd name="T91" fmla="*/ 258 h 6607"/>
                  <a:gd name="T92" fmla="*/ 8628 w 9401"/>
                  <a:gd name="T93" fmla="*/ 239 h 6607"/>
                  <a:gd name="T94" fmla="*/ 8657 w 9401"/>
                  <a:gd name="T95" fmla="*/ 185 h 6607"/>
                  <a:gd name="T96" fmla="*/ 8701 w 9401"/>
                  <a:gd name="T97" fmla="*/ 180 h 6607"/>
                  <a:gd name="T98" fmla="*/ 9007 w 9401"/>
                  <a:gd name="T99" fmla="*/ 734 h 6607"/>
                  <a:gd name="T100" fmla="*/ 9289 w 9401"/>
                  <a:gd name="T101" fmla="*/ 1726 h 6607"/>
                  <a:gd name="T102" fmla="*/ 8813 w 9401"/>
                  <a:gd name="T103" fmla="*/ 2387 h 6607"/>
                  <a:gd name="T104" fmla="*/ 8861 w 9401"/>
                  <a:gd name="T105" fmla="*/ 3282 h 6607"/>
                  <a:gd name="T106" fmla="*/ 8346 w 9401"/>
                  <a:gd name="T107" fmla="*/ 3923 h 6607"/>
                  <a:gd name="T108" fmla="*/ 8283 w 9401"/>
                  <a:gd name="T109" fmla="*/ 4784 h 6607"/>
                  <a:gd name="T110" fmla="*/ 8001 w 9401"/>
                  <a:gd name="T111" fmla="*/ 5284 h 6607"/>
                  <a:gd name="T112" fmla="*/ 6857 w 9401"/>
                  <a:gd name="T113" fmla="*/ 4815 h 6607"/>
                  <a:gd name="T114" fmla="*/ 5483 w 9401"/>
                  <a:gd name="T115" fmla="*/ 4860 h 6607"/>
                  <a:gd name="T116" fmla="*/ 4066 w 9401"/>
                  <a:gd name="T117" fmla="*/ 6561 h 6607"/>
                  <a:gd name="T118" fmla="*/ 2088 w 9401"/>
                  <a:gd name="T119" fmla="*/ 6272 h 6607"/>
                  <a:gd name="T120" fmla="*/ 214 w 9401"/>
                  <a:gd name="T121" fmla="*/ 5824 h 6607"/>
                  <a:gd name="T122" fmla="*/ 394 w 9401"/>
                  <a:gd name="T123" fmla="*/ 4123 h 6607"/>
                  <a:gd name="T124" fmla="*/ 894 w 9401"/>
                  <a:gd name="T125" fmla="*/ 3257 h 6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01" h="6607">
                    <a:moveTo>
                      <a:pt x="491" y="2414"/>
                    </a:moveTo>
                    <a:lnTo>
                      <a:pt x="491" y="2402"/>
                    </a:lnTo>
                    <a:lnTo>
                      <a:pt x="486" y="2397"/>
                    </a:lnTo>
                    <a:lnTo>
                      <a:pt x="471" y="2382"/>
                    </a:lnTo>
                    <a:lnTo>
                      <a:pt x="476" y="2363"/>
                    </a:lnTo>
                    <a:lnTo>
                      <a:pt x="471" y="2348"/>
                    </a:lnTo>
                    <a:lnTo>
                      <a:pt x="442" y="2348"/>
                    </a:lnTo>
                    <a:lnTo>
                      <a:pt x="408" y="2363"/>
                    </a:lnTo>
                    <a:lnTo>
                      <a:pt x="389" y="2343"/>
                    </a:lnTo>
                    <a:lnTo>
                      <a:pt x="398" y="2343"/>
                    </a:lnTo>
                    <a:lnTo>
                      <a:pt x="413" y="2319"/>
                    </a:lnTo>
                    <a:lnTo>
                      <a:pt x="403" y="2290"/>
                    </a:lnTo>
                    <a:lnTo>
                      <a:pt x="369" y="2280"/>
                    </a:lnTo>
                    <a:lnTo>
                      <a:pt x="335" y="2270"/>
                    </a:lnTo>
                    <a:lnTo>
                      <a:pt x="340" y="2251"/>
                    </a:lnTo>
                    <a:lnTo>
                      <a:pt x="413" y="2241"/>
                    </a:lnTo>
                    <a:lnTo>
                      <a:pt x="428" y="2188"/>
                    </a:lnTo>
                    <a:lnTo>
                      <a:pt x="428" y="2139"/>
                    </a:lnTo>
                    <a:lnTo>
                      <a:pt x="437" y="2130"/>
                    </a:lnTo>
                    <a:lnTo>
                      <a:pt x="457" y="2139"/>
                    </a:lnTo>
                    <a:lnTo>
                      <a:pt x="462" y="2130"/>
                    </a:lnTo>
                    <a:lnTo>
                      <a:pt x="457" y="2120"/>
                    </a:lnTo>
                    <a:lnTo>
                      <a:pt x="442" y="2095"/>
                    </a:lnTo>
                    <a:lnTo>
                      <a:pt x="428" y="2095"/>
                    </a:lnTo>
                    <a:lnTo>
                      <a:pt x="428" y="2091"/>
                    </a:lnTo>
                    <a:lnTo>
                      <a:pt x="423" y="2081"/>
                    </a:lnTo>
                    <a:lnTo>
                      <a:pt x="418" y="2076"/>
                    </a:lnTo>
                    <a:lnTo>
                      <a:pt x="413" y="2071"/>
                    </a:lnTo>
                    <a:lnTo>
                      <a:pt x="413" y="2066"/>
                    </a:lnTo>
                    <a:lnTo>
                      <a:pt x="428" y="2042"/>
                    </a:lnTo>
                    <a:lnTo>
                      <a:pt x="442" y="2027"/>
                    </a:lnTo>
                    <a:lnTo>
                      <a:pt x="457" y="2013"/>
                    </a:lnTo>
                    <a:lnTo>
                      <a:pt x="471" y="1989"/>
                    </a:lnTo>
                    <a:lnTo>
                      <a:pt x="476" y="1993"/>
                    </a:lnTo>
                    <a:lnTo>
                      <a:pt x="496" y="2008"/>
                    </a:lnTo>
                    <a:lnTo>
                      <a:pt x="501" y="2013"/>
                    </a:lnTo>
                    <a:lnTo>
                      <a:pt x="510" y="2018"/>
                    </a:lnTo>
                    <a:lnTo>
                      <a:pt x="515" y="2018"/>
                    </a:lnTo>
                    <a:lnTo>
                      <a:pt x="520" y="2023"/>
                    </a:lnTo>
                    <a:lnTo>
                      <a:pt x="525" y="2023"/>
                    </a:lnTo>
                    <a:lnTo>
                      <a:pt x="535" y="2027"/>
                    </a:lnTo>
                    <a:lnTo>
                      <a:pt x="544" y="2032"/>
                    </a:lnTo>
                    <a:lnTo>
                      <a:pt x="549" y="2032"/>
                    </a:lnTo>
                    <a:lnTo>
                      <a:pt x="554" y="2037"/>
                    </a:lnTo>
                    <a:lnTo>
                      <a:pt x="646" y="2037"/>
                    </a:lnTo>
                    <a:lnTo>
                      <a:pt x="656" y="2032"/>
                    </a:lnTo>
                    <a:lnTo>
                      <a:pt x="661" y="2032"/>
                    </a:lnTo>
                    <a:lnTo>
                      <a:pt x="671" y="2027"/>
                    </a:lnTo>
                    <a:lnTo>
                      <a:pt x="680" y="2027"/>
                    </a:lnTo>
                    <a:lnTo>
                      <a:pt x="690" y="2023"/>
                    </a:lnTo>
                    <a:lnTo>
                      <a:pt x="705" y="2018"/>
                    </a:lnTo>
                    <a:lnTo>
                      <a:pt x="710" y="2013"/>
                    </a:lnTo>
                    <a:lnTo>
                      <a:pt x="714" y="2008"/>
                    </a:lnTo>
                    <a:lnTo>
                      <a:pt x="719" y="2003"/>
                    </a:lnTo>
                    <a:lnTo>
                      <a:pt x="719" y="1993"/>
                    </a:lnTo>
                    <a:lnTo>
                      <a:pt x="724" y="1989"/>
                    </a:lnTo>
                    <a:lnTo>
                      <a:pt x="724" y="1964"/>
                    </a:lnTo>
                    <a:lnTo>
                      <a:pt x="710" y="1945"/>
                    </a:lnTo>
                    <a:lnTo>
                      <a:pt x="710" y="1935"/>
                    </a:lnTo>
                    <a:lnTo>
                      <a:pt x="700" y="1920"/>
                    </a:lnTo>
                    <a:lnTo>
                      <a:pt x="695" y="1916"/>
                    </a:lnTo>
                    <a:lnTo>
                      <a:pt x="680" y="1882"/>
                    </a:lnTo>
                    <a:lnTo>
                      <a:pt x="675" y="1872"/>
                    </a:lnTo>
                    <a:lnTo>
                      <a:pt x="675" y="1867"/>
                    </a:lnTo>
                    <a:lnTo>
                      <a:pt x="680" y="1867"/>
                    </a:lnTo>
                    <a:lnTo>
                      <a:pt x="700" y="1896"/>
                    </a:lnTo>
                    <a:lnTo>
                      <a:pt x="705" y="1901"/>
                    </a:lnTo>
                    <a:lnTo>
                      <a:pt x="710" y="1906"/>
                    </a:lnTo>
                    <a:lnTo>
                      <a:pt x="714" y="1911"/>
                    </a:lnTo>
                    <a:lnTo>
                      <a:pt x="724" y="1916"/>
                    </a:lnTo>
                    <a:lnTo>
                      <a:pt x="734" y="1920"/>
                    </a:lnTo>
                    <a:lnTo>
                      <a:pt x="739" y="1920"/>
                    </a:lnTo>
                    <a:lnTo>
                      <a:pt x="744" y="1925"/>
                    </a:lnTo>
                    <a:lnTo>
                      <a:pt x="753" y="1945"/>
                    </a:lnTo>
                    <a:lnTo>
                      <a:pt x="758" y="1955"/>
                    </a:lnTo>
                    <a:lnTo>
                      <a:pt x="758" y="1959"/>
                    </a:lnTo>
                    <a:lnTo>
                      <a:pt x="763" y="1969"/>
                    </a:lnTo>
                    <a:lnTo>
                      <a:pt x="773" y="1984"/>
                    </a:lnTo>
                    <a:lnTo>
                      <a:pt x="787" y="1998"/>
                    </a:lnTo>
                    <a:lnTo>
                      <a:pt x="792" y="2008"/>
                    </a:lnTo>
                    <a:lnTo>
                      <a:pt x="797" y="2013"/>
                    </a:lnTo>
                    <a:lnTo>
                      <a:pt x="802" y="2018"/>
                    </a:lnTo>
                    <a:lnTo>
                      <a:pt x="802" y="2023"/>
                    </a:lnTo>
                    <a:lnTo>
                      <a:pt x="812" y="2042"/>
                    </a:lnTo>
                    <a:lnTo>
                      <a:pt x="816" y="2052"/>
                    </a:lnTo>
                    <a:lnTo>
                      <a:pt x="816" y="2071"/>
                    </a:lnTo>
                    <a:lnTo>
                      <a:pt x="812" y="2071"/>
                    </a:lnTo>
                    <a:lnTo>
                      <a:pt x="802" y="2076"/>
                    </a:lnTo>
                    <a:lnTo>
                      <a:pt x="802" y="2086"/>
                    </a:lnTo>
                    <a:lnTo>
                      <a:pt x="797" y="2091"/>
                    </a:lnTo>
                    <a:lnTo>
                      <a:pt x="797" y="2125"/>
                    </a:lnTo>
                    <a:lnTo>
                      <a:pt x="792" y="2144"/>
                    </a:lnTo>
                    <a:lnTo>
                      <a:pt x="797" y="2144"/>
                    </a:lnTo>
                    <a:lnTo>
                      <a:pt x="797" y="2149"/>
                    </a:lnTo>
                    <a:lnTo>
                      <a:pt x="807" y="2159"/>
                    </a:lnTo>
                    <a:lnTo>
                      <a:pt x="812" y="2159"/>
                    </a:lnTo>
                    <a:lnTo>
                      <a:pt x="816" y="2173"/>
                    </a:lnTo>
                    <a:lnTo>
                      <a:pt x="821" y="2178"/>
                    </a:lnTo>
                    <a:lnTo>
                      <a:pt x="826" y="2183"/>
                    </a:lnTo>
                    <a:lnTo>
                      <a:pt x="836" y="2183"/>
                    </a:lnTo>
                    <a:lnTo>
                      <a:pt x="846" y="2188"/>
                    </a:lnTo>
                    <a:lnTo>
                      <a:pt x="855" y="2188"/>
                    </a:lnTo>
                    <a:lnTo>
                      <a:pt x="860" y="2198"/>
                    </a:lnTo>
                    <a:lnTo>
                      <a:pt x="860" y="2202"/>
                    </a:lnTo>
                    <a:lnTo>
                      <a:pt x="865" y="2212"/>
                    </a:lnTo>
                    <a:lnTo>
                      <a:pt x="865" y="2222"/>
                    </a:lnTo>
                    <a:lnTo>
                      <a:pt x="870" y="2227"/>
                    </a:lnTo>
                    <a:lnTo>
                      <a:pt x="865" y="2246"/>
                    </a:lnTo>
                    <a:lnTo>
                      <a:pt x="875" y="2246"/>
                    </a:lnTo>
                    <a:lnTo>
                      <a:pt x="880" y="2236"/>
                    </a:lnTo>
                    <a:lnTo>
                      <a:pt x="889" y="2222"/>
                    </a:lnTo>
                    <a:lnTo>
                      <a:pt x="889" y="2198"/>
                    </a:lnTo>
                    <a:lnTo>
                      <a:pt x="894" y="2193"/>
                    </a:lnTo>
                    <a:lnTo>
                      <a:pt x="899" y="2188"/>
                    </a:lnTo>
                    <a:lnTo>
                      <a:pt x="904" y="2188"/>
                    </a:lnTo>
                    <a:lnTo>
                      <a:pt x="909" y="2193"/>
                    </a:lnTo>
                    <a:lnTo>
                      <a:pt x="914" y="2193"/>
                    </a:lnTo>
                    <a:lnTo>
                      <a:pt x="919" y="2188"/>
                    </a:lnTo>
                    <a:lnTo>
                      <a:pt x="923" y="2183"/>
                    </a:lnTo>
                    <a:lnTo>
                      <a:pt x="928" y="2178"/>
                    </a:lnTo>
                    <a:lnTo>
                      <a:pt x="933" y="2178"/>
                    </a:lnTo>
                    <a:lnTo>
                      <a:pt x="938" y="2168"/>
                    </a:lnTo>
                    <a:lnTo>
                      <a:pt x="938" y="2164"/>
                    </a:lnTo>
                    <a:lnTo>
                      <a:pt x="933" y="2159"/>
                    </a:lnTo>
                    <a:lnTo>
                      <a:pt x="928" y="2159"/>
                    </a:lnTo>
                    <a:lnTo>
                      <a:pt x="923" y="2164"/>
                    </a:lnTo>
                    <a:lnTo>
                      <a:pt x="919" y="2164"/>
                    </a:lnTo>
                    <a:lnTo>
                      <a:pt x="919" y="2168"/>
                    </a:lnTo>
                    <a:lnTo>
                      <a:pt x="909" y="2178"/>
                    </a:lnTo>
                    <a:lnTo>
                      <a:pt x="904" y="2173"/>
                    </a:lnTo>
                    <a:lnTo>
                      <a:pt x="899" y="2173"/>
                    </a:lnTo>
                    <a:lnTo>
                      <a:pt x="894" y="2168"/>
                    </a:lnTo>
                    <a:lnTo>
                      <a:pt x="885" y="2159"/>
                    </a:lnTo>
                    <a:lnTo>
                      <a:pt x="875" y="2154"/>
                    </a:lnTo>
                    <a:lnTo>
                      <a:pt x="870" y="2154"/>
                    </a:lnTo>
                    <a:lnTo>
                      <a:pt x="865" y="2149"/>
                    </a:lnTo>
                    <a:lnTo>
                      <a:pt x="855" y="2144"/>
                    </a:lnTo>
                    <a:lnTo>
                      <a:pt x="855" y="2139"/>
                    </a:lnTo>
                    <a:lnTo>
                      <a:pt x="851" y="2134"/>
                    </a:lnTo>
                    <a:lnTo>
                      <a:pt x="846" y="2130"/>
                    </a:lnTo>
                    <a:lnTo>
                      <a:pt x="841" y="2125"/>
                    </a:lnTo>
                    <a:lnTo>
                      <a:pt x="841" y="2105"/>
                    </a:lnTo>
                    <a:lnTo>
                      <a:pt x="831" y="2105"/>
                    </a:lnTo>
                    <a:lnTo>
                      <a:pt x="831" y="2100"/>
                    </a:lnTo>
                    <a:lnTo>
                      <a:pt x="836" y="2100"/>
                    </a:lnTo>
                    <a:lnTo>
                      <a:pt x="846" y="2095"/>
                    </a:lnTo>
                    <a:lnTo>
                      <a:pt x="860" y="2081"/>
                    </a:lnTo>
                    <a:lnTo>
                      <a:pt x="865" y="2081"/>
                    </a:lnTo>
                    <a:lnTo>
                      <a:pt x="880" y="2076"/>
                    </a:lnTo>
                    <a:lnTo>
                      <a:pt x="894" y="2066"/>
                    </a:lnTo>
                    <a:lnTo>
                      <a:pt x="899" y="2061"/>
                    </a:lnTo>
                    <a:lnTo>
                      <a:pt x="909" y="2047"/>
                    </a:lnTo>
                    <a:lnTo>
                      <a:pt x="914" y="2042"/>
                    </a:lnTo>
                    <a:lnTo>
                      <a:pt x="928" y="2032"/>
                    </a:lnTo>
                    <a:lnTo>
                      <a:pt x="933" y="2027"/>
                    </a:lnTo>
                    <a:lnTo>
                      <a:pt x="953" y="2027"/>
                    </a:lnTo>
                    <a:lnTo>
                      <a:pt x="977" y="2032"/>
                    </a:lnTo>
                    <a:lnTo>
                      <a:pt x="977" y="2027"/>
                    </a:lnTo>
                    <a:lnTo>
                      <a:pt x="991" y="2023"/>
                    </a:lnTo>
                    <a:lnTo>
                      <a:pt x="1001" y="2018"/>
                    </a:lnTo>
                    <a:lnTo>
                      <a:pt x="1021" y="2013"/>
                    </a:lnTo>
                    <a:lnTo>
                      <a:pt x="1021" y="2008"/>
                    </a:lnTo>
                    <a:lnTo>
                      <a:pt x="1025" y="2008"/>
                    </a:lnTo>
                    <a:lnTo>
                      <a:pt x="1030" y="2003"/>
                    </a:lnTo>
                    <a:lnTo>
                      <a:pt x="1035" y="1998"/>
                    </a:lnTo>
                    <a:lnTo>
                      <a:pt x="1035" y="1989"/>
                    </a:lnTo>
                    <a:lnTo>
                      <a:pt x="1045" y="1989"/>
                    </a:lnTo>
                    <a:lnTo>
                      <a:pt x="1050" y="1984"/>
                    </a:lnTo>
                    <a:lnTo>
                      <a:pt x="1050" y="1979"/>
                    </a:lnTo>
                    <a:lnTo>
                      <a:pt x="1060" y="1979"/>
                    </a:lnTo>
                    <a:lnTo>
                      <a:pt x="1060" y="1974"/>
                    </a:lnTo>
                    <a:lnTo>
                      <a:pt x="1055" y="1974"/>
                    </a:lnTo>
                    <a:lnTo>
                      <a:pt x="1050" y="1969"/>
                    </a:lnTo>
                    <a:lnTo>
                      <a:pt x="1050" y="1964"/>
                    </a:lnTo>
                    <a:lnTo>
                      <a:pt x="1060" y="1959"/>
                    </a:lnTo>
                    <a:lnTo>
                      <a:pt x="1064" y="1955"/>
                    </a:lnTo>
                    <a:lnTo>
                      <a:pt x="1069" y="1950"/>
                    </a:lnTo>
                    <a:lnTo>
                      <a:pt x="1074" y="1945"/>
                    </a:lnTo>
                    <a:lnTo>
                      <a:pt x="1079" y="1940"/>
                    </a:lnTo>
                    <a:lnTo>
                      <a:pt x="1089" y="1940"/>
                    </a:lnTo>
                    <a:lnTo>
                      <a:pt x="1092" y="1950"/>
                    </a:lnTo>
                    <a:lnTo>
                      <a:pt x="1103" y="1945"/>
                    </a:lnTo>
                    <a:lnTo>
                      <a:pt x="1103" y="1940"/>
                    </a:lnTo>
                    <a:lnTo>
                      <a:pt x="1094" y="1945"/>
                    </a:lnTo>
                    <a:lnTo>
                      <a:pt x="1094" y="1935"/>
                    </a:lnTo>
                    <a:lnTo>
                      <a:pt x="1108" y="1930"/>
                    </a:lnTo>
                    <a:lnTo>
                      <a:pt x="1113" y="1930"/>
                    </a:lnTo>
                    <a:lnTo>
                      <a:pt x="1113" y="1930"/>
                    </a:lnTo>
                    <a:lnTo>
                      <a:pt x="1118" y="1930"/>
                    </a:lnTo>
                    <a:lnTo>
                      <a:pt x="1123" y="1925"/>
                    </a:lnTo>
                    <a:lnTo>
                      <a:pt x="1128" y="1930"/>
                    </a:lnTo>
                    <a:lnTo>
                      <a:pt x="1128" y="1925"/>
                    </a:lnTo>
                    <a:lnTo>
                      <a:pt x="1132" y="1925"/>
                    </a:lnTo>
                    <a:lnTo>
                      <a:pt x="1132" y="1930"/>
                    </a:lnTo>
                    <a:lnTo>
                      <a:pt x="1137" y="1930"/>
                    </a:lnTo>
                    <a:lnTo>
                      <a:pt x="1147" y="1925"/>
                    </a:lnTo>
                    <a:lnTo>
                      <a:pt x="1162" y="1925"/>
                    </a:lnTo>
                    <a:lnTo>
                      <a:pt x="1166" y="1920"/>
                    </a:lnTo>
                    <a:lnTo>
                      <a:pt x="1176" y="1920"/>
                    </a:lnTo>
                    <a:lnTo>
                      <a:pt x="1181" y="1920"/>
                    </a:lnTo>
                    <a:lnTo>
                      <a:pt x="1186" y="1925"/>
                    </a:lnTo>
                    <a:lnTo>
                      <a:pt x="1200" y="1925"/>
                    </a:lnTo>
                    <a:lnTo>
                      <a:pt x="1210" y="1930"/>
                    </a:lnTo>
                    <a:lnTo>
                      <a:pt x="1235" y="1930"/>
                    </a:lnTo>
                    <a:lnTo>
                      <a:pt x="1239" y="1925"/>
                    </a:lnTo>
                    <a:lnTo>
                      <a:pt x="1254" y="1916"/>
                    </a:lnTo>
                    <a:lnTo>
                      <a:pt x="1259" y="1916"/>
                    </a:lnTo>
                    <a:lnTo>
                      <a:pt x="1278" y="1911"/>
                    </a:lnTo>
                    <a:lnTo>
                      <a:pt x="1288" y="1916"/>
                    </a:lnTo>
                    <a:lnTo>
                      <a:pt x="1312" y="1916"/>
                    </a:lnTo>
                    <a:lnTo>
                      <a:pt x="1317" y="1920"/>
                    </a:lnTo>
                    <a:lnTo>
                      <a:pt x="1356" y="1920"/>
                    </a:lnTo>
                    <a:lnTo>
                      <a:pt x="1361" y="1925"/>
                    </a:lnTo>
                    <a:lnTo>
                      <a:pt x="1371" y="1925"/>
                    </a:lnTo>
                    <a:lnTo>
                      <a:pt x="1380" y="1930"/>
                    </a:lnTo>
                    <a:lnTo>
                      <a:pt x="1414" y="1930"/>
                    </a:lnTo>
                    <a:lnTo>
                      <a:pt x="1424" y="1925"/>
                    </a:lnTo>
                    <a:lnTo>
                      <a:pt x="1429" y="1920"/>
                    </a:lnTo>
                    <a:lnTo>
                      <a:pt x="1429" y="1925"/>
                    </a:lnTo>
                    <a:lnTo>
                      <a:pt x="1444" y="1925"/>
                    </a:lnTo>
                    <a:lnTo>
                      <a:pt x="1448" y="1920"/>
                    </a:lnTo>
                    <a:lnTo>
                      <a:pt x="1453" y="1920"/>
                    </a:lnTo>
                    <a:lnTo>
                      <a:pt x="1468" y="1916"/>
                    </a:lnTo>
                    <a:lnTo>
                      <a:pt x="1478" y="1911"/>
                    </a:lnTo>
                    <a:lnTo>
                      <a:pt x="1487" y="1901"/>
                    </a:lnTo>
                    <a:lnTo>
                      <a:pt x="1521" y="1901"/>
                    </a:lnTo>
                    <a:lnTo>
                      <a:pt x="1531" y="1896"/>
                    </a:lnTo>
                    <a:lnTo>
                      <a:pt x="1536" y="1896"/>
                    </a:lnTo>
                    <a:lnTo>
                      <a:pt x="1560" y="1891"/>
                    </a:lnTo>
                    <a:lnTo>
                      <a:pt x="1570" y="1891"/>
                    </a:lnTo>
                    <a:lnTo>
                      <a:pt x="1575" y="1886"/>
                    </a:lnTo>
                    <a:lnTo>
                      <a:pt x="1599" y="1886"/>
                    </a:lnTo>
                    <a:lnTo>
                      <a:pt x="1614" y="1891"/>
                    </a:lnTo>
                    <a:lnTo>
                      <a:pt x="1619" y="1906"/>
                    </a:lnTo>
                    <a:lnTo>
                      <a:pt x="1619" y="1916"/>
                    </a:lnTo>
                    <a:lnTo>
                      <a:pt x="1623" y="1916"/>
                    </a:lnTo>
                    <a:lnTo>
                      <a:pt x="1628" y="1911"/>
                    </a:lnTo>
                    <a:lnTo>
                      <a:pt x="1638" y="1920"/>
                    </a:lnTo>
                    <a:lnTo>
                      <a:pt x="1643" y="1920"/>
                    </a:lnTo>
                    <a:lnTo>
                      <a:pt x="1648" y="1925"/>
                    </a:lnTo>
                    <a:lnTo>
                      <a:pt x="1648" y="1930"/>
                    </a:lnTo>
                    <a:lnTo>
                      <a:pt x="1643" y="1935"/>
                    </a:lnTo>
                    <a:lnTo>
                      <a:pt x="1643" y="1940"/>
                    </a:lnTo>
                    <a:lnTo>
                      <a:pt x="1638" y="1945"/>
                    </a:lnTo>
                    <a:lnTo>
                      <a:pt x="1628" y="1945"/>
                    </a:lnTo>
                    <a:lnTo>
                      <a:pt x="1628" y="1950"/>
                    </a:lnTo>
                    <a:lnTo>
                      <a:pt x="1619" y="1950"/>
                    </a:lnTo>
                    <a:lnTo>
                      <a:pt x="1614" y="1940"/>
                    </a:lnTo>
                    <a:lnTo>
                      <a:pt x="1609" y="1940"/>
                    </a:lnTo>
                    <a:lnTo>
                      <a:pt x="1609" y="1935"/>
                    </a:lnTo>
                    <a:lnTo>
                      <a:pt x="1604" y="1935"/>
                    </a:lnTo>
                    <a:lnTo>
                      <a:pt x="1604" y="1940"/>
                    </a:lnTo>
                    <a:lnTo>
                      <a:pt x="1594" y="1940"/>
                    </a:lnTo>
                    <a:lnTo>
                      <a:pt x="1589" y="1935"/>
                    </a:lnTo>
                    <a:lnTo>
                      <a:pt x="1589" y="1940"/>
                    </a:lnTo>
                    <a:lnTo>
                      <a:pt x="1585" y="1940"/>
                    </a:lnTo>
                    <a:lnTo>
                      <a:pt x="1589" y="1945"/>
                    </a:lnTo>
                    <a:lnTo>
                      <a:pt x="1589" y="1950"/>
                    </a:lnTo>
                    <a:lnTo>
                      <a:pt x="1585" y="1955"/>
                    </a:lnTo>
                    <a:lnTo>
                      <a:pt x="1580" y="1959"/>
                    </a:lnTo>
                    <a:lnTo>
                      <a:pt x="1575" y="1964"/>
                    </a:lnTo>
                    <a:lnTo>
                      <a:pt x="1580" y="1974"/>
                    </a:lnTo>
                    <a:lnTo>
                      <a:pt x="1575" y="1974"/>
                    </a:lnTo>
                    <a:lnTo>
                      <a:pt x="1575" y="1984"/>
                    </a:lnTo>
                    <a:lnTo>
                      <a:pt x="1580" y="1989"/>
                    </a:lnTo>
                    <a:lnTo>
                      <a:pt x="1580" y="1998"/>
                    </a:lnTo>
                    <a:lnTo>
                      <a:pt x="1589" y="1998"/>
                    </a:lnTo>
                    <a:lnTo>
                      <a:pt x="1589" y="1998"/>
                    </a:lnTo>
                    <a:lnTo>
                      <a:pt x="1594" y="2003"/>
                    </a:lnTo>
                    <a:lnTo>
                      <a:pt x="1589" y="2008"/>
                    </a:lnTo>
                    <a:lnTo>
                      <a:pt x="1589" y="2027"/>
                    </a:lnTo>
                    <a:lnTo>
                      <a:pt x="1585" y="2027"/>
                    </a:lnTo>
                    <a:lnTo>
                      <a:pt x="1589" y="2032"/>
                    </a:lnTo>
                    <a:lnTo>
                      <a:pt x="1589" y="2037"/>
                    </a:lnTo>
                    <a:lnTo>
                      <a:pt x="1585" y="2032"/>
                    </a:lnTo>
                    <a:lnTo>
                      <a:pt x="1585" y="2037"/>
                    </a:lnTo>
                    <a:lnTo>
                      <a:pt x="1594" y="2047"/>
                    </a:lnTo>
                    <a:lnTo>
                      <a:pt x="1594" y="2057"/>
                    </a:lnTo>
                    <a:lnTo>
                      <a:pt x="1599" y="2071"/>
                    </a:lnTo>
                    <a:lnTo>
                      <a:pt x="1609" y="2076"/>
                    </a:lnTo>
                    <a:lnTo>
                      <a:pt x="1614" y="2081"/>
                    </a:lnTo>
                    <a:lnTo>
                      <a:pt x="1623" y="2091"/>
                    </a:lnTo>
                    <a:lnTo>
                      <a:pt x="1633" y="2086"/>
                    </a:lnTo>
                    <a:lnTo>
                      <a:pt x="1638" y="2091"/>
                    </a:lnTo>
                    <a:lnTo>
                      <a:pt x="1643" y="2091"/>
                    </a:lnTo>
                    <a:lnTo>
                      <a:pt x="1657" y="2095"/>
                    </a:lnTo>
                    <a:lnTo>
                      <a:pt x="1672" y="2095"/>
                    </a:lnTo>
                    <a:lnTo>
                      <a:pt x="1682" y="2100"/>
                    </a:lnTo>
                    <a:lnTo>
                      <a:pt x="1696" y="2100"/>
                    </a:lnTo>
                    <a:lnTo>
                      <a:pt x="1706" y="2105"/>
                    </a:lnTo>
                    <a:lnTo>
                      <a:pt x="1716" y="2105"/>
                    </a:lnTo>
                    <a:lnTo>
                      <a:pt x="1725" y="2110"/>
                    </a:lnTo>
                    <a:lnTo>
                      <a:pt x="1755" y="2110"/>
                    </a:lnTo>
                    <a:lnTo>
                      <a:pt x="1764" y="2110"/>
                    </a:lnTo>
                    <a:lnTo>
                      <a:pt x="1784" y="2110"/>
                    </a:lnTo>
                    <a:lnTo>
                      <a:pt x="1794" y="2115"/>
                    </a:lnTo>
                    <a:lnTo>
                      <a:pt x="1803" y="2120"/>
                    </a:lnTo>
                    <a:lnTo>
                      <a:pt x="1803" y="2125"/>
                    </a:lnTo>
                    <a:lnTo>
                      <a:pt x="1818" y="2130"/>
                    </a:lnTo>
                    <a:lnTo>
                      <a:pt x="1823" y="2130"/>
                    </a:lnTo>
                    <a:lnTo>
                      <a:pt x="1842" y="2125"/>
                    </a:lnTo>
                    <a:lnTo>
                      <a:pt x="1842" y="2120"/>
                    </a:lnTo>
                    <a:lnTo>
                      <a:pt x="1847" y="2115"/>
                    </a:lnTo>
                    <a:lnTo>
                      <a:pt x="1847" y="2110"/>
                    </a:lnTo>
                    <a:lnTo>
                      <a:pt x="1866" y="2110"/>
                    </a:lnTo>
                    <a:lnTo>
                      <a:pt x="1876" y="2115"/>
                    </a:lnTo>
                    <a:lnTo>
                      <a:pt x="1896" y="2115"/>
                    </a:lnTo>
                    <a:lnTo>
                      <a:pt x="1900" y="2110"/>
                    </a:lnTo>
                    <a:lnTo>
                      <a:pt x="1910" y="2110"/>
                    </a:lnTo>
                    <a:lnTo>
                      <a:pt x="1920" y="2105"/>
                    </a:lnTo>
                    <a:lnTo>
                      <a:pt x="1930" y="2105"/>
                    </a:lnTo>
                    <a:lnTo>
                      <a:pt x="1939" y="2110"/>
                    </a:lnTo>
                    <a:lnTo>
                      <a:pt x="1944" y="2105"/>
                    </a:lnTo>
                    <a:lnTo>
                      <a:pt x="1949" y="2105"/>
                    </a:lnTo>
                    <a:lnTo>
                      <a:pt x="1954" y="2100"/>
                    </a:lnTo>
                    <a:lnTo>
                      <a:pt x="1988" y="2100"/>
                    </a:lnTo>
                    <a:lnTo>
                      <a:pt x="1993" y="2105"/>
                    </a:lnTo>
                    <a:lnTo>
                      <a:pt x="2046" y="2105"/>
                    </a:lnTo>
                    <a:lnTo>
                      <a:pt x="2056" y="2100"/>
                    </a:lnTo>
                    <a:lnTo>
                      <a:pt x="2061" y="2095"/>
                    </a:lnTo>
                    <a:lnTo>
                      <a:pt x="2075" y="2086"/>
                    </a:lnTo>
                    <a:lnTo>
                      <a:pt x="2085" y="2076"/>
                    </a:lnTo>
                    <a:lnTo>
                      <a:pt x="2090" y="2071"/>
                    </a:lnTo>
                    <a:lnTo>
                      <a:pt x="2095" y="2066"/>
                    </a:lnTo>
                    <a:lnTo>
                      <a:pt x="2105" y="2066"/>
                    </a:lnTo>
                    <a:lnTo>
                      <a:pt x="2119" y="2057"/>
                    </a:lnTo>
                    <a:lnTo>
                      <a:pt x="2134" y="2057"/>
                    </a:lnTo>
                    <a:lnTo>
                      <a:pt x="2134" y="2061"/>
                    </a:lnTo>
                    <a:lnTo>
                      <a:pt x="2158" y="2061"/>
                    </a:lnTo>
                    <a:lnTo>
                      <a:pt x="2158" y="2052"/>
                    </a:lnTo>
                    <a:lnTo>
                      <a:pt x="2168" y="2052"/>
                    </a:lnTo>
                    <a:lnTo>
                      <a:pt x="2173" y="2047"/>
                    </a:lnTo>
                    <a:lnTo>
                      <a:pt x="2178" y="2052"/>
                    </a:lnTo>
                    <a:lnTo>
                      <a:pt x="2182" y="2057"/>
                    </a:lnTo>
                    <a:lnTo>
                      <a:pt x="2182" y="2052"/>
                    </a:lnTo>
                    <a:lnTo>
                      <a:pt x="2187" y="2047"/>
                    </a:lnTo>
                    <a:lnTo>
                      <a:pt x="2187" y="2042"/>
                    </a:lnTo>
                    <a:lnTo>
                      <a:pt x="2197" y="2037"/>
                    </a:lnTo>
                    <a:lnTo>
                      <a:pt x="2202" y="2037"/>
                    </a:lnTo>
                    <a:lnTo>
                      <a:pt x="2207" y="2032"/>
                    </a:lnTo>
                    <a:lnTo>
                      <a:pt x="2212" y="2027"/>
                    </a:lnTo>
                    <a:lnTo>
                      <a:pt x="2212" y="2023"/>
                    </a:lnTo>
                    <a:lnTo>
                      <a:pt x="2221" y="2030"/>
                    </a:lnTo>
                    <a:lnTo>
                      <a:pt x="2226" y="2027"/>
                    </a:lnTo>
                    <a:lnTo>
                      <a:pt x="2226" y="2023"/>
                    </a:lnTo>
                    <a:lnTo>
                      <a:pt x="2226" y="2003"/>
                    </a:lnTo>
                    <a:lnTo>
                      <a:pt x="2221" y="2003"/>
                    </a:lnTo>
                    <a:lnTo>
                      <a:pt x="2214" y="2010"/>
                    </a:lnTo>
                    <a:lnTo>
                      <a:pt x="2208" y="1996"/>
                    </a:lnTo>
                    <a:lnTo>
                      <a:pt x="2202" y="1998"/>
                    </a:lnTo>
                    <a:lnTo>
                      <a:pt x="2202" y="2003"/>
                    </a:lnTo>
                    <a:lnTo>
                      <a:pt x="2207" y="2018"/>
                    </a:lnTo>
                    <a:lnTo>
                      <a:pt x="2202" y="2018"/>
                    </a:lnTo>
                    <a:lnTo>
                      <a:pt x="2202" y="2023"/>
                    </a:lnTo>
                    <a:lnTo>
                      <a:pt x="2197" y="2023"/>
                    </a:lnTo>
                    <a:lnTo>
                      <a:pt x="2202" y="2013"/>
                    </a:lnTo>
                    <a:lnTo>
                      <a:pt x="2197" y="2003"/>
                    </a:lnTo>
                    <a:lnTo>
                      <a:pt x="2192" y="2008"/>
                    </a:lnTo>
                    <a:lnTo>
                      <a:pt x="2187" y="2008"/>
                    </a:lnTo>
                    <a:lnTo>
                      <a:pt x="2182" y="2003"/>
                    </a:lnTo>
                    <a:lnTo>
                      <a:pt x="2178" y="1998"/>
                    </a:lnTo>
                    <a:lnTo>
                      <a:pt x="2178" y="1993"/>
                    </a:lnTo>
                    <a:lnTo>
                      <a:pt x="2192" y="1998"/>
                    </a:lnTo>
                    <a:lnTo>
                      <a:pt x="2192" y="2003"/>
                    </a:lnTo>
                    <a:lnTo>
                      <a:pt x="2195" y="2001"/>
                    </a:lnTo>
                    <a:lnTo>
                      <a:pt x="2197" y="1998"/>
                    </a:lnTo>
                    <a:lnTo>
                      <a:pt x="2201" y="1994"/>
                    </a:lnTo>
                    <a:lnTo>
                      <a:pt x="2197" y="1993"/>
                    </a:lnTo>
                    <a:lnTo>
                      <a:pt x="2197" y="1969"/>
                    </a:lnTo>
                    <a:lnTo>
                      <a:pt x="2202" y="1969"/>
                    </a:lnTo>
                    <a:lnTo>
                      <a:pt x="2207" y="1964"/>
                    </a:lnTo>
                    <a:lnTo>
                      <a:pt x="2212" y="1959"/>
                    </a:lnTo>
                    <a:lnTo>
                      <a:pt x="2212" y="1969"/>
                    </a:lnTo>
                    <a:lnTo>
                      <a:pt x="2216" y="1974"/>
                    </a:lnTo>
                    <a:lnTo>
                      <a:pt x="2216" y="1979"/>
                    </a:lnTo>
                    <a:lnTo>
                      <a:pt x="2221" y="1979"/>
                    </a:lnTo>
                    <a:lnTo>
                      <a:pt x="2226" y="1984"/>
                    </a:lnTo>
                    <a:lnTo>
                      <a:pt x="2241" y="1984"/>
                    </a:lnTo>
                    <a:lnTo>
                      <a:pt x="2241" y="1993"/>
                    </a:lnTo>
                    <a:lnTo>
                      <a:pt x="2236" y="1998"/>
                    </a:lnTo>
                    <a:lnTo>
                      <a:pt x="2236" y="2008"/>
                    </a:lnTo>
                    <a:lnTo>
                      <a:pt x="2231" y="2003"/>
                    </a:lnTo>
                    <a:lnTo>
                      <a:pt x="2229" y="2003"/>
                    </a:lnTo>
                    <a:lnTo>
                      <a:pt x="2231" y="2008"/>
                    </a:lnTo>
                    <a:lnTo>
                      <a:pt x="2231" y="2023"/>
                    </a:lnTo>
                    <a:lnTo>
                      <a:pt x="2231" y="2027"/>
                    </a:lnTo>
                    <a:lnTo>
                      <a:pt x="2236" y="2027"/>
                    </a:lnTo>
                    <a:lnTo>
                      <a:pt x="2246" y="2037"/>
                    </a:lnTo>
                    <a:lnTo>
                      <a:pt x="2250" y="2037"/>
                    </a:lnTo>
                    <a:lnTo>
                      <a:pt x="2260" y="2042"/>
                    </a:lnTo>
                    <a:lnTo>
                      <a:pt x="2270" y="2042"/>
                    </a:lnTo>
                    <a:lnTo>
                      <a:pt x="2275" y="2037"/>
                    </a:lnTo>
                    <a:lnTo>
                      <a:pt x="2284" y="2037"/>
                    </a:lnTo>
                    <a:lnTo>
                      <a:pt x="2284" y="2027"/>
                    </a:lnTo>
                    <a:lnTo>
                      <a:pt x="2276" y="2026"/>
                    </a:lnTo>
                    <a:lnTo>
                      <a:pt x="2270" y="2032"/>
                    </a:lnTo>
                    <a:lnTo>
                      <a:pt x="2265" y="2027"/>
                    </a:lnTo>
                    <a:lnTo>
                      <a:pt x="2255" y="2018"/>
                    </a:lnTo>
                    <a:lnTo>
                      <a:pt x="2250" y="2013"/>
                    </a:lnTo>
                    <a:lnTo>
                      <a:pt x="2255" y="2013"/>
                    </a:lnTo>
                    <a:lnTo>
                      <a:pt x="2255" y="2008"/>
                    </a:lnTo>
                    <a:lnTo>
                      <a:pt x="2270" y="2022"/>
                    </a:lnTo>
                    <a:lnTo>
                      <a:pt x="2275" y="2018"/>
                    </a:lnTo>
                    <a:lnTo>
                      <a:pt x="2270" y="2018"/>
                    </a:lnTo>
                    <a:lnTo>
                      <a:pt x="2270" y="2013"/>
                    </a:lnTo>
                    <a:lnTo>
                      <a:pt x="2280" y="2018"/>
                    </a:lnTo>
                    <a:lnTo>
                      <a:pt x="2294" y="2018"/>
                    </a:lnTo>
                    <a:lnTo>
                      <a:pt x="2294" y="2013"/>
                    </a:lnTo>
                    <a:lnTo>
                      <a:pt x="2284" y="2008"/>
                    </a:lnTo>
                    <a:lnTo>
                      <a:pt x="2265" y="1998"/>
                    </a:lnTo>
                    <a:lnTo>
                      <a:pt x="2255" y="1998"/>
                    </a:lnTo>
                    <a:lnTo>
                      <a:pt x="2250" y="1993"/>
                    </a:lnTo>
                    <a:lnTo>
                      <a:pt x="2246" y="1989"/>
                    </a:lnTo>
                    <a:lnTo>
                      <a:pt x="2250" y="1984"/>
                    </a:lnTo>
                    <a:lnTo>
                      <a:pt x="2260" y="1979"/>
                    </a:lnTo>
                    <a:lnTo>
                      <a:pt x="2265" y="1984"/>
                    </a:lnTo>
                    <a:lnTo>
                      <a:pt x="2270" y="1984"/>
                    </a:lnTo>
                    <a:lnTo>
                      <a:pt x="2284" y="1998"/>
                    </a:lnTo>
                    <a:lnTo>
                      <a:pt x="2294" y="2003"/>
                    </a:lnTo>
                    <a:lnTo>
                      <a:pt x="2309" y="2003"/>
                    </a:lnTo>
                    <a:lnTo>
                      <a:pt x="2319" y="2008"/>
                    </a:lnTo>
                    <a:lnTo>
                      <a:pt x="2319" y="2003"/>
                    </a:lnTo>
                    <a:lnTo>
                      <a:pt x="2333" y="2008"/>
                    </a:lnTo>
                    <a:lnTo>
                      <a:pt x="2343" y="2003"/>
                    </a:lnTo>
                    <a:lnTo>
                      <a:pt x="2348" y="2008"/>
                    </a:lnTo>
                    <a:lnTo>
                      <a:pt x="2351" y="2013"/>
                    </a:lnTo>
                    <a:lnTo>
                      <a:pt x="2353" y="2018"/>
                    </a:lnTo>
                    <a:lnTo>
                      <a:pt x="2353" y="2018"/>
                    </a:lnTo>
                    <a:lnTo>
                      <a:pt x="2357" y="2023"/>
                    </a:lnTo>
                    <a:lnTo>
                      <a:pt x="2357" y="2018"/>
                    </a:lnTo>
                    <a:lnTo>
                      <a:pt x="2367" y="2018"/>
                    </a:lnTo>
                    <a:lnTo>
                      <a:pt x="2372" y="2013"/>
                    </a:lnTo>
                    <a:lnTo>
                      <a:pt x="2377" y="2003"/>
                    </a:lnTo>
                    <a:lnTo>
                      <a:pt x="2377" y="1974"/>
                    </a:lnTo>
                    <a:lnTo>
                      <a:pt x="2382" y="1974"/>
                    </a:lnTo>
                    <a:lnTo>
                      <a:pt x="2387" y="1969"/>
                    </a:lnTo>
                    <a:lnTo>
                      <a:pt x="2382" y="1964"/>
                    </a:lnTo>
                    <a:lnTo>
                      <a:pt x="2382" y="1959"/>
                    </a:lnTo>
                    <a:lnTo>
                      <a:pt x="2377" y="1955"/>
                    </a:lnTo>
                    <a:lnTo>
                      <a:pt x="2372" y="1950"/>
                    </a:lnTo>
                    <a:lnTo>
                      <a:pt x="2367" y="1945"/>
                    </a:lnTo>
                    <a:lnTo>
                      <a:pt x="2367" y="1925"/>
                    </a:lnTo>
                    <a:lnTo>
                      <a:pt x="2372" y="1920"/>
                    </a:lnTo>
                    <a:lnTo>
                      <a:pt x="2367" y="1916"/>
                    </a:lnTo>
                    <a:lnTo>
                      <a:pt x="2367" y="1911"/>
                    </a:lnTo>
                    <a:lnTo>
                      <a:pt x="2372" y="1911"/>
                    </a:lnTo>
                    <a:lnTo>
                      <a:pt x="2372" y="1896"/>
                    </a:lnTo>
                    <a:lnTo>
                      <a:pt x="2374" y="1896"/>
                    </a:lnTo>
                    <a:lnTo>
                      <a:pt x="2374" y="1906"/>
                    </a:lnTo>
                    <a:lnTo>
                      <a:pt x="2377" y="1911"/>
                    </a:lnTo>
                    <a:lnTo>
                      <a:pt x="2377" y="1916"/>
                    </a:lnTo>
                    <a:lnTo>
                      <a:pt x="2382" y="1911"/>
                    </a:lnTo>
                    <a:lnTo>
                      <a:pt x="2377" y="1896"/>
                    </a:lnTo>
                    <a:lnTo>
                      <a:pt x="2382" y="1891"/>
                    </a:lnTo>
                    <a:lnTo>
                      <a:pt x="2382" y="1896"/>
                    </a:lnTo>
                    <a:lnTo>
                      <a:pt x="2387" y="1896"/>
                    </a:lnTo>
                    <a:lnTo>
                      <a:pt x="2391" y="1901"/>
                    </a:lnTo>
                    <a:lnTo>
                      <a:pt x="2396" y="1901"/>
                    </a:lnTo>
                    <a:lnTo>
                      <a:pt x="2396" y="1896"/>
                    </a:lnTo>
                    <a:lnTo>
                      <a:pt x="2401" y="1896"/>
                    </a:lnTo>
                    <a:lnTo>
                      <a:pt x="2406" y="1891"/>
                    </a:lnTo>
                    <a:lnTo>
                      <a:pt x="2401" y="1886"/>
                    </a:lnTo>
                    <a:lnTo>
                      <a:pt x="2391" y="1886"/>
                    </a:lnTo>
                    <a:lnTo>
                      <a:pt x="2387" y="1882"/>
                    </a:lnTo>
                    <a:lnTo>
                      <a:pt x="2382" y="1882"/>
                    </a:lnTo>
                    <a:lnTo>
                      <a:pt x="2382" y="1877"/>
                    </a:lnTo>
                    <a:lnTo>
                      <a:pt x="2377" y="1872"/>
                    </a:lnTo>
                    <a:lnTo>
                      <a:pt x="2362" y="1872"/>
                    </a:lnTo>
                    <a:lnTo>
                      <a:pt x="2362" y="1877"/>
                    </a:lnTo>
                    <a:lnTo>
                      <a:pt x="2357" y="1877"/>
                    </a:lnTo>
                    <a:lnTo>
                      <a:pt x="2357" y="1872"/>
                    </a:lnTo>
                    <a:lnTo>
                      <a:pt x="2362" y="1867"/>
                    </a:lnTo>
                    <a:lnTo>
                      <a:pt x="2367" y="1862"/>
                    </a:lnTo>
                    <a:lnTo>
                      <a:pt x="2372" y="1862"/>
                    </a:lnTo>
                    <a:lnTo>
                      <a:pt x="2372" y="1857"/>
                    </a:lnTo>
                    <a:lnTo>
                      <a:pt x="2377" y="1848"/>
                    </a:lnTo>
                    <a:lnTo>
                      <a:pt x="2377" y="1852"/>
                    </a:lnTo>
                    <a:lnTo>
                      <a:pt x="2382" y="1852"/>
                    </a:lnTo>
                    <a:lnTo>
                      <a:pt x="2382" y="1848"/>
                    </a:lnTo>
                    <a:lnTo>
                      <a:pt x="2387" y="1852"/>
                    </a:lnTo>
                    <a:lnTo>
                      <a:pt x="2391" y="1852"/>
                    </a:lnTo>
                    <a:lnTo>
                      <a:pt x="2391" y="1848"/>
                    </a:lnTo>
                    <a:lnTo>
                      <a:pt x="2387" y="1843"/>
                    </a:lnTo>
                    <a:lnTo>
                      <a:pt x="2391" y="1838"/>
                    </a:lnTo>
                    <a:lnTo>
                      <a:pt x="2387" y="1833"/>
                    </a:lnTo>
                    <a:lnTo>
                      <a:pt x="2387" y="1838"/>
                    </a:lnTo>
                    <a:lnTo>
                      <a:pt x="2382" y="1843"/>
                    </a:lnTo>
                    <a:lnTo>
                      <a:pt x="2372" y="1843"/>
                    </a:lnTo>
                    <a:lnTo>
                      <a:pt x="2372" y="1838"/>
                    </a:lnTo>
                    <a:lnTo>
                      <a:pt x="2367" y="1833"/>
                    </a:lnTo>
                    <a:lnTo>
                      <a:pt x="2367" y="1838"/>
                    </a:lnTo>
                    <a:lnTo>
                      <a:pt x="2369" y="1842"/>
                    </a:lnTo>
                    <a:lnTo>
                      <a:pt x="2372" y="1848"/>
                    </a:lnTo>
                    <a:lnTo>
                      <a:pt x="2367" y="1848"/>
                    </a:lnTo>
                    <a:lnTo>
                      <a:pt x="2362" y="1838"/>
                    </a:lnTo>
                    <a:lnTo>
                      <a:pt x="2360" y="1816"/>
                    </a:lnTo>
                    <a:lnTo>
                      <a:pt x="2348" y="1814"/>
                    </a:lnTo>
                    <a:lnTo>
                      <a:pt x="2348" y="1818"/>
                    </a:lnTo>
                    <a:lnTo>
                      <a:pt x="2341" y="1818"/>
                    </a:lnTo>
                    <a:lnTo>
                      <a:pt x="2323" y="1843"/>
                    </a:lnTo>
                    <a:lnTo>
                      <a:pt x="2328" y="1848"/>
                    </a:lnTo>
                    <a:lnTo>
                      <a:pt x="2333" y="1852"/>
                    </a:lnTo>
                    <a:lnTo>
                      <a:pt x="2333" y="1857"/>
                    </a:lnTo>
                    <a:lnTo>
                      <a:pt x="2320" y="1849"/>
                    </a:lnTo>
                    <a:lnTo>
                      <a:pt x="2324" y="1803"/>
                    </a:lnTo>
                    <a:lnTo>
                      <a:pt x="2328" y="1801"/>
                    </a:lnTo>
                    <a:lnTo>
                      <a:pt x="2333" y="1804"/>
                    </a:lnTo>
                    <a:lnTo>
                      <a:pt x="2333" y="1809"/>
                    </a:lnTo>
                    <a:lnTo>
                      <a:pt x="2328" y="1809"/>
                    </a:lnTo>
                    <a:lnTo>
                      <a:pt x="2328" y="1814"/>
                    </a:lnTo>
                    <a:lnTo>
                      <a:pt x="2333" y="1814"/>
                    </a:lnTo>
                    <a:lnTo>
                      <a:pt x="2338" y="1809"/>
                    </a:lnTo>
                    <a:lnTo>
                      <a:pt x="2343" y="1814"/>
                    </a:lnTo>
                    <a:lnTo>
                      <a:pt x="2343" y="1804"/>
                    </a:lnTo>
                    <a:lnTo>
                      <a:pt x="2338" y="1804"/>
                    </a:lnTo>
                    <a:lnTo>
                      <a:pt x="2338" y="1799"/>
                    </a:lnTo>
                    <a:lnTo>
                      <a:pt x="2333" y="1799"/>
                    </a:lnTo>
                    <a:lnTo>
                      <a:pt x="2328" y="1794"/>
                    </a:lnTo>
                    <a:lnTo>
                      <a:pt x="2323" y="1799"/>
                    </a:lnTo>
                    <a:lnTo>
                      <a:pt x="2319" y="1794"/>
                    </a:lnTo>
                    <a:lnTo>
                      <a:pt x="2319" y="1789"/>
                    </a:lnTo>
                    <a:lnTo>
                      <a:pt x="2314" y="1784"/>
                    </a:lnTo>
                    <a:lnTo>
                      <a:pt x="2314" y="1775"/>
                    </a:lnTo>
                    <a:lnTo>
                      <a:pt x="2319" y="1770"/>
                    </a:lnTo>
                    <a:lnTo>
                      <a:pt x="2323" y="1765"/>
                    </a:lnTo>
                    <a:lnTo>
                      <a:pt x="2328" y="1765"/>
                    </a:lnTo>
                    <a:lnTo>
                      <a:pt x="2328" y="1755"/>
                    </a:lnTo>
                    <a:lnTo>
                      <a:pt x="2323" y="1760"/>
                    </a:lnTo>
                    <a:lnTo>
                      <a:pt x="2319" y="1765"/>
                    </a:lnTo>
                    <a:lnTo>
                      <a:pt x="2309" y="1765"/>
                    </a:lnTo>
                    <a:lnTo>
                      <a:pt x="2314" y="1760"/>
                    </a:lnTo>
                    <a:lnTo>
                      <a:pt x="2314" y="1755"/>
                    </a:lnTo>
                    <a:lnTo>
                      <a:pt x="2309" y="1760"/>
                    </a:lnTo>
                    <a:lnTo>
                      <a:pt x="2304" y="1765"/>
                    </a:lnTo>
                    <a:lnTo>
                      <a:pt x="2289" y="1765"/>
                    </a:lnTo>
                    <a:lnTo>
                      <a:pt x="2289" y="1760"/>
                    </a:lnTo>
                    <a:lnTo>
                      <a:pt x="2294" y="1755"/>
                    </a:lnTo>
                    <a:lnTo>
                      <a:pt x="2294" y="1760"/>
                    </a:lnTo>
                    <a:lnTo>
                      <a:pt x="2304" y="1760"/>
                    </a:lnTo>
                    <a:lnTo>
                      <a:pt x="2304" y="1750"/>
                    </a:lnTo>
                    <a:lnTo>
                      <a:pt x="2294" y="1750"/>
                    </a:lnTo>
                    <a:lnTo>
                      <a:pt x="2294" y="1745"/>
                    </a:lnTo>
                    <a:lnTo>
                      <a:pt x="2289" y="1745"/>
                    </a:lnTo>
                    <a:lnTo>
                      <a:pt x="2289" y="1731"/>
                    </a:lnTo>
                    <a:lnTo>
                      <a:pt x="2294" y="1731"/>
                    </a:lnTo>
                    <a:lnTo>
                      <a:pt x="2294" y="1731"/>
                    </a:lnTo>
                    <a:lnTo>
                      <a:pt x="2299" y="1731"/>
                    </a:lnTo>
                    <a:lnTo>
                      <a:pt x="2299" y="1745"/>
                    </a:lnTo>
                    <a:lnTo>
                      <a:pt x="2314" y="1745"/>
                    </a:lnTo>
                    <a:lnTo>
                      <a:pt x="2319" y="1750"/>
                    </a:lnTo>
                    <a:lnTo>
                      <a:pt x="2319" y="1755"/>
                    </a:lnTo>
                    <a:lnTo>
                      <a:pt x="2323" y="1755"/>
                    </a:lnTo>
                    <a:lnTo>
                      <a:pt x="2323" y="1750"/>
                    </a:lnTo>
                    <a:lnTo>
                      <a:pt x="2319" y="1745"/>
                    </a:lnTo>
                    <a:lnTo>
                      <a:pt x="2309" y="1741"/>
                    </a:lnTo>
                    <a:lnTo>
                      <a:pt x="2309" y="1731"/>
                    </a:lnTo>
                    <a:lnTo>
                      <a:pt x="2306" y="1728"/>
                    </a:lnTo>
                    <a:lnTo>
                      <a:pt x="2309" y="1721"/>
                    </a:lnTo>
                    <a:lnTo>
                      <a:pt x="2309" y="1716"/>
                    </a:lnTo>
                    <a:lnTo>
                      <a:pt x="2304" y="1716"/>
                    </a:lnTo>
                    <a:lnTo>
                      <a:pt x="2304" y="1726"/>
                    </a:lnTo>
                    <a:lnTo>
                      <a:pt x="2299" y="1726"/>
                    </a:lnTo>
                    <a:lnTo>
                      <a:pt x="2294" y="1721"/>
                    </a:lnTo>
                    <a:lnTo>
                      <a:pt x="2289" y="1721"/>
                    </a:lnTo>
                    <a:lnTo>
                      <a:pt x="2289" y="1716"/>
                    </a:lnTo>
                    <a:lnTo>
                      <a:pt x="2283" y="1717"/>
                    </a:lnTo>
                    <a:lnTo>
                      <a:pt x="2289" y="1711"/>
                    </a:lnTo>
                    <a:lnTo>
                      <a:pt x="2289" y="1702"/>
                    </a:lnTo>
                    <a:lnTo>
                      <a:pt x="2284" y="1697"/>
                    </a:lnTo>
                    <a:lnTo>
                      <a:pt x="2280" y="1702"/>
                    </a:lnTo>
                    <a:lnTo>
                      <a:pt x="2280" y="1697"/>
                    </a:lnTo>
                    <a:lnTo>
                      <a:pt x="2275" y="1692"/>
                    </a:lnTo>
                    <a:lnTo>
                      <a:pt x="2275" y="1687"/>
                    </a:lnTo>
                    <a:lnTo>
                      <a:pt x="2270" y="1682"/>
                    </a:lnTo>
                    <a:lnTo>
                      <a:pt x="2284" y="1682"/>
                    </a:lnTo>
                    <a:lnTo>
                      <a:pt x="2284" y="1687"/>
                    </a:lnTo>
                    <a:lnTo>
                      <a:pt x="2289" y="1682"/>
                    </a:lnTo>
                    <a:lnTo>
                      <a:pt x="2289" y="1677"/>
                    </a:lnTo>
                    <a:lnTo>
                      <a:pt x="2284" y="1677"/>
                    </a:lnTo>
                    <a:lnTo>
                      <a:pt x="2280" y="1673"/>
                    </a:lnTo>
                    <a:lnTo>
                      <a:pt x="2280" y="1668"/>
                    </a:lnTo>
                    <a:lnTo>
                      <a:pt x="2270" y="1668"/>
                    </a:lnTo>
                    <a:lnTo>
                      <a:pt x="2270" y="1663"/>
                    </a:lnTo>
                    <a:lnTo>
                      <a:pt x="2275" y="1663"/>
                    </a:lnTo>
                    <a:lnTo>
                      <a:pt x="2284" y="1668"/>
                    </a:lnTo>
                    <a:lnTo>
                      <a:pt x="2287" y="1671"/>
                    </a:lnTo>
                    <a:lnTo>
                      <a:pt x="2289" y="1673"/>
                    </a:lnTo>
                    <a:lnTo>
                      <a:pt x="2294" y="1673"/>
                    </a:lnTo>
                    <a:lnTo>
                      <a:pt x="2294" y="1668"/>
                    </a:lnTo>
                    <a:lnTo>
                      <a:pt x="2289" y="1668"/>
                    </a:lnTo>
                    <a:lnTo>
                      <a:pt x="2289" y="1658"/>
                    </a:lnTo>
                    <a:lnTo>
                      <a:pt x="2284" y="1653"/>
                    </a:lnTo>
                    <a:lnTo>
                      <a:pt x="2275" y="1653"/>
                    </a:lnTo>
                    <a:lnTo>
                      <a:pt x="2275" y="1648"/>
                    </a:lnTo>
                    <a:lnTo>
                      <a:pt x="2284" y="1648"/>
                    </a:lnTo>
                    <a:lnTo>
                      <a:pt x="2278" y="1642"/>
                    </a:lnTo>
                    <a:lnTo>
                      <a:pt x="2275" y="1639"/>
                    </a:lnTo>
                    <a:lnTo>
                      <a:pt x="2270" y="1624"/>
                    </a:lnTo>
                    <a:lnTo>
                      <a:pt x="2275" y="1629"/>
                    </a:lnTo>
                    <a:lnTo>
                      <a:pt x="2280" y="1629"/>
                    </a:lnTo>
                    <a:lnTo>
                      <a:pt x="2280" y="1624"/>
                    </a:lnTo>
                    <a:lnTo>
                      <a:pt x="2282" y="1621"/>
                    </a:lnTo>
                    <a:lnTo>
                      <a:pt x="2284" y="1634"/>
                    </a:lnTo>
                    <a:lnTo>
                      <a:pt x="2280" y="1639"/>
                    </a:lnTo>
                    <a:lnTo>
                      <a:pt x="2284" y="1643"/>
                    </a:lnTo>
                    <a:lnTo>
                      <a:pt x="2289" y="1643"/>
                    </a:lnTo>
                    <a:lnTo>
                      <a:pt x="2289" y="1639"/>
                    </a:lnTo>
                    <a:lnTo>
                      <a:pt x="2287" y="1629"/>
                    </a:lnTo>
                    <a:lnTo>
                      <a:pt x="2289" y="1624"/>
                    </a:lnTo>
                    <a:lnTo>
                      <a:pt x="2294" y="1614"/>
                    </a:lnTo>
                    <a:lnTo>
                      <a:pt x="2293" y="1610"/>
                    </a:lnTo>
                    <a:lnTo>
                      <a:pt x="2289" y="1605"/>
                    </a:lnTo>
                    <a:lnTo>
                      <a:pt x="2289" y="1600"/>
                    </a:lnTo>
                    <a:lnTo>
                      <a:pt x="2284" y="1600"/>
                    </a:lnTo>
                    <a:lnTo>
                      <a:pt x="2284" y="1595"/>
                    </a:lnTo>
                    <a:lnTo>
                      <a:pt x="2289" y="1590"/>
                    </a:lnTo>
                    <a:lnTo>
                      <a:pt x="2299" y="1590"/>
                    </a:lnTo>
                    <a:lnTo>
                      <a:pt x="2299" y="1595"/>
                    </a:lnTo>
                    <a:lnTo>
                      <a:pt x="2304" y="1595"/>
                    </a:lnTo>
                    <a:lnTo>
                      <a:pt x="2304" y="1600"/>
                    </a:lnTo>
                    <a:lnTo>
                      <a:pt x="2299" y="1600"/>
                    </a:lnTo>
                    <a:lnTo>
                      <a:pt x="2299" y="1605"/>
                    </a:lnTo>
                    <a:lnTo>
                      <a:pt x="2294" y="1600"/>
                    </a:lnTo>
                    <a:lnTo>
                      <a:pt x="2296" y="1609"/>
                    </a:lnTo>
                    <a:lnTo>
                      <a:pt x="2299" y="1609"/>
                    </a:lnTo>
                    <a:lnTo>
                      <a:pt x="2299" y="1619"/>
                    </a:lnTo>
                    <a:lnTo>
                      <a:pt x="2299" y="1639"/>
                    </a:lnTo>
                    <a:lnTo>
                      <a:pt x="2304" y="1639"/>
                    </a:lnTo>
                    <a:lnTo>
                      <a:pt x="2304" y="1624"/>
                    </a:lnTo>
                    <a:lnTo>
                      <a:pt x="2314" y="1624"/>
                    </a:lnTo>
                    <a:lnTo>
                      <a:pt x="2314" y="1639"/>
                    </a:lnTo>
                    <a:lnTo>
                      <a:pt x="2319" y="1639"/>
                    </a:lnTo>
                    <a:lnTo>
                      <a:pt x="2323" y="1643"/>
                    </a:lnTo>
                    <a:lnTo>
                      <a:pt x="2323" y="1648"/>
                    </a:lnTo>
                    <a:lnTo>
                      <a:pt x="2328" y="1648"/>
                    </a:lnTo>
                    <a:lnTo>
                      <a:pt x="2328" y="1653"/>
                    </a:lnTo>
                    <a:lnTo>
                      <a:pt x="2333" y="1653"/>
                    </a:lnTo>
                    <a:lnTo>
                      <a:pt x="2333" y="1648"/>
                    </a:lnTo>
                    <a:lnTo>
                      <a:pt x="2328" y="1643"/>
                    </a:lnTo>
                    <a:lnTo>
                      <a:pt x="2328" y="1634"/>
                    </a:lnTo>
                    <a:lnTo>
                      <a:pt x="2333" y="1624"/>
                    </a:lnTo>
                    <a:lnTo>
                      <a:pt x="2333" y="1619"/>
                    </a:lnTo>
                    <a:lnTo>
                      <a:pt x="2338" y="1619"/>
                    </a:lnTo>
                    <a:lnTo>
                      <a:pt x="2338" y="1624"/>
                    </a:lnTo>
                    <a:lnTo>
                      <a:pt x="2343" y="1629"/>
                    </a:lnTo>
                    <a:lnTo>
                      <a:pt x="2343" y="1634"/>
                    </a:lnTo>
                    <a:lnTo>
                      <a:pt x="2348" y="1634"/>
                    </a:lnTo>
                    <a:lnTo>
                      <a:pt x="2348" y="1619"/>
                    </a:lnTo>
                    <a:lnTo>
                      <a:pt x="2353" y="1619"/>
                    </a:lnTo>
                    <a:lnTo>
                      <a:pt x="2353" y="1624"/>
                    </a:lnTo>
                    <a:lnTo>
                      <a:pt x="2362" y="1624"/>
                    </a:lnTo>
                    <a:lnTo>
                      <a:pt x="2362" y="1614"/>
                    </a:lnTo>
                    <a:lnTo>
                      <a:pt x="2357" y="1614"/>
                    </a:lnTo>
                    <a:lnTo>
                      <a:pt x="2362" y="1609"/>
                    </a:lnTo>
                    <a:lnTo>
                      <a:pt x="2362" y="1605"/>
                    </a:lnTo>
                    <a:lnTo>
                      <a:pt x="2357" y="1605"/>
                    </a:lnTo>
                    <a:lnTo>
                      <a:pt x="2357" y="1590"/>
                    </a:lnTo>
                    <a:lnTo>
                      <a:pt x="2362" y="1585"/>
                    </a:lnTo>
                    <a:lnTo>
                      <a:pt x="2362" y="1585"/>
                    </a:lnTo>
                    <a:lnTo>
                      <a:pt x="2367" y="1580"/>
                    </a:lnTo>
                    <a:lnTo>
                      <a:pt x="2366" y="1570"/>
                    </a:lnTo>
                    <a:lnTo>
                      <a:pt x="2362" y="1566"/>
                    </a:lnTo>
                    <a:lnTo>
                      <a:pt x="2362" y="1556"/>
                    </a:lnTo>
                    <a:lnTo>
                      <a:pt x="2365" y="1552"/>
                    </a:lnTo>
                    <a:lnTo>
                      <a:pt x="2372" y="1551"/>
                    </a:lnTo>
                    <a:lnTo>
                      <a:pt x="2372" y="1556"/>
                    </a:lnTo>
                    <a:lnTo>
                      <a:pt x="2367" y="1556"/>
                    </a:lnTo>
                    <a:lnTo>
                      <a:pt x="2367" y="1566"/>
                    </a:lnTo>
                    <a:lnTo>
                      <a:pt x="2372" y="1566"/>
                    </a:lnTo>
                    <a:lnTo>
                      <a:pt x="2377" y="1561"/>
                    </a:lnTo>
                    <a:lnTo>
                      <a:pt x="2377" y="1551"/>
                    </a:lnTo>
                    <a:lnTo>
                      <a:pt x="2372" y="1546"/>
                    </a:lnTo>
                    <a:lnTo>
                      <a:pt x="2368" y="1543"/>
                    </a:lnTo>
                    <a:lnTo>
                      <a:pt x="2357" y="1541"/>
                    </a:lnTo>
                    <a:lnTo>
                      <a:pt x="2357" y="1532"/>
                    </a:lnTo>
                    <a:lnTo>
                      <a:pt x="2362" y="1532"/>
                    </a:lnTo>
                    <a:lnTo>
                      <a:pt x="2362" y="1536"/>
                    </a:lnTo>
                    <a:lnTo>
                      <a:pt x="2367" y="1536"/>
                    </a:lnTo>
                    <a:lnTo>
                      <a:pt x="2367" y="1532"/>
                    </a:lnTo>
                    <a:lnTo>
                      <a:pt x="2372" y="1536"/>
                    </a:lnTo>
                    <a:lnTo>
                      <a:pt x="2372" y="1541"/>
                    </a:lnTo>
                    <a:lnTo>
                      <a:pt x="2377" y="1541"/>
                    </a:lnTo>
                    <a:lnTo>
                      <a:pt x="2377" y="1536"/>
                    </a:lnTo>
                    <a:lnTo>
                      <a:pt x="2382" y="1536"/>
                    </a:lnTo>
                    <a:lnTo>
                      <a:pt x="2382" y="1532"/>
                    </a:lnTo>
                    <a:lnTo>
                      <a:pt x="2377" y="1532"/>
                    </a:lnTo>
                    <a:lnTo>
                      <a:pt x="2377" y="1502"/>
                    </a:lnTo>
                    <a:lnTo>
                      <a:pt x="2387" y="1502"/>
                    </a:lnTo>
                    <a:lnTo>
                      <a:pt x="2387" y="1507"/>
                    </a:lnTo>
                    <a:lnTo>
                      <a:pt x="2387" y="1507"/>
                    </a:lnTo>
                    <a:lnTo>
                      <a:pt x="2391" y="1512"/>
                    </a:lnTo>
                    <a:lnTo>
                      <a:pt x="2387" y="1517"/>
                    </a:lnTo>
                    <a:lnTo>
                      <a:pt x="2387" y="1522"/>
                    </a:lnTo>
                    <a:lnTo>
                      <a:pt x="2396" y="1517"/>
                    </a:lnTo>
                    <a:lnTo>
                      <a:pt x="2396" y="1512"/>
                    </a:lnTo>
                    <a:lnTo>
                      <a:pt x="2401" y="1527"/>
                    </a:lnTo>
                    <a:lnTo>
                      <a:pt x="2401" y="1517"/>
                    </a:lnTo>
                    <a:lnTo>
                      <a:pt x="2406" y="1517"/>
                    </a:lnTo>
                    <a:lnTo>
                      <a:pt x="2406" y="1527"/>
                    </a:lnTo>
                    <a:lnTo>
                      <a:pt x="2411" y="1532"/>
                    </a:lnTo>
                    <a:lnTo>
                      <a:pt x="2411" y="1518"/>
                    </a:lnTo>
                    <a:lnTo>
                      <a:pt x="2416" y="1512"/>
                    </a:lnTo>
                    <a:lnTo>
                      <a:pt x="2421" y="1527"/>
                    </a:lnTo>
                    <a:lnTo>
                      <a:pt x="2421" y="1522"/>
                    </a:lnTo>
                    <a:lnTo>
                      <a:pt x="2425" y="1517"/>
                    </a:lnTo>
                    <a:lnTo>
                      <a:pt x="2425" y="1527"/>
                    </a:lnTo>
                    <a:lnTo>
                      <a:pt x="2430" y="1532"/>
                    </a:lnTo>
                    <a:lnTo>
                      <a:pt x="2435" y="1532"/>
                    </a:lnTo>
                    <a:lnTo>
                      <a:pt x="2435" y="1512"/>
                    </a:lnTo>
                    <a:lnTo>
                      <a:pt x="2440" y="1512"/>
                    </a:lnTo>
                    <a:lnTo>
                      <a:pt x="2445" y="1522"/>
                    </a:lnTo>
                    <a:lnTo>
                      <a:pt x="2445" y="1532"/>
                    </a:lnTo>
                    <a:lnTo>
                      <a:pt x="2440" y="1536"/>
                    </a:lnTo>
                    <a:lnTo>
                      <a:pt x="2445" y="1536"/>
                    </a:lnTo>
                    <a:lnTo>
                      <a:pt x="2450" y="1541"/>
                    </a:lnTo>
                    <a:lnTo>
                      <a:pt x="2455" y="1551"/>
                    </a:lnTo>
                    <a:lnTo>
                      <a:pt x="2455" y="1561"/>
                    </a:lnTo>
                    <a:lnTo>
                      <a:pt x="2459" y="1561"/>
                    </a:lnTo>
                    <a:lnTo>
                      <a:pt x="2459" y="1551"/>
                    </a:lnTo>
                    <a:lnTo>
                      <a:pt x="2455" y="1546"/>
                    </a:lnTo>
                    <a:lnTo>
                      <a:pt x="2455" y="1541"/>
                    </a:lnTo>
                    <a:lnTo>
                      <a:pt x="2450" y="1536"/>
                    </a:lnTo>
                    <a:lnTo>
                      <a:pt x="2459" y="1532"/>
                    </a:lnTo>
                    <a:lnTo>
                      <a:pt x="2459" y="1522"/>
                    </a:lnTo>
                    <a:lnTo>
                      <a:pt x="2464" y="1517"/>
                    </a:lnTo>
                    <a:lnTo>
                      <a:pt x="2469" y="1517"/>
                    </a:lnTo>
                    <a:lnTo>
                      <a:pt x="2469" y="1527"/>
                    </a:lnTo>
                    <a:lnTo>
                      <a:pt x="2464" y="1527"/>
                    </a:lnTo>
                    <a:lnTo>
                      <a:pt x="2464" y="1536"/>
                    </a:lnTo>
                    <a:lnTo>
                      <a:pt x="2469" y="1541"/>
                    </a:lnTo>
                    <a:lnTo>
                      <a:pt x="2469" y="1532"/>
                    </a:lnTo>
                    <a:lnTo>
                      <a:pt x="2474" y="1527"/>
                    </a:lnTo>
                    <a:lnTo>
                      <a:pt x="2479" y="1527"/>
                    </a:lnTo>
                    <a:lnTo>
                      <a:pt x="2479" y="1541"/>
                    </a:lnTo>
                    <a:lnTo>
                      <a:pt x="2484" y="1551"/>
                    </a:lnTo>
                    <a:lnTo>
                      <a:pt x="2484" y="1546"/>
                    </a:lnTo>
                    <a:lnTo>
                      <a:pt x="2489" y="1551"/>
                    </a:lnTo>
                    <a:lnTo>
                      <a:pt x="2489" y="1546"/>
                    </a:lnTo>
                    <a:lnTo>
                      <a:pt x="2484" y="1527"/>
                    </a:lnTo>
                    <a:lnTo>
                      <a:pt x="2489" y="1522"/>
                    </a:lnTo>
                    <a:lnTo>
                      <a:pt x="2494" y="1527"/>
                    </a:lnTo>
                    <a:lnTo>
                      <a:pt x="2494" y="1536"/>
                    </a:lnTo>
                    <a:lnTo>
                      <a:pt x="2498" y="1536"/>
                    </a:lnTo>
                    <a:lnTo>
                      <a:pt x="2494" y="1541"/>
                    </a:lnTo>
                    <a:lnTo>
                      <a:pt x="2498" y="1541"/>
                    </a:lnTo>
                    <a:lnTo>
                      <a:pt x="2498" y="1566"/>
                    </a:lnTo>
                    <a:lnTo>
                      <a:pt x="2503" y="1571"/>
                    </a:lnTo>
                    <a:lnTo>
                      <a:pt x="2508" y="1571"/>
                    </a:lnTo>
                    <a:lnTo>
                      <a:pt x="2503" y="1566"/>
                    </a:lnTo>
                    <a:lnTo>
                      <a:pt x="2503" y="1556"/>
                    </a:lnTo>
                    <a:lnTo>
                      <a:pt x="2508" y="1556"/>
                    </a:lnTo>
                    <a:lnTo>
                      <a:pt x="2508" y="1541"/>
                    </a:lnTo>
                    <a:lnTo>
                      <a:pt x="2508" y="1536"/>
                    </a:lnTo>
                    <a:lnTo>
                      <a:pt x="2503" y="1536"/>
                    </a:lnTo>
                    <a:lnTo>
                      <a:pt x="2503" y="1532"/>
                    </a:lnTo>
                    <a:lnTo>
                      <a:pt x="2508" y="1532"/>
                    </a:lnTo>
                    <a:lnTo>
                      <a:pt x="2508" y="1527"/>
                    </a:lnTo>
                    <a:lnTo>
                      <a:pt x="2518" y="1539"/>
                    </a:lnTo>
                    <a:lnTo>
                      <a:pt x="2528" y="1541"/>
                    </a:lnTo>
                    <a:lnTo>
                      <a:pt x="2528" y="1566"/>
                    </a:lnTo>
                    <a:lnTo>
                      <a:pt x="2530" y="1568"/>
                    </a:lnTo>
                    <a:lnTo>
                      <a:pt x="2528" y="1571"/>
                    </a:lnTo>
                    <a:lnTo>
                      <a:pt x="2529" y="1576"/>
                    </a:lnTo>
                    <a:lnTo>
                      <a:pt x="2528" y="1585"/>
                    </a:lnTo>
                    <a:lnTo>
                      <a:pt x="2532" y="1590"/>
                    </a:lnTo>
                    <a:lnTo>
                      <a:pt x="2532" y="1560"/>
                    </a:lnTo>
                    <a:lnTo>
                      <a:pt x="2537" y="1560"/>
                    </a:lnTo>
                    <a:lnTo>
                      <a:pt x="2537" y="1585"/>
                    </a:lnTo>
                    <a:lnTo>
                      <a:pt x="2542" y="1595"/>
                    </a:lnTo>
                    <a:lnTo>
                      <a:pt x="2542" y="1600"/>
                    </a:lnTo>
                    <a:lnTo>
                      <a:pt x="2547" y="1600"/>
                    </a:lnTo>
                    <a:lnTo>
                      <a:pt x="2547" y="1609"/>
                    </a:lnTo>
                    <a:lnTo>
                      <a:pt x="2552" y="1609"/>
                    </a:lnTo>
                    <a:lnTo>
                      <a:pt x="2552" y="1600"/>
                    </a:lnTo>
                    <a:lnTo>
                      <a:pt x="2547" y="1590"/>
                    </a:lnTo>
                    <a:lnTo>
                      <a:pt x="2547" y="1585"/>
                    </a:lnTo>
                    <a:lnTo>
                      <a:pt x="2552" y="1590"/>
                    </a:lnTo>
                    <a:lnTo>
                      <a:pt x="2557" y="1595"/>
                    </a:lnTo>
                    <a:lnTo>
                      <a:pt x="2557" y="1585"/>
                    </a:lnTo>
                    <a:lnTo>
                      <a:pt x="2566" y="1590"/>
                    </a:lnTo>
                    <a:lnTo>
                      <a:pt x="2566" y="1585"/>
                    </a:lnTo>
                    <a:lnTo>
                      <a:pt x="2562" y="1580"/>
                    </a:lnTo>
                    <a:lnTo>
                      <a:pt x="2557" y="1566"/>
                    </a:lnTo>
                    <a:lnTo>
                      <a:pt x="2559" y="1566"/>
                    </a:lnTo>
                    <a:lnTo>
                      <a:pt x="2557" y="1561"/>
                    </a:lnTo>
                    <a:lnTo>
                      <a:pt x="2562" y="1561"/>
                    </a:lnTo>
                    <a:lnTo>
                      <a:pt x="2562" y="1571"/>
                    </a:lnTo>
                    <a:lnTo>
                      <a:pt x="2562" y="1571"/>
                    </a:lnTo>
                    <a:lnTo>
                      <a:pt x="2562" y="1575"/>
                    </a:lnTo>
                    <a:lnTo>
                      <a:pt x="2566" y="1580"/>
                    </a:lnTo>
                    <a:lnTo>
                      <a:pt x="2571" y="1580"/>
                    </a:lnTo>
                    <a:lnTo>
                      <a:pt x="2576" y="1585"/>
                    </a:lnTo>
                    <a:lnTo>
                      <a:pt x="2581" y="1585"/>
                    </a:lnTo>
                    <a:lnTo>
                      <a:pt x="2581" y="1575"/>
                    </a:lnTo>
                    <a:lnTo>
                      <a:pt x="2575" y="1574"/>
                    </a:lnTo>
                    <a:lnTo>
                      <a:pt x="2571" y="1571"/>
                    </a:lnTo>
                    <a:lnTo>
                      <a:pt x="2571" y="1566"/>
                    </a:lnTo>
                    <a:lnTo>
                      <a:pt x="2576" y="1571"/>
                    </a:lnTo>
                    <a:lnTo>
                      <a:pt x="2586" y="1571"/>
                    </a:lnTo>
                    <a:lnTo>
                      <a:pt x="2586" y="1575"/>
                    </a:lnTo>
                    <a:lnTo>
                      <a:pt x="2586" y="1580"/>
                    </a:lnTo>
                    <a:lnTo>
                      <a:pt x="2591" y="1580"/>
                    </a:lnTo>
                    <a:lnTo>
                      <a:pt x="2596" y="1575"/>
                    </a:lnTo>
                    <a:lnTo>
                      <a:pt x="2596" y="1585"/>
                    </a:lnTo>
                    <a:lnTo>
                      <a:pt x="2600" y="1585"/>
                    </a:lnTo>
                    <a:lnTo>
                      <a:pt x="2600" y="1571"/>
                    </a:lnTo>
                    <a:lnTo>
                      <a:pt x="2605" y="1571"/>
                    </a:lnTo>
                    <a:lnTo>
                      <a:pt x="2605" y="1585"/>
                    </a:lnTo>
                    <a:lnTo>
                      <a:pt x="2610" y="1585"/>
                    </a:lnTo>
                    <a:lnTo>
                      <a:pt x="2610" y="1575"/>
                    </a:lnTo>
                    <a:lnTo>
                      <a:pt x="2615" y="1575"/>
                    </a:lnTo>
                    <a:lnTo>
                      <a:pt x="2615" y="1595"/>
                    </a:lnTo>
                    <a:lnTo>
                      <a:pt x="2620" y="1595"/>
                    </a:lnTo>
                    <a:lnTo>
                      <a:pt x="2620" y="1600"/>
                    </a:lnTo>
                    <a:lnTo>
                      <a:pt x="2625" y="1600"/>
                    </a:lnTo>
                    <a:lnTo>
                      <a:pt x="2625" y="1605"/>
                    </a:lnTo>
                    <a:lnTo>
                      <a:pt x="2630" y="1605"/>
                    </a:lnTo>
                    <a:lnTo>
                      <a:pt x="2630" y="1614"/>
                    </a:lnTo>
                    <a:lnTo>
                      <a:pt x="2634" y="1614"/>
                    </a:lnTo>
                    <a:lnTo>
                      <a:pt x="2639" y="1614"/>
                    </a:lnTo>
                    <a:lnTo>
                      <a:pt x="2634" y="1609"/>
                    </a:lnTo>
                    <a:lnTo>
                      <a:pt x="2639" y="1609"/>
                    </a:lnTo>
                    <a:lnTo>
                      <a:pt x="2645" y="1607"/>
                    </a:lnTo>
                    <a:lnTo>
                      <a:pt x="2644" y="1619"/>
                    </a:lnTo>
                    <a:lnTo>
                      <a:pt x="2644" y="1619"/>
                    </a:lnTo>
                    <a:lnTo>
                      <a:pt x="2649" y="1618"/>
                    </a:lnTo>
                    <a:lnTo>
                      <a:pt x="2649" y="1624"/>
                    </a:lnTo>
                    <a:lnTo>
                      <a:pt x="2654" y="1624"/>
                    </a:lnTo>
                    <a:lnTo>
                      <a:pt x="2654" y="1614"/>
                    </a:lnTo>
                    <a:lnTo>
                      <a:pt x="2649" y="1614"/>
                    </a:lnTo>
                    <a:lnTo>
                      <a:pt x="2649" y="1609"/>
                    </a:lnTo>
                    <a:lnTo>
                      <a:pt x="2654" y="1609"/>
                    </a:lnTo>
                    <a:lnTo>
                      <a:pt x="2659" y="1614"/>
                    </a:lnTo>
                    <a:lnTo>
                      <a:pt x="2659" y="1614"/>
                    </a:lnTo>
                    <a:lnTo>
                      <a:pt x="2664" y="1614"/>
                    </a:lnTo>
                    <a:lnTo>
                      <a:pt x="2659" y="1600"/>
                    </a:lnTo>
                    <a:lnTo>
                      <a:pt x="2654" y="1605"/>
                    </a:lnTo>
                    <a:lnTo>
                      <a:pt x="2649" y="1600"/>
                    </a:lnTo>
                    <a:lnTo>
                      <a:pt x="2644" y="1600"/>
                    </a:lnTo>
                    <a:lnTo>
                      <a:pt x="2644" y="1595"/>
                    </a:lnTo>
                    <a:lnTo>
                      <a:pt x="2664" y="1595"/>
                    </a:lnTo>
                    <a:lnTo>
                      <a:pt x="2664" y="1585"/>
                    </a:lnTo>
                    <a:lnTo>
                      <a:pt x="2654" y="1585"/>
                    </a:lnTo>
                    <a:lnTo>
                      <a:pt x="2654" y="1566"/>
                    </a:lnTo>
                    <a:lnTo>
                      <a:pt x="2649" y="1561"/>
                    </a:lnTo>
                    <a:lnTo>
                      <a:pt x="2654" y="1561"/>
                    </a:lnTo>
                    <a:lnTo>
                      <a:pt x="2659" y="1566"/>
                    </a:lnTo>
                    <a:lnTo>
                      <a:pt x="2664" y="1571"/>
                    </a:lnTo>
                    <a:lnTo>
                      <a:pt x="2664" y="1575"/>
                    </a:lnTo>
                    <a:lnTo>
                      <a:pt x="2659" y="1575"/>
                    </a:lnTo>
                    <a:lnTo>
                      <a:pt x="2659" y="1580"/>
                    </a:lnTo>
                    <a:lnTo>
                      <a:pt x="2668" y="1580"/>
                    </a:lnTo>
                    <a:lnTo>
                      <a:pt x="2673" y="1566"/>
                    </a:lnTo>
                    <a:lnTo>
                      <a:pt x="2674" y="1571"/>
                    </a:lnTo>
                    <a:lnTo>
                      <a:pt x="2678" y="1580"/>
                    </a:lnTo>
                    <a:lnTo>
                      <a:pt x="2683" y="1580"/>
                    </a:lnTo>
                    <a:lnTo>
                      <a:pt x="2683" y="1571"/>
                    </a:lnTo>
                    <a:lnTo>
                      <a:pt x="2678" y="1561"/>
                    </a:lnTo>
                    <a:lnTo>
                      <a:pt x="2683" y="1556"/>
                    </a:lnTo>
                    <a:lnTo>
                      <a:pt x="2686" y="1558"/>
                    </a:lnTo>
                    <a:lnTo>
                      <a:pt x="2683" y="1561"/>
                    </a:lnTo>
                    <a:lnTo>
                      <a:pt x="2688" y="1571"/>
                    </a:lnTo>
                    <a:lnTo>
                      <a:pt x="2688" y="1551"/>
                    </a:lnTo>
                    <a:lnTo>
                      <a:pt x="2693" y="1546"/>
                    </a:lnTo>
                    <a:lnTo>
                      <a:pt x="2688" y="1541"/>
                    </a:lnTo>
                    <a:lnTo>
                      <a:pt x="2693" y="1536"/>
                    </a:lnTo>
                    <a:lnTo>
                      <a:pt x="2693" y="1541"/>
                    </a:lnTo>
                    <a:lnTo>
                      <a:pt x="2698" y="1546"/>
                    </a:lnTo>
                    <a:lnTo>
                      <a:pt x="2698" y="1527"/>
                    </a:lnTo>
                    <a:lnTo>
                      <a:pt x="2703" y="1532"/>
                    </a:lnTo>
                    <a:lnTo>
                      <a:pt x="2707" y="1536"/>
                    </a:lnTo>
                    <a:lnTo>
                      <a:pt x="2717" y="1541"/>
                    </a:lnTo>
                    <a:lnTo>
                      <a:pt x="2717" y="1541"/>
                    </a:lnTo>
                    <a:lnTo>
                      <a:pt x="2727" y="1541"/>
                    </a:lnTo>
                    <a:lnTo>
                      <a:pt x="2722" y="1546"/>
                    </a:lnTo>
                    <a:lnTo>
                      <a:pt x="2722" y="1551"/>
                    </a:lnTo>
                    <a:lnTo>
                      <a:pt x="2727" y="1551"/>
                    </a:lnTo>
                    <a:lnTo>
                      <a:pt x="2727" y="1556"/>
                    </a:lnTo>
                    <a:lnTo>
                      <a:pt x="2722" y="1556"/>
                    </a:lnTo>
                    <a:lnTo>
                      <a:pt x="2722" y="1561"/>
                    </a:lnTo>
                    <a:lnTo>
                      <a:pt x="2727" y="1561"/>
                    </a:lnTo>
                    <a:lnTo>
                      <a:pt x="2732" y="1556"/>
                    </a:lnTo>
                    <a:lnTo>
                      <a:pt x="2732" y="1575"/>
                    </a:lnTo>
                    <a:lnTo>
                      <a:pt x="2737" y="1575"/>
                    </a:lnTo>
                    <a:lnTo>
                      <a:pt x="2737" y="1600"/>
                    </a:lnTo>
                    <a:lnTo>
                      <a:pt x="2732" y="1605"/>
                    </a:lnTo>
                    <a:lnTo>
                      <a:pt x="2746" y="1609"/>
                    </a:lnTo>
                    <a:lnTo>
                      <a:pt x="2751" y="1624"/>
                    </a:lnTo>
                    <a:lnTo>
                      <a:pt x="2756" y="1624"/>
                    </a:lnTo>
                    <a:lnTo>
                      <a:pt x="2761" y="1619"/>
                    </a:lnTo>
                    <a:lnTo>
                      <a:pt x="2761" y="1614"/>
                    </a:lnTo>
                    <a:lnTo>
                      <a:pt x="2766" y="1609"/>
                    </a:lnTo>
                    <a:lnTo>
                      <a:pt x="2771" y="1605"/>
                    </a:lnTo>
                    <a:lnTo>
                      <a:pt x="2775" y="1600"/>
                    </a:lnTo>
                    <a:lnTo>
                      <a:pt x="2790" y="1600"/>
                    </a:lnTo>
                    <a:lnTo>
                      <a:pt x="2795" y="1595"/>
                    </a:lnTo>
                    <a:lnTo>
                      <a:pt x="2795" y="1590"/>
                    </a:lnTo>
                    <a:lnTo>
                      <a:pt x="2790" y="1590"/>
                    </a:lnTo>
                    <a:lnTo>
                      <a:pt x="2785" y="1585"/>
                    </a:lnTo>
                    <a:lnTo>
                      <a:pt x="2785" y="1556"/>
                    </a:lnTo>
                    <a:lnTo>
                      <a:pt x="2790" y="1551"/>
                    </a:lnTo>
                    <a:lnTo>
                      <a:pt x="2795" y="1551"/>
                    </a:lnTo>
                    <a:lnTo>
                      <a:pt x="2800" y="1561"/>
                    </a:lnTo>
                    <a:lnTo>
                      <a:pt x="2800" y="1575"/>
                    </a:lnTo>
                    <a:lnTo>
                      <a:pt x="2805" y="1575"/>
                    </a:lnTo>
                    <a:lnTo>
                      <a:pt x="2814" y="1585"/>
                    </a:lnTo>
                    <a:lnTo>
                      <a:pt x="2824" y="1585"/>
                    </a:lnTo>
                    <a:lnTo>
                      <a:pt x="2819" y="1580"/>
                    </a:lnTo>
                    <a:lnTo>
                      <a:pt x="2814" y="1575"/>
                    </a:lnTo>
                    <a:lnTo>
                      <a:pt x="2809" y="1566"/>
                    </a:lnTo>
                    <a:lnTo>
                      <a:pt x="2809" y="1561"/>
                    </a:lnTo>
                    <a:lnTo>
                      <a:pt x="2824" y="1561"/>
                    </a:lnTo>
                    <a:lnTo>
                      <a:pt x="2824" y="1556"/>
                    </a:lnTo>
                    <a:lnTo>
                      <a:pt x="2814" y="1556"/>
                    </a:lnTo>
                    <a:lnTo>
                      <a:pt x="2814" y="1541"/>
                    </a:lnTo>
                    <a:lnTo>
                      <a:pt x="2814" y="1546"/>
                    </a:lnTo>
                    <a:lnTo>
                      <a:pt x="2814" y="1541"/>
                    </a:lnTo>
                    <a:lnTo>
                      <a:pt x="2809" y="1532"/>
                    </a:lnTo>
                    <a:lnTo>
                      <a:pt x="2809" y="1517"/>
                    </a:lnTo>
                    <a:lnTo>
                      <a:pt x="2805" y="1512"/>
                    </a:lnTo>
                    <a:lnTo>
                      <a:pt x="2805" y="1507"/>
                    </a:lnTo>
                    <a:lnTo>
                      <a:pt x="2809" y="1502"/>
                    </a:lnTo>
                    <a:lnTo>
                      <a:pt x="2852" y="1508"/>
                    </a:lnTo>
                    <a:lnTo>
                      <a:pt x="2892" y="1488"/>
                    </a:lnTo>
                    <a:lnTo>
                      <a:pt x="2897" y="1468"/>
                    </a:lnTo>
                    <a:lnTo>
                      <a:pt x="2902" y="1468"/>
                    </a:lnTo>
                    <a:lnTo>
                      <a:pt x="2912" y="1464"/>
                    </a:lnTo>
                    <a:lnTo>
                      <a:pt x="2916" y="1464"/>
                    </a:lnTo>
                    <a:lnTo>
                      <a:pt x="2916" y="1464"/>
                    </a:lnTo>
                    <a:lnTo>
                      <a:pt x="2921" y="1464"/>
                    </a:lnTo>
                    <a:lnTo>
                      <a:pt x="2931" y="1468"/>
                    </a:lnTo>
                    <a:lnTo>
                      <a:pt x="2931" y="1478"/>
                    </a:lnTo>
                    <a:lnTo>
                      <a:pt x="2931" y="1493"/>
                    </a:lnTo>
                    <a:lnTo>
                      <a:pt x="2936" y="1493"/>
                    </a:lnTo>
                    <a:lnTo>
                      <a:pt x="2936" y="1488"/>
                    </a:lnTo>
                    <a:lnTo>
                      <a:pt x="2941" y="1488"/>
                    </a:lnTo>
                    <a:lnTo>
                      <a:pt x="2946" y="1488"/>
                    </a:lnTo>
                    <a:lnTo>
                      <a:pt x="2946" y="1493"/>
                    </a:lnTo>
                    <a:lnTo>
                      <a:pt x="2941" y="1502"/>
                    </a:lnTo>
                    <a:lnTo>
                      <a:pt x="2941" y="1507"/>
                    </a:lnTo>
                    <a:lnTo>
                      <a:pt x="2936" y="1517"/>
                    </a:lnTo>
                    <a:lnTo>
                      <a:pt x="2941" y="1522"/>
                    </a:lnTo>
                    <a:lnTo>
                      <a:pt x="2946" y="1517"/>
                    </a:lnTo>
                    <a:lnTo>
                      <a:pt x="2950" y="1512"/>
                    </a:lnTo>
                    <a:lnTo>
                      <a:pt x="2950" y="1507"/>
                    </a:lnTo>
                    <a:lnTo>
                      <a:pt x="2960" y="1502"/>
                    </a:lnTo>
                    <a:lnTo>
                      <a:pt x="2965" y="1498"/>
                    </a:lnTo>
                    <a:lnTo>
                      <a:pt x="2970" y="1498"/>
                    </a:lnTo>
                    <a:lnTo>
                      <a:pt x="2970" y="1507"/>
                    </a:lnTo>
                    <a:lnTo>
                      <a:pt x="2975" y="1512"/>
                    </a:lnTo>
                    <a:lnTo>
                      <a:pt x="2980" y="1502"/>
                    </a:lnTo>
                    <a:lnTo>
                      <a:pt x="2982" y="1502"/>
                    </a:lnTo>
                    <a:lnTo>
                      <a:pt x="2980" y="1522"/>
                    </a:lnTo>
                    <a:lnTo>
                      <a:pt x="2975" y="1532"/>
                    </a:lnTo>
                    <a:lnTo>
                      <a:pt x="2980" y="1532"/>
                    </a:lnTo>
                    <a:lnTo>
                      <a:pt x="2983" y="1522"/>
                    </a:lnTo>
                    <a:lnTo>
                      <a:pt x="2984" y="1517"/>
                    </a:lnTo>
                    <a:lnTo>
                      <a:pt x="2984" y="1507"/>
                    </a:lnTo>
                    <a:lnTo>
                      <a:pt x="2989" y="1502"/>
                    </a:lnTo>
                    <a:lnTo>
                      <a:pt x="2989" y="1512"/>
                    </a:lnTo>
                    <a:lnTo>
                      <a:pt x="2984" y="1532"/>
                    </a:lnTo>
                    <a:lnTo>
                      <a:pt x="2980" y="1536"/>
                    </a:lnTo>
                    <a:lnTo>
                      <a:pt x="2980" y="1541"/>
                    </a:lnTo>
                    <a:lnTo>
                      <a:pt x="2989" y="1546"/>
                    </a:lnTo>
                    <a:lnTo>
                      <a:pt x="2989" y="1536"/>
                    </a:lnTo>
                    <a:lnTo>
                      <a:pt x="2999" y="1536"/>
                    </a:lnTo>
                    <a:lnTo>
                      <a:pt x="3004" y="1527"/>
                    </a:lnTo>
                    <a:lnTo>
                      <a:pt x="3014" y="1517"/>
                    </a:lnTo>
                    <a:lnTo>
                      <a:pt x="3019" y="1522"/>
                    </a:lnTo>
                    <a:lnTo>
                      <a:pt x="3028" y="1512"/>
                    </a:lnTo>
                    <a:lnTo>
                      <a:pt x="3028" y="1507"/>
                    </a:lnTo>
                    <a:lnTo>
                      <a:pt x="3033" y="1512"/>
                    </a:lnTo>
                    <a:lnTo>
                      <a:pt x="3038" y="1507"/>
                    </a:lnTo>
                    <a:lnTo>
                      <a:pt x="3038" y="1512"/>
                    </a:lnTo>
                    <a:lnTo>
                      <a:pt x="3043" y="1512"/>
                    </a:lnTo>
                    <a:lnTo>
                      <a:pt x="3043" y="1517"/>
                    </a:lnTo>
                    <a:lnTo>
                      <a:pt x="3048" y="1517"/>
                    </a:lnTo>
                    <a:lnTo>
                      <a:pt x="3048" y="1527"/>
                    </a:lnTo>
                    <a:lnTo>
                      <a:pt x="3053" y="1522"/>
                    </a:lnTo>
                    <a:lnTo>
                      <a:pt x="3057" y="1522"/>
                    </a:lnTo>
                    <a:lnTo>
                      <a:pt x="3057" y="1532"/>
                    </a:lnTo>
                    <a:lnTo>
                      <a:pt x="3062" y="1536"/>
                    </a:lnTo>
                    <a:lnTo>
                      <a:pt x="3057" y="1541"/>
                    </a:lnTo>
                    <a:lnTo>
                      <a:pt x="3048" y="1551"/>
                    </a:lnTo>
                    <a:lnTo>
                      <a:pt x="3043" y="1560"/>
                    </a:lnTo>
                    <a:lnTo>
                      <a:pt x="3062" y="1566"/>
                    </a:lnTo>
                    <a:lnTo>
                      <a:pt x="3067" y="1571"/>
                    </a:lnTo>
                    <a:lnTo>
                      <a:pt x="3067" y="1566"/>
                    </a:lnTo>
                    <a:lnTo>
                      <a:pt x="3082" y="1556"/>
                    </a:lnTo>
                    <a:lnTo>
                      <a:pt x="3087" y="1556"/>
                    </a:lnTo>
                    <a:lnTo>
                      <a:pt x="3091" y="1551"/>
                    </a:lnTo>
                    <a:lnTo>
                      <a:pt x="3101" y="1546"/>
                    </a:lnTo>
                    <a:lnTo>
                      <a:pt x="3111" y="1546"/>
                    </a:lnTo>
                    <a:lnTo>
                      <a:pt x="3106" y="1546"/>
                    </a:lnTo>
                    <a:lnTo>
                      <a:pt x="3106" y="1551"/>
                    </a:lnTo>
                    <a:lnTo>
                      <a:pt x="3130" y="1551"/>
                    </a:lnTo>
                    <a:lnTo>
                      <a:pt x="3125" y="1556"/>
                    </a:lnTo>
                    <a:lnTo>
                      <a:pt x="3135" y="1552"/>
                    </a:lnTo>
                    <a:lnTo>
                      <a:pt x="3130" y="1566"/>
                    </a:lnTo>
                    <a:lnTo>
                      <a:pt x="3125" y="1575"/>
                    </a:lnTo>
                    <a:lnTo>
                      <a:pt x="3125" y="1585"/>
                    </a:lnTo>
                    <a:lnTo>
                      <a:pt x="3130" y="1580"/>
                    </a:lnTo>
                    <a:lnTo>
                      <a:pt x="3130" y="1571"/>
                    </a:lnTo>
                    <a:lnTo>
                      <a:pt x="3135" y="1571"/>
                    </a:lnTo>
                    <a:lnTo>
                      <a:pt x="3135" y="1566"/>
                    </a:lnTo>
                    <a:lnTo>
                      <a:pt x="3140" y="1571"/>
                    </a:lnTo>
                    <a:lnTo>
                      <a:pt x="3140" y="1575"/>
                    </a:lnTo>
                    <a:lnTo>
                      <a:pt x="3135" y="1590"/>
                    </a:lnTo>
                    <a:lnTo>
                      <a:pt x="3130" y="1609"/>
                    </a:lnTo>
                    <a:lnTo>
                      <a:pt x="3135" y="1609"/>
                    </a:lnTo>
                    <a:lnTo>
                      <a:pt x="3138" y="1604"/>
                    </a:lnTo>
                    <a:lnTo>
                      <a:pt x="3145" y="1609"/>
                    </a:lnTo>
                    <a:lnTo>
                      <a:pt x="3145" y="1605"/>
                    </a:lnTo>
                    <a:lnTo>
                      <a:pt x="3145" y="1595"/>
                    </a:lnTo>
                    <a:lnTo>
                      <a:pt x="3150" y="1595"/>
                    </a:lnTo>
                    <a:lnTo>
                      <a:pt x="3150" y="1600"/>
                    </a:lnTo>
                    <a:lnTo>
                      <a:pt x="3155" y="1600"/>
                    </a:lnTo>
                    <a:lnTo>
                      <a:pt x="3159" y="1605"/>
                    </a:lnTo>
                    <a:lnTo>
                      <a:pt x="3159" y="1600"/>
                    </a:lnTo>
                    <a:lnTo>
                      <a:pt x="3159" y="1609"/>
                    </a:lnTo>
                    <a:lnTo>
                      <a:pt x="3164" y="1605"/>
                    </a:lnTo>
                    <a:lnTo>
                      <a:pt x="3164" y="1614"/>
                    </a:lnTo>
                    <a:lnTo>
                      <a:pt x="3169" y="1619"/>
                    </a:lnTo>
                    <a:lnTo>
                      <a:pt x="3174" y="1600"/>
                    </a:lnTo>
                    <a:lnTo>
                      <a:pt x="3174" y="1595"/>
                    </a:lnTo>
                    <a:lnTo>
                      <a:pt x="3179" y="1590"/>
                    </a:lnTo>
                    <a:lnTo>
                      <a:pt x="3198" y="1590"/>
                    </a:lnTo>
                    <a:lnTo>
                      <a:pt x="3203" y="1595"/>
                    </a:lnTo>
                    <a:lnTo>
                      <a:pt x="3203" y="1600"/>
                    </a:lnTo>
                    <a:lnTo>
                      <a:pt x="3203" y="1595"/>
                    </a:lnTo>
                    <a:lnTo>
                      <a:pt x="3213" y="1595"/>
                    </a:lnTo>
                    <a:lnTo>
                      <a:pt x="3218" y="1600"/>
                    </a:lnTo>
                    <a:lnTo>
                      <a:pt x="3223" y="1600"/>
                    </a:lnTo>
                    <a:lnTo>
                      <a:pt x="3218" y="1605"/>
                    </a:lnTo>
                    <a:lnTo>
                      <a:pt x="3223" y="1600"/>
                    </a:lnTo>
                    <a:lnTo>
                      <a:pt x="3223" y="1605"/>
                    </a:lnTo>
                    <a:lnTo>
                      <a:pt x="3232" y="1614"/>
                    </a:lnTo>
                    <a:lnTo>
                      <a:pt x="3232" y="1624"/>
                    </a:lnTo>
                    <a:lnTo>
                      <a:pt x="3237" y="1619"/>
                    </a:lnTo>
                    <a:lnTo>
                      <a:pt x="3242" y="1619"/>
                    </a:lnTo>
                    <a:lnTo>
                      <a:pt x="3247" y="1624"/>
                    </a:lnTo>
                    <a:lnTo>
                      <a:pt x="3255" y="1627"/>
                    </a:lnTo>
                    <a:lnTo>
                      <a:pt x="3262" y="1619"/>
                    </a:lnTo>
                    <a:lnTo>
                      <a:pt x="3266" y="1624"/>
                    </a:lnTo>
                    <a:lnTo>
                      <a:pt x="3266" y="1629"/>
                    </a:lnTo>
                    <a:lnTo>
                      <a:pt x="3271" y="1629"/>
                    </a:lnTo>
                    <a:lnTo>
                      <a:pt x="3266" y="1634"/>
                    </a:lnTo>
                    <a:lnTo>
                      <a:pt x="3281" y="1634"/>
                    </a:lnTo>
                    <a:lnTo>
                      <a:pt x="3281" y="1639"/>
                    </a:lnTo>
                    <a:lnTo>
                      <a:pt x="3286" y="1639"/>
                    </a:lnTo>
                    <a:lnTo>
                      <a:pt x="3286" y="1643"/>
                    </a:lnTo>
                    <a:lnTo>
                      <a:pt x="3276" y="1648"/>
                    </a:lnTo>
                    <a:lnTo>
                      <a:pt x="3286" y="1648"/>
                    </a:lnTo>
                    <a:lnTo>
                      <a:pt x="3286" y="1653"/>
                    </a:lnTo>
                    <a:lnTo>
                      <a:pt x="3281" y="1653"/>
                    </a:lnTo>
                    <a:lnTo>
                      <a:pt x="3276" y="1658"/>
                    </a:lnTo>
                    <a:lnTo>
                      <a:pt x="3271" y="1658"/>
                    </a:lnTo>
                    <a:lnTo>
                      <a:pt x="3266" y="1663"/>
                    </a:lnTo>
                    <a:lnTo>
                      <a:pt x="3262" y="1663"/>
                    </a:lnTo>
                    <a:lnTo>
                      <a:pt x="3257" y="1668"/>
                    </a:lnTo>
                    <a:lnTo>
                      <a:pt x="3247" y="1663"/>
                    </a:lnTo>
                    <a:lnTo>
                      <a:pt x="3242" y="1668"/>
                    </a:lnTo>
                    <a:lnTo>
                      <a:pt x="3228" y="1668"/>
                    </a:lnTo>
                    <a:lnTo>
                      <a:pt x="3228" y="1658"/>
                    </a:lnTo>
                    <a:lnTo>
                      <a:pt x="3223" y="1658"/>
                    </a:lnTo>
                    <a:lnTo>
                      <a:pt x="3218" y="1653"/>
                    </a:lnTo>
                    <a:lnTo>
                      <a:pt x="3218" y="1658"/>
                    </a:lnTo>
                    <a:lnTo>
                      <a:pt x="3213" y="1653"/>
                    </a:lnTo>
                    <a:lnTo>
                      <a:pt x="3213" y="1663"/>
                    </a:lnTo>
                    <a:lnTo>
                      <a:pt x="3218" y="1663"/>
                    </a:lnTo>
                    <a:lnTo>
                      <a:pt x="3218" y="1668"/>
                    </a:lnTo>
                    <a:lnTo>
                      <a:pt x="3223" y="1668"/>
                    </a:lnTo>
                    <a:lnTo>
                      <a:pt x="3218" y="1673"/>
                    </a:lnTo>
                    <a:lnTo>
                      <a:pt x="3223" y="1677"/>
                    </a:lnTo>
                    <a:lnTo>
                      <a:pt x="3237" y="1677"/>
                    </a:lnTo>
                    <a:lnTo>
                      <a:pt x="3237" y="1682"/>
                    </a:lnTo>
                    <a:lnTo>
                      <a:pt x="3242" y="1677"/>
                    </a:lnTo>
                    <a:lnTo>
                      <a:pt x="3247" y="1682"/>
                    </a:lnTo>
                    <a:lnTo>
                      <a:pt x="3252" y="1682"/>
                    </a:lnTo>
                    <a:lnTo>
                      <a:pt x="3252" y="1687"/>
                    </a:lnTo>
                    <a:lnTo>
                      <a:pt x="3271" y="1687"/>
                    </a:lnTo>
                    <a:lnTo>
                      <a:pt x="3276" y="1692"/>
                    </a:lnTo>
                    <a:lnTo>
                      <a:pt x="3276" y="1702"/>
                    </a:lnTo>
                    <a:lnTo>
                      <a:pt x="3291" y="1702"/>
                    </a:lnTo>
                    <a:lnTo>
                      <a:pt x="3296" y="1707"/>
                    </a:lnTo>
                    <a:lnTo>
                      <a:pt x="3296" y="1711"/>
                    </a:lnTo>
                    <a:lnTo>
                      <a:pt x="3287" y="1708"/>
                    </a:lnTo>
                    <a:lnTo>
                      <a:pt x="3281" y="1711"/>
                    </a:lnTo>
                    <a:lnTo>
                      <a:pt x="3281" y="1707"/>
                    </a:lnTo>
                    <a:lnTo>
                      <a:pt x="3276" y="1711"/>
                    </a:lnTo>
                    <a:lnTo>
                      <a:pt x="3276" y="1716"/>
                    </a:lnTo>
                    <a:lnTo>
                      <a:pt x="3286" y="1716"/>
                    </a:lnTo>
                    <a:lnTo>
                      <a:pt x="3281" y="1716"/>
                    </a:lnTo>
                    <a:lnTo>
                      <a:pt x="3291" y="1716"/>
                    </a:lnTo>
                    <a:lnTo>
                      <a:pt x="3291" y="1721"/>
                    </a:lnTo>
                    <a:lnTo>
                      <a:pt x="3286" y="1721"/>
                    </a:lnTo>
                    <a:lnTo>
                      <a:pt x="3291" y="1726"/>
                    </a:lnTo>
                    <a:lnTo>
                      <a:pt x="3291" y="1731"/>
                    </a:lnTo>
                    <a:lnTo>
                      <a:pt x="3281" y="1731"/>
                    </a:lnTo>
                    <a:lnTo>
                      <a:pt x="3281" y="1736"/>
                    </a:lnTo>
                    <a:lnTo>
                      <a:pt x="3286" y="1736"/>
                    </a:lnTo>
                    <a:lnTo>
                      <a:pt x="3286" y="1741"/>
                    </a:lnTo>
                    <a:lnTo>
                      <a:pt x="3291" y="1736"/>
                    </a:lnTo>
                    <a:lnTo>
                      <a:pt x="3300" y="1731"/>
                    </a:lnTo>
                    <a:lnTo>
                      <a:pt x="3305" y="1731"/>
                    </a:lnTo>
                    <a:lnTo>
                      <a:pt x="3305" y="1741"/>
                    </a:lnTo>
                    <a:lnTo>
                      <a:pt x="3296" y="1745"/>
                    </a:lnTo>
                    <a:lnTo>
                      <a:pt x="3286" y="1745"/>
                    </a:lnTo>
                    <a:lnTo>
                      <a:pt x="3286" y="1750"/>
                    </a:lnTo>
                    <a:lnTo>
                      <a:pt x="3291" y="1750"/>
                    </a:lnTo>
                    <a:lnTo>
                      <a:pt x="3291" y="1760"/>
                    </a:lnTo>
                    <a:lnTo>
                      <a:pt x="3281" y="1770"/>
                    </a:lnTo>
                    <a:lnTo>
                      <a:pt x="3276" y="1770"/>
                    </a:lnTo>
                    <a:lnTo>
                      <a:pt x="3271" y="1775"/>
                    </a:lnTo>
                    <a:lnTo>
                      <a:pt x="3266" y="1770"/>
                    </a:lnTo>
                    <a:lnTo>
                      <a:pt x="3266" y="1775"/>
                    </a:lnTo>
                    <a:lnTo>
                      <a:pt x="3270" y="1777"/>
                    </a:lnTo>
                    <a:lnTo>
                      <a:pt x="3276" y="1780"/>
                    </a:lnTo>
                    <a:lnTo>
                      <a:pt x="3281" y="1775"/>
                    </a:lnTo>
                    <a:lnTo>
                      <a:pt x="3286" y="1775"/>
                    </a:lnTo>
                    <a:lnTo>
                      <a:pt x="3281" y="1780"/>
                    </a:lnTo>
                    <a:lnTo>
                      <a:pt x="3286" y="1780"/>
                    </a:lnTo>
                    <a:lnTo>
                      <a:pt x="3291" y="1775"/>
                    </a:lnTo>
                    <a:lnTo>
                      <a:pt x="3296" y="1775"/>
                    </a:lnTo>
                    <a:lnTo>
                      <a:pt x="3296" y="1780"/>
                    </a:lnTo>
                    <a:lnTo>
                      <a:pt x="3288" y="1782"/>
                    </a:lnTo>
                    <a:lnTo>
                      <a:pt x="3291" y="1784"/>
                    </a:lnTo>
                    <a:lnTo>
                      <a:pt x="3296" y="1784"/>
                    </a:lnTo>
                    <a:lnTo>
                      <a:pt x="3305" y="1780"/>
                    </a:lnTo>
                    <a:lnTo>
                      <a:pt x="3320" y="1780"/>
                    </a:lnTo>
                    <a:lnTo>
                      <a:pt x="3330" y="1784"/>
                    </a:lnTo>
                    <a:lnTo>
                      <a:pt x="3334" y="1784"/>
                    </a:lnTo>
                    <a:lnTo>
                      <a:pt x="3339" y="1794"/>
                    </a:lnTo>
                    <a:lnTo>
                      <a:pt x="3339" y="1797"/>
                    </a:lnTo>
                    <a:lnTo>
                      <a:pt x="3339" y="1804"/>
                    </a:lnTo>
                    <a:lnTo>
                      <a:pt x="3339" y="1814"/>
                    </a:lnTo>
                    <a:lnTo>
                      <a:pt x="3334" y="1818"/>
                    </a:lnTo>
                    <a:lnTo>
                      <a:pt x="3334" y="1823"/>
                    </a:lnTo>
                    <a:lnTo>
                      <a:pt x="3325" y="1828"/>
                    </a:lnTo>
                    <a:lnTo>
                      <a:pt x="3320" y="1823"/>
                    </a:lnTo>
                    <a:lnTo>
                      <a:pt x="3300" y="1823"/>
                    </a:lnTo>
                    <a:lnTo>
                      <a:pt x="3305" y="1828"/>
                    </a:lnTo>
                    <a:lnTo>
                      <a:pt x="3286" y="1828"/>
                    </a:lnTo>
                    <a:lnTo>
                      <a:pt x="3291" y="1833"/>
                    </a:lnTo>
                    <a:lnTo>
                      <a:pt x="3286" y="1833"/>
                    </a:lnTo>
                    <a:lnTo>
                      <a:pt x="3291" y="1838"/>
                    </a:lnTo>
                    <a:lnTo>
                      <a:pt x="3291" y="1838"/>
                    </a:lnTo>
                    <a:lnTo>
                      <a:pt x="3286" y="1843"/>
                    </a:lnTo>
                    <a:lnTo>
                      <a:pt x="3291" y="1843"/>
                    </a:lnTo>
                    <a:lnTo>
                      <a:pt x="3300" y="1848"/>
                    </a:lnTo>
                    <a:lnTo>
                      <a:pt x="3296" y="1852"/>
                    </a:lnTo>
                    <a:lnTo>
                      <a:pt x="3291" y="1852"/>
                    </a:lnTo>
                    <a:lnTo>
                      <a:pt x="3291" y="1852"/>
                    </a:lnTo>
                    <a:lnTo>
                      <a:pt x="3286" y="1852"/>
                    </a:lnTo>
                    <a:lnTo>
                      <a:pt x="3281" y="1857"/>
                    </a:lnTo>
                    <a:lnTo>
                      <a:pt x="3276" y="1862"/>
                    </a:lnTo>
                    <a:lnTo>
                      <a:pt x="3271" y="1862"/>
                    </a:lnTo>
                    <a:lnTo>
                      <a:pt x="3257" y="1867"/>
                    </a:lnTo>
                    <a:lnTo>
                      <a:pt x="3257" y="1872"/>
                    </a:lnTo>
                    <a:lnTo>
                      <a:pt x="3257" y="1867"/>
                    </a:lnTo>
                    <a:lnTo>
                      <a:pt x="3257" y="1872"/>
                    </a:lnTo>
                    <a:lnTo>
                      <a:pt x="3262" y="1877"/>
                    </a:lnTo>
                    <a:lnTo>
                      <a:pt x="3262" y="1882"/>
                    </a:lnTo>
                    <a:lnTo>
                      <a:pt x="3257" y="1882"/>
                    </a:lnTo>
                    <a:lnTo>
                      <a:pt x="3257" y="1891"/>
                    </a:lnTo>
                    <a:lnTo>
                      <a:pt x="3262" y="1886"/>
                    </a:lnTo>
                    <a:lnTo>
                      <a:pt x="3266" y="1886"/>
                    </a:lnTo>
                    <a:lnTo>
                      <a:pt x="3266" y="1891"/>
                    </a:lnTo>
                    <a:lnTo>
                      <a:pt x="3262" y="1891"/>
                    </a:lnTo>
                    <a:lnTo>
                      <a:pt x="3262" y="1896"/>
                    </a:lnTo>
                    <a:lnTo>
                      <a:pt x="3266" y="1896"/>
                    </a:lnTo>
                    <a:lnTo>
                      <a:pt x="3262" y="1901"/>
                    </a:lnTo>
                    <a:lnTo>
                      <a:pt x="3266" y="1906"/>
                    </a:lnTo>
                    <a:lnTo>
                      <a:pt x="3266" y="1906"/>
                    </a:lnTo>
                    <a:lnTo>
                      <a:pt x="3280" y="1901"/>
                    </a:lnTo>
                    <a:lnTo>
                      <a:pt x="3284" y="1906"/>
                    </a:lnTo>
                    <a:lnTo>
                      <a:pt x="3281" y="1911"/>
                    </a:lnTo>
                    <a:lnTo>
                      <a:pt x="3291" y="1911"/>
                    </a:lnTo>
                    <a:lnTo>
                      <a:pt x="3291" y="1920"/>
                    </a:lnTo>
                    <a:lnTo>
                      <a:pt x="3296" y="1925"/>
                    </a:lnTo>
                    <a:lnTo>
                      <a:pt x="3296" y="1920"/>
                    </a:lnTo>
                    <a:lnTo>
                      <a:pt x="3305" y="1911"/>
                    </a:lnTo>
                    <a:lnTo>
                      <a:pt x="3310" y="1906"/>
                    </a:lnTo>
                    <a:lnTo>
                      <a:pt x="3320" y="1906"/>
                    </a:lnTo>
                    <a:lnTo>
                      <a:pt x="3325" y="1901"/>
                    </a:lnTo>
                    <a:lnTo>
                      <a:pt x="3369" y="1901"/>
                    </a:lnTo>
                    <a:lnTo>
                      <a:pt x="3373" y="1906"/>
                    </a:lnTo>
                    <a:lnTo>
                      <a:pt x="3369" y="1906"/>
                    </a:lnTo>
                    <a:lnTo>
                      <a:pt x="3369" y="1911"/>
                    </a:lnTo>
                    <a:lnTo>
                      <a:pt x="3377" y="1906"/>
                    </a:lnTo>
                    <a:lnTo>
                      <a:pt x="3378" y="1911"/>
                    </a:lnTo>
                    <a:lnTo>
                      <a:pt x="3373" y="1911"/>
                    </a:lnTo>
                    <a:lnTo>
                      <a:pt x="3373" y="1916"/>
                    </a:lnTo>
                    <a:lnTo>
                      <a:pt x="3378" y="1916"/>
                    </a:lnTo>
                    <a:lnTo>
                      <a:pt x="3373" y="1920"/>
                    </a:lnTo>
                    <a:lnTo>
                      <a:pt x="3369" y="1920"/>
                    </a:lnTo>
                    <a:lnTo>
                      <a:pt x="3369" y="1930"/>
                    </a:lnTo>
                    <a:lnTo>
                      <a:pt x="3373" y="1925"/>
                    </a:lnTo>
                    <a:lnTo>
                      <a:pt x="3378" y="1930"/>
                    </a:lnTo>
                    <a:lnTo>
                      <a:pt x="3383" y="1930"/>
                    </a:lnTo>
                    <a:lnTo>
                      <a:pt x="3383" y="1925"/>
                    </a:lnTo>
                    <a:lnTo>
                      <a:pt x="3393" y="1925"/>
                    </a:lnTo>
                    <a:lnTo>
                      <a:pt x="3393" y="1935"/>
                    </a:lnTo>
                    <a:lnTo>
                      <a:pt x="3388" y="1935"/>
                    </a:lnTo>
                    <a:lnTo>
                      <a:pt x="3388" y="1940"/>
                    </a:lnTo>
                    <a:lnTo>
                      <a:pt x="3393" y="1938"/>
                    </a:lnTo>
                    <a:lnTo>
                      <a:pt x="3398" y="1935"/>
                    </a:lnTo>
                    <a:lnTo>
                      <a:pt x="3403" y="1940"/>
                    </a:lnTo>
                    <a:lnTo>
                      <a:pt x="3398" y="1940"/>
                    </a:lnTo>
                    <a:lnTo>
                      <a:pt x="3398" y="1945"/>
                    </a:lnTo>
                    <a:lnTo>
                      <a:pt x="3403" y="1945"/>
                    </a:lnTo>
                    <a:lnTo>
                      <a:pt x="3398" y="1950"/>
                    </a:lnTo>
                    <a:lnTo>
                      <a:pt x="3407" y="1950"/>
                    </a:lnTo>
                    <a:lnTo>
                      <a:pt x="3407" y="1955"/>
                    </a:lnTo>
                    <a:lnTo>
                      <a:pt x="3412" y="1955"/>
                    </a:lnTo>
                    <a:lnTo>
                      <a:pt x="3412" y="1959"/>
                    </a:lnTo>
                    <a:lnTo>
                      <a:pt x="3407" y="1959"/>
                    </a:lnTo>
                    <a:lnTo>
                      <a:pt x="3407" y="1964"/>
                    </a:lnTo>
                    <a:lnTo>
                      <a:pt x="3398" y="1964"/>
                    </a:lnTo>
                    <a:lnTo>
                      <a:pt x="3398" y="1969"/>
                    </a:lnTo>
                    <a:lnTo>
                      <a:pt x="3393" y="1969"/>
                    </a:lnTo>
                    <a:lnTo>
                      <a:pt x="3393" y="1979"/>
                    </a:lnTo>
                    <a:lnTo>
                      <a:pt x="3398" y="1979"/>
                    </a:lnTo>
                    <a:lnTo>
                      <a:pt x="3398" y="1974"/>
                    </a:lnTo>
                    <a:lnTo>
                      <a:pt x="3403" y="1974"/>
                    </a:lnTo>
                    <a:lnTo>
                      <a:pt x="3400" y="1980"/>
                    </a:lnTo>
                    <a:lnTo>
                      <a:pt x="3393" y="1984"/>
                    </a:lnTo>
                    <a:lnTo>
                      <a:pt x="3393" y="1989"/>
                    </a:lnTo>
                    <a:lnTo>
                      <a:pt x="3398" y="1989"/>
                    </a:lnTo>
                    <a:lnTo>
                      <a:pt x="3393" y="1989"/>
                    </a:lnTo>
                    <a:lnTo>
                      <a:pt x="3398" y="1989"/>
                    </a:lnTo>
                    <a:lnTo>
                      <a:pt x="3403" y="1984"/>
                    </a:lnTo>
                    <a:lnTo>
                      <a:pt x="3407" y="1979"/>
                    </a:lnTo>
                    <a:lnTo>
                      <a:pt x="3412" y="1984"/>
                    </a:lnTo>
                    <a:lnTo>
                      <a:pt x="3412" y="1989"/>
                    </a:lnTo>
                    <a:lnTo>
                      <a:pt x="3414" y="1992"/>
                    </a:lnTo>
                    <a:lnTo>
                      <a:pt x="3407" y="1989"/>
                    </a:lnTo>
                    <a:lnTo>
                      <a:pt x="3407" y="1998"/>
                    </a:lnTo>
                    <a:lnTo>
                      <a:pt x="3412" y="2003"/>
                    </a:lnTo>
                    <a:lnTo>
                      <a:pt x="3417" y="2003"/>
                    </a:lnTo>
                    <a:lnTo>
                      <a:pt x="3422" y="1998"/>
                    </a:lnTo>
                    <a:lnTo>
                      <a:pt x="3432" y="1998"/>
                    </a:lnTo>
                    <a:lnTo>
                      <a:pt x="3437" y="2003"/>
                    </a:lnTo>
                    <a:lnTo>
                      <a:pt x="3437" y="2008"/>
                    </a:lnTo>
                    <a:lnTo>
                      <a:pt x="3432" y="2003"/>
                    </a:lnTo>
                    <a:lnTo>
                      <a:pt x="3422" y="2013"/>
                    </a:lnTo>
                    <a:lnTo>
                      <a:pt x="3422" y="2023"/>
                    </a:lnTo>
                    <a:lnTo>
                      <a:pt x="3417" y="2027"/>
                    </a:lnTo>
                    <a:lnTo>
                      <a:pt x="3417" y="2032"/>
                    </a:lnTo>
                    <a:lnTo>
                      <a:pt x="3422" y="2032"/>
                    </a:lnTo>
                    <a:lnTo>
                      <a:pt x="3417" y="2037"/>
                    </a:lnTo>
                    <a:lnTo>
                      <a:pt x="3417" y="2042"/>
                    </a:lnTo>
                    <a:lnTo>
                      <a:pt x="3422" y="2052"/>
                    </a:lnTo>
                    <a:lnTo>
                      <a:pt x="3427" y="2047"/>
                    </a:lnTo>
                    <a:lnTo>
                      <a:pt x="3427" y="2042"/>
                    </a:lnTo>
                    <a:lnTo>
                      <a:pt x="3437" y="2042"/>
                    </a:lnTo>
                    <a:lnTo>
                      <a:pt x="3437" y="2037"/>
                    </a:lnTo>
                    <a:lnTo>
                      <a:pt x="3442" y="2032"/>
                    </a:lnTo>
                    <a:lnTo>
                      <a:pt x="3446" y="2032"/>
                    </a:lnTo>
                    <a:lnTo>
                      <a:pt x="3446" y="2037"/>
                    </a:lnTo>
                    <a:lnTo>
                      <a:pt x="3451" y="2037"/>
                    </a:lnTo>
                    <a:lnTo>
                      <a:pt x="3446" y="2042"/>
                    </a:lnTo>
                    <a:lnTo>
                      <a:pt x="3446" y="2042"/>
                    </a:lnTo>
                    <a:lnTo>
                      <a:pt x="3451" y="2047"/>
                    </a:lnTo>
                    <a:lnTo>
                      <a:pt x="3446" y="2052"/>
                    </a:lnTo>
                    <a:lnTo>
                      <a:pt x="3446" y="2057"/>
                    </a:lnTo>
                    <a:lnTo>
                      <a:pt x="3442" y="2052"/>
                    </a:lnTo>
                    <a:lnTo>
                      <a:pt x="3437" y="2057"/>
                    </a:lnTo>
                    <a:lnTo>
                      <a:pt x="3442" y="2057"/>
                    </a:lnTo>
                    <a:lnTo>
                      <a:pt x="3442" y="2071"/>
                    </a:lnTo>
                    <a:lnTo>
                      <a:pt x="3437" y="2076"/>
                    </a:lnTo>
                    <a:lnTo>
                      <a:pt x="3427" y="2066"/>
                    </a:lnTo>
                    <a:lnTo>
                      <a:pt x="3412" y="2066"/>
                    </a:lnTo>
                    <a:lnTo>
                      <a:pt x="3417" y="2071"/>
                    </a:lnTo>
                    <a:lnTo>
                      <a:pt x="3427" y="2071"/>
                    </a:lnTo>
                    <a:lnTo>
                      <a:pt x="3427" y="2076"/>
                    </a:lnTo>
                    <a:lnTo>
                      <a:pt x="3432" y="2076"/>
                    </a:lnTo>
                    <a:lnTo>
                      <a:pt x="3427" y="2081"/>
                    </a:lnTo>
                    <a:lnTo>
                      <a:pt x="3422" y="2086"/>
                    </a:lnTo>
                    <a:lnTo>
                      <a:pt x="3427" y="2086"/>
                    </a:lnTo>
                    <a:lnTo>
                      <a:pt x="3422" y="2091"/>
                    </a:lnTo>
                    <a:lnTo>
                      <a:pt x="3417" y="2095"/>
                    </a:lnTo>
                    <a:lnTo>
                      <a:pt x="3417" y="2100"/>
                    </a:lnTo>
                    <a:lnTo>
                      <a:pt x="3412" y="2100"/>
                    </a:lnTo>
                    <a:lnTo>
                      <a:pt x="3412" y="2095"/>
                    </a:lnTo>
                    <a:lnTo>
                      <a:pt x="3409" y="2099"/>
                    </a:lnTo>
                    <a:lnTo>
                      <a:pt x="3407" y="2109"/>
                    </a:lnTo>
                    <a:lnTo>
                      <a:pt x="3397" y="2106"/>
                    </a:lnTo>
                    <a:lnTo>
                      <a:pt x="3393" y="2115"/>
                    </a:lnTo>
                    <a:lnTo>
                      <a:pt x="3388" y="2120"/>
                    </a:lnTo>
                    <a:lnTo>
                      <a:pt x="3383" y="2125"/>
                    </a:lnTo>
                    <a:lnTo>
                      <a:pt x="3378" y="2120"/>
                    </a:lnTo>
                    <a:lnTo>
                      <a:pt x="3369" y="2115"/>
                    </a:lnTo>
                    <a:lnTo>
                      <a:pt x="3369" y="2115"/>
                    </a:lnTo>
                    <a:lnTo>
                      <a:pt x="3364" y="2110"/>
                    </a:lnTo>
                    <a:lnTo>
                      <a:pt x="3359" y="2110"/>
                    </a:lnTo>
                    <a:lnTo>
                      <a:pt x="3359" y="2115"/>
                    </a:lnTo>
                    <a:lnTo>
                      <a:pt x="3364" y="2120"/>
                    </a:lnTo>
                    <a:lnTo>
                      <a:pt x="3354" y="2125"/>
                    </a:lnTo>
                    <a:lnTo>
                      <a:pt x="3344" y="2125"/>
                    </a:lnTo>
                    <a:lnTo>
                      <a:pt x="3344" y="2130"/>
                    </a:lnTo>
                    <a:lnTo>
                      <a:pt x="3334" y="2134"/>
                    </a:lnTo>
                    <a:lnTo>
                      <a:pt x="3334" y="2144"/>
                    </a:lnTo>
                    <a:lnTo>
                      <a:pt x="3339" y="2144"/>
                    </a:lnTo>
                    <a:lnTo>
                      <a:pt x="3339" y="2139"/>
                    </a:lnTo>
                    <a:lnTo>
                      <a:pt x="3344" y="2139"/>
                    </a:lnTo>
                    <a:lnTo>
                      <a:pt x="3349" y="2134"/>
                    </a:lnTo>
                    <a:lnTo>
                      <a:pt x="3354" y="2134"/>
                    </a:lnTo>
                    <a:lnTo>
                      <a:pt x="3354" y="2139"/>
                    </a:lnTo>
                    <a:lnTo>
                      <a:pt x="3344" y="2144"/>
                    </a:lnTo>
                    <a:lnTo>
                      <a:pt x="3334" y="2159"/>
                    </a:lnTo>
                    <a:lnTo>
                      <a:pt x="3339" y="2159"/>
                    </a:lnTo>
                    <a:lnTo>
                      <a:pt x="3334" y="2164"/>
                    </a:lnTo>
                    <a:lnTo>
                      <a:pt x="3344" y="2168"/>
                    </a:lnTo>
                    <a:lnTo>
                      <a:pt x="3354" y="2173"/>
                    </a:lnTo>
                    <a:lnTo>
                      <a:pt x="3359" y="2173"/>
                    </a:lnTo>
                    <a:lnTo>
                      <a:pt x="3359" y="2178"/>
                    </a:lnTo>
                    <a:lnTo>
                      <a:pt x="3364" y="2178"/>
                    </a:lnTo>
                    <a:lnTo>
                      <a:pt x="3364" y="2183"/>
                    </a:lnTo>
                    <a:lnTo>
                      <a:pt x="3378" y="2183"/>
                    </a:lnTo>
                    <a:lnTo>
                      <a:pt x="3383" y="2188"/>
                    </a:lnTo>
                    <a:lnTo>
                      <a:pt x="3378" y="2188"/>
                    </a:lnTo>
                    <a:lnTo>
                      <a:pt x="3378" y="2193"/>
                    </a:lnTo>
                    <a:lnTo>
                      <a:pt x="3369" y="2193"/>
                    </a:lnTo>
                    <a:lnTo>
                      <a:pt x="3369" y="2198"/>
                    </a:lnTo>
                    <a:lnTo>
                      <a:pt x="3359" y="2198"/>
                    </a:lnTo>
                    <a:lnTo>
                      <a:pt x="3369" y="2202"/>
                    </a:lnTo>
                    <a:lnTo>
                      <a:pt x="3373" y="2202"/>
                    </a:lnTo>
                    <a:lnTo>
                      <a:pt x="3373" y="2198"/>
                    </a:lnTo>
                    <a:lnTo>
                      <a:pt x="3378" y="2198"/>
                    </a:lnTo>
                    <a:lnTo>
                      <a:pt x="3378" y="2202"/>
                    </a:lnTo>
                    <a:lnTo>
                      <a:pt x="3373" y="2207"/>
                    </a:lnTo>
                    <a:lnTo>
                      <a:pt x="3369" y="2207"/>
                    </a:lnTo>
                    <a:lnTo>
                      <a:pt x="3359" y="2202"/>
                    </a:lnTo>
                    <a:lnTo>
                      <a:pt x="3354" y="2202"/>
                    </a:lnTo>
                    <a:lnTo>
                      <a:pt x="3344" y="2193"/>
                    </a:lnTo>
                    <a:lnTo>
                      <a:pt x="3339" y="2192"/>
                    </a:lnTo>
                    <a:lnTo>
                      <a:pt x="3339" y="2188"/>
                    </a:lnTo>
                    <a:lnTo>
                      <a:pt x="3330" y="2173"/>
                    </a:lnTo>
                    <a:lnTo>
                      <a:pt x="3330" y="2168"/>
                    </a:lnTo>
                    <a:lnTo>
                      <a:pt x="3320" y="2173"/>
                    </a:lnTo>
                    <a:lnTo>
                      <a:pt x="3325" y="2193"/>
                    </a:lnTo>
                    <a:lnTo>
                      <a:pt x="3349" y="2222"/>
                    </a:lnTo>
                    <a:lnTo>
                      <a:pt x="3359" y="2222"/>
                    </a:lnTo>
                    <a:lnTo>
                      <a:pt x="3369" y="2227"/>
                    </a:lnTo>
                    <a:lnTo>
                      <a:pt x="3373" y="2227"/>
                    </a:lnTo>
                    <a:lnTo>
                      <a:pt x="3373" y="2232"/>
                    </a:lnTo>
                    <a:lnTo>
                      <a:pt x="3378" y="2236"/>
                    </a:lnTo>
                    <a:lnTo>
                      <a:pt x="3378" y="2241"/>
                    </a:lnTo>
                    <a:lnTo>
                      <a:pt x="3388" y="2251"/>
                    </a:lnTo>
                    <a:lnTo>
                      <a:pt x="3393" y="2256"/>
                    </a:lnTo>
                    <a:lnTo>
                      <a:pt x="3393" y="2266"/>
                    </a:lnTo>
                    <a:lnTo>
                      <a:pt x="3398" y="2266"/>
                    </a:lnTo>
                    <a:lnTo>
                      <a:pt x="3398" y="2270"/>
                    </a:lnTo>
                    <a:lnTo>
                      <a:pt x="3407" y="2275"/>
                    </a:lnTo>
                    <a:lnTo>
                      <a:pt x="3437" y="2275"/>
                    </a:lnTo>
                    <a:lnTo>
                      <a:pt x="3437" y="2280"/>
                    </a:lnTo>
                    <a:lnTo>
                      <a:pt x="3442" y="2280"/>
                    </a:lnTo>
                    <a:lnTo>
                      <a:pt x="3446" y="2285"/>
                    </a:lnTo>
                    <a:lnTo>
                      <a:pt x="3446" y="2280"/>
                    </a:lnTo>
                    <a:lnTo>
                      <a:pt x="3442" y="2275"/>
                    </a:lnTo>
                    <a:lnTo>
                      <a:pt x="3446" y="2270"/>
                    </a:lnTo>
                    <a:lnTo>
                      <a:pt x="3456" y="2261"/>
                    </a:lnTo>
                    <a:lnTo>
                      <a:pt x="3466" y="2251"/>
                    </a:lnTo>
                    <a:lnTo>
                      <a:pt x="3466" y="2246"/>
                    </a:lnTo>
                    <a:lnTo>
                      <a:pt x="3471" y="2236"/>
                    </a:lnTo>
                    <a:lnTo>
                      <a:pt x="3471" y="2212"/>
                    </a:lnTo>
                    <a:lnTo>
                      <a:pt x="3466" y="2207"/>
                    </a:lnTo>
                    <a:lnTo>
                      <a:pt x="3446" y="2193"/>
                    </a:lnTo>
                    <a:lnTo>
                      <a:pt x="3442" y="2188"/>
                    </a:lnTo>
                    <a:lnTo>
                      <a:pt x="3437" y="2183"/>
                    </a:lnTo>
                    <a:lnTo>
                      <a:pt x="3437" y="2178"/>
                    </a:lnTo>
                    <a:lnTo>
                      <a:pt x="3432" y="2168"/>
                    </a:lnTo>
                    <a:lnTo>
                      <a:pt x="3422" y="2159"/>
                    </a:lnTo>
                    <a:lnTo>
                      <a:pt x="3417" y="2144"/>
                    </a:lnTo>
                    <a:lnTo>
                      <a:pt x="3407" y="2134"/>
                    </a:lnTo>
                    <a:lnTo>
                      <a:pt x="3407" y="2130"/>
                    </a:lnTo>
                    <a:lnTo>
                      <a:pt x="3412" y="2134"/>
                    </a:lnTo>
                    <a:lnTo>
                      <a:pt x="3422" y="2149"/>
                    </a:lnTo>
                    <a:lnTo>
                      <a:pt x="3427" y="2149"/>
                    </a:lnTo>
                    <a:lnTo>
                      <a:pt x="3446" y="2168"/>
                    </a:lnTo>
                    <a:lnTo>
                      <a:pt x="3456" y="2173"/>
                    </a:lnTo>
                    <a:lnTo>
                      <a:pt x="3461" y="2178"/>
                    </a:lnTo>
                    <a:lnTo>
                      <a:pt x="3480" y="2198"/>
                    </a:lnTo>
                    <a:lnTo>
                      <a:pt x="3480" y="2202"/>
                    </a:lnTo>
                    <a:lnTo>
                      <a:pt x="3485" y="2217"/>
                    </a:lnTo>
                    <a:lnTo>
                      <a:pt x="3490" y="2217"/>
                    </a:lnTo>
                    <a:lnTo>
                      <a:pt x="3490" y="2222"/>
                    </a:lnTo>
                    <a:lnTo>
                      <a:pt x="3505" y="2222"/>
                    </a:lnTo>
                    <a:lnTo>
                      <a:pt x="3514" y="2232"/>
                    </a:lnTo>
                    <a:lnTo>
                      <a:pt x="3519" y="2236"/>
                    </a:lnTo>
                    <a:lnTo>
                      <a:pt x="3529" y="2241"/>
                    </a:lnTo>
                    <a:lnTo>
                      <a:pt x="3539" y="2246"/>
                    </a:lnTo>
                    <a:lnTo>
                      <a:pt x="3544" y="2246"/>
                    </a:lnTo>
                    <a:lnTo>
                      <a:pt x="3544" y="2251"/>
                    </a:lnTo>
                    <a:lnTo>
                      <a:pt x="3539" y="2251"/>
                    </a:lnTo>
                    <a:lnTo>
                      <a:pt x="3534" y="2246"/>
                    </a:lnTo>
                    <a:lnTo>
                      <a:pt x="3529" y="2246"/>
                    </a:lnTo>
                    <a:lnTo>
                      <a:pt x="3519" y="2246"/>
                    </a:lnTo>
                    <a:lnTo>
                      <a:pt x="3505" y="2246"/>
                    </a:lnTo>
                    <a:lnTo>
                      <a:pt x="3495" y="2251"/>
                    </a:lnTo>
                    <a:lnTo>
                      <a:pt x="3490" y="2256"/>
                    </a:lnTo>
                    <a:lnTo>
                      <a:pt x="3485" y="2266"/>
                    </a:lnTo>
                    <a:lnTo>
                      <a:pt x="3480" y="2270"/>
                    </a:lnTo>
                    <a:lnTo>
                      <a:pt x="3480" y="2275"/>
                    </a:lnTo>
                    <a:lnTo>
                      <a:pt x="3475" y="2275"/>
                    </a:lnTo>
                    <a:lnTo>
                      <a:pt x="3456" y="2285"/>
                    </a:lnTo>
                    <a:lnTo>
                      <a:pt x="3456" y="2290"/>
                    </a:lnTo>
                    <a:lnTo>
                      <a:pt x="3442" y="2300"/>
                    </a:lnTo>
                    <a:lnTo>
                      <a:pt x="3442" y="2324"/>
                    </a:lnTo>
                    <a:lnTo>
                      <a:pt x="3451" y="2324"/>
                    </a:lnTo>
                    <a:lnTo>
                      <a:pt x="3451" y="2329"/>
                    </a:lnTo>
                    <a:lnTo>
                      <a:pt x="3456" y="2329"/>
                    </a:lnTo>
                    <a:lnTo>
                      <a:pt x="3456" y="2334"/>
                    </a:lnTo>
                    <a:lnTo>
                      <a:pt x="3461" y="2339"/>
                    </a:lnTo>
                    <a:lnTo>
                      <a:pt x="3461" y="2348"/>
                    </a:lnTo>
                    <a:lnTo>
                      <a:pt x="3466" y="2353"/>
                    </a:lnTo>
                    <a:lnTo>
                      <a:pt x="3471" y="2348"/>
                    </a:lnTo>
                    <a:lnTo>
                      <a:pt x="3475" y="2348"/>
                    </a:lnTo>
                    <a:lnTo>
                      <a:pt x="3480" y="2339"/>
                    </a:lnTo>
                    <a:lnTo>
                      <a:pt x="3480" y="2334"/>
                    </a:lnTo>
                    <a:lnTo>
                      <a:pt x="3495" y="2334"/>
                    </a:lnTo>
                    <a:lnTo>
                      <a:pt x="3495" y="2329"/>
                    </a:lnTo>
                    <a:lnTo>
                      <a:pt x="3500" y="2319"/>
                    </a:lnTo>
                    <a:lnTo>
                      <a:pt x="3505" y="2324"/>
                    </a:lnTo>
                    <a:lnTo>
                      <a:pt x="3509" y="2324"/>
                    </a:lnTo>
                    <a:lnTo>
                      <a:pt x="3514" y="2329"/>
                    </a:lnTo>
                    <a:lnTo>
                      <a:pt x="3519" y="2334"/>
                    </a:lnTo>
                    <a:lnTo>
                      <a:pt x="3524" y="2339"/>
                    </a:lnTo>
                    <a:lnTo>
                      <a:pt x="3529" y="2339"/>
                    </a:lnTo>
                    <a:lnTo>
                      <a:pt x="3539" y="2348"/>
                    </a:lnTo>
                    <a:lnTo>
                      <a:pt x="3539" y="2368"/>
                    </a:lnTo>
                    <a:lnTo>
                      <a:pt x="3544" y="2373"/>
                    </a:lnTo>
                    <a:lnTo>
                      <a:pt x="3548" y="2377"/>
                    </a:lnTo>
                    <a:lnTo>
                      <a:pt x="3542" y="2379"/>
                    </a:lnTo>
                    <a:lnTo>
                      <a:pt x="3548" y="2382"/>
                    </a:lnTo>
                    <a:lnTo>
                      <a:pt x="3548" y="2387"/>
                    </a:lnTo>
                    <a:lnTo>
                      <a:pt x="3548" y="2387"/>
                    </a:lnTo>
                    <a:lnTo>
                      <a:pt x="3553" y="2382"/>
                    </a:lnTo>
                    <a:lnTo>
                      <a:pt x="3553" y="2377"/>
                    </a:lnTo>
                    <a:lnTo>
                      <a:pt x="3558" y="2382"/>
                    </a:lnTo>
                    <a:lnTo>
                      <a:pt x="3563" y="2387"/>
                    </a:lnTo>
                    <a:lnTo>
                      <a:pt x="3573" y="2402"/>
                    </a:lnTo>
                    <a:lnTo>
                      <a:pt x="3574" y="2407"/>
                    </a:lnTo>
                    <a:lnTo>
                      <a:pt x="3574" y="2407"/>
                    </a:lnTo>
                    <a:lnTo>
                      <a:pt x="3577" y="2416"/>
                    </a:lnTo>
                    <a:lnTo>
                      <a:pt x="3582" y="2421"/>
                    </a:lnTo>
                    <a:lnTo>
                      <a:pt x="3587" y="2426"/>
                    </a:lnTo>
                    <a:lnTo>
                      <a:pt x="3597" y="2441"/>
                    </a:lnTo>
                    <a:lnTo>
                      <a:pt x="3602" y="2450"/>
                    </a:lnTo>
                    <a:lnTo>
                      <a:pt x="3607" y="2455"/>
                    </a:lnTo>
                    <a:lnTo>
                      <a:pt x="3626" y="2460"/>
                    </a:lnTo>
                    <a:lnTo>
                      <a:pt x="3650" y="2465"/>
                    </a:lnTo>
                    <a:lnTo>
                      <a:pt x="3655" y="2465"/>
                    </a:lnTo>
                    <a:lnTo>
                      <a:pt x="3660" y="2470"/>
                    </a:lnTo>
                    <a:lnTo>
                      <a:pt x="3665" y="2475"/>
                    </a:lnTo>
                    <a:lnTo>
                      <a:pt x="3670" y="2479"/>
                    </a:lnTo>
                    <a:lnTo>
                      <a:pt x="3675" y="2494"/>
                    </a:lnTo>
                    <a:lnTo>
                      <a:pt x="3680" y="2499"/>
                    </a:lnTo>
                    <a:lnTo>
                      <a:pt x="3689" y="2509"/>
                    </a:lnTo>
                    <a:lnTo>
                      <a:pt x="3699" y="2509"/>
                    </a:lnTo>
                    <a:lnTo>
                      <a:pt x="3702" y="2514"/>
                    </a:lnTo>
                    <a:lnTo>
                      <a:pt x="3699" y="2518"/>
                    </a:lnTo>
                    <a:lnTo>
                      <a:pt x="3699" y="2523"/>
                    </a:lnTo>
                    <a:lnTo>
                      <a:pt x="3706" y="2519"/>
                    </a:lnTo>
                    <a:lnTo>
                      <a:pt x="3704" y="2514"/>
                    </a:lnTo>
                    <a:lnTo>
                      <a:pt x="3709" y="2514"/>
                    </a:lnTo>
                    <a:lnTo>
                      <a:pt x="3714" y="2518"/>
                    </a:lnTo>
                    <a:lnTo>
                      <a:pt x="3718" y="2518"/>
                    </a:lnTo>
                    <a:lnTo>
                      <a:pt x="3723" y="2514"/>
                    </a:lnTo>
                    <a:lnTo>
                      <a:pt x="3728" y="2514"/>
                    </a:lnTo>
                    <a:lnTo>
                      <a:pt x="3728" y="2518"/>
                    </a:lnTo>
                    <a:lnTo>
                      <a:pt x="3733" y="2518"/>
                    </a:lnTo>
                    <a:lnTo>
                      <a:pt x="3733" y="2509"/>
                    </a:lnTo>
                    <a:lnTo>
                      <a:pt x="3738" y="2509"/>
                    </a:lnTo>
                    <a:lnTo>
                      <a:pt x="3748" y="2514"/>
                    </a:lnTo>
                    <a:lnTo>
                      <a:pt x="3753" y="2518"/>
                    </a:lnTo>
                    <a:lnTo>
                      <a:pt x="3753" y="2514"/>
                    </a:lnTo>
                    <a:lnTo>
                      <a:pt x="3757" y="2514"/>
                    </a:lnTo>
                    <a:lnTo>
                      <a:pt x="3767" y="2523"/>
                    </a:lnTo>
                    <a:lnTo>
                      <a:pt x="3772" y="2528"/>
                    </a:lnTo>
                    <a:lnTo>
                      <a:pt x="3772" y="2533"/>
                    </a:lnTo>
                    <a:lnTo>
                      <a:pt x="3782" y="2543"/>
                    </a:lnTo>
                    <a:lnTo>
                      <a:pt x="3791" y="2548"/>
                    </a:lnTo>
                    <a:lnTo>
                      <a:pt x="3791" y="2552"/>
                    </a:lnTo>
                    <a:lnTo>
                      <a:pt x="3796" y="2552"/>
                    </a:lnTo>
                    <a:lnTo>
                      <a:pt x="3796" y="2562"/>
                    </a:lnTo>
                    <a:lnTo>
                      <a:pt x="3791" y="2557"/>
                    </a:lnTo>
                    <a:lnTo>
                      <a:pt x="3791" y="2567"/>
                    </a:lnTo>
                    <a:lnTo>
                      <a:pt x="3796" y="2567"/>
                    </a:lnTo>
                    <a:lnTo>
                      <a:pt x="3806" y="2572"/>
                    </a:lnTo>
                    <a:lnTo>
                      <a:pt x="3811" y="2577"/>
                    </a:lnTo>
                    <a:lnTo>
                      <a:pt x="3816" y="2572"/>
                    </a:lnTo>
                    <a:lnTo>
                      <a:pt x="3816" y="2582"/>
                    </a:lnTo>
                    <a:lnTo>
                      <a:pt x="3830" y="2582"/>
                    </a:lnTo>
                    <a:lnTo>
                      <a:pt x="3835" y="2577"/>
                    </a:lnTo>
                    <a:lnTo>
                      <a:pt x="3840" y="2572"/>
                    </a:lnTo>
                    <a:lnTo>
                      <a:pt x="3845" y="2562"/>
                    </a:lnTo>
                    <a:lnTo>
                      <a:pt x="3850" y="2562"/>
                    </a:lnTo>
                    <a:lnTo>
                      <a:pt x="3850" y="2572"/>
                    </a:lnTo>
                    <a:lnTo>
                      <a:pt x="3855" y="2577"/>
                    </a:lnTo>
                    <a:lnTo>
                      <a:pt x="3864" y="2586"/>
                    </a:lnTo>
                    <a:lnTo>
                      <a:pt x="3864" y="2591"/>
                    </a:lnTo>
                    <a:lnTo>
                      <a:pt x="3879" y="2591"/>
                    </a:lnTo>
                    <a:lnTo>
                      <a:pt x="3893" y="2572"/>
                    </a:lnTo>
                    <a:lnTo>
                      <a:pt x="3898" y="2567"/>
                    </a:lnTo>
                    <a:lnTo>
                      <a:pt x="3898" y="2557"/>
                    </a:lnTo>
                    <a:lnTo>
                      <a:pt x="3889" y="2538"/>
                    </a:lnTo>
                    <a:lnTo>
                      <a:pt x="3879" y="2528"/>
                    </a:lnTo>
                    <a:lnTo>
                      <a:pt x="3879" y="2518"/>
                    </a:lnTo>
                    <a:lnTo>
                      <a:pt x="3884" y="2518"/>
                    </a:lnTo>
                    <a:lnTo>
                      <a:pt x="3889" y="2523"/>
                    </a:lnTo>
                    <a:lnTo>
                      <a:pt x="3889" y="2528"/>
                    </a:lnTo>
                    <a:lnTo>
                      <a:pt x="3884" y="2528"/>
                    </a:lnTo>
                    <a:lnTo>
                      <a:pt x="3889" y="2533"/>
                    </a:lnTo>
                    <a:lnTo>
                      <a:pt x="3893" y="2534"/>
                    </a:lnTo>
                    <a:lnTo>
                      <a:pt x="3893" y="2538"/>
                    </a:lnTo>
                    <a:lnTo>
                      <a:pt x="3898" y="2543"/>
                    </a:lnTo>
                    <a:lnTo>
                      <a:pt x="3898" y="2548"/>
                    </a:lnTo>
                    <a:lnTo>
                      <a:pt x="3903" y="2552"/>
                    </a:lnTo>
                    <a:lnTo>
                      <a:pt x="3908" y="2557"/>
                    </a:lnTo>
                    <a:lnTo>
                      <a:pt x="3908" y="2567"/>
                    </a:lnTo>
                    <a:lnTo>
                      <a:pt x="3913" y="2572"/>
                    </a:lnTo>
                    <a:lnTo>
                      <a:pt x="3923" y="2572"/>
                    </a:lnTo>
                    <a:lnTo>
                      <a:pt x="3923" y="2577"/>
                    </a:lnTo>
                    <a:lnTo>
                      <a:pt x="3928" y="2582"/>
                    </a:lnTo>
                    <a:lnTo>
                      <a:pt x="3937" y="2596"/>
                    </a:lnTo>
                    <a:lnTo>
                      <a:pt x="3937" y="2606"/>
                    </a:lnTo>
                    <a:lnTo>
                      <a:pt x="3942" y="2611"/>
                    </a:lnTo>
                    <a:lnTo>
                      <a:pt x="3952" y="2616"/>
                    </a:lnTo>
                    <a:lnTo>
                      <a:pt x="3961" y="2620"/>
                    </a:lnTo>
                    <a:lnTo>
                      <a:pt x="3961" y="2625"/>
                    </a:lnTo>
                    <a:lnTo>
                      <a:pt x="3971" y="2625"/>
                    </a:lnTo>
                    <a:lnTo>
                      <a:pt x="3976" y="2620"/>
                    </a:lnTo>
                    <a:lnTo>
                      <a:pt x="3981" y="2616"/>
                    </a:lnTo>
                    <a:lnTo>
                      <a:pt x="3986" y="2611"/>
                    </a:lnTo>
                    <a:lnTo>
                      <a:pt x="3991" y="2596"/>
                    </a:lnTo>
                    <a:lnTo>
                      <a:pt x="3991" y="2591"/>
                    </a:lnTo>
                    <a:lnTo>
                      <a:pt x="3996" y="2586"/>
                    </a:lnTo>
                    <a:lnTo>
                      <a:pt x="3996" y="2577"/>
                    </a:lnTo>
                    <a:lnTo>
                      <a:pt x="4000" y="2577"/>
                    </a:lnTo>
                    <a:lnTo>
                      <a:pt x="4000" y="2567"/>
                    </a:lnTo>
                    <a:lnTo>
                      <a:pt x="4005" y="2567"/>
                    </a:lnTo>
                    <a:lnTo>
                      <a:pt x="4005" y="2552"/>
                    </a:lnTo>
                    <a:lnTo>
                      <a:pt x="4010" y="2548"/>
                    </a:lnTo>
                    <a:lnTo>
                      <a:pt x="4010" y="2543"/>
                    </a:lnTo>
                    <a:lnTo>
                      <a:pt x="4015" y="2528"/>
                    </a:lnTo>
                    <a:lnTo>
                      <a:pt x="4015" y="2509"/>
                    </a:lnTo>
                    <a:lnTo>
                      <a:pt x="4020" y="2479"/>
                    </a:lnTo>
                    <a:lnTo>
                      <a:pt x="4020" y="2470"/>
                    </a:lnTo>
                    <a:lnTo>
                      <a:pt x="4015" y="2445"/>
                    </a:lnTo>
                    <a:lnTo>
                      <a:pt x="4010" y="2431"/>
                    </a:lnTo>
                    <a:lnTo>
                      <a:pt x="4015" y="2431"/>
                    </a:lnTo>
                    <a:lnTo>
                      <a:pt x="4010" y="2421"/>
                    </a:lnTo>
                    <a:lnTo>
                      <a:pt x="4010" y="2416"/>
                    </a:lnTo>
                    <a:lnTo>
                      <a:pt x="4005" y="2416"/>
                    </a:lnTo>
                    <a:lnTo>
                      <a:pt x="4004" y="2406"/>
                    </a:lnTo>
                    <a:lnTo>
                      <a:pt x="4000" y="2402"/>
                    </a:lnTo>
                    <a:lnTo>
                      <a:pt x="3996" y="2397"/>
                    </a:lnTo>
                    <a:lnTo>
                      <a:pt x="3997" y="2397"/>
                    </a:lnTo>
                    <a:lnTo>
                      <a:pt x="3991" y="2387"/>
                    </a:lnTo>
                    <a:lnTo>
                      <a:pt x="3986" y="2377"/>
                    </a:lnTo>
                    <a:lnTo>
                      <a:pt x="3991" y="2373"/>
                    </a:lnTo>
                    <a:lnTo>
                      <a:pt x="3991" y="2368"/>
                    </a:lnTo>
                    <a:lnTo>
                      <a:pt x="3996" y="2368"/>
                    </a:lnTo>
                    <a:lnTo>
                      <a:pt x="3996" y="2363"/>
                    </a:lnTo>
                    <a:lnTo>
                      <a:pt x="3991" y="2358"/>
                    </a:lnTo>
                    <a:lnTo>
                      <a:pt x="3996" y="2358"/>
                    </a:lnTo>
                    <a:lnTo>
                      <a:pt x="3991" y="2348"/>
                    </a:lnTo>
                    <a:lnTo>
                      <a:pt x="3996" y="2324"/>
                    </a:lnTo>
                    <a:lnTo>
                      <a:pt x="3991" y="2319"/>
                    </a:lnTo>
                    <a:lnTo>
                      <a:pt x="3996" y="2319"/>
                    </a:lnTo>
                    <a:lnTo>
                      <a:pt x="3996" y="2314"/>
                    </a:lnTo>
                    <a:lnTo>
                      <a:pt x="3991" y="2309"/>
                    </a:lnTo>
                    <a:lnTo>
                      <a:pt x="3991" y="2275"/>
                    </a:lnTo>
                    <a:lnTo>
                      <a:pt x="3981" y="2251"/>
                    </a:lnTo>
                    <a:lnTo>
                      <a:pt x="3981" y="2232"/>
                    </a:lnTo>
                    <a:lnTo>
                      <a:pt x="3976" y="2227"/>
                    </a:lnTo>
                    <a:lnTo>
                      <a:pt x="3971" y="2222"/>
                    </a:lnTo>
                    <a:lnTo>
                      <a:pt x="3971" y="2212"/>
                    </a:lnTo>
                    <a:lnTo>
                      <a:pt x="3966" y="2207"/>
                    </a:lnTo>
                    <a:lnTo>
                      <a:pt x="3966" y="2202"/>
                    </a:lnTo>
                    <a:lnTo>
                      <a:pt x="3971" y="2202"/>
                    </a:lnTo>
                    <a:lnTo>
                      <a:pt x="3971" y="2193"/>
                    </a:lnTo>
                    <a:lnTo>
                      <a:pt x="3966" y="2183"/>
                    </a:lnTo>
                    <a:lnTo>
                      <a:pt x="3961" y="2168"/>
                    </a:lnTo>
                    <a:lnTo>
                      <a:pt x="3961" y="2164"/>
                    </a:lnTo>
                    <a:lnTo>
                      <a:pt x="3957" y="2154"/>
                    </a:lnTo>
                    <a:lnTo>
                      <a:pt x="3957" y="2144"/>
                    </a:lnTo>
                    <a:lnTo>
                      <a:pt x="3952" y="2125"/>
                    </a:lnTo>
                    <a:lnTo>
                      <a:pt x="3952" y="2086"/>
                    </a:lnTo>
                    <a:lnTo>
                      <a:pt x="3947" y="2081"/>
                    </a:lnTo>
                    <a:lnTo>
                      <a:pt x="3947" y="1950"/>
                    </a:lnTo>
                    <a:lnTo>
                      <a:pt x="3952" y="1935"/>
                    </a:lnTo>
                    <a:lnTo>
                      <a:pt x="3952" y="1930"/>
                    </a:lnTo>
                    <a:lnTo>
                      <a:pt x="3957" y="1930"/>
                    </a:lnTo>
                    <a:lnTo>
                      <a:pt x="3961" y="1925"/>
                    </a:lnTo>
                    <a:lnTo>
                      <a:pt x="3961" y="1920"/>
                    </a:lnTo>
                    <a:lnTo>
                      <a:pt x="3976" y="1920"/>
                    </a:lnTo>
                    <a:lnTo>
                      <a:pt x="3981" y="1916"/>
                    </a:lnTo>
                    <a:lnTo>
                      <a:pt x="3996" y="1896"/>
                    </a:lnTo>
                    <a:lnTo>
                      <a:pt x="4005" y="1891"/>
                    </a:lnTo>
                    <a:lnTo>
                      <a:pt x="4020" y="1891"/>
                    </a:lnTo>
                    <a:lnTo>
                      <a:pt x="4025" y="1896"/>
                    </a:lnTo>
                    <a:lnTo>
                      <a:pt x="4034" y="1901"/>
                    </a:lnTo>
                    <a:lnTo>
                      <a:pt x="4039" y="1906"/>
                    </a:lnTo>
                    <a:lnTo>
                      <a:pt x="4059" y="1916"/>
                    </a:lnTo>
                    <a:lnTo>
                      <a:pt x="4064" y="1920"/>
                    </a:lnTo>
                    <a:lnTo>
                      <a:pt x="4068" y="1930"/>
                    </a:lnTo>
                    <a:lnTo>
                      <a:pt x="4064" y="1930"/>
                    </a:lnTo>
                    <a:lnTo>
                      <a:pt x="4064" y="1925"/>
                    </a:lnTo>
                    <a:lnTo>
                      <a:pt x="4059" y="1920"/>
                    </a:lnTo>
                    <a:lnTo>
                      <a:pt x="4054" y="1920"/>
                    </a:lnTo>
                    <a:lnTo>
                      <a:pt x="4054" y="1916"/>
                    </a:lnTo>
                    <a:lnTo>
                      <a:pt x="4044" y="1911"/>
                    </a:lnTo>
                    <a:lnTo>
                      <a:pt x="4025" y="1911"/>
                    </a:lnTo>
                    <a:lnTo>
                      <a:pt x="4020" y="1906"/>
                    </a:lnTo>
                    <a:lnTo>
                      <a:pt x="4015" y="1901"/>
                    </a:lnTo>
                    <a:lnTo>
                      <a:pt x="4005" y="1901"/>
                    </a:lnTo>
                    <a:lnTo>
                      <a:pt x="4000" y="1906"/>
                    </a:lnTo>
                    <a:lnTo>
                      <a:pt x="3996" y="1906"/>
                    </a:lnTo>
                    <a:lnTo>
                      <a:pt x="3991" y="1916"/>
                    </a:lnTo>
                    <a:lnTo>
                      <a:pt x="3986" y="1920"/>
                    </a:lnTo>
                    <a:lnTo>
                      <a:pt x="3981" y="1925"/>
                    </a:lnTo>
                    <a:lnTo>
                      <a:pt x="3986" y="1930"/>
                    </a:lnTo>
                    <a:lnTo>
                      <a:pt x="3986" y="1925"/>
                    </a:lnTo>
                    <a:lnTo>
                      <a:pt x="3991" y="1930"/>
                    </a:lnTo>
                    <a:lnTo>
                      <a:pt x="3986" y="1935"/>
                    </a:lnTo>
                    <a:lnTo>
                      <a:pt x="3991" y="1935"/>
                    </a:lnTo>
                    <a:lnTo>
                      <a:pt x="3996" y="1930"/>
                    </a:lnTo>
                    <a:lnTo>
                      <a:pt x="4000" y="1925"/>
                    </a:lnTo>
                    <a:lnTo>
                      <a:pt x="4005" y="1930"/>
                    </a:lnTo>
                    <a:lnTo>
                      <a:pt x="4005" y="1935"/>
                    </a:lnTo>
                    <a:lnTo>
                      <a:pt x="4000" y="1940"/>
                    </a:lnTo>
                    <a:lnTo>
                      <a:pt x="4000" y="1945"/>
                    </a:lnTo>
                    <a:lnTo>
                      <a:pt x="3996" y="1940"/>
                    </a:lnTo>
                    <a:lnTo>
                      <a:pt x="3991" y="1940"/>
                    </a:lnTo>
                    <a:lnTo>
                      <a:pt x="3986" y="1940"/>
                    </a:lnTo>
                    <a:lnTo>
                      <a:pt x="3971" y="1935"/>
                    </a:lnTo>
                    <a:lnTo>
                      <a:pt x="3971" y="1940"/>
                    </a:lnTo>
                    <a:lnTo>
                      <a:pt x="3976" y="1950"/>
                    </a:lnTo>
                    <a:lnTo>
                      <a:pt x="3981" y="1955"/>
                    </a:lnTo>
                    <a:lnTo>
                      <a:pt x="3981" y="1959"/>
                    </a:lnTo>
                    <a:lnTo>
                      <a:pt x="3986" y="1964"/>
                    </a:lnTo>
                    <a:lnTo>
                      <a:pt x="3996" y="1974"/>
                    </a:lnTo>
                    <a:lnTo>
                      <a:pt x="3991" y="1984"/>
                    </a:lnTo>
                    <a:lnTo>
                      <a:pt x="3991" y="1993"/>
                    </a:lnTo>
                    <a:lnTo>
                      <a:pt x="4000" y="2008"/>
                    </a:lnTo>
                    <a:lnTo>
                      <a:pt x="4005" y="2013"/>
                    </a:lnTo>
                    <a:lnTo>
                      <a:pt x="4020" y="2013"/>
                    </a:lnTo>
                    <a:lnTo>
                      <a:pt x="4030" y="2008"/>
                    </a:lnTo>
                    <a:lnTo>
                      <a:pt x="4034" y="2013"/>
                    </a:lnTo>
                    <a:lnTo>
                      <a:pt x="4044" y="2013"/>
                    </a:lnTo>
                    <a:lnTo>
                      <a:pt x="4049" y="2023"/>
                    </a:lnTo>
                    <a:lnTo>
                      <a:pt x="4054" y="2027"/>
                    </a:lnTo>
                    <a:lnTo>
                      <a:pt x="4064" y="2032"/>
                    </a:lnTo>
                    <a:lnTo>
                      <a:pt x="4083" y="2052"/>
                    </a:lnTo>
                    <a:lnTo>
                      <a:pt x="4093" y="2057"/>
                    </a:lnTo>
                    <a:lnTo>
                      <a:pt x="4103" y="2066"/>
                    </a:lnTo>
                    <a:lnTo>
                      <a:pt x="4122" y="2076"/>
                    </a:lnTo>
                    <a:lnTo>
                      <a:pt x="4127" y="2076"/>
                    </a:lnTo>
                    <a:lnTo>
                      <a:pt x="4136" y="2081"/>
                    </a:lnTo>
                    <a:lnTo>
                      <a:pt x="4141" y="2081"/>
                    </a:lnTo>
                    <a:lnTo>
                      <a:pt x="4141" y="2086"/>
                    </a:lnTo>
                    <a:lnTo>
                      <a:pt x="4161" y="2086"/>
                    </a:lnTo>
                    <a:lnTo>
                      <a:pt x="4166" y="2091"/>
                    </a:lnTo>
                    <a:lnTo>
                      <a:pt x="4171" y="2095"/>
                    </a:lnTo>
                    <a:lnTo>
                      <a:pt x="4180" y="2095"/>
                    </a:lnTo>
                    <a:lnTo>
                      <a:pt x="4200" y="2100"/>
                    </a:lnTo>
                    <a:lnTo>
                      <a:pt x="4239" y="2100"/>
                    </a:lnTo>
                    <a:lnTo>
                      <a:pt x="4244" y="2105"/>
                    </a:lnTo>
                    <a:lnTo>
                      <a:pt x="4268" y="2100"/>
                    </a:lnTo>
                    <a:lnTo>
                      <a:pt x="4287" y="2100"/>
                    </a:lnTo>
                    <a:lnTo>
                      <a:pt x="4297" y="2095"/>
                    </a:lnTo>
                    <a:lnTo>
                      <a:pt x="4312" y="2091"/>
                    </a:lnTo>
                    <a:lnTo>
                      <a:pt x="4326" y="2091"/>
                    </a:lnTo>
                    <a:lnTo>
                      <a:pt x="4336" y="2081"/>
                    </a:lnTo>
                    <a:lnTo>
                      <a:pt x="4346" y="2076"/>
                    </a:lnTo>
                    <a:lnTo>
                      <a:pt x="4350" y="2071"/>
                    </a:lnTo>
                    <a:lnTo>
                      <a:pt x="4355" y="2066"/>
                    </a:lnTo>
                    <a:lnTo>
                      <a:pt x="4355" y="2061"/>
                    </a:lnTo>
                    <a:lnTo>
                      <a:pt x="4360" y="2061"/>
                    </a:lnTo>
                    <a:lnTo>
                      <a:pt x="4360" y="2057"/>
                    </a:lnTo>
                    <a:lnTo>
                      <a:pt x="4365" y="2052"/>
                    </a:lnTo>
                    <a:lnTo>
                      <a:pt x="4370" y="2047"/>
                    </a:lnTo>
                    <a:lnTo>
                      <a:pt x="4375" y="2047"/>
                    </a:lnTo>
                    <a:lnTo>
                      <a:pt x="4375" y="2042"/>
                    </a:lnTo>
                    <a:lnTo>
                      <a:pt x="4370" y="2027"/>
                    </a:lnTo>
                    <a:lnTo>
                      <a:pt x="4375" y="2013"/>
                    </a:lnTo>
                    <a:lnTo>
                      <a:pt x="4379" y="2013"/>
                    </a:lnTo>
                    <a:lnTo>
                      <a:pt x="4375" y="2008"/>
                    </a:lnTo>
                    <a:lnTo>
                      <a:pt x="4379" y="2003"/>
                    </a:lnTo>
                    <a:lnTo>
                      <a:pt x="4379" y="1998"/>
                    </a:lnTo>
                    <a:lnTo>
                      <a:pt x="4384" y="1993"/>
                    </a:lnTo>
                    <a:lnTo>
                      <a:pt x="4384" y="1979"/>
                    </a:lnTo>
                    <a:lnTo>
                      <a:pt x="4389" y="1974"/>
                    </a:lnTo>
                    <a:lnTo>
                      <a:pt x="4394" y="1964"/>
                    </a:lnTo>
                    <a:lnTo>
                      <a:pt x="4399" y="1955"/>
                    </a:lnTo>
                    <a:lnTo>
                      <a:pt x="4404" y="1950"/>
                    </a:lnTo>
                    <a:lnTo>
                      <a:pt x="4409" y="1945"/>
                    </a:lnTo>
                    <a:lnTo>
                      <a:pt x="4409" y="1950"/>
                    </a:lnTo>
                    <a:lnTo>
                      <a:pt x="4414" y="1950"/>
                    </a:lnTo>
                    <a:lnTo>
                      <a:pt x="4414" y="1940"/>
                    </a:lnTo>
                    <a:lnTo>
                      <a:pt x="4423" y="1935"/>
                    </a:lnTo>
                    <a:lnTo>
                      <a:pt x="4423" y="1920"/>
                    </a:lnTo>
                    <a:lnTo>
                      <a:pt x="4428" y="1916"/>
                    </a:lnTo>
                    <a:lnTo>
                      <a:pt x="4428" y="1911"/>
                    </a:lnTo>
                    <a:lnTo>
                      <a:pt x="4433" y="1901"/>
                    </a:lnTo>
                    <a:lnTo>
                      <a:pt x="4438" y="1891"/>
                    </a:lnTo>
                    <a:lnTo>
                      <a:pt x="4443" y="1896"/>
                    </a:lnTo>
                    <a:lnTo>
                      <a:pt x="4443" y="1891"/>
                    </a:lnTo>
                    <a:lnTo>
                      <a:pt x="4457" y="1882"/>
                    </a:lnTo>
                    <a:lnTo>
                      <a:pt x="4457" y="1872"/>
                    </a:lnTo>
                    <a:lnTo>
                      <a:pt x="4467" y="1867"/>
                    </a:lnTo>
                    <a:lnTo>
                      <a:pt x="4472" y="1862"/>
                    </a:lnTo>
                    <a:lnTo>
                      <a:pt x="4472" y="1867"/>
                    </a:lnTo>
                    <a:lnTo>
                      <a:pt x="4477" y="1867"/>
                    </a:lnTo>
                    <a:lnTo>
                      <a:pt x="4477" y="1862"/>
                    </a:lnTo>
                    <a:lnTo>
                      <a:pt x="4482" y="1862"/>
                    </a:lnTo>
                    <a:lnTo>
                      <a:pt x="4487" y="1857"/>
                    </a:lnTo>
                    <a:lnTo>
                      <a:pt x="4491" y="1852"/>
                    </a:lnTo>
                    <a:lnTo>
                      <a:pt x="4496" y="1848"/>
                    </a:lnTo>
                    <a:lnTo>
                      <a:pt x="4501" y="1848"/>
                    </a:lnTo>
                    <a:lnTo>
                      <a:pt x="4511" y="1843"/>
                    </a:lnTo>
                    <a:lnTo>
                      <a:pt x="4545" y="1843"/>
                    </a:lnTo>
                    <a:lnTo>
                      <a:pt x="4545" y="1838"/>
                    </a:lnTo>
                    <a:lnTo>
                      <a:pt x="4584" y="1838"/>
                    </a:lnTo>
                    <a:lnTo>
                      <a:pt x="4589" y="1833"/>
                    </a:lnTo>
                    <a:lnTo>
                      <a:pt x="4593" y="1838"/>
                    </a:lnTo>
                    <a:lnTo>
                      <a:pt x="4593" y="1833"/>
                    </a:lnTo>
                    <a:lnTo>
                      <a:pt x="4603" y="1833"/>
                    </a:lnTo>
                    <a:lnTo>
                      <a:pt x="4598" y="1838"/>
                    </a:lnTo>
                    <a:lnTo>
                      <a:pt x="4608" y="1843"/>
                    </a:lnTo>
                    <a:lnTo>
                      <a:pt x="4632" y="1843"/>
                    </a:lnTo>
                    <a:lnTo>
                      <a:pt x="4632" y="1838"/>
                    </a:lnTo>
                    <a:lnTo>
                      <a:pt x="4637" y="1833"/>
                    </a:lnTo>
                    <a:lnTo>
                      <a:pt x="4642" y="1833"/>
                    </a:lnTo>
                    <a:lnTo>
                      <a:pt x="4647" y="1828"/>
                    </a:lnTo>
                    <a:lnTo>
                      <a:pt x="4671" y="1828"/>
                    </a:lnTo>
                    <a:lnTo>
                      <a:pt x="4671" y="1833"/>
                    </a:lnTo>
                    <a:lnTo>
                      <a:pt x="4681" y="1838"/>
                    </a:lnTo>
                    <a:lnTo>
                      <a:pt x="4686" y="1843"/>
                    </a:lnTo>
                    <a:lnTo>
                      <a:pt x="4695" y="1843"/>
                    </a:lnTo>
                    <a:lnTo>
                      <a:pt x="4705" y="1848"/>
                    </a:lnTo>
                    <a:lnTo>
                      <a:pt x="4710" y="1848"/>
                    </a:lnTo>
                    <a:lnTo>
                      <a:pt x="4710" y="1852"/>
                    </a:lnTo>
                    <a:lnTo>
                      <a:pt x="4720" y="1852"/>
                    </a:lnTo>
                    <a:lnTo>
                      <a:pt x="4720" y="1857"/>
                    </a:lnTo>
                    <a:lnTo>
                      <a:pt x="4725" y="1857"/>
                    </a:lnTo>
                    <a:lnTo>
                      <a:pt x="4735" y="1852"/>
                    </a:lnTo>
                    <a:lnTo>
                      <a:pt x="4739" y="1852"/>
                    </a:lnTo>
                    <a:lnTo>
                      <a:pt x="4749" y="1848"/>
                    </a:lnTo>
                    <a:lnTo>
                      <a:pt x="4783" y="1848"/>
                    </a:lnTo>
                    <a:lnTo>
                      <a:pt x="4788" y="1852"/>
                    </a:lnTo>
                    <a:lnTo>
                      <a:pt x="4788" y="1862"/>
                    </a:lnTo>
                    <a:lnTo>
                      <a:pt x="4793" y="1862"/>
                    </a:lnTo>
                    <a:lnTo>
                      <a:pt x="4793" y="1848"/>
                    </a:lnTo>
                    <a:lnTo>
                      <a:pt x="4798" y="1848"/>
                    </a:lnTo>
                    <a:lnTo>
                      <a:pt x="4798" y="1862"/>
                    </a:lnTo>
                    <a:lnTo>
                      <a:pt x="4803" y="1862"/>
                    </a:lnTo>
                    <a:lnTo>
                      <a:pt x="4803" y="1854"/>
                    </a:lnTo>
                    <a:lnTo>
                      <a:pt x="4807" y="1854"/>
                    </a:lnTo>
                    <a:lnTo>
                      <a:pt x="4807" y="1862"/>
                    </a:lnTo>
                    <a:lnTo>
                      <a:pt x="4803" y="1867"/>
                    </a:lnTo>
                    <a:lnTo>
                      <a:pt x="4807" y="1872"/>
                    </a:lnTo>
                    <a:lnTo>
                      <a:pt x="4807" y="1877"/>
                    </a:lnTo>
                    <a:lnTo>
                      <a:pt x="4812" y="1882"/>
                    </a:lnTo>
                    <a:lnTo>
                      <a:pt x="4812" y="1872"/>
                    </a:lnTo>
                    <a:lnTo>
                      <a:pt x="4817" y="1877"/>
                    </a:lnTo>
                    <a:lnTo>
                      <a:pt x="4817" y="1886"/>
                    </a:lnTo>
                    <a:lnTo>
                      <a:pt x="4822" y="1891"/>
                    </a:lnTo>
                    <a:lnTo>
                      <a:pt x="4822" y="1886"/>
                    </a:lnTo>
                    <a:lnTo>
                      <a:pt x="4827" y="1886"/>
                    </a:lnTo>
                    <a:lnTo>
                      <a:pt x="4827" y="1891"/>
                    </a:lnTo>
                    <a:lnTo>
                      <a:pt x="4832" y="1891"/>
                    </a:lnTo>
                    <a:lnTo>
                      <a:pt x="4837" y="1896"/>
                    </a:lnTo>
                    <a:lnTo>
                      <a:pt x="4837" y="1891"/>
                    </a:lnTo>
                    <a:lnTo>
                      <a:pt x="4841" y="1896"/>
                    </a:lnTo>
                    <a:lnTo>
                      <a:pt x="4841" y="1891"/>
                    </a:lnTo>
                    <a:lnTo>
                      <a:pt x="4846" y="1891"/>
                    </a:lnTo>
                    <a:lnTo>
                      <a:pt x="4846" y="1886"/>
                    </a:lnTo>
                    <a:lnTo>
                      <a:pt x="4841" y="1882"/>
                    </a:lnTo>
                    <a:lnTo>
                      <a:pt x="4846" y="1877"/>
                    </a:lnTo>
                    <a:lnTo>
                      <a:pt x="4846" y="1872"/>
                    </a:lnTo>
                    <a:lnTo>
                      <a:pt x="4851" y="1872"/>
                    </a:lnTo>
                    <a:lnTo>
                      <a:pt x="4851" y="1882"/>
                    </a:lnTo>
                    <a:lnTo>
                      <a:pt x="4856" y="1882"/>
                    </a:lnTo>
                    <a:lnTo>
                      <a:pt x="4856" y="1877"/>
                    </a:lnTo>
                    <a:lnTo>
                      <a:pt x="4861" y="1877"/>
                    </a:lnTo>
                    <a:lnTo>
                      <a:pt x="4870" y="1872"/>
                    </a:lnTo>
                    <a:lnTo>
                      <a:pt x="4875" y="1872"/>
                    </a:lnTo>
                    <a:lnTo>
                      <a:pt x="4875" y="1877"/>
                    </a:lnTo>
                    <a:lnTo>
                      <a:pt x="4895" y="1877"/>
                    </a:lnTo>
                    <a:lnTo>
                      <a:pt x="4905" y="1882"/>
                    </a:lnTo>
                    <a:lnTo>
                      <a:pt x="4910" y="1877"/>
                    </a:lnTo>
                    <a:lnTo>
                      <a:pt x="4914" y="1877"/>
                    </a:lnTo>
                    <a:lnTo>
                      <a:pt x="4919" y="1857"/>
                    </a:lnTo>
                    <a:lnTo>
                      <a:pt x="4924" y="1857"/>
                    </a:lnTo>
                    <a:lnTo>
                      <a:pt x="4910" y="1838"/>
                    </a:lnTo>
                    <a:lnTo>
                      <a:pt x="4910" y="1843"/>
                    </a:lnTo>
                    <a:lnTo>
                      <a:pt x="4905" y="1843"/>
                    </a:lnTo>
                    <a:lnTo>
                      <a:pt x="4905" y="1848"/>
                    </a:lnTo>
                    <a:lnTo>
                      <a:pt x="4900" y="1843"/>
                    </a:lnTo>
                    <a:lnTo>
                      <a:pt x="4885" y="1843"/>
                    </a:lnTo>
                    <a:lnTo>
                      <a:pt x="4885" y="1838"/>
                    </a:lnTo>
                    <a:lnTo>
                      <a:pt x="4890" y="1838"/>
                    </a:lnTo>
                    <a:lnTo>
                      <a:pt x="4880" y="1828"/>
                    </a:lnTo>
                    <a:lnTo>
                      <a:pt x="4875" y="1823"/>
                    </a:lnTo>
                    <a:lnTo>
                      <a:pt x="4875" y="1818"/>
                    </a:lnTo>
                    <a:lnTo>
                      <a:pt x="4870" y="1814"/>
                    </a:lnTo>
                    <a:lnTo>
                      <a:pt x="4870" y="1818"/>
                    </a:lnTo>
                    <a:lnTo>
                      <a:pt x="4866" y="1818"/>
                    </a:lnTo>
                    <a:lnTo>
                      <a:pt x="4866" y="1823"/>
                    </a:lnTo>
                    <a:lnTo>
                      <a:pt x="4861" y="1818"/>
                    </a:lnTo>
                    <a:lnTo>
                      <a:pt x="4861" y="1818"/>
                    </a:lnTo>
                    <a:lnTo>
                      <a:pt x="4856" y="1818"/>
                    </a:lnTo>
                    <a:lnTo>
                      <a:pt x="4856" y="1818"/>
                    </a:lnTo>
                    <a:lnTo>
                      <a:pt x="4851" y="1814"/>
                    </a:lnTo>
                    <a:lnTo>
                      <a:pt x="4846" y="1814"/>
                    </a:lnTo>
                    <a:lnTo>
                      <a:pt x="4846" y="1823"/>
                    </a:lnTo>
                    <a:lnTo>
                      <a:pt x="4837" y="1818"/>
                    </a:lnTo>
                    <a:lnTo>
                      <a:pt x="4841" y="1818"/>
                    </a:lnTo>
                    <a:lnTo>
                      <a:pt x="4841" y="1818"/>
                    </a:lnTo>
                    <a:lnTo>
                      <a:pt x="4843" y="1810"/>
                    </a:lnTo>
                    <a:lnTo>
                      <a:pt x="4851" y="1809"/>
                    </a:lnTo>
                    <a:lnTo>
                      <a:pt x="4851" y="1804"/>
                    </a:lnTo>
                    <a:lnTo>
                      <a:pt x="4851" y="1794"/>
                    </a:lnTo>
                    <a:lnTo>
                      <a:pt x="4846" y="1765"/>
                    </a:lnTo>
                    <a:lnTo>
                      <a:pt x="4851" y="1765"/>
                    </a:lnTo>
                    <a:lnTo>
                      <a:pt x="4851" y="1760"/>
                    </a:lnTo>
                    <a:lnTo>
                      <a:pt x="4846" y="1741"/>
                    </a:lnTo>
                    <a:lnTo>
                      <a:pt x="4841" y="1736"/>
                    </a:lnTo>
                    <a:lnTo>
                      <a:pt x="4841" y="1726"/>
                    </a:lnTo>
                    <a:lnTo>
                      <a:pt x="4837" y="1721"/>
                    </a:lnTo>
                    <a:lnTo>
                      <a:pt x="4837" y="1716"/>
                    </a:lnTo>
                    <a:lnTo>
                      <a:pt x="4832" y="1707"/>
                    </a:lnTo>
                    <a:lnTo>
                      <a:pt x="4837" y="1702"/>
                    </a:lnTo>
                    <a:lnTo>
                      <a:pt x="4841" y="1702"/>
                    </a:lnTo>
                    <a:lnTo>
                      <a:pt x="4846" y="1697"/>
                    </a:lnTo>
                    <a:lnTo>
                      <a:pt x="4851" y="1692"/>
                    </a:lnTo>
                    <a:lnTo>
                      <a:pt x="4856" y="1682"/>
                    </a:lnTo>
                    <a:lnTo>
                      <a:pt x="4861" y="1682"/>
                    </a:lnTo>
                    <a:lnTo>
                      <a:pt x="4875" y="1677"/>
                    </a:lnTo>
                    <a:lnTo>
                      <a:pt x="4880" y="1677"/>
                    </a:lnTo>
                    <a:lnTo>
                      <a:pt x="4880" y="1687"/>
                    </a:lnTo>
                    <a:lnTo>
                      <a:pt x="4885" y="1687"/>
                    </a:lnTo>
                    <a:lnTo>
                      <a:pt x="4890" y="1692"/>
                    </a:lnTo>
                    <a:lnTo>
                      <a:pt x="4895" y="1702"/>
                    </a:lnTo>
                    <a:lnTo>
                      <a:pt x="4900" y="1697"/>
                    </a:lnTo>
                    <a:lnTo>
                      <a:pt x="4900" y="1682"/>
                    </a:lnTo>
                    <a:lnTo>
                      <a:pt x="4914" y="1682"/>
                    </a:lnTo>
                    <a:lnTo>
                      <a:pt x="4914" y="1677"/>
                    </a:lnTo>
                    <a:lnTo>
                      <a:pt x="4910" y="1677"/>
                    </a:lnTo>
                    <a:lnTo>
                      <a:pt x="4910" y="1673"/>
                    </a:lnTo>
                    <a:lnTo>
                      <a:pt x="4914" y="1675"/>
                    </a:lnTo>
                    <a:lnTo>
                      <a:pt x="4914" y="1673"/>
                    </a:lnTo>
                    <a:lnTo>
                      <a:pt x="4910" y="1668"/>
                    </a:lnTo>
                    <a:lnTo>
                      <a:pt x="4910" y="1663"/>
                    </a:lnTo>
                    <a:lnTo>
                      <a:pt x="4905" y="1663"/>
                    </a:lnTo>
                    <a:lnTo>
                      <a:pt x="4905" y="1658"/>
                    </a:lnTo>
                    <a:lnTo>
                      <a:pt x="4900" y="1663"/>
                    </a:lnTo>
                    <a:lnTo>
                      <a:pt x="4895" y="1658"/>
                    </a:lnTo>
                    <a:lnTo>
                      <a:pt x="4895" y="1648"/>
                    </a:lnTo>
                    <a:lnTo>
                      <a:pt x="4905" y="1639"/>
                    </a:lnTo>
                    <a:lnTo>
                      <a:pt x="4910" y="1629"/>
                    </a:lnTo>
                    <a:lnTo>
                      <a:pt x="4914" y="1624"/>
                    </a:lnTo>
                    <a:lnTo>
                      <a:pt x="4929" y="1624"/>
                    </a:lnTo>
                    <a:lnTo>
                      <a:pt x="4934" y="1629"/>
                    </a:lnTo>
                    <a:lnTo>
                      <a:pt x="4948" y="1629"/>
                    </a:lnTo>
                    <a:lnTo>
                      <a:pt x="4953" y="1634"/>
                    </a:lnTo>
                    <a:lnTo>
                      <a:pt x="4958" y="1629"/>
                    </a:lnTo>
                    <a:lnTo>
                      <a:pt x="4963" y="1629"/>
                    </a:lnTo>
                    <a:lnTo>
                      <a:pt x="4963" y="1624"/>
                    </a:lnTo>
                    <a:lnTo>
                      <a:pt x="4968" y="1624"/>
                    </a:lnTo>
                    <a:lnTo>
                      <a:pt x="4968" y="1629"/>
                    </a:lnTo>
                    <a:lnTo>
                      <a:pt x="4973" y="1629"/>
                    </a:lnTo>
                    <a:lnTo>
                      <a:pt x="4973" y="1624"/>
                    </a:lnTo>
                    <a:lnTo>
                      <a:pt x="4978" y="1624"/>
                    </a:lnTo>
                    <a:lnTo>
                      <a:pt x="4978" y="1634"/>
                    </a:lnTo>
                    <a:lnTo>
                      <a:pt x="4982" y="1639"/>
                    </a:lnTo>
                    <a:lnTo>
                      <a:pt x="4982" y="1643"/>
                    </a:lnTo>
                    <a:lnTo>
                      <a:pt x="4987" y="1648"/>
                    </a:lnTo>
                    <a:lnTo>
                      <a:pt x="4992" y="1648"/>
                    </a:lnTo>
                    <a:lnTo>
                      <a:pt x="4997" y="1658"/>
                    </a:lnTo>
                    <a:lnTo>
                      <a:pt x="4997" y="1663"/>
                    </a:lnTo>
                    <a:lnTo>
                      <a:pt x="5002" y="1668"/>
                    </a:lnTo>
                    <a:lnTo>
                      <a:pt x="5007" y="1668"/>
                    </a:lnTo>
                    <a:lnTo>
                      <a:pt x="5007" y="1673"/>
                    </a:lnTo>
                    <a:lnTo>
                      <a:pt x="5011" y="1673"/>
                    </a:lnTo>
                    <a:lnTo>
                      <a:pt x="5011" y="1677"/>
                    </a:lnTo>
                    <a:lnTo>
                      <a:pt x="5007" y="1682"/>
                    </a:lnTo>
                    <a:lnTo>
                      <a:pt x="5011" y="1682"/>
                    </a:lnTo>
                    <a:lnTo>
                      <a:pt x="5016" y="1687"/>
                    </a:lnTo>
                    <a:lnTo>
                      <a:pt x="5016" y="1692"/>
                    </a:lnTo>
                    <a:lnTo>
                      <a:pt x="5026" y="1697"/>
                    </a:lnTo>
                    <a:lnTo>
                      <a:pt x="5036" y="1697"/>
                    </a:lnTo>
                    <a:lnTo>
                      <a:pt x="5046" y="1687"/>
                    </a:lnTo>
                    <a:lnTo>
                      <a:pt x="5050" y="1687"/>
                    </a:lnTo>
                    <a:lnTo>
                      <a:pt x="5050" y="1682"/>
                    </a:lnTo>
                    <a:lnTo>
                      <a:pt x="5055" y="1682"/>
                    </a:lnTo>
                    <a:lnTo>
                      <a:pt x="5055" y="1663"/>
                    </a:lnTo>
                    <a:lnTo>
                      <a:pt x="5050" y="1663"/>
                    </a:lnTo>
                    <a:lnTo>
                      <a:pt x="5050" y="1658"/>
                    </a:lnTo>
                    <a:lnTo>
                      <a:pt x="5055" y="1658"/>
                    </a:lnTo>
                    <a:lnTo>
                      <a:pt x="5046" y="1648"/>
                    </a:lnTo>
                    <a:lnTo>
                      <a:pt x="5046" y="1639"/>
                    </a:lnTo>
                    <a:lnTo>
                      <a:pt x="5060" y="1634"/>
                    </a:lnTo>
                    <a:lnTo>
                      <a:pt x="5065" y="1634"/>
                    </a:lnTo>
                    <a:lnTo>
                      <a:pt x="5070" y="1629"/>
                    </a:lnTo>
                    <a:lnTo>
                      <a:pt x="5075" y="1624"/>
                    </a:lnTo>
                    <a:lnTo>
                      <a:pt x="5080" y="1629"/>
                    </a:lnTo>
                    <a:lnTo>
                      <a:pt x="5080" y="1624"/>
                    </a:lnTo>
                    <a:lnTo>
                      <a:pt x="5084" y="1624"/>
                    </a:lnTo>
                    <a:lnTo>
                      <a:pt x="5089" y="1629"/>
                    </a:lnTo>
                    <a:lnTo>
                      <a:pt x="5094" y="1629"/>
                    </a:lnTo>
                    <a:lnTo>
                      <a:pt x="5099" y="1634"/>
                    </a:lnTo>
                    <a:lnTo>
                      <a:pt x="5104" y="1639"/>
                    </a:lnTo>
                    <a:lnTo>
                      <a:pt x="5104" y="1634"/>
                    </a:lnTo>
                    <a:lnTo>
                      <a:pt x="5099" y="1629"/>
                    </a:lnTo>
                    <a:lnTo>
                      <a:pt x="5104" y="1629"/>
                    </a:lnTo>
                    <a:lnTo>
                      <a:pt x="5109" y="1624"/>
                    </a:lnTo>
                    <a:lnTo>
                      <a:pt x="5114" y="1629"/>
                    </a:lnTo>
                    <a:lnTo>
                      <a:pt x="5114" y="1619"/>
                    </a:lnTo>
                    <a:lnTo>
                      <a:pt x="5109" y="1619"/>
                    </a:lnTo>
                    <a:lnTo>
                      <a:pt x="5109" y="1605"/>
                    </a:lnTo>
                    <a:lnTo>
                      <a:pt x="5114" y="1605"/>
                    </a:lnTo>
                    <a:lnTo>
                      <a:pt x="5109" y="1600"/>
                    </a:lnTo>
                    <a:lnTo>
                      <a:pt x="5109" y="1595"/>
                    </a:lnTo>
                    <a:lnTo>
                      <a:pt x="5115" y="1595"/>
                    </a:lnTo>
                    <a:lnTo>
                      <a:pt x="5118" y="1600"/>
                    </a:lnTo>
                    <a:lnTo>
                      <a:pt x="5123" y="1600"/>
                    </a:lnTo>
                    <a:lnTo>
                      <a:pt x="5118" y="1595"/>
                    </a:lnTo>
                    <a:lnTo>
                      <a:pt x="5128" y="1595"/>
                    </a:lnTo>
                    <a:lnTo>
                      <a:pt x="5123" y="1590"/>
                    </a:lnTo>
                    <a:lnTo>
                      <a:pt x="5128" y="1585"/>
                    </a:lnTo>
                    <a:lnTo>
                      <a:pt x="5123" y="1585"/>
                    </a:lnTo>
                    <a:lnTo>
                      <a:pt x="5114" y="1580"/>
                    </a:lnTo>
                    <a:lnTo>
                      <a:pt x="5104" y="1575"/>
                    </a:lnTo>
                    <a:lnTo>
                      <a:pt x="5104" y="1571"/>
                    </a:lnTo>
                    <a:lnTo>
                      <a:pt x="5094" y="1566"/>
                    </a:lnTo>
                    <a:lnTo>
                      <a:pt x="5089" y="1561"/>
                    </a:lnTo>
                    <a:lnTo>
                      <a:pt x="5084" y="1566"/>
                    </a:lnTo>
                    <a:lnTo>
                      <a:pt x="5084" y="1561"/>
                    </a:lnTo>
                    <a:lnTo>
                      <a:pt x="5075" y="1556"/>
                    </a:lnTo>
                    <a:lnTo>
                      <a:pt x="5070" y="1556"/>
                    </a:lnTo>
                    <a:lnTo>
                      <a:pt x="5065" y="1551"/>
                    </a:lnTo>
                    <a:lnTo>
                      <a:pt x="5060" y="1546"/>
                    </a:lnTo>
                    <a:lnTo>
                      <a:pt x="5065" y="1541"/>
                    </a:lnTo>
                    <a:lnTo>
                      <a:pt x="5055" y="1541"/>
                    </a:lnTo>
                    <a:lnTo>
                      <a:pt x="5050" y="1536"/>
                    </a:lnTo>
                    <a:lnTo>
                      <a:pt x="5046" y="1532"/>
                    </a:lnTo>
                    <a:lnTo>
                      <a:pt x="5041" y="1527"/>
                    </a:lnTo>
                    <a:lnTo>
                      <a:pt x="5036" y="1522"/>
                    </a:lnTo>
                    <a:lnTo>
                      <a:pt x="5026" y="1507"/>
                    </a:lnTo>
                    <a:lnTo>
                      <a:pt x="5026" y="1498"/>
                    </a:lnTo>
                    <a:lnTo>
                      <a:pt x="5021" y="1498"/>
                    </a:lnTo>
                    <a:lnTo>
                      <a:pt x="5021" y="1483"/>
                    </a:lnTo>
                    <a:lnTo>
                      <a:pt x="5016" y="1483"/>
                    </a:lnTo>
                    <a:lnTo>
                      <a:pt x="5011" y="1478"/>
                    </a:lnTo>
                    <a:lnTo>
                      <a:pt x="5016" y="1473"/>
                    </a:lnTo>
                    <a:lnTo>
                      <a:pt x="5007" y="1473"/>
                    </a:lnTo>
                    <a:lnTo>
                      <a:pt x="5007" y="1468"/>
                    </a:lnTo>
                    <a:lnTo>
                      <a:pt x="5002" y="1468"/>
                    </a:lnTo>
                    <a:lnTo>
                      <a:pt x="5002" y="1454"/>
                    </a:lnTo>
                    <a:lnTo>
                      <a:pt x="5007" y="1454"/>
                    </a:lnTo>
                    <a:lnTo>
                      <a:pt x="5007" y="1449"/>
                    </a:lnTo>
                    <a:lnTo>
                      <a:pt x="5002" y="1444"/>
                    </a:lnTo>
                    <a:lnTo>
                      <a:pt x="4987" y="1444"/>
                    </a:lnTo>
                    <a:lnTo>
                      <a:pt x="4987" y="1439"/>
                    </a:lnTo>
                    <a:lnTo>
                      <a:pt x="4982" y="1439"/>
                    </a:lnTo>
                    <a:lnTo>
                      <a:pt x="4982" y="1430"/>
                    </a:lnTo>
                    <a:lnTo>
                      <a:pt x="4978" y="1430"/>
                    </a:lnTo>
                    <a:lnTo>
                      <a:pt x="4973" y="1425"/>
                    </a:lnTo>
                    <a:lnTo>
                      <a:pt x="4953" y="1425"/>
                    </a:lnTo>
                    <a:lnTo>
                      <a:pt x="4953" y="1430"/>
                    </a:lnTo>
                    <a:lnTo>
                      <a:pt x="4948" y="1430"/>
                    </a:lnTo>
                    <a:lnTo>
                      <a:pt x="4938" y="1434"/>
                    </a:lnTo>
                    <a:lnTo>
                      <a:pt x="4919" y="1434"/>
                    </a:lnTo>
                    <a:lnTo>
                      <a:pt x="4919" y="1430"/>
                    </a:lnTo>
                    <a:lnTo>
                      <a:pt x="4938" y="1430"/>
                    </a:lnTo>
                    <a:lnTo>
                      <a:pt x="4943" y="1425"/>
                    </a:lnTo>
                    <a:lnTo>
                      <a:pt x="4948" y="1425"/>
                    </a:lnTo>
                    <a:lnTo>
                      <a:pt x="4953" y="1420"/>
                    </a:lnTo>
                    <a:lnTo>
                      <a:pt x="4958" y="1415"/>
                    </a:lnTo>
                    <a:lnTo>
                      <a:pt x="4958" y="1410"/>
                    </a:lnTo>
                    <a:lnTo>
                      <a:pt x="4963" y="1405"/>
                    </a:lnTo>
                    <a:lnTo>
                      <a:pt x="4963" y="1400"/>
                    </a:lnTo>
                    <a:lnTo>
                      <a:pt x="4958" y="1400"/>
                    </a:lnTo>
                    <a:lnTo>
                      <a:pt x="4958" y="1395"/>
                    </a:lnTo>
                    <a:lnTo>
                      <a:pt x="4963" y="1395"/>
                    </a:lnTo>
                    <a:lnTo>
                      <a:pt x="4958" y="1391"/>
                    </a:lnTo>
                    <a:lnTo>
                      <a:pt x="4958" y="1386"/>
                    </a:lnTo>
                    <a:lnTo>
                      <a:pt x="4953" y="1386"/>
                    </a:lnTo>
                    <a:lnTo>
                      <a:pt x="4958" y="1381"/>
                    </a:lnTo>
                    <a:lnTo>
                      <a:pt x="4953" y="1381"/>
                    </a:lnTo>
                    <a:lnTo>
                      <a:pt x="4948" y="1371"/>
                    </a:lnTo>
                    <a:lnTo>
                      <a:pt x="4948" y="1332"/>
                    </a:lnTo>
                    <a:lnTo>
                      <a:pt x="4953" y="1327"/>
                    </a:lnTo>
                    <a:lnTo>
                      <a:pt x="4948" y="1318"/>
                    </a:lnTo>
                    <a:lnTo>
                      <a:pt x="4948" y="1308"/>
                    </a:lnTo>
                    <a:lnTo>
                      <a:pt x="4943" y="1303"/>
                    </a:lnTo>
                    <a:lnTo>
                      <a:pt x="4943" y="1298"/>
                    </a:lnTo>
                    <a:lnTo>
                      <a:pt x="4948" y="1303"/>
                    </a:lnTo>
                    <a:lnTo>
                      <a:pt x="4943" y="1289"/>
                    </a:lnTo>
                    <a:lnTo>
                      <a:pt x="4948" y="1289"/>
                    </a:lnTo>
                    <a:lnTo>
                      <a:pt x="4968" y="1293"/>
                    </a:lnTo>
                    <a:lnTo>
                      <a:pt x="4973" y="1293"/>
                    </a:lnTo>
                    <a:lnTo>
                      <a:pt x="4978" y="1284"/>
                    </a:lnTo>
                    <a:lnTo>
                      <a:pt x="4982" y="1284"/>
                    </a:lnTo>
                    <a:lnTo>
                      <a:pt x="4982" y="1269"/>
                    </a:lnTo>
                    <a:lnTo>
                      <a:pt x="4987" y="1264"/>
                    </a:lnTo>
                    <a:lnTo>
                      <a:pt x="4982" y="1259"/>
                    </a:lnTo>
                    <a:lnTo>
                      <a:pt x="4978" y="1255"/>
                    </a:lnTo>
                    <a:lnTo>
                      <a:pt x="4973" y="1250"/>
                    </a:lnTo>
                    <a:lnTo>
                      <a:pt x="4963" y="1250"/>
                    </a:lnTo>
                    <a:lnTo>
                      <a:pt x="4953" y="1255"/>
                    </a:lnTo>
                    <a:lnTo>
                      <a:pt x="4943" y="1255"/>
                    </a:lnTo>
                    <a:lnTo>
                      <a:pt x="4943" y="1250"/>
                    </a:lnTo>
                    <a:lnTo>
                      <a:pt x="4934" y="1240"/>
                    </a:lnTo>
                    <a:lnTo>
                      <a:pt x="4934" y="1245"/>
                    </a:lnTo>
                    <a:lnTo>
                      <a:pt x="4943" y="1250"/>
                    </a:lnTo>
                    <a:lnTo>
                      <a:pt x="4943" y="1259"/>
                    </a:lnTo>
                    <a:lnTo>
                      <a:pt x="4938" y="1259"/>
                    </a:lnTo>
                    <a:lnTo>
                      <a:pt x="4934" y="1264"/>
                    </a:lnTo>
                    <a:lnTo>
                      <a:pt x="4929" y="1269"/>
                    </a:lnTo>
                    <a:lnTo>
                      <a:pt x="4910" y="1279"/>
                    </a:lnTo>
                    <a:lnTo>
                      <a:pt x="4905" y="1279"/>
                    </a:lnTo>
                    <a:lnTo>
                      <a:pt x="4890" y="1284"/>
                    </a:lnTo>
                    <a:lnTo>
                      <a:pt x="4885" y="1289"/>
                    </a:lnTo>
                    <a:lnTo>
                      <a:pt x="4880" y="1293"/>
                    </a:lnTo>
                    <a:lnTo>
                      <a:pt x="4875" y="1298"/>
                    </a:lnTo>
                    <a:lnTo>
                      <a:pt x="4880" y="1303"/>
                    </a:lnTo>
                    <a:lnTo>
                      <a:pt x="4875" y="1318"/>
                    </a:lnTo>
                    <a:lnTo>
                      <a:pt x="4875" y="1342"/>
                    </a:lnTo>
                    <a:lnTo>
                      <a:pt x="4861" y="1342"/>
                    </a:lnTo>
                    <a:lnTo>
                      <a:pt x="4856" y="1347"/>
                    </a:lnTo>
                    <a:lnTo>
                      <a:pt x="4851" y="1347"/>
                    </a:lnTo>
                    <a:lnTo>
                      <a:pt x="4841" y="1342"/>
                    </a:lnTo>
                    <a:lnTo>
                      <a:pt x="4837" y="1347"/>
                    </a:lnTo>
                    <a:lnTo>
                      <a:pt x="4832" y="1347"/>
                    </a:lnTo>
                    <a:lnTo>
                      <a:pt x="4827" y="1342"/>
                    </a:lnTo>
                    <a:lnTo>
                      <a:pt x="4822" y="1337"/>
                    </a:lnTo>
                    <a:lnTo>
                      <a:pt x="4817" y="1327"/>
                    </a:lnTo>
                    <a:lnTo>
                      <a:pt x="4803" y="1308"/>
                    </a:lnTo>
                    <a:lnTo>
                      <a:pt x="4803" y="1289"/>
                    </a:lnTo>
                    <a:lnTo>
                      <a:pt x="4798" y="1279"/>
                    </a:lnTo>
                    <a:lnTo>
                      <a:pt x="4798" y="1230"/>
                    </a:lnTo>
                    <a:lnTo>
                      <a:pt x="4803" y="1225"/>
                    </a:lnTo>
                    <a:lnTo>
                      <a:pt x="4803" y="1206"/>
                    </a:lnTo>
                    <a:lnTo>
                      <a:pt x="4803" y="1201"/>
                    </a:lnTo>
                    <a:lnTo>
                      <a:pt x="4807" y="1196"/>
                    </a:lnTo>
                    <a:lnTo>
                      <a:pt x="4807" y="1177"/>
                    </a:lnTo>
                    <a:lnTo>
                      <a:pt x="4812" y="1172"/>
                    </a:lnTo>
                    <a:lnTo>
                      <a:pt x="4827" y="1157"/>
                    </a:lnTo>
                    <a:lnTo>
                      <a:pt x="4832" y="1152"/>
                    </a:lnTo>
                    <a:lnTo>
                      <a:pt x="4841" y="1148"/>
                    </a:lnTo>
                    <a:lnTo>
                      <a:pt x="4870" y="1148"/>
                    </a:lnTo>
                    <a:lnTo>
                      <a:pt x="4875" y="1143"/>
                    </a:lnTo>
                    <a:lnTo>
                      <a:pt x="4885" y="1138"/>
                    </a:lnTo>
                    <a:lnTo>
                      <a:pt x="4890" y="1138"/>
                    </a:lnTo>
                    <a:lnTo>
                      <a:pt x="4895" y="1143"/>
                    </a:lnTo>
                    <a:lnTo>
                      <a:pt x="4900" y="1148"/>
                    </a:lnTo>
                    <a:lnTo>
                      <a:pt x="4900" y="1133"/>
                    </a:lnTo>
                    <a:lnTo>
                      <a:pt x="4905" y="1133"/>
                    </a:lnTo>
                    <a:lnTo>
                      <a:pt x="4910" y="1123"/>
                    </a:lnTo>
                    <a:lnTo>
                      <a:pt x="4919" y="1118"/>
                    </a:lnTo>
                    <a:lnTo>
                      <a:pt x="4929" y="1114"/>
                    </a:lnTo>
                    <a:lnTo>
                      <a:pt x="4934" y="1114"/>
                    </a:lnTo>
                    <a:lnTo>
                      <a:pt x="4938" y="1109"/>
                    </a:lnTo>
                    <a:lnTo>
                      <a:pt x="4948" y="1099"/>
                    </a:lnTo>
                    <a:lnTo>
                      <a:pt x="4963" y="1084"/>
                    </a:lnTo>
                    <a:lnTo>
                      <a:pt x="4963" y="1075"/>
                    </a:lnTo>
                    <a:lnTo>
                      <a:pt x="4968" y="1065"/>
                    </a:lnTo>
                    <a:lnTo>
                      <a:pt x="4973" y="1060"/>
                    </a:lnTo>
                    <a:lnTo>
                      <a:pt x="4982" y="1055"/>
                    </a:lnTo>
                    <a:lnTo>
                      <a:pt x="4992" y="1055"/>
                    </a:lnTo>
                    <a:lnTo>
                      <a:pt x="4992" y="1050"/>
                    </a:lnTo>
                    <a:lnTo>
                      <a:pt x="4982" y="1050"/>
                    </a:lnTo>
                    <a:lnTo>
                      <a:pt x="4982" y="1036"/>
                    </a:lnTo>
                    <a:lnTo>
                      <a:pt x="4987" y="1036"/>
                    </a:lnTo>
                    <a:lnTo>
                      <a:pt x="4987" y="1031"/>
                    </a:lnTo>
                    <a:lnTo>
                      <a:pt x="4982" y="1031"/>
                    </a:lnTo>
                    <a:lnTo>
                      <a:pt x="4982" y="1026"/>
                    </a:lnTo>
                    <a:lnTo>
                      <a:pt x="4992" y="1026"/>
                    </a:lnTo>
                    <a:lnTo>
                      <a:pt x="4992" y="1021"/>
                    </a:lnTo>
                    <a:lnTo>
                      <a:pt x="4987" y="1021"/>
                    </a:lnTo>
                    <a:lnTo>
                      <a:pt x="4992" y="1016"/>
                    </a:lnTo>
                    <a:lnTo>
                      <a:pt x="4997" y="1011"/>
                    </a:lnTo>
                    <a:lnTo>
                      <a:pt x="4997" y="1007"/>
                    </a:lnTo>
                    <a:lnTo>
                      <a:pt x="5007" y="997"/>
                    </a:lnTo>
                    <a:lnTo>
                      <a:pt x="5011" y="997"/>
                    </a:lnTo>
                    <a:lnTo>
                      <a:pt x="5011" y="1002"/>
                    </a:lnTo>
                    <a:lnTo>
                      <a:pt x="5016" y="1002"/>
                    </a:lnTo>
                    <a:lnTo>
                      <a:pt x="5016" y="987"/>
                    </a:lnTo>
                    <a:lnTo>
                      <a:pt x="5011" y="992"/>
                    </a:lnTo>
                    <a:lnTo>
                      <a:pt x="5007" y="992"/>
                    </a:lnTo>
                    <a:lnTo>
                      <a:pt x="4997" y="997"/>
                    </a:lnTo>
                    <a:lnTo>
                      <a:pt x="4992" y="997"/>
                    </a:lnTo>
                    <a:lnTo>
                      <a:pt x="4992" y="987"/>
                    </a:lnTo>
                    <a:lnTo>
                      <a:pt x="4982" y="992"/>
                    </a:lnTo>
                    <a:lnTo>
                      <a:pt x="4982" y="977"/>
                    </a:lnTo>
                    <a:lnTo>
                      <a:pt x="4978" y="977"/>
                    </a:lnTo>
                    <a:lnTo>
                      <a:pt x="4978" y="973"/>
                    </a:lnTo>
                    <a:lnTo>
                      <a:pt x="4968" y="973"/>
                    </a:lnTo>
                    <a:lnTo>
                      <a:pt x="4963" y="968"/>
                    </a:lnTo>
                    <a:lnTo>
                      <a:pt x="4953" y="968"/>
                    </a:lnTo>
                    <a:lnTo>
                      <a:pt x="4948" y="963"/>
                    </a:lnTo>
                    <a:lnTo>
                      <a:pt x="4943" y="958"/>
                    </a:lnTo>
                    <a:lnTo>
                      <a:pt x="4943" y="963"/>
                    </a:lnTo>
                    <a:lnTo>
                      <a:pt x="4934" y="953"/>
                    </a:lnTo>
                    <a:lnTo>
                      <a:pt x="4929" y="953"/>
                    </a:lnTo>
                    <a:lnTo>
                      <a:pt x="4914" y="948"/>
                    </a:lnTo>
                    <a:lnTo>
                      <a:pt x="4914" y="943"/>
                    </a:lnTo>
                    <a:lnTo>
                      <a:pt x="4910" y="943"/>
                    </a:lnTo>
                    <a:lnTo>
                      <a:pt x="4900" y="934"/>
                    </a:lnTo>
                    <a:lnTo>
                      <a:pt x="4895" y="934"/>
                    </a:lnTo>
                    <a:lnTo>
                      <a:pt x="4890" y="939"/>
                    </a:lnTo>
                    <a:lnTo>
                      <a:pt x="4885" y="934"/>
                    </a:lnTo>
                    <a:lnTo>
                      <a:pt x="4885" y="929"/>
                    </a:lnTo>
                    <a:lnTo>
                      <a:pt x="4875" y="924"/>
                    </a:lnTo>
                    <a:lnTo>
                      <a:pt x="4870" y="919"/>
                    </a:lnTo>
                    <a:lnTo>
                      <a:pt x="4866" y="914"/>
                    </a:lnTo>
                    <a:lnTo>
                      <a:pt x="4866" y="909"/>
                    </a:lnTo>
                    <a:lnTo>
                      <a:pt x="4861" y="909"/>
                    </a:lnTo>
                    <a:lnTo>
                      <a:pt x="4861" y="900"/>
                    </a:lnTo>
                    <a:lnTo>
                      <a:pt x="4880" y="890"/>
                    </a:lnTo>
                    <a:lnTo>
                      <a:pt x="4910" y="890"/>
                    </a:lnTo>
                    <a:lnTo>
                      <a:pt x="4910" y="885"/>
                    </a:lnTo>
                    <a:lnTo>
                      <a:pt x="4914" y="880"/>
                    </a:lnTo>
                    <a:lnTo>
                      <a:pt x="4929" y="880"/>
                    </a:lnTo>
                    <a:lnTo>
                      <a:pt x="4934" y="875"/>
                    </a:lnTo>
                    <a:lnTo>
                      <a:pt x="4943" y="871"/>
                    </a:lnTo>
                    <a:lnTo>
                      <a:pt x="4968" y="871"/>
                    </a:lnTo>
                    <a:lnTo>
                      <a:pt x="4973" y="875"/>
                    </a:lnTo>
                    <a:lnTo>
                      <a:pt x="4978" y="880"/>
                    </a:lnTo>
                    <a:lnTo>
                      <a:pt x="4982" y="880"/>
                    </a:lnTo>
                    <a:lnTo>
                      <a:pt x="4997" y="885"/>
                    </a:lnTo>
                    <a:lnTo>
                      <a:pt x="5041" y="885"/>
                    </a:lnTo>
                    <a:lnTo>
                      <a:pt x="5055" y="880"/>
                    </a:lnTo>
                    <a:lnTo>
                      <a:pt x="5065" y="880"/>
                    </a:lnTo>
                    <a:lnTo>
                      <a:pt x="5070" y="875"/>
                    </a:lnTo>
                    <a:lnTo>
                      <a:pt x="5080" y="875"/>
                    </a:lnTo>
                    <a:lnTo>
                      <a:pt x="5084" y="871"/>
                    </a:lnTo>
                    <a:lnTo>
                      <a:pt x="5089" y="866"/>
                    </a:lnTo>
                    <a:lnTo>
                      <a:pt x="5099" y="866"/>
                    </a:lnTo>
                    <a:lnTo>
                      <a:pt x="5114" y="856"/>
                    </a:lnTo>
                    <a:lnTo>
                      <a:pt x="5118" y="856"/>
                    </a:lnTo>
                    <a:lnTo>
                      <a:pt x="5123" y="851"/>
                    </a:lnTo>
                    <a:lnTo>
                      <a:pt x="5138" y="846"/>
                    </a:lnTo>
                    <a:lnTo>
                      <a:pt x="5167" y="832"/>
                    </a:lnTo>
                    <a:lnTo>
                      <a:pt x="5172" y="832"/>
                    </a:lnTo>
                    <a:lnTo>
                      <a:pt x="5182" y="822"/>
                    </a:lnTo>
                    <a:lnTo>
                      <a:pt x="5186" y="817"/>
                    </a:lnTo>
                    <a:lnTo>
                      <a:pt x="5201" y="812"/>
                    </a:lnTo>
                    <a:lnTo>
                      <a:pt x="5206" y="812"/>
                    </a:lnTo>
                    <a:lnTo>
                      <a:pt x="5206" y="807"/>
                    </a:lnTo>
                    <a:lnTo>
                      <a:pt x="5211" y="807"/>
                    </a:lnTo>
                    <a:lnTo>
                      <a:pt x="5230" y="798"/>
                    </a:lnTo>
                    <a:lnTo>
                      <a:pt x="5235" y="793"/>
                    </a:lnTo>
                    <a:lnTo>
                      <a:pt x="5240" y="793"/>
                    </a:lnTo>
                    <a:lnTo>
                      <a:pt x="5245" y="788"/>
                    </a:lnTo>
                    <a:lnTo>
                      <a:pt x="5255" y="783"/>
                    </a:lnTo>
                    <a:lnTo>
                      <a:pt x="5264" y="778"/>
                    </a:lnTo>
                    <a:lnTo>
                      <a:pt x="5289" y="764"/>
                    </a:lnTo>
                    <a:lnTo>
                      <a:pt x="5298" y="759"/>
                    </a:lnTo>
                    <a:lnTo>
                      <a:pt x="5308" y="759"/>
                    </a:lnTo>
                    <a:lnTo>
                      <a:pt x="5323" y="754"/>
                    </a:lnTo>
                    <a:lnTo>
                      <a:pt x="5332" y="754"/>
                    </a:lnTo>
                    <a:lnTo>
                      <a:pt x="5332" y="749"/>
                    </a:lnTo>
                    <a:lnTo>
                      <a:pt x="5342" y="749"/>
                    </a:lnTo>
                    <a:lnTo>
                      <a:pt x="5347" y="744"/>
                    </a:lnTo>
                    <a:lnTo>
                      <a:pt x="5347" y="739"/>
                    </a:lnTo>
                    <a:lnTo>
                      <a:pt x="5357" y="739"/>
                    </a:lnTo>
                    <a:lnTo>
                      <a:pt x="5361" y="734"/>
                    </a:lnTo>
                    <a:lnTo>
                      <a:pt x="5366" y="734"/>
                    </a:lnTo>
                    <a:lnTo>
                      <a:pt x="5371" y="730"/>
                    </a:lnTo>
                    <a:lnTo>
                      <a:pt x="5376" y="730"/>
                    </a:lnTo>
                    <a:lnTo>
                      <a:pt x="5400" y="720"/>
                    </a:lnTo>
                    <a:lnTo>
                      <a:pt x="5410" y="720"/>
                    </a:lnTo>
                    <a:lnTo>
                      <a:pt x="5420" y="715"/>
                    </a:lnTo>
                    <a:lnTo>
                      <a:pt x="5425" y="710"/>
                    </a:lnTo>
                    <a:lnTo>
                      <a:pt x="5439" y="710"/>
                    </a:lnTo>
                    <a:lnTo>
                      <a:pt x="5449" y="705"/>
                    </a:lnTo>
                    <a:lnTo>
                      <a:pt x="5464" y="705"/>
                    </a:lnTo>
                    <a:lnTo>
                      <a:pt x="5469" y="700"/>
                    </a:lnTo>
                    <a:lnTo>
                      <a:pt x="5478" y="700"/>
                    </a:lnTo>
                    <a:lnTo>
                      <a:pt x="5488" y="696"/>
                    </a:lnTo>
                    <a:lnTo>
                      <a:pt x="5498" y="691"/>
                    </a:lnTo>
                    <a:lnTo>
                      <a:pt x="5507" y="686"/>
                    </a:lnTo>
                    <a:lnTo>
                      <a:pt x="5512" y="686"/>
                    </a:lnTo>
                    <a:lnTo>
                      <a:pt x="5517" y="681"/>
                    </a:lnTo>
                    <a:lnTo>
                      <a:pt x="5527" y="681"/>
                    </a:lnTo>
                    <a:lnTo>
                      <a:pt x="5537" y="676"/>
                    </a:lnTo>
                    <a:lnTo>
                      <a:pt x="5541" y="676"/>
                    </a:lnTo>
                    <a:lnTo>
                      <a:pt x="5546" y="671"/>
                    </a:lnTo>
                    <a:lnTo>
                      <a:pt x="5561" y="666"/>
                    </a:lnTo>
                    <a:lnTo>
                      <a:pt x="5566" y="666"/>
                    </a:lnTo>
                    <a:lnTo>
                      <a:pt x="5571" y="661"/>
                    </a:lnTo>
                    <a:lnTo>
                      <a:pt x="5585" y="661"/>
                    </a:lnTo>
                    <a:lnTo>
                      <a:pt x="5590" y="657"/>
                    </a:lnTo>
                    <a:lnTo>
                      <a:pt x="5600" y="657"/>
                    </a:lnTo>
                    <a:lnTo>
                      <a:pt x="5605" y="652"/>
                    </a:lnTo>
                    <a:lnTo>
                      <a:pt x="5614" y="652"/>
                    </a:lnTo>
                    <a:lnTo>
                      <a:pt x="5624" y="647"/>
                    </a:lnTo>
                    <a:lnTo>
                      <a:pt x="5648" y="647"/>
                    </a:lnTo>
                    <a:lnTo>
                      <a:pt x="5658" y="642"/>
                    </a:lnTo>
                    <a:lnTo>
                      <a:pt x="5673" y="637"/>
                    </a:lnTo>
                    <a:lnTo>
                      <a:pt x="5702" y="637"/>
                    </a:lnTo>
                    <a:lnTo>
                      <a:pt x="5712" y="632"/>
                    </a:lnTo>
                    <a:lnTo>
                      <a:pt x="5755" y="632"/>
                    </a:lnTo>
                    <a:lnTo>
                      <a:pt x="5760" y="627"/>
                    </a:lnTo>
                    <a:lnTo>
                      <a:pt x="5794" y="627"/>
                    </a:lnTo>
                    <a:lnTo>
                      <a:pt x="5818" y="623"/>
                    </a:lnTo>
                    <a:lnTo>
                      <a:pt x="5833" y="623"/>
                    </a:lnTo>
                    <a:lnTo>
                      <a:pt x="5852" y="632"/>
                    </a:lnTo>
                    <a:lnTo>
                      <a:pt x="5857" y="637"/>
                    </a:lnTo>
                    <a:lnTo>
                      <a:pt x="5862" y="637"/>
                    </a:lnTo>
                    <a:lnTo>
                      <a:pt x="5867" y="632"/>
                    </a:lnTo>
                    <a:lnTo>
                      <a:pt x="5872" y="632"/>
                    </a:lnTo>
                    <a:lnTo>
                      <a:pt x="5877" y="627"/>
                    </a:lnTo>
                    <a:lnTo>
                      <a:pt x="5877" y="623"/>
                    </a:lnTo>
                    <a:lnTo>
                      <a:pt x="5877" y="627"/>
                    </a:lnTo>
                    <a:lnTo>
                      <a:pt x="5877" y="623"/>
                    </a:lnTo>
                    <a:lnTo>
                      <a:pt x="5882" y="618"/>
                    </a:lnTo>
                    <a:lnTo>
                      <a:pt x="5887" y="613"/>
                    </a:lnTo>
                    <a:lnTo>
                      <a:pt x="5891" y="608"/>
                    </a:lnTo>
                    <a:lnTo>
                      <a:pt x="5896" y="603"/>
                    </a:lnTo>
                    <a:lnTo>
                      <a:pt x="5901" y="598"/>
                    </a:lnTo>
                    <a:lnTo>
                      <a:pt x="5906" y="598"/>
                    </a:lnTo>
                    <a:lnTo>
                      <a:pt x="5906" y="593"/>
                    </a:lnTo>
                    <a:lnTo>
                      <a:pt x="5911" y="593"/>
                    </a:lnTo>
                    <a:lnTo>
                      <a:pt x="5911" y="589"/>
                    </a:lnTo>
                    <a:lnTo>
                      <a:pt x="5916" y="584"/>
                    </a:lnTo>
                    <a:lnTo>
                      <a:pt x="5920" y="579"/>
                    </a:lnTo>
                    <a:lnTo>
                      <a:pt x="5925" y="579"/>
                    </a:lnTo>
                    <a:lnTo>
                      <a:pt x="5930" y="574"/>
                    </a:lnTo>
                    <a:lnTo>
                      <a:pt x="5935" y="569"/>
                    </a:lnTo>
                    <a:lnTo>
                      <a:pt x="5945" y="559"/>
                    </a:lnTo>
                    <a:lnTo>
                      <a:pt x="5955" y="555"/>
                    </a:lnTo>
                    <a:lnTo>
                      <a:pt x="5959" y="555"/>
                    </a:lnTo>
                    <a:lnTo>
                      <a:pt x="5979" y="545"/>
                    </a:lnTo>
                    <a:lnTo>
                      <a:pt x="5988" y="540"/>
                    </a:lnTo>
                    <a:lnTo>
                      <a:pt x="5988" y="535"/>
                    </a:lnTo>
                    <a:lnTo>
                      <a:pt x="5993" y="530"/>
                    </a:lnTo>
                    <a:lnTo>
                      <a:pt x="5998" y="525"/>
                    </a:lnTo>
                    <a:lnTo>
                      <a:pt x="6003" y="521"/>
                    </a:lnTo>
                    <a:lnTo>
                      <a:pt x="6013" y="516"/>
                    </a:lnTo>
                    <a:lnTo>
                      <a:pt x="6023" y="511"/>
                    </a:lnTo>
                    <a:lnTo>
                      <a:pt x="6032" y="506"/>
                    </a:lnTo>
                    <a:lnTo>
                      <a:pt x="6037" y="501"/>
                    </a:lnTo>
                    <a:lnTo>
                      <a:pt x="6047" y="496"/>
                    </a:lnTo>
                    <a:lnTo>
                      <a:pt x="6052" y="496"/>
                    </a:lnTo>
                    <a:lnTo>
                      <a:pt x="6057" y="491"/>
                    </a:lnTo>
                    <a:lnTo>
                      <a:pt x="6091" y="491"/>
                    </a:lnTo>
                    <a:lnTo>
                      <a:pt x="6100" y="486"/>
                    </a:lnTo>
                    <a:lnTo>
                      <a:pt x="6105" y="486"/>
                    </a:lnTo>
                    <a:lnTo>
                      <a:pt x="6125" y="482"/>
                    </a:lnTo>
                    <a:lnTo>
                      <a:pt x="6130" y="482"/>
                    </a:lnTo>
                    <a:lnTo>
                      <a:pt x="6134" y="477"/>
                    </a:lnTo>
                    <a:lnTo>
                      <a:pt x="6139" y="482"/>
                    </a:lnTo>
                    <a:lnTo>
                      <a:pt x="6144" y="477"/>
                    </a:lnTo>
                    <a:lnTo>
                      <a:pt x="6149" y="477"/>
                    </a:lnTo>
                    <a:lnTo>
                      <a:pt x="6149" y="472"/>
                    </a:lnTo>
                    <a:lnTo>
                      <a:pt x="6164" y="472"/>
                    </a:lnTo>
                    <a:lnTo>
                      <a:pt x="6173" y="467"/>
                    </a:lnTo>
                    <a:lnTo>
                      <a:pt x="6183" y="467"/>
                    </a:lnTo>
                    <a:lnTo>
                      <a:pt x="6203" y="462"/>
                    </a:lnTo>
                    <a:lnTo>
                      <a:pt x="6246" y="462"/>
                    </a:lnTo>
                    <a:lnTo>
                      <a:pt x="6246" y="467"/>
                    </a:lnTo>
                    <a:lnTo>
                      <a:pt x="6275" y="467"/>
                    </a:lnTo>
                    <a:lnTo>
                      <a:pt x="6280" y="472"/>
                    </a:lnTo>
                    <a:lnTo>
                      <a:pt x="6295" y="472"/>
                    </a:lnTo>
                    <a:lnTo>
                      <a:pt x="6300" y="477"/>
                    </a:lnTo>
                    <a:lnTo>
                      <a:pt x="6309" y="477"/>
                    </a:lnTo>
                    <a:lnTo>
                      <a:pt x="6324" y="482"/>
                    </a:lnTo>
                    <a:lnTo>
                      <a:pt x="6334" y="486"/>
                    </a:lnTo>
                    <a:lnTo>
                      <a:pt x="6339" y="486"/>
                    </a:lnTo>
                    <a:lnTo>
                      <a:pt x="6343" y="491"/>
                    </a:lnTo>
                    <a:lnTo>
                      <a:pt x="6339" y="491"/>
                    </a:lnTo>
                    <a:lnTo>
                      <a:pt x="6348" y="496"/>
                    </a:lnTo>
                    <a:lnTo>
                      <a:pt x="6358" y="496"/>
                    </a:lnTo>
                    <a:lnTo>
                      <a:pt x="6358" y="501"/>
                    </a:lnTo>
                    <a:lnTo>
                      <a:pt x="6368" y="501"/>
                    </a:lnTo>
                    <a:lnTo>
                      <a:pt x="6377" y="511"/>
                    </a:lnTo>
                    <a:lnTo>
                      <a:pt x="6382" y="516"/>
                    </a:lnTo>
                    <a:lnTo>
                      <a:pt x="6402" y="535"/>
                    </a:lnTo>
                    <a:lnTo>
                      <a:pt x="6407" y="540"/>
                    </a:lnTo>
                    <a:lnTo>
                      <a:pt x="6407" y="555"/>
                    </a:lnTo>
                    <a:lnTo>
                      <a:pt x="6402" y="564"/>
                    </a:lnTo>
                    <a:lnTo>
                      <a:pt x="6397" y="579"/>
                    </a:lnTo>
                    <a:lnTo>
                      <a:pt x="6392" y="579"/>
                    </a:lnTo>
                    <a:lnTo>
                      <a:pt x="6392" y="593"/>
                    </a:lnTo>
                    <a:lnTo>
                      <a:pt x="6392" y="598"/>
                    </a:lnTo>
                    <a:lnTo>
                      <a:pt x="6392" y="603"/>
                    </a:lnTo>
                    <a:lnTo>
                      <a:pt x="6382" y="623"/>
                    </a:lnTo>
                    <a:lnTo>
                      <a:pt x="6377" y="627"/>
                    </a:lnTo>
                    <a:lnTo>
                      <a:pt x="6377" y="632"/>
                    </a:lnTo>
                    <a:lnTo>
                      <a:pt x="6373" y="632"/>
                    </a:lnTo>
                    <a:lnTo>
                      <a:pt x="6373" y="627"/>
                    </a:lnTo>
                    <a:lnTo>
                      <a:pt x="6368" y="627"/>
                    </a:lnTo>
                    <a:lnTo>
                      <a:pt x="6368" y="623"/>
                    </a:lnTo>
                    <a:lnTo>
                      <a:pt x="6363" y="618"/>
                    </a:lnTo>
                    <a:lnTo>
                      <a:pt x="6363" y="613"/>
                    </a:lnTo>
                    <a:lnTo>
                      <a:pt x="6353" y="613"/>
                    </a:lnTo>
                    <a:lnTo>
                      <a:pt x="6348" y="603"/>
                    </a:lnTo>
                    <a:lnTo>
                      <a:pt x="6344" y="597"/>
                    </a:lnTo>
                    <a:lnTo>
                      <a:pt x="6343" y="602"/>
                    </a:lnTo>
                    <a:lnTo>
                      <a:pt x="6343" y="608"/>
                    </a:lnTo>
                    <a:lnTo>
                      <a:pt x="6348" y="618"/>
                    </a:lnTo>
                    <a:lnTo>
                      <a:pt x="6343" y="623"/>
                    </a:lnTo>
                    <a:lnTo>
                      <a:pt x="6339" y="618"/>
                    </a:lnTo>
                    <a:lnTo>
                      <a:pt x="6343" y="613"/>
                    </a:lnTo>
                    <a:lnTo>
                      <a:pt x="6339" y="608"/>
                    </a:lnTo>
                    <a:lnTo>
                      <a:pt x="6339" y="603"/>
                    </a:lnTo>
                    <a:lnTo>
                      <a:pt x="6329" y="598"/>
                    </a:lnTo>
                    <a:lnTo>
                      <a:pt x="6324" y="593"/>
                    </a:lnTo>
                    <a:lnTo>
                      <a:pt x="6300" y="593"/>
                    </a:lnTo>
                    <a:lnTo>
                      <a:pt x="6309" y="603"/>
                    </a:lnTo>
                    <a:lnTo>
                      <a:pt x="6309" y="613"/>
                    </a:lnTo>
                    <a:lnTo>
                      <a:pt x="6309" y="613"/>
                    </a:lnTo>
                    <a:lnTo>
                      <a:pt x="6309" y="623"/>
                    </a:lnTo>
                    <a:lnTo>
                      <a:pt x="6300" y="623"/>
                    </a:lnTo>
                    <a:lnTo>
                      <a:pt x="6300" y="642"/>
                    </a:lnTo>
                    <a:lnTo>
                      <a:pt x="6304" y="647"/>
                    </a:lnTo>
                    <a:lnTo>
                      <a:pt x="6304" y="657"/>
                    </a:lnTo>
                    <a:lnTo>
                      <a:pt x="6309" y="661"/>
                    </a:lnTo>
                    <a:lnTo>
                      <a:pt x="6304" y="661"/>
                    </a:lnTo>
                    <a:lnTo>
                      <a:pt x="6304" y="666"/>
                    </a:lnTo>
                    <a:lnTo>
                      <a:pt x="6300" y="671"/>
                    </a:lnTo>
                    <a:lnTo>
                      <a:pt x="6300" y="691"/>
                    </a:lnTo>
                    <a:lnTo>
                      <a:pt x="6304" y="700"/>
                    </a:lnTo>
                    <a:lnTo>
                      <a:pt x="6309" y="705"/>
                    </a:lnTo>
                    <a:lnTo>
                      <a:pt x="6319" y="710"/>
                    </a:lnTo>
                    <a:lnTo>
                      <a:pt x="6324" y="715"/>
                    </a:lnTo>
                    <a:lnTo>
                      <a:pt x="6324" y="696"/>
                    </a:lnTo>
                    <a:lnTo>
                      <a:pt x="6329" y="696"/>
                    </a:lnTo>
                    <a:lnTo>
                      <a:pt x="6339" y="700"/>
                    </a:lnTo>
                    <a:lnTo>
                      <a:pt x="6343" y="696"/>
                    </a:lnTo>
                    <a:lnTo>
                      <a:pt x="6348" y="696"/>
                    </a:lnTo>
                    <a:lnTo>
                      <a:pt x="6348" y="681"/>
                    </a:lnTo>
                    <a:lnTo>
                      <a:pt x="6353" y="681"/>
                    </a:lnTo>
                    <a:lnTo>
                      <a:pt x="6358" y="686"/>
                    </a:lnTo>
                    <a:lnTo>
                      <a:pt x="6387" y="686"/>
                    </a:lnTo>
                    <a:lnTo>
                      <a:pt x="6392" y="681"/>
                    </a:lnTo>
                    <a:lnTo>
                      <a:pt x="6402" y="676"/>
                    </a:lnTo>
                    <a:lnTo>
                      <a:pt x="6407" y="676"/>
                    </a:lnTo>
                    <a:lnTo>
                      <a:pt x="6407" y="666"/>
                    </a:lnTo>
                    <a:lnTo>
                      <a:pt x="6411" y="666"/>
                    </a:lnTo>
                    <a:lnTo>
                      <a:pt x="6416" y="661"/>
                    </a:lnTo>
                    <a:lnTo>
                      <a:pt x="6421" y="661"/>
                    </a:lnTo>
                    <a:lnTo>
                      <a:pt x="6426" y="652"/>
                    </a:lnTo>
                    <a:lnTo>
                      <a:pt x="6431" y="642"/>
                    </a:lnTo>
                    <a:lnTo>
                      <a:pt x="6436" y="637"/>
                    </a:lnTo>
                    <a:lnTo>
                      <a:pt x="6436" y="632"/>
                    </a:lnTo>
                    <a:lnTo>
                      <a:pt x="6450" y="632"/>
                    </a:lnTo>
                    <a:lnTo>
                      <a:pt x="6450" y="637"/>
                    </a:lnTo>
                    <a:lnTo>
                      <a:pt x="6455" y="637"/>
                    </a:lnTo>
                    <a:lnTo>
                      <a:pt x="6460" y="637"/>
                    </a:lnTo>
                    <a:lnTo>
                      <a:pt x="6465" y="632"/>
                    </a:lnTo>
                    <a:lnTo>
                      <a:pt x="6470" y="632"/>
                    </a:lnTo>
                    <a:lnTo>
                      <a:pt x="6470" y="637"/>
                    </a:lnTo>
                    <a:lnTo>
                      <a:pt x="6489" y="637"/>
                    </a:lnTo>
                    <a:lnTo>
                      <a:pt x="6489" y="632"/>
                    </a:lnTo>
                    <a:lnTo>
                      <a:pt x="6499" y="642"/>
                    </a:lnTo>
                    <a:lnTo>
                      <a:pt x="6499" y="647"/>
                    </a:lnTo>
                    <a:lnTo>
                      <a:pt x="6509" y="647"/>
                    </a:lnTo>
                    <a:lnTo>
                      <a:pt x="6514" y="657"/>
                    </a:lnTo>
                    <a:lnTo>
                      <a:pt x="6519" y="657"/>
                    </a:lnTo>
                    <a:lnTo>
                      <a:pt x="6519" y="660"/>
                    </a:lnTo>
                    <a:lnTo>
                      <a:pt x="6523" y="652"/>
                    </a:lnTo>
                    <a:lnTo>
                      <a:pt x="6528" y="652"/>
                    </a:lnTo>
                    <a:lnTo>
                      <a:pt x="6523" y="657"/>
                    </a:lnTo>
                    <a:lnTo>
                      <a:pt x="6528" y="657"/>
                    </a:lnTo>
                    <a:lnTo>
                      <a:pt x="6523" y="661"/>
                    </a:lnTo>
                    <a:lnTo>
                      <a:pt x="6519" y="663"/>
                    </a:lnTo>
                    <a:lnTo>
                      <a:pt x="6519" y="666"/>
                    </a:lnTo>
                    <a:lnTo>
                      <a:pt x="6523" y="666"/>
                    </a:lnTo>
                    <a:lnTo>
                      <a:pt x="6528" y="661"/>
                    </a:lnTo>
                    <a:lnTo>
                      <a:pt x="6533" y="661"/>
                    </a:lnTo>
                    <a:lnTo>
                      <a:pt x="6543" y="657"/>
                    </a:lnTo>
                    <a:lnTo>
                      <a:pt x="6548" y="652"/>
                    </a:lnTo>
                    <a:lnTo>
                      <a:pt x="6552" y="652"/>
                    </a:lnTo>
                    <a:lnTo>
                      <a:pt x="6552" y="647"/>
                    </a:lnTo>
                    <a:lnTo>
                      <a:pt x="6557" y="647"/>
                    </a:lnTo>
                    <a:lnTo>
                      <a:pt x="6562" y="642"/>
                    </a:lnTo>
                    <a:lnTo>
                      <a:pt x="6567" y="642"/>
                    </a:lnTo>
                    <a:lnTo>
                      <a:pt x="6567" y="637"/>
                    </a:lnTo>
                    <a:lnTo>
                      <a:pt x="6572" y="632"/>
                    </a:lnTo>
                    <a:lnTo>
                      <a:pt x="6577" y="632"/>
                    </a:lnTo>
                    <a:lnTo>
                      <a:pt x="6577" y="627"/>
                    </a:lnTo>
                    <a:lnTo>
                      <a:pt x="6582" y="627"/>
                    </a:lnTo>
                    <a:lnTo>
                      <a:pt x="6582" y="632"/>
                    </a:lnTo>
                    <a:lnTo>
                      <a:pt x="6572" y="637"/>
                    </a:lnTo>
                    <a:lnTo>
                      <a:pt x="6572" y="642"/>
                    </a:lnTo>
                    <a:lnTo>
                      <a:pt x="6577" y="642"/>
                    </a:lnTo>
                    <a:lnTo>
                      <a:pt x="6582" y="637"/>
                    </a:lnTo>
                    <a:lnTo>
                      <a:pt x="6587" y="632"/>
                    </a:lnTo>
                    <a:lnTo>
                      <a:pt x="6596" y="634"/>
                    </a:lnTo>
                    <a:lnTo>
                      <a:pt x="6601" y="632"/>
                    </a:lnTo>
                    <a:lnTo>
                      <a:pt x="6604" y="638"/>
                    </a:lnTo>
                    <a:lnTo>
                      <a:pt x="6606" y="647"/>
                    </a:lnTo>
                    <a:lnTo>
                      <a:pt x="6608" y="645"/>
                    </a:lnTo>
                    <a:lnTo>
                      <a:pt x="6611" y="647"/>
                    </a:lnTo>
                    <a:lnTo>
                      <a:pt x="6611" y="661"/>
                    </a:lnTo>
                    <a:lnTo>
                      <a:pt x="6616" y="661"/>
                    </a:lnTo>
                    <a:lnTo>
                      <a:pt x="6616" y="666"/>
                    </a:lnTo>
                    <a:lnTo>
                      <a:pt x="6621" y="671"/>
                    </a:lnTo>
                    <a:lnTo>
                      <a:pt x="6625" y="671"/>
                    </a:lnTo>
                    <a:lnTo>
                      <a:pt x="6630" y="681"/>
                    </a:lnTo>
                    <a:lnTo>
                      <a:pt x="6630" y="676"/>
                    </a:lnTo>
                    <a:lnTo>
                      <a:pt x="6635" y="671"/>
                    </a:lnTo>
                    <a:lnTo>
                      <a:pt x="6630" y="671"/>
                    </a:lnTo>
                    <a:lnTo>
                      <a:pt x="6625" y="666"/>
                    </a:lnTo>
                    <a:lnTo>
                      <a:pt x="6621" y="661"/>
                    </a:lnTo>
                    <a:lnTo>
                      <a:pt x="6625" y="661"/>
                    </a:lnTo>
                    <a:lnTo>
                      <a:pt x="6625" y="657"/>
                    </a:lnTo>
                    <a:lnTo>
                      <a:pt x="6635" y="661"/>
                    </a:lnTo>
                    <a:lnTo>
                      <a:pt x="6640" y="657"/>
                    </a:lnTo>
                    <a:lnTo>
                      <a:pt x="6645" y="657"/>
                    </a:lnTo>
                    <a:lnTo>
                      <a:pt x="6645" y="652"/>
                    </a:lnTo>
                    <a:lnTo>
                      <a:pt x="6654" y="652"/>
                    </a:lnTo>
                    <a:lnTo>
                      <a:pt x="6654" y="657"/>
                    </a:lnTo>
                    <a:lnTo>
                      <a:pt x="6650" y="661"/>
                    </a:lnTo>
                    <a:lnTo>
                      <a:pt x="6650" y="666"/>
                    </a:lnTo>
                    <a:lnTo>
                      <a:pt x="6645" y="671"/>
                    </a:lnTo>
                    <a:lnTo>
                      <a:pt x="6645" y="676"/>
                    </a:lnTo>
                    <a:lnTo>
                      <a:pt x="6640" y="676"/>
                    </a:lnTo>
                    <a:lnTo>
                      <a:pt x="6640" y="681"/>
                    </a:lnTo>
                    <a:lnTo>
                      <a:pt x="6650" y="681"/>
                    </a:lnTo>
                    <a:lnTo>
                      <a:pt x="6654" y="671"/>
                    </a:lnTo>
                    <a:lnTo>
                      <a:pt x="6659" y="671"/>
                    </a:lnTo>
                    <a:lnTo>
                      <a:pt x="6659" y="666"/>
                    </a:lnTo>
                    <a:lnTo>
                      <a:pt x="6664" y="661"/>
                    </a:lnTo>
                    <a:lnTo>
                      <a:pt x="6664" y="652"/>
                    </a:lnTo>
                    <a:lnTo>
                      <a:pt x="6669" y="647"/>
                    </a:lnTo>
                    <a:lnTo>
                      <a:pt x="6669" y="642"/>
                    </a:lnTo>
                    <a:lnTo>
                      <a:pt x="6674" y="637"/>
                    </a:lnTo>
                    <a:lnTo>
                      <a:pt x="6679" y="632"/>
                    </a:lnTo>
                    <a:lnTo>
                      <a:pt x="6684" y="632"/>
                    </a:lnTo>
                    <a:lnTo>
                      <a:pt x="6684" y="637"/>
                    </a:lnTo>
                    <a:lnTo>
                      <a:pt x="6693" y="637"/>
                    </a:lnTo>
                    <a:lnTo>
                      <a:pt x="6698" y="632"/>
                    </a:lnTo>
                    <a:lnTo>
                      <a:pt x="6689" y="632"/>
                    </a:lnTo>
                    <a:lnTo>
                      <a:pt x="6684" y="627"/>
                    </a:lnTo>
                    <a:lnTo>
                      <a:pt x="6689" y="623"/>
                    </a:lnTo>
                    <a:lnTo>
                      <a:pt x="6693" y="618"/>
                    </a:lnTo>
                    <a:lnTo>
                      <a:pt x="6708" y="613"/>
                    </a:lnTo>
                    <a:lnTo>
                      <a:pt x="6742" y="613"/>
                    </a:lnTo>
                    <a:lnTo>
                      <a:pt x="6742" y="618"/>
                    </a:lnTo>
                    <a:lnTo>
                      <a:pt x="6737" y="618"/>
                    </a:lnTo>
                    <a:lnTo>
                      <a:pt x="6732" y="623"/>
                    </a:lnTo>
                    <a:lnTo>
                      <a:pt x="6718" y="623"/>
                    </a:lnTo>
                    <a:lnTo>
                      <a:pt x="6713" y="627"/>
                    </a:lnTo>
                    <a:lnTo>
                      <a:pt x="6703" y="627"/>
                    </a:lnTo>
                    <a:lnTo>
                      <a:pt x="6700" y="631"/>
                    </a:lnTo>
                    <a:lnTo>
                      <a:pt x="6708" y="632"/>
                    </a:lnTo>
                    <a:lnTo>
                      <a:pt x="6727" y="627"/>
                    </a:lnTo>
                    <a:lnTo>
                      <a:pt x="6732" y="627"/>
                    </a:lnTo>
                    <a:lnTo>
                      <a:pt x="6742" y="623"/>
                    </a:lnTo>
                    <a:lnTo>
                      <a:pt x="6747" y="618"/>
                    </a:lnTo>
                    <a:lnTo>
                      <a:pt x="6766" y="618"/>
                    </a:lnTo>
                    <a:lnTo>
                      <a:pt x="6786" y="623"/>
                    </a:lnTo>
                    <a:lnTo>
                      <a:pt x="6791" y="627"/>
                    </a:lnTo>
                    <a:lnTo>
                      <a:pt x="6800" y="632"/>
                    </a:lnTo>
                    <a:lnTo>
                      <a:pt x="6795" y="627"/>
                    </a:lnTo>
                    <a:lnTo>
                      <a:pt x="6795" y="623"/>
                    </a:lnTo>
                    <a:lnTo>
                      <a:pt x="6805" y="623"/>
                    </a:lnTo>
                    <a:lnTo>
                      <a:pt x="6820" y="627"/>
                    </a:lnTo>
                    <a:lnTo>
                      <a:pt x="6820" y="632"/>
                    </a:lnTo>
                    <a:lnTo>
                      <a:pt x="6830" y="632"/>
                    </a:lnTo>
                    <a:lnTo>
                      <a:pt x="6825" y="637"/>
                    </a:lnTo>
                    <a:lnTo>
                      <a:pt x="6820" y="637"/>
                    </a:lnTo>
                    <a:lnTo>
                      <a:pt x="6815" y="632"/>
                    </a:lnTo>
                    <a:lnTo>
                      <a:pt x="6805" y="632"/>
                    </a:lnTo>
                    <a:lnTo>
                      <a:pt x="6815" y="637"/>
                    </a:lnTo>
                    <a:lnTo>
                      <a:pt x="6825" y="642"/>
                    </a:lnTo>
                    <a:lnTo>
                      <a:pt x="6839" y="642"/>
                    </a:lnTo>
                    <a:lnTo>
                      <a:pt x="6839" y="647"/>
                    </a:lnTo>
                    <a:lnTo>
                      <a:pt x="6830" y="647"/>
                    </a:lnTo>
                    <a:lnTo>
                      <a:pt x="6839" y="652"/>
                    </a:lnTo>
                    <a:lnTo>
                      <a:pt x="6844" y="657"/>
                    </a:lnTo>
                    <a:lnTo>
                      <a:pt x="6854" y="661"/>
                    </a:lnTo>
                    <a:lnTo>
                      <a:pt x="6859" y="661"/>
                    </a:lnTo>
                    <a:lnTo>
                      <a:pt x="6859" y="666"/>
                    </a:lnTo>
                    <a:lnTo>
                      <a:pt x="6873" y="666"/>
                    </a:lnTo>
                    <a:lnTo>
                      <a:pt x="6878" y="671"/>
                    </a:lnTo>
                    <a:lnTo>
                      <a:pt x="6888" y="671"/>
                    </a:lnTo>
                    <a:lnTo>
                      <a:pt x="6893" y="676"/>
                    </a:lnTo>
                    <a:lnTo>
                      <a:pt x="6893" y="681"/>
                    </a:lnTo>
                    <a:lnTo>
                      <a:pt x="6907" y="681"/>
                    </a:lnTo>
                    <a:lnTo>
                      <a:pt x="6917" y="686"/>
                    </a:lnTo>
                    <a:lnTo>
                      <a:pt x="6932" y="691"/>
                    </a:lnTo>
                    <a:lnTo>
                      <a:pt x="6941" y="696"/>
                    </a:lnTo>
                    <a:lnTo>
                      <a:pt x="6941" y="705"/>
                    </a:lnTo>
                    <a:lnTo>
                      <a:pt x="6937" y="710"/>
                    </a:lnTo>
                    <a:lnTo>
                      <a:pt x="6932" y="715"/>
                    </a:lnTo>
                    <a:lnTo>
                      <a:pt x="6927" y="715"/>
                    </a:lnTo>
                    <a:lnTo>
                      <a:pt x="6922" y="715"/>
                    </a:lnTo>
                    <a:lnTo>
                      <a:pt x="6917" y="725"/>
                    </a:lnTo>
                    <a:lnTo>
                      <a:pt x="6912" y="725"/>
                    </a:lnTo>
                    <a:lnTo>
                      <a:pt x="6898" y="734"/>
                    </a:lnTo>
                    <a:lnTo>
                      <a:pt x="6888" y="739"/>
                    </a:lnTo>
                    <a:lnTo>
                      <a:pt x="6893" y="744"/>
                    </a:lnTo>
                    <a:lnTo>
                      <a:pt x="6912" y="744"/>
                    </a:lnTo>
                    <a:lnTo>
                      <a:pt x="6917" y="739"/>
                    </a:lnTo>
                    <a:lnTo>
                      <a:pt x="6927" y="739"/>
                    </a:lnTo>
                    <a:lnTo>
                      <a:pt x="6932" y="734"/>
                    </a:lnTo>
                    <a:lnTo>
                      <a:pt x="6937" y="730"/>
                    </a:lnTo>
                    <a:lnTo>
                      <a:pt x="6961" y="730"/>
                    </a:lnTo>
                    <a:lnTo>
                      <a:pt x="6970" y="734"/>
                    </a:lnTo>
                    <a:lnTo>
                      <a:pt x="7000" y="734"/>
                    </a:lnTo>
                    <a:lnTo>
                      <a:pt x="7009" y="730"/>
                    </a:lnTo>
                    <a:lnTo>
                      <a:pt x="7029" y="730"/>
                    </a:lnTo>
                    <a:lnTo>
                      <a:pt x="7034" y="725"/>
                    </a:lnTo>
                    <a:lnTo>
                      <a:pt x="7043" y="725"/>
                    </a:lnTo>
                    <a:lnTo>
                      <a:pt x="7048" y="720"/>
                    </a:lnTo>
                    <a:lnTo>
                      <a:pt x="7053" y="720"/>
                    </a:lnTo>
                    <a:lnTo>
                      <a:pt x="7063" y="715"/>
                    </a:lnTo>
                    <a:lnTo>
                      <a:pt x="7068" y="705"/>
                    </a:lnTo>
                    <a:lnTo>
                      <a:pt x="7082" y="696"/>
                    </a:lnTo>
                    <a:lnTo>
                      <a:pt x="7087" y="691"/>
                    </a:lnTo>
                    <a:lnTo>
                      <a:pt x="7097" y="686"/>
                    </a:lnTo>
                    <a:lnTo>
                      <a:pt x="7097" y="676"/>
                    </a:lnTo>
                    <a:lnTo>
                      <a:pt x="7107" y="676"/>
                    </a:lnTo>
                    <a:lnTo>
                      <a:pt x="7121" y="657"/>
                    </a:lnTo>
                    <a:lnTo>
                      <a:pt x="7121" y="652"/>
                    </a:lnTo>
                    <a:lnTo>
                      <a:pt x="7126" y="652"/>
                    </a:lnTo>
                    <a:lnTo>
                      <a:pt x="7131" y="647"/>
                    </a:lnTo>
                    <a:lnTo>
                      <a:pt x="7136" y="642"/>
                    </a:lnTo>
                    <a:lnTo>
                      <a:pt x="7145" y="642"/>
                    </a:lnTo>
                    <a:lnTo>
                      <a:pt x="7145" y="637"/>
                    </a:lnTo>
                    <a:lnTo>
                      <a:pt x="7141" y="632"/>
                    </a:lnTo>
                    <a:lnTo>
                      <a:pt x="7145" y="627"/>
                    </a:lnTo>
                    <a:lnTo>
                      <a:pt x="7150" y="618"/>
                    </a:lnTo>
                    <a:lnTo>
                      <a:pt x="7160" y="608"/>
                    </a:lnTo>
                    <a:lnTo>
                      <a:pt x="7165" y="603"/>
                    </a:lnTo>
                    <a:lnTo>
                      <a:pt x="7175" y="593"/>
                    </a:lnTo>
                    <a:lnTo>
                      <a:pt x="7175" y="589"/>
                    </a:lnTo>
                    <a:lnTo>
                      <a:pt x="7180" y="589"/>
                    </a:lnTo>
                    <a:lnTo>
                      <a:pt x="7184" y="593"/>
                    </a:lnTo>
                    <a:lnTo>
                      <a:pt x="7189" y="598"/>
                    </a:lnTo>
                    <a:lnTo>
                      <a:pt x="7189" y="584"/>
                    </a:lnTo>
                    <a:lnTo>
                      <a:pt x="7194" y="579"/>
                    </a:lnTo>
                    <a:lnTo>
                      <a:pt x="7204" y="574"/>
                    </a:lnTo>
                    <a:lnTo>
                      <a:pt x="7209" y="574"/>
                    </a:lnTo>
                    <a:lnTo>
                      <a:pt x="7209" y="559"/>
                    </a:lnTo>
                    <a:lnTo>
                      <a:pt x="7213" y="550"/>
                    </a:lnTo>
                    <a:lnTo>
                      <a:pt x="7213" y="545"/>
                    </a:lnTo>
                    <a:lnTo>
                      <a:pt x="7218" y="535"/>
                    </a:lnTo>
                    <a:lnTo>
                      <a:pt x="7223" y="521"/>
                    </a:lnTo>
                    <a:lnTo>
                      <a:pt x="7228" y="521"/>
                    </a:lnTo>
                    <a:lnTo>
                      <a:pt x="7228" y="516"/>
                    </a:lnTo>
                    <a:lnTo>
                      <a:pt x="7233" y="511"/>
                    </a:lnTo>
                    <a:lnTo>
                      <a:pt x="7238" y="501"/>
                    </a:lnTo>
                    <a:lnTo>
                      <a:pt x="7238" y="496"/>
                    </a:lnTo>
                    <a:lnTo>
                      <a:pt x="7243" y="486"/>
                    </a:lnTo>
                    <a:lnTo>
                      <a:pt x="7248" y="482"/>
                    </a:lnTo>
                    <a:lnTo>
                      <a:pt x="7257" y="467"/>
                    </a:lnTo>
                    <a:lnTo>
                      <a:pt x="7262" y="462"/>
                    </a:lnTo>
                    <a:lnTo>
                      <a:pt x="7267" y="457"/>
                    </a:lnTo>
                    <a:lnTo>
                      <a:pt x="7267" y="452"/>
                    </a:lnTo>
                    <a:lnTo>
                      <a:pt x="7272" y="448"/>
                    </a:lnTo>
                    <a:lnTo>
                      <a:pt x="7272" y="443"/>
                    </a:lnTo>
                    <a:lnTo>
                      <a:pt x="7277" y="443"/>
                    </a:lnTo>
                    <a:lnTo>
                      <a:pt x="7286" y="423"/>
                    </a:lnTo>
                    <a:lnTo>
                      <a:pt x="7296" y="414"/>
                    </a:lnTo>
                    <a:lnTo>
                      <a:pt x="7296" y="404"/>
                    </a:lnTo>
                    <a:lnTo>
                      <a:pt x="7301" y="394"/>
                    </a:lnTo>
                    <a:lnTo>
                      <a:pt x="7311" y="394"/>
                    </a:lnTo>
                    <a:lnTo>
                      <a:pt x="7311" y="389"/>
                    </a:lnTo>
                    <a:lnTo>
                      <a:pt x="7316" y="380"/>
                    </a:lnTo>
                    <a:lnTo>
                      <a:pt x="7316" y="370"/>
                    </a:lnTo>
                    <a:lnTo>
                      <a:pt x="7321" y="365"/>
                    </a:lnTo>
                    <a:lnTo>
                      <a:pt x="7325" y="365"/>
                    </a:lnTo>
                    <a:lnTo>
                      <a:pt x="7340" y="355"/>
                    </a:lnTo>
                    <a:lnTo>
                      <a:pt x="7340" y="346"/>
                    </a:lnTo>
                    <a:lnTo>
                      <a:pt x="7350" y="346"/>
                    </a:lnTo>
                    <a:lnTo>
                      <a:pt x="7359" y="331"/>
                    </a:lnTo>
                    <a:lnTo>
                      <a:pt x="7359" y="326"/>
                    </a:lnTo>
                    <a:lnTo>
                      <a:pt x="7354" y="331"/>
                    </a:lnTo>
                    <a:lnTo>
                      <a:pt x="7354" y="326"/>
                    </a:lnTo>
                    <a:lnTo>
                      <a:pt x="7359" y="326"/>
                    </a:lnTo>
                    <a:lnTo>
                      <a:pt x="7364" y="316"/>
                    </a:lnTo>
                    <a:lnTo>
                      <a:pt x="7364" y="307"/>
                    </a:lnTo>
                    <a:lnTo>
                      <a:pt x="7379" y="307"/>
                    </a:lnTo>
                    <a:lnTo>
                      <a:pt x="7379" y="297"/>
                    </a:lnTo>
                    <a:lnTo>
                      <a:pt x="7393" y="287"/>
                    </a:lnTo>
                    <a:lnTo>
                      <a:pt x="7393" y="277"/>
                    </a:lnTo>
                    <a:lnTo>
                      <a:pt x="7398" y="273"/>
                    </a:lnTo>
                    <a:lnTo>
                      <a:pt x="7403" y="268"/>
                    </a:lnTo>
                    <a:lnTo>
                      <a:pt x="7408" y="263"/>
                    </a:lnTo>
                    <a:lnTo>
                      <a:pt x="7423" y="248"/>
                    </a:lnTo>
                    <a:lnTo>
                      <a:pt x="7437" y="234"/>
                    </a:lnTo>
                    <a:lnTo>
                      <a:pt x="7447" y="229"/>
                    </a:lnTo>
                    <a:lnTo>
                      <a:pt x="7457" y="224"/>
                    </a:lnTo>
                    <a:lnTo>
                      <a:pt x="7461" y="219"/>
                    </a:lnTo>
                    <a:lnTo>
                      <a:pt x="7471" y="214"/>
                    </a:lnTo>
                    <a:lnTo>
                      <a:pt x="7476" y="205"/>
                    </a:lnTo>
                    <a:lnTo>
                      <a:pt x="7481" y="205"/>
                    </a:lnTo>
                    <a:lnTo>
                      <a:pt x="7486" y="200"/>
                    </a:lnTo>
                    <a:lnTo>
                      <a:pt x="7496" y="195"/>
                    </a:lnTo>
                    <a:lnTo>
                      <a:pt x="7496" y="180"/>
                    </a:lnTo>
                    <a:lnTo>
                      <a:pt x="7500" y="175"/>
                    </a:lnTo>
                    <a:lnTo>
                      <a:pt x="7505" y="180"/>
                    </a:lnTo>
                    <a:lnTo>
                      <a:pt x="7510" y="175"/>
                    </a:lnTo>
                    <a:lnTo>
                      <a:pt x="7510" y="171"/>
                    </a:lnTo>
                    <a:lnTo>
                      <a:pt x="7515" y="166"/>
                    </a:lnTo>
                    <a:lnTo>
                      <a:pt x="7525" y="156"/>
                    </a:lnTo>
                    <a:lnTo>
                      <a:pt x="7529" y="151"/>
                    </a:lnTo>
                    <a:lnTo>
                      <a:pt x="7539" y="146"/>
                    </a:lnTo>
                    <a:lnTo>
                      <a:pt x="7544" y="146"/>
                    </a:lnTo>
                    <a:lnTo>
                      <a:pt x="7549" y="141"/>
                    </a:lnTo>
                    <a:lnTo>
                      <a:pt x="7554" y="137"/>
                    </a:lnTo>
                    <a:lnTo>
                      <a:pt x="7559" y="132"/>
                    </a:lnTo>
                    <a:lnTo>
                      <a:pt x="7564" y="132"/>
                    </a:lnTo>
                    <a:lnTo>
                      <a:pt x="7573" y="127"/>
                    </a:lnTo>
                    <a:lnTo>
                      <a:pt x="7578" y="122"/>
                    </a:lnTo>
                    <a:lnTo>
                      <a:pt x="7583" y="117"/>
                    </a:lnTo>
                    <a:lnTo>
                      <a:pt x="7593" y="112"/>
                    </a:lnTo>
                    <a:lnTo>
                      <a:pt x="7617" y="98"/>
                    </a:lnTo>
                    <a:lnTo>
                      <a:pt x="7632" y="93"/>
                    </a:lnTo>
                    <a:lnTo>
                      <a:pt x="7661" y="73"/>
                    </a:lnTo>
                    <a:lnTo>
                      <a:pt x="7675" y="68"/>
                    </a:lnTo>
                    <a:lnTo>
                      <a:pt x="7685" y="64"/>
                    </a:lnTo>
                    <a:lnTo>
                      <a:pt x="7695" y="64"/>
                    </a:lnTo>
                    <a:lnTo>
                      <a:pt x="7704" y="59"/>
                    </a:lnTo>
                    <a:lnTo>
                      <a:pt x="7714" y="49"/>
                    </a:lnTo>
                    <a:lnTo>
                      <a:pt x="7724" y="49"/>
                    </a:lnTo>
                    <a:lnTo>
                      <a:pt x="7768" y="30"/>
                    </a:lnTo>
                    <a:lnTo>
                      <a:pt x="7782" y="30"/>
                    </a:lnTo>
                    <a:lnTo>
                      <a:pt x="7782" y="25"/>
                    </a:lnTo>
                    <a:lnTo>
                      <a:pt x="7792" y="25"/>
                    </a:lnTo>
                    <a:lnTo>
                      <a:pt x="7812" y="20"/>
                    </a:lnTo>
                    <a:lnTo>
                      <a:pt x="7821" y="15"/>
                    </a:lnTo>
                    <a:lnTo>
                      <a:pt x="7845" y="15"/>
                    </a:lnTo>
                    <a:lnTo>
                      <a:pt x="7855" y="10"/>
                    </a:lnTo>
                    <a:lnTo>
                      <a:pt x="7870" y="10"/>
                    </a:lnTo>
                    <a:lnTo>
                      <a:pt x="7875" y="5"/>
                    </a:lnTo>
                    <a:lnTo>
                      <a:pt x="7909" y="5"/>
                    </a:lnTo>
                    <a:lnTo>
                      <a:pt x="7943" y="0"/>
                    </a:lnTo>
                    <a:lnTo>
                      <a:pt x="7948" y="5"/>
                    </a:lnTo>
                    <a:lnTo>
                      <a:pt x="8015" y="5"/>
                    </a:lnTo>
                    <a:lnTo>
                      <a:pt x="8030" y="10"/>
                    </a:lnTo>
                    <a:lnTo>
                      <a:pt x="8040" y="15"/>
                    </a:lnTo>
                    <a:lnTo>
                      <a:pt x="8064" y="20"/>
                    </a:lnTo>
                    <a:lnTo>
                      <a:pt x="8084" y="25"/>
                    </a:lnTo>
                    <a:lnTo>
                      <a:pt x="8093" y="30"/>
                    </a:lnTo>
                    <a:lnTo>
                      <a:pt x="8103" y="34"/>
                    </a:lnTo>
                    <a:lnTo>
                      <a:pt x="8113" y="39"/>
                    </a:lnTo>
                    <a:lnTo>
                      <a:pt x="8127" y="44"/>
                    </a:lnTo>
                    <a:lnTo>
                      <a:pt x="8132" y="49"/>
                    </a:lnTo>
                    <a:lnTo>
                      <a:pt x="8142" y="54"/>
                    </a:lnTo>
                    <a:lnTo>
                      <a:pt x="8161" y="68"/>
                    </a:lnTo>
                    <a:lnTo>
                      <a:pt x="8176" y="78"/>
                    </a:lnTo>
                    <a:lnTo>
                      <a:pt x="8181" y="78"/>
                    </a:lnTo>
                    <a:lnTo>
                      <a:pt x="8195" y="93"/>
                    </a:lnTo>
                    <a:lnTo>
                      <a:pt x="8215" y="102"/>
                    </a:lnTo>
                    <a:lnTo>
                      <a:pt x="8220" y="107"/>
                    </a:lnTo>
                    <a:lnTo>
                      <a:pt x="8225" y="117"/>
                    </a:lnTo>
                    <a:lnTo>
                      <a:pt x="8225" y="122"/>
                    </a:lnTo>
                    <a:lnTo>
                      <a:pt x="8230" y="127"/>
                    </a:lnTo>
                    <a:lnTo>
                      <a:pt x="8230" y="137"/>
                    </a:lnTo>
                    <a:lnTo>
                      <a:pt x="8234" y="137"/>
                    </a:lnTo>
                    <a:lnTo>
                      <a:pt x="8234" y="151"/>
                    </a:lnTo>
                    <a:lnTo>
                      <a:pt x="8239" y="156"/>
                    </a:lnTo>
                    <a:lnTo>
                      <a:pt x="8244" y="171"/>
                    </a:lnTo>
                    <a:lnTo>
                      <a:pt x="8249" y="180"/>
                    </a:lnTo>
                    <a:lnTo>
                      <a:pt x="8249" y="185"/>
                    </a:lnTo>
                    <a:lnTo>
                      <a:pt x="8259" y="190"/>
                    </a:lnTo>
                    <a:lnTo>
                      <a:pt x="8263" y="190"/>
                    </a:lnTo>
                    <a:lnTo>
                      <a:pt x="8263" y="205"/>
                    </a:lnTo>
                    <a:lnTo>
                      <a:pt x="8268" y="214"/>
                    </a:lnTo>
                    <a:lnTo>
                      <a:pt x="8273" y="224"/>
                    </a:lnTo>
                    <a:lnTo>
                      <a:pt x="8278" y="229"/>
                    </a:lnTo>
                    <a:lnTo>
                      <a:pt x="8278" y="234"/>
                    </a:lnTo>
                    <a:lnTo>
                      <a:pt x="8288" y="239"/>
                    </a:lnTo>
                    <a:lnTo>
                      <a:pt x="8288" y="243"/>
                    </a:lnTo>
                    <a:lnTo>
                      <a:pt x="8293" y="273"/>
                    </a:lnTo>
                    <a:lnTo>
                      <a:pt x="8293" y="302"/>
                    </a:lnTo>
                    <a:lnTo>
                      <a:pt x="8298" y="302"/>
                    </a:lnTo>
                    <a:lnTo>
                      <a:pt x="8312" y="307"/>
                    </a:lnTo>
                    <a:lnTo>
                      <a:pt x="8336" y="311"/>
                    </a:lnTo>
                    <a:lnTo>
                      <a:pt x="8341" y="316"/>
                    </a:lnTo>
                    <a:lnTo>
                      <a:pt x="8371" y="316"/>
                    </a:lnTo>
                    <a:lnTo>
                      <a:pt x="8380" y="311"/>
                    </a:lnTo>
                    <a:lnTo>
                      <a:pt x="8390" y="311"/>
                    </a:lnTo>
                    <a:lnTo>
                      <a:pt x="8400" y="316"/>
                    </a:lnTo>
                    <a:lnTo>
                      <a:pt x="8405" y="315"/>
                    </a:lnTo>
                    <a:lnTo>
                      <a:pt x="8406" y="313"/>
                    </a:lnTo>
                    <a:lnTo>
                      <a:pt x="8401" y="310"/>
                    </a:lnTo>
                    <a:lnTo>
                      <a:pt x="8390" y="307"/>
                    </a:lnTo>
                    <a:lnTo>
                      <a:pt x="8390" y="302"/>
                    </a:lnTo>
                    <a:lnTo>
                      <a:pt x="8395" y="302"/>
                    </a:lnTo>
                    <a:lnTo>
                      <a:pt x="8404" y="307"/>
                    </a:lnTo>
                    <a:lnTo>
                      <a:pt x="8404" y="302"/>
                    </a:lnTo>
                    <a:lnTo>
                      <a:pt x="8409" y="302"/>
                    </a:lnTo>
                    <a:lnTo>
                      <a:pt x="8411" y="306"/>
                    </a:lnTo>
                    <a:lnTo>
                      <a:pt x="8414" y="302"/>
                    </a:lnTo>
                    <a:lnTo>
                      <a:pt x="8424" y="297"/>
                    </a:lnTo>
                    <a:lnTo>
                      <a:pt x="8429" y="297"/>
                    </a:lnTo>
                    <a:lnTo>
                      <a:pt x="8434" y="292"/>
                    </a:lnTo>
                    <a:lnTo>
                      <a:pt x="8453" y="292"/>
                    </a:lnTo>
                    <a:lnTo>
                      <a:pt x="8458" y="287"/>
                    </a:lnTo>
                    <a:lnTo>
                      <a:pt x="8463" y="287"/>
                    </a:lnTo>
                    <a:lnTo>
                      <a:pt x="8468" y="282"/>
                    </a:lnTo>
                    <a:lnTo>
                      <a:pt x="8482" y="282"/>
                    </a:lnTo>
                    <a:lnTo>
                      <a:pt x="8487" y="277"/>
                    </a:lnTo>
                    <a:lnTo>
                      <a:pt x="8497" y="273"/>
                    </a:lnTo>
                    <a:lnTo>
                      <a:pt x="8496" y="270"/>
                    </a:lnTo>
                    <a:lnTo>
                      <a:pt x="8497" y="268"/>
                    </a:lnTo>
                    <a:lnTo>
                      <a:pt x="8497" y="263"/>
                    </a:lnTo>
                    <a:lnTo>
                      <a:pt x="8506" y="263"/>
                    </a:lnTo>
                    <a:lnTo>
                      <a:pt x="8511" y="258"/>
                    </a:lnTo>
                    <a:lnTo>
                      <a:pt x="8516" y="258"/>
                    </a:lnTo>
                    <a:cubicBezTo>
                      <a:pt x="8516" y="258"/>
                      <a:pt x="8529" y="249"/>
                      <a:pt x="8531" y="248"/>
                    </a:cubicBezTo>
                    <a:lnTo>
                      <a:pt x="8541" y="248"/>
                    </a:lnTo>
                    <a:lnTo>
                      <a:pt x="8541" y="243"/>
                    </a:lnTo>
                    <a:lnTo>
                      <a:pt x="8555" y="243"/>
                    </a:lnTo>
                    <a:lnTo>
                      <a:pt x="8560" y="253"/>
                    </a:lnTo>
                    <a:lnTo>
                      <a:pt x="8570" y="253"/>
                    </a:lnTo>
                    <a:lnTo>
                      <a:pt x="8575" y="253"/>
                    </a:lnTo>
                    <a:lnTo>
                      <a:pt x="8579" y="258"/>
                    </a:lnTo>
                    <a:lnTo>
                      <a:pt x="8579" y="263"/>
                    </a:lnTo>
                    <a:lnTo>
                      <a:pt x="8579" y="268"/>
                    </a:lnTo>
                    <a:lnTo>
                      <a:pt x="8584" y="277"/>
                    </a:lnTo>
                    <a:lnTo>
                      <a:pt x="8586" y="281"/>
                    </a:lnTo>
                    <a:lnTo>
                      <a:pt x="8587" y="272"/>
                    </a:lnTo>
                    <a:lnTo>
                      <a:pt x="8589" y="268"/>
                    </a:lnTo>
                    <a:lnTo>
                      <a:pt x="8594" y="277"/>
                    </a:lnTo>
                    <a:lnTo>
                      <a:pt x="8589" y="277"/>
                    </a:lnTo>
                    <a:lnTo>
                      <a:pt x="8589" y="282"/>
                    </a:lnTo>
                    <a:lnTo>
                      <a:pt x="8599" y="287"/>
                    </a:lnTo>
                    <a:lnTo>
                      <a:pt x="8599" y="292"/>
                    </a:lnTo>
                    <a:lnTo>
                      <a:pt x="8609" y="307"/>
                    </a:lnTo>
                    <a:lnTo>
                      <a:pt x="8614" y="307"/>
                    </a:lnTo>
                    <a:lnTo>
                      <a:pt x="8628" y="326"/>
                    </a:lnTo>
                    <a:lnTo>
                      <a:pt x="8638" y="336"/>
                    </a:lnTo>
                    <a:lnTo>
                      <a:pt x="8643" y="336"/>
                    </a:lnTo>
                    <a:lnTo>
                      <a:pt x="8652" y="341"/>
                    </a:lnTo>
                    <a:lnTo>
                      <a:pt x="8652" y="346"/>
                    </a:lnTo>
                    <a:lnTo>
                      <a:pt x="8662" y="350"/>
                    </a:lnTo>
                    <a:lnTo>
                      <a:pt x="8667" y="355"/>
                    </a:lnTo>
                    <a:lnTo>
                      <a:pt x="8677" y="360"/>
                    </a:lnTo>
                    <a:lnTo>
                      <a:pt x="8682" y="365"/>
                    </a:lnTo>
                    <a:lnTo>
                      <a:pt x="8686" y="370"/>
                    </a:lnTo>
                    <a:lnTo>
                      <a:pt x="8686" y="375"/>
                    </a:lnTo>
                    <a:lnTo>
                      <a:pt x="8701" y="370"/>
                    </a:lnTo>
                    <a:lnTo>
                      <a:pt x="8686" y="350"/>
                    </a:lnTo>
                    <a:lnTo>
                      <a:pt x="8691" y="350"/>
                    </a:lnTo>
                    <a:lnTo>
                      <a:pt x="8691" y="346"/>
                    </a:lnTo>
                    <a:lnTo>
                      <a:pt x="8686" y="341"/>
                    </a:lnTo>
                    <a:lnTo>
                      <a:pt x="8691" y="339"/>
                    </a:lnTo>
                    <a:lnTo>
                      <a:pt x="8696" y="338"/>
                    </a:lnTo>
                    <a:lnTo>
                      <a:pt x="8696" y="341"/>
                    </a:lnTo>
                    <a:lnTo>
                      <a:pt x="8701" y="341"/>
                    </a:lnTo>
                    <a:lnTo>
                      <a:pt x="8706" y="350"/>
                    </a:lnTo>
                    <a:lnTo>
                      <a:pt x="8706" y="341"/>
                    </a:lnTo>
                    <a:lnTo>
                      <a:pt x="8696" y="336"/>
                    </a:lnTo>
                    <a:lnTo>
                      <a:pt x="8686" y="336"/>
                    </a:lnTo>
                    <a:lnTo>
                      <a:pt x="8682" y="331"/>
                    </a:lnTo>
                    <a:lnTo>
                      <a:pt x="8677" y="326"/>
                    </a:lnTo>
                    <a:lnTo>
                      <a:pt x="8672" y="326"/>
                    </a:lnTo>
                    <a:lnTo>
                      <a:pt x="8662" y="321"/>
                    </a:lnTo>
                    <a:lnTo>
                      <a:pt x="8652" y="316"/>
                    </a:lnTo>
                    <a:lnTo>
                      <a:pt x="8648" y="316"/>
                    </a:lnTo>
                    <a:lnTo>
                      <a:pt x="8643" y="311"/>
                    </a:lnTo>
                    <a:lnTo>
                      <a:pt x="8628" y="302"/>
                    </a:lnTo>
                    <a:lnTo>
                      <a:pt x="8623" y="292"/>
                    </a:lnTo>
                    <a:lnTo>
                      <a:pt x="8623" y="282"/>
                    </a:lnTo>
                    <a:lnTo>
                      <a:pt x="8628" y="277"/>
                    </a:lnTo>
                    <a:lnTo>
                      <a:pt x="8623" y="273"/>
                    </a:lnTo>
                    <a:lnTo>
                      <a:pt x="8628" y="263"/>
                    </a:lnTo>
                    <a:lnTo>
                      <a:pt x="8628" y="239"/>
                    </a:lnTo>
                    <a:lnTo>
                      <a:pt x="8633" y="229"/>
                    </a:lnTo>
                    <a:lnTo>
                      <a:pt x="8633" y="224"/>
                    </a:lnTo>
                    <a:lnTo>
                      <a:pt x="8643" y="229"/>
                    </a:lnTo>
                    <a:lnTo>
                      <a:pt x="8648" y="229"/>
                    </a:lnTo>
                    <a:lnTo>
                      <a:pt x="8648" y="234"/>
                    </a:lnTo>
                    <a:lnTo>
                      <a:pt x="8652" y="239"/>
                    </a:lnTo>
                    <a:lnTo>
                      <a:pt x="8652" y="243"/>
                    </a:lnTo>
                    <a:lnTo>
                      <a:pt x="8657" y="243"/>
                    </a:lnTo>
                    <a:lnTo>
                      <a:pt x="8652" y="234"/>
                    </a:lnTo>
                    <a:lnTo>
                      <a:pt x="8649" y="225"/>
                    </a:lnTo>
                    <a:lnTo>
                      <a:pt x="8633" y="214"/>
                    </a:lnTo>
                    <a:lnTo>
                      <a:pt x="8633" y="209"/>
                    </a:lnTo>
                    <a:lnTo>
                      <a:pt x="8630" y="210"/>
                    </a:lnTo>
                    <a:lnTo>
                      <a:pt x="8628" y="209"/>
                    </a:lnTo>
                    <a:lnTo>
                      <a:pt x="8623" y="209"/>
                    </a:lnTo>
                    <a:lnTo>
                      <a:pt x="8618" y="200"/>
                    </a:lnTo>
                    <a:lnTo>
                      <a:pt x="8618" y="195"/>
                    </a:lnTo>
                    <a:lnTo>
                      <a:pt x="8623" y="200"/>
                    </a:lnTo>
                    <a:lnTo>
                      <a:pt x="8623" y="205"/>
                    </a:lnTo>
                    <a:lnTo>
                      <a:pt x="8632" y="204"/>
                    </a:lnTo>
                    <a:lnTo>
                      <a:pt x="8633" y="205"/>
                    </a:lnTo>
                    <a:lnTo>
                      <a:pt x="8637" y="212"/>
                    </a:lnTo>
                    <a:lnTo>
                      <a:pt x="8641" y="213"/>
                    </a:lnTo>
                    <a:lnTo>
                      <a:pt x="8638" y="201"/>
                    </a:lnTo>
                    <a:lnTo>
                      <a:pt x="8638" y="198"/>
                    </a:lnTo>
                    <a:lnTo>
                      <a:pt x="8631" y="200"/>
                    </a:lnTo>
                    <a:lnTo>
                      <a:pt x="8628" y="200"/>
                    </a:lnTo>
                    <a:lnTo>
                      <a:pt x="8623" y="195"/>
                    </a:lnTo>
                    <a:lnTo>
                      <a:pt x="8618" y="190"/>
                    </a:lnTo>
                    <a:lnTo>
                      <a:pt x="8618" y="185"/>
                    </a:lnTo>
                    <a:lnTo>
                      <a:pt x="8618" y="180"/>
                    </a:lnTo>
                    <a:lnTo>
                      <a:pt x="8621" y="178"/>
                    </a:lnTo>
                    <a:lnTo>
                      <a:pt x="8623" y="175"/>
                    </a:lnTo>
                    <a:lnTo>
                      <a:pt x="8633" y="175"/>
                    </a:lnTo>
                    <a:lnTo>
                      <a:pt x="8633" y="190"/>
                    </a:lnTo>
                    <a:lnTo>
                      <a:pt x="8628" y="188"/>
                    </a:lnTo>
                    <a:lnTo>
                      <a:pt x="8632" y="194"/>
                    </a:lnTo>
                    <a:lnTo>
                      <a:pt x="8636" y="189"/>
                    </a:lnTo>
                    <a:lnTo>
                      <a:pt x="8639" y="176"/>
                    </a:lnTo>
                    <a:lnTo>
                      <a:pt x="8646" y="179"/>
                    </a:lnTo>
                    <a:lnTo>
                      <a:pt x="8641" y="191"/>
                    </a:lnTo>
                    <a:lnTo>
                      <a:pt x="8643" y="209"/>
                    </a:lnTo>
                    <a:lnTo>
                      <a:pt x="8648" y="214"/>
                    </a:lnTo>
                    <a:lnTo>
                      <a:pt x="8652" y="214"/>
                    </a:lnTo>
                    <a:lnTo>
                      <a:pt x="8652" y="214"/>
                    </a:lnTo>
                    <a:lnTo>
                      <a:pt x="8648" y="209"/>
                    </a:lnTo>
                    <a:lnTo>
                      <a:pt x="8648" y="205"/>
                    </a:lnTo>
                    <a:lnTo>
                      <a:pt x="8651" y="196"/>
                    </a:lnTo>
                    <a:lnTo>
                      <a:pt x="8652" y="195"/>
                    </a:lnTo>
                    <a:lnTo>
                      <a:pt x="8657" y="195"/>
                    </a:lnTo>
                    <a:lnTo>
                      <a:pt x="8652" y="190"/>
                    </a:lnTo>
                    <a:lnTo>
                      <a:pt x="8654" y="187"/>
                    </a:lnTo>
                    <a:lnTo>
                      <a:pt x="8648" y="187"/>
                    </a:lnTo>
                    <a:lnTo>
                      <a:pt x="8652" y="185"/>
                    </a:lnTo>
                    <a:lnTo>
                      <a:pt x="8651" y="182"/>
                    </a:lnTo>
                    <a:lnTo>
                      <a:pt x="8648" y="180"/>
                    </a:lnTo>
                    <a:lnTo>
                      <a:pt x="8648" y="175"/>
                    </a:lnTo>
                    <a:lnTo>
                      <a:pt x="8652" y="180"/>
                    </a:lnTo>
                    <a:lnTo>
                      <a:pt x="8657" y="185"/>
                    </a:lnTo>
                    <a:lnTo>
                      <a:pt x="8662" y="190"/>
                    </a:lnTo>
                    <a:lnTo>
                      <a:pt x="8662" y="200"/>
                    </a:lnTo>
                    <a:lnTo>
                      <a:pt x="8667" y="205"/>
                    </a:lnTo>
                    <a:lnTo>
                      <a:pt x="8672" y="205"/>
                    </a:lnTo>
                    <a:lnTo>
                      <a:pt x="8677" y="209"/>
                    </a:lnTo>
                    <a:lnTo>
                      <a:pt x="8682" y="209"/>
                    </a:lnTo>
                    <a:lnTo>
                      <a:pt x="8686" y="214"/>
                    </a:lnTo>
                    <a:lnTo>
                      <a:pt x="8689" y="221"/>
                    </a:lnTo>
                    <a:lnTo>
                      <a:pt x="8691" y="224"/>
                    </a:lnTo>
                    <a:lnTo>
                      <a:pt x="8691" y="239"/>
                    </a:lnTo>
                    <a:lnTo>
                      <a:pt x="8696" y="229"/>
                    </a:lnTo>
                    <a:lnTo>
                      <a:pt x="8696" y="248"/>
                    </a:lnTo>
                    <a:lnTo>
                      <a:pt x="8695" y="260"/>
                    </a:lnTo>
                    <a:lnTo>
                      <a:pt x="8691" y="273"/>
                    </a:lnTo>
                    <a:lnTo>
                      <a:pt x="8686" y="273"/>
                    </a:lnTo>
                    <a:lnTo>
                      <a:pt x="8686" y="268"/>
                    </a:lnTo>
                    <a:lnTo>
                      <a:pt x="8686" y="263"/>
                    </a:lnTo>
                    <a:lnTo>
                      <a:pt x="8690" y="260"/>
                    </a:lnTo>
                    <a:lnTo>
                      <a:pt x="8691" y="248"/>
                    </a:lnTo>
                    <a:lnTo>
                      <a:pt x="8686" y="234"/>
                    </a:lnTo>
                    <a:lnTo>
                      <a:pt x="8686" y="229"/>
                    </a:lnTo>
                    <a:lnTo>
                      <a:pt x="8686" y="226"/>
                    </a:lnTo>
                    <a:lnTo>
                      <a:pt x="8682" y="229"/>
                    </a:lnTo>
                    <a:lnTo>
                      <a:pt x="8682" y="239"/>
                    </a:lnTo>
                    <a:lnTo>
                      <a:pt x="8686" y="239"/>
                    </a:lnTo>
                    <a:lnTo>
                      <a:pt x="8686" y="258"/>
                    </a:lnTo>
                    <a:lnTo>
                      <a:pt x="8682" y="268"/>
                    </a:lnTo>
                    <a:lnTo>
                      <a:pt x="8682" y="277"/>
                    </a:lnTo>
                    <a:lnTo>
                      <a:pt x="8672" y="277"/>
                    </a:lnTo>
                    <a:lnTo>
                      <a:pt x="8672" y="273"/>
                    </a:lnTo>
                    <a:lnTo>
                      <a:pt x="8667" y="273"/>
                    </a:lnTo>
                    <a:lnTo>
                      <a:pt x="8669" y="269"/>
                    </a:lnTo>
                    <a:lnTo>
                      <a:pt x="8672" y="268"/>
                    </a:lnTo>
                    <a:lnTo>
                      <a:pt x="8672" y="263"/>
                    </a:lnTo>
                    <a:lnTo>
                      <a:pt x="8671" y="255"/>
                    </a:lnTo>
                    <a:lnTo>
                      <a:pt x="8672" y="248"/>
                    </a:lnTo>
                    <a:lnTo>
                      <a:pt x="8667" y="239"/>
                    </a:lnTo>
                    <a:lnTo>
                      <a:pt x="8662" y="243"/>
                    </a:lnTo>
                    <a:lnTo>
                      <a:pt x="8662" y="248"/>
                    </a:lnTo>
                    <a:lnTo>
                      <a:pt x="8667" y="253"/>
                    </a:lnTo>
                    <a:lnTo>
                      <a:pt x="8662" y="258"/>
                    </a:lnTo>
                    <a:lnTo>
                      <a:pt x="8667" y="263"/>
                    </a:lnTo>
                    <a:lnTo>
                      <a:pt x="8665" y="266"/>
                    </a:lnTo>
                    <a:lnTo>
                      <a:pt x="8662" y="268"/>
                    </a:lnTo>
                    <a:lnTo>
                      <a:pt x="8662" y="273"/>
                    </a:lnTo>
                    <a:lnTo>
                      <a:pt x="8667" y="277"/>
                    </a:lnTo>
                    <a:lnTo>
                      <a:pt x="8672" y="282"/>
                    </a:lnTo>
                    <a:lnTo>
                      <a:pt x="8686" y="287"/>
                    </a:lnTo>
                    <a:lnTo>
                      <a:pt x="8696" y="282"/>
                    </a:lnTo>
                    <a:lnTo>
                      <a:pt x="8701" y="273"/>
                    </a:lnTo>
                    <a:lnTo>
                      <a:pt x="8696" y="268"/>
                    </a:lnTo>
                    <a:lnTo>
                      <a:pt x="8701" y="263"/>
                    </a:lnTo>
                    <a:lnTo>
                      <a:pt x="8701" y="253"/>
                    </a:lnTo>
                    <a:lnTo>
                      <a:pt x="8706" y="253"/>
                    </a:lnTo>
                    <a:lnTo>
                      <a:pt x="8711" y="248"/>
                    </a:lnTo>
                    <a:lnTo>
                      <a:pt x="8706" y="243"/>
                    </a:lnTo>
                    <a:lnTo>
                      <a:pt x="8706" y="234"/>
                    </a:lnTo>
                    <a:lnTo>
                      <a:pt x="8701" y="229"/>
                    </a:lnTo>
                    <a:lnTo>
                      <a:pt x="8701" y="180"/>
                    </a:lnTo>
                    <a:lnTo>
                      <a:pt x="8706" y="175"/>
                    </a:lnTo>
                    <a:lnTo>
                      <a:pt x="8716" y="166"/>
                    </a:lnTo>
                    <a:lnTo>
                      <a:pt x="8721" y="156"/>
                    </a:lnTo>
                    <a:lnTo>
                      <a:pt x="8721" y="151"/>
                    </a:lnTo>
                    <a:lnTo>
                      <a:pt x="8716" y="137"/>
                    </a:lnTo>
                    <a:lnTo>
                      <a:pt x="8711" y="132"/>
                    </a:lnTo>
                    <a:lnTo>
                      <a:pt x="8706" y="132"/>
                    </a:lnTo>
                    <a:lnTo>
                      <a:pt x="8711" y="122"/>
                    </a:lnTo>
                    <a:lnTo>
                      <a:pt x="8706" y="112"/>
                    </a:lnTo>
                    <a:lnTo>
                      <a:pt x="8711" y="112"/>
                    </a:lnTo>
                    <a:lnTo>
                      <a:pt x="8716" y="107"/>
                    </a:lnTo>
                    <a:lnTo>
                      <a:pt x="8716" y="93"/>
                    </a:lnTo>
                    <a:lnTo>
                      <a:pt x="8706" y="93"/>
                    </a:lnTo>
                    <a:lnTo>
                      <a:pt x="8701" y="88"/>
                    </a:lnTo>
                    <a:lnTo>
                      <a:pt x="8711" y="83"/>
                    </a:lnTo>
                    <a:lnTo>
                      <a:pt x="8716" y="83"/>
                    </a:lnTo>
                    <a:lnTo>
                      <a:pt x="8716" y="78"/>
                    </a:lnTo>
                    <a:lnTo>
                      <a:pt x="8721" y="68"/>
                    </a:lnTo>
                    <a:lnTo>
                      <a:pt x="8721" y="64"/>
                    </a:lnTo>
                    <a:lnTo>
                      <a:pt x="8716" y="59"/>
                    </a:lnTo>
                    <a:lnTo>
                      <a:pt x="8711" y="59"/>
                    </a:lnTo>
                    <a:lnTo>
                      <a:pt x="8706" y="54"/>
                    </a:lnTo>
                    <a:lnTo>
                      <a:pt x="8721" y="59"/>
                    </a:lnTo>
                    <a:lnTo>
                      <a:pt x="8740" y="73"/>
                    </a:lnTo>
                    <a:lnTo>
                      <a:pt x="8750" y="93"/>
                    </a:lnTo>
                    <a:lnTo>
                      <a:pt x="8759" y="107"/>
                    </a:lnTo>
                    <a:lnTo>
                      <a:pt x="8754" y="127"/>
                    </a:lnTo>
                    <a:lnTo>
                      <a:pt x="8784" y="132"/>
                    </a:lnTo>
                    <a:lnTo>
                      <a:pt x="8793" y="166"/>
                    </a:lnTo>
                    <a:lnTo>
                      <a:pt x="8818" y="161"/>
                    </a:lnTo>
                    <a:lnTo>
                      <a:pt x="8827" y="166"/>
                    </a:lnTo>
                    <a:lnTo>
                      <a:pt x="8842" y="185"/>
                    </a:lnTo>
                    <a:lnTo>
                      <a:pt x="8929" y="195"/>
                    </a:lnTo>
                    <a:lnTo>
                      <a:pt x="8939" y="205"/>
                    </a:lnTo>
                    <a:lnTo>
                      <a:pt x="8920" y="239"/>
                    </a:lnTo>
                    <a:lnTo>
                      <a:pt x="8929" y="258"/>
                    </a:lnTo>
                    <a:lnTo>
                      <a:pt x="8964" y="302"/>
                    </a:lnTo>
                    <a:lnTo>
                      <a:pt x="8988" y="307"/>
                    </a:lnTo>
                    <a:lnTo>
                      <a:pt x="8997" y="302"/>
                    </a:lnTo>
                    <a:lnTo>
                      <a:pt x="9017" y="292"/>
                    </a:lnTo>
                    <a:lnTo>
                      <a:pt x="9041" y="307"/>
                    </a:lnTo>
                    <a:lnTo>
                      <a:pt x="9056" y="307"/>
                    </a:lnTo>
                    <a:lnTo>
                      <a:pt x="9066" y="346"/>
                    </a:lnTo>
                    <a:lnTo>
                      <a:pt x="9061" y="370"/>
                    </a:lnTo>
                    <a:lnTo>
                      <a:pt x="9080" y="389"/>
                    </a:lnTo>
                    <a:lnTo>
                      <a:pt x="9109" y="384"/>
                    </a:lnTo>
                    <a:lnTo>
                      <a:pt x="9119" y="409"/>
                    </a:lnTo>
                    <a:lnTo>
                      <a:pt x="9134" y="423"/>
                    </a:lnTo>
                    <a:lnTo>
                      <a:pt x="9129" y="448"/>
                    </a:lnTo>
                    <a:lnTo>
                      <a:pt x="9163" y="482"/>
                    </a:lnTo>
                    <a:lnTo>
                      <a:pt x="9168" y="501"/>
                    </a:lnTo>
                    <a:lnTo>
                      <a:pt x="9197" y="530"/>
                    </a:lnTo>
                    <a:lnTo>
                      <a:pt x="9207" y="559"/>
                    </a:lnTo>
                    <a:lnTo>
                      <a:pt x="9134" y="584"/>
                    </a:lnTo>
                    <a:lnTo>
                      <a:pt x="9061" y="618"/>
                    </a:lnTo>
                    <a:lnTo>
                      <a:pt x="9027" y="637"/>
                    </a:lnTo>
                    <a:lnTo>
                      <a:pt x="9012" y="657"/>
                    </a:lnTo>
                    <a:lnTo>
                      <a:pt x="9012" y="700"/>
                    </a:lnTo>
                    <a:lnTo>
                      <a:pt x="9007" y="734"/>
                    </a:lnTo>
                    <a:lnTo>
                      <a:pt x="8993" y="773"/>
                    </a:lnTo>
                    <a:lnTo>
                      <a:pt x="8925" y="822"/>
                    </a:lnTo>
                    <a:lnTo>
                      <a:pt x="8881" y="856"/>
                    </a:lnTo>
                    <a:lnTo>
                      <a:pt x="8871" y="875"/>
                    </a:lnTo>
                    <a:lnTo>
                      <a:pt x="8871" y="895"/>
                    </a:lnTo>
                    <a:lnTo>
                      <a:pt x="8881" y="924"/>
                    </a:lnTo>
                    <a:lnTo>
                      <a:pt x="8861" y="929"/>
                    </a:lnTo>
                    <a:lnTo>
                      <a:pt x="8852" y="934"/>
                    </a:lnTo>
                    <a:lnTo>
                      <a:pt x="8847" y="948"/>
                    </a:lnTo>
                    <a:lnTo>
                      <a:pt x="8832" y="958"/>
                    </a:lnTo>
                    <a:lnTo>
                      <a:pt x="8818" y="953"/>
                    </a:lnTo>
                    <a:lnTo>
                      <a:pt x="8813" y="958"/>
                    </a:lnTo>
                    <a:lnTo>
                      <a:pt x="8813" y="982"/>
                    </a:lnTo>
                    <a:lnTo>
                      <a:pt x="8803" y="997"/>
                    </a:lnTo>
                    <a:lnTo>
                      <a:pt x="8798" y="1007"/>
                    </a:lnTo>
                    <a:lnTo>
                      <a:pt x="8798" y="1050"/>
                    </a:lnTo>
                    <a:lnTo>
                      <a:pt x="8774" y="1065"/>
                    </a:lnTo>
                    <a:lnTo>
                      <a:pt x="8745" y="1094"/>
                    </a:lnTo>
                    <a:lnTo>
                      <a:pt x="8735" y="1133"/>
                    </a:lnTo>
                    <a:lnTo>
                      <a:pt x="8740" y="1143"/>
                    </a:lnTo>
                    <a:lnTo>
                      <a:pt x="8754" y="1172"/>
                    </a:lnTo>
                    <a:lnTo>
                      <a:pt x="8769" y="1191"/>
                    </a:lnTo>
                    <a:lnTo>
                      <a:pt x="8769" y="1196"/>
                    </a:lnTo>
                    <a:lnTo>
                      <a:pt x="8769" y="1206"/>
                    </a:lnTo>
                    <a:lnTo>
                      <a:pt x="8769" y="1240"/>
                    </a:lnTo>
                    <a:lnTo>
                      <a:pt x="8793" y="1250"/>
                    </a:lnTo>
                    <a:lnTo>
                      <a:pt x="8822" y="1245"/>
                    </a:lnTo>
                    <a:lnTo>
                      <a:pt x="8827" y="1250"/>
                    </a:lnTo>
                    <a:lnTo>
                      <a:pt x="8832" y="1269"/>
                    </a:lnTo>
                    <a:lnTo>
                      <a:pt x="8822" y="1293"/>
                    </a:lnTo>
                    <a:lnTo>
                      <a:pt x="8803" y="1308"/>
                    </a:lnTo>
                    <a:lnTo>
                      <a:pt x="8784" y="1332"/>
                    </a:lnTo>
                    <a:lnTo>
                      <a:pt x="8808" y="1361"/>
                    </a:lnTo>
                    <a:lnTo>
                      <a:pt x="8822" y="1391"/>
                    </a:lnTo>
                    <a:lnTo>
                      <a:pt x="8852" y="1420"/>
                    </a:lnTo>
                    <a:lnTo>
                      <a:pt x="8895" y="1434"/>
                    </a:lnTo>
                    <a:lnTo>
                      <a:pt x="8915" y="1464"/>
                    </a:lnTo>
                    <a:lnTo>
                      <a:pt x="8929" y="1483"/>
                    </a:lnTo>
                    <a:lnTo>
                      <a:pt x="8944" y="1488"/>
                    </a:lnTo>
                    <a:lnTo>
                      <a:pt x="8978" y="1473"/>
                    </a:lnTo>
                    <a:lnTo>
                      <a:pt x="8997" y="1483"/>
                    </a:lnTo>
                    <a:lnTo>
                      <a:pt x="9012" y="1478"/>
                    </a:lnTo>
                    <a:lnTo>
                      <a:pt x="9037" y="1488"/>
                    </a:lnTo>
                    <a:lnTo>
                      <a:pt x="9066" y="1468"/>
                    </a:lnTo>
                    <a:lnTo>
                      <a:pt x="9095" y="1459"/>
                    </a:lnTo>
                    <a:lnTo>
                      <a:pt x="9129" y="1454"/>
                    </a:lnTo>
                    <a:lnTo>
                      <a:pt x="9153" y="1468"/>
                    </a:lnTo>
                    <a:lnTo>
                      <a:pt x="9168" y="1493"/>
                    </a:lnTo>
                    <a:lnTo>
                      <a:pt x="9177" y="1507"/>
                    </a:lnTo>
                    <a:lnTo>
                      <a:pt x="9226" y="1517"/>
                    </a:lnTo>
                    <a:lnTo>
                      <a:pt x="9241" y="1527"/>
                    </a:lnTo>
                    <a:lnTo>
                      <a:pt x="9226" y="1561"/>
                    </a:lnTo>
                    <a:lnTo>
                      <a:pt x="9236" y="1585"/>
                    </a:lnTo>
                    <a:lnTo>
                      <a:pt x="9255" y="1605"/>
                    </a:lnTo>
                    <a:lnTo>
                      <a:pt x="9255" y="1634"/>
                    </a:lnTo>
                    <a:lnTo>
                      <a:pt x="9260" y="1663"/>
                    </a:lnTo>
                    <a:lnTo>
                      <a:pt x="9275" y="1692"/>
                    </a:lnTo>
                    <a:lnTo>
                      <a:pt x="9270" y="1716"/>
                    </a:lnTo>
                    <a:lnTo>
                      <a:pt x="9289" y="1726"/>
                    </a:lnTo>
                    <a:lnTo>
                      <a:pt x="9299" y="1736"/>
                    </a:lnTo>
                    <a:lnTo>
                      <a:pt x="9323" y="1741"/>
                    </a:lnTo>
                    <a:lnTo>
                      <a:pt x="9328" y="1775"/>
                    </a:lnTo>
                    <a:lnTo>
                      <a:pt x="9338" y="1789"/>
                    </a:lnTo>
                    <a:lnTo>
                      <a:pt x="9401" y="1814"/>
                    </a:lnTo>
                    <a:lnTo>
                      <a:pt x="9401" y="1833"/>
                    </a:lnTo>
                    <a:lnTo>
                      <a:pt x="9377" y="1843"/>
                    </a:lnTo>
                    <a:lnTo>
                      <a:pt x="9367" y="1857"/>
                    </a:lnTo>
                    <a:lnTo>
                      <a:pt x="9343" y="1848"/>
                    </a:lnTo>
                    <a:lnTo>
                      <a:pt x="9318" y="1862"/>
                    </a:lnTo>
                    <a:lnTo>
                      <a:pt x="9304" y="1882"/>
                    </a:lnTo>
                    <a:lnTo>
                      <a:pt x="9299" y="1906"/>
                    </a:lnTo>
                    <a:lnTo>
                      <a:pt x="9280" y="1920"/>
                    </a:lnTo>
                    <a:lnTo>
                      <a:pt x="9270" y="1935"/>
                    </a:lnTo>
                    <a:lnTo>
                      <a:pt x="9275" y="1955"/>
                    </a:lnTo>
                    <a:lnTo>
                      <a:pt x="9280" y="1979"/>
                    </a:lnTo>
                    <a:lnTo>
                      <a:pt x="9275" y="1993"/>
                    </a:lnTo>
                    <a:lnTo>
                      <a:pt x="9270" y="2003"/>
                    </a:lnTo>
                    <a:lnTo>
                      <a:pt x="9275" y="2013"/>
                    </a:lnTo>
                    <a:lnTo>
                      <a:pt x="9289" y="2027"/>
                    </a:lnTo>
                    <a:lnTo>
                      <a:pt x="9289" y="2042"/>
                    </a:lnTo>
                    <a:lnTo>
                      <a:pt x="9265" y="2066"/>
                    </a:lnTo>
                    <a:lnTo>
                      <a:pt x="9241" y="2076"/>
                    </a:lnTo>
                    <a:lnTo>
                      <a:pt x="9211" y="2076"/>
                    </a:lnTo>
                    <a:lnTo>
                      <a:pt x="9197" y="2081"/>
                    </a:lnTo>
                    <a:lnTo>
                      <a:pt x="9197" y="2057"/>
                    </a:lnTo>
                    <a:lnTo>
                      <a:pt x="9182" y="2047"/>
                    </a:lnTo>
                    <a:lnTo>
                      <a:pt x="9124" y="2052"/>
                    </a:lnTo>
                    <a:lnTo>
                      <a:pt x="9095" y="2027"/>
                    </a:lnTo>
                    <a:lnTo>
                      <a:pt x="9085" y="2032"/>
                    </a:lnTo>
                    <a:lnTo>
                      <a:pt x="9085" y="2071"/>
                    </a:lnTo>
                    <a:lnTo>
                      <a:pt x="9100" y="2095"/>
                    </a:lnTo>
                    <a:lnTo>
                      <a:pt x="9095" y="2120"/>
                    </a:lnTo>
                    <a:lnTo>
                      <a:pt x="9070" y="2125"/>
                    </a:lnTo>
                    <a:lnTo>
                      <a:pt x="9056" y="2134"/>
                    </a:lnTo>
                    <a:lnTo>
                      <a:pt x="9037" y="2154"/>
                    </a:lnTo>
                    <a:lnTo>
                      <a:pt x="9027" y="2149"/>
                    </a:lnTo>
                    <a:lnTo>
                      <a:pt x="9007" y="2154"/>
                    </a:lnTo>
                    <a:lnTo>
                      <a:pt x="8978" y="2134"/>
                    </a:lnTo>
                    <a:lnTo>
                      <a:pt x="8964" y="2173"/>
                    </a:lnTo>
                    <a:lnTo>
                      <a:pt x="8925" y="2193"/>
                    </a:lnTo>
                    <a:lnTo>
                      <a:pt x="8915" y="2207"/>
                    </a:lnTo>
                    <a:lnTo>
                      <a:pt x="8895" y="2227"/>
                    </a:lnTo>
                    <a:lnTo>
                      <a:pt x="8871" y="2212"/>
                    </a:lnTo>
                    <a:lnTo>
                      <a:pt x="8857" y="2232"/>
                    </a:lnTo>
                    <a:lnTo>
                      <a:pt x="8861" y="2261"/>
                    </a:lnTo>
                    <a:lnTo>
                      <a:pt x="8847" y="2280"/>
                    </a:lnTo>
                    <a:lnTo>
                      <a:pt x="8822" y="2270"/>
                    </a:lnTo>
                    <a:lnTo>
                      <a:pt x="8808" y="2280"/>
                    </a:lnTo>
                    <a:lnTo>
                      <a:pt x="8789" y="2275"/>
                    </a:lnTo>
                    <a:lnTo>
                      <a:pt x="8774" y="2285"/>
                    </a:lnTo>
                    <a:lnTo>
                      <a:pt x="8769" y="2300"/>
                    </a:lnTo>
                    <a:lnTo>
                      <a:pt x="8759" y="2319"/>
                    </a:lnTo>
                    <a:lnTo>
                      <a:pt x="8774" y="2334"/>
                    </a:lnTo>
                    <a:lnTo>
                      <a:pt x="8769" y="2353"/>
                    </a:lnTo>
                    <a:lnTo>
                      <a:pt x="8759" y="2373"/>
                    </a:lnTo>
                    <a:lnTo>
                      <a:pt x="8779" y="2387"/>
                    </a:lnTo>
                    <a:lnTo>
                      <a:pt x="8798" y="2382"/>
                    </a:lnTo>
                    <a:lnTo>
                      <a:pt x="8813" y="2387"/>
                    </a:lnTo>
                    <a:lnTo>
                      <a:pt x="8818" y="2407"/>
                    </a:lnTo>
                    <a:lnTo>
                      <a:pt x="8832" y="2416"/>
                    </a:lnTo>
                    <a:lnTo>
                      <a:pt x="8842" y="2450"/>
                    </a:lnTo>
                    <a:lnTo>
                      <a:pt x="8842" y="2484"/>
                    </a:lnTo>
                    <a:lnTo>
                      <a:pt x="8822" y="2499"/>
                    </a:lnTo>
                    <a:lnTo>
                      <a:pt x="8808" y="2475"/>
                    </a:lnTo>
                    <a:lnTo>
                      <a:pt x="8793" y="2475"/>
                    </a:lnTo>
                    <a:lnTo>
                      <a:pt x="8774" y="2494"/>
                    </a:lnTo>
                    <a:lnTo>
                      <a:pt x="8759" y="2504"/>
                    </a:lnTo>
                    <a:lnTo>
                      <a:pt x="8745" y="2514"/>
                    </a:lnTo>
                    <a:lnTo>
                      <a:pt x="8745" y="2533"/>
                    </a:lnTo>
                    <a:lnTo>
                      <a:pt x="8725" y="2562"/>
                    </a:lnTo>
                    <a:lnTo>
                      <a:pt x="8750" y="2596"/>
                    </a:lnTo>
                    <a:lnTo>
                      <a:pt x="8764" y="2591"/>
                    </a:lnTo>
                    <a:lnTo>
                      <a:pt x="8769" y="2601"/>
                    </a:lnTo>
                    <a:lnTo>
                      <a:pt x="8779" y="2625"/>
                    </a:lnTo>
                    <a:lnTo>
                      <a:pt x="8793" y="2635"/>
                    </a:lnTo>
                    <a:lnTo>
                      <a:pt x="8798" y="2659"/>
                    </a:lnTo>
                    <a:lnTo>
                      <a:pt x="8793" y="2684"/>
                    </a:lnTo>
                    <a:lnTo>
                      <a:pt x="8808" y="2708"/>
                    </a:lnTo>
                    <a:lnTo>
                      <a:pt x="8837" y="2713"/>
                    </a:lnTo>
                    <a:lnTo>
                      <a:pt x="8852" y="2732"/>
                    </a:lnTo>
                    <a:lnTo>
                      <a:pt x="8852" y="2761"/>
                    </a:lnTo>
                    <a:lnTo>
                      <a:pt x="8832" y="2776"/>
                    </a:lnTo>
                    <a:lnTo>
                      <a:pt x="8832" y="2791"/>
                    </a:lnTo>
                    <a:lnTo>
                      <a:pt x="8842" y="2805"/>
                    </a:lnTo>
                    <a:lnTo>
                      <a:pt x="8832" y="2820"/>
                    </a:lnTo>
                    <a:lnTo>
                      <a:pt x="8798" y="2834"/>
                    </a:lnTo>
                    <a:lnTo>
                      <a:pt x="8793" y="2864"/>
                    </a:lnTo>
                    <a:lnTo>
                      <a:pt x="8774" y="2878"/>
                    </a:lnTo>
                    <a:lnTo>
                      <a:pt x="8774" y="2888"/>
                    </a:lnTo>
                    <a:lnTo>
                      <a:pt x="8784" y="2902"/>
                    </a:lnTo>
                    <a:lnTo>
                      <a:pt x="8784" y="2927"/>
                    </a:lnTo>
                    <a:lnTo>
                      <a:pt x="8803" y="2956"/>
                    </a:lnTo>
                    <a:lnTo>
                      <a:pt x="8813" y="2970"/>
                    </a:lnTo>
                    <a:lnTo>
                      <a:pt x="8803" y="3000"/>
                    </a:lnTo>
                    <a:lnTo>
                      <a:pt x="8847" y="3034"/>
                    </a:lnTo>
                    <a:lnTo>
                      <a:pt x="8886" y="3063"/>
                    </a:lnTo>
                    <a:lnTo>
                      <a:pt x="8905" y="3063"/>
                    </a:lnTo>
                    <a:lnTo>
                      <a:pt x="8920" y="3058"/>
                    </a:lnTo>
                    <a:lnTo>
                      <a:pt x="8934" y="3068"/>
                    </a:lnTo>
                    <a:lnTo>
                      <a:pt x="8939" y="3092"/>
                    </a:lnTo>
                    <a:lnTo>
                      <a:pt x="8934" y="3116"/>
                    </a:lnTo>
                    <a:lnTo>
                      <a:pt x="8920" y="3136"/>
                    </a:lnTo>
                    <a:lnTo>
                      <a:pt x="8929" y="3160"/>
                    </a:lnTo>
                    <a:lnTo>
                      <a:pt x="8929" y="3175"/>
                    </a:lnTo>
                    <a:lnTo>
                      <a:pt x="8925" y="3184"/>
                    </a:lnTo>
                    <a:lnTo>
                      <a:pt x="8910" y="3199"/>
                    </a:lnTo>
                    <a:lnTo>
                      <a:pt x="8915" y="3209"/>
                    </a:lnTo>
                    <a:lnTo>
                      <a:pt x="8939" y="3214"/>
                    </a:lnTo>
                    <a:lnTo>
                      <a:pt x="8954" y="3223"/>
                    </a:lnTo>
                    <a:lnTo>
                      <a:pt x="8959" y="3248"/>
                    </a:lnTo>
                    <a:lnTo>
                      <a:pt x="8939" y="3272"/>
                    </a:lnTo>
                    <a:lnTo>
                      <a:pt x="8929" y="3291"/>
                    </a:lnTo>
                    <a:lnTo>
                      <a:pt x="8910" y="3291"/>
                    </a:lnTo>
                    <a:lnTo>
                      <a:pt x="8905" y="3262"/>
                    </a:lnTo>
                    <a:lnTo>
                      <a:pt x="8881" y="3262"/>
                    </a:lnTo>
                    <a:lnTo>
                      <a:pt x="8861" y="3272"/>
                    </a:lnTo>
                    <a:lnTo>
                      <a:pt x="8861" y="3282"/>
                    </a:lnTo>
                    <a:lnTo>
                      <a:pt x="8847" y="3291"/>
                    </a:lnTo>
                    <a:lnTo>
                      <a:pt x="8837" y="3316"/>
                    </a:lnTo>
                    <a:lnTo>
                      <a:pt x="8822" y="3325"/>
                    </a:lnTo>
                    <a:lnTo>
                      <a:pt x="8822" y="3345"/>
                    </a:lnTo>
                    <a:lnTo>
                      <a:pt x="8832" y="3359"/>
                    </a:lnTo>
                    <a:lnTo>
                      <a:pt x="8837" y="3379"/>
                    </a:lnTo>
                    <a:lnTo>
                      <a:pt x="8827" y="3393"/>
                    </a:lnTo>
                    <a:lnTo>
                      <a:pt x="8803" y="3384"/>
                    </a:lnTo>
                    <a:lnTo>
                      <a:pt x="8789" y="3384"/>
                    </a:lnTo>
                    <a:lnTo>
                      <a:pt x="8784" y="3408"/>
                    </a:lnTo>
                    <a:lnTo>
                      <a:pt x="8769" y="3408"/>
                    </a:lnTo>
                    <a:lnTo>
                      <a:pt x="8764" y="3432"/>
                    </a:lnTo>
                    <a:lnTo>
                      <a:pt x="8740" y="3457"/>
                    </a:lnTo>
                    <a:lnTo>
                      <a:pt x="8725" y="3461"/>
                    </a:lnTo>
                    <a:lnTo>
                      <a:pt x="8711" y="3466"/>
                    </a:lnTo>
                    <a:lnTo>
                      <a:pt x="8696" y="3476"/>
                    </a:lnTo>
                    <a:lnTo>
                      <a:pt x="8696" y="3495"/>
                    </a:lnTo>
                    <a:lnTo>
                      <a:pt x="8716" y="3520"/>
                    </a:lnTo>
                    <a:lnTo>
                      <a:pt x="8740" y="3549"/>
                    </a:lnTo>
                    <a:lnTo>
                      <a:pt x="8721" y="3559"/>
                    </a:lnTo>
                    <a:lnTo>
                      <a:pt x="8696" y="3564"/>
                    </a:lnTo>
                    <a:lnTo>
                      <a:pt x="8682" y="3564"/>
                    </a:lnTo>
                    <a:lnTo>
                      <a:pt x="8662" y="3583"/>
                    </a:lnTo>
                    <a:lnTo>
                      <a:pt x="8643" y="3568"/>
                    </a:lnTo>
                    <a:lnTo>
                      <a:pt x="8618" y="3568"/>
                    </a:lnTo>
                    <a:lnTo>
                      <a:pt x="8599" y="3564"/>
                    </a:lnTo>
                    <a:lnTo>
                      <a:pt x="8589" y="3544"/>
                    </a:lnTo>
                    <a:lnTo>
                      <a:pt x="8570" y="3534"/>
                    </a:lnTo>
                    <a:lnTo>
                      <a:pt x="8575" y="3505"/>
                    </a:lnTo>
                    <a:lnTo>
                      <a:pt x="8565" y="3491"/>
                    </a:lnTo>
                    <a:lnTo>
                      <a:pt x="8531" y="3495"/>
                    </a:lnTo>
                    <a:lnTo>
                      <a:pt x="8516" y="3481"/>
                    </a:lnTo>
                    <a:lnTo>
                      <a:pt x="8492" y="3495"/>
                    </a:lnTo>
                    <a:lnTo>
                      <a:pt x="8497" y="3520"/>
                    </a:lnTo>
                    <a:lnTo>
                      <a:pt x="8487" y="3539"/>
                    </a:lnTo>
                    <a:lnTo>
                      <a:pt x="8482" y="3549"/>
                    </a:lnTo>
                    <a:lnTo>
                      <a:pt x="8477" y="3588"/>
                    </a:lnTo>
                    <a:lnTo>
                      <a:pt x="8473" y="3602"/>
                    </a:lnTo>
                    <a:lnTo>
                      <a:pt x="8443" y="3607"/>
                    </a:lnTo>
                    <a:lnTo>
                      <a:pt x="8463" y="3622"/>
                    </a:lnTo>
                    <a:lnTo>
                      <a:pt x="8438" y="3636"/>
                    </a:lnTo>
                    <a:lnTo>
                      <a:pt x="8404" y="3627"/>
                    </a:lnTo>
                    <a:lnTo>
                      <a:pt x="8375" y="3636"/>
                    </a:lnTo>
                    <a:lnTo>
                      <a:pt x="8380" y="3661"/>
                    </a:lnTo>
                    <a:lnTo>
                      <a:pt x="8351" y="3661"/>
                    </a:lnTo>
                    <a:lnTo>
                      <a:pt x="8341" y="3685"/>
                    </a:lnTo>
                    <a:lnTo>
                      <a:pt x="8307" y="3690"/>
                    </a:lnTo>
                    <a:lnTo>
                      <a:pt x="8288" y="3670"/>
                    </a:lnTo>
                    <a:lnTo>
                      <a:pt x="8263" y="3675"/>
                    </a:lnTo>
                    <a:lnTo>
                      <a:pt x="8259" y="3714"/>
                    </a:lnTo>
                    <a:lnTo>
                      <a:pt x="8254" y="3739"/>
                    </a:lnTo>
                    <a:lnTo>
                      <a:pt x="8239" y="3763"/>
                    </a:lnTo>
                    <a:lnTo>
                      <a:pt x="8268" y="3787"/>
                    </a:lnTo>
                    <a:lnTo>
                      <a:pt x="8303" y="3802"/>
                    </a:lnTo>
                    <a:lnTo>
                      <a:pt x="8322" y="3802"/>
                    </a:lnTo>
                    <a:lnTo>
                      <a:pt x="8336" y="3807"/>
                    </a:lnTo>
                    <a:lnTo>
                      <a:pt x="8336" y="3855"/>
                    </a:lnTo>
                    <a:lnTo>
                      <a:pt x="8341" y="3894"/>
                    </a:lnTo>
                    <a:lnTo>
                      <a:pt x="8346" y="3923"/>
                    </a:lnTo>
                    <a:lnTo>
                      <a:pt x="8366" y="3943"/>
                    </a:lnTo>
                    <a:lnTo>
                      <a:pt x="8351" y="3962"/>
                    </a:lnTo>
                    <a:lnTo>
                      <a:pt x="8341" y="3962"/>
                    </a:lnTo>
                    <a:lnTo>
                      <a:pt x="8322" y="3977"/>
                    </a:lnTo>
                    <a:lnTo>
                      <a:pt x="8317" y="3957"/>
                    </a:lnTo>
                    <a:lnTo>
                      <a:pt x="8303" y="3952"/>
                    </a:lnTo>
                    <a:lnTo>
                      <a:pt x="8288" y="3957"/>
                    </a:lnTo>
                    <a:lnTo>
                      <a:pt x="8273" y="3952"/>
                    </a:lnTo>
                    <a:lnTo>
                      <a:pt x="8273" y="3938"/>
                    </a:lnTo>
                    <a:lnTo>
                      <a:pt x="8263" y="3913"/>
                    </a:lnTo>
                    <a:lnTo>
                      <a:pt x="8244" y="3909"/>
                    </a:lnTo>
                    <a:lnTo>
                      <a:pt x="8230" y="3952"/>
                    </a:lnTo>
                    <a:lnTo>
                      <a:pt x="8205" y="3957"/>
                    </a:lnTo>
                    <a:lnTo>
                      <a:pt x="8220" y="3986"/>
                    </a:lnTo>
                    <a:lnTo>
                      <a:pt x="8195" y="3996"/>
                    </a:lnTo>
                    <a:lnTo>
                      <a:pt x="8166" y="3991"/>
                    </a:lnTo>
                    <a:lnTo>
                      <a:pt x="8132" y="3986"/>
                    </a:lnTo>
                    <a:lnTo>
                      <a:pt x="8108" y="3991"/>
                    </a:lnTo>
                    <a:lnTo>
                      <a:pt x="8079" y="4020"/>
                    </a:lnTo>
                    <a:lnTo>
                      <a:pt x="8064" y="4035"/>
                    </a:lnTo>
                    <a:lnTo>
                      <a:pt x="8045" y="4035"/>
                    </a:lnTo>
                    <a:lnTo>
                      <a:pt x="8025" y="4040"/>
                    </a:lnTo>
                    <a:lnTo>
                      <a:pt x="8020" y="4054"/>
                    </a:lnTo>
                    <a:lnTo>
                      <a:pt x="8030" y="4088"/>
                    </a:lnTo>
                    <a:lnTo>
                      <a:pt x="8045" y="4127"/>
                    </a:lnTo>
                    <a:lnTo>
                      <a:pt x="8045" y="4171"/>
                    </a:lnTo>
                    <a:lnTo>
                      <a:pt x="8025" y="4195"/>
                    </a:lnTo>
                    <a:lnTo>
                      <a:pt x="8011" y="4225"/>
                    </a:lnTo>
                    <a:lnTo>
                      <a:pt x="8001" y="4244"/>
                    </a:lnTo>
                    <a:lnTo>
                      <a:pt x="7982" y="4259"/>
                    </a:lnTo>
                    <a:lnTo>
                      <a:pt x="7987" y="4278"/>
                    </a:lnTo>
                    <a:lnTo>
                      <a:pt x="8015" y="4312"/>
                    </a:lnTo>
                    <a:lnTo>
                      <a:pt x="8025" y="4322"/>
                    </a:lnTo>
                    <a:lnTo>
                      <a:pt x="8030" y="4346"/>
                    </a:lnTo>
                    <a:lnTo>
                      <a:pt x="8040" y="4370"/>
                    </a:lnTo>
                    <a:lnTo>
                      <a:pt x="8035" y="4400"/>
                    </a:lnTo>
                    <a:lnTo>
                      <a:pt x="8040" y="4424"/>
                    </a:lnTo>
                    <a:lnTo>
                      <a:pt x="8055" y="4443"/>
                    </a:lnTo>
                    <a:lnTo>
                      <a:pt x="8059" y="4463"/>
                    </a:lnTo>
                    <a:lnTo>
                      <a:pt x="8064" y="4487"/>
                    </a:lnTo>
                    <a:lnTo>
                      <a:pt x="8079" y="4502"/>
                    </a:lnTo>
                    <a:lnTo>
                      <a:pt x="8074" y="4521"/>
                    </a:lnTo>
                    <a:lnTo>
                      <a:pt x="8074" y="4545"/>
                    </a:lnTo>
                    <a:lnTo>
                      <a:pt x="8079" y="4575"/>
                    </a:lnTo>
                    <a:lnTo>
                      <a:pt x="8113" y="4584"/>
                    </a:lnTo>
                    <a:lnTo>
                      <a:pt x="8123" y="4604"/>
                    </a:lnTo>
                    <a:lnTo>
                      <a:pt x="8123" y="4623"/>
                    </a:lnTo>
                    <a:lnTo>
                      <a:pt x="8152" y="4628"/>
                    </a:lnTo>
                    <a:lnTo>
                      <a:pt x="8171" y="4633"/>
                    </a:lnTo>
                    <a:lnTo>
                      <a:pt x="8191" y="4657"/>
                    </a:lnTo>
                    <a:lnTo>
                      <a:pt x="8210" y="4677"/>
                    </a:lnTo>
                    <a:lnTo>
                      <a:pt x="8210" y="4711"/>
                    </a:lnTo>
                    <a:lnTo>
                      <a:pt x="8220" y="4725"/>
                    </a:lnTo>
                    <a:lnTo>
                      <a:pt x="8239" y="4720"/>
                    </a:lnTo>
                    <a:lnTo>
                      <a:pt x="8244" y="4725"/>
                    </a:lnTo>
                    <a:lnTo>
                      <a:pt x="8244" y="4750"/>
                    </a:lnTo>
                    <a:lnTo>
                      <a:pt x="8254" y="4750"/>
                    </a:lnTo>
                    <a:lnTo>
                      <a:pt x="8259" y="4774"/>
                    </a:lnTo>
                    <a:lnTo>
                      <a:pt x="8283" y="4784"/>
                    </a:lnTo>
                    <a:lnTo>
                      <a:pt x="8291" y="4799"/>
                    </a:lnTo>
                    <a:lnTo>
                      <a:pt x="8263" y="4813"/>
                    </a:lnTo>
                    <a:lnTo>
                      <a:pt x="8261" y="4813"/>
                    </a:lnTo>
                    <a:lnTo>
                      <a:pt x="8254" y="4813"/>
                    </a:lnTo>
                    <a:lnTo>
                      <a:pt x="8252" y="4818"/>
                    </a:lnTo>
                    <a:lnTo>
                      <a:pt x="8244" y="4847"/>
                    </a:lnTo>
                    <a:lnTo>
                      <a:pt x="8268" y="4857"/>
                    </a:lnTo>
                    <a:lnTo>
                      <a:pt x="8268" y="4881"/>
                    </a:lnTo>
                    <a:lnTo>
                      <a:pt x="8273" y="4895"/>
                    </a:lnTo>
                    <a:lnTo>
                      <a:pt x="8288" y="4905"/>
                    </a:lnTo>
                    <a:lnTo>
                      <a:pt x="8298" y="4920"/>
                    </a:lnTo>
                    <a:lnTo>
                      <a:pt x="8303" y="4949"/>
                    </a:lnTo>
                    <a:lnTo>
                      <a:pt x="8298" y="4959"/>
                    </a:lnTo>
                    <a:lnTo>
                      <a:pt x="8288" y="4963"/>
                    </a:lnTo>
                    <a:lnTo>
                      <a:pt x="8298" y="4983"/>
                    </a:lnTo>
                    <a:lnTo>
                      <a:pt x="8293" y="4998"/>
                    </a:lnTo>
                    <a:lnTo>
                      <a:pt x="8278" y="5002"/>
                    </a:lnTo>
                    <a:lnTo>
                      <a:pt x="8278" y="5027"/>
                    </a:lnTo>
                    <a:lnTo>
                      <a:pt x="8268" y="5041"/>
                    </a:lnTo>
                    <a:lnTo>
                      <a:pt x="8278" y="5056"/>
                    </a:lnTo>
                    <a:lnTo>
                      <a:pt x="8283" y="5061"/>
                    </a:lnTo>
                    <a:lnTo>
                      <a:pt x="8283" y="5080"/>
                    </a:lnTo>
                    <a:lnTo>
                      <a:pt x="8278" y="5100"/>
                    </a:lnTo>
                    <a:lnTo>
                      <a:pt x="8283" y="5124"/>
                    </a:lnTo>
                    <a:lnTo>
                      <a:pt x="8293" y="5153"/>
                    </a:lnTo>
                    <a:lnTo>
                      <a:pt x="8298" y="5163"/>
                    </a:lnTo>
                    <a:lnTo>
                      <a:pt x="8293" y="5177"/>
                    </a:lnTo>
                    <a:lnTo>
                      <a:pt x="8278" y="5192"/>
                    </a:lnTo>
                    <a:lnTo>
                      <a:pt x="8278" y="5216"/>
                    </a:lnTo>
                    <a:lnTo>
                      <a:pt x="8273" y="5231"/>
                    </a:lnTo>
                    <a:lnTo>
                      <a:pt x="8259" y="5245"/>
                    </a:lnTo>
                    <a:lnTo>
                      <a:pt x="8244" y="5250"/>
                    </a:lnTo>
                    <a:lnTo>
                      <a:pt x="8239" y="5270"/>
                    </a:lnTo>
                    <a:lnTo>
                      <a:pt x="8215" y="5270"/>
                    </a:lnTo>
                    <a:lnTo>
                      <a:pt x="8200" y="5255"/>
                    </a:lnTo>
                    <a:lnTo>
                      <a:pt x="8200" y="5231"/>
                    </a:lnTo>
                    <a:lnTo>
                      <a:pt x="8181" y="5216"/>
                    </a:lnTo>
                    <a:lnTo>
                      <a:pt x="8176" y="5202"/>
                    </a:lnTo>
                    <a:lnTo>
                      <a:pt x="8176" y="5187"/>
                    </a:lnTo>
                    <a:lnTo>
                      <a:pt x="8161" y="5187"/>
                    </a:lnTo>
                    <a:lnTo>
                      <a:pt x="8157" y="5207"/>
                    </a:lnTo>
                    <a:lnTo>
                      <a:pt x="8142" y="5221"/>
                    </a:lnTo>
                    <a:lnTo>
                      <a:pt x="8147" y="5245"/>
                    </a:lnTo>
                    <a:lnTo>
                      <a:pt x="8147" y="5260"/>
                    </a:lnTo>
                    <a:lnTo>
                      <a:pt x="8113" y="5241"/>
                    </a:lnTo>
                    <a:lnTo>
                      <a:pt x="8098" y="5236"/>
                    </a:lnTo>
                    <a:lnTo>
                      <a:pt x="8098" y="5221"/>
                    </a:lnTo>
                    <a:lnTo>
                      <a:pt x="8079" y="5207"/>
                    </a:lnTo>
                    <a:lnTo>
                      <a:pt x="8059" y="5211"/>
                    </a:lnTo>
                    <a:lnTo>
                      <a:pt x="8055" y="5231"/>
                    </a:lnTo>
                    <a:lnTo>
                      <a:pt x="8045" y="5241"/>
                    </a:lnTo>
                    <a:lnTo>
                      <a:pt x="8040" y="5231"/>
                    </a:lnTo>
                    <a:lnTo>
                      <a:pt x="8015" y="5226"/>
                    </a:lnTo>
                    <a:lnTo>
                      <a:pt x="8001" y="5207"/>
                    </a:lnTo>
                    <a:lnTo>
                      <a:pt x="7987" y="5216"/>
                    </a:lnTo>
                    <a:lnTo>
                      <a:pt x="7987" y="5231"/>
                    </a:lnTo>
                    <a:lnTo>
                      <a:pt x="7996" y="5250"/>
                    </a:lnTo>
                    <a:lnTo>
                      <a:pt x="8006" y="5265"/>
                    </a:lnTo>
                    <a:lnTo>
                      <a:pt x="8001" y="5284"/>
                    </a:lnTo>
                    <a:lnTo>
                      <a:pt x="8001" y="5299"/>
                    </a:lnTo>
                    <a:lnTo>
                      <a:pt x="8011" y="5323"/>
                    </a:lnTo>
                    <a:lnTo>
                      <a:pt x="7996" y="5338"/>
                    </a:lnTo>
                    <a:lnTo>
                      <a:pt x="7982" y="5323"/>
                    </a:lnTo>
                    <a:lnTo>
                      <a:pt x="7923" y="5338"/>
                    </a:lnTo>
                    <a:lnTo>
                      <a:pt x="7918" y="5382"/>
                    </a:lnTo>
                    <a:lnTo>
                      <a:pt x="7899" y="5396"/>
                    </a:lnTo>
                    <a:lnTo>
                      <a:pt x="7889" y="5391"/>
                    </a:lnTo>
                    <a:lnTo>
                      <a:pt x="7875" y="5386"/>
                    </a:lnTo>
                    <a:lnTo>
                      <a:pt x="7860" y="5391"/>
                    </a:lnTo>
                    <a:lnTo>
                      <a:pt x="7845" y="5382"/>
                    </a:lnTo>
                    <a:lnTo>
                      <a:pt x="7831" y="5367"/>
                    </a:lnTo>
                    <a:lnTo>
                      <a:pt x="7816" y="5352"/>
                    </a:lnTo>
                    <a:lnTo>
                      <a:pt x="7797" y="5362"/>
                    </a:lnTo>
                    <a:lnTo>
                      <a:pt x="7797" y="5386"/>
                    </a:lnTo>
                    <a:lnTo>
                      <a:pt x="7782" y="5391"/>
                    </a:lnTo>
                    <a:lnTo>
                      <a:pt x="7777" y="5411"/>
                    </a:lnTo>
                    <a:lnTo>
                      <a:pt x="7743" y="5391"/>
                    </a:lnTo>
                    <a:lnTo>
                      <a:pt x="7719" y="5396"/>
                    </a:lnTo>
                    <a:lnTo>
                      <a:pt x="7709" y="5386"/>
                    </a:lnTo>
                    <a:lnTo>
                      <a:pt x="7685" y="5386"/>
                    </a:lnTo>
                    <a:lnTo>
                      <a:pt x="7661" y="5377"/>
                    </a:lnTo>
                    <a:lnTo>
                      <a:pt x="7646" y="5352"/>
                    </a:lnTo>
                    <a:lnTo>
                      <a:pt x="7617" y="5347"/>
                    </a:lnTo>
                    <a:lnTo>
                      <a:pt x="7583" y="5333"/>
                    </a:lnTo>
                    <a:lnTo>
                      <a:pt x="7564" y="5313"/>
                    </a:lnTo>
                    <a:lnTo>
                      <a:pt x="7549" y="5328"/>
                    </a:lnTo>
                    <a:lnTo>
                      <a:pt x="7539" y="5338"/>
                    </a:lnTo>
                    <a:lnTo>
                      <a:pt x="7529" y="5343"/>
                    </a:lnTo>
                    <a:lnTo>
                      <a:pt x="7520" y="5323"/>
                    </a:lnTo>
                    <a:lnTo>
                      <a:pt x="7515" y="5313"/>
                    </a:lnTo>
                    <a:lnTo>
                      <a:pt x="7505" y="5313"/>
                    </a:lnTo>
                    <a:lnTo>
                      <a:pt x="7491" y="5328"/>
                    </a:lnTo>
                    <a:lnTo>
                      <a:pt x="7481" y="5323"/>
                    </a:lnTo>
                    <a:lnTo>
                      <a:pt x="7474" y="5316"/>
                    </a:lnTo>
                    <a:lnTo>
                      <a:pt x="7468" y="5320"/>
                    </a:lnTo>
                    <a:lnTo>
                      <a:pt x="7457" y="5323"/>
                    </a:lnTo>
                    <a:lnTo>
                      <a:pt x="7442" y="5333"/>
                    </a:lnTo>
                    <a:lnTo>
                      <a:pt x="7447" y="5357"/>
                    </a:lnTo>
                    <a:lnTo>
                      <a:pt x="7447" y="5377"/>
                    </a:lnTo>
                    <a:lnTo>
                      <a:pt x="7432" y="5391"/>
                    </a:lnTo>
                    <a:lnTo>
                      <a:pt x="7418" y="5396"/>
                    </a:lnTo>
                    <a:lnTo>
                      <a:pt x="7411" y="5400"/>
                    </a:lnTo>
                    <a:lnTo>
                      <a:pt x="7245" y="5367"/>
                    </a:lnTo>
                    <a:lnTo>
                      <a:pt x="7118" y="5394"/>
                    </a:lnTo>
                    <a:lnTo>
                      <a:pt x="6962" y="5304"/>
                    </a:lnTo>
                    <a:lnTo>
                      <a:pt x="6866" y="5167"/>
                    </a:lnTo>
                    <a:lnTo>
                      <a:pt x="6859" y="5092"/>
                    </a:lnTo>
                    <a:lnTo>
                      <a:pt x="6856" y="5058"/>
                    </a:lnTo>
                    <a:lnTo>
                      <a:pt x="6865" y="5025"/>
                    </a:lnTo>
                    <a:lnTo>
                      <a:pt x="6881" y="5000"/>
                    </a:lnTo>
                    <a:lnTo>
                      <a:pt x="6903" y="4981"/>
                    </a:lnTo>
                    <a:lnTo>
                      <a:pt x="6925" y="4963"/>
                    </a:lnTo>
                    <a:lnTo>
                      <a:pt x="6934" y="4937"/>
                    </a:lnTo>
                    <a:lnTo>
                      <a:pt x="6930" y="4910"/>
                    </a:lnTo>
                    <a:lnTo>
                      <a:pt x="6905" y="4887"/>
                    </a:lnTo>
                    <a:lnTo>
                      <a:pt x="6879" y="4871"/>
                    </a:lnTo>
                    <a:lnTo>
                      <a:pt x="6862" y="4843"/>
                    </a:lnTo>
                    <a:lnTo>
                      <a:pt x="6857" y="4815"/>
                    </a:lnTo>
                    <a:lnTo>
                      <a:pt x="6854" y="4781"/>
                    </a:lnTo>
                    <a:lnTo>
                      <a:pt x="6843" y="4753"/>
                    </a:lnTo>
                    <a:lnTo>
                      <a:pt x="6825" y="4725"/>
                    </a:lnTo>
                    <a:lnTo>
                      <a:pt x="6785" y="4714"/>
                    </a:lnTo>
                    <a:lnTo>
                      <a:pt x="6732" y="4709"/>
                    </a:lnTo>
                    <a:lnTo>
                      <a:pt x="6685" y="4705"/>
                    </a:lnTo>
                    <a:lnTo>
                      <a:pt x="6645" y="4695"/>
                    </a:lnTo>
                    <a:lnTo>
                      <a:pt x="6640" y="4681"/>
                    </a:lnTo>
                    <a:lnTo>
                      <a:pt x="6634" y="4667"/>
                    </a:lnTo>
                    <a:lnTo>
                      <a:pt x="6651" y="4635"/>
                    </a:lnTo>
                    <a:lnTo>
                      <a:pt x="6653" y="4608"/>
                    </a:lnTo>
                    <a:lnTo>
                      <a:pt x="6648" y="4594"/>
                    </a:lnTo>
                    <a:lnTo>
                      <a:pt x="6636" y="4579"/>
                    </a:lnTo>
                    <a:lnTo>
                      <a:pt x="6610" y="4570"/>
                    </a:lnTo>
                    <a:lnTo>
                      <a:pt x="6583" y="4568"/>
                    </a:lnTo>
                    <a:lnTo>
                      <a:pt x="6509" y="4561"/>
                    </a:lnTo>
                    <a:lnTo>
                      <a:pt x="6435" y="4561"/>
                    </a:lnTo>
                    <a:lnTo>
                      <a:pt x="6401" y="4558"/>
                    </a:lnTo>
                    <a:lnTo>
                      <a:pt x="6382" y="4549"/>
                    </a:lnTo>
                    <a:lnTo>
                      <a:pt x="6343" y="4532"/>
                    </a:lnTo>
                    <a:lnTo>
                      <a:pt x="6331" y="4511"/>
                    </a:lnTo>
                    <a:lnTo>
                      <a:pt x="6326" y="4490"/>
                    </a:lnTo>
                    <a:lnTo>
                      <a:pt x="6316" y="4456"/>
                    </a:lnTo>
                    <a:lnTo>
                      <a:pt x="6320" y="4409"/>
                    </a:lnTo>
                    <a:lnTo>
                      <a:pt x="6325" y="4355"/>
                    </a:lnTo>
                    <a:lnTo>
                      <a:pt x="6337" y="4302"/>
                    </a:lnTo>
                    <a:lnTo>
                      <a:pt x="6341" y="4255"/>
                    </a:lnTo>
                    <a:lnTo>
                      <a:pt x="6338" y="4215"/>
                    </a:lnTo>
                    <a:lnTo>
                      <a:pt x="6334" y="4187"/>
                    </a:lnTo>
                    <a:lnTo>
                      <a:pt x="6315" y="4165"/>
                    </a:lnTo>
                    <a:lnTo>
                      <a:pt x="6283" y="4149"/>
                    </a:lnTo>
                    <a:lnTo>
                      <a:pt x="6236" y="4145"/>
                    </a:lnTo>
                    <a:lnTo>
                      <a:pt x="6169" y="4145"/>
                    </a:lnTo>
                    <a:lnTo>
                      <a:pt x="6107" y="4160"/>
                    </a:lnTo>
                    <a:lnTo>
                      <a:pt x="6051" y="4175"/>
                    </a:lnTo>
                    <a:lnTo>
                      <a:pt x="6029" y="4193"/>
                    </a:lnTo>
                    <a:lnTo>
                      <a:pt x="6015" y="4206"/>
                    </a:lnTo>
                    <a:lnTo>
                      <a:pt x="5991" y="4244"/>
                    </a:lnTo>
                    <a:lnTo>
                      <a:pt x="5967" y="4282"/>
                    </a:lnTo>
                    <a:lnTo>
                      <a:pt x="5931" y="4313"/>
                    </a:lnTo>
                    <a:lnTo>
                      <a:pt x="5875" y="4328"/>
                    </a:lnTo>
                    <a:lnTo>
                      <a:pt x="5807" y="4335"/>
                    </a:lnTo>
                    <a:lnTo>
                      <a:pt x="5746" y="4343"/>
                    </a:lnTo>
                    <a:lnTo>
                      <a:pt x="5690" y="4359"/>
                    </a:lnTo>
                    <a:lnTo>
                      <a:pt x="5648" y="4375"/>
                    </a:lnTo>
                    <a:lnTo>
                      <a:pt x="5620" y="4386"/>
                    </a:lnTo>
                    <a:lnTo>
                      <a:pt x="5598" y="4404"/>
                    </a:lnTo>
                    <a:lnTo>
                      <a:pt x="5575" y="4436"/>
                    </a:lnTo>
                    <a:lnTo>
                      <a:pt x="5572" y="4469"/>
                    </a:lnTo>
                    <a:lnTo>
                      <a:pt x="5576" y="4503"/>
                    </a:lnTo>
                    <a:lnTo>
                      <a:pt x="5586" y="4545"/>
                    </a:lnTo>
                    <a:lnTo>
                      <a:pt x="5575" y="4584"/>
                    </a:lnTo>
                    <a:lnTo>
                      <a:pt x="5551" y="4630"/>
                    </a:lnTo>
                    <a:lnTo>
                      <a:pt x="5526" y="4681"/>
                    </a:lnTo>
                    <a:lnTo>
                      <a:pt x="5495" y="4726"/>
                    </a:lnTo>
                    <a:lnTo>
                      <a:pt x="5471" y="4771"/>
                    </a:lnTo>
                    <a:lnTo>
                      <a:pt x="5468" y="4798"/>
                    </a:lnTo>
                    <a:lnTo>
                      <a:pt x="5473" y="4818"/>
                    </a:lnTo>
                    <a:lnTo>
                      <a:pt x="5483" y="4860"/>
                    </a:lnTo>
                    <a:lnTo>
                      <a:pt x="5493" y="4894"/>
                    </a:lnTo>
                    <a:lnTo>
                      <a:pt x="5497" y="4922"/>
                    </a:lnTo>
                    <a:lnTo>
                      <a:pt x="5490" y="4935"/>
                    </a:lnTo>
                    <a:lnTo>
                      <a:pt x="5460" y="4966"/>
                    </a:lnTo>
                    <a:lnTo>
                      <a:pt x="5424" y="4989"/>
                    </a:lnTo>
                    <a:lnTo>
                      <a:pt x="5375" y="5005"/>
                    </a:lnTo>
                    <a:lnTo>
                      <a:pt x="5346" y="5030"/>
                    </a:lnTo>
                    <a:lnTo>
                      <a:pt x="5330" y="5062"/>
                    </a:lnTo>
                    <a:lnTo>
                      <a:pt x="5326" y="5095"/>
                    </a:lnTo>
                    <a:lnTo>
                      <a:pt x="5330" y="5129"/>
                    </a:lnTo>
                    <a:lnTo>
                      <a:pt x="5334" y="5163"/>
                    </a:lnTo>
                    <a:lnTo>
                      <a:pt x="5337" y="5198"/>
                    </a:lnTo>
                    <a:lnTo>
                      <a:pt x="5347" y="5239"/>
                    </a:lnTo>
                    <a:lnTo>
                      <a:pt x="5368" y="5308"/>
                    </a:lnTo>
                    <a:lnTo>
                      <a:pt x="5422" y="5387"/>
                    </a:lnTo>
                    <a:lnTo>
                      <a:pt x="5444" y="5511"/>
                    </a:lnTo>
                    <a:lnTo>
                      <a:pt x="5448" y="5768"/>
                    </a:lnTo>
                    <a:lnTo>
                      <a:pt x="5332" y="5859"/>
                    </a:lnTo>
                    <a:lnTo>
                      <a:pt x="5247" y="5898"/>
                    </a:lnTo>
                    <a:lnTo>
                      <a:pt x="5204" y="5921"/>
                    </a:lnTo>
                    <a:lnTo>
                      <a:pt x="5169" y="5945"/>
                    </a:lnTo>
                    <a:lnTo>
                      <a:pt x="5139" y="5976"/>
                    </a:lnTo>
                    <a:lnTo>
                      <a:pt x="5128" y="6016"/>
                    </a:lnTo>
                    <a:lnTo>
                      <a:pt x="5111" y="6055"/>
                    </a:lnTo>
                    <a:lnTo>
                      <a:pt x="5088" y="6086"/>
                    </a:lnTo>
                    <a:lnTo>
                      <a:pt x="5046" y="6103"/>
                    </a:lnTo>
                    <a:lnTo>
                      <a:pt x="4998" y="6112"/>
                    </a:lnTo>
                    <a:lnTo>
                      <a:pt x="4957" y="6115"/>
                    </a:lnTo>
                    <a:lnTo>
                      <a:pt x="4915" y="6138"/>
                    </a:lnTo>
                    <a:lnTo>
                      <a:pt x="4906" y="6158"/>
                    </a:lnTo>
                    <a:lnTo>
                      <a:pt x="4897" y="6184"/>
                    </a:lnTo>
                    <a:lnTo>
                      <a:pt x="4892" y="6237"/>
                    </a:lnTo>
                    <a:lnTo>
                      <a:pt x="4895" y="6285"/>
                    </a:lnTo>
                    <a:lnTo>
                      <a:pt x="4878" y="6324"/>
                    </a:lnTo>
                    <a:lnTo>
                      <a:pt x="4870" y="6337"/>
                    </a:lnTo>
                    <a:lnTo>
                      <a:pt x="4856" y="6335"/>
                    </a:lnTo>
                    <a:lnTo>
                      <a:pt x="4830" y="6326"/>
                    </a:lnTo>
                    <a:lnTo>
                      <a:pt x="4812" y="6304"/>
                    </a:lnTo>
                    <a:lnTo>
                      <a:pt x="4786" y="6295"/>
                    </a:lnTo>
                    <a:lnTo>
                      <a:pt x="4745" y="6298"/>
                    </a:lnTo>
                    <a:lnTo>
                      <a:pt x="4724" y="6303"/>
                    </a:lnTo>
                    <a:lnTo>
                      <a:pt x="4703" y="6315"/>
                    </a:lnTo>
                    <a:lnTo>
                      <a:pt x="4680" y="6340"/>
                    </a:lnTo>
                    <a:lnTo>
                      <a:pt x="4657" y="6371"/>
                    </a:lnTo>
                    <a:lnTo>
                      <a:pt x="4640" y="6410"/>
                    </a:lnTo>
                    <a:lnTo>
                      <a:pt x="4611" y="6442"/>
                    </a:lnTo>
                    <a:lnTo>
                      <a:pt x="4567" y="6471"/>
                    </a:lnTo>
                    <a:lnTo>
                      <a:pt x="4525" y="6495"/>
                    </a:lnTo>
                    <a:lnTo>
                      <a:pt x="4482" y="6518"/>
                    </a:lnTo>
                    <a:lnTo>
                      <a:pt x="4446" y="6541"/>
                    </a:lnTo>
                    <a:lnTo>
                      <a:pt x="4411" y="6558"/>
                    </a:lnTo>
                    <a:lnTo>
                      <a:pt x="4383" y="6569"/>
                    </a:lnTo>
                    <a:lnTo>
                      <a:pt x="4355" y="6580"/>
                    </a:lnTo>
                    <a:lnTo>
                      <a:pt x="4321" y="6584"/>
                    </a:lnTo>
                    <a:lnTo>
                      <a:pt x="4279" y="6594"/>
                    </a:lnTo>
                    <a:lnTo>
                      <a:pt x="4225" y="6602"/>
                    </a:lnTo>
                    <a:lnTo>
                      <a:pt x="4178" y="6598"/>
                    </a:lnTo>
                    <a:lnTo>
                      <a:pt x="4118" y="6586"/>
                    </a:lnTo>
                    <a:lnTo>
                      <a:pt x="4066" y="6561"/>
                    </a:lnTo>
                    <a:lnTo>
                      <a:pt x="4009" y="6522"/>
                    </a:lnTo>
                    <a:lnTo>
                      <a:pt x="3959" y="6477"/>
                    </a:lnTo>
                    <a:lnTo>
                      <a:pt x="3924" y="6420"/>
                    </a:lnTo>
                    <a:lnTo>
                      <a:pt x="3920" y="6392"/>
                    </a:lnTo>
                    <a:lnTo>
                      <a:pt x="3922" y="6366"/>
                    </a:lnTo>
                    <a:lnTo>
                      <a:pt x="3941" y="6300"/>
                    </a:lnTo>
                    <a:lnTo>
                      <a:pt x="3967" y="6241"/>
                    </a:lnTo>
                    <a:lnTo>
                      <a:pt x="3985" y="6189"/>
                    </a:lnTo>
                    <a:lnTo>
                      <a:pt x="3996" y="6150"/>
                    </a:lnTo>
                    <a:lnTo>
                      <a:pt x="4005" y="6117"/>
                    </a:lnTo>
                    <a:lnTo>
                      <a:pt x="4015" y="6084"/>
                    </a:lnTo>
                    <a:lnTo>
                      <a:pt x="4012" y="6043"/>
                    </a:lnTo>
                    <a:lnTo>
                      <a:pt x="3996" y="6001"/>
                    </a:lnTo>
                    <a:lnTo>
                      <a:pt x="3973" y="5952"/>
                    </a:lnTo>
                    <a:lnTo>
                      <a:pt x="3943" y="5915"/>
                    </a:lnTo>
                    <a:lnTo>
                      <a:pt x="3897" y="5898"/>
                    </a:lnTo>
                    <a:lnTo>
                      <a:pt x="3877" y="5896"/>
                    </a:lnTo>
                    <a:lnTo>
                      <a:pt x="3856" y="5901"/>
                    </a:lnTo>
                    <a:lnTo>
                      <a:pt x="3820" y="5931"/>
                    </a:lnTo>
                    <a:lnTo>
                      <a:pt x="3783" y="5962"/>
                    </a:lnTo>
                    <a:lnTo>
                      <a:pt x="3740" y="5985"/>
                    </a:lnTo>
                    <a:lnTo>
                      <a:pt x="3650" y="6017"/>
                    </a:lnTo>
                    <a:lnTo>
                      <a:pt x="3609" y="6020"/>
                    </a:lnTo>
                    <a:lnTo>
                      <a:pt x="3562" y="6016"/>
                    </a:lnTo>
                    <a:lnTo>
                      <a:pt x="3482" y="6002"/>
                    </a:lnTo>
                    <a:lnTo>
                      <a:pt x="3397" y="5974"/>
                    </a:lnTo>
                    <a:lnTo>
                      <a:pt x="3241" y="5906"/>
                    </a:lnTo>
                    <a:lnTo>
                      <a:pt x="3138" y="5856"/>
                    </a:lnTo>
                    <a:lnTo>
                      <a:pt x="3094" y="5818"/>
                    </a:lnTo>
                    <a:lnTo>
                      <a:pt x="3050" y="5780"/>
                    </a:lnTo>
                    <a:lnTo>
                      <a:pt x="3040" y="5746"/>
                    </a:lnTo>
                    <a:lnTo>
                      <a:pt x="3030" y="5704"/>
                    </a:lnTo>
                    <a:lnTo>
                      <a:pt x="3020" y="5663"/>
                    </a:lnTo>
                    <a:lnTo>
                      <a:pt x="3003" y="5628"/>
                    </a:lnTo>
                    <a:lnTo>
                      <a:pt x="2826" y="5423"/>
                    </a:lnTo>
                    <a:lnTo>
                      <a:pt x="2734" y="5394"/>
                    </a:lnTo>
                    <a:lnTo>
                      <a:pt x="2548" y="5283"/>
                    </a:lnTo>
                    <a:lnTo>
                      <a:pt x="2560" y="5444"/>
                    </a:lnTo>
                    <a:lnTo>
                      <a:pt x="2518" y="5498"/>
                    </a:lnTo>
                    <a:lnTo>
                      <a:pt x="2509" y="5534"/>
                    </a:lnTo>
                    <a:lnTo>
                      <a:pt x="2465" y="5516"/>
                    </a:lnTo>
                    <a:lnTo>
                      <a:pt x="2387" y="5619"/>
                    </a:lnTo>
                    <a:lnTo>
                      <a:pt x="2453" y="5699"/>
                    </a:lnTo>
                    <a:lnTo>
                      <a:pt x="2415" y="5782"/>
                    </a:lnTo>
                    <a:lnTo>
                      <a:pt x="2427" y="5889"/>
                    </a:lnTo>
                    <a:lnTo>
                      <a:pt x="2370" y="5946"/>
                    </a:lnTo>
                    <a:lnTo>
                      <a:pt x="2369" y="5989"/>
                    </a:lnTo>
                    <a:lnTo>
                      <a:pt x="2335" y="6037"/>
                    </a:lnTo>
                    <a:lnTo>
                      <a:pt x="2344" y="6087"/>
                    </a:lnTo>
                    <a:lnTo>
                      <a:pt x="2350" y="6116"/>
                    </a:lnTo>
                    <a:lnTo>
                      <a:pt x="2316" y="6143"/>
                    </a:lnTo>
                    <a:lnTo>
                      <a:pt x="2305" y="6187"/>
                    </a:lnTo>
                    <a:lnTo>
                      <a:pt x="2293" y="6233"/>
                    </a:lnTo>
                    <a:lnTo>
                      <a:pt x="2275" y="6273"/>
                    </a:lnTo>
                    <a:lnTo>
                      <a:pt x="2222" y="6326"/>
                    </a:lnTo>
                    <a:lnTo>
                      <a:pt x="2229" y="6285"/>
                    </a:lnTo>
                    <a:lnTo>
                      <a:pt x="2195" y="6290"/>
                    </a:lnTo>
                    <a:lnTo>
                      <a:pt x="2136" y="6289"/>
                    </a:lnTo>
                    <a:lnTo>
                      <a:pt x="2088" y="6272"/>
                    </a:lnTo>
                    <a:lnTo>
                      <a:pt x="2033" y="6345"/>
                    </a:lnTo>
                    <a:lnTo>
                      <a:pt x="1970" y="6336"/>
                    </a:lnTo>
                    <a:lnTo>
                      <a:pt x="2009" y="6402"/>
                    </a:lnTo>
                    <a:lnTo>
                      <a:pt x="1933" y="6418"/>
                    </a:lnTo>
                    <a:lnTo>
                      <a:pt x="1890" y="6513"/>
                    </a:lnTo>
                    <a:lnTo>
                      <a:pt x="1798" y="6549"/>
                    </a:lnTo>
                    <a:lnTo>
                      <a:pt x="1750" y="6607"/>
                    </a:lnTo>
                    <a:lnTo>
                      <a:pt x="1708" y="6520"/>
                    </a:lnTo>
                    <a:lnTo>
                      <a:pt x="1595" y="6530"/>
                    </a:lnTo>
                    <a:lnTo>
                      <a:pt x="1578" y="6484"/>
                    </a:lnTo>
                    <a:lnTo>
                      <a:pt x="1533" y="6474"/>
                    </a:lnTo>
                    <a:lnTo>
                      <a:pt x="1484" y="6426"/>
                    </a:lnTo>
                    <a:lnTo>
                      <a:pt x="1426" y="6456"/>
                    </a:lnTo>
                    <a:lnTo>
                      <a:pt x="1397" y="6402"/>
                    </a:lnTo>
                    <a:lnTo>
                      <a:pt x="1397" y="6343"/>
                    </a:lnTo>
                    <a:lnTo>
                      <a:pt x="1433" y="6329"/>
                    </a:lnTo>
                    <a:lnTo>
                      <a:pt x="1436" y="6294"/>
                    </a:lnTo>
                    <a:lnTo>
                      <a:pt x="1413" y="6251"/>
                    </a:lnTo>
                    <a:lnTo>
                      <a:pt x="1336" y="6262"/>
                    </a:lnTo>
                    <a:lnTo>
                      <a:pt x="1333" y="6231"/>
                    </a:lnTo>
                    <a:lnTo>
                      <a:pt x="1368" y="6187"/>
                    </a:lnTo>
                    <a:lnTo>
                      <a:pt x="1372" y="6155"/>
                    </a:lnTo>
                    <a:lnTo>
                      <a:pt x="1403" y="6098"/>
                    </a:lnTo>
                    <a:lnTo>
                      <a:pt x="1439" y="6020"/>
                    </a:lnTo>
                    <a:lnTo>
                      <a:pt x="1511" y="6026"/>
                    </a:lnTo>
                    <a:lnTo>
                      <a:pt x="1510" y="5976"/>
                    </a:lnTo>
                    <a:lnTo>
                      <a:pt x="1477" y="5930"/>
                    </a:lnTo>
                    <a:lnTo>
                      <a:pt x="1448" y="5864"/>
                    </a:lnTo>
                    <a:lnTo>
                      <a:pt x="1409" y="5780"/>
                    </a:lnTo>
                    <a:lnTo>
                      <a:pt x="1320" y="5701"/>
                    </a:lnTo>
                    <a:lnTo>
                      <a:pt x="1232" y="5700"/>
                    </a:lnTo>
                    <a:lnTo>
                      <a:pt x="1135" y="5704"/>
                    </a:lnTo>
                    <a:lnTo>
                      <a:pt x="1057" y="5760"/>
                    </a:lnTo>
                    <a:lnTo>
                      <a:pt x="958" y="5773"/>
                    </a:lnTo>
                    <a:lnTo>
                      <a:pt x="911" y="5810"/>
                    </a:lnTo>
                    <a:lnTo>
                      <a:pt x="873" y="5840"/>
                    </a:lnTo>
                    <a:lnTo>
                      <a:pt x="886" y="5870"/>
                    </a:lnTo>
                    <a:lnTo>
                      <a:pt x="847" y="5897"/>
                    </a:lnTo>
                    <a:lnTo>
                      <a:pt x="787" y="5924"/>
                    </a:lnTo>
                    <a:lnTo>
                      <a:pt x="759" y="5958"/>
                    </a:lnTo>
                    <a:lnTo>
                      <a:pt x="734" y="5972"/>
                    </a:lnTo>
                    <a:lnTo>
                      <a:pt x="692" y="5989"/>
                    </a:lnTo>
                    <a:lnTo>
                      <a:pt x="692" y="5952"/>
                    </a:lnTo>
                    <a:lnTo>
                      <a:pt x="666" y="5936"/>
                    </a:lnTo>
                    <a:lnTo>
                      <a:pt x="692" y="5872"/>
                    </a:lnTo>
                    <a:lnTo>
                      <a:pt x="646" y="5852"/>
                    </a:lnTo>
                    <a:lnTo>
                      <a:pt x="636" y="5782"/>
                    </a:lnTo>
                    <a:lnTo>
                      <a:pt x="583" y="5767"/>
                    </a:lnTo>
                    <a:lnTo>
                      <a:pt x="610" y="5700"/>
                    </a:lnTo>
                    <a:lnTo>
                      <a:pt x="580" y="5678"/>
                    </a:lnTo>
                    <a:lnTo>
                      <a:pt x="532" y="5739"/>
                    </a:lnTo>
                    <a:lnTo>
                      <a:pt x="468" y="5744"/>
                    </a:lnTo>
                    <a:lnTo>
                      <a:pt x="429" y="5882"/>
                    </a:lnTo>
                    <a:lnTo>
                      <a:pt x="370" y="5859"/>
                    </a:lnTo>
                    <a:lnTo>
                      <a:pt x="301" y="5885"/>
                    </a:lnTo>
                    <a:lnTo>
                      <a:pt x="254" y="5872"/>
                    </a:lnTo>
                    <a:lnTo>
                      <a:pt x="204" y="5950"/>
                    </a:lnTo>
                    <a:lnTo>
                      <a:pt x="194" y="5860"/>
                    </a:lnTo>
                    <a:lnTo>
                      <a:pt x="214" y="5824"/>
                    </a:lnTo>
                    <a:lnTo>
                      <a:pt x="214" y="5811"/>
                    </a:lnTo>
                    <a:lnTo>
                      <a:pt x="209" y="5775"/>
                    </a:lnTo>
                    <a:lnTo>
                      <a:pt x="194" y="5751"/>
                    </a:lnTo>
                    <a:lnTo>
                      <a:pt x="199" y="5712"/>
                    </a:lnTo>
                    <a:lnTo>
                      <a:pt x="182" y="5699"/>
                    </a:lnTo>
                    <a:lnTo>
                      <a:pt x="175" y="5673"/>
                    </a:lnTo>
                    <a:lnTo>
                      <a:pt x="155" y="5683"/>
                    </a:lnTo>
                    <a:lnTo>
                      <a:pt x="146" y="5673"/>
                    </a:lnTo>
                    <a:lnTo>
                      <a:pt x="155" y="5648"/>
                    </a:lnTo>
                    <a:lnTo>
                      <a:pt x="155" y="5625"/>
                    </a:lnTo>
                    <a:lnTo>
                      <a:pt x="121" y="5634"/>
                    </a:lnTo>
                    <a:lnTo>
                      <a:pt x="112" y="5610"/>
                    </a:lnTo>
                    <a:lnTo>
                      <a:pt x="92" y="5610"/>
                    </a:lnTo>
                    <a:lnTo>
                      <a:pt x="73" y="5620"/>
                    </a:lnTo>
                    <a:lnTo>
                      <a:pt x="35" y="5592"/>
                    </a:lnTo>
                    <a:lnTo>
                      <a:pt x="34" y="5576"/>
                    </a:lnTo>
                    <a:lnTo>
                      <a:pt x="53" y="5576"/>
                    </a:lnTo>
                    <a:lnTo>
                      <a:pt x="68" y="5571"/>
                    </a:lnTo>
                    <a:lnTo>
                      <a:pt x="108" y="5566"/>
                    </a:lnTo>
                    <a:lnTo>
                      <a:pt x="121" y="5556"/>
                    </a:lnTo>
                    <a:lnTo>
                      <a:pt x="126" y="5532"/>
                    </a:lnTo>
                    <a:lnTo>
                      <a:pt x="126" y="5488"/>
                    </a:lnTo>
                    <a:lnTo>
                      <a:pt x="147" y="5484"/>
                    </a:lnTo>
                    <a:lnTo>
                      <a:pt x="165" y="5479"/>
                    </a:lnTo>
                    <a:lnTo>
                      <a:pt x="175" y="5459"/>
                    </a:lnTo>
                    <a:lnTo>
                      <a:pt x="194" y="5440"/>
                    </a:lnTo>
                    <a:lnTo>
                      <a:pt x="214" y="5440"/>
                    </a:lnTo>
                    <a:lnTo>
                      <a:pt x="228" y="5450"/>
                    </a:lnTo>
                    <a:lnTo>
                      <a:pt x="248" y="5425"/>
                    </a:lnTo>
                    <a:lnTo>
                      <a:pt x="248" y="5386"/>
                    </a:lnTo>
                    <a:lnTo>
                      <a:pt x="242" y="5329"/>
                    </a:lnTo>
                    <a:lnTo>
                      <a:pt x="233" y="5252"/>
                    </a:lnTo>
                    <a:lnTo>
                      <a:pt x="228" y="5143"/>
                    </a:lnTo>
                    <a:lnTo>
                      <a:pt x="226" y="5099"/>
                    </a:lnTo>
                    <a:lnTo>
                      <a:pt x="218" y="4983"/>
                    </a:lnTo>
                    <a:lnTo>
                      <a:pt x="194" y="4761"/>
                    </a:lnTo>
                    <a:lnTo>
                      <a:pt x="165" y="4648"/>
                    </a:lnTo>
                    <a:lnTo>
                      <a:pt x="82" y="4521"/>
                    </a:lnTo>
                    <a:lnTo>
                      <a:pt x="0" y="4409"/>
                    </a:lnTo>
                    <a:lnTo>
                      <a:pt x="5" y="4375"/>
                    </a:lnTo>
                    <a:lnTo>
                      <a:pt x="19" y="4366"/>
                    </a:lnTo>
                    <a:lnTo>
                      <a:pt x="29" y="4332"/>
                    </a:lnTo>
                    <a:lnTo>
                      <a:pt x="53" y="4312"/>
                    </a:lnTo>
                    <a:lnTo>
                      <a:pt x="82" y="4327"/>
                    </a:lnTo>
                    <a:lnTo>
                      <a:pt x="126" y="4322"/>
                    </a:lnTo>
                    <a:lnTo>
                      <a:pt x="146" y="4312"/>
                    </a:lnTo>
                    <a:lnTo>
                      <a:pt x="165" y="4293"/>
                    </a:lnTo>
                    <a:lnTo>
                      <a:pt x="194" y="4273"/>
                    </a:lnTo>
                    <a:lnTo>
                      <a:pt x="204" y="4263"/>
                    </a:lnTo>
                    <a:lnTo>
                      <a:pt x="219" y="4244"/>
                    </a:lnTo>
                    <a:lnTo>
                      <a:pt x="243" y="4234"/>
                    </a:lnTo>
                    <a:lnTo>
                      <a:pt x="262" y="4220"/>
                    </a:lnTo>
                    <a:lnTo>
                      <a:pt x="296" y="4220"/>
                    </a:lnTo>
                    <a:lnTo>
                      <a:pt x="306" y="4210"/>
                    </a:lnTo>
                    <a:lnTo>
                      <a:pt x="316" y="4171"/>
                    </a:lnTo>
                    <a:lnTo>
                      <a:pt x="326" y="4152"/>
                    </a:lnTo>
                    <a:lnTo>
                      <a:pt x="350" y="4132"/>
                    </a:lnTo>
                    <a:lnTo>
                      <a:pt x="369" y="4127"/>
                    </a:lnTo>
                    <a:lnTo>
                      <a:pt x="394" y="4123"/>
                    </a:lnTo>
                    <a:lnTo>
                      <a:pt x="408" y="4123"/>
                    </a:lnTo>
                    <a:lnTo>
                      <a:pt x="437" y="4113"/>
                    </a:lnTo>
                    <a:lnTo>
                      <a:pt x="452" y="4113"/>
                    </a:lnTo>
                    <a:lnTo>
                      <a:pt x="452" y="4137"/>
                    </a:lnTo>
                    <a:lnTo>
                      <a:pt x="466" y="4147"/>
                    </a:lnTo>
                    <a:lnTo>
                      <a:pt x="501" y="4147"/>
                    </a:lnTo>
                    <a:lnTo>
                      <a:pt x="530" y="4132"/>
                    </a:lnTo>
                    <a:lnTo>
                      <a:pt x="535" y="4113"/>
                    </a:lnTo>
                    <a:lnTo>
                      <a:pt x="539" y="4074"/>
                    </a:lnTo>
                    <a:lnTo>
                      <a:pt x="535" y="4050"/>
                    </a:lnTo>
                    <a:lnTo>
                      <a:pt x="539" y="4030"/>
                    </a:lnTo>
                    <a:lnTo>
                      <a:pt x="549" y="4011"/>
                    </a:lnTo>
                    <a:lnTo>
                      <a:pt x="549" y="3996"/>
                    </a:lnTo>
                    <a:lnTo>
                      <a:pt x="535" y="3996"/>
                    </a:lnTo>
                    <a:lnTo>
                      <a:pt x="520" y="3991"/>
                    </a:lnTo>
                    <a:lnTo>
                      <a:pt x="520" y="3948"/>
                    </a:lnTo>
                    <a:lnTo>
                      <a:pt x="505" y="3938"/>
                    </a:lnTo>
                    <a:lnTo>
                      <a:pt x="505" y="3909"/>
                    </a:lnTo>
                    <a:lnTo>
                      <a:pt x="520" y="3899"/>
                    </a:lnTo>
                    <a:lnTo>
                      <a:pt x="535" y="3889"/>
                    </a:lnTo>
                    <a:lnTo>
                      <a:pt x="539" y="3860"/>
                    </a:lnTo>
                    <a:lnTo>
                      <a:pt x="525" y="3836"/>
                    </a:lnTo>
                    <a:lnTo>
                      <a:pt x="535" y="3821"/>
                    </a:lnTo>
                    <a:lnTo>
                      <a:pt x="544" y="3821"/>
                    </a:lnTo>
                    <a:lnTo>
                      <a:pt x="578" y="3807"/>
                    </a:lnTo>
                    <a:lnTo>
                      <a:pt x="617" y="3797"/>
                    </a:lnTo>
                    <a:lnTo>
                      <a:pt x="641" y="3787"/>
                    </a:lnTo>
                    <a:lnTo>
                      <a:pt x="632" y="3763"/>
                    </a:lnTo>
                    <a:lnTo>
                      <a:pt x="617" y="3758"/>
                    </a:lnTo>
                    <a:lnTo>
                      <a:pt x="598" y="3748"/>
                    </a:lnTo>
                    <a:lnTo>
                      <a:pt x="593" y="3714"/>
                    </a:lnTo>
                    <a:lnTo>
                      <a:pt x="603" y="3704"/>
                    </a:lnTo>
                    <a:lnTo>
                      <a:pt x="593" y="3690"/>
                    </a:lnTo>
                    <a:lnTo>
                      <a:pt x="598" y="3670"/>
                    </a:lnTo>
                    <a:lnTo>
                      <a:pt x="617" y="3646"/>
                    </a:lnTo>
                    <a:lnTo>
                      <a:pt x="641" y="3636"/>
                    </a:lnTo>
                    <a:lnTo>
                      <a:pt x="656" y="3612"/>
                    </a:lnTo>
                    <a:lnTo>
                      <a:pt x="680" y="3593"/>
                    </a:lnTo>
                    <a:lnTo>
                      <a:pt x="714" y="3578"/>
                    </a:lnTo>
                    <a:lnTo>
                      <a:pt x="734" y="3559"/>
                    </a:lnTo>
                    <a:lnTo>
                      <a:pt x="758" y="3534"/>
                    </a:lnTo>
                    <a:lnTo>
                      <a:pt x="792" y="3525"/>
                    </a:lnTo>
                    <a:lnTo>
                      <a:pt x="802" y="3491"/>
                    </a:lnTo>
                    <a:lnTo>
                      <a:pt x="846" y="3466"/>
                    </a:lnTo>
                    <a:lnTo>
                      <a:pt x="865" y="3457"/>
                    </a:lnTo>
                    <a:lnTo>
                      <a:pt x="889" y="3408"/>
                    </a:lnTo>
                    <a:lnTo>
                      <a:pt x="899" y="3408"/>
                    </a:lnTo>
                    <a:lnTo>
                      <a:pt x="914" y="3427"/>
                    </a:lnTo>
                    <a:lnTo>
                      <a:pt x="923" y="3418"/>
                    </a:lnTo>
                    <a:lnTo>
                      <a:pt x="928" y="3393"/>
                    </a:lnTo>
                    <a:lnTo>
                      <a:pt x="948" y="3384"/>
                    </a:lnTo>
                    <a:lnTo>
                      <a:pt x="953" y="3364"/>
                    </a:lnTo>
                    <a:lnTo>
                      <a:pt x="943" y="3350"/>
                    </a:lnTo>
                    <a:lnTo>
                      <a:pt x="943" y="3320"/>
                    </a:lnTo>
                    <a:lnTo>
                      <a:pt x="967" y="3311"/>
                    </a:lnTo>
                    <a:lnTo>
                      <a:pt x="962" y="3286"/>
                    </a:lnTo>
                    <a:lnTo>
                      <a:pt x="943" y="3277"/>
                    </a:lnTo>
                    <a:lnTo>
                      <a:pt x="919" y="3277"/>
                    </a:lnTo>
                    <a:lnTo>
                      <a:pt x="894" y="3257"/>
                    </a:lnTo>
                    <a:lnTo>
                      <a:pt x="880" y="3248"/>
                    </a:lnTo>
                    <a:lnTo>
                      <a:pt x="865" y="3238"/>
                    </a:lnTo>
                    <a:lnTo>
                      <a:pt x="846" y="3238"/>
                    </a:lnTo>
                    <a:lnTo>
                      <a:pt x="836" y="3218"/>
                    </a:lnTo>
                    <a:lnTo>
                      <a:pt x="831" y="3170"/>
                    </a:lnTo>
                    <a:lnTo>
                      <a:pt x="807" y="3097"/>
                    </a:lnTo>
                    <a:lnTo>
                      <a:pt x="787" y="3039"/>
                    </a:lnTo>
                    <a:lnTo>
                      <a:pt x="778" y="2970"/>
                    </a:lnTo>
                    <a:lnTo>
                      <a:pt x="768" y="2902"/>
                    </a:lnTo>
                    <a:lnTo>
                      <a:pt x="753" y="2868"/>
                    </a:lnTo>
                    <a:lnTo>
                      <a:pt x="744" y="2868"/>
                    </a:lnTo>
                    <a:lnTo>
                      <a:pt x="719" y="2864"/>
                    </a:lnTo>
                    <a:lnTo>
                      <a:pt x="705" y="2849"/>
                    </a:lnTo>
                    <a:lnTo>
                      <a:pt x="690" y="2844"/>
                    </a:lnTo>
                    <a:lnTo>
                      <a:pt x="690" y="2820"/>
                    </a:lnTo>
                    <a:lnTo>
                      <a:pt x="685" y="2795"/>
                    </a:lnTo>
                    <a:lnTo>
                      <a:pt x="666" y="2776"/>
                    </a:lnTo>
                    <a:lnTo>
                      <a:pt x="641" y="2781"/>
                    </a:lnTo>
                    <a:lnTo>
                      <a:pt x="622" y="2761"/>
                    </a:lnTo>
                    <a:lnTo>
                      <a:pt x="593" y="2771"/>
                    </a:lnTo>
                    <a:lnTo>
                      <a:pt x="573" y="2752"/>
                    </a:lnTo>
                    <a:lnTo>
                      <a:pt x="578" y="2727"/>
                    </a:lnTo>
                    <a:lnTo>
                      <a:pt x="593" y="2708"/>
                    </a:lnTo>
                    <a:lnTo>
                      <a:pt x="588" y="2679"/>
                    </a:lnTo>
                    <a:lnTo>
                      <a:pt x="569" y="2664"/>
                    </a:lnTo>
                    <a:lnTo>
                      <a:pt x="535" y="2659"/>
                    </a:lnTo>
                    <a:lnTo>
                      <a:pt x="535" y="2635"/>
                    </a:lnTo>
                    <a:lnTo>
                      <a:pt x="520" y="2630"/>
                    </a:lnTo>
                    <a:lnTo>
                      <a:pt x="510" y="2635"/>
                    </a:lnTo>
                    <a:lnTo>
                      <a:pt x="496" y="2591"/>
                    </a:lnTo>
                    <a:lnTo>
                      <a:pt x="481" y="2552"/>
                    </a:lnTo>
                    <a:lnTo>
                      <a:pt x="486" y="2533"/>
                    </a:lnTo>
                    <a:lnTo>
                      <a:pt x="481" y="2509"/>
                    </a:lnTo>
                    <a:lnTo>
                      <a:pt x="491" y="2479"/>
                    </a:lnTo>
                    <a:lnTo>
                      <a:pt x="491" y="2455"/>
                    </a:lnTo>
                    <a:lnTo>
                      <a:pt x="466" y="2455"/>
                    </a:lnTo>
                    <a:lnTo>
                      <a:pt x="471" y="2431"/>
                    </a:lnTo>
                    <a:lnTo>
                      <a:pt x="491" y="2426"/>
                    </a:lnTo>
                    <a:lnTo>
                      <a:pt x="491" y="2414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95">
                <a:extLst>
                  <a:ext uri="{FF2B5EF4-FFF2-40B4-BE49-F238E27FC236}">
                    <a16:creationId xmlns:a16="http://schemas.microsoft.com/office/drawing/2014/main" id="{0AF74829-BA3D-D35C-E9C6-E149014936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27929" y="4776057"/>
                <a:ext cx="1204067" cy="848689"/>
              </a:xfrm>
              <a:custGeom>
                <a:avLst/>
                <a:gdLst>
                  <a:gd name="T0" fmla="*/ 3903 w 4258"/>
                  <a:gd name="T1" fmla="*/ 2377 h 2994"/>
                  <a:gd name="T2" fmla="*/ 4044 w 4258"/>
                  <a:gd name="T3" fmla="*/ 2625 h 2994"/>
                  <a:gd name="T4" fmla="*/ 3908 w 4258"/>
                  <a:gd name="T5" fmla="*/ 2931 h 2994"/>
                  <a:gd name="T6" fmla="*/ 3791 w 4258"/>
                  <a:gd name="T7" fmla="*/ 2985 h 2994"/>
                  <a:gd name="T8" fmla="*/ 3646 w 4258"/>
                  <a:gd name="T9" fmla="*/ 2921 h 2994"/>
                  <a:gd name="T10" fmla="*/ 3539 w 4258"/>
                  <a:gd name="T11" fmla="*/ 2858 h 2994"/>
                  <a:gd name="T12" fmla="*/ 3417 w 4258"/>
                  <a:gd name="T13" fmla="*/ 2921 h 2994"/>
                  <a:gd name="T14" fmla="*/ 3301 w 4258"/>
                  <a:gd name="T15" fmla="*/ 2868 h 2994"/>
                  <a:gd name="T16" fmla="*/ 3179 w 4258"/>
                  <a:gd name="T17" fmla="*/ 2951 h 2994"/>
                  <a:gd name="T18" fmla="*/ 3053 w 4258"/>
                  <a:gd name="T19" fmla="*/ 2960 h 2994"/>
                  <a:gd name="T20" fmla="*/ 2941 w 4258"/>
                  <a:gd name="T21" fmla="*/ 2897 h 2994"/>
                  <a:gd name="T22" fmla="*/ 2897 w 4258"/>
                  <a:gd name="T23" fmla="*/ 2727 h 2994"/>
                  <a:gd name="T24" fmla="*/ 2766 w 4258"/>
                  <a:gd name="T25" fmla="*/ 2596 h 2994"/>
                  <a:gd name="T26" fmla="*/ 2640 w 4258"/>
                  <a:gd name="T27" fmla="*/ 2484 h 2994"/>
                  <a:gd name="T28" fmla="*/ 2562 w 4258"/>
                  <a:gd name="T29" fmla="*/ 2353 h 2994"/>
                  <a:gd name="T30" fmla="*/ 2547 w 4258"/>
                  <a:gd name="T31" fmla="*/ 2348 h 2994"/>
                  <a:gd name="T32" fmla="*/ 2455 w 4258"/>
                  <a:gd name="T33" fmla="*/ 2260 h 2994"/>
                  <a:gd name="T34" fmla="*/ 2396 w 4258"/>
                  <a:gd name="T35" fmla="*/ 2187 h 2994"/>
                  <a:gd name="T36" fmla="*/ 2343 w 4258"/>
                  <a:gd name="T37" fmla="*/ 2071 h 2994"/>
                  <a:gd name="T38" fmla="*/ 2260 w 4258"/>
                  <a:gd name="T39" fmla="*/ 2012 h 2994"/>
                  <a:gd name="T40" fmla="*/ 2168 w 4258"/>
                  <a:gd name="T41" fmla="*/ 1920 h 2994"/>
                  <a:gd name="T42" fmla="*/ 2119 w 4258"/>
                  <a:gd name="T43" fmla="*/ 1867 h 2994"/>
                  <a:gd name="T44" fmla="*/ 2051 w 4258"/>
                  <a:gd name="T45" fmla="*/ 1828 h 2994"/>
                  <a:gd name="T46" fmla="*/ 2003 w 4258"/>
                  <a:gd name="T47" fmla="*/ 1789 h 2994"/>
                  <a:gd name="T48" fmla="*/ 1871 w 4258"/>
                  <a:gd name="T49" fmla="*/ 1760 h 2994"/>
                  <a:gd name="T50" fmla="*/ 1769 w 4258"/>
                  <a:gd name="T51" fmla="*/ 1818 h 2994"/>
                  <a:gd name="T52" fmla="*/ 1619 w 4258"/>
                  <a:gd name="T53" fmla="*/ 1794 h 2994"/>
                  <a:gd name="T54" fmla="*/ 1531 w 4258"/>
                  <a:gd name="T55" fmla="*/ 1769 h 2994"/>
                  <a:gd name="T56" fmla="*/ 1410 w 4258"/>
                  <a:gd name="T57" fmla="*/ 1745 h 2994"/>
                  <a:gd name="T58" fmla="*/ 1371 w 4258"/>
                  <a:gd name="T59" fmla="*/ 1774 h 2994"/>
                  <a:gd name="T60" fmla="*/ 1245 w 4258"/>
                  <a:gd name="T61" fmla="*/ 1823 h 2994"/>
                  <a:gd name="T62" fmla="*/ 1103 w 4258"/>
                  <a:gd name="T63" fmla="*/ 1881 h 2994"/>
                  <a:gd name="T64" fmla="*/ 997 w 4258"/>
                  <a:gd name="T65" fmla="*/ 1876 h 2994"/>
                  <a:gd name="T66" fmla="*/ 826 w 4258"/>
                  <a:gd name="T67" fmla="*/ 1599 h 2994"/>
                  <a:gd name="T68" fmla="*/ 812 w 4258"/>
                  <a:gd name="T69" fmla="*/ 1414 h 2994"/>
                  <a:gd name="T70" fmla="*/ 744 w 4258"/>
                  <a:gd name="T71" fmla="*/ 1157 h 2994"/>
                  <a:gd name="T72" fmla="*/ 501 w 4258"/>
                  <a:gd name="T73" fmla="*/ 943 h 2994"/>
                  <a:gd name="T74" fmla="*/ 209 w 4258"/>
                  <a:gd name="T75" fmla="*/ 1001 h 2994"/>
                  <a:gd name="T76" fmla="*/ 107 w 4258"/>
                  <a:gd name="T77" fmla="*/ 763 h 2994"/>
                  <a:gd name="T78" fmla="*/ 214 w 4258"/>
                  <a:gd name="T79" fmla="*/ 491 h 2994"/>
                  <a:gd name="T80" fmla="*/ 603 w 4258"/>
                  <a:gd name="T81" fmla="*/ 505 h 2994"/>
                  <a:gd name="T82" fmla="*/ 1016 w 4258"/>
                  <a:gd name="T83" fmla="*/ 525 h 2994"/>
                  <a:gd name="T84" fmla="*/ 1327 w 4258"/>
                  <a:gd name="T85" fmla="*/ 666 h 2994"/>
                  <a:gd name="T86" fmla="*/ 1682 w 4258"/>
                  <a:gd name="T87" fmla="*/ 666 h 2994"/>
                  <a:gd name="T88" fmla="*/ 1974 w 4258"/>
                  <a:gd name="T89" fmla="*/ 535 h 2994"/>
                  <a:gd name="T90" fmla="*/ 2231 w 4258"/>
                  <a:gd name="T91" fmla="*/ 457 h 2994"/>
                  <a:gd name="T92" fmla="*/ 2450 w 4258"/>
                  <a:gd name="T93" fmla="*/ 296 h 2994"/>
                  <a:gd name="T94" fmla="*/ 2883 w 4258"/>
                  <a:gd name="T95" fmla="*/ 160 h 2994"/>
                  <a:gd name="T96" fmla="*/ 3174 w 4258"/>
                  <a:gd name="T97" fmla="*/ 19 h 2994"/>
                  <a:gd name="T98" fmla="*/ 3237 w 4258"/>
                  <a:gd name="T99" fmla="*/ 282 h 2994"/>
                  <a:gd name="T100" fmla="*/ 3072 w 4258"/>
                  <a:gd name="T101" fmla="*/ 608 h 2994"/>
                  <a:gd name="T102" fmla="*/ 2980 w 4258"/>
                  <a:gd name="T103" fmla="*/ 953 h 2994"/>
                  <a:gd name="T104" fmla="*/ 3267 w 4258"/>
                  <a:gd name="T105" fmla="*/ 933 h 2994"/>
                  <a:gd name="T106" fmla="*/ 3505 w 4258"/>
                  <a:gd name="T107" fmla="*/ 1113 h 2994"/>
                  <a:gd name="T108" fmla="*/ 3738 w 4258"/>
                  <a:gd name="T109" fmla="*/ 846 h 2994"/>
                  <a:gd name="T110" fmla="*/ 4006 w 4258"/>
                  <a:gd name="T111" fmla="*/ 671 h 2994"/>
                  <a:gd name="T112" fmla="*/ 4166 w 4258"/>
                  <a:gd name="T113" fmla="*/ 763 h 2994"/>
                  <a:gd name="T114" fmla="*/ 4258 w 4258"/>
                  <a:gd name="T115" fmla="*/ 1079 h 2994"/>
                  <a:gd name="T116" fmla="*/ 3928 w 4258"/>
                  <a:gd name="T117" fmla="*/ 1235 h 2994"/>
                  <a:gd name="T118" fmla="*/ 3831 w 4258"/>
                  <a:gd name="T119" fmla="*/ 1555 h 2994"/>
                  <a:gd name="T120" fmla="*/ 3680 w 4258"/>
                  <a:gd name="T121" fmla="*/ 1818 h 2994"/>
                  <a:gd name="T122" fmla="*/ 3621 w 4258"/>
                  <a:gd name="T123" fmla="*/ 2163 h 2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58" h="2994">
                    <a:moveTo>
                      <a:pt x="3726" y="2251"/>
                    </a:moveTo>
                    <a:lnTo>
                      <a:pt x="3723" y="2260"/>
                    </a:lnTo>
                    <a:lnTo>
                      <a:pt x="3719" y="2280"/>
                    </a:lnTo>
                    <a:lnTo>
                      <a:pt x="3723" y="2299"/>
                    </a:lnTo>
                    <a:lnTo>
                      <a:pt x="3743" y="2304"/>
                    </a:lnTo>
                    <a:lnTo>
                      <a:pt x="3753" y="2294"/>
                    </a:lnTo>
                    <a:lnTo>
                      <a:pt x="3758" y="2285"/>
                    </a:lnTo>
                    <a:lnTo>
                      <a:pt x="3782" y="2280"/>
                    </a:lnTo>
                    <a:lnTo>
                      <a:pt x="3791" y="2289"/>
                    </a:lnTo>
                    <a:lnTo>
                      <a:pt x="3806" y="2285"/>
                    </a:lnTo>
                    <a:lnTo>
                      <a:pt x="3816" y="2270"/>
                    </a:lnTo>
                    <a:lnTo>
                      <a:pt x="3835" y="2294"/>
                    </a:lnTo>
                    <a:lnTo>
                      <a:pt x="3840" y="2304"/>
                    </a:lnTo>
                    <a:lnTo>
                      <a:pt x="3874" y="2299"/>
                    </a:lnTo>
                    <a:lnTo>
                      <a:pt x="3884" y="2319"/>
                    </a:lnTo>
                    <a:lnTo>
                      <a:pt x="3899" y="2319"/>
                    </a:lnTo>
                    <a:lnTo>
                      <a:pt x="3913" y="2333"/>
                    </a:lnTo>
                    <a:lnTo>
                      <a:pt x="3908" y="2357"/>
                    </a:lnTo>
                    <a:lnTo>
                      <a:pt x="3903" y="2377"/>
                    </a:lnTo>
                    <a:lnTo>
                      <a:pt x="3908" y="2387"/>
                    </a:lnTo>
                    <a:lnTo>
                      <a:pt x="3928" y="2382"/>
                    </a:lnTo>
                    <a:lnTo>
                      <a:pt x="3937" y="2396"/>
                    </a:lnTo>
                    <a:lnTo>
                      <a:pt x="3942" y="2416"/>
                    </a:lnTo>
                    <a:lnTo>
                      <a:pt x="3957" y="2426"/>
                    </a:lnTo>
                    <a:lnTo>
                      <a:pt x="3967" y="2430"/>
                    </a:lnTo>
                    <a:lnTo>
                      <a:pt x="3971" y="2440"/>
                    </a:lnTo>
                    <a:lnTo>
                      <a:pt x="3971" y="2469"/>
                    </a:lnTo>
                    <a:lnTo>
                      <a:pt x="3986" y="2479"/>
                    </a:lnTo>
                    <a:lnTo>
                      <a:pt x="3991" y="2494"/>
                    </a:lnTo>
                    <a:lnTo>
                      <a:pt x="3981" y="2513"/>
                    </a:lnTo>
                    <a:lnTo>
                      <a:pt x="3976" y="2518"/>
                    </a:lnTo>
                    <a:lnTo>
                      <a:pt x="3971" y="2537"/>
                    </a:lnTo>
                    <a:lnTo>
                      <a:pt x="3986" y="2547"/>
                    </a:lnTo>
                    <a:lnTo>
                      <a:pt x="4006" y="2557"/>
                    </a:lnTo>
                    <a:lnTo>
                      <a:pt x="4020" y="2571"/>
                    </a:lnTo>
                    <a:lnTo>
                      <a:pt x="4030" y="2596"/>
                    </a:lnTo>
                    <a:lnTo>
                      <a:pt x="4034" y="2605"/>
                    </a:lnTo>
                    <a:lnTo>
                      <a:pt x="4044" y="2625"/>
                    </a:lnTo>
                    <a:lnTo>
                      <a:pt x="4054" y="2639"/>
                    </a:lnTo>
                    <a:lnTo>
                      <a:pt x="4054" y="2659"/>
                    </a:lnTo>
                    <a:lnTo>
                      <a:pt x="4059" y="2678"/>
                    </a:lnTo>
                    <a:lnTo>
                      <a:pt x="4059" y="2698"/>
                    </a:lnTo>
                    <a:lnTo>
                      <a:pt x="4044" y="2707"/>
                    </a:lnTo>
                    <a:lnTo>
                      <a:pt x="4015" y="2722"/>
                    </a:lnTo>
                    <a:lnTo>
                      <a:pt x="4001" y="2727"/>
                    </a:lnTo>
                    <a:lnTo>
                      <a:pt x="3986" y="2742"/>
                    </a:lnTo>
                    <a:lnTo>
                      <a:pt x="3981" y="2766"/>
                    </a:lnTo>
                    <a:lnTo>
                      <a:pt x="3981" y="2785"/>
                    </a:lnTo>
                    <a:lnTo>
                      <a:pt x="3976" y="2805"/>
                    </a:lnTo>
                    <a:lnTo>
                      <a:pt x="3971" y="2814"/>
                    </a:lnTo>
                    <a:lnTo>
                      <a:pt x="3976" y="2829"/>
                    </a:lnTo>
                    <a:lnTo>
                      <a:pt x="3981" y="2844"/>
                    </a:lnTo>
                    <a:lnTo>
                      <a:pt x="3976" y="2858"/>
                    </a:lnTo>
                    <a:lnTo>
                      <a:pt x="3957" y="2868"/>
                    </a:lnTo>
                    <a:lnTo>
                      <a:pt x="3937" y="2887"/>
                    </a:lnTo>
                    <a:lnTo>
                      <a:pt x="3918" y="2912"/>
                    </a:lnTo>
                    <a:lnTo>
                      <a:pt x="3908" y="2931"/>
                    </a:lnTo>
                    <a:lnTo>
                      <a:pt x="3913" y="2941"/>
                    </a:lnTo>
                    <a:lnTo>
                      <a:pt x="3908" y="2946"/>
                    </a:lnTo>
                    <a:lnTo>
                      <a:pt x="3903" y="2951"/>
                    </a:lnTo>
                    <a:lnTo>
                      <a:pt x="3899" y="2960"/>
                    </a:lnTo>
                    <a:lnTo>
                      <a:pt x="3889" y="2965"/>
                    </a:lnTo>
                    <a:lnTo>
                      <a:pt x="3874" y="2965"/>
                    </a:lnTo>
                    <a:lnTo>
                      <a:pt x="3869" y="2960"/>
                    </a:lnTo>
                    <a:lnTo>
                      <a:pt x="3864" y="2960"/>
                    </a:lnTo>
                    <a:lnTo>
                      <a:pt x="3860" y="2955"/>
                    </a:lnTo>
                    <a:lnTo>
                      <a:pt x="3855" y="2955"/>
                    </a:lnTo>
                    <a:lnTo>
                      <a:pt x="3850" y="2960"/>
                    </a:lnTo>
                    <a:lnTo>
                      <a:pt x="3845" y="2965"/>
                    </a:lnTo>
                    <a:lnTo>
                      <a:pt x="3835" y="2975"/>
                    </a:lnTo>
                    <a:lnTo>
                      <a:pt x="3831" y="2980"/>
                    </a:lnTo>
                    <a:lnTo>
                      <a:pt x="3826" y="2985"/>
                    </a:lnTo>
                    <a:lnTo>
                      <a:pt x="3816" y="2994"/>
                    </a:lnTo>
                    <a:lnTo>
                      <a:pt x="3806" y="2994"/>
                    </a:lnTo>
                    <a:lnTo>
                      <a:pt x="3801" y="2989"/>
                    </a:lnTo>
                    <a:lnTo>
                      <a:pt x="3791" y="2985"/>
                    </a:lnTo>
                    <a:lnTo>
                      <a:pt x="3777" y="2980"/>
                    </a:lnTo>
                    <a:lnTo>
                      <a:pt x="3772" y="2980"/>
                    </a:lnTo>
                    <a:lnTo>
                      <a:pt x="3767" y="2975"/>
                    </a:lnTo>
                    <a:lnTo>
                      <a:pt x="3748" y="2975"/>
                    </a:lnTo>
                    <a:lnTo>
                      <a:pt x="3738" y="2970"/>
                    </a:lnTo>
                    <a:lnTo>
                      <a:pt x="3728" y="2970"/>
                    </a:lnTo>
                    <a:lnTo>
                      <a:pt x="3728" y="2965"/>
                    </a:lnTo>
                    <a:lnTo>
                      <a:pt x="3723" y="2960"/>
                    </a:lnTo>
                    <a:lnTo>
                      <a:pt x="3699" y="2960"/>
                    </a:lnTo>
                    <a:lnTo>
                      <a:pt x="3694" y="2955"/>
                    </a:lnTo>
                    <a:lnTo>
                      <a:pt x="3694" y="2941"/>
                    </a:lnTo>
                    <a:lnTo>
                      <a:pt x="3690" y="2936"/>
                    </a:lnTo>
                    <a:lnTo>
                      <a:pt x="3685" y="2936"/>
                    </a:lnTo>
                    <a:lnTo>
                      <a:pt x="3670" y="2941"/>
                    </a:lnTo>
                    <a:lnTo>
                      <a:pt x="3665" y="2936"/>
                    </a:lnTo>
                    <a:lnTo>
                      <a:pt x="3665" y="2921"/>
                    </a:lnTo>
                    <a:lnTo>
                      <a:pt x="3660" y="2917"/>
                    </a:lnTo>
                    <a:lnTo>
                      <a:pt x="3651" y="2917"/>
                    </a:lnTo>
                    <a:lnTo>
                      <a:pt x="3646" y="2921"/>
                    </a:lnTo>
                    <a:lnTo>
                      <a:pt x="3641" y="2921"/>
                    </a:lnTo>
                    <a:lnTo>
                      <a:pt x="3626" y="2917"/>
                    </a:lnTo>
                    <a:lnTo>
                      <a:pt x="3621" y="2912"/>
                    </a:lnTo>
                    <a:lnTo>
                      <a:pt x="3621" y="2897"/>
                    </a:lnTo>
                    <a:lnTo>
                      <a:pt x="3617" y="2897"/>
                    </a:lnTo>
                    <a:lnTo>
                      <a:pt x="3612" y="2892"/>
                    </a:lnTo>
                    <a:lnTo>
                      <a:pt x="3607" y="2887"/>
                    </a:lnTo>
                    <a:lnTo>
                      <a:pt x="3587" y="2887"/>
                    </a:lnTo>
                    <a:lnTo>
                      <a:pt x="3578" y="2897"/>
                    </a:lnTo>
                    <a:lnTo>
                      <a:pt x="3578" y="2902"/>
                    </a:lnTo>
                    <a:lnTo>
                      <a:pt x="3563" y="2902"/>
                    </a:lnTo>
                    <a:lnTo>
                      <a:pt x="3563" y="2897"/>
                    </a:lnTo>
                    <a:lnTo>
                      <a:pt x="3558" y="2897"/>
                    </a:lnTo>
                    <a:lnTo>
                      <a:pt x="3553" y="2883"/>
                    </a:lnTo>
                    <a:lnTo>
                      <a:pt x="3548" y="2878"/>
                    </a:lnTo>
                    <a:lnTo>
                      <a:pt x="3544" y="2873"/>
                    </a:lnTo>
                    <a:lnTo>
                      <a:pt x="3544" y="2868"/>
                    </a:lnTo>
                    <a:lnTo>
                      <a:pt x="3539" y="2863"/>
                    </a:lnTo>
                    <a:lnTo>
                      <a:pt x="3539" y="2858"/>
                    </a:lnTo>
                    <a:lnTo>
                      <a:pt x="3534" y="2853"/>
                    </a:lnTo>
                    <a:lnTo>
                      <a:pt x="3505" y="2853"/>
                    </a:lnTo>
                    <a:lnTo>
                      <a:pt x="3500" y="2858"/>
                    </a:lnTo>
                    <a:lnTo>
                      <a:pt x="3495" y="2863"/>
                    </a:lnTo>
                    <a:lnTo>
                      <a:pt x="3495" y="2878"/>
                    </a:lnTo>
                    <a:lnTo>
                      <a:pt x="3500" y="2883"/>
                    </a:lnTo>
                    <a:lnTo>
                      <a:pt x="3500" y="2892"/>
                    </a:lnTo>
                    <a:lnTo>
                      <a:pt x="3495" y="2897"/>
                    </a:lnTo>
                    <a:lnTo>
                      <a:pt x="3480" y="2897"/>
                    </a:lnTo>
                    <a:lnTo>
                      <a:pt x="3476" y="2892"/>
                    </a:lnTo>
                    <a:lnTo>
                      <a:pt x="3451" y="2892"/>
                    </a:lnTo>
                    <a:lnTo>
                      <a:pt x="3446" y="2902"/>
                    </a:lnTo>
                    <a:lnTo>
                      <a:pt x="3446" y="2907"/>
                    </a:lnTo>
                    <a:lnTo>
                      <a:pt x="3442" y="2912"/>
                    </a:lnTo>
                    <a:lnTo>
                      <a:pt x="3442" y="2921"/>
                    </a:lnTo>
                    <a:lnTo>
                      <a:pt x="3437" y="2921"/>
                    </a:lnTo>
                    <a:lnTo>
                      <a:pt x="3432" y="2926"/>
                    </a:lnTo>
                    <a:lnTo>
                      <a:pt x="3422" y="2926"/>
                    </a:lnTo>
                    <a:lnTo>
                      <a:pt x="3417" y="2921"/>
                    </a:lnTo>
                    <a:lnTo>
                      <a:pt x="3412" y="2917"/>
                    </a:lnTo>
                    <a:lnTo>
                      <a:pt x="3408" y="2912"/>
                    </a:lnTo>
                    <a:lnTo>
                      <a:pt x="3403" y="2907"/>
                    </a:lnTo>
                    <a:lnTo>
                      <a:pt x="3403" y="2902"/>
                    </a:lnTo>
                    <a:lnTo>
                      <a:pt x="3398" y="2897"/>
                    </a:lnTo>
                    <a:lnTo>
                      <a:pt x="3354" y="2897"/>
                    </a:lnTo>
                    <a:lnTo>
                      <a:pt x="3349" y="2902"/>
                    </a:lnTo>
                    <a:lnTo>
                      <a:pt x="3340" y="2902"/>
                    </a:lnTo>
                    <a:lnTo>
                      <a:pt x="3335" y="2907"/>
                    </a:lnTo>
                    <a:lnTo>
                      <a:pt x="3330" y="2912"/>
                    </a:lnTo>
                    <a:lnTo>
                      <a:pt x="3320" y="2912"/>
                    </a:lnTo>
                    <a:lnTo>
                      <a:pt x="3320" y="2907"/>
                    </a:lnTo>
                    <a:lnTo>
                      <a:pt x="3315" y="2907"/>
                    </a:lnTo>
                    <a:lnTo>
                      <a:pt x="3315" y="2887"/>
                    </a:lnTo>
                    <a:lnTo>
                      <a:pt x="3320" y="2883"/>
                    </a:lnTo>
                    <a:lnTo>
                      <a:pt x="3320" y="2868"/>
                    </a:lnTo>
                    <a:lnTo>
                      <a:pt x="3310" y="2868"/>
                    </a:lnTo>
                    <a:lnTo>
                      <a:pt x="3310" y="2863"/>
                    </a:lnTo>
                    <a:lnTo>
                      <a:pt x="3301" y="2868"/>
                    </a:lnTo>
                    <a:lnTo>
                      <a:pt x="3296" y="2868"/>
                    </a:lnTo>
                    <a:lnTo>
                      <a:pt x="3296" y="2883"/>
                    </a:lnTo>
                    <a:lnTo>
                      <a:pt x="3247" y="2883"/>
                    </a:lnTo>
                    <a:lnTo>
                      <a:pt x="3242" y="2887"/>
                    </a:lnTo>
                    <a:lnTo>
                      <a:pt x="3237" y="2887"/>
                    </a:lnTo>
                    <a:lnTo>
                      <a:pt x="3237" y="2892"/>
                    </a:lnTo>
                    <a:lnTo>
                      <a:pt x="3232" y="2897"/>
                    </a:lnTo>
                    <a:lnTo>
                      <a:pt x="3223" y="2897"/>
                    </a:lnTo>
                    <a:lnTo>
                      <a:pt x="3223" y="2902"/>
                    </a:lnTo>
                    <a:lnTo>
                      <a:pt x="3208" y="2902"/>
                    </a:lnTo>
                    <a:lnTo>
                      <a:pt x="3208" y="2907"/>
                    </a:lnTo>
                    <a:lnTo>
                      <a:pt x="3203" y="2907"/>
                    </a:lnTo>
                    <a:lnTo>
                      <a:pt x="3203" y="2926"/>
                    </a:lnTo>
                    <a:lnTo>
                      <a:pt x="3199" y="2931"/>
                    </a:lnTo>
                    <a:lnTo>
                      <a:pt x="3194" y="2941"/>
                    </a:lnTo>
                    <a:lnTo>
                      <a:pt x="3189" y="2951"/>
                    </a:lnTo>
                    <a:lnTo>
                      <a:pt x="3189" y="2955"/>
                    </a:lnTo>
                    <a:lnTo>
                      <a:pt x="3184" y="2955"/>
                    </a:lnTo>
                    <a:lnTo>
                      <a:pt x="3179" y="2951"/>
                    </a:lnTo>
                    <a:lnTo>
                      <a:pt x="3179" y="2946"/>
                    </a:lnTo>
                    <a:lnTo>
                      <a:pt x="3174" y="2946"/>
                    </a:lnTo>
                    <a:lnTo>
                      <a:pt x="3169" y="2951"/>
                    </a:lnTo>
                    <a:lnTo>
                      <a:pt x="3164" y="2955"/>
                    </a:lnTo>
                    <a:lnTo>
                      <a:pt x="3155" y="2955"/>
                    </a:lnTo>
                    <a:lnTo>
                      <a:pt x="3150" y="2951"/>
                    </a:lnTo>
                    <a:lnTo>
                      <a:pt x="3140" y="2951"/>
                    </a:lnTo>
                    <a:lnTo>
                      <a:pt x="3135" y="2955"/>
                    </a:lnTo>
                    <a:lnTo>
                      <a:pt x="3126" y="2955"/>
                    </a:lnTo>
                    <a:lnTo>
                      <a:pt x="3111" y="2951"/>
                    </a:lnTo>
                    <a:lnTo>
                      <a:pt x="3106" y="2946"/>
                    </a:lnTo>
                    <a:lnTo>
                      <a:pt x="3101" y="2946"/>
                    </a:lnTo>
                    <a:lnTo>
                      <a:pt x="3096" y="2941"/>
                    </a:lnTo>
                    <a:lnTo>
                      <a:pt x="3087" y="2941"/>
                    </a:lnTo>
                    <a:lnTo>
                      <a:pt x="3087" y="2960"/>
                    </a:lnTo>
                    <a:lnTo>
                      <a:pt x="3072" y="2960"/>
                    </a:lnTo>
                    <a:lnTo>
                      <a:pt x="3067" y="2965"/>
                    </a:lnTo>
                    <a:lnTo>
                      <a:pt x="3057" y="2965"/>
                    </a:lnTo>
                    <a:lnTo>
                      <a:pt x="3053" y="2960"/>
                    </a:lnTo>
                    <a:lnTo>
                      <a:pt x="3048" y="2955"/>
                    </a:lnTo>
                    <a:lnTo>
                      <a:pt x="3043" y="2955"/>
                    </a:lnTo>
                    <a:lnTo>
                      <a:pt x="3038" y="2951"/>
                    </a:lnTo>
                    <a:lnTo>
                      <a:pt x="3028" y="2951"/>
                    </a:lnTo>
                    <a:lnTo>
                      <a:pt x="3019" y="2946"/>
                    </a:lnTo>
                    <a:lnTo>
                      <a:pt x="3014" y="2946"/>
                    </a:lnTo>
                    <a:lnTo>
                      <a:pt x="3004" y="2936"/>
                    </a:lnTo>
                    <a:lnTo>
                      <a:pt x="3004" y="2931"/>
                    </a:lnTo>
                    <a:lnTo>
                      <a:pt x="2999" y="2926"/>
                    </a:lnTo>
                    <a:lnTo>
                      <a:pt x="2999" y="2917"/>
                    </a:lnTo>
                    <a:lnTo>
                      <a:pt x="2994" y="2917"/>
                    </a:lnTo>
                    <a:lnTo>
                      <a:pt x="2994" y="2912"/>
                    </a:lnTo>
                    <a:lnTo>
                      <a:pt x="2985" y="2907"/>
                    </a:lnTo>
                    <a:lnTo>
                      <a:pt x="2970" y="2907"/>
                    </a:lnTo>
                    <a:lnTo>
                      <a:pt x="2965" y="2912"/>
                    </a:lnTo>
                    <a:lnTo>
                      <a:pt x="2960" y="2912"/>
                    </a:lnTo>
                    <a:lnTo>
                      <a:pt x="2956" y="2907"/>
                    </a:lnTo>
                    <a:lnTo>
                      <a:pt x="2946" y="2902"/>
                    </a:lnTo>
                    <a:lnTo>
                      <a:pt x="2941" y="2897"/>
                    </a:lnTo>
                    <a:lnTo>
                      <a:pt x="2941" y="2878"/>
                    </a:lnTo>
                    <a:lnTo>
                      <a:pt x="2936" y="2873"/>
                    </a:lnTo>
                    <a:lnTo>
                      <a:pt x="2936" y="2868"/>
                    </a:lnTo>
                    <a:lnTo>
                      <a:pt x="2931" y="2858"/>
                    </a:lnTo>
                    <a:lnTo>
                      <a:pt x="2926" y="2848"/>
                    </a:lnTo>
                    <a:lnTo>
                      <a:pt x="2921" y="2844"/>
                    </a:lnTo>
                    <a:lnTo>
                      <a:pt x="2912" y="2844"/>
                    </a:lnTo>
                    <a:lnTo>
                      <a:pt x="2912" y="2839"/>
                    </a:lnTo>
                    <a:lnTo>
                      <a:pt x="2907" y="2834"/>
                    </a:lnTo>
                    <a:lnTo>
                      <a:pt x="2907" y="2824"/>
                    </a:lnTo>
                    <a:lnTo>
                      <a:pt x="2902" y="2814"/>
                    </a:lnTo>
                    <a:lnTo>
                      <a:pt x="2902" y="2800"/>
                    </a:lnTo>
                    <a:lnTo>
                      <a:pt x="2907" y="2795"/>
                    </a:lnTo>
                    <a:lnTo>
                      <a:pt x="2907" y="2766"/>
                    </a:lnTo>
                    <a:lnTo>
                      <a:pt x="2912" y="2761"/>
                    </a:lnTo>
                    <a:lnTo>
                      <a:pt x="2907" y="2751"/>
                    </a:lnTo>
                    <a:lnTo>
                      <a:pt x="2907" y="2742"/>
                    </a:lnTo>
                    <a:lnTo>
                      <a:pt x="2902" y="2732"/>
                    </a:lnTo>
                    <a:lnTo>
                      <a:pt x="2897" y="2727"/>
                    </a:lnTo>
                    <a:lnTo>
                      <a:pt x="2834" y="2727"/>
                    </a:lnTo>
                    <a:lnTo>
                      <a:pt x="2824" y="2722"/>
                    </a:lnTo>
                    <a:lnTo>
                      <a:pt x="2819" y="2717"/>
                    </a:lnTo>
                    <a:lnTo>
                      <a:pt x="2814" y="2712"/>
                    </a:lnTo>
                    <a:lnTo>
                      <a:pt x="2810" y="2707"/>
                    </a:lnTo>
                    <a:lnTo>
                      <a:pt x="2810" y="2698"/>
                    </a:lnTo>
                    <a:lnTo>
                      <a:pt x="2814" y="2693"/>
                    </a:lnTo>
                    <a:lnTo>
                      <a:pt x="2814" y="2683"/>
                    </a:lnTo>
                    <a:lnTo>
                      <a:pt x="2810" y="2673"/>
                    </a:lnTo>
                    <a:lnTo>
                      <a:pt x="2805" y="2669"/>
                    </a:lnTo>
                    <a:lnTo>
                      <a:pt x="2790" y="2669"/>
                    </a:lnTo>
                    <a:lnTo>
                      <a:pt x="2785" y="2664"/>
                    </a:lnTo>
                    <a:lnTo>
                      <a:pt x="2781" y="2659"/>
                    </a:lnTo>
                    <a:lnTo>
                      <a:pt x="2781" y="2639"/>
                    </a:lnTo>
                    <a:lnTo>
                      <a:pt x="2785" y="2635"/>
                    </a:lnTo>
                    <a:lnTo>
                      <a:pt x="2785" y="2610"/>
                    </a:lnTo>
                    <a:lnTo>
                      <a:pt x="2781" y="2605"/>
                    </a:lnTo>
                    <a:lnTo>
                      <a:pt x="2771" y="2596"/>
                    </a:lnTo>
                    <a:lnTo>
                      <a:pt x="2766" y="2596"/>
                    </a:lnTo>
                    <a:lnTo>
                      <a:pt x="2761" y="2591"/>
                    </a:lnTo>
                    <a:lnTo>
                      <a:pt x="2751" y="2581"/>
                    </a:lnTo>
                    <a:lnTo>
                      <a:pt x="2746" y="2576"/>
                    </a:lnTo>
                    <a:lnTo>
                      <a:pt x="2741" y="2571"/>
                    </a:lnTo>
                    <a:lnTo>
                      <a:pt x="2741" y="2547"/>
                    </a:lnTo>
                    <a:lnTo>
                      <a:pt x="2727" y="2547"/>
                    </a:lnTo>
                    <a:lnTo>
                      <a:pt x="2722" y="2542"/>
                    </a:lnTo>
                    <a:lnTo>
                      <a:pt x="2712" y="2537"/>
                    </a:lnTo>
                    <a:lnTo>
                      <a:pt x="2708" y="2532"/>
                    </a:lnTo>
                    <a:lnTo>
                      <a:pt x="2703" y="2528"/>
                    </a:lnTo>
                    <a:lnTo>
                      <a:pt x="2688" y="2513"/>
                    </a:lnTo>
                    <a:lnTo>
                      <a:pt x="2688" y="2508"/>
                    </a:lnTo>
                    <a:lnTo>
                      <a:pt x="2683" y="2508"/>
                    </a:lnTo>
                    <a:lnTo>
                      <a:pt x="2678" y="2503"/>
                    </a:lnTo>
                    <a:lnTo>
                      <a:pt x="2669" y="2494"/>
                    </a:lnTo>
                    <a:lnTo>
                      <a:pt x="2664" y="2494"/>
                    </a:lnTo>
                    <a:lnTo>
                      <a:pt x="2649" y="2489"/>
                    </a:lnTo>
                    <a:lnTo>
                      <a:pt x="2644" y="2489"/>
                    </a:lnTo>
                    <a:lnTo>
                      <a:pt x="2640" y="2484"/>
                    </a:lnTo>
                    <a:lnTo>
                      <a:pt x="2630" y="2479"/>
                    </a:lnTo>
                    <a:lnTo>
                      <a:pt x="2630" y="2474"/>
                    </a:lnTo>
                    <a:lnTo>
                      <a:pt x="2625" y="2474"/>
                    </a:lnTo>
                    <a:lnTo>
                      <a:pt x="2620" y="2469"/>
                    </a:lnTo>
                    <a:lnTo>
                      <a:pt x="2606" y="2464"/>
                    </a:lnTo>
                    <a:lnTo>
                      <a:pt x="2601" y="2464"/>
                    </a:lnTo>
                    <a:lnTo>
                      <a:pt x="2596" y="2460"/>
                    </a:lnTo>
                    <a:lnTo>
                      <a:pt x="2591" y="2455"/>
                    </a:lnTo>
                    <a:lnTo>
                      <a:pt x="2591" y="2445"/>
                    </a:lnTo>
                    <a:lnTo>
                      <a:pt x="2586" y="2440"/>
                    </a:lnTo>
                    <a:lnTo>
                      <a:pt x="2586" y="2430"/>
                    </a:lnTo>
                    <a:lnTo>
                      <a:pt x="2576" y="2426"/>
                    </a:lnTo>
                    <a:lnTo>
                      <a:pt x="2571" y="2411"/>
                    </a:lnTo>
                    <a:lnTo>
                      <a:pt x="2571" y="2372"/>
                    </a:lnTo>
                    <a:lnTo>
                      <a:pt x="2576" y="2362"/>
                    </a:lnTo>
                    <a:lnTo>
                      <a:pt x="2571" y="2357"/>
                    </a:lnTo>
                    <a:lnTo>
                      <a:pt x="2571" y="2348"/>
                    </a:lnTo>
                    <a:lnTo>
                      <a:pt x="2567" y="2348"/>
                    </a:lnTo>
                    <a:lnTo>
                      <a:pt x="2562" y="2353"/>
                    </a:lnTo>
                    <a:lnTo>
                      <a:pt x="2552" y="2353"/>
                    </a:lnTo>
                    <a:lnTo>
                      <a:pt x="2547" y="2357"/>
                    </a:lnTo>
                    <a:lnTo>
                      <a:pt x="2547" y="2367"/>
                    </a:lnTo>
                    <a:lnTo>
                      <a:pt x="2562" y="2372"/>
                    </a:lnTo>
                    <a:lnTo>
                      <a:pt x="2562" y="2377"/>
                    </a:lnTo>
                    <a:lnTo>
                      <a:pt x="2567" y="2382"/>
                    </a:lnTo>
                    <a:lnTo>
                      <a:pt x="2567" y="2387"/>
                    </a:lnTo>
                    <a:lnTo>
                      <a:pt x="2562" y="2387"/>
                    </a:lnTo>
                    <a:lnTo>
                      <a:pt x="2557" y="2392"/>
                    </a:lnTo>
                    <a:lnTo>
                      <a:pt x="2552" y="2392"/>
                    </a:lnTo>
                    <a:lnTo>
                      <a:pt x="2547" y="2387"/>
                    </a:lnTo>
                    <a:lnTo>
                      <a:pt x="2538" y="2382"/>
                    </a:lnTo>
                    <a:lnTo>
                      <a:pt x="2533" y="2372"/>
                    </a:lnTo>
                    <a:lnTo>
                      <a:pt x="2533" y="2367"/>
                    </a:lnTo>
                    <a:lnTo>
                      <a:pt x="2528" y="2362"/>
                    </a:lnTo>
                    <a:lnTo>
                      <a:pt x="2533" y="2357"/>
                    </a:lnTo>
                    <a:lnTo>
                      <a:pt x="2533" y="2353"/>
                    </a:lnTo>
                    <a:lnTo>
                      <a:pt x="2547" y="2353"/>
                    </a:lnTo>
                    <a:lnTo>
                      <a:pt x="2547" y="2348"/>
                    </a:lnTo>
                    <a:lnTo>
                      <a:pt x="2552" y="2348"/>
                    </a:lnTo>
                    <a:lnTo>
                      <a:pt x="2552" y="2333"/>
                    </a:lnTo>
                    <a:lnTo>
                      <a:pt x="2547" y="2328"/>
                    </a:lnTo>
                    <a:lnTo>
                      <a:pt x="2542" y="2323"/>
                    </a:lnTo>
                    <a:lnTo>
                      <a:pt x="2533" y="2323"/>
                    </a:lnTo>
                    <a:lnTo>
                      <a:pt x="2528" y="2328"/>
                    </a:lnTo>
                    <a:lnTo>
                      <a:pt x="2513" y="2328"/>
                    </a:lnTo>
                    <a:lnTo>
                      <a:pt x="2508" y="2323"/>
                    </a:lnTo>
                    <a:lnTo>
                      <a:pt x="2503" y="2319"/>
                    </a:lnTo>
                    <a:lnTo>
                      <a:pt x="2503" y="2299"/>
                    </a:lnTo>
                    <a:lnTo>
                      <a:pt x="2498" y="2299"/>
                    </a:lnTo>
                    <a:lnTo>
                      <a:pt x="2503" y="2289"/>
                    </a:lnTo>
                    <a:lnTo>
                      <a:pt x="2503" y="2280"/>
                    </a:lnTo>
                    <a:lnTo>
                      <a:pt x="2498" y="2280"/>
                    </a:lnTo>
                    <a:lnTo>
                      <a:pt x="2498" y="2275"/>
                    </a:lnTo>
                    <a:lnTo>
                      <a:pt x="2460" y="2275"/>
                    </a:lnTo>
                    <a:lnTo>
                      <a:pt x="2455" y="2270"/>
                    </a:lnTo>
                    <a:lnTo>
                      <a:pt x="2450" y="2265"/>
                    </a:lnTo>
                    <a:lnTo>
                      <a:pt x="2455" y="2260"/>
                    </a:lnTo>
                    <a:lnTo>
                      <a:pt x="2455" y="2255"/>
                    </a:lnTo>
                    <a:lnTo>
                      <a:pt x="2457" y="2251"/>
                    </a:lnTo>
                    <a:lnTo>
                      <a:pt x="2455" y="2251"/>
                    </a:lnTo>
                    <a:lnTo>
                      <a:pt x="2460" y="2246"/>
                    </a:lnTo>
                    <a:lnTo>
                      <a:pt x="2460" y="2241"/>
                    </a:lnTo>
                    <a:lnTo>
                      <a:pt x="2455" y="2236"/>
                    </a:lnTo>
                    <a:lnTo>
                      <a:pt x="2455" y="2231"/>
                    </a:lnTo>
                    <a:lnTo>
                      <a:pt x="2450" y="2231"/>
                    </a:lnTo>
                    <a:lnTo>
                      <a:pt x="2450" y="2217"/>
                    </a:lnTo>
                    <a:lnTo>
                      <a:pt x="2445" y="2212"/>
                    </a:lnTo>
                    <a:lnTo>
                      <a:pt x="2440" y="2212"/>
                    </a:lnTo>
                    <a:lnTo>
                      <a:pt x="2430" y="2217"/>
                    </a:lnTo>
                    <a:lnTo>
                      <a:pt x="2426" y="2217"/>
                    </a:lnTo>
                    <a:lnTo>
                      <a:pt x="2426" y="2207"/>
                    </a:lnTo>
                    <a:lnTo>
                      <a:pt x="2421" y="2202"/>
                    </a:lnTo>
                    <a:lnTo>
                      <a:pt x="2411" y="2202"/>
                    </a:lnTo>
                    <a:lnTo>
                      <a:pt x="2406" y="2197"/>
                    </a:lnTo>
                    <a:lnTo>
                      <a:pt x="2401" y="2192"/>
                    </a:lnTo>
                    <a:lnTo>
                      <a:pt x="2396" y="2187"/>
                    </a:lnTo>
                    <a:lnTo>
                      <a:pt x="2392" y="2183"/>
                    </a:lnTo>
                    <a:lnTo>
                      <a:pt x="2387" y="2178"/>
                    </a:lnTo>
                    <a:lnTo>
                      <a:pt x="2382" y="2173"/>
                    </a:lnTo>
                    <a:lnTo>
                      <a:pt x="2377" y="2168"/>
                    </a:lnTo>
                    <a:lnTo>
                      <a:pt x="2377" y="2163"/>
                    </a:lnTo>
                    <a:lnTo>
                      <a:pt x="2367" y="2158"/>
                    </a:lnTo>
                    <a:lnTo>
                      <a:pt x="2362" y="2158"/>
                    </a:lnTo>
                    <a:lnTo>
                      <a:pt x="2362" y="2153"/>
                    </a:lnTo>
                    <a:lnTo>
                      <a:pt x="2353" y="2148"/>
                    </a:lnTo>
                    <a:lnTo>
                      <a:pt x="2348" y="2148"/>
                    </a:lnTo>
                    <a:lnTo>
                      <a:pt x="2343" y="2144"/>
                    </a:lnTo>
                    <a:lnTo>
                      <a:pt x="2338" y="2134"/>
                    </a:lnTo>
                    <a:lnTo>
                      <a:pt x="2333" y="2129"/>
                    </a:lnTo>
                    <a:lnTo>
                      <a:pt x="2333" y="2124"/>
                    </a:lnTo>
                    <a:lnTo>
                      <a:pt x="2328" y="2119"/>
                    </a:lnTo>
                    <a:lnTo>
                      <a:pt x="2328" y="2110"/>
                    </a:lnTo>
                    <a:lnTo>
                      <a:pt x="2338" y="2110"/>
                    </a:lnTo>
                    <a:lnTo>
                      <a:pt x="2343" y="2105"/>
                    </a:lnTo>
                    <a:lnTo>
                      <a:pt x="2343" y="2071"/>
                    </a:lnTo>
                    <a:lnTo>
                      <a:pt x="2338" y="2066"/>
                    </a:lnTo>
                    <a:lnTo>
                      <a:pt x="2338" y="2061"/>
                    </a:lnTo>
                    <a:lnTo>
                      <a:pt x="2328" y="2056"/>
                    </a:lnTo>
                    <a:lnTo>
                      <a:pt x="2319" y="2056"/>
                    </a:lnTo>
                    <a:lnTo>
                      <a:pt x="2309" y="2051"/>
                    </a:lnTo>
                    <a:lnTo>
                      <a:pt x="2299" y="2051"/>
                    </a:lnTo>
                    <a:lnTo>
                      <a:pt x="2294" y="2056"/>
                    </a:lnTo>
                    <a:lnTo>
                      <a:pt x="2265" y="2056"/>
                    </a:lnTo>
                    <a:lnTo>
                      <a:pt x="2260" y="2051"/>
                    </a:lnTo>
                    <a:lnTo>
                      <a:pt x="2260" y="2042"/>
                    </a:lnTo>
                    <a:lnTo>
                      <a:pt x="2265" y="2037"/>
                    </a:lnTo>
                    <a:lnTo>
                      <a:pt x="2265" y="2027"/>
                    </a:lnTo>
                    <a:lnTo>
                      <a:pt x="2275" y="2022"/>
                    </a:lnTo>
                    <a:lnTo>
                      <a:pt x="2280" y="2017"/>
                    </a:lnTo>
                    <a:lnTo>
                      <a:pt x="2285" y="2012"/>
                    </a:lnTo>
                    <a:lnTo>
                      <a:pt x="2285" y="2007"/>
                    </a:lnTo>
                    <a:lnTo>
                      <a:pt x="2270" y="2007"/>
                    </a:lnTo>
                    <a:lnTo>
                      <a:pt x="2265" y="2012"/>
                    </a:lnTo>
                    <a:lnTo>
                      <a:pt x="2260" y="2012"/>
                    </a:lnTo>
                    <a:lnTo>
                      <a:pt x="2255" y="2007"/>
                    </a:lnTo>
                    <a:lnTo>
                      <a:pt x="2255" y="1993"/>
                    </a:lnTo>
                    <a:lnTo>
                      <a:pt x="2251" y="1983"/>
                    </a:lnTo>
                    <a:lnTo>
                      <a:pt x="2251" y="1978"/>
                    </a:lnTo>
                    <a:lnTo>
                      <a:pt x="2246" y="1973"/>
                    </a:lnTo>
                    <a:lnTo>
                      <a:pt x="2236" y="1964"/>
                    </a:lnTo>
                    <a:lnTo>
                      <a:pt x="2231" y="1964"/>
                    </a:lnTo>
                    <a:lnTo>
                      <a:pt x="2226" y="1959"/>
                    </a:lnTo>
                    <a:lnTo>
                      <a:pt x="2217" y="1954"/>
                    </a:lnTo>
                    <a:lnTo>
                      <a:pt x="2212" y="1949"/>
                    </a:lnTo>
                    <a:lnTo>
                      <a:pt x="2207" y="1949"/>
                    </a:lnTo>
                    <a:lnTo>
                      <a:pt x="2207" y="1954"/>
                    </a:lnTo>
                    <a:lnTo>
                      <a:pt x="2197" y="1959"/>
                    </a:lnTo>
                    <a:lnTo>
                      <a:pt x="2192" y="1954"/>
                    </a:lnTo>
                    <a:lnTo>
                      <a:pt x="2192" y="1935"/>
                    </a:lnTo>
                    <a:lnTo>
                      <a:pt x="2187" y="1930"/>
                    </a:lnTo>
                    <a:lnTo>
                      <a:pt x="2183" y="1925"/>
                    </a:lnTo>
                    <a:lnTo>
                      <a:pt x="2173" y="1925"/>
                    </a:lnTo>
                    <a:lnTo>
                      <a:pt x="2168" y="1920"/>
                    </a:lnTo>
                    <a:lnTo>
                      <a:pt x="2168" y="1920"/>
                    </a:lnTo>
                    <a:lnTo>
                      <a:pt x="2144" y="1915"/>
                    </a:lnTo>
                    <a:lnTo>
                      <a:pt x="2139" y="1920"/>
                    </a:lnTo>
                    <a:lnTo>
                      <a:pt x="2139" y="1925"/>
                    </a:lnTo>
                    <a:lnTo>
                      <a:pt x="2134" y="1930"/>
                    </a:lnTo>
                    <a:lnTo>
                      <a:pt x="2129" y="1925"/>
                    </a:lnTo>
                    <a:lnTo>
                      <a:pt x="2124" y="1925"/>
                    </a:lnTo>
                    <a:lnTo>
                      <a:pt x="2119" y="1920"/>
                    </a:lnTo>
                    <a:lnTo>
                      <a:pt x="2115" y="1915"/>
                    </a:lnTo>
                    <a:lnTo>
                      <a:pt x="2115" y="1910"/>
                    </a:lnTo>
                    <a:lnTo>
                      <a:pt x="2110" y="1905"/>
                    </a:lnTo>
                    <a:lnTo>
                      <a:pt x="2110" y="1901"/>
                    </a:lnTo>
                    <a:lnTo>
                      <a:pt x="2115" y="1896"/>
                    </a:lnTo>
                    <a:lnTo>
                      <a:pt x="2119" y="1891"/>
                    </a:lnTo>
                    <a:lnTo>
                      <a:pt x="2124" y="1891"/>
                    </a:lnTo>
                    <a:lnTo>
                      <a:pt x="2129" y="1891"/>
                    </a:lnTo>
                    <a:lnTo>
                      <a:pt x="2129" y="1876"/>
                    </a:lnTo>
                    <a:lnTo>
                      <a:pt x="2124" y="1871"/>
                    </a:lnTo>
                    <a:lnTo>
                      <a:pt x="2119" y="1867"/>
                    </a:lnTo>
                    <a:lnTo>
                      <a:pt x="2119" y="1862"/>
                    </a:lnTo>
                    <a:lnTo>
                      <a:pt x="2115" y="1862"/>
                    </a:lnTo>
                    <a:lnTo>
                      <a:pt x="2119" y="1857"/>
                    </a:lnTo>
                    <a:lnTo>
                      <a:pt x="2124" y="1852"/>
                    </a:lnTo>
                    <a:lnTo>
                      <a:pt x="2129" y="1852"/>
                    </a:lnTo>
                    <a:lnTo>
                      <a:pt x="2129" y="1842"/>
                    </a:lnTo>
                    <a:lnTo>
                      <a:pt x="2124" y="1842"/>
                    </a:lnTo>
                    <a:lnTo>
                      <a:pt x="2119" y="1837"/>
                    </a:lnTo>
                    <a:lnTo>
                      <a:pt x="2105" y="1837"/>
                    </a:lnTo>
                    <a:lnTo>
                      <a:pt x="2105" y="1852"/>
                    </a:lnTo>
                    <a:lnTo>
                      <a:pt x="2100" y="1857"/>
                    </a:lnTo>
                    <a:lnTo>
                      <a:pt x="2095" y="1857"/>
                    </a:lnTo>
                    <a:lnTo>
                      <a:pt x="2090" y="1852"/>
                    </a:lnTo>
                    <a:lnTo>
                      <a:pt x="2080" y="1847"/>
                    </a:lnTo>
                    <a:lnTo>
                      <a:pt x="2076" y="1842"/>
                    </a:lnTo>
                    <a:lnTo>
                      <a:pt x="2066" y="1837"/>
                    </a:lnTo>
                    <a:lnTo>
                      <a:pt x="2061" y="1833"/>
                    </a:lnTo>
                    <a:lnTo>
                      <a:pt x="2056" y="1833"/>
                    </a:lnTo>
                    <a:lnTo>
                      <a:pt x="2051" y="1828"/>
                    </a:lnTo>
                    <a:lnTo>
                      <a:pt x="2047" y="1823"/>
                    </a:lnTo>
                    <a:lnTo>
                      <a:pt x="2047" y="1818"/>
                    </a:lnTo>
                    <a:lnTo>
                      <a:pt x="2042" y="1813"/>
                    </a:lnTo>
                    <a:lnTo>
                      <a:pt x="2037" y="1818"/>
                    </a:lnTo>
                    <a:lnTo>
                      <a:pt x="2027" y="1818"/>
                    </a:lnTo>
                    <a:lnTo>
                      <a:pt x="2022" y="1823"/>
                    </a:lnTo>
                    <a:lnTo>
                      <a:pt x="2017" y="1833"/>
                    </a:lnTo>
                    <a:lnTo>
                      <a:pt x="2012" y="1842"/>
                    </a:lnTo>
                    <a:lnTo>
                      <a:pt x="2007" y="1847"/>
                    </a:lnTo>
                    <a:lnTo>
                      <a:pt x="2003" y="1842"/>
                    </a:lnTo>
                    <a:lnTo>
                      <a:pt x="1998" y="1837"/>
                    </a:lnTo>
                    <a:lnTo>
                      <a:pt x="1998" y="1833"/>
                    </a:lnTo>
                    <a:lnTo>
                      <a:pt x="1993" y="1823"/>
                    </a:lnTo>
                    <a:lnTo>
                      <a:pt x="1998" y="1823"/>
                    </a:lnTo>
                    <a:lnTo>
                      <a:pt x="1998" y="1813"/>
                    </a:lnTo>
                    <a:lnTo>
                      <a:pt x="2003" y="1813"/>
                    </a:lnTo>
                    <a:lnTo>
                      <a:pt x="2007" y="1808"/>
                    </a:lnTo>
                    <a:lnTo>
                      <a:pt x="2007" y="1794"/>
                    </a:lnTo>
                    <a:lnTo>
                      <a:pt x="2003" y="1789"/>
                    </a:lnTo>
                    <a:lnTo>
                      <a:pt x="2003" y="1784"/>
                    </a:lnTo>
                    <a:lnTo>
                      <a:pt x="1983" y="1784"/>
                    </a:lnTo>
                    <a:lnTo>
                      <a:pt x="1978" y="1779"/>
                    </a:lnTo>
                    <a:lnTo>
                      <a:pt x="1969" y="1774"/>
                    </a:lnTo>
                    <a:lnTo>
                      <a:pt x="1969" y="1769"/>
                    </a:lnTo>
                    <a:lnTo>
                      <a:pt x="1964" y="1764"/>
                    </a:lnTo>
                    <a:lnTo>
                      <a:pt x="1954" y="1764"/>
                    </a:lnTo>
                    <a:lnTo>
                      <a:pt x="1949" y="1760"/>
                    </a:lnTo>
                    <a:lnTo>
                      <a:pt x="1949" y="1769"/>
                    </a:lnTo>
                    <a:lnTo>
                      <a:pt x="1944" y="1769"/>
                    </a:lnTo>
                    <a:lnTo>
                      <a:pt x="1944" y="1774"/>
                    </a:lnTo>
                    <a:lnTo>
                      <a:pt x="1939" y="1779"/>
                    </a:lnTo>
                    <a:lnTo>
                      <a:pt x="1939" y="1784"/>
                    </a:lnTo>
                    <a:lnTo>
                      <a:pt x="1935" y="1779"/>
                    </a:lnTo>
                    <a:lnTo>
                      <a:pt x="1930" y="1774"/>
                    </a:lnTo>
                    <a:lnTo>
                      <a:pt x="1925" y="1764"/>
                    </a:lnTo>
                    <a:lnTo>
                      <a:pt x="1915" y="1764"/>
                    </a:lnTo>
                    <a:lnTo>
                      <a:pt x="1906" y="1760"/>
                    </a:lnTo>
                    <a:lnTo>
                      <a:pt x="1871" y="1760"/>
                    </a:lnTo>
                    <a:lnTo>
                      <a:pt x="1847" y="1750"/>
                    </a:lnTo>
                    <a:lnTo>
                      <a:pt x="1837" y="1750"/>
                    </a:lnTo>
                    <a:lnTo>
                      <a:pt x="1828" y="1755"/>
                    </a:lnTo>
                    <a:lnTo>
                      <a:pt x="1818" y="1755"/>
                    </a:lnTo>
                    <a:lnTo>
                      <a:pt x="1813" y="1760"/>
                    </a:lnTo>
                    <a:lnTo>
                      <a:pt x="1803" y="1760"/>
                    </a:lnTo>
                    <a:lnTo>
                      <a:pt x="1794" y="1764"/>
                    </a:lnTo>
                    <a:lnTo>
                      <a:pt x="1789" y="1764"/>
                    </a:lnTo>
                    <a:lnTo>
                      <a:pt x="1784" y="1769"/>
                    </a:lnTo>
                    <a:lnTo>
                      <a:pt x="1779" y="1774"/>
                    </a:lnTo>
                    <a:lnTo>
                      <a:pt x="1779" y="1779"/>
                    </a:lnTo>
                    <a:lnTo>
                      <a:pt x="1774" y="1784"/>
                    </a:lnTo>
                    <a:lnTo>
                      <a:pt x="1769" y="1789"/>
                    </a:lnTo>
                    <a:lnTo>
                      <a:pt x="1764" y="1794"/>
                    </a:lnTo>
                    <a:lnTo>
                      <a:pt x="1769" y="1794"/>
                    </a:lnTo>
                    <a:lnTo>
                      <a:pt x="1774" y="1803"/>
                    </a:lnTo>
                    <a:lnTo>
                      <a:pt x="1779" y="1808"/>
                    </a:lnTo>
                    <a:lnTo>
                      <a:pt x="1779" y="1818"/>
                    </a:lnTo>
                    <a:lnTo>
                      <a:pt x="1769" y="1818"/>
                    </a:lnTo>
                    <a:lnTo>
                      <a:pt x="1760" y="1808"/>
                    </a:lnTo>
                    <a:lnTo>
                      <a:pt x="1750" y="1808"/>
                    </a:lnTo>
                    <a:lnTo>
                      <a:pt x="1745" y="1813"/>
                    </a:lnTo>
                    <a:lnTo>
                      <a:pt x="1735" y="1813"/>
                    </a:lnTo>
                    <a:lnTo>
                      <a:pt x="1726" y="1808"/>
                    </a:lnTo>
                    <a:lnTo>
                      <a:pt x="1726" y="1803"/>
                    </a:lnTo>
                    <a:lnTo>
                      <a:pt x="1721" y="1798"/>
                    </a:lnTo>
                    <a:lnTo>
                      <a:pt x="1716" y="1794"/>
                    </a:lnTo>
                    <a:lnTo>
                      <a:pt x="1701" y="1794"/>
                    </a:lnTo>
                    <a:lnTo>
                      <a:pt x="1701" y="1798"/>
                    </a:lnTo>
                    <a:lnTo>
                      <a:pt x="1687" y="1798"/>
                    </a:lnTo>
                    <a:lnTo>
                      <a:pt x="1677" y="1803"/>
                    </a:lnTo>
                    <a:lnTo>
                      <a:pt x="1672" y="1808"/>
                    </a:lnTo>
                    <a:lnTo>
                      <a:pt x="1648" y="1808"/>
                    </a:lnTo>
                    <a:lnTo>
                      <a:pt x="1643" y="1803"/>
                    </a:lnTo>
                    <a:lnTo>
                      <a:pt x="1638" y="1798"/>
                    </a:lnTo>
                    <a:lnTo>
                      <a:pt x="1624" y="1798"/>
                    </a:lnTo>
                    <a:lnTo>
                      <a:pt x="1624" y="1794"/>
                    </a:lnTo>
                    <a:lnTo>
                      <a:pt x="1619" y="1794"/>
                    </a:lnTo>
                    <a:lnTo>
                      <a:pt x="1619" y="1789"/>
                    </a:lnTo>
                    <a:lnTo>
                      <a:pt x="1614" y="1789"/>
                    </a:lnTo>
                    <a:lnTo>
                      <a:pt x="1614" y="1784"/>
                    </a:lnTo>
                    <a:lnTo>
                      <a:pt x="1609" y="1784"/>
                    </a:lnTo>
                    <a:lnTo>
                      <a:pt x="1609" y="1779"/>
                    </a:lnTo>
                    <a:lnTo>
                      <a:pt x="1604" y="1774"/>
                    </a:lnTo>
                    <a:lnTo>
                      <a:pt x="1599" y="1774"/>
                    </a:lnTo>
                    <a:lnTo>
                      <a:pt x="1585" y="1769"/>
                    </a:lnTo>
                    <a:lnTo>
                      <a:pt x="1580" y="1760"/>
                    </a:lnTo>
                    <a:lnTo>
                      <a:pt x="1570" y="1764"/>
                    </a:lnTo>
                    <a:lnTo>
                      <a:pt x="1565" y="1764"/>
                    </a:lnTo>
                    <a:lnTo>
                      <a:pt x="1560" y="1774"/>
                    </a:lnTo>
                    <a:lnTo>
                      <a:pt x="1556" y="1779"/>
                    </a:lnTo>
                    <a:lnTo>
                      <a:pt x="1551" y="1779"/>
                    </a:lnTo>
                    <a:lnTo>
                      <a:pt x="1551" y="1784"/>
                    </a:lnTo>
                    <a:lnTo>
                      <a:pt x="1546" y="1779"/>
                    </a:lnTo>
                    <a:lnTo>
                      <a:pt x="1541" y="1779"/>
                    </a:lnTo>
                    <a:lnTo>
                      <a:pt x="1541" y="1774"/>
                    </a:lnTo>
                    <a:lnTo>
                      <a:pt x="1531" y="1769"/>
                    </a:lnTo>
                    <a:lnTo>
                      <a:pt x="1531" y="1764"/>
                    </a:lnTo>
                    <a:lnTo>
                      <a:pt x="1521" y="1769"/>
                    </a:lnTo>
                    <a:lnTo>
                      <a:pt x="1517" y="1769"/>
                    </a:lnTo>
                    <a:lnTo>
                      <a:pt x="1512" y="1764"/>
                    </a:lnTo>
                    <a:lnTo>
                      <a:pt x="1507" y="1760"/>
                    </a:lnTo>
                    <a:lnTo>
                      <a:pt x="1497" y="1760"/>
                    </a:lnTo>
                    <a:lnTo>
                      <a:pt x="1492" y="1755"/>
                    </a:lnTo>
                    <a:lnTo>
                      <a:pt x="1483" y="1755"/>
                    </a:lnTo>
                    <a:lnTo>
                      <a:pt x="1483" y="1750"/>
                    </a:lnTo>
                    <a:lnTo>
                      <a:pt x="1473" y="1750"/>
                    </a:lnTo>
                    <a:lnTo>
                      <a:pt x="1468" y="1745"/>
                    </a:lnTo>
                    <a:lnTo>
                      <a:pt x="1458" y="1745"/>
                    </a:lnTo>
                    <a:lnTo>
                      <a:pt x="1453" y="1750"/>
                    </a:lnTo>
                    <a:lnTo>
                      <a:pt x="1429" y="1750"/>
                    </a:lnTo>
                    <a:lnTo>
                      <a:pt x="1424" y="1755"/>
                    </a:lnTo>
                    <a:lnTo>
                      <a:pt x="1419" y="1760"/>
                    </a:lnTo>
                    <a:lnTo>
                      <a:pt x="1415" y="1755"/>
                    </a:lnTo>
                    <a:lnTo>
                      <a:pt x="1410" y="1750"/>
                    </a:lnTo>
                    <a:lnTo>
                      <a:pt x="1410" y="1745"/>
                    </a:lnTo>
                    <a:lnTo>
                      <a:pt x="1385" y="1745"/>
                    </a:lnTo>
                    <a:lnTo>
                      <a:pt x="1385" y="1750"/>
                    </a:lnTo>
                    <a:lnTo>
                      <a:pt x="1390" y="1755"/>
                    </a:lnTo>
                    <a:lnTo>
                      <a:pt x="1390" y="1760"/>
                    </a:lnTo>
                    <a:lnTo>
                      <a:pt x="1385" y="1764"/>
                    </a:lnTo>
                    <a:lnTo>
                      <a:pt x="1385" y="1769"/>
                    </a:lnTo>
                    <a:lnTo>
                      <a:pt x="1376" y="1769"/>
                    </a:lnTo>
                    <a:lnTo>
                      <a:pt x="1376" y="1760"/>
                    </a:lnTo>
                    <a:lnTo>
                      <a:pt x="1380" y="1755"/>
                    </a:lnTo>
                    <a:lnTo>
                      <a:pt x="1380" y="1750"/>
                    </a:lnTo>
                    <a:lnTo>
                      <a:pt x="1376" y="1750"/>
                    </a:lnTo>
                    <a:lnTo>
                      <a:pt x="1371" y="1745"/>
                    </a:lnTo>
                    <a:lnTo>
                      <a:pt x="1366" y="1745"/>
                    </a:lnTo>
                    <a:lnTo>
                      <a:pt x="1366" y="1750"/>
                    </a:lnTo>
                    <a:lnTo>
                      <a:pt x="1361" y="1755"/>
                    </a:lnTo>
                    <a:lnTo>
                      <a:pt x="1366" y="1760"/>
                    </a:lnTo>
                    <a:lnTo>
                      <a:pt x="1366" y="1764"/>
                    </a:lnTo>
                    <a:lnTo>
                      <a:pt x="1371" y="1769"/>
                    </a:lnTo>
                    <a:lnTo>
                      <a:pt x="1371" y="1774"/>
                    </a:lnTo>
                    <a:lnTo>
                      <a:pt x="1366" y="1774"/>
                    </a:lnTo>
                    <a:lnTo>
                      <a:pt x="1361" y="1769"/>
                    </a:lnTo>
                    <a:lnTo>
                      <a:pt x="1361" y="1764"/>
                    </a:lnTo>
                    <a:lnTo>
                      <a:pt x="1356" y="1764"/>
                    </a:lnTo>
                    <a:lnTo>
                      <a:pt x="1356" y="1760"/>
                    </a:lnTo>
                    <a:lnTo>
                      <a:pt x="1351" y="1764"/>
                    </a:lnTo>
                    <a:lnTo>
                      <a:pt x="1303" y="1764"/>
                    </a:lnTo>
                    <a:lnTo>
                      <a:pt x="1298" y="1769"/>
                    </a:lnTo>
                    <a:lnTo>
                      <a:pt x="1293" y="1774"/>
                    </a:lnTo>
                    <a:lnTo>
                      <a:pt x="1293" y="1779"/>
                    </a:lnTo>
                    <a:lnTo>
                      <a:pt x="1288" y="1784"/>
                    </a:lnTo>
                    <a:lnTo>
                      <a:pt x="1288" y="1794"/>
                    </a:lnTo>
                    <a:lnTo>
                      <a:pt x="1283" y="1798"/>
                    </a:lnTo>
                    <a:lnTo>
                      <a:pt x="1278" y="1803"/>
                    </a:lnTo>
                    <a:lnTo>
                      <a:pt x="1259" y="1803"/>
                    </a:lnTo>
                    <a:lnTo>
                      <a:pt x="1254" y="1808"/>
                    </a:lnTo>
                    <a:lnTo>
                      <a:pt x="1249" y="1813"/>
                    </a:lnTo>
                    <a:lnTo>
                      <a:pt x="1245" y="1818"/>
                    </a:lnTo>
                    <a:lnTo>
                      <a:pt x="1245" y="1823"/>
                    </a:lnTo>
                    <a:lnTo>
                      <a:pt x="1240" y="1823"/>
                    </a:lnTo>
                    <a:lnTo>
                      <a:pt x="1235" y="1828"/>
                    </a:lnTo>
                    <a:lnTo>
                      <a:pt x="1230" y="1833"/>
                    </a:lnTo>
                    <a:lnTo>
                      <a:pt x="1225" y="1837"/>
                    </a:lnTo>
                    <a:lnTo>
                      <a:pt x="1220" y="1842"/>
                    </a:lnTo>
                    <a:lnTo>
                      <a:pt x="1215" y="1842"/>
                    </a:lnTo>
                    <a:lnTo>
                      <a:pt x="1210" y="1847"/>
                    </a:lnTo>
                    <a:lnTo>
                      <a:pt x="1186" y="1847"/>
                    </a:lnTo>
                    <a:lnTo>
                      <a:pt x="1176" y="1852"/>
                    </a:lnTo>
                    <a:lnTo>
                      <a:pt x="1176" y="1857"/>
                    </a:lnTo>
                    <a:lnTo>
                      <a:pt x="1167" y="1857"/>
                    </a:lnTo>
                    <a:lnTo>
                      <a:pt x="1157" y="1862"/>
                    </a:lnTo>
                    <a:lnTo>
                      <a:pt x="1147" y="1867"/>
                    </a:lnTo>
                    <a:lnTo>
                      <a:pt x="1137" y="1871"/>
                    </a:lnTo>
                    <a:lnTo>
                      <a:pt x="1128" y="1871"/>
                    </a:lnTo>
                    <a:lnTo>
                      <a:pt x="1128" y="1876"/>
                    </a:lnTo>
                    <a:lnTo>
                      <a:pt x="1123" y="1876"/>
                    </a:lnTo>
                    <a:lnTo>
                      <a:pt x="1123" y="1881"/>
                    </a:lnTo>
                    <a:lnTo>
                      <a:pt x="1103" y="1881"/>
                    </a:lnTo>
                    <a:lnTo>
                      <a:pt x="1094" y="1871"/>
                    </a:lnTo>
                    <a:lnTo>
                      <a:pt x="1089" y="1871"/>
                    </a:lnTo>
                    <a:lnTo>
                      <a:pt x="1089" y="1867"/>
                    </a:lnTo>
                    <a:lnTo>
                      <a:pt x="1079" y="1867"/>
                    </a:lnTo>
                    <a:lnTo>
                      <a:pt x="1079" y="1871"/>
                    </a:lnTo>
                    <a:lnTo>
                      <a:pt x="1074" y="1876"/>
                    </a:lnTo>
                    <a:lnTo>
                      <a:pt x="1069" y="1881"/>
                    </a:lnTo>
                    <a:lnTo>
                      <a:pt x="1069" y="1886"/>
                    </a:lnTo>
                    <a:lnTo>
                      <a:pt x="1065" y="1886"/>
                    </a:lnTo>
                    <a:lnTo>
                      <a:pt x="1065" y="1891"/>
                    </a:lnTo>
                    <a:lnTo>
                      <a:pt x="1060" y="1891"/>
                    </a:lnTo>
                    <a:lnTo>
                      <a:pt x="1045" y="1891"/>
                    </a:lnTo>
                    <a:lnTo>
                      <a:pt x="1040" y="1896"/>
                    </a:lnTo>
                    <a:lnTo>
                      <a:pt x="1040" y="1901"/>
                    </a:lnTo>
                    <a:lnTo>
                      <a:pt x="1035" y="1910"/>
                    </a:lnTo>
                    <a:lnTo>
                      <a:pt x="1035" y="1915"/>
                    </a:lnTo>
                    <a:lnTo>
                      <a:pt x="1030" y="1920"/>
                    </a:lnTo>
                    <a:lnTo>
                      <a:pt x="1011" y="1905"/>
                    </a:lnTo>
                    <a:lnTo>
                      <a:pt x="997" y="1876"/>
                    </a:lnTo>
                    <a:lnTo>
                      <a:pt x="982" y="1871"/>
                    </a:lnTo>
                    <a:lnTo>
                      <a:pt x="977" y="1857"/>
                    </a:lnTo>
                    <a:lnTo>
                      <a:pt x="972" y="1837"/>
                    </a:lnTo>
                    <a:lnTo>
                      <a:pt x="962" y="1828"/>
                    </a:lnTo>
                    <a:lnTo>
                      <a:pt x="962" y="1808"/>
                    </a:lnTo>
                    <a:lnTo>
                      <a:pt x="948" y="1789"/>
                    </a:lnTo>
                    <a:lnTo>
                      <a:pt x="943" y="1764"/>
                    </a:lnTo>
                    <a:lnTo>
                      <a:pt x="929" y="1755"/>
                    </a:lnTo>
                    <a:lnTo>
                      <a:pt x="909" y="1735"/>
                    </a:lnTo>
                    <a:lnTo>
                      <a:pt x="889" y="1711"/>
                    </a:lnTo>
                    <a:lnTo>
                      <a:pt x="875" y="1706"/>
                    </a:lnTo>
                    <a:lnTo>
                      <a:pt x="875" y="1726"/>
                    </a:lnTo>
                    <a:lnTo>
                      <a:pt x="836" y="1696"/>
                    </a:lnTo>
                    <a:lnTo>
                      <a:pt x="831" y="1677"/>
                    </a:lnTo>
                    <a:lnTo>
                      <a:pt x="826" y="1662"/>
                    </a:lnTo>
                    <a:lnTo>
                      <a:pt x="831" y="1648"/>
                    </a:lnTo>
                    <a:lnTo>
                      <a:pt x="841" y="1628"/>
                    </a:lnTo>
                    <a:lnTo>
                      <a:pt x="841" y="1619"/>
                    </a:lnTo>
                    <a:lnTo>
                      <a:pt x="826" y="1599"/>
                    </a:lnTo>
                    <a:lnTo>
                      <a:pt x="822" y="1585"/>
                    </a:lnTo>
                    <a:lnTo>
                      <a:pt x="807" y="1570"/>
                    </a:lnTo>
                    <a:lnTo>
                      <a:pt x="802" y="1555"/>
                    </a:lnTo>
                    <a:lnTo>
                      <a:pt x="807" y="1531"/>
                    </a:lnTo>
                    <a:lnTo>
                      <a:pt x="822" y="1512"/>
                    </a:lnTo>
                    <a:lnTo>
                      <a:pt x="836" y="1526"/>
                    </a:lnTo>
                    <a:lnTo>
                      <a:pt x="856" y="1521"/>
                    </a:lnTo>
                    <a:lnTo>
                      <a:pt x="860" y="1512"/>
                    </a:lnTo>
                    <a:lnTo>
                      <a:pt x="870" y="1507"/>
                    </a:lnTo>
                    <a:lnTo>
                      <a:pt x="877" y="1502"/>
                    </a:lnTo>
                    <a:lnTo>
                      <a:pt x="875" y="1502"/>
                    </a:lnTo>
                    <a:lnTo>
                      <a:pt x="894" y="1487"/>
                    </a:lnTo>
                    <a:lnTo>
                      <a:pt x="889" y="1473"/>
                    </a:lnTo>
                    <a:lnTo>
                      <a:pt x="885" y="1468"/>
                    </a:lnTo>
                    <a:lnTo>
                      <a:pt x="860" y="1463"/>
                    </a:lnTo>
                    <a:lnTo>
                      <a:pt x="856" y="1453"/>
                    </a:lnTo>
                    <a:lnTo>
                      <a:pt x="841" y="1448"/>
                    </a:lnTo>
                    <a:lnTo>
                      <a:pt x="831" y="1429"/>
                    </a:lnTo>
                    <a:lnTo>
                      <a:pt x="812" y="1414"/>
                    </a:lnTo>
                    <a:lnTo>
                      <a:pt x="812" y="1395"/>
                    </a:lnTo>
                    <a:lnTo>
                      <a:pt x="807" y="1376"/>
                    </a:lnTo>
                    <a:lnTo>
                      <a:pt x="797" y="1361"/>
                    </a:lnTo>
                    <a:lnTo>
                      <a:pt x="783" y="1366"/>
                    </a:lnTo>
                    <a:lnTo>
                      <a:pt x="768" y="1376"/>
                    </a:lnTo>
                    <a:lnTo>
                      <a:pt x="758" y="1400"/>
                    </a:lnTo>
                    <a:lnTo>
                      <a:pt x="749" y="1380"/>
                    </a:lnTo>
                    <a:lnTo>
                      <a:pt x="744" y="1356"/>
                    </a:lnTo>
                    <a:lnTo>
                      <a:pt x="749" y="1337"/>
                    </a:lnTo>
                    <a:lnTo>
                      <a:pt x="754" y="1317"/>
                    </a:lnTo>
                    <a:lnTo>
                      <a:pt x="763" y="1303"/>
                    </a:lnTo>
                    <a:lnTo>
                      <a:pt x="778" y="1283"/>
                    </a:lnTo>
                    <a:lnTo>
                      <a:pt x="787" y="1259"/>
                    </a:lnTo>
                    <a:lnTo>
                      <a:pt x="778" y="1239"/>
                    </a:lnTo>
                    <a:lnTo>
                      <a:pt x="768" y="1205"/>
                    </a:lnTo>
                    <a:lnTo>
                      <a:pt x="773" y="1191"/>
                    </a:lnTo>
                    <a:lnTo>
                      <a:pt x="783" y="1176"/>
                    </a:lnTo>
                    <a:lnTo>
                      <a:pt x="749" y="1181"/>
                    </a:lnTo>
                    <a:lnTo>
                      <a:pt x="744" y="1157"/>
                    </a:lnTo>
                    <a:lnTo>
                      <a:pt x="749" y="1128"/>
                    </a:lnTo>
                    <a:lnTo>
                      <a:pt x="744" y="1099"/>
                    </a:lnTo>
                    <a:lnTo>
                      <a:pt x="729" y="1069"/>
                    </a:lnTo>
                    <a:lnTo>
                      <a:pt x="705" y="1040"/>
                    </a:lnTo>
                    <a:lnTo>
                      <a:pt x="681" y="1026"/>
                    </a:lnTo>
                    <a:lnTo>
                      <a:pt x="656" y="1026"/>
                    </a:lnTo>
                    <a:lnTo>
                      <a:pt x="642" y="1030"/>
                    </a:lnTo>
                    <a:lnTo>
                      <a:pt x="642" y="1074"/>
                    </a:lnTo>
                    <a:lnTo>
                      <a:pt x="627" y="1094"/>
                    </a:lnTo>
                    <a:lnTo>
                      <a:pt x="612" y="1089"/>
                    </a:lnTo>
                    <a:lnTo>
                      <a:pt x="583" y="1099"/>
                    </a:lnTo>
                    <a:lnTo>
                      <a:pt x="559" y="1079"/>
                    </a:lnTo>
                    <a:lnTo>
                      <a:pt x="559" y="1055"/>
                    </a:lnTo>
                    <a:lnTo>
                      <a:pt x="540" y="1030"/>
                    </a:lnTo>
                    <a:lnTo>
                      <a:pt x="525" y="1006"/>
                    </a:lnTo>
                    <a:lnTo>
                      <a:pt x="525" y="987"/>
                    </a:lnTo>
                    <a:lnTo>
                      <a:pt x="520" y="967"/>
                    </a:lnTo>
                    <a:lnTo>
                      <a:pt x="506" y="953"/>
                    </a:lnTo>
                    <a:lnTo>
                      <a:pt x="501" y="943"/>
                    </a:lnTo>
                    <a:lnTo>
                      <a:pt x="491" y="904"/>
                    </a:lnTo>
                    <a:lnTo>
                      <a:pt x="471" y="894"/>
                    </a:lnTo>
                    <a:lnTo>
                      <a:pt x="457" y="889"/>
                    </a:lnTo>
                    <a:lnTo>
                      <a:pt x="433" y="909"/>
                    </a:lnTo>
                    <a:lnTo>
                      <a:pt x="413" y="909"/>
                    </a:lnTo>
                    <a:lnTo>
                      <a:pt x="384" y="919"/>
                    </a:lnTo>
                    <a:lnTo>
                      <a:pt x="374" y="943"/>
                    </a:lnTo>
                    <a:lnTo>
                      <a:pt x="355" y="948"/>
                    </a:lnTo>
                    <a:lnTo>
                      <a:pt x="345" y="972"/>
                    </a:lnTo>
                    <a:lnTo>
                      <a:pt x="321" y="982"/>
                    </a:lnTo>
                    <a:lnTo>
                      <a:pt x="306" y="1001"/>
                    </a:lnTo>
                    <a:lnTo>
                      <a:pt x="287" y="1011"/>
                    </a:lnTo>
                    <a:lnTo>
                      <a:pt x="282" y="1001"/>
                    </a:lnTo>
                    <a:lnTo>
                      <a:pt x="267" y="996"/>
                    </a:lnTo>
                    <a:lnTo>
                      <a:pt x="253" y="1001"/>
                    </a:lnTo>
                    <a:lnTo>
                      <a:pt x="238" y="1021"/>
                    </a:lnTo>
                    <a:lnTo>
                      <a:pt x="228" y="1026"/>
                    </a:lnTo>
                    <a:lnTo>
                      <a:pt x="219" y="1021"/>
                    </a:lnTo>
                    <a:lnTo>
                      <a:pt x="209" y="1001"/>
                    </a:lnTo>
                    <a:lnTo>
                      <a:pt x="204" y="977"/>
                    </a:lnTo>
                    <a:lnTo>
                      <a:pt x="190" y="953"/>
                    </a:lnTo>
                    <a:lnTo>
                      <a:pt x="185" y="919"/>
                    </a:lnTo>
                    <a:lnTo>
                      <a:pt x="199" y="899"/>
                    </a:lnTo>
                    <a:lnTo>
                      <a:pt x="204" y="880"/>
                    </a:lnTo>
                    <a:lnTo>
                      <a:pt x="233" y="865"/>
                    </a:lnTo>
                    <a:lnTo>
                      <a:pt x="267" y="851"/>
                    </a:lnTo>
                    <a:lnTo>
                      <a:pt x="272" y="836"/>
                    </a:lnTo>
                    <a:lnTo>
                      <a:pt x="258" y="826"/>
                    </a:lnTo>
                    <a:lnTo>
                      <a:pt x="233" y="826"/>
                    </a:lnTo>
                    <a:lnTo>
                      <a:pt x="228" y="807"/>
                    </a:lnTo>
                    <a:lnTo>
                      <a:pt x="199" y="802"/>
                    </a:lnTo>
                    <a:lnTo>
                      <a:pt x="199" y="773"/>
                    </a:lnTo>
                    <a:lnTo>
                      <a:pt x="190" y="768"/>
                    </a:lnTo>
                    <a:lnTo>
                      <a:pt x="160" y="783"/>
                    </a:lnTo>
                    <a:lnTo>
                      <a:pt x="151" y="778"/>
                    </a:lnTo>
                    <a:lnTo>
                      <a:pt x="136" y="783"/>
                    </a:lnTo>
                    <a:lnTo>
                      <a:pt x="112" y="778"/>
                    </a:lnTo>
                    <a:lnTo>
                      <a:pt x="107" y="763"/>
                    </a:lnTo>
                    <a:lnTo>
                      <a:pt x="58" y="744"/>
                    </a:lnTo>
                    <a:lnTo>
                      <a:pt x="53" y="724"/>
                    </a:lnTo>
                    <a:lnTo>
                      <a:pt x="68" y="710"/>
                    </a:lnTo>
                    <a:lnTo>
                      <a:pt x="58" y="700"/>
                    </a:lnTo>
                    <a:lnTo>
                      <a:pt x="39" y="700"/>
                    </a:lnTo>
                    <a:lnTo>
                      <a:pt x="10" y="690"/>
                    </a:lnTo>
                    <a:lnTo>
                      <a:pt x="0" y="680"/>
                    </a:lnTo>
                    <a:lnTo>
                      <a:pt x="10" y="666"/>
                    </a:lnTo>
                    <a:lnTo>
                      <a:pt x="19" y="646"/>
                    </a:lnTo>
                    <a:lnTo>
                      <a:pt x="29" y="627"/>
                    </a:lnTo>
                    <a:lnTo>
                      <a:pt x="24" y="617"/>
                    </a:lnTo>
                    <a:lnTo>
                      <a:pt x="68" y="598"/>
                    </a:lnTo>
                    <a:lnTo>
                      <a:pt x="97" y="588"/>
                    </a:lnTo>
                    <a:lnTo>
                      <a:pt x="112" y="569"/>
                    </a:lnTo>
                    <a:lnTo>
                      <a:pt x="126" y="544"/>
                    </a:lnTo>
                    <a:lnTo>
                      <a:pt x="151" y="520"/>
                    </a:lnTo>
                    <a:lnTo>
                      <a:pt x="170" y="510"/>
                    </a:lnTo>
                    <a:lnTo>
                      <a:pt x="185" y="510"/>
                    </a:lnTo>
                    <a:lnTo>
                      <a:pt x="214" y="491"/>
                    </a:lnTo>
                    <a:lnTo>
                      <a:pt x="228" y="491"/>
                    </a:lnTo>
                    <a:lnTo>
                      <a:pt x="258" y="476"/>
                    </a:lnTo>
                    <a:lnTo>
                      <a:pt x="277" y="471"/>
                    </a:lnTo>
                    <a:lnTo>
                      <a:pt x="296" y="476"/>
                    </a:lnTo>
                    <a:lnTo>
                      <a:pt x="331" y="471"/>
                    </a:lnTo>
                    <a:lnTo>
                      <a:pt x="369" y="467"/>
                    </a:lnTo>
                    <a:lnTo>
                      <a:pt x="389" y="462"/>
                    </a:lnTo>
                    <a:lnTo>
                      <a:pt x="413" y="457"/>
                    </a:lnTo>
                    <a:lnTo>
                      <a:pt x="428" y="467"/>
                    </a:lnTo>
                    <a:lnTo>
                      <a:pt x="438" y="486"/>
                    </a:lnTo>
                    <a:lnTo>
                      <a:pt x="447" y="501"/>
                    </a:lnTo>
                    <a:lnTo>
                      <a:pt x="467" y="505"/>
                    </a:lnTo>
                    <a:lnTo>
                      <a:pt x="471" y="515"/>
                    </a:lnTo>
                    <a:lnTo>
                      <a:pt x="476" y="539"/>
                    </a:lnTo>
                    <a:lnTo>
                      <a:pt x="501" y="535"/>
                    </a:lnTo>
                    <a:lnTo>
                      <a:pt x="535" y="535"/>
                    </a:lnTo>
                    <a:lnTo>
                      <a:pt x="559" y="515"/>
                    </a:lnTo>
                    <a:lnTo>
                      <a:pt x="583" y="505"/>
                    </a:lnTo>
                    <a:lnTo>
                      <a:pt x="603" y="505"/>
                    </a:lnTo>
                    <a:lnTo>
                      <a:pt x="627" y="520"/>
                    </a:lnTo>
                    <a:lnTo>
                      <a:pt x="651" y="530"/>
                    </a:lnTo>
                    <a:lnTo>
                      <a:pt x="671" y="535"/>
                    </a:lnTo>
                    <a:lnTo>
                      <a:pt x="690" y="539"/>
                    </a:lnTo>
                    <a:lnTo>
                      <a:pt x="700" y="549"/>
                    </a:lnTo>
                    <a:lnTo>
                      <a:pt x="724" y="559"/>
                    </a:lnTo>
                    <a:lnTo>
                      <a:pt x="744" y="574"/>
                    </a:lnTo>
                    <a:lnTo>
                      <a:pt x="754" y="574"/>
                    </a:lnTo>
                    <a:lnTo>
                      <a:pt x="778" y="569"/>
                    </a:lnTo>
                    <a:lnTo>
                      <a:pt x="792" y="554"/>
                    </a:lnTo>
                    <a:lnTo>
                      <a:pt x="787" y="530"/>
                    </a:lnTo>
                    <a:lnTo>
                      <a:pt x="797" y="515"/>
                    </a:lnTo>
                    <a:lnTo>
                      <a:pt x="807" y="515"/>
                    </a:lnTo>
                    <a:lnTo>
                      <a:pt x="831" y="535"/>
                    </a:lnTo>
                    <a:lnTo>
                      <a:pt x="856" y="549"/>
                    </a:lnTo>
                    <a:lnTo>
                      <a:pt x="909" y="554"/>
                    </a:lnTo>
                    <a:lnTo>
                      <a:pt x="948" y="554"/>
                    </a:lnTo>
                    <a:lnTo>
                      <a:pt x="992" y="535"/>
                    </a:lnTo>
                    <a:lnTo>
                      <a:pt x="1016" y="525"/>
                    </a:lnTo>
                    <a:lnTo>
                      <a:pt x="1045" y="515"/>
                    </a:lnTo>
                    <a:lnTo>
                      <a:pt x="1079" y="525"/>
                    </a:lnTo>
                    <a:lnTo>
                      <a:pt x="1108" y="544"/>
                    </a:lnTo>
                    <a:lnTo>
                      <a:pt x="1128" y="564"/>
                    </a:lnTo>
                    <a:lnTo>
                      <a:pt x="1137" y="578"/>
                    </a:lnTo>
                    <a:lnTo>
                      <a:pt x="1152" y="578"/>
                    </a:lnTo>
                    <a:lnTo>
                      <a:pt x="1162" y="593"/>
                    </a:lnTo>
                    <a:lnTo>
                      <a:pt x="1176" y="603"/>
                    </a:lnTo>
                    <a:lnTo>
                      <a:pt x="1181" y="612"/>
                    </a:lnTo>
                    <a:lnTo>
                      <a:pt x="1210" y="617"/>
                    </a:lnTo>
                    <a:lnTo>
                      <a:pt x="1230" y="622"/>
                    </a:lnTo>
                    <a:lnTo>
                      <a:pt x="1240" y="637"/>
                    </a:lnTo>
                    <a:lnTo>
                      <a:pt x="1249" y="656"/>
                    </a:lnTo>
                    <a:lnTo>
                      <a:pt x="1254" y="666"/>
                    </a:lnTo>
                    <a:lnTo>
                      <a:pt x="1278" y="671"/>
                    </a:lnTo>
                    <a:lnTo>
                      <a:pt x="1293" y="661"/>
                    </a:lnTo>
                    <a:lnTo>
                      <a:pt x="1303" y="656"/>
                    </a:lnTo>
                    <a:lnTo>
                      <a:pt x="1317" y="656"/>
                    </a:lnTo>
                    <a:lnTo>
                      <a:pt x="1327" y="666"/>
                    </a:lnTo>
                    <a:lnTo>
                      <a:pt x="1351" y="661"/>
                    </a:lnTo>
                    <a:lnTo>
                      <a:pt x="1366" y="671"/>
                    </a:lnTo>
                    <a:lnTo>
                      <a:pt x="1390" y="666"/>
                    </a:lnTo>
                    <a:lnTo>
                      <a:pt x="1410" y="661"/>
                    </a:lnTo>
                    <a:lnTo>
                      <a:pt x="1419" y="637"/>
                    </a:lnTo>
                    <a:lnTo>
                      <a:pt x="1444" y="632"/>
                    </a:lnTo>
                    <a:lnTo>
                      <a:pt x="1468" y="622"/>
                    </a:lnTo>
                    <a:lnTo>
                      <a:pt x="1483" y="617"/>
                    </a:lnTo>
                    <a:lnTo>
                      <a:pt x="1512" y="627"/>
                    </a:lnTo>
                    <a:lnTo>
                      <a:pt x="1536" y="637"/>
                    </a:lnTo>
                    <a:lnTo>
                      <a:pt x="1551" y="646"/>
                    </a:lnTo>
                    <a:lnTo>
                      <a:pt x="1570" y="632"/>
                    </a:lnTo>
                    <a:lnTo>
                      <a:pt x="1585" y="622"/>
                    </a:lnTo>
                    <a:lnTo>
                      <a:pt x="1614" y="617"/>
                    </a:lnTo>
                    <a:lnTo>
                      <a:pt x="1643" y="622"/>
                    </a:lnTo>
                    <a:lnTo>
                      <a:pt x="1662" y="622"/>
                    </a:lnTo>
                    <a:lnTo>
                      <a:pt x="1672" y="637"/>
                    </a:lnTo>
                    <a:lnTo>
                      <a:pt x="1672" y="656"/>
                    </a:lnTo>
                    <a:lnTo>
                      <a:pt x="1682" y="666"/>
                    </a:lnTo>
                    <a:lnTo>
                      <a:pt x="1706" y="666"/>
                    </a:lnTo>
                    <a:lnTo>
                      <a:pt x="1716" y="656"/>
                    </a:lnTo>
                    <a:lnTo>
                      <a:pt x="1731" y="651"/>
                    </a:lnTo>
                    <a:lnTo>
                      <a:pt x="1764" y="651"/>
                    </a:lnTo>
                    <a:lnTo>
                      <a:pt x="1779" y="642"/>
                    </a:lnTo>
                    <a:lnTo>
                      <a:pt x="1789" y="627"/>
                    </a:lnTo>
                    <a:lnTo>
                      <a:pt x="1799" y="608"/>
                    </a:lnTo>
                    <a:lnTo>
                      <a:pt x="1803" y="603"/>
                    </a:lnTo>
                    <a:lnTo>
                      <a:pt x="1813" y="598"/>
                    </a:lnTo>
                    <a:lnTo>
                      <a:pt x="1823" y="598"/>
                    </a:lnTo>
                    <a:lnTo>
                      <a:pt x="1823" y="608"/>
                    </a:lnTo>
                    <a:lnTo>
                      <a:pt x="1847" y="608"/>
                    </a:lnTo>
                    <a:lnTo>
                      <a:pt x="1876" y="598"/>
                    </a:lnTo>
                    <a:lnTo>
                      <a:pt x="1881" y="574"/>
                    </a:lnTo>
                    <a:lnTo>
                      <a:pt x="1881" y="564"/>
                    </a:lnTo>
                    <a:lnTo>
                      <a:pt x="1906" y="544"/>
                    </a:lnTo>
                    <a:lnTo>
                      <a:pt x="1935" y="535"/>
                    </a:lnTo>
                    <a:lnTo>
                      <a:pt x="1964" y="525"/>
                    </a:lnTo>
                    <a:lnTo>
                      <a:pt x="1974" y="535"/>
                    </a:lnTo>
                    <a:lnTo>
                      <a:pt x="1988" y="544"/>
                    </a:lnTo>
                    <a:lnTo>
                      <a:pt x="2003" y="559"/>
                    </a:lnTo>
                    <a:lnTo>
                      <a:pt x="2017" y="539"/>
                    </a:lnTo>
                    <a:lnTo>
                      <a:pt x="2037" y="530"/>
                    </a:lnTo>
                    <a:lnTo>
                      <a:pt x="2042" y="501"/>
                    </a:lnTo>
                    <a:lnTo>
                      <a:pt x="2047" y="486"/>
                    </a:lnTo>
                    <a:lnTo>
                      <a:pt x="2061" y="476"/>
                    </a:lnTo>
                    <a:lnTo>
                      <a:pt x="2076" y="476"/>
                    </a:lnTo>
                    <a:lnTo>
                      <a:pt x="2090" y="486"/>
                    </a:lnTo>
                    <a:lnTo>
                      <a:pt x="2095" y="491"/>
                    </a:lnTo>
                    <a:lnTo>
                      <a:pt x="2110" y="481"/>
                    </a:lnTo>
                    <a:lnTo>
                      <a:pt x="2115" y="467"/>
                    </a:lnTo>
                    <a:lnTo>
                      <a:pt x="2124" y="467"/>
                    </a:lnTo>
                    <a:lnTo>
                      <a:pt x="2134" y="467"/>
                    </a:lnTo>
                    <a:lnTo>
                      <a:pt x="2144" y="462"/>
                    </a:lnTo>
                    <a:lnTo>
                      <a:pt x="2153" y="447"/>
                    </a:lnTo>
                    <a:lnTo>
                      <a:pt x="2178" y="442"/>
                    </a:lnTo>
                    <a:lnTo>
                      <a:pt x="2202" y="447"/>
                    </a:lnTo>
                    <a:lnTo>
                      <a:pt x="2231" y="457"/>
                    </a:lnTo>
                    <a:lnTo>
                      <a:pt x="2246" y="457"/>
                    </a:lnTo>
                    <a:lnTo>
                      <a:pt x="2255" y="467"/>
                    </a:lnTo>
                    <a:lnTo>
                      <a:pt x="2270" y="471"/>
                    </a:lnTo>
                    <a:lnTo>
                      <a:pt x="2290" y="467"/>
                    </a:lnTo>
                    <a:lnTo>
                      <a:pt x="2299" y="457"/>
                    </a:lnTo>
                    <a:lnTo>
                      <a:pt x="2314" y="467"/>
                    </a:lnTo>
                    <a:lnTo>
                      <a:pt x="2338" y="467"/>
                    </a:lnTo>
                    <a:lnTo>
                      <a:pt x="2358" y="452"/>
                    </a:lnTo>
                    <a:lnTo>
                      <a:pt x="2382" y="452"/>
                    </a:lnTo>
                    <a:lnTo>
                      <a:pt x="2396" y="433"/>
                    </a:lnTo>
                    <a:lnTo>
                      <a:pt x="2406" y="403"/>
                    </a:lnTo>
                    <a:lnTo>
                      <a:pt x="2392" y="384"/>
                    </a:lnTo>
                    <a:lnTo>
                      <a:pt x="2377" y="379"/>
                    </a:lnTo>
                    <a:lnTo>
                      <a:pt x="2362" y="374"/>
                    </a:lnTo>
                    <a:lnTo>
                      <a:pt x="2387" y="345"/>
                    </a:lnTo>
                    <a:lnTo>
                      <a:pt x="2406" y="340"/>
                    </a:lnTo>
                    <a:lnTo>
                      <a:pt x="2416" y="321"/>
                    </a:lnTo>
                    <a:lnTo>
                      <a:pt x="2440" y="316"/>
                    </a:lnTo>
                    <a:lnTo>
                      <a:pt x="2450" y="296"/>
                    </a:lnTo>
                    <a:lnTo>
                      <a:pt x="2474" y="292"/>
                    </a:lnTo>
                    <a:lnTo>
                      <a:pt x="2489" y="277"/>
                    </a:lnTo>
                    <a:lnTo>
                      <a:pt x="2518" y="272"/>
                    </a:lnTo>
                    <a:lnTo>
                      <a:pt x="2533" y="272"/>
                    </a:lnTo>
                    <a:lnTo>
                      <a:pt x="2542" y="258"/>
                    </a:lnTo>
                    <a:lnTo>
                      <a:pt x="2562" y="253"/>
                    </a:lnTo>
                    <a:lnTo>
                      <a:pt x="2586" y="267"/>
                    </a:lnTo>
                    <a:lnTo>
                      <a:pt x="2601" y="248"/>
                    </a:lnTo>
                    <a:lnTo>
                      <a:pt x="2635" y="243"/>
                    </a:lnTo>
                    <a:lnTo>
                      <a:pt x="2644" y="219"/>
                    </a:lnTo>
                    <a:lnTo>
                      <a:pt x="2659" y="214"/>
                    </a:lnTo>
                    <a:lnTo>
                      <a:pt x="2678" y="204"/>
                    </a:lnTo>
                    <a:lnTo>
                      <a:pt x="2717" y="185"/>
                    </a:lnTo>
                    <a:lnTo>
                      <a:pt x="2737" y="170"/>
                    </a:lnTo>
                    <a:lnTo>
                      <a:pt x="2795" y="170"/>
                    </a:lnTo>
                    <a:lnTo>
                      <a:pt x="2810" y="175"/>
                    </a:lnTo>
                    <a:lnTo>
                      <a:pt x="2844" y="175"/>
                    </a:lnTo>
                    <a:lnTo>
                      <a:pt x="2863" y="160"/>
                    </a:lnTo>
                    <a:lnTo>
                      <a:pt x="2883" y="160"/>
                    </a:lnTo>
                    <a:lnTo>
                      <a:pt x="2892" y="151"/>
                    </a:lnTo>
                    <a:lnTo>
                      <a:pt x="2912" y="131"/>
                    </a:lnTo>
                    <a:lnTo>
                      <a:pt x="2936" y="131"/>
                    </a:lnTo>
                    <a:lnTo>
                      <a:pt x="2951" y="112"/>
                    </a:lnTo>
                    <a:lnTo>
                      <a:pt x="2970" y="97"/>
                    </a:lnTo>
                    <a:lnTo>
                      <a:pt x="2985" y="87"/>
                    </a:lnTo>
                    <a:lnTo>
                      <a:pt x="2994" y="102"/>
                    </a:lnTo>
                    <a:lnTo>
                      <a:pt x="3009" y="87"/>
                    </a:lnTo>
                    <a:lnTo>
                      <a:pt x="3028" y="78"/>
                    </a:lnTo>
                    <a:lnTo>
                      <a:pt x="3053" y="68"/>
                    </a:lnTo>
                    <a:lnTo>
                      <a:pt x="3072" y="58"/>
                    </a:lnTo>
                    <a:lnTo>
                      <a:pt x="3087" y="34"/>
                    </a:lnTo>
                    <a:lnTo>
                      <a:pt x="3101" y="24"/>
                    </a:lnTo>
                    <a:lnTo>
                      <a:pt x="3111" y="14"/>
                    </a:lnTo>
                    <a:lnTo>
                      <a:pt x="3130" y="10"/>
                    </a:lnTo>
                    <a:lnTo>
                      <a:pt x="3140" y="10"/>
                    </a:lnTo>
                    <a:lnTo>
                      <a:pt x="3150" y="0"/>
                    </a:lnTo>
                    <a:lnTo>
                      <a:pt x="3164" y="5"/>
                    </a:lnTo>
                    <a:lnTo>
                      <a:pt x="3174" y="19"/>
                    </a:lnTo>
                    <a:lnTo>
                      <a:pt x="3189" y="34"/>
                    </a:lnTo>
                    <a:lnTo>
                      <a:pt x="3213" y="39"/>
                    </a:lnTo>
                    <a:lnTo>
                      <a:pt x="3218" y="53"/>
                    </a:lnTo>
                    <a:lnTo>
                      <a:pt x="3218" y="68"/>
                    </a:lnTo>
                    <a:lnTo>
                      <a:pt x="3232" y="78"/>
                    </a:lnTo>
                    <a:lnTo>
                      <a:pt x="3252" y="87"/>
                    </a:lnTo>
                    <a:lnTo>
                      <a:pt x="3276" y="83"/>
                    </a:lnTo>
                    <a:lnTo>
                      <a:pt x="3305" y="83"/>
                    </a:lnTo>
                    <a:lnTo>
                      <a:pt x="3305" y="102"/>
                    </a:lnTo>
                    <a:lnTo>
                      <a:pt x="3286" y="107"/>
                    </a:lnTo>
                    <a:lnTo>
                      <a:pt x="3267" y="126"/>
                    </a:lnTo>
                    <a:lnTo>
                      <a:pt x="3262" y="151"/>
                    </a:lnTo>
                    <a:lnTo>
                      <a:pt x="3267" y="170"/>
                    </a:lnTo>
                    <a:lnTo>
                      <a:pt x="3262" y="194"/>
                    </a:lnTo>
                    <a:lnTo>
                      <a:pt x="3247" y="204"/>
                    </a:lnTo>
                    <a:lnTo>
                      <a:pt x="3223" y="224"/>
                    </a:lnTo>
                    <a:lnTo>
                      <a:pt x="3232" y="248"/>
                    </a:lnTo>
                    <a:lnTo>
                      <a:pt x="3237" y="262"/>
                    </a:lnTo>
                    <a:lnTo>
                      <a:pt x="3237" y="282"/>
                    </a:lnTo>
                    <a:lnTo>
                      <a:pt x="3213" y="306"/>
                    </a:lnTo>
                    <a:lnTo>
                      <a:pt x="3194" y="316"/>
                    </a:lnTo>
                    <a:lnTo>
                      <a:pt x="3184" y="326"/>
                    </a:lnTo>
                    <a:lnTo>
                      <a:pt x="3184" y="360"/>
                    </a:lnTo>
                    <a:lnTo>
                      <a:pt x="3179" y="389"/>
                    </a:lnTo>
                    <a:lnTo>
                      <a:pt x="3160" y="403"/>
                    </a:lnTo>
                    <a:lnTo>
                      <a:pt x="3155" y="433"/>
                    </a:lnTo>
                    <a:lnTo>
                      <a:pt x="3140" y="452"/>
                    </a:lnTo>
                    <a:lnTo>
                      <a:pt x="3126" y="462"/>
                    </a:lnTo>
                    <a:lnTo>
                      <a:pt x="3116" y="471"/>
                    </a:lnTo>
                    <a:lnTo>
                      <a:pt x="3121" y="491"/>
                    </a:lnTo>
                    <a:lnTo>
                      <a:pt x="3106" y="505"/>
                    </a:lnTo>
                    <a:lnTo>
                      <a:pt x="3092" y="510"/>
                    </a:lnTo>
                    <a:lnTo>
                      <a:pt x="3082" y="515"/>
                    </a:lnTo>
                    <a:lnTo>
                      <a:pt x="3082" y="539"/>
                    </a:lnTo>
                    <a:lnTo>
                      <a:pt x="3067" y="554"/>
                    </a:lnTo>
                    <a:lnTo>
                      <a:pt x="3057" y="574"/>
                    </a:lnTo>
                    <a:lnTo>
                      <a:pt x="3057" y="593"/>
                    </a:lnTo>
                    <a:lnTo>
                      <a:pt x="3072" y="608"/>
                    </a:lnTo>
                    <a:lnTo>
                      <a:pt x="3077" y="637"/>
                    </a:lnTo>
                    <a:lnTo>
                      <a:pt x="3077" y="690"/>
                    </a:lnTo>
                    <a:lnTo>
                      <a:pt x="3082" y="710"/>
                    </a:lnTo>
                    <a:lnTo>
                      <a:pt x="3072" y="719"/>
                    </a:lnTo>
                    <a:lnTo>
                      <a:pt x="3057" y="719"/>
                    </a:lnTo>
                    <a:lnTo>
                      <a:pt x="3043" y="724"/>
                    </a:lnTo>
                    <a:lnTo>
                      <a:pt x="3028" y="744"/>
                    </a:lnTo>
                    <a:lnTo>
                      <a:pt x="3024" y="753"/>
                    </a:lnTo>
                    <a:lnTo>
                      <a:pt x="3014" y="758"/>
                    </a:lnTo>
                    <a:lnTo>
                      <a:pt x="3004" y="773"/>
                    </a:lnTo>
                    <a:lnTo>
                      <a:pt x="2999" y="792"/>
                    </a:lnTo>
                    <a:lnTo>
                      <a:pt x="2999" y="807"/>
                    </a:lnTo>
                    <a:lnTo>
                      <a:pt x="2985" y="817"/>
                    </a:lnTo>
                    <a:lnTo>
                      <a:pt x="2980" y="831"/>
                    </a:lnTo>
                    <a:lnTo>
                      <a:pt x="2980" y="860"/>
                    </a:lnTo>
                    <a:lnTo>
                      <a:pt x="2989" y="880"/>
                    </a:lnTo>
                    <a:lnTo>
                      <a:pt x="2994" y="904"/>
                    </a:lnTo>
                    <a:lnTo>
                      <a:pt x="2985" y="923"/>
                    </a:lnTo>
                    <a:lnTo>
                      <a:pt x="2980" y="953"/>
                    </a:lnTo>
                    <a:lnTo>
                      <a:pt x="3009" y="953"/>
                    </a:lnTo>
                    <a:lnTo>
                      <a:pt x="3028" y="948"/>
                    </a:lnTo>
                    <a:lnTo>
                      <a:pt x="3043" y="938"/>
                    </a:lnTo>
                    <a:lnTo>
                      <a:pt x="3062" y="938"/>
                    </a:lnTo>
                    <a:lnTo>
                      <a:pt x="3067" y="948"/>
                    </a:lnTo>
                    <a:lnTo>
                      <a:pt x="3087" y="943"/>
                    </a:lnTo>
                    <a:lnTo>
                      <a:pt x="3096" y="938"/>
                    </a:lnTo>
                    <a:lnTo>
                      <a:pt x="3106" y="948"/>
                    </a:lnTo>
                    <a:lnTo>
                      <a:pt x="3121" y="953"/>
                    </a:lnTo>
                    <a:lnTo>
                      <a:pt x="3135" y="953"/>
                    </a:lnTo>
                    <a:lnTo>
                      <a:pt x="3140" y="938"/>
                    </a:lnTo>
                    <a:lnTo>
                      <a:pt x="3160" y="923"/>
                    </a:lnTo>
                    <a:lnTo>
                      <a:pt x="3184" y="923"/>
                    </a:lnTo>
                    <a:lnTo>
                      <a:pt x="3203" y="928"/>
                    </a:lnTo>
                    <a:lnTo>
                      <a:pt x="3218" y="914"/>
                    </a:lnTo>
                    <a:lnTo>
                      <a:pt x="3232" y="909"/>
                    </a:lnTo>
                    <a:lnTo>
                      <a:pt x="3247" y="909"/>
                    </a:lnTo>
                    <a:lnTo>
                      <a:pt x="3262" y="914"/>
                    </a:lnTo>
                    <a:lnTo>
                      <a:pt x="3267" y="933"/>
                    </a:lnTo>
                    <a:lnTo>
                      <a:pt x="3286" y="958"/>
                    </a:lnTo>
                    <a:lnTo>
                      <a:pt x="3301" y="977"/>
                    </a:lnTo>
                    <a:lnTo>
                      <a:pt x="3315" y="992"/>
                    </a:lnTo>
                    <a:lnTo>
                      <a:pt x="3315" y="1011"/>
                    </a:lnTo>
                    <a:lnTo>
                      <a:pt x="3340" y="1030"/>
                    </a:lnTo>
                    <a:lnTo>
                      <a:pt x="3354" y="1045"/>
                    </a:lnTo>
                    <a:lnTo>
                      <a:pt x="3364" y="1055"/>
                    </a:lnTo>
                    <a:lnTo>
                      <a:pt x="3369" y="1079"/>
                    </a:lnTo>
                    <a:lnTo>
                      <a:pt x="3369" y="1094"/>
                    </a:lnTo>
                    <a:lnTo>
                      <a:pt x="3359" y="1128"/>
                    </a:lnTo>
                    <a:lnTo>
                      <a:pt x="3378" y="1123"/>
                    </a:lnTo>
                    <a:lnTo>
                      <a:pt x="3398" y="1099"/>
                    </a:lnTo>
                    <a:lnTo>
                      <a:pt x="3417" y="1079"/>
                    </a:lnTo>
                    <a:lnTo>
                      <a:pt x="3442" y="1069"/>
                    </a:lnTo>
                    <a:lnTo>
                      <a:pt x="3456" y="1069"/>
                    </a:lnTo>
                    <a:lnTo>
                      <a:pt x="3466" y="1079"/>
                    </a:lnTo>
                    <a:lnTo>
                      <a:pt x="3456" y="1099"/>
                    </a:lnTo>
                    <a:lnTo>
                      <a:pt x="3476" y="1113"/>
                    </a:lnTo>
                    <a:lnTo>
                      <a:pt x="3505" y="1113"/>
                    </a:lnTo>
                    <a:lnTo>
                      <a:pt x="3519" y="1089"/>
                    </a:lnTo>
                    <a:lnTo>
                      <a:pt x="3515" y="1064"/>
                    </a:lnTo>
                    <a:lnTo>
                      <a:pt x="3534" y="1050"/>
                    </a:lnTo>
                    <a:lnTo>
                      <a:pt x="3553" y="1040"/>
                    </a:lnTo>
                    <a:lnTo>
                      <a:pt x="3568" y="1026"/>
                    </a:lnTo>
                    <a:lnTo>
                      <a:pt x="3578" y="1021"/>
                    </a:lnTo>
                    <a:lnTo>
                      <a:pt x="3597" y="1021"/>
                    </a:lnTo>
                    <a:lnTo>
                      <a:pt x="3617" y="1011"/>
                    </a:lnTo>
                    <a:lnTo>
                      <a:pt x="3641" y="992"/>
                    </a:lnTo>
                    <a:lnTo>
                      <a:pt x="3660" y="987"/>
                    </a:lnTo>
                    <a:lnTo>
                      <a:pt x="3685" y="982"/>
                    </a:lnTo>
                    <a:lnTo>
                      <a:pt x="3704" y="967"/>
                    </a:lnTo>
                    <a:lnTo>
                      <a:pt x="3704" y="933"/>
                    </a:lnTo>
                    <a:lnTo>
                      <a:pt x="3719" y="919"/>
                    </a:lnTo>
                    <a:lnTo>
                      <a:pt x="3738" y="923"/>
                    </a:lnTo>
                    <a:lnTo>
                      <a:pt x="3748" y="899"/>
                    </a:lnTo>
                    <a:lnTo>
                      <a:pt x="3733" y="885"/>
                    </a:lnTo>
                    <a:lnTo>
                      <a:pt x="3728" y="865"/>
                    </a:lnTo>
                    <a:lnTo>
                      <a:pt x="3738" y="846"/>
                    </a:lnTo>
                    <a:lnTo>
                      <a:pt x="3758" y="817"/>
                    </a:lnTo>
                    <a:lnTo>
                      <a:pt x="3772" y="807"/>
                    </a:lnTo>
                    <a:lnTo>
                      <a:pt x="3787" y="802"/>
                    </a:lnTo>
                    <a:lnTo>
                      <a:pt x="3791" y="783"/>
                    </a:lnTo>
                    <a:lnTo>
                      <a:pt x="3791" y="773"/>
                    </a:lnTo>
                    <a:lnTo>
                      <a:pt x="3816" y="763"/>
                    </a:lnTo>
                    <a:lnTo>
                      <a:pt x="3831" y="778"/>
                    </a:lnTo>
                    <a:lnTo>
                      <a:pt x="3845" y="783"/>
                    </a:lnTo>
                    <a:lnTo>
                      <a:pt x="3864" y="773"/>
                    </a:lnTo>
                    <a:lnTo>
                      <a:pt x="3874" y="758"/>
                    </a:lnTo>
                    <a:lnTo>
                      <a:pt x="3894" y="763"/>
                    </a:lnTo>
                    <a:lnTo>
                      <a:pt x="3903" y="768"/>
                    </a:lnTo>
                    <a:lnTo>
                      <a:pt x="3923" y="758"/>
                    </a:lnTo>
                    <a:lnTo>
                      <a:pt x="3937" y="734"/>
                    </a:lnTo>
                    <a:lnTo>
                      <a:pt x="3952" y="719"/>
                    </a:lnTo>
                    <a:lnTo>
                      <a:pt x="3957" y="710"/>
                    </a:lnTo>
                    <a:lnTo>
                      <a:pt x="3971" y="685"/>
                    </a:lnTo>
                    <a:lnTo>
                      <a:pt x="3991" y="680"/>
                    </a:lnTo>
                    <a:lnTo>
                      <a:pt x="4006" y="671"/>
                    </a:lnTo>
                    <a:lnTo>
                      <a:pt x="4006" y="646"/>
                    </a:lnTo>
                    <a:lnTo>
                      <a:pt x="4015" y="637"/>
                    </a:lnTo>
                    <a:lnTo>
                      <a:pt x="4030" y="632"/>
                    </a:lnTo>
                    <a:lnTo>
                      <a:pt x="4044" y="646"/>
                    </a:lnTo>
                    <a:lnTo>
                      <a:pt x="4064" y="642"/>
                    </a:lnTo>
                    <a:lnTo>
                      <a:pt x="4078" y="642"/>
                    </a:lnTo>
                    <a:lnTo>
                      <a:pt x="4088" y="651"/>
                    </a:lnTo>
                    <a:lnTo>
                      <a:pt x="4112" y="651"/>
                    </a:lnTo>
                    <a:lnTo>
                      <a:pt x="4132" y="656"/>
                    </a:lnTo>
                    <a:lnTo>
                      <a:pt x="4146" y="661"/>
                    </a:lnTo>
                    <a:lnTo>
                      <a:pt x="4146" y="676"/>
                    </a:lnTo>
                    <a:lnTo>
                      <a:pt x="4127" y="680"/>
                    </a:lnTo>
                    <a:lnTo>
                      <a:pt x="4112" y="690"/>
                    </a:lnTo>
                    <a:lnTo>
                      <a:pt x="4112" y="705"/>
                    </a:lnTo>
                    <a:lnTo>
                      <a:pt x="4122" y="710"/>
                    </a:lnTo>
                    <a:lnTo>
                      <a:pt x="4142" y="710"/>
                    </a:lnTo>
                    <a:lnTo>
                      <a:pt x="4156" y="719"/>
                    </a:lnTo>
                    <a:lnTo>
                      <a:pt x="4166" y="734"/>
                    </a:lnTo>
                    <a:lnTo>
                      <a:pt x="4166" y="763"/>
                    </a:lnTo>
                    <a:lnTo>
                      <a:pt x="4171" y="778"/>
                    </a:lnTo>
                    <a:lnTo>
                      <a:pt x="4185" y="787"/>
                    </a:lnTo>
                    <a:lnTo>
                      <a:pt x="4185" y="807"/>
                    </a:lnTo>
                    <a:lnTo>
                      <a:pt x="4176" y="826"/>
                    </a:lnTo>
                    <a:lnTo>
                      <a:pt x="4171" y="841"/>
                    </a:lnTo>
                    <a:lnTo>
                      <a:pt x="4171" y="899"/>
                    </a:lnTo>
                    <a:lnTo>
                      <a:pt x="4180" y="914"/>
                    </a:lnTo>
                    <a:lnTo>
                      <a:pt x="4190" y="933"/>
                    </a:lnTo>
                    <a:lnTo>
                      <a:pt x="4205" y="938"/>
                    </a:lnTo>
                    <a:lnTo>
                      <a:pt x="4210" y="948"/>
                    </a:lnTo>
                    <a:lnTo>
                      <a:pt x="4210" y="967"/>
                    </a:lnTo>
                    <a:lnTo>
                      <a:pt x="4229" y="967"/>
                    </a:lnTo>
                    <a:lnTo>
                      <a:pt x="4244" y="987"/>
                    </a:lnTo>
                    <a:lnTo>
                      <a:pt x="4244" y="1001"/>
                    </a:lnTo>
                    <a:lnTo>
                      <a:pt x="4234" y="1026"/>
                    </a:lnTo>
                    <a:lnTo>
                      <a:pt x="4234" y="1040"/>
                    </a:lnTo>
                    <a:lnTo>
                      <a:pt x="4249" y="1050"/>
                    </a:lnTo>
                    <a:lnTo>
                      <a:pt x="4258" y="1064"/>
                    </a:lnTo>
                    <a:lnTo>
                      <a:pt x="4258" y="1079"/>
                    </a:lnTo>
                    <a:lnTo>
                      <a:pt x="4244" y="1094"/>
                    </a:lnTo>
                    <a:lnTo>
                      <a:pt x="4219" y="1089"/>
                    </a:lnTo>
                    <a:lnTo>
                      <a:pt x="4200" y="1099"/>
                    </a:lnTo>
                    <a:lnTo>
                      <a:pt x="4180" y="1108"/>
                    </a:lnTo>
                    <a:lnTo>
                      <a:pt x="4161" y="1108"/>
                    </a:lnTo>
                    <a:lnTo>
                      <a:pt x="4127" y="1128"/>
                    </a:lnTo>
                    <a:lnTo>
                      <a:pt x="4098" y="1123"/>
                    </a:lnTo>
                    <a:lnTo>
                      <a:pt x="4069" y="1133"/>
                    </a:lnTo>
                    <a:lnTo>
                      <a:pt x="4049" y="1128"/>
                    </a:lnTo>
                    <a:lnTo>
                      <a:pt x="4025" y="1133"/>
                    </a:lnTo>
                    <a:lnTo>
                      <a:pt x="4006" y="1137"/>
                    </a:lnTo>
                    <a:lnTo>
                      <a:pt x="3971" y="1137"/>
                    </a:lnTo>
                    <a:lnTo>
                      <a:pt x="3947" y="1133"/>
                    </a:lnTo>
                    <a:lnTo>
                      <a:pt x="3913" y="1133"/>
                    </a:lnTo>
                    <a:lnTo>
                      <a:pt x="3899" y="1142"/>
                    </a:lnTo>
                    <a:lnTo>
                      <a:pt x="3894" y="1171"/>
                    </a:lnTo>
                    <a:lnTo>
                      <a:pt x="3913" y="1196"/>
                    </a:lnTo>
                    <a:lnTo>
                      <a:pt x="3933" y="1205"/>
                    </a:lnTo>
                    <a:lnTo>
                      <a:pt x="3928" y="1235"/>
                    </a:lnTo>
                    <a:lnTo>
                      <a:pt x="3942" y="1254"/>
                    </a:lnTo>
                    <a:lnTo>
                      <a:pt x="3971" y="1259"/>
                    </a:lnTo>
                    <a:lnTo>
                      <a:pt x="3996" y="1278"/>
                    </a:lnTo>
                    <a:lnTo>
                      <a:pt x="4001" y="1303"/>
                    </a:lnTo>
                    <a:lnTo>
                      <a:pt x="3991" y="1332"/>
                    </a:lnTo>
                    <a:lnTo>
                      <a:pt x="3971" y="1356"/>
                    </a:lnTo>
                    <a:lnTo>
                      <a:pt x="3947" y="1366"/>
                    </a:lnTo>
                    <a:lnTo>
                      <a:pt x="3928" y="1371"/>
                    </a:lnTo>
                    <a:lnTo>
                      <a:pt x="3913" y="1385"/>
                    </a:lnTo>
                    <a:lnTo>
                      <a:pt x="3903" y="1390"/>
                    </a:lnTo>
                    <a:lnTo>
                      <a:pt x="3889" y="1390"/>
                    </a:lnTo>
                    <a:lnTo>
                      <a:pt x="3869" y="1414"/>
                    </a:lnTo>
                    <a:lnTo>
                      <a:pt x="3850" y="1458"/>
                    </a:lnTo>
                    <a:lnTo>
                      <a:pt x="3840" y="1478"/>
                    </a:lnTo>
                    <a:lnTo>
                      <a:pt x="3835" y="1492"/>
                    </a:lnTo>
                    <a:lnTo>
                      <a:pt x="3835" y="1502"/>
                    </a:lnTo>
                    <a:lnTo>
                      <a:pt x="3835" y="1517"/>
                    </a:lnTo>
                    <a:lnTo>
                      <a:pt x="3826" y="1531"/>
                    </a:lnTo>
                    <a:lnTo>
                      <a:pt x="3831" y="1555"/>
                    </a:lnTo>
                    <a:lnTo>
                      <a:pt x="3835" y="1575"/>
                    </a:lnTo>
                    <a:lnTo>
                      <a:pt x="3826" y="1599"/>
                    </a:lnTo>
                    <a:lnTo>
                      <a:pt x="3811" y="1619"/>
                    </a:lnTo>
                    <a:lnTo>
                      <a:pt x="3801" y="1619"/>
                    </a:lnTo>
                    <a:lnTo>
                      <a:pt x="3787" y="1643"/>
                    </a:lnTo>
                    <a:lnTo>
                      <a:pt x="3767" y="1653"/>
                    </a:lnTo>
                    <a:lnTo>
                      <a:pt x="3758" y="1658"/>
                    </a:lnTo>
                    <a:lnTo>
                      <a:pt x="3748" y="1672"/>
                    </a:lnTo>
                    <a:lnTo>
                      <a:pt x="3728" y="1677"/>
                    </a:lnTo>
                    <a:lnTo>
                      <a:pt x="3719" y="1701"/>
                    </a:lnTo>
                    <a:lnTo>
                      <a:pt x="3699" y="1721"/>
                    </a:lnTo>
                    <a:lnTo>
                      <a:pt x="3680" y="1730"/>
                    </a:lnTo>
                    <a:lnTo>
                      <a:pt x="3655" y="1735"/>
                    </a:lnTo>
                    <a:lnTo>
                      <a:pt x="3641" y="1740"/>
                    </a:lnTo>
                    <a:lnTo>
                      <a:pt x="3641" y="1750"/>
                    </a:lnTo>
                    <a:lnTo>
                      <a:pt x="3651" y="1760"/>
                    </a:lnTo>
                    <a:lnTo>
                      <a:pt x="3651" y="1789"/>
                    </a:lnTo>
                    <a:lnTo>
                      <a:pt x="3665" y="1803"/>
                    </a:lnTo>
                    <a:lnTo>
                      <a:pt x="3680" y="1818"/>
                    </a:lnTo>
                    <a:lnTo>
                      <a:pt x="3694" y="1833"/>
                    </a:lnTo>
                    <a:lnTo>
                      <a:pt x="3699" y="1847"/>
                    </a:lnTo>
                    <a:lnTo>
                      <a:pt x="3699" y="1862"/>
                    </a:lnTo>
                    <a:lnTo>
                      <a:pt x="3685" y="1871"/>
                    </a:lnTo>
                    <a:lnTo>
                      <a:pt x="3670" y="1876"/>
                    </a:lnTo>
                    <a:lnTo>
                      <a:pt x="3660" y="1896"/>
                    </a:lnTo>
                    <a:lnTo>
                      <a:pt x="3660" y="1930"/>
                    </a:lnTo>
                    <a:lnTo>
                      <a:pt x="3655" y="1944"/>
                    </a:lnTo>
                    <a:lnTo>
                      <a:pt x="3641" y="1949"/>
                    </a:lnTo>
                    <a:lnTo>
                      <a:pt x="3631" y="1959"/>
                    </a:lnTo>
                    <a:lnTo>
                      <a:pt x="3631" y="2056"/>
                    </a:lnTo>
                    <a:lnTo>
                      <a:pt x="3626" y="2076"/>
                    </a:lnTo>
                    <a:lnTo>
                      <a:pt x="3607" y="2090"/>
                    </a:lnTo>
                    <a:lnTo>
                      <a:pt x="3602" y="2105"/>
                    </a:lnTo>
                    <a:lnTo>
                      <a:pt x="3612" y="2114"/>
                    </a:lnTo>
                    <a:lnTo>
                      <a:pt x="3626" y="2119"/>
                    </a:lnTo>
                    <a:lnTo>
                      <a:pt x="3631" y="2134"/>
                    </a:lnTo>
                    <a:lnTo>
                      <a:pt x="3626" y="2144"/>
                    </a:lnTo>
                    <a:lnTo>
                      <a:pt x="3621" y="2163"/>
                    </a:lnTo>
                    <a:lnTo>
                      <a:pt x="3626" y="2187"/>
                    </a:lnTo>
                    <a:lnTo>
                      <a:pt x="3626" y="2207"/>
                    </a:lnTo>
                    <a:lnTo>
                      <a:pt x="3621" y="2217"/>
                    </a:lnTo>
                    <a:lnTo>
                      <a:pt x="3631" y="2231"/>
                    </a:lnTo>
                    <a:lnTo>
                      <a:pt x="3646" y="2236"/>
                    </a:lnTo>
                    <a:lnTo>
                      <a:pt x="3660" y="2217"/>
                    </a:lnTo>
                    <a:lnTo>
                      <a:pt x="3665" y="2202"/>
                    </a:lnTo>
                    <a:lnTo>
                      <a:pt x="3685" y="2197"/>
                    </a:lnTo>
                    <a:lnTo>
                      <a:pt x="3699" y="2202"/>
                    </a:lnTo>
                    <a:lnTo>
                      <a:pt x="3719" y="2221"/>
                    </a:lnTo>
                    <a:lnTo>
                      <a:pt x="3728" y="2241"/>
                    </a:lnTo>
                    <a:lnTo>
                      <a:pt x="3728" y="2251"/>
                    </a:lnTo>
                    <a:lnTo>
                      <a:pt x="3726" y="2251"/>
                    </a:lnTo>
                    <a:close/>
                    <a:moveTo>
                      <a:pt x="3189" y="2955"/>
                    </a:moveTo>
                    <a:lnTo>
                      <a:pt x="3189" y="2951"/>
                    </a:lnTo>
                    <a:lnTo>
                      <a:pt x="3189" y="2955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96">
                <a:extLst>
                  <a:ext uri="{FF2B5EF4-FFF2-40B4-BE49-F238E27FC236}">
                    <a16:creationId xmlns:a16="http://schemas.microsoft.com/office/drawing/2014/main" id="{306DF7BF-5FA0-A71D-D9FB-495A96E49F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30572" y="3641767"/>
                <a:ext cx="1116439" cy="2101438"/>
              </a:xfrm>
              <a:custGeom>
                <a:avLst/>
                <a:gdLst>
                  <a:gd name="T0" fmla="*/ 2353 w 3947"/>
                  <a:gd name="T1" fmla="*/ 6684 h 7413"/>
                  <a:gd name="T2" fmla="*/ 1487 w 3947"/>
                  <a:gd name="T3" fmla="*/ 6538 h 7413"/>
                  <a:gd name="T4" fmla="*/ 1147 w 3947"/>
                  <a:gd name="T5" fmla="*/ 6232 h 7413"/>
                  <a:gd name="T6" fmla="*/ 1342 w 3947"/>
                  <a:gd name="T7" fmla="*/ 5600 h 7413"/>
                  <a:gd name="T8" fmla="*/ 1735 w 3947"/>
                  <a:gd name="T9" fmla="*/ 5090 h 7413"/>
                  <a:gd name="T10" fmla="*/ 1522 w 3947"/>
                  <a:gd name="T11" fmla="*/ 4672 h 7413"/>
                  <a:gd name="T12" fmla="*/ 972 w 3947"/>
                  <a:gd name="T13" fmla="*/ 5100 h 7413"/>
                  <a:gd name="T14" fmla="*/ 496 w 3947"/>
                  <a:gd name="T15" fmla="*/ 4861 h 7413"/>
                  <a:gd name="T16" fmla="*/ 783 w 3947"/>
                  <a:gd name="T17" fmla="*/ 4171 h 7413"/>
                  <a:gd name="T18" fmla="*/ 267 w 3947"/>
                  <a:gd name="T19" fmla="*/ 4093 h 7413"/>
                  <a:gd name="T20" fmla="*/ 146 w 3947"/>
                  <a:gd name="T21" fmla="*/ 3476 h 7413"/>
                  <a:gd name="T22" fmla="*/ 136 w 3947"/>
                  <a:gd name="T23" fmla="*/ 2883 h 7413"/>
                  <a:gd name="T24" fmla="*/ 578 w 3947"/>
                  <a:gd name="T25" fmla="*/ 2377 h 7413"/>
                  <a:gd name="T26" fmla="*/ 1026 w 3947"/>
                  <a:gd name="T27" fmla="*/ 1828 h 7413"/>
                  <a:gd name="T28" fmla="*/ 851 w 3947"/>
                  <a:gd name="T29" fmla="*/ 1220 h 7413"/>
                  <a:gd name="T30" fmla="*/ 982 w 3947"/>
                  <a:gd name="T31" fmla="*/ 618 h 7413"/>
                  <a:gd name="T32" fmla="*/ 1424 w 3947"/>
                  <a:gd name="T33" fmla="*/ 457 h 7413"/>
                  <a:gd name="T34" fmla="*/ 1828 w 3947"/>
                  <a:gd name="T35" fmla="*/ 243 h 7413"/>
                  <a:gd name="T36" fmla="*/ 2231 w 3947"/>
                  <a:gd name="T37" fmla="*/ 64 h 7413"/>
                  <a:gd name="T38" fmla="*/ 2377 w 3947"/>
                  <a:gd name="T39" fmla="*/ 574 h 7413"/>
                  <a:gd name="T40" fmla="*/ 2936 w 3947"/>
                  <a:gd name="T41" fmla="*/ 836 h 7413"/>
                  <a:gd name="T42" fmla="*/ 2795 w 3947"/>
                  <a:gd name="T43" fmla="*/ 1041 h 7413"/>
                  <a:gd name="T44" fmla="*/ 2644 w 3947"/>
                  <a:gd name="T45" fmla="*/ 1031 h 7413"/>
                  <a:gd name="T46" fmla="*/ 2460 w 3947"/>
                  <a:gd name="T47" fmla="*/ 1172 h 7413"/>
                  <a:gd name="T48" fmla="*/ 2173 w 3947"/>
                  <a:gd name="T49" fmla="*/ 1361 h 7413"/>
                  <a:gd name="T50" fmla="*/ 2027 w 3947"/>
                  <a:gd name="T51" fmla="*/ 1750 h 7413"/>
                  <a:gd name="T52" fmla="*/ 2071 w 3947"/>
                  <a:gd name="T53" fmla="*/ 3719 h 7413"/>
                  <a:gd name="T54" fmla="*/ 2012 w 3947"/>
                  <a:gd name="T55" fmla="*/ 4307 h 7413"/>
                  <a:gd name="T56" fmla="*/ 2081 w 3947"/>
                  <a:gd name="T57" fmla="*/ 4137 h 7413"/>
                  <a:gd name="T58" fmla="*/ 2105 w 3947"/>
                  <a:gd name="T59" fmla="*/ 4001 h 7413"/>
                  <a:gd name="T60" fmla="*/ 2124 w 3947"/>
                  <a:gd name="T61" fmla="*/ 4127 h 7413"/>
                  <a:gd name="T62" fmla="*/ 2217 w 3947"/>
                  <a:gd name="T63" fmla="*/ 4259 h 7413"/>
                  <a:gd name="T64" fmla="*/ 2377 w 3947"/>
                  <a:gd name="T65" fmla="*/ 4030 h 7413"/>
                  <a:gd name="T66" fmla="*/ 2460 w 3947"/>
                  <a:gd name="T67" fmla="*/ 4205 h 7413"/>
                  <a:gd name="T68" fmla="*/ 2362 w 3947"/>
                  <a:gd name="T69" fmla="*/ 3879 h 7413"/>
                  <a:gd name="T70" fmla="*/ 2640 w 3947"/>
                  <a:gd name="T71" fmla="*/ 3768 h 7413"/>
                  <a:gd name="T72" fmla="*/ 3043 w 3947"/>
                  <a:gd name="T73" fmla="*/ 3884 h 7413"/>
                  <a:gd name="T74" fmla="*/ 3150 w 3947"/>
                  <a:gd name="T75" fmla="*/ 3923 h 7413"/>
                  <a:gd name="T76" fmla="*/ 3203 w 3947"/>
                  <a:gd name="T77" fmla="*/ 4015 h 7413"/>
                  <a:gd name="T78" fmla="*/ 3101 w 3947"/>
                  <a:gd name="T79" fmla="*/ 4069 h 7413"/>
                  <a:gd name="T80" fmla="*/ 3305 w 3947"/>
                  <a:gd name="T81" fmla="*/ 4234 h 7413"/>
                  <a:gd name="T82" fmla="*/ 3446 w 3947"/>
                  <a:gd name="T83" fmla="*/ 4385 h 7413"/>
                  <a:gd name="T84" fmla="*/ 3446 w 3947"/>
                  <a:gd name="T85" fmla="*/ 4575 h 7413"/>
                  <a:gd name="T86" fmla="*/ 3461 w 3947"/>
                  <a:gd name="T87" fmla="*/ 4730 h 7413"/>
                  <a:gd name="T88" fmla="*/ 3519 w 3947"/>
                  <a:gd name="T89" fmla="*/ 4949 h 7413"/>
                  <a:gd name="T90" fmla="*/ 3665 w 3947"/>
                  <a:gd name="T91" fmla="*/ 5206 h 7413"/>
                  <a:gd name="T92" fmla="*/ 3796 w 3947"/>
                  <a:gd name="T93" fmla="*/ 5415 h 7413"/>
                  <a:gd name="T94" fmla="*/ 3845 w 3947"/>
                  <a:gd name="T95" fmla="*/ 5624 h 7413"/>
                  <a:gd name="T96" fmla="*/ 3889 w 3947"/>
                  <a:gd name="T97" fmla="*/ 5683 h 7413"/>
                  <a:gd name="T98" fmla="*/ 3937 w 3947"/>
                  <a:gd name="T99" fmla="*/ 5940 h 7413"/>
                  <a:gd name="T100" fmla="*/ 3865 w 3947"/>
                  <a:gd name="T101" fmla="*/ 6310 h 7413"/>
                  <a:gd name="T102" fmla="*/ 3641 w 3947"/>
                  <a:gd name="T103" fmla="*/ 6179 h 7413"/>
                  <a:gd name="T104" fmla="*/ 3325 w 3947"/>
                  <a:gd name="T105" fmla="*/ 6344 h 7413"/>
                  <a:gd name="T106" fmla="*/ 3582 w 3947"/>
                  <a:gd name="T107" fmla="*/ 6495 h 7413"/>
                  <a:gd name="T108" fmla="*/ 3374 w 3947"/>
                  <a:gd name="T109" fmla="*/ 7000 h 7413"/>
                  <a:gd name="T110" fmla="*/ 2921 w 3947"/>
                  <a:gd name="T111" fmla="*/ 7034 h 7413"/>
                  <a:gd name="T112" fmla="*/ 2688 w 3947"/>
                  <a:gd name="T113" fmla="*/ 7340 h 7413"/>
                  <a:gd name="T114" fmla="*/ 2693 w 3947"/>
                  <a:gd name="T115" fmla="*/ 7044 h 7413"/>
                  <a:gd name="T116" fmla="*/ 2610 w 3947"/>
                  <a:gd name="T117" fmla="*/ 6767 h 7413"/>
                  <a:gd name="T118" fmla="*/ 3344 w 3947"/>
                  <a:gd name="T119" fmla="*/ 3675 h 7413"/>
                  <a:gd name="T120" fmla="*/ 3179 w 3947"/>
                  <a:gd name="T121" fmla="*/ 4069 h 7413"/>
                  <a:gd name="T122" fmla="*/ 3184 w 3947"/>
                  <a:gd name="T123" fmla="*/ 3889 h 7413"/>
                  <a:gd name="T124" fmla="*/ 2149 w 3947"/>
                  <a:gd name="T125" fmla="*/ 3889 h 7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47" h="7413">
                    <a:moveTo>
                      <a:pt x="2105" y="3962"/>
                    </a:moveTo>
                    <a:lnTo>
                      <a:pt x="2095" y="3962"/>
                    </a:lnTo>
                    <a:lnTo>
                      <a:pt x="2090" y="3967"/>
                    </a:lnTo>
                    <a:lnTo>
                      <a:pt x="2076" y="3967"/>
                    </a:lnTo>
                    <a:lnTo>
                      <a:pt x="2076" y="3962"/>
                    </a:lnTo>
                    <a:lnTo>
                      <a:pt x="2081" y="3957"/>
                    </a:lnTo>
                    <a:lnTo>
                      <a:pt x="2081" y="3952"/>
                    </a:lnTo>
                    <a:lnTo>
                      <a:pt x="2076" y="3952"/>
                    </a:lnTo>
                    <a:lnTo>
                      <a:pt x="2076" y="3938"/>
                    </a:lnTo>
                    <a:lnTo>
                      <a:pt x="2066" y="3938"/>
                    </a:lnTo>
                    <a:lnTo>
                      <a:pt x="2061" y="3933"/>
                    </a:lnTo>
                    <a:lnTo>
                      <a:pt x="2061" y="3923"/>
                    </a:lnTo>
                    <a:lnTo>
                      <a:pt x="2056" y="3928"/>
                    </a:lnTo>
                    <a:lnTo>
                      <a:pt x="2056" y="3904"/>
                    </a:lnTo>
                    <a:lnTo>
                      <a:pt x="2061" y="3904"/>
                    </a:lnTo>
                    <a:lnTo>
                      <a:pt x="2056" y="3899"/>
                    </a:lnTo>
                    <a:lnTo>
                      <a:pt x="2061" y="3899"/>
                    </a:lnTo>
                    <a:lnTo>
                      <a:pt x="2066" y="3904"/>
                    </a:lnTo>
                    <a:lnTo>
                      <a:pt x="2071" y="3909"/>
                    </a:lnTo>
                    <a:lnTo>
                      <a:pt x="2071" y="3913"/>
                    </a:lnTo>
                    <a:lnTo>
                      <a:pt x="2081" y="3913"/>
                    </a:lnTo>
                    <a:lnTo>
                      <a:pt x="2081" y="3918"/>
                    </a:lnTo>
                    <a:lnTo>
                      <a:pt x="2085" y="3918"/>
                    </a:lnTo>
                    <a:lnTo>
                      <a:pt x="2081" y="3923"/>
                    </a:lnTo>
                    <a:lnTo>
                      <a:pt x="2081" y="3928"/>
                    </a:lnTo>
                    <a:lnTo>
                      <a:pt x="2085" y="3928"/>
                    </a:lnTo>
                    <a:lnTo>
                      <a:pt x="2085" y="3933"/>
                    </a:lnTo>
                    <a:lnTo>
                      <a:pt x="2081" y="3938"/>
                    </a:lnTo>
                    <a:lnTo>
                      <a:pt x="2085" y="3943"/>
                    </a:lnTo>
                    <a:lnTo>
                      <a:pt x="2085" y="3952"/>
                    </a:lnTo>
                    <a:lnTo>
                      <a:pt x="2095" y="3952"/>
                    </a:lnTo>
                    <a:lnTo>
                      <a:pt x="2095" y="3957"/>
                    </a:lnTo>
                    <a:lnTo>
                      <a:pt x="2105" y="3957"/>
                    </a:lnTo>
                    <a:lnTo>
                      <a:pt x="2105" y="3962"/>
                    </a:lnTo>
                    <a:close/>
                    <a:moveTo>
                      <a:pt x="2595" y="6683"/>
                    </a:moveTo>
                    <a:lnTo>
                      <a:pt x="2581" y="6626"/>
                    </a:lnTo>
                    <a:lnTo>
                      <a:pt x="2512" y="6610"/>
                    </a:lnTo>
                    <a:lnTo>
                      <a:pt x="2471" y="6636"/>
                    </a:lnTo>
                    <a:lnTo>
                      <a:pt x="2403" y="6655"/>
                    </a:lnTo>
                    <a:lnTo>
                      <a:pt x="2353" y="6684"/>
                    </a:lnTo>
                    <a:lnTo>
                      <a:pt x="2307" y="6719"/>
                    </a:lnTo>
                    <a:lnTo>
                      <a:pt x="2273" y="6751"/>
                    </a:lnTo>
                    <a:lnTo>
                      <a:pt x="2244" y="6781"/>
                    </a:lnTo>
                    <a:lnTo>
                      <a:pt x="2212" y="6804"/>
                    </a:lnTo>
                    <a:lnTo>
                      <a:pt x="2188" y="6813"/>
                    </a:lnTo>
                    <a:lnTo>
                      <a:pt x="2159" y="6805"/>
                    </a:lnTo>
                    <a:lnTo>
                      <a:pt x="2129" y="6798"/>
                    </a:lnTo>
                    <a:lnTo>
                      <a:pt x="2104" y="6775"/>
                    </a:lnTo>
                    <a:lnTo>
                      <a:pt x="2077" y="6758"/>
                    </a:lnTo>
                    <a:lnTo>
                      <a:pt x="2021" y="6711"/>
                    </a:lnTo>
                    <a:lnTo>
                      <a:pt x="1995" y="6689"/>
                    </a:lnTo>
                    <a:lnTo>
                      <a:pt x="1972" y="6678"/>
                    </a:lnTo>
                    <a:lnTo>
                      <a:pt x="1957" y="6674"/>
                    </a:lnTo>
                    <a:lnTo>
                      <a:pt x="1941" y="6675"/>
                    </a:lnTo>
                    <a:lnTo>
                      <a:pt x="1912" y="6688"/>
                    </a:lnTo>
                    <a:lnTo>
                      <a:pt x="1881" y="6706"/>
                    </a:lnTo>
                    <a:lnTo>
                      <a:pt x="1870" y="6708"/>
                    </a:lnTo>
                    <a:lnTo>
                      <a:pt x="1854" y="6709"/>
                    </a:lnTo>
                    <a:lnTo>
                      <a:pt x="1820" y="6695"/>
                    </a:lnTo>
                    <a:lnTo>
                      <a:pt x="1799" y="6679"/>
                    </a:lnTo>
                    <a:lnTo>
                      <a:pt x="1777" y="6663"/>
                    </a:lnTo>
                    <a:lnTo>
                      <a:pt x="1761" y="6664"/>
                    </a:lnTo>
                    <a:lnTo>
                      <a:pt x="1748" y="6671"/>
                    </a:lnTo>
                    <a:lnTo>
                      <a:pt x="1736" y="6678"/>
                    </a:lnTo>
                    <a:lnTo>
                      <a:pt x="1723" y="6707"/>
                    </a:lnTo>
                    <a:lnTo>
                      <a:pt x="1706" y="6733"/>
                    </a:lnTo>
                    <a:lnTo>
                      <a:pt x="1692" y="6746"/>
                    </a:lnTo>
                    <a:lnTo>
                      <a:pt x="1670" y="6750"/>
                    </a:lnTo>
                    <a:lnTo>
                      <a:pt x="1619" y="6742"/>
                    </a:lnTo>
                    <a:lnTo>
                      <a:pt x="1575" y="6699"/>
                    </a:lnTo>
                    <a:lnTo>
                      <a:pt x="1575" y="6679"/>
                    </a:lnTo>
                    <a:lnTo>
                      <a:pt x="1570" y="6660"/>
                    </a:lnTo>
                    <a:lnTo>
                      <a:pt x="1570" y="6640"/>
                    </a:lnTo>
                    <a:lnTo>
                      <a:pt x="1560" y="6626"/>
                    </a:lnTo>
                    <a:lnTo>
                      <a:pt x="1550" y="6606"/>
                    </a:lnTo>
                    <a:lnTo>
                      <a:pt x="1546" y="6597"/>
                    </a:lnTo>
                    <a:lnTo>
                      <a:pt x="1536" y="6572"/>
                    </a:lnTo>
                    <a:lnTo>
                      <a:pt x="1522" y="6558"/>
                    </a:lnTo>
                    <a:lnTo>
                      <a:pt x="1502" y="6548"/>
                    </a:lnTo>
                    <a:lnTo>
                      <a:pt x="1487" y="6538"/>
                    </a:lnTo>
                    <a:lnTo>
                      <a:pt x="1492" y="6519"/>
                    </a:lnTo>
                    <a:lnTo>
                      <a:pt x="1497" y="6514"/>
                    </a:lnTo>
                    <a:lnTo>
                      <a:pt x="1507" y="6495"/>
                    </a:lnTo>
                    <a:lnTo>
                      <a:pt x="1502" y="6480"/>
                    </a:lnTo>
                    <a:lnTo>
                      <a:pt x="1487" y="6470"/>
                    </a:lnTo>
                    <a:lnTo>
                      <a:pt x="1487" y="6441"/>
                    </a:lnTo>
                    <a:lnTo>
                      <a:pt x="1483" y="6431"/>
                    </a:lnTo>
                    <a:lnTo>
                      <a:pt x="1473" y="6427"/>
                    </a:lnTo>
                    <a:lnTo>
                      <a:pt x="1458" y="6417"/>
                    </a:lnTo>
                    <a:lnTo>
                      <a:pt x="1453" y="6397"/>
                    </a:lnTo>
                    <a:lnTo>
                      <a:pt x="1444" y="6383"/>
                    </a:lnTo>
                    <a:lnTo>
                      <a:pt x="1424" y="6388"/>
                    </a:lnTo>
                    <a:lnTo>
                      <a:pt x="1419" y="6378"/>
                    </a:lnTo>
                    <a:lnTo>
                      <a:pt x="1424" y="6358"/>
                    </a:lnTo>
                    <a:lnTo>
                      <a:pt x="1429" y="6334"/>
                    </a:lnTo>
                    <a:lnTo>
                      <a:pt x="1415" y="6320"/>
                    </a:lnTo>
                    <a:lnTo>
                      <a:pt x="1400" y="6320"/>
                    </a:lnTo>
                    <a:lnTo>
                      <a:pt x="1390" y="6300"/>
                    </a:lnTo>
                    <a:lnTo>
                      <a:pt x="1356" y="6305"/>
                    </a:lnTo>
                    <a:lnTo>
                      <a:pt x="1351" y="6295"/>
                    </a:lnTo>
                    <a:lnTo>
                      <a:pt x="1332" y="6271"/>
                    </a:lnTo>
                    <a:lnTo>
                      <a:pt x="1322" y="6286"/>
                    </a:lnTo>
                    <a:lnTo>
                      <a:pt x="1307" y="6290"/>
                    </a:lnTo>
                    <a:lnTo>
                      <a:pt x="1298" y="6281"/>
                    </a:lnTo>
                    <a:lnTo>
                      <a:pt x="1274" y="6286"/>
                    </a:lnTo>
                    <a:lnTo>
                      <a:pt x="1269" y="6295"/>
                    </a:lnTo>
                    <a:lnTo>
                      <a:pt x="1259" y="6305"/>
                    </a:lnTo>
                    <a:lnTo>
                      <a:pt x="1239" y="6300"/>
                    </a:lnTo>
                    <a:lnTo>
                      <a:pt x="1235" y="6281"/>
                    </a:lnTo>
                    <a:lnTo>
                      <a:pt x="1239" y="6261"/>
                    </a:lnTo>
                    <a:lnTo>
                      <a:pt x="1242" y="6252"/>
                    </a:lnTo>
                    <a:lnTo>
                      <a:pt x="1244" y="6252"/>
                    </a:lnTo>
                    <a:lnTo>
                      <a:pt x="1244" y="6242"/>
                    </a:lnTo>
                    <a:lnTo>
                      <a:pt x="1235" y="6222"/>
                    </a:lnTo>
                    <a:lnTo>
                      <a:pt x="1215" y="6203"/>
                    </a:lnTo>
                    <a:lnTo>
                      <a:pt x="1201" y="6198"/>
                    </a:lnTo>
                    <a:lnTo>
                      <a:pt x="1181" y="6203"/>
                    </a:lnTo>
                    <a:lnTo>
                      <a:pt x="1176" y="6218"/>
                    </a:lnTo>
                    <a:lnTo>
                      <a:pt x="1162" y="6237"/>
                    </a:lnTo>
                    <a:lnTo>
                      <a:pt x="1147" y="6232"/>
                    </a:lnTo>
                    <a:lnTo>
                      <a:pt x="1137" y="6218"/>
                    </a:lnTo>
                    <a:lnTo>
                      <a:pt x="1142" y="6208"/>
                    </a:lnTo>
                    <a:lnTo>
                      <a:pt x="1142" y="6188"/>
                    </a:lnTo>
                    <a:lnTo>
                      <a:pt x="1137" y="6164"/>
                    </a:lnTo>
                    <a:lnTo>
                      <a:pt x="1142" y="6145"/>
                    </a:lnTo>
                    <a:lnTo>
                      <a:pt x="1147" y="6135"/>
                    </a:lnTo>
                    <a:lnTo>
                      <a:pt x="1142" y="6120"/>
                    </a:lnTo>
                    <a:lnTo>
                      <a:pt x="1128" y="6115"/>
                    </a:lnTo>
                    <a:lnTo>
                      <a:pt x="1118" y="6106"/>
                    </a:lnTo>
                    <a:lnTo>
                      <a:pt x="1123" y="6091"/>
                    </a:lnTo>
                    <a:lnTo>
                      <a:pt x="1142" y="6077"/>
                    </a:lnTo>
                    <a:lnTo>
                      <a:pt x="1147" y="6057"/>
                    </a:lnTo>
                    <a:lnTo>
                      <a:pt x="1147" y="5960"/>
                    </a:lnTo>
                    <a:lnTo>
                      <a:pt x="1157" y="5950"/>
                    </a:lnTo>
                    <a:lnTo>
                      <a:pt x="1171" y="5945"/>
                    </a:lnTo>
                    <a:lnTo>
                      <a:pt x="1176" y="5931"/>
                    </a:lnTo>
                    <a:lnTo>
                      <a:pt x="1176" y="5897"/>
                    </a:lnTo>
                    <a:lnTo>
                      <a:pt x="1186" y="5877"/>
                    </a:lnTo>
                    <a:lnTo>
                      <a:pt x="1201" y="5872"/>
                    </a:lnTo>
                    <a:lnTo>
                      <a:pt x="1215" y="5863"/>
                    </a:lnTo>
                    <a:lnTo>
                      <a:pt x="1215" y="5848"/>
                    </a:lnTo>
                    <a:lnTo>
                      <a:pt x="1210" y="5834"/>
                    </a:lnTo>
                    <a:lnTo>
                      <a:pt x="1196" y="5819"/>
                    </a:lnTo>
                    <a:lnTo>
                      <a:pt x="1181" y="5804"/>
                    </a:lnTo>
                    <a:lnTo>
                      <a:pt x="1167" y="5790"/>
                    </a:lnTo>
                    <a:lnTo>
                      <a:pt x="1167" y="5761"/>
                    </a:lnTo>
                    <a:lnTo>
                      <a:pt x="1157" y="5751"/>
                    </a:lnTo>
                    <a:lnTo>
                      <a:pt x="1157" y="5741"/>
                    </a:lnTo>
                    <a:lnTo>
                      <a:pt x="1171" y="5736"/>
                    </a:lnTo>
                    <a:lnTo>
                      <a:pt x="1196" y="5731"/>
                    </a:lnTo>
                    <a:lnTo>
                      <a:pt x="1215" y="5722"/>
                    </a:lnTo>
                    <a:lnTo>
                      <a:pt x="1235" y="5702"/>
                    </a:lnTo>
                    <a:lnTo>
                      <a:pt x="1244" y="5678"/>
                    </a:lnTo>
                    <a:lnTo>
                      <a:pt x="1264" y="5673"/>
                    </a:lnTo>
                    <a:lnTo>
                      <a:pt x="1274" y="5659"/>
                    </a:lnTo>
                    <a:lnTo>
                      <a:pt x="1283" y="5654"/>
                    </a:lnTo>
                    <a:lnTo>
                      <a:pt x="1303" y="5644"/>
                    </a:lnTo>
                    <a:lnTo>
                      <a:pt x="1317" y="5620"/>
                    </a:lnTo>
                    <a:lnTo>
                      <a:pt x="1327" y="5620"/>
                    </a:lnTo>
                    <a:lnTo>
                      <a:pt x="1342" y="5600"/>
                    </a:lnTo>
                    <a:lnTo>
                      <a:pt x="1351" y="5576"/>
                    </a:lnTo>
                    <a:lnTo>
                      <a:pt x="1348" y="5561"/>
                    </a:lnTo>
                    <a:lnTo>
                      <a:pt x="1347" y="5556"/>
                    </a:lnTo>
                    <a:lnTo>
                      <a:pt x="1342" y="5532"/>
                    </a:lnTo>
                    <a:lnTo>
                      <a:pt x="1351" y="5518"/>
                    </a:lnTo>
                    <a:lnTo>
                      <a:pt x="1351" y="5493"/>
                    </a:lnTo>
                    <a:lnTo>
                      <a:pt x="1356" y="5479"/>
                    </a:lnTo>
                    <a:lnTo>
                      <a:pt x="1366" y="5459"/>
                    </a:lnTo>
                    <a:lnTo>
                      <a:pt x="1385" y="5415"/>
                    </a:lnTo>
                    <a:lnTo>
                      <a:pt x="1405" y="5391"/>
                    </a:lnTo>
                    <a:lnTo>
                      <a:pt x="1419" y="5391"/>
                    </a:lnTo>
                    <a:lnTo>
                      <a:pt x="1429" y="5386"/>
                    </a:lnTo>
                    <a:lnTo>
                      <a:pt x="1444" y="5372"/>
                    </a:lnTo>
                    <a:lnTo>
                      <a:pt x="1463" y="5367"/>
                    </a:lnTo>
                    <a:lnTo>
                      <a:pt x="1487" y="5357"/>
                    </a:lnTo>
                    <a:lnTo>
                      <a:pt x="1507" y="5333"/>
                    </a:lnTo>
                    <a:lnTo>
                      <a:pt x="1517" y="5304"/>
                    </a:lnTo>
                    <a:lnTo>
                      <a:pt x="1512" y="5279"/>
                    </a:lnTo>
                    <a:lnTo>
                      <a:pt x="1487" y="5260"/>
                    </a:lnTo>
                    <a:lnTo>
                      <a:pt x="1458" y="5255"/>
                    </a:lnTo>
                    <a:lnTo>
                      <a:pt x="1444" y="5236"/>
                    </a:lnTo>
                    <a:lnTo>
                      <a:pt x="1449" y="5206"/>
                    </a:lnTo>
                    <a:lnTo>
                      <a:pt x="1429" y="5197"/>
                    </a:lnTo>
                    <a:lnTo>
                      <a:pt x="1410" y="5172"/>
                    </a:lnTo>
                    <a:lnTo>
                      <a:pt x="1415" y="5143"/>
                    </a:lnTo>
                    <a:lnTo>
                      <a:pt x="1429" y="5134"/>
                    </a:lnTo>
                    <a:lnTo>
                      <a:pt x="1463" y="5134"/>
                    </a:lnTo>
                    <a:lnTo>
                      <a:pt x="1473" y="5136"/>
                    </a:lnTo>
                    <a:lnTo>
                      <a:pt x="1473" y="5135"/>
                    </a:lnTo>
                    <a:lnTo>
                      <a:pt x="1487" y="5138"/>
                    </a:lnTo>
                    <a:lnTo>
                      <a:pt x="1522" y="5138"/>
                    </a:lnTo>
                    <a:lnTo>
                      <a:pt x="1541" y="5134"/>
                    </a:lnTo>
                    <a:lnTo>
                      <a:pt x="1565" y="5129"/>
                    </a:lnTo>
                    <a:lnTo>
                      <a:pt x="1585" y="5134"/>
                    </a:lnTo>
                    <a:lnTo>
                      <a:pt x="1614" y="5124"/>
                    </a:lnTo>
                    <a:lnTo>
                      <a:pt x="1643" y="5129"/>
                    </a:lnTo>
                    <a:lnTo>
                      <a:pt x="1677" y="5109"/>
                    </a:lnTo>
                    <a:lnTo>
                      <a:pt x="1696" y="5109"/>
                    </a:lnTo>
                    <a:lnTo>
                      <a:pt x="1716" y="5100"/>
                    </a:lnTo>
                    <a:lnTo>
                      <a:pt x="1735" y="5090"/>
                    </a:lnTo>
                    <a:lnTo>
                      <a:pt x="1760" y="5095"/>
                    </a:lnTo>
                    <a:lnTo>
                      <a:pt x="1774" y="5080"/>
                    </a:lnTo>
                    <a:lnTo>
                      <a:pt x="1774" y="5065"/>
                    </a:lnTo>
                    <a:lnTo>
                      <a:pt x="1765" y="5051"/>
                    </a:lnTo>
                    <a:lnTo>
                      <a:pt x="1750" y="5041"/>
                    </a:lnTo>
                    <a:lnTo>
                      <a:pt x="1750" y="5027"/>
                    </a:lnTo>
                    <a:lnTo>
                      <a:pt x="1760" y="5002"/>
                    </a:lnTo>
                    <a:lnTo>
                      <a:pt x="1760" y="4988"/>
                    </a:lnTo>
                    <a:lnTo>
                      <a:pt x="1745" y="4968"/>
                    </a:lnTo>
                    <a:lnTo>
                      <a:pt x="1726" y="4968"/>
                    </a:lnTo>
                    <a:lnTo>
                      <a:pt x="1726" y="4949"/>
                    </a:lnTo>
                    <a:lnTo>
                      <a:pt x="1721" y="4939"/>
                    </a:lnTo>
                    <a:lnTo>
                      <a:pt x="1706" y="4934"/>
                    </a:lnTo>
                    <a:lnTo>
                      <a:pt x="1696" y="4915"/>
                    </a:lnTo>
                    <a:lnTo>
                      <a:pt x="1687" y="4900"/>
                    </a:lnTo>
                    <a:lnTo>
                      <a:pt x="1687" y="4842"/>
                    </a:lnTo>
                    <a:lnTo>
                      <a:pt x="1692" y="4827"/>
                    </a:lnTo>
                    <a:lnTo>
                      <a:pt x="1701" y="4808"/>
                    </a:lnTo>
                    <a:lnTo>
                      <a:pt x="1701" y="4788"/>
                    </a:lnTo>
                    <a:lnTo>
                      <a:pt x="1687" y="4779"/>
                    </a:lnTo>
                    <a:lnTo>
                      <a:pt x="1682" y="4764"/>
                    </a:lnTo>
                    <a:lnTo>
                      <a:pt x="1682" y="4735"/>
                    </a:lnTo>
                    <a:lnTo>
                      <a:pt x="1672" y="4720"/>
                    </a:lnTo>
                    <a:lnTo>
                      <a:pt x="1658" y="4711"/>
                    </a:lnTo>
                    <a:lnTo>
                      <a:pt x="1638" y="4711"/>
                    </a:lnTo>
                    <a:lnTo>
                      <a:pt x="1628" y="4706"/>
                    </a:lnTo>
                    <a:lnTo>
                      <a:pt x="1628" y="4691"/>
                    </a:lnTo>
                    <a:lnTo>
                      <a:pt x="1643" y="4681"/>
                    </a:lnTo>
                    <a:lnTo>
                      <a:pt x="1662" y="4677"/>
                    </a:lnTo>
                    <a:lnTo>
                      <a:pt x="1662" y="4662"/>
                    </a:lnTo>
                    <a:lnTo>
                      <a:pt x="1648" y="4657"/>
                    </a:lnTo>
                    <a:lnTo>
                      <a:pt x="1628" y="4652"/>
                    </a:lnTo>
                    <a:lnTo>
                      <a:pt x="1604" y="4652"/>
                    </a:lnTo>
                    <a:lnTo>
                      <a:pt x="1594" y="4643"/>
                    </a:lnTo>
                    <a:lnTo>
                      <a:pt x="1580" y="4643"/>
                    </a:lnTo>
                    <a:lnTo>
                      <a:pt x="1560" y="4647"/>
                    </a:lnTo>
                    <a:lnTo>
                      <a:pt x="1546" y="4633"/>
                    </a:lnTo>
                    <a:lnTo>
                      <a:pt x="1531" y="4638"/>
                    </a:lnTo>
                    <a:lnTo>
                      <a:pt x="1522" y="4647"/>
                    </a:lnTo>
                    <a:lnTo>
                      <a:pt x="1522" y="4672"/>
                    </a:lnTo>
                    <a:lnTo>
                      <a:pt x="1507" y="4681"/>
                    </a:lnTo>
                    <a:lnTo>
                      <a:pt x="1487" y="4686"/>
                    </a:lnTo>
                    <a:lnTo>
                      <a:pt x="1473" y="4711"/>
                    </a:lnTo>
                    <a:lnTo>
                      <a:pt x="1468" y="4720"/>
                    </a:lnTo>
                    <a:lnTo>
                      <a:pt x="1453" y="4735"/>
                    </a:lnTo>
                    <a:lnTo>
                      <a:pt x="1439" y="4759"/>
                    </a:lnTo>
                    <a:lnTo>
                      <a:pt x="1419" y="4769"/>
                    </a:lnTo>
                    <a:lnTo>
                      <a:pt x="1410" y="4764"/>
                    </a:lnTo>
                    <a:lnTo>
                      <a:pt x="1390" y="4759"/>
                    </a:lnTo>
                    <a:lnTo>
                      <a:pt x="1380" y="4774"/>
                    </a:lnTo>
                    <a:lnTo>
                      <a:pt x="1361" y="4784"/>
                    </a:lnTo>
                    <a:lnTo>
                      <a:pt x="1347" y="4779"/>
                    </a:lnTo>
                    <a:lnTo>
                      <a:pt x="1332" y="4764"/>
                    </a:lnTo>
                    <a:lnTo>
                      <a:pt x="1307" y="4774"/>
                    </a:lnTo>
                    <a:lnTo>
                      <a:pt x="1307" y="4784"/>
                    </a:lnTo>
                    <a:lnTo>
                      <a:pt x="1303" y="4803"/>
                    </a:lnTo>
                    <a:lnTo>
                      <a:pt x="1288" y="4808"/>
                    </a:lnTo>
                    <a:lnTo>
                      <a:pt x="1274" y="4818"/>
                    </a:lnTo>
                    <a:lnTo>
                      <a:pt x="1254" y="4847"/>
                    </a:lnTo>
                    <a:lnTo>
                      <a:pt x="1244" y="4866"/>
                    </a:lnTo>
                    <a:lnTo>
                      <a:pt x="1249" y="4886"/>
                    </a:lnTo>
                    <a:lnTo>
                      <a:pt x="1264" y="4900"/>
                    </a:lnTo>
                    <a:lnTo>
                      <a:pt x="1254" y="4924"/>
                    </a:lnTo>
                    <a:lnTo>
                      <a:pt x="1235" y="4920"/>
                    </a:lnTo>
                    <a:lnTo>
                      <a:pt x="1220" y="4934"/>
                    </a:lnTo>
                    <a:lnTo>
                      <a:pt x="1220" y="4968"/>
                    </a:lnTo>
                    <a:lnTo>
                      <a:pt x="1201" y="4983"/>
                    </a:lnTo>
                    <a:lnTo>
                      <a:pt x="1176" y="4988"/>
                    </a:lnTo>
                    <a:lnTo>
                      <a:pt x="1157" y="4993"/>
                    </a:lnTo>
                    <a:lnTo>
                      <a:pt x="1133" y="5012"/>
                    </a:lnTo>
                    <a:lnTo>
                      <a:pt x="1113" y="5022"/>
                    </a:lnTo>
                    <a:lnTo>
                      <a:pt x="1094" y="5022"/>
                    </a:lnTo>
                    <a:lnTo>
                      <a:pt x="1084" y="5027"/>
                    </a:lnTo>
                    <a:lnTo>
                      <a:pt x="1069" y="5041"/>
                    </a:lnTo>
                    <a:lnTo>
                      <a:pt x="1050" y="5051"/>
                    </a:lnTo>
                    <a:lnTo>
                      <a:pt x="1031" y="5065"/>
                    </a:lnTo>
                    <a:lnTo>
                      <a:pt x="1035" y="5090"/>
                    </a:lnTo>
                    <a:lnTo>
                      <a:pt x="1021" y="5114"/>
                    </a:lnTo>
                    <a:lnTo>
                      <a:pt x="992" y="5114"/>
                    </a:lnTo>
                    <a:lnTo>
                      <a:pt x="972" y="5100"/>
                    </a:lnTo>
                    <a:lnTo>
                      <a:pt x="982" y="5080"/>
                    </a:lnTo>
                    <a:lnTo>
                      <a:pt x="972" y="5070"/>
                    </a:lnTo>
                    <a:lnTo>
                      <a:pt x="958" y="5070"/>
                    </a:lnTo>
                    <a:lnTo>
                      <a:pt x="933" y="5080"/>
                    </a:lnTo>
                    <a:lnTo>
                      <a:pt x="914" y="5100"/>
                    </a:lnTo>
                    <a:lnTo>
                      <a:pt x="894" y="5124"/>
                    </a:lnTo>
                    <a:lnTo>
                      <a:pt x="875" y="5129"/>
                    </a:lnTo>
                    <a:lnTo>
                      <a:pt x="885" y="5095"/>
                    </a:lnTo>
                    <a:lnTo>
                      <a:pt x="885" y="5080"/>
                    </a:lnTo>
                    <a:lnTo>
                      <a:pt x="880" y="5056"/>
                    </a:lnTo>
                    <a:lnTo>
                      <a:pt x="870" y="5046"/>
                    </a:lnTo>
                    <a:lnTo>
                      <a:pt x="856" y="5031"/>
                    </a:lnTo>
                    <a:lnTo>
                      <a:pt x="831" y="5012"/>
                    </a:lnTo>
                    <a:lnTo>
                      <a:pt x="831" y="4993"/>
                    </a:lnTo>
                    <a:lnTo>
                      <a:pt x="817" y="4978"/>
                    </a:lnTo>
                    <a:lnTo>
                      <a:pt x="802" y="4959"/>
                    </a:lnTo>
                    <a:lnTo>
                      <a:pt x="783" y="4934"/>
                    </a:lnTo>
                    <a:lnTo>
                      <a:pt x="778" y="4915"/>
                    </a:lnTo>
                    <a:lnTo>
                      <a:pt x="763" y="4910"/>
                    </a:lnTo>
                    <a:lnTo>
                      <a:pt x="748" y="4910"/>
                    </a:lnTo>
                    <a:lnTo>
                      <a:pt x="734" y="4915"/>
                    </a:lnTo>
                    <a:lnTo>
                      <a:pt x="719" y="4929"/>
                    </a:lnTo>
                    <a:lnTo>
                      <a:pt x="700" y="4924"/>
                    </a:lnTo>
                    <a:lnTo>
                      <a:pt x="676" y="4924"/>
                    </a:lnTo>
                    <a:lnTo>
                      <a:pt x="656" y="4939"/>
                    </a:lnTo>
                    <a:lnTo>
                      <a:pt x="651" y="4954"/>
                    </a:lnTo>
                    <a:lnTo>
                      <a:pt x="637" y="4954"/>
                    </a:lnTo>
                    <a:lnTo>
                      <a:pt x="622" y="4949"/>
                    </a:lnTo>
                    <a:lnTo>
                      <a:pt x="612" y="4939"/>
                    </a:lnTo>
                    <a:lnTo>
                      <a:pt x="603" y="4944"/>
                    </a:lnTo>
                    <a:lnTo>
                      <a:pt x="583" y="4949"/>
                    </a:lnTo>
                    <a:lnTo>
                      <a:pt x="578" y="4939"/>
                    </a:lnTo>
                    <a:lnTo>
                      <a:pt x="559" y="4939"/>
                    </a:lnTo>
                    <a:lnTo>
                      <a:pt x="544" y="4949"/>
                    </a:lnTo>
                    <a:lnTo>
                      <a:pt x="525" y="4954"/>
                    </a:lnTo>
                    <a:lnTo>
                      <a:pt x="496" y="4954"/>
                    </a:lnTo>
                    <a:lnTo>
                      <a:pt x="501" y="4924"/>
                    </a:lnTo>
                    <a:lnTo>
                      <a:pt x="510" y="4905"/>
                    </a:lnTo>
                    <a:lnTo>
                      <a:pt x="505" y="4881"/>
                    </a:lnTo>
                    <a:lnTo>
                      <a:pt x="496" y="4861"/>
                    </a:lnTo>
                    <a:lnTo>
                      <a:pt x="496" y="4832"/>
                    </a:lnTo>
                    <a:lnTo>
                      <a:pt x="501" y="4818"/>
                    </a:lnTo>
                    <a:lnTo>
                      <a:pt x="515" y="4808"/>
                    </a:lnTo>
                    <a:lnTo>
                      <a:pt x="515" y="4793"/>
                    </a:lnTo>
                    <a:lnTo>
                      <a:pt x="520" y="4774"/>
                    </a:lnTo>
                    <a:lnTo>
                      <a:pt x="530" y="4759"/>
                    </a:lnTo>
                    <a:lnTo>
                      <a:pt x="540" y="4754"/>
                    </a:lnTo>
                    <a:lnTo>
                      <a:pt x="544" y="4745"/>
                    </a:lnTo>
                    <a:lnTo>
                      <a:pt x="559" y="4725"/>
                    </a:lnTo>
                    <a:lnTo>
                      <a:pt x="573" y="4720"/>
                    </a:lnTo>
                    <a:lnTo>
                      <a:pt x="588" y="4720"/>
                    </a:lnTo>
                    <a:lnTo>
                      <a:pt x="598" y="4711"/>
                    </a:lnTo>
                    <a:lnTo>
                      <a:pt x="593" y="4691"/>
                    </a:lnTo>
                    <a:lnTo>
                      <a:pt x="593" y="4638"/>
                    </a:lnTo>
                    <a:lnTo>
                      <a:pt x="588" y="4609"/>
                    </a:lnTo>
                    <a:lnTo>
                      <a:pt x="573" y="4594"/>
                    </a:lnTo>
                    <a:lnTo>
                      <a:pt x="573" y="4575"/>
                    </a:lnTo>
                    <a:lnTo>
                      <a:pt x="583" y="4555"/>
                    </a:lnTo>
                    <a:lnTo>
                      <a:pt x="598" y="4540"/>
                    </a:lnTo>
                    <a:lnTo>
                      <a:pt x="598" y="4516"/>
                    </a:lnTo>
                    <a:lnTo>
                      <a:pt x="608" y="4511"/>
                    </a:lnTo>
                    <a:lnTo>
                      <a:pt x="622" y="4506"/>
                    </a:lnTo>
                    <a:lnTo>
                      <a:pt x="637" y="4492"/>
                    </a:lnTo>
                    <a:lnTo>
                      <a:pt x="632" y="4472"/>
                    </a:lnTo>
                    <a:lnTo>
                      <a:pt x="642" y="4463"/>
                    </a:lnTo>
                    <a:lnTo>
                      <a:pt x="656" y="4453"/>
                    </a:lnTo>
                    <a:lnTo>
                      <a:pt x="671" y="4434"/>
                    </a:lnTo>
                    <a:lnTo>
                      <a:pt x="676" y="4404"/>
                    </a:lnTo>
                    <a:lnTo>
                      <a:pt x="695" y="4390"/>
                    </a:lnTo>
                    <a:lnTo>
                      <a:pt x="700" y="4361"/>
                    </a:lnTo>
                    <a:lnTo>
                      <a:pt x="700" y="4327"/>
                    </a:lnTo>
                    <a:lnTo>
                      <a:pt x="710" y="4317"/>
                    </a:lnTo>
                    <a:lnTo>
                      <a:pt x="729" y="4307"/>
                    </a:lnTo>
                    <a:lnTo>
                      <a:pt x="753" y="4283"/>
                    </a:lnTo>
                    <a:lnTo>
                      <a:pt x="753" y="4263"/>
                    </a:lnTo>
                    <a:lnTo>
                      <a:pt x="748" y="4249"/>
                    </a:lnTo>
                    <a:lnTo>
                      <a:pt x="739" y="4225"/>
                    </a:lnTo>
                    <a:lnTo>
                      <a:pt x="763" y="4205"/>
                    </a:lnTo>
                    <a:lnTo>
                      <a:pt x="778" y="4195"/>
                    </a:lnTo>
                    <a:lnTo>
                      <a:pt x="783" y="4171"/>
                    </a:lnTo>
                    <a:lnTo>
                      <a:pt x="778" y="4152"/>
                    </a:lnTo>
                    <a:lnTo>
                      <a:pt x="783" y="4127"/>
                    </a:lnTo>
                    <a:lnTo>
                      <a:pt x="802" y="4108"/>
                    </a:lnTo>
                    <a:lnTo>
                      <a:pt x="821" y="4103"/>
                    </a:lnTo>
                    <a:lnTo>
                      <a:pt x="821" y="4084"/>
                    </a:lnTo>
                    <a:lnTo>
                      <a:pt x="792" y="4084"/>
                    </a:lnTo>
                    <a:lnTo>
                      <a:pt x="768" y="4088"/>
                    </a:lnTo>
                    <a:lnTo>
                      <a:pt x="748" y="4079"/>
                    </a:lnTo>
                    <a:lnTo>
                      <a:pt x="734" y="4069"/>
                    </a:lnTo>
                    <a:lnTo>
                      <a:pt x="734" y="4054"/>
                    </a:lnTo>
                    <a:lnTo>
                      <a:pt x="729" y="4040"/>
                    </a:lnTo>
                    <a:lnTo>
                      <a:pt x="705" y="4035"/>
                    </a:lnTo>
                    <a:lnTo>
                      <a:pt x="690" y="4020"/>
                    </a:lnTo>
                    <a:lnTo>
                      <a:pt x="680" y="4006"/>
                    </a:lnTo>
                    <a:lnTo>
                      <a:pt x="666" y="4001"/>
                    </a:lnTo>
                    <a:lnTo>
                      <a:pt x="656" y="4011"/>
                    </a:lnTo>
                    <a:lnTo>
                      <a:pt x="646" y="4011"/>
                    </a:lnTo>
                    <a:lnTo>
                      <a:pt x="627" y="4015"/>
                    </a:lnTo>
                    <a:lnTo>
                      <a:pt x="617" y="4025"/>
                    </a:lnTo>
                    <a:lnTo>
                      <a:pt x="603" y="4035"/>
                    </a:lnTo>
                    <a:lnTo>
                      <a:pt x="588" y="4059"/>
                    </a:lnTo>
                    <a:lnTo>
                      <a:pt x="569" y="4069"/>
                    </a:lnTo>
                    <a:lnTo>
                      <a:pt x="544" y="4079"/>
                    </a:lnTo>
                    <a:lnTo>
                      <a:pt x="525" y="4088"/>
                    </a:lnTo>
                    <a:lnTo>
                      <a:pt x="510" y="4103"/>
                    </a:lnTo>
                    <a:lnTo>
                      <a:pt x="501" y="4088"/>
                    </a:lnTo>
                    <a:lnTo>
                      <a:pt x="486" y="4098"/>
                    </a:lnTo>
                    <a:lnTo>
                      <a:pt x="467" y="4113"/>
                    </a:lnTo>
                    <a:lnTo>
                      <a:pt x="452" y="4132"/>
                    </a:lnTo>
                    <a:lnTo>
                      <a:pt x="428" y="4132"/>
                    </a:lnTo>
                    <a:lnTo>
                      <a:pt x="408" y="4152"/>
                    </a:lnTo>
                    <a:lnTo>
                      <a:pt x="399" y="4161"/>
                    </a:lnTo>
                    <a:lnTo>
                      <a:pt x="379" y="4161"/>
                    </a:lnTo>
                    <a:lnTo>
                      <a:pt x="360" y="4176"/>
                    </a:lnTo>
                    <a:lnTo>
                      <a:pt x="326" y="4176"/>
                    </a:lnTo>
                    <a:lnTo>
                      <a:pt x="311" y="4161"/>
                    </a:lnTo>
                    <a:lnTo>
                      <a:pt x="311" y="4137"/>
                    </a:lnTo>
                    <a:lnTo>
                      <a:pt x="301" y="4132"/>
                    </a:lnTo>
                    <a:lnTo>
                      <a:pt x="277" y="4118"/>
                    </a:lnTo>
                    <a:lnTo>
                      <a:pt x="267" y="4093"/>
                    </a:lnTo>
                    <a:lnTo>
                      <a:pt x="267" y="4074"/>
                    </a:lnTo>
                    <a:lnTo>
                      <a:pt x="257" y="4059"/>
                    </a:lnTo>
                    <a:lnTo>
                      <a:pt x="257" y="4025"/>
                    </a:lnTo>
                    <a:lnTo>
                      <a:pt x="262" y="3986"/>
                    </a:lnTo>
                    <a:lnTo>
                      <a:pt x="267" y="3933"/>
                    </a:lnTo>
                    <a:lnTo>
                      <a:pt x="253" y="3899"/>
                    </a:lnTo>
                    <a:lnTo>
                      <a:pt x="238" y="3860"/>
                    </a:lnTo>
                    <a:lnTo>
                      <a:pt x="248" y="3821"/>
                    </a:lnTo>
                    <a:lnTo>
                      <a:pt x="262" y="3806"/>
                    </a:lnTo>
                    <a:lnTo>
                      <a:pt x="277" y="3811"/>
                    </a:lnTo>
                    <a:lnTo>
                      <a:pt x="292" y="3821"/>
                    </a:lnTo>
                    <a:lnTo>
                      <a:pt x="301" y="3811"/>
                    </a:lnTo>
                    <a:lnTo>
                      <a:pt x="301" y="3792"/>
                    </a:lnTo>
                    <a:lnTo>
                      <a:pt x="306" y="3772"/>
                    </a:lnTo>
                    <a:lnTo>
                      <a:pt x="321" y="3777"/>
                    </a:lnTo>
                    <a:lnTo>
                      <a:pt x="330" y="3792"/>
                    </a:lnTo>
                    <a:lnTo>
                      <a:pt x="345" y="3797"/>
                    </a:lnTo>
                    <a:lnTo>
                      <a:pt x="360" y="3782"/>
                    </a:lnTo>
                    <a:lnTo>
                      <a:pt x="360" y="3763"/>
                    </a:lnTo>
                    <a:lnTo>
                      <a:pt x="330" y="3743"/>
                    </a:lnTo>
                    <a:lnTo>
                      <a:pt x="326" y="3719"/>
                    </a:lnTo>
                    <a:lnTo>
                      <a:pt x="321" y="3709"/>
                    </a:lnTo>
                    <a:lnTo>
                      <a:pt x="321" y="3709"/>
                    </a:lnTo>
                    <a:lnTo>
                      <a:pt x="311" y="3695"/>
                    </a:lnTo>
                    <a:lnTo>
                      <a:pt x="321" y="3680"/>
                    </a:lnTo>
                    <a:lnTo>
                      <a:pt x="335" y="3656"/>
                    </a:lnTo>
                    <a:lnTo>
                      <a:pt x="330" y="3641"/>
                    </a:lnTo>
                    <a:lnTo>
                      <a:pt x="311" y="3622"/>
                    </a:lnTo>
                    <a:lnTo>
                      <a:pt x="272" y="3593"/>
                    </a:lnTo>
                    <a:lnTo>
                      <a:pt x="228" y="3568"/>
                    </a:lnTo>
                    <a:lnTo>
                      <a:pt x="194" y="3549"/>
                    </a:lnTo>
                    <a:lnTo>
                      <a:pt x="165" y="3539"/>
                    </a:lnTo>
                    <a:lnTo>
                      <a:pt x="146" y="3534"/>
                    </a:lnTo>
                    <a:lnTo>
                      <a:pt x="122" y="3539"/>
                    </a:lnTo>
                    <a:lnTo>
                      <a:pt x="102" y="3515"/>
                    </a:lnTo>
                    <a:lnTo>
                      <a:pt x="117" y="3505"/>
                    </a:lnTo>
                    <a:lnTo>
                      <a:pt x="112" y="3471"/>
                    </a:lnTo>
                    <a:lnTo>
                      <a:pt x="122" y="3466"/>
                    </a:lnTo>
                    <a:lnTo>
                      <a:pt x="126" y="3476"/>
                    </a:lnTo>
                    <a:lnTo>
                      <a:pt x="146" y="3476"/>
                    </a:lnTo>
                    <a:lnTo>
                      <a:pt x="165" y="3481"/>
                    </a:lnTo>
                    <a:lnTo>
                      <a:pt x="175" y="3466"/>
                    </a:lnTo>
                    <a:lnTo>
                      <a:pt x="180" y="3432"/>
                    </a:lnTo>
                    <a:lnTo>
                      <a:pt x="170" y="3418"/>
                    </a:lnTo>
                    <a:lnTo>
                      <a:pt x="165" y="3398"/>
                    </a:lnTo>
                    <a:lnTo>
                      <a:pt x="170" y="3374"/>
                    </a:lnTo>
                    <a:lnTo>
                      <a:pt x="180" y="3340"/>
                    </a:lnTo>
                    <a:lnTo>
                      <a:pt x="175" y="3325"/>
                    </a:lnTo>
                    <a:lnTo>
                      <a:pt x="189" y="3291"/>
                    </a:lnTo>
                    <a:lnTo>
                      <a:pt x="204" y="3281"/>
                    </a:lnTo>
                    <a:lnTo>
                      <a:pt x="204" y="3262"/>
                    </a:lnTo>
                    <a:lnTo>
                      <a:pt x="214" y="3252"/>
                    </a:lnTo>
                    <a:lnTo>
                      <a:pt x="214" y="3233"/>
                    </a:lnTo>
                    <a:lnTo>
                      <a:pt x="199" y="3223"/>
                    </a:lnTo>
                    <a:lnTo>
                      <a:pt x="175" y="3213"/>
                    </a:lnTo>
                    <a:lnTo>
                      <a:pt x="146" y="3199"/>
                    </a:lnTo>
                    <a:lnTo>
                      <a:pt x="117" y="3194"/>
                    </a:lnTo>
                    <a:lnTo>
                      <a:pt x="117" y="3170"/>
                    </a:lnTo>
                    <a:lnTo>
                      <a:pt x="97" y="3165"/>
                    </a:lnTo>
                    <a:lnTo>
                      <a:pt x="78" y="3170"/>
                    </a:lnTo>
                    <a:lnTo>
                      <a:pt x="49" y="3155"/>
                    </a:lnTo>
                    <a:lnTo>
                      <a:pt x="54" y="3136"/>
                    </a:lnTo>
                    <a:lnTo>
                      <a:pt x="44" y="3126"/>
                    </a:lnTo>
                    <a:lnTo>
                      <a:pt x="19" y="3131"/>
                    </a:lnTo>
                    <a:lnTo>
                      <a:pt x="0" y="3102"/>
                    </a:lnTo>
                    <a:lnTo>
                      <a:pt x="14" y="3087"/>
                    </a:lnTo>
                    <a:lnTo>
                      <a:pt x="34" y="3072"/>
                    </a:lnTo>
                    <a:lnTo>
                      <a:pt x="63" y="3092"/>
                    </a:lnTo>
                    <a:lnTo>
                      <a:pt x="78" y="3087"/>
                    </a:lnTo>
                    <a:lnTo>
                      <a:pt x="107" y="3087"/>
                    </a:lnTo>
                    <a:lnTo>
                      <a:pt x="131" y="3102"/>
                    </a:lnTo>
                    <a:lnTo>
                      <a:pt x="165" y="3087"/>
                    </a:lnTo>
                    <a:lnTo>
                      <a:pt x="141" y="3063"/>
                    </a:lnTo>
                    <a:lnTo>
                      <a:pt x="126" y="3034"/>
                    </a:lnTo>
                    <a:lnTo>
                      <a:pt x="126" y="3004"/>
                    </a:lnTo>
                    <a:lnTo>
                      <a:pt x="136" y="2995"/>
                    </a:lnTo>
                    <a:lnTo>
                      <a:pt x="126" y="2980"/>
                    </a:lnTo>
                    <a:lnTo>
                      <a:pt x="97" y="2936"/>
                    </a:lnTo>
                    <a:lnTo>
                      <a:pt x="78" y="2902"/>
                    </a:lnTo>
                    <a:lnTo>
                      <a:pt x="136" y="2883"/>
                    </a:lnTo>
                    <a:lnTo>
                      <a:pt x="136" y="2868"/>
                    </a:lnTo>
                    <a:lnTo>
                      <a:pt x="131" y="2849"/>
                    </a:lnTo>
                    <a:lnTo>
                      <a:pt x="141" y="2815"/>
                    </a:lnTo>
                    <a:lnTo>
                      <a:pt x="117" y="2791"/>
                    </a:lnTo>
                    <a:lnTo>
                      <a:pt x="117" y="2766"/>
                    </a:lnTo>
                    <a:lnTo>
                      <a:pt x="107" y="2747"/>
                    </a:lnTo>
                    <a:lnTo>
                      <a:pt x="102" y="2713"/>
                    </a:lnTo>
                    <a:lnTo>
                      <a:pt x="112" y="2703"/>
                    </a:lnTo>
                    <a:lnTo>
                      <a:pt x="126" y="2693"/>
                    </a:lnTo>
                    <a:lnTo>
                      <a:pt x="146" y="2679"/>
                    </a:lnTo>
                    <a:lnTo>
                      <a:pt x="146" y="2650"/>
                    </a:lnTo>
                    <a:lnTo>
                      <a:pt x="117" y="2640"/>
                    </a:lnTo>
                    <a:lnTo>
                      <a:pt x="117" y="2620"/>
                    </a:lnTo>
                    <a:lnTo>
                      <a:pt x="112" y="2601"/>
                    </a:lnTo>
                    <a:lnTo>
                      <a:pt x="131" y="2596"/>
                    </a:lnTo>
                    <a:lnTo>
                      <a:pt x="146" y="2582"/>
                    </a:lnTo>
                    <a:lnTo>
                      <a:pt x="141" y="2547"/>
                    </a:lnTo>
                    <a:lnTo>
                      <a:pt x="156" y="2528"/>
                    </a:lnTo>
                    <a:lnTo>
                      <a:pt x="185" y="2518"/>
                    </a:lnTo>
                    <a:lnTo>
                      <a:pt x="204" y="2499"/>
                    </a:lnTo>
                    <a:lnTo>
                      <a:pt x="228" y="2470"/>
                    </a:lnTo>
                    <a:lnTo>
                      <a:pt x="262" y="2475"/>
                    </a:lnTo>
                    <a:lnTo>
                      <a:pt x="277" y="2460"/>
                    </a:lnTo>
                    <a:lnTo>
                      <a:pt x="297" y="2441"/>
                    </a:lnTo>
                    <a:lnTo>
                      <a:pt x="316" y="2436"/>
                    </a:lnTo>
                    <a:lnTo>
                      <a:pt x="326" y="2421"/>
                    </a:lnTo>
                    <a:lnTo>
                      <a:pt x="360" y="2421"/>
                    </a:lnTo>
                    <a:lnTo>
                      <a:pt x="389" y="2426"/>
                    </a:lnTo>
                    <a:lnTo>
                      <a:pt x="403" y="2411"/>
                    </a:lnTo>
                    <a:lnTo>
                      <a:pt x="418" y="2416"/>
                    </a:lnTo>
                    <a:lnTo>
                      <a:pt x="437" y="2416"/>
                    </a:lnTo>
                    <a:lnTo>
                      <a:pt x="462" y="2406"/>
                    </a:lnTo>
                    <a:lnTo>
                      <a:pt x="476" y="2372"/>
                    </a:lnTo>
                    <a:lnTo>
                      <a:pt x="486" y="2368"/>
                    </a:lnTo>
                    <a:lnTo>
                      <a:pt x="501" y="2372"/>
                    </a:lnTo>
                    <a:lnTo>
                      <a:pt x="510" y="2387"/>
                    </a:lnTo>
                    <a:lnTo>
                      <a:pt x="530" y="2387"/>
                    </a:lnTo>
                    <a:lnTo>
                      <a:pt x="540" y="2377"/>
                    </a:lnTo>
                    <a:lnTo>
                      <a:pt x="554" y="2372"/>
                    </a:lnTo>
                    <a:lnTo>
                      <a:pt x="578" y="2377"/>
                    </a:lnTo>
                    <a:lnTo>
                      <a:pt x="588" y="2372"/>
                    </a:lnTo>
                    <a:lnTo>
                      <a:pt x="588" y="2275"/>
                    </a:lnTo>
                    <a:lnTo>
                      <a:pt x="603" y="2275"/>
                    </a:lnTo>
                    <a:lnTo>
                      <a:pt x="603" y="2266"/>
                    </a:lnTo>
                    <a:lnTo>
                      <a:pt x="617" y="2232"/>
                    </a:lnTo>
                    <a:lnTo>
                      <a:pt x="612" y="2212"/>
                    </a:lnTo>
                    <a:lnTo>
                      <a:pt x="617" y="2193"/>
                    </a:lnTo>
                    <a:lnTo>
                      <a:pt x="622" y="2163"/>
                    </a:lnTo>
                    <a:lnTo>
                      <a:pt x="642" y="2144"/>
                    </a:lnTo>
                    <a:lnTo>
                      <a:pt x="676" y="2134"/>
                    </a:lnTo>
                    <a:lnTo>
                      <a:pt x="705" y="2139"/>
                    </a:lnTo>
                    <a:lnTo>
                      <a:pt x="729" y="2134"/>
                    </a:lnTo>
                    <a:lnTo>
                      <a:pt x="734" y="2144"/>
                    </a:lnTo>
                    <a:lnTo>
                      <a:pt x="753" y="2144"/>
                    </a:lnTo>
                    <a:lnTo>
                      <a:pt x="778" y="2134"/>
                    </a:lnTo>
                    <a:lnTo>
                      <a:pt x="797" y="2134"/>
                    </a:lnTo>
                    <a:lnTo>
                      <a:pt x="821" y="2129"/>
                    </a:lnTo>
                    <a:lnTo>
                      <a:pt x="841" y="2115"/>
                    </a:lnTo>
                    <a:lnTo>
                      <a:pt x="870" y="2120"/>
                    </a:lnTo>
                    <a:lnTo>
                      <a:pt x="885" y="2120"/>
                    </a:lnTo>
                    <a:lnTo>
                      <a:pt x="899" y="2110"/>
                    </a:lnTo>
                    <a:lnTo>
                      <a:pt x="904" y="2086"/>
                    </a:lnTo>
                    <a:lnTo>
                      <a:pt x="919" y="2057"/>
                    </a:lnTo>
                    <a:lnTo>
                      <a:pt x="943" y="2042"/>
                    </a:lnTo>
                    <a:lnTo>
                      <a:pt x="958" y="2027"/>
                    </a:lnTo>
                    <a:lnTo>
                      <a:pt x="962" y="2013"/>
                    </a:lnTo>
                    <a:lnTo>
                      <a:pt x="967" y="1998"/>
                    </a:lnTo>
                    <a:lnTo>
                      <a:pt x="977" y="1974"/>
                    </a:lnTo>
                    <a:lnTo>
                      <a:pt x="982" y="1959"/>
                    </a:lnTo>
                    <a:lnTo>
                      <a:pt x="982" y="1959"/>
                    </a:lnTo>
                    <a:lnTo>
                      <a:pt x="987" y="1945"/>
                    </a:lnTo>
                    <a:lnTo>
                      <a:pt x="987" y="1925"/>
                    </a:lnTo>
                    <a:lnTo>
                      <a:pt x="982" y="1916"/>
                    </a:lnTo>
                    <a:lnTo>
                      <a:pt x="972" y="1901"/>
                    </a:lnTo>
                    <a:lnTo>
                      <a:pt x="977" y="1872"/>
                    </a:lnTo>
                    <a:lnTo>
                      <a:pt x="981" y="1864"/>
                    </a:lnTo>
                    <a:lnTo>
                      <a:pt x="987" y="1852"/>
                    </a:lnTo>
                    <a:lnTo>
                      <a:pt x="992" y="1847"/>
                    </a:lnTo>
                    <a:lnTo>
                      <a:pt x="992" y="1849"/>
                    </a:lnTo>
                    <a:lnTo>
                      <a:pt x="1026" y="1828"/>
                    </a:lnTo>
                    <a:lnTo>
                      <a:pt x="1060" y="1813"/>
                    </a:lnTo>
                    <a:lnTo>
                      <a:pt x="1069" y="1794"/>
                    </a:lnTo>
                    <a:lnTo>
                      <a:pt x="1084" y="1809"/>
                    </a:lnTo>
                    <a:lnTo>
                      <a:pt x="1094" y="1833"/>
                    </a:lnTo>
                    <a:lnTo>
                      <a:pt x="1118" y="1818"/>
                    </a:lnTo>
                    <a:lnTo>
                      <a:pt x="1118" y="1804"/>
                    </a:lnTo>
                    <a:lnTo>
                      <a:pt x="1121" y="1794"/>
                    </a:lnTo>
                    <a:lnTo>
                      <a:pt x="1122" y="1791"/>
                    </a:lnTo>
                    <a:lnTo>
                      <a:pt x="1123" y="1789"/>
                    </a:lnTo>
                    <a:lnTo>
                      <a:pt x="1118" y="1784"/>
                    </a:lnTo>
                    <a:lnTo>
                      <a:pt x="1099" y="1784"/>
                    </a:lnTo>
                    <a:lnTo>
                      <a:pt x="1089" y="1765"/>
                    </a:lnTo>
                    <a:lnTo>
                      <a:pt x="1074" y="1750"/>
                    </a:lnTo>
                    <a:lnTo>
                      <a:pt x="1079" y="1707"/>
                    </a:lnTo>
                    <a:lnTo>
                      <a:pt x="1069" y="1702"/>
                    </a:lnTo>
                    <a:lnTo>
                      <a:pt x="1050" y="1697"/>
                    </a:lnTo>
                    <a:lnTo>
                      <a:pt x="1045" y="1673"/>
                    </a:lnTo>
                    <a:lnTo>
                      <a:pt x="1035" y="1653"/>
                    </a:lnTo>
                    <a:lnTo>
                      <a:pt x="1011" y="1634"/>
                    </a:lnTo>
                    <a:lnTo>
                      <a:pt x="1016" y="1619"/>
                    </a:lnTo>
                    <a:lnTo>
                      <a:pt x="1001" y="1604"/>
                    </a:lnTo>
                    <a:lnTo>
                      <a:pt x="993" y="1583"/>
                    </a:lnTo>
                    <a:lnTo>
                      <a:pt x="996" y="1566"/>
                    </a:lnTo>
                    <a:lnTo>
                      <a:pt x="996" y="1536"/>
                    </a:lnTo>
                    <a:lnTo>
                      <a:pt x="992" y="1512"/>
                    </a:lnTo>
                    <a:lnTo>
                      <a:pt x="982" y="1497"/>
                    </a:lnTo>
                    <a:lnTo>
                      <a:pt x="962" y="1488"/>
                    </a:lnTo>
                    <a:lnTo>
                      <a:pt x="967" y="1463"/>
                    </a:lnTo>
                    <a:lnTo>
                      <a:pt x="967" y="1449"/>
                    </a:lnTo>
                    <a:lnTo>
                      <a:pt x="958" y="1434"/>
                    </a:lnTo>
                    <a:lnTo>
                      <a:pt x="958" y="1410"/>
                    </a:lnTo>
                    <a:lnTo>
                      <a:pt x="953" y="1376"/>
                    </a:lnTo>
                    <a:lnTo>
                      <a:pt x="938" y="1366"/>
                    </a:lnTo>
                    <a:lnTo>
                      <a:pt x="894" y="1357"/>
                    </a:lnTo>
                    <a:lnTo>
                      <a:pt x="856" y="1337"/>
                    </a:lnTo>
                    <a:lnTo>
                      <a:pt x="846" y="1303"/>
                    </a:lnTo>
                    <a:lnTo>
                      <a:pt x="846" y="1254"/>
                    </a:lnTo>
                    <a:lnTo>
                      <a:pt x="831" y="1240"/>
                    </a:lnTo>
                    <a:lnTo>
                      <a:pt x="831" y="1225"/>
                    </a:lnTo>
                    <a:lnTo>
                      <a:pt x="851" y="1220"/>
                    </a:lnTo>
                    <a:lnTo>
                      <a:pt x="856" y="1201"/>
                    </a:lnTo>
                    <a:lnTo>
                      <a:pt x="865" y="1186"/>
                    </a:lnTo>
                    <a:lnTo>
                      <a:pt x="875" y="1152"/>
                    </a:lnTo>
                    <a:lnTo>
                      <a:pt x="875" y="1133"/>
                    </a:lnTo>
                    <a:lnTo>
                      <a:pt x="856" y="1113"/>
                    </a:lnTo>
                    <a:lnTo>
                      <a:pt x="856" y="1089"/>
                    </a:lnTo>
                    <a:lnTo>
                      <a:pt x="865" y="1089"/>
                    </a:lnTo>
                    <a:lnTo>
                      <a:pt x="870" y="1099"/>
                    </a:lnTo>
                    <a:lnTo>
                      <a:pt x="880" y="1079"/>
                    </a:lnTo>
                    <a:lnTo>
                      <a:pt x="899" y="1065"/>
                    </a:lnTo>
                    <a:lnTo>
                      <a:pt x="919" y="1060"/>
                    </a:lnTo>
                    <a:lnTo>
                      <a:pt x="919" y="1041"/>
                    </a:lnTo>
                    <a:lnTo>
                      <a:pt x="909" y="1021"/>
                    </a:lnTo>
                    <a:lnTo>
                      <a:pt x="914" y="1002"/>
                    </a:lnTo>
                    <a:lnTo>
                      <a:pt x="943" y="992"/>
                    </a:lnTo>
                    <a:lnTo>
                      <a:pt x="953" y="977"/>
                    </a:lnTo>
                    <a:lnTo>
                      <a:pt x="958" y="963"/>
                    </a:lnTo>
                    <a:lnTo>
                      <a:pt x="967" y="948"/>
                    </a:lnTo>
                    <a:lnTo>
                      <a:pt x="987" y="938"/>
                    </a:lnTo>
                    <a:lnTo>
                      <a:pt x="992" y="934"/>
                    </a:lnTo>
                    <a:lnTo>
                      <a:pt x="987" y="914"/>
                    </a:lnTo>
                    <a:lnTo>
                      <a:pt x="992" y="870"/>
                    </a:lnTo>
                    <a:lnTo>
                      <a:pt x="992" y="827"/>
                    </a:lnTo>
                    <a:lnTo>
                      <a:pt x="992" y="778"/>
                    </a:lnTo>
                    <a:lnTo>
                      <a:pt x="982" y="734"/>
                    </a:lnTo>
                    <a:lnTo>
                      <a:pt x="953" y="710"/>
                    </a:lnTo>
                    <a:lnTo>
                      <a:pt x="967" y="691"/>
                    </a:lnTo>
                    <a:lnTo>
                      <a:pt x="982" y="688"/>
                    </a:lnTo>
                    <a:lnTo>
                      <a:pt x="982" y="686"/>
                    </a:lnTo>
                    <a:lnTo>
                      <a:pt x="992" y="683"/>
                    </a:lnTo>
                    <a:lnTo>
                      <a:pt x="992" y="623"/>
                    </a:lnTo>
                    <a:lnTo>
                      <a:pt x="992" y="622"/>
                    </a:lnTo>
                    <a:lnTo>
                      <a:pt x="1006" y="627"/>
                    </a:lnTo>
                    <a:lnTo>
                      <a:pt x="1001" y="647"/>
                    </a:lnTo>
                    <a:lnTo>
                      <a:pt x="996" y="657"/>
                    </a:lnTo>
                    <a:lnTo>
                      <a:pt x="1001" y="676"/>
                    </a:lnTo>
                    <a:lnTo>
                      <a:pt x="1001" y="681"/>
                    </a:lnTo>
                    <a:lnTo>
                      <a:pt x="992" y="683"/>
                    </a:lnTo>
                    <a:lnTo>
                      <a:pt x="992" y="623"/>
                    </a:lnTo>
                    <a:lnTo>
                      <a:pt x="982" y="618"/>
                    </a:lnTo>
                    <a:lnTo>
                      <a:pt x="967" y="584"/>
                    </a:lnTo>
                    <a:lnTo>
                      <a:pt x="953" y="554"/>
                    </a:lnTo>
                    <a:lnTo>
                      <a:pt x="938" y="516"/>
                    </a:lnTo>
                    <a:lnTo>
                      <a:pt x="933" y="491"/>
                    </a:lnTo>
                    <a:lnTo>
                      <a:pt x="943" y="467"/>
                    </a:lnTo>
                    <a:lnTo>
                      <a:pt x="953" y="462"/>
                    </a:lnTo>
                    <a:lnTo>
                      <a:pt x="967" y="457"/>
                    </a:lnTo>
                    <a:lnTo>
                      <a:pt x="982" y="443"/>
                    </a:lnTo>
                    <a:lnTo>
                      <a:pt x="982" y="423"/>
                    </a:lnTo>
                    <a:lnTo>
                      <a:pt x="977" y="399"/>
                    </a:lnTo>
                    <a:lnTo>
                      <a:pt x="982" y="396"/>
                    </a:lnTo>
                    <a:lnTo>
                      <a:pt x="982" y="394"/>
                    </a:lnTo>
                    <a:lnTo>
                      <a:pt x="1006" y="379"/>
                    </a:lnTo>
                    <a:lnTo>
                      <a:pt x="1016" y="389"/>
                    </a:lnTo>
                    <a:lnTo>
                      <a:pt x="1026" y="394"/>
                    </a:lnTo>
                    <a:lnTo>
                      <a:pt x="1040" y="379"/>
                    </a:lnTo>
                    <a:lnTo>
                      <a:pt x="1050" y="379"/>
                    </a:lnTo>
                    <a:lnTo>
                      <a:pt x="1055" y="389"/>
                    </a:lnTo>
                    <a:lnTo>
                      <a:pt x="1064" y="409"/>
                    </a:lnTo>
                    <a:lnTo>
                      <a:pt x="1074" y="404"/>
                    </a:lnTo>
                    <a:lnTo>
                      <a:pt x="1084" y="394"/>
                    </a:lnTo>
                    <a:lnTo>
                      <a:pt x="1099" y="379"/>
                    </a:lnTo>
                    <a:lnTo>
                      <a:pt x="1118" y="399"/>
                    </a:lnTo>
                    <a:lnTo>
                      <a:pt x="1152" y="413"/>
                    </a:lnTo>
                    <a:lnTo>
                      <a:pt x="1181" y="418"/>
                    </a:lnTo>
                    <a:lnTo>
                      <a:pt x="1196" y="443"/>
                    </a:lnTo>
                    <a:lnTo>
                      <a:pt x="1220" y="452"/>
                    </a:lnTo>
                    <a:lnTo>
                      <a:pt x="1244" y="452"/>
                    </a:lnTo>
                    <a:lnTo>
                      <a:pt x="1254" y="462"/>
                    </a:lnTo>
                    <a:lnTo>
                      <a:pt x="1278" y="457"/>
                    </a:lnTo>
                    <a:lnTo>
                      <a:pt x="1312" y="477"/>
                    </a:lnTo>
                    <a:lnTo>
                      <a:pt x="1317" y="457"/>
                    </a:lnTo>
                    <a:lnTo>
                      <a:pt x="1332" y="452"/>
                    </a:lnTo>
                    <a:lnTo>
                      <a:pt x="1332" y="428"/>
                    </a:lnTo>
                    <a:lnTo>
                      <a:pt x="1351" y="418"/>
                    </a:lnTo>
                    <a:lnTo>
                      <a:pt x="1366" y="433"/>
                    </a:lnTo>
                    <a:lnTo>
                      <a:pt x="1380" y="448"/>
                    </a:lnTo>
                    <a:lnTo>
                      <a:pt x="1395" y="457"/>
                    </a:lnTo>
                    <a:lnTo>
                      <a:pt x="1410" y="452"/>
                    </a:lnTo>
                    <a:lnTo>
                      <a:pt x="1424" y="457"/>
                    </a:lnTo>
                    <a:lnTo>
                      <a:pt x="1434" y="462"/>
                    </a:lnTo>
                    <a:lnTo>
                      <a:pt x="1453" y="448"/>
                    </a:lnTo>
                    <a:lnTo>
                      <a:pt x="1458" y="404"/>
                    </a:lnTo>
                    <a:lnTo>
                      <a:pt x="1517" y="389"/>
                    </a:lnTo>
                    <a:lnTo>
                      <a:pt x="1531" y="404"/>
                    </a:lnTo>
                    <a:lnTo>
                      <a:pt x="1546" y="389"/>
                    </a:lnTo>
                    <a:lnTo>
                      <a:pt x="1536" y="365"/>
                    </a:lnTo>
                    <a:lnTo>
                      <a:pt x="1536" y="350"/>
                    </a:lnTo>
                    <a:lnTo>
                      <a:pt x="1541" y="331"/>
                    </a:lnTo>
                    <a:lnTo>
                      <a:pt x="1531" y="316"/>
                    </a:lnTo>
                    <a:lnTo>
                      <a:pt x="1522" y="297"/>
                    </a:lnTo>
                    <a:lnTo>
                      <a:pt x="1522" y="282"/>
                    </a:lnTo>
                    <a:lnTo>
                      <a:pt x="1536" y="273"/>
                    </a:lnTo>
                    <a:lnTo>
                      <a:pt x="1550" y="292"/>
                    </a:lnTo>
                    <a:lnTo>
                      <a:pt x="1575" y="297"/>
                    </a:lnTo>
                    <a:lnTo>
                      <a:pt x="1580" y="307"/>
                    </a:lnTo>
                    <a:lnTo>
                      <a:pt x="1590" y="297"/>
                    </a:lnTo>
                    <a:lnTo>
                      <a:pt x="1594" y="277"/>
                    </a:lnTo>
                    <a:lnTo>
                      <a:pt x="1614" y="273"/>
                    </a:lnTo>
                    <a:lnTo>
                      <a:pt x="1633" y="287"/>
                    </a:lnTo>
                    <a:lnTo>
                      <a:pt x="1633" y="302"/>
                    </a:lnTo>
                    <a:lnTo>
                      <a:pt x="1648" y="307"/>
                    </a:lnTo>
                    <a:lnTo>
                      <a:pt x="1682" y="326"/>
                    </a:lnTo>
                    <a:lnTo>
                      <a:pt x="1682" y="311"/>
                    </a:lnTo>
                    <a:lnTo>
                      <a:pt x="1677" y="287"/>
                    </a:lnTo>
                    <a:lnTo>
                      <a:pt x="1692" y="273"/>
                    </a:lnTo>
                    <a:lnTo>
                      <a:pt x="1696" y="253"/>
                    </a:lnTo>
                    <a:lnTo>
                      <a:pt x="1711" y="253"/>
                    </a:lnTo>
                    <a:lnTo>
                      <a:pt x="1711" y="268"/>
                    </a:lnTo>
                    <a:lnTo>
                      <a:pt x="1716" y="282"/>
                    </a:lnTo>
                    <a:lnTo>
                      <a:pt x="1735" y="297"/>
                    </a:lnTo>
                    <a:lnTo>
                      <a:pt x="1735" y="321"/>
                    </a:lnTo>
                    <a:lnTo>
                      <a:pt x="1750" y="336"/>
                    </a:lnTo>
                    <a:lnTo>
                      <a:pt x="1774" y="336"/>
                    </a:lnTo>
                    <a:lnTo>
                      <a:pt x="1779" y="316"/>
                    </a:lnTo>
                    <a:lnTo>
                      <a:pt x="1794" y="311"/>
                    </a:lnTo>
                    <a:lnTo>
                      <a:pt x="1808" y="297"/>
                    </a:lnTo>
                    <a:lnTo>
                      <a:pt x="1813" y="282"/>
                    </a:lnTo>
                    <a:lnTo>
                      <a:pt x="1813" y="258"/>
                    </a:lnTo>
                    <a:lnTo>
                      <a:pt x="1828" y="243"/>
                    </a:lnTo>
                    <a:lnTo>
                      <a:pt x="1833" y="229"/>
                    </a:lnTo>
                    <a:lnTo>
                      <a:pt x="1828" y="219"/>
                    </a:lnTo>
                    <a:lnTo>
                      <a:pt x="1818" y="190"/>
                    </a:lnTo>
                    <a:lnTo>
                      <a:pt x="1813" y="166"/>
                    </a:lnTo>
                    <a:lnTo>
                      <a:pt x="1818" y="146"/>
                    </a:lnTo>
                    <a:lnTo>
                      <a:pt x="1818" y="127"/>
                    </a:lnTo>
                    <a:lnTo>
                      <a:pt x="1828" y="127"/>
                    </a:lnTo>
                    <a:lnTo>
                      <a:pt x="1838" y="117"/>
                    </a:lnTo>
                    <a:lnTo>
                      <a:pt x="1847" y="102"/>
                    </a:lnTo>
                    <a:lnTo>
                      <a:pt x="1862" y="93"/>
                    </a:lnTo>
                    <a:lnTo>
                      <a:pt x="1881" y="98"/>
                    </a:lnTo>
                    <a:lnTo>
                      <a:pt x="1891" y="107"/>
                    </a:lnTo>
                    <a:lnTo>
                      <a:pt x="1901" y="107"/>
                    </a:lnTo>
                    <a:lnTo>
                      <a:pt x="1925" y="102"/>
                    </a:lnTo>
                    <a:lnTo>
                      <a:pt x="1935" y="107"/>
                    </a:lnTo>
                    <a:lnTo>
                      <a:pt x="1935" y="78"/>
                    </a:lnTo>
                    <a:lnTo>
                      <a:pt x="1949" y="73"/>
                    </a:lnTo>
                    <a:lnTo>
                      <a:pt x="1954" y="83"/>
                    </a:lnTo>
                    <a:lnTo>
                      <a:pt x="1964" y="78"/>
                    </a:lnTo>
                    <a:lnTo>
                      <a:pt x="1969" y="73"/>
                    </a:lnTo>
                    <a:lnTo>
                      <a:pt x="1969" y="73"/>
                    </a:lnTo>
                    <a:lnTo>
                      <a:pt x="1973" y="68"/>
                    </a:lnTo>
                    <a:lnTo>
                      <a:pt x="1978" y="93"/>
                    </a:lnTo>
                    <a:lnTo>
                      <a:pt x="1993" y="83"/>
                    </a:lnTo>
                    <a:lnTo>
                      <a:pt x="1993" y="68"/>
                    </a:lnTo>
                    <a:lnTo>
                      <a:pt x="2003" y="54"/>
                    </a:lnTo>
                    <a:lnTo>
                      <a:pt x="2003" y="39"/>
                    </a:lnTo>
                    <a:lnTo>
                      <a:pt x="1988" y="20"/>
                    </a:lnTo>
                    <a:lnTo>
                      <a:pt x="1993" y="0"/>
                    </a:lnTo>
                    <a:lnTo>
                      <a:pt x="2017" y="20"/>
                    </a:lnTo>
                    <a:lnTo>
                      <a:pt x="2046" y="5"/>
                    </a:lnTo>
                    <a:lnTo>
                      <a:pt x="2066" y="5"/>
                    </a:lnTo>
                    <a:lnTo>
                      <a:pt x="2090" y="10"/>
                    </a:lnTo>
                    <a:lnTo>
                      <a:pt x="2100" y="10"/>
                    </a:lnTo>
                    <a:lnTo>
                      <a:pt x="2119" y="5"/>
                    </a:lnTo>
                    <a:lnTo>
                      <a:pt x="2139" y="20"/>
                    </a:lnTo>
                    <a:lnTo>
                      <a:pt x="2149" y="20"/>
                    </a:lnTo>
                    <a:lnTo>
                      <a:pt x="2178" y="25"/>
                    </a:lnTo>
                    <a:lnTo>
                      <a:pt x="2221" y="44"/>
                    </a:lnTo>
                    <a:lnTo>
                      <a:pt x="2231" y="64"/>
                    </a:lnTo>
                    <a:lnTo>
                      <a:pt x="2246" y="68"/>
                    </a:lnTo>
                    <a:lnTo>
                      <a:pt x="2270" y="68"/>
                    </a:lnTo>
                    <a:lnTo>
                      <a:pt x="2285" y="78"/>
                    </a:lnTo>
                    <a:lnTo>
                      <a:pt x="2294" y="107"/>
                    </a:lnTo>
                    <a:lnTo>
                      <a:pt x="2309" y="127"/>
                    </a:lnTo>
                    <a:lnTo>
                      <a:pt x="2328" y="127"/>
                    </a:lnTo>
                    <a:lnTo>
                      <a:pt x="2348" y="136"/>
                    </a:lnTo>
                    <a:lnTo>
                      <a:pt x="2357" y="170"/>
                    </a:lnTo>
                    <a:lnTo>
                      <a:pt x="2387" y="195"/>
                    </a:lnTo>
                    <a:lnTo>
                      <a:pt x="2416" y="214"/>
                    </a:lnTo>
                    <a:lnTo>
                      <a:pt x="2426" y="234"/>
                    </a:lnTo>
                    <a:lnTo>
                      <a:pt x="2440" y="243"/>
                    </a:lnTo>
                    <a:lnTo>
                      <a:pt x="2435" y="268"/>
                    </a:lnTo>
                    <a:lnTo>
                      <a:pt x="2445" y="273"/>
                    </a:lnTo>
                    <a:lnTo>
                      <a:pt x="2460" y="302"/>
                    </a:lnTo>
                    <a:lnTo>
                      <a:pt x="2463" y="315"/>
                    </a:lnTo>
                    <a:lnTo>
                      <a:pt x="2445" y="331"/>
                    </a:lnTo>
                    <a:lnTo>
                      <a:pt x="2430" y="341"/>
                    </a:lnTo>
                    <a:lnTo>
                      <a:pt x="2430" y="360"/>
                    </a:lnTo>
                    <a:lnTo>
                      <a:pt x="2440" y="365"/>
                    </a:lnTo>
                    <a:lnTo>
                      <a:pt x="2455" y="389"/>
                    </a:lnTo>
                    <a:lnTo>
                      <a:pt x="2457" y="395"/>
                    </a:lnTo>
                    <a:lnTo>
                      <a:pt x="2462" y="401"/>
                    </a:lnTo>
                    <a:lnTo>
                      <a:pt x="2464" y="413"/>
                    </a:lnTo>
                    <a:lnTo>
                      <a:pt x="2469" y="413"/>
                    </a:lnTo>
                    <a:lnTo>
                      <a:pt x="2469" y="416"/>
                    </a:lnTo>
                    <a:lnTo>
                      <a:pt x="2474" y="418"/>
                    </a:lnTo>
                    <a:lnTo>
                      <a:pt x="2489" y="423"/>
                    </a:lnTo>
                    <a:lnTo>
                      <a:pt x="2489" y="448"/>
                    </a:lnTo>
                    <a:lnTo>
                      <a:pt x="2469" y="462"/>
                    </a:lnTo>
                    <a:lnTo>
                      <a:pt x="2464" y="462"/>
                    </a:lnTo>
                    <a:lnTo>
                      <a:pt x="2445" y="462"/>
                    </a:lnTo>
                    <a:lnTo>
                      <a:pt x="2411" y="457"/>
                    </a:lnTo>
                    <a:lnTo>
                      <a:pt x="2401" y="467"/>
                    </a:lnTo>
                    <a:lnTo>
                      <a:pt x="2401" y="491"/>
                    </a:lnTo>
                    <a:lnTo>
                      <a:pt x="2387" y="501"/>
                    </a:lnTo>
                    <a:lnTo>
                      <a:pt x="2396" y="525"/>
                    </a:lnTo>
                    <a:lnTo>
                      <a:pt x="2392" y="540"/>
                    </a:lnTo>
                    <a:lnTo>
                      <a:pt x="2382" y="550"/>
                    </a:lnTo>
                    <a:lnTo>
                      <a:pt x="2377" y="574"/>
                    </a:lnTo>
                    <a:lnTo>
                      <a:pt x="2367" y="589"/>
                    </a:lnTo>
                    <a:lnTo>
                      <a:pt x="2382" y="613"/>
                    </a:lnTo>
                    <a:lnTo>
                      <a:pt x="2367" y="627"/>
                    </a:lnTo>
                    <a:lnTo>
                      <a:pt x="2372" y="647"/>
                    </a:lnTo>
                    <a:lnTo>
                      <a:pt x="2387" y="652"/>
                    </a:lnTo>
                    <a:lnTo>
                      <a:pt x="2406" y="661"/>
                    </a:lnTo>
                    <a:lnTo>
                      <a:pt x="2396" y="681"/>
                    </a:lnTo>
                    <a:lnTo>
                      <a:pt x="2430" y="691"/>
                    </a:lnTo>
                    <a:lnTo>
                      <a:pt x="2460" y="698"/>
                    </a:lnTo>
                    <a:lnTo>
                      <a:pt x="2460" y="695"/>
                    </a:lnTo>
                    <a:lnTo>
                      <a:pt x="2499" y="705"/>
                    </a:lnTo>
                    <a:lnTo>
                      <a:pt x="2508" y="695"/>
                    </a:lnTo>
                    <a:lnTo>
                      <a:pt x="2508" y="681"/>
                    </a:lnTo>
                    <a:lnTo>
                      <a:pt x="2518" y="671"/>
                    </a:lnTo>
                    <a:lnTo>
                      <a:pt x="2537" y="671"/>
                    </a:lnTo>
                    <a:lnTo>
                      <a:pt x="2547" y="661"/>
                    </a:lnTo>
                    <a:lnTo>
                      <a:pt x="2562" y="627"/>
                    </a:lnTo>
                    <a:lnTo>
                      <a:pt x="2591" y="623"/>
                    </a:lnTo>
                    <a:lnTo>
                      <a:pt x="2615" y="632"/>
                    </a:lnTo>
                    <a:lnTo>
                      <a:pt x="2635" y="652"/>
                    </a:lnTo>
                    <a:lnTo>
                      <a:pt x="2659" y="647"/>
                    </a:lnTo>
                    <a:lnTo>
                      <a:pt x="2678" y="632"/>
                    </a:lnTo>
                    <a:lnTo>
                      <a:pt x="2693" y="642"/>
                    </a:lnTo>
                    <a:lnTo>
                      <a:pt x="2703" y="647"/>
                    </a:lnTo>
                    <a:lnTo>
                      <a:pt x="2703" y="676"/>
                    </a:lnTo>
                    <a:lnTo>
                      <a:pt x="2732" y="686"/>
                    </a:lnTo>
                    <a:lnTo>
                      <a:pt x="2746" y="695"/>
                    </a:lnTo>
                    <a:lnTo>
                      <a:pt x="2756" y="695"/>
                    </a:lnTo>
                    <a:lnTo>
                      <a:pt x="2766" y="657"/>
                    </a:lnTo>
                    <a:lnTo>
                      <a:pt x="2780" y="642"/>
                    </a:lnTo>
                    <a:lnTo>
                      <a:pt x="2795" y="666"/>
                    </a:lnTo>
                    <a:lnTo>
                      <a:pt x="2824" y="661"/>
                    </a:lnTo>
                    <a:lnTo>
                      <a:pt x="2839" y="676"/>
                    </a:lnTo>
                    <a:lnTo>
                      <a:pt x="2839" y="691"/>
                    </a:lnTo>
                    <a:lnTo>
                      <a:pt x="2858" y="695"/>
                    </a:lnTo>
                    <a:lnTo>
                      <a:pt x="2868" y="705"/>
                    </a:lnTo>
                    <a:lnTo>
                      <a:pt x="2873" y="725"/>
                    </a:lnTo>
                    <a:lnTo>
                      <a:pt x="2892" y="739"/>
                    </a:lnTo>
                    <a:lnTo>
                      <a:pt x="2902" y="783"/>
                    </a:lnTo>
                    <a:lnTo>
                      <a:pt x="2936" y="836"/>
                    </a:lnTo>
                    <a:lnTo>
                      <a:pt x="2907" y="866"/>
                    </a:lnTo>
                    <a:lnTo>
                      <a:pt x="2902" y="880"/>
                    </a:lnTo>
                    <a:lnTo>
                      <a:pt x="2897" y="885"/>
                    </a:lnTo>
                    <a:lnTo>
                      <a:pt x="2883" y="900"/>
                    </a:lnTo>
                    <a:lnTo>
                      <a:pt x="2873" y="900"/>
                    </a:lnTo>
                    <a:lnTo>
                      <a:pt x="2863" y="904"/>
                    </a:lnTo>
                    <a:lnTo>
                      <a:pt x="2848" y="904"/>
                    </a:lnTo>
                    <a:lnTo>
                      <a:pt x="2848" y="909"/>
                    </a:lnTo>
                    <a:lnTo>
                      <a:pt x="2844" y="909"/>
                    </a:lnTo>
                    <a:lnTo>
                      <a:pt x="2844" y="904"/>
                    </a:lnTo>
                    <a:lnTo>
                      <a:pt x="2839" y="904"/>
                    </a:lnTo>
                    <a:lnTo>
                      <a:pt x="2839" y="900"/>
                    </a:lnTo>
                    <a:lnTo>
                      <a:pt x="2815" y="900"/>
                    </a:lnTo>
                    <a:lnTo>
                      <a:pt x="2805" y="904"/>
                    </a:lnTo>
                    <a:lnTo>
                      <a:pt x="2790" y="904"/>
                    </a:lnTo>
                    <a:lnTo>
                      <a:pt x="2790" y="909"/>
                    </a:lnTo>
                    <a:lnTo>
                      <a:pt x="2780" y="914"/>
                    </a:lnTo>
                    <a:lnTo>
                      <a:pt x="2776" y="919"/>
                    </a:lnTo>
                    <a:lnTo>
                      <a:pt x="2776" y="924"/>
                    </a:lnTo>
                    <a:lnTo>
                      <a:pt x="2776" y="929"/>
                    </a:lnTo>
                    <a:lnTo>
                      <a:pt x="2774" y="929"/>
                    </a:lnTo>
                    <a:lnTo>
                      <a:pt x="2771" y="943"/>
                    </a:lnTo>
                    <a:lnTo>
                      <a:pt x="2771" y="958"/>
                    </a:lnTo>
                    <a:lnTo>
                      <a:pt x="2776" y="968"/>
                    </a:lnTo>
                    <a:lnTo>
                      <a:pt x="2780" y="973"/>
                    </a:lnTo>
                    <a:lnTo>
                      <a:pt x="2785" y="973"/>
                    </a:lnTo>
                    <a:lnTo>
                      <a:pt x="2795" y="982"/>
                    </a:lnTo>
                    <a:lnTo>
                      <a:pt x="2795" y="992"/>
                    </a:lnTo>
                    <a:lnTo>
                      <a:pt x="2800" y="1002"/>
                    </a:lnTo>
                    <a:lnTo>
                      <a:pt x="2805" y="1007"/>
                    </a:lnTo>
                    <a:lnTo>
                      <a:pt x="2805" y="1002"/>
                    </a:lnTo>
                    <a:lnTo>
                      <a:pt x="2810" y="1007"/>
                    </a:lnTo>
                    <a:lnTo>
                      <a:pt x="2805" y="1011"/>
                    </a:lnTo>
                    <a:lnTo>
                      <a:pt x="2810" y="1011"/>
                    </a:lnTo>
                    <a:lnTo>
                      <a:pt x="2810" y="1016"/>
                    </a:lnTo>
                    <a:lnTo>
                      <a:pt x="2824" y="1016"/>
                    </a:lnTo>
                    <a:lnTo>
                      <a:pt x="2824" y="1036"/>
                    </a:lnTo>
                    <a:lnTo>
                      <a:pt x="2810" y="1036"/>
                    </a:lnTo>
                    <a:lnTo>
                      <a:pt x="2810" y="1041"/>
                    </a:lnTo>
                    <a:lnTo>
                      <a:pt x="2795" y="1041"/>
                    </a:lnTo>
                    <a:lnTo>
                      <a:pt x="2795" y="1050"/>
                    </a:lnTo>
                    <a:lnTo>
                      <a:pt x="2790" y="1055"/>
                    </a:lnTo>
                    <a:lnTo>
                      <a:pt x="2790" y="1060"/>
                    </a:lnTo>
                    <a:lnTo>
                      <a:pt x="2795" y="1060"/>
                    </a:lnTo>
                    <a:lnTo>
                      <a:pt x="2795" y="1065"/>
                    </a:lnTo>
                    <a:lnTo>
                      <a:pt x="2790" y="1065"/>
                    </a:lnTo>
                    <a:lnTo>
                      <a:pt x="2790" y="1070"/>
                    </a:lnTo>
                    <a:lnTo>
                      <a:pt x="2785" y="1075"/>
                    </a:lnTo>
                    <a:lnTo>
                      <a:pt x="2785" y="1084"/>
                    </a:lnTo>
                    <a:lnTo>
                      <a:pt x="2780" y="1089"/>
                    </a:lnTo>
                    <a:lnTo>
                      <a:pt x="2776" y="1094"/>
                    </a:lnTo>
                    <a:lnTo>
                      <a:pt x="2771" y="1094"/>
                    </a:lnTo>
                    <a:lnTo>
                      <a:pt x="2766" y="1089"/>
                    </a:lnTo>
                    <a:lnTo>
                      <a:pt x="2766" y="1079"/>
                    </a:lnTo>
                    <a:lnTo>
                      <a:pt x="2756" y="1079"/>
                    </a:lnTo>
                    <a:lnTo>
                      <a:pt x="2742" y="1075"/>
                    </a:lnTo>
                    <a:lnTo>
                      <a:pt x="2732" y="1079"/>
                    </a:lnTo>
                    <a:lnTo>
                      <a:pt x="2717" y="1079"/>
                    </a:lnTo>
                    <a:lnTo>
                      <a:pt x="2712" y="1075"/>
                    </a:lnTo>
                    <a:lnTo>
                      <a:pt x="2708" y="1060"/>
                    </a:lnTo>
                    <a:lnTo>
                      <a:pt x="2708" y="1031"/>
                    </a:lnTo>
                    <a:lnTo>
                      <a:pt x="2712" y="1026"/>
                    </a:lnTo>
                    <a:lnTo>
                      <a:pt x="2712" y="1021"/>
                    </a:lnTo>
                    <a:lnTo>
                      <a:pt x="2708" y="1021"/>
                    </a:lnTo>
                    <a:lnTo>
                      <a:pt x="2708" y="1011"/>
                    </a:lnTo>
                    <a:lnTo>
                      <a:pt x="2703" y="1007"/>
                    </a:lnTo>
                    <a:lnTo>
                      <a:pt x="2703" y="997"/>
                    </a:lnTo>
                    <a:lnTo>
                      <a:pt x="2688" y="997"/>
                    </a:lnTo>
                    <a:lnTo>
                      <a:pt x="2688" y="1002"/>
                    </a:lnTo>
                    <a:lnTo>
                      <a:pt x="2683" y="1011"/>
                    </a:lnTo>
                    <a:lnTo>
                      <a:pt x="2673" y="1011"/>
                    </a:lnTo>
                    <a:lnTo>
                      <a:pt x="2673" y="1021"/>
                    </a:lnTo>
                    <a:lnTo>
                      <a:pt x="2678" y="1031"/>
                    </a:lnTo>
                    <a:lnTo>
                      <a:pt x="2673" y="1036"/>
                    </a:lnTo>
                    <a:lnTo>
                      <a:pt x="2669" y="1036"/>
                    </a:lnTo>
                    <a:lnTo>
                      <a:pt x="2669" y="1031"/>
                    </a:lnTo>
                    <a:lnTo>
                      <a:pt x="2654" y="1031"/>
                    </a:lnTo>
                    <a:lnTo>
                      <a:pt x="2649" y="1026"/>
                    </a:lnTo>
                    <a:lnTo>
                      <a:pt x="2640" y="1026"/>
                    </a:lnTo>
                    <a:lnTo>
                      <a:pt x="2644" y="1031"/>
                    </a:lnTo>
                    <a:lnTo>
                      <a:pt x="2630" y="1036"/>
                    </a:lnTo>
                    <a:lnTo>
                      <a:pt x="2625" y="1041"/>
                    </a:lnTo>
                    <a:lnTo>
                      <a:pt x="2615" y="1050"/>
                    </a:lnTo>
                    <a:lnTo>
                      <a:pt x="2605" y="1055"/>
                    </a:lnTo>
                    <a:lnTo>
                      <a:pt x="2601" y="1060"/>
                    </a:lnTo>
                    <a:lnTo>
                      <a:pt x="2596" y="1065"/>
                    </a:lnTo>
                    <a:lnTo>
                      <a:pt x="2586" y="1084"/>
                    </a:lnTo>
                    <a:lnTo>
                      <a:pt x="2581" y="1084"/>
                    </a:lnTo>
                    <a:lnTo>
                      <a:pt x="2581" y="1079"/>
                    </a:lnTo>
                    <a:lnTo>
                      <a:pt x="2562" y="1079"/>
                    </a:lnTo>
                    <a:lnTo>
                      <a:pt x="2557" y="1084"/>
                    </a:lnTo>
                    <a:lnTo>
                      <a:pt x="2557" y="1089"/>
                    </a:lnTo>
                    <a:lnTo>
                      <a:pt x="2552" y="1094"/>
                    </a:lnTo>
                    <a:lnTo>
                      <a:pt x="2547" y="1099"/>
                    </a:lnTo>
                    <a:lnTo>
                      <a:pt x="2547" y="1104"/>
                    </a:lnTo>
                    <a:lnTo>
                      <a:pt x="2528" y="1128"/>
                    </a:lnTo>
                    <a:lnTo>
                      <a:pt x="2523" y="1133"/>
                    </a:lnTo>
                    <a:lnTo>
                      <a:pt x="2523" y="1138"/>
                    </a:lnTo>
                    <a:lnTo>
                      <a:pt x="2518" y="1138"/>
                    </a:lnTo>
                    <a:lnTo>
                      <a:pt x="2513" y="1143"/>
                    </a:lnTo>
                    <a:lnTo>
                      <a:pt x="2503" y="1148"/>
                    </a:lnTo>
                    <a:lnTo>
                      <a:pt x="2499" y="1152"/>
                    </a:lnTo>
                    <a:lnTo>
                      <a:pt x="2494" y="1152"/>
                    </a:lnTo>
                    <a:lnTo>
                      <a:pt x="2494" y="1152"/>
                    </a:lnTo>
                    <a:lnTo>
                      <a:pt x="2486" y="1157"/>
                    </a:lnTo>
                    <a:lnTo>
                      <a:pt x="2479" y="1157"/>
                    </a:lnTo>
                    <a:lnTo>
                      <a:pt x="2474" y="1162"/>
                    </a:lnTo>
                    <a:lnTo>
                      <a:pt x="2469" y="1164"/>
                    </a:lnTo>
                    <a:lnTo>
                      <a:pt x="2469" y="1162"/>
                    </a:lnTo>
                    <a:lnTo>
                      <a:pt x="2479" y="1152"/>
                    </a:lnTo>
                    <a:lnTo>
                      <a:pt x="2484" y="1152"/>
                    </a:lnTo>
                    <a:lnTo>
                      <a:pt x="2484" y="1148"/>
                    </a:lnTo>
                    <a:lnTo>
                      <a:pt x="2489" y="1148"/>
                    </a:lnTo>
                    <a:lnTo>
                      <a:pt x="2489" y="1152"/>
                    </a:lnTo>
                    <a:lnTo>
                      <a:pt x="2494" y="1152"/>
                    </a:lnTo>
                    <a:lnTo>
                      <a:pt x="2494" y="1152"/>
                    </a:lnTo>
                    <a:lnTo>
                      <a:pt x="2489" y="1157"/>
                    </a:lnTo>
                    <a:lnTo>
                      <a:pt x="2486" y="1157"/>
                    </a:lnTo>
                    <a:lnTo>
                      <a:pt x="2469" y="1167"/>
                    </a:lnTo>
                    <a:lnTo>
                      <a:pt x="2460" y="1172"/>
                    </a:lnTo>
                    <a:lnTo>
                      <a:pt x="2460" y="1172"/>
                    </a:lnTo>
                    <a:lnTo>
                      <a:pt x="2460" y="1177"/>
                    </a:lnTo>
                    <a:lnTo>
                      <a:pt x="2444" y="1184"/>
                    </a:lnTo>
                    <a:lnTo>
                      <a:pt x="2426" y="1196"/>
                    </a:lnTo>
                    <a:lnTo>
                      <a:pt x="2416" y="1201"/>
                    </a:lnTo>
                    <a:lnTo>
                      <a:pt x="2411" y="1206"/>
                    </a:lnTo>
                    <a:lnTo>
                      <a:pt x="2406" y="1206"/>
                    </a:lnTo>
                    <a:lnTo>
                      <a:pt x="2401" y="1211"/>
                    </a:lnTo>
                    <a:lnTo>
                      <a:pt x="2387" y="1220"/>
                    </a:lnTo>
                    <a:lnTo>
                      <a:pt x="2382" y="1220"/>
                    </a:lnTo>
                    <a:lnTo>
                      <a:pt x="2362" y="1225"/>
                    </a:lnTo>
                    <a:lnTo>
                      <a:pt x="2343" y="1235"/>
                    </a:lnTo>
                    <a:lnTo>
                      <a:pt x="2338" y="1235"/>
                    </a:lnTo>
                    <a:lnTo>
                      <a:pt x="2333" y="1240"/>
                    </a:lnTo>
                    <a:lnTo>
                      <a:pt x="2328" y="1240"/>
                    </a:lnTo>
                    <a:lnTo>
                      <a:pt x="2319" y="1245"/>
                    </a:lnTo>
                    <a:lnTo>
                      <a:pt x="2299" y="1259"/>
                    </a:lnTo>
                    <a:lnTo>
                      <a:pt x="2294" y="1264"/>
                    </a:lnTo>
                    <a:lnTo>
                      <a:pt x="2289" y="1269"/>
                    </a:lnTo>
                    <a:lnTo>
                      <a:pt x="2285" y="1269"/>
                    </a:lnTo>
                    <a:lnTo>
                      <a:pt x="2270" y="1288"/>
                    </a:lnTo>
                    <a:lnTo>
                      <a:pt x="2265" y="1298"/>
                    </a:lnTo>
                    <a:lnTo>
                      <a:pt x="2260" y="1308"/>
                    </a:lnTo>
                    <a:lnTo>
                      <a:pt x="2253" y="1315"/>
                    </a:lnTo>
                    <a:lnTo>
                      <a:pt x="2256" y="1318"/>
                    </a:lnTo>
                    <a:lnTo>
                      <a:pt x="2251" y="1318"/>
                    </a:lnTo>
                    <a:lnTo>
                      <a:pt x="2246" y="1323"/>
                    </a:lnTo>
                    <a:lnTo>
                      <a:pt x="2241" y="1332"/>
                    </a:lnTo>
                    <a:lnTo>
                      <a:pt x="2241" y="1337"/>
                    </a:lnTo>
                    <a:lnTo>
                      <a:pt x="2236" y="1337"/>
                    </a:lnTo>
                    <a:lnTo>
                      <a:pt x="2236" y="1342"/>
                    </a:lnTo>
                    <a:lnTo>
                      <a:pt x="2217" y="1347"/>
                    </a:lnTo>
                    <a:lnTo>
                      <a:pt x="2217" y="1352"/>
                    </a:lnTo>
                    <a:lnTo>
                      <a:pt x="2202" y="1347"/>
                    </a:lnTo>
                    <a:lnTo>
                      <a:pt x="2192" y="1347"/>
                    </a:lnTo>
                    <a:lnTo>
                      <a:pt x="2183" y="1352"/>
                    </a:lnTo>
                    <a:lnTo>
                      <a:pt x="2178" y="1357"/>
                    </a:lnTo>
                    <a:lnTo>
                      <a:pt x="2173" y="1366"/>
                    </a:lnTo>
                    <a:lnTo>
                      <a:pt x="2168" y="1366"/>
                    </a:lnTo>
                    <a:lnTo>
                      <a:pt x="2173" y="1361"/>
                    </a:lnTo>
                    <a:lnTo>
                      <a:pt x="2173" y="1357"/>
                    </a:lnTo>
                    <a:lnTo>
                      <a:pt x="2178" y="1352"/>
                    </a:lnTo>
                    <a:lnTo>
                      <a:pt x="2173" y="1347"/>
                    </a:lnTo>
                    <a:lnTo>
                      <a:pt x="2173" y="1342"/>
                    </a:lnTo>
                    <a:lnTo>
                      <a:pt x="2168" y="1342"/>
                    </a:lnTo>
                    <a:lnTo>
                      <a:pt x="2168" y="1352"/>
                    </a:lnTo>
                    <a:lnTo>
                      <a:pt x="2163" y="1366"/>
                    </a:lnTo>
                    <a:lnTo>
                      <a:pt x="2163" y="1371"/>
                    </a:lnTo>
                    <a:lnTo>
                      <a:pt x="2168" y="1371"/>
                    </a:lnTo>
                    <a:lnTo>
                      <a:pt x="2158" y="1381"/>
                    </a:lnTo>
                    <a:lnTo>
                      <a:pt x="2153" y="1386"/>
                    </a:lnTo>
                    <a:lnTo>
                      <a:pt x="2149" y="1391"/>
                    </a:lnTo>
                    <a:lnTo>
                      <a:pt x="2134" y="1415"/>
                    </a:lnTo>
                    <a:lnTo>
                      <a:pt x="2124" y="1429"/>
                    </a:lnTo>
                    <a:lnTo>
                      <a:pt x="2119" y="1429"/>
                    </a:lnTo>
                    <a:lnTo>
                      <a:pt x="2119" y="1439"/>
                    </a:lnTo>
                    <a:lnTo>
                      <a:pt x="2114" y="1444"/>
                    </a:lnTo>
                    <a:lnTo>
                      <a:pt x="2100" y="1463"/>
                    </a:lnTo>
                    <a:lnTo>
                      <a:pt x="2095" y="1468"/>
                    </a:lnTo>
                    <a:lnTo>
                      <a:pt x="2090" y="1473"/>
                    </a:lnTo>
                    <a:lnTo>
                      <a:pt x="2090" y="1478"/>
                    </a:lnTo>
                    <a:lnTo>
                      <a:pt x="2076" y="1493"/>
                    </a:lnTo>
                    <a:lnTo>
                      <a:pt x="2071" y="1497"/>
                    </a:lnTo>
                    <a:lnTo>
                      <a:pt x="2066" y="1507"/>
                    </a:lnTo>
                    <a:lnTo>
                      <a:pt x="2066" y="1512"/>
                    </a:lnTo>
                    <a:lnTo>
                      <a:pt x="2056" y="1532"/>
                    </a:lnTo>
                    <a:lnTo>
                      <a:pt x="2041" y="1566"/>
                    </a:lnTo>
                    <a:lnTo>
                      <a:pt x="2037" y="1575"/>
                    </a:lnTo>
                    <a:lnTo>
                      <a:pt x="2037" y="1585"/>
                    </a:lnTo>
                    <a:lnTo>
                      <a:pt x="2032" y="1609"/>
                    </a:lnTo>
                    <a:lnTo>
                      <a:pt x="2027" y="1629"/>
                    </a:lnTo>
                    <a:lnTo>
                      <a:pt x="2027" y="1638"/>
                    </a:lnTo>
                    <a:lnTo>
                      <a:pt x="2022" y="1653"/>
                    </a:lnTo>
                    <a:lnTo>
                      <a:pt x="2022" y="1692"/>
                    </a:lnTo>
                    <a:lnTo>
                      <a:pt x="2027" y="1692"/>
                    </a:lnTo>
                    <a:lnTo>
                      <a:pt x="2027" y="1716"/>
                    </a:lnTo>
                    <a:lnTo>
                      <a:pt x="2022" y="1716"/>
                    </a:lnTo>
                    <a:lnTo>
                      <a:pt x="2022" y="1721"/>
                    </a:lnTo>
                    <a:lnTo>
                      <a:pt x="2027" y="1721"/>
                    </a:lnTo>
                    <a:lnTo>
                      <a:pt x="2027" y="1750"/>
                    </a:lnTo>
                    <a:lnTo>
                      <a:pt x="2032" y="1770"/>
                    </a:lnTo>
                    <a:lnTo>
                      <a:pt x="2027" y="1775"/>
                    </a:lnTo>
                    <a:lnTo>
                      <a:pt x="2027" y="1804"/>
                    </a:lnTo>
                    <a:lnTo>
                      <a:pt x="2022" y="1823"/>
                    </a:lnTo>
                    <a:lnTo>
                      <a:pt x="2017" y="1852"/>
                    </a:lnTo>
                    <a:lnTo>
                      <a:pt x="2007" y="1868"/>
                    </a:lnTo>
                    <a:lnTo>
                      <a:pt x="2008" y="1877"/>
                    </a:lnTo>
                    <a:lnTo>
                      <a:pt x="2003" y="1891"/>
                    </a:lnTo>
                    <a:lnTo>
                      <a:pt x="1998" y="1901"/>
                    </a:lnTo>
                    <a:lnTo>
                      <a:pt x="1993" y="1911"/>
                    </a:lnTo>
                    <a:lnTo>
                      <a:pt x="1993" y="1920"/>
                    </a:lnTo>
                    <a:lnTo>
                      <a:pt x="1983" y="1930"/>
                    </a:lnTo>
                    <a:lnTo>
                      <a:pt x="1978" y="1950"/>
                    </a:lnTo>
                    <a:lnTo>
                      <a:pt x="1815" y="2294"/>
                    </a:lnTo>
                    <a:lnTo>
                      <a:pt x="1773" y="2761"/>
                    </a:lnTo>
                    <a:lnTo>
                      <a:pt x="1692" y="3131"/>
                    </a:lnTo>
                    <a:lnTo>
                      <a:pt x="1780" y="3481"/>
                    </a:lnTo>
                    <a:lnTo>
                      <a:pt x="1969" y="3651"/>
                    </a:lnTo>
                    <a:lnTo>
                      <a:pt x="1978" y="3651"/>
                    </a:lnTo>
                    <a:lnTo>
                      <a:pt x="1978" y="3646"/>
                    </a:lnTo>
                    <a:lnTo>
                      <a:pt x="1998" y="3646"/>
                    </a:lnTo>
                    <a:lnTo>
                      <a:pt x="2003" y="3641"/>
                    </a:lnTo>
                    <a:lnTo>
                      <a:pt x="2003" y="3631"/>
                    </a:lnTo>
                    <a:lnTo>
                      <a:pt x="2004" y="3631"/>
                    </a:lnTo>
                    <a:lnTo>
                      <a:pt x="2012" y="3636"/>
                    </a:lnTo>
                    <a:lnTo>
                      <a:pt x="2017" y="3641"/>
                    </a:lnTo>
                    <a:lnTo>
                      <a:pt x="2027" y="3646"/>
                    </a:lnTo>
                    <a:lnTo>
                      <a:pt x="2051" y="3651"/>
                    </a:lnTo>
                    <a:lnTo>
                      <a:pt x="2061" y="3651"/>
                    </a:lnTo>
                    <a:lnTo>
                      <a:pt x="2066" y="3646"/>
                    </a:lnTo>
                    <a:lnTo>
                      <a:pt x="2095" y="3641"/>
                    </a:lnTo>
                    <a:lnTo>
                      <a:pt x="2095" y="3656"/>
                    </a:lnTo>
                    <a:lnTo>
                      <a:pt x="2095" y="3661"/>
                    </a:lnTo>
                    <a:lnTo>
                      <a:pt x="2090" y="3666"/>
                    </a:lnTo>
                    <a:lnTo>
                      <a:pt x="2081" y="3666"/>
                    </a:lnTo>
                    <a:lnTo>
                      <a:pt x="2081" y="3670"/>
                    </a:lnTo>
                    <a:lnTo>
                      <a:pt x="2076" y="3685"/>
                    </a:lnTo>
                    <a:lnTo>
                      <a:pt x="2076" y="3700"/>
                    </a:lnTo>
                    <a:lnTo>
                      <a:pt x="2071" y="3700"/>
                    </a:lnTo>
                    <a:lnTo>
                      <a:pt x="2071" y="3719"/>
                    </a:lnTo>
                    <a:lnTo>
                      <a:pt x="2076" y="3724"/>
                    </a:lnTo>
                    <a:lnTo>
                      <a:pt x="2081" y="3734"/>
                    </a:lnTo>
                    <a:lnTo>
                      <a:pt x="2081" y="3738"/>
                    </a:lnTo>
                    <a:lnTo>
                      <a:pt x="2085" y="3738"/>
                    </a:lnTo>
                    <a:lnTo>
                      <a:pt x="2095" y="3748"/>
                    </a:lnTo>
                    <a:lnTo>
                      <a:pt x="2095" y="3753"/>
                    </a:lnTo>
                    <a:lnTo>
                      <a:pt x="2100" y="3758"/>
                    </a:lnTo>
                    <a:lnTo>
                      <a:pt x="2100" y="3763"/>
                    </a:lnTo>
                    <a:lnTo>
                      <a:pt x="2095" y="3772"/>
                    </a:lnTo>
                    <a:lnTo>
                      <a:pt x="2095" y="3782"/>
                    </a:lnTo>
                    <a:lnTo>
                      <a:pt x="2090" y="3782"/>
                    </a:lnTo>
                    <a:lnTo>
                      <a:pt x="2085" y="3787"/>
                    </a:lnTo>
                    <a:lnTo>
                      <a:pt x="2081" y="3787"/>
                    </a:lnTo>
                    <a:lnTo>
                      <a:pt x="2081" y="3816"/>
                    </a:lnTo>
                    <a:lnTo>
                      <a:pt x="2076" y="3821"/>
                    </a:lnTo>
                    <a:lnTo>
                      <a:pt x="2076" y="3826"/>
                    </a:lnTo>
                    <a:lnTo>
                      <a:pt x="2071" y="3831"/>
                    </a:lnTo>
                    <a:lnTo>
                      <a:pt x="2071" y="3845"/>
                    </a:lnTo>
                    <a:lnTo>
                      <a:pt x="2066" y="3850"/>
                    </a:lnTo>
                    <a:lnTo>
                      <a:pt x="2071" y="3855"/>
                    </a:lnTo>
                    <a:lnTo>
                      <a:pt x="2071" y="3865"/>
                    </a:lnTo>
                    <a:lnTo>
                      <a:pt x="2066" y="3865"/>
                    </a:lnTo>
                    <a:lnTo>
                      <a:pt x="2061" y="3860"/>
                    </a:lnTo>
                    <a:lnTo>
                      <a:pt x="2051" y="3860"/>
                    </a:lnTo>
                    <a:lnTo>
                      <a:pt x="2051" y="3855"/>
                    </a:lnTo>
                    <a:lnTo>
                      <a:pt x="2046" y="3850"/>
                    </a:lnTo>
                    <a:lnTo>
                      <a:pt x="2041" y="3850"/>
                    </a:lnTo>
                    <a:lnTo>
                      <a:pt x="2041" y="3845"/>
                    </a:lnTo>
                    <a:lnTo>
                      <a:pt x="2032" y="3840"/>
                    </a:lnTo>
                    <a:lnTo>
                      <a:pt x="2022" y="3831"/>
                    </a:lnTo>
                    <a:lnTo>
                      <a:pt x="2017" y="3831"/>
                    </a:lnTo>
                    <a:lnTo>
                      <a:pt x="2012" y="3826"/>
                    </a:lnTo>
                    <a:lnTo>
                      <a:pt x="1991" y="3854"/>
                    </a:lnTo>
                    <a:lnTo>
                      <a:pt x="1999" y="3947"/>
                    </a:lnTo>
                    <a:lnTo>
                      <a:pt x="1956" y="4025"/>
                    </a:lnTo>
                    <a:lnTo>
                      <a:pt x="1950" y="4154"/>
                    </a:lnTo>
                    <a:lnTo>
                      <a:pt x="1947" y="4175"/>
                    </a:lnTo>
                    <a:lnTo>
                      <a:pt x="1974" y="4260"/>
                    </a:lnTo>
                    <a:lnTo>
                      <a:pt x="2008" y="4302"/>
                    </a:lnTo>
                    <a:lnTo>
                      <a:pt x="2012" y="4307"/>
                    </a:lnTo>
                    <a:lnTo>
                      <a:pt x="2017" y="4302"/>
                    </a:lnTo>
                    <a:lnTo>
                      <a:pt x="2022" y="4302"/>
                    </a:lnTo>
                    <a:lnTo>
                      <a:pt x="2027" y="4307"/>
                    </a:lnTo>
                    <a:lnTo>
                      <a:pt x="2037" y="4307"/>
                    </a:lnTo>
                    <a:lnTo>
                      <a:pt x="2037" y="4293"/>
                    </a:lnTo>
                    <a:lnTo>
                      <a:pt x="2041" y="4283"/>
                    </a:lnTo>
                    <a:lnTo>
                      <a:pt x="2041" y="4278"/>
                    </a:lnTo>
                    <a:lnTo>
                      <a:pt x="2037" y="4273"/>
                    </a:lnTo>
                    <a:lnTo>
                      <a:pt x="2041" y="4268"/>
                    </a:lnTo>
                    <a:lnTo>
                      <a:pt x="2046" y="4263"/>
                    </a:lnTo>
                    <a:lnTo>
                      <a:pt x="2051" y="4259"/>
                    </a:lnTo>
                    <a:lnTo>
                      <a:pt x="2051" y="4254"/>
                    </a:lnTo>
                    <a:lnTo>
                      <a:pt x="2056" y="4254"/>
                    </a:lnTo>
                    <a:lnTo>
                      <a:pt x="2061" y="4249"/>
                    </a:lnTo>
                    <a:lnTo>
                      <a:pt x="2066" y="4249"/>
                    </a:lnTo>
                    <a:lnTo>
                      <a:pt x="2081" y="4244"/>
                    </a:lnTo>
                    <a:lnTo>
                      <a:pt x="2085" y="4244"/>
                    </a:lnTo>
                    <a:lnTo>
                      <a:pt x="2090" y="4249"/>
                    </a:lnTo>
                    <a:lnTo>
                      <a:pt x="2090" y="4254"/>
                    </a:lnTo>
                    <a:lnTo>
                      <a:pt x="2095" y="4254"/>
                    </a:lnTo>
                    <a:lnTo>
                      <a:pt x="2100" y="4249"/>
                    </a:lnTo>
                    <a:lnTo>
                      <a:pt x="2105" y="4244"/>
                    </a:lnTo>
                    <a:lnTo>
                      <a:pt x="2105" y="4234"/>
                    </a:lnTo>
                    <a:lnTo>
                      <a:pt x="2110" y="4225"/>
                    </a:lnTo>
                    <a:lnTo>
                      <a:pt x="2110" y="4220"/>
                    </a:lnTo>
                    <a:lnTo>
                      <a:pt x="2105" y="4215"/>
                    </a:lnTo>
                    <a:lnTo>
                      <a:pt x="2105" y="4210"/>
                    </a:lnTo>
                    <a:lnTo>
                      <a:pt x="2100" y="4210"/>
                    </a:lnTo>
                    <a:lnTo>
                      <a:pt x="2100" y="4205"/>
                    </a:lnTo>
                    <a:lnTo>
                      <a:pt x="2105" y="4205"/>
                    </a:lnTo>
                    <a:lnTo>
                      <a:pt x="2100" y="4200"/>
                    </a:lnTo>
                    <a:lnTo>
                      <a:pt x="2109" y="4165"/>
                    </a:lnTo>
                    <a:lnTo>
                      <a:pt x="2095" y="4147"/>
                    </a:lnTo>
                    <a:lnTo>
                      <a:pt x="2100" y="4147"/>
                    </a:lnTo>
                    <a:lnTo>
                      <a:pt x="2100" y="4142"/>
                    </a:lnTo>
                    <a:lnTo>
                      <a:pt x="2095" y="4142"/>
                    </a:lnTo>
                    <a:lnTo>
                      <a:pt x="2095" y="4137"/>
                    </a:lnTo>
                    <a:lnTo>
                      <a:pt x="2090" y="4137"/>
                    </a:lnTo>
                    <a:lnTo>
                      <a:pt x="2085" y="4132"/>
                    </a:lnTo>
                    <a:lnTo>
                      <a:pt x="2081" y="4137"/>
                    </a:lnTo>
                    <a:lnTo>
                      <a:pt x="2081" y="4142"/>
                    </a:lnTo>
                    <a:lnTo>
                      <a:pt x="2076" y="4142"/>
                    </a:lnTo>
                    <a:lnTo>
                      <a:pt x="2076" y="4147"/>
                    </a:lnTo>
                    <a:lnTo>
                      <a:pt x="2071" y="4152"/>
                    </a:lnTo>
                    <a:lnTo>
                      <a:pt x="2066" y="4152"/>
                    </a:lnTo>
                    <a:lnTo>
                      <a:pt x="2066" y="4156"/>
                    </a:lnTo>
                    <a:lnTo>
                      <a:pt x="2061" y="4156"/>
                    </a:lnTo>
                    <a:lnTo>
                      <a:pt x="2056" y="4152"/>
                    </a:lnTo>
                    <a:lnTo>
                      <a:pt x="2056" y="4142"/>
                    </a:lnTo>
                    <a:lnTo>
                      <a:pt x="2041" y="4142"/>
                    </a:lnTo>
                    <a:lnTo>
                      <a:pt x="2041" y="4132"/>
                    </a:lnTo>
                    <a:lnTo>
                      <a:pt x="2037" y="4127"/>
                    </a:lnTo>
                    <a:lnTo>
                      <a:pt x="2027" y="4127"/>
                    </a:lnTo>
                    <a:lnTo>
                      <a:pt x="2027" y="4122"/>
                    </a:lnTo>
                    <a:lnTo>
                      <a:pt x="2032" y="4118"/>
                    </a:lnTo>
                    <a:lnTo>
                      <a:pt x="2027" y="4118"/>
                    </a:lnTo>
                    <a:lnTo>
                      <a:pt x="2027" y="4108"/>
                    </a:lnTo>
                    <a:lnTo>
                      <a:pt x="2032" y="4098"/>
                    </a:lnTo>
                    <a:lnTo>
                      <a:pt x="2037" y="4098"/>
                    </a:lnTo>
                    <a:lnTo>
                      <a:pt x="2037" y="4084"/>
                    </a:lnTo>
                    <a:lnTo>
                      <a:pt x="2032" y="4084"/>
                    </a:lnTo>
                    <a:lnTo>
                      <a:pt x="2037" y="4079"/>
                    </a:lnTo>
                    <a:lnTo>
                      <a:pt x="2037" y="4074"/>
                    </a:lnTo>
                    <a:lnTo>
                      <a:pt x="2041" y="4079"/>
                    </a:lnTo>
                    <a:lnTo>
                      <a:pt x="2046" y="4079"/>
                    </a:lnTo>
                    <a:lnTo>
                      <a:pt x="2051" y="4074"/>
                    </a:lnTo>
                    <a:lnTo>
                      <a:pt x="2051" y="4059"/>
                    </a:lnTo>
                    <a:lnTo>
                      <a:pt x="2046" y="4059"/>
                    </a:lnTo>
                    <a:lnTo>
                      <a:pt x="2051" y="4050"/>
                    </a:lnTo>
                    <a:lnTo>
                      <a:pt x="2051" y="4045"/>
                    </a:lnTo>
                    <a:lnTo>
                      <a:pt x="2056" y="4045"/>
                    </a:lnTo>
                    <a:lnTo>
                      <a:pt x="2066" y="4030"/>
                    </a:lnTo>
                    <a:lnTo>
                      <a:pt x="2061" y="4025"/>
                    </a:lnTo>
                    <a:lnTo>
                      <a:pt x="2061" y="4020"/>
                    </a:lnTo>
                    <a:lnTo>
                      <a:pt x="2071" y="4020"/>
                    </a:lnTo>
                    <a:lnTo>
                      <a:pt x="2071" y="4011"/>
                    </a:lnTo>
                    <a:lnTo>
                      <a:pt x="2100" y="4011"/>
                    </a:lnTo>
                    <a:lnTo>
                      <a:pt x="2100" y="4006"/>
                    </a:lnTo>
                    <a:lnTo>
                      <a:pt x="2105" y="4006"/>
                    </a:lnTo>
                    <a:lnTo>
                      <a:pt x="2105" y="4001"/>
                    </a:lnTo>
                    <a:lnTo>
                      <a:pt x="2110" y="4001"/>
                    </a:lnTo>
                    <a:lnTo>
                      <a:pt x="2110" y="3996"/>
                    </a:lnTo>
                    <a:lnTo>
                      <a:pt x="2119" y="3996"/>
                    </a:lnTo>
                    <a:lnTo>
                      <a:pt x="2119" y="3986"/>
                    </a:lnTo>
                    <a:lnTo>
                      <a:pt x="2124" y="3986"/>
                    </a:lnTo>
                    <a:lnTo>
                      <a:pt x="2129" y="3981"/>
                    </a:lnTo>
                    <a:lnTo>
                      <a:pt x="2134" y="3981"/>
                    </a:lnTo>
                    <a:lnTo>
                      <a:pt x="2134" y="3977"/>
                    </a:lnTo>
                    <a:lnTo>
                      <a:pt x="2139" y="3981"/>
                    </a:lnTo>
                    <a:lnTo>
                      <a:pt x="2139" y="3986"/>
                    </a:lnTo>
                    <a:lnTo>
                      <a:pt x="2134" y="3991"/>
                    </a:lnTo>
                    <a:lnTo>
                      <a:pt x="2134" y="4011"/>
                    </a:lnTo>
                    <a:lnTo>
                      <a:pt x="2129" y="4015"/>
                    </a:lnTo>
                    <a:lnTo>
                      <a:pt x="2129" y="4045"/>
                    </a:lnTo>
                    <a:lnTo>
                      <a:pt x="2124" y="4050"/>
                    </a:lnTo>
                    <a:lnTo>
                      <a:pt x="2124" y="4069"/>
                    </a:lnTo>
                    <a:lnTo>
                      <a:pt x="2119" y="4074"/>
                    </a:lnTo>
                    <a:lnTo>
                      <a:pt x="2119" y="4088"/>
                    </a:lnTo>
                    <a:lnTo>
                      <a:pt x="2124" y="4093"/>
                    </a:lnTo>
                    <a:lnTo>
                      <a:pt x="2124" y="4098"/>
                    </a:lnTo>
                    <a:lnTo>
                      <a:pt x="2114" y="4108"/>
                    </a:lnTo>
                    <a:lnTo>
                      <a:pt x="2119" y="4103"/>
                    </a:lnTo>
                    <a:lnTo>
                      <a:pt x="2119" y="4098"/>
                    </a:lnTo>
                    <a:lnTo>
                      <a:pt x="2114" y="4084"/>
                    </a:lnTo>
                    <a:lnTo>
                      <a:pt x="2114" y="4079"/>
                    </a:lnTo>
                    <a:lnTo>
                      <a:pt x="2105" y="4079"/>
                    </a:lnTo>
                    <a:lnTo>
                      <a:pt x="2095" y="4088"/>
                    </a:lnTo>
                    <a:lnTo>
                      <a:pt x="2090" y="4088"/>
                    </a:lnTo>
                    <a:lnTo>
                      <a:pt x="2085" y="4098"/>
                    </a:lnTo>
                    <a:lnTo>
                      <a:pt x="2085" y="4103"/>
                    </a:lnTo>
                    <a:lnTo>
                      <a:pt x="2090" y="4122"/>
                    </a:lnTo>
                    <a:lnTo>
                      <a:pt x="2094" y="4129"/>
                    </a:lnTo>
                    <a:lnTo>
                      <a:pt x="2105" y="4132"/>
                    </a:lnTo>
                    <a:lnTo>
                      <a:pt x="2114" y="4127"/>
                    </a:lnTo>
                    <a:lnTo>
                      <a:pt x="2110" y="4122"/>
                    </a:lnTo>
                    <a:lnTo>
                      <a:pt x="2105" y="4122"/>
                    </a:lnTo>
                    <a:lnTo>
                      <a:pt x="2105" y="4118"/>
                    </a:lnTo>
                    <a:lnTo>
                      <a:pt x="2114" y="4122"/>
                    </a:lnTo>
                    <a:lnTo>
                      <a:pt x="2119" y="4127"/>
                    </a:lnTo>
                    <a:lnTo>
                      <a:pt x="2124" y="4127"/>
                    </a:lnTo>
                    <a:lnTo>
                      <a:pt x="2124" y="4122"/>
                    </a:lnTo>
                    <a:lnTo>
                      <a:pt x="2129" y="4122"/>
                    </a:lnTo>
                    <a:lnTo>
                      <a:pt x="2139" y="4127"/>
                    </a:lnTo>
                    <a:lnTo>
                      <a:pt x="2144" y="4127"/>
                    </a:lnTo>
                    <a:lnTo>
                      <a:pt x="2158" y="4132"/>
                    </a:lnTo>
                    <a:lnTo>
                      <a:pt x="2163" y="4132"/>
                    </a:lnTo>
                    <a:lnTo>
                      <a:pt x="2168" y="4137"/>
                    </a:lnTo>
                    <a:lnTo>
                      <a:pt x="2178" y="4137"/>
                    </a:lnTo>
                    <a:lnTo>
                      <a:pt x="2183" y="4132"/>
                    </a:lnTo>
                    <a:lnTo>
                      <a:pt x="2183" y="4127"/>
                    </a:lnTo>
                    <a:lnTo>
                      <a:pt x="2192" y="4122"/>
                    </a:lnTo>
                    <a:lnTo>
                      <a:pt x="2207" y="4118"/>
                    </a:lnTo>
                    <a:lnTo>
                      <a:pt x="2207" y="4111"/>
                    </a:lnTo>
                    <a:lnTo>
                      <a:pt x="2212" y="4113"/>
                    </a:lnTo>
                    <a:lnTo>
                      <a:pt x="2217" y="4113"/>
                    </a:lnTo>
                    <a:lnTo>
                      <a:pt x="2226" y="4108"/>
                    </a:lnTo>
                    <a:lnTo>
                      <a:pt x="2231" y="4098"/>
                    </a:lnTo>
                    <a:lnTo>
                      <a:pt x="2236" y="4098"/>
                    </a:lnTo>
                    <a:lnTo>
                      <a:pt x="2236" y="4127"/>
                    </a:lnTo>
                    <a:lnTo>
                      <a:pt x="2231" y="4132"/>
                    </a:lnTo>
                    <a:lnTo>
                      <a:pt x="2226" y="4137"/>
                    </a:lnTo>
                    <a:lnTo>
                      <a:pt x="2226" y="4147"/>
                    </a:lnTo>
                    <a:lnTo>
                      <a:pt x="2221" y="4147"/>
                    </a:lnTo>
                    <a:lnTo>
                      <a:pt x="2217" y="4152"/>
                    </a:lnTo>
                    <a:lnTo>
                      <a:pt x="2217" y="4161"/>
                    </a:lnTo>
                    <a:lnTo>
                      <a:pt x="2212" y="4161"/>
                    </a:lnTo>
                    <a:lnTo>
                      <a:pt x="2212" y="4176"/>
                    </a:lnTo>
                    <a:lnTo>
                      <a:pt x="2212" y="4191"/>
                    </a:lnTo>
                    <a:lnTo>
                      <a:pt x="2217" y="4200"/>
                    </a:lnTo>
                    <a:lnTo>
                      <a:pt x="2217" y="4205"/>
                    </a:lnTo>
                    <a:lnTo>
                      <a:pt x="2212" y="4205"/>
                    </a:lnTo>
                    <a:lnTo>
                      <a:pt x="2212" y="4210"/>
                    </a:lnTo>
                    <a:lnTo>
                      <a:pt x="2217" y="4220"/>
                    </a:lnTo>
                    <a:lnTo>
                      <a:pt x="2217" y="4234"/>
                    </a:lnTo>
                    <a:lnTo>
                      <a:pt x="2212" y="4244"/>
                    </a:lnTo>
                    <a:lnTo>
                      <a:pt x="2212" y="4249"/>
                    </a:lnTo>
                    <a:lnTo>
                      <a:pt x="2217" y="4259"/>
                    </a:lnTo>
                    <a:lnTo>
                      <a:pt x="2221" y="4263"/>
                    </a:lnTo>
                    <a:lnTo>
                      <a:pt x="2217" y="4263"/>
                    </a:lnTo>
                    <a:lnTo>
                      <a:pt x="2217" y="4259"/>
                    </a:lnTo>
                    <a:lnTo>
                      <a:pt x="2212" y="4259"/>
                    </a:lnTo>
                    <a:lnTo>
                      <a:pt x="2212" y="4327"/>
                    </a:lnTo>
                    <a:lnTo>
                      <a:pt x="2217" y="4327"/>
                    </a:lnTo>
                    <a:lnTo>
                      <a:pt x="2226" y="4317"/>
                    </a:lnTo>
                    <a:lnTo>
                      <a:pt x="2236" y="4312"/>
                    </a:lnTo>
                    <a:lnTo>
                      <a:pt x="2241" y="4307"/>
                    </a:lnTo>
                    <a:lnTo>
                      <a:pt x="2251" y="4302"/>
                    </a:lnTo>
                    <a:lnTo>
                      <a:pt x="2256" y="4293"/>
                    </a:lnTo>
                    <a:lnTo>
                      <a:pt x="2275" y="4288"/>
                    </a:lnTo>
                    <a:lnTo>
                      <a:pt x="2285" y="4283"/>
                    </a:lnTo>
                    <a:lnTo>
                      <a:pt x="2294" y="4273"/>
                    </a:lnTo>
                    <a:lnTo>
                      <a:pt x="2304" y="4263"/>
                    </a:lnTo>
                    <a:lnTo>
                      <a:pt x="2314" y="4259"/>
                    </a:lnTo>
                    <a:lnTo>
                      <a:pt x="2319" y="4254"/>
                    </a:lnTo>
                    <a:lnTo>
                      <a:pt x="2328" y="4244"/>
                    </a:lnTo>
                    <a:lnTo>
                      <a:pt x="2333" y="4239"/>
                    </a:lnTo>
                    <a:lnTo>
                      <a:pt x="2338" y="4239"/>
                    </a:lnTo>
                    <a:lnTo>
                      <a:pt x="2338" y="4225"/>
                    </a:lnTo>
                    <a:lnTo>
                      <a:pt x="2343" y="4220"/>
                    </a:lnTo>
                    <a:lnTo>
                      <a:pt x="2343" y="4210"/>
                    </a:lnTo>
                    <a:lnTo>
                      <a:pt x="2353" y="4200"/>
                    </a:lnTo>
                    <a:lnTo>
                      <a:pt x="2357" y="4195"/>
                    </a:lnTo>
                    <a:lnTo>
                      <a:pt x="2357" y="4186"/>
                    </a:lnTo>
                    <a:lnTo>
                      <a:pt x="2362" y="4186"/>
                    </a:lnTo>
                    <a:lnTo>
                      <a:pt x="2367" y="4176"/>
                    </a:lnTo>
                    <a:lnTo>
                      <a:pt x="2372" y="4172"/>
                    </a:lnTo>
                    <a:lnTo>
                      <a:pt x="2372" y="4161"/>
                    </a:lnTo>
                    <a:lnTo>
                      <a:pt x="2382" y="4147"/>
                    </a:lnTo>
                    <a:lnTo>
                      <a:pt x="2382" y="4142"/>
                    </a:lnTo>
                    <a:lnTo>
                      <a:pt x="2387" y="4132"/>
                    </a:lnTo>
                    <a:lnTo>
                      <a:pt x="2387" y="4127"/>
                    </a:lnTo>
                    <a:lnTo>
                      <a:pt x="2382" y="4118"/>
                    </a:lnTo>
                    <a:lnTo>
                      <a:pt x="2382" y="4108"/>
                    </a:lnTo>
                    <a:lnTo>
                      <a:pt x="2372" y="4098"/>
                    </a:lnTo>
                    <a:lnTo>
                      <a:pt x="2372" y="4079"/>
                    </a:lnTo>
                    <a:lnTo>
                      <a:pt x="2367" y="4064"/>
                    </a:lnTo>
                    <a:lnTo>
                      <a:pt x="2367" y="4054"/>
                    </a:lnTo>
                    <a:lnTo>
                      <a:pt x="2372" y="4050"/>
                    </a:lnTo>
                    <a:lnTo>
                      <a:pt x="2372" y="4045"/>
                    </a:lnTo>
                    <a:lnTo>
                      <a:pt x="2377" y="4030"/>
                    </a:lnTo>
                    <a:lnTo>
                      <a:pt x="2382" y="4025"/>
                    </a:lnTo>
                    <a:lnTo>
                      <a:pt x="2387" y="4020"/>
                    </a:lnTo>
                    <a:lnTo>
                      <a:pt x="2382" y="4015"/>
                    </a:lnTo>
                    <a:lnTo>
                      <a:pt x="2387" y="4015"/>
                    </a:lnTo>
                    <a:lnTo>
                      <a:pt x="2387" y="4011"/>
                    </a:lnTo>
                    <a:lnTo>
                      <a:pt x="2392" y="4006"/>
                    </a:lnTo>
                    <a:lnTo>
                      <a:pt x="2392" y="4001"/>
                    </a:lnTo>
                    <a:lnTo>
                      <a:pt x="2396" y="4001"/>
                    </a:lnTo>
                    <a:lnTo>
                      <a:pt x="2401" y="4006"/>
                    </a:lnTo>
                    <a:lnTo>
                      <a:pt x="2401" y="4015"/>
                    </a:lnTo>
                    <a:lnTo>
                      <a:pt x="2406" y="4020"/>
                    </a:lnTo>
                    <a:lnTo>
                      <a:pt x="2411" y="4030"/>
                    </a:lnTo>
                    <a:lnTo>
                      <a:pt x="2416" y="4035"/>
                    </a:lnTo>
                    <a:lnTo>
                      <a:pt x="2416" y="4040"/>
                    </a:lnTo>
                    <a:lnTo>
                      <a:pt x="2426" y="4050"/>
                    </a:lnTo>
                    <a:lnTo>
                      <a:pt x="2426" y="4059"/>
                    </a:lnTo>
                    <a:lnTo>
                      <a:pt x="2430" y="4069"/>
                    </a:lnTo>
                    <a:lnTo>
                      <a:pt x="2430" y="4098"/>
                    </a:lnTo>
                    <a:lnTo>
                      <a:pt x="2426" y="4108"/>
                    </a:lnTo>
                    <a:lnTo>
                      <a:pt x="2426" y="4122"/>
                    </a:lnTo>
                    <a:lnTo>
                      <a:pt x="2421" y="4127"/>
                    </a:lnTo>
                    <a:lnTo>
                      <a:pt x="2421" y="4132"/>
                    </a:lnTo>
                    <a:lnTo>
                      <a:pt x="2416" y="4166"/>
                    </a:lnTo>
                    <a:lnTo>
                      <a:pt x="2421" y="4171"/>
                    </a:lnTo>
                    <a:lnTo>
                      <a:pt x="2426" y="4176"/>
                    </a:lnTo>
                    <a:lnTo>
                      <a:pt x="2426" y="4186"/>
                    </a:lnTo>
                    <a:lnTo>
                      <a:pt x="2421" y="4191"/>
                    </a:lnTo>
                    <a:lnTo>
                      <a:pt x="2421" y="4200"/>
                    </a:lnTo>
                    <a:lnTo>
                      <a:pt x="2416" y="4205"/>
                    </a:lnTo>
                    <a:lnTo>
                      <a:pt x="2416" y="4210"/>
                    </a:lnTo>
                    <a:lnTo>
                      <a:pt x="2421" y="4210"/>
                    </a:lnTo>
                    <a:lnTo>
                      <a:pt x="2416" y="4215"/>
                    </a:lnTo>
                    <a:lnTo>
                      <a:pt x="2421" y="4225"/>
                    </a:lnTo>
                    <a:lnTo>
                      <a:pt x="2426" y="4220"/>
                    </a:lnTo>
                    <a:lnTo>
                      <a:pt x="2426" y="4225"/>
                    </a:lnTo>
                    <a:lnTo>
                      <a:pt x="2430" y="4220"/>
                    </a:lnTo>
                    <a:lnTo>
                      <a:pt x="2445" y="4220"/>
                    </a:lnTo>
                    <a:lnTo>
                      <a:pt x="2445" y="4215"/>
                    </a:lnTo>
                    <a:lnTo>
                      <a:pt x="2450" y="4215"/>
                    </a:lnTo>
                    <a:lnTo>
                      <a:pt x="2460" y="4205"/>
                    </a:lnTo>
                    <a:lnTo>
                      <a:pt x="2469" y="4186"/>
                    </a:lnTo>
                    <a:lnTo>
                      <a:pt x="2474" y="4176"/>
                    </a:lnTo>
                    <a:lnTo>
                      <a:pt x="2474" y="4098"/>
                    </a:lnTo>
                    <a:lnTo>
                      <a:pt x="2467" y="4075"/>
                    </a:lnTo>
                    <a:lnTo>
                      <a:pt x="2455" y="4050"/>
                    </a:lnTo>
                    <a:lnTo>
                      <a:pt x="2455" y="4035"/>
                    </a:lnTo>
                    <a:lnTo>
                      <a:pt x="2450" y="4035"/>
                    </a:lnTo>
                    <a:lnTo>
                      <a:pt x="2450" y="4030"/>
                    </a:lnTo>
                    <a:lnTo>
                      <a:pt x="2445" y="4025"/>
                    </a:lnTo>
                    <a:lnTo>
                      <a:pt x="2445" y="4020"/>
                    </a:lnTo>
                    <a:lnTo>
                      <a:pt x="2440" y="4015"/>
                    </a:lnTo>
                    <a:lnTo>
                      <a:pt x="2445" y="4011"/>
                    </a:lnTo>
                    <a:lnTo>
                      <a:pt x="2440" y="4011"/>
                    </a:lnTo>
                    <a:lnTo>
                      <a:pt x="2445" y="4006"/>
                    </a:lnTo>
                    <a:lnTo>
                      <a:pt x="2440" y="4006"/>
                    </a:lnTo>
                    <a:lnTo>
                      <a:pt x="2445" y="4001"/>
                    </a:lnTo>
                    <a:lnTo>
                      <a:pt x="2440" y="4001"/>
                    </a:lnTo>
                    <a:lnTo>
                      <a:pt x="2440" y="3977"/>
                    </a:lnTo>
                    <a:lnTo>
                      <a:pt x="2435" y="3972"/>
                    </a:lnTo>
                    <a:lnTo>
                      <a:pt x="2426" y="3957"/>
                    </a:lnTo>
                    <a:lnTo>
                      <a:pt x="2421" y="3947"/>
                    </a:lnTo>
                    <a:lnTo>
                      <a:pt x="2421" y="3943"/>
                    </a:lnTo>
                    <a:lnTo>
                      <a:pt x="2416" y="3943"/>
                    </a:lnTo>
                    <a:lnTo>
                      <a:pt x="2411" y="3943"/>
                    </a:lnTo>
                    <a:lnTo>
                      <a:pt x="2411" y="3947"/>
                    </a:lnTo>
                    <a:lnTo>
                      <a:pt x="2406" y="3952"/>
                    </a:lnTo>
                    <a:lnTo>
                      <a:pt x="2406" y="3962"/>
                    </a:lnTo>
                    <a:lnTo>
                      <a:pt x="2416" y="3962"/>
                    </a:lnTo>
                    <a:lnTo>
                      <a:pt x="2406" y="3962"/>
                    </a:lnTo>
                    <a:lnTo>
                      <a:pt x="2396" y="3962"/>
                    </a:lnTo>
                    <a:lnTo>
                      <a:pt x="2396" y="3923"/>
                    </a:lnTo>
                    <a:lnTo>
                      <a:pt x="2392" y="3918"/>
                    </a:lnTo>
                    <a:lnTo>
                      <a:pt x="2392" y="3913"/>
                    </a:lnTo>
                    <a:lnTo>
                      <a:pt x="2387" y="3909"/>
                    </a:lnTo>
                    <a:lnTo>
                      <a:pt x="2382" y="3904"/>
                    </a:lnTo>
                    <a:lnTo>
                      <a:pt x="2382" y="3894"/>
                    </a:lnTo>
                    <a:lnTo>
                      <a:pt x="2377" y="3884"/>
                    </a:lnTo>
                    <a:lnTo>
                      <a:pt x="2372" y="3879"/>
                    </a:lnTo>
                    <a:lnTo>
                      <a:pt x="2367" y="3875"/>
                    </a:lnTo>
                    <a:lnTo>
                      <a:pt x="2362" y="3879"/>
                    </a:lnTo>
                    <a:lnTo>
                      <a:pt x="2353" y="3879"/>
                    </a:lnTo>
                    <a:lnTo>
                      <a:pt x="2353" y="3875"/>
                    </a:lnTo>
                    <a:lnTo>
                      <a:pt x="2357" y="3875"/>
                    </a:lnTo>
                    <a:lnTo>
                      <a:pt x="2357" y="3865"/>
                    </a:lnTo>
                    <a:lnTo>
                      <a:pt x="2362" y="3860"/>
                    </a:lnTo>
                    <a:lnTo>
                      <a:pt x="2435" y="3860"/>
                    </a:lnTo>
                    <a:lnTo>
                      <a:pt x="2440" y="3855"/>
                    </a:lnTo>
                    <a:lnTo>
                      <a:pt x="2460" y="3855"/>
                    </a:lnTo>
                    <a:lnTo>
                      <a:pt x="2464" y="3855"/>
                    </a:lnTo>
                    <a:lnTo>
                      <a:pt x="2479" y="3850"/>
                    </a:lnTo>
                    <a:lnTo>
                      <a:pt x="2489" y="3850"/>
                    </a:lnTo>
                    <a:lnTo>
                      <a:pt x="2494" y="3845"/>
                    </a:lnTo>
                    <a:lnTo>
                      <a:pt x="2508" y="3840"/>
                    </a:lnTo>
                    <a:lnTo>
                      <a:pt x="2508" y="3845"/>
                    </a:lnTo>
                    <a:lnTo>
                      <a:pt x="2513" y="3840"/>
                    </a:lnTo>
                    <a:lnTo>
                      <a:pt x="2523" y="3836"/>
                    </a:lnTo>
                    <a:lnTo>
                      <a:pt x="2528" y="3831"/>
                    </a:lnTo>
                    <a:lnTo>
                      <a:pt x="2528" y="3826"/>
                    </a:lnTo>
                    <a:lnTo>
                      <a:pt x="2532" y="3826"/>
                    </a:lnTo>
                    <a:lnTo>
                      <a:pt x="2537" y="3821"/>
                    </a:lnTo>
                    <a:lnTo>
                      <a:pt x="2542" y="3816"/>
                    </a:lnTo>
                    <a:lnTo>
                      <a:pt x="2547" y="3811"/>
                    </a:lnTo>
                    <a:lnTo>
                      <a:pt x="2552" y="3806"/>
                    </a:lnTo>
                    <a:lnTo>
                      <a:pt x="2557" y="3792"/>
                    </a:lnTo>
                    <a:lnTo>
                      <a:pt x="2567" y="3787"/>
                    </a:lnTo>
                    <a:lnTo>
                      <a:pt x="2572" y="3782"/>
                    </a:lnTo>
                    <a:lnTo>
                      <a:pt x="2572" y="3777"/>
                    </a:lnTo>
                    <a:lnTo>
                      <a:pt x="2576" y="3772"/>
                    </a:lnTo>
                    <a:lnTo>
                      <a:pt x="2581" y="3763"/>
                    </a:lnTo>
                    <a:lnTo>
                      <a:pt x="2581" y="3753"/>
                    </a:lnTo>
                    <a:lnTo>
                      <a:pt x="2586" y="3743"/>
                    </a:lnTo>
                    <a:lnTo>
                      <a:pt x="2591" y="3738"/>
                    </a:lnTo>
                    <a:lnTo>
                      <a:pt x="2596" y="3734"/>
                    </a:lnTo>
                    <a:lnTo>
                      <a:pt x="2605" y="3734"/>
                    </a:lnTo>
                    <a:lnTo>
                      <a:pt x="2610" y="3743"/>
                    </a:lnTo>
                    <a:lnTo>
                      <a:pt x="2615" y="3753"/>
                    </a:lnTo>
                    <a:lnTo>
                      <a:pt x="2615" y="3763"/>
                    </a:lnTo>
                    <a:lnTo>
                      <a:pt x="2620" y="3763"/>
                    </a:lnTo>
                    <a:lnTo>
                      <a:pt x="2620" y="3768"/>
                    </a:lnTo>
                    <a:lnTo>
                      <a:pt x="2640" y="3768"/>
                    </a:lnTo>
                    <a:lnTo>
                      <a:pt x="2644" y="3758"/>
                    </a:lnTo>
                    <a:lnTo>
                      <a:pt x="2644" y="3763"/>
                    </a:lnTo>
                    <a:lnTo>
                      <a:pt x="2649" y="3768"/>
                    </a:lnTo>
                    <a:lnTo>
                      <a:pt x="2659" y="3768"/>
                    </a:lnTo>
                    <a:lnTo>
                      <a:pt x="2669" y="3772"/>
                    </a:lnTo>
                    <a:lnTo>
                      <a:pt x="2673" y="3777"/>
                    </a:lnTo>
                    <a:lnTo>
                      <a:pt x="2703" y="3777"/>
                    </a:lnTo>
                    <a:lnTo>
                      <a:pt x="2717" y="3772"/>
                    </a:lnTo>
                    <a:lnTo>
                      <a:pt x="2746" y="3772"/>
                    </a:lnTo>
                    <a:lnTo>
                      <a:pt x="2756" y="3782"/>
                    </a:lnTo>
                    <a:lnTo>
                      <a:pt x="2761" y="3792"/>
                    </a:lnTo>
                    <a:lnTo>
                      <a:pt x="2766" y="3792"/>
                    </a:lnTo>
                    <a:lnTo>
                      <a:pt x="2776" y="3797"/>
                    </a:lnTo>
                    <a:lnTo>
                      <a:pt x="2780" y="3797"/>
                    </a:lnTo>
                    <a:lnTo>
                      <a:pt x="2780" y="3792"/>
                    </a:lnTo>
                    <a:lnTo>
                      <a:pt x="2795" y="3792"/>
                    </a:lnTo>
                    <a:lnTo>
                      <a:pt x="2800" y="3797"/>
                    </a:lnTo>
                    <a:lnTo>
                      <a:pt x="2795" y="3797"/>
                    </a:lnTo>
                    <a:lnTo>
                      <a:pt x="2800" y="3802"/>
                    </a:lnTo>
                    <a:lnTo>
                      <a:pt x="2800" y="3806"/>
                    </a:lnTo>
                    <a:lnTo>
                      <a:pt x="2795" y="3811"/>
                    </a:lnTo>
                    <a:lnTo>
                      <a:pt x="2795" y="3831"/>
                    </a:lnTo>
                    <a:lnTo>
                      <a:pt x="2800" y="3836"/>
                    </a:lnTo>
                    <a:lnTo>
                      <a:pt x="2815" y="3845"/>
                    </a:lnTo>
                    <a:lnTo>
                      <a:pt x="2824" y="3850"/>
                    </a:lnTo>
                    <a:lnTo>
                      <a:pt x="2839" y="3855"/>
                    </a:lnTo>
                    <a:lnTo>
                      <a:pt x="2844" y="3860"/>
                    </a:lnTo>
                    <a:lnTo>
                      <a:pt x="2892" y="3860"/>
                    </a:lnTo>
                    <a:lnTo>
                      <a:pt x="2897" y="3865"/>
                    </a:lnTo>
                    <a:lnTo>
                      <a:pt x="2897" y="3875"/>
                    </a:lnTo>
                    <a:lnTo>
                      <a:pt x="2902" y="3879"/>
                    </a:lnTo>
                    <a:lnTo>
                      <a:pt x="2917" y="3884"/>
                    </a:lnTo>
                    <a:lnTo>
                      <a:pt x="2931" y="3884"/>
                    </a:lnTo>
                    <a:lnTo>
                      <a:pt x="2936" y="3889"/>
                    </a:lnTo>
                    <a:lnTo>
                      <a:pt x="2955" y="3889"/>
                    </a:lnTo>
                    <a:lnTo>
                      <a:pt x="2965" y="3889"/>
                    </a:lnTo>
                    <a:lnTo>
                      <a:pt x="3023" y="3889"/>
                    </a:lnTo>
                    <a:lnTo>
                      <a:pt x="3028" y="3884"/>
                    </a:lnTo>
                    <a:lnTo>
                      <a:pt x="3038" y="3884"/>
                    </a:lnTo>
                    <a:lnTo>
                      <a:pt x="3043" y="3884"/>
                    </a:lnTo>
                    <a:lnTo>
                      <a:pt x="3072" y="3879"/>
                    </a:lnTo>
                    <a:lnTo>
                      <a:pt x="3077" y="3879"/>
                    </a:lnTo>
                    <a:lnTo>
                      <a:pt x="3087" y="3879"/>
                    </a:lnTo>
                    <a:lnTo>
                      <a:pt x="3087" y="3884"/>
                    </a:lnTo>
                    <a:lnTo>
                      <a:pt x="3091" y="3884"/>
                    </a:lnTo>
                    <a:lnTo>
                      <a:pt x="3140" y="3884"/>
                    </a:lnTo>
                    <a:lnTo>
                      <a:pt x="3145" y="3884"/>
                    </a:lnTo>
                    <a:lnTo>
                      <a:pt x="3150" y="3884"/>
                    </a:lnTo>
                    <a:lnTo>
                      <a:pt x="3145" y="3879"/>
                    </a:lnTo>
                    <a:lnTo>
                      <a:pt x="3096" y="3879"/>
                    </a:lnTo>
                    <a:lnTo>
                      <a:pt x="3091" y="3884"/>
                    </a:lnTo>
                    <a:lnTo>
                      <a:pt x="3087" y="3884"/>
                    </a:lnTo>
                    <a:lnTo>
                      <a:pt x="3077" y="3879"/>
                    </a:lnTo>
                    <a:lnTo>
                      <a:pt x="3072" y="3884"/>
                    </a:lnTo>
                    <a:lnTo>
                      <a:pt x="3043" y="3884"/>
                    </a:lnTo>
                    <a:lnTo>
                      <a:pt x="3038" y="3884"/>
                    </a:lnTo>
                    <a:lnTo>
                      <a:pt x="3038" y="3889"/>
                    </a:lnTo>
                    <a:lnTo>
                      <a:pt x="3033" y="3889"/>
                    </a:lnTo>
                    <a:lnTo>
                      <a:pt x="3033" y="3894"/>
                    </a:lnTo>
                    <a:lnTo>
                      <a:pt x="3038" y="3904"/>
                    </a:lnTo>
                    <a:lnTo>
                      <a:pt x="3033" y="3904"/>
                    </a:lnTo>
                    <a:lnTo>
                      <a:pt x="3038" y="3909"/>
                    </a:lnTo>
                    <a:lnTo>
                      <a:pt x="3038" y="3913"/>
                    </a:lnTo>
                    <a:lnTo>
                      <a:pt x="3043" y="3913"/>
                    </a:lnTo>
                    <a:lnTo>
                      <a:pt x="3043" y="3918"/>
                    </a:lnTo>
                    <a:lnTo>
                      <a:pt x="3053" y="3913"/>
                    </a:lnTo>
                    <a:lnTo>
                      <a:pt x="3053" y="3904"/>
                    </a:lnTo>
                    <a:lnTo>
                      <a:pt x="3058" y="3904"/>
                    </a:lnTo>
                    <a:lnTo>
                      <a:pt x="3058" y="3899"/>
                    </a:lnTo>
                    <a:lnTo>
                      <a:pt x="3062" y="3899"/>
                    </a:lnTo>
                    <a:lnTo>
                      <a:pt x="3062" y="3913"/>
                    </a:lnTo>
                    <a:lnTo>
                      <a:pt x="3072" y="3913"/>
                    </a:lnTo>
                    <a:lnTo>
                      <a:pt x="3077" y="3909"/>
                    </a:lnTo>
                    <a:lnTo>
                      <a:pt x="3091" y="3909"/>
                    </a:lnTo>
                    <a:lnTo>
                      <a:pt x="3091" y="3904"/>
                    </a:lnTo>
                    <a:lnTo>
                      <a:pt x="3096" y="3904"/>
                    </a:lnTo>
                    <a:lnTo>
                      <a:pt x="3096" y="3918"/>
                    </a:lnTo>
                    <a:lnTo>
                      <a:pt x="3111" y="3918"/>
                    </a:lnTo>
                    <a:lnTo>
                      <a:pt x="3135" y="3923"/>
                    </a:lnTo>
                    <a:lnTo>
                      <a:pt x="3150" y="3923"/>
                    </a:lnTo>
                    <a:lnTo>
                      <a:pt x="3150" y="3918"/>
                    </a:lnTo>
                    <a:lnTo>
                      <a:pt x="3155" y="3913"/>
                    </a:lnTo>
                    <a:lnTo>
                      <a:pt x="3169" y="3913"/>
                    </a:lnTo>
                    <a:lnTo>
                      <a:pt x="3169" y="3909"/>
                    </a:lnTo>
                    <a:lnTo>
                      <a:pt x="3174" y="3909"/>
                    </a:lnTo>
                    <a:lnTo>
                      <a:pt x="3174" y="3904"/>
                    </a:lnTo>
                    <a:lnTo>
                      <a:pt x="3179" y="3904"/>
                    </a:lnTo>
                    <a:lnTo>
                      <a:pt x="3184" y="3899"/>
                    </a:lnTo>
                    <a:lnTo>
                      <a:pt x="3189" y="3899"/>
                    </a:lnTo>
                    <a:lnTo>
                      <a:pt x="3189" y="3933"/>
                    </a:lnTo>
                    <a:lnTo>
                      <a:pt x="3184" y="3933"/>
                    </a:lnTo>
                    <a:lnTo>
                      <a:pt x="3184" y="3938"/>
                    </a:lnTo>
                    <a:lnTo>
                      <a:pt x="3194" y="3938"/>
                    </a:lnTo>
                    <a:lnTo>
                      <a:pt x="3199" y="3928"/>
                    </a:lnTo>
                    <a:lnTo>
                      <a:pt x="3203" y="3928"/>
                    </a:lnTo>
                    <a:lnTo>
                      <a:pt x="3203" y="3933"/>
                    </a:lnTo>
                    <a:lnTo>
                      <a:pt x="3208" y="3938"/>
                    </a:lnTo>
                    <a:lnTo>
                      <a:pt x="3213" y="3943"/>
                    </a:lnTo>
                    <a:lnTo>
                      <a:pt x="3218" y="3947"/>
                    </a:lnTo>
                    <a:lnTo>
                      <a:pt x="3223" y="3947"/>
                    </a:lnTo>
                    <a:lnTo>
                      <a:pt x="3223" y="3957"/>
                    </a:lnTo>
                    <a:lnTo>
                      <a:pt x="3218" y="3957"/>
                    </a:lnTo>
                    <a:lnTo>
                      <a:pt x="3218" y="3962"/>
                    </a:lnTo>
                    <a:lnTo>
                      <a:pt x="3218" y="3957"/>
                    </a:lnTo>
                    <a:lnTo>
                      <a:pt x="3213" y="3962"/>
                    </a:lnTo>
                    <a:lnTo>
                      <a:pt x="3213" y="3972"/>
                    </a:lnTo>
                    <a:lnTo>
                      <a:pt x="3218" y="3972"/>
                    </a:lnTo>
                    <a:lnTo>
                      <a:pt x="3218" y="3977"/>
                    </a:lnTo>
                    <a:lnTo>
                      <a:pt x="3213" y="3981"/>
                    </a:lnTo>
                    <a:lnTo>
                      <a:pt x="3218" y="3986"/>
                    </a:lnTo>
                    <a:lnTo>
                      <a:pt x="3223" y="3986"/>
                    </a:lnTo>
                    <a:lnTo>
                      <a:pt x="3223" y="3991"/>
                    </a:lnTo>
                    <a:lnTo>
                      <a:pt x="3213" y="3991"/>
                    </a:lnTo>
                    <a:lnTo>
                      <a:pt x="3208" y="3996"/>
                    </a:lnTo>
                    <a:lnTo>
                      <a:pt x="3203" y="4001"/>
                    </a:lnTo>
                    <a:lnTo>
                      <a:pt x="3199" y="4001"/>
                    </a:lnTo>
                    <a:lnTo>
                      <a:pt x="3199" y="4006"/>
                    </a:lnTo>
                    <a:lnTo>
                      <a:pt x="3194" y="4011"/>
                    </a:lnTo>
                    <a:lnTo>
                      <a:pt x="3194" y="4015"/>
                    </a:lnTo>
                    <a:lnTo>
                      <a:pt x="3203" y="4015"/>
                    </a:lnTo>
                    <a:lnTo>
                      <a:pt x="3203" y="4020"/>
                    </a:lnTo>
                    <a:lnTo>
                      <a:pt x="3208" y="4015"/>
                    </a:lnTo>
                    <a:lnTo>
                      <a:pt x="3208" y="4025"/>
                    </a:lnTo>
                    <a:lnTo>
                      <a:pt x="3203" y="4030"/>
                    </a:lnTo>
                    <a:lnTo>
                      <a:pt x="3199" y="4030"/>
                    </a:lnTo>
                    <a:lnTo>
                      <a:pt x="3203" y="4035"/>
                    </a:lnTo>
                    <a:lnTo>
                      <a:pt x="3203" y="4045"/>
                    </a:lnTo>
                    <a:lnTo>
                      <a:pt x="3199" y="4045"/>
                    </a:lnTo>
                    <a:lnTo>
                      <a:pt x="3199" y="4050"/>
                    </a:lnTo>
                    <a:lnTo>
                      <a:pt x="3194" y="4050"/>
                    </a:lnTo>
                    <a:lnTo>
                      <a:pt x="3194" y="4054"/>
                    </a:lnTo>
                    <a:lnTo>
                      <a:pt x="3189" y="4054"/>
                    </a:lnTo>
                    <a:lnTo>
                      <a:pt x="3184" y="4050"/>
                    </a:lnTo>
                    <a:lnTo>
                      <a:pt x="3184" y="4054"/>
                    </a:lnTo>
                    <a:lnTo>
                      <a:pt x="3179" y="4054"/>
                    </a:lnTo>
                    <a:lnTo>
                      <a:pt x="3174" y="4050"/>
                    </a:lnTo>
                    <a:lnTo>
                      <a:pt x="3169" y="4054"/>
                    </a:lnTo>
                    <a:lnTo>
                      <a:pt x="3160" y="4054"/>
                    </a:lnTo>
                    <a:lnTo>
                      <a:pt x="3155" y="4050"/>
                    </a:lnTo>
                    <a:lnTo>
                      <a:pt x="3155" y="4054"/>
                    </a:lnTo>
                    <a:lnTo>
                      <a:pt x="3145" y="4050"/>
                    </a:lnTo>
                    <a:lnTo>
                      <a:pt x="3135" y="4045"/>
                    </a:lnTo>
                    <a:lnTo>
                      <a:pt x="3131" y="4050"/>
                    </a:lnTo>
                    <a:lnTo>
                      <a:pt x="3126" y="4050"/>
                    </a:lnTo>
                    <a:lnTo>
                      <a:pt x="3131" y="4054"/>
                    </a:lnTo>
                    <a:lnTo>
                      <a:pt x="3111" y="4054"/>
                    </a:lnTo>
                    <a:lnTo>
                      <a:pt x="3111" y="4050"/>
                    </a:lnTo>
                    <a:lnTo>
                      <a:pt x="3106" y="4050"/>
                    </a:lnTo>
                    <a:lnTo>
                      <a:pt x="3101" y="4045"/>
                    </a:lnTo>
                    <a:lnTo>
                      <a:pt x="3096" y="4045"/>
                    </a:lnTo>
                    <a:lnTo>
                      <a:pt x="3091" y="4040"/>
                    </a:lnTo>
                    <a:lnTo>
                      <a:pt x="3087" y="4040"/>
                    </a:lnTo>
                    <a:lnTo>
                      <a:pt x="3082" y="4045"/>
                    </a:lnTo>
                    <a:lnTo>
                      <a:pt x="3082" y="4040"/>
                    </a:lnTo>
                    <a:lnTo>
                      <a:pt x="3077" y="4050"/>
                    </a:lnTo>
                    <a:lnTo>
                      <a:pt x="3077" y="4059"/>
                    </a:lnTo>
                    <a:lnTo>
                      <a:pt x="3082" y="4059"/>
                    </a:lnTo>
                    <a:lnTo>
                      <a:pt x="3087" y="4064"/>
                    </a:lnTo>
                    <a:lnTo>
                      <a:pt x="3096" y="4064"/>
                    </a:lnTo>
                    <a:lnTo>
                      <a:pt x="3101" y="4069"/>
                    </a:lnTo>
                    <a:lnTo>
                      <a:pt x="3106" y="4069"/>
                    </a:lnTo>
                    <a:lnTo>
                      <a:pt x="3111" y="4074"/>
                    </a:lnTo>
                    <a:lnTo>
                      <a:pt x="3116" y="4069"/>
                    </a:lnTo>
                    <a:lnTo>
                      <a:pt x="3131" y="4069"/>
                    </a:lnTo>
                    <a:lnTo>
                      <a:pt x="3135" y="4064"/>
                    </a:lnTo>
                    <a:lnTo>
                      <a:pt x="3135" y="4069"/>
                    </a:lnTo>
                    <a:lnTo>
                      <a:pt x="3140" y="4074"/>
                    </a:lnTo>
                    <a:lnTo>
                      <a:pt x="3145" y="4079"/>
                    </a:lnTo>
                    <a:lnTo>
                      <a:pt x="3155" y="4088"/>
                    </a:lnTo>
                    <a:lnTo>
                      <a:pt x="3164" y="4093"/>
                    </a:lnTo>
                    <a:lnTo>
                      <a:pt x="3164" y="4098"/>
                    </a:lnTo>
                    <a:lnTo>
                      <a:pt x="3174" y="4098"/>
                    </a:lnTo>
                    <a:lnTo>
                      <a:pt x="3174" y="4093"/>
                    </a:lnTo>
                    <a:lnTo>
                      <a:pt x="3189" y="4093"/>
                    </a:lnTo>
                    <a:lnTo>
                      <a:pt x="3194" y="4098"/>
                    </a:lnTo>
                    <a:lnTo>
                      <a:pt x="3233" y="4098"/>
                    </a:lnTo>
                    <a:lnTo>
                      <a:pt x="3237" y="4093"/>
                    </a:lnTo>
                    <a:lnTo>
                      <a:pt x="3237" y="4088"/>
                    </a:lnTo>
                    <a:lnTo>
                      <a:pt x="3242" y="4088"/>
                    </a:lnTo>
                    <a:lnTo>
                      <a:pt x="3237" y="4098"/>
                    </a:lnTo>
                    <a:lnTo>
                      <a:pt x="3237" y="4108"/>
                    </a:lnTo>
                    <a:lnTo>
                      <a:pt x="3242" y="4113"/>
                    </a:lnTo>
                    <a:lnTo>
                      <a:pt x="3242" y="4118"/>
                    </a:lnTo>
                    <a:lnTo>
                      <a:pt x="3247" y="4127"/>
                    </a:lnTo>
                    <a:lnTo>
                      <a:pt x="3257" y="4127"/>
                    </a:lnTo>
                    <a:lnTo>
                      <a:pt x="3271" y="4132"/>
                    </a:lnTo>
                    <a:lnTo>
                      <a:pt x="3276" y="4137"/>
                    </a:lnTo>
                    <a:lnTo>
                      <a:pt x="3281" y="4147"/>
                    </a:lnTo>
                    <a:lnTo>
                      <a:pt x="3286" y="4152"/>
                    </a:lnTo>
                    <a:lnTo>
                      <a:pt x="3291" y="4156"/>
                    </a:lnTo>
                    <a:lnTo>
                      <a:pt x="3301" y="4156"/>
                    </a:lnTo>
                    <a:lnTo>
                      <a:pt x="3301" y="4161"/>
                    </a:lnTo>
                    <a:lnTo>
                      <a:pt x="3296" y="4161"/>
                    </a:lnTo>
                    <a:lnTo>
                      <a:pt x="3296" y="4171"/>
                    </a:lnTo>
                    <a:lnTo>
                      <a:pt x="3310" y="4186"/>
                    </a:lnTo>
                    <a:lnTo>
                      <a:pt x="3310" y="4191"/>
                    </a:lnTo>
                    <a:lnTo>
                      <a:pt x="3315" y="4205"/>
                    </a:lnTo>
                    <a:lnTo>
                      <a:pt x="3315" y="4225"/>
                    </a:lnTo>
                    <a:lnTo>
                      <a:pt x="3310" y="4229"/>
                    </a:lnTo>
                    <a:lnTo>
                      <a:pt x="3305" y="4234"/>
                    </a:lnTo>
                    <a:lnTo>
                      <a:pt x="3301" y="4234"/>
                    </a:lnTo>
                    <a:lnTo>
                      <a:pt x="3301" y="4259"/>
                    </a:lnTo>
                    <a:lnTo>
                      <a:pt x="3305" y="4263"/>
                    </a:lnTo>
                    <a:lnTo>
                      <a:pt x="3310" y="4273"/>
                    </a:lnTo>
                    <a:lnTo>
                      <a:pt x="3320" y="4278"/>
                    </a:lnTo>
                    <a:lnTo>
                      <a:pt x="3325" y="4283"/>
                    </a:lnTo>
                    <a:lnTo>
                      <a:pt x="3334" y="4283"/>
                    </a:lnTo>
                    <a:lnTo>
                      <a:pt x="3339" y="4288"/>
                    </a:lnTo>
                    <a:lnTo>
                      <a:pt x="3354" y="4288"/>
                    </a:lnTo>
                    <a:lnTo>
                      <a:pt x="3359" y="4293"/>
                    </a:lnTo>
                    <a:lnTo>
                      <a:pt x="3369" y="4293"/>
                    </a:lnTo>
                    <a:lnTo>
                      <a:pt x="3369" y="4297"/>
                    </a:lnTo>
                    <a:lnTo>
                      <a:pt x="3374" y="4297"/>
                    </a:lnTo>
                    <a:lnTo>
                      <a:pt x="3378" y="4302"/>
                    </a:lnTo>
                    <a:lnTo>
                      <a:pt x="3383" y="4297"/>
                    </a:lnTo>
                    <a:lnTo>
                      <a:pt x="3398" y="4297"/>
                    </a:lnTo>
                    <a:lnTo>
                      <a:pt x="3403" y="4302"/>
                    </a:lnTo>
                    <a:lnTo>
                      <a:pt x="3407" y="4307"/>
                    </a:lnTo>
                    <a:lnTo>
                      <a:pt x="3432" y="4307"/>
                    </a:lnTo>
                    <a:lnTo>
                      <a:pt x="3432" y="4302"/>
                    </a:lnTo>
                    <a:lnTo>
                      <a:pt x="3437" y="4302"/>
                    </a:lnTo>
                    <a:lnTo>
                      <a:pt x="3442" y="4297"/>
                    </a:lnTo>
                    <a:lnTo>
                      <a:pt x="3446" y="4297"/>
                    </a:lnTo>
                    <a:lnTo>
                      <a:pt x="3451" y="4297"/>
                    </a:lnTo>
                    <a:lnTo>
                      <a:pt x="3451" y="4293"/>
                    </a:lnTo>
                    <a:lnTo>
                      <a:pt x="3446" y="4288"/>
                    </a:lnTo>
                    <a:lnTo>
                      <a:pt x="3451" y="4288"/>
                    </a:lnTo>
                    <a:lnTo>
                      <a:pt x="3451" y="4293"/>
                    </a:lnTo>
                    <a:lnTo>
                      <a:pt x="3456" y="4293"/>
                    </a:lnTo>
                    <a:lnTo>
                      <a:pt x="3461" y="4293"/>
                    </a:lnTo>
                    <a:lnTo>
                      <a:pt x="3461" y="4302"/>
                    </a:lnTo>
                    <a:lnTo>
                      <a:pt x="3466" y="4307"/>
                    </a:lnTo>
                    <a:lnTo>
                      <a:pt x="3471" y="4312"/>
                    </a:lnTo>
                    <a:lnTo>
                      <a:pt x="3466" y="4312"/>
                    </a:lnTo>
                    <a:lnTo>
                      <a:pt x="3466" y="4317"/>
                    </a:lnTo>
                    <a:lnTo>
                      <a:pt x="3456" y="4317"/>
                    </a:lnTo>
                    <a:lnTo>
                      <a:pt x="3451" y="4322"/>
                    </a:lnTo>
                    <a:lnTo>
                      <a:pt x="3446" y="4327"/>
                    </a:lnTo>
                    <a:lnTo>
                      <a:pt x="3446" y="4331"/>
                    </a:lnTo>
                    <a:lnTo>
                      <a:pt x="3446" y="4385"/>
                    </a:lnTo>
                    <a:lnTo>
                      <a:pt x="3446" y="4390"/>
                    </a:lnTo>
                    <a:lnTo>
                      <a:pt x="3451" y="4390"/>
                    </a:lnTo>
                    <a:lnTo>
                      <a:pt x="3456" y="4395"/>
                    </a:lnTo>
                    <a:lnTo>
                      <a:pt x="3461" y="4400"/>
                    </a:lnTo>
                    <a:lnTo>
                      <a:pt x="3461" y="4404"/>
                    </a:lnTo>
                    <a:lnTo>
                      <a:pt x="3466" y="4404"/>
                    </a:lnTo>
                    <a:lnTo>
                      <a:pt x="3471" y="4400"/>
                    </a:lnTo>
                    <a:lnTo>
                      <a:pt x="3476" y="4404"/>
                    </a:lnTo>
                    <a:lnTo>
                      <a:pt x="3480" y="4404"/>
                    </a:lnTo>
                    <a:lnTo>
                      <a:pt x="3480" y="4400"/>
                    </a:lnTo>
                    <a:lnTo>
                      <a:pt x="3485" y="4404"/>
                    </a:lnTo>
                    <a:lnTo>
                      <a:pt x="3485" y="4424"/>
                    </a:lnTo>
                    <a:lnTo>
                      <a:pt x="3480" y="4424"/>
                    </a:lnTo>
                    <a:lnTo>
                      <a:pt x="3480" y="4429"/>
                    </a:lnTo>
                    <a:lnTo>
                      <a:pt x="3476" y="4429"/>
                    </a:lnTo>
                    <a:lnTo>
                      <a:pt x="3476" y="4438"/>
                    </a:lnTo>
                    <a:lnTo>
                      <a:pt x="3471" y="4443"/>
                    </a:lnTo>
                    <a:lnTo>
                      <a:pt x="3471" y="4448"/>
                    </a:lnTo>
                    <a:lnTo>
                      <a:pt x="3466" y="4453"/>
                    </a:lnTo>
                    <a:lnTo>
                      <a:pt x="3461" y="4458"/>
                    </a:lnTo>
                    <a:lnTo>
                      <a:pt x="3461" y="4463"/>
                    </a:lnTo>
                    <a:lnTo>
                      <a:pt x="3466" y="4463"/>
                    </a:lnTo>
                    <a:lnTo>
                      <a:pt x="3466" y="4468"/>
                    </a:lnTo>
                    <a:lnTo>
                      <a:pt x="3461" y="4472"/>
                    </a:lnTo>
                    <a:lnTo>
                      <a:pt x="3456" y="4477"/>
                    </a:lnTo>
                    <a:lnTo>
                      <a:pt x="3456" y="4487"/>
                    </a:lnTo>
                    <a:lnTo>
                      <a:pt x="3461" y="4497"/>
                    </a:lnTo>
                    <a:lnTo>
                      <a:pt x="3461" y="4502"/>
                    </a:lnTo>
                    <a:lnTo>
                      <a:pt x="3466" y="4502"/>
                    </a:lnTo>
                    <a:lnTo>
                      <a:pt x="3466" y="4540"/>
                    </a:lnTo>
                    <a:lnTo>
                      <a:pt x="3471" y="4540"/>
                    </a:lnTo>
                    <a:lnTo>
                      <a:pt x="3476" y="4545"/>
                    </a:lnTo>
                    <a:lnTo>
                      <a:pt x="3471" y="4550"/>
                    </a:lnTo>
                    <a:lnTo>
                      <a:pt x="3461" y="4555"/>
                    </a:lnTo>
                    <a:lnTo>
                      <a:pt x="3461" y="4560"/>
                    </a:lnTo>
                    <a:lnTo>
                      <a:pt x="3456" y="4560"/>
                    </a:lnTo>
                    <a:lnTo>
                      <a:pt x="3451" y="4560"/>
                    </a:lnTo>
                    <a:lnTo>
                      <a:pt x="3451" y="4565"/>
                    </a:lnTo>
                    <a:lnTo>
                      <a:pt x="3446" y="4570"/>
                    </a:lnTo>
                    <a:lnTo>
                      <a:pt x="3446" y="4575"/>
                    </a:lnTo>
                    <a:lnTo>
                      <a:pt x="3446" y="4623"/>
                    </a:lnTo>
                    <a:lnTo>
                      <a:pt x="3456" y="4633"/>
                    </a:lnTo>
                    <a:lnTo>
                      <a:pt x="3461" y="4638"/>
                    </a:lnTo>
                    <a:lnTo>
                      <a:pt x="3461" y="4657"/>
                    </a:lnTo>
                    <a:lnTo>
                      <a:pt x="3456" y="4657"/>
                    </a:lnTo>
                    <a:lnTo>
                      <a:pt x="3451" y="4657"/>
                    </a:lnTo>
                    <a:lnTo>
                      <a:pt x="3451" y="4662"/>
                    </a:lnTo>
                    <a:lnTo>
                      <a:pt x="3446" y="4657"/>
                    </a:lnTo>
                    <a:lnTo>
                      <a:pt x="3446" y="4662"/>
                    </a:lnTo>
                    <a:lnTo>
                      <a:pt x="3446" y="4672"/>
                    </a:lnTo>
                    <a:lnTo>
                      <a:pt x="3442" y="4677"/>
                    </a:lnTo>
                    <a:lnTo>
                      <a:pt x="3437" y="4681"/>
                    </a:lnTo>
                    <a:lnTo>
                      <a:pt x="3441" y="4681"/>
                    </a:lnTo>
                    <a:lnTo>
                      <a:pt x="3446" y="4672"/>
                    </a:lnTo>
                    <a:lnTo>
                      <a:pt x="3442" y="4667"/>
                    </a:lnTo>
                    <a:lnTo>
                      <a:pt x="3446" y="4662"/>
                    </a:lnTo>
                    <a:lnTo>
                      <a:pt x="3446" y="4672"/>
                    </a:lnTo>
                    <a:lnTo>
                      <a:pt x="3446" y="4681"/>
                    </a:lnTo>
                    <a:lnTo>
                      <a:pt x="3451" y="4681"/>
                    </a:lnTo>
                    <a:lnTo>
                      <a:pt x="3451" y="4686"/>
                    </a:lnTo>
                    <a:lnTo>
                      <a:pt x="3456" y="4691"/>
                    </a:lnTo>
                    <a:lnTo>
                      <a:pt x="3461" y="4686"/>
                    </a:lnTo>
                    <a:lnTo>
                      <a:pt x="3471" y="4686"/>
                    </a:lnTo>
                    <a:lnTo>
                      <a:pt x="3476" y="4681"/>
                    </a:lnTo>
                    <a:lnTo>
                      <a:pt x="3476" y="4677"/>
                    </a:lnTo>
                    <a:lnTo>
                      <a:pt x="3471" y="4677"/>
                    </a:lnTo>
                    <a:lnTo>
                      <a:pt x="3476" y="4677"/>
                    </a:lnTo>
                    <a:lnTo>
                      <a:pt x="3480" y="4677"/>
                    </a:lnTo>
                    <a:lnTo>
                      <a:pt x="3476" y="4681"/>
                    </a:lnTo>
                    <a:lnTo>
                      <a:pt x="3471" y="4686"/>
                    </a:lnTo>
                    <a:lnTo>
                      <a:pt x="3476" y="4686"/>
                    </a:lnTo>
                    <a:lnTo>
                      <a:pt x="3480" y="4691"/>
                    </a:lnTo>
                    <a:lnTo>
                      <a:pt x="3480" y="4701"/>
                    </a:lnTo>
                    <a:lnTo>
                      <a:pt x="3485" y="4701"/>
                    </a:lnTo>
                    <a:lnTo>
                      <a:pt x="3480" y="4701"/>
                    </a:lnTo>
                    <a:lnTo>
                      <a:pt x="3480" y="4706"/>
                    </a:lnTo>
                    <a:lnTo>
                      <a:pt x="3476" y="4720"/>
                    </a:lnTo>
                    <a:lnTo>
                      <a:pt x="3476" y="4725"/>
                    </a:lnTo>
                    <a:lnTo>
                      <a:pt x="3466" y="4725"/>
                    </a:lnTo>
                    <a:lnTo>
                      <a:pt x="3461" y="4730"/>
                    </a:lnTo>
                    <a:lnTo>
                      <a:pt x="3456" y="4730"/>
                    </a:lnTo>
                    <a:lnTo>
                      <a:pt x="3451" y="4740"/>
                    </a:lnTo>
                    <a:lnTo>
                      <a:pt x="3451" y="4745"/>
                    </a:lnTo>
                    <a:lnTo>
                      <a:pt x="3456" y="4754"/>
                    </a:lnTo>
                    <a:lnTo>
                      <a:pt x="3456" y="4759"/>
                    </a:lnTo>
                    <a:lnTo>
                      <a:pt x="3461" y="4759"/>
                    </a:lnTo>
                    <a:lnTo>
                      <a:pt x="3466" y="4764"/>
                    </a:lnTo>
                    <a:lnTo>
                      <a:pt x="3471" y="4769"/>
                    </a:lnTo>
                    <a:lnTo>
                      <a:pt x="3466" y="4774"/>
                    </a:lnTo>
                    <a:lnTo>
                      <a:pt x="3466" y="4779"/>
                    </a:lnTo>
                    <a:lnTo>
                      <a:pt x="3461" y="4784"/>
                    </a:lnTo>
                    <a:lnTo>
                      <a:pt x="3471" y="4784"/>
                    </a:lnTo>
                    <a:lnTo>
                      <a:pt x="3471" y="4793"/>
                    </a:lnTo>
                    <a:lnTo>
                      <a:pt x="3476" y="4793"/>
                    </a:lnTo>
                    <a:lnTo>
                      <a:pt x="3476" y="4798"/>
                    </a:lnTo>
                    <a:lnTo>
                      <a:pt x="3480" y="4803"/>
                    </a:lnTo>
                    <a:lnTo>
                      <a:pt x="3485" y="4808"/>
                    </a:lnTo>
                    <a:lnTo>
                      <a:pt x="3490" y="4822"/>
                    </a:lnTo>
                    <a:lnTo>
                      <a:pt x="3490" y="4827"/>
                    </a:lnTo>
                    <a:lnTo>
                      <a:pt x="3495" y="4827"/>
                    </a:lnTo>
                    <a:lnTo>
                      <a:pt x="3500" y="4832"/>
                    </a:lnTo>
                    <a:lnTo>
                      <a:pt x="3510" y="4842"/>
                    </a:lnTo>
                    <a:lnTo>
                      <a:pt x="3514" y="4852"/>
                    </a:lnTo>
                    <a:lnTo>
                      <a:pt x="3514" y="4856"/>
                    </a:lnTo>
                    <a:lnTo>
                      <a:pt x="3510" y="4856"/>
                    </a:lnTo>
                    <a:lnTo>
                      <a:pt x="3510" y="4861"/>
                    </a:lnTo>
                    <a:lnTo>
                      <a:pt x="3510" y="4871"/>
                    </a:lnTo>
                    <a:lnTo>
                      <a:pt x="3514" y="4876"/>
                    </a:lnTo>
                    <a:lnTo>
                      <a:pt x="3519" y="4876"/>
                    </a:lnTo>
                    <a:lnTo>
                      <a:pt x="3524" y="4881"/>
                    </a:lnTo>
                    <a:lnTo>
                      <a:pt x="3524" y="4890"/>
                    </a:lnTo>
                    <a:lnTo>
                      <a:pt x="3519" y="4895"/>
                    </a:lnTo>
                    <a:lnTo>
                      <a:pt x="3514" y="4905"/>
                    </a:lnTo>
                    <a:lnTo>
                      <a:pt x="3510" y="4910"/>
                    </a:lnTo>
                    <a:lnTo>
                      <a:pt x="3510" y="4924"/>
                    </a:lnTo>
                    <a:lnTo>
                      <a:pt x="3514" y="4924"/>
                    </a:lnTo>
                    <a:lnTo>
                      <a:pt x="3510" y="4929"/>
                    </a:lnTo>
                    <a:lnTo>
                      <a:pt x="3510" y="4939"/>
                    </a:lnTo>
                    <a:lnTo>
                      <a:pt x="3514" y="4944"/>
                    </a:lnTo>
                    <a:lnTo>
                      <a:pt x="3519" y="4949"/>
                    </a:lnTo>
                    <a:lnTo>
                      <a:pt x="3519" y="4954"/>
                    </a:lnTo>
                    <a:lnTo>
                      <a:pt x="3524" y="4959"/>
                    </a:lnTo>
                    <a:lnTo>
                      <a:pt x="3524" y="4988"/>
                    </a:lnTo>
                    <a:lnTo>
                      <a:pt x="3529" y="4997"/>
                    </a:lnTo>
                    <a:lnTo>
                      <a:pt x="3524" y="5002"/>
                    </a:lnTo>
                    <a:lnTo>
                      <a:pt x="3529" y="5007"/>
                    </a:lnTo>
                    <a:lnTo>
                      <a:pt x="3534" y="5007"/>
                    </a:lnTo>
                    <a:lnTo>
                      <a:pt x="3534" y="5012"/>
                    </a:lnTo>
                    <a:lnTo>
                      <a:pt x="3544" y="5017"/>
                    </a:lnTo>
                    <a:lnTo>
                      <a:pt x="3549" y="5022"/>
                    </a:lnTo>
                    <a:lnTo>
                      <a:pt x="3553" y="5027"/>
                    </a:lnTo>
                    <a:lnTo>
                      <a:pt x="3558" y="5031"/>
                    </a:lnTo>
                    <a:lnTo>
                      <a:pt x="3553" y="5041"/>
                    </a:lnTo>
                    <a:lnTo>
                      <a:pt x="3558" y="5061"/>
                    </a:lnTo>
                    <a:lnTo>
                      <a:pt x="3558" y="5070"/>
                    </a:lnTo>
                    <a:lnTo>
                      <a:pt x="3563" y="5075"/>
                    </a:lnTo>
                    <a:lnTo>
                      <a:pt x="3573" y="5085"/>
                    </a:lnTo>
                    <a:lnTo>
                      <a:pt x="3578" y="5085"/>
                    </a:lnTo>
                    <a:lnTo>
                      <a:pt x="3592" y="5095"/>
                    </a:lnTo>
                    <a:lnTo>
                      <a:pt x="3592" y="5100"/>
                    </a:lnTo>
                    <a:lnTo>
                      <a:pt x="3597" y="5100"/>
                    </a:lnTo>
                    <a:lnTo>
                      <a:pt x="3602" y="5104"/>
                    </a:lnTo>
                    <a:lnTo>
                      <a:pt x="3617" y="5124"/>
                    </a:lnTo>
                    <a:lnTo>
                      <a:pt x="3622" y="5129"/>
                    </a:lnTo>
                    <a:lnTo>
                      <a:pt x="3626" y="5134"/>
                    </a:lnTo>
                    <a:lnTo>
                      <a:pt x="3631" y="5134"/>
                    </a:lnTo>
                    <a:lnTo>
                      <a:pt x="3626" y="5138"/>
                    </a:lnTo>
                    <a:lnTo>
                      <a:pt x="3626" y="5143"/>
                    </a:lnTo>
                    <a:lnTo>
                      <a:pt x="3631" y="5148"/>
                    </a:lnTo>
                    <a:lnTo>
                      <a:pt x="3631" y="5153"/>
                    </a:lnTo>
                    <a:lnTo>
                      <a:pt x="3636" y="5163"/>
                    </a:lnTo>
                    <a:lnTo>
                      <a:pt x="3636" y="5168"/>
                    </a:lnTo>
                    <a:lnTo>
                      <a:pt x="3641" y="5168"/>
                    </a:lnTo>
                    <a:lnTo>
                      <a:pt x="3646" y="5172"/>
                    </a:lnTo>
                    <a:lnTo>
                      <a:pt x="3650" y="5182"/>
                    </a:lnTo>
                    <a:lnTo>
                      <a:pt x="3650" y="5187"/>
                    </a:lnTo>
                    <a:lnTo>
                      <a:pt x="3655" y="5192"/>
                    </a:lnTo>
                    <a:lnTo>
                      <a:pt x="3660" y="5197"/>
                    </a:lnTo>
                    <a:lnTo>
                      <a:pt x="3665" y="5202"/>
                    </a:lnTo>
                    <a:lnTo>
                      <a:pt x="3665" y="5206"/>
                    </a:lnTo>
                    <a:lnTo>
                      <a:pt x="3670" y="5211"/>
                    </a:lnTo>
                    <a:lnTo>
                      <a:pt x="3680" y="5216"/>
                    </a:lnTo>
                    <a:lnTo>
                      <a:pt x="3685" y="5216"/>
                    </a:lnTo>
                    <a:lnTo>
                      <a:pt x="3685" y="5211"/>
                    </a:lnTo>
                    <a:lnTo>
                      <a:pt x="3699" y="5211"/>
                    </a:lnTo>
                    <a:lnTo>
                      <a:pt x="3714" y="5206"/>
                    </a:lnTo>
                    <a:lnTo>
                      <a:pt x="3719" y="5202"/>
                    </a:lnTo>
                    <a:lnTo>
                      <a:pt x="3723" y="5206"/>
                    </a:lnTo>
                    <a:lnTo>
                      <a:pt x="3719" y="5211"/>
                    </a:lnTo>
                    <a:lnTo>
                      <a:pt x="3719" y="5216"/>
                    </a:lnTo>
                    <a:lnTo>
                      <a:pt x="3723" y="5221"/>
                    </a:lnTo>
                    <a:lnTo>
                      <a:pt x="3719" y="5226"/>
                    </a:lnTo>
                    <a:lnTo>
                      <a:pt x="3719" y="5231"/>
                    </a:lnTo>
                    <a:lnTo>
                      <a:pt x="3714" y="5236"/>
                    </a:lnTo>
                    <a:lnTo>
                      <a:pt x="3709" y="5240"/>
                    </a:lnTo>
                    <a:lnTo>
                      <a:pt x="3704" y="5255"/>
                    </a:lnTo>
                    <a:lnTo>
                      <a:pt x="3699" y="5260"/>
                    </a:lnTo>
                    <a:lnTo>
                      <a:pt x="3699" y="5265"/>
                    </a:lnTo>
                    <a:lnTo>
                      <a:pt x="3694" y="5265"/>
                    </a:lnTo>
                    <a:lnTo>
                      <a:pt x="3694" y="5274"/>
                    </a:lnTo>
                    <a:lnTo>
                      <a:pt x="3699" y="5284"/>
                    </a:lnTo>
                    <a:lnTo>
                      <a:pt x="3699" y="5309"/>
                    </a:lnTo>
                    <a:lnTo>
                      <a:pt x="3704" y="5309"/>
                    </a:lnTo>
                    <a:lnTo>
                      <a:pt x="3704" y="5313"/>
                    </a:lnTo>
                    <a:lnTo>
                      <a:pt x="3699" y="5318"/>
                    </a:lnTo>
                    <a:lnTo>
                      <a:pt x="3699" y="5323"/>
                    </a:lnTo>
                    <a:lnTo>
                      <a:pt x="3704" y="5328"/>
                    </a:lnTo>
                    <a:lnTo>
                      <a:pt x="3714" y="5333"/>
                    </a:lnTo>
                    <a:lnTo>
                      <a:pt x="3723" y="5338"/>
                    </a:lnTo>
                    <a:lnTo>
                      <a:pt x="3728" y="5343"/>
                    </a:lnTo>
                    <a:lnTo>
                      <a:pt x="3753" y="5343"/>
                    </a:lnTo>
                    <a:lnTo>
                      <a:pt x="3753" y="5352"/>
                    </a:lnTo>
                    <a:lnTo>
                      <a:pt x="3758" y="5362"/>
                    </a:lnTo>
                    <a:lnTo>
                      <a:pt x="3758" y="5372"/>
                    </a:lnTo>
                    <a:lnTo>
                      <a:pt x="3762" y="5377"/>
                    </a:lnTo>
                    <a:lnTo>
                      <a:pt x="3772" y="5391"/>
                    </a:lnTo>
                    <a:lnTo>
                      <a:pt x="3782" y="5401"/>
                    </a:lnTo>
                    <a:lnTo>
                      <a:pt x="3787" y="5406"/>
                    </a:lnTo>
                    <a:lnTo>
                      <a:pt x="3792" y="5411"/>
                    </a:lnTo>
                    <a:lnTo>
                      <a:pt x="3796" y="5415"/>
                    </a:lnTo>
                    <a:lnTo>
                      <a:pt x="3801" y="5420"/>
                    </a:lnTo>
                    <a:lnTo>
                      <a:pt x="3801" y="5435"/>
                    </a:lnTo>
                    <a:lnTo>
                      <a:pt x="3796" y="5440"/>
                    </a:lnTo>
                    <a:lnTo>
                      <a:pt x="3796" y="5445"/>
                    </a:lnTo>
                    <a:lnTo>
                      <a:pt x="3806" y="5449"/>
                    </a:lnTo>
                    <a:lnTo>
                      <a:pt x="3806" y="5459"/>
                    </a:lnTo>
                    <a:lnTo>
                      <a:pt x="3801" y="5464"/>
                    </a:lnTo>
                    <a:lnTo>
                      <a:pt x="3801" y="5469"/>
                    </a:lnTo>
                    <a:lnTo>
                      <a:pt x="3806" y="5474"/>
                    </a:lnTo>
                    <a:lnTo>
                      <a:pt x="3801" y="5498"/>
                    </a:lnTo>
                    <a:lnTo>
                      <a:pt x="3801" y="5503"/>
                    </a:lnTo>
                    <a:lnTo>
                      <a:pt x="3806" y="5508"/>
                    </a:lnTo>
                    <a:lnTo>
                      <a:pt x="3811" y="5508"/>
                    </a:lnTo>
                    <a:lnTo>
                      <a:pt x="3811" y="5513"/>
                    </a:lnTo>
                    <a:lnTo>
                      <a:pt x="3816" y="5513"/>
                    </a:lnTo>
                    <a:lnTo>
                      <a:pt x="3816" y="5527"/>
                    </a:lnTo>
                    <a:lnTo>
                      <a:pt x="3821" y="5527"/>
                    </a:lnTo>
                    <a:lnTo>
                      <a:pt x="3821" y="5532"/>
                    </a:lnTo>
                    <a:lnTo>
                      <a:pt x="3825" y="5537"/>
                    </a:lnTo>
                    <a:lnTo>
                      <a:pt x="3830" y="5537"/>
                    </a:lnTo>
                    <a:lnTo>
                      <a:pt x="3825" y="5542"/>
                    </a:lnTo>
                    <a:lnTo>
                      <a:pt x="3821" y="5547"/>
                    </a:lnTo>
                    <a:lnTo>
                      <a:pt x="3821" y="5552"/>
                    </a:lnTo>
                    <a:lnTo>
                      <a:pt x="3821" y="5556"/>
                    </a:lnTo>
                    <a:lnTo>
                      <a:pt x="3825" y="5556"/>
                    </a:lnTo>
                    <a:lnTo>
                      <a:pt x="3821" y="5556"/>
                    </a:lnTo>
                    <a:lnTo>
                      <a:pt x="3821" y="5561"/>
                    </a:lnTo>
                    <a:lnTo>
                      <a:pt x="3825" y="5561"/>
                    </a:lnTo>
                    <a:lnTo>
                      <a:pt x="3825" y="5566"/>
                    </a:lnTo>
                    <a:lnTo>
                      <a:pt x="3816" y="5566"/>
                    </a:lnTo>
                    <a:lnTo>
                      <a:pt x="3816" y="5571"/>
                    </a:lnTo>
                    <a:lnTo>
                      <a:pt x="3821" y="5571"/>
                    </a:lnTo>
                    <a:lnTo>
                      <a:pt x="3821" y="5590"/>
                    </a:lnTo>
                    <a:lnTo>
                      <a:pt x="3825" y="5590"/>
                    </a:lnTo>
                    <a:lnTo>
                      <a:pt x="3825" y="5586"/>
                    </a:lnTo>
                    <a:lnTo>
                      <a:pt x="3830" y="5586"/>
                    </a:lnTo>
                    <a:lnTo>
                      <a:pt x="3830" y="5600"/>
                    </a:lnTo>
                    <a:lnTo>
                      <a:pt x="3835" y="5600"/>
                    </a:lnTo>
                    <a:lnTo>
                      <a:pt x="3845" y="5605"/>
                    </a:lnTo>
                    <a:lnTo>
                      <a:pt x="3845" y="5624"/>
                    </a:lnTo>
                    <a:lnTo>
                      <a:pt x="3850" y="5620"/>
                    </a:lnTo>
                    <a:lnTo>
                      <a:pt x="3850" y="5629"/>
                    </a:lnTo>
                    <a:lnTo>
                      <a:pt x="3835" y="5639"/>
                    </a:lnTo>
                    <a:lnTo>
                      <a:pt x="3845" y="5639"/>
                    </a:lnTo>
                    <a:lnTo>
                      <a:pt x="3845" y="5644"/>
                    </a:lnTo>
                    <a:lnTo>
                      <a:pt x="3850" y="5644"/>
                    </a:lnTo>
                    <a:lnTo>
                      <a:pt x="3850" y="5639"/>
                    </a:lnTo>
                    <a:lnTo>
                      <a:pt x="3855" y="5639"/>
                    </a:lnTo>
                    <a:lnTo>
                      <a:pt x="3855" y="5649"/>
                    </a:lnTo>
                    <a:lnTo>
                      <a:pt x="3860" y="5644"/>
                    </a:lnTo>
                    <a:lnTo>
                      <a:pt x="3860" y="5659"/>
                    </a:lnTo>
                    <a:lnTo>
                      <a:pt x="3850" y="5659"/>
                    </a:lnTo>
                    <a:lnTo>
                      <a:pt x="3845" y="5663"/>
                    </a:lnTo>
                    <a:lnTo>
                      <a:pt x="3845" y="5668"/>
                    </a:lnTo>
                    <a:lnTo>
                      <a:pt x="3850" y="5668"/>
                    </a:lnTo>
                    <a:lnTo>
                      <a:pt x="3855" y="5663"/>
                    </a:lnTo>
                    <a:lnTo>
                      <a:pt x="3855" y="5668"/>
                    </a:lnTo>
                    <a:lnTo>
                      <a:pt x="3850" y="5673"/>
                    </a:lnTo>
                    <a:lnTo>
                      <a:pt x="3855" y="5678"/>
                    </a:lnTo>
                    <a:lnTo>
                      <a:pt x="3850" y="5683"/>
                    </a:lnTo>
                    <a:lnTo>
                      <a:pt x="3850" y="5688"/>
                    </a:lnTo>
                    <a:lnTo>
                      <a:pt x="3845" y="5688"/>
                    </a:lnTo>
                    <a:lnTo>
                      <a:pt x="3845" y="5693"/>
                    </a:lnTo>
                    <a:lnTo>
                      <a:pt x="3850" y="5693"/>
                    </a:lnTo>
                    <a:lnTo>
                      <a:pt x="3850" y="5697"/>
                    </a:lnTo>
                    <a:lnTo>
                      <a:pt x="3855" y="5697"/>
                    </a:lnTo>
                    <a:lnTo>
                      <a:pt x="3855" y="5688"/>
                    </a:lnTo>
                    <a:lnTo>
                      <a:pt x="3860" y="5688"/>
                    </a:lnTo>
                    <a:lnTo>
                      <a:pt x="3860" y="5668"/>
                    </a:lnTo>
                    <a:lnTo>
                      <a:pt x="3865" y="5668"/>
                    </a:lnTo>
                    <a:lnTo>
                      <a:pt x="3865" y="5663"/>
                    </a:lnTo>
                    <a:lnTo>
                      <a:pt x="3865" y="5668"/>
                    </a:lnTo>
                    <a:lnTo>
                      <a:pt x="3865" y="5654"/>
                    </a:lnTo>
                    <a:lnTo>
                      <a:pt x="3869" y="5654"/>
                    </a:lnTo>
                    <a:lnTo>
                      <a:pt x="3874" y="5659"/>
                    </a:lnTo>
                    <a:lnTo>
                      <a:pt x="3874" y="5663"/>
                    </a:lnTo>
                    <a:lnTo>
                      <a:pt x="3889" y="5663"/>
                    </a:lnTo>
                    <a:lnTo>
                      <a:pt x="3889" y="5678"/>
                    </a:lnTo>
                    <a:lnTo>
                      <a:pt x="3894" y="5683"/>
                    </a:lnTo>
                    <a:lnTo>
                      <a:pt x="3889" y="5683"/>
                    </a:lnTo>
                    <a:lnTo>
                      <a:pt x="3894" y="5688"/>
                    </a:lnTo>
                    <a:lnTo>
                      <a:pt x="3894" y="5697"/>
                    </a:lnTo>
                    <a:lnTo>
                      <a:pt x="3889" y="5702"/>
                    </a:lnTo>
                    <a:lnTo>
                      <a:pt x="3894" y="5707"/>
                    </a:lnTo>
                    <a:lnTo>
                      <a:pt x="3889" y="5712"/>
                    </a:lnTo>
                    <a:lnTo>
                      <a:pt x="3889" y="5717"/>
                    </a:lnTo>
                    <a:lnTo>
                      <a:pt x="3884" y="5722"/>
                    </a:lnTo>
                    <a:lnTo>
                      <a:pt x="3884" y="5727"/>
                    </a:lnTo>
                    <a:lnTo>
                      <a:pt x="3879" y="5736"/>
                    </a:lnTo>
                    <a:lnTo>
                      <a:pt x="3884" y="5746"/>
                    </a:lnTo>
                    <a:lnTo>
                      <a:pt x="3884" y="5756"/>
                    </a:lnTo>
                    <a:lnTo>
                      <a:pt x="3889" y="5761"/>
                    </a:lnTo>
                    <a:lnTo>
                      <a:pt x="3889" y="5775"/>
                    </a:lnTo>
                    <a:lnTo>
                      <a:pt x="3894" y="5780"/>
                    </a:lnTo>
                    <a:lnTo>
                      <a:pt x="3894" y="5799"/>
                    </a:lnTo>
                    <a:lnTo>
                      <a:pt x="3898" y="5804"/>
                    </a:lnTo>
                    <a:lnTo>
                      <a:pt x="3903" y="5804"/>
                    </a:lnTo>
                    <a:lnTo>
                      <a:pt x="3903" y="5814"/>
                    </a:lnTo>
                    <a:lnTo>
                      <a:pt x="3908" y="5814"/>
                    </a:lnTo>
                    <a:lnTo>
                      <a:pt x="3913" y="5819"/>
                    </a:lnTo>
                    <a:lnTo>
                      <a:pt x="3913" y="5824"/>
                    </a:lnTo>
                    <a:lnTo>
                      <a:pt x="3918" y="5829"/>
                    </a:lnTo>
                    <a:lnTo>
                      <a:pt x="3913" y="5834"/>
                    </a:lnTo>
                    <a:lnTo>
                      <a:pt x="3923" y="5834"/>
                    </a:lnTo>
                    <a:lnTo>
                      <a:pt x="3923" y="5843"/>
                    </a:lnTo>
                    <a:lnTo>
                      <a:pt x="3928" y="5843"/>
                    </a:lnTo>
                    <a:lnTo>
                      <a:pt x="3923" y="5848"/>
                    </a:lnTo>
                    <a:lnTo>
                      <a:pt x="3923" y="5858"/>
                    </a:lnTo>
                    <a:lnTo>
                      <a:pt x="3933" y="5858"/>
                    </a:lnTo>
                    <a:lnTo>
                      <a:pt x="3933" y="5863"/>
                    </a:lnTo>
                    <a:lnTo>
                      <a:pt x="3937" y="5863"/>
                    </a:lnTo>
                    <a:lnTo>
                      <a:pt x="3942" y="5872"/>
                    </a:lnTo>
                    <a:lnTo>
                      <a:pt x="3942" y="5882"/>
                    </a:lnTo>
                    <a:lnTo>
                      <a:pt x="3947" y="5887"/>
                    </a:lnTo>
                    <a:lnTo>
                      <a:pt x="3947" y="5902"/>
                    </a:lnTo>
                    <a:lnTo>
                      <a:pt x="3942" y="5906"/>
                    </a:lnTo>
                    <a:lnTo>
                      <a:pt x="3937" y="5911"/>
                    </a:lnTo>
                    <a:lnTo>
                      <a:pt x="3937" y="5926"/>
                    </a:lnTo>
                    <a:lnTo>
                      <a:pt x="3933" y="5926"/>
                    </a:lnTo>
                    <a:lnTo>
                      <a:pt x="3937" y="5940"/>
                    </a:lnTo>
                    <a:lnTo>
                      <a:pt x="3937" y="5955"/>
                    </a:lnTo>
                    <a:lnTo>
                      <a:pt x="3933" y="5960"/>
                    </a:lnTo>
                    <a:lnTo>
                      <a:pt x="3928" y="5970"/>
                    </a:lnTo>
                    <a:lnTo>
                      <a:pt x="3923" y="5974"/>
                    </a:lnTo>
                    <a:lnTo>
                      <a:pt x="3918" y="5984"/>
                    </a:lnTo>
                    <a:lnTo>
                      <a:pt x="3918" y="5994"/>
                    </a:lnTo>
                    <a:lnTo>
                      <a:pt x="3913" y="5999"/>
                    </a:lnTo>
                    <a:lnTo>
                      <a:pt x="3913" y="6013"/>
                    </a:lnTo>
                    <a:lnTo>
                      <a:pt x="3908" y="6018"/>
                    </a:lnTo>
                    <a:lnTo>
                      <a:pt x="3908" y="6033"/>
                    </a:lnTo>
                    <a:lnTo>
                      <a:pt x="3898" y="6052"/>
                    </a:lnTo>
                    <a:lnTo>
                      <a:pt x="3898" y="6057"/>
                    </a:lnTo>
                    <a:lnTo>
                      <a:pt x="3894" y="6062"/>
                    </a:lnTo>
                    <a:lnTo>
                      <a:pt x="3894" y="6072"/>
                    </a:lnTo>
                    <a:lnTo>
                      <a:pt x="3898" y="6072"/>
                    </a:lnTo>
                    <a:lnTo>
                      <a:pt x="3894" y="6077"/>
                    </a:lnTo>
                    <a:lnTo>
                      <a:pt x="3894" y="6081"/>
                    </a:lnTo>
                    <a:lnTo>
                      <a:pt x="3898" y="6081"/>
                    </a:lnTo>
                    <a:lnTo>
                      <a:pt x="3898" y="6086"/>
                    </a:lnTo>
                    <a:lnTo>
                      <a:pt x="3894" y="6091"/>
                    </a:lnTo>
                    <a:lnTo>
                      <a:pt x="3898" y="6101"/>
                    </a:lnTo>
                    <a:lnTo>
                      <a:pt x="3898" y="6115"/>
                    </a:lnTo>
                    <a:lnTo>
                      <a:pt x="3894" y="6115"/>
                    </a:lnTo>
                    <a:lnTo>
                      <a:pt x="3889" y="6140"/>
                    </a:lnTo>
                    <a:lnTo>
                      <a:pt x="3889" y="6149"/>
                    </a:lnTo>
                    <a:lnTo>
                      <a:pt x="3894" y="6159"/>
                    </a:lnTo>
                    <a:lnTo>
                      <a:pt x="3894" y="6164"/>
                    </a:lnTo>
                    <a:lnTo>
                      <a:pt x="3889" y="6169"/>
                    </a:lnTo>
                    <a:lnTo>
                      <a:pt x="3889" y="6174"/>
                    </a:lnTo>
                    <a:lnTo>
                      <a:pt x="3884" y="6174"/>
                    </a:lnTo>
                    <a:lnTo>
                      <a:pt x="3879" y="6179"/>
                    </a:lnTo>
                    <a:lnTo>
                      <a:pt x="3874" y="6188"/>
                    </a:lnTo>
                    <a:lnTo>
                      <a:pt x="3869" y="6193"/>
                    </a:lnTo>
                    <a:lnTo>
                      <a:pt x="3869" y="6222"/>
                    </a:lnTo>
                    <a:lnTo>
                      <a:pt x="3865" y="6232"/>
                    </a:lnTo>
                    <a:lnTo>
                      <a:pt x="3865" y="6252"/>
                    </a:lnTo>
                    <a:lnTo>
                      <a:pt x="3860" y="6256"/>
                    </a:lnTo>
                    <a:lnTo>
                      <a:pt x="3860" y="6261"/>
                    </a:lnTo>
                    <a:lnTo>
                      <a:pt x="3865" y="6271"/>
                    </a:lnTo>
                    <a:lnTo>
                      <a:pt x="3865" y="6310"/>
                    </a:lnTo>
                    <a:lnTo>
                      <a:pt x="3874" y="6324"/>
                    </a:lnTo>
                    <a:lnTo>
                      <a:pt x="3874" y="6329"/>
                    </a:lnTo>
                    <a:lnTo>
                      <a:pt x="3869" y="6334"/>
                    </a:lnTo>
                    <a:lnTo>
                      <a:pt x="3869" y="6378"/>
                    </a:lnTo>
                    <a:lnTo>
                      <a:pt x="3874" y="6383"/>
                    </a:lnTo>
                    <a:lnTo>
                      <a:pt x="3874" y="6417"/>
                    </a:lnTo>
                    <a:lnTo>
                      <a:pt x="3879" y="6422"/>
                    </a:lnTo>
                    <a:lnTo>
                      <a:pt x="3884" y="6427"/>
                    </a:lnTo>
                    <a:lnTo>
                      <a:pt x="3884" y="6431"/>
                    </a:lnTo>
                    <a:lnTo>
                      <a:pt x="3865" y="6441"/>
                    </a:lnTo>
                    <a:lnTo>
                      <a:pt x="3850" y="6436"/>
                    </a:lnTo>
                    <a:lnTo>
                      <a:pt x="3835" y="6427"/>
                    </a:lnTo>
                    <a:lnTo>
                      <a:pt x="3825" y="6422"/>
                    </a:lnTo>
                    <a:lnTo>
                      <a:pt x="3816" y="6427"/>
                    </a:lnTo>
                    <a:lnTo>
                      <a:pt x="3806" y="6441"/>
                    </a:lnTo>
                    <a:lnTo>
                      <a:pt x="3796" y="6451"/>
                    </a:lnTo>
                    <a:lnTo>
                      <a:pt x="3787" y="6461"/>
                    </a:lnTo>
                    <a:lnTo>
                      <a:pt x="3758" y="6461"/>
                    </a:lnTo>
                    <a:lnTo>
                      <a:pt x="3738" y="6470"/>
                    </a:lnTo>
                    <a:lnTo>
                      <a:pt x="3738" y="6427"/>
                    </a:lnTo>
                    <a:lnTo>
                      <a:pt x="3728" y="6412"/>
                    </a:lnTo>
                    <a:lnTo>
                      <a:pt x="3714" y="6402"/>
                    </a:lnTo>
                    <a:lnTo>
                      <a:pt x="3699" y="6397"/>
                    </a:lnTo>
                    <a:lnTo>
                      <a:pt x="3694" y="6383"/>
                    </a:lnTo>
                    <a:lnTo>
                      <a:pt x="3699" y="6368"/>
                    </a:lnTo>
                    <a:lnTo>
                      <a:pt x="3709" y="6354"/>
                    </a:lnTo>
                    <a:lnTo>
                      <a:pt x="3719" y="6339"/>
                    </a:lnTo>
                    <a:lnTo>
                      <a:pt x="3728" y="6329"/>
                    </a:lnTo>
                    <a:lnTo>
                      <a:pt x="3733" y="6315"/>
                    </a:lnTo>
                    <a:lnTo>
                      <a:pt x="3728" y="6295"/>
                    </a:lnTo>
                    <a:lnTo>
                      <a:pt x="3723" y="6286"/>
                    </a:lnTo>
                    <a:lnTo>
                      <a:pt x="3714" y="6290"/>
                    </a:lnTo>
                    <a:lnTo>
                      <a:pt x="3704" y="6276"/>
                    </a:lnTo>
                    <a:lnTo>
                      <a:pt x="3690" y="6261"/>
                    </a:lnTo>
                    <a:lnTo>
                      <a:pt x="3675" y="6256"/>
                    </a:lnTo>
                    <a:lnTo>
                      <a:pt x="3646" y="6256"/>
                    </a:lnTo>
                    <a:lnTo>
                      <a:pt x="3636" y="6252"/>
                    </a:lnTo>
                    <a:lnTo>
                      <a:pt x="3636" y="6213"/>
                    </a:lnTo>
                    <a:lnTo>
                      <a:pt x="3650" y="6198"/>
                    </a:lnTo>
                    <a:lnTo>
                      <a:pt x="3641" y="6179"/>
                    </a:lnTo>
                    <a:lnTo>
                      <a:pt x="3631" y="6188"/>
                    </a:lnTo>
                    <a:lnTo>
                      <a:pt x="3612" y="6198"/>
                    </a:lnTo>
                    <a:lnTo>
                      <a:pt x="3597" y="6193"/>
                    </a:lnTo>
                    <a:lnTo>
                      <a:pt x="3587" y="6174"/>
                    </a:lnTo>
                    <a:lnTo>
                      <a:pt x="3578" y="6169"/>
                    </a:lnTo>
                    <a:lnTo>
                      <a:pt x="3563" y="6169"/>
                    </a:lnTo>
                    <a:lnTo>
                      <a:pt x="3553" y="6164"/>
                    </a:lnTo>
                    <a:lnTo>
                      <a:pt x="3549" y="6145"/>
                    </a:lnTo>
                    <a:lnTo>
                      <a:pt x="3539" y="6135"/>
                    </a:lnTo>
                    <a:lnTo>
                      <a:pt x="3524" y="6120"/>
                    </a:lnTo>
                    <a:lnTo>
                      <a:pt x="3510" y="6120"/>
                    </a:lnTo>
                    <a:lnTo>
                      <a:pt x="3490" y="6125"/>
                    </a:lnTo>
                    <a:lnTo>
                      <a:pt x="3480" y="6130"/>
                    </a:lnTo>
                    <a:lnTo>
                      <a:pt x="3471" y="6145"/>
                    </a:lnTo>
                    <a:lnTo>
                      <a:pt x="3461" y="6159"/>
                    </a:lnTo>
                    <a:lnTo>
                      <a:pt x="3461" y="6179"/>
                    </a:lnTo>
                    <a:lnTo>
                      <a:pt x="3466" y="6184"/>
                    </a:lnTo>
                    <a:lnTo>
                      <a:pt x="3476" y="6188"/>
                    </a:lnTo>
                    <a:lnTo>
                      <a:pt x="3476" y="6198"/>
                    </a:lnTo>
                    <a:lnTo>
                      <a:pt x="3461" y="6203"/>
                    </a:lnTo>
                    <a:lnTo>
                      <a:pt x="3456" y="6213"/>
                    </a:lnTo>
                    <a:lnTo>
                      <a:pt x="3456" y="6213"/>
                    </a:lnTo>
                    <a:lnTo>
                      <a:pt x="3451" y="6222"/>
                    </a:lnTo>
                    <a:lnTo>
                      <a:pt x="3444" y="6225"/>
                    </a:lnTo>
                    <a:lnTo>
                      <a:pt x="3437" y="6227"/>
                    </a:lnTo>
                    <a:lnTo>
                      <a:pt x="3427" y="6237"/>
                    </a:lnTo>
                    <a:lnTo>
                      <a:pt x="3417" y="6247"/>
                    </a:lnTo>
                    <a:lnTo>
                      <a:pt x="3427" y="6266"/>
                    </a:lnTo>
                    <a:lnTo>
                      <a:pt x="3417" y="6281"/>
                    </a:lnTo>
                    <a:lnTo>
                      <a:pt x="3403" y="6286"/>
                    </a:lnTo>
                    <a:lnTo>
                      <a:pt x="3398" y="6305"/>
                    </a:lnTo>
                    <a:lnTo>
                      <a:pt x="3393" y="6310"/>
                    </a:lnTo>
                    <a:lnTo>
                      <a:pt x="3383" y="6305"/>
                    </a:lnTo>
                    <a:lnTo>
                      <a:pt x="3369" y="6305"/>
                    </a:lnTo>
                    <a:lnTo>
                      <a:pt x="3359" y="6310"/>
                    </a:lnTo>
                    <a:lnTo>
                      <a:pt x="3344" y="6320"/>
                    </a:lnTo>
                    <a:lnTo>
                      <a:pt x="3344" y="6324"/>
                    </a:lnTo>
                    <a:lnTo>
                      <a:pt x="3339" y="6334"/>
                    </a:lnTo>
                    <a:lnTo>
                      <a:pt x="3339" y="6339"/>
                    </a:lnTo>
                    <a:lnTo>
                      <a:pt x="3325" y="6344"/>
                    </a:lnTo>
                    <a:lnTo>
                      <a:pt x="3315" y="6363"/>
                    </a:lnTo>
                    <a:lnTo>
                      <a:pt x="3305" y="6383"/>
                    </a:lnTo>
                    <a:lnTo>
                      <a:pt x="3305" y="6402"/>
                    </a:lnTo>
                    <a:lnTo>
                      <a:pt x="3320" y="6417"/>
                    </a:lnTo>
                    <a:lnTo>
                      <a:pt x="3339" y="6417"/>
                    </a:lnTo>
                    <a:lnTo>
                      <a:pt x="3344" y="6431"/>
                    </a:lnTo>
                    <a:lnTo>
                      <a:pt x="3364" y="6431"/>
                    </a:lnTo>
                    <a:lnTo>
                      <a:pt x="3383" y="6427"/>
                    </a:lnTo>
                    <a:lnTo>
                      <a:pt x="3398" y="6427"/>
                    </a:lnTo>
                    <a:lnTo>
                      <a:pt x="3407" y="6436"/>
                    </a:lnTo>
                    <a:lnTo>
                      <a:pt x="3412" y="6446"/>
                    </a:lnTo>
                    <a:lnTo>
                      <a:pt x="3412" y="6456"/>
                    </a:lnTo>
                    <a:lnTo>
                      <a:pt x="3398" y="6470"/>
                    </a:lnTo>
                    <a:lnTo>
                      <a:pt x="3388" y="6480"/>
                    </a:lnTo>
                    <a:lnTo>
                      <a:pt x="3385" y="6490"/>
                    </a:lnTo>
                    <a:lnTo>
                      <a:pt x="3393" y="6504"/>
                    </a:lnTo>
                    <a:lnTo>
                      <a:pt x="3403" y="6504"/>
                    </a:lnTo>
                    <a:lnTo>
                      <a:pt x="3412" y="6490"/>
                    </a:lnTo>
                    <a:lnTo>
                      <a:pt x="3427" y="6485"/>
                    </a:lnTo>
                    <a:lnTo>
                      <a:pt x="3437" y="6480"/>
                    </a:lnTo>
                    <a:lnTo>
                      <a:pt x="3446" y="6482"/>
                    </a:lnTo>
                    <a:lnTo>
                      <a:pt x="3446" y="6480"/>
                    </a:lnTo>
                    <a:lnTo>
                      <a:pt x="3456" y="6485"/>
                    </a:lnTo>
                    <a:lnTo>
                      <a:pt x="3480" y="6490"/>
                    </a:lnTo>
                    <a:lnTo>
                      <a:pt x="3500" y="6490"/>
                    </a:lnTo>
                    <a:lnTo>
                      <a:pt x="3514" y="6485"/>
                    </a:lnTo>
                    <a:lnTo>
                      <a:pt x="3514" y="6480"/>
                    </a:lnTo>
                    <a:lnTo>
                      <a:pt x="3517" y="6480"/>
                    </a:lnTo>
                    <a:lnTo>
                      <a:pt x="3519" y="6475"/>
                    </a:lnTo>
                    <a:lnTo>
                      <a:pt x="3529" y="6465"/>
                    </a:lnTo>
                    <a:lnTo>
                      <a:pt x="3539" y="6461"/>
                    </a:lnTo>
                    <a:lnTo>
                      <a:pt x="3549" y="6461"/>
                    </a:lnTo>
                    <a:lnTo>
                      <a:pt x="3558" y="6470"/>
                    </a:lnTo>
                    <a:lnTo>
                      <a:pt x="3568" y="6461"/>
                    </a:lnTo>
                    <a:lnTo>
                      <a:pt x="3573" y="6456"/>
                    </a:lnTo>
                    <a:lnTo>
                      <a:pt x="3578" y="6465"/>
                    </a:lnTo>
                    <a:lnTo>
                      <a:pt x="3573" y="6480"/>
                    </a:lnTo>
                    <a:lnTo>
                      <a:pt x="3569" y="6490"/>
                    </a:lnTo>
                    <a:lnTo>
                      <a:pt x="3568" y="6495"/>
                    </a:lnTo>
                    <a:lnTo>
                      <a:pt x="3582" y="6495"/>
                    </a:lnTo>
                    <a:lnTo>
                      <a:pt x="3597" y="6490"/>
                    </a:lnTo>
                    <a:lnTo>
                      <a:pt x="3607" y="6504"/>
                    </a:lnTo>
                    <a:lnTo>
                      <a:pt x="3612" y="6514"/>
                    </a:lnTo>
                    <a:lnTo>
                      <a:pt x="3622" y="6529"/>
                    </a:lnTo>
                    <a:lnTo>
                      <a:pt x="3607" y="6548"/>
                    </a:lnTo>
                    <a:lnTo>
                      <a:pt x="3612" y="6558"/>
                    </a:lnTo>
                    <a:lnTo>
                      <a:pt x="3592" y="6572"/>
                    </a:lnTo>
                    <a:lnTo>
                      <a:pt x="3602" y="6602"/>
                    </a:lnTo>
                    <a:lnTo>
                      <a:pt x="3582" y="6631"/>
                    </a:lnTo>
                    <a:lnTo>
                      <a:pt x="3568" y="6631"/>
                    </a:lnTo>
                    <a:lnTo>
                      <a:pt x="3549" y="6636"/>
                    </a:lnTo>
                    <a:lnTo>
                      <a:pt x="3539" y="6650"/>
                    </a:lnTo>
                    <a:lnTo>
                      <a:pt x="3534" y="6670"/>
                    </a:lnTo>
                    <a:lnTo>
                      <a:pt x="3534" y="6689"/>
                    </a:lnTo>
                    <a:lnTo>
                      <a:pt x="3524" y="6704"/>
                    </a:lnTo>
                    <a:lnTo>
                      <a:pt x="3519" y="6708"/>
                    </a:lnTo>
                    <a:lnTo>
                      <a:pt x="3514" y="6713"/>
                    </a:lnTo>
                    <a:lnTo>
                      <a:pt x="3514" y="6723"/>
                    </a:lnTo>
                    <a:lnTo>
                      <a:pt x="3510" y="6733"/>
                    </a:lnTo>
                    <a:lnTo>
                      <a:pt x="3485" y="6738"/>
                    </a:lnTo>
                    <a:lnTo>
                      <a:pt x="3471" y="6743"/>
                    </a:lnTo>
                    <a:lnTo>
                      <a:pt x="3456" y="6728"/>
                    </a:lnTo>
                    <a:lnTo>
                      <a:pt x="3442" y="6738"/>
                    </a:lnTo>
                    <a:lnTo>
                      <a:pt x="3398" y="6738"/>
                    </a:lnTo>
                    <a:lnTo>
                      <a:pt x="3393" y="6747"/>
                    </a:lnTo>
                    <a:lnTo>
                      <a:pt x="3398" y="6777"/>
                    </a:lnTo>
                    <a:lnTo>
                      <a:pt x="3398" y="6801"/>
                    </a:lnTo>
                    <a:lnTo>
                      <a:pt x="3403" y="6820"/>
                    </a:lnTo>
                    <a:lnTo>
                      <a:pt x="3403" y="6845"/>
                    </a:lnTo>
                    <a:lnTo>
                      <a:pt x="3427" y="6859"/>
                    </a:lnTo>
                    <a:lnTo>
                      <a:pt x="3437" y="6864"/>
                    </a:lnTo>
                    <a:lnTo>
                      <a:pt x="3427" y="6879"/>
                    </a:lnTo>
                    <a:lnTo>
                      <a:pt x="3422" y="6893"/>
                    </a:lnTo>
                    <a:lnTo>
                      <a:pt x="3422" y="6903"/>
                    </a:lnTo>
                    <a:lnTo>
                      <a:pt x="3412" y="6908"/>
                    </a:lnTo>
                    <a:lnTo>
                      <a:pt x="3403" y="6932"/>
                    </a:lnTo>
                    <a:lnTo>
                      <a:pt x="3393" y="6952"/>
                    </a:lnTo>
                    <a:lnTo>
                      <a:pt x="3388" y="6966"/>
                    </a:lnTo>
                    <a:lnTo>
                      <a:pt x="3383" y="6976"/>
                    </a:lnTo>
                    <a:lnTo>
                      <a:pt x="3374" y="7000"/>
                    </a:lnTo>
                    <a:lnTo>
                      <a:pt x="3354" y="7010"/>
                    </a:lnTo>
                    <a:lnTo>
                      <a:pt x="3339" y="7010"/>
                    </a:lnTo>
                    <a:lnTo>
                      <a:pt x="3330" y="7015"/>
                    </a:lnTo>
                    <a:lnTo>
                      <a:pt x="3325" y="7024"/>
                    </a:lnTo>
                    <a:lnTo>
                      <a:pt x="3320" y="7034"/>
                    </a:lnTo>
                    <a:lnTo>
                      <a:pt x="3310" y="7049"/>
                    </a:lnTo>
                    <a:lnTo>
                      <a:pt x="3286" y="7054"/>
                    </a:lnTo>
                    <a:lnTo>
                      <a:pt x="3252" y="7054"/>
                    </a:lnTo>
                    <a:lnTo>
                      <a:pt x="3237" y="7044"/>
                    </a:lnTo>
                    <a:lnTo>
                      <a:pt x="3228" y="7039"/>
                    </a:lnTo>
                    <a:lnTo>
                      <a:pt x="3213" y="7049"/>
                    </a:lnTo>
                    <a:lnTo>
                      <a:pt x="3213" y="7083"/>
                    </a:lnTo>
                    <a:lnTo>
                      <a:pt x="3208" y="7088"/>
                    </a:lnTo>
                    <a:lnTo>
                      <a:pt x="3164" y="7088"/>
                    </a:lnTo>
                    <a:lnTo>
                      <a:pt x="3155" y="7078"/>
                    </a:lnTo>
                    <a:lnTo>
                      <a:pt x="3126" y="7073"/>
                    </a:lnTo>
                    <a:lnTo>
                      <a:pt x="3131" y="7063"/>
                    </a:lnTo>
                    <a:lnTo>
                      <a:pt x="3126" y="7054"/>
                    </a:lnTo>
                    <a:lnTo>
                      <a:pt x="3111" y="7054"/>
                    </a:lnTo>
                    <a:lnTo>
                      <a:pt x="3101" y="7063"/>
                    </a:lnTo>
                    <a:lnTo>
                      <a:pt x="3082" y="7073"/>
                    </a:lnTo>
                    <a:lnTo>
                      <a:pt x="3077" y="7063"/>
                    </a:lnTo>
                    <a:lnTo>
                      <a:pt x="3062" y="7068"/>
                    </a:lnTo>
                    <a:lnTo>
                      <a:pt x="3062" y="7083"/>
                    </a:lnTo>
                    <a:lnTo>
                      <a:pt x="3058" y="7102"/>
                    </a:lnTo>
                    <a:lnTo>
                      <a:pt x="3043" y="7112"/>
                    </a:lnTo>
                    <a:lnTo>
                      <a:pt x="3033" y="7117"/>
                    </a:lnTo>
                    <a:lnTo>
                      <a:pt x="3023" y="7112"/>
                    </a:lnTo>
                    <a:lnTo>
                      <a:pt x="3023" y="7063"/>
                    </a:lnTo>
                    <a:lnTo>
                      <a:pt x="3014" y="7058"/>
                    </a:lnTo>
                    <a:lnTo>
                      <a:pt x="3004" y="7054"/>
                    </a:lnTo>
                    <a:lnTo>
                      <a:pt x="2994" y="7058"/>
                    </a:lnTo>
                    <a:lnTo>
                      <a:pt x="2980" y="7049"/>
                    </a:lnTo>
                    <a:lnTo>
                      <a:pt x="2975" y="7034"/>
                    </a:lnTo>
                    <a:lnTo>
                      <a:pt x="2975" y="7029"/>
                    </a:lnTo>
                    <a:lnTo>
                      <a:pt x="2965" y="7024"/>
                    </a:lnTo>
                    <a:lnTo>
                      <a:pt x="2955" y="7034"/>
                    </a:lnTo>
                    <a:lnTo>
                      <a:pt x="2941" y="7044"/>
                    </a:lnTo>
                    <a:lnTo>
                      <a:pt x="2931" y="7039"/>
                    </a:lnTo>
                    <a:lnTo>
                      <a:pt x="2921" y="7034"/>
                    </a:lnTo>
                    <a:lnTo>
                      <a:pt x="2907" y="7039"/>
                    </a:lnTo>
                    <a:lnTo>
                      <a:pt x="2897" y="7044"/>
                    </a:lnTo>
                    <a:lnTo>
                      <a:pt x="2892" y="7058"/>
                    </a:lnTo>
                    <a:lnTo>
                      <a:pt x="2892" y="7078"/>
                    </a:lnTo>
                    <a:lnTo>
                      <a:pt x="2883" y="7088"/>
                    </a:lnTo>
                    <a:lnTo>
                      <a:pt x="2873" y="7088"/>
                    </a:lnTo>
                    <a:lnTo>
                      <a:pt x="2858" y="7093"/>
                    </a:lnTo>
                    <a:lnTo>
                      <a:pt x="2853" y="7093"/>
                    </a:lnTo>
                    <a:lnTo>
                      <a:pt x="2844" y="7097"/>
                    </a:lnTo>
                    <a:lnTo>
                      <a:pt x="2844" y="7112"/>
                    </a:lnTo>
                    <a:lnTo>
                      <a:pt x="2824" y="7117"/>
                    </a:lnTo>
                    <a:lnTo>
                      <a:pt x="2815" y="7122"/>
                    </a:lnTo>
                    <a:lnTo>
                      <a:pt x="2805" y="7131"/>
                    </a:lnTo>
                    <a:lnTo>
                      <a:pt x="2810" y="7146"/>
                    </a:lnTo>
                    <a:lnTo>
                      <a:pt x="2810" y="7170"/>
                    </a:lnTo>
                    <a:lnTo>
                      <a:pt x="2805" y="7180"/>
                    </a:lnTo>
                    <a:lnTo>
                      <a:pt x="2815" y="7204"/>
                    </a:lnTo>
                    <a:lnTo>
                      <a:pt x="2805" y="7209"/>
                    </a:lnTo>
                    <a:lnTo>
                      <a:pt x="2785" y="7204"/>
                    </a:lnTo>
                    <a:lnTo>
                      <a:pt x="2771" y="7209"/>
                    </a:lnTo>
                    <a:lnTo>
                      <a:pt x="2780" y="7229"/>
                    </a:lnTo>
                    <a:lnTo>
                      <a:pt x="2800" y="7243"/>
                    </a:lnTo>
                    <a:lnTo>
                      <a:pt x="2810" y="7268"/>
                    </a:lnTo>
                    <a:lnTo>
                      <a:pt x="2824" y="7282"/>
                    </a:lnTo>
                    <a:lnTo>
                      <a:pt x="2829" y="7302"/>
                    </a:lnTo>
                    <a:lnTo>
                      <a:pt x="2824" y="7316"/>
                    </a:lnTo>
                    <a:lnTo>
                      <a:pt x="2815" y="7331"/>
                    </a:lnTo>
                    <a:lnTo>
                      <a:pt x="2800" y="7340"/>
                    </a:lnTo>
                    <a:lnTo>
                      <a:pt x="2776" y="7355"/>
                    </a:lnTo>
                    <a:lnTo>
                      <a:pt x="2756" y="7374"/>
                    </a:lnTo>
                    <a:lnTo>
                      <a:pt x="2751" y="7389"/>
                    </a:lnTo>
                    <a:lnTo>
                      <a:pt x="2742" y="7404"/>
                    </a:lnTo>
                    <a:lnTo>
                      <a:pt x="2717" y="7413"/>
                    </a:lnTo>
                    <a:lnTo>
                      <a:pt x="2717" y="7394"/>
                    </a:lnTo>
                    <a:lnTo>
                      <a:pt x="2712" y="7384"/>
                    </a:lnTo>
                    <a:lnTo>
                      <a:pt x="2708" y="7379"/>
                    </a:lnTo>
                    <a:lnTo>
                      <a:pt x="2708" y="7355"/>
                    </a:lnTo>
                    <a:lnTo>
                      <a:pt x="2698" y="7350"/>
                    </a:lnTo>
                    <a:lnTo>
                      <a:pt x="2693" y="7345"/>
                    </a:lnTo>
                    <a:lnTo>
                      <a:pt x="2688" y="7340"/>
                    </a:lnTo>
                    <a:lnTo>
                      <a:pt x="2688" y="7326"/>
                    </a:lnTo>
                    <a:lnTo>
                      <a:pt x="2683" y="7316"/>
                    </a:lnTo>
                    <a:lnTo>
                      <a:pt x="2683" y="7287"/>
                    </a:lnTo>
                    <a:lnTo>
                      <a:pt x="2678" y="7282"/>
                    </a:lnTo>
                    <a:lnTo>
                      <a:pt x="2673" y="7282"/>
                    </a:lnTo>
                    <a:lnTo>
                      <a:pt x="2673" y="7272"/>
                    </a:lnTo>
                    <a:lnTo>
                      <a:pt x="2678" y="7263"/>
                    </a:lnTo>
                    <a:lnTo>
                      <a:pt x="2673" y="7253"/>
                    </a:lnTo>
                    <a:lnTo>
                      <a:pt x="2673" y="7248"/>
                    </a:lnTo>
                    <a:lnTo>
                      <a:pt x="2669" y="7238"/>
                    </a:lnTo>
                    <a:lnTo>
                      <a:pt x="2669" y="7224"/>
                    </a:lnTo>
                    <a:lnTo>
                      <a:pt x="2673" y="7224"/>
                    </a:lnTo>
                    <a:lnTo>
                      <a:pt x="2678" y="7219"/>
                    </a:lnTo>
                    <a:lnTo>
                      <a:pt x="2683" y="7214"/>
                    </a:lnTo>
                    <a:lnTo>
                      <a:pt x="2688" y="7209"/>
                    </a:lnTo>
                    <a:lnTo>
                      <a:pt x="2688" y="7199"/>
                    </a:lnTo>
                    <a:lnTo>
                      <a:pt x="2683" y="7195"/>
                    </a:lnTo>
                    <a:lnTo>
                      <a:pt x="2683" y="7185"/>
                    </a:lnTo>
                    <a:lnTo>
                      <a:pt x="2678" y="7185"/>
                    </a:lnTo>
                    <a:lnTo>
                      <a:pt x="2673" y="7175"/>
                    </a:lnTo>
                    <a:lnTo>
                      <a:pt x="2669" y="7170"/>
                    </a:lnTo>
                    <a:lnTo>
                      <a:pt x="2664" y="7170"/>
                    </a:lnTo>
                    <a:lnTo>
                      <a:pt x="2659" y="7165"/>
                    </a:lnTo>
                    <a:lnTo>
                      <a:pt x="2649" y="7165"/>
                    </a:lnTo>
                    <a:lnTo>
                      <a:pt x="2644" y="7161"/>
                    </a:lnTo>
                    <a:lnTo>
                      <a:pt x="2640" y="7156"/>
                    </a:lnTo>
                    <a:lnTo>
                      <a:pt x="2640" y="7122"/>
                    </a:lnTo>
                    <a:lnTo>
                      <a:pt x="2644" y="7117"/>
                    </a:lnTo>
                    <a:lnTo>
                      <a:pt x="2649" y="7112"/>
                    </a:lnTo>
                    <a:lnTo>
                      <a:pt x="2649" y="7102"/>
                    </a:lnTo>
                    <a:lnTo>
                      <a:pt x="2644" y="7097"/>
                    </a:lnTo>
                    <a:lnTo>
                      <a:pt x="2644" y="7088"/>
                    </a:lnTo>
                    <a:lnTo>
                      <a:pt x="2649" y="7073"/>
                    </a:lnTo>
                    <a:lnTo>
                      <a:pt x="2659" y="7063"/>
                    </a:lnTo>
                    <a:lnTo>
                      <a:pt x="2664" y="7058"/>
                    </a:lnTo>
                    <a:lnTo>
                      <a:pt x="2673" y="7058"/>
                    </a:lnTo>
                    <a:lnTo>
                      <a:pt x="2678" y="7054"/>
                    </a:lnTo>
                    <a:lnTo>
                      <a:pt x="2683" y="7049"/>
                    </a:lnTo>
                    <a:lnTo>
                      <a:pt x="2688" y="7044"/>
                    </a:lnTo>
                    <a:lnTo>
                      <a:pt x="2693" y="7044"/>
                    </a:lnTo>
                    <a:lnTo>
                      <a:pt x="2698" y="7039"/>
                    </a:lnTo>
                    <a:lnTo>
                      <a:pt x="2698" y="7034"/>
                    </a:lnTo>
                    <a:lnTo>
                      <a:pt x="2703" y="7024"/>
                    </a:lnTo>
                    <a:lnTo>
                      <a:pt x="2708" y="7010"/>
                    </a:lnTo>
                    <a:lnTo>
                      <a:pt x="2708" y="7000"/>
                    </a:lnTo>
                    <a:lnTo>
                      <a:pt x="2712" y="6986"/>
                    </a:lnTo>
                    <a:lnTo>
                      <a:pt x="2717" y="6966"/>
                    </a:lnTo>
                    <a:lnTo>
                      <a:pt x="2717" y="6956"/>
                    </a:lnTo>
                    <a:lnTo>
                      <a:pt x="2712" y="6952"/>
                    </a:lnTo>
                    <a:lnTo>
                      <a:pt x="2712" y="6947"/>
                    </a:lnTo>
                    <a:lnTo>
                      <a:pt x="2717" y="6932"/>
                    </a:lnTo>
                    <a:lnTo>
                      <a:pt x="2722" y="6922"/>
                    </a:lnTo>
                    <a:lnTo>
                      <a:pt x="2722" y="6918"/>
                    </a:lnTo>
                    <a:lnTo>
                      <a:pt x="2717" y="6908"/>
                    </a:lnTo>
                    <a:lnTo>
                      <a:pt x="2717" y="6893"/>
                    </a:lnTo>
                    <a:lnTo>
                      <a:pt x="2712" y="6884"/>
                    </a:lnTo>
                    <a:lnTo>
                      <a:pt x="2708" y="6884"/>
                    </a:lnTo>
                    <a:lnTo>
                      <a:pt x="2698" y="6879"/>
                    </a:lnTo>
                    <a:lnTo>
                      <a:pt x="2683" y="6879"/>
                    </a:lnTo>
                    <a:lnTo>
                      <a:pt x="2683" y="6874"/>
                    </a:lnTo>
                    <a:lnTo>
                      <a:pt x="2678" y="6874"/>
                    </a:lnTo>
                    <a:lnTo>
                      <a:pt x="2673" y="6869"/>
                    </a:lnTo>
                    <a:lnTo>
                      <a:pt x="2669" y="6869"/>
                    </a:lnTo>
                    <a:lnTo>
                      <a:pt x="2664" y="6859"/>
                    </a:lnTo>
                    <a:lnTo>
                      <a:pt x="2659" y="6849"/>
                    </a:lnTo>
                    <a:lnTo>
                      <a:pt x="2654" y="6845"/>
                    </a:lnTo>
                    <a:lnTo>
                      <a:pt x="2649" y="6845"/>
                    </a:lnTo>
                    <a:lnTo>
                      <a:pt x="2644" y="6849"/>
                    </a:lnTo>
                    <a:lnTo>
                      <a:pt x="2635" y="6849"/>
                    </a:lnTo>
                    <a:lnTo>
                      <a:pt x="2630" y="6845"/>
                    </a:lnTo>
                    <a:lnTo>
                      <a:pt x="2630" y="6840"/>
                    </a:lnTo>
                    <a:lnTo>
                      <a:pt x="2625" y="6835"/>
                    </a:lnTo>
                    <a:lnTo>
                      <a:pt x="2625" y="6830"/>
                    </a:lnTo>
                    <a:lnTo>
                      <a:pt x="2615" y="6825"/>
                    </a:lnTo>
                    <a:lnTo>
                      <a:pt x="2610" y="6825"/>
                    </a:lnTo>
                    <a:lnTo>
                      <a:pt x="2610" y="6820"/>
                    </a:lnTo>
                    <a:lnTo>
                      <a:pt x="2605" y="6811"/>
                    </a:lnTo>
                    <a:lnTo>
                      <a:pt x="2605" y="6786"/>
                    </a:lnTo>
                    <a:lnTo>
                      <a:pt x="2610" y="6772"/>
                    </a:lnTo>
                    <a:lnTo>
                      <a:pt x="2610" y="6767"/>
                    </a:lnTo>
                    <a:lnTo>
                      <a:pt x="2605" y="6762"/>
                    </a:lnTo>
                    <a:lnTo>
                      <a:pt x="2605" y="6757"/>
                    </a:lnTo>
                    <a:lnTo>
                      <a:pt x="2610" y="6747"/>
                    </a:lnTo>
                    <a:lnTo>
                      <a:pt x="2610" y="6738"/>
                    </a:lnTo>
                    <a:lnTo>
                      <a:pt x="2605" y="6738"/>
                    </a:lnTo>
                    <a:lnTo>
                      <a:pt x="2601" y="6728"/>
                    </a:lnTo>
                    <a:lnTo>
                      <a:pt x="2596" y="6713"/>
                    </a:lnTo>
                    <a:lnTo>
                      <a:pt x="2595" y="6683"/>
                    </a:lnTo>
                    <a:close/>
                    <a:moveTo>
                      <a:pt x="992" y="870"/>
                    </a:moveTo>
                    <a:lnTo>
                      <a:pt x="1001" y="851"/>
                    </a:lnTo>
                    <a:lnTo>
                      <a:pt x="992" y="827"/>
                    </a:lnTo>
                    <a:lnTo>
                      <a:pt x="992" y="870"/>
                    </a:lnTo>
                    <a:close/>
                    <a:moveTo>
                      <a:pt x="2401" y="1211"/>
                    </a:moveTo>
                    <a:lnTo>
                      <a:pt x="2406" y="1211"/>
                    </a:lnTo>
                    <a:lnTo>
                      <a:pt x="2401" y="1211"/>
                    </a:lnTo>
                    <a:lnTo>
                      <a:pt x="2382" y="1220"/>
                    </a:lnTo>
                    <a:lnTo>
                      <a:pt x="2372" y="1220"/>
                    </a:lnTo>
                    <a:lnTo>
                      <a:pt x="2377" y="1216"/>
                    </a:lnTo>
                    <a:lnTo>
                      <a:pt x="2392" y="1211"/>
                    </a:lnTo>
                    <a:lnTo>
                      <a:pt x="2401" y="1211"/>
                    </a:lnTo>
                    <a:close/>
                    <a:moveTo>
                      <a:pt x="3237" y="3831"/>
                    </a:moveTo>
                    <a:lnTo>
                      <a:pt x="3228" y="3831"/>
                    </a:lnTo>
                    <a:lnTo>
                      <a:pt x="3228" y="3821"/>
                    </a:lnTo>
                    <a:lnTo>
                      <a:pt x="3233" y="3816"/>
                    </a:lnTo>
                    <a:lnTo>
                      <a:pt x="3237" y="3816"/>
                    </a:lnTo>
                    <a:lnTo>
                      <a:pt x="3242" y="3811"/>
                    </a:lnTo>
                    <a:lnTo>
                      <a:pt x="3242" y="3806"/>
                    </a:lnTo>
                    <a:lnTo>
                      <a:pt x="3247" y="3802"/>
                    </a:lnTo>
                    <a:lnTo>
                      <a:pt x="3252" y="3802"/>
                    </a:lnTo>
                    <a:lnTo>
                      <a:pt x="3252" y="3806"/>
                    </a:lnTo>
                    <a:lnTo>
                      <a:pt x="3242" y="3811"/>
                    </a:lnTo>
                    <a:lnTo>
                      <a:pt x="3237" y="3821"/>
                    </a:lnTo>
                    <a:lnTo>
                      <a:pt x="3233" y="3826"/>
                    </a:lnTo>
                    <a:lnTo>
                      <a:pt x="3237" y="3831"/>
                    </a:lnTo>
                    <a:close/>
                    <a:moveTo>
                      <a:pt x="3339" y="3700"/>
                    </a:moveTo>
                    <a:lnTo>
                      <a:pt x="3339" y="3695"/>
                    </a:lnTo>
                    <a:lnTo>
                      <a:pt x="3334" y="3695"/>
                    </a:lnTo>
                    <a:lnTo>
                      <a:pt x="3334" y="3690"/>
                    </a:lnTo>
                    <a:lnTo>
                      <a:pt x="3339" y="3675"/>
                    </a:lnTo>
                    <a:lnTo>
                      <a:pt x="3344" y="3675"/>
                    </a:lnTo>
                    <a:lnTo>
                      <a:pt x="3344" y="3670"/>
                    </a:lnTo>
                    <a:lnTo>
                      <a:pt x="3349" y="3670"/>
                    </a:lnTo>
                    <a:lnTo>
                      <a:pt x="3354" y="3661"/>
                    </a:lnTo>
                    <a:lnTo>
                      <a:pt x="3359" y="3661"/>
                    </a:lnTo>
                    <a:lnTo>
                      <a:pt x="3364" y="3656"/>
                    </a:lnTo>
                    <a:lnTo>
                      <a:pt x="3344" y="3656"/>
                    </a:lnTo>
                    <a:lnTo>
                      <a:pt x="3339" y="3666"/>
                    </a:lnTo>
                    <a:lnTo>
                      <a:pt x="3334" y="3675"/>
                    </a:lnTo>
                    <a:lnTo>
                      <a:pt x="3330" y="3675"/>
                    </a:lnTo>
                    <a:lnTo>
                      <a:pt x="3330" y="3680"/>
                    </a:lnTo>
                    <a:lnTo>
                      <a:pt x="3325" y="3685"/>
                    </a:lnTo>
                    <a:lnTo>
                      <a:pt x="3330" y="3690"/>
                    </a:lnTo>
                    <a:lnTo>
                      <a:pt x="3334" y="3700"/>
                    </a:lnTo>
                    <a:lnTo>
                      <a:pt x="3334" y="3704"/>
                    </a:lnTo>
                    <a:lnTo>
                      <a:pt x="3339" y="3700"/>
                    </a:lnTo>
                    <a:close/>
                    <a:moveTo>
                      <a:pt x="1978" y="7268"/>
                    </a:moveTo>
                    <a:lnTo>
                      <a:pt x="1993" y="7242"/>
                    </a:lnTo>
                    <a:lnTo>
                      <a:pt x="1978" y="7268"/>
                    </a:lnTo>
                    <a:lnTo>
                      <a:pt x="1978" y="7272"/>
                    </a:lnTo>
                    <a:lnTo>
                      <a:pt x="1978" y="7268"/>
                    </a:lnTo>
                    <a:close/>
                    <a:moveTo>
                      <a:pt x="2116" y="3641"/>
                    </a:moveTo>
                    <a:lnTo>
                      <a:pt x="2111" y="3628"/>
                    </a:lnTo>
                    <a:lnTo>
                      <a:pt x="2124" y="3631"/>
                    </a:lnTo>
                    <a:lnTo>
                      <a:pt x="2116" y="3641"/>
                    </a:lnTo>
                    <a:close/>
                    <a:moveTo>
                      <a:pt x="3077" y="3894"/>
                    </a:moveTo>
                    <a:lnTo>
                      <a:pt x="3077" y="3889"/>
                    </a:lnTo>
                    <a:lnTo>
                      <a:pt x="3082" y="3889"/>
                    </a:lnTo>
                    <a:lnTo>
                      <a:pt x="3077" y="3894"/>
                    </a:lnTo>
                    <a:close/>
                    <a:moveTo>
                      <a:pt x="3257" y="4108"/>
                    </a:moveTo>
                    <a:lnTo>
                      <a:pt x="3252" y="4108"/>
                    </a:lnTo>
                    <a:lnTo>
                      <a:pt x="3247" y="4103"/>
                    </a:lnTo>
                    <a:lnTo>
                      <a:pt x="3257" y="4108"/>
                    </a:lnTo>
                    <a:close/>
                    <a:moveTo>
                      <a:pt x="3111" y="4059"/>
                    </a:moveTo>
                    <a:lnTo>
                      <a:pt x="3106" y="4059"/>
                    </a:lnTo>
                    <a:lnTo>
                      <a:pt x="3101" y="4059"/>
                    </a:lnTo>
                    <a:lnTo>
                      <a:pt x="3106" y="4054"/>
                    </a:lnTo>
                    <a:lnTo>
                      <a:pt x="3106" y="4059"/>
                    </a:lnTo>
                    <a:lnTo>
                      <a:pt x="3111" y="4059"/>
                    </a:lnTo>
                    <a:close/>
                    <a:moveTo>
                      <a:pt x="3184" y="4069"/>
                    </a:moveTo>
                    <a:lnTo>
                      <a:pt x="3179" y="4069"/>
                    </a:lnTo>
                    <a:lnTo>
                      <a:pt x="3174" y="4069"/>
                    </a:lnTo>
                    <a:lnTo>
                      <a:pt x="3174" y="4064"/>
                    </a:lnTo>
                    <a:lnTo>
                      <a:pt x="3179" y="4064"/>
                    </a:lnTo>
                    <a:lnTo>
                      <a:pt x="3184" y="4064"/>
                    </a:lnTo>
                    <a:lnTo>
                      <a:pt x="3179" y="4064"/>
                    </a:lnTo>
                    <a:lnTo>
                      <a:pt x="3179" y="4069"/>
                    </a:lnTo>
                    <a:lnTo>
                      <a:pt x="3184" y="4069"/>
                    </a:lnTo>
                    <a:close/>
                    <a:moveTo>
                      <a:pt x="2591" y="3719"/>
                    </a:moveTo>
                    <a:lnTo>
                      <a:pt x="2586" y="3719"/>
                    </a:lnTo>
                    <a:lnTo>
                      <a:pt x="2586" y="3709"/>
                    </a:lnTo>
                    <a:lnTo>
                      <a:pt x="2596" y="3709"/>
                    </a:lnTo>
                    <a:lnTo>
                      <a:pt x="2596" y="3714"/>
                    </a:lnTo>
                    <a:lnTo>
                      <a:pt x="2591" y="3714"/>
                    </a:lnTo>
                    <a:lnTo>
                      <a:pt x="2591" y="3719"/>
                    </a:lnTo>
                    <a:close/>
                    <a:moveTo>
                      <a:pt x="2416" y="3695"/>
                    </a:moveTo>
                    <a:lnTo>
                      <a:pt x="2421" y="3695"/>
                    </a:lnTo>
                    <a:lnTo>
                      <a:pt x="2421" y="3680"/>
                    </a:lnTo>
                    <a:lnTo>
                      <a:pt x="2416" y="3685"/>
                    </a:lnTo>
                    <a:lnTo>
                      <a:pt x="2411" y="3690"/>
                    </a:lnTo>
                    <a:lnTo>
                      <a:pt x="2411" y="3695"/>
                    </a:lnTo>
                    <a:lnTo>
                      <a:pt x="2416" y="3695"/>
                    </a:lnTo>
                    <a:close/>
                    <a:moveTo>
                      <a:pt x="2163" y="3772"/>
                    </a:moveTo>
                    <a:lnTo>
                      <a:pt x="2153" y="3772"/>
                    </a:lnTo>
                    <a:lnTo>
                      <a:pt x="2153" y="3768"/>
                    </a:lnTo>
                    <a:lnTo>
                      <a:pt x="2158" y="3763"/>
                    </a:lnTo>
                    <a:lnTo>
                      <a:pt x="2163" y="3763"/>
                    </a:lnTo>
                    <a:lnTo>
                      <a:pt x="2163" y="3758"/>
                    </a:lnTo>
                    <a:lnTo>
                      <a:pt x="2168" y="3763"/>
                    </a:lnTo>
                    <a:lnTo>
                      <a:pt x="2168" y="3768"/>
                    </a:lnTo>
                    <a:lnTo>
                      <a:pt x="2163" y="3772"/>
                    </a:lnTo>
                    <a:close/>
                    <a:moveTo>
                      <a:pt x="3164" y="3889"/>
                    </a:moveTo>
                    <a:lnTo>
                      <a:pt x="3164" y="3899"/>
                    </a:lnTo>
                    <a:lnTo>
                      <a:pt x="3155" y="3899"/>
                    </a:lnTo>
                    <a:lnTo>
                      <a:pt x="3155" y="3894"/>
                    </a:lnTo>
                    <a:lnTo>
                      <a:pt x="3160" y="3889"/>
                    </a:lnTo>
                    <a:lnTo>
                      <a:pt x="3164" y="3884"/>
                    </a:lnTo>
                    <a:lnTo>
                      <a:pt x="3174" y="3884"/>
                    </a:lnTo>
                    <a:lnTo>
                      <a:pt x="3169" y="3884"/>
                    </a:lnTo>
                    <a:lnTo>
                      <a:pt x="3174" y="3884"/>
                    </a:lnTo>
                    <a:lnTo>
                      <a:pt x="3184" y="3889"/>
                    </a:lnTo>
                    <a:lnTo>
                      <a:pt x="3194" y="3889"/>
                    </a:lnTo>
                    <a:lnTo>
                      <a:pt x="3199" y="3889"/>
                    </a:lnTo>
                    <a:lnTo>
                      <a:pt x="3203" y="3894"/>
                    </a:lnTo>
                    <a:lnTo>
                      <a:pt x="3194" y="3894"/>
                    </a:lnTo>
                    <a:lnTo>
                      <a:pt x="3194" y="3889"/>
                    </a:lnTo>
                    <a:lnTo>
                      <a:pt x="3189" y="3894"/>
                    </a:lnTo>
                    <a:lnTo>
                      <a:pt x="3174" y="3894"/>
                    </a:lnTo>
                    <a:lnTo>
                      <a:pt x="3164" y="3889"/>
                    </a:lnTo>
                    <a:close/>
                    <a:moveTo>
                      <a:pt x="2129" y="3612"/>
                    </a:moveTo>
                    <a:lnTo>
                      <a:pt x="2119" y="3612"/>
                    </a:lnTo>
                    <a:lnTo>
                      <a:pt x="2114" y="3617"/>
                    </a:lnTo>
                    <a:lnTo>
                      <a:pt x="2114" y="3612"/>
                    </a:lnTo>
                    <a:lnTo>
                      <a:pt x="2110" y="3607"/>
                    </a:lnTo>
                    <a:lnTo>
                      <a:pt x="2110" y="3602"/>
                    </a:lnTo>
                    <a:lnTo>
                      <a:pt x="2114" y="3602"/>
                    </a:lnTo>
                    <a:lnTo>
                      <a:pt x="2114" y="3597"/>
                    </a:lnTo>
                    <a:lnTo>
                      <a:pt x="2119" y="3597"/>
                    </a:lnTo>
                    <a:lnTo>
                      <a:pt x="2129" y="3593"/>
                    </a:lnTo>
                    <a:lnTo>
                      <a:pt x="2129" y="3597"/>
                    </a:lnTo>
                    <a:lnTo>
                      <a:pt x="2134" y="3597"/>
                    </a:lnTo>
                    <a:lnTo>
                      <a:pt x="2134" y="3612"/>
                    </a:lnTo>
                    <a:lnTo>
                      <a:pt x="2129" y="3612"/>
                    </a:lnTo>
                    <a:close/>
                    <a:moveTo>
                      <a:pt x="2124" y="3962"/>
                    </a:moveTo>
                    <a:lnTo>
                      <a:pt x="2119" y="3962"/>
                    </a:lnTo>
                    <a:lnTo>
                      <a:pt x="2119" y="3957"/>
                    </a:lnTo>
                    <a:lnTo>
                      <a:pt x="2124" y="3952"/>
                    </a:lnTo>
                    <a:lnTo>
                      <a:pt x="2124" y="3947"/>
                    </a:lnTo>
                    <a:lnTo>
                      <a:pt x="2129" y="3943"/>
                    </a:lnTo>
                    <a:lnTo>
                      <a:pt x="2129" y="3933"/>
                    </a:lnTo>
                    <a:lnTo>
                      <a:pt x="2134" y="3923"/>
                    </a:lnTo>
                    <a:lnTo>
                      <a:pt x="2134" y="3918"/>
                    </a:lnTo>
                    <a:lnTo>
                      <a:pt x="2129" y="3913"/>
                    </a:lnTo>
                    <a:lnTo>
                      <a:pt x="2129" y="3909"/>
                    </a:lnTo>
                    <a:lnTo>
                      <a:pt x="2124" y="3899"/>
                    </a:lnTo>
                    <a:lnTo>
                      <a:pt x="2129" y="3894"/>
                    </a:lnTo>
                    <a:lnTo>
                      <a:pt x="2134" y="3894"/>
                    </a:lnTo>
                    <a:lnTo>
                      <a:pt x="2139" y="3884"/>
                    </a:lnTo>
                    <a:lnTo>
                      <a:pt x="2144" y="3884"/>
                    </a:lnTo>
                    <a:lnTo>
                      <a:pt x="2144" y="3889"/>
                    </a:lnTo>
                    <a:lnTo>
                      <a:pt x="2149" y="3889"/>
                    </a:lnTo>
                    <a:lnTo>
                      <a:pt x="2153" y="3894"/>
                    </a:lnTo>
                    <a:lnTo>
                      <a:pt x="2153" y="3899"/>
                    </a:lnTo>
                    <a:lnTo>
                      <a:pt x="2149" y="3904"/>
                    </a:lnTo>
                    <a:lnTo>
                      <a:pt x="2144" y="3909"/>
                    </a:lnTo>
                    <a:lnTo>
                      <a:pt x="2144" y="3913"/>
                    </a:lnTo>
                    <a:lnTo>
                      <a:pt x="2139" y="3913"/>
                    </a:lnTo>
                    <a:lnTo>
                      <a:pt x="2139" y="3918"/>
                    </a:lnTo>
                    <a:lnTo>
                      <a:pt x="2144" y="3923"/>
                    </a:lnTo>
                    <a:lnTo>
                      <a:pt x="2144" y="3943"/>
                    </a:lnTo>
                    <a:lnTo>
                      <a:pt x="2134" y="3952"/>
                    </a:lnTo>
                    <a:lnTo>
                      <a:pt x="2129" y="3957"/>
                    </a:lnTo>
                    <a:lnTo>
                      <a:pt x="2124" y="3962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97">
                <a:extLst>
                  <a:ext uri="{FF2B5EF4-FFF2-40B4-BE49-F238E27FC236}">
                    <a16:creationId xmlns:a16="http://schemas.microsoft.com/office/drawing/2014/main" id="{53480E2A-CCFF-8E27-88CD-3472B9B3C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1753" y="2242972"/>
                <a:ext cx="2658034" cy="1874256"/>
              </a:xfrm>
              <a:custGeom>
                <a:avLst/>
                <a:gdLst>
                  <a:gd name="T0" fmla="*/ 710 w 9401"/>
                  <a:gd name="T1" fmla="*/ 1935 h 6607"/>
                  <a:gd name="T2" fmla="*/ 919 w 9401"/>
                  <a:gd name="T3" fmla="*/ 2188 h 6607"/>
                  <a:gd name="T4" fmla="*/ 1069 w 9401"/>
                  <a:gd name="T5" fmla="*/ 1950 h 6607"/>
                  <a:gd name="T6" fmla="*/ 1623 w 9401"/>
                  <a:gd name="T7" fmla="*/ 1916 h 6607"/>
                  <a:gd name="T8" fmla="*/ 1784 w 9401"/>
                  <a:gd name="T9" fmla="*/ 2110 h 6607"/>
                  <a:gd name="T10" fmla="*/ 2202 w 9401"/>
                  <a:gd name="T11" fmla="*/ 2023 h 6607"/>
                  <a:gd name="T12" fmla="*/ 2246 w 9401"/>
                  <a:gd name="T13" fmla="*/ 1989 h 6607"/>
                  <a:gd name="T14" fmla="*/ 2362 w 9401"/>
                  <a:gd name="T15" fmla="*/ 1867 h 6607"/>
                  <a:gd name="T16" fmla="*/ 2314 w 9401"/>
                  <a:gd name="T17" fmla="*/ 1760 h 6607"/>
                  <a:gd name="T18" fmla="*/ 2289 w 9401"/>
                  <a:gd name="T19" fmla="*/ 1668 h 6607"/>
                  <a:gd name="T20" fmla="*/ 2353 w 9401"/>
                  <a:gd name="T21" fmla="*/ 1619 h 6607"/>
                  <a:gd name="T22" fmla="*/ 2435 w 9401"/>
                  <a:gd name="T23" fmla="*/ 1532 h 6607"/>
                  <a:gd name="T24" fmla="*/ 2537 w 9401"/>
                  <a:gd name="T25" fmla="*/ 1560 h 6607"/>
                  <a:gd name="T26" fmla="*/ 2649 w 9401"/>
                  <a:gd name="T27" fmla="*/ 1618 h 6607"/>
                  <a:gd name="T28" fmla="*/ 2737 w 9401"/>
                  <a:gd name="T29" fmla="*/ 1600 h 6607"/>
                  <a:gd name="T30" fmla="*/ 2950 w 9401"/>
                  <a:gd name="T31" fmla="*/ 1512 h 6607"/>
                  <a:gd name="T32" fmla="*/ 3130 w 9401"/>
                  <a:gd name="T33" fmla="*/ 1571 h 6607"/>
                  <a:gd name="T34" fmla="*/ 3242 w 9401"/>
                  <a:gd name="T35" fmla="*/ 1668 h 6607"/>
                  <a:gd name="T36" fmla="*/ 3281 w 9401"/>
                  <a:gd name="T37" fmla="*/ 1780 h 6607"/>
                  <a:gd name="T38" fmla="*/ 3296 w 9401"/>
                  <a:gd name="T39" fmla="*/ 1925 h 6607"/>
                  <a:gd name="T40" fmla="*/ 3412 w 9401"/>
                  <a:gd name="T41" fmla="*/ 2003 h 6607"/>
                  <a:gd name="T42" fmla="*/ 3364 w 9401"/>
                  <a:gd name="T43" fmla="*/ 2120 h 6607"/>
                  <a:gd name="T44" fmla="*/ 3437 w 9401"/>
                  <a:gd name="T45" fmla="*/ 2280 h 6607"/>
                  <a:gd name="T46" fmla="*/ 3461 w 9401"/>
                  <a:gd name="T47" fmla="*/ 2348 h 6607"/>
                  <a:gd name="T48" fmla="*/ 3738 w 9401"/>
                  <a:gd name="T49" fmla="*/ 2509 h 6607"/>
                  <a:gd name="T50" fmla="*/ 3976 w 9401"/>
                  <a:gd name="T51" fmla="*/ 2620 h 6607"/>
                  <a:gd name="T52" fmla="*/ 3947 w 9401"/>
                  <a:gd name="T53" fmla="*/ 1950 h 6607"/>
                  <a:gd name="T54" fmla="*/ 4034 w 9401"/>
                  <a:gd name="T55" fmla="*/ 2013 h 6607"/>
                  <a:gd name="T56" fmla="*/ 4443 w 9401"/>
                  <a:gd name="T57" fmla="*/ 1891 h 6607"/>
                  <a:gd name="T58" fmla="*/ 4817 w 9401"/>
                  <a:gd name="T59" fmla="*/ 1886 h 6607"/>
                  <a:gd name="T60" fmla="*/ 4851 w 9401"/>
                  <a:gd name="T61" fmla="*/ 1765 h 6607"/>
                  <a:gd name="T62" fmla="*/ 5007 w 9401"/>
                  <a:gd name="T63" fmla="*/ 1673 h 6607"/>
                  <a:gd name="T64" fmla="*/ 5060 w 9401"/>
                  <a:gd name="T65" fmla="*/ 1546 h 6607"/>
                  <a:gd name="T66" fmla="*/ 4968 w 9401"/>
                  <a:gd name="T67" fmla="*/ 1293 h 6607"/>
                  <a:gd name="T68" fmla="*/ 4910 w 9401"/>
                  <a:gd name="T69" fmla="*/ 1123 h 6607"/>
                  <a:gd name="T70" fmla="*/ 4861 w 9401"/>
                  <a:gd name="T71" fmla="*/ 909 h 6607"/>
                  <a:gd name="T72" fmla="*/ 5449 w 9401"/>
                  <a:gd name="T73" fmla="*/ 705 h 6607"/>
                  <a:gd name="T74" fmla="*/ 5988 w 9401"/>
                  <a:gd name="T75" fmla="*/ 540 h 6607"/>
                  <a:gd name="T76" fmla="*/ 6368 w 9401"/>
                  <a:gd name="T77" fmla="*/ 623 h 6607"/>
                  <a:gd name="T78" fmla="*/ 6470 w 9401"/>
                  <a:gd name="T79" fmla="*/ 632 h 6607"/>
                  <a:gd name="T80" fmla="*/ 6645 w 9401"/>
                  <a:gd name="T81" fmla="*/ 657 h 6607"/>
                  <a:gd name="T82" fmla="*/ 6839 w 9401"/>
                  <a:gd name="T83" fmla="*/ 647 h 6607"/>
                  <a:gd name="T84" fmla="*/ 7175 w 9401"/>
                  <a:gd name="T85" fmla="*/ 593 h 6607"/>
                  <a:gd name="T86" fmla="*/ 7461 w 9401"/>
                  <a:gd name="T87" fmla="*/ 219 h 6607"/>
                  <a:gd name="T88" fmla="*/ 8181 w 9401"/>
                  <a:gd name="T89" fmla="*/ 78 h 6607"/>
                  <a:gd name="T90" fmla="*/ 8516 w 9401"/>
                  <a:gd name="T91" fmla="*/ 258 h 6607"/>
                  <a:gd name="T92" fmla="*/ 8628 w 9401"/>
                  <a:gd name="T93" fmla="*/ 239 h 6607"/>
                  <a:gd name="T94" fmla="*/ 8657 w 9401"/>
                  <a:gd name="T95" fmla="*/ 185 h 6607"/>
                  <a:gd name="T96" fmla="*/ 8701 w 9401"/>
                  <a:gd name="T97" fmla="*/ 180 h 6607"/>
                  <a:gd name="T98" fmla="*/ 9007 w 9401"/>
                  <a:gd name="T99" fmla="*/ 734 h 6607"/>
                  <a:gd name="T100" fmla="*/ 9289 w 9401"/>
                  <a:gd name="T101" fmla="*/ 1726 h 6607"/>
                  <a:gd name="T102" fmla="*/ 8813 w 9401"/>
                  <a:gd name="T103" fmla="*/ 2387 h 6607"/>
                  <a:gd name="T104" fmla="*/ 8861 w 9401"/>
                  <a:gd name="T105" fmla="*/ 3282 h 6607"/>
                  <a:gd name="T106" fmla="*/ 8346 w 9401"/>
                  <a:gd name="T107" fmla="*/ 3923 h 6607"/>
                  <a:gd name="T108" fmla="*/ 8283 w 9401"/>
                  <a:gd name="T109" fmla="*/ 4784 h 6607"/>
                  <a:gd name="T110" fmla="*/ 8001 w 9401"/>
                  <a:gd name="T111" fmla="*/ 5284 h 6607"/>
                  <a:gd name="T112" fmla="*/ 6857 w 9401"/>
                  <a:gd name="T113" fmla="*/ 4815 h 6607"/>
                  <a:gd name="T114" fmla="*/ 5483 w 9401"/>
                  <a:gd name="T115" fmla="*/ 4860 h 6607"/>
                  <a:gd name="T116" fmla="*/ 4066 w 9401"/>
                  <a:gd name="T117" fmla="*/ 6561 h 6607"/>
                  <a:gd name="T118" fmla="*/ 2088 w 9401"/>
                  <a:gd name="T119" fmla="*/ 6272 h 6607"/>
                  <a:gd name="T120" fmla="*/ 214 w 9401"/>
                  <a:gd name="T121" fmla="*/ 5824 h 6607"/>
                  <a:gd name="T122" fmla="*/ 394 w 9401"/>
                  <a:gd name="T123" fmla="*/ 4123 h 6607"/>
                  <a:gd name="T124" fmla="*/ 894 w 9401"/>
                  <a:gd name="T125" fmla="*/ 3257 h 6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01" h="6607">
                    <a:moveTo>
                      <a:pt x="491" y="2414"/>
                    </a:moveTo>
                    <a:lnTo>
                      <a:pt x="491" y="2402"/>
                    </a:lnTo>
                    <a:lnTo>
                      <a:pt x="486" y="2397"/>
                    </a:lnTo>
                    <a:lnTo>
                      <a:pt x="471" y="2382"/>
                    </a:lnTo>
                    <a:lnTo>
                      <a:pt x="476" y="2363"/>
                    </a:lnTo>
                    <a:lnTo>
                      <a:pt x="471" y="2348"/>
                    </a:lnTo>
                    <a:lnTo>
                      <a:pt x="442" y="2348"/>
                    </a:lnTo>
                    <a:lnTo>
                      <a:pt x="408" y="2363"/>
                    </a:lnTo>
                    <a:lnTo>
                      <a:pt x="389" y="2343"/>
                    </a:lnTo>
                    <a:lnTo>
                      <a:pt x="398" y="2343"/>
                    </a:lnTo>
                    <a:lnTo>
                      <a:pt x="413" y="2319"/>
                    </a:lnTo>
                    <a:lnTo>
                      <a:pt x="403" y="2290"/>
                    </a:lnTo>
                    <a:lnTo>
                      <a:pt x="369" y="2280"/>
                    </a:lnTo>
                    <a:lnTo>
                      <a:pt x="335" y="2270"/>
                    </a:lnTo>
                    <a:lnTo>
                      <a:pt x="340" y="2251"/>
                    </a:lnTo>
                    <a:lnTo>
                      <a:pt x="413" y="2241"/>
                    </a:lnTo>
                    <a:lnTo>
                      <a:pt x="428" y="2188"/>
                    </a:lnTo>
                    <a:lnTo>
                      <a:pt x="428" y="2139"/>
                    </a:lnTo>
                    <a:lnTo>
                      <a:pt x="437" y="2130"/>
                    </a:lnTo>
                    <a:lnTo>
                      <a:pt x="457" y="2139"/>
                    </a:lnTo>
                    <a:lnTo>
                      <a:pt x="462" y="2130"/>
                    </a:lnTo>
                    <a:lnTo>
                      <a:pt x="457" y="2120"/>
                    </a:lnTo>
                    <a:lnTo>
                      <a:pt x="442" y="2095"/>
                    </a:lnTo>
                    <a:lnTo>
                      <a:pt x="428" y="2095"/>
                    </a:lnTo>
                    <a:lnTo>
                      <a:pt x="428" y="2091"/>
                    </a:lnTo>
                    <a:lnTo>
                      <a:pt x="423" y="2081"/>
                    </a:lnTo>
                    <a:lnTo>
                      <a:pt x="418" y="2076"/>
                    </a:lnTo>
                    <a:lnTo>
                      <a:pt x="413" y="2071"/>
                    </a:lnTo>
                    <a:lnTo>
                      <a:pt x="413" y="2066"/>
                    </a:lnTo>
                    <a:lnTo>
                      <a:pt x="428" y="2042"/>
                    </a:lnTo>
                    <a:lnTo>
                      <a:pt x="442" y="2027"/>
                    </a:lnTo>
                    <a:lnTo>
                      <a:pt x="457" y="2013"/>
                    </a:lnTo>
                    <a:lnTo>
                      <a:pt x="471" y="1989"/>
                    </a:lnTo>
                    <a:lnTo>
                      <a:pt x="476" y="1993"/>
                    </a:lnTo>
                    <a:lnTo>
                      <a:pt x="496" y="2008"/>
                    </a:lnTo>
                    <a:lnTo>
                      <a:pt x="501" y="2013"/>
                    </a:lnTo>
                    <a:lnTo>
                      <a:pt x="510" y="2018"/>
                    </a:lnTo>
                    <a:lnTo>
                      <a:pt x="515" y="2018"/>
                    </a:lnTo>
                    <a:lnTo>
                      <a:pt x="520" y="2023"/>
                    </a:lnTo>
                    <a:lnTo>
                      <a:pt x="525" y="2023"/>
                    </a:lnTo>
                    <a:lnTo>
                      <a:pt x="535" y="2027"/>
                    </a:lnTo>
                    <a:lnTo>
                      <a:pt x="544" y="2032"/>
                    </a:lnTo>
                    <a:lnTo>
                      <a:pt x="549" y="2032"/>
                    </a:lnTo>
                    <a:lnTo>
                      <a:pt x="554" y="2037"/>
                    </a:lnTo>
                    <a:lnTo>
                      <a:pt x="646" y="2037"/>
                    </a:lnTo>
                    <a:lnTo>
                      <a:pt x="656" y="2032"/>
                    </a:lnTo>
                    <a:lnTo>
                      <a:pt x="661" y="2032"/>
                    </a:lnTo>
                    <a:lnTo>
                      <a:pt x="671" y="2027"/>
                    </a:lnTo>
                    <a:lnTo>
                      <a:pt x="680" y="2027"/>
                    </a:lnTo>
                    <a:lnTo>
                      <a:pt x="690" y="2023"/>
                    </a:lnTo>
                    <a:lnTo>
                      <a:pt x="705" y="2018"/>
                    </a:lnTo>
                    <a:lnTo>
                      <a:pt x="710" y="2013"/>
                    </a:lnTo>
                    <a:lnTo>
                      <a:pt x="714" y="2008"/>
                    </a:lnTo>
                    <a:lnTo>
                      <a:pt x="719" y="2003"/>
                    </a:lnTo>
                    <a:lnTo>
                      <a:pt x="719" y="1993"/>
                    </a:lnTo>
                    <a:lnTo>
                      <a:pt x="724" y="1989"/>
                    </a:lnTo>
                    <a:lnTo>
                      <a:pt x="724" y="1964"/>
                    </a:lnTo>
                    <a:lnTo>
                      <a:pt x="710" y="1945"/>
                    </a:lnTo>
                    <a:lnTo>
                      <a:pt x="710" y="1935"/>
                    </a:lnTo>
                    <a:lnTo>
                      <a:pt x="700" y="1920"/>
                    </a:lnTo>
                    <a:lnTo>
                      <a:pt x="695" y="1916"/>
                    </a:lnTo>
                    <a:lnTo>
                      <a:pt x="680" y="1882"/>
                    </a:lnTo>
                    <a:lnTo>
                      <a:pt x="675" y="1872"/>
                    </a:lnTo>
                    <a:lnTo>
                      <a:pt x="675" y="1867"/>
                    </a:lnTo>
                    <a:lnTo>
                      <a:pt x="680" y="1867"/>
                    </a:lnTo>
                    <a:lnTo>
                      <a:pt x="700" y="1896"/>
                    </a:lnTo>
                    <a:lnTo>
                      <a:pt x="705" y="1901"/>
                    </a:lnTo>
                    <a:lnTo>
                      <a:pt x="710" y="1906"/>
                    </a:lnTo>
                    <a:lnTo>
                      <a:pt x="714" y="1911"/>
                    </a:lnTo>
                    <a:lnTo>
                      <a:pt x="724" y="1916"/>
                    </a:lnTo>
                    <a:lnTo>
                      <a:pt x="734" y="1920"/>
                    </a:lnTo>
                    <a:lnTo>
                      <a:pt x="739" y="1920"/>
                    </a:lnTo>
                    <a:lnTo>
                      <a:pt x="744" y="1925"/>
                    </a:lnTo>
                    <a:lnTo>
                      <a:pt x="753" y="1945"/>
                    </a:lnTo>
                    <a:lnTo>
                      <a:pt x="758" y="1955"/>
                    </a:lnTo>
                    <a:lnTo>
                      <a:pt x="758" y="1959"/>
                    </a:lnTo>
                    <a:lnTo>
                      <a:pt x="763" y="1969"/>
                    </a:lnTo>
                    <a:lnTo>
                      <a:pt x="773" y="1984"/>
                    </a:lnTo>
                    <a:lnTo>
                      <a:pt x="787" y="1998"/>
                    </a:lnTo>
                    <a:lnTo>
                      <a:pt x="792" y="2008"/>
                    </a:lnTo>
                    <a:lnTo>
                      <a:pt x="797" y="2013"/>
                    </a:lnTo>
                    <a:lnTo>
                      <a:pt x="802" y="2018"/>
                    </a:lnTo>
                    <a:lnTo>
                      <a:pt x="802" y="2023"/>
                    </a:lnTo>
                    <a:lnTo>
                      <a:pt x="812" y="2042"/>
                    </a:lnTo>
                    <a:lnTo>
                      <a:pt x="816" y="2052"/>
                    </a:lnTo>
                    <a:lnTo>
                      <a:pt x="816" y="2071"/>
                    </a:lnTo>
                    <a:lnTo>
                      <a:pt x="812" y="2071"/>
                    </a:lnTo>
                    <a:lnTo>
                      <a:pt x="802" y="2076"/>
                    </a:lnTo>
                    <a:lnTo>
                      <a:pt x="802" y="2086"/>
                    </a:lnTo>
                    <a:lnTo>
                      <a:pt x="797" y="2091"/>
                    </a:lnTo>
                    <a:lnTo>
                      <a:pt x="797" y="2125"/>
                    </a:lnTo>
                    <a:lnTo>
                      <a:pt x="792" y="2144"/>
                    </a:lnTo>
                    <a:lnTo>
                      <a:pt x="797" y="2144"/>
                    </a:lnTo>
                    <a:lnTo>
                      <a:pt x="797" y="2149"/>
                    </a:lnTo>
                    <a:lnTo>
                      <a:pt x="807" y="2159"/>
                    </a:lnTo>
                    <a:lnTo>
                      <a:pt x="812" y="2159"/>
                    </a:lnTo>
                    <a:lnTo>
                      <a:pt x="816" y="2173"/>
                    </a:lnTo>
                    <a:lnTo>
                      <a:pt x="821" y="2178"/>
                    </a:lnTo>
                    <a:lnTo>
                      <a:pt x="826" y="2183"/>
                    </a:lnTo>
                    <a:lnTo>
                      <a:pt x="836" y="2183"/>
                    </a:lnTo>
                    <a:lnTo>
                      <a:pt x="846" y="2188"/>
                    </a:lnTo>
                    <a:lnTo>
                      <a:pt x="855" y="2188"/>
                    </a:lnTo>
                    <a:lnTo>
                      <a:pt x="860" y="2198"/>
                    </a:lnTo>
                    <a:lnTo>
                      <a:pt x="860" y="2202"/>
                    </a:lnTo>
                    <a:lnTo>
                      <a:pt x="865" y="2212"/>
                    </a:lnTo>
                    <a:lnTo>
                      <a:pt x="865" y="2222"/>
                    </a:lnTo>
                    <a:lnTo>
                      <a:pt x="870" y="2227"/>
                    </a:lnTo>
                    <a:lnTo>
                      <a:pt x="865" y="2246"/>
                    </a:lnTo>
                    <a:lnTo>
                      <a:pt x="875" y="2246"/>
                    </a:lnTo>
                    <a:lnTo>
                      <a:pt x="880" y="2236"/>
                    </a:lnTo>
                    <a:lnTo>
                      <a:pt x="889" y="2222"/>
                    </a:lnTo>
                    <a:lnTo>
                      <a:pt x="889" y="2198"/>
                    </a:lnTo>
                    <a:lnTo>
                      <a:pt x="894" y="2193"/>
                    </a:lnTo>
                    <a:lnTo>
                      <a:pt x="899" y="2188"/>
                    </a:lnTo>
                    <a:lnTo>
                      <a:pt x="904" y="2188"/>
                    </a:lnTo>
                    <a:lnTo>
                      <a:pt x="909" y="2193"/>
                    </a:lnTo>
                    <a:lnTo>
                      <a:pt x="914" y="2193"/>
                    </a:lnTo>
                    <a:lnTo>
                      <a:pt x="919" y="2188"/>
                    </a:lnTo>
                    <a:lnTo>
                      <a:pt x="923" y="2183"/>
                    </a:lnTo>
                    <a:lnTo>
                      <a:pt x="928" y="2178"/>
                    </a:lnTo>
                    <a:lnTo>
                      <a:pt x="933" y="2178"/>
                    </a:lnTo>
                    <a:lnTo>
                      <a:pt x="938" y="2168"/>
                    </a:lnTo>
                    <a:lnTo>
                      <a:pt x="938" y="2164"/>
                    </a:lnTo>
                    <a:lnTo>
                      <a:pt x="933" y="2159"/>
                    </a:lnTo>
                    <a:lnTo>
                      <a:pt x="928" y="2159"/>
                    </a:lnTo>
                    <a:lnTo>
                      <a:pt x="923" y="2164"/>
                    </a:lnTo>
                    <a:lnTo>
                      <a:pt x="919" y="2164"/>
                    </a:lnTo>
                    <a:lnTo>
                      <a:pt x="919" y="2168"/>
                    </a:lnTo>
                    <a:lnTo>
                      <a:pt x="909" y="2178"/>
                    </a:lnTo>
                    <a:lnTo>
                      <a:pt x="904" y="2173"/>
                    </a:lnTo>
                    <a:lnTo>
                      <a:pt x="899" y="2173"/>
                    </a:lnTo>
                    <a:lnTo>
                      <a:pt x="894" y="2168"/>
                    </a:lnTo>
                    <a:lnTo>
                      <a:pt x="885" y="2159"/>
                    </a:lnTo>
                    <a:lnTo>
                      <a:pt x="875" y="2154"/>
                    </a:lnTo>
                    <a:lnTo>
                      <a:pt x="870" y="2154"/>
                    </a:lnTo>
                    <a:lnTo>
                      <a:pt x="865" y="2149"/>
                    </a:lnTo>
                    <a:lnTo>
                      <a:pt x="855" y="2144"/>
                    </a:lnTo>
                    <a:lnTo>
                      <a:pt x="855" y="2139"/>
                    </a:lnTo>
                    <a:lnTo>
                      <a:pt x="851" y="2134"/>
                    </a:lnTo>
                    <a:lnTo>
                      <a:pt x="846" y="2130"/>
                    </a:lnTo>
                    <a:lnTo>
                      <a:pt x="841" y="2125"/>
                    </a:lnTo>
                    <a:lnTo>
                      <a:pt x="841" y="2105"/>
                    </a:lnTo>
                    <a:lnTo>
                      <a:pt x="831" y="2105"/>
                    </a:lnTo>
                    <a:lnTo>
                      <a:pt x="831" y="2100"/>
                    </a:lnTo>
                    <a:lnTo>
                      <a:pt x="836" y="2100"/>
                    </a:lnTo>
                    <a:lnTo>
                      <a:pt x="846" y="2095"/>
                    </a:lnTo>
                    <a:lnTo>
                      <a:pt x="860" y="2081"/>
                    </a:lnTo>
                    <a:lnTo>
                      <a:pt x="865" y="2081"/>
                    </a:lnTo>
                    <a:lnTo>
                      <a:pt x="880" y="2076"/>
                    </a:lnTo>
                    <a:lnTo>
                      <a:pt x="894" y="2066"/>
                    </a:lnTo>
                    <a:lnTo>
                      <a:pt x="899" y="2061"/>
                    </a:lnTo>
                    <a:lnTo>
                      <a:pt x="909" y="2047"/>
                    </a:lnTo>
                    <a:lnTo>
                      <a:pt x="914" y="2042"/>
                    </a:lnTo>
                    <a:lnTo>
                      <a:pt x="928" y="2032"/>
                    </a:lnTo>
                    <a:lnTo>
                      <a:pt x="933" y="2027"/>
                    </a:lnTo>
                    <a:lnTo>
                      <a:pt x="953" y="2027"/>
                    </a:lnTo>
                    <a:lnTo>
                      <a:pt x="977" y="2032"/>
                    </a:lnTo>
                    <a:lnTo>
                      <a:pt x="977" y="2027"/>
                    </a:lnTo>
                    <a:lnTo>
                      <a:pt x="991" y="2023"/>
                    </a:lnTo>
                    <a:lnTo>
                      <a:pt x="1001" y="2018"/>
                    </a:lnTo>
                    <a:lnTo>
                      <a:pt x="1021" y="2013"/>
                    </a:lnTo>
                    <a:lnTo>
                      <a:pt x="1021" y="2008"/>
                    </a:lnTo>
                    <a:lnTo>
                      <a:pt x="1025" y="2008"/>
                    </a:lnTo>
                    <a:lnTo>
                      <a:pt x="1030" y="2003"/>
                    </a:lnTo>
                    <a:lnTo>
                      <a:pt x="1035" y="1998"/>
                    </a:lnTo>
                    <a:lnTo>
                      <a:pt x="1035" y="1989"/>
                    </a:lnTo>
                    <a:lnTo>
                      <a:pt x="1045" y="1989"/>
                    </a:lnTo>
                    <a:lnTo>
                      <a:pt x="1050" y="1984"/>
                    </a:lnTo>
                    <a:lnTo>
                      <a:pt x="1050" y="1979"/>
                    </a:lnTo>
                    <a:lnTo>
                      <a:pt x="1060" y="1979"/>
                    </a:lnTo>
                    <a:lnTo>
                      <a:pt x="1060" y="1974"/>
                    </a:lnTo>
                    <a:lnTo>
                      <a:pt x="1055" y="1974"/>
                    </a:lnTo>
                    <a:lnTo>
                      <a:pt x="1050" y="1969"/>
                    </a:lnTo>
                    <a:lnTo>
                      <a:pt x="1050" y="1964"/>
                    </a:lnTo>
                    <a:lnTo>
                      <a:pt x="1060" y="1959"/>
                    </a:lnTo>
                    <a:lnTo>
                      <a:pt x="1064" y="1955"/>
                    </a:lnTo>
                    <a:lnTo>
                      <a:pt x="1069" y="1950"/>
                    </a:lnTo>
                    <a:lnTo>
                      <a:pt x="1074" y="1945"/>
                    </a:lnTo>
                    <a:lnTo>
                      <a:pt x="1079" y="1940"/>
                    </a:lnTo>
                    <a:lnTo>
                      <a:pt x="1089" y="1940"/>
                    </a:lnTo>
                    <a:lnTo>
                      <a:pt x="1092" y="1950"/>
                    </a:lnTo>
                    <a:lnTo>
                      <a:pt x="1103" y="1945"/>
                    </a:lnTo>
                    <a:lnTo>
                      <a:pt x="1103" y="1940"/>
                    </a:lnTo>
                    <a:lnTo>
                      <a:pt x="1094" y="1945"/>
                    </a:lnTo>
                    <a:lnTo>
                      <a:pt x="1094" y="1935"/>
                    </a:lnTo>
                    <a:lnTo>
                      <a:pt x="1108" y="1930"/>
                    </a:lnTo>
                    <a:lnTo>
                      <a:pt x="1113" y="1930"/>
                    </a:lnTo>
                    <a:lnTo>
                      <a:pt x="1113" y="1930"/>
                    </a:lnTo>
                    <a:lnTo>
                      <a:pt x="1118" y="1930"/>
                    </a:lnTo>
                    <a:lnTo>
                      <a:pt x="1123" y="1925"/>
                    </a:lnTo>
                    <a:lnTo>
                      <a:pt x="1128" y="1930"/>
                    </a:lnTo>
                    <a:lnTo>
                      <a:pt x="1128" y="1925"/>
                    </a:lnTo>
                    <a:lnTo>
                      <a:pt x="1132" y="1925"/>
                    </a:lnTo>
                    <a:lnTo>
                      <a:pt x="1132" y="1930"/>
                    </a:lnTo>
                    <a:lnTo>
                      <a:pt x="1137" y="1930"/>
                    </a:lnTo>
                    <a:lnTo>
                      <a:pt x="1147" y="1925"/>
                    </a:lnTo>
                    <a:lnTo>
                      <a:pt x="1162" y="1925"/>
                    </a:lnTo>
                    <a:lnTo>
                      <a:pt x="1166" y="1920"/>
                    </a:lnTo>
                    <a:lnTo>
                      <a:pt x="1176" y="1920"/>
                    </a:lnTo>
                    <a:lnTo>
                      <a:pt x="1181" y="1920"/>
                    </a:lnTo>
                    <a:lnTo>
                      <a:pt x="1186" y="1925"/>
                    </a:lnTo>
                    <a:lnTo>
                      <a:pt x="1200" y="1925"/>
                    </a:lnTo>
                    <a:lnTo>
                      <a:pt x="1210" y="1930"/>
                    </a:lnTo>
                    <a:lnTo>
                      <a:pt x="1235" y="1930"/>
                    </a:lnTo>
                    <a:lnTo>
                      <a:pt x="1239" y="1925"/>
                    </a:lnTo>
                    <a:lnTo>
                      <a:pt x="1254" y="1916"/>
                    </a:lnTo>
                    <a:lnTo>
                      <a:pt x="1259" y="1916"/>
                    </a:lnTo>
                    <a:lnTo>
                      <a:pt x="1278" y="1911"/>
                    </a:lnTo>
                    <a:lnTo>
                      <a:pt x="1288" y="1916"/>
                    </a:lnTo>
                    <a:lnTo>
                      <a:pt x="1312" y="1916"/>
                    </a:lnTo>
                    <a:lnTo>
                      <a:pt x="1317" y="1920"/>
                    </a:lnTo>
                    <a:lnTo>
                      <a:pt x="1356" y="1920"/>
                    </a:lnTo>
                    <a:lnTo>
                      <a:pt x="1361" y="1925"/>
                    </a:lnTo>
                    <a:lnTo>
                      <a:pt x="1371" y="1925"/>
                    </a:lnTo>
                    <a:lnTo>
                      <a:pt x="1380" y="1930"/>
                    </a:lnTo>
                    <a:lnTo>
                      <a:pt x="1414" y="1930"/>
                    </a:lnTo>
                    <a:lnTo>
                      <a:pt x="1424" y="1925"/>
                    </a:lnTo>
                    <a:lnTo>
                      <a:pt x="1429" y="1920"/>
                    </a:lnTo>
                    <a:lnTo>
                      <a:pt x="1429" y="1925"/>
                    </a:lnTo>
                    <a:lnTo>
                      <a:pt x="1444" y="1925"/>
                    </a:lnTo>
                    <a:lnTo>
                      <a:pt x="1448" y="1920"/>
                    </a:lnTo>
                    <a:lnTo>
                      <a:pt x="1453" y="1920"/>
                    </a:lnTo>
                    <a:lnTo>
                      <a:pt x="1468" y="1916"/>
                    </a:lnTo>
                    <a:lnTo>
                      <a:pt x="1478" y="1911"/>
                    </a:lnTo>
                    <a:lnTo>
                      <a:pt x="1487" y="1901"/>
                    </a:lnTo>
                    <a:lnTo>
                      <a:pt x="1521" y="1901"/>
                    </a:lnTo>
                    <a:lnTo>
                      <a:pt x="1531" y="1896"/>
                    </a:lnTo>
                    <a:lnTo>
                      <a:pt x="1536" y="1896"/>
                    </a:lnTo>
                    <a:lnTo>
                      <a:pt x="1560" y="1891"/>
                    </a:lnTo>
                    <a:lnTo>
                      <a:pt x="1570" y="1891"/>
                    </a:lnTo>
                    <a:lnTo>
                      <a:pt x="1575" y="1886"/>
                    </a:lnTo>
                    <a:lnTo>
                      <a:pt x="1599" y="1886"/>
                    </a:lnTo>
                    <a:lnTo>
                      <a:pt x="1614" y="1891"/>
                    </a:lnTo>
                    <a:lnTo>
                      <a:pt x="1619" y="1906"/>
                    </a:lnTo>
                    <a:lnTo>
                      <a:pt x="1619" y="1916"/>
                    </a:lnTo>
                    <a:lnTo>
                      <a:pt x="1623" y="1916"/>
                    </a:lnTo>
                    <a:lnTo>
                      <a:pt x="1628" y="1911"/>
                    </a:lnTo>
                    <a:lnTo>
                      <a:pt x="1638" y="1920"/>
                    </a:lnTo>
                    <a:lnTo>
                      <a:pt x="1643" y="1920"/>
                    </a:lnTo>
                    <a:lnTo>
                      <a:pt x="1648" y="1925"/>
                    </a:lnTo>
                    <a:lnTo>
                      <a:pt x="1648" y="1930"/>
                    </a:lnTo>
                    <a:lnTo>
                      <a:pt x="1643" y="1935"/>
                    </a:lnTo>
                    <a:lnTo>
                      <a:pt x="1643" y="1940"/>
                    </a:lnTo>
                    <a:lnTo>
                      <a:pt x="1638" y="1945"/>
                    </a:lnTo>
                    <a:lnTo>
                      <a:pt x="1628" y="1945"/>
                    </a:lnTo>
                    <a:lnTo>
                      <a:pt x="1628" y="1950"/>
                    </a:lnTo>
                    <a:lnTo>
                      <a:pt x="1619" y="1950"/>
                    </a:lnTo>
                    <a:lnTo>
                      <a:pt x="1614" y="1940"/>
                    </a:lnTo>
                    <a:lnTo>
                      <a:pt x="1609" y="1940"/>
                    </a:lnTo>
                    <a:lnTo>
                      <a:pt x="1609" y="1935"/>
                    </a:lnTo>
                    <a:lnTo>
                      <a:pt x="1604" y="1935"/>
                    </a:lnTo>
                    <a:lnTo>
                      <a:pt x="1604" y="1940"/>
                    </a:lnTo>
                    <a:lnTo>
                      <a:pt x="1594" y="1940"/>
                    </a:lnTo>
                    <a:lnTo>
                      <a:pt x="1589" y="1935"/>
                    </a:lnTo>
                    <a:lnTo>
                      <a:pt x="1589" y="1940"/>
                    </a:lnTo>
                    <a:lnTo>
                      <a:pt x="1585" y="1940"/>
                    </a:lnTo>
                    <a:lnTo>
                      <a:pt x="1589" y="1945"/>
                    </a:lnTo>
                    <a:lnTo>
                      <a:pt x="1589" y="1950"/>
                    </a:lnTo>
                    <a:lnTo>
                      <a:pt x="1585" y="1955"/>
                    </a:lnTo>
                    <a:lnTo>
                      <a:pt x="1580" y="1959"/>
                    </a:lnTo>
                    <a:lnTo>
                      <a:pt x="1575" y="1964"/>
                    </a:lnTo>
                    <a:lnTo>
                      <a:pt x="1580" y="1974"/>
                    </a:lnTo>
                    <a:lnTo>
                      <a:pt x="1575" y="1974"/>
                    </a:lnTo>
                    <a:lnTo>
                      <a:pt x="1575" y="1984"/>
                    </a:lnTo>
                    <a:lnTo>
                      <a:pt x="1580" y="1989"/>
                    </a:lnTo>
                    <a:lnTo>
                      <a:pt x="1580" y="1998"/>
                    </a:lnTo>
                    <a:lnTo>
                      <a:pt x="1589" y="1998"/>
                    </a:lnTo>
                    <a:lnTo>
                      <a:pt x="1589" y="1998"/>
                    </a:lnTo>
                    <a:lnTo>
                      <a:pt x="1594" y="2003"/>
                    </a:lnTo>
                    <a:lnTo>
                      <a:pt x="1589" y="2008"/>
                    </a:lnTo>
                    <a:lnTo>
                      <a:pt x="1589" y="2027"/>
                    </a:lnTo>
                    <a:lnTo>
                      <a:pt x="1585" y="2027"/>
                    </a:lnTo>
                    <a:lnTo>
                      <a:pt x="1589" y="2032"/>
                    </a:lnTo>
                    <a:lnTo>
                      <a:pt x="1589" y="2037"/>
                    </a:lnTo>
                    <a:lnTo>
                      <a:pt x="1585" y="2032"/>
                    </a:lnTo>
                    <a:lnTo>
                      <a:pt x="1585" y="2037"/>
                    </a:lnTo>
                    <a:lnTo>
                      <a:pt x="1594" y="2047"/>
                    </a:lnTo>
                    <a:lnTo>
                      <a:pt x="1594" y="2057"/>
                    </a:lnTo>
                    <a:lnTo>
                      <a:pt x="1599" y="2071"/>
                    </a:lnTo>
                    <a:lnTo>
                      <a:pt x="1609" y="2076"/>
                    </a:lnTo>
                    <a:lnTo>
                      <a:pt x="1614" y="2081"/>
                    </a:lnTo>
                    <a:lnTo>
                      <a:pt x="1623" y="2091"/>
                    </a:lnTo>
                    <a:lnTo>
                      <a:pt x="1633" y="2086"/>
                    </a:lnTo>
                    <a:lnTo>
                      <a:pt x="1638" y="2091"/>
                    </a:lnTo>
                    <a:lnTo>
                      <a:pt x="1643" y="2091"/>
                    </a:lnTo>
                    <a:lnTo>
                      <a:pt x="1657" y="2095"/>
                    </a:lnTo>
                    <a:lnTo>
                      <a:pt x="1672" y="2095"/>
                    </a:lnTo>
                    <a:lnTo>
                      <a:pt x="1682" y="2100"/>
                    </a:lnTo>
                    <a:lnTo>
                      <a:pt x="1696" y="2100"/>
                    </a:lnTo>
                    <a:lnTo>
                      <a:pt x="1706" y="2105"/>
                    </a:lnTo>
                    <a:lnTo>
                      <a:pt x="1716" y="2105"/>
                    </a:lnTo>
                    <a:lnTo>
                      <a:pt x="1725" y="2110"/>
                    </a:lnTo>
                    <a:lnTo>
                      <a:pt x="1755" y="2110"/>
                    </a:lnTo>
                    <a:lnTo>
                      <a:pt x="1764" y="2110"/>
                    </a:lnTo>
                    <a:lnTo>
                      <a:pt x="1784" y="2110"/>
                    </a:lnTo>
                    <a:lnTo>
                      <a:pt x="1794" y="2115"/>
                    </a:lnTo>
                    <a:lnTo>
                      <a:pt x="1803" y="2120"/>
                    </a:lnTo>
                    <a:lnTo>
                      <a:pt x="1803" y="2125"/>
                    </a:lnTo>
                    <a:lnTo>
                      <a:pt x="1818" y="2130"/>
                    </a:lnTo>
                    <a:lnTo>
                      <a:pt x="1823" y="2130"/>
                    </a:lnTo>
                    <a:lnTo>
                      <a:pt x="1842" y="2125"/>
                    </a:lnTo>
                    <a:lnTo>
                      <a:pt x="1842" y="2120"/>
                    </a:lnTo>
                    <a:lnTo>
                      <a:pt x="1847" y="2115"/>
                    </a:lnTo>
                    <a:lnTo>
                      <a:pt x="1847" y="2110"/>
                    </a:lnTo>
                    <a:lnTo>
                      <a:pt x="1866" y="2110"/>
                    </a:lnTo>
                    <a:lnTo>
                      <a:pt x="1876" y="2115"/>
                    </a:lnTo>
                    <a:lnTo>
                      <a:pt x="1896" y="2115"/>
                    </a:lnTo>
                    <a:lnTo>
                      <a:pt x="1900" y="2110"/>
                    </a:lnTo>
                    <a:lnTo>
                      <a:pt x="1910" y="2110"/>
                    </a:lnTo>
                    <a:lnTo>
                      <a:pt x="1920" y="2105"/>
                    </a:lnTo>
                    <a:lnTo>
                      <a:pt x="1930" y="2105"/>
                    </a:lnTo>
                    <a:lnTo>
                      <a:pt x="1939" y="2110"/>
                    </a:lnTo>
                    <a:lnTo>
                      <a:pt x="1944" y="2105"/>
                    </a:lnTo>
                    <a:lnTo>
                      <a:pt x="1949" y="2105"/>
                    </a:lnTo>
                    <a:lnTo>
                      <a:pt x="1954" y="2100"/>
                    </a:lnTo>
                    <a:lnTo>
                      <a:pt x="1988" y="2100"/>
                    </a:lnTo>
                    <a:lnTo>
                      <a:pt x="1993" y="2105"/>
                    </a:lnTo>
                    <a:lnTo>
                      <a:pt x="2046" y="2105"/>
                    </a:lnTo>
                    <a:lnTo>
                      <a:pt x="2056" y="2100"/>
                    </a:lnTo>
                    <a:lnTo>
                      <a:pt x="2061" y="2095"/>
                    </a:lnTo>
                    <a:lnTo>
                      <a:pt x="2075" y="2086"/>
                    </a:lnTo>
                    <a:lnTo>
                      <a:pt x="2085" y="2076"/>
                    </a:lnTo>
                    <a:lnTo>
                      <a:pt x="2090" y="2071"/>
                    </a:lnTo>
                    <a:lnTo>
                      <a:pt x="2095" y="2066"/>
                    </a:lnTo>
                    <a:lnTo>
                      <a:pt x="2105" y="2066"/>
                    </a:lnTo>
                    <a:lnTo>
                      <a:pt x="2119" y="2057"/>
                    </a:lnTo>
                    <a:lnTo>
                      <a:pt x="2134" y="2057"/>
                    </a:lnTo>
                    <a:lnTo>
                      <a:pt x="2134" y="2061"/>
                    </a:lnTo>
                    <a:lnTo>
                      <a:pt x="2158" y="2061"/>
                    </a:lnTo>
                    <a:lnTo>
                      <a:pt x="2158" y="2052"/>
                    </a:lnTo>
                    <a:lnTo>
                      <a:pt x="2168" y="2052"/>
                    </a:lnTo>
                    <a:lnTo>
                      <a:pt x="2173" y="2047"/>
                    </a:lnTo>
                    <a:lnTo>
                      <a:pt x="2178" y="2052"/>
                    </a:lnTo>
                    <a:lnTo>
                      <a:pt x="2182" y="2057"/>
                    </a:lnTo>
                    <a:lnTo>
                      <a:pt x="2182" y="2052"/>
                    </a:lnTo>
                    <a:lnTo>
                      <a:pt x="2187" y="2047"/>
                    </a:lnTo>
                    <a:lnTo>
                      <a:pt x="2187" y="2042"/>
                    </a:lnTo>
                    <a:lnTo>
                      <a:pt x="2197" y="2037"/>
                    </a:lnTo>
                    <a:lnTo>
                      <a:pt x="2202" y="2037"/>
                    </a:lnTo>
                    <a:lnTo>
                      <a:pt x="2207" y="2032"/>
                    </a:lnTo>
                    <a:lnTo>
                      <a:pt x="2212" y="2027"/>
                    </a:lnTo>
                    <a:lnTo>
                      <a:pt x="2212" y="2023"/>
                    </a:lnTo>
                    <a:lnTo>
                      <a:pt x="2221" y="2030"/>
                    </a:lnTo>
                    <a:lnTo>
                      <a:pt x="2226" y="2027"/>
                    </a:lnTo>
                    <a:lnTo>
                      <a:pt x="2226" y="2023"/>
                    </a:lnTo>
                    <a:lnTo>
                      <a:pt x="2226" y="2003"/>
                    </a:lnTo>
                    <a:lnTo>
                      <a:pt x="2221" y="2003"/>
                    </a:lnTo>
                    <a:lnTo>
                      <a:pt x="2214" y="2010"/>
                    </a:lnTo>
                    <a:lnTo>
                      <a:pt x="2208" y="1996"/>
                    </a:lnTo>
                    <a:lnTo>
                      <a:pt x="2202" y="1998"/>
                    </a:lnTo>
                    <a:lnTo>
                      <a:pt x="2202" y="2003"/>
                    </a:lnTo>
                    <a:lnTo>
                      <a:pt x="2207" y="2018"/>
                    </a:lnTo>
                    <a:lnTo>
                      <a:pt x="2202" y="2018"/>
                    </a:lnTo>
                    <a:lnTo>
                      <a:pt x="2202" y="2023"/>
                    </a:lnTo>
                    <a:lnTo>
                      <a:pt x="2197" y="2023"/>
                    </a:lnTo>
                    <a:lnTo>
                      <a:pt x="2202" y="2013"/>
                    </a:lnTo>
                    <a:lnTo>
                      <a:pt x="2197" y="2003"/>
                    </a:lnTo>
                    <a:lnTo>
                      <a:pt x="2192" y="2008"/>
                    </a:lnTo>
                    <a:lnTo>
                      <a:pt x="2187" y="2008"/>
                    </a:lnTo>
                    <a:lnTo>
                      <a:pt x="2182" y="2003"/>
                    </a:lnTo>
                    <a:lnTo>
                      <a:pt x="2178" y="1998"/>
                    </a:lnTo>
                    <a:lnTo>
                      <a:pt x="2178" y="1993"/>
                    </a:lnTo>
                    <a:lnTo>
                      <a:pt x="2192" y="1998"/>
                    </a:lnTo>
                    <a:lnTo>
                      <a:pt x="2192" y="2003"/>
                    </a:lnTo>
                    <a:lnTo>
                      <a:pt x="2195" y="2001"/>
                    </a:lnTo>
                    <a:lnTo>
                      <a:pt x="2197" y="1998"/>
                    </a:lnTo>
                    <a:lnTo>
                      <a:pt x="2201" y="1994"/>
                    </a:lnTo>
                    <a:lnTo>
                      <a:pt x="2197" y="1993"/>
                    </a:lnTo>
                    <a:lnTo>
                      <a:pt x="2197" y="1969"/>
                    </a:lnTo>
                    <a:lnTo>
                      <a:pt x="2202" y="1969"/>
                    </a:lnTo>
                    <a:lnTo>
                      <a:pt x="2207" y="1964"/>
                    </a:lnTo>
                    <a:lnTo>
                      <a:pt x="2212" y="1959"/>
                    </a:lnTo>
                    <a:lnTo>
                      <a:pt x="2212" y="1969"/>
                    </a:lnTo>
                    <a:lnTo>
                      <a:pt x="2216" y="1974"/>
                    </a:lnTo>
                    <a:lnTo>
                      <a:pt x="2216" y="1979"/>
                    </a:lnTo>
                    <a:lnTo>
                      <a:pt x="2221" y="1979"/>
                    </a:lnTo>
                    <a:lnTo>
                      <a:pt x="2226" y="1984"/>
                    </a:lnTo>
                    <a:lnTo>
                      <a:pt x="2241" y="1984"/>
                    </a:lnTo>
                    <a:lnTo>
                      <a:pt x="2241" y="1993"/>
                    </a:lnTo>
                    <a:lnTo>
                      <a:pt x="2236" y="1998"/>
                    </a:lnTo>
                    <a:lnTo>
                      <a:pt x="2236" y="2008"/>
                    </a:lnTo>
                    <a:lnTo>
                      <a:pt x="2231" y="2003"/>
                    </a:lnTo>
                    <a:lnTo>
                      <a:pt x="2229" y="2003"/>
                    </a:lnTo>
                    <a:lnTo>
                      <a:pt x="2231" y="2008"/>
                    </a:lnTo>
                    <a:lnTo>
                      <a:pt x="2231" y="2023"/>
                    </a:lnTo>
                    <a:lnTo>
                      <a:pt x="2231" y="2027"/>
                    </a:lnTo>
                    <a:lnTo>
                      <a:pt x="2236" y="2027"/>
                    </a:lnTo>
                    <a:lnTo>
                      <a:pt x="2246" y="2037"/>
                    </a:lnTo>
                    <a:lnTo>
                      <a:pt x="2250" y="2037"/>
                    </a:lnTo>
                    <a:lnTo>
                      <a:pt x="2260" y="2042"/>
                    </a:lnTo>
                    <a:lnTo>
                      <a:pt x="2270" y="2042"/>
                    </a:lnTo>
                    <a:lnTo>
                      <a:pt x="2275" y="2037"/>
                    </a:lnTo>
                    <a:lnTo>
                      <a:pt x="2284" y="2037"/>
                    </a:lnTo>
                    <a:lnTo>
                      <a:pt x="2284" y="2027"/>
                    </a:lnTo>
                    <a:lnTo>
                      <a:pt x="2276" y="2026"/>
                    </a:lnTo>
                    <a:lnTo>
                      <a:pt x="2270" y="2032"/>
                    </a:lnTo>
                    <a:lnTo>
                      <a:pt x="2265" y="2027"/>
                    </a:lnTo>
                    <a:lnTo>
                      <a:pt x="2255" y="2018"/>
                    </a:lnTo>
                    <a:lnTo>
                      <a:pt x="2250" y="2013"/>
                    </a:lnTo>
                    <a:lnTo>
                      <a:pt x="2255" y="2013"/>
                    </a:lnTo>
                    <a:lnTo>
                      <a:pt x="2255" y="2008"/>
                    </a:lnTo>
                    <a:lnTo>
                      <a:pt x="2270" y="2022"/>
                    </a:lnTo>
                    <a:lnTo>
                      <a:pt x="2275" y="2018"/>
                    </a:lnTo>
                    <a:lnTo>
                      <a:pt x="2270" y="2018"/>
                    </a:lnTo>
                    <a:lnTo>
                      <a:pt x="2270" y="2013"/>
                    </a:lnTo>
                    <a:lnTo>
                      <a:pt x="2280" y="2018"/>
                    </a:lnTo>
                    <a:lnTo>
                      <a:pt x="2294" y="2018"/>
                    </a:lnTo>
                    <a:lnTo>
                      <a:pt x="2294" y="2013"/>
                    </a:lnTo>
                    <a:lnTo>
                      <a:pt x="2284" y="2008"/>
                    </a:lnTo>
                    <a:lnTo>
                      <a:pt x="2265" y="1998"/>
                    </a:lnTo>
                    <a:lnTo>
                      <a:pt x="2255" y="1998"/>
                    </a:lnTo>
                    <a:lnTo>
                      <a:pt x="2250" y="1993"/>
                    </a:lnTo>
                    <a:lnTo>
                      <a:pt x="2246" y="1989"/>
                    </a:lnTo>
                    <a:lnTo>
                      <a:pt x="2250" y="1984"/>
                    </a:lnTo>
                    <a:lnTo>
                      <a:pt x="2260" y="1979"/>
                    </a:lnTo>
                    <a:lnTo>
                      <a:pt x="2265" y="1984"/>
                    </a:lnTo>
                    <a:lnTo>
                      <a:pt x="2270" y="1984"/>
                    </a:lnTo>
                    <a:lnTo>
                      <a:pt x="2284" y="1998"/>
                    </a:lnTo>
                    <a:lnTo>
                      <a:pt x="2294" y="2003"/>
                    </a:lnTo>
                    <a:lnTo>
                      <a:pt x="2309" y="2003"/>
                    </a:lnTo>
                    <a:lnTo>
                      <a:pt x="2319" y="2008"/>
                    </a:lnTo>
                    <a:lnTo>
                      <a:pt x="2319" y="2003"/>
                    </a:lnTo>
                    <a:lnTo>
                      <a:pt x="2333" y="2008"/>
                    </a:lnTo>
                    <a:lnTo>
                      <a:pt x="2343" y="2003"/>
                    </a:lnTo>
                    <a:lnTo>
                      <a:pt x="2348" y="2008"/>
                    </a:lnTo>
                    <a:lnTo>
                      <a:pt x="2351" y="2013"/>
                    </a:lnTo>
                    <a:lnTo>
                      <a:pt x="2353" y="2018"/>
                    </a:lnTo>
                    <a:lnTo>
                      <a:pt x="2353" y="2018"/>
                    </a:lnTo>
                    <a:lnTo>
                      <a:pt x="2357" y="2023"/>
                    </a:lnTo>
                    <a:lnTo>
                      <a:pt x="2357" y="2018"/>
                    </a:lnTo>
                    <a:lnTo>
                      <a:pt x="2367" y="2018"/>
                    </a:lnTo>
                    <a:lnTo>
                      <a:pt x="2372" y="2013"/>
                    </a:lnTo>
                    <a:lnTo>
                      <a:pt x="2377" y="2003"/>
                    </a:lnTo>
                    <a:lnTo>
                      <a:pt x="2377" y="1974"/>
                    </a:lnTo>
                    <a:lnTo>
                      <a:pt x="2382" y="1974"/>
                    </a:lnTo>
                    <a:lnTo>
                      <a:pt x="2387" y="1969"/>
                    </a:lnTo>
                    <a:lnTo>
                      <a:pt x="2382" y="1964"/>
                    </a:lnTo>
                    <a:lnTo>
                      <a:pt x="2382" y="1959"/>
                    </a:lnTo>
                    <a:lnTo>
                      <a:pt x="2377" y="1955"/>
                    </a:lnTo>
                    <a:lnTo>
                      <a:pt x="2372" y="1950"/>
                    </a:lnTo>
                    <a:lnTo>
                      <a:pt x="2367" y="1945"/>
                    </a:lnTo>
                    <a:lnTo>
                      <a:pt x="2367" y="1925"/>
                    </a:lnTo>
                    <a:lnTo>
                      <a:pt x="2372" y="1920"/>
                    </a:lnTo>
                    <a:lnTo>
                      <a:pt x="2367" y="1916"/>
                    </a:lnTo>
                    <a:lnTo>
                      <a:pt x="2367" y="1911"/>
                    </a:lnTo>
                    <a:lnTo>
                      <a:pt x="2372" y="1911"/>
                    </a:lnTo>
                    <a:lnTo>
                      <a:pt x="2372" y="1896"/>
                    </a:lnTo>
                    <a:lnTo>
                      <a:pt x="2374" y="1896"/>
                    </a:lnTo>
                    <a:lnTo>
                      <a:pt x="2374" y="1906"/>
                    </a:lnTo>
                    <a:lnTo>
                      <a:pt x="2377" y="1911"/>
                    </a:lnTo>
                    <a:lnTo>
                      <a:pt x="2377" y="1916"/>
                    </a:lnTo>
                    <a:lnTo>
                      <a:pt x="2382" y="1911"/>
                    </a:lnTo>
                    <a:lnTo>
                      <a:pt x="2377" y="1896"/>
                    </a:lnTo>
                    <a:lnTo>
                      <a:pt x="2382" y="1891"/>
                    </a:lnTo>
                    <a:lnTo>
                      <a:pt x="2382" y="1896"/>
                    </a:lnTo>
                    <a:lnTo>
                      <a:pt x="2387" y="1896"/>
                    </a:lnTo>
                    <a:lnTo>
                      <a:pt x="2391" y="1901"/>
                    </a:lnTo>
                    <a:lnTo>
                      <a:pt x="2396" y="1901"/>
                    </a:lnTo>
                    <a:lnTo>
                      <a:pt x="2396" y="1896"/>
                    </a:lnTo>
                    <a:lnTo>
                      <a:pt x="2401" y="1896"/>
                    </a:lnTo>
                    <a:lnTo>
                      <a:pt x="2406" y="1891"/>
                    </a:lnTo>
                    <a:lnTo>
                      <a:pt x="2401" y="1886"/>
                    </a:lnTo>
                    <a:lnTo>
                      <a:pt x="2391" y="1886"/>
                    </a:lnTo>
                    <a:lnTo>
                      <a:pt x="2387" y="1882"/>
                    </a:lnTo>
                    <a:lnTo>
                      <a:pt x="2382" y="1882"/>
                    </a:lnTo>
                    <a:lnTo>
                      <a:pt x="2382" y="1877"/>
                    </a:lnTo>
                    <a:lnTo>
                      <a:pt x="2377" y="1872"/>
                    </a:lnTo>
                    <a:lnTo>
                      <a:pt x="2362" y="1872"/>
                    </a:lnTo>
                    <a:lnTo>
                      <a:pt x="2362" y="1877"/>
                    </a:lnTo>
                    <a:lnTo>
                      <a:pt x="2357" y="1877"/>
                    </a:lnTo>
                    <a:lnTo>
                      <a:pt x="2357" y="1872"/>
                    </a:lnTo>
                    <a:lnTo>
                      <a:pt x="2362" y="1867"/>
                    </a:lnTo>
                    <a:lnTo>
                      <a:pt x="2367" y="1862"/>
                    </a:lnTo>
                    <a:lnTo>
                      <a:pt x="2372" y="1862"/>
                    </a:lnTo>
                    <a:lnTo>
                      <a:pt x="2372" y="1857"/>
                    </a:lnTo>
                    <a:lnTo>
                      <a:pt x="2377" y="1848"/>
                    </a:lnTo>
                    <a:lnTo>
                      <a:pt x="2377" y="1852"/>
                    </a:lnTo>
                    <a:lnTo>
                      <a:pt x="2382" y="1852"/>
                    </a:lnTo>
                    <a:lnTo>
                      <a:pt x="2382" y="1848"/>
                    </a:lnTo>
                    <a:lnTo>
                      <a:pt x="2387" y="1852"/>
                    </a:lnTo>
                    <a:lnTo>
                      <a:pt x="2391" y="1852"/>
                    </a:lnTo>
                    <a:lnTo>
                      <a:pt x="2391" y="1848"/>
                    </a:lnTo>
                    <a:lnTo>
                      <a:pt x="2387" y="1843"/>
                    </a:lnTo>
                    <a:lnTo>
                      <a:pt x="2391" y="1838"/>
                    </a:lnTo>
                    <a:lnTo>
                      <a:pt x="2387" y="1833"/>
                    </a:lnTo>
                    <a:lnTo>
                      <a:pt x="2387" y="1838"/>
                    </a:lnTo>
                    <a:lnTo>
                      <a:pt x="2382" y="1843"/>
                    </a:lnTo>
                    <a:lnTo>
                      <a:pt x="2372" y="1843"/>
                    </a:lnTo>
                    <a:lnTo>
                      <a:pt x="2372" y="1838"/>
                    </a:lnTo>
                    <a:lnTo>
                      <a:pt x="2367" y="1833"/>
                    </a:lnTo>
                    <a:lnTo>
                      <a:pt x="2367" y="1838"/>
                    </a:lnTo>
                    <a:lnTo>
                      <a:pt x="2369" y="1842"/>
                    </a:lnTo>
                    <a:lnTo>
                      <a:pt x="2372" y="1848"/>
                    </a:lnTo>
                    <a:lnTo>
                      <a:pt x="2367" y="1848"/>
                    </a:lnTo>
                    <a:lnTo>
                      <a:pt x="2362" y="1838"/>
                    </a:lnTo>
                    <a:lnTo>
                      <a:pt x="2360" y="1816"/>
                    </a:lnTo>
                    <a:lnTo>
                      <a:pt x="2348" y="1814"/>
                    </a:lnTo>
                    <a:lnTo>
                      <a:pt x="2348" y="1818"/>
                    </a:lnTo>
                    <a:lnTo>
                      <a:pt x="2341" y="1818"/>
                    </a:lnTo>
                    <a:lnTo>
                      <a:pt x="2323" y="1843"/>
                    </a:lnTo>
                    <a:lnTo>
                      <a:pt x="2328" y="1848"/>
                    </a:lnTo>
                    <a:lnTo>
                      <a:pt x="2333" y="1852"/>
                    </a:lnTo>
                    <a:lnTo>
                      <a:pt x="2333" y="1857"/>
                    </a:lnTo>
                    <a:lnTo>
                      <a:pt x="2320" y="1849"/>
                    </a:lnTo>
                    <a:lnTo>
                      <a:pt x="2324" y="1803"/>
                    </a:lnTo>
                    <a:lnTo>
                      <a:pt x="2328" y="1801"/>
                    </a:lnTo>
                    <a:lnTo>
                      <a:pt x="2333" y="1804"/>
                    </a:lnTo>
                    <a:lnTo>
                      <a:pt x="2333" y="1809"/>
                    </a:lnTo>
                    <a:lnTo>
                      <a:pt x="2328" y="1809"/>
                    </a:lnTo>
                    <a:lnTo>
                      <a:pt x="2328" y="1814"/>
                    </a:lnTo>
                    <a:lnTo>
                      <a:pt x="2333" y="1814"/>
                    </a:lnTo>
                    <a:lnTo>
                      <a:pt x="2338" y="1809"/>
                    </a:lnTo>
                    <a:lnTo>
                      <a:pt x="2343" y="1814"/>
                    </a:lnTo>
                    <a:lnTo>
                      <a:pt x="2343" y="1804"/>
                    </a:lnTo>
                    <a:lnTo>
                      <a:pt x="2338" y="1804"/>
                    </a:lnTo>
                    <a:lnTo>
                      <a:pt x="2338" y="1799"/>
                    </a:lnTo>
                    <a:lnTo>
                      <a:pt x="2333" y="1799"/>
                    </a:lnTo>
                    <a:lnTo>
                      <a:pt x="2328" y="1794"/>
                    </a:lnTo>
                    <a:lnTo>
                      <a:pt x="2323" y="1799"/>
                    </a:lnTo>
                    <a:lnTo>
                      <a:pt x="2319" y="1794"/>
                    </a:lnTo>
                    <a:lnTo>
                      <a:pt x="2319" y="1789"/>
                    </a:lnTo>
                    <a:lnTo>
                      <a:pt x="2314" y="1784"/>
                    </a:lnTo>
                    <a:lnTo>
                      <a:pt x="2314" y="1775"/>
                    </a:lnTo>
                    <a:lnTo>
                      <a:pt x="2319" y="1770"/>
                    </a:lnTo>
                    <a:lnTo>
                      <a:pt x="2323" y="1765"/>
                    </a:lnTo>
                    <a:lnTo>
                      <a:pt x="2328" y="1765"/>
                    </a:lnTo>
                    <a:lnTo>
                      <a:pt x="2328" y="1755"/>
                    </a:lnTo>
                    <a:lnTo>
                      <a:pt x="2323" y="1760"/>
                    </a:lnTo>
                    <a:lnTo>
                      <a:pt x="2319" y="1765"/>
                    </a:lnTo>
                    <a:lnTo>
                      <a:pt x="2309" y="1765"/>
                    </a:lnTo>
                    <a:lnTo>
                      <a:pt x="2314" y="1760"/>
                    </a:lnTo>
                    <a:lnTo>
                      <a:pt x="2314" y="1755"/>
                    </a:lnTo>
                    <a:lnTo>
                      <a:pt x="2309" y="1760"/>
                    </a:lnTo>
                    <a:lnTo>
                      <a:pt x="2304" y="1765"/>
                    </a:lnTo>
                    <a:lnTo>
                      <a:pt x="2289" y="1765"/>
                    </a:lnTo>
                    <a:lnTo>
                      <a:pt x="2289" y="1760"/>
                    </a:lnTo>
                    <a:lnTo>
                      <a:pt x="2294" y="1755"/>
                    </a:lnTo>
                    <a:lnTo>
                      <a:pt x="2294" y="1760"/>
                    </a:lnTo>
                    <a:lnTo>
                      <a:pt x="2304" y="1760"/>
                    </a:lnTo>
                    <a:lnTo>
                      <a:pt x="2304" y="1750"/>
                    </a:lnTo>
                    <a:lnTo>
                      <a:pt x="2294" y="1750"/>
                    </a:lnTo>
                    <a:lnTo>
                      <a:pt x="2294" y="1745"/>
                    </a:lnTo>
                    <a:lnTo>
                      <a:pt x="2289" y="1745"/>
                    </a:lnTo>
                    <a:lnTo>
                      <a:pt x="2289" y="1731"/>
                    </a:lnTo>
                    <a:lnTo>
                      <a:pt x="2294" y="1731"/>
                    </a:lnTo>
                    <a:lnTo>
                      <a:pt x="2294" y="1731"/>
                    </a:lnTo>
                    <a:lnTo>
                      <a:pt x="2299" y="1731"/>
                    </a:lnTo>
                    <a:lnTo>
                      <a:pt x="2299" y="1745"/>
                    </a:lnTo>
                    <a:lnTo>
                      <a:pt x="2314" y="1745"/>
                    </a:lnTo>
                    <a:lnTo>
                      <a:pt x="2319" y="1750"/>
                    </a:lnTo>
                    <a:lnTo>
                      <a:pt x="2319" y="1755"/>
                    </a:lnTo>
                    <a:lnTo>
                      <a:pt x="2323" y="1755"/>
                    </a:lnTo>
                    <a:lnTo>
                      <a:pt x="2323" y="1750"/>
                    </a:lnTo>
                    <a:lnTo>
                      <a:pt x="2319" y="1745"/>
                    </a:lnTo>
                    <a:lnTo>
                      <a:pt x="2309" y="1741"/>
                    </a:lnTo>
                    <a:lnTo>
                      <a:pt x="2309" y="1731"/>
                    </a:lnTo>
                    <a:lnTo>
                      <a:pt x="2306" y="1728"/>
                    </a:lnTo>
                    <a:lnTo>
                      <a:pt x="2309" y="1721"/>
                    </a:lnTo>
                    <a:lnTo>
                      <a:pt x="2309" y="1716"/>
                    </a:lnTo>
                    <a:lnTo>
                      <a:pt x="2304" y="1716"/>
                    </a:lnTo>
                    <a:lnTo>
                      <a:pt x="2304" y="1726"/>
                    </a:lnTo>
                    <a:lnTo>
                      <a:pt x="2299" y="1726"/>
                    </a:lnTo>
                    <a:lnTo>
                      <a:pt x="2294" y="1721"/>
                    </a:lnTo>
                    <a:lnTo>
                      <a:pt x="2289" y="1721"/>
                    </a:lnTo>
                    <a:lnTo>
                      <a:pt x="2289" y="1716"/>
                    </a:lnTo>
                    <a:lnTo>
                      <a:pt x="2283" y="1717"/>
                    </a:lnTo>
                    <a:lnTo>
                      <a:pt x="2289" y="1711"/>
                    </a:lnTo>
                    <a:lnTo>
                      <a:pt x="2289" y="1702"/>
                    </a:lnTo>
                    <a:lnTo>
                      <a:pt x="2284" y="1697"/>
                    </a:lnTo>
                    <a:lnTo>
                      <a:pt x="2280" y="1702"/>
                    </a:lnTo>
                    <a:lnTo>
                      <a:pt x="2280" y="1697"/>
                    </a:lnTo>
                    <a:lnTo>
                      <a:pt x="2275" y="1692"/>
                    </a:lnTo>
                    <a:lnTo>
                      <a:pt x="2275" y="1687"/>
                    </a:lnTo>
                    <a:lnTo>
                      <a:pt x="2270" y="1682"/>
                    </a:lnTo>
                    <a:lnTo>
                      <a:pt x="2284" y="1682"/>
                    </a:lnTo>
                    <a:lnTo>
                      <a:pt x="2284" y="1687"/>
                    </a:lnTo>
                    <a:lnTo>
                      <a:pt x="2289" y="1682"/>
                    </a:lnTo>
                    <a:lnTo>
                      <a:pt x="2289" y="1677"/>
                    </a:lnTo>
                    <a:lnTo>
                      <a:pt x="2284" y="1677"/>
                    </a:lnTo>
                    <a:lnTo>
                      <a:pt x="2280" y="1673"/>
                    </a:lnTo>
                    <a:lnTo>
                      <a:pt x="2280" y="1668"/>
                    </a:lnTo>
                    <a:lnTo>
                      <a:pt x="2270" y="1668"/>
                    </a:lnTo>
                    <a:lnTo>
                      <a:pt x="2270" y="1663"/>
                    </a:lnTo>
                    <a:lnTo>
                      <a:pt x="2275" y="1663"/>
                    </a:lnTo>
                    <a:lnTo>
                      <a:pt x="2284" y="1668"/>
                    </a:lnTo>
                    <a:lnTo>
                      <a:pt x="2287" y="1671"/>
                    </a:lnTo>
                    <a:lnTo>
                      <a:pt x="2289" y="1673"/>
                    </a:lnTo>
                    <a:lnTo>
                      <a:pt x="2294" y="1673"/>
                    </a:lnTo>
                    <a:lnTo>
                      <a:pt x="2294" y="1668"/>
                    </a:lnTo>
                    <a:lnTo>
                      <a:pt x="2289" y="1668"/>
                    </a:lnTo>
                    <a:lnTo>
                      <a:pt x="2289" y="1658"/>
                    </a:lnTo>
                    <a:lnTo>
                      <a:pt x="2284" y="1653"/>
                    </a:lnTo>
                    <a:lnTo>
                      <a:pt x="2275" y="1653"/>
                    </a:lnTo>
                    <a:lnTo>
                      <a:pt x="2275" y="1648"/>
                    </a:lnTo>
                    <a:lnTo>
                      <a:pt x="2284" y="1648"/>
                    </a:lnTo>
                    <a:lnTo>
                      <a:pt x="2278" y="1642"/>
                    </a:lnTo>
                    <a:lnTo>
                      <a:pt x="2275" y="1639"/>
                    </a:lnTo>
                    <a:lnTo>
                      <a:pt x="2270" y="1624"/>
                    </a:lnTo>
                    <a:lnTo>
                      <a:pt x="2275" y="1629"/>
                    </a:lnTo>
                    <a:lnTo>
                      <a:pt x="2280" y="1629"/>
                    </a:lnTo>
                    <a:lnTo>
                      <a:pt x="2280" y="1624"/>
                    </a:lnTo>
                    <a:lnTo>
                      <a:pt x="2282" y="1621"/>
                    </a:lnTo>
                    <a:lnTo>
                      <a:pt x="2284" y="1634"/>
                    </a:lnTo>
                    <a:lnTo>
                      <a:pt x="2280" y="1639"/>
                    </a:lnTo>
                    <a:lnTo>
                      <a:pt x="2284" y="1643"/>
                    </a:lnTo>
                    <a:lnTo>
                      <a:pt x="2289" y="1643"/>
                    </a:lnTo>
                    <a:lnTo>
                      <a:pt x="2289" y="1639"/>
                    </a:lnTo>
                    <a:lnTo>
                      <a:pt x="2287" y="1629"/>
                    </a:lnTo>
                    <a:lnTo>
                      <a:pt x="2289" y="1624"/>
                    </a:lnTo>
                    <a:lnTo>
                      <a:pt x="2294" y="1614"/>
                    </a:lnTo>
                    <a:lnTo>
                      <a:pt x="2293" y="1610"/>
                    </a:lnTo>
                    <a:lnTo>
                      <a:pt x="2289" y="1605"/>
                    </a:lnTo>
                    <a:lnTo>
                      <a:pt x="2289" y="1600"/>
                    </a:lnTo>
                    <a:lnTo>
                      <a:pt x="2284" y="1600"/>
                    </a:lnTo>
                    <a:lnTo>
                      <a:pt x="2284" y="1595"/>
                    </a:lnTo>
                    <a:lnTo>
                      <a:pt x="2289" y="1590"/>
                    </a:lnTo>
                    <a:lnTo>
                      <a:pt x="2299" y="1590"/>
                    </a:lnTo>
                    <a:lnTo>
                      <a:pt x="2299" y="1595"/>
                    </a:lnTo>
                    <a:lnTo>
                      <a:pt x="2304" y="1595"/>
                    </a:lnTo>
                    <a:lnTo>
                      <a:pt x="2304" y="1600"/>
                    </a:lnTo>
                    <a:lnTo>
                      <a:pt x="2299" y="1600"/>
                    </a:lnTo>
                    <a:lnTo>
                      <a:pt x="2299" y="1605"/>
                    </a:lnTo>
                    <a:lnTo>
                      <a:pt x="2294" y="1600"/>
                    </a:lnTo>
                    <a:lnTo>
                      <a:pt x="2296" y="1609"/>
                    </a:lnTo>
                    <a:lnTo>
                      <a:pt x="2299" y="1609"/>
                    </a:lnTo>
                    <a:lnTo>
                      <a:pt x="2299" y="1619"/>
                    </a:lnTo>
                    <a:lnTo>
                      <a:pt x="2299" y="1639"/>
                    </a:lnTo>
                    <a:lnTo>
                      <a:pt x="2304" y="1639"/>
                    </a:lnTo>
                    <a:lnTo>
                      <a:pt x="2304" y="1624"/>
                    </a:lnTo>
                    <a:lnTo>
                      <a:pt x="2314" y="1624"/>
                    </a:lnTo>
                    <a:lnTo>
                      <a:pt x="2314" y="1639"/>
                    </a:lnTo>
                    <a:lnTo>
                      <a:pt x="2319" y="1639"/>
                    </a:lnTo>
                    <a:lnTo>
                      <a:pt x="2323" y="1643"/>
                    </a:lnTo>
                    <a:lnTo>
                      <a:pt x="2323" y="1648"/>
                    </a:lnTo>
                    <a:lnTo>
                      <a:pt x="2328" y="1648"/>
                    </a:lnTo>
                    <a:lnTo>
                      <a:pt x="2328" y="1653"/>
                    </a:lnTo>
                    <a:lnTo>
                      <a:pt x="2333" y="1653"/>
                    </a:lnTo>
                    <a:lnTo>
                      <a:pt x="2333" y="1648"/>
                    </a:lnTo>
                    <a:lnTo>
                      <a:pt x="2328" y="1643"/>
                    </a:lnTo>
                    <a:lnTo>
                      <a:pt x="2328" y="1634"/>
                    </a:lnTo>
                    <a:lnTo>
                      <a:pt x="2333" y="1624"/>
                    </a:lnTo>
                    <a:lnTo>
                      <a:pt x="2333" y="1619"/>
                    </a:lnTo>
                    <a:lnTo>
                      <a:pt x="2338" y="1619"/>
                    </a:lnTo>
                    <a:lnTo>
                      <a:pt x="2338" y="1624"/>
                    </a:lnTo>
                    <a:lnTo>
                      <a:pt x="2343" y="1629"/>
                    </a:lnTo>
                    <a:lnTo>
                      <a:pt x="2343" y="1634"/>
                    </a:lnTo>
                    <a:lnTo>
                      <a:pt x="2348" y="1634"/>
                    </a:lnTo>
                    <a:lnTo>
                      <a:pt x="2348" y="1619"/>
                    </a:lnTo>
                    <a:lnTo>
                      <a:pt x="2353" y="1619"/>
                    </a:lnTo>
                    <a:lnTo>
                      <a:pt x="2353" y="1624"/>
                    </a:lnTo>
                    <a:lnTo>
                      <a:pt x="2362" y="1624"/>
                    </a:lnTo>
                    <a:lnTo>
                      <a:pt x="2362" y="1614"/>
                    </a:lnTo>
                    <a:lnTo>
                      <a:pt x="2357" y="1614"/>
                    </a:lnTo>
                    <a:lnTo>
                      <a:pt x="2362" y="1609"/>
                    </a:lnTo>
                    <a:lnTo>
                      <a:pt x="2362" y="1605"/>
                    </a:lnTo>
                    <a:lnTo>
                      <a:pt x="2357" y="1605"/>
                    </a:lnTo>
                    <a:lnTo>
                      <a:pt x="2357" y="1590"/>
                    </a:lnTo>
                    <a:lnTo>
                      <a:pt x="2362" y="1585"/>
                    </a:lnTo>
                    <a:lnTo>
                      <a:pt x="2362" y="1585"/>
                    </a:lnTo>
                    <a:lnTo>
                      <a:pt x="2367" y="1580"/>
                    </a:lnTo>
                    <a:lnTo>
                      <a:pt x="2366" y="1570"/>
                    </a:lnTo>
                    <a:lnTo>
                      <a:pt x="2362" y="1566"/>
                    </a:lnTo>
                    <a:lnTo>
                      <a:pt x="2362" y="1556"/>
                    </a:lnTo>
                    <a:lnTo>
                      <a:pt x="2365" y="1552"/>
                    </a:lnTo>
                    <a:lnTo>
                      <a:pt x="2372" y="1551"/>
                    </a:lnTo>
                    <a:lnTo>
                      <a:pt x="2372" y="1556"/>
                    </a:lnTo>
                    <a:lnTo>
                      <a:pt x="2367" y="1556"/>
                    </a:lnTo>
                    <a:lnTo>
                      <a:pt x="2367" y="1566"/>
                    </a:lnTo>
                    <a:lnTo>
                      <a:pt x="2372" y="1566"/>
                    </a:lnTo>
                    <a:lnTo>
                      <a:pt x="2377" y="1561"/>
                    </a:lnTo>
                    <a:lnTo>
                      <a:pt x="2377" y="1551"/>
                    </a:lnTo>
                    <a:lnTo>
                      <a:pt x="2372" y="1546"/>
                    </a:lnTo>
                    <a:lnTo>
                      <a:pt x="2368" y="1543"/>
                    </a:lnTo>
                    <a:lnTo>
                      <a:pt x="2357" y="1541"/>
                    </a:lnTo>
                    <a:lnTo>
                      <a:pt x="2357" y="1532"/>
                    </a:lnTo>
                    <a:lnTo>
                      <a:pt x="2362" y="1532"/>
                    </a:lnTo>
                    <a:lnTo>
                      <a:pt x="2362" y="1536"/>
                    </a:lnTo>
                    <a:lnTo>
                      <a:pt x="2367" y="1536"/>
                    </a:lnTo>
                    <a:lnTo>
                      <a:pt x="2367" y="1532"/>
                    </a:lnTo>
                    <a:lnTo>
                      <a:pt x="2372" y="1536"/>
                    </a:lnTo>
                    <a:lnTo>
                      <a:pt x="2372" y="1541"/>
                    </a:lnTo>
                    <a:lnTo>
                      <a:pt x="2377" y="1541"/>
                    </a:lnTo>
                    <a:lnTo>
                      <a:pt x="2377" y="1536"/>
                    </a:lnTo>
                    <a:lnTo>
                      <a:pt x="2382" y="1536"/>
                    </a:lnTo>
                    <a:lnTo>
                      <a:pt x="2382" y="1532"/>
                    </a:lnTo>
                    <a:lnTo>
                      <a:pt x="2377" y="1532"/>
                    </a:lnTo>
                    <a:lnTo>
                      <a:pt x="2377" y="1502"/>
                    </a:lnTo>
                    <a:lnTo>
                      <a:pt x="2387" y="1502"/>
                    </a:lnTo>
                    <a:lnTo>
                      <a:pt x="2387" y="1507"/>
                    </a:lnTo>
                    <a:lnTo>
                      <a:pt x="2387" y="1507"/>
                    </a:lnTo>
                    <a:lnTo>
                      <a:pt x="2391" y="1512"/>
                    </a:lnTo>
                    <a:lnTo>
                      <a:pt x="2387" y="1517"/>
                    </a:lnTo>
                    <a:lnTo>
                      <a:pt x="2387" y="1522"/>
                    </a:lnTo>
                    <a:lnTo>
                      <a:pt x="2396" y="1517"/>
                    </a:lnTo>
                    <a:lnTo>
                      <a:pt x="2396" y="1512"/>
                    </a:lnTo>
                    <a:lnTo>
                      <a:pt x="2401" y="1527"/>
                    </a:lnTo>
                    <a:lnTo>
                      <a:pt x="2401" y="1517"/>
                    </a:lnTo>
                    <a:lnTo>
                      <a:pt x="2406" y="1517"/>
                    </a:lnTo>
                    <a:lnTo>
                      <a:pt x="2406" y="1527"/>
                    </a:lnTo>
                    <a:lnTo>
                      <a:pt x="2411" y="1532"/>
                    </a:lnTo>
                    <a:lnTo>
                      <a:pt x="2411" y="1518"/>
                    </a:lnTo>
                    <a:lnTo>
                      <a:pt x="2416" y="1512"/>
                    </a:lnTo>
                    <a:lnTo>
                      <a:pt x="2421" y="1527"/>
                    </a:lnTo>
                    <a:lnTo>
                      <a:pt x="2421" y="1522"/>
                    </a:lnTo>
                    <a:lnTo>
                      <a:pt x="2425" y="1517"/>
                    </a:lnTo>
                    <a:lnTo>
                      <a:pt x="2425" y="1527"/>
                    </a:lnTo>
                    <a:lnTo>
                      <a:pt x="2430" y="1532"/>
                    </a:lnTo>
                    <a:lnTo>
                      <a:pt x="2435" y="1532"/>
                    </a:lnTo>
                    <a:lnTo>
                      <a:pt x="2435" y="1512"/>
                    </a:lnTo>
                    <a:lnTo>
                      <a:pt x="2440" y="1512"/>
                    </a:lnTo>
                    <a:lnTo>
                      <a:pt x="2445" y="1522"/>
                    </a:lnTo>
                    <a:lnTo>
                      <a:pt x="2445" y="1532"/>
                    </a:lnTo>
                    <a:lnTo>
                      <a:pt x="2440" y="1536"/>
                    </a:lnTo>
                    <a:lnTo>
                      <a:pt x="2445" y="1536"/>
                    </a:lnTo>
                    <a:lnTo>
                      <a:pt x="2450" y="1541"/>
                    </a:lnTo>
                    <a:lnTo>
                      <a:pt x="2455" y="1551"/>
                    </a:lnTo>
                    <a:lnTo>
                      <a:pt x="2455" y="1561"/>
                    </a:lnTo>
                    <a:lnTo>
                      <a:pt x="2459" y="1561"/>
                    </a:lnTo>
                    <a:lnTo>
                      <a:pt x="2459" y="1551"/>
                    </a:lnTo>
                    <a:lnTo>
                      <a:pt x="2455" y="1546"/>
                    </a:lnTo>
                    <a:lnTo>
                      <a:pt x="2455" y="1541"/>
                    </a:lnTo>
                    <a:lnTo>
                      <a:pt x="2450" y="1536"/>
                    </a:lnTo>
                    <a:lnTo>
                      <a:pt x="2459" y="1532"/>
                    </a:lnTo>
                    <a:lnTo>
                      <a:pt x="2459" y="1522"/>
                    </a:lnTo>
                    <a:lnTo>
                      <a:pt x="2464" y="1517"/>
                    </a:lnTo>
                    <a:lnTo>
                      <a:pt x="2469" y="1517"/>
                    </a:lnTo>
                    <a:lnTo>
                      <a:pt x="2469" y="1527"/>
                    </a:lnTo>
                    <a:lnTo>
                      <a:pt x="2464" y="1527"/>
                    </a:lnTo>
                    <a:lnTo>
                      <a:pt x="2464" y="1536"/>
                    </a:lnTo>
                    <a:lnTo>
                      <a:pt x="2469" y="1541"/>
                    </a:lnTo>
                    <a:lnTo>
                      <a:pt x="2469" y="1532"/>
                    </a:lnTo>
                    <a:lnTo>
                      <a:pt x="2474" y="1527"/>
                    </a:lnTo>
                    <a:lnTo>
                      <a:pt x="2479" y="1527"/>
                    </a:lnTo>
                    <a:lnTo>
                      <a:pt x="2479" y="1541"/>
                    </a:lnTo>
                    <a:lnTo>
                      <a:pt x="2484" y="1551"/>
                    </a:lnTo>
                    <a:lnTo>
                      <a:pt x="2484" y="1546"/>
                    </a:lnTo>
                    <a:lnTo>
                      <a:pt x="2489" y="1551"/>
                    </a:lnTo>
                    <a:lnTo>
                      <a:pt x="2489" y="1546"/>
                    </a:lnTo>
                    <a:lnTo>
                      <a:pt x="2484" y="1527"/>
                    </a:lnTo>
                    <a:lnTo>
                      <a:pt x="2489" y="1522"/>
                    </a:lnTo>
                    <a:lnTo>
                      <a:pt x="2494" y="1527"/>
                    </a:lnTo>
                    <a:lnTo>
                      <a:pt x="2494" y="1536"/>
                    </a:lnTo>
                    <a:lnTo>
                      <a:pt x="2498" y="1536"/>
                    </a:lnTo>
                    <a:lnTo>
                      <a:pt x="2494" y="1541"/>
                    </a:lnTo>
                    <a:lnTo>
                      <a:pt x="2498" y="1541"/>
                    </a:lnTo>
                    <a:lnTo>
                      <a:pt x="2498" y="1566"/>
                    </a:lnTo>
                    <a:lnTo>
                      <a:pt x="2503" y="1571"/>
                    </a:lnTo>
                    <a:lnTo>
                      <a:pt x="2508" y="1571"/>
                    </a:lnTo>
                    <a:lnTo>
                      <a:pt x="2503" y="1566"/>
                    </a:lnTo>
                    <a:lnTo>
                      <a:pt x="2503" y="1556"/>
                    </a:lnTo>
                    <a:lnTo>
                      <a:pt x="2508" y="1556"/>
                    </a:lnTo>
                    <a:lnTo>
                      <a:pt x="2508" y="1541"/>
                    </a:lnTo>
                    <a:lnTo>
                      <a:pt x="2508" y="1536"/>
                    </a:lnTo>
                    <a:lnTo>
                      <a:pt x="2503" y="1536"/>
                    </a:lnTo>
                    <a:lnTo>
                      <a:pt x="2503" y="1532"/>
                    </a:lnTo>
                    <a:lnTo>
                      <a:pt x="2508" y="1532"/>
                    </a:lnTo>
                    <a:lnTo>
                      <a:pt x="2508" y="1527"/>
                    </a:lnTo>
                    <a:lnTo>
                      <a:pt x="2518" y="1539"/>
                    </a:lnTo>
                    <a:lnTo>
                      <a:pt x="2528" y="1541"/>
                    </a:lnTo>
                    <a:lnTo>
                      <a:pt x="2528" y="1566"/>
                    </a:lnTo>
                    <a:lnTo>
                      <a:pt x="2530" y="1568"/>
                    </a:lnTo>
                    <a:lnTo>
                      <a:pt x="2528" y="1571"/>
                    </a:lnTo>
                    <a:lnTo>
                      <a:pt x="2529" y="1576"/>
                    </a:lnTo>
                    <a:lnTo>
                      <a:pt x="2528" y="1585"/>
                    </a:lnTo>
                    <a:lnTo>
                      <a:pt x="2532" y="1590"/>
                    </a:lnTo>
                    <a:lnTo>
                      <a:pt x="2532" y="1560"/>
                    </a:lnTo>
                    <a:lnTo>
                      <a:pt x="2537" y="1560"/>
                    </a:lnTo>
                    <a:lnTo>
                      <a:pt x="2537" y="1585"/>
                    </a:lnTo>
                    <a:lnTo>
                      <a:pt x="2542" y="1595"/>
                    </a:lnTo>
                    <a:lnTo>
                      <a:pt x="2542" y="1600"/>
                    </a:lnTo>
                    <a:lnTo>
                      <a:pt x="2547" y="1600"/>
                    </a:lnTo>
                    <a:lnTo>
                      <a:pt x="2547" y="1609"/>
                    </a:lnTo>
                    <a:lnTo>
                      <a:pt x="2552" y="1609"/>
                    </a:lnTo>
                    <a:lnTo>
                      <a:pt x="2552" y="1600"/>
                    </a:lnTo>
                    <a:lnTo>
                      <a:pt x="2547" y="1590"/>
                    </a:lnTo>
                    <a:lnTo>
                      <a:pt x="2547" y="1585"/>
                    </a:lnTo>
                    <a:lnTo>
                      <a:pt x="2552" y="1590"/>
                    </a:lnTo>
                    <a:lnTo>
                      <a:pt x="2557" y="1595"/>
                    </a:lnTo>
                    <a:lnTo>
                      <a:pt x="2557" y="1585"/>
                    </a:lnTo>
                    <a:lnTo>
                      <a:pt x="2566" y="1590"/>
                    </a:lnTo>
                    <a:lnTo>
                      <a:pt x="2566" y="1585"/>
                    </a:lnTo>
                    <a:lnTo>
                      <a:pt x="2562" y="1580"/>
                    </a:lnTo>
                    <a:lnTo>
                      <a:pt x="2557" y="1566"/>
                    </a:lnTo>
                    <a:lnTo>
                      <a:pt x="2559" y="1566"/>
                    </a:lnTo>
                    <a:lnTo>
                      <a:pt x="2557" y="1561"/>
                    </a:lnTo>
                    <a:lnTo>
                      <a:pt x="2562" y="1561"/>
                    </a:lnTo>
                    <a:lnTo>
                      <a:pt x="2562" y="1571"/>
                    </a:lnTo>
                    <a:lnTo>
                      <a:pt x="2562" y="1571"/>
                    </a:lnTo>
                    <a:lnTo>
                      <a:pt x="2562" y="1575"/>
                    </a:lnTo>
                    <a:lnTo>
                      <a:pt x="2566" y="1580"/>
                    </a:lnTo>
                    <a:lnTo>
                      <a:pt x="2571" y="1580"/>
                    </a:lnTo>
                    <a:lnTo>
                      <a:pt x="2576" y="1585"/>
                    </a:lnTo>
                    <a:lnTo>
                      <a:pt x="2581" y="1585"/>
                    </a:lnTo>
                    <a:lnTo>
                      <a:pt x="2581" y="1575"/>
                    </a:lnTo>
                    <a:lnTo>
                      <a:pt x="2575" y="1574"/>
                    </a:lnTo>
                    <a:lnTo>
                      <a:pt x="2571" y="1571"/>
                    </a:lnTo>
                    <a:lnTo>
                      <a:pt x="2571" y="1566"/>
                    </a:lnTo>
                    <a:lnTo>
                      <a:pt x="2576" y="1571"/>
                    </a:lnTo>
                    <a:lnTo>
                      <a:pt x="2586" y="1571"/>
                    </a:lnTo>
                    <a:lnTo>
                      <a:pt x="2586" y="1575"/>
                    </a:lnTo>
                    <a:lnTo>
                      <a:pt x="2586" y="1580"/>
                    </a:lnTo>
                    <a:lnTo>
                      <a:pt x="2591" y="1580"/>
                    </a:lnTo>
                    <a:lnTo>
                      <a:pt x="2596" y="1575"/>
                    </a:lnTo>
                    <a:lnTo>
                      <a:pt x="2596" y="1585"/>
                    </a:lnTo>
                    <a:lnTo>
                      <a:pt x="2600" y="1585"/>
                    </a:lnTo>
                    <a:lnTo>
                      <a:pt x="2600" y="1571"/>
                    </a:lnTo>
                    <a:lnTo>
                      <a:pt x="2605" y="1571"/>
                    </a:lnTo>
                    <a:lnTo>
                      <a:pt x="2605" y="1585"/>
                    </a:lnTo>
                    <a:lnTo>
                      <a:pt x="2610" y="1585"/>
                    </a:lnTo>
                    <a:lnTo>
                      <a:pt x="2610" y="1575"/>
                    </a:lnTo>
                    <a:lnTo>
                      <a:pt x="2615" y="1575"/>
                    </a:lnTo>
                    <a:lnTo>
                      <a:pt x="2615" y="1595"/>
                    </a:lnTo>
                    <a:lnTo>
                      <a:pt x="2620" y="1595"/>
                    </a:lnTo>
                    <a:lnTo>
                      <a:pt x="2620" y="1600"/>
                    </a:lnTo>
                    <a:lnTo>
                      <a:pt x="2625" y="1600"/>
                    </a:lnTo>
                    <a:lnTo>
                      <a:pt x="2625" y="1605"/>
                    </a:lnTo>
                    <a:lnTo>
                      <a:pt x="2630" y="1605"/>
                    </a:lnTo>
                    <a:lnTo>
                      <a:pt x="2630" y="1614"/>
                    </a:lnTo>
                    <a:lnTo>
                      <a:pt x="2634" y="1614"/>
                    </a:lnTo>
                    <a:lnTo>
                      <a:pt x="2639" y="1614"/>
                    </a:lnTo>
                    <a:lnTo>
                      <a:pt x="2634" y="1609"/>
                    </a:lnTo>
                    <a:lnTo>
                      <a:pt x="2639" y="1609"/>
                    </a:lnTo>
                    <a:lnTo>
                      <a:pt x="2645" y="1607"/>
                    </a:lnTo>
                    <a:lnTo>
                      <a:pt x="2644" y="1619"/>
                    </a:lnTo>
                    <a:lnTo>
                      <a:pt x="2644" y="1619"/>
                    </a:lnTo>
                    <a:lnTo>
                      <a:pt x="2649" y="1618"/>
                    </a:lnTo>
                    <a:lnTo>
                      <a:pt x="2649" y="1624"/>
                    </a:lnTo>
                    <a:lnTo>
                      <a:pt x="2654" y="1624"/>
                    </a:lnTo>
                    <a:lnTo>
                      <a:pt x="2654" y="1614"/>
                    </a:lnTo>
                    <a:lnTo>
                      <a:pt x="2649" y="1614"/>
                    </a:lnTo>
                    <a:lnTo>
                      <a:pt x="2649" y="1609"/>
                    </a:lnTo>
                    <a:lnTo>
                      <a:pt x="2654" y="1609"/>
                    </a:lnTo>
                    <a:lnTo>
                      <a:pt x="2659" y="1614"/>
                    </a:lnTo>
                    <a:lnTo>
                      <a:pt x="2659" y="1614"/>
                    </a:lnTo>
                    <a:lnTo>
                      <a:pt x="2664" y="1614"/>
                    </a:lnTo>
                    <a:lnTo>
                      <a:pt x="2659" y="1600"/>
                    </a:lnTo>
                    <a:lnTo>
                      <a:pt x="2654" y="1605"/>
                    </a:lnTo>
                    <a:lnTo>
                      <a:pt x="2649" y="1600"/>
                    </a:lnTo>
                    <a:lnTo>
                      <a:pt x="2644" y="1600"/>
                    </a:lnTo>
                    <a:lnTo>
                      <a:pt x="2644" y="1595"/>
                    </a:lnTo>
                    <a:lnTo>
                      <a:pt x="2664" y="1595"/>
                    </a:lnTo>
                    <a:lnTo>
                      <a:pt x="2664" y="1585"/>
                    </a:lnTo>
                    <a:lnTo>
                      <a:pt x="2654" y="1585"/>
                    </a:lnTo>
                    <a:lnTo>
                      <a:pt x="2654" y="1566"/>
                    </a:lnTo>
                    <a:lnTo>
                      <a:pt x="2649" y="1561"/>
                    </a:lnTo>
                    <a:lnTo>
                      <a:pt x="2654" y="1561"/>
                    </a:lnTo>
                    <a:lnTo>
                      <a:pt x="2659" y="1566"/>
                    </a:lnTo>
                    <a:lnTo>
                      <a:pt x="2664" y="1571"/>
                    </a:lnTo>
                    <a:lnTo>
                      <a:pt x="2664" y="1575"/>
                    </a:lnTo>
                    <a:lnTo>
                      <a:pt x="2659" y="1575"/>
                    </a:lnTo>
                    <a:lnTo>
                      <a:pt x="2659" y="1580"/>
                    </a:lnTo>
                    <a:lnTo>
                      <a:pt x="2668" y="1580"/>
                    </a:lnTo>
                    <a:lnTo>
                      <a:pt x="2673" y="1566"/>
                    </a:lnTo>
                    <a:lnTo>
                      <a:pt x="2674" y="1571"/>
                    </a:lnTo>
                    <a:lnTo>
                      <a:pt x="2678" y="1580"/>
                    </a:lnTo>
                    <a:lnTo>
                      <a:pt x="2683" y="1580"/>
                    </a:lnTo>
                    <a:lnTo>
                      <a:pt x="2683" y="1571"/>
                    </a:lnTo>
                    <a:lnTo>
                      <a:pt x="2678" y="1561"/>
                    </a:lnTo>
                    <a:lnTo>
                      <a:pt x="2683" y="1556"/>
                    </a:lnTo>
                    <a:lnTo>
                      <a:pt x="2686" y="1558"/>
                    </a:lnTo>
                    <a:lnTo>
                      <a:pt x="2683" y="1561"/>
                    </a:lnTo>
                    <a:lnTo>
                      <a:pt x="2688" y="1571"/>
                    </a:lnTo>
                    <a:lnTo>
                      <a:pt x="2688" y="1551"/>
                    </a:lnTo>
                    <a:lnTo>
                      <a:pt x="2693" y="1546"/>
                    </a:lnTo>
                    <a:lnTo>
                      <a:pt x="2688" y="1541"/>
                    </a:lnTo>
                    <a:lnTo>
                      <a:pt x="2693" y="1536"/>
                    </a:lnTo>
                    <a:lnTo>
                      <a:pt x="2693" y="1541"/>
                    </a:lnTo>
                    <a:lnTo>
                      <a:pt x="2698" y="1546"/>
                    </a:lnTo>
                    <a:lnTo>
                      <a:pt x="2698" y="1527"/>
                    </a:lnTo>
                    <a:lnTo>
                      <a:pt x="2703" y="1532"/>
                    </a:lnTo>
                    <a:lnTo>
                      <a:pt x="2707" y="1536"/>
                    </a:lnTo>
                    <a:lnTo>
                      <a:pt x="2717" y="1541"/>
                    </a:lnTo>
                    <a:lnTo>
                      <a:pt x="2717" y="1541"/>
                    </a:lnTo>
                    <a:lnTo>
                      <a:pt x="2727" y="1541"/>
                    </a:lnTo>
                    <a:lnTo>
                      <a:pt x="2722" y="1546"/>
                    </a:lnTo>
                    <a:lnTo>
                      <a:pt x="2722" y="1551"/>
                    </a:lnTo>
                    <a:lnTo>
                      <a:pt x="2727" y="1551"/>
                    </a:lnTo>
                    <a:lnTo>
                      <a:pt x="2727" y="1556"/>
                    </a:lnTo>
                    <a:lnTo>
                      <a:pt x="2722" y="1556"/>
                    </a:lnTo>
                    <a:lnTo>
                      <a:pt x="2722" y="1561"/>
                    </a:lnTo>
                    <a:lnTo>
                      <a:pt x="2727" y="1561"/>
                    </a:lnTo>
                    <a:lnTo>
                      <a:pt x="2732" y="1556"/>
                    </a:lnTo>
                    <a:lnTo>
                      <a:pt x="2732" y="1575"/>
                    </a:lnTo>
                    <a:lnTo>
                      <a:pt x="2737" y="1575"/>
                    </a:lnTo>
                    <a:lnTo>
                      <a:pt x="2737" y="1600"/>
                    </a:lnTo>
                    <a:lnTo>
                      <a:pt x="2732" y="1605"/>
                    </a:lnTo>
                    <a:lnTo>
                      <a:pt x="2746" y="1609"/>
                    </a:lnTo>
                    <a:lnTo>
                      <a:pt x="2751" y="1624"/>
                    </a:lnTo>
                    <a:lnTo>
                      <a:pt x="2756" y="1624"/>
                    </a:lnTo>
                    <a:lnTo>
                      <a:pt x="2761" y="1619"/>
                    </a:lnTo>
                    <a:lnTo>
                      <a:pt x="2761" y="1614"/>
                    </a:lnTo>
                    <a:lnTo>
                      <a:pt x="2766" y="1609"/>
                    </a:lnTo>
                    <a:lnTo>
                      <a:pt x="2771" y="1605"/>
                    </a:lnTo>
                    <a:lnTo>
                      <a:pt x="2775" y="1600"/>
                    </a:lnTo>
                    <a:lnTo>
                      <a:pt x="2790" y="1600"/>
                    </a:lnTo>
                    <a:lnTo>
                      <a:pt x="2795" y="1595"/>
                    </a:lnTo>
                    <a:lnTo>
                      <a:pt x="2795" y="1590"/>
                    </a:lnTo>
                    <a:lnTo>
                      <a:pt x="2790" y="1590"/>
                    </a:lnTo>
                    <a:lnTo>
                      <a:pt x="2785" y="1585"/>
                    </a:lnTo>
                    <a:lnTo>
                      <a:pt x="2785" y="1556"/>
                    </a:lnTo>
                    <a:lnTo>
                      <a:pt x="2790" y="1551"/>
                    </a:lnTo>
                    <a:lnTo>
                      <a:pt x="2795" y="1551"/>
                    </a:lnTo>
                    <a:lnTo>
                      <a:pt x="2800" y="1561"/>
                    </a:lnTo>
                    <a:lnTo>
                      <a:pt x="2800" y="1575"/>
                    </a:lnTo>
                    <a:lnTo>
                      <a:pt x="2805" y="1575"/>
                    </a:lnTo>
                    <a:lnTo>
                      <a:pt x="2814" y="1585"/>
                    </a:lnTo>
                    <a:lnTo>
                      <a:pt x="2824" y="1585"/>
                    </a:lnTo>
                    <a:lnTo>
                      <a:pt x="2819" y="1580"/>
                    </a:lnTo>
                    <a:lnTo>
                      <a:pt x="2814" y="1575"/>
                    </a:lnTo>
                    <a:lnTo>
                      <a:pt x="2809" y="1566"/>
                    </a:lnTo>
                    <a:lnTo>
                      <a:pt x="2809" y="1561"/>
                    </a:lnTo>
                    <a:lnTo>
                      <a:pt x="2824" y="1561"/>
                    </a:lnTo>
                    <a:lnTo>
                      <a:pt x="2824" y="1556"/>
                    </a:lnTo>
                    <a:lnTo>
                      <a:pt x="2814" y="1556"/>
                    </a:lnTo>
                    <a:lnTo>
                      <a:pt x="2814" y="1541"/>
                    </a:lnTo>
                    <a:lnTo>
                      <a:pt x="2814" y="1546"/>
                    </a:lnTo>
                    <a:lnTo>
                      <a:pt x="2814" y="1541"/>
                    </a:lnTo>
                    <a:lnTo>
                      <a:pt x="2809" y="1532"/>
                    </a:lnTo>
                    <a:lnTo>
                      <a:pt x="2809" y="1517"/>
                    </a:lnTo>
                    <a:lnTo>
                      <a:pt x="2805" y="1512"/>
                    </a:lnTo>
                    <a:lnTo>
                      <a:pt x="2805" y="1507"/>
                    </a:lnTo>
                    <a:lnTo>
                      <a:pt x="2809" y="1502"/>
                    </a:lnTo>
                    <a:lnTo>
                      <a:pt x="2852" y="1508"/>
                    </a:lnTo>
                    <a:lnTo>
                      <a:pt x="2892" y="1488"/>
                    </a:lnTo>
                    <a:lnTo>
                      <a:pt x="2897" y="1468"/>
                    </a:lnTo>
                    <a:lnTo>
                      <a:pt x="2902" y="1468"/>
                    </a:lnTo>
                    <a:lnTo>
                      <a:pt x="2912" y="1464"/>
                    </a:lnTo>
                    <a:lnTo>
                      <a:pt x="2916" y="1464"/>
                    </a:lnTo>
                    <a:lnTo>
                      <a:pt x="2916" y="1464"/>
                    </a:lnTo>
                    <a:lnTo>
                      <a:pt x="2921" y="1464"/>
                    </a:lnTo>
                    <a:lnTo>
                      <a:pt x="2931" y="1468"/>
                    </a:lnTo>
                    <a:lnTo>
                      <a:pt x="2931" y="1478"/>
                    </a:lnTo>
                    <a:lnTo>
                      <a:pt x="2931" y="1493"/>
                    </a:lnTo>
                    <a:lnTo>
                      <a:pt x="2936" y="1493"/>
                    </a:lnTo>
                    <a:lnTo>
                      <a:pt x="2936" y="1488"/>
                    </a:lnTo>
                    <a:lnTo>
                      <a:pt x="2941" y="1488"/>
                    </a:lnTo>
                    <a:lnTo>
                      <a:pt x="2946" y="1488"/>
                    </a:lnTo>
                    <a:lnTo>
                      <a:pt x="2946" y="1493"/>
                    </a:lnTo>
                    <a:lnTo>
                      <a:pt x="2941" y="1502"/>
                    </a:lnTo>
                    <a:lnTo>
                      <a:pt x="2941" y="1507"/>
                    </a:lnTo>
                    <a:lnTo>
                      <a:pt x="2936" y="1517"/>
                    </a:lnTo>
                    <a:lnTo>
                      <a:pt x="2941" y="1522"/>
                    </a:lnTo>
                    <a:lnTo>
                      <a:pt x="2946" y="1517"/>
                    </a:lnTo>
                    <a:lnTo>
                      <a:pt x="2950" y="1512"/>
                    </a:lnTo>
                    <a:lnTo>
                      <a:pt x="2950" y="1507"/>
                    </a:lnTo>
                    <a:lnTo>
                      <a:pt x="2960" y="1502"/>
                    </a:lnTo>
                    <a:lnTo>
                      <a:pt x="2965" y="1498"/>
                    </a:lnTo>
                    <a:lnTo>
                      <a:pt x="2970" y="1498"/>
                    </a:lnTo>
                    <a:lnTo>
                      <a:pt x="2970" y="1507"/>
                    </a:lnTo>
                    <a:lnTo>
                      <a:pt x="2975" y="1512"/>
                    </a:lnTo>
                    <a:lnTo>
                      <a:pt x="2980" y="1502"/>
                    </a:lnTo>
                    <a:lnTo>
                      <a:pt x="2982" y="1502"/>
                    </a:lnTo>
                    <a:lnTo>
                      <a:pt x="2980" y="1522"/>
                    </a:lnTo>
                    <a:lnTo>
                      <a:pt x="2975" y="1532"/>
                    </a:lnTo>
                    <a:lnTo>
                      <a:pt x="2980" y="1532"/>
                    </a:lnTo>
                    <a:lnTo>
                      <a:pt x="2983" y="1522"/>
                    </a:lnTo>
                    <a:lnTo>
                      <a:pt x="2984" y="1517"/>
                    </a:lnTo>
                    <a:lnTo>
                      <a:pt x="2984" y="1507"/>
                    </a:lnTo>
                    <a:lnTo>
                      <a:pt x="2989" y="1502"/>
                    </a:lnTo>
                    <a:lnTo>
                      <a:pt x="2989" y="1512"/>
                    </a:lnTo>
                    <a:lnTo>
                      <a:pt x="2984" y="1532"/>
                    </a:lnTo>
                    <a:lnTo>
                      <a:pt x="2980" y="1536"/>
                    </a:lnTo>
                    <a:lnTo>
                      <a:pt x="2980" y="1541"/>
                    </a:lnTo>
                    <a:lnTo>
                      <a:pt x="2989" y="1546"/>
                    </a:lnTo>
                    <a:lnTo>
                      <a:pt x="2989" y="1536"/>
                    </a:lnTo>
                    <a:lnTo>
                      <a:pt x="2999" y="1536"/>
                    </a:lnTo>
                    <a:lnTo>
                      <a:pt x="3004" y="1527"/>
                    </a:lnTo>
                    <a:lnTo>
                      <a:pt x="3014" y="1517"/>
                    </a:lnTo>
                    <a:lnTo>
                      <a:pt x="3019" y="1522"/>
                    </a:lnTo>
                    <a:lnTo>
                      <a:pt x="3028" y="1512"/>
                    </a:lnTo>
                    <a:lnTo>
                      <a:pt x="3028" y="1507"/>
                    </a:lnTo>
                    <a:lnTo>
                      <a:pt x="3033" y="1512"/>
                    </a:lnTo>
                    <a:lnTo>
                      <a:pt x="3038" y="1507"/>
                    </a:lnTo>
                    <a:lnTo>
                      <a:pt x="3038" y="1512"/>
                    </a:lnTo>
                    <a:lnTo>
                      <a:pt x="3043" y="1512"/>
                    </a:lnTo>
                    <a:lnTo>
                      <a:pt x="3043" y="1517"/>
                    </a:lnTo>
                    <a:lnTo>
                      <a:pt x="3048" y="1517"/>
                    </a:lnTo>
                    <a:lnTo>
                      <a:pt x="3048" y="1527"/>
                    </a:lnTo>
                    <a:lnTo>
                      <a:pt x="3053" y="1522"/>
                    </a:lnTo>
                    <a:lnTo>
                      <a:pt x="3057" y="1522"/>
                    </a:lnTo>
                    <a:lnTo>
                      <a:pt x="3057" y="1532"/>
                    </a:lnTo>
                    <a:lnTo>
                      <a:pt x="3062" y="1536"/>
                    </a:lnTo>
                    <a:lnTo>
                      <a:pt x="3057" y="1541"/>
                    </a:lnTo>
                    <a:lnTo>
                      <a:pt x="3048" y="1551"/>
                    </a:lnTo>
                    <a:lnTo>
                      <a:pt x="3043" y="1560"/>
                    </a:lnTo>
                    <a:lnTo>
                      <a:pt x="3062" y="1566"/>
                    </a:lnTo>
                    <a:lnTo>
                      <a:pt x="3067" y="1571"/>
                    </a:lnTo>
                    <a:lnTo>
                      <a:pt x="3067" y="1566"/>
                    </a:lnTo>
                    <a:lnTo>
                      <a:pt x="3082" y="1556"/>
                    </a:lnTo>
                    <a:lnTo>
                      <a:pt x="3087" y="1556"/>
                    </a:lnTo>
                    <a:lnTo>
                      <a:pt x="3091" y="1551"/>
                    </a:lnTo>
                    <a:lnTo>
                      <a:pt x="3101" y="1546"/>
                    </a:lnTo>
                    <a:lnTo>
                      <a:pt x="3111" y="1546"/>
                    </a:lnTo>
                    <a:lnTo>
                      <a:pt x="3106" y="1546"/>
                    </a:lnTo>
                    <a:lnTo>
                      <a:pt x="3106" y="1551"/>
                    </a:lnTo>
                    <a:lnTo>
                      <a:pt x="3130" y="1551"/>
                    </a:lnTo>
                    <a:lnTo>
                      <a:pt x="3125" y="1556"/>
                    </a:lnTo>
                    <a:lnTo>
                      <a:pt x="3135" y="1552"/>
                    </a:lnTo>
                    <a:lnTo>
                      <a:pt x="3130" y="1566"/>
                    </a:lnTo>
                    <a:lnTo>
                      <a:pt x="3125" y="1575"/>
                    </a:lnTo>
                    <a:lnTo>
                      <a:pt x="3125" y="1585"/>
                    </a:lnTo>
                    <a:lnTo>
                      <a:pt x="3130" y="1580"/>
                    </a:lnTo>
                    <a:lnTo>
                      <a:pt x="3130" y="1571"/>
                    </a:lnTo>
                    <a:lnTo>
                      <a:pt x="3135" y="1571"/>
                    </a:lnTo>
                    <a:lnTo>
                      <a:pt x="3135" y="1566"/>
                    </a:lnTo>
                    <a:lnTo>
                      <a:pt x="3140" y="1571"/>
                    </a:lnTo>
                    <a:lnTo>
                      <a:pt x="3140" y="1575"/>
                    </a:lnTo>
                    <a:lnTo>
                      <a:pt x="3135" y="1590"/>
                    </a:lnTo>
                    <a:lnTo>
                      <a:pt x="3130" y="1609"/>
                    </a:lnTo>
                    <a:lnTo>
                      <a:pt x="3135" y="1609"/>
                    </a:lnTo>
                    <a:lnTo>
                      <a:pt x="3138" y="1604"/>
                    </a:lnTo>
                    <a:lnTo>
                      <a:pt x="3145" y="1609"/>
                    </a:lnTo>
                    <a:lnTo>
                      <a:pt x="3145" y="1605"/>
                    </a:lnTo>
                    <a:lnTo>
                      <a:pt x="3145" y="1595"/>
                    </a:lnTo>
                    <a:lnTo>
                      <a:pt x="3150" y="1595"/>
                    </a:lnTo>
                    <a:lnTo>
                      <a:pt x="3150" y="1600"/>
                    </a:lnTo>
                    <a:lnTo>
                      <a:pt x="3155" y="1600"/>
                    </a:lnTo>
                    <a:lnTo>
                      <a:pt x="3159" y="1605"/>
                    </a:lnTo>
                    <a:lnTo>
                      <a:pt x="3159" y="1600"/>
                    </a:lnTo>
                    <a:lnTo>
                      <a:pt x="3159" y="1609"/>
                    </a:lnTo>
                    <a:lnTo>
                      <a:pt x="3164" y="1605"/>
                    </a:lnTo>
                    <a:lnTo>
                      <a:pt x="3164" y="1614"/>
                    </a:lnTo>
                    <a:lnTo>
                      <a:pt x="3169" y="1619"/>
                    </a:lnTo>
                    <a:lnTo>
                      <a:pt x="3174" y="1600"/>
                    </a:lnTo>
                    <a:lnTo>
                      <a:pt x="3174" y="1595"/>
                    </a:lnTo>
                    <a:lnTo>
                      <a:pt x="3179" y="1590"/>
                    </a:lnTo>
                    <a:lnTo>
                      <a:pt x="3198" y="1590"/>
                    </a:lnTo>
                    <a:lnTo>
                      <a:pt x="3203" y="1595"/>
                    </a:lnTo>
                    <a:lnTo>
                      <a:pt x="3203" y="1600"/>
                    </a:lnTo>
                    <a:lnTo>
                      <a:pt x="3203" y="1595"/>
                    </a:lnTo>
                    <a:lnTo>
                      <a:pt x="3213" y="1595"/>
                    </a:lnTo>
                    <a:lnTo>
                      <a:pt x="3218" y="1600"/>
                    </a:lnTo>
                    <a:lnTo>
                      <a:pt x="3223" y="1600"/>
                    </a:lnTo>
                    <a:lnTo>
                      <a:pt x="3218" y="1605"/>
                    </a:lnTo>
                    <a:lnTo>
                      <a:pt x="3223" y="1600"/>
                    </a:lnTo>
                    <a:lnTo>
                      <a:pt x="3223" y="1605"/>
                    </a:lnTo>
                    <a:lnTo>
                      <a:pt x="3232" y="1614"/>
                    </a:lnTo>
                    <a:lnTo>
                      <a:pt x="3232" y="1624"/>
                    </a:lnTo>
                    <a:lnTo>
                      <a:pt x="3237" y="1619"/>
                    </a:lnTo>
                    <a:lnTo>
                      <a:pt x="3242" y="1619"/>
                    </a:lnTo>
                    <a:lnTo>
                      <a:pt x="3247" y="1624"/>
                    </a:lnTo>
                    <a:lnTo>
                      <a:pt x="3255" y="1627"/>
                    </a:lnTo>
                    <a:lnTo>
                      <a:pt x="3262" y="1619"/>
                    </a:lnTo>
                    <a:lnTo>
                      <a:pt x="3266" y="1624"/>
                    </a:lnTo>
                    <a:lnTo>
                      <a:pt x="3266" y="1629"/>
                    </a:lnTo>
                    <a:lnTo>
                      <a:pt x="3271" y="1629"/>
                    </a:lnTo>
                    <a:lnTo>
                      <a:pt x="3266" y="1634"/>
                    </a:lnTo>
                    <a:lnTo>
                      <a:pt x="3281" y="1634"/>
                    </a:lnTo>
                    <a:lnTo>
                      <a:pt x="3281" y="1639"/>
                    </a:lnTo>
                    <a:lnTo>
                      <a:pt x="3286" y="1639"/>
                    </a:lnTo>
                    <a:lnTo>
                      <a:pt x="3286" y="1643"/>
                    </a:lnTo>
                    <a:lnTo>
                      <a:pt x="3276" y="1648"/>
                    </a:lnTo>
                    <a:lnTo>
                      <a:pt x="3286" y="1648"/>
                    </a:lnTo>
                    <a:lnTo>
                      <a:pt x="3286" y="1653"/>
                    </a:lnTo>
                    <a:lnTo>
                      <a:pt x="3281" y="1653"/>
                    </a:lnTo>
                    <a:lnTo>
                      <a:pt x="3276" y="1658"/>
                    </a:lnTo>
                    <a:lnTo>
                      <a:pt x="3271" y="1658"/>
                    </a:lnTo>
                    <a:lnTo>
                      <a:pt x="3266" y="1663"/>
                    </a:lnTo>
                    <a:lnTo>
                      <a:pt x="3262" y="1663"/>
                    </a:lnTo>
                    <a:lnTo>
                      <a:pt x="3257" y="1668"/>
                    </a:lnTo>
                    <a:lnTo>
                      <a:pt x="3247" y="1663"/>
                    </a:lnTo>
                    <a:lnTo>
                      <a:pt x="3242" y="1668"/>
                    </a:lnTo>
                    <a:lnTo>
                      <a:pt x="3228" y="1668"/>
                    </a:lnTo>
                    <a:lnTo>
                      <a:pt x="3228" y="1658"/>
                    </a:lnTo>
                    <a:lnTo>
                      <a:pt x="3223" y="1658"/>
                    </a:lnTo>
                    <a:lnTo>
                      <a:pt x="3218" y="1653"/>
                    </a:lnTo>
                    <a:lnTo>
                      <a:pt x="3218" y="1658"/>
                    </a:lnTo>
                    <a:lnTo>
                      <a:pt x="3213" y="1653"/>
                    </a:lnTo>
                    <a:lnTo>
                      <a:pt x="3213" y="1663"/>
                    </a:lnTo>
                    <a:lnTo>
                      <a:pt x="3218" y="1663"/>
                    </a:lnTo>
                    <a:lnTo>
                      <a:pt x="3218" y="1668"/>
                    </a:lnTo>
                    <a:lnTo>
                      <a:pt x="3223" y="1668"/>
                    </a:lnTo>
                    <a:lnTo>
                      <a:pt x="3218" y="1673"/>
                    </a:lnTo>
                    <a:lnTo>
                      <a:pt x="3223" y="1677"/>
                    </a:lnTo>
                    <a:lnTo>
                      <a:pt x="3237" y="1677"/>
                    </a:lnTo>
                    <a:lnTo>
                      <a:pt x="3237" y="1682"/>
                    </a:lnTo>
                    <a:lnTo>
                      <a:pt x="3242" y="1677"/>
                    </a:lnTo>
                    <a:lnTo>
                      <a:pt x="3247" y="1682"/>
                    </a:lnTo>
                    <a:lnTo>
                      <a:pt x="3252" y="1682"/>
                    </a:lnTo>
                    <a:lnTo>
                      <a:pt x="3252" y="1687"/>
                    </a:lnTo>
                    <a:lnTo>
                      <a:pt x="3271" y="1687"/>
                    </a:lnTo>
                    <a:lnTo>
                      <a:pt x="3276" y="1692"/>
                    </a:lnTo>
                    <a:lnTo>
                      <a:pt x="3276" y="1702"/>
                    </a:lnTo>
                    <a:lnTo>
                      <a:pt x="3291" y="1702"/>
                    </a:lnTo>
                    <a:lnTo>
                      <a:pt x="3296" y="1707"/>
                    </a:lnTo>
                    <a:lnTo>
                      <a:pt x="3296" y="1711"/>
                    </a:lnTo>
                    <a:lnTo>
                      <a:pt x="3287" y="1708"/>
                    </a:lnTo>
                    <a:lnTo>
                      <a:pt x="3281" y="1711"/>
                    </a:lnTo>
                    <a:lnTo>
                      <a:pt x="3281" y="1707"/>
                    </a:lnTo>
                    <a:lnTo>
                      <a:pt x="3276" y="1711"/>
                    </a:lnTo>
                    <a:lnTo>
                      <a:pt x="3276" y="1716"/>
                    </a:lnTo>
                    <a:lnTo>
                      <a:pt x="3286" y="1716"/>
                    </a:lnTo>
                    <a:lnTo>
                      <a:pt x="3281" y="1716"/>
                    </a:lnTo>
                    <a:lnTo>
                      <a:pt x="3291" y="1716"/>
                    </a:lnTo>
                    <a:lnTo>
                      <a:pt x="3291" y="1721"/>
                    </a:lnTo>
                    <a:lnTo>
                      <a:pt x="3286" y="1721"/>
                    </a:lnTo>
                    <a:lnTo>
                      <a:pt x="3291" y="1726"/>
                    </a:lnTo>
                    <a:lnTo>
                      <a:pt x="3291" y="1731"/>
                    </a:lnTo>
                    <a:lnTo>
                      <a:pt x="3281" y="1731"/>
                    </a:lnTo>
                    <a:lnTo>
                      <a:pt x="3281" y="1736"/>
                    </a:lnTo>
                    <a:lnTo>
                      <a:pt x="3286" y="1736"/>
                    </a:lnTo>
                    <a:lnTo>
                      <a:pt x="3286" y="1741"/>
                    </a:lnTo>
                    <a:lnTo>
                      <a:pt x="3291" y="1736"/>
                    </a:lnTo>
                    <a:lnTo>
                      <a:pt x="3300" y="1731"/>
                    </a:lnTo>
                    <a:lnTo>
                      <a:pt x="3305" y="1731"/>
                    </a:lnTo>
                    <a:lnTo>
                      <a:pt x="3305" y="1741"/>
                    </a:lnTo>
                    <a:lnTo>
                      <a:pt x="3296" y="1745"/>
                    </a:lnTo>
                    <a:lnTo>
                      <a:pt x="3286" y="1745"/>
                    </a:lnTo>
                    <a:lnTo>
                      <a:pt x="3286" y="1750"/>
                    </a:lnTo>
                    <a:lnTo>
                      <a:pt x="3291" y="1750"/>
                    </a:lnTo>
                    <a:lnTo>
                      <a:pt x="3291" y="1760"/>
                    </a:lnTo>
                    <a:lnTo>
                      <a:pt x="3281" y="1770"/>
                    </a:lnTo>
                    <a:lnTo>
                      <a:pt x="3276" y="1770"/>
                    </a:lnTo>
                    <a:lnTo>
                      <a:pt x="3271" y="1775"/>
                    </a:lnTo>
                    <a:lnTo>
                      <a:pt x="3266" y="1770"/>
                    </a:lnTo>
                    <a:lnTo>
                      <a:pt x="3266" y="1775"/>
                    </a:lnTo>
                    <a:lnTo>
                      <a:pt x="3270" y="1777"/>
                    </a:lnTo>
                    <a:lnTo>
                      <a:pt x="3276" y="1780"/>
                    </a:lnTo>
                    <a:lnTo>
                      <a:pt x="3281" y="1775"/>
                    </a:lnTo>
                    <a:lnTo>
                      <a:pt x="3286" y="1775"/>
                    </a:lnTo>
                    <a:lnTo>
                      <a:pt x="3281" y="1780"/>
                    </a:lnTo>
                    <a:lnTo>
                      <a:pt x="3286" y="1780"/>
                    </a:lnTo>
                    <a:lnTo>
                      <a:pt x="3291" y="1775"/>
                    </a:lnTo>
                    <a:lnTo>
                      <a:pt x="3296" y="1775"/>
                    </a:lnTo>
                    <a:lnTo>
                      <a:pt x="3296" y="1780"/>
                    </a:lnTo>
                    <a:lnTo>
                      <a:pt x="3288" y="1782"/>
                    </a:lnTo>
                    <a:lnTo>
                      <a:pt x="3291" y="1784"/>
                    </a:lnTo>
                    <a:lnTo>
                      <a:pt x="3296" y="1784"/>
                    </a:lnTo>
                    <a:lnTo>
                      <a:pt x="3305" y="1780"/>
                    </a:lnTo>
                    <a:lnTo>
                      <a:pt x="3320" y="1780"/>
                    </a:lnTo>
                    <a:lnTo>
                      <a:pt x="3330" y="1784"/>
                    </a:lnTo>
                    <a:lnTo>
                      <a:pt x="3334" y="1784"/>
                    </a:lnTo>
                    <a:lnTo>
                      <a:pt x="3339" y="1794"/>
                    </a:lnTo>
                    <a:lnTo>
                      <a:pt x="3339" y="1797"/>
                    </a:lnTo>
                    <a:lnTo>
                      <a:pt x="3339" y="1804"/>
                    </a:lnTo>
                    <a:lnTo>
                      <a:pt x="3339" y="1814"/>
                    </a:lnTo>
                    <a:lnTo>
                      <a:pt x="3334" y="1818"/>
                    </a:lnTo>
                    <a:lnTo>
                      <a:pt x="3334" y="1823"/>
                    </a:lnTo>
                    <a:lnTo>
                      <a:pt x="3325" y="1828"/>
                    </a:lnTo>
                    <a:lnTo>
                      <a:pt x="3320" y="1823"/>
                    </a:lnTo>
                    <a:lnTo>
                      <a:pt x="3300" y="1823"/>
                    </a:lnTo>
                    <a:lnTo>
                      <a:pt x="3305" y="1828"/>
                    </a:lnTo>
                    <a:lnTo>
                      <a:pt x="3286" y="1828"/>
                    </a:lnTo>
                    <a:lnTo>
                      <a:pt x="3291" y="1833"/>
                    </a:lnTo>
                    <a:lnTo>
                      <a:pt x="3286" y="1833"/>
                    </a:lnTo>
                    <a:lnTo>
                      <a:pt x="3291" y="1838"/>
                    </a:lnTo>
                    <a:lnTo>
                      <a:pt x="3291" y="1838"/>
                    </a:lnTo>
                    <a:lnTo>
                      <a:pt x="3286" y="1843"/>
                    </a:lnTo>
                    <a:lnTo>
                      <a:pt x="3291" y="1843"/>
                    </a:lnTo>
                    <a:lnTo>
                      <a:pt x="3300" y="1848"/>
                    </a:lnTo>
                    <a:lnTo>
                      <a:pt x="3296" y="1852"/>
                    </a:lnTo>
                    <a:lnTo>
                      <a:pt x="3291" y="1852"/>
                    </a:lnTo>
                    <a:lnTo>
                      <a:pt x="3291" y="1852"/>
                    </a:lnTo>
                    <a:lnTo>
                      <a:pt x="3286" y="1852"/>
                    </a:lnTo>
                    <a:lnTo>
                      <a:pt x="3281" y="1857"/>
                    </a:lnTo>
                    <a:lnTo>
                      <a:pt x="3276" y="1862"/>
                    </a:lnTo>
                    <a:lnTo>
                      <a:pt x="3271" y="1862"/>
                    </a:lnTo>
                    <a:lnTo>
                      <a:pt x="3257" y="1867"/>
                    </a:lnTo>
                    <a:lnTo>
                      <a:pt x="3257" y="1872"/>
                    </a:lnTo>
                    <a:lnTo>
                      <a:pt x="3257" y="1867"/>
                    </a:lnTo>
                    <a:lnTo>
                      <a:pt x="3257" y="1872"/>
                    </a:lnTo>
                    <a:lnTo>
                      <a:pt x="3262" y="1877"/>
                    </a:lnTo>
                    <a:lnTo>
                      <a:pt x="3262" y="1882"/>
                    </a:lnTo>
                    <a:lnTo>
                      <a:pt x="3257" y="1882"/>
                    </a:lnTo>
                    <a:lnTo>
                      <a:pt x="3257" y="1891"/>
                    </a:lnTo>
                    <a:lnTo>
                      <a:pt x="3262" y="1886"/>
                    </a:lnTo>
                    <a:lnTo>
                      <a:pt x="3266" y="1886"/>
                    </a:lnTo>
                    <a:lnTo>
                      <a:pt x="3266" y="1891"/>
                    </a:lnTo>
                    <a:lnTo>
                      <a:pt x="3262" y="1891"/>
                    </a:lnTo>
                    <a:lnTo>
                      <a:pt x="3262" y="1896"/>
                    </a:lnTo>
                    <a:lnTo>
                      <a:pt x="3266" y="1896"/>
                    </a:lnTo>
                    <a:lnTo>
                      <a:pt x="3262" y="1901"/>
                    </a:lnTo>
                    <a:lnTo>
                      <a:pt x="3266" y="1906"/>
                    </a:lnTo>
                    <a:lnTo>
                      <a:pt x="3266" y="1906"/>
                    </a:lnTo>
                    <a:lnTo>
                      <a:pt x="3280" y="1901"/>
                    </a:lnTo>
                    <a:lnTo>
                      <a:pt x="3284" y="1906"/>
                    </a:lnTo>
                    <a:lnTo>
                      <a:pt x="3281" y="1911"/>
                    </a:lnTo>
                    <a:lnTo>
                      <a:pt x="3291" y="1911"/>
                    </a:lnTo>
                    <a:lnTo>
                      <a:pt x="3291" y="1920"/>
                    </a:lnTo>
                    <a:lnTo>
                      <a:pt x="3296" y="1925"/>
                    </a:lnTo>
                    <a:lnTo>
                      <a:pt x="3296" y="1920"/>
                    </a:lnTo>
                    <a:lnTo>
                      <a:pt x="3305" y="1911"/>
                    </a:lnTo>
                    <a:lnTo>
                      <a:pt x="3310" y="1906"/>
                    </a:lnTo>
                    <a:lnTo>
                      <a:pt x="3320" y="1906"/>
                    </a:lnTo>
                    <a:lnTo>
                      <a:pt x="3325" y="1901"/>
                    </a:lnTo>
                    <a:lnTo>
                      <a:pt x="3369" y="1901"/>
                    </a:lnTo>
                    <a:lnTo>
                      <a:pt x="3373" y="1906"/>
                    </a:lnTo>
                    <a:lnTo>
                      <a:pt x="3369" y="1906"/>
                    </a:lnTo>
                    <a:lnTo>
                      <a:pt x="3369" y="1911"/>
                    </a:lnTo>
                    <a:lnTo>
                      <a:pt x="3377" y="1906"/>
                    </a:lnTo>
                    <a:lnTo>
                      <a:pt x="3378" y="1911"/>
                    </a:lnTo>
                    <a:lnTo>
                      <a:pt x="3373" y="1911"/>
                    </a:lnTo>
                    <a:lnTo>
                      <a:pt x="3373" y="1916"/>
                    </a:lnTo>
                    <a:lnTo>
                      <a:pt x="3378" y="1916"/>
                    </a:lnTo>
                    <a:lnTo>
                      <a:pt x="3373" y="1920"/>
                    </a:lnTo>
                    <a:lnTo>
                      <a:pt x="3369" y="1920"/>
                    </a:lnTo>
                    <a:lnTo>
                      <a:pt x="3369" y="1930"/>
                    </a:lnTo>
                    <a:lnTo>
                      <a:pt x="3373" y="1925"/>
                    </a:lnTo>
                    <a:lnTo>
                      <a:pt x="3378" y="1930"/>
                    </a:lnTo>
                    <a:lnTo>
                      <a:pt x="3383" y="1930"/>
                    </a:lnTo>
                    <a:lnTo>
                      <a:pt x="3383" y="1925"/>
                    </a:lnTo>
                    <a:lnTo>
                      <a:pt x="3393" y="1925"/>
                    </a:lnTo>
                    <a:lnTo>
                      <a:pt x="3393" y="1935"/>
                    </a:lnTo>
                    <a:lnTo>
                      <a:pt x="3388" y="1935"/>
                    </a:lnTo>
                    <a:lnTo>
                      <a:pt x="3388" y="1940"/>
                    </a:lnTo>
                    <a:lnTo>
                      <a:pt x="3393" y="1938"/>
                    </a:lnTo>
                    <a:lnTo>
                      <a:pt x="3398" y="1935"/>
                    </a:lnTo>
                    <a:lnTo>
                      <a:pt x="3403" y="1940"/>
                    </a:lnTo>
                    <a:lnTo>
                      <a:pt x="3398" y="1940"/>
                    </a:lnTo>
                    <a:lnTo>
                      <a:pt x="3398" y="1945"/>
                    </a:lnTo>
                    <a:lnTo>
                      <a:pt x="3403" y="1945"/>
                    </a:lnTo>
                    <a:lnTo>
                      <a:pt x="3398" y="1950"/>
                    </a:lnTo>
                    <a:lnTo>
                      <a:pt x="3407" y="1950"/>
                    </a:lnTo>
                    <a:lnTo>
                      <a:pt x="3407" y="1955"/>
                    </a:lnTo>
                    <a:lnTo>
                      <a:pt x="3412" y="1955"/>
                    </a:lnTo>
                    <a:lnTo>
                      <a:pt x="3412" y="1959"/>
                    </a:lnTo>
                    <a:lnTo>
                      <a:pt x="3407" y="1959"/>
                    </a:lnTo>
                    <a:lnTo>
                      <a:pt x="3407" y="1964"/>
                    </a:lnTo>
                    <a:lnTo>
                      <a:pt x="3398" y="1964"/>
                    </a:lnTo>
                    <a:lnTo>
                      <a:pt x="3398" y="1969"/>
                    </a:lnTo>
                    <a:lnTo>
                      <a:pt x="3393" y="1969"/>
                    </a:lnTo>
                    <a:lnTo>
                      <a:pt x="3393" y="1979"/>
                    </a:lnTo>
                    <a:lnTo>
                      <a:pt x="3398" y="1979"/>
                    </a:lnTo>
                    <a:lnTo>
                      <a:pt x="3398" y="1974"/>
                    </a:lnTo>
                    <a:lnTo>
                      <a:pt x="3403" y="1974"/>
                    </a:lnTo>
                    <a:lnTo>
                      <a:pt x="3400" y="1980"/>
                    </a:lnTo>
                    <a:lnTo>
                      <a:pt x="3393" y="1984"/>
                    </a:lnTo>
                    <a:lnTo>
                      <a:pt x="3393" y="1989"/>
                    </a:lnTo>
                    <a:lnTo>
                      <a:pt x="3398" y="1989"/>
                    </a:lnTo>
                    <a:lnTo>
                      <a:pt x="3393" y="1989"/>
                    </a:lnTo>
                    <a:lnTo>
                      <a:pt x="3398" y="1989"/>
                    </a:lnTo>
                    <a:lnTo>
                      <a:pt x="3403" y="1984"/>
                    </a:lnTo>
                    <a:lnTo>
                      <a:pt x="3407" y="1979"/>
                    </a:lnTo>
                    <a:lnTo>
                      <a:pt x="3412" y="1984"/>
                    </a:lnTo>
                    <a:lnTo>
                      <a:pt x="3412" y="1989"/>
                    </a:lnTo>
                    <a:lnTo>
                      <a:pt x="3414" y="1992"/>
                    </a:lnTo>
                    <a:lnTo>
                      <a:pt x="3407" y="1989"/>
                    </a:lnTo>
                    <a:lnTo>
                      <a:pt x="3407" y="1998"/>
                    </a:lnTo>
                    <a:lnTo>
                      <a:pt x="3412" y="2003"/>
                    </a:lnTo>
                    <a:lnTo>
                      <a:pt x="3417" y="2003"/>
                    </a:lnTo>
                    <a:lnTo>
                      <a:pt x="3422" y="1998"/>
                    </a:lnTo>
                    <a:lnTo>
                      <a:pt x="3432" y="1998"/>
                    </a:lnTo>
                    <a:lnTo>
                      <a:pt x="3437" y="2003"/>
                    </a:lnTo>
                    <a:lnTo>
                      <a:pt x="3437" y="2008"/>
                    </a:lnTo>
                    <a:lnTo>
                      <a:pt x="3432" y="2003"/>
                    </a:lnTo>
                    <a:lnTo>
                      <a:pt x="3422" y="2013"/>
                    </a:lnTo>
                    <a:lnTo>
                      <a:pt x="3422" y="2023"/>
                    </a:lnTo>
                    <a:lnTo>
                      <a:pt x="3417" y="2027"/>
                    </a:lnTo>
                    <a:lnTo>
                      <a:pt x="3417" y="2032"/>
                    </a:lnTo>
                    <a:lnTo>
                      <a:pt x="3422" y="2032"/>
                    </a:lnTo>
                    <a:lnTo>
                      <a:pt x="3417" y="2037"/>
                    </a:lnTo>
                    <a:lnTo>
                      <a:pt x="3417" y="2042"/>
                    </a:lnTo>
                    <a:lnTo>
                      <a:pt x="3422" y="2052"/>
                    </a:lnTo>
                    <a:lnTo>
                      <a:pt x="3427" y="2047"/>
                    </a:lnTo>
                    <a:lnTo>
                      <a:pt x="3427" y="2042"/>
                    </a:lnTo>
                    <a:lnTo>
                      <a:pt x="3437" y="2042"/>
                    </a:lnTo>
                    <a:lnTo>
                      <a:pt x="3437" y="2037"/>
                    </a:lnTo>
                    <a:lnTo>
                      <a:pt x="3442" y="2032"/>
                    </a:lnTo>
                    <a:lnTo>
                      <a:pt x="3446" y="2032"/>
                    </a:lnTo>
                    <a:lnTo>
                      <a:pt x="3446" y="2037"/>
                    </a:lnTo>
                    <a:lnTo>
                      <a:pt x="3451" y="2037"/>
                    </a:lnTo>
                    <a:lnTo>
                      <a:pt x="3446" y="2042"/>
                    </a:lnTo>
                    <a:lnTo>
                      <a:pt x="3446" y="2042"/>
                    </a:lnTo>
                    <a:lnTo>
                      <a:pt x="3451" y="2047"/>
                    </a:lnTo>
                    <a:lnTo>
                      <a:pt x="3446" y="2052"/>
                    </a:lnTo>
                    <a:lnTo>
                      <a:pt x="3446" y="2057"/>
                    </a:lnTo>
                    <a:lnTo>
                      <a:pt x="3442" y="2052"/>
                    </a:lnTo>
                    <a:lnTo>
                      <a:pt x="3437" y="2057"/>
                    </a:lnTo>
                    <a:lnTo>
                      <a:pt x="3442" y="2057"/>
                    </a:lnTo>
                    <a:lnTo>
                      <a:pt x="3442" y="2071"/>
                    </a:lnTo>
                    <a:lnTo>
                      <a:pt x="3437" y="2076"/>
                    </a:lnTo>
                    <a:lnTo>
                      <a:pt x="3427" y="2066"/>
                    </a:lnTo>
                    <a:lnTo>
                      <a:pt x="3412" y="2066"/>
                    </a:lnTo>
                    <a:lnTo>
                      <a:pt x="3417" y="2071"/>
                    </a:lnTo>
                    <a:lnTo>
                      <a:pt x="3427" y="2071"/>
                    </a:lnTo>
                    <a:lnTo>
                      <a:pt x="3427" y="2076"/>
                    </a:lnTo>
                    <a:lnTo>
                      <a:pt x="3432" y="2076"/>
                    </a:lnTo>
                    <a:lnTo>
                      <a:pt x="3427" y="2081"/>
                    </a:lnTo>
                    <a:lnTo>
                      <a:pt x="3422" y="2086"/>
                    </a:lnTo>
                    <a:lnTo>
                      <a:pt x="3427" y="2086"/>
                    </a:lnTo>
                    <a:lnTo>
                      <a:pt x="3422" y="2091"/>
                    </a:lnTo>
                    <a:lnTo>
                      <a:pt x="3417" y="2095"/>
                    </a:lnTo>
                    <a:lnTo>
                      <a:pt x="3417" y="2100"/>
                    </a:lnTo>
                    <a:lnTo>
                      <a:pt x="3412" y="2100"/>
                    </a:lnTo>
                    <a:lnTo>
                      <a:pt x="3412" y="2095"/>
                    </a:lnTo>
                    <a:lnTo>
                      <a:pt x="3409" y="2099"/>
                    </a:lnTo>
                    <a:lnTo>
                      <a:pt x="3407" y="2109"/>
                    </a:lnTo>
                    <a:lnTo>
                      <a:pt x="3397" y="2106"/>
                    </a:lnTo>
                    <a:lnTo>
                      <a:pt x="3393" y="2115"/>
                    </a:lnTo>
                    <a:lnTo>
                      <a:pt x="3388" y="2120"/>
                    </a:lnTo>
                    <a:lnTo>
                      <a:pt x="3383" y="2125"/>
                    </a:lnTo>
                    <a:lnTo>
                      <a:pt x="3378" y="2120"/>
                    </a:lnTo>
                    <a:lnTo>
                      <a:pt x="3369" y="2115"/>
                    </a:lnTo>
                    <a:lnTo>
                      <a:pt x="3369" y="2115"/>
                    </a:lnTo>
                    <a:lnTo>
                      <a:pt x="3364" y="2110"/>
                    </a:lnTo>
                    <a:lnTo>
                      <a:pt x="3359" y="2110"/>
                    </a:lnTo>
                    <a:lnTo>
                      <a:pt x="3359" y="2115"/>
                    </a:lnTo>
                    <a:lnTo>
                      <a:pt x="3364" y="2120"/>
                    </a:lnTo>
                    <a:lnTo>
                      <a:pt x="3354" y="2125"/>
                    </a:lnTo>
                    <a:lnTo>
                      <a:pt x="3344" y="2125"/>
                    </a:lnTo>
                    <a:lnTo>
                      <a:pt x="3344" y="2130"/>
                    </a:lnTo>
                    <a:lnTo>
                      <a:pt x="3334" y="2134"/>
                    </a:lnTo>
                    <a:lnTo>
                      <a:pt x="3334" y="2144"/>
                    </a:lnTo>
                    <a:lnTo>
                      <a:pt x="3339" y="2144"/>
                    </a:lnTo>
                    <a:lnTo>
                      <a:pt x="3339" y="2139"/>
                    </a:lnTo>
                    <a:lnTo>
                      <a:pt x="3344" y="2139"/>
                    </a:lnTo>
                    <a:lnTo>
                      <a:pt x="3349" y="2134"/>
                    </a:lnTo>
                    <a:lnTo>
                      <a:pt x="3354" y="2134"/>
                    </a:lnTo>
                    <a:lnTo>
                      <a:pt x="3354" y="2139"/>
                    </a:lnTo>
                    <a:lnTo>
                      <a:pt x="3344" y="2144"/>
                    </a:lnTo>
                    <a:lnTo>
                      <a:pt x="3334" y="2159"/>
                    </a:lnTo>
                    <a:lnTo>
                      <a:pt x="3339" y="2159"/>
                    </a:lnTo>
                    <a:lnTo>
                      <a:pt x="3334" y="2164"/>
                    </a:lnTo>
                    <a:lnTo>
                      <a:pt x="3344" y="2168"/>
                    </a:lnTo>
                    <a:lnTo>
                      <a:pt x="3354" y="2173"/>
                    </a:lnTo>
                    <a:lnTo>
                      <a:pt x="3359" y="2173"/>
                    </a:lnTo>
                    <a:lnTo>
                      <a:pt x="3359" y="2178"/>
                    </a:lnTo>
                    <a:lnTo>
                      <a:pt x="3364" y="2178"/>
                    </a:lnTo>
                    <a:lnTo>
                      <a:pt x="3364" y="2183"/>
                    </a:lnTo>
                    <a:lnTo>
                      <a:pt x="3378" y="2183"/>
                    </a:lnTo>
                    <a:lnTo>
                      <a:pt x="3383" y="2188"/>
                    </a:lnTo>
                    <a:lnTo>
                      <a:pt x="3378" y="2188"/>
                    </a:lnTo>
                    <a:lnTo>
                      <a:pt x="3378" y="2193"/>
                    </a:lnTo>
                    <a:lnTo>
                      <a:pt x="3369" y="2193"/>
                    </a:lnTo>
                    <a:lnTo>
                      <a:pt x="3369" y="2198"/>
                    </a:lnTo>
                    <a:lnTo>
                      <a:pt x="3359" y="2198"/>
                    </a:lnTo>
                    <a:lnTo>
                      <a:pt x="3369" y="2202"/>
                    </a:lnTo>
                    <a:lnTo>
                      <a:pt x="3373" y="2202"/>
                    </a:lnTo>
                    <a:lnTo>
                      <a:pt x="3373" y="2198"/>
                    </a:lnTo>
                    <a:lnTo>
                      <a:pt x="3378" y="2198"/>
                    </a:lnTo>
                    <a:lnTo>
                      <a:pt x="3378" y="2202"/>
                    </a:lnTo>
                    <a:lnTo>
                      <a:pt x="3373" y="2207"/>
                    </a:lnTo>
                    <a:lnTo>
                      <a:pt x="3369" y="2207"/>
                    </a:lnTo>
                    <a:lnTo>
                      <a:pt x="3359" y="2202"/>
                    </a:lnTo>
                    <a:lnTo>
                      <a:pt x="3354" y="2202"/>
                    </a:lnTo>
                    <a:lnTo>
                      <a:pt x="3344" y="2193"/>
                    </a:lnTo>
                    <a:lnTo>
                      <a:pt x="3339" y="2192"/>
                    </a:lnTo>
                    <a:lnTo>
                      <a:pt x="3339" y="2188"/>
                    </a:lnTo>
                    <a:lnTo>
                      <a:pt x="3330" y="2173"/>
                    </a:lnTo>
                    <a:lnTo>
                      <a:pt x="3330" y="2168"/>
                    </a:lnTo>
                    <a:lnTo>
                      <a:pt x="3320" y="2173"/>
                    </a:lnTo>
                    <a:lnTo>
                      <a:pt x="3325" y="2193"/>
                    </a:lnTo>
                    <a:lnTo>
                      <a:pt x="3349" y="2222"/>
                    </a:lnTo>
                    <a:lnTo>
                      <a:pt x="3359" y="2222"/>
                    </a:lnTo>
                    <a:lnTo>
                      <a:pt x="3369" y="2227"/>
                    </a:lnTo>
                    <a:lnTo>
                      <a:pt x="3373" y="2227"/>
                    </a:lnTo>
                    <a:lnTo>
                      <a:pt x="3373" y="2232"/>
                    </a:lnTo>
                    <a:lnTo>
                      <a:pt x="3378" y="2236"/>
                    </a:lnTo>
                    <a:lnTo>
                      <a:pt x="3378" y="2241"/>
                    </a:lnTo>
                    <a:lnTo>
                      <a:pt x="3388" y="2251"/>
                    </a:lnTo>
                    <a:lnTo>
                      <a:pt x="3393" y="2256"/>
                    </a:lnTo>
                    <a:lnTo>
                      <a:pt x="3393" y="2266"/>
                    </a:lnTo>
                    <a:lnTo>
                      <a:pt x="3398" y="2266"/>
                    </a:lnTo>
                    <a:lnTo>
                      <a:pt x="3398" y="2270"/>
                    </a:lnTo>
                    <a:lnTo>
                      <a:pt x="3407" y="2275"/>
                    </a:lnTo>
                    <a:lnTo>
                      <a:pt x="3437" y="2275"/>
                    </a:lnTo>
                    <a:lnTo>
                      <a:pt x="3437" y="2280"/>
                    </a:lnTo>
                    <a:lnTo>
                      <a:pt x="3442" y="2280"/>
                    </a:lnTo>
                    <a:lnTo>
                      <a:pt x="3446" y="2285"/>
                    </a:lnTo>
                    <a:lnTo>
                      <a:pt x="3446" y="2280"/>
                    </a:lnTo>
                    <a:lnTo>
                      <a:pt x="3442" y="2275"/>
                    </a:lnTo>
                    <a:lnTo>
                      <a:pt x="3446" y="2270"/>
                    </a:lnTo>
                    <a:lnTo>
                      <a:pt x="3456" y="2261"/>
                    </a:lnTo>
                    <a:lnTo>
                      <a:pt x="3466" y="2251"/>
                    </a:lnTo>
                    <a:lnTo>
                      <a:pt x="3466" y="2246"/>
                    </a:lnTo>
                    <a:lnTo>
                      <a:pt x="3471" y="2236"/>
                    </a:lnTo>
                    <a:lnTo>
                      <a:pt x="3471" y="2212"/>
                    </a:lnTo>
                    <a:lnTo>
                      <a:pt x="3466" y="2207"/>
                    </a:lnTo>
                    <a:lnTo>
                      <a:pt x="3446" y="2193"/>
                    </a:lnTo>
                    <a:lnTo>
                      <a:pt x="3442" y="2188"/>
                    </a:lnTo>
                    <a:lnTo>
                      <a:pt x="3437" y="2183"/>
                    </a:lnTo>
                    <a:lnTo>
                      <a:pt x="3437" y="2178"/>
                    </a:lnTo>
                    <a:lnTo>
                      <a:pt x="3432" y="2168"/>
                    </a:lnTo>
                    <a:lnTo>
                      <a:pt x="3422" y="2159"/>
                    </a:lnTo>
                    <a:lnTo>
                      <a:pt x="3417" y="2144"/>
                    </a:lnTo>
                    <a:lnTo>
                      <a:pt x="3407" y="2134"/>
                    </a:lnTo>
                    <a:lnTo>
                      <a:pt x="3407" y="2130"/>
                    </a:lnTo>
                    <a:lnTo>
                      <a:pt x="3412" y="2134"/>
                    </a:lnTo>
                    <a:lnTo>
                      <a:pt x="3422" y="2149"/>
                    </a:lnTo>
                    <a:lnTo>
                      <a:pt x="3427" y="2149"/>
                    </a:lnTo>
                    <a:lnTo>
                      <a:pt x="3446" y="2168"/>
                    </a:lnTo>
                    <a:lnTo>
                      <a:pt x="3456" y="2173"/>
                    </a:lnTo>
                    <a:lnTo>
                      <a:pt x="3461" y="2178"/>
                    </a:lnTo>
                    <a:lnTo>
                      <a:pt x="3480" y="2198"/>
                    </a:lnTo>
                    <a:lnTo>
                      <a:pt x="3480" y="2202"/>
                    </a:lnTo>
                    <a:lnTo>
                      <a:pt x="3485" y="2217"/>
                    </a:lnTo>
                    <a:lnTo>
                      <a:pt x="3490" y="2217"/>
                    </a:lnTo>
                    <a:lnTo>
                      <a:pt x="3490" y="2222"/>
                    </a:lnTo>
                    <a:lnTo>
                      <a:pt x="3505" y="2222"/>
                    </a:lnTo>
                    <a:lnTo>
                      <a:pt x="3514" y="2232"/>
                    </a:lnTo>
                    <a:lnTo>
                      <a:pt x="3519" y="2236"/>
                    </a:lnTo>
                    <a:lnTo>
                      <a:pt x="3529" y="2241"/>
                    </a:lnTo>
                    <a:lnTo>
                      <a:pt x="3539" y="2246"/>
                    </a:lnTo>
                    <a:lnTo>
                      <a:pt x="3544" y="2246"/>
                    </a:lnTo>
                    <a:lnTo>
                      <a:pt x="3544" y="2251"/>
                    </a:lnTo>
                    <a:lnTo>
                      <a:pt x="3539" y="2251"/>
                    </a:lnTo>
                    <a:lnTo>
                      <a:pt x="3534" y="2246"/>
                    </a:lnTo>
                    <a:lnTo>
                      <a:pt x="3529" y="2246"/>
                    </a:lnTo>
                    <a:lnTo>
                      <a:pt x="3519" y="2246"/>
                    </a:lnTo>
                    <a:lnTo>
                      <a:pt x="3505" y="2246"/>
                    </a:lnTo>
                    <a:lnTo>
                      <a:pt x="3495" y="2251"/>
                    </a:lnTo>
                    <a:lnTo>
                      <a:pt x="3490" y="2256"/>
                    </a:lnTo>
                    <a:lnTo>
                      <a:pt x="3485" y="2266"/>
                    </a:lnTo>
                    <a:lnTo>
                      <a:pt x="3480" y="2270"/>
                    </a:lnTo>
                    <a:lnTo>
                      <a:pt x="3480" y="2275"/>
                    </a:lnTo>
                    <a:lnTo>
                      <a:pt x="3475" y="2275"/>
                    </a:lnTo>
                    <a:lnTo>
                      <a:pt x="3456" y="2285"/>
                    </a:lnTo>
                    <a:lnTo>
                      <a:pt x="3456" y="2290"/>
                    </a:lnTo>
                    <a:lnTo>
                      <a:pt x="3442" y="2300"/>
                    </a:lnTo>
                    <a:lnTo>
                      <a:pt x="3442" y="2324"/>
                    </a:lnTo>
                    <a:lnTo>
                      <a:pt x="3451" y="2324"/>
                    </a:lnTo>
                    <a:lnTo>
                      <a:pt x="3451" y="2329"/>
                    </a:lnTo>
                    <a:lnTo>
                      <a:pt x="3456" y="2329"/>
                    </a:lnTo>
                    <a:lnTo>
                      <a:pt x="3456" y="2334"/>
                    </a:lnTo>
                    <a:lnTo>
                      <a:pt x="3461" y="2339"/>
                    </a:lnTo>
                    <a:lnTo>
                      <a:pt x="3461" y="2348"/>
                    </a:lnTo>
                    <a:lnTo>
                      <a:pt x="3466" y="2353"/>
                    </a:lnTo>
                    <a:lnTo>
                      <a:pt x="3471" y="2348"/>
                    </a:lnTo>
                    <a:lnTo>
                      <a:pt x="3475" y="2348"/>
                    </a:lnTo>
                    <a:lnTo>
                      <a:pt x="3480" y="2339"/>
                    </a:lnTo>
                    <a:lnTo>
                      <a:pt x="3480" y="2334"/>
                    </a:lnTo>
                    <a:lnTo>
                      <a:pt x="3495" y="2334"/>
                    </a:lnTo>
                    <a:lnTo>
                      <a:pt x="3495" y="2329"/>
                    </a:lnTo>
                    <a:lnTo>
                      <a:pt x="3500" y="2319"/>
                    </a:lnTo>
                    <a:lnTo>
                      <a:pt x="3505" y="2324"/>
                    </a:lnTo>
                    <a:lnTo>
                      <a:pt x="3509" y="2324"/>
                    </a:lnTo>
                    <a:lnTo>
                      <a:pt x="3514" y="2329"/>
                    </a:lnTo>
                    <a:lnTo>
                      <a:pt x="3519" y="2334"/>
                    </a:lnTo>
                    <a:lnTo>
                      <a:pt x="3524" y="2339"/>
                    </a:lnTo>
                    <a:lnTo>
                      <a:pt x="3529" y="2339"/>
                    </a:lnTo>
                    <a:lnTo>
                      <a:pt x="3539" y="2348"/>
                    </a:lnTo>
                    <a:lnTo>
                      <a:pt x="3539" y="2368"/>
                    </a:lnTo>
                    <a:lnTo>
                      <a:pt x="3544" y="2373"/>
                    </a:lnTo>
                    <a:lnTo>
                      <a:pt x="3548" y="2377"/>
                    </a:lnTo>
                    <a:lnTo>
                      <a:pt x="3542" y="2379"/>
                    </a:lnTo>
                    <a:lnTo>
                      <a:pt x="3548" y="2382"/>
                    </a:lnTo>
                    <a:lnTo>
                      <a:pt x="3548" y="2387"/>
                    </a:lnTo>
                    <a:lnTo>
                      <a:pt x="3548" y="2387"/>
                    </a:lnTo>
                    <a:lnTo>
                      <a:pt x="3553" y="2382"/>
                    </a:lnTo>
                    <a:lnTo>
                      <a:pt x="3553" y="2377"/>
                    </a:lnTo>
                    <a:lnTo>
                      <a:pt x="3558" y="2382"/>
                    </a:lnTo>
                    <a:lnTo>
                      <a:pt x="3563" y="2387"/>
                    </a:lnTo>
                    <a:lnTo>
                      <a:pt x="3573" y="2402"/>
                    </a:lnTo>
                    <a:lnTo>
                      <a:pt x="3574" y="2407"/>
                    </a:lnTo>
                    <a:lnTo>
                      <a:pt x="3574" y="2407"/>
                    </a:lnTo>
                    <a:lnTo>
                      <a:pt x="3577" y="2416"/>
                    </a:lnTo>
                    <a:lnTo>
                      <a:pt x="3582" y="2421"/>
                    </a:lnTo>
                    <a:lnTo>
                      <a:pt x="3587" y="2426"/>
                    </a:lnTo>
                    <a:lnTo>
                      <a:pt x="3597" y="2441"/>
                    </a:lnTo>
                    <a:lnTo>
                      <a:pt x="3602" y="2450"/>
                    </a:lnTo>
                    <a:lnTo>
                      <a:pt x="3607" y="2455"/>
                    </a:lnTo>
                    <a:lnTo>
                      <a:pt x="3626" y="2460"/>
                    </a:lnTo>
                    <a:lnTo>
                      <a:pt x="3650" y="2465"/>
                    </a:lnTo>
                    <a:lnTo>
                      <a:pt x="3655" y="2465"/>
                    </a:lnTo>
                    <a:lnTo>
                      <a:pt x="3660" y="2470"/>
                    </a:lnTo>
                    <a:lnTo>
                      <a:pt x="3665" y="2475"/>
                    </a:lnTo>
                    <a:lnTo>
                      <a:pt x="3670" y="2479"/>
                    </a:lnTo>
                    <a:lnTo>
                      <a:pt x="3675" y="2494"/>
                    </a:lnTo>
                    <a:lnTo>
                      <a:pt x="3680" y="2499"/>
                    </a:lnTo>
                    <a:lnTo>
                      <a:pt x="3689" y="2509"/>
                    </a:lnTo>
                    <a:lnTo>
                      <a:pt x="3699" y="2509"/>
                    </a:lnTo>
                    <a:lnTo>
                      <a:pt x="3702" y="2514"/>
                    </a:lnTo>
                    <a:lnTo>
                      <a:pt x="3699" y="2518"/>
                    </a:lnTo>
                    <a:lnTo>
                      <a:pt x="3699" y="2523"/>
                    </a:lnTo>
                    <a:lnTo>
                      <a:pt x="3706" y="2519"/>
                    </a:lnTo>
                    <a:lnTo>
                      <a:pt x="3704" y="2514"/>
                    </a:lnTo>
                    <a:lnTo>
                      <a:pt x="3709" y="2514"/>
                    </a:lnTo>
                    <a:lnTo>
                      <a:pt x="3714" y="2518"/>
                    </a:lnTo>
                    <a:lnTo>
                      <a:pt x="3718" y="2518"/>
                    </a:lnTo>
                    <a:lnTo>
                      <a:pt x="3723" y="2514"/>
                    </a:lnTo>
                    <a:lnTo>
                      <a:pt x="3728" y="2514"/>
                    </a:lnTo>
                    <a:lnTo>
                      <a:pt x="3728" y="2518"/>
                    </a:lnTo>
                    <a:lnTo>
                      <a:pt x="3733" y="2518"/>
                    </a:lnTo>
                    <a:lnTo>
                      <a:pt x="3733" y="2509"/>
                    </a:lnTo>
                    <a:lnTo>
                      <a:pt x="3738" y="2509"/>
                    </a:lnTo>
                    <a:lnTo>
                      <a:pt x="3748" y="2514"/>
                    </a:lnTo>
                    <a:lnTo>
                      <a:pt x="3753" y="2518"/>
                    </a:lnTo>
                    <a:lnTo>
                      <a:pt x="3753" y="2514"/>
                    </a:lnTo>
                    <a:lnTo>
                      <a:pt x="3757" y="2514"/>
                    </a:lnTo>
                    <a:lnTo>
                      <a:pt x="3767" y="2523"/>
                    </a:lnTo>
                    <a:lnTo>
                      <a:pt x="3772" y="2528"/>
                    </a:lnTo>
                    <a:lnTo>
                      <a:pt x="3772" y="2533"/>
                    </a:lnTo>
                    <a:lnTo>
                      <a:pt x="3782" y="2543"/>
                    </a:lnTo>
                    <a:lnTo>
                      <a:pt x="3791" y="2548"/>
                    </a:lnTo>
                    <a:lnTo>
                      <a:pt x="3791" y="2552"/>
                    </a:lnTo>
                    <a:lnTo>
                      <a:pt x="3796" y="2552"/>
                    </a:lnTo>
                    <a:lnTo>
                      <a:pt x="3796" y="2562"/>
                    </a:lnTo>
                    <a:lnTo>
                      <a:pt x="3791" y="2557"/>
                    </a:lnTo>
                    <a:lnTo>
                      <a:pt x="3791" y="2567"/>
                    </a:lnTo>
                    <a:lnTo>
                      <a:pt x="3796" y="2567"/>
                    </a:lnTo>
                    <a:lnTo>
                      <a:pt x="3806" y="2572"/>
                    </a:lnTo>
                    <a:lnTo>
                      <a:pt x="3811" y="2577"/>
                    </a:lnTo>
                    <a:lnTo>
                      <a:pt x="3816" y="2572"/>
                    </a:lnTo>
                    <a:lnTo>
                      <a:pt x="3816" y="2582"/>
                    </a:lnTo>
                    <a:lnTo>
                      <a:pt x="3830" y="2582"/>
                    </a:lnTo>
                    <a:lnTo>
                      <a:pt x="3835" y="2577"/>
                    </a:lnTo>
                    <a:lnTo>
                      <a:pt x="3840" y="2572"/>
                    </a:lnTo>
                    <a:lnTo>
                      <a:pt x="3845" y="2562"/>
                    </a:lnTo>
                    <a:lnTo>
                      <a:pt x="3850" y="2562"/>
                    </a:lnTo>
                    <a:lnTo>
                      <a:pt x="3850" y="2572"/>
                    </a:lnTo>
                    <a:lnTo>
                      <a:pt x="3855" y="2577"/>
                    </a:lnTo>
                    <a:lnTo>
                      <a:pt x="3864" y="2586"/>
                    </a:lnTo>
                    <a:lnTo>
                      <a:pt x="3864" y="2591"/>
                    </a:lnTo>
                    <a:lnTo>
                      <a:pt x="3879" y="2591"/>
                    </a:lnTo>
                    <a:lnTo>
                      <a:pt x="3893" y="2572"/>
                    </a:lnTo>
                    <a:lnTo>
                      <a:pt x="3898" y="2567"/>
                    </a:lnTo>
                    <a:lnTo>
                      <a:pt x="3898" y="2557"/>
                    </a:lnTo>
                    <a:lnTo>
                      <a:pt x="3889" y="2538"/>
                    </a:lnTo>
                    <a:lnTo>
                      <a:pt x="3879" y="2528"/>
                    </a:lnTo>
                    <a:lnTo>
                      <a:pt x="3879" y="2518"/>
                    </a:lnTo>
                    <a:lnTo>
                      <a:pt x="3884" y="2518"/>
                    </a:lnTo>
                    <a:lnTo>
                      <a:pt x="3889" y="2523"/>
                    </a:lnTo>
                    <a:lnTo>
                      <a:pt x="3889" y="2528"/>
                    </a:lnTo>
                    <a:lnTo>
                      <a:pt x="3884" y="2528"/>
                    </a:lnTo>
                    <a:lnTo>
                      <a:pt x="3889" y="2533"/>
                    </a:lnTo>
                    <a:lnTo>
                      <a:pt x="3893" y="2534"/>
                    </a:lnTo>
                    <a:lnTo>
                      <a:pt x="3893" y="2538"/>
                    </a:lnTo>
                    <a:lnTo>
                      <a:pt x="3898" y="2543"/>
                    </a:lnTo>
                    <a:lnTo>
                      <a:pt x="3898" y="2548"/>
                    </a:lnTo>
                    <a:lnTo>
                      <a:pt x="3903" y="2552"/>
                    </a:lnTo>
                    <a:lnTo>
                      <a:pt x="3908" y="2557"/>
                    </a:lnTo>
                    <a:lnTo>
                      <a:pt x="3908" y="2567"/>
                    </a:lnTo>
                    <a:lnTo>
                      <a:pt x="3913" y="2572"/>
                    </a:lnTo>
                    <a:lnTo>
                      <a:pt x="3923" y="2572"/>
                    </a:lnTo>
                    <a:lnTo>
                      <a:pt x="3923" y="2577"/>
                    </a:lnTo>
                    <a:lnTo>
                      <a:pt x="3928" y="2582"/>
                    </a:lnTo>
                    <a:lnTo>
                      <a:pt x="3937" y="2596"/>
                    </a:lnTo>
                    <a:lnTo>
                      <a:pt x="3937" y="2606"/>
                    </a:lnTo>
                    <a:lnTo>
                      <a:pt x="3942" y="2611"/>
                    </a:lnTo>
                    <a:lnTo>
                      <a:pt x="3952" y="2616"/>
                    </a:lnTo>
                    <a:lnTo>
                      <a:pt x="3961" y="2620"/>
                    </a:lnTo>
                    <a:lnTo>
                      <a:pt x="3961" y="2625"/>
                    </a:lnTo>
                    <a:lnTo>
                      <a:pt x="3971" y="2625"/>
                    </a:lnTo>
                    <a:lnTo>
                      <a:pt x="3976" y="2620"/>
                    </a:lnTo>
                    <a:lnTo>
                      <a:pt x="3981" y="2616"/>
                    </a:lnTo>
                    <a:lnTo>
                      <a:pt x="3986" y="2611"/>
                    </a:lnTo>
                    <a:lnTo>
                      <a:pt x="3991" y="2596"/>
                    </a:lnTo>
                    <a:lnTo>
                      <a:pt x="3991" y="2591"/>
                    </a:lnTo>
                    <a:lnTo>
                      <a:pt x="3996" y="2586"/>
                    </a:lnTo>
                    <a:lnTo>
                      <a:pt x="3996" y="2577"/>
                    </a:lnTo>
                    <a:lnTo>
                      <a:pt x="4000" y="2577"/>
                    </a:lnTo>
                    <a:lnTo>
                      <a:pt x="4000" y="2567"/>
                    </a:lnTo>
                    <a:lnTo>
                      <a:pt x="4005" y="2567"/>
                    </a:lnTo>
                    <a:lnTo>
                      <a:pt x="4005" y="2552"/>
                    </a:lnTo>
                    <a:lnTo>
                      <a:pt x="4010" y="2548"/>
                    </a:lnTo>
                    <a:lnTo>
                      <a:pt x="4010" y="2543"/>
                    </a:lnTo>
                    <a:lnTo>
                      <a:pt x="4015" y="2528"/>
                    </a:lnTo>
                    <a:lnTo>
                      <a:pt x="4015" y="2509"/>
                    </a:lnTo>
                    <a:lnTo>
                      <a:pt x="4020" y="2479"/>
                    </a:lnTo>
                    <a:lnTo>
                      <a:pt x="4020" y="2470"/>
                    </a:lnTo>
                    <a:lnTo>
                      <a:pt x="4015" y="2445"/>
                    </a:lnTo>
                    <a:lnTo>
                      <a:pt x="4010" y="2431"/>
                    </a:lnTo>
                    <a:lnTo>
                      <a:pt x="4015" y="2431"/>
                    </a:lnTo>
                    <a:lnTo>
                      <a:pt x="4010" y="2421"/>
                    </a:lnTo>
                    <a:lnTo>
                      <a:pt x="4010" y="2416"/>
                    </a:lnTo>
                    <a:lnTo>
                      <a:pt x="4005" y="2416"/>
                    </a:lnTo>
                    <a:lnTo>
                      <a:pt x="4004" y="2406"/>
                    </a:lnTo>
                    <a:lnTo>
                      <a:pt x="4000" y="2402"/>
                    </a:lnTo>
                    <a:lnTo>
                      <a:pt x="3996" y="2397"/>
                    </a:lnTo>
                    <a:lnTo>
                      <a:pt x="3997" y="2397"/>
                    </a:lnTo>
                    <a:lnTo>
                      <a:pt x="3991" y="2387"/>
                    </a:lnTo>
                    <a:lnTo>
                      <a:pt x="3986" y="2377"/>
                    </a:lnTo>
                    <a:lnTo>
                      <a:pt x="3991" y="2373"/>
                    </a:lnTo>
                    <a:lnTo>
                      <a:pt x="3991" y="2368"/>
                    </a:lnTo>
                    <a:lnTo>
                      <a:pt x="3996" y="2368"/>
                    </a:lnTo>
                    <a:lnTo>
                      <a:pt x="3996" y="2363"/>
                    </a:lnTo>
                    <a:lnTo>
                      <a:pt x="3991" y="2358"/>
                    </a:lnTo>
                    <a:lnTo>
                      <a:pt x="3996" y="2358"/>
                    </a:lnTo>
                    <a:lnTo>
                      <a:pt x="3991" y="2348"/>
                    </a:lnTo>
                    <a:lnTo>
                      <a:pt x="3996" y="2324"/>
                    </a:lnTo>
                    <a:lnTo>
                      <a:pt x="3991" y="2319"/>
                    </a:lnTo>
                    <a:lnTo>
                      <a:pt x="3996" y="2319"/>
                    </a:lnTo>
                    <a:lnTo>
                      <a:pt x="3996" y="2314"/>
                    </a:lnTo>
                    <a:lnTo>
                      <a:pt x="3991" y="2309"/>
                    </a:lnTo>
                    <a:lnTo>
                      <a:pt x="3991" y="2275"/>
                    </a:lnTo>
                    <a:lnTo>
                      <a:pt x="3981" y="2251"/>
                    </a:lnTo>
                    <a:lnTo>
                      <a:pt x="3981" y="2232"/>
                    </a:lnTo>
                    <a:lnTo>
                      <a:pt x="3976" y="2227"/>
                    </a:lnTo>
                    <a:lnTo>
                      <a:pt x="3971" y="2222"/>
                    </a:lnTo>
                    <a:lnTo>
                      <a:pt x="3971" y="2212"/>
                    </a:lnTo>
                    <a:lnTo>
                      <a:pt x="3966" y="2207"/>
                    </a:lnTo>
                    <a:lnTo>
                      <a:pt x="3966" y="2202"/>
                    </a:lnTo>
                    <a:lnTo>
                      <a:pt x="3971" y="2202"/>
                    </a:lnTo>
                    <a:lnTo>
                      <a:pt x="3971" y="2193"/>
                    </a:lnTo>
                    <a:lnTo>
                      <a:pt x="3966" y="2183"/>
                    </a:lnTo>
                    <a:lnTo>
                      <a:pt x="3961" y="2168"/>
                    </a:lnTo>
                    <a:lnTo>
                      <a:pt x="3961" y="2164"/>
                    </a:lnTo>
                    <a:lnTo>
                      <a:pt x="3957" y="2154"/>
                    </a:lnTo>
                    <a:lnTo>
                      <a:pt x="3957" y="2144"/>
                    </a:lnTo>
                    <a:lnTo>
                      <a:pt x="3952" y="2125"/>
                    </a:lnTo>
                    <a:lnTo>
                      <a:pt x="3952" y="2086"/>
                    </a:lnTo>
                    <a:lnTo>
                      <a:pt x="3947" y="2081"/>
                    </a:lnTo>
                    <a:lnTo>
                      <a:pt x="3947" y="1950"/>
                    </a:lnTo>
                    <a:lnTo>
                      <a:pt x="3952" y="1935"/>
                    </a:lnTo>
                    <a:lnTo>
                      <a:pt x="3952" y="1930"/>
                    </a:lnTo>
                    <a:lnTo>
                      <a:pt x="3957" y="1930"/>
                    </a:lnTo>
                    <a:lnTo>
                      <a:pt x="3961" y="1925"/>
                    </a:lnTo>
                    <a:lnTo>
                      <a:pt x="3961" y="1920"/>
                    </a:lnTo>
                    <a:lnTo>
                      <a:pt x="3976" y="1920"/>
                    </a:lnTo>
                    <a:lnTo>
                      <a:pt x="3981" y="1916"/>
                    </a:lnTo>
                    <a:lnTo>
                      <a:pt x="3996" y="1896"/>
                    </a:lnTo>
                    <a:lnTo>
                      <a:pt x="4005" y="1891"/>
                    </a:lnTo>
                    <a:lnTo>
                      <a:pt x="4020" y="1891"/>
                    </a:lnTo>
                    <a:lnTo>
                      <a:pt x="4025" y="1896"/>
                    </a:lnTo>
                    <a:lnTo>
                      <a:pt x="4034" y="1901"/>
                    </a:lnTo>
                    <a:lnTo>
                      <a:pt x="4039" y="1906"/>
                    </a:lnTo>
                    <a:lnTo>
                      <a:pt x="4059" y="1916"/>
                    </a:lnTo>
                    <a:lnTo>
                      <a:pt x="4064" y="1920"/>
                    </a:lnTo>
                    <a:lnTo>
                      <a:pt x="4068" y="1930"/>
                    </a:lnTo>
                    <a:lnTo>
                      <a:pt x="4064" y="1930"/>
                    </a:lnTo>
                    <a:lnTo>
                      <a:pt x="4064" y="1925"/>
                    </a:lnTo>
                    <a:lnTo>
                      <a:pt x="4059" y="1920"/>
                    </a:lnTo>
                    <a:lnTo>
                      <a:pt x="4054" y="1920"/>
                    </a:lnTo>
                    <a:lnTo>
                      <a:pt x="4054" y="1916"/>
                    </a:lnTo>
                    <a:lnTo>
                      <a:pt x="4044" y="1911"/>
                    </a:lnTo>
                    <a:lnTo>
                      <a:pt x="4025" y="1911"/>
                    </a:lnTo>
                    <a:lnTo>
                      <a:pt x="4020" y="1906"/>
                    </a:lnTo>
                    <a:lnTo>
                      <a:pt x="4015" y="1901"/>
                    </a:lnTo>
                    <a:lnTo>
                      <a:pt x="4005" y="1901"/>
                    </a:lnTo>
                    <a:lnTo>
                      <a:pt x="4000" y="1906"/>
                    </a:lnTo>
                    <a:lnTo>
                      <a:pt x="3996" y="1906"/>
                    </a:lnTo>
                    <a:lnTo>
                      <a:pt x="3991" y="1916"/>
                    </a:lnTo>
                    <a:lnTo>
                      <a:pt x="3986" y="1920"/>
                    </a:lnTo>
                    <a:lnTo>
                      <a:pt x="3981" y="1925"/>
                    </a:lnTo>
                    <a:lnTo>
                      <a:pt x="3986" y="1930"/>
                    </a:lnTo>
                    <a:lnTo>
                      <a:pt x="3986" y="1925"/>
                    </a:lnTo>
                    <a:lnTo>
                      <a:pt x="3991" y="1930"/>
                    </a:lnTo>
                    <a:lnTo>
                      <a:pt x="3986" y="1935"/>
                    </a:lnTo>
                    <a:lnTo>
                      <a:pt x="3991" y="1935"/>
                    </a:lnTo>
                    <a:lnTo>
                      <a:pt x="3996" y="1930"/>
                    </a:lnTo>
                    <a:lnTo>
                      <a:pt x="4000" y="1925"/>
                    </a:lnTo>
                    <a:lnTo>
                      <a:pt x="4005" y="1930"/>
                    </a:lnTo>
                    <a:lnTo>
                      <a:pt x="4005" y="1935"/>
                    </a:lnTo>
                    <a:lnTo>
                      <a:pt x="4000" y="1940"/>
                    </a:lnTo>
                    <a:lnTo>
                      <a:pt x="4000" y="1945"/>
                    </a:lnTo>
                    <a:lnTo>
                      <a:pt x="3996" y="1940"/>
                    </a:lnTo>
                    <a:lnTo>
                      <a:pt x="3991" y="1940"/>
                    </a:lnTo>
                    <a:lnTo>
                      <a:pt x="3986" y="1940"/>
                    </a:lnTo>
                    <a:lnTo>
                      <a:pt x="3971" y="1935"/>
                    </a:lnTo>
                    <a:lnTo>
                      <a:pt x="3971" y="1940"/>
                    </a:lnTo>
                    <a:lnTo>
                      <a:pt x="3976" y="1950"/>
                    </a:lnTo>
                    <a:lnTo>
                      <a:pt x="3981" y="1955"/>
                    </a:lnTo>
                    <a:lnTo>
                      <a:pt x="3981" y="1959"/>
                    </a:lnTo>
                    <a:lnTo>
                      <a:pt x="3986" y="1964"/>
                    </a:lnTo>
                    <a:lnTo>
                      <a:pt x="3996" y="1974"/>
                    </a:lnTo>
                    <a:lnTo>
                      <a:pt x="3991" y="1984"/>
                    </a:lnTo>
                    <a:lnTo>
                      <a:pt x="3991" y="1993"/>
                    </a:lnTo>
                    <a:lnTo>
                      <a:pt x="4000" y="2008"/>
                    </a:lnTo>
                    <a:lnTo>
                      <a:pt x="4005" y="2013"/>
                    </a:lnTo>
                    <a:lnTo>
                      <a:pt x="4020" y="2013"/>
                    </a:lnTo>
                    <a:lnTo>
                      <a:pt x="4030" y="2008"/>
                    </a:lnTo>
                    <a:lnTo>
                      <a:pt x="4034" y="2013"/>
                    </a:lnTo>
                    <a:lnTo>
                      <a:pt x="4044" y="2013"/>
                    </a:lnTo>
                    <a:lnTo>
                      <a:pt x="4049" y="2023"/>
                    </a:lnTo>
                    <a:lnTo>
                      <a:pt x="4054" y="2027"/>
                    </a:lnTo>
                    <a:lnTo>
                      <a:pt x="4064" y="2032"/>
                    </a:lnTo>
                    <a:lnTo>
                      <a:pt x="4083" y="2052"/>
                    </a:lnTo>
                    <a:lnTo>
                      <a:pt x="4093" y="2057"/>
                    </a:lnTo>
                    <a:lnTo>
                      <a:pt x="4103" y="2066"/>
                    </a:lnTo>
                    <a:lnTo>
                      <a:pt x="4122" y="2076"/>
                    </a:lnTo>
                    <a:lnTo>
                      <a:pt x="4127" y="2076"/>
                    </a:lnTo>
                    <a:lnTo>
                      <a:pt x="4136" y="2081"/>
                    </a:lnTo>
                    <a:lnTo>
                      <a:pt x="4141" y="2081"/>
                    </a:lnTo>
                    <a:lnTo>
                      <a:pt x="4141" y="2086"/>
                    </a:lnTo>
                    <a:lnTo>
                      <a:pt x="4161" y="2086"/>
                    </a:lnTo>
                    <a:lnTo>
                      <a:pt x="4166" y="2091"/>
                    </a:lnTo>
                    <a:lnTo>
                      <a:pt x="4171" y="2095"/>
                    </a:lnTo>
                    <a:lnTo>
                      <a:pt x="4180" y="2095"/>
                    </a:lnTo>
                    <a:lnTo>
                      <a:pt x="4200" y="2100"/>
                    </a:lnTo>
                    <a:lnTo>
                      <a:pt x="4239" y="2100"/>
                    </a:lnTo>
                    <a:lnTo>
                      <a:pt x="4244" y="2105"/>
                    </a:lnTo>
                    <a:lnTo>
                      <a:pt x="4268" y="2100"/>
                    </a:lnTo>
                    <a:lnTo>
                      <a:pt x="4287" y="2100"/>
                    </a:lnTo>
                    <a:lnTo>
                      <a:pt x="4297" y="2095"/>
                    </a:lnTo>
                    <a:lnTo>
                      <a:pt x="4312" y="2091"/>
                    </a:lnTo>
                    <a:lnTo>
                      <a:pt x="4326" y="2091"/>
                    </a:lnTo>
                    <a:lnTo>
                      <a:pt x="4336" y="2081"/>
                    </a:lnTo>
                    <a:lnTo>
                      <a:pt x="4346" y="2076"/>
                    </a:lnTo>
                    <a:lnTo>
                      <a:pt x="4350" y="2071"/>
                    </a:lnTo>
                    <a:lnTo>
                      <a:pt x="4355" y="2066"/>
                    </a:lnTo>
                    <a:lnTo>
                      <a:pt x="4355" y="2061"/>
                    </a:lnTo>
                    <a:lnTo>
                      <a:pt x="4360" y="2061"/>
                    </a:lnTo>
                    <a:lnTo>
                      <a:pt x="4360" y="2057"/>
                    </a:lnTo>
                    <a:lnTo>
                      <a:pt x="4365" y="2052"/>
                    </a:lnTo>
                    <a:lnTo>
                      <a:pt x="4370" y="2047"/>
                    </a:lnTo>
                    <a:lnTo>
                      <a:pt x="4375" y="2047"/>
                    </a:lnTo>
                    <a:lnTo>
                      <a:pt x="4375" y="2042"/>
                    </a:lnTo>
                    <a:lnTo>
                      <a:pt x="4370" y="2027"/>
                    </a:lnTo>
                    <a:lnTo>
                      <a:pt x="4375" y="2013"/>
                    </a:lnTo>
                    <a:lnTo>
                      <a:pt x="4379" y="2013"/>
                    </a:lnTo>
                    <a:lnTo>
                      <a:pt x="4375" y="2008"/>
                    </a:lnTo>
                    <a:lnTo>
                      <a:pt x="4379" y="2003"/>
                    </a:lnTo>
                    <a:lnTo>
                      <a:pt x="4379" y="1998"/>
                    </a:lnTo>
                    <a:lnTo>
                      <a:pt x="4384" y="1993"/>
                    </a:lnTo>
                    <a:lnTo>
                      <a:pt x="4384" y="1979"/>
                    </a:lnTo>
                    <a:lnTo>
                      <a:pt x="4389" y="1974"/>
                    </a:lnTo>
                    <a:lnTo>
                      <a:pt x="4394" y="1964"/>
                    </a:lnTo>
                    <a:lnTo>
                      <a:pt x="4399" y="1955"/>
                    </a:lnTo>
                    <a:lnTo>
                      <a:pt x="4404" y="1950"/>
                    </a:lnTo>
                    <a:lnTo>
                      <a:pt x="4409" y="1945"/>
                    </a:lnTo>
                    <a:lnTo>
                      <a:pt x="4409" y="1950"/>
                    </a:lnTo>
                    <a:lnTo>
                      <a:pt x="4414" y="1950"/>
                    </a:lnTo>
                    <a:lnTo>
                      <a:pt x="4414" y="1940"/>
                    </a:lnTo>
                    <a:lnTo>
                      <a:pt x="4423" y="1935"/>
                    </a:lnTo>
                    <a:lnTo>
                      <a:pt x="4423" y="1920"/>
                    </a:lnTo>
                    <a:lnTo>
                      <a:pt x="4428" y="1916"/>
                    </a:lnTo>
                    <a:lnTo>
                      <a:pt x="4428" y="1911"/>
                    </a:lnTo>
                    <a:lnTo>
                      <a:pt x="4433" y="1901"/>
                    </a:lnTo>
                    <a:lnTo>
                      <a:pt x="4438" y="1891"/>
                    </a:lnTo>
                    <a:lnTo>
                      <a:pt x="4443" y="1896"/>
                    </a:lnTo>
                    <a:lnTo>
                      <a:pt x="4443" y="1891"/>
                    </a:lnTo>
                    <a:lnTo>
                      <a:pt x="4457" y="1882"/>
                    </a:lnTo>
                    <a:lnTo>
                      <a:pt x="4457" y="1872"/>
                    </a:lnTo>
                    <a:lnTo>
                      <a:pt x="4467" y="1867"/>
                    </a:lnTo>
                    <a:lnTo>
                      <a:pt x="4472" y="1862"/>
                    </a:lnTo>
                    <a:lnTo>
                      <a:pt x="4472" y="1867"/>
                    </a:lnTo>
                    <a:lnTo>
                      <a:pt x="4477" y="1867"/>
                    </a:lnTo>
                    <a:lnTo>
                      <a:pt x="4477" y="1862"/>
                    </a:lnTo>
                    <a:lnTo>
                      <a:pt x="4482" y="1862"/>
                    </a:lnTo>
                    <a:lnTo>
                      <a:pt x="4487" y="1857"/>
                    </a:lnTo>
                    <a:lnTo>
                      <a:pt x="4491" y="1852"/>
                    </a:lnTo>
                    <a:lnTo>
                      <a:pt x="4496" y="1848"/>
                    </a:lnTo>
                    <a:lnTo>
                      <a:pt x="4501" y="1848"/>
                    </a:lnTo>
                    <a:lnTo>
                      <a:pt x="4511" y="1843"/>
                    </a:lnTo>
                    <a:lnTo>
                      <a:pt x="4545" y="1843"/>
                    </a:lnTo>
                    <a:lnTo>
                      <a:pt x="4545" y="1838"/>
                    </a:lnTo>
                    <a:lnTo>
                      <a:pt x="4584" y="1838"/>
                    </a:lnTo>
                    <a:lnTo>
                      <a:pt x="4589" y="1833"/>
                    </a:lnTo>
                    <a:lnTo>
                      <a:pt x="4593" y="1838"/>
                    </a:lnTo>
                    <a:lnTo>
                      <a:pt x="4593" y="1833"/>
                    </a:lnTo>
                    <a:lnTo>
                      <a:pt x="4603" y="1833"/>
                    </a:lnTo>
                    <a:lnTo>
                      <a:pt x="4598" y="1838"/>
                    </a:lnTo>
                    <a:lnTo>
                      <a:pt x="4608" y="1843"/>
                    </a:lnTo>
                    <a:lnTo>
                      <a:pt x="4632" y="1843"/>
                    </a:lnTo>
                    <a:lnTo>
                      <a:pt x="4632" y="1838"/>
                    </a:lnTo>
                    <a:lnTo>
                      <a:pt x="4637" y="1833"/>
                    </a:lnTo>
                    <a:lnTo>
                      <a:pt x="4642" y="1833"/>
                    </a:lnTo>
                    <a:lnTo>
                      <a:pt x="4647" y="1828"/>
                    </a:lnTo>
                    <a:lnTo>
                      <a:pt x="4671" y="1828"/>
                    </a:lnTo>
                    <a:lnTo>
                      <a:pt x="4671" y="1833"/>
                    </a:lnTo>
                    <a:lnTo>
                      <a:pt x="4681" y="1838"/>
                    </a:lnTo>
                    <a:lnTo>
                      <a:pt x="4686" y="1843"/>
                    </a:lnTo>
                    <a:lnTo>
                      <a:pt x="4695" y="1843"/>
                    </a:lnTo>
                    <a:lnTo>
                      <a:pt x="4705" y="1848"/>
                    </a:lnTo>
                    <a:lnTo>
                      <a:pt x="4710" y="1848"/>
                    </a:lnTo>
                    <a:lnTo>
                      <a:pt x="4710" y="1852"/>
                    </a:lnTo>
                    <a:lnTo>
                      <a:pt x="4720" y="1852"/>
                    </a:lnTo>
                    <a:lnTo>
                      <a:pt x="4720" y="1857"/>
                    </a:lnTo>
                    <a:lnTo>
                      <a:pt x="4725" y="1857"/>
                    </a:lnTo>
                    <a:lnTo>
                      <a:pt x="4735" y="1852"/>
                    </a:lnTo>
                    <a:lnTo>
                      <a:pt x="4739" y="1852"/>
                    </a:lnTo>
                    <a:lnTo>
                      <a:pt x="4749" y="1848"/>
                    </a:lnTo>
                    <a:lnTo>
                      <a:pt x="4783" y="1848"/>
                    </a:lnTo>
                    <a:lnTo>
                      <a:pt x="4788" y="1852"/>
                    </a:lnTo>
                    <a:lnTo>
                      <a:pt x="4788" y="1862"/>
                    </a:lnTo>
                    <a:lnTo>
                      <a:pt x="4793" y="1862"/>
                    </a:lnTo>
                    <a:lnTo>
                      <a:pt x="4793" y="1848"/>
                    </a:lnTo>
                    <a:lnTo>
                      <a:pt x="4798" y="1848"/>
                    </a:lnTo>
                    <a:lnTo>
                      <a:pt x="4798" y="1862"/>
                    </a:lnTo>
                    <a:lnTo>
                      <a:pt x="4803" y="1862"/>
                    </a:lnTo>
                    <a:lnTo>
                      <a:pt x="4803" y="1854"/>
                    </a:lnTo>
                    <a:lnTo>
                      <a:pt x="4807" y="1854"/>
                    </a:lnTo>
                    <a:lnTo>
                      <a:pt x="4807" y="1862"/>
                    </a:lnTo>
                    <a:lnTo>
                      <a:pt x="4803" y="1867"/>
                    </a:lnTo>
                    <a:lnTo>
                      <a:pt x="4807" y="1872"/>
                    </a:lnTo>
                    <a:lnTo>
                      <a:pt x="4807" y="1877"/>
                    </a:lnTo>
                    <a:lnTo>
                      <a:pt x="4812" y="1882"/>
                    </a:lnTo>
                    <a:lnTo>
                      <a:pt x="4812" y="1872"/>
                    </a:lnTo>
                    <a:lnTo>
                      <a:pt x="4817" y="1877"/>
                    </a:lnTo>
                    <a:lnTo>
                      <a:pt x="4817" y="1886"/>
                    </a:lnTo>
                    <a:lnTo>
                      <a:pt x="4822" y="1891"/>
                    </a:lnTo>
                    <a:lnTo>
                      <a:pt x="4822" y="1886"/>
                    </a:lnTo>
                    <a:lnTo>
                      <a:pt x="4827" y="1886"/>
                    </a:lnTo>
                    <a:lnTo>
                      <a:pt x="4827" y="1891"/>
                    </a:lnTo>
                    <a:lnTo>
                      <a:pt x="4832" y="1891"/>
                    </a:lnTo>
                    <a:lnTo>
                      <a:pt x="4837" y="1896"/>
                    </a:lnTo>
                    <a:lnTo>
                      <a:pt x="4837" y="1891"/>
                    </a:lnTo>
                    <a:lnTo>
                      <a:pt x="4841" y="1896"/>
                    </a:lnTo>
                    <a:lnTo>
                      <a:pt x="4841" y="1891"/>
                    </a:lnTo>
                    <a:lnTo>
                      <a:pt x="4846" y="1891"/>
                    </a:lnTo>
                    <a:lnTo>
                      <a:pt x="4846" y="1886"/>
                    </a:lnTo>
                    <a:lnTo>
                      <a:pt x="4841" y="1882"/>
                    </a:lnTo>
                    <a:lnTo>
                      <a:pt x="4846" y="1877"/>
                    </a:lnTo>
                    <a:lnTo>
                      <a:pt x="4846" y="1872"/>
                    </a:lnTo>
                    <a:lnTo>
                      <a:pt x="4851" y="1872"/>
                    </a:lnTo>
                    <a:lnTo>
                      <a:pt x="4851" y="1882"/>
                    </a:lnTo>
                    <a:lnTo>
                      <a:pt x="4856" y="1882"/>
                    </a:lnTo>
                    <a:lnTo>
                      <a:pt x="4856" y="1877"/>
                    </a:lnTo>
                    <a:lnTo>
                      <a:pt x="4861" y="1877"/>
                    </a:lnTo>
                    <a:lnTo>
                      <a:pt x="4870" y="1872"/>
                    </a:lnTo>
                    <a:lnTo>
                      <a:pt x="4875" y="1872"/>
                    </a:lnTo>
                    <a:lnTo>
                      <a:pt x="4875" y="1877"/>
                    </a:lnTo>
                    <a:lnTo>
                      <a:pt x="4895" y="1877"/>
                    </a:lnTo>
                    <a:lnTo>
                      <a:pt x="4905" y="1882"/>
                    </a:lnTo>
                    <a:lnTo>
                      <a:pt x="4910" y="1877"/>
                    </a:lnTo>
                    <a:lnTo>
                      <a:pt x="4914" y="1877"/>
                    </a:lnTo>
                    <a:lnTo>
                      <a:pt x="4919" y="1857"/>
                    </a:lnTo>
                    <a:lnTo>
                      <a:pt x="4924" y="1857"/>
                    </a:lnTo>
                    <a:lnTo>
                      <a:pt x="4910" y="1838"/>
                    </a:lnTo>
                    <a:lnTo>
                      <a:pt x="4910" y="1843"/>
                    </a:lnTo>
                    <a:lnTo>
                      <a:pt x="4905" y="1843"/>
                    </a:lnTo>
                    <a:lnTo>
                      <a:pt x="4905" y="1848"/>
                    </a:lnTo>
                    <a:lnTo>
                      <a:pt x="4900" y="1843"/>
                    </a:lnTo>
                    <a:lnTo>
                      <a:pt x="4885" y="1843"/>
                    </a:lnTo>
                    <a:lnTo>
                      <a:pt x="4885" y="1838"/>
                    </a:lnTo>
                    <a:lnTo>
                      <a:pt x="4890" y="1838"/>
                    </a:lnTo>
                    <a:lnTo>
                      <a:pt x="4880" y="1828"/>
                    </a:lnTo>
                    <a:lnTo>
                      <a:pt x="4875" y="1823"/>
                    </a:lnTo>
                    <a:lnTo>
                      <a:pt x="4875" y="1818"/>
                    </a:lnTo>
                    <a:lnTo>
                      <a:pt x="4870" y="1814"/>
                    </a:lnTo>
                    <a:lnTo>
                      <a:pt x="4870" y="1818"/>
                    </a:lnTo>
                    <a:lnTo>
                      <a:pt x="4866" y="1818"/>
                    </a:lnTo>
                    <a:lnTo>
                      <a:pt x="4866" y="1823"/>
                    </a:lnTo>
                    <a:lnTo>
                      <a:pt x="4861" y="1818"/>
                    </a:lnTo>
                    <a:lnTo>
                      <a:pt x="4861" y="1818"/>
                    </a:lnTo>
                    <a:lnTo>
                      <a:pt x="4856" y="1818"/>
                    </a:lnTo>
                    <a:lnTo>
                      <a:pt x="4856" y="1818"/>
                    </a:lnTo>
                    <a:lnTo>
                      <a:pt x="4851" y="1814"/>
                    </a:lnTo>
                    <a:lnTo>
                      <a:pt x="4846" y="1814"/>
                    </a:lnTo>
                    <a:lnTo>
                      <a:pt x="4846" y="1823"/>
                    </a:lnTo>
                    <a:lnTo>
                      <a:pt x="4837" y="1818"/>
                    </a:lnTo>
                    <a:lnTo>
                      <a:pt x="4841" y="1818"/>
                    </a:lnTo>
                    <a:lnTo>
                      <a:pt x="4841" y="1818"/>
                    </a:lnTo>
                    <a:lnTo>
                      <a:pt x="4843" y="1810"/>
                    </a:lnTo>
                    <a:lnTo>
                      <a:pt x="4851" y="1809"/>
                    </a:lnTo>
                    <a:lnTo>
                      <a:pt x="4851" y="1804"/>
                    </a:lnTo>
                    <a:lnTo>
                      <a:pt x="4851" y="1794"/>
                    </a:lnTo>
                    <a:lnTo>
                      <a:pt x="4846" y="1765"/>
                    </a:lnTo>
                    <a:lnTo>
                      <a:pt x="4851" y="1765"/>
                    </a:lnTo>
                    <a:lnTo>
                      <a:pt x="4851" y="1760"/>
                    </a:lnTo>
                    <a:lnTo>
                      <a:pt x="4846" y="1741"/>
                    </a:lnTo>
                    <a:lnTo>
                      <a:pt x="4841" y="1736"/>
                    </a:lnTo>
                    <a:lnTo>
                      <a:pt x="4841" y="1726"/>
                    </a:lnTo>
                    <a:lnTo>
                      <a:pt x="4837" y="1721"/>
                    </a:lnTo>
                    <a:lnTo>
                      <a:pt x="4837" y="1716"/>
                    </a:lnTo>
                    <a:lnTo>
                      <a:pt x="4832" y="1707"/>
                    </a:lnTo>
                    <a:lnTo>
                      <a:pt x="4837" y="1702"/>
                    </a:lnTo>
                    <a:lnTo>
                      <a:pt x="4841" y="1702"/>
                    </a:lnTo>
                    <a:lnTo>
                      <a:pt x="4846" y="1697"/>
                    </a:lnTo>
                    <a:lnTo>
                      <a:pt x="4851" y="1692"/>
                    </a:lnTo>
                    <a:lnTo>
                      <a:pt x="4856" y="1682"/>
                    </a:lnTo>
                    <a:lnTo>
                      <a:pt x="4861" y="1682"/>
                    </a:lnTo>
                    <a:lnTo>
                      <a:pt x="4875" y="1677"/>
                    </a:lnTo>
                    <a:lnTo>
                      <a:pt x="4880" y="1677"/>
                    </a:lnTo>
                    <a:lnTo>
                      <a:pt x="4880" y="1687"/>
                    </a:lnTo>
                    <a:lnTo>
                      <a:pt x="4885" y="1687"/>
                    </a:lnTo>
                    <a:lnTo>
                      <a:pt x="4890" y="1692"/>
                    </a:lnTo>
                    <a:lnTo>
                      <a:pt x="4895" y="1702"/>
                    </a:lnTo>
                    <a:lnTo>
                      <a:pt x="4900" y="1697"/>
                    </a:lnTo>
                    <a:lnTo>
                      <a:pt x="4900" y="1682"/>
                    </a:lnTo>
                    <a:lnTo>
                      <a:pt x="4914" y="1682"/>
                    </a:lnTo>
                    <a:lnTo>
                      <a:pt x="4914" y="1677"/>
                    </a:lnTo>
                    <a:lnTo>
                      <a:pt x="4910" y="1677"/>
                    </a:lnTo>
                    <a:lnTo>
                      <a:pt x="4910" y="1673"/>
                    </a:lnTo>
                    <a:lnTo>
                      <a:pt x="4914" y="1675"/>
                    </a:lnTo>
                    <a:lnTo>
                      <a:pt x="4914" y="1673"/>
                    </a:lnTo>
                    <a:lnTo>
                      <a:pt x="4910" y="1668"/>
                    </a:lnTo>
                    <a:lnTo>
                      <a:pt x="4910" y="1663"/>
                    </a:lnTo>
                    <a:lnTo>
                      <a:pt x="4905" y="1663"/>
                    </a:lnTo>
                    <a:lnTo>
                      <a:pt x="4905" y="1658"/>
                    </a:lnTo>
                    <a:lnTo>
                      <a:pt x="4900" y="1663"/>
                    </a:lnTo>
                    <a:lnTo>
                      <a:pt x="4895" y="1658"/>
                    </a:lnTo>
                    <a:lnTo>
                      <a:pt x="4895" y="1648"/>
                    </a:lnTo>
                    <a:lnTo>
                      <a:pt x="4905" y="1639"/>
                    </a:lnTo>
                    <a:lnTo>
                      <a:pt x="4910" y="1629"/>
                    </a:lnTo>
                    <a:lnTo>
                      <a:pt x="4914" y="1624"/>
                    </a:lnTo>
                    <a:lnTo>
                      <a:pt x="4929" y="1624"/>
                    </a:lnTo>
                    <a:lnTo>
                      <a:pt x="4934" y="1629"/>
                    </a:lnTo>
                    <a:lnTo>
                      <a:pt x="4948" y="1629"/>
                    </a:lnTo>
                    <a:lnTo>
                      <a:pt x="4953" y="1634"/>
                    </a:lnTo>
                    <a:lnTo>
                      <a:pt x="4958" y="1629"/>
                    </a:lnTo>
                    <a:lnTo>
                      <a:pt x="4963" y="1629"/>
                    </a:lnTo>
                    <a:lnTo>
                      <a:pt x="4963" y="1624"/>
                    </a:lnTo>
                    <a:lnTo>
                      <a:pt x="4968" y="1624"/>
                    </a:lnTo>
                    <a:lnTo>
                      <a:pt x="4968" y="1629"/>
                    </a:lnTo>
                    <a:lnTo>
                      <a:pt x="4973" y="1629"/>
                    </a:lnTo>
                    <a:lnTo>
                      <a:pt x="4973" y="1624"/>
                    </a:lnTo>
                    <a:lnTo>
                      <a:pt x="4978" y="1624"/>
                    </a:lnTo>
                    <a:lnTo>
                      <a:pt x="4978" y="1634"/>
                    </a:lnTo>
                    <a:lnTo>
                      <a:pt x="4982" y="1639"/>
                    </a:lnTo>
                    <a:lnTo>
                      <a:pt x="4982" y="1643"/>
                    </a:lnTo>
                    <a:lnTo>
                      <a:pt x="4987" y="1648"/>
                    </a:lnTo>
                    <a:lnTo>
                      <a:pt x="4992" y="1648"/>
                    </a:lnTo>
                    <a:lnTo>
                      <a:pt x="4997" y="1658"/>
                    </a:lnTo>
                    <a:lnTo>
                      <a:pt x="4997" y="1663"/>
                    </a:lnTo>
                    <a:lnTo>
                      <a:pt x="5002" y="1668"/>
                    </a:lnTo>
                    <a:lnTo>
                      <a:pt x="5007" y="1668"/>
                    </a:lnTo>
                    <a:lnTo>
                      <a:pt x="5007" y="1673"/>
                    </a:lnTo>
                    <a:lnTo>
                      <a:pt x="5011" y="1673"/>
                    </a:lnTo>
                    <a:lnTo>
                      <a:pt x="5011" y="1677"/>
                    </a:lnTo>
                    <a:lnTo>
                      <a:pt x="5007" y="1682"/>
                    </a:lnTo>
                    <a:lnTo>
                      <a:pt x="5011" y="1682"/>
                    </a:lnTo>
                    <a:lnTo>
                      <a:pt x="5016" y="1687"/>
                    </a:lnTo>
                    <a:lnTo>
                      <a:pt x="5016" y="1692"/>
                    </a:lnTo>
                    <a:lnTo>
                      <a:pt x="5026" y="1697"/>
                    </a:lnTo>
                    <a:lnTo>
                      <a:pt x="5036" y="1697"/>
                    </a:lnTo>
                    <a:lnTo>
                      <a:pt x="5046" y="1687"/>
                    </a:lnTo>
                    <a:lnTo>
                      <a:pt x="5050" y="1687"/>
                    </a:lnTo>
                    <a:lnTo>
                      <a:pt x="5050" y="1682"/>
                    </a:lnTo>
                    <a:lnTo>
                      <a:pt x="5055" y="1682"/>
                    </a:lnTo>
                    <a:lnTo>
                      <a:pt x="5055" y="1663"/>
                    </a:lnTo>
                    <a:lnTo>
                      <a:pt x="5050" y="1663"/>
                    </a:lnTo>
                    <a:lnTo>
                      <a:pt x="5050" y="1658"/>
                    </a:lnTo>
                    <a:lnTo>
                      <a:pt x="5055" y="1658"/>
                    </a:lnTo>
                    <a:lnTo>
                      <a:pt x="5046" y="1648"/>
                    </a:lnTo>
                    <a:lnTo>
                      <a:pt x="5046" y="1639"/>
                    </a:lnTo>
                    <a:lnTo>
                      <a:pt x="5060" y="1634"/>
                    </a:lnTo>
                    <a:lnTo>
                      <a:pt x="5065" y="1634"/>
                    </a:lnTo>
                    <a:lnTo>
                      <a:pt x="5070" y="1629"/>
                    </a:lnTo>
                    <a:lnTo>
                      <a:pt x="5075" y="1624"/>
                    </a:lnTo>
                    <a:lnTo>
                      <a:pt x="5080" y="1629"/>
                    </a:lnTo>
                    <a:lnTo>
                      <a:pt x="5080" y="1624"/>
                    </a:lnTo>
                    <a:lnTo>
                      <a:pt x="5084" y="1624"/>
                    </a:lnTo>
                    <a:lnTo>
                      <a:pt x="5089" y="1629"/>
                    </a:lnTo>
                    <a:lnTo>
                      <a:pt x="5094" y="1629"/>
                    </a:lnTo>
                    <a:lnTo>
                      <a:pt x="5099" y="1634"/>
                    </a:lnTo>
                    <a:lnTo>
                      <a:pt x="5104" y="1639"/>
                    </a:lnTo>
                    <a:lnTo>
                      <a:pt x="5104" y="1634"/>
                    </a:lnTo>
                    <a:lnTo>
                      <a:pt x="5099" y="1629"/>
                    </a:lnTo>
                    <a:lnTo>
                      <a:pt x="5104" y="1629"/>
                    </a:lnTo>
                    <a:lnTo>
                      <a:pt x="5109" y="1624"/>
                    </a:lnTo>
                    <a:lnTo>
                      <a:pt x="5114" y="1629"/>
                    </a:lnTo>
                    <a:lnTo>
                      <a:pt x="5114" y="1619"/>
                    </a:lnTo>
                    <a:lnTo>
                      <a:pt x="5109" y="1619"/>
                    </a:lnTo>
                    <a:lnTo>
                      <a:pt x="5109" y="1605"/>
                    </a:lnTo>
                    <a:lnTo>
                      <a:pt x="5114" y="1605"/>
                    </a:lnTo>
                    <a:lnTo>
                      <a:pt x="5109" y="1600"/>
                    </a:lnTo>
                    <a:lnTo>
                      <a:pt x="5109" y="1595"/>
                    </a:lnTo>
                    <a:lnTo>
                      <a:pt x="5115" y="1595"/>
                    </a:lnTo>
                    <a:lnTo>
                      <a:pt x="5118" y="1600"/>
                    </a:lnTo>
                    <a:lnTo>
                      <a:pt x="5123" y="1600"/>
                    </a:lnTo>
                    <a:lnTo>
                      <a:pt x="5118" y="1595"/>
                    </a:lnTo>
                    <a:lnTo>
                      <a:pt x="5128" y="1595"/>
                    </a:lnTo>
                    <a:lnTo>
                      <a:pt x="5123" y="1590"/>
                    </a:lnTo>
                    <a:lnTo>
                      <a:pt x="5128" y="1585"/>
                    </a:lnTo>
                    <a:lnTo>
                      <a:pt x="5123" y="1585"/>
                    </a:lnTo>
                    <a:lnTo>
                      <a:pt x="5114" y="1580"/>
                    </a:lnTo>
                    <a:lnTo>
                      <a:pt x="5104" y="1575"/>
                    </a:lnTo>
                    <a:lnTo>
                      <a:pt x="5104" y="1571"/>
                    </a:lnTo>
                    <a:lnTo>
                      <a:pt x="5094" y="1566"/>
                    </a:lnTo>
                    <a:lnTo>
                      <a:pt x="5089" y="1561"/>
                    </a:lnTo>
                    <a:lnTo>
                      <a:pt x="5084" y="1566"/>
                    </a:lnTo>
                    <a:lnTo>
                      <a:pt x="5084" y="1561"/>
                    </a:lnTo>
                    <a:lnTo>
                      <a:pt x="5075" y="1556"/>
                    </a:lnTo>
                    <a:lnTo>
                      <a:pt x="5070" y="1556"/>
                    </a:lnTo>
                    <a:lnTo>
                      <a:pt x="5065" y="1551"/>
                    </a:lnTo>
                    <a:lnTo>
                      <a:pt x="5060" y="1546"/>
                    </a:lnTo>
                    <a:lnTo>
                      <a:pt x="5065" y="1541"/>
                    </a:lnTo>
                    <a:lnTo>
                      <a:pt x="5055" y="1541"/>
                    </a:lnTo>
                    <a:lnTo>
                      <a:pt x="5050" y="1536"/>
                    </a:lnTo>
                    <a:lnTo>
                      <a:pt x="5046" y="1532"/>
                    </a:lnTo>
                    <a:lnTo>
                      <a:pt x="5041" y="1527"/>
                    </a:lnTo>
                    <a:lnTo>
                      <a:pt x="5036" y="1522"/>
                    </a:lnTo>
                    <a:lnTo>
                      <a:pt x="5026" y="1507"/>
                    </a:lnTo>
                    <a:lnTo>
                      <a:pt x="5026" y="1498"/>
                    </a:lnTo>
                    <a:lnTo>
                      <a:pt x="5021" y="1498"/>
                    </a:lnTo>
                    <a:lnTo>
                      <a:pt x="5021" y="1483"/>
                    </a:lnTo>
                    <a:lnTo>
                      <a:pt x="5016" y="1483"/>
                    </a:lnTo>
                    <a:lnTo>
                      <a:pt x="5011" y="1478"/>
                    </a:lnTo>
                    <a:lnTo>
                      <a:pt x="5016" y="1473"/>
                    </a:lnTo>
                    <a:lnTo>
                      <a:pt x="5007" y="1473"/>
                    </a:lnTo>
                    <a:lnTo>
                      <a:pt x="5007" y="1468"/>
                    </a:lnTo>
                    <a:lnTo>
                      <a:pt x="5002" y="1468"/>
                    </a:lnTo>
                    <a:lnTo>
                      <a:pt x="5002" y="1454"/>
                    </a:lnTo>
                    <a:lnTo>
                      <a:pt x="5007" y="1454"/>
                    </a:lnTo>
                    <a:lnTo>
                      <a:pt x="5007" y="1449"/>
                    </a:lnTo>
                    <a:lnTo>
                      <a:pt x="5002" y="1444"/>
                    </a:lnTo>
                    <a:lnTo>
                      <a:pt x="4987" y="1444"/>
                    </a:lnTo>
                    <a:lnTo>
                      <a:pt x="4987" y="1439"/>
                    </a:lnTo>
                    <a:lnTo>
                      <a:pt x="4982" y="1439"/>
                    </a:lnTo>
                    <a:lnTo>
                      <a:pt x="4982" y="1430"/>
                    </a:lnTo>
                    <a:lnTo>
                      <a:pt x="4978" y="1430"/>
                    </a:lnTo>
                    <a:lnTo>
                      <a:pt x="4973" y="1425"/>
                    </a:lnTo>
                    <a:lnTo>
                      <a:pt x="4953" y="1425"/>
                    </a:lnTo>
                    <a:lnTo>
                      <a:pt x="4953" y="1430"/>
                    </a:lnTo>
                    <a:lnTo>
                      <a:pt x="4948" y="1430"/>
                    </a:lnTo>
                    <a:lnTo>
                      <a:pt x="4938" y="1434"/>
                    </a:lnTo>
                    <a:lnTo>
                      <a:pt x="4919" y="1434"/>
                    </a:lnTo>
                    <a:lnTo>
                      <a:pt x="4919" y="1430"/>
                    </a:lnTo>
                    <a:lnTo>
                      <a:pt x="4938" y="1430"/>
                    </a:lnTo>
                    <a:lnTo>
                      <a:pt x="4943" y="1425"/>
                    </a:lnTo>
                    <a:lnTo>
                      <a:pt x="4948" y="1425"/>
                    </a:lnTo>
                    <a:lnTo>
                      <a:pt x="4953" y="1420"/>
                    </a:lnTo>
                    <a:lnTo>
                      <a:pt x="4958" y="1415"/>
                    </a:lnTo>
                    <a:lnTo>
                      <a:pt x="4958" y="1410"/>
                    </a:lnTo>
                    <a:lnTo>
                      <a:pt x="4963" y="1405"/>
                    </a:lnTo>
                    <a:lnTo>
                      <a:pt x="4963" y="1400"/>
                    </a:lnTo>
                    <a:lnTo>
                      <a:pt x="4958" y="1400"/>
                    </a:lnTo>
                    <a:lnTo>
                      <a:pt x="4958" y="1395"/>
                    </a:lnTo>
                    <a:lnTo>
                      <a:pt x="4963" y="1395"/>
                    </a:lnTo>
                    <a:lnTo>
                      <a:pt x="4958" y="1391"/>
                    </a:lnTo>
                    <a:lnTo>
                      <a:pt x="4958" y="1386"/>
                    </a:lnTo>
                    <a:lnTo>
                      <a:pt x="4953" y="1386"/>
                    </a:lnTo>
                    <a:lnTo>
                      <a:pt x="4958" y="1381"/>
                    </a:lnTo>
                    <a:lnTo>
                      <a:pt x="4953" y="1381"/>
                    </a:lnTo>
                    <a:lnTo>
                      <a:pt x="4948" y="1371"/>
                    </a:lnTo>
                    <a:lnTo>
                      <a:pt x="4948" y="1332"/>
                    </a:lnTo>
                    <a:lnTo>
                      <a:pt x="4953" y="1327"/>
                    </a:lnTo>
                    <a:lnTo>
                      <a:pt x="4948" y="1318"/>
                    </a:lnTo>
                    <a:lnTo>
                      <a:pt x="4948" y="1308"/>
                    </a:lnTo>
                    <a:lnTo>
                      <a:pt x="4943" y="1303"/>
                    </a:lnTo>
                    <a:lnTo>
                      <a:pt x="4943" y="1298"/>
                    </a:lnTo>
                    <a:lnTo>
                      <a:pt x="4948" y="1303"/>
                    </a:lnTo>
                    <a:lnTo>
                      <a:pt x="4943" y="1289"/>
                    </a:lnTo>
                    <a:lnTo>
                      <a:pt x="4948" y="1289"/>
                    </a:lnTo>
                    <a:lnTo>
                      <a:pt x="4968" y="1293"/>
                    </a:lnTo>
                    <a:lnTo>
                      <a:pt x="4973" y="1293"/>
                    </a:lnTo>
                    <a:lnTo>
                      <a:pt x="4978" y="1284"/>
                    </a:lnTo>
                    <a:lnTo>
                      <a:pt x="4982" y="1284"/>
                    </a:lnTo>
                    <a:lnTo>
                      <a:pt x="4982" y="1269"/>
                    </a:lnTo>
                    <a:lnTo>
                      <a:pt x="4987" y="1264"/>
                    </a:lnTo>
                    <a:lnTo>
                      <a:pt x="4982" y="1259"/>
                    </a:lnTo>
                    <a:lnTo>
                      <a:pt x="4978" y="1255"/>
                    </a:lnTo>
                    <a:lnTo>
                      <a:pt x="4973" y="1250"/>
                    </a:lnTo>
                    <a:lnTo>
                      <a:pt x="4963" y="1250"/>
                    </a:lnTo>
                    <a:lnTo>
                      <a:pt x="4953" y="1255"/>
                    </a:lnTo>
                    <a:lnTo>
                      <a:pt x="4943" y="1255"/>
                    </a:lnTo>
                    <a:lnTo>
                      <a:pt x="4943" y="1250"/>
                    </a:lnTo>
                    <a:lnTo>
                      <a:pt x="4934" y="1240"/>
                    </a:lnTo>
                    <a:lnTo>
                      <a:pt x="4934" y="1245"/>
                    </a:lnTo>
                    <a:lnTo>
                      <a:pt x="4943" y="1250"/>
                    </a:lnTo>
                    <a:lnTo>
                      <a:pt x="4943" y="1259"/>
                    </a:lnTo>
                    <a:lnTo>
                      <a:pt x="4938" y="1259"/>
                    </a:lnTo>
                    <a:lnTo>
                      <a:pt x="4934" y="1264"/>
                    </a:lnTo>
                    <a:lnTo>
                      <a:pt x="4929" y="1269"/>
                    </a:lnTo>
                    <a:lnTo>
                      <a:pt x="4910" y="1279"/>
                    </a:lnTo>
                    <a:lnTo>
                      <a:pt x="4905" y="1279"/>
                    </a:lnTo>
                    <a:lnTo>
                      <a:pt x="4890" y="1284"/>
                    </a:lnTo>
                    <a:lnTo>
                      <a:pt x="4885" y="1289"/>
                    </a:lnTo>
                    <a:lnTo>
                      <a:pt x="4880" y="1293"/>
                    </a:lnTo>
                    <a:lnTo>
                      <a:pt x="4875" y="1298"/>
                    </a:lnTo>
                    <a:lnTo>
                      <a:pt x="4880" y="1303"/>
                    </a:lnTo>
                    <a:lnTo>
                      <a:pt x="4875" y="1318"/>
                    </a:lnTo>
                    <a:lnTo>
                      <a:pt x="4875" y="1342"/>
                    </a:lnTo>
                    <a:lnTo>
                      <a:pt x="4861" y="1342"/>
                    </a:lnTo>
                    <a:lnTo>
                      <a:pt x="4856" y="1347"/>
                    </a:lnTo>
                    <a:lnTo>
                      <a:pt x="4851" y="1347"/>
                    </a:lnTo>
                    <a:lnTo>
                      <a:pt x="4841" y="1342"/>
                    </a:lnTo>
                    <a:lnTo>
                      <a:pt x="4837" y="1347"/>
                    </a:lnTo>
                    <a:lnTo>
                      <a:pt x="4832" y="1347"/>
                    </a:lnTo>
                    <a:lnTo>
                      <a:pt x="4827" y="1342"/>
                    </a:lnTo>
                    <a:lnTo>
                      <a:pt x="4822" y="1337"/>
                    </a:lnTo>
                    <a:lnTo>
                      <a:pt x="4817" y="1327"/>
                    </a:lnTo>
                    <a:lnTo>
                      <a:pt x="4803" y="1308"/>
                    </a:lnTo>
                    <a:lnTo>
                      <a:pt x="4803" y="1289"/>
                    </a:lnTo>
                    <a:lnTo>
                      <a:pt x="4798" y="1279"/>
                    </a:lnTo>
                    <a:lnTo>
                      <a:pt x="4798" y="1230"/>
                    </a:lnTo>
                    <a:lnTo>
                      <a:pt x="4803" y="1225"/>
                    </a:lnTo>
                    <a:lnTo>
                      <a:pt x="4803" y="1206"/>
                    </a:lnTo>
                    <a:lnTo>
                      <a:pt x="4803" y="1201"/>
                    </a:lnTo>
                    <a:lnTo>
                      <a:pt x="4807" y="1196"/>
                    </a:lnTo>
                    <a:lnTo>
                      <a:pt x="4807" y="1177"/>
                    </a:lnTo>
                    <a:lnTo>
                      <a:pt x="4812" y="1172"/>
                    </a:lnTo>
                    <a:lnTo>
                      <a:pt x="4827" y="1157"/>
                    </a:lnTo>
                    <a:lnTo>
                      <a:pt x="4832" y="1152"/>
                    </a:lnTo>
                    <a:lnTo>
                      <a:pt x="4841" y="1148"/>
                    </a:lnTo>
                    <a:lnTo>
                      <a:pt x="4870" y="1148"/>
                    </a:lnTo>
                    <a:lnTo>
                      <a:pt x="4875" y="1143"/>
                    </a:lnTo>
                    <a:lnTo>
                      <a:pt x="4885" y="1138"/>
                    </a:lnTo>
                    <a:lnTo>
                      <a:pt x="4890" y="1138"/>
                    </a:lnTo>
                    <a:lnTo>
                      <a:pt x="4895" y="1143"/>
                    </a:lnTo>
                    <a:lnTo>
                      <a:pt x="4900" y="1148"/>
                    </a:lnTo>
                    <a:lnTo>
                      <a:pt x="4900" y="1133"/>
                    </a:lnTo>
                    <a:lnTo>
                      <a:pt x="4905" y="1133"/>
                    </a:lnTo>
                    <a:lnTo>
                      <a:pt x="4910" y="1123"/>
                    </a:lnTo>
                    <a:lnTo>
                      <a:pt x="4919" y="1118"/>
                    </a:lnTo>
                    <a:lnTo>
                      <a:pt x="4929" y="1114"/>
                    </a:lnTo>
                    <a:lnTo>
                      <a:pt x="4934" y="1114"/>
                    </a:lnTo>
                    <a:lnTo>
                      <a:pt x="4938" y="1109"/>
                    </a:lnTo>
                    <a:lnTo>
                      <a:pt x="4948" y="1099"/>
                    </a:lnTo>
                    <a:lnTo>
                      <a:pt x="4963" y="1084"/>
                    </a:lnTo>
                    <a:lnTo>
                      <a:pt x="4963" y="1075"/>
                    </a:lnTo>
                    <a:lnTo>
                      <a:pt x="4968" y="1065"/>
                    </a:lnTo>
                    <a:lnTo>
                      <a:pt x="4973" y="1060"/>
                    </a:lnTo>
                    <a:lnTo>
                      <a:pt x="4982" y="1055"/>
                    </a:lnTo>
                    <a:lnTo>
                      <a:pt x="4992" y="1055"/>
                    </a:lnTo>
                    <a:lnTo>
                      <a:pt x="4992" y="1050"/>
                    </a:lnTo>
                    <a:lnTo>
                      <a:pt x="4982" y="1050"/>
                    </a:lnTo>
                    <a:lnTo>
                      <a:pt x="4982" y="1036"/>
                    </a:lnTo>
                    <a:lnTo>
                      <a:pt x="4987" y="1036"/>
                    </a:lnTo>
                    <a:lnTo>
                      <a:pt x="4987" y="1031"/>
                    </a:lnTo>
                    <a:lnTo>
                      <a:pt x="4982" y="1031"/>
                    </a:lnTo>
                    <a:lnTo>
                      <a:pt x="4982" y="1026"/>
                    </a:lnTo>
                    <a:lnTo>
                      <a:pt x="4992" y="1026"/>
                    </a:lnTo>
                    <a:lnTo>
                      <a:pt x="4992" y="1021"/>
                    </a:lnTo>
                    <a:lnTo>
                      <a:pt x="4987" y="1021"/>
                    </a:lnTo>
                    <a:lnTo>
                      <a:pt x="4992" y="1016"/>
                    </a:lnTo>
                    <a:lnTo>
                      <a:pt x="4997" y="1011"/>
                    </a:lnTo>
                    <a:lnTo>
                      <a:pt x="4997" y="1007"/>
                    </a:lnTo>
                    <a:lnTo>
                      <a:pt x="5007" y="997"/>
                    </a:lnTo>
                    <a:lnTo>
                      <a:pt x="5011" y="997"/>
                    </a:lnTo>
                    <a:lnTo>
                      <a:pt x="5011" y="1002"/>
                    </a:lnTo>
                    <a:lnTo>
                      <a:pt x="5016" y="1002"/>
                    </a:lnTo>
                    <a:lnTo>
                      <a:pt x="5016" y="987"/>
                    </a:lnTo>
                    <a:lnTo>
                      <a:pt x="5011" y="992"/>
                    </a:lnTo>
                    <a:lnTo>
                      <a:pt x="5007" y="992"/>
                    </a:lnTo>
                    <a:lnTo>
                      <a:pt x="4997" y="997"/>
                    </a:lnTo>
                    <a:lnTo>
                      <a:pt x="4992" y="997"/>
                    </a:lnTo>
                    <a:lnTo>
                      <a:pt x="4992" y="987"/>
                    </a:lnTo>
                    <a:lnTo>
                      <a:pt x="4982" y="992"/>
                    </a:lnTo>
                    <a:lnTo>
                      <a:pt x="4982" y="977"/>
                    </a:lnTo>
                    <a:lnTo>
                      <a:pt x="4978" y="977"/>
                    </a:lnTo>
                    <a:lnTo>
                      <a:pt x="4978" y="973"/>
                    </a:lnTo>
                    <a:lnTo>
                      <a:pt x="4968" y="973"/>
                    </a:lnTo>
                    <a:lnTo>
                      <a:pt x="4963" y="968"/>
                    </a:lnTo>
                    <a:lnTo>
                      <a:pt x="4953" y="968"/>
                    </a:lnTo>
                    <a:lnTo>
                      <a:pt x="4948" y="963"/>
                    </a:lnTo>
                    <a:lnTo>
                      <a:pt x="4943" y="958"/>
                    </a:lnTo>
                    <a:lnTo>
                      <a:pt x="4943" y="963"/>
                    </a:lnTo>
                    <a:lnTo>
                      <a:pt x="4934" y="953"/>
                    </a:lnTo>
                    <a:lnTo>
                      <a:pt x="4929" y="953"/>
                    </a:lnTo>
                    <a:lnTo>
                      <a:pt x="4914" y="948"/>
                    </a:lnTo>
                    <a:lnTo>
                      <a:pt x="4914" y="943"/>
                    </a:lnTo>
                    <a:lnTo>
                      <a:pt x="4910" y="943"/>
                    </a:lnTo>
                    <a:lnTo>
                      <a:pt x="4900" y="934"/>
                    </a:lnTo>
                    <a:lnTo>
                      <a:pt x="4895" y="934"/>
                    </a:lnTo>
                    <a:lnTo>
                      <a:pt x="4890" y="939"/>
                    </a:lnTo>
                    <a:lnTo>
                      <a:pt x="4885" y="934"/>
                    </a:lnTo>
                    <a:lnTo>
                      <a:pt x="4885" y="929"/>
                    </a:lnTo>
                    <a:lnTo>
                      <a:pt x="4875" y="924"/>
                    </a:lnTo>
                    <a:lnTo>
                      <a:pt x="4870" y="919"/>
                    </a:lnTo>
                    <a:lnTo>
                      <a:pt x="4866" y="914"/>
                    </a:lnTo>
                    <a:lnTo>
                      <a:pt x="4866" y="909"/>
                    </a:lnTo>
                    <a:lnTo>
                      <a:pt x="4861" y="909"/>
                    </a:lnTo>
                    <a:lnTo>
                      <a:pt x="4861" y="900"/>
                    </a:lnTo>
                    <a:lnTo>
                      <a:pt x="4880" y="890"/>
                    </a:lnTo>
                    <a:lnTo>
                      <a:pt x="4910" y="890"/>
                    </a:lnTo>
                    <a:lnTo>
                      <a:pt x="4910" y="885"/>
                    </a:lnTo>
                    <a:lnTo>
                      <a:pt x="4914" y="880"/>
                    </a:lnTo>
                    <a:lnTo>
                      <a:pt x="4929" y="880"/>
                    </a:lnTo>
                    <a:lnTo>
                      <a:pt x="4934" y="875"/>
                    </a:lnTo>
                    <a:lnTo>
                      <a:pt x="4943" y="871"/>
                    </a:lnTo>
                    <a:lnTo>
                      <a:pt x="4968" y="871"/>
                    </a:lnTo>
                    <a:lnTo>
                      <a:pt x="4973" y="875"/>
                    </a:lnTo>
                    <a:lnTo>
                      <a:pt x="4978" y="880"/>
                    </a:lnTo>
                    <a:lnTo>
                      <a:pt x="4982" y="880"/>
                    </a:lnTo>
                    <a:lnTo>
                      <a:pt x="4997" y="885"/>
                    </a:lnTo>
                    <a:lnTo>
                      <a:pt x="5041" y="885"/>
                    </a:lnTo>
                    <a:lnTo>
                      <a:pt x="5055" y="880"/>
                    </a:lnTo>
                    <a:lnTo>
                      <a:pt x="5065" y="880"/>
                    </a:lnTo>
                    <a:lnTo>
                      <a:pt x="5070" y="875"/>
                    </a:lnTo>
                    <a:lnTo>
                      <a:pt x="5080" y="875"/>
                    </a:lnTo>
                    <a:lnTo>
                      <a:pt x="5084" y="871"/>
                    </a:lnTo>
                    <a:lnTo>
                      <a:pt x="5089" y="866"/>
                    </a:lnTo>
                    <a:lnTo>
                      <a:pt x="5099" y="866"/>
                    </a:lnTo>
                    <a:lnTo>
                      <a:pt x="5114" y="856"/>
                    </a:lnTo>
                    <a:lnTo>
                      <a:pt x="5118" y="856"/>
                    </a:lnTo>
                    <a:lnTo>
                      <a:pt x="5123" y="851"/>
                    </a:lnTo>
                    <a:lnTo>
                      <a:pt x="5138" y="846"/>
                    </a:lnTo>
                    <a:lnTo>
                      <a:pt x="5167" y="832"/>
                    </a:lnTo>
                    <a:lnTo>
                      <a:pt x="5172" y="832"/>
                    </a:lnTo>
                    <a:lnTo>
                      <a:pt x="5182" y="822"/>
                    </a:lnTo>
                    <a:lnTo>
                      <a:pt x="5186" y="817"/>
                    </a:lnTo>
                    <a:lnTo>
                      <a:pt x="5201" y="812"/>
                    </a:lnTo>
                    <a:lnTo>
                      <a:pt x="5206" y="812"/>
                    </a:lnTo>
                    <a:lnTo>
                      <a:pt x="5206" y="807"/>
                    </a:lnTo>
                    <a:lnTo>
                      <a:pt x="5211" y="807"/>
                    </a:lnTo>
                    <a:lnTo>
                      <a:pt x="5230" y="798"/>
                    </a:lnTo>
                    <a:lnTo>
                      <a:pt x="5235" y="793"/>
                    </a:lnTo>
                    <a:lnTo>
                      <a:pt x="5240" y="793"/>
                    </a:lnTo>
                    <a:lnTo>
                      <a:pt x="5245" y="788"/>
                    </a:lnTo>
                    <a:lnTo>
                      <a:pt x="5255" y="783"/>
                    </a:lnTo>
                    <a:lnTo>
                      <a:pt x="5264" y="778"/>
                    </a:lnTo>
                    <a:lnTo>
                      <a:pt x="5289" y="764"/>
                    </a:lnTo>
                    <a:lnTo>
                      <a:pt x="5298" y="759"/>
                    </a:lnTo>
                    <a:lnTo>
                      <a:pt x="5308" y="759"/>
                    </a:lnTo>
                    <a:lnTo>
                      <a:pt x="5323" y="754"/>
                    </a:lnTo>
                    <a:lnTo>
                      <a:pt x="5332" y="754"/>
                    </a:lnTo>
                    <a:lnTo>
                      <a:pt x="5332" y="749"/>
                    </a:lnTo>
                    <a:lnTo>
                      <a:pt x="5342" y="749"/>
                    </a:lnTo>
                    <a:lnTo>
                      <a:pt x="5347" y="744"/>
                    </a:lnTo>
                    <a:lnTo>
                      <a:pt x="5347" y="739"/>
                    </a:lnTo>
                    <a:lnTo>
                      <a:pt x="5357" y="739"/>
                    </a:lnTo>
                    <a:lnTo>
                      <a:pt x="5361" y="734"/>
                    </a:lnTo>
                    <a:lnTo>
                      <a:pt x="5366" y="734"/>
                    </a:lnTo>
                    <a:lnTo>
                      <a:pt x="5371" y="730"/>
                    </a:lnTo>
                    <a:lnTo>
                      <a:pt x="5376" y="730"/>
                    </a:lnTo>
                    <a:lnTo>
                      <a:pt x="5400" y="720"/>
                    </a:lnTo>
                    <a:lnTo>
                      <a:pt x="5410" y="720"/>
                    </a:lnTo>
                    <a:lnTo>
                      <a:pt x="5420" y="715"/>
                    </a:lnTo>
                    <a:lnTo>
                      <a:pt x="5425" y="710"/>
                    </a:lnTo>
                    <a:lnTo>
                      <a:pt x="5439" y="710"/>
                    </a:lnTo>
                    <a:lnTo>
                      <a:pt x="5449" y="705"/>
                    </a:lnTo>
                    <a:lnTo>
                      <a:pt x="5464" y="705"/>
                    </a:lnTo>
                    <a:lnTo>
                      <a:pt x="5469" y="700"/>
                    </a:lnTo>
                    <a:lnTo>
                      <a:pt x="5478" y="700"/>
                    </a:lnTo>
                    <a:lnTo>
                      <a:pt x="5488" y="696"/>
                    </a:lnTo>
                    <a:lnTo>
                      <a:pt x="5498" y="691"/>
                    </a:lnTo>
                    <a:lnTo>
                      <a:pt x="5507" y="686"/>
                    </a:lnTo>
                    <a:lnTo>
                      <a:pt x="5512" y="686"/>
                    </a:lnTo>
                    <a:lnTo>
                      <a:pt x="5517" y="681"/>
                    </a:lnTo>
                    <a:lnTo>
                      <a:pt x="5527" y="681"/>
                    </a:lnTo>
                    <a:lnTo>
                      <a:pt x="5537" y="676"/>
                    </a:lnTo>
                    <a:lnTo>
                      <a:pt x="5541" y="676"/>
                    </a:lnTo>
                    <a:lnTo>
                      <a:pt x="5546" y="671"/>
                    </a:lnTo>
                    <a:lnTo>
                      <a:pt x="5561" y="666"/>
                    </a:lnTo>
                    <a:lnTo>
                      <a:pt x="5566" y="666"/>
                    </a:lnTo>
                    <a:lnTo>
                      <a:pt x="5571" y="661"/>
                    </a:lnTo>
                    <a:lnTo>
                      <a:pt x="5585" y="661"/>
                    </a:lnTo>
                    <a:lnTo>
                      <a:pt x="5590" y="657"/>
                    </a:lnTo>
                    <a:lnTo>
                      <a:pt x="5600" y="657"/>
                    </a:lnTo>
                    <a:lnTo>
                      <a:pt x="5605" y="652"/>
                    </a:lnTo>
                    <a:lnTo>
                      <a:pt x="5614" y="652"/>
                    </a:lnTo>
                    <a:lnTo>
                      <a:pt x="5624" y="647"/>
                    </a:lnTo>
                    <a:lnTo>
                      <a:pt x="5648" y="647"/>
                    </a:lnTo>
                    <a:lnTo>
                      <a:pt x="5658" y="642"/>
                    </a:lnTo>
                    <a:lnTo>
                      <a:pt x="5673" y="637"/>
                    </a:lnTo>
                    <a:lnTo>
                      <a:pt x="5702" y="637"/>
                    </a:lnTo>
                    <a:lnTo>
                      <a:pt x="5712" y="632"/>
                    </a:lnTo>
                    <a:lnTo>
                      <a:pt x="5755" y="632"/>
                    </a:lnTo>
                    <a:lnTo>
                      <a:pt x="5760" y="627"/>
                    </a:lnTo>
                    <a:lnTo>
                      <a:pt x="5794" y="627"/>
                    </a:lnTo>
                    <a:lnTo>
                      <a:pt x="5818" y="623"/>
                    </a:lnTo>
                    <a:lnTo>
                      <a:pt x="5833" y="623"/>
                    </a:lnTo>
                    <a:lnTo>
                      <a:pt x="5852" y="632"/>
                    </a:lnTo>
                    <a:lnTo>
                      <a:pt x="5857" y="637"/>
                    </a:lnTo>
                    <a:lnTo>
                      <a:pt x="5862" y="637"/>
                    </a:lnTo>
                    <a:lnTo>
                      <a:pt x="5867" y="632"/>
                    </a:lnTo>
                    <a:lnTo>
                      <a:pt x="5872" y="632"/>
                    </a:lnTo>
                    <a:lnTo>
                      <a:pt x="5877" y="627"/>
                    </a:lnTo>
                    <a:lnTo>
                      <a:pt x="5877" y="623"/>
                    </a:lnTo>
                    <a:lnTo>
                      <a:pt x="5877" y="627"/>
                    </a:lnTo>
                    <a:lnTo>
                      <a:pt x="5877" y="623"/>
                    </a:lnTo>
                    <a:lnTo>
                      <a:pt x="5882" y="618"/>
                    </a:lnTo>
                    <a:lnTo>
                      <a:pt x="5887" y="613"/>
                    </a:lnTo>
                    <a:lnTo>
                      <a:pt x="5891" y="608"/>
                    </a:lnTo>
                    <a:lnTo>
                      <a:pt x="5896" y="603"/>
                    </a:lnTo>
                    <a:lnTo>
                      <a:pt x="5901" y="598"/>
                    </a:lnTo>
                    <a:lnTo>
                      <a:pt x="5906" y="598"/>
                    </a:lnTo>
                    <a:lnTo>
                      <a:pt x="5906" y="593"/>
                    </a:lnTo>
                    <a:lnTo>
                      <a:pt x="5911" y="593"/>
                    </a:lnTo>
                    <a:lnTo>
                      <a:pt x="5911" y="589"/>
                    </a:lnTo>
                    <a:lnTo>
                      <a:pt x="5916" y="584"/>
                    </a:lnTo>
                    <a:lnTo>
                      <a:pt x="5920" y="579"/>
                    </a:lnTo>
                    <a:lnTo>
                      <a:pt x="5925" y="579"/>
                    </a:lnTo>
                    <a:lnTo>
                      <a:pt x="5930" y="574"/>
                    </a:lnTo>
                    <a:lnTo>
                      <a:pt x="5935" y="569"/>
                    </a:lnTo>
                    <a:lnTo>
                      <a:pt x="5945" y="559"/>
                    </a:lnTo>
                    <a:lnTo>
                      <a:pt x="5955" y="555"/>
                    </a:lnTo>
                    <a:lnTo>
                      <a:pt x="5959" y="555"/>
                    </a:lnTo>
                    <a:lnTo>
                      <a:pt x="5979" y="545"/>
                    </a:lnTo>
                    <a:lnTo>
                      <a:pt x="5988" y="540"/>
                    </a:lnTo>
                    <a:lnTo>
                      <a:pt x="5988" y="535"/>
                    </a:lnTo>
                    <a:lnTo>
                      <a:pt x="5993" y="530"/>
                    </a:lnTo>
                    <a:lnTo>
                      <a:pt x="5998" y="525"/>
                    </a:lnTo>
                    <a:lnTo>
                      <a:pt x="6003" y="521"/>
                    </a:lnTo>
                    <a:lnTo>
                      <a:pt x="6013" y="516"/>
                    </a:lnTo>
                    <a:lnTo>
                      <a:pt x="6023" y="511"/>
                    </a:lnTo>
                    <a:lnTo>
                      <a:pt x="6032" y="506"/>
                    </a:lnTo>
                    <a:lnTo>
                      <a:pt x="6037" y="501"/>
                    </a:lnTo>
                    <a:lnTo>
                      <a:pt x="6047" y="496"/>
                    </a:lnTo>
                    <a:lnTo>
                      <a:pt x="6052" y="496"/>
                    </a:lnTo>
                    <a:lnTo>
                      <a:pt x="6057" y="491"/>
                    </a:lnTo>
                    <a:lnTo>
                      <a:pt x="6091" y="491"/>
                    </a:lnTo>
                    <a:lnTo>
                      <a:pt x="6100" y="486"/>
                    </a:lnTo>
                    <a:lnTo>
                      <a:pt x="6105" y="486"/>
                    </a:lnTo>
                    <a:lnTo>
                      <a:pt x="6125" y="482"/>
                    </a:lnTo>
                    <a:lnTo>
                      <a:pt x="6130" y="482"/>
                    </a:lnTo>
                    <a:lnTo>
                      <a:pt x="6134" y="477"/>
                    </a:lnTo>
                    <a:lnTo>
                      <a:pt x="6139" y="482"/>
                    </a:lnTo>
                    <a:lnTo>
                      <a:pt x="6144" y="477"/>
                    </a:lnTo>
                    <a:lnTo>
                      <a:pt x="6149" y="477"/>
                    </a:lnTo>
                    <a:lnTo>
                      <a:pt x="6149" y="472"/>
                    </a:lnTo>
                    <a:lnTo>
                      <a:pt x="6164" y="472"/>
                    </a:lnTo>
                    <a:lnTo>
                      <a:pt x="6173" y="467"/>
                    </a:lnTo>
                    <a:lnTo>
                      <a:pt x="6183" y="467"/>
                    </a:lnTo>
                    <a:lnTo>
                      <a:pt x="6203" y="462"/>
                    </a:lnTo>
                    <a:lnTo>
                      <a:pt x="6246" y="462"/>
                    </a:lnTo>
                    <a:lnTo>
                      <a:pt x="6246" y="467"/>
                    </a:lnTo>
                    <a:lnTo>
                      <a:pt x="6275" y="467"/>
                    </a:lnTo>
                    <a:lnTo>
                      <a:pt x="6280" y="472"/>
                    </a:lnTo>
                    <a:lnTo>
                      <a:pt x="6295" y="472"/>
                    </a:lnTo>
                    <a:lnTo>
                      <a:pt x="6300" y="477"/>
                    </a:lnTo>
                    <a:lnTo>
                      <a:pt x="6309" y="477"/>
                    </a:lnTo>
                    <a:lnTo>
                      <a:pt x="6324" y="482"/>
                    </a:lnTo>
                    <a:lnTo>
                      <a:pt x="6334" y="486"/>
                    </a:lnTo>
                    <a:lnTo>
                      <a:pt x="6339" y="486"/>
                    </a:lnTo>
                    <a:lnTo>
                      <a:pt x="6343" y="491"/>
                    </a:lnTo>
                    <a:lnTo>
                      <a:pt x="6339" y="491"/>
                    </a:lnTo>
                    <a:lnTo>
                      <a:pt x="6348" y="496"/>
                    </a:lnTo>
                    <a:lnTo>
                      <a:pt x="6358" y="496"/>
                    </a:lnTo>
                    <a:lnTo>
                      <a:pt x="6358" y="501"/>
                    </a:lnTo>
                    <a:lnTo>
                      <a:pt x="6368" y="501"/>
                    </a:lnTo>
                    <a:lnTo>
                      <a:pt x="6377" y="511"/>
                    </a:lnTo>
                    <a:lnTo>
                      <a:pt x="6382" y="516"/>
                    </a:lnTo>
                    <a:lnTo>
                      <a:pt x="6402" y="535"/>
                    </a:lnTo>
                    <a:lnTo>
                      <a:pt x="6407" y="540"/>
                    </a:lnTo>
                    <a:lnTo>
                      <a:pt x="6407" y="555"/>
                    </a:lnTo>
                    <a:lnTo>
                      <a:pt x="6402" y="564"/>
                    </a:lnTo>
                    <a:lnTo>
                      <a:pt x="6397" y="579"/>
                    </a:lnTo>
                    <a:lnTo>
                      <a:pt x="6392" y="579"/>
                    </a:lnTo>
                    <a:lnTo>
                      <a:pt x="6392" y="593"/>
                    </a:lnTo>
                    <a:lnTo>
                      <a:pt x="6392" y="598"/>
                    </a:lnTo>
                    <a:lnTo>
                      <a:pt x="6392" y="603"/>
                    </a:lnTo>
                    <a:lnTo>
                      <a:pt x="6382" y="623"/>
                    </a:lnTo>
                    <a:lnTo>
                      <a:pt x="6377" y="627"/>
                    </a:lnTo>
                    <a:lnTo>
                      <a:pt x="6377" y="632"/>
                    </a:lnTo>
                    <a:lnTo>
                      <a:pt x="6373" y="632"/>
                    </a:lnTo>
                    <a:lnTo>
                      <a:pt x="6373" y="627"/>
                    </a:lnTo>
                    <a:lnTo>
                      <a:pt x="6368" y="627"/>
                    </a:lnTo>
                    <a:lnTo>
                      <a:pt x="6368" y="623"/>
                    </a:lnTo>
                    <a:lnTo>
                      <a:pt x="6363" y="618"/>
                    </a:lnTo>
                    <a:lnTo>
                      <a:pt x="6363" y="613"/>
                    </a:lnTo>
                    <a:lnTo>
                      <a:pt x="6353" y="613"/>
                    </a:lnTo>
                    <a:lnTo>
                      <a:pt x="6348" y="603"/>
                    </a:lnTo>
                    <a:lnTo>
                      <a:pt x="6344" y="597"/>
                    </a:lnTo>
                    <a:lnTo>
                      <a:pt x="6343" y="602"/>
                    </a:lnTo>
                    <a:lnTo>
                      <a:pt x="6343" y="608"/>
                    </a:lnTo>
                    <a:lnTo>
                      <a:pt x="6348" y="618"/>
                    </a:lnTo>
                    <a:lnTo>
                      <a:pt x="6343" y="623"/>
                    </a:lnTo>
                    <a:lnTo>
                      <a:pt x="6339" y="618"/>
                    </a:lnTo>
                    <a:lnTo>
                      <a:pt x="6343" y="613"/>
                    </a:lnTo>
                    <a:lnTo>
                      <a:pt x="6339" y="608"/>
                    </a:lnTo>
                    <a:lnTo>
                      <a:pt x="6339" y="603"/>
                    </a:lnTo>
                    <a:lnTo>
                      <a:pt x="6329" y="598"/>
                    </a:lnTo>
                    <a:lnTo>
                      <a:pt x="6324" y="593"/>
                    </a:lnTo>
                    <a:lnTo>
                      <a:pt x="6300" y="593"/>
                    </a:lnTo>
                    <a:lnTo>
                      <a:pt x="6309" y="603"/>
                    </a:lnTo>
                    <a:lnTo>
                      <a:pt x="6309" y="613"/>
                    </a:lnTo>
                    <a:lnTo>
                      <a:pt x="6309" y="613"/>
                    </a:lnTo>
                    <a:lnTo>
                      <a:pt x="6309" y="623"/>
                    </a:lnTo>
                    <a:lnTo>
                      <a:pt x="6300" y="623"/>
                    </a:lnTo>
                    <a:lnTo>
                      <a:pt x="6300" y="642"/>
                    </a:lnTo>
                    <a:lnTo>
                      <a:pt x="6304" y="647"/>
                    </a:lnTo>
                    <a:lnTo>
                      <a:pt x="6304" y="657"/>
                    </a:lnTo>
                    <a:lnTo>
                      <a:pt x="6309" y="661"/>
                    </a:lnTo>
                    <a:lnTo>
                      <a:pt x="6304" y="661"/>
                    </a:lnTo>
                    <a:lnTo>
                      <a:pt x="6304" y="666"/>
                    </a:lnTo>
                    <a:lnTo>
                      <a:pt x="6300" y="671"/>
                    </a:lnTo>
                    <a:lnTo>
                      <a:pt x="6300" y="691"/>
                    </a:lnTo>
                    <a:lnTo>
                      <a:pt x="6304" y="700"/>
                    </a:lnTo>
                    <a:lnTo>
                      <a:pt x="6309" y="705"/>
                    </a:lnTo>
                    <a:lnTo>
                      <a:pt x="6319" y="710"/>
                    </a:lnTo>
                    <a:lnTo>
                      <a:pt x="6324" y="715"/>
                    </a:lnTo>
                    <a:lnTo>
                      <a:pt x="6324" y="696"/>
                    </a:lnTo>
                    <a:lnTo>
                      <a:pt x="6329" y="696"/>
                    </a:lnTo>
                    <a:lnTo>
                      <a:pt x="6339" y="700"/>
                    </a:lnTo>
                    <a:lnTo>
                      <a:pt x="6343" y="696"/>
                    </a:lnTo>
                    <a:lnTo>
                      <a:pt x="6348" y="696"/>
                    </a:lnTo>
                    <a:lnTo>
                      <a:pt x="6348" y="681"/>
                    </a:lnTo>
                    <a:lnTo>
                      <a:pt x="6353" y="681"/>
                    </a:lnTo>
                    <a:lnTo>
                      <a:pt x="6358" y="686"/>
                    </a:lnTo>
                    <a:lnTo>
                      <a:pt x="6387" y="686"/>
                    </a:lnTo>
                    <a:lnTo>
                      <a:pt x="6392" y="681"/>
                    </a:lnTo>
                    <a:lnTo>
                      <a:pt x="6402" y="676"/>
                    </a:lnTo>
                    <a:lnTo>
                      <a:pt x="6407" y="676"/>
                    </a:lnTo>
                    <a:lnTo>
                      <a:pt x="6407" y="666"/>
                    </a:lnTo>
                    <a:lnTo>
                      <a:pt x="6411" y="666"/>
                    </a:lnTo>
                    <a:lnTo>
                      <a:pt x="6416" y="661"/>
                    </a:lnTo>
                    <a:lnTo>
                      <a:pt x="6421" y="661"/>
                    </a:lnTo>
                    <a:lnTo>
                      <a:pt x="6426" y="652"/>
                    </a:lnTo>
                    <a:lnTo>
                      <a:pt x="6431" y="642"/>
                    </a:lnTo>
                    <a:lnTo>
                      <a:pt x="6436" y="637"/>
                    </a:lnTo>
                    <a:lnTo>
                      <a:pt x="6436" y="632"/>
                    </a:lnTo>
                    <a:lnTo>
                      <a:pt x="6450" y="632"/>
                    </a:lnTo>
                    <a:lnTo>
                      <a:pt x="6450" y="637"/>
                    </a:lnTo>
                    <a:lnTo>
                      <a:pt x="6455" y="637"/>
                    </a:lnTo>
                    <a:lnTo>
                      <a:pt x="6460" y="637"/>
                    </a:lnTo>
                    <a:lnTo>
                      <a:pt x="6465" y="632"/>
                    </a:lnTo>
                    <a:lnTo>
                      <a:pt x="6470" y="632"/>
                    </a:lnTo>
                    <a:lnTo>
                      <a:pt x="6470" y="637"/>
                    </a:lnTo>
                    <a:lnTo>
                      <a:pt x="6489" y="637"/>
                    </a:lnTo>
                    <a:lnTo>
                      <a:pt x="6489" y="632"/>
                    </a:lnTo>
                    <a:lnTo>
                      <a:pt x="6499" y="642"/>
                    </a:lnTo>
                    <a:lnTo>
                      <a:pt x="6499" y="647"/>
                    </a:lnTo>
                    <a:lnTo>
                      <a:pt x="6509" y="647"/>
                    </a:lnTo>
                    <a:lnTo>
                      <a:pt x="6514" y="657"/>
                    </a:lnTo>
                    <a:lnTo>
                      <a:pt x="6519" y="657"/>
                    </a:lnTo>
                    <a:lnTo>
                      <a:pt x="6519" y="660"/>
                    </a:lnTo>
                    <a:lnTo>
                      <a:pt x="6523" y="652"/>
                    </a:lnTo>
                    <a:lnTo>
                      <a:pt x="6528" y="652"/>
                    </a:lnTo>
                    <a:lnTo>
                      <a:pt x="6523" y="657"/>
                    </a:lnTo>
                    <a:lnTo>
                      <a:pt x="6528" y="657"/>
                    </a:lnTo>
                    <a:lnTo>
                      <a:pt x="6523" y="661"/>
                    </a:lnTo>
                    <a:lnTo>
                      <a:pt x="6519" y="663"/>
                    </a:lnTo>
                    <a:lnTo>
                      <a:pt x="6519" y="666"/>
                    </a:lnTo>
                    <a:lnTo>
                      <a:pt x="6523" y="666"/>
                    </a:lnTo>
                    <a:lnTo>
                      <a:pt x="6528" y="661"/>
                    </a:lnTo>
                    <a:lnTo>
                      <a:pt x="6533" y="661"/>
                    </a:lnTo>
                    <a:lnTo>
                      <a:pt x="6543" y="657"/>
                    </a:lnTo>
                    <a:lnTo>
                      <a:pt x="6548" y="652"/>
                    </a:lnTo>
                    <a:lnTo>
                      <a:pt x="6552" y="652"/>
                    </a:lnTo>
                    <a:lnTo>
                      <a:pt x="6552" y="647"/>
                    </a:lnTo>
                    <a:lnTo>
                      <a:pt x="6557" y="647"/>
                    </a:lnTo>
                    <a:lnTo>
                      <a:pt x="6562" y="642"/>
                    </a:lnTo>
                    <a:lnTo>
                      <a:pt x="6567" y="642"/>
                    </a:lnTo>
                    <a:lnTo>
                      <a:pt x="6567" y="637"/>
                    </a:lnTo>
                    <a:lnTo>
                      <a:pt x="6572" y="632"/>
                    </a:lnTo>
                    <a:lnTo>
                      <a:pt x="6577" y="632"/>
                    </a:lnTo>
                    <a:lnTo>
                      <a:pt x="6577" y="627"/>
                    </a:lnTo>
                    <a:lnTo>
                      <a:pt x="6582" y="627"/>
                    </a:lnTo>
                    <a:lnTo>
                      <a:pt x="6582" y="632"/>
                    </a:lnTo>
                    <a:lnTo>
                      <a:pt x="6572" y="637"/>
                    </a:lnTo>
                    <a:lnTo>
                      <a:pt x="6572" y="642"/>
                    </a:lnTo>
                    <a:lnTo>
                      <a:pt x="6577" y="642"/>
                    </a:lnTo>
                    <a:lnTo>
                      <a:pt x="6582" y="637"/>
                    </a:lnTo>
                    <a:lnTo>
                      <a:pt x="6587" y="632"/>
                    </a:lnTo>
                    <a:lnTo>
                      <a:pt x="6596" y="634"/>
                    </a:lnTo>
                    <a:lnTo>
                      <a:pt x="6601" y="632"/>
                    </a:lnTo>
                    <a:lnTo>
                      <a:pt x="6604" y="638"/>
                    </a:lnTo>
                    <a:lnTo>
                      <a:pt x="6606" y="647"/>
                    </a:lnTo>
                    <a:lnTo>
                      <a:pt x="6608" y="645"/>
                    </a:lnTo>
                    <a:lnTo>
                      <a:pt x="6611" y="647"/>
                    </a:lnTo>
                    <a:lnTo>
                      <a:pt x="6611" y="661"/>
                    </a:lnTo>
                    <a:lnTo>
                      <a:pt x="6616" y="661"/>
                    </a:lnTo>
                    <a:lnTo>
                      <a:pt x="6616" y="666"/>
                    </a:lnTo>
                    <a:lnTo>
                      <a:pt x="6621" y="671"/>
                    </a:lnTo>
                    <a:lnTo>
                      <a:pt x="6625" y="671"/>
                    </a:lnTo>
                    <a:lnTo>
                      <a:pt x="6630" y="681"/>
                    </a:lnTo>
                    <a:lnTo>
                      <a:pt x="6630" y="676"/>
                    </a:lnTo>
                    <a:lnTo>
                      <a:pt x="6635" y="671"/>
                    </a:lnTo>
                    <a:lnTo>
                      <a:pt x="6630" y="671"/>
                    </a:lnTo>
                    <a:lnTo>
                      <a:pt x="6625" y="666"/>
                    </a:lnTo>
                    <a:lnTo>
                      <a:pt x="6621" y="661"/>
                    </a:lnTo>
                    <a:lnTo>
                      <a:pt x="6625" y="661"/>
                    </a:lnTo>
                    <a:lnTo>
                      <a:pt x="6625" y="657"/>
                    </a:lnTo>
                    <a:lnTo>
                      <a:pt x="6635" y="661"/>
                    </a:lnTo>
                    <a:lnTo>
                      <a:pt x="6640" y="657"/>
                    </a:lnTo>
                    <a:lnTo>
                      <a:pt x="6645" y="657"/>
                    </a:lnTo>
                    <a:lnTo>
                      <a:pt x="6645" y="652"/>
                    </a:lnTo>
                    <a:lnTo>
                      <a:pt x="6654" y="652"/>
                    </a:lnTo>
                    <a:lnTo>
                      <a:pt x="6654" y="657"/>
                    </a:lnTo>
                    <a:lnTo>
                      <a:pt x="6650" y="661"/>
                    </a:lnTo>
                    <a:lnTo>
                      <a:pt x="6650" y="666"/>
                    </a:lnTo>
                    <a:lnTo>
                      <a:pt x="6645" y="671"/>
                    </a:lnTo>
                    <a:lnTo>
                      <a:pt x="6645" y="676"/>
                    </a:lnTo>
                    <a:lnTo>
                      <a:pt x="6640" y="676"/>
                    </a:lnTo>
                    <a:lnTo>
                      <a:pt x="6640" y="681"/>
                    </a:lnTo>
                    <a:lnTo>
                      <a:pt x="6650" y="681"/>
                    </a:lnTo>
                    <a:lnTo>
                      <a:pt x="6654" y="671"/>
                    </a:lnTo>
                    <a:lnTo>
                      <a:pt x="6659" y="671"/>
                    </a:lnTo>
                    <a:lnTo>
                      <a:pt x="6659" y="666"/>
                    </a:lnTo>
                    <a:lnTo>
                      <a:pt x="6664" y="661"/>
                    </a:lnTo>
                    <a:lnTo>
                      <a:pt x="6664" y="652"/>
                    </a:lnTo>
                    <a:lnTo>
                      <a:pt x="6669" y="647"/>
                    </a:lnTo>
                    <a:lnTo>
                      <a:pt x="6669" y="642"/>
                    </a:lnTo>
                    <a:lnTo>
                      <a:pt x="6674" y="637"/>
                    </a:lnTo>
                    <a:lnTo>
                      <a:pt x="6679" y="632"/>
                    </a:lnTo>
                    <a:lnTo>
                      <a:pt x="6684" y="632"/>
                    </a:lnTo>
                    <a:lnTo>
                      <a:pt x="6684" y="637"/>
                    </a:lnTo>
                    <a:lnTo>
                      <a:pt x="6693" y="637"/>
                    </a:lnTo>
                    <a:lnTo>
                      <a:pt x="6698" y="632"/>
                    </a:lnTo>
                    <a:lnTo>
                      <a:pt x="6689" y="632"/>
                    </a:lnTo>
                    <a:lnTo>
                      <a:pt x="6684" y="627"/>
                    </a:lnTo>
                    <a:lnTo>
                      <a:pt x="6689" y="623"/>
                    </a:lnTo>
                    <a:lnTo>
                      <a:pt x="6693" y="618"/>
                    </a:lnTo>
                    <a:lnTo>
                      <a:pt x="6708" y="613"/>
                    </a:lnTo>
                    <a:lnTo>
                      <a:pt x="6742" y="613"/>
                    </a:lnTo>
                    <a:lnTo>
                      <a:pt x="6742" y="618"/>
                    </a:lnTo>
                    <a:lnTo>
                      <a:pt x="6737" y="618"/>
                    </a:lnTo>
                    <a:lnTo>
                      <a:pt x="6732" y="623"/>
                    </a:lnTo>
                    <a:lnTo>
                      <a:pt x="6718" y="623"/>
                    </a:lnTo>
                    <a:lnTo>
                      <a:pt x="6713" y="627"/>
                    </a:lnTo>
                    <a:lnTo>
                      <a:pt x="6703" y="627"/>
                    </a:lnTo>
                    <a:lnTo>
                      <a:pt x="6700" y="631"/>
                    </a:lnTo>
                    <a:lnTo>
                      <a:pt x="6708" y="632"/>
                    </a:lnTo>
                    <a:lnTo>
                      <a:pt x="6727" y="627"/>
                    </a:lnTo>
                    <a:lnTo>
                      <a:pt x="6732" y="627"/>
                    </a:lnTo>
                    <a:lnTo>
                      <a:pt x="6742" y="623"/>
                    </a:lnTo>
                    <a:lnTo>
                      <a:pt x="6747" y="618"/>
                    </a:lnTo>
                    <a:lnTo>
                      <a:pt x="6766" y="618"/>
                    </a:lnTo>
                    <a:lnTo>
                      <a:pt x="6786" y="623"/>
                    </a:lnTo>
                    <a:lnTo>
                      <a:pt x="6791" y="627"/>
                    </a:lnTo>
                    <a:lnTo>
                      <a:pt x="6800" y="632"/>
                    </a:lnTo>
                    <a:lnTo>
                      <a:pt x="6795" y="627"/>
                    </a:lnTo>
                    <a:lnTo>
                      <a:pt x="6795" y="623"/>
                    </a:lnTo>
                    <a:lnTo>
                      <a:pt x="6805" y="623"/>
                    </a:lnTo>
                    <a:lnTo>
                      <a:pt x="6820" y="627"/>
                    </a:lnTo>
                    <a:lnTo>
                      <a:pt x="6820" y="632"/>
                    </a:lnTo>
                    <a:lnTo>
                      <a:pt x="6830" y="632"/>
                    </a:lnTo>
                    <a:lnTo>
                      <a:pt x="6825" y="637"/>
                    </a:lnTo>
                    <a:lnTo>
                      <a:pt x="6820" y="637"/>
                    </a:lnTo>
                    <a:lnTo>
                      <a:pt x="6815" y="632"/>
                    </a:lnTo>
                    <a:lnTo>
                      <a:pt x="6805" y="632"/>
                    </a:lnTo>
                    <a:lnTo>
                      <a:pt x="6815" y="637"/>
                    </a:lnTo>
                    <a:lnTo>
                      <a:pt x="6825" y="642"/>
                    </a:lnTo>
                    <a:lnTo>
                      <a:pt x="6839" y="642"/>
                    </a:lnTo>
                    <a:lnTo>
                      <a:pt x="6839" y="647"/>
                    </a:lnTo>
                    <a:lnTo>
                      <a:pt x="6830" y="647"/>
                    </a:lnTo>
                    <a:lnTo>
                      <a:pt x="6839" y="652"/>
                    </a:lnTo>
                    <a:lnTo>
                      <a:pt x="6844" y="657"/>
                    </a:lnTo>
                    <a:lnTo>
                      <a:pt x="6854" y="661"/>
                    </a:lnTo>
                    <a:lnTo>
                      <a:pt x="6859" y="661"/>
                    </a:lnTo>
                    <a:lnTo>
                      <a:pt x="6859" y="666"/>
                    </a:lnTo>
                    <a:lnTo>
                      <a:pt x="6873" y="666"/>
                    </a:lnTo>
                    <a:lnTo>
                      <a:pt x="6878" y="671"/>
                    </a:lnTo>
                    <a:lnTo>
                      <a:pt x="6888" y="671"/>
                    </a:lnTo>
                    <a:lnTo>
                      <a:pt x="6893" y="676"/>
                    </a:lnTo>
                    <a:lnTo>
                      <a:pt x="6893" y="681"/>
                    </a:lnTo>
                    <a:lnTo>
                      <a:pt x="6907" y="681"/>
                    </a:lnTo>
                    <a:lnTo>
                      <a:pt x="6917" y="686"/>
                    </a:lnTo>
                    <a:lnTo>
                      <a:pt x="6932" y="691"/>
                    </a:lnTo>
                    <a:lnTo>
                      <a:pt x="6941" y="696"/>
                    </a:lnTo>
                    <a:lnTo>
                      <a:pt x="6941" y="705"/>
                    </a:lnTo>
                    <a:lnTo>
                      <a:pt x="6937" y="710"/>
                    </a:lnTo>
                    <a:lnTo>
                      <a:pt x="6932" y="715"/>
                    </a:lnTo>
                    <a:lnTo>
                      <a:pt x="6927" y="715"/>
                    </a:lnTo>
                    <a:lnTo>
                      <a:pt x="6922" y="715"/>
                    </a:lnTo>
                    <a:lnTo>
                      <a:pt x="6917" y="725"/>
                    </a:lnTo>
                    <a:lnTo>
                      <a:pt x="6912" y="725"/>
                    </a:lnTo>
                    <a:lnTo>
                      <a:pt x="6898" y="734"/>
                    </a:lnTo>
                    <a:lnTo>
                      <a:pt x="6888" y="739"/>
                    </a:lnTo>
                    <a:lnTo>
                      <a:pt x="6893" y="744"/>
                    </a:lnTo>
                    <a:lnTo>
                      <a:pt x="6912" y="744"/>
                    </a:lnTo>
                    <a:lnTo>
                      <a:pt x="6917" y="739"/>
                    </a:lnTo>
                    <a:lnTo>
                      <a:pt x="6927" y="739"/>
                    </a:lnTo>
                    <a:lnTo>
                      <a:pt x="6932" y="734"/>
                    </a:lnTo>
                    <a:lnTo>
                      <a:pt x="6937" y="730"/>
                    </a:lnTo>
                    <a:lnTo>
                      <a:pt x="6961" y="730"/>
                    </a:lnTo>
                    <a:lnTo>
                      <a:pt x="6970" y="734"/>
                    </a:lnTo>
                    <a:lnTo>
                      <a:pt x="7000" y="734"/>
                    </a:lnTo>
                    <a:lnTo>
                      <a:pt x="7009" y="730"/>
                    </a:lnTo>
                    <a:lnTo>
                      <a:pt x="7029" y="730"/>
                    </a:lnTo>
                    <a:lnTo>
                      <a:pt x="7034" y="725"/>
                    </a:lnTo>
                    <a:lnTo>
                      <a:pt x="7043" y="725"/>
                    </a:lnTo>
                    <a:lnTo>
                      <a:pt x="7048" y="720"/>
                    </a:lnTo>
                    <a:lnTo>
                      <a:pt x="7053" y="720"/>
                    </a:lnTo>
                    <a:lnTo>
                      <a:pt x="7063" y="715"/>
                    </a:lnTo>
                    <a:lnTo>
                      <a:pt x="7068" y="705"/>
                    </a:lnTo>
                    <a:lnTo>
                      <a:pt x="7082" y="696"/>
                    </a:lnTo>
                    <a:lnTo>
                      <a:pt x="7087" y="691"/>
                    </a:lnTo>
                    <a:lnTo>
                      <a:pt x="7097" y="686"/>
                    </a:lnTo>
                    <a:lnTo>
                      <a:pt x="7097" y="676"/>
                    </a:lnTo>
                    <a:lnTo>
                      <a:pt x="7107" y="676"/>
                    </a:lnTo>
                    <a:lnTo>
                      <a:pt x="7121" y="657"/>
                    </a:lnTo>
                    <a:lnTo>
                      <a:pt x="7121" y="652"/>
                    </a:lnTo>
                    <a:lnTo>
                      <a:pt x="7126" y="652"/>
                    </a:lnTo>
                    <a:lnTo>
                      <a:pt x="7131" y="647"/>
                    </a:lnTo>
                    <a:lnTo>
                      <a:pt x="7136" y="642"/>
                    </a:lnTo>
                    <a:lnTo>
                      <a:pt x="7145" y="642"/>
                    </a:lnTo>
                    <a:lnTo>
                      <a:pt x="7145" y="637"/>
                    </a:lnTo>
                    <a:lnTo>
                      <a:pt x="7141" y="632"/>
                    </a:lnTo>
                    <a:lnTo>
                      <a:pt x="7145" y="627"/>
                    </a:lnTo>
                    <a:lnTo>
                      <a:pt x="7150" y="618"/>
                    </a:lnTo>
                    <a:lnTo>
                      <a:pt x="7160" y="608"/>
                    </a:lnTo>
                    <a:lnTo>
                      <a:pt x="7165" y="603"/>
                    </a:lnTo>
                    <a:lnTo>
                      <a:pt x="7175" y="593"/>
                    </a:lnTo>
                    <a:lnTo>
                      <a:pt x="7175" y="589"/>
                    </a:lnTo>
                    <a:lnTo>
                      <a:pt x="7180" y="589"/>
                    </a:lnTo>
                    <a:lnTo>
                      <a:pt x="7184" y="593"/>
                    </a:lnTo>
                    <a:lnTo>
                      <a:pt x="7189" y="598"/>
                    </a:lnTo>
                    <a:lnTo>
                      <a:pt x="7189" y="584"/>
                    </a:lnTo>
                    <a:lnTo>
                      <a:pt x="7194" y="579"/>
                    </a:lnTo>
                    <a:lnTo>
                      <a:pt x="7204" y="574"/>
                    </a:lnTo>
                    <a:lnTo>
                      <a:pt x="7209" y="574"/>
                    </a:lnTo>
                    <a:lnTo>
                      <a:pt x="7209" y="559"/>
                    </a:lnTo>
                    <a:lnTo>
                      <a:pt x="7213" y="550"/>
                    </a:lnTo>
                    <a:lnTo>
                      <a:pt x="7213" y="545"/>
                    </a:lnTo>
                    <a:lnTo>
                      <a:pt x="7218" y="535"/>
                    </a:lnTo>
                    <a:lnTo>
                      <a:pt x="7223" y="521"/>
                    </a:lnTo>
                    <a:lnTo>
                      <a:pt x="7228" y="521"/>
                    </a:lnTo>
                    <a:lnTo>
                      <a:pt x="7228" y="516"/>
                    </a:lnTo>
                    <a:lnTo>
                      <a:pt x="7233" y="511"/>
                    </a:lnTo>
                    <a:lnTo>
                      <a:pt x="7238" y="501"/>
                    </a:lnTo>
                    <a:lnTo>
                      <a:pt x="7238" y="496"/>
                    </a:lnTo>
                    <a:lnTo>
                      <a:pt x="7243" y="486"/>
                    </a:lnTo>
                    <a:lnTo>
                      <a:pt x="7248" y="482"/>
                    </a:lnTo>
                    <a:lnTo>
                      <a:pt x="7257" y="467"/>
                    </a:lnTo>
                    <a:lnTo>
                      <a:pt x="7262" y="462"/>
                    </a:lnTo>
                    <a:lnTo>
                      <a:pt x="7267" y="457"/>
                    </a:lnTo>
                    <a:lnTo>
                      <a:pt x="7267" y="452"/>
                    </a:lnTo>
                    <a:lnTo>
                      <a:pt x="7272" y="448"/>
                    </a:lnTo>
                    <a:lnTo>
                      <a:pt x="7272" y="443"/>
                    </a:lnTo>
                    <a:lnTo>
                      <a:pt x="7277" y="443"/>
                    </a:lnTo>
                    <a:lnTo>
                      <a:pt x="7286" y="423"/>
                    </a:lnTo>
                    <a:lnTo>
                      <a:pt x="7296" y="414"/>
                    </a:lnTo>
                    <a:lnTo>
                      <a:pt x="7296" y="404"/>
                    </a:lnTo>
                    <a:lnTo>
                      <a:pt x="7301" y="394"/>
                    </a:lnTo>
                    <a:lnTo>
                      <a:pt x="7311" y="394"/>
                    </a:lnTo>
                    <a:lnTo>
                      <a:pt x="7311" y="389"/>
                    </a:lnTo>
                    <a:lnTo>
                      <a:pt x="7316" y="380"/>
                    </a:lnTo>
                    <a:lnTo>
                      <a:pt x="7316" y="370"/>
                    </a:lnTo>
                    <a:lnTo>
                      <a:pt x="7321" y="365"/>
                    </a:lnTo>
                    <a:lnTo>
                      <a:pt x="7325" y="365"/>
                    </a:lnTo>
                    <a:lnTo>
                      <a:pt x="7340" y="355"/>
                    </a:lnTo>
                    <a:lnTo>
                      <a:pt x="7340" y="346"/>
                    </a:lnTo>
                    <a:lnTo>
                      <a:pt x="7350" y="346"/>
                    </a:lnTo>
                    <a:lnTo>
                      <a:pt x="7359" y="331"/>
                    </a:lnTo>
                    <a:lnTo>
                      <a:pt x="7359" y="326"/>
                    </a:lnTo>
                    <a:lnTo>
                      <a:pt x="7354" y="331"/>
                    </a:lnTo>
                    <a:lnTo>
                      <a:pt x="7354" y="326"/>
                    </a:lnTo>
                    <a:lnTo>
                      <a:pt x="7359" y="326"/>
                    </a:lnTo>
                    <a:lnTo>
                      <a:pt x="7364" y="316"/>
                    </a:lnTo>
                    <a:lnTo>
                      <a:pt x="7364" y="307"/>
                    </a:lnTo>
                    <a:lnTo>
                      <a:pt x="7379" y="307"/>
                    </a:lnTo>
                    <a:lnTo>
                      <a:pt x="7379" y="297"/>
                    </a:lnTo>
                    <a:lnTo>
                      <a:pt x="7393" y="287"/>
                    </a:lnTo>
                    <a:lnTo>
                      <a:pt x="7393" y="277"/>
                    </a:lnTo>
                    <a:lnTo>
                      <a:pt x="7398" y="273"/>
                    </a:lnTo>
                    <a:lnTo>
                      <a:pt x="7403" y="268"/>
                    </a:lnTo>
                    <a:lnTo>
                      <a:pt x="7408" y="263"/>
                    </a:lnTo>
                    <a:lnTo>
                      <a:pt x="7423" y="248"/>
                    </a:lnTo>
                    <a:lnTo>
                      <a:pt x="7437" y="234"/>
                    </a:lnTo>
                    <a:lnTo>
                      <a:pt x="7447" y="229"/>
                    </a:lnTo>
                    <a:lnTo>
                      <a:pt x="7457" y="224"/>
                    </a:lnTo>
                    <a:lnTo>
                      <a:pt x="7461" y="219"/>
                    </a:lnTo>
                    <a:lnTo>
                      <a:pt x="7471" y="214"/>
                    </a:lnTo>
                    <a:lnTo>
                      <a:pt x="7476" y="205"/>
                    </a:lnTo>
                    <a:lnTo>
                      <a:pt x="7481" y="205"/>
                    </a:lnTo>
                    <a:lnTo>
                      <a:pt x="7486" y="200"/>
                    </a:lnTo>
                    <a:lnTo>
                      <a:pt x="7496" y="195"/>
                    </a:lnTo>
                    <a:lnTo>
                      <a:pt x="7496" y="180"/>
                    </a:lnTo>
                    <a:lnTo>
                      <a:pt x="7500" y="175"/>
                    </a:lnTo>
                    <a:lnTo>
                      <a:pt x="7505" y="180"/>
                    </a:lnTo>
                    <a:lnTo>
                      <a:pt x="7510" y="175"/>
                    </a:lnTo>
                    <a:lnTo>
                      <a:pt x="7510" y="171"/>
                    </a:lnTo>
                    <a:lnTo>
                      <a:pt x="7515" y="166"/>
                    </a:lnTo>
                    <a:lnTo>
                      <a:pt x="7525" y="156"/>
                    </a:lnTo>
                    <a:lnTo>
                      <a:pt x="7529" y="151"/>
                    </a:lnTo>
                    <a:lnTo>
                      <a:pt x="7539" y="146"/>
                    </a:lnTo>
                    <a:lnTo>
                      <a:pt x="7544" y="146"/>
                    </a:lnTo>
                    <a:lnTo>
                      <a:pt x="7549" y="141"/>
                    </a:lnTo>
                    <a:lnTo>
                      <a:pt x="7554" y="137"/>
                    </a:lnTo>
                    <a:lnTo>
                      <a:pt x="7559" y="132"/>
                    </a:lnTo>
                    <a:lnTo>
                      <a:pt x="7564" y="132"/>
                    </a:lnTo>
                    <a:lnTo>
                      <a:pt x="7573" y="127"/>
                    </a:lnTo>
                    <a:lnTo>
                      <a:pt x="7578" y="122"/>
                    </a:lnTo>
                    <a:lnTo>
                      <a:pt x="7583" y="117"/>
                    </a:lnTo>
                    <a:lnTo>
                      <a:pt x="7593" y="112"/>
                    </a:lnTo>
                    <a:lnTo>
                      <a:pt x="7617" y="98"/>
                    </a:lnTo>
                    <a:lnTo>
                      <a:pt x="7632" y="93"/>
                    </a:lnTo>
                    <a:lnTo>
                      <a:pt x="7661" y="73"/>
                    </a:lnTo>
                    <a:lnTo>
                      <a:pt x="7675" y="68"/>
                    </a:lnTo>
                    <a:lnTo>
                      <a:pt x="7685" y="64"/>
                    </a:lnTo>
                    <a:lnTo>
                      <a:pt x="7695" y="64"/>
                    </a:lnTo>
                    <a:lnTo>
                      <a:pt x="7704" y="59"/>
                    </a:lnTo>
                    <a:lnTo>
                      <a:pt x="7714" y="49"/>
                    </a:lnTo>
                    <a:lnTo>
                      <a:pt x="7724" y="49"/>
                    </a:lnTo>
                    <a:lnTo>
                      <a:pt x="7768" y="30"/>
                    </a:lnTo>
                    <a:lnTo>
                      <a:pt x="7782" y="30"/>
                    </a:lnTo>
                    <a:lnTo>
                      <a:pt x="7782" y="25"/>
                    </a:lnTo>
                    <a:lnTo>
                      <a:pt x="7792" y="25"/>
                    </a:lnTo>
                    <a:lnTo>
                      <a:pt x="7812" y="20"/>
                    </a:lnTo>
                    <a:lnTo>
                      <a:pt x="7821" y="15"/>
                    </a:lnTo>
                    <a:lnTo>
                      <a:pt x="7845" y="15"/>
                    </a:lnTo>
                    <a:lnTo>
                      <a:pt x="7855" y="10"/>
                    </a:lnTo>
                    <a:lnTo>
                      <a:pt x="7870" y="10"/>
                    </a:lnTo>
                    <a:lnTo>
                      <a:pt x="7875" y="5"/>
                    </a:lnTo>
                    <a:lnTo>
                      <a:pt x="7909" y="5"/>
                    </a:lnTo>
                    <a:lnTo>
                      <a:pt x="7943" y="0"/>
                    </a:lnTo>
                    <a:lnTo>
                      <a:pt x="7948" y="5"/>
                    </a:lnTo>
                    <a:lnTo>
                      <a:pt x="8015" y="5"/>
                    </a:lnTo>
                    <a:lnTo>
                      <a:pt x="8030" y="10"/>
                    </a:lnTo>
                    <a:lnTo>
                      <a:pt x="8040" y="15"/>
                    </a:lnTo>
                    <a:lnTo>
                      <a:pt x="8064" y="20"/>
                    </a:lnTo>
                    <a:lnTo>
                      <a:pt x="8084" y="25"/>
                    </a:lnTo>
                    <a:lnTo>
                      <a:pt x="8093" y="30"/>
                    </a:lnTo>
                    <a:lnTo>
                      <a:pt x="8103" y="34"/>
                    </a:lnTo>
                    <a:lnTo>
                      <a:pt x="8113" y="39"/>
                    </a:lnTo>
                    <a:lnTo>
                      <a:pt x="8127" y="44"/>
                    </a:lnTo>
                    <a:lnTo>
                      <a:pt x="8132" y="49"/>
                    </a:lnTo>
                    <a:lnTo>
                      <a:pt x="8142" y="54"/>
                    </a:lnTo>
                    <a:lnTo>
                      <a:pt x="8161" y="68"/>
                    </a:lnTo>
                    <a:lnTo>
                      <a:pt x="8176" y="78"/>
                    </a:lnTo>
                    <a:lnTo>
                      <a:pt x="8181" y="78"/>
                    </a:lnTo>
                    <a:lnTo>
                      <a:pt x="8195" y="93"/>
                    </a:lnTo>
                    <a:lnTo>
                      <a:pt x="8215" y="102"/>
                    </a:lnTo>
                    <a:lnTo>
                      <a:pt x="8220" y="107"/>
                    </a:lnTo>
                    <a:lnTo>
                      <a:pt x="8225" y="117"/>
                    </a:lnTo>
                    <a:lnTo>
                      <a:pt x="8225" y="122"/>
                    </a:lnTo>
                    <a:lnTo>
                      <a:pt x="8230" y="127"/>
                    </a:lnTo>
                    <a:lnTo>
                      <a:pt x="8230" y="137"/>
                    </a:lnTo>
                    <a:lnTo>
                      <a:pt x="8234" y="137"/>
                    </a:lnTo>
                    <a:lnTo>
                      <a:pt x="8234" y="151"/>
                    </a:lnTo>
                    <a:lnTo>
                      <a:pt x="8239" y="156"/>
                    </a:lnTo>
                    <a:lnTo>
                      <a:pt x="8244" y="171"/>
                    </a:lnTo>
                    <a:lnTo>
                      <a:pt x="8249" y="180"/>
                    </a:lnTo>
                    <a:lnTo>
                      <a:pt x="8249" y="185"/>
                    </a:lnTo>
                    <a:lnTo>
                      <a:pt x="8259" y="190"/>
                    </a:lnTo>
                    <a:lnTo>
                      <a:pt x="8263" y="190"/>
                    </a:lnTo>
                    <a:lnTo>
                      <a:pt x="8263" y="205"/>
                    </a:lnTo>
                    <a:lnTo>
                      <a:pt x="8268" y="214"/>
                    </a:lnTo>
                    <a:lnTo>
                      <a:pt x="8273" y="224"/>
                    </a:lnTo>
                    <a:lnTo>
                      <a:pt x="8278" y="229"/>
                    </a:lnTo>
                    <a:lnTo>
                      <a:pt x="8278" y="234"/>
                    </a:lnTo>
                    <a:lnTo>
                      <a:pt x="8288" y="239"/>
                    </a:lnTo>
                    <a:lnTo>
                      <a:pt x="8288" y="243"/>
                    </a:lnTo>
                    <a:lnTo>
                      <a:pt x="8293" y="273"/>
                    </a:lnTo>
                    <a:lnTo>
                      <a:pt x="8293" y="302"/>
                    </a:lnTo>
                    <a:lnTo>
                      <a:pt x="8298" y="302"/>
                    </a:lnTo>
                    <a:lnTo>
                      <a:pt x="8312" y="307"/>
                    </a:lnTo>
                    <a:lnTo>
                      <a:pt x="8336" y="311"/>
                    </a:lnTo>
                    <a:lnTo>
                      <a:pt x="8341" y="316"/>
                    </a:lnTo>
                    <a:lnTo>
                      <a:pt x="8371" y="316"/>
                    </a:lnTo>
                    <a:lnTo>
                      <a:pt x="8380" y="311"/>
                    </a:lnTo>
                    <a:lnTo>
                      <a:pt x="8390" y="311"/>
                    </a:lnTo>
                    <a:lnTo>
                      <a:pt x="8400" y="316"/>
                    </a:lnTo>
                    <a:lnTo>
                      <a:pt x="8405" y="315"/>
                    </a:lnTo>
                    <a:lnTo>
                      <a:pt x="8406" y="313"/>
                    </a:lnTo>
                    <a:lnTo>
                      <a:pt x="8401" y="310"/>
                    </a:lnTo>
                    <a:lnTo>
                      <a:pt x="8390" y="307"/>
                    </a:lnTo>
                    <a:lnTo>
                      <a:pt x="8390" y="302"/>
                    </a:lnTo>
                    <a:lnTo>
                      <a:pt x="8395" y="302"/>
                    </a:lnTo>
                    <a:lnTo>
                      <a:pt x="8404" y="307"/>
                    </a:lnTo>
                    <a:lnTo>
                      <a:pt x="8404" y="302"/>
                    </a:lnTo>
                    <a:lnTo>
                      <a:pt x="8409" y="302"/>
                    </a:lnTo>
                    <a:lnTo>
                      <a:pt x="8411" y="306"/>
                    </a:lnTo>
                    <a:lnTo>
                      <a:pt x="8414" y="302"/>
                    </a:lnTo>
                    <a:lnTo>
                      <a:pt x="8424" y="297"/>
                    </a:lnTo>
                    <a:lnTo>
                      <a:pt x="8429" y="297"/>
                    </a:lnTo>
                    <a:lnTo>
                      <a:pt x="8434" y="292"/>
                    </a:lnTo>
                    <a:lnTo>
                      <a:pt x="8453" y="292"/>
                    </a:lnTo>
                    <a:lnTo>
                      <a:pt x="8458" y="287"/>
                    </a:lnTo>
                    <a:lnTo>
                      <a:pt x="8463" y="287"/>
                    </a:lnTo>
                    <a:lnTo>
                      <a:pt x="8468" y="282"/>
                    </a:lnTo>
                    <a:lnTo>
                      <a:pt x="8482" y="282"/>
                    </a:lnTo>
                    <a:lnTo>
                      <a:pt x="8487" y="277"/>
                    </a:lnTo>
                    <a:lnTo>
                      <a:pt x="8497" y="273"/>
                    </a:lnTo>
                    <a:lnTo>
                      <a:pt x="8496" y="270"/>
                    </a:lnTo>
                    <a:lnTo>
                      <a:pt x="8497" y="268"/>
                    </a:lnTo>
                    <a:lnTo>
                      <a:pt x="8497" y="263"/>
                    </a:lnTo>
                    <a:lnTo>
                      <a:pt x="8506" y="263"/>
                    </a:lnTo>
                    <a:lnTo>
                      <a:pt x="8511" y="258"/>
                    </a:lnTo>
                    <a:lnTo>
                      <a:pt x="8516" y="258"/>
                    </a:lnTo>
                    <a:cubicBezTo>
                      <a:pt x="8516" y="258"/>
                      <a:pt x="8529" y="249"/>
                      <a:pt x="8531" y="248"/>
                    </a:cubicBezTo>
                    <a:lnTo>
                      <a:pt x="8541" y="248"/>
                    </a:lnTo>
                    <a:lnTo>
                      <a:pt x="8541" y="243"/>
                    </a:lnTo>
                    <a:lnTo>
                      <a:pt x="8555" y="243"/>
                    </a:lnTo>
                    <a:lnTo>
                      <a:pt x="8560" y="253"/>
                    </a:lnTo>
                    <a:lnTo>
                      <a:pt x="8570" y="253"/>
                    </a:lnTo>
                    <a:lnTo>
                      <a:pt x="8575" y="253"/>
                    </a:lnTo>
                    <a:lnTo>
                      <a:pt x="8579" y="258"/>
                    </a:lnTo>
                    <a:lnTo>
                      <a:pt x="8579" y="263"/>
                    </a:lnTo>
                    <a:lnTo>
                      <a:pt x="8579" y="268"/>
                    </a:lnTo>
                    <a:lnTo>
                      <a:pt x="8584" y="277"/>
                    </a:lnTo>
                    <a:lnTo>
                      <a:pt x="8586" y="281"/>
                    </a:lnTo>
                    <a:lnTo>
                      <a:pt x="8587" y="272"/>
                    </a:lnTo>
                    <a:lnTo>
                      <a:pt x="8589" y="268"/>
                    </a:lnTo>
                    <a:lnTo>
                      <a:pt x="8594" y="277"/>
                    </a:lnTo>
                    <a:lnTo>
                      <a:pt x="8589" y="277"/>
                    </a:lnTo>
                    <a:lnTo>
                      <a:pt x="8589" y="282"/>
                    </a:lnTo>
                    <a:lnTo>
                      <a:pt x="8599" y="287"/>
                    </a:lnTo>
                    <a:lnTo>
                      <a:pt x="8599" y="292"/>
                    </a:lnTo>
                    <a:lnTo>
                      <a:pt x="8609" y="307"/>
                    </a:lnTo>
                    <a:lnTo>
                      <a:pt x="8614" y="307"/>
                    </a:lnTo>
                    <a:lnTo>
                      <a:pt x="8628" y="326"/>
                    </a:lnTo>
                    <a:lnTo>
                      <a:pt x="8638" y="336"/>
                    </a:lnTo>
                    <a:lnTo>
                      <a:pt x="8643" y="336"/>
                    </a:lnTo>
                    <a:lnTo>
                      <a:pt x="8652" y="341"/>
                    </a:lnTo>
                    <a:lnTo>
                      <a:pt x="8652" y="346"/>
                    </a:lnTo>
                    <a:lnTo>
                      <a:pt x="8662" y="350"/>
                    </a:lnTo>
                    <a:lnTo>
                      <a:pt x="8667" y="355"/>
                    </a:lnTo>
                    <a:lnTo>
                      <a:pt x="8677" y="360"/>
                    </a:lnTo>
                    <a:lnTo>
                      <a:pt x="8682" y="365"/>
                    </a:lnTo>
                    <a:lnTo>
                      <a:pt x="8686" y="370"/>
                    </a:lnTo>
                    <a:lnTo>
                      <a:pt x="8686" y="375"/>
                    </a:lnTo>
                    <a:lnTo>
                      <a:pt x="8701" y="370"/>
                    </a:lnTo>
                    <a:lnTo>
                      <a:pt x="8686" y="350"/>
                    </a:lnTo>
                    <a:lnTo>
                      <a:pt x="8691" y="350"/>
                    </a:lnTo>
                    <a:lnTo>
                      <a:pt x="8691" y="346"/>
                    </a:lnTo>
                    <a:lnTo>
                      <a:pt x="8686" y="341"/>
                    </a:lnTo>
                    <a:lnTo>
                      <a:pt x="8691" y="339"/>
                    </a:lnTo>
                    <a:lnTo>
                      <a:pt x="8696" y="338"/>
                    </a:lnTo>
                    <a:lnTo>
                      <a:pt x="8696" y="341"/>
                    </a:lnTo>
                    <a:lnTo>
                      <a:pt x="8701" y="341"/>
                    </a:lnTo>
                    <a:lnTo>
                      <a:pt x="8706" y="350"/>
                    </a:lnTo>
                    <a:lnTo>
                      <a:pt x="8706" y="341"/>
                    </a:lnTo>
                    <a:lnTo>
                      <a:pt x="8696" y="336"/>
                    </a:lnTo>
                    <a:lnTo>
                      <a:pt x="8686" y="336"/>
                    </a:lnTo>
                    <a:lnTo>
                      <a:pt x="8682" y="331"/>
                    </a:lnTo>
                    <a:lnTo>
                      <a:pt x="8677" y="326"/>
                    </a:lnTo>
                    <a:lnTo>
                      <a:pt x="8672" y="326"/>
                    </a:lnTo>
                    <a:lnTo>
                      <a:pt x="8662" y="321"/>
                    </a:lnTo>
                    <a:lnTo>
                      <a:pt x="8652" y="316"/>
                    </a:lnTo>
                    <a:lnTo>
                      <a:pt x="8648" y="316"/>
                    </a:lnTo>
                    <a:lnTo>
                      <a:pt x="8643" y="311"/>
                    </a:lnTo>
                    <a:lnTo>
                      <a:pt x="8628" y="302"/>
                    </a:lnTo>
                    <a:lnTo>
                      <a:pt x="8623" y="292"/>
                    </a:lnTo>
                    <a:lnTo>
                      <a:pt x="8623" y="282"/>
                    </a:lnTo>
                    <a:lnTo>
                      <a:pt x="8628" y="277"/>
                    </a:lnTo>
                    <a:lnTo>
                      <a:pt x="8623" y="273"/>
                    </a:lnTo>
                    <a:lnTo>
                      <a:pt x="8628" y="263"/>
                    </a:lnTo>
                    <a:lnTo>
                      <a:pt x="8628" y="239"/>
                    </a:lnTo>
                    <a:lnTo>
                      <a:pt x="8633" y="229"/>
                    </a:lnTo>
                    <a:lnTo>
                      <a:pt x="8633" y="224"/>
                    </a:lnTo>
                    <a:lnTo>
                      <a:pt x="8643" y="229"/>
                    </a:lnTo>
                    <a:lnTo>
                      <a:pt x="8648" y="229"/>
                    </a:lnTo>
                    <a:lnTo>
                      <a:pt x="8648" y="234"/>
                    </a:lnTo>
                    <a:lnTo>
                      <a:pt x="8652" y="239"/>
                    </a:lnTo>
                    <a:lnTo>
                      <a:pt x="8652" y="243"/>
                    </a:lnTo>
                    <a:lnTo>
                      <a:pt x="8657" y="243"/>
                    </a:lnTo>
                    <a:lnTo>
                      <a:pt x="8652" y="234"/>
                    </a:lnTo>
                    <a:lnTo>
                      <a:pt x="8649" y="225"/>
                    </a:lnTo>
                    <a:lnTo>
                      <a:pt x="8633" y="214"/>
                    </a:lnTo>
                    <a:lnTo>
                      <a:pt x="8633" y="209"/>
                    </a:lnTo>
                    <a:lnTo>
                      <a:pt x="8630" y="210"/>
                    </a:lnTo>
                    <a:lnTo>
                      <a:pt x="8628" y="209"/>
                    </a:lnTo>
                    <a:lnTo>
                      <a:pt x="8623" y="209"/>
                    </a:lnTo>
                    <a:lnTo>
                      <a:pt x="8618" y="200"/>
                    </a:lnTo>
                    <a:lnTo>
                      <a:pt x="8618" y="195"/>
                    </a:lnTo>
                    <a:lnTo>
                      <a:pt x="8623" y="200"/>
                    </a:lnTo>
                    <a:lnTo>
                      <a:pt x="8623" y="205"/>
                    </a:lnTo>
                    <a:lnTo>
                      <a:pt x="8632" y="204"/>
                    </a:lnTo>
                    <a:lnTo>
                      <a:pt x="8633" y="205"/>
                    </a:lnTo>
                    <a:lnTo>
                      <a:pt x="8637" y="212"/>
                    </a:lnTo>
                    <a:lnTo>
                      <a:pt x="8641" y="213"/>
                    </a:lnTo>
                    <a:lnTo>
                      <a:pt x="8638" y="201"/>
                    </a:lnTo>
                    <a:lnTo>
                      <a:pt x="8638" y="198"/>
                    </a:lnTo>
                    <a:lnTo>
                      <a:pt x="8631" y="200"/>
                    </a:lnTo>
                    <a:lnTo>
                      <a:pt x="8628" y="200"/>
                    </a:lnTo>
                    <a:lnTo>
                      <a:pt x="8623" y="195"/>
                    </a:lnTo>
                    <a:lnTo>
                      <a:pt x="8618" y="190"/>
                    </a:lnTo>
                    <a:lnTo>
                      <a:pt x="8618" y="185"/>
                    </a:lnTo>
                    <a:lnTo>
                      <a:pt x="8618" y="180"/>
                    </a:lnTo>
                    <a:lnTo>
                      <a:pt x="8621" y="178"/>
                    </a:lnTo>
                    <a:lnTo>
                      <a:pt x="8623" y="175"/>
                    </a:lnTo>
                    <a:lnTo>
                      <a:pt x="8633" y="175"/>
                    </a:lnTo>
                    <a:lnTo>
                      <a:pt x="8633" y="190"/>
                    </a:lnTo>
                    <a:lnTo>
                      <a:pt x="8628" y="188"/>
                    </a:lnTo>
                    <a:lnTo>
                      <a:pt x="8632" y="194"/>
                    </a:lnTo>
                    <a:lnTo>
                      <a:pt x="8636" y="189"/>
                    </a:lnTo>
                    <a:lnTo>
                      <a:pt x="8639" y="176"/>
                    </a:lnTo>
                    <a:lnTo>
                      <a:pt x="8646" y="179"/>
                    </a:lnTo>
                    <a:lnTo>
                      <a:pt x="8641" y="191"/>
                    </a:lnTo>
                    <a:lnTo>
                      <a:pt x="8643" y="209"/>
                    </a:lnTo>
                    <a:lnTo>
                      <a:pt x="8648" y="214"/>
                    </a:lnTo>
                    <a:lnTo>
                      <a:pt x="8652" y="214"/>
                    </a:lnTo>
                    <a:lnTo>
                      <a:pt x="8652" y="214"/>
                    </a:lnTo>
                    <a:lnTo>
                      <a:pt x="8648" y="209"/>
                    </a:lnTo>
                    <a:lnTo>
                      <a:pt x="8648" y="205"/>
                    </a:lnTo>
                    <a:lnTo>
                      <a:pt x="8651" y="196"/>
                    </a:lnTo>
                    <a:lnTo>
                      <a:pt x="8652" y="195"/>
                    </a:lnTo>
                    <a:lnTo>
                      <a:pt x="8657" y="195"/>
                    </a:lnTo>
                    <a:lnTo>
                      <a:pt x="8652" y="190"/>
                    </a:lnTo>
                    <a:lnTo>
                      <a:pt x="8654" y="187"/>
                    </a:lnTo>
                    <a:lnTo>
                      <a:pt x="8648" y="187"/>
                    </a:lnTo>
                    <a:lnTo>
                      <a:pt x="8652" y="185"/>
                    </a:lnTo>
                    <a:lnTo>
                      <a:pt x="8651" y="182"/>
                    </a:lnTo>
                    <a:lnTo>
                      <a:pt x="8648" y="180"/>
                    </a:lnTo>
                    <a:lnTo>
                      <a:pt x="8648" y="175"/>
                    </a:lnTo>
                    <a:lnTo>
                      <a:pt x="8652" y="180"/>
                    </a:lnTo>
                    <a:lnTo>
                      <a:pt x="8657" y="185"/>
                    </a:lnTo>
                    <a:lnTo>
                      <a:pt x="8662" y="190"/>
                    </a:lnTo>
                    <a:lnTo>
                      <a:pt x="8662" y="200"/>
                    </a:lnTo>
                    <a:lnTo>
                      <a:pt x="8667" y="205"/>
                    </a:lnTo>
                    <a:lnTo>
                      <a:pt x="8672" y="205"/>
                    </a:lnTo>
                    <a:lnTo>
                      <a:pt x="8677" y="209"/>
                    </a:lnTo>
                    <a:lnTo>
                      <a:pt x="8682" y="209"/>
                    </a:lnTo>
                    <a:lnTo>
                      <a:pt x="8686" y="214"/>
                    </a:lnTo>
                    <a:lnTo>
                      <a:pt x="8689" y="221"/>
                    </a:lnTo>
                    <a:lnTo>
                      <a:pt x="8691" y="224"/>
                    </a:lnTo>
                    <a:lnTo>
                      <a:pt x="8691" y="239"/>
                    </a:lnTo>
                    <a:lnTo>
                      <a:pt x="8696" y="229"/>
                    </a:lnTo>
                    <a:lnTo>
                      <a:pt x="8696" y="248"/>
                    </a:lnTo>
                    <a:lnTo>
                      <a:pt x="8695" y="260"/>
                    </a:lnTo>
                    <a:lnTo>
                      <a:pt x="8691" y="273"/>
                    </a:lnTo>
                    <a:lnTo>
                      <a:pt x="8686" y="273"/>
                    </a:lnTo>
                    <a:lnTo>
                      <a:pt x="8686" y="268"/>
                    </a:lnTo>
                    <a:lnTo>
                      <a:pt x="8686" y="263"/>
                    </a:lnTo>
                    <a:lnTo>
                      <a:pt x="8690" y="260"/>
                    </a:lnTo>
                    <a:lnTo>
                      <a:pt x="8691" y="248"/>
                    </a:lnTo>
                    <a:lnTo>
                      <a:pt x="8686" y="234"/>
                    </a:lnTo>
                    <a:lnTo>
                      <a:pt x="8686" y="229"/>
                    </a:lnTo>
                    <a:lnTo>
                      <a:pt x="8686" y="226"/>
                    </a:lnTo>
                    <a:lnTo>
                      <a:pt x="8682" y="229"/>
                    </a:lnTo>
                    <a:lnTo>
                      <a:pt x="8682" y="239"/>
                    </a:lnTo>
                    <a:lnTo>
                      <a:pt x="8686" y="239"/>
                    </a:lnTo>
                    <a:lnTo>
                      <a:pt x="8686" y="258"/>
                    </a:lnTo>
                    <a:lnTo>
                      <a:pt x="8682" y="268"/>
                    </a:lnTo>
                    <a:lnTo>
                      <a:pt x="8682" y="277"/>
                    </a:lnTo>
                    <a:lnTo>
                      <a:pt x="8672" y="277"/>
                    </a:lnTo>
                    <a:lnTo>
                      <a:pt x="8672" y="273"/>
                    </a:lnTo>
                    <a:lnTo>
                      <a:pt x="8667" y="273"/>
                    </a:lnTo>
                    <a:lnTo>
                      <a:pt x="8669" y="269"/>
                    </a:lnTo>
                    <a:lnTo>
                      <a:pt x="8672" y="268"/>
                    </a:lnTo>
                    <a:lnTo>
                      <a:pt x="8672" y="263"/>
                    </a:lnTo>
                    <a:lnTo>
                      <a:pt x="8671" y="255"/>
                    </a:lnTo>
                    <a:lnTo>
                      <a:pt x="8672" y="248"/>
                    </a:lnTo>
                    <a:lnTo>
                      <a:pt x="8667" y="239"/>
                    </a:lnTo>
                    <a:lnTo>
                      <a:pt x="8662" y="243"/>
                    </a:lnTo>
                    <a:lnTo>
                      <a:pt x="8662" y="248"/>
                    </a:lnTo>
                    <a:lnTo>
                      <a:pt x="8667" y="253"/>
                    </a:lnTo>
                    <a:lnTo>
                      <a:pt x="8662" y="258"/>
                    </a:lnTo>
                    <a:lnTo>
                      <a:pt x="8667" y="263"/>
                    </a:lnTo>
                    <a:lnTo>
                      <a:pt x="8665" y="266"/>
                    </a:lnTo>
                    <a:lnTo>
                      <a:pt x="8662" y="268"/>
                    </a:lnTo>
                    <a:lnTo>
                      <a:pt x="8662" y="273"/>
                    </a:lnTo>
                    <a:lnTo>
                      <a:pt x="8667" y="277"/>
                    </a:lnTo>
                    <a:lnTo>
                      <a:pt x="8672" y="282"/>
                    </a:lnTo>
                    <a:lnTo>
                      <a:pt x="8686" y="287"/>
                    </a:lnTo>
                    <a:lnTo>
                      <a:pt x="8696" y="282"/>
                    </a:lnTo>
                    <a:lnTo>
                      <a:pt x="8701" y="273"/>
                    </a:lnTo>
                    <a:lnTo>
                      <a:pt x="8696" y="268"/>
                    </a:lnTo>
                    <a:lnTo>
                      <a:pt x="8701" y="263"/>
                    </a:lnTo>
                    <a:lnTo>
                      <a:pt x="8701" y="253"/>
                    </a:lnTo>
                    <a:lnTo>
                      <a:pt x="8706" y="253"/>
                    </a:lnTo>
                    <a:lnTo>
                      <a:pt x="8711" y="248"/>
                    </a:lnTo>
                    <a:lnTo>
                      <a:pt x="8706" y="243"/>
                    </a:lnTo>
                    <a:lnTo>
                      <a:pt x="8706" y="234"/>
                    </a:lnTo>
                    <a:lnTo>
                      <a:pt x="8701" y="229"/>
                    </a:lnTo>
                    <a:lnTo>
                      <a:pt x="8701" y="180"/>
                    </a:lnTo>
                    <a:lnTo>
                      <a:pt x="8706" y="175"/>
                    </a:lnTo>
                    <a:lnTo>
                      <a:pt x="8716" y="166"/>
                    </a:lnTo>
                    <a:lnTo>
                      <a:pt x="8721" y="156"/>
                    </a:lnTo>
                    <a:lnTo>
                      <a:pt x="8721" y="151"/>
                    </a:lnTo>
                    <a:lnTo>
                      <a:pt x="8716" y="137"/>
                    </a:lnTo>
                    <a:lnTo>
                      <a:pt x="8711" y="132"/>
                    </a:lnTo>
                    <a:lnTo>
                      <a:pt x="8706" y="132"/>
                    </a:lnTo>
                    <a:lnTo>
                      <a:pt x="8711" y="122"/>
                    </a:lnTo>
                    <a:lnTo>
                      <a:pt x="8706" y="112"/>
                    </a:lnTo>
                    <a:lnTo>
                      <a:pt x="8711" y="112"/>
                    </a:lnTo>
                    <a:lnTo>
                      <a:pt x="8716" y="107"/>
                    </a:lnTo>
                    <a:lnTo>
                      <a:pt x="8716" y="93"/>
                    </a:lnTo>
                    <a:lnTo>
                      <a:pt x="8706" y="93"/>
                    </a:lnTo>
                    <a:lnTo>
                      <a:pt x="8701" y="88"/>
                    </a:lnTo>
                    <a:lnTo>
                      <a:pt x="8711" y="83"/>
                    </a:lnTo>
                    <a:lnTo>
                      <a:pt x="8716" y="83"/>
                    </a:lnTo>
                    <a:lnTo>
                      <a:pt x="8716" y="78"/>
                    </a:lnTo>
                    <a:lnTo>
                      <a:pt x="8721" y="68"/>
                    </a:lnTo>
                    <a:lnTo>
                      <a:pt x="8721" y="64"/>
                    </a:lnTo>
                    <a:lnTo>
                      <a:pt x="8716" y="59"/>
                    </a:lnTo>
                    <a:lnTo>
                      <a:pt x="8711" y="59"/>
                    </a:lnTo>
                    <a:lnTo>
                      <a:pt x="8706" y="54"/>
                    </a:lnTo>
                    <a:lnTo>
                      <a:pt x="8721" y="59"/>
                    </a:lnTo>
                    <a:lnTo>
                      <a:pt x="8740" y="73"/>
                    </a:lnTo>
                    <a:lnTo>
                      <a:pt x="8750" y="93"/>
                    </a:lnTo>
                    <a:lnTo>
                      <a:pt x="8759" y="107"/>
                    </a:lnTo>
                    <a:lnTo>
                      <a:pt x="8754" y="127"/>
                    </a:lnTo>
                    <a:lnTo>
                      <a:pt x="8784" y="132"/>
                    </a:lnTo>
                    <a:lnTo>
                      <a:pt x="8793" y="166"/>
                    </a:lnTo>
                    <a:lnTo>
                      <a:pt x="8818" y="161"/>
                    </a:lnTo>
                    <a:lnTo>
                      <a:pt x="8827" y="166"/>
                    </a:lnTo>
                    <a:lnTo>
                      <a:pt x="8842" y="185"/>
                    </a:lnTo>
                    <a:lnTo>
                      <a:pt x="8929" y="195"/>
                    </a:lnTo>
                    <a:lnTo>
                      <a:pt x="8939" y="205"/>
                    </a:lnTo>
                    <a:lnTo>
                      <a:pt x="8920" y="239"/>
                    </a:lnTo>
                    <a:lnTo>
                      <a:pt x="8929" y="258"/>
                    </a:lnTo>
                    <a:lnTo>
                      <a:pt x="8964" y="302"/>
                    </a:lnTo>
                    <a:lnTo>
                      <a:pt x="8988" y="307"/>
                    </a:lnTo>
                    <a:lnTo>
                      <a:pt x="8997" y="302"/>
                    </a:lnTo>
                    <a:lnTo>
                      <a:pt x="9017" y="292"/>
                    </a:lnTo>
                    <a:lnTo>
                      <a:pt x="9041" y="307"/>
                    </a:lnTo>
                    <a:lnTo>
                      <a:pt x="9056" y="307"/>
                    </a:lnTo>
                    <a:lnTo>
                      <a:pt x="9066" y="346"/>
                    </a:lnTo>
                    <a:lnTo>
                      <a:pt x="9061" y="370"/>
                    </a:lnTo>
                    <a:lnTo>
                      <a:pt x="9080" y="389"/>
                    </a:lnTo>
                    <a:lnTo>
                      <a:pt x="9109" y="384"/>
                    </a:lnTo>
                    <a:lnTo>
                      <a:pt x="9119" y="409"/>
                    </a:lnTo>
                    <a:lnTo>
                      <a:pt x="9134" y="423"/>
                    </a:lnTo>
                    <a:lnTo>
                      <a:pt x="9129" y="448"/>
                    </a:lnTo>
                    <a:lnTo>
                      <a:pt x="9163" y="482"/>
                    </a:lnTo>
                    <a:lnTo>
                      <a:pt x="9168" y="501"/>
                    </a:lnTo>
                    <a:lnTo>
                      <a:pt x="9197" y="530"/>
                    </a:lnTo>
                    <a:lnTo>
                      <a:pt x="9207" y="559"/>
                    </a:lnTo>
                    <a:lnTo>
                      <a:pt x="9134" y="584"/>
                    </a:lnTo>
                    <a:lnTo>
                      <a:pt x="9061" y="618"/>
                    </a:lnTo>
                    <a:lnTo>
                      <a:pt x="9027" y="637"/>
                    </a:lnTo>
                    <a:lnTo>
                      <a:pt x="9012" y="657"/>
                    </a:lnTo>
                    <a:lnTo>
                      <a:pt x="9012" y="700"/>
                    </a:lnTo>
                    <a:lnTo>
                      <a:pt x="9007" y="734"/>
                    </a:lnTo>
                    <a:lnTo>
                      <a:pt x="8993" y="773"/>
                    </a:lnTo>
                    <a:lnTo>
                      <a:pt x="8925" y="822"/>
                    </a:lnTo>
                    <a:lnTo>
                      <a:pt x="8881" y="856"/>
                    </a:lnTo>
                    <a:lnTo>
                      <a:pt x="8871" y="875"/>
                    </a:lnTo>
                    <a:lnTo>
                      <a:pt x="8871" y="895"/>
                    </a:lnTo>
                    <a:lnTo>
                      <a:pt x="8881" y="924"/>
                    </a:lnTo>
                    <a:lnTo>
                      <a:pt x="8861" y="929"/>
                    </a:lnTo>
                    <a:lnTo>
                      <a:pt x="8852" y="934"/>
                    </a:lnTo>
                    <a:lnTo>
                      <a:pt x="8847" y="948"/>
                    </a:lnTo>
                    <a:lnTo>
                      <a:pt x="8832" y="958"/>
                    </a:lnTo>
                    <a:lnTo>
                      <a:pt x="8818" y="953"/>
                    </a:lnTo>
                    <a:lnTo>
                      <a:pt x="8813" y="958"/>
                    </a:lnTo>
                    <a:lnTo>
                      <a:pt x="8813" y="982"/>
                    </a:lnTo>
                    <a:lnTo>
                      <a:pt x="8803" y="997"/>
                    </a:lnTo>
                    <a:lnTo>
                      <a:pt x="8798" y="1007"/>
                    </a:lnTo>
                    <a:lnTo>
                      <a:pt x="8798" y="1050"/>
                    </a:lnTo>
                    <a:lnTo>
                      <a:pt x="8774" y="1065"/>
                    </a:lnTo>
                    <a:lnTo>
                      <a:pt x="8745" y="1094"/>
                    </a:lnTo>
                    <a:lnTo>
                      <a:pt x="8735" y="1133"/>
                    </a:lnTo>
                    <a:lnTo>
                      <a:pt x="8740" y="1143"/>
                    </a:lnTo>
                    <a:lnTo>
                      <a:pt x="8754" y="1172"/>
                    </a:lnTo>
                    <a:lnTo>
                      <a:pt x="8769" y="1191"/>
                    </a:lnTo>
                    <a:lnTo>
                      <a:pt x="8769" y="1196"/>
                    </a:lnTo>
                    <a:lnTo>
                      <a:pt x="8769" y="1206"/>
                    </a:lnTo>
                    <a:lnTo>
                      <a:pt x="8769" y="1240"/>
                    </a:lnTo>
                    <a:lnTo>
                      <a:pt x="8793" y="1250"/>
                    </a:lnTo>
                    <a:lnTo>
                      <a:pt x="8822" y="1245"/>
                    </a:lnTo>
                    <a:lnTo>
                      <a:pt x="8827" y="1250"/>
                    </a:lnTo>
                    <a:lnTo>
                      <a:pt x="8832" y="1269"/>
                    </a:lnTo>
                    <a:lnTo>
                      <a:pt x="8822" y="1293"/>
                    </a:lnTo>
                    <a:lnTo>
                      <a:pt x="8803" y="1308"/>
                    </a:lnTo>
                    <a:lnTo>
                      <a:pt x="8784" y="1332"/>
                    </a:lnTo>
                    <a:lnTo>
                      <a:pt x="8808" y="1361"/>
                    </a:lnTo>
                    <a:lnTo>
                      <a:pt x="8822" y="1391"/>
                    </a:lnTo>
                    <a:lnTo>
                      <a:pt x="8852" y="1420"/>
                    </a:lnTo>
                    <a:lnTo>
                      <a:pt x="8895" y="1434"/>
                    </a:lnTo>
                    <a:lnTo>
                      <a:pt x="8915" y="1464"/>
                    </a:lnTo>
                    <a:lnTo>
                      <a:pt x="8929" y="1483"/>
                    </a:lnTo>
                    <a:lnTo>
                      <a:pt x="8944" y="1488"/>
                    </a:lnTo>
                    <a:lnTo>
                      <a:pt x="8978" y="1473"/>
                    </a:lnTo>
                    <a:lnTo>
                      <a:pt x="8997" y="1483"/>
                    </a:lnTo>
                    <a:lnTo>
                      <a:pt x="9012" y="1478"/>
                    </a:lnTo>
                    <a:lnTo>
                      <a:pt x="9037" y="1488"/>
                    </a:lnTo>
                    <a:lnTo>
                      <a:pt x="9066" y="1468"/>
                    </a:lnTo>
                    <a:lnTo>
                      <a:pt x="9095" y="1459"/>
                    </a:lnTo>
                    <a:lnTo>
                      <a:pt x="9129" y="1454"/>
                    </a:lnTo>
                    <a:lnTo>
                      <a:pt x="9153" y="1468"/>
                    </a:lnTo>
                    <a:lnTo>
                      <a:pt x="9168" y="1493"/>
                    </a:lnTo>
                    <a:lnTo>
                      <a:pt x="9177" y="1507"/>
                    </a:lnTo>
                    <a:lnTo>
                      <a:pt x="9226" y="1517"/>
                    </a:lnTo>
                    <a:lnTo>
                      <a:pt x="9241" y="1527"/>
                    </a:lnTo>
                    <a:lnTo>
                      <a:pt x="9226" y="1561"/>
                    </a:lnTo>
                    <a:lnTo>
                      <a:pt x="9236" y="1585"/>
                    </a:lnTo>
                    <a:lnTo>
                      <a:pt x="9255" y="1605"/>
                    </a:lnTo>
                    <a:lnTo>
                      <a:pt x="9255" y="1634"/>
                    </a:lnTo>
                    <a:lnTo>
                      <a:pt x="9260" y="1663"/>
                    </a:lnTo>
                    <a:lnTo>
                      <a:pt x="9275" y="1692"/>
                    </a:lnTo>
                    <a:lnTo>
                      <a:pt x="9270" y="1716"/>
                    </a:lnTo>
                    <a:lnTo>
                      <a:pt x="9289" y="1726"/>
                    </a:lnTo>
                    <a:lnTo>
                      <a:pt x="9299" y="1736"/>
                    </a:lnTo>
                    <a:lnTo>
                      <a:pt x="9323" y="1741"/>
                    </a:lnTo>
                    <a:lnTo>
                      <a:pt x="9328" y="1775"/>
                    </a:lnTo>
                    <a:lnTo>
                      <a:pt x="9338" y="1789"/>
                    </a:lnTo>
                    <a:lnTo>
                      <a:pt x="9401" y="1814"/>
                    </a:lnTo>
                    <a:lnTo>
                      <a:pt x="9401" y="1833"/>
                    </a:lnTo>
                    <a:lnTo>
                      <a:pt x="9377" y="1843"/>
                    </a:lnTo>
                    <a:lnTo>
                      <a:pt x="9367" y="1857"/>
                    </a:lnTo>
                    <a:lnTo>
                      <a:pt x="9343" y="1848"/>
                    </a:lnTo>
                    <a:lnTo>
                      <a:pt x="9318" y="1862"/>
                    </a:lnTo>
                    <a:lnTo>
                      <a:pt x="9304" y="1882"/>
                    </a:lnTo>
                    <a:lnTo>
                      <a:pt x="9299" y="1906"/>
                    </a:lnTo>
                    <a:lnTo>
                      <a:pt x="9280" y="1920"/>
                    </a:lnTo>
                    <a:lnTo>
                      <a:pt x="9270" y="1935"/>
                    </a:lnTo>
                    <a:lnTo>
                      <a:pt x="9275" y="1955"/>
                    </a:lnTo>
                    <a:lnTo>
                      <a:pt x="9280" y="1979"/>
                    </a:lnTo>
                    <a:lnTo>
                      <a:pt x="9275" y="1993"/>
                    </a:lnTo>
                    <a:lnTo>
                      <a:pt x="9270" y="2003"/>
                    </a:lnTo>
                    <a:lnTo>
                      <a:pt x="9275" y="2013"/>
                    </a:lnTo>
                    <a:lnTo>
                      <a:pt x="9289" y="2027"/>
                    </a:lnTo>
                    <a:lnTo>
                      <a:pt x="9289" y="2042"/>
                    </a:lnTo>
                    <a:lnTo>
                      <a:pt x="9265" y="2066"/>
                    </a:lnTo>
                    <a:lnTo>
                      <a:pt x="9241" y="2076"/>
                    </a:lnTo>
                    <a:lnTo>
                      <a:pt x="9211" y="2076"/>
                    </a:lnTo>
                    <a:lnTo>
                      <a:pt x="9197" y="2081"/>
                    </a:lnTo>
                    <a:lnTo>
                      <a:pt x="9197" y="2057"/>
                    </a:lnTo>
                    <a:lnTo>
                      <a:pt x="9182" y="2047"/>
                    </a:lnTo>
                    <a:lnTo>
                      <a:pt x="9124" y="2052"/>
                    </a:lnTo>
                    <a:lnTo>
                      <a:pt x="9095" y="2027"/>
                    </a:lnTo>
                    <a:lnTo>
                      <a:pt x="9085" y="2032"/>
                    </a:lnTo>
                    <a:lnTo>
                      <a:pt x="9085" y="2071"/>
                    </a:lnTo>
                    <a:lnTo>
                      <a:pt x="9100" y="2095"/>
                    </a:lnTo>
                    <a:lnTo>
                      <a:pt x="9095" y="2120"/>
                    </a:lnTo>
                    <a:lnTo>
                      <a:pt x="9070" y="2125"/>
                    </a:lnTo>
                    <a:lnTo>
                      <a:pt x="9056" y="2134"/>
                    </a:lnTo>
                    <a:lnTo>
                      <a:pt x="9037" y="2154"/>
                    </a:lnTo>
                    <a:lnTo>
                      <a:pt x="9027" y="2149"/>
                    </a:lnTo>
                    <a:lnTo>
                      <a:pt x="9007" y="2154"/>
                    </a:lnTo>
                    <a:lnTo>
                      <a:pt x="8978" y="2134"/>
                    </a:lnTo>
                    <a:lnTo>
                      <a:pt x="8964" y="2173"/>
                    </a:lnTo>
                    <a:lnTo>
                      <a:pt x="8925" y="2193"/>
                    </a:lnTo>
                    <a:lnTo>
                      <a:pt x="8915" y="2207"/>
                    </a:lnTo>
                    <a:lnTo>
                      <a:pt x="8895" y="2227"/>
                    </a:lnTo>
                    <a:lnTo>
                      <a:pt x="8871" y="2212"/>
                    </a:lnTo>
                    <a:lnTo>
                      <a:pt x="8857" y="2232"/>
                    </a:lnTo>
                    <a:lnTo>
                      <a:pt x="8861" y="2261"/>
                    </a:lnTo>
                    <a:lnTo>
                      <a:pt x="8847" y="2280"/>
                    </a:lnTo>
                    <a:lnTo>
                      <a:pt x="8822" y="2270"/>
                    </a:lnTo>
                    <a:lnTo>
                      <a:pt x="8808" y="2280"/>
                    </a:lnTo>
                    <a:lnTo>
                      <a:pt x="8789" y="2275"/>
                    </a:lnTo>
                    <a:lnTo>
                      <a:pt x="8774" y="2285"/>
                    </a:lnTo>
                    <a:lnTo>
                      <a:pt x="8769" y="2300"/>
                    </a:lnTo>
                    <a:lnTo>
                      <a:pt x="8759" y="2319"/>
                    </a:lnTo>
                    <a:lnTo>
                      <a:pt x="8774" y="2334"/>
                    </a:lnTo>
                    <a:lnTo>
                      <a:pt x="8769" y="2353"/>
                    </a:lnTo>
                    <a:lnTo>
                      <a:pt x="8759" y="2373"/>
                    </a:lnTo>
                    <a:lnTo>
                      <a:pt x="8779" y="2387"/>
                    </a:lnTo>
                    <a:lnTo>
                      <a:pt x="8798" y="2382"/>
                    </a:lnTo>
                    <a:lnTo>
                      <a:pt x="8813" y="2387"/>
                    </a:lnTo>
                    <a:lnTo>
                      <a:pt x="8818" y="2407"/>
                    </a:lnTo>
                    <a:lnTo>
                      <a:pt x="8832" y="2416"/>
                    </a:lnTo>
                    <a:lnTo>
                      <a:pt x="8842" y="2450"/>
                    </a:lnTo>
                    <a:lnTo>
                      <a:pt x="8842" y="2484"/>
                    </a:lnTo>
                    <a:lnTo>
                      <a:pt x="8822" y="2499"/>
                    </a:lnTo>
                    <a:lnTo>
                      <a:pt x="8808" y="2475"/>
                    </a:lnTo>
                    <a:lnTo>
                      <a:pt x="8793" y="2475"/>
                    </a:lnTo>
                    <a:lnTo>
                      <a:pt x="8774" y="2494"/>
                    </a:lnTo>
                    <a:lnTo>
                      <a:pt x="8759" y="2504"/>
                    </a:lnTo>
                    <a:lnTo>
                      <a:pt x="8745" y="2514"/>
                    </a:lnTo>
                    <a:lnTo>
                      <a:pt x="8745" y="2533"/>
                    </a:lnTo>
                    <a:lnTo>
                      <a:pt x="8725" y="2562"/>
                    </a:lnTo>
                    <a:lnTo>
                      <a:pt x="8750" y="2596"/>
                    </a:lnTo>
                    <a:lnTo>
                      <a:pt x="8764" y="2591"/>
                    </a:lnTo>
                    <a:lnTo>
                      <a:pt x="8769" y="2601"/>
                    </a:lnTo>
                    <a:lnTo>
                      <a:pt x="8779" y="2625"/>
                    </a:lnTo>
                    <a:lnTo>
                      <a:pt x="8793" y="2635"/>
                    </a:lnTo>
                    <a:lnTo>
                      <a:pt x="8798" y="2659"/>
                    </a:lnTo>
                    <a:lnTo>
                      <a:pt x="8793" y="2684"/>
                    </a:lnTo>
                    <a:lnTo>
                      <a:pt x="8808" y="2708"/>
                    </a:lnTo>
                    <a:lnTo>
                      <a:pt x="8837" y="2713"/>
                    </a:lnTo>
                    <a:lnTo>
                      <a:pt x="8852" y="2732"/>
                    </a:lnTo>
                    <a:lnTo>
                      <a:pt x="8852" y="2761"/>
                    </a:lnTo>
                    <a:lnTo>
                      <a:pt x="8832" y="2776"/>
                    </a:lnTo>
                    <a:lnTo>
                      <a:pt x="8832" y="2791"/>
                    </a:lnTo>
                    <a:lnTo>
                      <a:pt x="8842" y="2805"/>
                    </a:lnTo>
                    <a:lnTo>
                      <a:pt x="8832" y="2820"/>
                    </a:lnTo>
                    <a:lnTo>
                      <a:pt x="8798" y="2834"/>
                    </a:lnTo>
                    <a:lnTo>
                      <a:pt x="8793" y="2864"/>
                    </a:lnTo>
                    <a:lnTo>
                      <a:pt x="8774" y="2878"/>
                    </a:lnTo>
                    <a:lnTo>
                      <a:pt x="8774" y="2888"/>
                    </a:lnTo>
                    <a:lnTo>
                      <a:pt x="8784" y="2902"/>
                    </a:lnTo>
                    <a:lnTo>
                      <a:pt x="8784" y="2927"/>
                    </a:lnTo>
                    <a:lnTo>
                      <a:pt x="8803" y="2956"/>
                    </a:lnTo>
                    <a:lnTo>
                      <a:pt x="8813" y="2970"/>
                    </a:lnTo>
                    <a:lnTo>
                      <a:pt x="8803" y="3000"/>
                    </a:lnTo>
                    <a:lnTo>
                      <a:pt x="8847" y="3034"/>
                    </a:lnTo>
                    <a:lnTo>
                      <a:pt x="8886" y="3063"/>
                    </a:lnTo>
                    <a:lnTo>
                      <a:pt x="8905" y="3063"/>
                    </a:lnTo>
                    <a:lnTo>
                      <a:pt x="8920" y="3058"/>
                    </a:lnTo>
                    <a:lnTo>
                      <a:pt x="8934" y="3068"/>
                    </a:lnTo>
                    <a:lnTo>
                      <a:pt x="8939" y="3092"/>
                    </a:lnTo>
                    <a:lnTo>
                      <a:pt x="8934" y="3116"/>
                    </a:lnTo>
                    <a:lnTo>
                      <a:pt x="8920" y="3136"/>
                    </a:lnTo>
                    <a:lnTo>
                      <a:pt x="8929" y="3160"/>
                    </a:lnTo>
                    <a:lnTo>
                      <a:pt x="8929" y="3175"/>
                    </a:lnTo>
                    <a:lnTo>
                      <a:pt x="8925" y="3184"/>
                    </a:lnTo>
                    <a:lnTo>
                      <a:pt x="8910" y="3199"/>
                    </a:lnTo>
                    <a:lnTo>
                      <a:pt x="8915" y="3209"/>
                    </a:lnTo>
                    <a:lnTo>
                      <a:pt x="8939" y="3214"/>
                    </a:lnTo>
                    <a:lnTo>
                      <a:pt x="8954" y="3223"/>
                    </a:lnTo>
                    <a:lnTo>
                      <a:pt x="8959" y="3248"/>
                    </a:lnTo>
                    <a:lnTo>
                      <a:pt x="8939" y="3272"/>
                    </a:lnTo>
                    <a:lnTo>
                      <a:pt x="8929" y="3291"/>
                    </a:lnTo>
                    <a:lnTo>
                      <a:pt x="8910" y="3291"/>
                    </a:lnTo>
                    <a:lnTo>
                      <a:pt x="8905" y="3262"/>
                    </a:lnTo>
                    <a:lnTo>
                      <a:pt x="8881" y="3262"/>
                    </a:lnTo>
                    <a:lnTo>
                      <a:pt x="8861" y="3272"/>
                    </a:lnTo>
                    <a:lnTo>
                      <a:pt x="8861" y="3282"/>
                    </a:lnTo>
                    <a:lnTo>
                      <a:pt x="8847" y="3291"/>
                    </a:lnTo>
                    <a:lnTo>
                      <a:pt x="8837" y="3316"/>
                    </a:lnTo>
                    <a:lnTo>
                      <a:pt x="8822" y="3325"/>
                    </a:lnTo>
                    <a:lnTo>
                      <a:pt x="8822" y="3345"/>
                    </a:lnTo>
                    <a:lnTo>
                      <a:pt x="8832" y="3359"/>
                    </a:lnTo>
                    <a:lnTo>
                      <a:pt x="8837" y="3379"/>
                    </a:lnTo>
                    <a:lnTo>
                      <a:pt x="8827" y="3393"/>
                    </a:lnTo>
                    <a:lnTo>
                      <a:pt x="8803" y="3384"/>
                    </a:lnTo>
                    <a:lnTo>
                      <a:pt x="8789" y="3384"/>
                    </a:lnTo>
                    <a:lnTo>
                      <a:pt x="8784" y="3408"/>
                    </a:lnTo>
                    <a:lnTo>
                      <a:pt x="8769" y="3408"/>
                    </a:lnTo>
                    <a:lnTo>
                      <a:pt x="8764" y="3432"/>
                    </a:lnTo>
                    <a:lnTo>
                      <a:pt x="8740" y="3457"/>
                    </a:lnTo>
                    <a:lnTo>
                      <a:pt x="8725" y="3461"/>
                    </a:lnTo>
                    <a:lnTo>
                      <a:pt x="8711" y="3466"/>
                    </a:lnTo>
                    <a:lnTo>
                      <a:pt x="8696" y="3476"/>
                    </a:lnTo>
                    <a:lnTo>
                      <a:pt x="8696" y="3495"/>
                    </a:lnTo>
                    <a:lnTo>
                      <a:pt x="8716" y="3520"/>
                    </a:lnTo>
                    <a:lnTo>
                      <a:pt x="8740" y="3549"/>
                    </a:lnTo>
                    <a:lnTo>
                      <a:pt x="8721" y="3559"/>
                    </a:lnTo>
                    <a:lnTo>
                      <a:pt x="8696" y="3564"/>
                    </a:lnTo>
                    <a:lnTo>
                      <a:pt x="8682" y="3564"/>
                    </a:lnTo>
                    <a:lnTo>
                      <a:pt x="8662" y="3583"/>
                    </a:lnTo>
                    <a:lnTo>
                      <a:pt x="8643" y="3568"/>
                    </a:lnTo>
                    <a:lnTo>
                      <a:pt x="8618" y="3568"/>
                    </a:lnTo>
                    <a:lnTo>
                      <a:pt x="8599" y="3564"/>
                    </a:lnTo>
                    <a:lnTo>
                      <a:pt x="8589" y="3544"/>
                    </a:lnTo>
                    <a:lnTo>
                      <a:pt x="8570" y="3534"/>
                    </a:lnTo>
                    <a:lnTo>
                      <a:pt x="8575" y="3505"/>
                    </a:lnTo>
                    <a:lnTo>
                      <a:pt x="8565" y="3491"/>
                    </a:lnTo>
                    <a:lnTo>
                      <a:pt x="8531" y="3495"/>
                    </a:lnTo>
                    <a:lnTo>
                      <a:pt x="8516" y="3481"/>
                    </a:lnTo>
                    <a:lnTo>
                      <a:pt x="8492" y="3495"/>
                    </a:lnTo>
                    <a:lnTo>
                      <a:pt x="8497" y="3520"/>
                    </a:lnTo>
                    <a:lnTo>
                      <a:pt x="8487" y="3539"/>
                    </a:lnTo>
                    <a:lnTo>
                      <a:pt x="8482" y="3549"/>
                    </a:lnTo>
                    <a:lnTo>
                      <a:pt x="8477" y="3588"/>
                    </a:lnTo>
                    <a:lnTo>
                      <a:pt x="8473" y="3602"/>
                    </a:lnTo>
                    <a:lnTo>
                      <a:pt x="8443" y="3607"/>
                    </a:lnTo>
                    <a:lnTo>
                      <a:pt x="8463" y="3622"/>
                    </a:lnTo>
                    <a:lnTo>
                      <a:pt x="8438" y="3636"/>
                    </a:lnTo>
                    <a:lnTo>
                      <a:pt x="8404" y="3627"/>
                    </a:lnTo>
                    <a:lnTo>
                      <a:pt x="8375" y="3636"/>
                    </a:lnTo>
                    <a:lnTo>
                      <a:pt x="8380" y="3661"/>
                    </a:lnTo>
                    <a:lnTo>
                      <a:pt x="8351" y="3661"/>
                    </a:lnTo>
                    <a:lnTo>
                      <a:pt x="8341" y="3685"/>
                    </a:lnTo>
                    <a:lnTo>
                      <a:pt x="8307" y="3690"/>
                    </a:lnTo>
                    <a:lnTo>
                      <a:pt x="8288" y="3670"/>
                    </a:lnTo>
                    <a:lnTo>
                      <a:pt x="8263" y="3675"/>
                    </a:lnTo>
                    <a:lnTo>
                      <a:pt x="8259" y="3714"/>
                    </a:lnTo>
                    <a:lnTo>
                      <a:pt x="8254" y="3739"/>
                    </a:lnTo>
                    <a:lnTo>
                      <a:pt x="8239" y="3763"/>
                    </a:lnTo>
                    <a:lnTo>
                      <a:pt x="8268" y="3787"/>
                    </a:lnTo>
                    <a:lnTo>
                      <a:pt x="8303" y="3802"/>
                    </a:lnTo>
                    <a:lnTo>
                      <a:pt x="8322" y="3802"/>
                    </a:lnTo>
                    <a:lnTo>
                      <a:pt x="8336" y="3807"/>
                    </a:lnTo>
                    <a:lnTo>
                      <a:pt x="8336" y="3855"/>
                    </a:lnTo>
                    <a:lnTo>
                      <a:pt x="8341" y="3894"/>
                    </a:lnTo>
                    <a:lnTo>
                      <a:pt x="8346" y="3923"/>
                    </a:lnTo>
                    <a:lnTo>
                      <a:pt x="8366" y="3943"/>
                    </a:lnTo>
                    <a:lnTo>
                      <a:pt x="8351" y="3962"/>
                    </a:lnTo>
                    <a:lnTo>
                      <a:pt x="8341" y="3962"/>
                    </a:lnTo>
                    <a:lnTo>
                      <a:pt x="8322" y="3977"/>
                    </a:lnTo>
                    <a:lnTo>
                      <a:pt x="8317" y="3957"/>
                    </a:lnTo>
                    <a:lnTo>
                      <a:pt x="8303" y="3952"/>
                    </a:lnTo>
                    <a:lnTo>
                      <a:pt x="8288" y="3957"/>
                    </a:lnTo>
                    <a:lnTo>
                      <a:pt x="8273" y="3952"/>
                    </a:lnTo>
                    <a:lnTo>
                      <a:pt x="8273" y="3938"/>
                    </a:lnTo>
                    <a:lnTo>
                      <a:pt x="8263" y="3913"/>
                    </a:lnTo>
                    <a:lnTo>
                      <a:pt x="8244" y="3909"/>
                    </a:lnTo>
                    <a:lnTo>
                      <a:pt x="8230" y="3952"/>
                    </a:lnTo>
                    <a:lnTo>
                      <a:pt x="8205" y="3957"/>
                    </a:lnTo>
                    <a:lnTo>
                      <a:pt x="8220" y="3986"/>
                    </a:lnTo>
                    <a:lnTo>
                      <a:pt x="8195" y="3996"/>
                    </a:lnTo>
                    <a:lnTo>
                      <a:pt x="8166" y="3991"/>
                    </a:lnTo>
                    <a:lnTo>
                      <a:pt x="8132" y="3986"/>
                    </a:lnTo>
                    <a:lnTo>
                      <a:pt x="8108" y="3991"/>
                    </a:lnTo>
                    <a:lnTo>
                      <a:pt x="8079" y="4020"/>
                    </a:lnTo>
                    <a:lnTo>
                      <a:pt x="8064" y="4035"/>
                    </a:lnTo>
                    <a:lnTo>
                      <a:pt x="8045" y="4035"/>
                    </a:lnTo>
                    <a:lnTo>
                      <a:pt x="8025" y="4040"/>
                    </a:lnTo>
                    <a:lnTo>
                      <a:pt x="8020" y="4054"/>
                    </a:lnTo>
                    <a:lnTo>
                      <a:pt x="8030" y="4088"/>
                    </a:lnTo>
                    <a:lnTo>
                      <a:pt x="8045" y="4127"/>
                    </a:lnTo>
                    <a:lnTo>
                      <a:pt x="8045" y="4171"/>
                    </a:lnTo>
                    <a:lnTo>
                      <a:pt x="8025" y="4195"/>
                    </a:lnTo>
                    <a:lnTo>
                      <a:pt x="8011" y="4225"/>
                    </a:lnTo>
                    <a:lnTo>
                      <a:pt x="8001" y="4244"/>
                    </a:lnTo>
                    <a:lnTo>
                      <a:pt x="7982" y="4259"/>
                    </a:lnTo>
                    <a:lnTo>
                      <a:pt x="7987" y="4278"/>
                    </a:lnTo>
                    <a:lnTo>
                      <a:pt x="8015" y="4312"/>
                    </a:lnTo>
                    <a:lnTo>
                      <a:pt x="8025" y="4322"/>
                    </a:lnTo>
                    <a:lnTo>
                      <a:pt x="8030" y="4346"/>
                    </a:lnTo>
                    <a:lnTo>
                      <a:pt x="8040" y="4370"/>
                    </a:lnTo>
                    <a:lnTo>
                      <a:pt x="8035" y="4400"/>
                    </a:lnTo>
                    <a:lnTo>
                      <a:pt x="8040" y="4424"/>
                    </a:lnTo>
                    <a:lnTo>
                      <a:pt x="8055" y="4443"/>
                    </a:lnTo>
                    <a:lnTo>
                      <a:pt x="8059" y="4463"/>
                    </a:lnTo>
                    <a:lnTo>
                      <a:pt x="8064" y="4487"/>
                    </a:lnTo>
                    <a:lnTo>
                      <a:pt x="8079" y="4502"/>
                    </a:lnTo>
                    <a:lnTo>
                      <a:pt x="8074" y="4521"/>
                    </a:lnTo>
                    <a:lnTo>
                      <a:pt x="8074" y="4545"/>
                    </a:lnTo>
                    <a:lnTo>
                      <a:pt x="8079" y="4575"/>
                    </a:lnTo>
                    <a:lnTo>
                      <a:pt x="8113" y="4584"/>
                    </a:lnTo>
                    <a:lnTo>
                      <a:pt x="8123" y="4604"/>
                    </a:lnTo>
                    <a:lnTo>
                      <a:pt x="8123" y="4623"/>
                    </a:lnTo>
                    <a:lnTo>
                      <a:pt x="8152" y="4628"/>
                    </a:lnTo>
                    <a:lnTo>
                      <a:pt x="8171" y="4633"/>
                    </a:lnTo>
                    <a:lnTo>
                      <a:pt x="8191" y="4657"/>
                    </a:lnTo>
                    <a:lnTo>
                      <a:pt x="8210" y="4677"/>
                    </a:lnTo>
                    <a:lnTo>
                      <a:pt x="8210" y="4711"/>
                    </a:lnTo>
                    <a:lnTo>
                      <a:pt x="8220" y="4725"/>
                    </a:lnTo>
                    <a:lnTo>
                      <a:pt x="8239" y="4720"/>
                    </a:lnTo>
                    <a:lnTo>
                      <a:pt x="8244" y="4725"/>
                    </a:lnTo>
                    <a:lnTo>
                      <a:pt x="8244" y="4750"/>
                    </a:lnTo>
                    <a:lnTo>
                      <a:pt x="8254" y="4750"/>
                    </a:lnTo>
                    <a:lnTo>
                      <a:pt x="8259" y="4774"/>
                    </a:lnTo>
                    <a:lnTo>
                      <a:pt x="8283" y="4784"/>
                    </a:lnTo>
                    <a:lnTo>
                      <a:pt x="8291" y="4799"/>
                    </a:lnTo>
                    <a:lnTo>
                      <a:pt x="8263" y="4813"/>
                    </a:lnTo>
                    <a:lnTo>
                      <a:pt x="8261" y="4813"/>
                    </a:lnTo>
                    <a:lnTo>
                      <a:pt x="8254" y="4813"/>
                    </a:lnTo>
                    <a:lnTo>
                      <a:pt x="8252" y="4818"/>
                    </a:lnTo>
                    <a:lnTo>
                      <a:pt x="8244" y="4847"/>
                    </a:lnTo>
                    <a:lnTo>
                      <a:pt x="8268" y="4857"/>
                    </a:lnTo>
                    <a:lnTo>
                      <a:pt x="8268" y="4881"/>
                    </a:lnTo>
                    <a:lnTo>
                      <a:pt x="8273" y="4895"/>
                    </a:lnTo>
                    <a:lnTo>
                      <a:pt x="8288" y="4905"/>
                    </a:lnTo>
                    <a:lnTo>
                      <a:pt x="8298" y="4920"/>
                    </a:lnTo>
                    <a:lnTo>
                      <a:pt x="8303" y="4949"/>
                    </a:lnTo>
                    <a:lnTo>
                      <a:pt x="8298" y="4959"/>
                    </a:lnTo>
                    <a:lnTo>
                      <a:pt x="8288" y="4963"/>
                    </a:lnTo>
                    <a:lnTo>
                      <a:pt x="8298" y="4983"/>
                    </a:lnTo>
                    <a:lnTo>
                      <a:pt x="8293" y="4998"/>
                    </a:lnTo>
                    <a:lnTo>
                      <a:pt x="8278" y="5002"/>
                    </a:lnTo>
                    <a:lnTo>
                      <a:pt x="8278" y="5027"/>
                    </a:lnTo>
                    <a:lnTo>
                      <a:pt x="8268" y="5041"/>
                    </a:lnTo>
                    <a:lnTo>
                      <a:pt x="8278" y="5056"/>
                    </a:lnTo>
                    <a:lnTo>
                      <a:pt x="8283" y="5061"/>
                    </a:lnTo>
                    <a:lnTo>
                      <a:pt x="8283" y="5080"/>
                    </a:lnTo>
                    <a:lnTo>
                      <a:pt x="8278" y="5100"/>
                    </a:lnTo>
                    <a:lnTo>
                      <a:pt x="8283" y="5124"/>
                    </a:lnTo>
                    <a:lnTo>
                      <a:pt x="8293" y="5153"/>
                    </a:lnTo>
                    <a:lnTo>
                      <a:pt x="8298" y="5163"/>
                    </a:lnTo>
                    <a:lnTo>
                      <a:pt x="8293" y="5177"/>
                    </a:lnTo>
                    <a:lnTo>
                      <a:pt x="8278" y="5192"/>
                    </a:lnTo>
                    <a:lnTo>
                      <a:pt x="8278" y="5216"/>
                    </a:lnTo>
                    <a:lnTo>
                      <a:pt x="8273" y="5231"/>
                    </a:lnTo>
                    <a:lnTo>
                      <a:pt x="8259" y="5245"/>
                    </a:lnTo>
                    <a:lnTo>
                      <a:pt x="8244" y="5250"/>
                    </a:lnTo>
                    <a:lnTo>
                      <a:pt x="8239" y="5270"/>
                    </a:lnTo>
                    <a:lnTo>
                      <a:pt x="8215" y="5270"/>
                    </a:lnTo>
                    <a:lnTo>
                      <a:pt x="8200" y="5255"/>
                    </a:lnTo>
                    <a:lnTo>
                      <a:pt x="8200" y="5231"/>
                    </a:lnTo>
                    <a:lnTo>
                      <a:pt x="8181" y="5216"/>
                    </a:lnTo>
                    <a:lnTo>
                      <a:pt x="8176" y="5202"/>
                    </a:lnTo>
                    <a:lnTo>
                      <a:pt x="8176" y="5187"/>
                    </a:lnTo>
                    <a:lnTo>
                      <a:pt x="8161" y="5187"/>
                    </a:lnTo>
                    <a:lnTo>
                      <a:pt x="8157" y="5207"/>
                    </a:lnTo>
                    <a:lnTo>
                      <a:pt x="8142" y="5221"/>
                    </a:lnTo>
                    <a:lnTo>
                      <a:pt x="8147" y="5245"/>
                    </a:lnTo>
                    <a:lnTo>
                      <a:pt x="8147" y="5260"/>
                    </a:lnTo>
                    <a:lnTo>
                      <a:pt x="8113" y="5241"/>
                    </a:lnTo>
                    <a:lnTo>
                      <a:pt x="8098" y="5236"/>
                    </a:lnTo>
                    <a:lnTo>
                      <a:pt x="8098" y="5221"/>
                    </a:lnTo>
                    <a:lnTo>
                      <a:pt x="8079" y="5207"/>
                    </a:lnTo>
                    <a:lnTo>
                      <a:pt x="8059" y="5211"/>
                    </a:lnTo>
                    <a:lnTo>
                      <a:pt x="8055" y="5231"/>
                    </a:lnTo>
                    <a:lnTo>
                      <a:pt x="8045" y="5241"/>
                    </a:lnTo>
                    <a:lnTo>
                      <a:pt x="8040" y="5231"/>
                    </a:lnTo>
                    <a:lnTo>
                      <a:pt x="8015" y="5226"/>
                    </a:lnTo>
                    <a:lnTo>
                      <a:pt x="8001" y="5207"/>
                    </a:lnTo>
                    <a:lnTo>
                      <a:pt x="7987" y="5216"/>
                    </a:lnTo>
                    <a:lnTo>
                      <a:pt x="7987" y="5231"/>
                    </a:lnTo>
                    <a:lnTo>
                      <a:pt x="7996" y="5250"/>
                    </a:lnTo>
                    <a:lnTo>
                      <a:pt x="8006" y="5265"/>
                    </a:lnTo>
                    <a:lnTo>
                      <a:pt x="8001" y="5284"/>
                    </a:lnTo>
                    <a:lnTo>
                      <a:pt x="8001" y="5299"/>
                    </a:lnTo>
                    <a:lnTo>
                      <a:pt x="8011" y="5323"/>
                    </a:lnTo>
                    <a:lnTo>
                      <a:pt x="7996" y="5338"/>
                    </a:lnTo>
                    <a:lnTo>
                      <a:pt x="7982" y="5323"/>
                    </a:lnTo>
                    <a:lnTo>
                      <a:pt x="7923" y="5338"/>
                    </a:lnTo>
                    <a:lnTo>
                      <a:pt x="7918" y="5382"/>
                    </a:lnTo>
                    <a:lnTo>
                      <a:pt x="7899" y="5396"/>
                    </a:lnTo>
                    <a:lnTo>
                      <a:pt x="7889" y="5391"/>
                    </a:lnTo>
                    <a:lnTo>
                      <a:pt x="7875" y="5386"/>
                    </a:lnTo>
                    <a:lnTo>
                      <a:pt x="7860" y="5391"/>
                    </a:lnTo>
                    <a:lnTo>
                      <a:pt x="7845" y="5382"/>
                    </a:lnTo>
                    <a:lnTo>
                      <a:pt x="7831" y="5367"/>
                    </a:lnTo>
                    <a:lnTo>
                      <a:pt x="7816" y="5352"/>
                    </a:lnTo>
                    <a:lnTo>
                      <a:pt x="7797" y="5362"/>
                    </a:lnTo>
                    <a:lnTo>
                      <a:pt x="7797" y="5386"/>
                    </a:lnTo>
                    <a:lnTo>
                      <a:pt x="7782" y="5391"/>
                    </a:lnTo>
                    <a:lnTo>
                      <a:pt x="7777" y="5411"/>
                    </a:lnTo>
                    <a:lnTo>
                      <a:pt x="7743" y="5391"/>
                    </a:lnTo>
                    <a:lnTo>
                      <a:pt x="7719" y="5396"/>
                    </a:lnTo>
                    <a:lnTo>
                      <a:pt x="7709" y="5386"/>
                    </a:lnTo>
                    <a:lnTo>
                      <a:pt x="7685" y="5386"/>
                    </a:lnTo>
                    <a:lnTo>
                      <a:pt x="7661" y="5377"/>
                    </a:lnTo>
                    <a:lnTo>
                      <a:pt x="7646" y="5352"/>
                    </a:lnTo>
                    <a:lnTo>
                      <a:pt x="7617" y="5347"/>
                    </a:lnTo>
                    <a:lnTo>
                      <a:pt x="7583" y="5333"/>
                    </a:lnTo>
                    <a:lnTo>
                      <a:pt x="7564" y="5313"/>
                    </a:lnTo>
                    <a:lnTo>
                      <a:pt x="7549" y="5328"/>
                    </a:lnTo>
                    <a:lnTo>
                      <a:pt x="7539" y="5338"/>
                    </a:lnTo>
                    <a:lnTo>
                      <a:pt x="7529" y="5343"/>
                    </a:lnTo>
                    <a:lnTo>
                      <a:pt x="7520" y="5323"/>
                    </a:lnTo>
                    <a:lnTo>
                      <a:pt x="7515" y="5313"/>
                    </a:lnTo>
                    <a:lnTo>
                      <a:pt x="7505" y="5313"/>
                    </a:lnTo>
                    <a:lnTo>
                      <a:pt x="7491" y="5328"/>
                    </a:lnTo>
                    <a:lnTo>
                      <a:pt x="7481" y="5323"/>
                    </a:lnTo>
                    <a:lnTo>
                      <a:pt x="7474" y="5316"/>
                    </a:lnTo>
                    <a:lnTo>
                      <a:pt x="7468" y="5320"/>
                    </a:lnTo>
                    <a:lnTo>
                      <a:pt x="7457" y="5323"/>
                    </a:lnTo>
                    <a:lnTo>
                      <a:pt x="7442" y="5333"/>
                    </a:lnTo>
                    <a:lnTo>
                      <a:pt x="7447" y="5357"/>
                    </a:lnTo>
                    <a:lnTo>
                      <a:pt x="7447" y="5377"/>
                    </a:lnTo>
                    <a:lnTo>
                      <a:pt x="7432" y="5391"/>
                    </a:lnTo>
                    <a:lnTo>
                      <a:pt x="7418" y="5396"/>
                    </a:lnTo>
                    <a:lnTo>
                      <a:pt x="7411" y="5400"/>
                    </a:lnTo>
                    <a:lnTo>
                      <a:pt x="7245" y="5367"/>
                    </a:lnTo>
                    <a:lnTo>
                      <a:pt x="7118" y="5394"/>
                    </a:lnTo>
                    <a:lnTo>
                      <a:pt x="6962" y="5304"/>
                    </a:lnTo>
                    <a:lnTo>
                      <a:pt x="6866" y="5167"/>
                    </a:lnTo>
                    <a:lnTo>
                      <a:pt x="6859" y="5092"/>
                    </a:lnTo>
                    <a:lnTo>
                      <a:pt x="6856" y="5058"/>
                    </a:lnTo>
                    <a:lnTo>
                      <a:pt x="6865" y="5025"/>
                    </a:lnTo>
                    <a:lnTo>
                      <a:pt x="6881" y="5000"/>
                    </a:lnTo>
                    <a:lnTo>
                      <a:pt x="6903" y="4981"/>
                    </a:lnTo>
                    <a:lnTo>
                      <a:pt x="6925" y="4963"/>
                    </a:lnTo>
                    <a:lnTo>
                      <a:pt x="6934" y="4937"/>
                    </a:lnTo>
                    <a:lnTo>
                      <a:pt x="6930" y="4910"/>
                    </a:lnTo>
                    <a:lnTo>
                      <a:pt x="6905" y="4887"/>
                    </a:lnTo>
                    <a:lnTo>
                      <a:pt x="6879" y="4871"/>
                    </a:lnTo>
                    <a:lnTo>
                      <a:pt x="6862" y="4843"/>
                    </a:lnTo>
                    <a:lnTo>
                      <a:pt x="6857" y="4815"/>
                    </a:lnTo>
                    <a:lnTo>
                      <a:pt x="6854" y="4781"/>
                    </a:lnTo>
                    <a:lnTo>
                      <a:pt x="6843" y="4753"/>
                    </a:lnTo>
                    <a:lnTo>
                      <a:pt x="6825" y="4725"/>
                    </a:lnTo>
                    <a:lnTo>
                      <a:pt x="6785" y="4714"/>
                    </a:lnTo>
                    <a:lnTo>
                      <a:pt x="6732" y="4709"/>
                    </a:lnTo>
                    <a:lnTo>
                      <a:pt x="6685" y="4705"/>
                    </a:lnTo>
                    <a:lnTo>
                      <a:pt x="6645" y="4695"/>
                    </a:lnTo>
                    <a:lnTo>
                      <a:pt x="6640" y="4681"/>
                    </a:lnTo>
                    <a:lnTo>
                      <a:pt x="6634" y="4667"/>
                    </a:lnTo>
                    <a:lnTo>
                      <a:pt x="6651" y="4635"/>
                    </a:lnTo>
                    <a:lnTo>
                      <a:pt x="6653" y="4608"/>
                    </a:lnTo>
                    <a:lnTo>
                      <a:pt x="6648" y="4594"/>
                    </a:lnTo>
                    <a:lnTo>
                      <a:pt x="6636" y="4579"/>
                    </a:lnTo>
                    <a:lnTo>
                      <a:pt x="6610" y="4570"/>
                    </a:lnTo>
                    <a:lnTo>
                      <a:pt x="6583" y="4568"/>
                    </a:lnTo>
                    <a:lnTo>
                      <a:pt x="6509" y="4561"/>
                    </a:lnTo>
                    <a:lnTo>
                      <a:pt x="6435" y="4561"/>
                    </a:lnTo>
                    <a:lnTo>
                      <a:pt x="6401" y="4558"/>
                    </a:lnTo>
                    <a:lnTo>
                      <a:pt x="6382" y="4549"/>
                    </a:lnTo>
                    <a:lnTo>
                      <a:pt x="6343" y="4532"/>
                    </a:lnTo>
                    <a:lnTo>
                      <a:pt x="6331" y="4511"/>
                    </a:lnTo>
                    <a:lnTo>
                      <a:pt x="6326" y="4490"/>
                    </a:lnTo>
                    <a:lnTo>
                      <a:pt x="6316" y="4456"/>
                    </a:lnTo>
                    <a:lnTo>
                      <a:pt x="6320" y="4409"/>
                    </a:lnTo>
                    <a:lnTo>
                      <a:pt x="6325" y="4355"/>
                    </a:lnTo>
                    <a:lnTo>
                      <a:pt x="6337" y="4302"/>
                    </a:lnTo>
                    <a:lnTo>
                      <a:pt x="6341" y="4255"/>
                    </a:lnTo>
                    <a:lnTo>
                      <a:pt x="6338" y="4215"/>
                    </a:lnTo>
                    <a:lnTo>
                      <a:pt x="6334" y="4187"/>
                    </a:lnTo>
                    <a:lnTo>
                      <a:pt x="6315" y="4165"/>
                    </a:lnTo>
                    <a:lnTo>
                      <a:pt x="6283" y="4149"/>
                    </a:lnTo>
                    <a:lnTo>
                      <a:pt x="6236" y="4145"/>
                    </a:lnTo>
                    <a:lnTo>
                      <a:pt x="6169" y="4145"/>
                    </a:lnTo>
                    <a:lnTo>
                      <a:pt x="6107" y="4160"/>
                    </a:lnTo>
                    <a:lnTo>
                      <a:pt x="6051" y="4175"/>
                    </a:lnTo>
                    <a:lnTo>
                      <a:pt x="6029" y="4193"/>
                    </a:lnTo>
                    <a:lnTo>
                      <a:pt x="6015" y="4206"/>
                    </a:lnTo>
                    <a:lnTo>
                      <a:pt x="5991" y="4244"/>
                    </a:lnTo>
                    <a:lnTo>
                      <a:pt x="5967" y="4282"/>
                    </a:lnTo>
                    <a:lnTo>
                      <a:pt x="5931" y="4313"/>
                    </a:lnTo>
                    <a:lnTo>
                      <a:pt x="5875" y="4328"/>
                    </a:lnTo>
                    <a:lnTo>
                      <a:pt x="5807" y="4335"/>
                    </a:lnTo>
                    <a:lnTo>
                      <a:pt x="5746" y="4343"/>
                    </a:lnTo>
                    <a:lnTo>
                      <a:pt x="5690" y="4359"/>
                    </a:lnTo>
                    <a:lnTo>
                      <a:pt x="5648" y="4375"/>
                    </a:lnTo>
                    <a:lnTo>
                      <a:pt x="5620" y="4386"/>
                    </a:lnTo>
                    <a:lnTo>
                      <a:pt x="5598" y="4404"/>
                    </a:lnTo>
                    <a:lnTo>
                      <a:pt x="5575" y="4436"/>
                    </a:lnTo>
                    <a:lnTo>
                      <a:pt x="5572" y="4469"/>
                    </a:lnTo>
                    <a:lnTo>
                      <a:pt x="5576" y="4503"/>
                    </a:lnTo>
                    <a:lnTo>
                      <a:pt x="5586" y="4545"/>
                    </a:lnTo>
                    <a:lnTo>
                      <a:pt x="5575" y="4584"/>
                    </a:lnTo>
                    <a:lnTo>
                      <a:pt x="5551" y="4630"/>
                    </a:lnTo>
                    <a:lnTo>
                      <a:pt x="5526" y="4681"/>
                    </a:lnTo>
                    <a:lnTo>
                      <a:pt x="5495" y="4726"/>
                    </a:lnTo>
                    <a:lnTo>
                      <a:pt x="5471" y="4771"/>
                    </a:lnTo>
                    <a:lnTo>
                      <a:pt x="5468" y="4798"/>
                    </a:lnTo>
                    <a:lnTo>
                      <a:pt x="5473" y="4818"/>
                    </a:lnTo>
                    <a:lnTo>
                      <a:pt x="5483" y="4860"/>
                    </a:lnTo>
                    <a:lnTo>
                      <a:pt x="5493" y="4894"/>
                    </a:lnTo>
                    <a:lnTo>
                      <a:pt x="5497" y="4922"/>
                    </a:lnTo>
                    <a:lnTo>
                      <a:pt x="5490" y="4935"/>
                    </a:lnTo>
                    <a:lnTo>
                      <a:pt x="5460" y="4966"/>
                    </a:lnTo>
                    <a:lnTo>
                      <a:pt x="5424" y="4989"/>
                    </a:lnTo>
                    <a:lnTo>
                      <a:pt x="5375" y="5005"/>
                    </a:lnTo>
                    <a:lnTo>
                      <a:pt x="5346" y="5030"/>
                    </a:lnTo>
                    <a:lnTo>
                      <a:pt x="5330" y="5062"/>
                    </a:lnTo>
                    <a:lnTo>
                      <a:pt x="5326" y="5095"/>
                    </a:lnTo>
                    <a:lnTo>
                      <a:pt x="5330" y="5129"/>
                    </a:lnTo>
                    <a:lnTo>
                      <a:pt x="5334" y="5163"/>
                    </a:lnTo>
                    <a:lnTo>
                      <a:pt x="5337" y="5198"/>
                    </a:lnTo>
                    <a:lnTo>
                      <a:pt x="5347" y="5239"/>
                    </a:lnTo>
                    <a:lnTo>
                      <a:pt x="5368" y="5308"/>
                    </a:lnTo>
                    <a:lnTo>
                      <a:pt x="5422" y="5387"/>
                    </a:lnTo>
                    <a:lnTo>
                      <a:pt x="5444" y="5511"/>
                    </a:lnTo>
                    <a:lnTo>
                      <a:pt x="5448" y="5768"/>
                    </a:lnTo>
                    <a:lnTo>
                      <a:pt x="5332" y="5859"/>
                    </a:lnTo>
                    <a:lnTo>
                      <a:pt x="5247" y="5898"/>
                    </a:lnTo>
                    <a:lnTo>
                      <a:pt x="5204" y="5921"/>
                    </a:lnTo>
                    <a:lnTo>
                      <a:pt x="5169" y="5945"/>
                    </a:lnTo>
                    <a:lnTo>
                      <a:pt x="5139" y="5976"/>
                    </a:lnTo>
                    <a:lnTo>
                      <a:pt x="5128" y="6016"/>
                    </a:lnTo>
                    <a:lnTo>
                      <a:pt x="5111" y="6055"/>
                    </a:lnTo>
                    <a:lnTo>
                      <a:pt x="5088" y="6086"/>
                    </a:lnTo>
                    <a:lnTo>
                      <a:pt x="5046" y="6103"/>
                    </a:lnTo>
                    <a:lnTo>
                      <a:pt x="4998" y="6112"/>
                    </a:lnTo>
                    <a:lnTo>
                      <a:pt x="4957" y="6115"/>
                    </a:lnTo>
                    <a:lnTo>
                      <a:pt x="4915" y="6138"/>
                    </a:lnTo>
                    <a:lnTo>
                      <a:pt x="4906" y="6158"/>
                    </a:lnTo>
                    <a:lnTo>
                      <a:pt x="4897" y="6184"/>
                    </a:lnTo>
                    <a:lnTo>
                      <a:pt x="4892" y="6237"/>
                    </a:lnTo>
                    <a:lnTo>
                      <a:pt x="4895" y="6285"/>
                    </a:lnTo>
                    <a:lnTo>
                      <a:pt x="4878" y="6324"/>
                    </a:lnTo>
                    <a:lnTo>
                      <a:pt x="4870" y="6337"/>
                    </a:lnTo>
                    <a:lnTo>
                      <a:pt x="4856" y="6335"/>
                    </a:lnTo>
                    <a:lnTo>
                      <a:pt x="4830" y="6326"/>
                    </a:lnTo>
                    <a:lnTo>
                      <a:pt x="4812" y="6304"/>
                    </a:lnTo>
                    <a:lnTo>
                      <a:pt x="4786" y="6295"/>
                    </a:lnTo>
                    <a:lnTo>
                      <a:pt x="4745" y="6298"/>
                    </a:lnTo>
                    <a:lnTo>
                      <a:pt x="4724" y="6303"/>
                    </a:lnTo>
                    <a:lnTo>
                      <a:pt x="4703" y="6315"/>
                    </a:lnTo>
                    <a:lnTo>
                      <a:pt x="4680" y="6340"/>
                    </a:lnTo>
                    <a:lnTo>
                      <a:pt x="4657" y="6371"/>
                    </a:lnTo>
                    <a:lnTo>
                      <a:pt x="4640" y="6410"/>
                    </a:lnTo>
                    <a:lnTo>
                      <a:pt x="4611" y="6442"/>
                    </a:lnTo>
                    <a:lnTo>
                      <a:pt x="4567" y="6471"/>
                    </a:lnTo>
                    <a:lnTo>
                      <a:pt x="4525" y="6495"/>
                    </a:lnTo>
                    <a:lnTo>
                      <a:pt x="4482" y="6518"/>
                    </a:lnTo>
                    <a:lnTo>
                      <a:pt x="4446" y="6541"/>
                    </a:lnTo>
                    <a:lnTo>
                      <a:pt x="4411" y="6558"/>
                    </a:lnTo>
                    <a:lnTo>
                      <a:pt x="4383" y="6569"/>
                    </a:lnTo>
                    <a:lnTo>
                      <a:pt x="4355" y="6580"/>
                    </a:lnTo>
                    <a:lnTo>
                      <a:pt x="4321" y="6584"/>
                    </a:lnTo>
                    <a:lnTo>
                      <a:pt x="4279" y="6594"/>
                    </a:lnTo>
                    <a:lnTo>
                      <a:pt x="4225" y="6602"/>
                    </a:lnTo>
                    <a:lnTo>
                      <a:pt x="4178" y="6598"/>
                    </a:lnTo>
                    <a:lnTo>
                      <a:pt x="4118" y="6586"/>
                    </a:lnTo>
                    <a:lnTo>
                      <a:pt x="4066" y="6561"/>
                    </a:lnTo>
                    <a:lnTo>
                      <a:pt x="4009" y="6522"/>
                    </a:lnTo>
                    <a:lnTo>
                      <a:pt x="3959" y="6477"/>
                    </a:lnTo>
                    <a:lnTo>
                      <a:pt x="3924" y="6420"/>
                    </a:lnTo>
                    <a:lnTo>
                      <a:pt x="3920" y="6392"/>
                    </a:lnTo>
                    <a:lnTo>
                      <a:pt x="3922" y="6366"/>
                    </a:lnTo>
                    <a:lnTo>
                      <a:pt x="3941" y="6300"/>
                    </a:lnTo>
                    <a:lnTo>
                      <a:pt x="3967" y="6241"/>
                    </a:lnTo>
                    <a:lnTo>
                      <a:pt x="3985" y="6189"/>
                    </a:lnTo>
                    <a:lnTo>
                      <a:pt x="3996" y="6150"/>
                    </a:lnTo>
                    <a:lnTo>
                      <a:pt x="4005" y="6117"/>
                    </a:lnTo>
                    <a:lnTo>
                      <a:pt x="4015" y="6084"/>
                    </a:lnTo>
                    <a:lnTo>
                      <a:pt x="4012" y="6043"/>
                    </a:lnTo>
                    <a:lnTo>
                      <a:pt x="3996" y="6001"/>
                    </a:lnTo>
                    <a:lnTo>
                      <a:pt x="3973" y="5952"/>
                    </a:lnTo>
                    <a:lnTo>
                      <a:pt x="3943" y="5915"/>
                    </a:lnTo>
                    <a:lnTo>
                      <a:pt x="3897" y="5898"/>
                    </a:lnTo>
                    <a:lnTo>
                      <a:pt x="3877" y="5896"/>
                    </a:lnTo>
                    <a:lnTo>
                      <a:pt x="3856" y="5901"/>
                    </a:lnTo>
                    <a:lnTo>
                      <a:pt x="3820" y="5931"/>
                    </a:lnTo>
                    <a:lnTo>
                      <a:pt x="3783" y="5962"/>
                    </a:lnTo>
                    <a:lnTo>
                      <a:pt x="3740" y="5985"/>
                    </a:lnTo>
                    <a:lnTo>
                      <a:pt x="3650" y="6017"/>
                    </a:lnTo>
                    <a:lnTo>
                      <a:pt x="3609" y="6020"/>
                    </a:lnTo>
                    <a:lnTo>
                      <a:pt x="3562" y="6016"/>
                    </a:lnTo>
                    <a:lnTo>
                      <a:pt x="3482" y="6002"/>
                    </a:lnTo>
                    <a:lnTo>
                      <a:pt x="3397" y="5974"/>
                    </a:lnTo>
                    <a:lnTo>
                      <a:pt x="3241" y="5906"/>
                    </a:lnTo>
                    <a:lnTo>
                      <a:pt x="3138" y="5856"/>
                    </a:lnTo>
                    <a:lnTo>
                      <a:pt x="3094" y="5818"/>
                    </a:lnTo>
                    <a:lnTo>
                      <a:pt x="3050" y="5780"/>
                    </a:lnTo>
                    <a:lnTo>
                      <a:pt x="3040" y="5746"/>
                    </a:lnTo>
                    <a:lnTo>
                      <a:pt x="3030" y="5704"/>
                    </a:lnTo>
                    <a:lnTo>
                      <a:pt x="3020" y="5663"/>
                    </a:lnTo>
                    <a:lnTo>
                      <a:pt x="3003" y="5628"/>
                    </a:lnTo>
                    <a:lnTo>
                      <a:pt x="2826" y="5423"/>
                    </a:lnTo>
                    <a:lnTo>
                      <a:pt x="2734" y="5394"/>
                    </a:lnTo>
                    <a:lnTo>
                      <a:pt x="2548" y="5283"/>
                    </a:lnTo>
                    <a:lnTo>
                      <a:pt x="2560" y="5444"/>
                    </a:lnTo>
                    <a:lnTo>
                      <a:pt x="2518" y="5498"/>
                    </a:lnTo>
                    <a:lnTo>
                      <a:pt x="2509" y="5534"/>
                    </a:lnTo>
                    <a:lnTo>
                      <a:pt x="2465" y="5516"/>
                    </a:lnTo>
                    <a:lnTo>
                      <a:pt x="2387" y="5619"/>
                    </a:lnTo>
                    <a:lnTo>
                      <a:pt x="2453" y="5699"/>
                    </a:lnTo>
                    <a:lnTo>
                      <a:pt x="2415" y="5782"/>
                    </a:lnTo>
                    <a:lnTo>
                      <a:pt x="2427" y="5889"/>
                    </a:lnTo>
                    <a:lnTo>
                      <a:pt x="2370" y="5946"/>
                    </a:lnTo>
                    <a:lnTo>
                      <a:pt x="2369" y="5989"/>
                    </a:lnTo>
                    <a:lnTo>
                      <a:pt x="2335" y="6037"/>
                    </a:lnTo>
                    <a:lnTo>
                      <a:pt x="2344" y="6087"/>
                    </a:lnTo>
                    <a:lnTo>
                      <a:pt x="2350" y="6116"/>
                    </a:lnTo>
                    <a:lnTo>
                      <a:pt x="2316" y="6143"/>
                    </a:lnTo>
                    <a:lnTo>
                      <a:pt x="2305" y="6187"/>
                    </a:lnTo>
                    <a:lnTo>
                      <a:pt x="2293" y="6233"/>
                    </a:lnTo>
                    <a:lnTo>
                      <a:pt x="2275" y="6273"/>
                    </a:lnTo>
                    <a:lnTo>
                      <a:pt x="2222" y="6326"/>
                    </a:lnTo>
                    <a:lnTo>
                      <a:pt x="2229" y="6285"/>
                    </a:lnTo>
                    <a:lnTo>
                      <a:pt x="2195" y="6290"/>
                    </a:lnTo>
                    <a:lnTo>
                      <a:pt x="2136" y="6289"/>
                    </a:lnTo>
                    <a:lnTo>
                      <a:pt x="2088" y="6272"/>
                    </a:lnTo>
                    <a:lnTo>
                      <a:pt x="2033" y="6345"/>
                    </a:lnTo>
                    <a:lnTo>
                      <a:pt x="1970" y="6336"/>
                    </a:lnTo>
                    <a:lnTo>
                      <a:pt x="2009" y="6402"/>
                    </a:lnTo>
                    <a:lnTo>
                      <a:pt x="1933" y="6418"/>
                    </a:lnTo>
                    <a:lnTo>
                      <a:pt x="1890" y="6513"/>
                    </a:lnTo>
                    <a:lnTo>
                      <a:pt x="1798" y="6549"/>
                    </a:lnTo>
                    <a:lnTo>
                      <a:pt x="1750" y="6607"/>
                    </a:lnTo>
                    <a:lnTo>
                      <a:pt x="1708" y="6520"/>
                    </a:lnTo>
                    <a:lnTo>
                      <a:pt x="1595" y="6530"/>
                    </a:lnTo>
                    <a:lnTo>
                      <a:pt x="1578" y="6484"/>
                    </a:lnTo>
                    <a:lnTo>
                      <a:pt x="1533" y="6474"/>
                    </a:lnTo>
                    <a:lnTo>
                      <a:pt x="1484" y="6426"/>
                    </a:lnTo>
                    <a:lnTo>
                      <a:pt x="1426" y="6456"/>
                    </a:lnTo>
                    <a:lnTo>
                      <a:pt x="1397" y="6402"/>
                    </a:lnTo>
                    <a:lnTo>
                      <a:pt x="1397" y="6343"/>
                    </a:lnTo>
                    <a:lnTo>
                      <a:pt x="1433" y="6329"/>
                    </a:lnTo>
                    <a:lnTo>
                      <a:pt x="1436" y="6294"/>
                    </a:lnTo>
                    <a:lnTo>
                      <a:pt x="1413" y="6251"/>
                    </a:lnTo>
                    <a:lnTo>
                      <a:pt x="1336" y="6262"/>
                    </a:lnTo>
                    <a:lnTo>
                      <a:pt x="1333" y="6231"/>
                    </a:lnTo>
                    <a:lnTo>
                      <a:pt x="1368" y="6187"/>
                    </a:lnTo>
                    <a:lnTo>
                      <a:pt x="1372" y="6155"/>
                    </a:lnTo>
                    <a:lnTo>
                      <a:pt x="1403" y="6098"/>
                    </a:lnTo>
                    <a:lnTo>
                      <a:pt x="1439" y="6020"/>
                    </a:lnTo>
                    <a:lnTo>
                      <a:pt x="1511" y="6026"/>
                    </a:lnTo>
                    <a:lnTo>
                      <a:pt x="1510" y="5976"/>
                    </a:lnTo>
                    <a:lnTo>
                      <a:pt x="1477" y="5930"/>
                    </a:lnTo>
                    <a:lnTo>
                      <a:pt x="1448" y="5864"/>
                    </a:lnTo>
                    <a:lnTo>
                      <a:pt x="1409" y="5780"/>
                    </a:lnTo>
                    <a:lnTo>
                      <a:pt x="1320" y="5701"/>
                    </a:lnTo>
                    <a:lnTo>
                      <a:pt x="1232" y="5700"/>
                    </a:lnTo>
                    <a:lnTo>
                      <a:pt x="1135" y="5704"/>
                    </a:lnTo>
                    <a:lnTo>
                      <a:pt x="1057" y="5760"/>
                    </a:lnTo>
                    <a:lnTo>
                      <a:pt x="958" y="5773"/>
                    </a:lnTo>
                    <a:lnTo>
                      <a:pt x="911" y="5810"/>
                    </a:lnTo>
                    <a:lnTo>
                      <a:pt x="873" y="5840"/>
                    </a:lnTo>
                    <a:lnTo>
                      <a:pt x="886" y="5870"/>
                    </a:lnTo>
                    <a:lnTo>
                      <a:pt x="847" y="5897"/>
                    </a:lnTo>
                    <a:lnTo>
                      <a:pt x="787" y="5924"/>
                    </a:lnTo>
                    <a:lnTo>
                      <a:pt x="759" y="5958"/>
                    </a:lnTo>
                    <a:lnTo>
                      <a:pt x="734" y="5972"/>
                    </a:lnTo>
                    <a:lnTo>
                      <a:pt x="692" y="5989"/>
                    </a:lnTo>
                    <a:lnTo>
                      <a:pt x="692" y="5952"/>
                    </a:lnTo>
                    <a:lnTo>
                      <a:pt x="666" y="5936"/>
                    </a:lnTo>
                    <a:lnTo>
                      <a:pt x="692" y="5872"/>
                    </a:lnTo>
                    <a:lnTo>
                      <a:pt x="646" y="5852"/>
                    </a:lnTo>
                    <a:lnTo>
                      <a:pt x="636" y="5782"/>
                    </a:lnTo>
                    <a:lnTo>
                      <a:pt x="583" y="5767"/>
                    </a:lnTo>
                    <a:lnTo>
                      <a:pt x="610" y="5700"/>
                    </a:lnTo>
                    <a:lnTo>
                      <a:pt x="580" y="5678"/>
                    </a:lnTo>
                    <a:lnTo>
                      <a:pt x="532" y="5739"/>
                    </a:lnTo>
                    <a:lnTo>
                      <a:pt x="468" y="5744"/>
                    </a:lnTo>
                    <a:lnTo>
                      <a:pt x="429" y="5882"/>
                    </a:lnTo>
                    <a:lnTo>
                      <a:pt x="370" y="5859"/>
                    </a:lnTo>
                    <a:lnTo>
                      <a:pt x="301" y="5885"/>
                    </a:lnTo>
                    <a:lnTo>
                      <a:pt x="254" y="5872"/>
                    </a:lnTo>
                    <a:lnTo>
                      <a:pt x="204" y="5950"/>
                    </a:lnTo>
                    <a:lnTo>
                      <a:pt x="194" y="5860"/>
                    </a:lnTo>
                    <a:lnTo>
                      <a:pt x="214" y="5824"/>
                    </a:lnTo>
                    <a:lnTo>
                      <a:pt x="214" y="5811"/>
                    </a:lnTo>
                    <a:lnTo>
                      <a:pt x="209" y="5775"/>
                    </a:lnTo>
                    <a:lnTo>
                      <a:pt x="194" y="5751"/>
                    </a:lnTo>
                    <a:lnTo>
                      <a:pt x="199" y="5712"/>
                    </a:lnTo>
                    <a:lnTo>
                      <a:pt x="182" y="5699"/>
                    </a:lnTo>
                    <a:lnTo>
                      <a:pt x="175" y="5673"/>
                    </a:lnTo>
                    <a:lnTo>
                      <a:pt x="155" y="5683"/>
                    </a:lnTo>
                    <a:lnTo>
                      <a:pt x="146" y="5673"/>
                    </a:lnTo>
                    <a:lnTo>
                      <a:pt x="155" y="5648"/>
                    </a:lnTo>
                    <a:lnTo>
                      <a:pt x="155" y="5625"/>
                    </a:lnTo>
                    <a:lnTo>
                      <a:pt x="121" y="5634"/>
                    </a:lnTo>
                    <a:lnTo>
                      <a:pt x="112" y="5610"/>
                    </a:lnTo>
                    <a:lnTo>
                      <a:pt x="92" y="5610"/>
                    </a:lnTo>
                    <a:lnTo>
                      <a:pt x="73" y="5620"/>
                    </a:lnTo>
                    <a:lnTo>
                      <a:pt x="35" y="5592"/>
                    </a:lnTo>
                    <a:lnTo>
                      <a:pt x="34" y="5576"/>
                    </a:lnTo>
                    <a:lnTo>
                      <a:pt x="53" y="5576"/>
                    </a:lnTo>
                    <a:lnTo>
                      <a:pt x="68" y="5571"/>
                    </a:lnTo>
                    <a:lnTo>
                      <a:pt x="108" y="5566"/>
                    </a:lnTo>
                    <a:lnTo>
                      <a:pt x="121" y="5556"/>
                    </a:lnTo>
                    <a:lnTo>
                      <a:pt x="126" y="5532"/>
                    </a:lnTo>
                    <a:lnTo>
                      <a:pt x="126" y="5488"/>
                    </a:lnTo>
                    <a:lnTo>
                      <a:pt x="147" y="5484"/>
                    </a:lnTo>
                    <a:lnTo>
                      <a:pt x="165" y="5479"/>
                    </a:lnTo>
                    <a:lnTo>
                      <a:pt x="175" y="5459"/>
                    </a:lnTo>
                    <a:lnTo>
                      <a:pt x="194" y="5440"/>
                    </a:lnTo>
                    <a:lnTo>
                      <a:pt x="214" y="5440"/>
                    </a:lnTo>
                    <a:lnTo>
                      <a:pt x="228" y="5450"/>
                    </a:lnTo>
                    <a:lnTo>
                      <a:pt x="248" y="5425"/>
                    </a:lnTo>
                    <a:lnTo>
                      <a:pt x="248" y="5386"/>
                    </a:lnTo>
                    <a:lnTo>
                      <a:pt x="242" y="5329"/>
                    </a:lnTo>
                    <a:lnTo>
                      <a:pt x="233" y="5252"/>
                    </a:lnTo>
                    <a:lnTo>
                      <a:pt x="228" y="5143"/>
                    </a:lnTo>
                    <a:lnTo>
                      <a:pt x="226" y="5099"/>
                    </a:lnTo>
                    <a:lnTo>
                      <a:pt x="218" y="4983"/>
                    </a:lnTo>
                    <a:lnTo>
                      <a:pt x="194" y="4761"/>
                    </a:lnTo>
                    <a:lnTo>
                      <a:pt x="165" y="4648"/>
                    </a:lnTo>
                    <a:lnTo>
                      <a:pt x="82" y="4521"/>
                    </a:lnTo>
                    <a:lnTo>
                      <a:pt x="0" y="4409"/>
                    </a:lnTo>
                    <a:lnTo>
                      <a:pt x="5" y="4375"/>
                    </a:lnTo>
                    <a:lnTo>
                      <a:pt x="19" y="4366"/>
                    </a:lnTo>
                    <a:lnTo>
                      <a:pt x="29" y="4332"/>
                    </a:lnTo>
                    <a:lnTo>
                      <a:pt x="53" y="4312"/>
                    </a:lnTo>
                    <a:lnTo>
                      <a:pt x="82" y="4327"/>
                    </a:lnTo>
                    <a:lnTo>
                      <a:pt x="126" y="4322"/>
                    </a:lnTo>
                    <a:lnTo>
                      <a:pt x="146" y="4312"/>
                    </a:lnTo>
                    <a:lnTo>
                      <a:pt x="165" y="4293"/>
                    </a:lnTo>
                    <a:lnTo>
                      <a:pt x="194" y="4273"/>
                    </a:lnTo>
                    <a:lnTo>
                      <a:pt x="204" y="4263"/>
                    </a:lnTo>
                    <a:lnTo>
                      <a:pt x="219" y="4244"/>
                    </a:lnTo>
                    <a:lnTo>
                      <a:pt x="243" y="4234"/>
                    </a:lnTo>
                    <a:lnTo>
                      <a:pt x="262" y="4220"/>
                    </a:lnTo>
                    <a:lnTo>
                      <a:pt x="296" y="4220"/>
                    </a:lnTo>
                    <a:lnTo>
                      <a:pt x="306" y="4210"/>
                    </a:lnTo>
                    <a:lnTo>
                      <a:pt x="316" y="4171"/>
                    </a:lnTo>
                    <a:lnTo>
                      <a:pt x="326" y="4152"/>
                    </a:lnTo>
                    <a:lnTo>
                      <a:pt x="350" y="4132"/>
                    </a:lnTo>
                    <a:lnTo>
                      <a:pt x="369" y="4127"/>
                    </a:lnTo>
                    <a:lnTo>
                      <a:pt x="394" y="4123"/>
                    </a:lnTo>
                    <a:lnTo>
                      <a:pt x="408" y="4123"/>
                    </a:lnTo>
                    <a:lnTo>
                      <a:pt x="437" y="4113"/>
                    </a:lnTo>
                    <a:lnTo>
                      <a:pt x="452" y="4113"/>
                    </a:lnTo>
                    <a:lnTo>
                      <a:pt x="452" y="4137"/>
                    </a:lnTo>
                    <a:lnTo>
                      <a:pt x="466" y="4147"/>
                    </a:lnTo>
                    <a:lnTo>
                      <a:pt x="501" y="4147"/>
                    </a:lnTo>
                    <a:lnTo>
                      <a:pt x="530" y="4132"/>
                    </a:lnTo>
                    <a:lnTo>
                      <a:pt x="535" y="4113"/>
                    </a:lnTo>
                    <a:lnTo>
                      <a:pt x="539" y="4074"/>
                    </a:lnTo>
                    <a:lnTo>
                      <a:pt x="535" y="4050"/>
                    </a:lnTo>
                    <a:lnTo>
                      <a:pt x="539" y="4030"/>
                    </a:lnTo>
                    <a:lnTo>
                      <a:pt x="549" y="4011"/>
                    </a:lnTo>
                    <a:lnTo>
                      <a:pt x="549" y="3996"/>
                    </a:lnTo>
                    <a:lnTo>
                      <a:pt x="535" y="3996"/>
                    </a:lnTo>
                    <a:lnTo>
                      <a:pt x="520" y="3991"/>
                    </a:lnTo>
                    <a:lnTo>
                      <a:pt x="520" y="3948"/>
                    </a:lnTo>
                    <a:lnTo>
                      <a:pt x="505" y="3938"/>
                    </a:lnTo>
                    <a:lnTo>
                      <a:pt x="505" y="3909"/>
                    </a:lnTo>
                    <a:lnTo>
                      <a:pt x="520" y="3899"/>
                    </a:lnTo>
                    <a:lnTo>
                      <a:pt x="535" y="3889"/>
                    </a:lnTo>
                    <a:lnTo>
                      <a:pt x="539" y="3860"/>
                    </a:lnTo>
                    <a:lnTo>
                      <a:pt x="525" y="3836"/>
                    </a:lnTo>
                    <a:lnTo>
                      <a:pt x="535" y="3821"/>
                    </a:lnTo>
                    <a:lnTo>
                      <a:pt x="544" y="3821"/>
                    </a:lnTo>
                    <a:lnTo>
                      <a:pt x="578" y="3807"/>
                    </a:lnTo>
                    <a:lnTo>
                      <a:pt x="617" y="3797"/>
                    </a:lnTo>
                    <a:lnTo>
                      <a:pt x="641" y="3787"/>
                    </a:lnTo>
                    <a:lnTo>
                      <a:pt x="632" y="3763"/>
                    </a:lnTo>
                    <a:lnTo>
                      <a:pt x="617" y="3758"/>
                    </a:lnTo>
                    <a:lnTo>
                      <a:pt x="598" y="3748"/>
                    </a:lnTo>
                    <a:lnTo>
                      <a:pt x="593" y="3714"/>
                    </a:lnTo>
                    <a:lnTo>
                      <a:pt x="603" y="3704"/>
                    </a:lnTo>
                    <a:lnTo>
                      <a:pt x="593" y="3690"/>
                    </a:lnTo>
                    <a:lnTo>
                      <a:pt x="598" y="3670"/>
                    </a:lnTo>
                    <a:lnTo>
                      <a:pt x="617" y="3646"/>
                    </a:lnTo>
                    <a:lnTo>
                      <a:pt x="641" y="3636"/>
                    </a:lnTo>
                    <a:lnTo>
                      <a:pt x="656" y="3612"/>
                    </a:lnTo>
                    <a:lnTo>
                      <a:pt x="680" y="3593"/>
                    </a:lnTo>
                    <a:lnTo>
                      <a:pt x="714" y="3578"/>
                    </a:lnTo>
                    <a:lnTo>
                      <a:pt x="734" y="3559"/>
                    </a:lnTo>
                    <a:lnTo>
                      <a:pt x="758" y="3534"/>
                    </a:lnTo>
                    <a:lnTo>
                      <a:pt x="792" y="3525"/>
                    </a:lnTo>
                    <a:lnTo>
                      <a:pt x="802" y="3491"/>
                    </a:lnTo>
                    <a:lnTo>
                      <a:pt x="846" y="3466"/>
                    </a:lnTo>
                    <a:lnTo>
                      <a:pt x="865" y="3457"/>
                    </a:lnTo>
                    <a:lnTo>
                      <a:pt x="889" y="3408"/>
                    </a:lnTo>
                    <a:lnTo>
                      <a:pt x="899" y="3408"/>
                    </a:lnTo>
                    <a:lnTo>
                      <a:pt x="914" y="3427"/>
                    </a:lnTo>
                    <a:lnTo>
                      <a:pt x="923" y="3418"/>
                    </a:lnTo>
                    <a:lnTo>
                      <a:pt x="928" y="3393"/>
                    </a:lnTo>
                    <a:lnTo>
                      <a:pt x="948" y="3384"/>
                    </a:lnTo>
                    <a:lnTo>
                      <a:pt x="953" y="3364"/>
                    </a:lnTo>
                    <a:lnTo>
                      <a:pt x="943" y="3350"/>
                    </a:lnTo>
                    <a:lnTo>
                      <a:pt x="943" y="3320"/>
                    </a:lnTo>
                    <a:lnTo>
                      <a:pt x="967" y="3311"/>
                    </a:lnTo>
                    <a:lnTo>
                      <a:pt x="962" y="3286"/>
                    </a:lnTo>
                    <a:lnTo>
                      <a:pt x="943" y="3277"/>
                    </a:lnTo>
                    <a:lnTo>
                      <a:pt x="919" y="3277"/>
                    </a:lnTo>
                    <a:lnTo>
                      <a:pt x="894" y="3257"/>
                    </a:lnTo>
                    <a:lnTo>
                      <a:pt x="880" y="3248"/>
                    </a:lnTo>
                    <a:lnTo>
                      <a:pt x="865" y="3238"/>
                    </a:lnTo>
                    <a:lnTo>
                      <a:pt x="846" y="3238"/>
                    </a:lnTo>
                    <a:lnTo>
                      <a:pt x="836" y="3218"/>
                    </a:lnTo>
                    <a:lnTo>
                      <a:pt x="831" y="3170"/>
                    </a:lnTo>
                    <a:lnTo>
                      <a:pt x="807" y="3097"/>
                    </a:lnTo>
                    <a:lnTo>
                      <a:pt x="787" y="3039"/>
                    </a:lnTo>
                    <a:lnTo>
                      <a:pt x="778" y="2970"/>
                    </a:lnTo>
                    <a:lnTo>
                      <a:pt x="768" y="2902"/>
                    </a:lnTo>
                    <a:lnTo>
                      <a:pt x="753" y="2868"/>
                    </a:lnTo>
                    <a:lnTo>
                      <a:pt x="744" y="2868"/>
                    </a:lnTo>
                    <a:lnTo>
                      <a:pt x="719" y="2864"/>
                    </a:lnTo>
                    <a:lnTo>
                      <a:pt x="705" y="2849"/>
                    </a:lnTo>
                    <a:lnTo>
                      <a:pt x="690" y="2844"/>
                    </a:lnTo>
                    <a:lnTo>
                      <a:pt x="690" y="2820"/>
                    </a:lnTo>
                    <a:lnTo>
                      <a:pt x="685" y="2795"/>
                    </a:lnTo>
                    <a:lnTo>
                      <a:pt x="666" y="2776"/>
                    </a:lnTo>
                    <a:lnTo>
                      <a:pt x="641" y="2781"/>
                    </a:lnTo>
                    <a:lnTo>
                      <a:pt x="622" y="2761"/>
                    </a:lnTo>
                    <a:lnTo>
                      <a:pt x="593" y="2771"/>
                    </a:lnTo>
                    <a:lnTo>
                      <a:pt x="573" y="2752"/>
                    </a:lnTo>
                    <a:lnTo>
                      <a:pt x="578" y="2727"/>
                    </a:lnTo>
                    <a:lnTo>
                      <a:pt x="593" y="2708"/>
                    </a:lnTo>
                    <a:lnTo>
                      <a:pt x="588" y="2679"/>
                    </a:lnTo>
                    <a:lnTo>
                      <a:pt x="569" y="2664"/>
                    </a:lnTo>
                    <a:lnTo>
                      <a:pt x="535" y="2659"/>
                    </a:lnTo>
                    <a:lnTo>
                      <a:pt x="535" y="2635"/>
                    </a:lnTo>
                    <a:lnTo>
                      <a:pt x="520" y="2630"/>
                    </a:lnTo>
                    <a:lnTo>
                      <a:pt x="510" y="2635"/>
                    </a:lnTo>
                    <a:lnTo>
                      <a:pt x="496" y="2591"/>
                    </a:lnTo>
                    <a:lnTo>
                      <a:pt x="481" y="2552"/>
                    </a:lnTo>
                    <a:lnTo>
                      <a:pt x="486" y="2533"/>
                    </a:lnTo>
                    <a:lnTo>
                      <a:pt x="481" y="2509"/>
                    </a:lnTo>
                    <a:lnTo>
                      <a:pt x="491" y="2479"/>
                    </a:lnTo>
                    <a:lnTo>
                      <a:pt x="491" y="2455"/>
                    </a:lnTo>
                    <a:lnTo>
                      <a:pt x="466" y="2455"/>
                    </a:lnTo>
                    <a:lnTo>
                      <a:pt x="471" y="2431"/>
                    </a:lnTo>
                    <a:lnTo>
                      <a:pt x="491" y="2426"/>
                    </a:lnTo>
                    <a:lnTo>
                      <a:pt x="491" y="2414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98">
                <a:extLst>
                  <a:ext uri="{FF2B5EF4-FFF2-40B4-BE49-F238E27FC236}">
                    <a16:creationId xmlns:a16="http://schemas.microsoft.com/office/drawing/2014/main" id="{56331515-379C-63EC-3178-879A95508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010" y="5516023"/>
                <a:ext cx="331037" cy="215824"/>
              </a:xfrm>
              <a:custGeom>
                <a:avLst/>
                <a:gdLst>
                  <a:gd name="T0" fmla="*/ 979 w 1172"/>
                  <a:gd name="T1" fmla="*/ 45 h 760"/>
                  <a:gd name="T2" fmla="*/ 788 w 1172"/>
                  <a:gd name="T3" fmla="*/ 194 h 760"/>
                  <a:gd name="T4" fmla="*/ 653 w 1172"/>
                  <a:gd name="T5" fmla="*/ 148 h 760"/>
                  <a:gd name="T6" fmla="*/ 517 w 1172"/>
                  <a:gd name="T7" fmla="*/ 65 h 760"/>
                  <a:gd name="T8" fmla="*/ 396 w 1172"/>
                  <a:gd name="T9" fmla="*/ 85 h 760"/>
                  <a:gd name="T10" fmla="*/ 312 w 1172"/>
                  <a:gd name="T11" fmla="*/ 68 h 760"/>
                  <a:gd name="T12" fmla="*/ 195 w 1172"/>
                  <a:gd name="T13" fmla="*/ 132 h 760"/>
                  <a:gd name="T14" fmla="*/ 78 w 1172"/>
                  <a:gd name="T15" fmla="*/ 133 h 760"/>
                  <a:gd name="T16" fmla="*/ 68 w 1172"/>
                  <a:gd name="T17" fmla="*/ 220 h 760"/>
                  <a:gd name="T18" fmla="*/ 10 w 1172"/>
                  <a:gd name="T19" fmla="*/ 303 h 760"/>
                  <a:gd name="T20" fmla="*/ 15 w 1172"/>
                  <a:gd name="T21" fmla="*/ 361 h 760"/>
                  <a:gd name="T22" fmla="*/ 49 w 1172"/>
                  <a:gd name="T23" fmla="*/ 458 h 760"/>
                  <a:gd name="T24" fmla="*/ 68 w 1172"/>
                  <a:gd name="T25" fmla="*/ 492 h 760"/>
                  <a:gd name="T26" fmla="*/ 83 w 1172"/>
                  <a:gd name="T27" fmla="*/ 478 h 760"/>
                  <a:gd name="T28" fmla="*/ 107 w 1172"/>
                  <a:gd name="T29" fmla="*/ 502 h 760"/>
                  <a:gd name="T30" fmla="*/ 131 w 1172"/>
                  <a:gd name="T31" fmla="*/ 526 h 760"/>
                  <a:gd name="T32" fmla="*/ 156 w 1172"/>
                  <a:gd name="T33" fmla="*/ 555 h 760"/>
                  <a:gd name="T34" fmla="*/ 156 w 1172"/>
                  <a:gd name="T35" fmla="*/ 594 h 760"/>
                  <a:gd name="T36" fmla="*/ 141 w 1172"/>
                  <a:gd name="T37" fmla="*/ 638 h 760"/>
                  <a:gd name="T38" fmla="*/ 161 w 1172"/>
                  <a:gd name="T39" fmla="*/ 658 h 760"/>
                  <a:gd name="T40" fmla="*/ 204 w 1172"/>
                  <a:gd name="T41" fmla="*/ 672 h 760"/>
                  <a:gd name="T42" fmla="*/ 238 w 1172"/>
                  <a:gd name="T43" fmla="*/ 687 h 760"/>
                  <a:gd name="T44" fmla="*/ 277 w 1172"/>
                  <a:gd name="T45" fmla="*/ 730 h 760"/>
                  <a:gd name="T46" fmla="*/ 336 w 1172"/>
                  <a:gd name="T47" fmla="*/ 755 h 760"/>
                  <a:gd name="T48" fmla="*/ 360 w 1172"/>
                  <a:gd name="T49" fmla="*/ 721 h 760"/>
                  <a:gd name="T50" fmla="*/ 394 w 1172"/>
                  <a:gd name="T51" fmla="*/ 706 h 760"/>
                  <a:gd name="T52" fmla="*/ 443 w 1172"/>
                  <a:gd name="T53" fmla="*/ 696 h 760"/>
                  <a:gd name="T54" fmla="*/ 482 w 1172"/>
                  <a:gd name="T55" fmla="*/ 682 h 760"/>
                  <a:gd name="T56" fmla="*/ 525 w 1172"/>
                  <a:gd name="T57" fmla="*/ 672 h 760"/>
                  <a:gd name="T58" fmla="*/ 569 w 1172"/>
                  <a:gd name="T59" fmla="*/ 639 h 760"/>
                  <a:gd name="T60" fmla="*/ 598 w 1172"/>
                  <a:gd name="T61" fmla="*/ 628 h 760"/>
                  <a:gd name="T62" fmla="*/ 637 w 1172"/>
                  <a:gd name="T63" fmla="*/ 604 h 760"/>
                  <a:gd name="T64" fmla="*/ 657 w 1172"/>
                  <a:gd name="T65" fmla="*/ 575 h 760"/>
                  <a:gd name="T66" fmla="*/ 700 w 1172"/>
                  <a:gd name="T67" fmla="*/ 575 h 760"/>
                  <a:gd name="T68" fmla="*/ 715 w 1172"/>
                  <a:gd name="T69" fmla="*/ 546 h 760"/>
                  <a:gd name="T70" fmla="*/ 710 w 1172"/>
                  <a:gd name="T71" fmla="*/ 483 h 760"/>
                  <a:gd name="T72" fmla="*/ 734 w 1172"/>
                  <a:gd name="T73" fmla="*/ 458 h 760"/>
                  <a:gd name="T74" fmla="*/ 759 w 1172"/>
                  <a:gd name="T75" fmla="*/ 410 h 760"/>
                  <a:gd name="T76" fmla="*/ 778 w 1172"/>
                  <a:gd name="T77" fmla="*/ 376 h 760"/>
                  <a:gd name="T78" fmla="*/ 797 w 1172"/>
                  <a:gd name="T79" fmla="*/ 346 h 760"/>
                  <a:gd name="T80" fmla="*/ 841 w 1172"/>
                  <a:gd name="T81" fmla="*/ 332 h 760"/>
                  <a:gd name="T82" fmla="*/ 861 w 1172"/>
                  <a:gd name="T83" fmla="*/ 322 h 760"/>
                  <a:gd name="T84" fmla="*/ 890 w 1172"/>
                  <a:gd name="T85" fmla="*/ 317 h 760"/>
                  <a:gd name="T86" fmla="*/ 909 w 1172"/>
                  <a:gd name="T87" fmla="*/ 283 h 760"/>
                  <a:gd name="T88" fmla="*/ 933 w 1172"/>
                  <a:gd name="T89" fmla="*/ 254 h 760"/>
                  <a:gd name="T90" fmla="*/ 972 w 1172"/>
                  <a:gd name="T91" fmla="*/ 225 h 760"/>
                  <a:gd name="T92" fmla="*/ 968 w 1172"/>
                  <a:gd name="T93" fmla="*/ 201 h 760"/>
                  <a:gd name="T94" fmla="*/ 987 w 1172"/>
                  <a:gd name="T95" fmla="*/ 171 h 760"/>
                  <a:gd name="T96" fmla="*/ 992 w 1172"/>
                  <a:gd name="T97" fmla="*/ 147 h 760"/>
                  <a:gd name="T98" fmla="*/ 1021 w 1172"/>
                  <a:gd name="T99" fmla="*/ 123 h 760"/>
                  <a:gd name="T100" fmla="*/ 1040 w 1172"/>
                  <a:gd name="T101" fmla="*/ 98 h 760"/>
                  <a:gd name="T102" fmla="*/ 1070 w 1172"/>
                  <a:gd name="T103" fmla="*/ 79 h 760"/>
                  <a:gd name="T104" fmla="*/ 1128 w 1172"/>
                  <a:gd name="T105" fmla="*/ 69 h 760"/>
                  <a:gd name="T106" fmla="*/ 1172 w 1172"/>
                  <a:gd name="T107" fmla="*/ 74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72" h="760">
                    <a:moveTo>
                      <a:pt x="1172" y="74"/>
                    </a:moveTo>
                    <a:lnTo>
                      <a:pt x="1157" y="16"/>
                    </a:lnTo>
                    <a:lnTo>
                      <a:pt x="1088" y="0"/>
                    </a:lnTo>
                    <a:lnTo>
                      <a:pt x="1047" y="26"/>
                    </a:lnTo>
                    <a:lnTo>
                      <a:pt x="979" y="45"/>
                    </a:lnTo>
                    <a:lnTo>
                      <a:pt x="929" y="74"/>
                    </a:lnTo>
                    <a:lnTo>
                      <a:pt x="883" y="109"/>
                    </a:lnTo>
                    <a:lnTo>
                      <a:pt x="849" y="141"/>
                    </a:lnTo>
                    <a:lnTo>
                      <a:pt x="820" y="171"/>
                    </a:lnTo>
                    <a:lnTo>
                      <a:pt x="788" y="194"/>
                    </a:lnTo>
                    <a:lnTo>
                      <a:pt x="764" y="203"/>
                    </a:lnTo>
                    <a:lnTo>
                      <a:pt x="735" y="195"/>
                    </a:lnTo>
                    <a:lnTo>
                      <a:pt x="705" y="188"/>
                    </a:lnTo>
                    <a:lnTo>
                      <a:pt x="680" y="165"/>
                    </a:lnTo>
                    <a:lnTo>
                      <a:pt x="653" y="148"/>
                    </a:lnTo>
                    <a:lnTo>
                      <a:pt x="597" y="101"/>
                    </a:lnTo>
                    <a:lnTo>
                      <a:pt x="571" y="79"/>
                    </a:lnTo>
                    <a:lnTo>
                      <a:pt x="548" y="68"/>
                    </a:lnTo>
                    <a:lnTo>
                      <a:pt x="533" y="64"/>
                    </a:lnTo>
                    <a:lnTo>
                      <a:pt x="517" y="65"/>
                    </a:lnTo>
                    <a:lnTo>
                      <a:pt x="488" y="78"/>
                    </a:lnTo>
                    <a:lnTo>
                      <a:pt x="457" y="96"/>
                    </a:lnTo>
                    <a:lnTo>
                      <a:pt x="446" y="98"/>
                    </a:lnTo>
                    <a:lnTo>
                      <a:pt x="430" y="99"/>
                    </a:lnTo>
                    <a:lnTo>
                      <a:pt x="396" y="85"/>
                    </a:lnTo>
                    <a:lnTo>
                      <a:pt x="375" y="69"/>
                    </a:lnTo>
                    <a:lnTo>
                      <a:pt x="353" y="53"/>
                    </a:lnTo>
                    <a:lnTo>
                      <a:pt x="337" y="54"/>
                    </a:lnTo>
                    <a:lnTo>
                      <a:pt x="324" y="61"/>
                    </a:lnTo>
                    <a:lnTo>
                      <a:pt x="312" y="68"/>
                    </a:lnTo>
                    <a:lnTo>
                      <a:pt x="299" y="97"/>
                    </a:lnTo>
                    <a:lnTo>
                      <a:pt x="282" y="123"/>
                    </a:lnTo>
                    <a:lnTo>
                      <a:pt x="268" y="136"/>
                    </a:lnTo>
                    <a:lnTo>
                      <a:pt x="246" y="140"/>
                    </a:lnTo>
                    <a:lnTo>
                      <a:pt x="195" y="132"/>
                    </a:lnTo>
                    <a:lnTo>
                      <a:pt x="151" y="89"/>
                    </a:lnTo>
                    <a:lnTo>
                      <a:pt x="136" y="98"/>
                    </a:lnTo>
                    <a:lnTo>
                      <a:pt x="107" y="113"/>
                    </a:lnTo>
                    <a:lnTo>
                      <a:pt x="93" y="118"/>
                    </a:lnTo>
                    <a:lnTo>
                      <a:pt x="78" y="133"/>
                    </a:lnTo>
                    <a:lnTo>
                      <a:pt x="73" y="157"/>
                    </a:lnTo>
                    <a:lnTo>
                      <a:pt x="73" y="176"/>
                    </a:lnTo>
                    <a:lnTo>
                      <a:pt x="68" y="196"/>
                    </a:lnTo>
                    <a:lnTo>
                      <a:pt x="63" y="205"/>
                    </a:lnTo>
                    <a:lnTo>
                      <a:pt x="68" y="220"/>
                    </a:lnTo>
                    <a:lnTo>
                      <a:pt x="73" y="235"/>
                    </a:lnTo>
                    <a:lnTo>
                      <a:pt x="68" y="249"/>
                    </a:lnTo>
                    <a:lnTo>
                      <a:pt x="49" y="259"/>
                    </a:lnTo>
                    <a:lnTo>
                      <a:pt x="29" y="278"/>
                    </a:lnTo>
                    <a:lnTo>
                      <a:pt x="10" y="303"/>
                    </a:lnTo>
                    <a:lnTo>
                      <a:pt x="0" y="322"/>
                    </a:lnTo>
                    <a:lnTo>
                      <a:pt x="5" y="332"/>
                    </a:lnTo>
                    <a:lnTo>
                      <a:pt x="20" y="332"/>
                    </a:lnTo>
                    <a:lnTo>
                      <a:pt x="20" y="351"/>
                    </a:lnTo>
                    <a:lnTo>
                      <a:pt x="15" y="361"/>
                    </a:lnTo>
                    <a:lnTo>
                      <a:pt x="15" y="380"/>
                    </a:lnTo>
                    <a:lnTo>
                      <a:pt x="20" y="400"/>
                    </a:lnTo>
                    <a:lnTo>
                      <a:pt x="20" y="453"/>
                    </a:lnTo>
                    <a:lnTo>
                      <a:pt x="44" y="453"/>
                    </a:lnTo>
                    <a:lnTo>
                      <a:pt x="49" y="458"/>
                    </a:lnTo>
                    <a:lnTo>
                      <a:pt x="54" y="463"/>
                    </a:lnTo>
                    <a:lnTo>
                      <a:pt x="54" y="468"/>
                    </a:lnTo>
                    <a:lnTo>
                      <a:pt x="59" y="483"/>
                    </a:lnTo>
                    <a:lnTo>
                      <a:pt x="63" y="487"/>
                    </a:lnTo>
                    <a:lnTo>
                      <a:pt x="68" y="492"/>
                    </a:lnTo>
                    <a:lnTo>
                      <a:pt x="73" y="492"/>
                    </a:lnTo>
                    <a:lnTo>
                      <a:pt x="73" y="487"/>
                    </a:lnTo>
                    <a:lnTo>
                      <a:pt x="78" y="487"/>
                    </a:lnTo>
                    <a:lnTo>
                      <a:pt x="83" y="483"/>
                    </a:lnTo>
                    <a:lnTo>
                      <a:pt x="83" y="478"/>
                    </a:lnTo>
                    <a:lnTo>
                      <a:pt x="93" y="473"/>
                    </a:lnTo>
                    <a:lnTo>
                      <a:pt x="98" y="468"/>
                    </a:lnTo>
                    <a:lnTo>
                      <a:pt x="102" y="473"/>
                    </a:lnTo>
                    <a:lnTo>
                      <a:pt x="107" y="473"/>
                    </a:lnTo>
                    <a:lnTo>
                      <a:pt x="107" y="502"/>
                    </a:lnTo>
                    <a:lnTo>
                      <a:pt x="112" y="502"/>
                    </a:lnTo>
                    <a:lnTo>
                      <a:pt x="117" y="512"/>
                    </a:lnTo>
                    <a:lnTo>
                      <a:pt x="122" y="517"/>
                    </a:lnTo>
                    <a:lnTo>
                      <a:pt x="126" y="521"/>
                    </a:lnTo>
                    <a:lnTo>
                      <a:pt x="131" y="526"/>
                    </a:lnTo>
                    <a:lnTo>
                      <a:pt x="146" y="526"/>
                    </a:lnTo>
                    <a:lnTo>
                      <a:pt x="146" y="536"/>
                    </a:lnTo>
                    <a:lnTo>
                      <a:pt x="151" y="536"/>
                    </a:lnTo>
                    <a:lnTo>
                      <a:pt x="156" y="541"/>
                    </a:lnTo>
                    <a:lnTo>
                      <a:pt x="156" y="555"/>
                    </a:lnTo>
                    <a:lnTo>
                      <a:pt x="151" y="560"/>
                    </a:lnTo>
                    <a:lnTo>
                      <a:pt x="151" y="570"/>
                    </a:lnTo>
                    <a:lnTo>
                      <a:pt x="146" y="580"/>
                    </a:lnTo>
                    <a:lnTo>
                      <a:pt x="151" y="585"/>
                    </a:lnTo>
                    <a:lnTo>
                      <a:pt x="156" y="594"/>
                    </a:lnTo>
                    <a:lnTo>
                      <a:pt x="151" y="604"/>
                    </a:lnTo>
                    <a:lnTo>
                      <a:pt x="146" y="619"/>
                    </a:lnTo>
                    <a:lnTo>
                      <a:pt x="146" y="623"/>
                    </a:lnTo>
                    <a:lnTo>
                      <a:pt x="141" y="633"/>
                    </a:lnTo>
                    <a:lnTo>
                      <a:pt x="141" y="638"/>
                    </a:lnTo>
                    <a:lnTo>
                      <a:pt x="146" y="643"/>
                    </a:lnTo>
                    <a:lnTo>
                      <a:pt x="151" y="648"/>
                    </a:lnTo>
                    <a:lnTo>
                      <a:pt x="156" y="648"/>
                    </a:lnTo>
                    <a:lnTo>
                      <a:pt x="156" y="658"/>
                    </a:lnTo>
                    <a:lnTo>
                      <a:pt x="161" y="658"/>
                    </a:lnTo>
                    <a:lnTo>
                      <a:pt x="161" y="662"/>
                    </a:lnTo>
                    <a:lnTo>
                      <a:pt x="175" y="662"/>
                    </a:lnTo>
                    <a:lnTo>
                      <a:pt x="185" y="667"/>
                    </a:lnTo>
                    <a:lnTo>
                      <a:pt x="195" y="672"/>
                    </a:lnTo>
                    <a:lnTo>
                      <a:pt x="204" y="672"/>
                    </a:lnTo>
                    <a:lnTo>
                      <a:pt x="209" y="677"/>
                    </a:lnTo>
                    <a:lnTo>
                      <a:pt x="224" y="677"/>
                    </a:lnTo>
                    <a:lnTo>
                      <a:pt x="229" y="682"/>
                    </a:lnTo>
                    <a:lnTo>
                      <a:pt x="234" y="687"/>
                    </a:lnTo>
                    <a:lnTo>
                      <a:pt x="238" y="687"/>
                    </a:lnTo>
                    <a:lnTo>
                      <a:pt x="243" y="692"/>
                    </a:lnTo>
                    <a:lnTo>
                      <a:pt x="258" y="701"/>
                    </a:lnTo>
                    <a:lnTo>
                      <a:pt x="268" y="711"/>
                    </a:lnTo>
                    <a:lnTo>
                      <a:pt x="272" y="716"/>
                    </a:lnTo>
                    <a:lnTo>
                      <a:pt x="277" y="730"/>
                    </a:lnTo>
                    <a:lnTo>
                      <a:pt x="287" y="755"/>
                    </a:lnTo>
                    <a:lnTo>
                      <a:pt x="292" y="755"/>
                    </a:lnTo>
                    <a:lnTo>
                      <a:pt x="302" y="760"/>
                    </a:lnTo>
                    <a:lnTo>
                      <a:pt x="321" y="760"/>
                    </a:lnTo>
                    <a:lnTo>
                      <a:pt x="336" y="755"/>
                    </a:lnTo>
                    <a:lnTo>
                      <a:pt x="341" y="750"/>
                    </a:lnTo>
                    <a:lnTo>
                      <a:pt x="350" y="745"/>
                    </a:lnTo>
                    <a:lnTo>
                      <a:pt x="350" y="740"/>
                    </a:lnTo>
                    <a:lnTo>
                      <a:pt x="355" y="726"/>
                    </a:lnTo>
                    <a:lnTo>
                      <a:pt x="360" y="721"/>
                    </a:lnTo>
                    <a:lnTo>
                      <a:pt x="365" y="716"/>
                    </a:lnTo>
                    <a:lnTo>
                      <a:pt x="370" y="711"/>
                    </a:lnTo>
                    <a:lnTo>
                      <a:pt x="379" y="711"/>
                    </a:lnTo>
                    <a:lnTo>
                      <a:pt x="389" y="706"/>
                    </a:lnTo>
                    <a:lnTo>
                      <a:pt x="394" y="706"/>
                    </a:lnTo>
                    <a:lnTo>
                      <a:pt x="399" y="701"/>
                    </a:lnTo>
                    <a:lnTo>
                      <a:pt x="409" y="696"/>
                    </a:lnTo>
                    <a:lnTo>
                      <a:pt x="414" y="687"/>
                    </a:lnTo>
                    <a:lnTo>
                      <a:pt x="433" y="687"/>
                    </a:lnTo>
                    <a:lnTo>
                      <a:pt x="443" y="696"/>
                    </a:lnTo>
                    <a:lnTo>
                      <a:pt x="457" y="701"/>
                    </a:lnTo>
                    <a:lnTo>
                      <a:pt x="467" y="706"/>
                    </a:lnTo>
                    <a:lnTo>
                      <a:pt x="477" y="701"/>
                    </a:lnTo>
                    <a:lnTo>
                      <a:pt x="482" y="696"/>
                    </a:lnTo>
                    <a:lnTo>
                      <a:pt x="482" y="682"/>
                    </a:lnTo>
                    <a:lnTo>
                      <a:pt x="486" y="677"/>
                    </a:lnTo>
                    <a:lnTo>
                      <a:pt x="486" y="672"/>
                    </a:lnTo>
                    <a:lnTo>
                      <a:pt x="511" y="672"/>
                    </a:lnTo>
                    <a:lnTo>
                      <a:pt x="525" y="677"/>
                    </a:lnTo>
                    <a:lnTo>
                      <a:pt x="525" y="672"/>
                    </a:lnTo>
                    <a:lnTo>
                      <a:pt x="535" y="667"/>
                    </a:lnTo>
                    <a:lnTo>
                      <a:pt x="545" y="662"/>
                    </a:lnTo>
                    <a:lnTo>
                      <a:pt x="554" y="658"/>
                    </a:lnTo>
                    <a:lnTo>
                      <a:pt x="569" y="632"/>
                    </a:lnTo>
                    <a:lnTo>
                      <a:pt x="569" y="639"/>
                    </a:lnTo>
                    <a:lnTo>
                      <a:pt x="570" y="637"/>
                    </a:lnTo>
                    <a:lnTo>
                      <a:pt x="574" y="633"/>
                    </a:lnTo>
                    <a:lnTo>
                      <a:pt x="588" y="633"/>
                    </a:lnTo>
                    <a:lnTo>
                      <a:pt x="593" y="628"/>
                    </a:lnTo>
                    <a:lnTo>
                      <a:pt x="598" y="628"/>
                    </a:lnTo>
                    <a:lnTo>
                      <a:pt x="608" y="623"/>
                    </a:lnTo>
                    <a:lnTo>
                      <a:pt x="613" y="614"/>
                    </a:lnTo>
                    <a:lnTo>
                      <a:pt x="617" y="609"/>
                    </a:lnTo>
                    <a:lnTo>
                      <a:pt x="632" y="609"/>
                    </a:lnTo>
                    <a:lnTo>
                      <a:pt x="637" y="604"/>
                    </a:lnTo>
                    <a:lnTo>
                      <a:pt x="637" y="594"/>
                    </a:lnTo>
                    <a:lnTo>
                      <a:pt x="642" y="585"/>
                    </a:lnTo>
                    <a:lnTo>
                      <a:pt x="647" y="580"/>
                    </a:lnTo>
                    <a:lnTo>
                      <a:pt x="652" y="580"/>
                    </a:lnTo>
                    <a:lnTo>
                      <a:pt x="657" y="575"/>
                    </a:lnTo>
                    <a:lnTo>
                      <a:pt x="661" y="575"/>
                    </a:lnTo>
                    <a:lnTo>
                      <a:pt x="666" y="580"/>
                    </a:lnTo>
                    <a:lnTo>
                      <a:pt x="671" y="580"/>
                    </a:lnTo>
                    <a:lnTo>
                      <a:pt x="671" y="575"/>
                    </a:lnTo>
                    <a:lnTo>
                      <a:pt x="700" y="575"/>
                    </a:lnTo>
                    <a:lnTo>
                      <a:pt x="710" y="570"/>
                    </a:lnTo>
                    <a:lnTo>
                      <a:pt x="715" y="565"/>
                    </a:lnTo>
                    <a:lnTo>
                      <a:pt x="720" y="560"/>
                    </a:lnTo>
                    <a:lnTo>
                      <a:pt x="720" y="551"/>
                    </a:lnTo>
                    <a:lnTo>
                      <a:pt x="715" y="546"/>
                    </a:lnTo>
                    <a:lnTo>
                      <a:pt x="715" y="541"/>
                    </a:lnTo>
                    <a:lnTo>
                      <a:pt x="710" y="531"/>
                    </a:lnTo>
                    <a:lnTo>
                      <a:pt x="710" y="526"/>
                    </a:lnTo>
                    <a:lnTo>
                      <a:pt x="715" y="487"/>
                    </a:lnTo>
                    <a:lnTo>
                      <a:pt x="710" y="483"/>
                    </a:lnTo>
                    <a:lnTo>
                      <a:pt x="705" y="473"/>
                    </a:lnTo>
                    <a:lnTo>
                      <a:pt x="700" y="468"/>
                    </a:lnTo>
                    <a:lnTo>
                      <a:pt x="700" y="463"/>
                    </a:lnTo>
                    <a:lnTo>
                      <a:pt x="705" y="458"/>
                    </a:lnTo>
                    <a:lnTo>
                      <a:pt x="734" y="458"/>
                    </a:lnTo>
                    <a:lnTo>
                      <a:pt x="744" y="453"/>
                    </a:lnTo>
                    <a:lnTo>
                      <a:pt x="744" y="424"/>
                    </a:lnTo>
                    <a:lnTo>
                      <a:pt x="749" y="414"/>
                    </a:lnTo>
                    <a:lnTo>
                      <a:pt x="754" y="414"/>
                    </a:lnTo>
                    <a:lnTo>
                      <a:pt x="759" y="410"/>
                    </a:lnTo>
                    <a:lnTo>
                      <a:pt x="763" y="410"/>
                    </a:lnTo>
                    <a:lnTo>
                      <a:pt x="763" y="405"/>
                    </a:lnTo>
                    <a:lnTo>
                      <a:pt x="773" y="400"/>
                    </a:lnTo>
                    <a:lnTo>
                      <a:pt x="778" y="395"/>
                    </a:lnTo>
                    <a:lnTo>
                      <a:pt x="778" y="376"/>
                    </a:lnTo>
                    <a:lnTo>
                      <a:pt x="783" y="371"/>
                    </a:lnTo>
                    <a:lnTo>
                      <a:pt x="788" y="366"/>
                    </a:lnTo>
                    <a:lnTo>
                      <a:pt x="793" y="361"/>
                    </a:lnTo>
                    <a:lnTo>
                      <a:pt x="793" y="356"/>
                    </a:lnTo>
                    <a:lnTo>
                      <a:pt x="797" y="346"/>
                    </a:lnTo>
                    <a:lnTo>
                      <a:pt x="802" y="342"/>
                    </a:lnTo>
                    <a:lnTo>
                      <a:pt x="812" y="337"/>
                    </a:lnTo>
                    <a:lnTo>
                      <a:pt x="832" y="337"/>
                    </a:lnTo>
                    <a:lnTo>
                      <a:pt x="836" y="332"/>
                    </a:lnTo>
                    <a:lnTo>
                      <a:pt x="841" y="332"/>
                    </a:lnTo>
                    <a:lnTo>
                      <a:pt x="841" y="327"/>
                    </a:lnTo>
                    <a:lnTo>
                      <a:pt x="846" y="322"/>
                    </a:lnTo>
                    <a:lnTo>
                      <a:pt x="851" y="317"/>
                    </a:lnTo>
                    <a:lnTo>
                      <a:pt x="856" y="317"/>
                    </a:lnTo>
                    <a:lnTo>
                      <a:pt x="861" y="322"/>
                    </a:lnTo>
                    <a:lnTo>
                      <a:pt x="865" y="322"/>
                    </a:lnTo>
                    <a:lnTo>
                      <a:pt x="870" y="317"/>
                    </a:lnTo>
                    <a:lnTo>
                      <a:pt x="875" y="317"/>
                    </a:lnTo>
                    <a:lnTo>
                      <a:pt x="880" y="322"/>
                    </a:lnTo>
                    <a:lnTo>
                      <a:pt x="890" y="317"/>
                    </a:lnTo>
                    <a:lnTo>
                      <a:pt x="895" y="312"/>
                    </a:lnTo>
                    <a:lnTo>
                      <a:pt x="900" y="308"/>
                    </a:lnTo>
                    <a:lnTo>
                      <a:pt x="904" y="303"/>
                    </a:lnTo>
                    <a:lnTo>
                      <a:pt x="904" y="283"/>
                    </a:lnTo>
                    <a:lnTo>
                      <a:pt x="909" y="283"/>
                    </a:lnTo>
                    <a:lnTo>
                      <a:pt x="914" y="278"/>
                    </a:lnTo>
                    <a:lnTo>
                      <a:pt x="919" y="274"/>
                    </a:lnTo>
                    <a:lnTo>
                      <a:pt x="924" y="269"/>
                    </a:lnTo>
                    <a:lnTo>
                      <a:pt x="924" y="254"/>
                    </a:lnTo>
                    <a:lnTo>
                      <a:pt x="933" y="254"/>
                    </a:lnTo>
                    <a:lnTo>
                      <a:pt x="938" y="249"/>
                    </a:lnTo>
                    <a:lnTo>
                      <a:pt x="943" y="239"/>
                    </a:lnTo>
                    <a:lnTo>
                      <a:pt x="948" y="230"/>
                    </a:lnTo>
                    <a:lnTo>
                      <a:pt x="948" y="225"/>
                    </a:lnTo>
                    <a:lnTo>
                      <a:pt x="972" y="225"/>
                    </a:lnTo>
                    <a:lnTo>
                      <a:pt x="972" y="215"/>
                    </a:lnTo>
                    <a:lnTo>
                      <a:pt x="968" y="210"/>
                    </a:lnTo>
                    <a:lnTo>
                      <a:pt x="963" y="205"/>
                    </a:lnTo>
                    <a:lnTo>
                      <a:pt x="963" y="201"/>
                    </a:lnTo>
                    <a:lnTo>
                      <a:pt x="968" y="201"/>
                    </a:lnTo>
                    <a:lnTo>
                      <a:pt x="963" y="191"/>
                    </a:lnTo>
                    <a:lnTo>
                      <a:pt x="968" y="186"/>
                    </a:lnTo>
                    <a:lnTo>
                      <a:pt x="972" y="181"/>
                    </a:lnTo>
                    <a:lnTo>
                      <a:pt x="977" y="181"/>
                    </a:lnTo>
                    <a:lnTo>
                      <a:pt x="987" y="171"/>
                    </a:lnTo>
                    <a:lnTo>
                      <a:pt x="992" y="171"/>
                    </a:lnTo>
                    <a:lnTo>
                      <a:pt x="992" y="167"/>
                    </a:lnTo>
                    <a:lnTo>
                      <a:pt x="987" y="162"/>
                    </a:lnTo>
                    <a:lnTo>
                      <a:pt x="987" y="147"/>
                    </a:lnTo>
                    <a:lnTo>
                      <a:pt x="992" y="147"/>
                    </a:lnTo>
                    <a:lnTo>
                      <a:pt x="992" y="142"/>
                    </a:lnTo>
                    <a:lnTo>
                      <a:pt x="1002" y="137"/>
                    </a:lnTo>
                    <a:lnTo>
                      <a:pt x="1011" y="133"/>
                    </a:lnTo>
                    <a:lnTo>
                      <a:pt x="1011" y="128"/>
                    </a:lnTo>
                    <a:lnTo>
                      <a:pt x="1021" y="123"/>
                    </a:lnTo>
                    <a:lnTo>
                      <a:pt x="1031" y="113"/>
                    </a:lnTo>
                    <a:lnTo>
                      <a:pt x="1036" y="108"/>
                    </a:lnTo>
                    <a:lnTo>
                      <a:pt x="1036" y="103"/>
                    </a:lnTo>
                    <a:lnTo>
                      <a:pt x="1040" y="103"/>
                    </a:lnTo>
                    <a:lnTo>
                      <a:pt x="1040" y="98"/>
                    </a:lnTo>
                    <a:lnTo>
                      <a:pt x="1045" y="94"/>
                    </a:lnTo>
                    <a:lnTo>
                      <a:pt x="1050" y="94"/>
                    </a:lnTo>
                    <a:lnTo>
                      <a:pt x="1060" y="89"/>
                    </a:lnTo>
                    <a:lnTo>
                      <a:pt x="1065" y="84"/>
                    </a:lnTo>
                    <a:lnTo>
                      <a:pt x="1070" y="79"/>
                    </a:lnTo>
                    <a:lnTo>
                      <a:pt x="1108" y="79"/>
                    </a:lnTo>
                    <a:lnTo>
                      <a:pt x="1113" y="74"/>
                    </a:lnTo>
                    <a:lnTo>
                      <a:pt x="1118" y="64"/>
                    </a:lnTo>
                    <a:lnTo>
                      <a:pt x="1123" y="64"/>
                    </a:lnTo>
                    <a:lnTo>
                      <a:pt x="1128" y="69"/>
                    </a:lnTo>
                    <a:lnTo>
                      <a:pt x="1133" y="74"/>
                    </a:lnTo>
                    <a:lnTo>
                      <a:pt x="1143" y="79"/>
                    </a:lnTo>
                    <a:lnTo>
                      <a:pt x="1148" y="84"/>
                    </a:lnTo>
                    <a:lnTo>
                      <a:pt x="1162" y="84"/>
                    </a:lnTo>
                    <a:lnTo>
                      <a:pt x="1172" y="74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99">
                <a:extLst>
                  <a:ext uri="{FF2B5EF4-FFF2-40B4-BE49-F238E27FC236}">
                    <a16:creationId xmlns:a16="http://schemas.microsoft.com/office/drawing/2014/main" id="{3735C453-8BA8-4860-9AD3-1C47D11800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01752" y="2155345"/>
                <a:ext cx="2658034" cy="2812195"/>
              </a:xfrm>
              <a:custGeom>
                <a:avLst/>
                <a:gdLst>
                  <a:gd name="T0" fmla="*/ 802 w 9401"/>
                  <a:gd name="T1" fmla="*/ 2397 h 9917"/>
                  <a:gd name="T2" fmla="*/ 1074 w 9401"/>
                  <a:gd name="T3" fmla="*/ 2256 h 9917"/>
                  <a:gd name="T4" fmla="*/ 1589 w 9401"/>
                  <a:gd name="T5" fmla="*/ 2309 h 9917"/>
                  <a:gd name="T6" fmla="*/ 2202 w 9401"/>
                  <a:gd name="T7" fmla="*/ 2324 h 9917"/>
                  <a:gd name="T8" fmla="*/ 2367 w 9401"/>
                  <a:gd name="T9" fmla="*/ 2222 h 9917"/>
                  <a:gd name="T10" fmla="*/ 2304 w 9401"/>
                  <a:gd name="T11" fmla="*/ 2076 h 9917"/>
                  <a:gd name="T12" fmla="*/ 2294 w 9401"/>
                  <a:gd name="T13" fmla="*/ 1911 h 9917"/>
                  <a:gd name="T14" fmla="*/ 2445 w 9401"/>
                  <a:gd name="T15" fmla="*/ 1843 h 9917"/>
                  <a:gd name="T16" fmla="*/ 2586 w 9401"/>
                  <a:gd name="T17" fmla="*/ 1891 h 9917"/>
                  <a:gd name="T18" fmla="*/ 2761 w 9401"/>
                  <a:gd name="T19" fmla="*/ 1930 h 9917"/>
                  <a:gd name="T20" fmla="*/ 3053 w 9401"/>
                  <a:gd name="T21" fmla="*/ 1833 h 9917"/>
                  <a:gd name="T22" fmla="*/ 3213 w 9401"/>
                  <a:gd name="T23" fmla="*/ 1964 h 9917"/>
                  <a:gd name="T24" fmla="*/ 3271 w 9401"/>
                  <a:gd name="T25" fmla="*/ 2173 h 9917"/>
                  <a:gd name="T26" fmla="*/ 3422 w 9401"/>
                  <a:gd name="T27" fmla="*/ 2324 h 9917"/>
                  <a:gd name="T28" fmla="*/ 3354 w 9401"/>
                  <a:gd name="T29" fmla="*/ 2513 h 9917"/>
                  <a:gd name="T30" fmla="*/ 3500 w 9401"/>
                  <a:gd name="T31" fmla="*/ 2630 h 9917"/>
                  <a:gd name="T32" fmla="*/ 3889 w 9401"/>
                  <a:gd name="T33" fmla="*/ 2839 h 9917"/>
                  <a:gd name="T34" fmla="*/ 4005 w 9401"/>
                  <a:gd name="T35" fmla="*/ 2202 h 9917"/>
                  <a:gd name="T36" fmla="*/ 4375 w 9401"/>
                  <a:gd name="T37" fmla="*/ 2319 h 9917"/>
                  <a:gd name="T38" fmla="*/ 4846 w 9401"/>
                  <a:gd name="T39" fmla="*/ 2202 h 9917"/>
                  <a:gd name="T40" fmla="*/ 4948 w 9401"/>
                  <a:gd name="T41" fmla="*/ 1940 h 9917"/>
                  <a:gd name="T42" fmla="*/ 5050 w 9401"/>
                  <a:gd name="T43" fmla="*/ 1847 h 9917"/>
                  <a:gd name="T44" fmla="*/ 4837 w 9401"/>
                  <a:gd name="T45" fmla="*/ 1658 h 9917"/>
                  <a:gd name="T46" fmla="*/ 4910 w 9401"/>
                  <a:gd name="T47" fmla="*/ 1196 h 9917"/>
                  <a:gd name="T48" fmla="*/ 5862 w 9401"/>
                  <a:gd name="T49" fmla="*/ 948 h 9917"/>
                  <a:gd name="T50" fmla="*/ 6344 w 9401"/>
                  <a:gd name="T51" fmla="*/ 908 h 9917"/>
                  <a:gd name="T52" fmla="*/ 6567 w 9401"/>
                  <a:gd name="T53" fmla="*/ 948 h 9917"/>
                  <a:gd name="T54" fmla="*/ 6800 w 9401"/>
                  <a:gd name="T55" fmla="*/ 943 h 9917"/>
                  <a:gd name="T56" fmla="*/ 7233 w 9401"/>
                  <a:gd name="T57" fmla="*/ 822 h 9917"/>
                  <a:gd name="T58" fmla="*/ 8015 w 9401"/>
                  <a:gd name="T59" fmla="*/ 316 h 9917"/>
                  <a:gd name="T60" fmla="*/ 8589 w 9401"/>
                  <a:gd name="T61" fmla="*/ 593 h 9917"/>
                  <a:gd name="T62" fmla="*/ 8648 w 9401"/>
                  <a:gd name="T63" fmla="*/ 516 h 9917"/>
                  <a:gd name="T64" fmla="*/ 8721 w 9401"/>
                  <a:gd name="T65" fmla="*/ 379 h 9917"/>
                  <a:gd name="T66" fmla="*/ 9168 w 9401"/>
                  <a:gd name="T67" fmla="*/ 1804 h 9917"/>
                  <a:gd name="T68" fmla="*/ 8793 w 9401"/>
                  <a:gd name="T69" fmla="*/ 2995 h 9917"/>
                  <a:gd name="T70" fmla="*/ 8263 w 9401"/>
                  <a:gd name="T71" fmla="*/ 3986 h 9917"/>
                  <a:gd name="T72" fmla="*/ 8278 w 9401"/>
                  <a:gd name="T73" fmla="*/ 5367 h 9917"/>
                  <a:gd name="T74" fmla="*/ 7471 w 9401"/>
                  <a:gd name="T75" fmla="*/ 5872 h 9917"/>
                  <a:gd name="T76" fmla="*/ 7286 w 9401"/>
                  <a:gd name="T77" fmla="*/ 7374 h 9917"/>
                  <a:gd name="T78" fmla="*/ 6654 w 9401"/>
                  <a:gd name="T79" fmla="*/ 8536 h 9917"/>
                  <a:gd name="T80" fmla="*/ 6159 w 9401"/>
                  <a:gd name="T81" fmla="*/ 9688 h 9917"/>
                  <a:gd name="T82" fmla="*/ 4652 w 9401"/>
                  <a:gd name="T83" fmla="*/ 9781 h 9917"/>
                  <a:gd name="T84" fmla="*/ 3466 w 9401"/>
                  <a:gd name="T85" fmla="*/ 8867 h 9917"/>
                  <a:gd name="T86" fmla="*/ 2353 w 9401"/>
                  <a:gd name="T87" fmla="*/ 8974 h 9917"/>
                  <a:gd name="T88" fmla="*/ 1453 w 9401"/>
                  <a:gd name="T89" fmla="*/ 9479 h 9917"/>
                  <a:gd name="T90" fmla="*/ 1152 w 9401"/>
                  <a:gd name="T91" fmla="*/ 7972 h 9917"/>
                  <a:gd name="T92" fmla="*/ 233 w 9401"/>
                  <a:gd name="T93" fmla="*/ 7092 h 9917"/>
                  <a:gd name="T94" fmla="*/ 5 w 9401"/>
                  <a:gd name="T95" fmla="*/ 4686 h 9917"/>
                  <a:gd name="T96" fmla="*/ 744 w 9401"/>
                  <a:gd name="T97" fmla="*/ 3179 h 9917"/>
                  <a:gd name="T98" fmla="*/ 5580 w 9401"/>
                  <a:gd name="T99" fmla="*/ 1162 h 9917"/>
                  <a:gd name="T100" fmla="*/ 3616 w 9401"/>
                  <a:gd name="T101" fmla="*/ 2581 h 9917"/>
                  <a:gd name="T102" fmla="*/ 1118 w 9401"/>
                  <a:gd name="T103" fmla="*/ 1916 h 9917"/>
                  <a:gd name="T104" fmla="*/ 6946 w 9401"/>
                  <a:gd name="T105" fmla="*/ 1016 h 9917"/>
                  <a:gd name="T106" fmla="*/ 2260 w 9401"/>
                  <a:gd name="T107" fmla="*/ 2270 h 9917"/>
                  <a:gd name="T108" fmla="*/ 4832 w 9401"/>
                  <a:gd name="T109" fmla="*/ 2110 h 9917"/>
                  <a:gd name="T110" fmla="*/ 3281 w 9401"/>
                  <a:gd name="T111" fmla="*/ 2032 h 9917"/>
                  <a:gd name="T112" fmla="*/ 8691 w 9401"/>
                  <a:gd name="T113" fmla="*/ 452 h 9917"/>
                  <a:gd name="T114" fmla="*/ 2182 w 9401"/>
                  <a:gd name="T115" fmla="*/ 2334 h 9917"/>
                  <a:gd name="T116" fmla="*/ 2236 w 9401"/>
                  <a:gd name="T117" fmla="*/ 2285 h 9917"/>
                  <a:gd name="T118" fmla="*/ 8366 w 9401"/>
                  <a:gd name="T119" fmla="*/ 20 h 9917"/>
                  <a:gd name="T120" fmla="*/ 8259 w 9401"/>
                  <a:gd name="T121" fmla="*/ 59 h 9917"/>
                  <a:gd name="T122" fmla="*/ 4895 w 9401"/>
                  <a:gd name="T123" fmla="*/ 1930 h 9917"/>
                  <a:gd name="T124" fmla="*/ 710 w 9401"/>
                  <a:gd name="T125" fmla="*/ 2052 h 9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01" h="9917">
                    <a:moveTo>
                      <a:pt x="491" y="2720"/>
                    </a:moveTo>
                    <a:lnTo>
                      <a:pt x="491" y="2713"/>
                    </a:lnTo>
                    <a:lnTo>
                      <a:pt x="486" y="2708"/>
                    </a:lnTo>
                    <a:lnTo>
                      <a:pt x="471" y="2693"/>
                    </a:lnTo>
                    <a:lnTo>
                      <a:pt x="476" y="2674"/>
                    </a:lnTo>
                    <a:lnTo>
                      <a:pt x="471" y="2659"/>
                    </a:lnTo>
                    <a:lnTo>
                      <a:pt x="442" y="2659"/>
                    </a:lnTo>
                    <a:lnTo>
                      <a:pt x="408" y="2674"/>
                    </a:lnTo>
                    <a:lnTo>
                      <a:pt x="389" y="2654"/>
                    </a:lnTo>
                    <a:lnTo>
                      <a:pt x="398" y="2654"/>
                    </a:lnTo>
                    <a:lnTo>
                      <a:pt x="413" y="2630"/>
                    </a:lnTo>
                    <a:lnTo>
                      <a:pt x="403" y="2601"/>
                    </a:lnTo>
                    <a:lnTo>
                      <a:pt x="369" y="2591"/>
                    </a:lnTo>
                    <a:lnTo>
                      <a:pt x="335" y="2581"/>
                    </a:lnTo>
                    <a:lnTo>
                      <a:pt x="340" y="2562"/>
                    </a:lnTo>
                    <a:lnTo>
                      <a:pt x="413" y="2552"/>
                    </a:lnTo>
                    <a:lnTo>
                      <a:pt x="428" y="2499"/>
                    </a:lnTo>
                    <a:lnTo>
                      <a:pt x="428" y="2450"/>
                    </a:lnTo>
                    <a:lnTo>
                      <a:pt x="437" y="2441"/>
                    </a:lnTo>
                    <a:lnTo>
                      <a:pt x="457" y="2450"/>
                    </a:lnTo>
                    <a:lnTo>
                      <a:pt x="462" y="2441"/>
                    </a:lnTo>
                    <a:lnTo>
                      <a:pt x="457" y="2431"/>
                    </a:lnTo>
                    <a:lnTo>
                      <a:pt x="442" y="2406"/>
                    </a:lnTo>
                    <a:lnTo>
                      <a:pt x="428" y="2406"/>
                    </a:lnTo>
                    <a:lnTo>
                      <a:pt x="428" y="2402"/>
                    </a:lnTo>
                    <a:lnTo>
                      <a:pt x="423" y="2392"/>
                    </a:lnTo>
                    <a:lnTo>
                      <a:pt x="418" y="2387"/>
                    </a:lnTo>
                    <a:lnTo>
                      <a:pt x="413" y="2382"/>
                    </a:lnTo>
                    <a:lnTo>
                      <a:pt x="413" y="2377"/>
                    </a:lnTo>
                    <a:lnTo>
                      <a:pt x="428" y="2353"/>
                    </a:lnTo>
                    <a:lnTo>
                      <a:pt x="442" y="2338"/>
                    </a:lnTo>
                    <a:lnTo>
                      <a:pt x="457" y="2324"/>
                    </a:lnTo>
                    <a:lnTo>
                      <a:pt x="471" y="2300"/>
                    </a:lnTo>
                    <a:lnTo>
                      <a:pt x="476" y="2304"/>
                    </a:lnTo>
                    <a:lnTo>
                      <a:pt x="496" y="2319"/>
                    </a:lnTo>
                    <a:lnTo>
                      <a:pt x="501" y="2324"/>
                    </a:lnTo>
                    <a:lnTo>
                      <a:pt x="510" y="2329"/>
                    </a:lnTo>
                    <a:lnTo>
                      <a:pt x="515" y="2329"/>
                    </a:lnTo>
                    <a:lnTo>
                      <a:pt x="520" y="2334"/>
                    </a:lnTo>
                    <a:lnTo>
                      <a:pt x="525" y="2334"/>
                    </a:lnTo>
                    <a:lnTo>
                      <a:pt x="535" y="2338"/>
                    </a:lnTo>
                    <a:lnTo>
                      <a:pt x="544" y="2343"/>
                    </a:lnTo>
                    <a:lnTo>
                      <a:pt x="549" y="2343"/>
                    </a:lnTo>
                    <a:lnTo>
                      <a:pt x="554" y="2348"/>
                    </a:lnTo>
                    <a:lnTo>
                      <a:pt x="646" y="2348"/>
                    </a:lnTo>
                    <a:lnTo>
                      <a:pt x="656" y="2343"/>
                    </a:lnTo>
                    <a:lnTo>
                      <a:pt x="661" y="2343"/>
                    </a:lnTo>
                    <a:lnTo>
                      <a:pt x="671" y="2338"/>
                    </a:lnTo>
                    <a:lnTo>
                      <a:pt x="680" y="2338"/>
                    </a:lnTo>
                    <a:lnTo>
                      <a:pt x="690" y="2334"/>
                    </a:lnTo>
                    <a:lnTo>
                      <a:pt x="705" y="2329"/>
                    </a:lnTo>
                    <a:lnTo>
                      <a:pt x="710" y="2324"/>
                    </a:lnTo>
                    <a:lnTo>
                      <a:pt x="714" y="2319"/>
                    </a:lnTo>
                    <a:lnTo>
                      <a:pt x="719" y="2314"/>
                    </a:lnTo>
                    <a:lnTo>
                      <a:pt x="719" y="2304"/>
                    </a:lnTo>
                    <a:lnTo>
                      <a:pt x="724" y="2300"/>
                    </a:lnTo>
                    <a:lnTo>
                      <a:pt x="724" y="2275"/>
                    </a:lnTo>
                    <a:lnTo>
                      <a:pt x="710" y="2256"/>
                    </a:lnTo>
                    <a:lnTo>
                      <a:pt x="710" y="2246"/>
                    </a:lnTo>
                    <a:lnTo>
                      <a:pt x="700" y="2231"/>
                    </a:lnTo>
                    <a:lnTo>
                      <a:pt x="695" y="2227"/>
                    </a:lnTo>
                    <a:lnTo>
                      <a:pt x="680" y="2193"/>
                    </a:lnTo>
                    <a:lnTo>
                      <a:pt x="675" y="2183"/>
                    </a:lnTo>
                    <a:lnTo>
                      <a:pt x="675" y="2178"/>
                    </a:lnTo>
                    <a:lnTo>
                      <a:pt x="680" y="2178"/>
                    </a:lnTo>
                    <a:lnTo>
                      <a:pt x="700" y="2207"/>
                    </a:lnTo>
                    <a:lnTo>
                      <a:pt x="705" y="2212"/>
                    </a:lnTo>
                    <a:lnTo>
                      <a:pt x="710" y="2217"/>
                    </a:lnTo>
                    <a:lnTo>
                      <a:pt x="714" y="2222"/>
                    </a:lnTo>
                    <a:lnTo>
                      <a:pt x="724" y="2227"/>
                    </a:lnTo>
                    <a:lnTo>
                      <a:pt x="734" y="2231"/>
                    </a:lnTo>
                    <a:lnTo>
                      <a:pt x="739" y="2231"/>
                    </a:lnTo>
                    <a:lnTo>
                      <a:pt x="744" y="2236"/>
                    </a:lnTo>
                    <a:lnTo>
                      <a:pt x="753" y="2256"/>
                    </a:lnTo>
                    <a:lnTo>
                      <a:pt x="758" y="2266"/>
                    </a:lnTo>
                    <a:lnTo>
                      <a:pt x="758" y="2270"/>
                    </a:lnTo>
                    <a:lnTo>
                      <a:pt x="763" y="2280"/>
                    </a:lnTo>
                    <a:lnTo>
                      <a:pt x="773" y="2295"/>
                    </a:lnTo>
                    <a:lnTo>
                      <a:pt x="787" y="2309"/>
                    </a:lnTo>
                    <a:lnTo>
                      <a:pt x="792" y="2319"/>
                    </a:lnTo>
                    <a:lnTo>
                      <a:pt x="797" y="2324"/>
                    </a:lnTo>
                    <a:lnTo>
                      <a:pt x="802" y="2329"/>
                    </a:lnTo>
                    <a:lnTo>
                      <a:pt x="802" y="2334"/>
                    </a:lnTo>
                    <a:lnTo>
                      <a:pt x="812" y="2353"/>
                    </a:lnTo>
                    <a:lnTo>
                      <a:pt x="816" y="2363"/>
                    </a:lnTo>
                    <a:lnTo>
                      <a:pt x="816" y="2382"/>
                    </a:lnTo>
                    <a:lnTo>
                      <a:pt x="812" y="2382"/>
                    </a:lnTo>
                    <a:lnTo>
                      <a:pt x="802" y="2387"/>
                    </a:lnTo>
                    <a:lnTo>
                      <a:pt x="802" y="2397"/>
                    </a:lnTo>
                    <a:lnTo>
                      <a:pt x="797" y="2402"/>
                    </a:lnTo>
                    <a:lnTo>
                      <a:pt x="797" y="2436"/>
                    </a:lnTo>
                    <a:lnTo>
                      <a:pt x="792" y="2455"/>
                    </a:lnTo>
                    <a:lnTo>
                      <a:pt x="797" y="2455"/>
                    </a:lnTo>
                    <a:lnTo>
                      <a:pt x="797" y="2460"/>
                    </a:lnTo>
                    <a:lnTo>
                      <a:pt x="807" y="2470"/>
                    </a:lnTo>
                    <a:lnTo>
                      <a:pt x="812" y="2470"/>
                    </a:lnTo>
                    <a:lnTo>
                      <a:pt x="816" y="2484"/>
                    </a:lnTo>
                    <a:lnTo>
                      <a:pt x="821" y="2489"/>
                    </a:lnTo>
                    <a:lnTo>
                      <a:pt x="826" y="2494"/>
                    </a:lnTo>
                    <a:lnTo>
                      <a:pt x="836" y="2494"/>
                    </a:lnTo>
                    <a:lnTo>
                      <a:pt x="846" y="2499"/>
                    </a:lnTo>
                    <a:lnTo>
                      <a:pt x="855" y="2499"/>
                    </a:lnTo>
                    <a:lnTo>
                      <a:pt x="860" y="2509"/>
                    </a:lnTo>
                    <a:lnTo>
                      <a:pt x="860" y="2513"/>
                    </a:lnTo>
                    <a:lnTo>
                      <a:pt x="865" y="2523"/>
                    </a:lnTo>
                    <a:lnTo>
                      <a:pt x="865" y="2533"/>
                    </a:lnTo>
                    <a:lnTo>
                      <a:pt x="870" y="2538"/>
                    </a:lnTo>
                    <a:lnTo>
                      <a:pt x="865" y="2557"/>
                    </a:lnTo>
                    <a:lnTo>
                      <a:pt x="875" y="2557"/>
                    </a:lnTo>
                    <a:lnTo>
                      <a:pt x="880" y="2547"/>
                    </a:lnTo>
                    <a:lnTo>
                      <a:pt x="889" y="2533"/>
                    </a:lnTo>
                    <a:lnTo>
                      <a:pt x="889" y="2509"/>
                    </a:lnTo>
                    <a:lnTo>
                      <a:pt x="894" y="2504"/>
                    </a:lnTo>
                    <a:lnTo>
                      <a:pt x="899" y="2499"/>
                    </a:lnTo>
                    <a:lnTo>
                      <a:pt x="904" y="2499"/>
                    </a:lnTo>
                    <a:lnTo>
                      <a:pt x="909" y="2504"/>
                    </a:lnTo>
                    <a:lnTo>
                      <a:pt x="914" y="2504"/>
                    </a:lnTo>
                    <a:lnTo>
                      <a:pt x="919" y="2499"/>
                    </a:lnTo>
                    <a:lnTo>
                      <a:pt x="923" y="2494"/>
                    </a:lnTo>
                    <a:lnTo>
                      <a:pt x="928" y="2489"/>
                    </a:lnTo>
                    <a:lnTo>
                      <a:pt x="933" y="2489"/>
                    </a:lnTo>
                    <a:lnTo>
                      <a:pt x="938" y="2479"/>
                    </a:lnTo>
                    <a:lnTo>
                      <a:pt x="938" y="2475"/>
                    </a:lnTo>
                    <a:lnTo>
                      <a:pt x="933" y="2470"/>
                    </a:lnTo>
                    <a:lnTo>
                      <a:pt x="928" y="2470"/>
                    </a:lnTo>
                    <a:lnTo>
                      <a:pt x="923" y="2475"/>
                    </a:lnTo>
                    <a:lnTo>
                      <a:pt x="919" y="2475"/>
                    </a:lnTo>
                    <a:lnTo>
                      <a:pt x="919" y="2479"/>
                    </a:lnTo>
                    <a:lnTo>
                      <a:pt x="909" y="2489"/>
                    </a:lnTo>
                    <a:lnTo>
                      <a:pt x="904" y="2484"/>
                    </a:lnTo>
                    <a:lnTo>
                      <a:pt x="899" y="2484"/>
                    </a:lnTo>
                    <a:lnTo>
                      <a:pt x="894" y="2479"/>
                    </a:lnTo>
                    <a:lnTo>
                      <a:pt x="885" y="2470"/>
                    </a:lnTo>
                    <a:lnTo>
                      <a:pt x="875" y="2465"/>
                    </a:lnTo>
                    <a:lnTo>
                      <a:pt x="870" y="2465"/>
                    </a:lnTo>
                    <a:lnTo>
                      <a:pt x="865" y="2460"/>
                    </a:lnTo>
                    <a:lnTo>
                      <a:pt x="855" y="2455"/>
                    </a:lnTo>
                    <a:lnTo>
                      <a:pt x="855" y="2450"/>
                    </a:lnTo>
                    <a:lnTo>
                      <a:pt x="851" y="2445"/>
                    </a:lnTo>
                    <a:lnTo>
                      <a:pt x="846" y="2441"/>
                    </a:lnTo>
                    <a:lnTo>
                      <a:pt x="841" y="2436"/>
                    </a:lnTo>
                    <a:lnTo>
                      <a:pt x="841" y="2416"/>
                    </a:lnTo>
                    <a:lnTo>
                      <a:pt x="831" y="2416"/>
                    </a:lnTo>
                    <a:lnTo>
                      <a:pt x="831" y="2411"/>
                    </a:lnTo>
                    <a:lnTo>
                      <a:pt x="836" y="2411"/>
                    </a:lnTo>
                    <a:lnTo>
                      <a:pt x="846" y="2406"/>
                    </a:lnTo>
                    <a:lnTo>
                      <a:pt x="860" y="2392"/>
                    </a:lnTo>
                    <a:lnTo>
                      <a:pt x="865" y="2392"/>
                    </a:lnTo>
                    <a:lnTo>
                      <a:pt x="880" y="2387"/>
                    </a:lnTo>
                    <a:lnTo>
                      <a:pt x="894" y="2377"/>
                    </a:lnTo>
                    <a:lnTo>
                      <a:pt x="899" y="2372"/>
                    </a:lnTo>
                    <a:lnTo>
                      <a:pt x="909" y="2358"/>
                    </a:lnTo>
                    <a:lnTo>
                      <a:pt x="914" y="2353"/>
                    </a:lnTo>
                    <a:lnTo>
                      <a:pt x="928" y="2343"/>
                    </a:lnTo>
                    <a:lnTo>
                      <a:pt x="933" y="2338"/>
                    </a:lnTo>
                    <a:lnTo>
                      <a:pt x="953" y="2338"/>
                    </a:lnTo>
                    <a:lnTo>
                      <a:pt x="977" y="2343"/>
                    </a:lnTo>
                    <a:lnTo>
                      <a:pt x="977" y="2338"/>
                    </a:lnTo>
                    <a:lnTo>
                      <a:pt x="991" y="2334"/>
                    </a:lnTo>
                    <a:lnTo>
                      <a:pt x="1001" y="2329"/>
                    </a:lnTo>
                    <a:lnTo>
                      <a:pt x="1021" y="2324"/>
                    </a:lnTo>
                    <a:lnTo>
                      <a:pt x="1021" y="2319"/>
                    </a:lnTo>
                    <a:lnTo>
                      <a:pt x="1025" y="2319"/>
                    </a:lnTo>
                    <a:lnTo>
                      <a:pt x="1030" y="2314"/>
                    </a:lnTo>
                    <a:lnTo>
                      <a:pt x="1035" y="2309"/>
                    </a:lnTo>
                    <a:lnTo>
                      <a:pt x="1035" y="2300"/>
                    </a:lnTo>
                    <a:lnTo>
                      <a:pt x="1045" y="2300"/>
                    </a:lnTo>
                    <a:lnTo>
                      <a:pt x="1050" y="2295"/>
                    </a:lnTo>
                    <a:lnTo>
                      <a:pt x="1050" y="2290"/>
                    </a:lnTo>
                    <a:lnTo>
                      <a:pt x="1060" y="2290"/>
                    </a:lnTo>
                    <a:lnTo>
                      <a:pt x="1060" y="2285"/>
                    </a:lnTo>
                    <a:lnTo>
                      <a:pt x="1055" y="2285"/>
                    </a:lnTo>
                    <a:lnTo>
                      <a:pt x="1050" y="2280"/>
                    </a:lnTo>
                    <a:lnTo>
                      <a:pt x="1050" y="2275"/>
                    </a:lnTo>
                    <a:lnTo>
                      <a:pt x="1060" y="2270"/>
                    </a:lnTo>
                    <a:lnTo>
                      <a:pt x="1064" y="2266"/>
                    </a:lnTo>
                    <a:lnTo>
                      <a:pt x="1069" y="2261"/>
                    </a:lnTo>
                    <a:lnTo>
                      <a:pt x="1074" y="2256"/>
                    </a:lnTo>
                    <a:lnTo>
                      <a:pt x="1079" y="2251"/>
                    </a:lnTo>
                    <a:lnTo>
                      <a:pt x="1089" y="2251"/>
                    </a:lnTo>
                    <a:lnTo>
                      <a:pt x="1092" y="2261"/>
                    </a:lnTo>
                    <a:lnTo>
                      <a:pt x="1103" y="2256"/>
                    </a:lnTo>
                    <a:lnTo>
                      <a:pt x="1103" y="2251"/>
                    </a:lnTo>
                    <a:lnTo>
                      <a:pt x="1094" y="2256"/>
                    </a:lnTo>
                    <a:lnTo>
                      <a:pt x="1094" y="2246"/>
                    </a:lnTo>
                    <a:lnTo>
                      <a:pt x="1108" y="2241"/>
                    </a:lnTo>
                    <a:lnTo>
                      <a:pt x="1113" y="2241"/>
                    </a:lnTo>
                    <a:lnTo>
                      <a:pt x="1113" y="2241"/>
                    </a:lnTo>
                    <a:lnTo>
                      <a:pt x="1118" y="2241"/>
                    </a:lnTo>
                    <a:lnTo>
                      <a:pt x="1123" y="2236"/>
                    </a:lnTo>
                    <a:lnTo>
                      <a:pt x="1128" y="2241"/>
                    </a:lnTo>
                    <a:lnTo>
                      <a:pt x="1128" y="2236"/>
                    </a:lnTo>
                    <a:lnTo>
                      <a:pt x="1132" y="2236"/>
                    </a:lnTo>
                    <a:lnTo>
                      <a:pt x="1132" y="2241"/>
                    </a:lnTo>
                    <a:lnTo>
                      <a:pt x="1137" y="2241"/>
                    </a:lnTo>
                    <a:lnTo>
                      <a:pt x="1147" y="2236"/>
                    </a:lnTo>
                    <a:lnTo>
                      <a:pt x="1162" y="2236"/>
                    </a:lnTo>
                    <a:lnTo>
                      <a:pt x="1166" y="2231"/>
                    </a:lnTo>
                    <a:lnTo>
                      <a:pt x="1176" y="2231"/>
                    </a:lnTo>
                    <a:lnTo>
                      <a:pt x="1181" y="2231"/>
                    </a:lnTo>
                    <a:lnTo>
                      <a:pt x="1186" y="2236"/>
                    </a:lnTo>
                    <a:lnTo>
                      <a:pt x="1200" y="2236"/>
                    </a:lnTo>
                    <a:lnTo>
                      <a:pt x="1210" y="2241"/>
                    </a:lnTo>
                    <a:lnTo>
                      <a:pt x="1235" y="2241"/>
                    </a:lnTo>
                    <a:lnTo>
                      <a:pt x="1239" y="2236"/>
                    </a:lnTo>
                    <a:lnTo>
                      <a:pt x="1254" y="2227"/>
                    </a:lnTo>
                    <a:lnTo>
                      <a:pt x="1259" y="2227"/>
                    </a:lnTo>
                    <a:lnTo>
                      <a:pt x="1278" y="2222"/>
                    </a:lnTo>
                    <a:lnTo>
                      <a:pt x="1288" y="2227"/>
                    </a:lnTo>
                    <a:lnTo>
                      <a:pt x="1312" y="2227"/>
                    </a:lnTo>
                    <a:lnTo>
                      <a:pt x="1317" y="2231"/>
                    </a:lnTo>
                    <a:lnTo>
                      <a:pt x="1356" y="2231"/>
                    </a:lnTo>
                    <a:lnTo>
                      <a:pt x="1361" y="2236"/>
                    </a:lnTo>
                    <a:lnTo>
                      <a:pt x="1371" y="2236"/>
                    </a:lnTo>
                    <a:lnTo>
                      <a:pt x="1380" y="2241"/>
                    </a:lnTo>
                    <a:lnTo>
                      <a:pt x="1414" y="2241"/>
                    </a:lnTo>
                    <a:lnTo>
                      <a:pt x="1424" y="2236"/>
                    </a:lnTo>
                    <a:lnTo>
                      <a:pt x="1429" y="2231"/>
                    </a:lnTo>
                    <a:lnTo>
                      <a:pt x="1429" y="2236"/>
                    </a:lnTo>
                    <a:lnTo>
                      <a:pt x="1444" y="2236"/>
                    </a:lnTo>
                    <a:lnTo>
                      <a:pt x="1448" y="2231"/>
                    </a:lnTo>
                    <a:lnTo>
                      <a:pt x="1453" y="2231"/>
                    </a:lnTo>
                    <a:lnTo>
                      <a:pt x="1468" y="2227"/>
                    </a:lnTo>
                    <a:lnTo>
                      <a:pt x="1478" y="2222"/>
                    </a:lnTo>
                    <a:lnTo>
                      <a:pt x="1487" y="2212"/>
                    </a:lnTo>
                    <a:lnTo>
                      <a:pt x="1521" y="2212"/>
                    </a:lnTo>
                    <a:lnTo>
                      <a:pt x="1531" y="2207"/>
                    </a:lnTo>
                    <a:lnTo>
                      <a:pt x="1536" y="2207"/>
                    </a:lnTo>
                    <a:lnTo>
                      <a:pt x="1560" y="2202"/>
                    </a:lnTo>
                    <a:lnTo>
                      <a:pt x="1570" y="2202"/>
                    </a:lnTo>
                    <a:lnTo>
                      <a:pt x="1575" y="2197"/>
                    </a:lnTo>
                    <a:lnTo>
                      <a:pt x="1599" y="2197"/>
                    </a:lnTo>
                    <a:lnTo>
                      <a:pt x="1614" y="2202"/>
                    </a:lnTo>
                    <a:lnTo>
                      <a:pt x="1619" y="2217"/>
                    </a:lnTo>
                    <a:lnTo>
                      <a:pt x="1619" y="2227"/>
                    </a:lnTo>
                    <a:lnTo>
                      <a:pt x="1623" y="2227"/>
                    </a:lnTo>
                    <a:lnTo>
                      <a:pt x="1628" y="2222"/>
                    </a:lnTo>
                    <a:lnTo>
                      <a:pt x="1638" y="2231"/>
                    </a:lnTo>
                    <a:lnTo>
                      <a:pt x="1643" y="2231"/>
                    </a:lnTo>
                    <a:lnTo>
                      <a:pt x="1648" y="2236"/>
                    </a:lnTo>
                    <a:lnTo>
                      <a:pt x="1648" y="2241"/>
                    </a:lnTo>
                    <a:lnTo>
                      <a:pt x="1643" y="2246"/>
                    </a:lnTo>
                    <a:lnTo>
                      <a:pt x="1643" y="2251"/>
                    </a:lnTo>
                    <a:lnTo>
                      <a:pt x="1638" y="2256"/>
                    </a:lnTo>
                    <a:lnTo>
                      <a:pt x="1628" y="2256"/>
                    </a:lnTo>
                    <a:lnTo>
                      <a:pt x="1628" y="2261"/>
                    </a:lnTo>
                    <a:lnTo>
                      <a:pt x="1619" y="2261"/>
                    </a:lnTo>
                    <a:lnTo>
                      <a:pt x="1614" y="2251"/>
                    </a:lnTo>
                    <a:lnTo>
                      <a:pt x="1609" y="2251"/>
                    </a:lnTo>
                    <a:lnTo>
                      <a:pt x="1609" y="2246"/>
                    </a:lnTo>
                    <a:lnTo>
                      <a:pt x="1604" y="2246"/>
                    </a:lnTo>
                    <a:lnTo>
                      <a:pt x="1604" y="2251"/>
                    </a:lnTo>
                    <a:lnTo>
                      <a:pt x="1594" y="2251"/>
                    </a:lnTo>
                    <a:lnTo>
                      <a:pt x="1589" y="2246"/>
                    </a:lnTo>
                    <a:lnTo>
                      <a:pt x="1589" y="2251"/>
                    </a:lnTo>
                    <a:lnTo>
                      <a:pt x="1585" y="2251"/>
                    </a:lnTo>
                    <a:lnTo>
                      <a:pt x="1589" y="2256"/>
                    </a:lnTo>
                    <a:lnTo>
                      <a:pt x="1589" y="2261"/>
                    </a:lnTo>
                    <a:lnTo>
                      <a:pt x="1585" y="2266"/>
                    </a:lnTo>
                    <a:lnTo>
                      <a:pt x="1580" y="2270"/>
                    </a:lnTo>
                    <a:lnTo>
                      <a:pt x="1575" y="2275"/>
                    </a:lnTo>
                    <a:lnTo>
                      <a:pt x="1580" y="2285"/>
                    </a:lnTo>
                    <a:lnTo>
                      <a:pt x="1575" y="2285"/>
                    </a:lnTo>
                    <a:lnTo>
                      <a:pt x="1575" y="2295"/>
                    </a:lnTo>
                    <a:lnTo>
                      <a:pt x="1580" y="2300"/>
                    </a:lnTo>
                    <a:lnTo>
                      <a:pt x="1580" y="2309"/>
                    </a:lnTo>
                    <a:lnTo>
                      <a:pt x="1589" y="2309"/>
                    </a:lnTo>
                    <a:lnTo>
                      <a:pt x="1589" y="2309"/>
                    </a:lnTo>
                    <a:lnTo>
                      <a:pt x="1594" y="2314"/>
                    </a:lnTo>
                    <a:lnTo>
                      <a:pt x="1589" y="2319"/>
                    </a:lnTo>
                    <a:lnTo>
                      <a:pt x="1589" y="2338"/>
                    </a:lnTo>
                    <a:lnTo>
                      <a:pt x="1585" y="2338"/>
                    </a:lnTo>
                    <a:lnTo>
                      <a:pt x="1589" y="2343"/>
                    </a:lnTo>
                    <a:lnTo>
                      <a:pt x="1589" y="2348"/>
                    </a:lnTo>
                    <a:lnTo>
                      <a:pt x="1585" y="2343"/>
                    </a:lnTo>
                    <a:lnTo>
                      <a:pt x="1585" y="2348"/>
                    </a:lnTo>
                    <a:lnTo>
                      <a:pt x="1594" y="2358"/>
                    </a:lnTo>
                    <a:lnTo>
                      <a:pt x="1594" y="2368"/>
                    </a:lnTo>
                    <a:lnTo>
                      <a:pt x="1599" y="2382"/>
                    </a:lnTo>
                    <a:lnTo>
                      <a:pt x="1609" y="2387"/>
                    </a:lnTo>
                    <a:lnTo>
                      <a:pt x="1614" y="2392"/>
                    </a:lnTo>
                    <a:lnTo>
                      <a:pt x="1623" y="2402"/>
                    </a:lnTo>
                    <a:lnTo>
                      <a:pt x="1633" y="2397"/>
                    </a:lnTo>
                    <a:lnTo>
                      <a:pt x="1638" y="2402"/>
                    </a:lnTo>
                    <a:lnTo>
                      <a:pt x="1643" y="2402"/>
                    </a:lnTo>
                    <a:lnTo>
                      <a:pt x="1657" y="2406"/>
                    </a:lnTo>
                    <a:lnTo>
                      <a:pt x="1672" y="2406"/>
                    </a:lnTo>
                    <a:lnTo>
                      <a:pt x="1682" y="2411"/>
                    </a:lnTo>
                    <a:lnTo>
                      <a:pt x="1696" y="2411"/>
                    </a:lnTo>
                    <a:lnTo>
                      <a:pt x="1706" y="2416"/>
                    </a:lnTo>
                    <a:lnTo>
                      <a:pt x="1716" y="2416"/>
                    </a:lnTo>
                    <a:lnTo>
                      <a:pt x="1725" y="2421"/>
                    </a:lnTo>
                    <a:lnTo>
                      <a:pt x="1755" y="2421"/>
                    </a:lnTo>
                    <a:lnTo>
                      <a:pt x="1764" y="2421"/>
                    </a:lnTo>
                    <a:lnTo>
                      <a:pt x="1784" y="2421"/>
                    </a:lnTo>
                    <a:lnTo>
                      <a:pt x="1794" y="2426"/>
                    </a:lnTo>
                    <a:lnTo>
                      <a:pt x="1803" y="2431"/>
                    </a:lnTo>
                    <a:lnTo>
                      <a:pt x="1803" y="2436"/>
                    </a:lnTo>
                    <a:lnTo>
                      <a:pt x="1818" y="2441"/>
                    </a:lnTo>
                    <a:lnTo>
                      <a:pt x="1823" y="2441"/>
                    </a:lnTo>
                    <a:lnTo>
                      <a:pt x="1842" y="2436"/>
                    </a:lnTo>
                    <a:lnTo>
                      <a:pt x="1842" y="2431"/>
                    </a:lnTo>
                    <a:lnTo>
                      <a:pt x="1847" y="2426"/>
                    </a:lnTo>
                    <a:lnTo>
                      <a:pt x="1847" y="2421"/>
                    </a:lnTo>
                    <a:lnTo>
                      <a:pt x="1866" y="2421"/>
                    </a:lnTo>
                    <a:lnTo>
                      <a:pt x="1876" y="2426"/>
                    </a:lnTo>
                    <a:lnTo>
                      <a:pt x="1896" y="2426"/>
                    </a:lnTo>
                    <a:lnTo>
                      <a:pt x="1900" y="2421"/>
                    </a:lnTo>
                    <a:lnTo>
                      <a:pt x="1910" y="2421"/>
                    </a:lnTo>
                    <a:lnTo>
                      <a:pt x="1920" y="2416"/>
                    </a:lnTo>
                    <a:lnTo>
                      <a:pt x="1930" y="2416"/>
                    </a:lnTo>
                    <a:lnTo>
                      <a:pt x="1939" y="2421"/>
                    </a:lnTo>
                    <a:lnTo>
                      <a:pt x="1944" y="2416"/>
                    </a:lnTo>
                    <a:lnTo>
                      <a:pt x="1949" y="2416"/>
                    </a:lnTo>
                    <a:lnTo>
                      <a:pt x="1954" y="2411"/>
                    </a:lnTo>
                    <a:lnTo>
                      <a:pt x="1988" y="2411"/>
                    </a:lnTo>
                    <a:lnTo>
                      <a:pt x="1993" y="2416"/>
                    </a:lnTo>
                    <a:lnTo>
                      <a:pt x="2046" y="2416"/>
                    </a:lnTo>
                    <a:lnTo>
                      <a:pt x="2056" y="2411"/>
                    </a:lnTo>
                    <a:lnTo>
                      <a:pt x="2061" y="2406"/>
                    </a:lnTo>
                    <a:lnTo>
                      <a:pt x="2075" y="2397"/>
                    </a:lnTo>
                    <a:lnTo>
                      <a:pt x="2085" y="2387"/>
                    </a:lnTo>
                    <a:lnTo>
                      <a:pt x="2090" y="2382"/>
                    </a:lnTo>
                    <a:lnTo>
                      <a:pt x="2095" y="2377"/>
                    </a:lnTo>
                    <a:lnTo>
                      <a:pt x="2105" y="2377"/>
                    </a:lnTo>
                    <a:lnTo>
                      <a:pt x="2119" y="2368"/>
                    </a:lnTo>
                    <a:lnTo>
                      <a:pt x="2134" y="2368"/>
                    </a:lnTo>
                    <a:lnTo>
                      <a:pt x="2134" y="2372"/>
                    </a:lnTo>
                    <a:lnTo>
                      <a:pt x="2158" y="2372"/>
                    </a:lnTo>
                    <a:lnTo>
                      <a:pt x="2158" y="2363"/>
                    </a:lnTo>
                    <a:lnTo>
                      <a:pt x="2168" y="2363"/>
                    </a:lnTo>
                    <a:lnTo>
                      <a:pt x="2173" y="2358"/>
                    </a:lnTo>
                    <a:lnTo>
                      <a:pt x="2178" y="2363"/>
                    </a:lnTo>
                    <a:lnTo>
                      <a:pt x="2182" y="2368"/>
                    </a:lnTo>
                    <a:lnTo>
                      <a:pt x="2182" y="2363"/>
                    </a:lnTo>
                    <a:lnTo>
                      <a:pt x="2187" y="2358"/>
                    </a:lnTo>
                    <a:lnTo>
                      <a:pt x="2187" y="2353"/>
                    </a:lnTo>
                    <a:lnTo>
                      <a:pt x="2197" y="2348"/>
                    </a:lnTo>
                    <a:lnTo>
                      <a:pt x="2202" y="2348"/>
                    </a:lnTo>
                    <a:lnTo>
                      <a:pt x="2207" y="2343"/>
                    </a:lnTo>
                    <a:lnTo>
                      <a:pt x="2212" y="2338"/>
                    </a:lnTo>
                    <a:lnTo>
                      <a:pt x="2212" y="2334"/>
                    </a:lnTo>
                    <a:lnTo>
                      <a:pt x="2221" y="2341"/>
                    </a:lnTo>
                    <a:lnTo>
                      <a:pt x="2226" y="2338"/>
                    </a:lnTo>
                    <a:lnTo>
                      <a:pt x="2226" y="2334"/>
                    </a:lnTo>
                    <a:lnTo>
                      <a:pt x="2226" y="2314"/>
                    </a:lnTo>
                    <a:lnTo>
                      <a:pt x="2221" y="2314"/>
                    </a:lnTo>
                    <a:lnTo>
                      <a:pt x="2214" y="2321"/>
                    </a:lnTo>
                    <a:lnTo>
                      <a:pt x="2208" y="2307"/>
                    </a:lnTo>
                    <a:lnTo>
                      <a:pt x="2202" y="2309"/>
                    </a:lnTo>
                    <a:lnTo>
                      <a:pt x="2202" y="2314"/>
                    </a:lnTo>
                    <a:lnTo>
                      <a:pt x="2207" y="2329"/>
                    </a:lnTo>
                    <a:lnTo>
                      <a:pt x="2202" y="2329"/>
                    </a:lnTo>
                    <a:lnTo>
                      <a:pt x="2202" y="2334"/>
                    </a:lnTo>
                    <a:lnTo>
                      <a:pt x="2197" y="2334"/>
                    </a:lnTo>
                    <a:lnTo>
                      <a:pt x="2202" y="2324"/>
                    </a:lnTo>
                    <a:lnTo>
                      <a:pt x="2197" y="2314"/>
                    </a:lnTo>
                    <a:lnTo>
                      <a:pt x="2192" y="2319"/>
                    </a:lnTo>
                    <a:lnTo>
                      <a:pt x="2187" y="2319"/>
                    </a:lnTo>
                    <a:lnTo>
                      <a:pt x="2182" y="2314"/>
                    </a:lnTo>
                    <a:lnTo>
                      <a:pt x="2178" y="2309"/>
                    </a:lnTo>
                    <a:lnTo>
                      <a:pt x="2178" y="2304"/>
                    </a:lnTo>
                    <a:lnTo>
                      <a:pt x="2192" y="2309"/>
                    </a:lnTo>
                    <a:lnTo>
                      <a:pt x="2192" y="2314"/>
                    </a:lnTo>
                    <a:lnTo>
                      <a:pt x="2195" y="2312"/>
                    </a:lnTo>
                    <a:lnTo>
                      <a:pt x="2197" y="2309"/>
                    </a:lnTo>
                    <a:lnTo>
                      <a:pt x="2201" y="2305"/>
                    </a:lnTo>
                    <a:lnTo>
                      <a:pt x="2197" y="2304"/>
                    </a:lnTo>
                    <a:lnTo>
                      <a:pt x="2197" y="2280"/>
                    </a:lnTo>
                    <a:lnTo>
                      <a:pt x="2202" y="2280"/>
                    </a:lnTo>
                    <a:lnTo>
                      <a:pt x="2207" y="2275"/>
                    </a:lnTo>
                    <a:lnTo>
                      <a:pt x="2212" y="2270"/>
                    </a:lnTo>
                    <a:lnTo>
                      <a:pt x="2212" y="2280"/>
                    </a:lnTo>
                    <a:lnTo>
                      <a:pt x="2216" y="2285"/>
                    </a:lnTo>
                    <a:lnTo>
                      <a:pt x="2216" y="2290"/>
                    </a:lnTo>
                    <a:lnTo>
                      <a:pt x="2221" y="2290"/>
                    </a:lnTo>
                    <a:lnTo>
                      <a:pt x="2226" y="2295"/>
                    </a:lnTo>
                    <a:lnTo>
                      <a:pt x="2241" y="2295"/>
                    </a:lnTo>
                    <a:lnTo>
                      <a:pt x="2241" y="2304"/>
                    </a:lnTo>
                    <a:lnTo>
                      <a:pt x="2236" y="2309"/>
                    </a:lnTo>
                    <a:lnTo>
                      <a:pt x="2236" y="2319"/>
                    </a:lnTo>
                    <a:lnTo>
                      <a:pt x="2231" y="2314"/>
                    </a:lnTo>
                    <a:lnTo>
                      <a:pt x="2229" y="2314"/>
                    </a:lnTo>
                    <a:lnTo>
                      <a:pt x="2231" y="2319"/>
                    </a:lnTo>
                    <a:lnTo>
                      <a:pt x="2231" y="2334"/>
                    </a:lnTo>
                    <a:lnTo>
                      <a:pt x="2231" y="2338"/>
                    </a:lnTo>
                    <a:lnTo>
                      <a:pt x="2236" y="2338"/>
                    </a:lnTo>
                    <a:lnTo>
                      <a:pt x="2246" y="2348"/>
                    </a:lnTo>
                    <a:lnTo>
                      <a:pt x="2250" y="2348"/>
                    </a:lnTo>
                    <a:lnTo>
                      <a:pt x="2260" y="2353"/>
                    </a:lnTo>
                    <a:lnTo>
                      <a:pt x="2270" y="2353"/>
                    </a:lnTo>
                    <a:lnTo>
                      <a:pt x="2275" y="2348"/>
                    </a:lnTo>
                    <a:lnTo>
                      <a:pt x="2284" y="2348"/>
                    </a:lnTo>
                    <a:lnTo>
                      <a:pt x="2284" y="2338"/>
                    </a:lnTo>
                    <a:lnTo>
                      <a:pt x="2276" y="2337"/>
                    </a:lnTo>
                    <a:lnTo>
                      <a:pt x="2270" y="2343"/>
                    </a:lnTo>
                    <a:lnTo>
                      <a:pt x="2265" y="2338"/>
                    </a:lnTo>
                    <a:lnTo>
                      <a:pt x="2255" y="2329"/>
                    </a:lnTo>
                    <a:lnTo>
                      <a:pt x="2250" y="2324"/>
                    </a:lnTo>
                    <a:lnTo>
                      <a:pt x="2255" y="2324"/>
                    </a:lnTo>
                    <a:lnTo>
                      <a:pt x="2255" y="2319"/>
                    </a:lnTo>
                    <a:lnTo>
                      <a:pt x="2270" y="2333"/>
                    </a:lnTo>
                    <a:lnTo>
                      <a:pt x="2275" y="2329"/>
                    </a:lnTo>
                    <a:lnTo>
                      <a:pt x="2270" y="2329"/>
                    </a:lnTo>
                    <a:lnTo>
                      <a:pt x="2270" y="2324"/>
                    </a:lnTo>
                    <a:lnTo>
                      <a:pt x="2280" y="2329"/>
                    </a:lnTo>
                    <a:lnTo>
                      <a:pt x="2294" y="2329"/>
                    </a:lnTo>
                    <a:lnTo>
                      <a:pt x="2294" y="2324"/>
                    </a:lnTo>
                    <a:lnTo>
                      <a:pt x="2284" y="2319"/>
                    </a:lnTo>
                    <a:lnTo>
                      <a:pt x="2265" y="2309"/>
                    </a:lnTo>
                    <a:lnTo>
                      <a:pt x="2255" y="2309"/>
                    </a:lnTo>
                    <a:lnTo>
                      <a:pt x="2250" y="2304"/>
                    </a:lnTo>
                    <a:lnTo>
                      <a:pt x="2246" y="2300"/>
                    </a:lnTo>
                    <a:lnTo>
                      <a:pt x="2250" y="2295"/>
                    </a:lnTo>
                    <a:lnTo>
                      <a:pt x="2260" y="2290"/>
                    </a:lnTo>
                    <a:lnTo>
                      <a:pt x="2265" y="2295"/>
                    </a:lnTo>
                    <a:lnTo>
                      <a:pt x="2270" y="2295"/>
                    </a:lnTo>
                    <a:lnTo>
                      <a:pt x="2284" y="2309"/>
                    </a:lnTo>
                    <a:lnTo>
                      <a:pt x="2294" y="2314"/>
                    </a:lnTo>
                    <a:lnTo>
                      <a:pt x="2309" y="2314"/>
                    </a:lnTo>
                    <a:lnTo>
                      <a:pt x="2319" y="2319"/>
                    </a:lnTo>
                    <a:lnTo>
                      <a:pt x="2319" y="2314"/>
                    </a:lnTo>
                    <a:lnTo>
                      <a:pt x="2333" y="2319"/>
                    </a:lnTo>
                    <a:lnTo>
                      <a:pt x="2343" y="2314"/>
                    </a:lnTo>
                    <a:lnTo>
                      <a:pt x="2348" y="2319"/>
                    </a:lnTo>
                    <a:lnTo>
                      <a:pt x="2351" y="2324"/>
                    </a:lnTo>
                    <a:lnTo>
                      <a:pt x="2353" y="2329"/>
                    </a:lnTo>
                    <a:lnTo>
                      <a:pt x="2353" y="2329"/>
                    </a:lnTo>
                    <a:lnTo>
                      <a:pt x="2357" y="2334"/>
                    </a:lnTo>
                    <a:lnTo>
                      <a:pt x="2357" y="2329"/>
                    </a:lnTo>
                    <a:lnTo>
                      <a:pt x="2367" y="2329"/>
                    </a:lnTo>
                    <a:lnTo>
                      <a:pt x="2372" y="2324"/>
                    </a:lnTo>
                    <a:lnTo>
                      <a:pt x="2377" y="2314"/>
                    </a:lnTo>
                    <a:lnTo>
                      <a:pt x="2377" y="2285"/>
                    </a:lnTo>
                    <a:lnTo>
                      <a:pt x="2382" y="2285"/>
                    </a:lnTo>
                    <a:lnTo>
                      <a:pt x="2387" y="2280"/>
                    </a:lnTo>
                    <a:lnTo>
                      <a:pt x="2382" y="2275"/>
                    </a:lnTo>
                    <a:lnTo>
                      <a:pt x="2382" y="2270"/>
                    </a:lnTo>
                    <a:lnTo>
                      <a:pt x="2377" y="2266"/>
                    </a:lnTo>
                    <a:lnTo>
                      <a:pt x="2372" y="2261"/>
                    </a:lnTo>
                    <a:lnTo>
                      <a:pt x="2367" y="2256"/>
                    </a:lnTo>
                    <a:lnTo>
                      <a:pt x="2367" y="2236"/>
                    </a:lnTo>
                    <a:lnTo>
                      <a:pt x="2372" y="2231"/>
                    </a:lnTo>
                    <a:lnTo>
                      <a:pt x="2367" y="2227"/>
                    </a:lnTo>
                    <a:lnTo>
                      <a:pt x="2367" y="2222"/>
                    </a:lnTo>
                    <a:lnTo>
                      <a:pt x="2372" y="2222"/>
                    </a:lnTo>
                    <a:lnTo>
                      <a:pt x="2372" y="2207"/>
                    </a:lnTo>
                    <a:lnTo>
                      <a:pt x="2374" y="2207"/>
                    </a:lnTo>
                    <a:lnTo>
                      <a:pt x="2374" y="2217"/>
                    </a:lnTo>
                    <a:lnTo>
                      <a:pt x="2377" y="2222"/>
                    </a:lnTo>
                    <a:lnTo>
                      <a:pt x="2377" y="2227"/>
                    </a:lnTo>
                    <a:lnTo>
                      <a:pt x="2382" y="2222"/>
                    </a:lnTo>
                    <a:lnTo>
                      <a:pt x="2377" y="2207"/>
                    </a:lnTo>
                    <a:lnTo>
                      <a:pt x="2382" y="2202"/>
                    </a:lnTo>
                    <a:lnTo>
                      <a:pt x="2382" y="2207"/>
                    </a:lnTo>
                    <a:lnTo>
                      <a:pt x="2387" y="2207"/>
                    </a:lnTo>
                    <a:lnTo>
                      <a:pt x="2391" y="2212"/>
                    </a:lnTo>
                    <a:lnTo>
                      <a:pt x="2396" y="2212"/>
                    </a:lnTo>
                    <a:lnTo>
                      <a:pt x="2396" y="2207"/>
                    </a:lnTo>
                    <a:lnTo>
                      <a:pt x="2401" y="2207"/>
                    </a:lnTo>
                    <a:lnTo>
                      <a:pt x="2406" y="2202"/>
                    </a:lnTo>
                    <a:lnTo>
                      <a:pt x="2401" y="2197"/>
                    </a:lnTo>
                    <a:lnTo>
                      <a:pt x="2391" y="2197"/>
                    </a:lnTo>
                    <a:lnTo>
                      <a:pt x="2387" y="2193"/>
                    </a:lnTo>
                    <a:lnTo>
                      <a:pt x="2382" y="2193"/>
                    </a:lnTo>
                    <a:lnTo>
                      <a:pt x="2382" y="2188"/>
                    </a:lnTo>
                    <a:lnTo>
                      <a:pt x="2377" y="2183"/>
                    </a:lnTo>
                    <a:lnTo>
                      <a:pt x="2362" y="2183"/>
                    </a:lnTo>
                    <a:lnTo>
                      <a:pt x="2362" y="2188"/>
                    </a:lnTo>
                    <a:lnTo>
                      <a:pt x="2357" y="2188"/>
                    </a:lnTo>
                    <a:lnTo>
                      <a:pt x="2357" y="2183"/>
                    </a:lnTo>
                    <a:lnTo>
                      <a:pt x="2362" y="2178"/>
                    </a:lnTo>
                    <a:lnTo>
                      <a:pt x="2367" y="2173"/>
                    </a:lnTo>
                    <a:lnTo>
                      <a:pt x="2372" y="2173"/>
                    </a:lnTo>
                    <a:lnTo>
                      <a:pt x="2372" y="2168"/>
                    </a:lnTo>
                    <a:lnTo>
                      <a:pt x="2377" y="2159"/>
                    </a:lnTo>
                    <a:lnTo>
                      <a:pt x="2377" y="2163"/>
                    </a:lnTo>
                    <a:lnTo>
                      <a:pt x="2382" y="2163"/>
                    </a:lnTo>
                    <a:lnTo>
                      <a:pt x="2382" y="2159"/>
                    </a:lnTo>
                    <a:lnTo>
                      <a:pt x="2387" y="2163"/>
                    </a:lnTo>
                    <a:lnTo>
                      <a:pt x="2391" y="2163"/>
                    </a:lnTo>
                    <a:lnTo>
                      <a:pt x="2391" y="2159"/>
                    </a:lnTo>
                    <a:lnTo>
                      <a:pt x="2387" y="2154"/>
                    </a:lnTo>
                    <a:lnTo>
                      <a:pt x="2391" y="2149"/>
                    </a:lnTo>
                    <a:lnTo>
                      <a:pt x="2387" y="2144"/>
                    </a:lnTo>
                    <a:lnTo>
                      <a:pt x="2387" y="2149"/>
                    </a:lnTo>
                    <a:lnTo>
                      <a:pt x="2382" y="2154"/>
                    </a:lnTo>
                    <a:lnTo>
                      <a:pt x="2372" y="2154"/>
                    </a:lnTo>
                    <a:lnTo>
                      <a:pt x="2372" y="2149"/>
                    </a:lnTo>
                    <a:lnTo>
                      <a:pt x="2367" y="2144"/>
                    </a:lnTo>
                    <a:lnTo>
                      <a:pt x="2367" y="2149"/>
                    </a:lnTo>
                    <a:lnTo>
                      <a:pt x="2369" y="2153"/>
                    </a:lnTo>
                    <a:lnTo>
                      <a:pt x="2372" y="2159"/>
                    </a:lnTo>
                    <a:lnTo>
                      <a:pt x="2367" y="2159"/>
                    </a:lnTo>
                    <a:lnTo>
                      <a:pt x="2362" y="2149"/>
                    </a:lnTo>
                    <a:lnTo>
                      <a:pt x="2360" y="2127"/>
                    </a:lnTo>
                    <a:lnTo>
                      <a:pt x="2348" y="2125"/>
                    </a:lnTo>
                    <a:lnTo>
                      <a:pt x="2348" y="2129"/>
                    </a:lnTo>
                    <a:lnTo>
                      <a:pt x="2341" y="2129"/>
                    </a:lnTo>
                    <a:lnTo>
                      <a:pt x="2323" y="2154"/>
                    </a:lnTo>
                    <a:lnTo>
                      <a:pt x="2328" y="2159"/>
                    </a:lnTo>
                    <a:lnTo>
                      <a:pt x="2333" y="2163"/>
                    </a:lnTo>
                    <a:lnTo>
                      <a:pt x="2333" y="2168"/>
                    </a:lnTo>
                    <a:lnTo>
                      <a:pt x="2320" y="2160"/>
                    </a:lnTo>
                    <a:lnTo>
                      <a:pt x="2324" y="2114"/>
                    </a:lnTo>
                    <a:lnTo>
                      <a:pt x="2328" y="2112"/>
                    </a:lnTo>
                    <a:lnTo>
                      <a:pt x="2333" y="2115"/>
                    </a:lnTo>
                    <a:lnTo>
                      <a:pt x="2333" y="2120"/>
                    </a:lnTo>
                    <a:lnTo>
                      <a:pt x="2328" y="2120"/>
                    </a:lnTo>
                    <a:lnTo>
                      <a:pt x="2328" y="2125"/>
                    </a:lnTo>
                    <a:lnTo>
                      <a:pt x="2333" y="2125"/>
                    </a:lnTo>
                    <a:lnTo>
                      <a:pt x="2338" y="2120"/>
                    </a:lnTo>
                    <a:lnTo>
                      <a:pt x="2343" y="2125"/>
                    </a:lnTo>
                    <a:lnTo>
                      <a:pt x="2343" y="2115"/>
                    </a:lnTo>
                    <a:lnTo>
                      <a:pt x="2338" y="2115"/>
                    </a:lnTo>
                    <a:lnTo>
                      <a:pt x="2338" y="2110"/>
                    </a:lnTo>
                    <a:lnTo>
                      <a:pt x="2333" y="2110"/>
                    </a:lnTo>
                    <a:lnTo>
                      <a:pt x="2328" y="2105"/>
                    </a:lnTo>
                    <a:lnTo>
                      <a:pt x="2323" y="2110"/>
                    </a:lnTo>
                    <a:lnTo>
                      <a:pt x="2319" y="2105"/>
                    </a:lnTo>
                    <a:lnTo>
                      <a:pt x="2319" y="2100"/>
                    </a:lnTo>
                    <a:lnTo>
                      <a:pt x="2314" y="2095"/>
                    </a:lnTo>
                    <a:lnTo>
                      <a:pt x="2314" y="2086"/>
                    </a:lnTo>
                    <a:lnTo>
                      <a:pt x="2319" y="2081"/>
                    </a:lnTo>
                    <a:lnTo>
                      <a:pt x="2323" y="2076"/>
                    </a:lnTo>
                    <a:lnTo>
                      <a:pt x="2328" y="2076"/>
                    </a:lnTo>
                    <a:lnTo>
                      <a:pt x="2328" y="2066"/>
                    </a:lnTo>
                    <a:lnTo>
                      <a:pt x="2323" y="2071"/>
                    </a:lnTo>
                    <a:lnTo>
                      <a:pt x="2319" y="2076"/>
                    </a:lnTo>
                    <a:lnTo>
                      <a:pt x="2309" y="2076"/>
                    </a:lnTo>
                    <a:lnTo>
                      <a:pt x="2314" y="2071"/>
                    </a:lnTo>
                    <a:lnTo>
                      <a:pt x="2314" y="2066"/>
                    </a:lnTo>
                    <a:lnTo>
                      <a:pt x="2309" y="2071"/>
                    </a:lnTo>
                    <a:lnTo>
                      <a:pt x="2304" y="2076"/>
                    </a:lnTo>
                    <a:lnTo>
                      <a:pt x="2289" y="2076"/>
                    </a:lnTo>
                    <a:lnTo>
                      <a:pt x="2289" y="2071"/>
                    </a:lnTo>
                    <a:lnTo>
                      <a:pt x="2294" y="2066"/>
                    </a:lnTo>
                    <a:lnTo>
                      <a:pt x="2294" y="2071"/>
                    </a:lnTo>
                    <a:lnTo>
                      <a:pt x="2304" y="2071"/>
                    </a:lnTo>
                    <a:lnTo>
                      <a:pt x="2304" y="2061"/>
                    </a:lnTo>
                    <a:lnTo>
                      <a:pt x="2294" y="2061"/>
                    </a:lnTo>
                    <a:lnTo>
                      <a:pt x="2294" y="2056"/>
                    </a:lnTo>
                    <a:lnTo>
                      <a:pt x="2289" y="2056"/>
                    </a:lnTo>
                    <a:lnTo>
                      <a:pt x="2289" y="2042"/>
                    </a:lnTo>
                    <a:lnTo>
                      <a:pt x="2294" y="2042"/>
                    </a:lnTo>
                    <a:lnTo>
                      <a:pt x="2294" y="2042"/>
                    </a:lnTo>
                    <a:lnTo>
                      <a:pt x="2299" y="2042"/>
                    </a:lnTo>
                    <a:lnTo>
                      <a:pt x="2299" y="2056"/>
                    </a:lnTo>
                    <a:lnTo>
                      <a:pt x="2314" y="2056"/>
                    </a:lnTo>
                    <a:lnTo>
                      <a:pt x="2319" y="2061"/>
                    </a:lnTo>
                    <a:lnTo>
                      <a:pt x="2319" y="2066"/>
                    </a:lnTo>
                    <a:lnTo>
                      <a:pt x="2323" y="2066"/>
                    </a:lnTo>
                    <a:lnTo>
                      <a:pt x="2323" y="2061"/>
                    </a:lnTo>
                    <a:lnTo>
                      <a:pt x="2319" y="2056"/>
                    </a:lnTo>
                    <a:lnTo>
                      <a:pt x="2309" y="2052"/>
                    </a:lnTo>
                    <a:lnTo>
                      <a:pt x="2309" y="2042"/>
                    </a:lnTo>
                    <a:lnTo>
                      <a:pt x="2306" y="2039"/>
                    </a:lnTo>
                    <a:lnTo>
                      <a:pt x="2309" y="2032"/>
                    </a:lnTo>
                    <a:lnTo>
                      <a:pt x="2309" y="2027"/>
                    </a:lnTo>
                    <a:lnTo>
                      <a:pt x="2304" y="2027"/>
                    </a:lnTo>
                    <a:lnTo>
                      <a:pt x="2304" y="2037"/>
                    </a:lnTo>
                    <a:lnTo>
                      <a:pt x="2299" y="2037"/>
                    </a:lnTo>
                    <a:lnTo>
                      <a:pt x="2294" y="2032"/>
                    </a:lnTo>
                    <a:lnTo>
                      <a:pt x="2289" y="2032"/>
                    </a:lnTo>
                    <a:lnTo>
                      <a:pt x="2289" y="2027"/>
                    </a:lnTo>
                    <a:lnTo>
                      <a:pt x="2283" y="2028"/>
                    </a:lnTo>
                    <a:lnTo>
                      <a:pt x="2289" y="2022"/>
                    </a:lnTo>
                    <a:lnTo>
                      <a:pt x="2289" y="2013"/>
                    </a:lnTo>
                    <a:lnTo>
                      <a:pt x="2284" y="2008"/>
                    </a:lnTo>
                    <a:lnTo>
                      <a:pt x="2280" y="2013"/>
                    </a:lnTo>
                    <a:lnTo>
                      <a:pt x="2280" y="2008"/>
                    </a:lnTo>
                    <a:lnTo>
                      <a:pt x="2275" y="2003"/>
                    </a:lnTo>
                    <a:lnTo>
                      <a:pt x="2275" y="1998"/>
                    </a:lnTo>
                    <a:lnTo>
                      <a:pt x="2270" y="1993"/>
                    </a:lnTo>
                    <a:lnTo>
                      <a:pt x="2284" y="1993"/>
                    </a:lnTo>
                    <a:lnTo>
                      <a:pt x="2284" y="1998"/>
                    </a:lnTo>
                    <a:lnTo>
                      <a:pt x="2289" y="1993"/>
                    </a:lnTo>
                    <a:lnTo>
                      <a:pt x="2289" y="1988"/>
                    </a:lnTo>
                    <a:lnTo>
                      <a:pt x="2284" y="1988"/>
                    </a:lnTo>
                    <a:lnTo>
                      <a:pt x="2280" y="1984"/>
                    </a:lnTo>
                    <a:lnTo>
                      <a:pt x="2280" y="1979"/>
                    </a:lnTo>
                    <a:lnTo>
                      <a:pt x="2270" y="1979"/>
                    </a:lnTo>
                    <a:lnTo>
                      <a:pt x="2270" y="1974"/>
                    </a:lnTo>
                    <a:lnTo>
                      <a:pt x="2275" y="1974"/>
                    </a:lnTo>
                    <a:lnTo>
                      <a:pt x="2284" y="1979"/>
                    </a:lnTo>
                    <a:lnTo>
                      <a:pt x="2287" y="1982"/>
                    </a:lnTo>
                    <a:lnTo>
                      <a:pt x="2289" y="1984"/>
                    </a:lnTo>
                    <a:lnTo>
                      <a:pt x="2294" y="1984"/>
                    </a:lnTo>
                    <a:lnTo>
                      <a:pt x="2294" y="1979"/>
                    </a:lnTo>
                    <a:lnTo>
                      <a:pt x="2289" y="1979"/>
                    </a:lnTo>
                    <a:lnTo>
                      <a:pt x="2289" y="1969"/>
                    </a:lnTo>
                    <a:lnTo>
                      <a:pt x="2284" y="1964"/>
                    </a:lnTo>
                    <a:lnTo>
                      <a:pt x="2275" y="1964"/>
                    </a:lnTo>
                    <a:lnTo>
                      <a:pt x="2275" y="1959"/>
                    </a:lnTo>
                    <a:lnTo>
                      <a:pt x="2284" y="1959"/>
                    </a:lnTo>
                    <a:lnTo>
                      <a:pt x="2278" y="1953"/>
                    </a:lnTo>
                    <a:lnTo>
                      <a:pt x="2275" y="1950"/>
                    </a:lnTo>
                    <a:lnTo>
                      <a:pt x="2270" y="1935"/>
                    </a:lnTo>
                    <a:lnTo>
                      <a:pt x="2275" y="1940"/>
                    </a:lnTo>
                    <a:lnTo>
                      <a:pt x="2280" y="1940"/>
                    </a:lnTo>
                    <a:lnTo>
                      <a:pt x="2280" y="1935"/>
                    </a:lnTo>
                    <a:lnTo>
                      <a:pt x="2282" y="1932"/>
                    </a:lnTo>
                    <a:lnTo>
                      <a:pt x="2284" y="1945"/>
                    </a:lnTo>
                    <a:lnTo>
                      <a:pt x="2280" y="1950"/>
                    </a:lnTo>
                    <a:lnTo>
                      <a:pt x="2284" y="1954"/>
                    </a:lnTo>
                    <a:lnTo>
                      <a:pt x="2289" y="1954"/>
                    </a:lnTo>
                    <a:lnTo>
                      <a:pt x="2289" y="1950"/>
                    </a:lnTo>
                    <a:lnTo>
                      <a:pt x="2287" y="1940"/>
                    </a:lnTo>
                    <a:lnTo>
                      <a:pt x="2289" y="1935"/>
                    </a:lnTo>
                    <a:lnTo>
                      <a:pt x="2294" y="1925"/>
                    </a:lnTo>
                    <a:lnTo>
                      <a:pt x="2293" y="1921"/>
                    </a:lnTo>
                    <a:lnTo>
                      <a:pt x="2289" y="1916"/>
                    </a:lnTo>
                    <a:lnTo>
                      <a:pt x="2289" y="1911"/>
                    </a:lnTo>
                    <a:lnTo>
                      <a:pt x="2284" y="1911"/>
                    </a:lnTo>
                    <a:lnTo>
                      <a:pt x="2284" y="1906"/>
                    </a:lnTo>
                    <a:lnTo>
                      <a:pt x="2289" y="1901"/>
                    </a:lnTo>
                    <a:lnTo>
                      <a:pt x="2299" y="1901"/>
                    </a:lnTo>
                    <a:lnTo>
                      <a:pt x="2299" y="1906"/>
                    </a:lnTo>
                    <a:lnTo>
                      <a:pt x="2304" y="1906"/>
                    </a:lnTo>
                    <a:lnTo>
                      <a:pt x="2304" y="1911"/>
                    </a:lnTo>
                    <a:lnTo>
                      <a:pt x="2299" y="1911"/>
                    </a:lnTo>
                    <a:lnTo>
                      <a:pt x="2299" y="1916"/>
                    </a:lnTo>
                    <a:lnTo>
                      <a:pt x="2294" y="1911"/>
                    </a:lnTo>
                    <a:lnTo>
                      <a:pt x="2296" y="1920"/>
                    </a:lnTo>
                    <a:lnTo>
                      <a:pt x="2299" y="1920"/>
                    </a:lnTo>
                    <a:lnTo>
                      <a:pt x="2299" y="1930"/>
                    </a:lnTo>
                    <a:lnTo>
                      <a:pt x="2299" y="1950"/>
                    </a:lnTo>
                    <a:lnTo>
                      <a:pt x="2304" y="1950"/>
                    </a:lnTo>
                    <a:lnTo>
                      <a:pt x="2304" y="1935"/>
                    </a:lnTo>
                    <a:lnTo>
                      <a:pt x="2314" y="1935"/>
                    </a:lnTo>
                    <a:lnTo>
                      <a:pt x="2314" y="1950"/>
                    </a:lnTo>
                    <a:lnTo>
                      <a:pt x="2319" y="1950"/>
                    </a:lnTo>
                    <a:lnTo>
                      <a:pt x="2323" y="1954"/>
                    </a:lnTo>
                    <a:lnTo>
                      <a:pt x="2323" y="1959"/>
                    </a:lnTo>
                    <a:lnTo>
                      <a:pt x="2328" y="1959"/>
                    </a:lnTo>
                    <a:lnTo>
                      <a:pt x="2328" y="1964"/>
                    </a:lnTo>
                    <a:lnTo>
                      <a:pt x="2333" y="1964"/>
                    </a:lnTo>
                    <a:lnTo>
                      <a:pt x="2333" y="1959"/>
                    </a:lnTo>
                    <a:lnTo>
                      <a:pt x="2328" y="1954"/>
                    </a:lnTo>
                    <a:lnTo>
                      <a:pt x="2328" y="1945"/>
                    </a:lnTo>
                    <a:lnTo>
                      <a:pt x="2333" y="1935"/>
                    </a:lnTo>
                    <a:lnTo>
                      <a:pt x="2333" y="1930"/>
                    </a:lnTo>
                    <a:lnTo>
                      <a:pt x="2338" y="1930"/>
                    </a:lnTo>
                    <a:lnTo>
                      <a:pt x="2338" y="1935"/>
                    </a:lnTo>
                    <a:lnTo>
                      <a:pt x="2343" y="1940"/>
                    </a:lnTo>
                    <a:lnTo>
                      <a:pt x="2343" y="1945"/>
                    </a:lnTo>
                    <a:lnTo>
                      <a:pt x="2348" y="1945"/>
                    </a:lnTo>
                    <a:lnTo>
                      <a:pt x="2348" y="1930"/>
                    </a:lnTo>
                    <a:lnTo>
                      <a:pt x="2353" y="1930"/>
                    </a:lnTo>
                    <a:lnTo>
                      <a:pt x="2353" y="1935"/>
                    </a:lnTo>
                    <a:lnTo>
                      <a:pt x="2362" y="1935"/>
                    </a:lnTo>
                    <a:lnTo>
                      <a:pt x="2362" y="1925"/>
                    </a:lnTo>
                    <a:lnTo>
                      <a:pt x="2357" y="1925"/>
                    </a:lnTo>
                    <a:lnTo>
                      <a:pt x="2362" y="1920"/>
                    </a:lnTo>
                    <a:lnTo>
                      <a:pt x="2362" y="1916"/>
                    </a:lnTo>
                    <a:lnTo>
                      <a:pt x="2357" y="1916"/>
                    </a:lnTo>
                    <a:lnTo>
                      <a:pt x="2357" y="1901"/>
                    </a:lnTo>
                    <a:lnTo>
                      <a:pt x="2362" y="1896"/>
                    </a:lnTo>
                    <a:lnTo>
                      <a:pt x="2362" y="1896"/>
                    </a:lnTo>
                    <a:lnTo>
                      <a:pt x="2367" y="1891"/>
                    </a:lnTo>
                    <a:lnTo>
                      <a:pt x="2366" y="1881"/>
                    </a:lnTo>
                    <a:lnTo>
                      <a:pt x="2362" y="1877"/>
                    </a:lnTo>
                    <a:lnTo>
                      <a:pt x="2362" y="1867"/>
                    </a:lnTo>
                    <a:lnTo>
                      <a:pt x="2365" y="1863"/>
                    </a:lnTo>
                    <a:lnTo>
                      <a:pt x="2372" y="1862"/>
                    </a:lnTo>
                    <a:lnTo>
                      <a:pt x="2372" y="1867"/>
                    </a:lnTo>
                    <a:lnTo>
                      <a:pt x="2367" y="1867"/>
                    </a:lnTo>
                    <a:lnTo>
                      <a:pt x="2367" y="1877"/>
                    </a:lnTo>
                    <a:lnTo>
                      <a:pt x="2372" y="1877"/>
                    </a:lnTo>
                    <a:lnTo>
                      <a:pt x="2377" y="1872"/>
                    </a:lnTo>
                    <a:lnTo>
                      <a:pt x="2377" y="1862"/>
                    </a:lnTo>
                    <a:lnTo>
                      <a:pt x="2372" y="1857"/>
                    </a:lnTo>
                    <a:lnTo>
                      <a:pt x="2368" y="1854"/>
                    </a:lnTo>
                    <a:lnTo>
                      <a:pt x="2357" y="1852"/>
                    </a:lnTo>
                    <a:lnTo>
                      <a:pt x="2357" y="1843"/>
                    </a:lnTo>
                    <a:lnTo>
                      <a:pt x="2362" y="1843"/>
                    </a:lnTo>
                    <a:lnTo>
                      <a:pt x="2362" y="1847"/>
                    </a:lnTo>
                    <a:lnTo>
                      <a:pt x="2367" y="1847"/>
                    </a:lnTo>
                    <a:lnTo>
                      <a:pt x="2367" y="1843"/>
                    </a:lnTo>
                    <a:lnTo>
                      <a:pt x="2372" y="1847"/>
                    </a:lnTo>
                    <a:lnTo>
                      <a:pt x="2372" y="1852"/>
                    </a:lnTo>
                    <a:lnTo>
                      <a:pt x="2377" y="1852"/>
                    </a:lnTo>
                    <a:lnTo>
                      <a:pt x="2377" y="1847"/>
                    </a:lnTo>
                    <a:lnTo>
                      <a:pt x="2382" y="1847"/>
                    </a:lnTo>
                    <a:lnTo>
                      <a:pt x="2382" y="1843"/>
                    </a:lnTo>
                    <a:lnTo>
                      <a:pt x="2377" y="1843"/>
                    </a:lnTo>
                    <a:lnTo>
                      <a:pt x="2377" y="1813"/>
                    </a:lnTo>
                    <a:lnTo>
                      <a:pt x="2387" y="1813"/>
                    </a:lnTo>
                    <a:lnTo>
                      <a:pt x="2387" y="1818"/>
                    </a:lnTo>
                    <a:lnTo>
                      <a:pt x="2387" y="1818"/>
                    </a:lnTo>
                    <a:lnTo>
                      <a:pt x="2391" y="1823"/>
                    </a:lnTo>
                    <a:lnTo>
                      <a:pt x="2387" y="1828"/>
                    </a:lnTo>
                    <a:lnTo>
                      <a:pt x="2387" y="1833"/>
                    </a:lnTo>
                    <a:lnTo>
                      <a:pt x="2396" y="1828"/>
                    </a:lnTo>
                    <a:lnTo>
                      <a:pt x="2396" y="1823"/>
                    </a:lnTo>
                    <a:lnTo>
                      <a:pt x="2401" y="1838"/>
                    </a:lnTo>
                    <a:lnTo>
                      <a:pt x="2401" y="1828"/>
                    </a:lnTo>
                    <a:lnTo>
                      <a:pt x="2406" y="1828"/>
                    </a:lnTo>
                    <a:lnTo>
                      <a:pt x="2406" y="1838"/>
                    </a:lnTo>
                    <a:lnTo>
                      <a:pt x="2411" y="1843"/>
                    </a:lnTo>
                    <a:lnTo>
                      <a:pt x="2411" y="1829"/>
                    </a:lnTo>
                    <a:lnTo>
                      <a:pt x="2416" y="1823"/>
                    </a:lnTo>
                    <a:lnTo>
                      <a:pt x="2421" y="1838"/>
                    </a:lnTo>
                    <a:lnTo>
                      <a:pt x="2421" y="1833"/>
                    </a:lnTo>
                    <a:lnTo>
                      <a:pt x="2425" y="1828"/>
                    </a:lnTo>
                    <a:lnTo>
                      <a:pt x="2425" y="1838"/>
                    </a:lnTo>
                    <a:lnTo>
                      <a:pt x="2430" y="1843"/>
                    </a:lnTo>
                    <a:lnTo>
                      <a:pt x="2435" y="1843"/>
                    </a:lnTo>
                    <a:lnTo>
                      <a:pt x="2435" y="1823"/>
                    </a:lnTo>
                    <a:lnTo>
                      <a:pt x="2440" y="1823"/>
                    </a:lnTo>
                    <a:lnTo>
                      <a:pt x="2445" y="1833"/>
                    </a:lnTo>
                    <a:lnTo>
                      <a:pt x="2445" y="1843"/>
                    </a:lnTo>
                    <a:lnTo>
                      <a:pt x="2440" y="1847"/>
                    </a:lnTo>
                    <a:lnTo>
                      <a:pt x="2445" y="1847"/>
                    </a:lnTo>
                    <a:lnTo>
                      <a:pt x="2450" y="1852"/>
                    </a:lnTo>
                    <a:lnTo>
                      <a:pt x="2455" y="1862"/>
                    </a:lnTo>
                    <a:lnTo>
                      <a:pt x="2455" y="1872"/>
                    </a:lnTo>
                    <a:lnTo>
                      <a:pt x="2459" y="1872"/>
                    </a:lnTo>
                    <a:lnTo>
                      <a:pt x="2459" y="1862"/>
                    </a:lnTo>
                    <a:lnTo>
                      <a:pt x="2455" y="1857"/>
                    </a:lnTo>
                    <a:lnTo>
                      <a:pt x="2455" y="1852"/>
                    </a:lnTo>
                    <a:lnTo>
                      <a:pt x="2450" y="1847"/>
                    </a:lnTo>
                    <a:lnTo>
                      <a:pt x="2459" y="1843"/>
                    </a:lnTo>
                    <a:lnTo>
                      <a:pt x="2459" y="1833"/>
                    </a:lnTo>
                    <a:lnTo>
                      <a:pt x="2464" y="1828"/>
                    </a:lnTo>
                    <a:lnTo>
                      <a:pt x="2469" y="1828"/>
                    </a:lnTo>
                    <a:lnTo>
                      <a:pt x="2469" y="1838"/>
                    </a:lnTo>
                    <a:lnTo>
                      <a:pt x="2464" y="1838"/>
                    </a:lnTo>
                    <a:lnTo>
                      <a:pt x="2464" y="1847"/>
                    </a:lnTo>
                    <a:lnTo>
                      <a:pt x="2469" y="1852"/>
                    </a:lnTo>
                    <a:lnTo>
                      <a:pt x="2469" y="1843"/>
                    </a:lnTo>
                    <a:lnTo>
                      <a:pt x="2474" y="1838"/>
                    </a:lnTo>
                    <a:lnTo>
                      <a:pt x="2479" y="1838"/>
                    </a:lnTo>
                    <a:lnTo>
                      <a:pt x="2479" y="1852"/>
                    </a:lnTo>
                    <a:lnTo>
                      <a:pt x="2484" y="1862"/>
                    </a:lnTo>
                    <a:lnTo>
                      <a:pt x="2484" y="1857"/>
                    </a:lnTo>
                    <a:lnTo>
                      <a:pt x="2489" y="1862"/>
                    </a:lnTo>
                    <a:lnTo>
                      <a:pt x="2489" y="1857"/>
                    </a:lnTo>
                    <a:lnTo>
                      <a:pt x="2484" y="1838"/>
                    </a:lnTo>
                    <a:lnTo>
                      <a:pt x="2489" y="1833"/>
                    </a:lnTo>
                    <a:lnTo>
                      <a:pt x="2494" y="1838"/>
                    </a:lnTo>
                    <a:lnTo>
                      <a:pt x="2494" y="1847"/>
                    </a:lnTo>
                    <a:lnTo>
                      <a:pt x="2498" y="1847"/>
                    </a:lnTo>
                    <a:lnTo>
                      <a:pt x="2494" y="1852"/>
                    </a:lnTo>
                    <a:lnTo>
                      <a:pt x="2498" y="1852"/>
                    </a:lnTo>
                    <a:lnTo>
                      <a:pt x="2498" y="1877"/>
                    </a:lnTo>
                    <a:lnTo>
                      <a:pt x="2503" y="1882"/>
                    </a:lnTo>
                    <a:lnTo>
                      <a:pt x="2508" y="1882"/>
                    </a:lnTo>
                    <a:lnTo>
                      <a:pt x="2503" y="1877"/>
                    </a:lnTo>
                    <a:lnTo>
                      <a:pt x="2503" y="1867"/>
                    </a:lnTo>
                    <a:lnTo>
                      <a:pt x="2508" y="1867"/>
                    </a:lnTo>
                    <a:lnTo>
                      <a:pt x="2508" y="1852"/>
                    </a:lnTo>
                    <a:lnTo>
                      <a:pt x="2508" y="1847"/>
                    </a:lnTo>
                    <a:lnTo>
                      <a:pt x="2503" y="1847"/>
                    </a:lnTo>
                    <a:lnTo>
                      <a:pt x="2503" y="1843"/>
                    </a:lnTo>
                    <a:lnTo>
                      <a:pt x="2508" y="1843"/>
                    </a:lnTo>
                    <a:lnTo>
                      <a:pt x="2508" y="1838"/>
                    </a:lnTo>
                    <a:lnTo>
                      <a:pt x="2518" y="1850"/>
                    </a:lnTo>
                    <a:lnTo>
                      <a:pt x="2528" y="1852"/>
                    </a:lnTo>
                    <a:lnTo>
                      <a:pt x="2528" y="1877"/>
                    </a:lnTo>
                    <a:lnTo>
                      <a:pt x="2530" y="1879"/>
                    </a:lnTo>
                    <a:lnTo>
                      <a:pt x="2528" y="1882"/>
                    </a:lnTo>
                    <a:lnTo>
                      <a:pt x="2529" y="1887"/>
                    </a:lnTo>
                    <a:lnTo>
                      <a:pt x="2528" y="1896"/>
                    </a:lnTo>
                    <a:lnTo>
                      <a:pt x="2532" y="1901"/>
                    </a:lnTo>
                    <a:lnTo>
                      <a:pt x="2532" y="1871"/>
                    </a:lnTo>
                    <a:lnTo>
                      <a:pt x="2537" y="1871"/>
                    </a:lnTo>
                    <a:lnTo>
                      <a:pt x="2537" y="1896"/>
                    </a:lnTo>
                    <a:lnTo>
                      <a:pt x="2542" y="1906"/>
                    </a:lnTo>
                    <a:lnTo>
                      <a:pt x="2542" y="1911"/>
                    </a:lnTo>
                    <a:lnTo>
                      <a:pt x="2547" y="1911"/>
                    </a:lnTo>
                    <a:lnTo>
                      <a:pt x="2547" y="1920"/>
                    </a:lnTo>
                    <a:lnTo>
                      <a:pt x="2552" y="1920"/>
                    </a:lnTo>
                    <a:lnTo>
                      <a:pt x="2552" y="1911"/>
                    </a:lnTo>
                    <a:lnTo>
                      <a:pt x="2547" y="1901"/>
                    </a:lnTo>
                    <a:lnTo>
                      <a:pt x="2547" y="1896"/>
                    </a:lnTo>
                    <a:lnTo>
                      <a:pt x="2552" y="1901"/>
                    </a:lnTo>
                    <a:lnTo>
                      <a:pt x="2557" y="1906"/>
                    </a:lnTo>
                    <a:lnTo>
                      <a:pt x="2557" y="1896"/>
                    </a:lnTo>
                    <a:lnTo>
                      <a:pt x="2566" y="1901"/>
                    </a:lnTo>
                    <a:lnTo>
                      <a:pt x="2566" y="1896"/>
                    </a:lnTo>
                    <a:lnTo>
                      <a:pt x="2562" y="1891"/>
                    </a:lnTo>
                    <a:lnTo>
                      <a:pt x="2557" y="1877"/>
                    </a:lnTo>
                    <a:lnTo>
                      <a:pt x="2559" y="1877"/>
                    </a:lnTo>
                    <a:lnTo>
                      <a:pt x="2557" y="1872"/>
                    </a:lnTo>
                    <a:lnTo>
                      <a:pt x="2562" y="1872"/>
                    </a:lnTo>
                    <a:lnTo>
                      <a:pt x="2562" y="1882"/>
                    </a:lnTo>
                    <a:lnTo>
                      <a:pt x="2562" y="1882"/>
                    </a:lnTo>
                    <a:lnTo>
                      <a:pt x="2562" y="1886"/>
                    </a:lnTo>
                    <a:lnTo>
                      <a:pt x="2566" y="1891"/>
                    </a:lnTo>
                    <a:lnTo>
                      <a:pt x="2571" y="1891"/>
                    </a:lnTo>
                    <a:lnTo>
                      <a:pt x="2576" y="1896"/>
                    </a:lnTo>
                    <a:lnTo>
                      <a:pt x="2581" y="1896"/>
                    </a:lnTo>
                    <a:lnTo>
                      <a:pt x="2581" y="1886"/>
                    </a:lnTo>
                    <a:lnTo>
                      <a:pt x="2575" y="1885"/>
                    </a:lnTo>
                    <a:lnTo>
                      <a:pt x="2571" y="1882"/>
                    </a:lnTo>
                    <a:lnTo>
                      <a:pt x="2571" y="1877"/>
                    </a:lnTo>
                    <a:lnTo>
                      <a:pt x="2576" y="1882"/>
                    </a:lnTo>
                    <a:lnTo>
                      <a:pt x="2586" y="1882"/>
                    </a:lnTo>
                    <a:lnTo>
                      <a:pt x="2586" y="1886"/>
                    </a:lnTo>
                    <a:lnTo>
                      <a:pt x="2586" y="1891"/>
                    </a:lnTo>
                    <a:lnTo>
                      <a:pt x="2591" y="1891"/>
                    </a:lnTo>
                    <a:lnTo>
                      <a:pt x="2596" y="1886"/>
                    </a:lnTo>
                    <a:lnTo>
                      <a:pt x="2596" y="1896"/>
                    </a:lnTo>
                    <a:lnTo>
                      <a:pt x="2600" y="1896"/>
                    </a:lnTo>
                    <a:lnTo>
                      <a:pt x="2600" y="1882"/>
                    </a:lnTo>
                    <a:lnTo>
                      <a:pt x="2605" y="1882"/>
                    </a:lnTo>
                    <a:lnTo>
                      <a:pt x="2605" y="1896"/>
                    </a:lnTo>
                    <a:lnTo>
                      <a:pt x="2610" y="1896"/>
                    </a:lnTo>
                    <a:lnTo>
                      <a:pt x="2610" y="1886"/>
                    </a:lnTo>
                    <a:lnTo>
                      <a:pt x="2615" y="1886"/>
                    </a:lnTo>
                    <a:lnTo>
                      <a:pt x="2615" y="1906"/>
                    </a:lnTo>
                    <a:lnTo>
                      <a:pt x="2620" y="1906"/>
                    </a:lnTo>
                    <a:lnTo>
                      <a:pt x="2620" y="1911"/>
                    </a:lnTo>
                    <a:lnTo>
                      <a:pt x="2625" y="1911"/>
                    </a:lnTo>
                    <a:lnTo>
                      <a:pt x="2625" y="1916"/>
                    </a:lnTo>
                    <a:lnTo>
                      <a:pt x="2630" y="1916"/>
                    </a:lnTo>
                    <a:lnTo>
                      <a:pt x="2630" y="1925"/>
                    </a:lnTo>
                    <a:lnTo>
                      <a:pt x="2634" y="1925"/>
                    </a:lnTo>
                    <a:lnTo>
                      <a:pt x="2639" y="1925"/>
                    </a:lnTo>
                    <a:lnTo>
                      <a:pt x="2634" y="1920"/>
                    </a:lnTo>
                    <a:lnTo>
                      <a:pt x="2639" y="1920"/>
                    </a:lnTo>
                    <a:lnTo>
                      <a:pt x="2645" y="1918"/>
                    </a:lnTo>
                    <a:lnTo>
                      <a:pt x="2644" y="1930"/>
                    </a:lnTo>
                    <a:lnTo>
                      <a:pt x="2644" y="1930"/>
                    </a:lnTo>
                    <a:lnTo>
                      <a:pt x="2649" y="1929"/>
                    </a:lnTo>
                    <a:lnTo>
                      <a:pt x="2649" y="1935"/>
                    </a:lnTo>
                    <a:lnTo>
                      <a:pt x="2654" y="1935"/>
                    </a:lnTo>
                    <a:lnTo>
                      <a:pt x="2654" y="1925"/>
                    </a:lnTo>
                    <a:lnTo>
                      <a:pt x="2649" y="1925"/>
                    </a:lnTo>
                    <a:lnTo>
                      <a:pt x="2649" y="1920"/>
                    </a:lnTo>
                    <a:lnTo>
                      <a:pt x="2654" y="1920"/>
                    </a:lnTo>
                    <a:lnTo>
                      <a:pt x="2659" y="1925"/>
                    </a:lnTo>
                    <a:lnTo>
                      <a:pt x="2659" y="1925"/>
                    </a:lnTo>
                    <a:lnTo>
                      <a:pt x="2664" y="1925"/>
                    </a:lnTo>
                    <a:lnTo>
                      <a:pt x="2659" y="1911"/>
                    </a:lnTo>
                    <a:lnTo>
                      <a:pt x="2654" y="1916"/>
                    </a:lnTo>
                    <a:lnTo>
                      <a:pt x="2649" y="1911"/>
                    </a:lnTo>
                    <a:lnTo>
                      <a:pt x="2644" y="1911"/>
                    </a:lnTo>
                    <a:lnTo>
                      <a:pt x="2644" y="1906"/>
                    </a:lnTo>
                    <a:lnTo>
                      <a:pt x="2664" y="1906"/>
                    </a:lnTo>
                    <a:lnTo>
                      <a:pt x="2664" y="1896"/>
                    </a:lnTo>
                    <a:lnTo>
                      <a:pt x="2654" y="1896"/>
                    </a:lnTo>
                    <a:lnTo>
                      <a:pt x="2654" y="1877"/>
                    </a:lnTo>
                    <a:lnTo>
                      <a:pt x="2649" y="1872"/>
                    </a:lnTo>
                    <a:lnTo>
                      <a:pt x="2654" y="1872"/>
                    </a:lnTo>
                    <a:lnTo>
                      <a:pt x="2659" y="1877"/>
                    </a:lnTo>
                    <a:lnTo>
                      <a:pt x="2664" y="1882"/>
                    </a:lnTo>
                    <a:lnTo>
                      <a:pt x="2664" y="1886"/>
                    </a:lnTo>
                    <a:lnTo>
                      <a:pt x="2659" y="1886"/>
                    </a:lnTo>
                    <a:lnTo>
                      <a:pt x="2659" y="1891"/>
                    </a:lnTo>
                    <a:lnTo>
                      <a:pt x="2668" y="1891"/>
                    </a:lnTo>
                    <a:lnTo>
                      <a:pt x="2673" y="1877"/>
                    </a:lnTo>
                    <a:lnTo>
                      <a:pt x="2674" y="1882"/>
                    </a:lnTo>
                    <a:lnTo>
                      <a:pt x="2678" y="1891"/>
                    </a:lnTo>
                    <a:lnTo>
                      <a:pt x="2683" y="1891"/>
                    </a:lnTo>
                    <a:lnTo>
                      <a:pt x="2683" y="1882"/>
                    </a:lnTo>
                    <a:lnTo>
                      <a:pt x="2678" y="1872"/>
                    </a:lnTo>
                    <a:lnTo>
                      <a:pt x="2683" y="1867"/>
                    </a:lnTo>
                    <a:lnTo>
                      <a:pt x="2686" y="1869"/>
                    </a:lnTo>
                    <a:lnTo>
                      <a:pt x="2683" y="1872"/>
                    </a:lnTo>
                    <a:lnTo>
                      <a:pt x="2688" y="1882"/>
                    </a:lnTo>
                    <a:lnTo>
                      <a:pt x="2688" y="1862"/>
                    </a:lnTo>
                    <a:lnTo>
                      <a:pt x="2693" y="1857"/>
                    </a:lnTo>
                    <a:lnTo>
                      <a:pt x="2688" y="1852"/>
                    </a:lnTo>
                    <a:lnTo>
                      <a:pt x="2693" y="1847"/>
                    </a:lnTo>
                    <a:lnTo>
                      <a:pt x="2693" y="1852"/>
                    </a:lnTo>
                    <a:lnTo>
                      <a:pt x="2698" y="1857"/>
                    </a:lnTo>
                    <a:lnTo>
                      <a:pt x="2698" y="1838"/>
                    </a:lnTo>
                    <a:lnTo>
                      <a:pt x="2703" y="1843"/>
                    </a:lnTo>
                    <a:lnTo>
                      <a:pt x="2707" y="1847"/>
                    </a:lnTo>
                    <a:lnTo>
                      <a:pt x="2717" y="1852"/>
                    </a:lnTo>
                    <a:lnTo>
                      <a:pt x="2717" y="1852"/>
                    </a:lnTo>
                    <a:lnTo>
                      <a:pt x="2727" y="1852"/>
                    </a:lnTo>
                    <a:lnTo>
                      <a:pt x="2722" y="1857"/>
                    </a:lnTo>
                    <a:lnTo>
                      <a:pt x="2722" y="1862"/>
                    </a:lnTo>
                    <a:lnTo>
                      <a:pt x="2727" y="1862"/>
                    </a:lnTo>
                    <a:lnTo>
                      <a:pt x="2727" y="1867"/>
                    </a:lnTo>
                    <a:lnTo>
                      <a:pt x="2722" y="1867"/>
                    </a:lnTo>
                    <a:lnTo>
                      <a:pt x="2722" y="1872"/>
                    </a:lnTo>
                    <a:lnTo>
                      <a:pt x="2727" y="1872"/>
                    </a:lnTo>
                    <a:lnTo>
                      <a:pt x="2732" y="1867"/>
                    </a:lnTo>
                    <a:lnTo>
                      <a:pt x="2732" y="1886"/>
                    </a:lnTo>
                    <a:lnTo>
                      <a:pt x="2737" y="1886"/>
                    </a:lnTo>
                    <a:lnTo>
                      <a:pt x="2737" y="1911"/>
                    </a:lnTo>
                    <a:lnTo>
                      <a:pt x="2732" y="1916"/>
                    </a:lnTo>
                    <a:lnTo>
                      <a:pt x="2746" y="1920"/>
                    </a:lnTo>
                    <a:lnTo>
                      <a:pt x="2751" y="1935"/>
                    </a:lnTo>
                    <a:lnTo>
                      <a:pt x="2756" y="1935"/>
                    </a:lnTo>
                    <a:lnTo>
                      <a:pt x="2761" y="1930"/>
                    </a:lnTo>
                    <a:lnTo>
                      <a:pt x="2761" y="1925"/>
                    </a:lnTo>
                    <a:lnTo>
                      <a:pt x="2766" y="1920"/>
                    </a:lnTo>
                    <a:lnTo>
                      <a:pt x="2771" y="1916"/>
                    </a:lnTo>
                    <a:lnTo>
                      <a:pt x="2775" y="1911"/>
                    </a:lnTo>
                    <a:lnTo>
                      <a:pt x="2790" y="1911"/>
                    </a:lnTo>
                    <a:lnTo>
                      <a:pt x="2795" y="1906"/>
                    </a:lnTo>
                    <a:lnTo>
                      <a:pt x="2795" y="1901"/>
                    </a:lnTo>
                    <a:lnTo>
                      <a:pt x="2790" y="1901"/>
                    </a:lnTo>
                    <a:lnTo>
                      <a:pt x="2785" y="1896"/>
                    </a:lnTo>
                    <a:lnTo>
                      <a:pt x="2785" y="1867"/>
                    </a:lnTo>
                    <a:lnTo>
                      <a:pt x="2790" y="1862"/>
                    </a:lnTo>
                    <a:lnTo>
                      <a:pt x="2795" y="1862"/>
                    </a:lnTo>
                    <a:lnTo>
                      <a:pt x="2800" y="1872"/>
                    </a:lnTo>
                    <a:lnTo>
                      <a:pt x="2800" y="1886"/>
                    </a:lnTo>
                    <a:lnTo>
                      <a:pt x="2805" y="1886"/>
                    </a:lnTo>
                    <a:lnTo>
                      <a:pt x="2814" y="1896"/>
                    </a:lnTo>
                    <a:lnTo>
                      <a:pt x="2824" y="1896"/>
                    </a:lnTo>
                    <a:lnTo>
                      <a:pt x="2819" y="1891"/>
                    </a:lnTo>
                    <a:lnTo>
                      <a:pt x="2814" y="1886"/>
                    </a:lnTo>
                    <a:lnTo>
                      <a:pt x="2809" y="1877"/>
                    </a:lnTo>
                    <a:lnTo>
                      <a:pt x="2809" y="1872"/>
                    </a:lnTo>
                    <a:lnTo>
                      <a:pt x="2824" y="1872"/>
                    </a:lnTo>
                    <a:lnTo>
                      <a:pt x="2824" y="1867"/>
                    </a:lnTo>
                    <a:lnTo>
                      <a:pt x="2814" y="1867"/>
                    </a:lnTo>
                    <a:lnTo>
                      <a:pt x="2814" y="1852"/>
                    </a:lnTo>
                    <a:lnTo>
                      <a:pt x="2814" y="1857"/>
                    </a:lnTo>
                    <a:lnTo>
                      <a:pt x="2814" y="1852"/>
                    </a:lnTo>
                    <a:lnTo>
                      <a:pt x="2809" y="1843"/>
                    </a:lnTo>
                    <a:lnTo>
                      <a:pt x="2809" y="1828"/>
                    </a:lnTo>
                    <a:lnTo>
                      <a:pt x="2805" y="1823"/>
                    </a:lnTo>
                    <a:lnTo>
                      <a:pt x="2805" y="1818"/>
                    </a:lnTo>
                    <a:lnTo>
                      <a:pt x="2809" y="1813"/>
                    </a:lnTo>
                    <a:lnTo>
                      <a:pt x="2852" y="1819"/>
                    </a:lnTo>
                    <a:lnTo>
                      <a:pt x="2892" y="1799"/>
                    </a:lnTo>
                    <a:lnTo>
                      <a:pt x="2897" y="1779"/>
                    </a:lnTo>
                    <a:lnTo>
                      <a:pt x="2902" y="1779"/>
                    </a:lnTo>
                    <a:lnTo>
                      <a:pt x="2912" y="1775"/>
                    </a:lnTo>
                    <a:lnTo>
                      <a:pt x="2916" y="1775"/>
                    </a:lnTo>
                    <a:lnTo>
                      <a:pt x="2916" y="1775"/>
                    </a:lnTo>
                    <a:lnTo>
                      <a:pt x="2921" y="1775"/>
                    </a:lnTo>
                    <a:lnTo>
                      <a:pt x="2931" y="1779"/>
                    </a:lnTo>
                    <a:lnTo>
                      <a:pt x="2931" y="1789"/>
                    </a:lnTo>
                    <a:lnTo>
                      <a:pt x="2931" y="1804"/>
                    </a:lnTo>
                    <a:lnTo>
                      <a:pt x="2936" y="1804"/>
                    </a:lnTo>
                    <a:lnTo>
                      <a:pt x="2936" y="1799"/>
                    </a:lnTo>
                    <a:lnTo>
                      <a:pt x="2941" y="1799"/>
                    </a:lnTo>
                    <a:lnTo>
                      <a:pt x="2946" y="1799"/>
                    </a:lnTo>
                    <a:lnTo>
                      <a:pt x="2946" y="1804"/>
                    </a:lnTo>
                    <a:lnTo>
                      <a:pt x="2941" y="1813"/>
                    </a:lnTo>
                    <a:lnTo>
                      <a:pt x="2941" y="1818"/>
                    </a:lnTo>
                    <a:lnTo>
                      <a:pt x="2936" y="1828"/>
                    </a:lnTo>
                    <a:lnTo>
                      <a:pt x="2941" y="1833"/>
                    </a:lnTo>
                    <a:lnTo>
                      <a:pt x="2946" y="1828"/>
                    </a:lnTo>
                    <a:lnTo>
                      <a:pt x="2950" y="1823"/>
                    </a:lnTo>
                    <a:lnTo>
                      <a:pt x="2950" y="1818"/>
                    </a:lnTo>
                    <a:lnTo>
                      <a:pt x="2960" y="1813"/>
                    </a:lnTo>
                    <a:lnTo>
                      <a:pt x="2965" y="1809"/>
                    </a:lnTo>
                    <a:lnTo>
                      <a:pt x="2970" y="1809"/>
                    </a:lnTo>
                    <a:lnTo>
                      <a:pt x="2970" y="1818"/>
                    </a:lnTo>
                    <a:lnTo>
                      <a:pt x="2975" y="1823"/>
                    </a:lnTo>
                    <a:lnTo>
                      <a:pt x="2980" y="1813"/>
                    </a:lnTo>
                    <a:lnTo>
                      <a:pt x="2982" y="1813"/>
                    </a:lnTo>
                    <a:lnTo>
                      <a:pt x="2980" y="1833"/>
                    </a:lnTo>
                    <a:lnTo>
                      <a:pt x="2975" y="1843"/>
                    </a:lnTo>
                    <a:lnTo>
                      <a:pt x="2980" y="1843"/>
                    </a:lnTo>
                    <a:lnTo>
                      <a:pt x="2983" y="1833"/>
                    </a:lnTo>
                    <a:lnTo>
                      <a:pt x="2984" y="1828"/>
                    </a:lnTo>
                    <a:lnTo>
                      <a:pt x="2984" y="1818"/>
                    </a:lnTo>
                    <a:lnTo>
                      <a:pt x="2989" y="1813"/>
                    </a:lnTo>
                    <a:lnTo>
                      <a:pt x="2989" y="1823"/>
                    </a:lnTo>
                    <a:lnTo>
                      <a:pt x="2984" y="1843"/>
                    </a:lnTo>
                    <a:lnTo>
                      <a:pt x="2980" y="1847"/>
                    </a:lnTo>
                    <a:lnTo>
                      <a:pt x="2980" y="1852"/>
                    </a:lnTo>
                    <a:lnTo>
                      <a:pt x="2989" y="1857"/>
                    </a:lnTo>
                    <a:lnTo>
                      <a:pt x="2989" y="1847"/>
                    </a:lnTo>
                    <a:lnTo>
                      <a:pt x="2999" y="1847"/>
                    </a:lnTo>
                    <a:lnTo>
                      <a:pt x="3004" y="1838"/>
                    </a:lnTo>
                    <a:lnTo>
                      <a:pt x="3014" y="1828"/>
                    </a:lnTo>
                    <a:lnTo>
                      <a:pt x="3019" y="1833"/>
                    </a:lnTo>
                    <a:lnTo>
                      <a:pt x="3028" y="1823"/>
                    </a:lnTo>
                    <a:lnTo>
                      <a:pt x="3028" y="1818"/>
                    </a:lnTo>
                    <a:lnTo>
                      <a:pt x="3033" y="1823"/>
                    </a:lnTo>
                    <a:lnTo>
                      <a:pt x="3038" y="1818"/>
                    </a:lnTo>
                    <a:lnTo>
                      <a:pt x="3038" y="1823"/>
                    </a:lnTo>
                    <a:lnTo>
                      <a:pt x="3043" y="1823"/>
                    </a:lnTo>
                    <a:lnTo>
                      <a:pt x="3043" y="1828"/>
                    </a:lnTo>
                    <a:lnTo>
                      <a:pt x="3048" y="1828"/>
                    </a:lnTo>
                    <a:lnTo>
                      <a:pt x="3048" y="1838"/>
                    </a:lnTo>
                    <a:lnTo>
                      <a:pt x="3053" y="1833"/>
                    </a:lnTo>
                    <a:lnTo>
                      <a:pt x="3057" y="1833"/>
                    </a:lnTo>
                    <a:lnTo>
                      <a:pt x="3057" y="1843"/>
                    </a:lnTo>
                    <a:lnTo>
                      <a:pt x="3062" y="1847"/>
                    </a:lnTo>
                    <a:lnTo>
                      <a:pt x="3057" y="1852"/>
                    </a:lnTo>
                    <a:lnTo>
                      <a:pt x="3048" y="1862"/>
                    </a:lnTo>
                    <a:lnTo>
                      <a:pt x="3043" y="1871"/>
                    </a:lnTo>
                    <a:lnTo>
                      <a:pt x="3062" y="1877"/>
                    </a:lnTo>
                    <a:lnTo>
                      <a:pt x="3067" y="1882"/>
                    </a:lnTo>
                    <a:lnTo>
                      <a:pt x="3067" y="1877"/>
                    </a:lnTo>
                    <a:lnTo>
                      <a:pt x="3082" y="1867"/>
                    </a:lnTo>
                    <a:lnTo>
                      <a:pt x="3087" y="1867"/>
                    </a:lnTo>
                    <a:lnTo>
                      <a:pt x="3091" y="1862"/>
                    </a:lnTo>
                    <a:lnTo>
                      <a:pt x="3101" y="1857"/>
                    </a:lnTo>
                    <a:lnTo>
                      <a:pt x="3111" y="1857"/>
                    </a:lnTo>
                    <a:lnTo>
                      <a:pt x="3106" y="1857"/>
                    </a:lnTo>
                    <a:lnTo>
                      <a:pt x="3106" y="1862"/>
                    </a:lnTo>
                    <a:lnTo>
                      <a:pt x="3130" y="1862"/>
                    </a:lnTo>
                    <a:lnTo>
                      <a:pt x="3125" y="1867"/>
                    </a:lnTo>
                    <a:lnTo>
                      <a:pt x="3135" y="1863"/>
                    </a:lnTo>
                    <a:lnTo>
                      <a:pt x="3130" y="1877"/>
                    </a:lnTo>
                    <a:lnTo>
                      <a:pt x="3125" y="1886"/>
                    </a:lnTo>
                    <a:lnTo>
                      <a:pt x="3125" y="1896"/>
                    </a:lnTo>
                    <a:lnTo>
                      <a:pt x="3130" y="1891"/>
                    </a:lnTo>
                    <a:lnTo>
                      <a:pt x="3130" y="1882"/>
                    </a:lnTo>
                    <a:lnTo>
                      <a:pt x="3135" y="1882"/>
                    </a:lnTo>
                    <a:lnTo>
                      <a:pt x="3135" y="1877"/>
                    </a:lnTo>
                    <a:lnTo>
                      <a:pt x="3140" y="1882"/>
                    </a:lnTo>
                    <a:lnTo>
                      <a:pt x="3140" y="1886"/>
                    </a:lnTo>
                    <a:lnTo>
                      <a:pt x="3135" y="1901"/>
                    </a:lnTo>
                    <a:lnTo>
                      <a:pt x="3130" y="1920"/>
                    </a:lnTo>
                    <a:lnTo>
                      <a:pt x="3135" y="1920"/>
                    </a:lnTo>
                    <a:lnTo>
                      <a:pt x="3138" y="1915"/>
                    </a:lnTo>
                    <a:lnTo>
                      <a:pt x="3145" y="1920"/>
                    </a:lnTo>
                    <a:lnTo>
                      <a:pt x="3145" y="1916"/>
                    </a:lnTo>
                    <a:lnTo>
                      <a:pt x="3145" y="1906"/>
                    </a:lnTo>
                    <a:lnTo>
                      <a:pt x="3150" y="1906"/>
                    </a:lnTo>
                    <a:lnTo>
                      <a:pt x="3150" y="1911"/>
                    </a:lnTo>
                    <a:lnTo>
                      <a:pt x="3155" y="1911"/>
                    </a:lnTo>
                    <a:lnTo>
                      <a:pt x="3159" y="1916"/>
                    </a:lnTo>
                    <a:lnTo>
                      <a:pt x="3159" y="1911"/>
                    </a:lnTo>
                    <a:lnTo>
                      <a:pt x="3159" y="1920"/>
                    </a:lnTo>
                    <a:lnTo>
                      <a:pt x="3164" y="1916"/>
                    </a:lnTo>
                    <a:lnTo>
                      <a:pt x="3164" y="1925"/>
                    </a:lnTo>
                    <a:lnTo>
                      <a:pt x="3169" y="1930"/>
                    </a:lnTo>
                    <a:lnTo>
                      <a:pt x="3174" y="1911"/>
                    </a:lnTo>
                    <a:lnTo>
                      <a:pt x="3174" y="1906"/>
                    </a:lnTo>
                    <a:lnTo>
                      <a:pt x="3179" y="1901"/>
                    </a:lnTo>
                    <a:lnTo>
                      <a:pt x="3198" y="1901"/>
                    </a:lnTo>
                    <a:lnTo>
                      <a:pt x="3203" y="1906"/>
                    </a:lnTo>
                    <a:lnTo>
                      <a:pt x="3203" y="1911"/>
                    </a:lnTo>
                    <a:lnTo>
                      <a:pt x="3203" y="1906"/>
                    </a:lnTo>
                    <a:lnTo>
                      <a:pt x="3213" y="1906"/>
                    </a:lnTo>
                    <a:lnTo>
                      <a:pt x="3218" y="1911"/>
                    </a:lnTo>
                    <a:lnTo>
                      <a:pt x="3223" y="1911"/>
                    </a:lnTo>
                    <a:lnTo>
                      <a:pt x="3218" y="1916"/>
                    </a:lnTo>
                    <a:lnTo>
                      <a:pt x="3223" y="1911"/>
                    </a:lnTo>
                    <a:lnTo>
                      <a:pt x="3223" y="1916"/>
                    </a:lnTo>
                    <a:lnTo>
                      <a:pt x="3232" y="1925"/>
                    </a:lnTo>
                    <a:lnTo>
                      <a:pt x="3232" y="1935"/>
                    </a:lnTo>
                    <a:lnTo>
                      <a:pt x="3237" y="1930"/>
                    </a:lnTo>
                    <a:lnTo>
                      <a:pt x="3242" y="1930"/>
                    </a:lnTo>
                    <a:lnTo>
                      <a:pt x="3247" y="1935"/>
                    </a:lnTo>
                    <a:lnTo>
                      <a:pt x="3255" y="1938"/>
                    </a:lnTo>
                    <a:lnTo>
                      <a:pt x="3262" y="1930"/>
                    </a:lnTo>
                    <a:lnTo>
                      <a:pt x="3266" y="1935"/>
                    </a:lnTo>
                    <a:lnTo>
                      <a:pt x="3266" y="1940"/>
                    </a:lnTo>
                    <a:lnTo>
                      <a:pt x="3271" y="1940"/>
                    </a:lnTo>
                    <a:lnTo>
                      <a:pt x="3266" y="1945"/>
                    </a:lnTo>
                    <a:lnTo>
                      <a:pt x="3281" y="1945"/>
                    </a:lnTo>
                    <a:lnTo>
                      <a:pt x="3281" y="1950"/>
                    </a:lnTo>
                    <a:lnTo>
                      <a:pt x="3286" y="1950"/>
                    </a:lnTo>
                    <a:lnTo>
                      <a:pt x="3286" y="1954"/>
                    </a:lnTo>
                    <a:lnTo>
                      <a:pt x="3276" y="1959"/>
                    </a:lnTo>
                    <a:lnTo>
                      <a:pt x="3286" y="1959"/>
                    </a:lnTo>
                    <a:lnTo>
                      <a:pt x="3286" y="1964"/>
                    </a:lnTo>
                    <a:lnTo>
                      <a:pt x="3281" y="1964"/>
                    </a:lnTo>
                    <a:lnTo>
                      <a:pt x="3276" y="1969"/>
                    </a:lnTo>
                    <a:lnTo>
                      <a:pt x="3271" y="1969"/>
                    </a:lnTo>
                    <a:lnTo>
                      <a:pt x="3266" y="1974"/>
                    </a:lnTo>
                    <a:lnTo>
                      <a:pt x="3262" y="1974"/>
                    </a:lnTo>
                    <a:lnTo>
                      <a:pt x="3257" y="1979"/>
                    </a:lnTo>
                    <a:lnTo>
                      <a:pt x="3247" y="1974"/>
                    </a:lnTo>
                    <a:lnTo>
                      <a:pt x="3242" y="1979"/>
                    </a:lnTo>
                    <a:lnTo>
                      <a:pt x="3228" y="1979"/>
                    </a:lnTo>
                    <a:lnTo>
                      <a:pt x="3228" y="1969"/>
                    </a:lnTo>
                    <a:lnTo>
                      <a:pt x="3223" y="1969"/>
                    </a:lnTo>
                    <a:lnTo>
                      <a:pt x="3218" y="1964"/>
                    </a:lnTo>
                    <a:lnTo>
                      <a:pt x="3218" y="1969"/>
                    </a:lnTo>
                    <a:lnTo>
                      <a:pt x="3213" y="1964"/>
                    </a:lnTo>
                    <a:lnTo>
                      <a:pt x="3213" y="1974"/>
                    </a:lnTo>
                    <a:lnTo>
                      <a:pt x="3218" y="1974"/>
                    </a:lnTo>
                    <a:lnTo>
                      <a:pt x="3218" y="1979"/>
                    </a:lnTo>
                    <a:lnTo>
                      <a:pt x="3223" y="1979"/>
                    </a:lnTo>
                    <a:lnTo>
                      <a:pt x="3218" y="1984"/>
                    </a:lnTo>
                    <a:lnTo>
                      <a:pt x="3223" y="1988"/>
                    </a:lnTo>
                    <a:lnTo>
                      <a:pt x="3237" y="1988"/>
                    </a:lnTo>
                    <a:lnTo>
                      <a:pt x="3237" y="1993"/>
                    </a:lnTo>
                    <a:lnTo>
                      <a:pt x="3242" y="1988"/>
                    </a:lnTo>
                    <a:lnTo>
                      <a:pt x="3247" y="1993"/>
                    </a:lnTo>
                    <a:lnTo>
                      <a:pt x="3252" y="1993"/>
                    </a:lnTo>
                    <a:lnTo>
                      <a:pt x="3252" y="1998"/>
                    </a:lnTo>
                    <a:lnTo>
                      <a:pt x="3271" y="1998"/>
                    </a:lnTo>
                    <a:lnTo>
                      <a:pt x="3276" y="2003"/>
                    </a:lnTo>
                    <a:lnTo>
                      <a:pt x="3276" y="2013"/>
                    </a:lnTo>
                    <a:lnTo>
                      <a:pt x="3291" y="2013"/>
                    </a:lnTo>
                    <a:lnTo>
                      <a:pt x="3296" y="2018"/>
                    </a:lnTo>
                    <a:lnTo>
                      <a:pt x="3296" y="2022"/>
                    </a:lnTo>
                    <a:lnTo>
                      <a:pt x="3287" y="2019"/>
                    </a:lnTo>
                    <a:lnTo>
                      <a:pt x="3281" y="2022"/>
                    </a:lnTo>
                    <a:lnTo>
                      <a:pt x="3281" y="2018"/>
                    </a:lnTo>
                    <a:lnTo>
                      <a:pt x="3276" y="2022"/>
                    </a:lnTo>
                    <a:lnTo>
                      <a:pt x="3276" y="2027"/>
                    </a:lnTo>
                    <a:lnTo>
                      <a:pt x="3286" y="2027"/>
                    </a:lnTo>
                    <a:lnTo>
                      <a:pt x="3281" y="2027"/>
                    </a:lnTo>
                    <a:lnTo>
                      <a:pt x="3291" y="2027"/>
                    </a:lnTo>
                    <a:lnTo>
                      <a:pt x="3291" y="2032"/>
                    </a:lnTo>
                    <a:lnTo>
                      <a:pt x="3286" y="2032"/>
                    </a:lnTo>
                    <a:lnTo>
                      <a:pt x="3291" y="2037"/>
                    </a:lnTo>
                    <a:lnTo>
                      <a:pt x="3291" y="2042"/>
                    </a:lnTo>
                    <a:lnTo>
                      <a:pt x="3281" y="2042"/>
                    </a:lnTo>
                    <a:lnTo>
                      <a:pt x="3281" y="2047"/>
                    </a:lnTo>
                    <a:lnTo>
                      <a:pt x="3286" y="2047"/>
                    </a:lnTo>
                    <a:lnTo>
                      <a:pt x="3286" y="2052"/>
                    </a:lnTo>
                    <a:lnTo>
                      <a:pt x="3291" y="2047"/>
                    </a:lnTo>
                    <a:lnTo>
                      <a:pt x="3300" y="2042"/>
                    </a:lnTo>
                    <a:lnTo>
                      <a:pt x="3305" y="2042"/>
                    </a:lnTo>
                    <a:lnTo>
                      <a:pt x="3305" y="2052"/>
                    </a:lnTo>
                    <a:lnTo>
                      <a:pt x="3296" y="2056"/>
                    </a:lnTo>
                    <a:lnTo>
                      <a:pt x="3286" y="2056"/>
                    </a:lnTo>
                    <a:lnTo>
                      <a:pt x="3286" y="2061"/>
                    </a:lnTo>
                    <a:lnTo>
                      <a:pt x="3291" y="2061"/>
                    </a:lnTo>
                    <a:lnTo>
                      <a:pt x="3291" y="2071"/>
                    </a:lnTo>
                    <a:lnTo>
                      <a:pt x="3281" y="2081"/>
                    </a:lnTo>
                    <a:lnTo>
                      <a:pt x="3276" y="2081"/>
                    </a:lnTo>
                    <a:lnTo>
                      <a:pt x="3271" y="2086"/>
                    </a:lnTo>
                    <a:lnTo>
                      <a:pt x="3266" y="2081"/>
                    </a:lnTo>
                    <a:lnTo>
                      <a:pt x="3266" y="2086"/>
                    </a:lnTo>
                    <a:lnTo>
                      <a:pt x="3270" y="2088"/>
                    </a:lnTo>
                    <a:lnTo>
                      <a:pt x="3276" y="2091"/>
                    </a:lnTo>
                    <a:lnTo>
                      <a:pt x="3281" y="2086"/>
                    </a:lnTo>
                    <a:lnTo>
                      <a:pt x="3286" y="2086"/>
                    </a:lnTo>
                    <a:lnTo>
                      <a:pt x="3281" y="2091"/>
                    </a:lnTo>
                    <a:lnTo>
                      <a:pt x="3286" y="2091"/>
                    </a:lnTo>
                    <a:lnTo>
                      <a:pt x="3291" y="2086"/>
                    </a:lnTo>
                    <a:lnTo>
                      <a:pt x="3296" y="2086"/>
                    </a:lnTo>
                    <a:lnTo>
                      <a:pt x="3296" y="2091"/>
                    </a:lnTo>
                    <a:lnTo>
                      <a:pt x="3288" y="2093"/>
                    </a:lnTo>
                    <a:lnTo>
                      <a:pt x="3291" y="2095"/>
                    </a:lnTo>
                    <a:lnTo>
                      <a:pt x="3296" y="2095"/>
                    </a:lnTo>
                    <a:lnTo>
                      <a:pt x="3305" y="2091"/>
                    </a:lnTo>
                    <a:lnTo>
                      <a:pt x="3320" y="2091"/>
                    </a:lnTo>
                    <a:lnTo>
                      <a:pt x="3330" y="2095"/>
                    </a:lnTo>
                    <a:lnTo>
                      <a:pt x="3334" y="2095"/>
                    </a:lnTo>
                    <a:lnTo>
                      <a:pt x="3339" y="2105"/>
                    </a:lnTo>
                    <a:lnTo>
                      <a:pt x="3339" y="2108"/>
                    </a:lnTo>
                    <a:lnTo>
                      <a:pt x="3339" y="2115"/>
                    </a:lnTo>
                    <a:lnTo>
                      <a:pt x="3339" y="2125"/>
                    </a:lnTo>
                    <a:lnTo>
                      <a:pt x="3334" y="2129"/>
                    </a:lnTo>
                    <a:lnTo>
                      <a:pt x="3334" y="2134"/>
                    </a:lnTo>
                    <a:lnTo>
                      <a:pt x="3325" y="2139"/>
                    </a:lnTo>
                    <a:lnTo>
                      <a:pt x="3320" y="2134"/>
                    </a:lnTo>
                    <a:lnTo>
                      <a:pt x="3300" y="2134"/>
                    </a:lnTo>
                    <a:lnTo>
                      <a:pt x="3305" y="2139"/>
                    </a:lnTo>
                    <a:lnTo>
                      <a:pt x="3286" y="2139"/>
                    </a:lnTo>
                    <a:lnTo>
                      <a:pt x="3291" y="2144"/>
                    </a:lnTo>
                    <a:lnTo>
                      <a:pt x="3286" y="2144"/>
                    </a:lnTo>
                    <a:lnTo>
                      <a:pt x="3291" y="2149"/>
                    </a:lnTo>
                    <a:lnTo>
                      <a:pt x="3291" y="2149"/>
                    </a:lnTo>
                    <a:lnTo>
                      <a:pt x="3286" y="2154"/>
                    </a:lnTo>
                    <a:lnTo>
                      <a:pt x="3291" y="2154"/>
                    </a:lnTo>
                    <a:lnTo>
                      <a:pt x="3300" y="2159"/>
                    </a:lnTo>
                    <a:lnTo>
                      <a:pt x="3296" y="2163"/>
                    </a:lnTo>
                    <a:lnTo>
                      <a:pt x="3291" y="2163"/>
                    </a:lnTo>
                    <a:lnTo>
                      <a:pt x="3291" y="2163"/>
                    </a:lnTo>
                    <a:lnTo>
                      <a:pt x="3286" y="2163"/>
                    </a:lnTo>
                    <a:lnTo>
                      <a:pt x="3281" y="2168"/>
                    </a:lnTo>
                    <a:lnTo>
                      <a:pt x="3276" y="2173"/>
                    </a:lnTo>
                    <a:lnTo>
                      <a:pt x="3271" y="2173"/>
                    </a:lnTo>
                    <a:lnTo>
                      <a:pt x="3257" y="2178"/>
                    </a:lnTo>
                    <a:lnTo>
                      <a:pt x="3257" y="2183"/>
                    </a:lnTo>
                    <a:lnTo>
                      <a:pt x="3257" y="2178"/>
                    </a:lnTo>
                    <a:lnTo>
                      <a:pt x="3257" y="2183"/>
                    </a:lnTo>
                    <a:lnTo>
                      <a:pt x="3262" y="2188"/>
                    </a:lnTo>
                    <a:lnTo>
                      <a:pt x="3262" y="2193"/>
                    </a:lnTo>
                    <a:lnTo>
                      <a:pt x="3257" y="2193"/>
                    </a:lnTo>
                    <a:lnTo>
                      <a:pt x="3257" y="2202"/>
                    </a:lnTo>
                    <a:lnTo>
                      <a:pt x="3262" y="2197"/>
                    </a:lnTo>
                    <a:lnTo>
                      <a:pt x="3266" y="2197"/>
                    </a:lnTo>
                    <a:lnTo>
                      <a:pt x="3266" y="2202"/>
                    </a:lnTo>
                    <a:lnTo>
                      <a:pt x="3262" y="2202"/>
                    </a:lnTo>
                    <a:lnTo>
                      <a:pt x="3262" y="2207"/>
                    </a:lnTo>
                    <a:lnTo>
                      <a:pt x="3266" y="2207"/>
                    </a:lnTo>
                    <a:lnTo>
                      <a:pt x="3262" y="2212"/>
                    </a:lnTo>
                    <a:lnTo>
                      <a:pt x="3266" y="2217"/>
                    </a:lnTo>
                    <a:lnTo>
                      <a:pt x="3266" y="2217"/>
                    </a:lnTo>
                    <a:lnTo>
                      <a:pt x="3280" y="2212"/>
                    </a:lnTo>
                    <a:lnTo>
                      <a:pt x="3284" y="2217"/>
                    </a:lnTo>
                    <a:lnTo>
                      <a:pt x="3281" y="2222"/>
                    </a:lnTo>
                    <a:lnTo>
                      <a:pt x="3291" y="2222"/>
                    </a:lnTo>
                    <a:lnTo>
                      <a:pt x="3291" y="2231"/>
                    </a:lnTo>
                    <a:lnTo>
                      <a:pt x="3296" y="2236"/>
                    </a:lnTo>
                    <a:lnTo>
                      <a:pt x="3296" y="2231"/>
                    </a:lnTo>
                    <a:lnTo>
                      <a:pt x="3305" y="2222"/>
                    </a:lnTo>
                    <a:lnTo>
                      <a:pt x="3310" y="2217"/>
                    </a:lnTo>
                    <a:lnTo>
                      <a:pt x="3320" y="2217"/>
                    </a:lnTo>
                    <a:lnTo>
                      <a:pt x="3325" y="2212"/>
                    </a:lnTo>
                    <a:lnTo>
                      <a:pt x="3369" y="2212"/>
                    </a:lnTo>
                    <a:lnTo>
                      <a:pt x="3373" y="2217"/>
                    </a:lnTo>
                    <a:lnTo>
                      <a:pt x="3369" y="2217"/>
                    </a:lnTo>
                    <a:lnTo>
                      <a:pt x="3369" y="2222"/>
                    </a:lnTo>
                    <a:lnTo>
                      <a:pt x="3377" y="2217"/>
                    </a:lnTo>
                    <a:lnTo>
                      <a:pt x="3378" y="2222"/>
                    </a:lnTo>
                    <a:lnTo>
                      <a:pt x="3373" y="2222"/>
                    </a:lnTo>
                    <a:lnTo>
                      <a:pt x="3373" y="2227"/>
                    </a:lnTo>
                    <a:lnTo>
                      <a:pt x="3378" y="2227"/>
                    </a:lnTo>
                    <a:lnTo>
                      <a:pt x="3373" y="2231"/>
                    </a:lnTo>
                    <a:lnTo>
                      <a:pt x="3369" y="2231"/>
                    </a:lnTo>
                    <a:lnTo>
                      <a:pt x="3369" y="2241"/>
                    </a:lnTo>
                    <a:lnTo>
                      <a:pt x="3373" y="2236"/>
                    </a:lnTo>
                    <a:lnTo>
                      <a:pt x="3378" y="2241"/>
                    </a:lnTo>
                    <a:lnTo>
                      <a:pt x="3383" y="2241"/>
                    </a:lnTo>
                    <a:lnTo>
                      <a:pt x="3383" y="2236"/>
                    </a:lnTo>
                    <a:lnTo>
                      <a:pt x="3393" y="2236"/>
                    </a:lnTo>
                    <a:lnTo>
                      <a:pt x="3393" y="2246"/>
                    </a:lnTo>
                    <a:lnTo>
                      <a:pt x="3388" y="2246"/>
                    </a:lnTo>
                    <a:lnTo>
                      <a:pt x="3388" y="2251"/>
                    </a:lnTo>
                    <a:lnTo>
                      <a:pt x="3393" y="2249"/>
                    </a:lnTo>
                    <a:lnTo>
                      <a:pt x="3398" y="2246"/>
                    </a:lnTo>
                    <a:lnTo>
                      <a:pt x="3403" y="2251"/>
                    </a:lnTo>
                    <a:lnTo>
                      <a:pt x="3398" y="2251"/>
                    </a:lnTo>
                    <a:lnTo>
                      <a:pt x="3398" y="2256"/>
                    </a:lnTo>
                    <a:lnTo>
                      <a:pt x="3403" y="2256"/>
                    </a:lnTo>
                    <a:lnTo>
                      <a:pt x="3398" y="2261"/>
                    </a:lnTo>
                    <a:lnTo>
                      <a:pt x="3407" y="2261"/>
                    </a:lnTo>
                    <a:lnTo>
                      <a:pt x="3407" y="2266"/>
                    </a:lnTo>
                    <a:lnTo>
                      <a:pt x="3412" y="2266"/>
                    </a:lnTo>
                    <a:lnTo>
                      <a:pt x="3412" y="2270"/>
                    </a:lnTo>
                    <a:lnTo>
                      <a:pt x="3407" y="2270"/>
                    </a:lnTo>
                    <a:lnTo>
                      <a:pt x="3407" y="2275"/>
                    </a:lnTo>
                    <a:lnTo>
                      <a:pt x="3398" y="2275"/>
                    </a:lnTo>
                    <a:lnTo>
                      <a:pt x="3398" y="2280"/>
                    </a:lnTo>
                    <a:lnTo>
                      <a:pt x="3393" y="2280"/>
                    </a:lnTo>
                    <a:lnTo>
                      <a:pt x="3393" y="2290"/>
                    </a:lnTo>
                    <a:lnTo>
                      <a:pt x="3398" y="2290"/>
                    </a:lnTo>
                    <a:lnTo>
                      <a:pt x="3398" y="2285"/>
                    </a:lnTo>
                    <a:lnTo>
                      <a:pt x="3403" y="2285"/>
                    </a:lnTo>
                    <a:lnTo>
                      <a:pt x="3400" y="2291"/>
                    </a:lnTo>
                    <a:lnTo>
                      <a:pt x="3393" y="2295"/>
                    </a:lnTo>
                    <a:lnTo>
                      <a:pt x="3393" y="2300"/>
                    </a:lnTo>
                    <a:lnTo>
                      <a:pt x="3398" y="2300"/>
                    </a:lnTo>
                    <a:lnTo>
                      <a:pt x="3393" y="2300"/>
                    </a:lnTo>
                    <a:lnTo>
                      <a:pt x="3398" y="2300"/>
                    </a:lnTo>
                    <a:lnTo>
                      <a:pt x="3403" y="2295"/>
                    </a:lnTo>
                    <a:lnTo>
                      <a:pt x="3407" y="2290"/>
                    </a:lnTo>
                    <a:lnTo>
                      <a:pt x="3412" y="2295"/>
                    </a:lnTo>
                    <a:lnTo>
                      <a:pt x="3412" y="2300"/>
                    </a:lnTo>
                    <a:lnTo>
                      <a:pt x="3414" y="2303"/>
                    </a:lnTo>
                    <a:lnTo>
                      <a:pt x="3407" y="2300"/>
                    </a:lnTo>
                    <a:lnTo>
                      <a:pt x="3407" y="2309"/>
                    </a:lnTo>
                    <a:lnTo>
                      <a:pt x="3412" y="2314"/>
                    </a:lnTo>
                    <a:lnTo>
                      <a:pt x="3417" y="2314"/>
                    </a:lnTo>
                    <a:lnTo>
                      <a:pt x="3422" y="2309"/>
                    </a:lnTo>
                    <a:lnTo>
                      <a:pt x="3432" y="2309"/>
                    </a:lnTo>
                    <a:lnTo>
                      <a:pt x="3437" y="2314"/>
                    </a:lnTo>
                    <a:lnTo>
                      <a:pt x="3437" y="2319"/>
                    </a:lnTo>
                    <a:lnTo>
                      <a:pt x="3432" y="2314"/>
                    </a:lnTo>
                    <a:lnTo>
                      <a:pt x="3422" y="2324"/>
                    </a:lnTo>
                    <a:lnTo>
                      <a:pt x="3422" y="2334"/>
                    </a:lnTo>
                    <a:lnTo>
                      <a:pt x="3417" y="2338"/>
                    </a:lnTo>
                    <a:lnTo>
                      <a:pt x="3417" y="2343"/>
                    </a:lnTo>
                    <a:lnTo>
                      <a:pt x="3422" y="2343"/>
                    </a:lnTo>
                    <a:lnTo>
                      <a:pt x="3417" y="2348"/>
                    </a:lnTo>
                    <a:lnTo>
                      <a:pt x="3417" y="2353"/>
                    </a:lnTo>
                    <a:lnTo>
                      <a:pt x="3422" y="2363"/>
                    </a:lnTo>
                    <a:lnTo>
                      <a:pt x="3427" y="2358"/>
                    </a:lnTo>
                    <a:lnTo>
                      <a:pt x="3427" y="2353"/>
                    </a:lnTo>
                    <a:lnTo>
                      <a:pt x="3437" y="2353"/>
                    </a:lnTo>
                    <a:lnTo>
                      <a:pt x="3437" y="2348"/>
                    </a:lnTo>
                    <a:lnTo>
                      <a:pt x="3442" y="2343"/>
                    </a:lnTo>
                    <a:lnTo>
                      <a:pt x="3446" y="2343"/>
                    </a:lnTo>
                    <a:lnTo>
                      <a:pt x="3446" y="2348"/>
                    </a:lnTo>
                    <a:lnTo>
                      <a:pt x="3451" y="2348"/>
                    </a:lnTo>
                    <a:lnTo>
                      <a:pt x="3446" y="2353"/>
                    </a:lnTo>
                    <a:lnTo>
                      <a:pt x="3446" y="2353"/>
                    </a:lnTo>
                    <a:lnTo>
                      <a:pt x="3451" y="2358"/>
                    </a:lnTo>
                    <a:lnTo>
                      <a:pt x="3446" y="2363"/>
                    </a:lnTo>
                    <a:lnTo>
                      <a:pt x="3446" y="2368"/>
                    </a:lnTo>
                    <a:lnTo>
                      <a:pt x="3442" y="2363"/>
                    </a:lnTo>
                    <a:lnTo>
                      <a:pt x="3437" y="2368"/>
                    </a:lnTo>
                    <a:lnTo>
                      <a:pt x="3442" y="2368"/>
                    </a:lnTo>
                    <a:lnTo>
                      <a:pt x="3442" y="2382"/>
                    </a:lnTo>
                    <a:lnTo>
                      <a:pt x="3437" y="2387"/>
                    </a:lnTo>
                    <a:lnTo>
                      <a:pt x="3427" y="2377"/>
                    </a:lnTo>
                    <a:lnTo>
                      <a:pt x="3412" y="2377"/>
                    </a:lnTo>
                    <a:lnTo>
                      <a:pt x="3417" y="2382"/>
                    </a:lnTo>
                    <a:lnTo>
                      <a:pt x="3427" y="2382"/>
                    </a:lnTo>
                    <a:lnTo>
                      <a:pt x="3427" y="2387"/>
                    </a:lnTo>
                    <a:lnTo>
                      <a:pt x="3432" y="2387"/>
                    </a:lnTo>
                    <a:lnTo>
                      <a:pt x="3427" y="2392"/>
                    </a:lnTo>
                    <a:lnTo>
                      <a:pt x="3422" y="2397"/>
                    </a:lnTo>
                    <a:lnTo>
                      <a:pt x="3427" y="2397"/>
                    </a:lnTo>
                    <a:lnTo>
                      <a:pt x="3422" y="2402"/>
                    </a:lnTo>
                    <a:lnTo>
                      <a:pt x="3417" y="2406"/>
                    </a:lnTo>
                    <a:lnTo>
                      <a:pt x="3417" y="2411"/>
                    </a:lnTo>
                    <a:lnTo>
                      <a:pt x="3412" y="2411"/>
                    </a:lnTo>
                    <a:lnTo>
                      <a:pt x="3412" y="2406"/>
                    </a:lnTo>
                    <a:lnTo>
                      <a:pt x="3409" y="2410"/>
                    </a:lnTo>
                    <a:lnTo>
                      <a:pt x="3407" y="2420"/>
                    </a:lnTo>
                    <a:lnTo>
                      <a:pt x="3397" y="2417"/>
                    </a:lnTo>
                    <a:lnTo>
                      <a:pt x="3393" y="2426"/>
                    </a:lnTo>
                    <a:lnTo>
                      <a:pt x="3388" y="2431"/>
                    </a:lnTo>
                    <a:lnTo>
                      <a:pt x="3383" y="2436"/>
                    </a:lnTo>
                    <a:lnTo>
                      <a:pt x="3378" y="2431"/>
                    </a:lnTo>
                    <a:lnTo>
                      <a:pt x="3369" y="2426"/>
                    </a:lnTo>
                    <a:lnTo>
                      <a:pt x="3369" y="2426"/>
                    </a:lnTo>
                    <a:lnTo>
                      <a:pt x="3364" y="2421"/>
                    </a:lnTo>
                    <a:lnTo>
                      <a:pt x="3359" y="2421"/>
                    </a:lnTo>
                    <a:lnTo>
                      <a:pt x="3359" y="2426"/>
                    </a:lnTo>
                    <a:lnTo>
                      <a:pt x="3364" y="2431"/>
                    </a:lnTo>
                    <a:lnTo>
                      <a:pt x="3354" y="2436"/>
                    </a:lnTo>
                    <a:lnTo>
                      <a:pt x="3344" y="2436"/>
                    </a:lnTo>
                    <a:lnTo>
                      <a:pt x="3344" y="2441"/>
                    </a:lnTo>
                    <a:lnTo>
                      <a:pt x="3334" y="2445"/>
                    </a:lnTo>
                    <a:lnTo>
                      <a:pt x="3334" y="2455"/>
                    </a:lnTo>
                    <a:lnTo>
                      <a:pt x="3339" y="2455"/>
                    </a:lnTo>
                    <a:lnTo>
                      <a:pt x="3339" y="2450"/>
                    </a:lnTo>
                    <a:lnTo>
                      <a:pt x="3344" y="2450"/>
                    </a:lnTo>
                    <a:lnTo>
                      <a:pt x="3349" y="2445"/>
                    </a:lnTo>
                    <a:lnTo>
                      <a:pt x="3354" y="2445"/>
                    </a:lnTo>
                    <a:lnTo>
                      <a:pt x="3354" y="2450"/>
                    </a:lnTo>
                    <a:lnTo>
                      <a:pt x="3344" y="2455"/>
                    </a:lnTo>
                    <a:lnTo>
                      <a:pt x="3334" y="2470"/>
                    </a:lnTo>
                    <a:lnTo>
                      <a:pt x="3339" y="2470"/>
                    </a:lnTo>
                    <a:lnTo>
                      <a:pt x="3334" y="2475"/>
                    </a:lnTo>
                    <a:lnTo>
                      <a:pt x="3344" y="2479"/>
                    </a:lnTo>
                    <a:lnTo>
                      <a:pt x="3354" y="2484"/>
                    </a:lnTo>
                    <a:lnTo>
                      <a:pt x="3359" y="2484"/>
                    </a:lnTo>
                    <a:lnTo>
                      <a:pt x="3359" y="2489"/>
                    </a:lnTo>
                    <a:lnTo>
                      <a:pt x="3364" y="2489"/>
                    </a:lnTo>
                    <a:lnTo>
                      <a:pt x="3364" y="2494"/>
                    </a:lnTo>
                    <a:lnTo>
                      <a:pt x="3378" y="2494"/>
                    </a:lnTo>
                    <a:lnTo>
                      <a:pt x="3383" y="2499"/>
                    </a:lnTo>
                    <a:lnTo>
                      <a:pt x="3378" y="2499"/>
                    </a:lnTo>
                    <a:lnTo>
                      <a:pt x="3378" y="2504"/>
                    </a:lnTo>
                    <a:lnTo>
                      <a:pt x="3369" y="2504"/>
                    </a:lnTo>
                    <a:lnTo>
                      <a:pt x="3369" y="2509"/>
                    </a:lnTo>
                    <a:lnTo>
                      <a:pt x="3359" y="2509"/>
                    </a:lnTo>
                    <a:lnTo>
                      <a:pt x="3369" y="2513"/>
                    </a:lnTo>
                    <a:lnTo>
                      <a:pt x="3373" y="2513"/>
                    </a:lnTo>
                    <a:lnTo>
                      <a:pt x="3373" y="2509"/>
                    </a:lnTo>
                    <a:lnTo>
                      <a:pt x="3378" y="2509"/>
                    </a:lnTo>
                    <a:lnTo>
                      <a:pt x="3378" y="2513"/>
                    </a:lnTo>
                    <a:lnTo>
                      <a:pt x="3373" y="2518"/>
                    </a:lnTo>
                    <a:lnTo>
                      <a:pt x="3369" y="2518"/>
                    </a:lnTo>
                    <a:lnTo>
                      <a:pt x="3359" y="2513"/>
                    </a:lnTo>
                    <a:lnTo>
                      <a:pt x="3354" y="2513"/>
                    </a:lnTo>
                    <a:lnTo>
                      <a:pt x="3344" y="2504"/>
                    </a:lnTo>
                    <a:lnTo>
                      <a:pt x="3339" y="2503"/>
                    </a:lnTo>
                    <a:lnTo>
                      <a:pt x="3339" y="2499"/>
                    </a:lnTo>
                    <a:lnTo>
                      <a:pt x="3330" y="2484"/>
                    </a:lnTo>
                    <a:lnTo>
                      <a:pt x="3330" y="2479"/>
                    </a:lnTo>
                    <a:lnTo>
                      <a:pt x="3320" y="2484"/>
                    </a:lnTo>
                    <a:lnTo>
                      <a:pt x="3325" y="2504"/>
                    </a:lnTo>
                    <a:lnTo>
                      <a:pt x="3349" y="2533"/>
                    </a:lnTo>
                    <a:lnTo>
                      <a:pt x="3359" y="2533"/>
                    </a:lnTo>
                    <a:lnTo>
                      <a:pt x="3369" y="2538"/>
                    </a:lnTo>
                    <a:lnTo>
                      <a:pt x="3373" y="2538"/>
                    </a:lnTo>
                    <a:lnTo>
                      <a:pt x="3373" y="2543"/>
                    </a:lnTo>
                    <a:lnTo>
                      <a:pt x="3378" y="2547"/>
                    </a:lnTo>
                    <a:lnTo>
                      <a:pt x="3378" y="2552"/>
                    </a:lnTo>
                    <a:lnTo>
                      <a:pt x="3388" y="2562"/>
                    </a:lnTo>
                    <a:lnTo>
                      <a:pt x="3393" y="2567"/>
                    </a:lnTo>
                    <a:lnTo>
                      <a:pt x="3393" y="2577"/>
                    </a:lnTo>
                    <a:lnTo>
                      <a:pt x="3398" y="2577"/>
                    </a:lnTo>
                    <a:lnTo>
                      <a:pt x="3398" y="2581"/>
                    </a:lnTo>
                    <a:lnTo>
                      <a:pt x="3407" y="2586"/>
                    </a:lnTo>
                    <a:lnTo>
                      <a:pt x="3437" y="2586"/>
                    </a:lnTo>
                    <a:lnTo>
                      <a:pt x="3437" y="2591"/>
                    </a:lnTo>
                    <a:lnTo>
                      <a:pt x="3442" y="2591"/>
                    </a:lnTo>
                    <a:lnTo>
                      <a:pt x="3446" y="2596"/>
                    </a:lnTo>
                    <a:lnTo>
                      <a:pt x="3446" y="2591"/>
                    </a:lnTo>
                    <a:lnTo>
                      <a:pt x="3442" y="2586"/>
                    </a:lnTo>
                    <a:lnTo>
                      <a:pt x="3446" y="2581"/>
                    </a:lnTo>
                    <a:lnTo>
                      <a:pt x="3456" y="2572"/>
                    </a:lnTo>
                    <a:lnTo>
                      <a:pt x="3466" y="2562"/>
                    </a:lnTo>
                    <a:lnTo>
                      <a:pt x="3466" y="2557"/>
                    </a:lnTo>
                    <a:lnTo>
                      <a:pt x="3471" y="2547"/>
                    </a:lnTo>
                    <a:lnTo>
                      <a:pt x="3471" y="2523"/>
                    </a:lnTo>
                    <a:lnTo>
                      <a:pt x="3466" y="2518"/>
                    </a:lnTo>
                    <a:lnTo>
                      <a:pt x="3446" y="2504"/>
                    </a:lnTo>
                    <a:lnTo>
                      <a:pt x="3442" y="2499"/>
                    </a:lnTo>
                    <a:lnTo>
                      <a:pt x="3437" y="2494"/>
                    </a:lnTo>
                    <a:lnTo>
                      <a:pt x="3437" y="2489"/>
                    </a:lnTo>
                    <a:lnTo>
                      <a:pt x="3432" y="2479"/>
                    </a:lnTo>
                    <a:lnTo>
                      <a:pt x="3422" y="2470"/>
                    </a:lnTo>
                    <a:lnTo>
                      <a:pt x="3417" y="2455"/>
                    </a:lnTo>
                    <a:lnTo>
                      <a:pt x="3407" y="2445"/>
                    </a:lnTo>
                    <a:lnTo>
                      <a:pt x="3407" y="2441"/>
                    </a:lnTo>
                    <a:lnTo>
                      <a:pt x="3412" y="2445"/>
                    </a:lnTo>
                    <a:lnTo>
                      <a:pt x="3422" y="2460"/>
                    </a:lnTo>
                    <a:lnTo>
                      <a:pt x="3427" y="2460"/>
                    </a:lnTo>
                    <a:lnTo>
                      <a:pt x="3446" y="2479"/>
                    </a:lnTo>
                    <a:lnTo>
                      <a:pt x="3456" y="2484"/>
                    </a:lnTo>
                    <a:lnTo>
                      <a:pt x="3461" y="2489"/>
                    </a:lnTo>
                    <a:lnTo>
                      <a:pt x="3480" y="2509"/>
                    </a:lnTo>
                    <a:lnTo>
                      <a:pt x="3480" y="2513"/>
                    </a:lnTo>
                    <a:lnTo>
                      <a:pt x="3485" y="2528"/>
                    </a:lnTo>
                    <a:lnTo>
                      <a:pt x="3490" y="2528"/>
                    </a:lnTo>
                    <a:lnTo>
                      <a:pt x="3490" y="2533"/>
                    </a:lnTo>
                    <a:lnTo>
                      <a:pt x="3505" y="2533"/>
                    </a:lnTo>
                    <a:lnTo>
                      <a:pt x="3514" y="2543"/>
                    </a:lnTo>
                    <a:lnTo>
                      <a:pt x="3519" y="2547"/>
                    </a:lnTo>
                    <a:lnTo>
                      <a:pt x="3529" y="2552"/>
                    </a:lnTo>
                    <a:lnTo>
                      <a:pt x="3539" y="2557"/>
                    </a:lnTo>
                    <a:lnTo>
                      <a:pt x="3544" y="2557"/>
                    </a:lnTo>
                    <a:lnTo>
                      <a:pt x="3544" y="2562"/>
                    </a:lnTo>
                    <a:lnTo>
                      <a:pt x="3539" y="2562"/>
                    </a:lnTo>
                    <a:lnTo>
                      <a:pt x="3534" y="2557"/>
                    </a:lnTo>
                    <a:lnTo>
                      <a:pt x="3529" y="2557"/>
                    </a:lnTo>
                    <a:lnTo>
                      <a:pt x="3519" y="2557"/>
                    </a:lnTo>
                    <a:lnTo>
                      <a:pt x="3505" y="2557"/>
                    </a:lnTo>
                    <a:lnTo>
                      <a:pt x="3495" y="2562"/>
                    </a:lnTo>
                    <a:lnTo>
                      <a:pt x="3490" y="2567"/>
                    </a:lnTo>
                    <a:lnTo>
                      <a:pt x="3485" y="2577"/>
                    </a:lnTo>
                    <a:lnTo>
                      <a:pt x="3480" y="2581"/>
                    </a:lnTo>
                    <a:lnTo>
                      <a:pt x="3480" y="2586"/>
                    </a:lnTo>
                    <a:lnTo>
                      <a:pt x="3475" y="2586"/>
                    </a:lnTo>
                    <a:lnTo>
                      <a:pt x="3456" y="2596"/>
                    </a:lnTo>
                    <a:lnTo>
                      <a:pt x="3456" y="2601"/>
                    </a:lnTo>
                    <a:lnTo>
                      <a:pt x="3442" y="2611"/>
                    </a:lnTo>
                    <a:lnTo>
                      <a:pt x="3442" y="2635"/>
                    </a:lnTo>
                    <a:lnTo>
                      <a:pt x="3451" y="2635"/>
                    </a:lnTo>
                    <a:lnTo>
                      <a:pt x="3451" y="2640"/>
                    </a:lnTo>
                    <a:lnTo>
                      <a:pt x="3456" y="2640"/>
                    </a:lnTo>
                    <a:lnTo>
                      <a:pt x="3456" y="2645"/>
                    </a:lnTo>
                    <a:lnTo>
                      <a:pt x="3461" y="2650"/>
                    </a:lnTo>
                    <a:lnTo>
                      <a:pt x="3461" y="2659"/>
                    </a:lnTo>
                    <a:lnTo>
                      <a:pt x="3466" y="2664"/>
                    </a:lnTo>
                    <a:lnTo>
                      <a:pt x="3471" y="2659"/>
                    </a:lnTo>
                    <a:lnTo>
                      <a:pt x="3475" y="2659"/>
                    </a:lnTo>
                    <a:lnTo>
                      <a:pt x="3480" y="2650"/>
                    </a:lnTo>
                    <a:lnTo>
                      <a:pt x="3480" y="2645"/>
                    </a:lnTo>
                    <a:lnTo>
                      <a:pt x="3495" y="2645"/>
                    </a:lnTo>
                    <a:lnTo>
                      <a:pt x="3495" y="2640"/>
                    </a:lnTo>
                    <a:lnTo>
                      <a:pt x="3500" y="2630"/>
                    </a:lnTo>
                    <a:lnTo>
                      <a:pt x="3505" y="2635"/>
                    </a:lnTo>
                    <a:lnTo>
                      <a:pt x="3509" y="2635"/>
                    </a:lnTo>
                    <a:lnTo>
                      <a:pt x="3514" y="2640"/>
                    </a:lnTo>
                    <a:lnTo>
                      <a:pt x="3519" y="2645"/>
                    </a:lnTo>
                    <a:lnTo>
                      <a:pt x="3524" y="2650"/>
                    </a:lnTo>
                    <a:lnTo>
                      <a:pt x="3529" y="2650"/>
                    </a:lnTo>
                    <a:lnTo>
                      <a:pt x="3539" y="2659"/>
                    </a:lnTo>
                    <a:lnTo>
                      <a:pt x="3539" y="2679"/>
                    </a:lnTo>
                    <a:lnTo>
                      <a:pt x="3544" y="2684"/>
                    </a:lnTo>
                    <a:lnTo>
                      <a:pt x="3548" y="2688"/>
                    </a:lnTo>
                    <a:lnTo>
                      <a:pt x="3542" y="2690"/>
                    </a:lnTo>
                    <a:lnTo>
                      <a:pt x="3548" y="2693"/>
                    </a:lnTo>
                    <a:lnTo>
                      <a:pt x="3548" y="2698"/>
                    </a:lnTo>
                    <a:lnTo>
                      <a:pt x="3548" y="2698"/>
                    </a:lnTo>
                    <a:lnTo>
                      <a:pt x="3553" y="2693"/>
                    </a:lnTo>
                    <a:lnTo>
                      <a:pt x="3553" y="2688"/>
                    </a:lnTo>
                    <a:lnTo>
                      <a:pt x="3558" y="2693"/>
                    </a:lnTo>
                    <a:lnTo>
                      <a:pt x="3563" y="2698"/>
                    </a:lnTo>
                    <a:lnTo>
                      <a:pt x="3573" y="2713"/>
                    </a:lnTo>
                    <a:lnTo>
                      <a:pt x="3574" y="2718"/>
                    </a:lnTo>
                    <a:lnTo>
                      <a:pt x="3574" y="2718"/>
                    </a:lnTo>
                    <a:lnTo>
                      <a:pt x="3577" y="2727"/>
                    </a:lnTo>
                    <a:lnTo>
                      <a:pt x="3582" y="2732"/>
                    </a:lnTo>
                    <a:lnTo>
                      <a:pt x="3587" y="2737"/>
                    </a:lnTo>
                    <a:lnTo>
                      <a:pt x="3597" y="2752"/>
                    </a:lnTo>
                    <a:lnTo>
                      <a:pt x="3602" y="2761"/>
                    </a:lnTo>
                    <a:lnTo>
                      <a:pt x="3607" y="2766"/>
                    </a:lnTo>
                    <a:lnTo>
                      <a:pt x="3626" y="2771"/>
                    </a:lnTo>
                    <a:lnTo>
                      <a:pt x="3650" y="2776"/>
                    </a:lnTo>
                    <a:lnTo>
                      <a:pt x="3655" y="2776"/>
                    </a:lnTo>
                    <a:lnTo>
                      <a:pt x="3660" y="2781"/>
                    </a:lnTo>
                    <a:lnTo>
                      <a:pt x="3665" y="2786"/>
                    </a:lnTo>
                    <a:lnTo>
                      <a:pt x="3670" y="2790"/>
                    </a:lnTo>
                    <a:lnTo>
                      <a:pt x="3675" y="2805"/>
                    </a:lnTo>
                    <a:lnTo>
                      <a:pt x="3680" y="2810"/>
                    </a:lnTo>
                    <a:lnTo>
                      <a:pt x="3689" y="2820"/>
                    </a:lnTo>
                    <a:lnTo>
                      <a:pt x="3699" y="2820"/>
                    </a:lnTo>
                    <a:lnTo>
                      <a:pt x="3702" y="2825"/>
                    </a:lnTo>
                    <a:lnTo>
                      <a:pt x="3699" y="2829"/>
                    </a:lnTo>
                    <a:lnTo>
                      <a:pt x="3699" y="2834"/>
                    </a:lnTo>
                    <a:lnTo>
                      <a:pt x="3706" y="2830"/>
                    </a:lnTo>
                    <a:lnTo>
                      <a:pt x="3704" y="2825"/>
                    </a:lnTo>
                    <a:lnTo>
                      <a:pt x="3709" y="2825"/>
                    </a:lnTo>
                    <a:lnTo>
                      <a:pt x="3714" y="2829"/>
                    </a:lnTo>
                    <a:lnTo>
                      <a:pt x="3718" y="2829"/>
                    </a:lnTo>
                    <a:lnTo>
                      <a:pt x="3723" y="2825"/>
                    </a:lnTo>
                    <a:lnTo>
                      <a:pt x="3728" y="2825"/>
                    </a:lnTo>
                    <a:lnTo>
                      <a:pt x="3728" y="2829"/>
                    </a:lnTo>
                    <a:lnTo>
                      <a:pt x="3733" y="2829"/>
                    </a:lnTo>
                    <a:lnTo>
                      <a:pt x="3733" y="2820"/>
                    </a:lnTo>
                    <a:lnTo>
                      <a:pt x="3738" y="2820"/>
                    </a:lnTo>
                    <a:lnTo>
                      <a:pt x="3748" y="2825"/>
                    </a:lnTo>
                    <a:lnTo>
                      <a:pt x="3753" y="2829"/>
                    </a:lnTo>
                    <a:lnTo>
                      <a:pt x="3753" y="2825"/>
                    </a:lnTo>
                    <a:lnTo>
                      <a:pt x="3757" y="2825"/>
                    </a:lnTo>
                    <a:lnTo>
                      <a:pt x="3767" y="2834"/>
                    </a:lnTo>
                    <a:lnTo>
                      <a:pt x="3772" y="2839"/>
                    </a:lnTo>
                    <a:lnTo>
                      <a:pt x="3772" y="2844"/>
                    </a:lnTo>
                    <a:lnTo>
                      <a:pt x="3782" y="2854"/>
                    </a:lnTo>
                    <a:lnTo>
                      <a:pt x="3791" y="2859"/>
                    </a:lnTo>
                    <a:lnTo>
                      <a:pt x="3791" y="2863"/>
                    </a:lnTo>
                    <a:lnTo>
                      <a:pt x="3796" y="2863"/>
                    </a:lnTo>
                    <a:lnTo>
                      <a:pt x="3796" y="2873"/>
                    </a:lnTo>
                    <a:lnTo>
                      <a:pt x="3791" y="2868"/>
                    </a:lnTo>
                    <a:lnTo>
                      <a:pt x="3791" y="2878"/>
                    </a:lnTo>
                    <a:lnTo>
                      <a:pt x="3796" y="2878"/>
                    </a:lnTo>
                    <a:lnTo>
                      <a:pt x="3806" y="2883"/>
                    </a:lnTo>
                    <a:lnTo>
                      <a:pt x="3811" y="2888"/>
                    </a:lnTo>
                    <a:lnTo>
                      <a:pt x="3816" y="2883"/>
                    </a:lnTo>
                    <a:lnTo>
                      <a:pt x="3816" y="2893"/>
                    </a:lnTo>
                    <a:lnTo>
                      <a:pt x="3830" y="2893"/>
                    </a:lnTo>
                    <a:lnTo>
                      <a:pt x="3835" y="2888"/>
                    </a:lnTo>
                    <a:lnTo>
                      <a:pt x="3840" y="2883"/>
                    </a:lnTo>
                    <a:lnTo>
                      <a:pt x="3845" y="2873"/>
                    </a:lnTo>
                    <a:lnTo>
                      <a:pt x="3850" y="2873"/>
                    </a:lnTo>
                    <a:lnTo>
                      <a:pt x="3850" y="2883"/>
                    </a:lnTo>
                    <a:lnTo>
                      <a:pt x="3855" y="2888"/>
                    </a:lnTo>
                    <a:lnTo>
                      <a:pt x="3864" y="2897"/>
                    </a:lnTo>
                    <a:lnTo>
                      <a:pt x="3864" y="2902"/>
                    </a:lnTo>
                    <a:lnTo>
                      <a:pt x="3879" y="2902"/>
                    </a:lnTo>
                    <a:lnTo>
                      <a:pt x="3893" y="2883"/>
                    </a:lnTo>
                    <a:lnTo>
                      <a:pt x="3898" y="2878"/>
                    </a:lnTo>
                    <a:lnTo>
                      <a:pt x="3898" y="2868"/>
                    </a:lnTo>
                    <a:lnTo>
                      <a:pt x="3889" y="2849"/>
                    </a:lnTo>
                    <a:lnTo>
                      <a:pt x="3879" y="2839"/>
                    </a:lnTo>
                    <a:lnTo>
                      <a:pt x="3879" y="2829"/>
                    </a:lnTo>
                    <a:lnTo>
                      <a:pt x="3884" y="2829"/>
                    </a:lnTo>
                    <a:lnTo>
                      <a:pt x="3889" y="2834"/>
                    </a:lnTo>
                    <a:lnTo>
                      <a:pt x="3889" y="2839"/>
                    </a:lnTo>
                    <a:lnTo>
                      <a:pt x="3884" y="2839"/>
                    </a:lnTo>
                    <a:lnTo>
                      <a:pt x="3889" y="2844"/>
                    </a:lnTo>
                    <a:lnTo>
                      <a:pt x="3893" y="2845"/>
                    </a:lnTo>
                    <a:lnTo>
                      <a:pt x="3893" y="2849"/>
                    </a:lnTo>
                    <a:lnTo>
                      <a:pt x="3898" y="2854"/>
                    </a:lnTo>
                    <a:lnTo>
                      <a:pt x="3898" y="2859"/>
                    </a:lnTo>
                    <a:lnTo>
                      <a:pt x="3903" y="2863"/>
                    </a:lnTo>
                    <a:lnTo>
                      <a:pt x="3908" y="2868"/>
                    </a:lnTo>
                    <a:lnTo>
                      <a:pt x="3908" y="2878"/>
                    </a:lnTo>
                    <a:lnTo>
                      <a:pt x="3913" y="2883"/>
                    </a:lnTo>
                    <a:lnTo>
                      <a:pt x="3923" y="2883"/>
                    </a:lnTo>
                    <a:lnTo>
                      <a:pt x="3923" y="2888"/>
                    </a:lnTo>
                    <a:lnTo>
                      <a:pt x="3928" y="2893"/>
                    </a:lnTo>
                    <a:lnTo>
                      <a:pt x="3937" y="2907"/>
                    </a:lnTo>
                    <a:lnTo>
                      <a:pt x="3937" y="2917"/>
                    </a:lnTo>
                    <a:lnTo>
                      <a:pt x="3942" y="2922"/>
                    </a:lnTo>
                    <a:lnTo>
                      <a:pt x="3952" y="2927"/>
                    </a:lnTo>
                    <a:lnTo>
                      <a:pt x="3961" y="2931"/>
                    </a:lnTo>
                    <a:lnTo>
                      <a:pt x="3961" y="2936"/>
                    </a:lnTo>
                    <a:lnTo>
                      <a:pt x="3971" y="2936"/>
                    </a:lnTo>
                    <a:lnTo>
                      <a:pt x="3976" y="2931"/>
                    </a:lnTo>
                    <a:lnTo>
                      <a:pt x="3981" y="2927"/>
                    </a:lnTo>
                    <a:lnTo>
                      <a:pt x="3986" y="2922"/>
                    </a:lnTo>
                    <a:lnTo>
                      <a:pt x="3991" y="2907"/>
                    </a:lnTo>
                    <a:lnTo>
                      <a:pt x="3991" y="2902"/>
                    </a:lnTo>
                    <a:lnTo>
                      <a:pt x="3996" y="2897"/>
                    </a:lnTo>
                    <a:lnTo>
                      <a:pt x="3996" y="2888"/>
                    </a:lnTo>
                    <a:lnTo>
                      <a:pt x="4000" y="2888"/>
                    </a:lnTo>
                    <a:lnTo>
                      <a:pt x="4000" y="2878"/>
                    </a:lnTo>
                    <a:lnTo>
                      <a:pt x="4005" y="2878"/>
                    </a:lnTo>
                    <a:lnTo>
                      <a:pt x="4005" y="2863"/>
                    </a:lnTo>
                    <a:lnTo>
                      <a:pt x="4010" y="2859"/>
                    </a:lnTo>
                    <a:lnTo>
                      <a:pt x="4010" y="2854"/>
                    </a:lnTo>
                    <a:lnTo>
                      <a:pt x="4015" y="2839"/>
                    </a:lnTo>
                    <a:lnTo>
                      <a:pt x="4015" y="2820"/>
                    </a:lnTo>
                    <a:lnTo>
                      <a:pt x="4020" y="2790"/>
                    </a:lnTo>
                    <a:lnTo>
                      <a:pt x="4020" y="2781"/>
                    </a:lnTo>
                    <a:lnTo>
                      <a:pt x="4015" y="2756"/>
                    </a:lnTo>
                    <a:lnTo>
                      <a:pt x="4010" y="2742"/>
                    </a:lnTo>
                    <a:lnTo>
                      <a:pt x="4015" y="2742"/>
                    </a:lnTo>
                    <a:lnTo>
                      <a:pt x="4010" y="2732"/>
                    </a:lnTo>
                    <a:lnTo>
                      <a:pt x="4010" y="2727"/>
                    </a:lnTo>
                    <a:lnTo>
                      <a:pt x="4005" y="2727"/>
                    </a:lnTo>
                    <a:lnTo>
                      <a:pt x="4004" y="2717"/>
                    </a:lnTo>
                    <a:lnTo>
                      <a:pt x="4000" y="2713"/>
                    </a:lnTo>
                    <a:lnTo>
                      <a:pt x="3996" y="2708"/>
                    </a:lnTo>
                    <a:lnTo>
                      <a:pt x="3997" y="2708"/>
                    </a:lnTo>
                    <a:lnTo>
                      <a:pt x="3991" y="2698"/>
                    </a:lnTo>
                    <a:lnTo>
                      <a:pt x="3986" y="2688"/>
                    </a:lnTo>
                    <a:lnTo>
                      <a:pt x="3991" y="2684"/>
                    </a:lnTo>
                    <a:lnTo>
                      <a:pt x="3991" y="2679"/>
                    </a:lnTo>
                    <a:lnTo>
                      <a:pt x="3996" y="2679"/>
                    </a:lnTo>
                    <a:lnTo>
                      <a:pt x="3996" y="2674"/>
                    </a:lnTo>
                    <a:lnTo>
                      <a:pt x="3991" y="2669"/>
                    </a:lnTo>
                    <a:lnTo>
                      <a:pt x="3996" y="2669"/>
                    </a:lnTo>
                    <a:lnTo>
                      <a:pt x="3991" y="2659"/>
                    </a:lnTo>
                    <a:lnTo>
                      <a:pt x="3996" y="2635"/>
                    </a:lnTo>
                    <a:lnTo>
                      <a:pt x="3991" y="2630"/>
                    </a:lnTo>
                    <a:lnTo>
                      <a:pt x="3996" y="2630"/>
                    </a:lnTo>
                    <a:lnTo>
                      <a:pt x="3996" y="2625"/>
                    </a:lnTo>
                    <a:lnTo>
                      <a:pt x="3991" y="2620"/>
                    </a:lnTo>
                    <a:lnTo>
                      <a:pt x="3991" y="2586"/>
                    </a:lnTo>
                    <a:lnTo>
                      <a:pt x="3981" y="2562"/>
                    </a:lnTo>
                    <a:lnTo>
                      <a:pt x="3981" y="2543"/>
                    </a:lnTo>
                    <a:lnTo>
                      <a:pt x="3976" y="2538"/>
                    </a:lnTo>
                    <a:lnTo>
                      <a:pt x="3971" y="2533"/>
                    </a:lnTo>
                    <a:lnTo>
                      <a:pt x="3971" y="2523"/>
                    </a:lnTo>
                    <a:lnTo>
                      <a:pt x="3966" y="2518"/>
                    </a:lnTo>
                    <a:lnTo>
                      <a:pt x="3966" y="2513"/>
                    </a:lnTo>
                    <a:lnTo>
                      <a:pt x="3971" y="2513"/>
                    </a:lnTo>
                    <a:lnTo>
                      <a:pt x="3971" y="2504"/>
                    </a:lnTo>
                    <a:lnTo>
                      <a:pt x="3966" y="2494"/>
                    </a:lnTo>
                    <a:lnTo>
                      <a:pt x="3961" y="2479"/>
                    </a:lnTo>
                    <a:lnTo>
                      <a:pt x="3961" y="2475"/>
                    </a:lnTo>
                    <a:lnTo>
                      <a:pt x="3957" y="2465"/>
                    </a:lnTo>
                    <a:lnTo>
                      <a:pt x="3957" y="2455"/>
                    </a:lnTo>
                    <a:lnTo>
                      <a:pt x="3952" y="2436"/>
                    </a:lnTo>
                    <a:lnTo>
                      <a:pt x="3952" y="2397"/>
                    </a:lnTo>
                    <a:lnTo>
                      <a:pt x="3947" y="2392"/>
                    </a:lnTo>
                    <a:lnTo>
                      <a:pt x="3947" y="2261"/>
                    </a:lnTo>
                    <a:lnTo>
                      <a:pt x="3952" y="2246"/>
                    </a:lnTo>
                    <a:lnTo>
                      <a:pt x="3952" y="2241"/>
                    </a:lnTo>
                    <a:lnTo>
                      <a:pt x="3957" y="2241"/>
                    </a:lnTo>
                    <a:lnTo>
                      <a:pt x="3961" y="2236"/>
                    </a:lnTo>
                    <a:lnTo>
                      <a:pt x="3961" y="2231"/>
                    </a:lnTo>
                    <a:lnTo>
                      <a:pt x="3976" y="2231"/>
                    </a:lnTo>
                    <a:lnTo>
                      <a:pt x="3981" y="2227"/>
                    </a:lnTo>
                    <a:lnTo>
                      <a:pt x="3996" y="2207"/>
                    </a:lnTo>
                    <a:lnTo>
                      <a:pt x="4005" y="2202"/>
                    </a:lnTo>
                    <a:lnTo>
                      <a:pt x="4020" y="2202"/>
                    </a:lnTo>
                    <a:lnTo>
                      <a:pt x="4025" y="2207"/>
                    </a:lnTo>
                    <a:lnTo>
                      <a:pt x="4034" y="2212"/>
                    </a:lnTo>
                    <a:lnTo>
                      <a:pt x="4039" y="2217"/>
                    </a:lnTo>
                    <a:lnTo>
                      <a:pt x="4059" y="2227"/>
                    </a:lnTo>
                    <a:lnTo>
                      <a:pt x="4064" y="2231"/>
                    </a:lnTo>
                    <a:lnTo>
                      <a:pt x="4068" y="2241"/>
                    </a:lnTo>
                    <a:lnTo>
                      <a:pt x="4064" y="2241"/>
                    </a:lnTo>
                    <a:lnTo>
                      <a:pt x="4064" y="2236"/>
                    </a:lnTo>
                    <a:lnTo>
                      <a:pt x="4059" y="2231"/>
                    </a:lnTo>
                    <a:lnTo>
                      <a:pt x="4054" y="2231"/>
                    </a:lnTo>
                    <a:lnTo>
                      <a:pt x="4054" y="2227"/>
                    </a:lnTo>
                    <a:lnTo>
                      <a:pt x="4044" y="2222"/>
                    </a:lnTo>
                    <a:lnTo>
                      <a:pt x="4025" y="2222"/>
                    </a:lnTo>
                    <a:lnTo>
                      <a:pt x="4020" y="2217"/>
                    </a:lnTo>
                    <a:lnTo>
                      <a:pt x="4015" y="2212"/>
                    </a:lnTo>
                    <a:lnTo>
                      <a:pt x="4005" y="2212"/>
                    </a:lnTo>
                    <a:lnTo>
                      <a:pt x="4000" y="2217"/>
                    </a:lnTo>
                    <a:lnTo>
                      <a:pt x="3996" y="2217"/>
                    </a:lnTo>
                    <a:lnTo>
                      <a:pt x="3991" y="2227"/>
                    </a:lnTo>
                    <a:lnTo>
                      <a:pt x="3986" y="2231"/>
                    </a:lnTo>
                    <a:lnTo>
                      <a:pt x="3981" y="2236"/>
                    </a:lnTo>
                    <a:lnTo>
                      <a:pt x="3986" y="2241"/>
                    </a:lnTo>
                    <a:lnTo>
                      <a:pt x="3986" y="2236"/>
                    </a:lnTo>
                    <a:lnTo>
                      <a:pt x="3991" y="2241"/>
                    </a:lnTo>
                    <a:lnTo>
                      <a:pt x="3986" y="2246"/>
                    </a:lnTo>
                    <a:lnTo>
                      <a:pt x="3991" y="2246"/>
                    </a:lnTo>
                    <a:lnTo>
                      <a:pt x="3996" y="2241"/>
                    </a:lnTo>
                    <a:lnTo>
                      <a:pt x="4000" y="2236"/>
                    </a:lnTo>
                    <a:lnTo>
                      <a:pt x="4005" y="2241"/>
                    </a:lnTo>
                    <a:lnTo>
                      <a:pt x="4005" y="2246"/>
                    </a:lnTo>
                    <a:lnTo>
                      <a:pt x="4000" y="2251"/>
                    </a:lnTo>
                    <a:lnTo>
                      <a:pt x="4000" y="2256"/>
                    </a:lnTo>
                    <a:lnTo>
                      <a:pt x="3996" y="2251"/>
                    </a:lnTo>
                    <a:lnTo>
                      <a:pt x="3991" y="2251"/>
                    </a:lnTo>
                    <a:lnTo>
                      <a:pt x="3986" y="2251"/>
                    </a:lnTo>
                    <a:lnTo>
                      <a:pt x="3971" y="2246"/>
                    </a:lnTo>
                    <a:lnTo>
                      <a:pt x="3971" y="2251"/>
                    </a:lnTo>
                    <a:lnTo>
                      <a:pt x="3976" y="2261"/>
                    </a:lnTo>
                    <a:lnTo>
                      <a:pt x="3981" y="2266"/>
                    </a:lnTo>
                    <a:lnTo>
                      <a:pt x="3981" y="2270"/>
                    </a:lnTo>
                    <a:lnTo>
                      <a:pt x="3986" y="2275"/>
                    </a:lnTo>
                    <a:lnTo>
                      <a:pt x="3996" y="2285"/>
                    </a:lnTo>
                    <a:lnTo>
                      <a:pt x="3991" y="2295"/>
                    </a:lnTo>
                    <a:lnTo>
                      <a:pt x="3991" y="2304"/>
                    </a:lnTo>
                    <a:lnTo>
                      <a:pt x="4000" y="2319"/>
                    </a:lnTo>
                    <a:lnTo>
                      <a:pt x="4005" y="2324"/>
                    </a:lnTo>
                    <a:lnTo>
                      <a:pt x="4020" y="2324"/>
                    </a:lnTo>
                    <a:lnTo>
                      <a:pt x="4030" y="2319"/>
                    </a:lnTo>
                    <a:lnTo>
                      <a:pt x="4034" y="2324"/>
                    </a:lnTo>
                    <a:lnTo>
                      <a:pt x="4044" y="2324"/>
                    </a:lnTo>
                    <a:lnTo>
                      <a:pt x="4049" y="2334"/>
                    </a:lnTo>
                    <a:lnTo>
                      <a:pt x="4054" y="2338"/>
                    </a:lnTo>
                    <a:lnTo>
                      <a:pt x="4064" y="2343"/>
                    </a:lnTo>
                    <a:lnTo>
                      <a:pt x="4083" y="2363"/>
                    </a:lnTo>
                    <a:lnTo>
                      <a:pt x="4093" y="2368"/>
                    </a:lnTo>
                    <a:lnTo>
                      <a:pt x="4103" y="2377"/>
                    </a:lnTo>
                    <a:lnTo>
                      <a:pt x="4122" y="2387"/>
                    </a:lnTo>
                    <a:lnTo>
                      <a:pt x="4127" y="2387"/>
                    </a:lnTo>
                    <a:lnTo>
                      <a:pt x="4136" y="2392"/>
                    </a:lnTo>
                    <a:lnTo>
                      <a:pt x="4141" y="2392"/>
                    </a:lnTo>
                    <a:lnTo>
                      <a:pt x="4141" y="2397"/>
                    </a:lnTo>
                    <a:lnTo>
                      <a:pt x="4161" y="2397"/>
                    </a:lnTo>
                    <a:lnTo>
                      <a:pt x="4166" y="2402"/>
                    </a:lnTo>
                    <a:lnTo>
                      <a:pt x="4171" y="2406"/>
                    </a:lnTo>
                    <a:lnTo>
                      <a:pt x="4180" y="2406"/>
                    </a:lnTo>
                    <a:lnTo>
                      <a:pt x="4200" y="2411"/>
                    </a:lnTo>
                    <a:lnTo>
                      <a:pt x="4239" y="2411"/>
                    </a:lnTo>
                    <a:lnTo>
                      <a:pt x="4244" y="2416"/>
                    </a:lnTo>
                    <a:lnTo>
                      <a:pt x="4268" y="2411"/>
                    </a:lnTo>
                    <a:lnTo>
                      <a:pt x="4287" y="2411"/>
                    </a:lnTo>
                    <a:lnTo>
                      <a:pt x="4297" y="2406"/>
                    </a:lnTo>
                    <a:lnTo>
                      <a:pt x="4312" y="2402"/>
                    </a:lnTo>
                    <a:lnTo>
                      <a:pt x="4326" y="2402"/>
                    </a:lnTo>
                    <a:lnTo>
                      <a:pt x="4336" y="2392"/>
                    </a:lnTo>
                    <a:lnTo>
                      <a:pt x="4346" y="2387"/>
                    </a:lnTo>
                    <a:lnTo>
                      <a:pt x="4350" y="2382"/>
                    </a:lnTo>
                    <a:lnTo>
                      <a:pt x="4355" y="2377"/>
                    </a:lnTo>
                    <a:lnTo>
                      <a:pt x="4355" y="2372"/>
                    </a:lnTo>
                    <a:lnTo>
                      <a:pt x="4360" y="2372"/>
                    </a:lnTo>
                    <a:lnTo>
                      <a:pt x="4360" y="2368"/>
                    </a:lnTo>
                    <a:lnTo>
                      <a:pt x="4365" y="2363"/>
                    </a:lnTo>
                    <a:lnTo>
                      <a:pt x="4370" y="2358"/>
                    </a:lnTo>
                    <a:lnTo>
                      <a:pt x="4375" y="2358"/>
                    </a:lnTo>
                    <a:lnTo>
                      <a:pt x="4375" y="2353"/>
                    </a:lnTo>
                    <a:lnTo>
                      <a:pt x="4370" y="2338"/>
                    </a:lnTo>
                    <a:lnTo>
                      <a:pt x="4375" y="2324"/>
                    </a:lnTo>
                    <a:lnTo>
                      <a:pt x="4379" y="2324"/>
                    </a:lnTo>
                    <a:lnTo>
                      <a:pt x="4375" y="2319"/>
                    </a:lnTo>
                    <a:lnTo>
                      <a:pt x="4379" y="2314"/>
                    </a:lnTo>
                    <a:lnTo>
                      <a:pt x="4379" y="2309"/>
                    </a:lnTo>
                    <a:lnTo>
                      <a:pt x="4384" y="2304"/>
                    </a:lnTo>
                    <a:lnTo>
                      <a:pt x="4384" y="2290"/>
                    </a:lnTo>
                    <a:lnTo>
                      <a:pt x="4389" y="2285"/>
                    </a:lnTo>
                    <a:lnTo>
                      <a:pt x="4394" y="2275"/>
                    </a:lnTo>
                    <a:lnTo>
                      <a:pt x="4399" y="2266"/>
                    </a:lnTo>
                    <a:lnTo>
                      <a:pt x="4404" y="2261"/>
                    </a:lnTo>
                    <a:lnTo>
                      <a:pt x="4409" y="2256"/>
                    </a:lnTo>
                    <a:lnTo>
                      <a:pt x="4409" y="2261"/>
                    </a:lnTo>
                    <a:lnTo>
                      <a:pt x="4414" y="2261"/>
                    </a:lnTo>
                    <a:lnTo>
                      <a:pt x="4414" y="2251"/>
                    </a:lnTo>
                    <a:lnTo>
                      <a:pt x="4423" y="2246"/>
                    </a:lnTo>
                    <a:lnTo>
                      <a:pt x="4423" y="2231"/>
                    </a:lnTo>
                    <a:lnTo>
                      <a:pt x="4428" y="2227"/>
                    </a:lnTo>
                    <a:lnTo>
                      <a:pt x="4428" y="2222"/>
                    </a:lnTo>
                    <a:lnTo>
                      <a:pt x="4433" y="2212"/>
                    </a:lnTo>
                    <a:lnTo>
                      <a:pt x="4438" y="2202"/>
                    </a:lnTo>
                    <a:lnTo>
                      <a:pt x="4443" y="2207"/>
                    </a:lnTo>
                    <a:lnTo>
                      <a:pt x="4443" y="2202"/>
                    </a:lnTo>
                    <a:lnTo>
                      <a:pt x="4457" y="2193"/>
                    </a:lnTo>
                    <a:lnTo>
                      <a:pt x="4457" y="2183"/>
                    </a:lnTo>
                    <a:lnTo>
                      <a:pt x="4467" y="2178"/>
                    </a:lnTo>
                    <a:lnTo>
                      <a:pt x="4472" y="2173"/>
                    </a:lnTo>
                    <a:lnTo>
                      <a:pt x="4472" y="2178"/>
                    </a:lnTo>
                    <a:lnTo>
                      <a:pt x="4477" y="2178"/>
                    </a:lnTo>
                    <a:lnTo>
                      <a:pt x="4477" y="2173"/>
                    </a:lnTo>
                    <a:lnTo>
                      <a:pt x="4482" y="2173"/>
                    </a:lnTo>
                    <a:lnTo>
                      <a:pt x="4487" y="2168"/>
                    </a:lnTo>
                    <a:lnTo>
                      <a:pt x="4491" y="2163"/>
                    </a:lnTo>
                    <a:lnTo>
                      <a:pt x="4496" y="2159"/>
                    </a:lnTo>
                    <a:lnTo>
                      <a:pt x="4501" y="2159"/>
                    </a:lnTo>
                    <a:lnTo>
                      <a:pt x="4511" y="2154"/>
                    </a:lnTo>
                    <a:lnTo>
                      <a:pt x="4545" y="2154"/>
                    </a:lnTo>
                    <a:lnTo>
                      <a:pt x="4545" y="2149"/>
                    </a:lnTo>
                    <a:lnTo>
                      <a:pt x="4584" y="2149"/>
                    </a:lnTo>
                    <a:lnTo>
                      <a:pt x="4589" y="2144"/>
                    </a:lnTo>
                    <a:lnTo>
                      <a:pt x="4593" y="2149"/>
                    </a:lnTo>
                    <a:lnTo>
                      <a:pt x="4593" y="2144"/>
                    </a:lnTo>
                    <a:lnTo>
                      <a:pt x="4603" y="2144"/>
                    </a:lnTo>
                    <a:lnTo>
                      <a:pt x="4598" y="2149"/>
                    </a:lnTo>
                    <a:lnTo>
                      <a:pt x="4608" y="2154"/>
                    </a:lnTo>
                    <a:lnTo>
                      <a:pt x="4632" y="2154"/>
                    </a:lnTo>
                    <a:lnTo>
                      <a:pt x="4632" y="2149"/>
                    </a:lnTo>
                    <a:lnTo>
                      <a:pt x="4637" y="2144"/>
                    </a:lnTo>
                    <a:lnTo>
                      <a:pt x="4642" y="2144"/>
                    </a:lnTo>
                    <a:lnTo>
                      <a:pt x="4647" y="2139"/>
                    </a:lnTo>
                    <a:lnTo>
                      <a:pt x="4671" y="2139"/>
                    </a:lnTo>
                    <a:lnTo>
                      <a:pt x="4671" y="2144"/>
                    </a:lnTo>
                    <a:lnTo>
                      <a:pt x="4681" y="2149"/>
                    </a:lnTo>
                    <a:lnTo>
                      <a:pt x="4686" y="2154"/>
                    </a:lnTo>
                    <a:lnTo>
                      <a:pt x="4695" y="2154"/>
                    </a:lnTo>
                    <a:lnTo>
                      <a:pt x="4705" y="2159"/>
                    </a:lnTo>
                    <a:lnTo>
                      <a:pt x="4710" y="2159"/>
                    </a:lnTo>
                    <a:lnTo>
                      <a:pt x="4710" y="2163"/>
                    </a:lnTo>
                    <a:lnTo>
                      <a:pt x="4720" y="2163"/>
                    </a:lnTo>
                    <a:lnTo>
                      <a:pt x="4720" y="2168"/>
                    </a:lnTo>
                    <a:lnTo>
                      <a:pt x="4725" y="2168"/>
                    </a:lnTo>
                    <a:lnTo>
                      <a:pt x="4735" y="2163"/>
                    </a:lnTo>
                    <a:lnTo>
                      <a:pt x="4739" y="2163"/>
                    </a:lnTo>
                    <a:lnTo>
                      <a:pt x="4749" y="2159"/>
                    </a:lnTo>
                    <a:lnTo>
                      <a:pt x="4783" y="2159"/>
                    </a:lnTo>
                    <a:lnTo>
                      <a:pt x="4788" y="2163"/>
                    </a:lnTo>
                    <a:lnTo>
                      <a:pt x="4788" y="2173"/>
                    </a:lnTo>
                    <a:lnTo>
                      <a:pt x="4793" y="2173"/>
                    </a:lnTo>
                    <a:lnTo>
                      <a:pt x="4793" y="2159"/>
                    </a:lnTo>
                    <a:lnTo>
                      <a:pt x="4798" y="2159"/>
                    </a:lnTo>
                    <a:lnTo>
                      <a:pt x="4798" y="2173"/>
                    </a:lnTo>
                    <a:lnTo>
                      <a:pt x="4803" y="2173"/>
                    </a:lnTo>
                    <a:lnTo>
                      <a:pt x="4803" y="2165"/>
                    </a:lnTo>
                    <a:lnTo>
                      <a:pt x="4807" y="2165"/>
                    </a:lnTo>
                    <a:lnTo>
                      <a:pt x="4807" y="2173"/>
                    </a:lnTo>
                    <a:lnTo>
                      <a:pt x="4803" y="2178"/>
                    </a:lnTo>
                    <a:lnTo>
                      <a:pt x="4807" y="2183"/>
                    </a:lnTo>
                    <a:lnTo>
                      <a:pt x="4807" y="2188"/>
                    </a:lnTo>
                    <a:lnTo>
                      <a:pt x="4812" y="2193"/>
                    </a:lnTo>
                    <a:lnTo>
                      <a:pt x="4812" y="2183"/>
                    </a:lnTo>
                    <a:lnTo>
                      <a:pt x="4817" y="2188"/>
                    </a:lnTo>
                    <a:lnTo>
                      <a:pt x="4817" y="2197"/>
                    </a:lnTo>
                    <a:lnTo>
                      <a:pt x="4822" y="2202"/>
                    </a:lnTo>
                    <a:lnTo>
                      <a:pt x="4822" y="2197"/>
                    </a:lnTo>
                    <a:lnTo>
                      <a:pt x="4827" y="2197"/>
                    </a:lnTo>
                    <a:lnTo>
                      <a:pt x="4827" y="2202"/>
                    </a:lnTo>
                    <a:lnTo>
                      <a:pt x="4832" y="2202"/>
                    </a:lnTo>
                    <a:lnTo>
                      <a:pt x="4837" y="2207"/>
                    </a:lnTo>
                    <a:lnTo>
                      <a:pt x="4837" y="2202"/>
                    </a:lnTo>
                    <a:lnTo>
                      <a:pt x="4841" y="2207"/>
                    </a:lnTo>
                    <a:lnTo>
                      <a:pt x="4841" y="2202"/>
                    </a:lnTo>
                    <a:lnTo>
                      <a:pt x="4846" y="2202"/>
                    </a:lnTo>
                    <a:lnTo>
                      <a:pt x="4846" y="2197"/>
                    </a:lnTo>
                    <a:lnTo>
                      <a:pt x="4841" y="2193"/>
                    </a:lnTo>
                    <a:lnTo>
                      <a:pt x="4846" y="2188"/>
                    </a:lnTo>
                    <a:lnTo>
                      <a:pt x="4846" y="2183"/>
                    </a:lnTo>
                    <a:lnTo>
                      <a:pt x="4851" y="2183"/>
                    </a:lnTo>
                    <a:lnTo>
                      <a:pt x="4851" y="2193"/>
                    </a:lnTo>
                    <a:lnTo>
                      <a:pt x="4856" y="2193"/>
                    </a:lnTo>
                    <a:lnTo>
                      <a:pt x="4856" y="2188"/>
                    </a:lnTo>
                    <a:lnTo>
                      <a:pt x="4861" y="2188"/>
                    </a:lnTo>
                    <a:lnTo>
                      <a:pt x="4870" y="2183"/>
                    </a:lnTo>
                    <a:lnTo>
                      <a:pt x="4875" y="2183"/>
                    </a:lnTo>
                    <a:lnTo>
                      <a:pt x="4875" y="2188"/>
                    </a:lnTo>
                    <a:lnTo>
                      <a:pt x="4895" y="2188"/>
                    </a:lnTo>
                    <a:lnTo>
                      <a:pt x="4905" y="2193"/>
                    </a:lnTo>
                    <a:lnTo>
                      <a:pt x="4910" y="2188"/>
                    </a:lnTo>
                    <a:lnTo>
                      <a:pt x="4914" y="2188"/>
                    </a:lnTo>
                    <a:lnTo>
                      <a:pt x="4919" y="2168"/>
                    </a:lnTo>
                    <a:lnTo>
                      <a:pt x="4924" y="2168"/>
                    </a:lnTo>
                    <a:lnTo>
                      <a:pt x="4910" y="2149"/>
                    </a:lnTo>
                    <a:lnTo>
                      <a:pt x="4910" y="2154"/>
                    </a:lnTo>
                    <a:lnTo>
                      <a:pt x="4905" y="2154"/>
                    </a:lnTo>
                    <a:lnTo>
                      <a:pt x="4905" y="2159"/>
                    </a:lnTo>
                    <a:lnTo>
                      <a:pt x="4900" y="2154"/>
                    </a:lnTo>
                    <a:lnTo>
                      <a:pt x="4885" y="2154"/>
                    </a:lnTo>
                    <a:lnTo>
                      <a:pt x="4885" y="2149"/>
                    </a:lnTo>
                    <a:lnTo>
                      <a:pt x="4890" y="2149"/>
                    </a:lnTo>
                    <a:lnTo>
                      <a:pt x="4880" y="2139"/>
                    </a:lnTo>
                    <a:lnTo>
                      <a:pt x="4875" y="2134"/>
                    </a:lnTo>
                    <a:lnTo>
                      <a:pt x="4875" y="2129"/>
                    </a:lnTo>
                    <a:lnTo>
                      <a:pt x="4870" y="2125"/>
                    </a:lnTo>
                    <a:lnTo>
                      <a:pt x="4870" y="2129"/>
                    </a:lnTo>
                    <a:lnTo>
                      <a:pt x="4866" y="2129"/>
                    </a:lnTo>
                    <a:lnTo>
                      <a:pt x="4866" y="2134"/>
                    </a:lnTo>
                    <a:lnTo>
                      <a:pt x="4861" y="2129"/>
                    </a:lnTo>
                    <a:lnTo>
                      <a:pt x="4861" y="2129"/>
                    </a:lnTo>
                    <a:lnTo>
                      <a:pt x="4856" y="2129"/>
                    </a:lnTo>
                    <a:lnTo>
                      <a:pt x="4856" y="2129"/>
                    </a:lnTo>
                    <a:lnTo>
                      <a:pt x="4851" y="2125"/>
                    </a:lnTo>
                    <a:lnTo>
                      <a:pt x="4846" y="2125"/>
                    </a:lnTo>
                    <a:lnTo>
                      <a:pt x="4846" y="2134"/>
                    </a:lnTo>
                    <a:lnTo>
                      <a:pt x="4837" y="2129"/>
                    </a:lnTo>
                    <a:lnTo>
                      <a:pt x="4841" y="2129"/>
                    </a:lnTo>
                    <a:lnTo>
                      <a:pt x="4841" y="2129"/>
                    </a:lnTo>
                    <a:lnTo>
                      <a:pt x="4843" y="2121"/>
                    </a:lnTo>
                    <a:lnTo>
                      <a:pt x="4851" y="2120"/>
                    </a:lnTo>
                    <a:lnTo>
                      <a:pt x="4851" y="2115"/>
                    </a:lnTo>
                    <a:lnTo>
                      <a:pt x="4851" y="2105"/>
                    </a:lnTo>
                    <a:lnTo>
                      <a:pt x="4846" y="2076"/>
                    </a:lnTo>
                    <a:lnTo>
                      <a:pt x="4851" y="2076"/>
                    </a:lnTo>
                    <a:lnTo>
                      <a:pt x="4851" y="2071"/>
                    </a:lnTo>
                    <a:lnTo>
                      <a:pt x="4846" y="2052"/>
                    </a:lnTo>
                    <a:lnTo>
                      <a:pt x="4841" y="2047"/>
                    </a:lnTo>
                    <a:lnTo>
                      <a:pt x="4841" y="2037"/>
                    </a:lnTo>
                    <a:lnTo>
                      <a:pt x="4837" y="2032"/>
                    </a:lnTo>
                    <a:lnTo>
                      <a:pt x="4837" y="2027"/>
                    </a:lnTo>
                    <a:lnTo>
                      <a:pt x="4832" y="2018"/>
                    </a:lnTo>
                    <a:lnTo>
                      <a:pt x="4837" y="2013"/>
                    </a:lnTo>
                    <a:lnTo>
                      <a:pt x="4841" y="2013"/>
                    </a:lnTo>
                    <a:lnTo>
                      <a:pt x="4846" y="2008"/>
                    </a:lnTo>
                    <a:lnTo>
                      <a:pt x="4851" y="2003"/>
                    </a:lnTo>
                    <a:lnTo>
                      <a:pt x="4856" y="1993"/>
                    </a:lnTo>
                    <a:lnTo>
                      <a:pt x="4861" y="1993"/>
                    </a:lnTo>
                    <a:lnTo>
                      <a:pt x="4875" y="1988"/>
                    </a:lnTo>
                    <a:lnTo>
                      <a:pt x="4880" y="1988"/>
                    </a:lnTo>
                    <a:lnTo>
                      <a:pt x="4880" y="1998"/>
                    </a:lnTo>
                    <a:lnTo>
                      <a:pt x="4885" y="1998"/>
                    </a:lnTo>
                    <a:lnTo>
                      <a:pt x="4890" y="2003"/>
                    </a:lnTo>
                    <a:lnTo>
                      <a:pt x="4895" y="2013"/>
                    </a:lnTo>
                    <a:lnTo>
                      <a:pt x="4900" y="2008"/>
                    </a:lnTo>
                    <a:lnTo>
                      <a:pt x="4900" y="1993"/>
                    </a:lnTo>
                    <a:lnTo>
                      <a:pt x="4914" y="1993"/>
                    </a:lnTo>
                    <a:lnTo>
                      <a:pt x="4914" y="1988"/>
                    </a:lnTo>
                    <a:lnTo>
                      <a:pt x="4910" y="1988"/>
                    </a:lnTo>
                    <a:lnTo>
                      <a:pt x="4910" y="1984"/>
                    </a:lnTo>
                    <a:lnTo>
                      <a:pt x="4914" y="1986"/>
                    </a:lnTo>
                    <a:lnTo>
                      <a:pt x="4914" y="1984"/>
                    </a:lnTo>
                    <a:lnTo>
                      <a:pt x="4910" y="1979"/>
                    </a:lnTo>
                    <a:lnTo>
                      <a:pt x="4910" y="1974"/>
                    </a:lnTo>
                    <a:lnTo>
                      <a:pt x="4905" y="1974"/>
                    </a:lnTo>
                    <a:lnTo>
                      <a:pt x="4905" y="1969"/>
                    </a:lnTo>
                    <a:lnTo>
                      <a:pt x="4900" y="1974"/>
                    </a:lnTo>
                    <a:lnTo>
                      <a:pt x="4895" y="1969"/>
                    </a:lnTo>
                    <a:lnTo>
                      <a:pt x="4895" y="1959"/>
                    </a:lnTo>
                    <a:lnTo>
                      <a:pt x="4905" y="1950"/>
                    </a:lnTo>
                    <a:lnTo>
                      <a:pt x="4910" y="1940"/>
                    </a:lnTo>
                    <a:lnTo>
                      <a:pt x="4914" y="1935"/>
                    </a:lnTo>
                    <a:lnTo>
                      <a:pt x="4929" y="1935"/>
                    </a:lnTo>
                    <a:lnTo>
                      <a:pt x="4934" y="1940"/>
                    </a:lnTo>
                    <a:lnTo>
                      <a:pt x="4948" y="1940"/>
                    </a:lnTo>
                    <a:lnTo>
                      <a:pt x="4953" y="1945"/>
                    </a:lnTo>
                    <a:lnTo>
                      <a:pt x="4958" y="1940"/>
                    </a:lnTo>
                    <a:lnTo>
                      <a:pt x="4963" y="1940"/>
                    </a:lnTo>
                    <a:lnTo>
                      <a:pt x="4963" y="1935"/>
                    </a:lnTo>
                    <a:lnTo>
                      <a:pt x="4968" y="1935"/>
                    </a:lnTo>
                    <a:lnTo>
                      <a:pt x="4968" y="1940"/>
                    </a:lnTo>
                    <a:lnTo>
                      <a:pt x="4973" y="1940"/>
                    </a:lnTo>
                    <a:lnTo>
                      <a:pt x="4973" y="1935"/>
                    </a:lnTo>
                    <a:lnTo>
                      <a:pt x="4978" y="1935"/>
                    </a:lnTo>
                    <a:lnTo>
                      <a:pt x="4978" y="1945"/>
                    </a:lnTo>
                    <a:lnTo>
                      <a:pt x="4982" y="1950"/>
                    </a:lnTo>
                    <a:lnTo>
                      <a:pt x="4982" y="1954"/>
                    </a:lnTo>
                    <a:lnTo>
                      <a:pt x="4987" y="1959"/>
                    </a:lnTo>
                    <a:lnTo>
                      <a:pt x="4992" y="1959"/>
                    </a:lnTo>
                    <a:lnTo>
                      <a:pt x="4997" y="1969"/>
                    </a:lnTo>
                    <a:lnTo>
                      <a:pt x="4997" y="1974"/>
                    </a:lnTo>
                    <a:lnTo>
                      <a:pt x="5002" y="1979"/>
                    </a:lnTo>
                    <a:lnTo>
                      <a:pt x="5007" y="1979"/>
                    </a:lnTo>
                    <a:lnTo>
                      <a:pt x="5007" y="1984"/>
                    </a:lnTo>
                    <a:lnTo>
                      <a:pt x="5011" y="1984"/>
                    </a:lnTo>
                    <a:lnTo>
                      <a:pt x="5011" y="1988"/>
                    </a:lnTo>
                    <a:lnTo>
                      <a:pt x="5007" y="1993"/>
                    </a:lnTo>
                    <a:lnTo>
                      <a:pt x="5011" y="1993"/>
                    </a:lnTo>
                    <a:lnTo>
                      <a:pt x="5016" y="1998"/>
                    </a:lnTo>
                    <a:lnTo>
                      <a:pt x="5016" y="2003"/>
                    </a:lnTo>
                    <a:lnTo>
                      <a:pt x="5026" y="2008"/>
                    </a:lnTo>
                    <a:lnTo>
                      <a:pt x="5036" y="2008"/>
                    </a:lnTo>
                    <a:lnTo>
                      <a:pt x="5046" y="1998"/>
                    </a:lnTo>
                    <a:lnTo>
                      <a:pt x="5050" y="1998"/>
                    </a:lnTo>
                    <a:lnTo>
                      <a:pt x="5050" y="1993"/>
                    </a:lnTo>
                    <a:lnTo>
                      <a:pt x="5055" y="1993"/>
                    </a:lnTo>
                    <a:lnTo>
                      <a:pt x="5055" y="1974"/>
                    </a:lnTo>
                    <a:lnTo>
                      <a:pt x="5050" y="1974"/>
                    </a:lnTo>
                    <a:lnTo>
                      <a:pt x="5050" y="1969"/>
                    </a:lnTo>
                    <a:lnTo>
                      <a:pt x="5055" y="1969"/>
                    </a:lnTo>
                    <a:lnTo>
                      <a:pt x="5046" y="1959"/>
                    </a:lnTo>
                    <a:lnTo>
                      <a:pt x="5046" y="1950"/>
                    </a:lnTo>
                    <a:lnTo>
                      <a:pt x="5060" y="1945"/>
                    </a:lnTo>
                    <a:lnTo>
                      <a:pt x="5065" y="1945"/>
                    </a:lnTo>
                    <a:lnTo>
                      <a:pt x="5070" y="1940"/>
                    </a:lnTo>
                    <a:lnTo>
                      <a:pt x="5075" y="1935"/>
                    </a:lnTo>
                    <a:lnTo>
                      <a:pt x="5080" y="1940"/>
                    </a:lnTo>
                    <a:lnTo>
                      <a:pt x="5080" y="1935"/>
                    </a:lnTo>
                    <a:lnTo>
                      <a:pt x="5084" y="1935"/>
                    </a:lnTo>
                    <a:lnTo>
                      <a:pt x="5089" y="1940"/>
                    </a:lnTo>
                    <a:lnTo>
                      <a:pt x="5099" y="1940"/>
                    </a:lnTo>
                    <a:lnTo>
                      <a:pt x="5099" y="1945"/>
                    </a:lnTo>
                    <a:lnTo>
                      <a:pt x="5104" y="1950"/>
                    </a:lnTo>
                    <a:lnTo>
                      <a:pt x="5104" y="1945"/>
                    </a:lnTo>
                    <a:lnTo>
                      <a:pt x="5099" y="1940"/>
                    </a:lnTo>
                    <a:lnTo>
                      <a:pt x="5104" y="1940"/>
                    </a:lnTo>
                    <a:lnTo>
                      <a:pt x="5109" y="1935"/>
                    </a:lnTo>
                    <a:lnTo>
                      <a:pt x="5114" y="1940"/>
                    </a:lnTo>
                    <a:lnTo>
                      <a:pt x="5114" y="1930"/>
                    </a:lnTo>
                    <a:lnTo>
                      <a:pt x="5109" y="1930"/>
                    </a:lnTo>
                    <a:lnTo>
                      <a:pt x="5109" y="1916"/>
                    </a:lnTo>
                    <a:lnTo>
                      <a:pt x="5114" y="1916"/>
                    </a:lnTo>
                    <a:lnTo>
                      <a:pt x="5109" y="1911"/>
                    </a:lnTo>
                    <a:lnTo>
                      <a:pt x="5109" y="1906"/>
                    </a:lnTo>
                    <a:lnTo>
                      <a:pt x="5118" y="1906"/>
                    </a:lnTo>
                    <a:lnTo>
                      <a:pt x="5118" y="1911"/>
                    </a:lnTo>
                    <a:lnTo>
                      <a:pt x="5123" y="1911"/>
                    </a:lnTo>
                    <a:lnTo>
                      <a:pt x="5118" y="1906"/>
                    </a:lnTo>
                    <a:lnTo>
                      <a:pt x="5128" y="1906"/>
                    </a:lnTo>
                    <a:lnTo>
                      <a:pt x="5123" y="1901"/>
                    </a:lnTo>
                    <a:lnTo>
                      <a:pt x="5128" y="1896"/>
                    </a:lnTo>
                    <a:lnTo>
                      <a:pt x="5123" y="1896"/>
                    </a:lnTo>
                    <a:lnTo>
                      <a:pt x="5123" y="1891"/>
                    </a:lnTo>
                    <a:lnTo>
                      <a:pt x="5128" y="1891"/>
                    </a:lnTo>
                    <a:lnTo>
                      <a:pt x="5114" y="1891"/>
                    </a:lnTo>
                    <a:lnTo>
                      <a:pt x="5104" y="1886"/>
                    </a:lnTo>
                    <a:lnTo>
                      <a:pt x="5104" y="1882"/>
                    </a:lnTo>
                    <a:lnTo>
                      <a:pt x="5099" y="1882"/>
                    </a:lnTo>
                    <a:lnTo>
                      <a:pt x="5099" y="1886"/>
                    </a:lnTo>
                    <a:lnTo>
                      <a:pt x="5094" y="1882"/>
                    </a:lnTo>
                    <a:lnTo>
                      <a:pt x="5099" y="1882"/>
                    </a:lnTo>
                    <a:lnTo>
                      <a:pt x="5094" y="1877"/>
                    </a:lnTo>
                    <a:lnTo>
                      <a:pt x="5089" y="1872"/>
                    </a:lnTo>
                    <a:lnTo>
                      <a:pt x="5084" y="1877"/>
                    </a:lnTo>
                    <a:lnTo>
                      <a:pt x="5084" y="1872"/>
                    </a:lnTo>
                    <a:lnTo>
                      <a:pt x="5075" y="1872"/>
                    </a:lnTo>
                    <a:lnTo>
                      <a:pt x="5080" y="1872"/>
                    </a:lnTo>
                    <a:lnTo>
                      <a:pt x="5075" y="1867"/>
                    </a:lnTo>
                    <a:lnTo>
                      <a:pt x="5070" y="1867"/>
                    </a:lnTo>
                    <a:lnTo>
                      <a:pt x="5065" y="1862"/>
                    </a:lnTo>
                    <a:lnTo>
                      <a:pt x="5060" y="1857"/>
                    </a:lnTo>
                    <a:lnTo>
                      <a:pt x="5065" y="1852"/>
                    </a:lnTo>
                    <a:lnTo>
                      <a:pt x="5055" y="1852"/>
                    </a:lnTo>
                    <a:lnTo>
                      <a:pt x="5050" y="1847"/>
                    </a:lnTo>
                    <a:lnTo>
                      <a:pt x="5046" y="1843"/>
                    </a:lnTo>
                    <a:lnTo>
                      <a:pt x="5041" y="1838"/>
                    </a:lnTo>
                    <a:lnTo>
                      <a:pt x="5036" y="1833"/>
                    </a:lnTo>
                    <a:lnTo>
                      <a:pt x="5026" y="1818"/>
                    </a:lnTo>
                    <a:lnTo>
                      <a:pt x="5026" y="1809"/>
                    </a:lnTo>
                    <a:lnTo>
                      <a:pt x="5021" y="1809"/>
                    </a:lnTo>
                    <a:lnTo>
                      <a:pt x="5021" y="1794"/>
                    </a:lnTo>
                    <a:lnTo>
                      <a:pt x="5016" y="1794"/>
                    </a:lnTo>
                    <a:lnTo>
                      <a:pt x="5011" y="1789"/>
                    </a:lnTo>
                    <a:lnTo>
                      <a:pt x="5016" y="1784"/>
                    </a:lnTo>
                    <a:lnTo>
                      <a:pt x="5007" y="1784"/>
                    </a:lnTo>
                    <a:lnTo>
                      <a:pt x="5007" y="1779"/>
                    </a:lnTo>
                    <a:lnTo>
                      <a:pt x="5002" y="1779"/>
                    </a:lnTo>
                    <a:lnTo>
                      <a:pt x="5002" y="1765"/>
                    </a:lnTo>
                    <a:lnTo>
                      <a:pt x="5007" y="1765"/>
                    </a:lnTo>
                    <a:lnTo>
                      <a:pt x="5007" y="1760"/>
                    </a:lnTo>
                    <a:lnTo>
                      <a:pt x="5002" y="1755"/>
                    </a:lnTo>
                    <a:lnTo>
                      <a:pt x="4987" y="1755"/>
                    </a:lnTo>
                    <a:lnTo>
                      <a:pt x="4987" y="1750"/>
                    </a:lnTo>
                    <a:lnTo>
                      <a:pt x="4982" y="1750"/>
                    </a:lnTo>
                    <a:lnTo>
                      <a:pt x="4982" y="1741"/>
                    </a:lnTo>
                    <a:lnTo>
                      <a:pt x="4978" y="1741"/>
                    </a:lnTo>
                    <a:lnTo>
                      <a:pt x="4973" y="1736"/>
                    </a:lnTo>
                    <a:lnTo>
                      <a:pt x="4953" y="1736"/>
                    </a:lnTo>
                    <a:lnTo>
                      <a:pt x="4953" y="1741"/>
                    </a:lnTo>
                    <a:lnTo>
                      <a:pt x="4948" y="1741"/>
                    </a:lnTo>
                    <a:lnTo>
                      <a:pt x="4938" y="1745"/>
                    </a:lnTo>
                    <a:lnTo>
                      <a:pt x="4919" y="1745"/>
                    </a:lnTo>
                    <a:lnTo>
                      <a:pt x="4919" y="1741"/>
                    </a:lnTo>
                    <a:lnTo>
                      <a:pt x="4938" y="1741"/>
                    </a:lnTo>
                    <a:lnTo>
                      <a:pt x="4943" y="1736"/>
                    </a:lnTo>
                    <a:lnTo>
                      <a:pt x="4948" y="1736"/>
                    </a:lnTo>
                    <a:lnTo>
                      <a:pt x="4953" y="1731"/>
                    </a:lnTo>
                    <a:lnTo>
                      <a:pt x="4958" y="1726"/>
                    </a:lnTo>
                    <a:lnTo>
                      <a:pt x="4958" y="1721"/>
                    </a:lnTo>
                    <a:lnTo>
                      <a:pt x="4963" y="1716"/>
                    </a:lnTo>
                    <a:lnTo>
                      <a:pt x="4963" y="1711"/>
                    </a:lnTo>
                    <a:lnTo>
                      <a:pt x="4958" y="1711"/>
                    </a:lnTo>
                    <a:lnTo>
                      <a:pt x="4958" y="1706"/>
                    </a:lnTo>
                    <a:lnTo>
                      <a:pt x="4963" y="1706"/>
                    </a:lnTo>
                    <a:lnTo>
                      <a:pt x="4958" y="1702"/>
                    </a:lnTo>
                    <a:lnTo>
                      <a:pt x="4958" y="1697"/>
                    </a:lnTo>
                    <a:lnTo>
                      <a:pt x="4953" y="1697"/>
                    </a:lnTo>
                    <a:lnTo>
                      <a:pt x="4958" y="1692"/>
                    </a:lnTo>
                    <a:lnTo>
                      <a:pt x="4953" y="1692"/>
                    </a:lnTo>
                    <a:lnTo>
                      <a:pt x="4948" y="1682"/>
                    </a:lnTo>
                    <a:lnTo>
                      <a:pt x="4948" y="1643"/>
                    </a:lnTo>
                    <a:lnTo>
                      <a:pt x="4953" y="1638"/>
                    </a:lnTo>
                    <a:lnTo>
                      <a:pt x="4948" y="1629"/>
                    </a:lnTo>
                    <a:lnTo>
                      <a:pt x="4948" y="1619"/>
                    </a:lnTo>
                    <a:lnTo>
                      <a:pt x="4943" y="1614"/>
                    </a:lnTo>
                    <a:lnTo>
                      <a:pt x="4943" y="1609"/>
                    </a:lnTo>
                    <a:lnTo>
                      <a:pt x="4948" y="1614"/>
                    </a:lnTo>
                    <a:lnTo>
                      <a:pt x="4943" y="1600"/>
                    </a:lnTo>
                    <a:lnTo>
                      <a:pt x="4948" y="1600"/>
                    </a:lnTo>
                    <a:lnTo>
                      <a:pt x="4968" y="1604"/>
                    </a:lnTo>
                    <a:lnTo>
                      <a:pt x="4973" y="1604"/>
                    </a:lnTo>
                    <a:lnTo>
                      <a:pt x="4978" y="1595"/>
                    </a:lnTo>
                    <a:lnTo>
                      <a:pt x="4982" y="1595"/>
                    </a:lnTo>
                    <a:lnTo>
                      <a:pt x="4982" y="1580"/>
                    </a:lnTo>
                    <a:lnTo>
                      <a:pt x="4987" y="1575"/>
                    </a:lnTo>
                    <a:lnTo>
                      <a:pt x="4982" y="1570"/>
                    </a:lnTo>
                    <a:lnTo>
                      <a:pt x="4978" y="1566"/>
                    </a:lnTo>
                    <a:lnTo>
                      <a:pt x="4973" y="1561"/>
                    </a:lnTo>
                    <a:lnTo>
                      <a:pt x="4963" y="1561"/>
                    </a:lnTo>
                    <a:lnTo>
                      <a:pt x="4953" y="1566"/>
                    </a:lnTo>
                    <a:lnTo>
                      <a:pt x="4943" y="1566"/>
                    </a:lnTo>
                    <a:lnTo>
                      <a:pt x="4943" y="1561"/>
                    </a:lnTo>
                    <a:lnTo>
                      <a:pt x="4934" y="1551"/>
                    </a:lnTo>
                    <a:lnTo>
                      <a:pt x="4934" y="1556"/>
                    </a:lnTo>
                    <a:lnTo>
                      <a:pt x="4943" y="1561"/>
                    </a:lnTo>
                    <a:lnTo>
                      <a:pt x="4943" y="1570"/>
                    </a:lnTo>
                    <a:lnTo>
                      <a:pt x="4938" y="1570"/>
                    </a:lnTo>
                    <a:lnTo>
                      <a:pt x="4934" y="1575"/>
                    </a:lnTo>
                    <a:lnTo>
                      <a:pt x="4929" y="1580"/>
                    </a:lnTo>
                    <a:lnTo>
                      <a:pt x="4910" y="1590"/>
                    </a:lnTo>
                    <a:lnTo>
                      <a:pt x="4905" y="1590"/>
                    </a:lnTo>
                    <a:lnTo>
                      <a:pt x="4890" y="1595"/>
                    </a:lnTo>
                    <a:lnTo>
                      <a:pt x="4885" y="1600"/>
                    </a:lnTo>
                    <a:lnTo>
                      <a:pt x="4880" y="1604"/>
                    </a:lnTo>
                    <a:lnTo>
                      <a:pt x="4875" y="1609"/>
                    </a:lnTo>
                    <a:lnTo>
                      <a:pt x="4880" y="1614"/>
                    </a:lnTo>
                    <a:lnTo>
                      <a:pt x="4875" y="1629"/>
                    </a:lnTo>
                    <a:lnTo>
                      <a:pt x="4875" y="1653"/>
                    </a:lnTo>
                    <a:lnTo>
                      <a:pt x="4861" y="1653"/>
                    </a:lnTo>
                    <a:lnTo>
                      <a:pt x="4856" y="1658"/>
                    </a:lnTo>
                    <a:lnTo>
                      <a:pt x="4851" y="1658"/>
                    </a:lnTo>
                    <a:lnTo>
                      <a:pt x="4841" y="1653"/>
                    </a:lnTo>
                    <a:lnTo>
                      <a:pt x="4837" y="1658"/>
                    </a:lnTo>
                    <a:lnTo>
                      <a:pt x="4832" y="1658"/>
                    </a:lnTo>
                    <a:lnTo>
                      <a:pt x="4827" y="1653"/>
                    </a:lnTo>
                    <a:lnTo>
                      <a:pt x="4822" y="1648"/>
                    </a:lnTo>
                    <a:lnTo>
                      <a:pt x="4817" y="1638"/>
                    </a:lnTo>
                    <a:lnTo>
                      <a:pt x="4803" y="1619"/>
                    </a:lnTo>
                    <a:lnTo>
                      <a:pt x="4803" y="1600"/>
                    </a:lnTo>
                    <a:lnTo>
                      <a:pt x="4798" y="1590"/>
                    </a:lnTo>
                    <a:lnTo>
                      <a:pt x="4798" y="1541"/>
                    </a:lnTo>
                    <a:lnTo>
                      <a:pt x="4803" y="1536"/>
                    </a:lnTo>
                    <a:lnTo>
                      <a:pt x="4803" y="1517"/>
                    </a:lnTo>
                    <a:lnTo>
                      <a:pt x="4803" y="1512"/>
                    </a:lnTo>
                    <a:lnTo>
                      <a:pt x="4807" y="1507"/>
                    </a:lnTo>
                    <a:lnTo>
                      <a:pt x="4807" y="1488"/>
                    </a:lnTo>
                    <a:lnTo>
                      <a:pt x="4812" y="1483"/>
                    </a:lnTo>
                    <a:lnTo>
                      <a:pt x="4827" y="1468"/>
                    </a:lnTo>
                    <a:lnTo>
                      <a:pt x="4832" y="1463"/>
                    </a:lnTo>
                    <a:lnTo>
                      <a:pt x="4841" y="1459"/>
                    </a:lnTo>
                    <a:lnTo>
                      <a:pt x="4870" y="1459"/>
                    </a:lnTo>
                    <a:lnTo>
                      <a:pt x="4875" y="1454"/>
                    </a:lnTo>
                    <a:lnTo>
                      <a:pt x="4885" y="1449"/>
                    </a:lnTo>
                    <a:lnTo>
                      <a:pt x="4890" y="1449"/>
                    </a:lnTo>
                    <a:lnTo>
                      <a:pt x="4895" y="1454"/>
                    </a:lnTo>
                    <a:lnTo>
                      <a:pt x="4900" y="1459"/>
                    </a:lnTo>
                    <a:lnTo>
                      <a:pt x="4900" y="1444"/>
                    </a:lnTo>
                    <a:lnTo>
                      <a:pt x="4905" y="1444"/>
                    </a:lnTo>
                    <a:lnTo>
                      <a:pt x="4910" y="1434"/>
                    </a:lnTo>
                    <a:lnTo>
                      <a:pt x="4919" y="1429"/>
                    </a:lnTo>
                    <a:lnTo>
                      <a:pt x="4929" y="1425"/>
                    </a:lnTo>
                    <a:lnTo>
                      <a:pt x="4934" y="1425"/>
                    </a:lnTo>
                    <a:lnTo>
                      <a:pt x="4938" y="1420"/>
                    </a:lnTo>
                    <a:lnTo>
                      <a:pt x="4948" y="1410"/>
                    </a:lnTo>
                    <a:lnTo>
                      <a:pt x="4963" y="1395"/>
                    </a:lnTo>
                    <a:lnTo>
                      <a:pt x="4963" y="1386"/>
                    </a:lnTo>
                    <a:lnTo>
                      <a:pt x="4968" y="1376"/>
                    </a:lnTo>
                    <a:lnTo>
                      <a:pt x="4973" y="1371"/>
                    </a:lnTo>
                    <a:lnTo>
                      <a:pt x="4982" y="1366"/>
                    </a:lnTo>
                    <a:lnTo>
                      <a:pt x="4992" y="1366"/>
                    </a:lnTo>
                    <a:lnTo>
                      <a:pt x="4992" y="1361"/>
                    </a:lnTo>
                    <a:lnTo>
                      <a:pt x="4982" y="1361"/>
                    </a:lnTo>
                    <a:lnTo>
                      <a:pt x="4982" y="1347"/>
                    </a:lnTo>
                    <a:lnTo>
                      <a:pt x="4987" y="1347"/>
                    </a:lnTo>
                    <a:lnTo>
                      <a:pt x="4987" y="1342"/>
                    </a:lnTo>
                    <a:lnTo>
                      <a:pt x="4982" y="1342"/>
                    </a:lnTo>
                    <a:lnTo>
                      <a:pt x="4982" y="1337"/>
                    </a:lnTo>
                    <a:lnTo>
                      <a:pt x="4992" y="1337"/>
                    </a:lnTo>
                    <a:lnTo>
                      <a:pt x="4992" y="1332"/>
                    </a:lnTo>
                    <a:lnTo>
                      <a:pt x="4987" y="1332"/>
                    </a:lnTo>
                    <a:lnTo>
                      <a:pt x="4992" y="1327"/>
                    </a:lnTo>
                    <a:lnTo>
                      <a:pt x="4997" y="1322"/>
                    </a:lnTo>
                    <a:lnTo>
                      <a:pt x="4997" y="1318"/>
                    </a:lnTo>
                    <a:lnTo>
                      <a:pt x="5007" y="1308"/>
                    </a:lnTo>
                    <a:lnTo>
                      <a:pt x="5011" y="1308"/>
                    </a:lnTo>
                    <a:lnTo>
                      <a:pt x="5011" y="1313"/>
                    </a:lnTo>
                    <a:lnTo>
                      <a:pt x="5016" y="1313"/>
                    </a:lnTo>
                    <a:lnTo>
                      <a:pt x="5016" y="1298"/>
                    </a:lnTo>
                    <a:lnTo>
                      <a:pt x="5011" y="1303"/>
                    </a:lnTo>
                    <a:lnTo>
                      <a:pt x="5007" y="1303"/>
                    </a:lnTo>
                    <a:lnTo>
                      <a:pt x="4997" y="1308"/>
                    </a:lnTo>
                    <a:lnTo>
                      <a:pt x="4992" y="1308"/>
                    </a:lnTo>
                    <a:lnTo>
                      <a:pt x="4992" y="1298"/>
                    </a:lnTo>
                    <a:lnTo>
                      <a:pt x="4982" y="1303"/>
                    </a:lnTo>
                    <a:lnTo>
                      <a:pt x="4982" y="1288"/>
                    </a:lnTo>
                    <a:lnTo>
                      <a:pt x="4978" y="1288"/>
                    </a:lnTo>
                    <a:lnTo>
                      <a:pt x="4978" y="1284"/>
                    </a:lnTo>
                    <a:lnTo>
                      <a:pt x="4968" y="1284"/>
                    </a:lnTo>
                    <a:lnTo>
                      <a:pt x="4963" y="1279"/>
                    </a:lnTo>
                    <a:lnTo>
                      <a:pt x="4953" y="1279"/>
                    </a:lnTo>
                    <a:lnTo>
                      <a:pt x="4948" y="1274"/>
                    </a:lnTo>
                    <a:lnTo>
                      <a:pt x="4943" y="1269"/>
                    </a:lnTo>
                    <a:lnTo>
                      <a:pt x="4943" y="1274"/>
                    </a:lnTo>
                    <a:lnTo>
                      <a:pt x="4934" y="1264"/>
                    </a:lnTo>
                    <a:lnTo>
                      <a:pt x="4929" y="1264"/>
                    </a:lnTo>
                    <a:lnTo>
                      <a:pt x="4914" y="1259"/>
                    </a:lnTo>
                    <a:lnTo>
                      <a:pt x="4914" y="1254"/>
                    </a:lnTo>
                    <a:lnTo>
                      <a:pt x="4910" y="1254"/>
                    </a:lnTo>
                    <a:lnTo>
                      <a:pt x="4900" y="1245"/>
                    </a:lnTo>
                    <a:lnTo>
                      <a:pt x="4895" y="1245"/>
                    </a:lnTo>
                    <a:lnTo>
                      <a:pt x="4890" y="1250"/>
                    </a:lnTo>
                    <a:lnTo>
                      <a:pt x="4885" y="1245"/>
                    </a:lnTo>
                    <a:lnTo>
                      <a:pt x="4885" y="1240"/>
                    </a:lnTo>
                    <a:lnTo>
                      <a:pt x="4875" y="1235"/>
                    </a:lnTo>
                    <a:lnTo>
                      <a:pt x="4870" y="1230"/>
                    </a:lnTo>
                    <a:lnTo>
                      <a:pt x="4866" y="1225"/>
                    </a:lnTo>
                    <a:lnTo>
                      <a:pt x="4866" y="1220"/>
                    </a:lnTo>
                    <a:lnTo>
                      <a:pt x="4861" y="1220"/>
                    </a:lnTo>
                    <a:lnTo>
                      <a:pt x="4861" y="1211"/>
                    </a:lnTo>
                    <a:lnTo>
                      <a:pt x="4880" y="1201"/>
                    </a:lnTo>
                    <a:lnTo>
                      <a:pt x="4910" y="1201"/>
                    </a:lnTo>
                    <a:lnTo>
                      <a:pt x="4910" y="1196"/>
                    </a:lnTo>
                    <a:lnTo>
                      <a:pt x="4914" y="1191"/>
                    </a:lnTo>
                    <a:lnTo>
                      <a:pt x="4929" y="1191"/>
                    </a:lnTo>
                    <a:lnTo>
                      <a:pt x="4934" y="1186"/>
                    </a:lnTo>
                    <a:lnTo>
                      <a:pt x="4943" y="1182"/>
                    </a:lnTo>
                    <a:lnTo>
                      <a:pt x="4968" y="1182"/>
                    </a:lnTo>
                    <a:lnTo>
                      <a:pt x="4973" y="1186"/>
                    </a:lnTo>
                    <a:lnTo>
                      <a:pt x="4978" y="1191"/>
                    </a:lnTo>
                    <a:lnTo>
                      <a:pt x="4982" y="1191"/>
                    </a:lnTo>
                    <a:lnTo>
                      <a:pt x="4997" y="1196"/>
                    </a:lnTo>
                    <a:lnTo>
                      <a:pt x="5041" y="1196"/>
                    </a:lnTo>
                    <a:lnTo>
                      <a:pt x="5055" y="1191"/>
                    </a:lnTo>
                    <a:lnTo>
                      <a:pt x="5065" y="1191"/>
                    </a:lnTo>
                    <a:lnTo>
                      <a:pt x="5070" y="1186"/>
                    </a:lnTo>
                    <a:lnTo>
                      <a:pt x="5080" y="1186"/>
                    </a:lnTo>
                    <a:lnTo>
                      <a:pt x="5084" y="1182"/>
                    </a:lnTo>
                    <a:lnTo>
                      <a:pt x="5089" y="1177"/>
                    </a:lnTo>
                    <a:lnTo>
                      <a:pt x="5099" y="1177"/>
                    </a:lnTo>
                    <a:lnTo>
                      <a:pt x="5114" y="1167"/>
                    </a:lnTo>
                    <a:lnTo>
                      <a:pt x="5118" y="1167"/>
                    </a:lnTo>
                    <a:lnTo>
                      <a:pt x="5123" y="1162"/>
                    </a:lnTo>
                    <a:lnTo>
                      <a:pt x="5138" y="1157"/>
                    </a:lnTo>
                    <a:lnTo>
                      <a:pt x="5167" y="1143"/>
                    </a:lnTo>
                    <a:lnTo>
                      <a:pt x="5172" y="1143"/>
                    </a:lnTo>
                    <a:lnTo>
                      <a:pt x="5182" y="1133"/>
                    </a:lnTo>
                    <a:lnTo>
                      <a:pt x="5186" y="1128"/>
                    </a:lnTo>
                    <a:lnTo>
                      <a:pt x="5201" y="1123"/>
                    </a:lnTo>
                    <a:lnTo>
                      <a:pt x="5206" y="1123"/>
                    </a:lnTo>
                    <a:lnTo>
                      <a:pt x="5206" y="1118"/>
                    </a:lnTo>
                    <a:lnTo>
                      <a:pt x="5211" y="1118"/>
                    </a:lnTo>
                    <a:lnTo>
                      <a:pt x="5230" y="1109"/>
                    </a:lnTo>
                    <a:lnTo>
                      <a:pt x="5235" y="1104"/>
                    </a:lnTo>
                    <a:lnTo>
                      <a:pt x="5240" y="1104"/>
                    </a:lnTo>
                    <a:lnTo>
                      <a:pt x="5245" y="1099"/>
                    </a:lnTo>
                    <a:lnTo>
                      <a:pt x="5255" y="1094"/>
                    </a:lnTo>
                    <a:lnTo>
                      <a:pt x="5264" y="1089"/>
                    </a:lnTo>
                    <a:lnTo>
                      <a:pt x="5289" y="1075"/>
                    </a:lnTo>
                    <a:lnTo>
                      <a:pt x="5298" y="1070"/>
                    </a:lnTo>
                    <a:lnTo>
                      <a:pt x="5308" y="1070"/>
                    </a:lnTo>
                    <a:lnTo>
                      <a:pt x="5323" y="1065"/>
                    </a:lnTo>
                    <a:lnTo>
                      <a:pt x="5332" y="1065"/>
                    </a:lnTo>
                    <a:lnTo>
                      <a:pt x="5332" y="1060"/>
                    </a:lnTo>
                    <a:lnTo>
                      <a:pt x="5342" y="1060"/>
                    </a:lnTo>
                    <a:lnTo>
                      <a:pt x="5347" y="1055"/>
                    </a:lnTo>
                    <a:lnTo>
                      <a:pt x="5347" y="1050"/>
                    </a:lnTo>
                    <a:lnTo>
                      <a:pt x="5357" y="1050"/>
                    </a:lnTo>
                    <a:lnTo>
                      <a:pt x="5361" y="1045"/>
                    </a:lnTo>
                    <a:lnTo>
                      <a:pt x="5366" y="1045"/>
                    </a:lnTo>
                    <a:lnTo>
                      <a:pt x="5371" y="1041"/>
                    </a:lnTo>
                    <a:lnTo>
                      <a:pt x="5376" y="1041"/>
                    </a:lnTo>
                    <a:lnTo>
                      <a:pt x="5400" y="1031"/>
                    </a:lnTo>
                    <a:lnTo>
                      <a:pt x="5410" y="1031"/>
                    </a:lnTo>
                    <a:lnTo>
                      <a:pt x="5420" y="1026"/>
                    </a:lnTo>
                    <a:lnTo>
                      <a:pt x="5425" y="1021"/>
                    </a:lnTo>
                    <a:lnTo>
                      <a:pt x="5439" y="1021"/>
                    </a:lnTo>
                    <a:lnTo>
                      <a:pt x="5449" y="1016"/>
                    </a:lnTo>
                    <a:lnTo>
                      <a:pt x="5464" y="1016"/>
                    </a:lnTo>
                    <a:lnTo>
                      <a:pt x="5469" y="1011"/>
                    </a:lnTo>
                    <a:lnTo>
                      <a:pt x="5478" y="1011"/>
                    </a:lnTo>
                    <a:lnTo>
                      <a:pt x="5488" y="1007"/>
                    </a:lnTo>
                    <a:lnTo>
                      <a:pt x="5498" y="1002"/>
                    </a:lnTo>
                    <a:lnTo>
                      <a:pt x="5507" y="997"/>
                    </a:lnTo>
                    <a:lnTo>
                      <a:pt x="5512" y="997"/>
                    </a:lnTo>
                    <a:lnTo>
                      <a:pt x="5517" y="992"/>
                    </a:lnTo>
                    <a:lnTo>
                      <a:pt x="5527" y="992"/>
                    </a:lnTo>
                    <a:lnTo>
                      <a:pt x="5537" y="987"/>
                    </a:lnTo>
                    <a:lnTo>
                      <a:pt x="5541" y="987"/>
                    </a:lnTo>
                    <a:lnTo>
                      <a:pt x="5546" y="982"/>
                    </a:lnTo>
                    <a:lnTo>
                      <a:pt x="5561" y="977"/>
                    </a:lnTo>
                    <a:lnTo>
                      <a:pt x="5566" y="977"/>
                    </a:lnTo>
                    <a:lnTo>
                      <a:pt x="5571" y="972"/>
                    </a:lnTo>
                    <a:lnTo>
                      <a:pt x="5585" y="972"/>
                    </a:lnTo>
                    <a:lnTo>
                      <a:pt x="5590" y="968"/>
                    </a:lnTo>
                    <a:lnTo>
                      <a:pt x="5600" y="968"/>
                    </a:lnTo>
                    <a:lnTo>
                      <a:pt x="5605" y="963"/>
                    </a:lnTo>
                    <a:lnTo>
                      <a:pt x="5614" y="963"/>
                    </a:lnTo>
                    <a:lnTo>
                      <a:pt x="5624" y="958"/>
                    </a:lnTo>
                    <a:lnTo>
                      <a:pt x="5648" y="958"/>
                    </a:lnTo>
                    <a:lnTo>
                      <a:pt x="5658" y="953"/>
                    </a:lnTo>
                    <a:lnTo>
                      <a:pt x="5673" y="948"/>
                    </a:lnTo>
                    <a:lnTo>
                      <a:pt x="5702" y="948"/>
                    </a:lnTo>
                    <a:lnTo>
                      <a:pt x="5712" y="943"/>
                    </a:lnTo>
                    <a:lnTo>
                      <a:pt x="5755" y="943"/>
                    </a:lnTo>
                    <a:lnTo>
                      <a:pt x="5760" y="938"/>
                    </a:lnTo>
                    <a:lnTo>
                      <a:pt x="5794" y="938"/>
                    </a:lnTo>
                    <a:lnTo>
                      <a:pt x="5818" y="934"/>
                    </a:lnTo>
                    <a:lnTo>
                      <a:pt x="5833" y="934"/>
                    </a:lnTo>
                    <a:lnTo>
                      <a:pt x="5852" y="943"/>
                    </a:lnTo>
                    <a:lnTo>
                      <a:pt x="5857" y="948"/>
                    </a:lnTo>
                    <a:lnTo>
                      <a:pt x="5862" y="948"/>
                    </a:lnTo>
                    <a:lnTo>
                      <a:pt x="5867" y="943"/>
                    </a:lnTo>
                    <a:lnTo>
                      <a:pt x="5872" y="943"/>
                    </a:lnTo>
                    <a:lnTo>
                      <a:pt x="5877" y="938"/>
                    </a:lnTo>
                    <a:lnTo>
                      <a:pt x="5877" y="934"/>
                    </a:lnTo>
                    <a:lnTo>
                      <a:pt x="5877" y="938"/>
                    </a:lnTo>
                    <a:lnTo>
                      <a:pt x="5877" y="934"/>
                    </a:lnTo>
                    <a:lnTo>
                      <a:pt x="5882" y="929"/>
                    </a:lnTo>
                    <a:lnTo>
                      <a:pt x="5887" y="924"/>
                    </a:lnTo>
                    <a:lnTo>
                      <a:pt x="5891" y="919"/>
                    </a:lnTo>
                    <a:lnTo>
                      <a:pt x="5896" y="914"/>
                    </a:lnTo>
                    <a:lnTo>
                      <a:pt x="5901" y="909"/>
                    </a:lnTo>
                    <a:lnTo>
                      <a:pt x="5906" y="909"/>
                    </a:lnTo>
                    <a:lnTo>
                      <a:pt x="5906" y="904"/>
                    </a:lnTo>
                    <a:lnTo>
                      <a:pt x="5911" y="904"/>
                    </a:lnTo>
                    <a:lnTo>
                      <a:pt x="5911" y="900"/>
                    </a:lnTo>
                    <a:lnTo>
                      <a:pt x="5916" y="895"/>
                    </a:lnTo>
                    <a:lnTo>
                      <a:pt x="5920" y="890"/>
                    </a:lnTo>
                    <a:lnTo>
                      <a:pt x="5925" y="890"/>
                    </a:lnTo>
                    <a:lnTo>
                      <a:pt x="5930" y="885"/>
                    </a:lnTo>
                    <a:lnTo>
                      <a:pt x="5935" y="880"/>
                    </a:lnTo>
                    <a:lnTo>
                      <a:pt x="5945" y="870"/>
                    </a:lnTo>
                    <a:lnTo>
                      <a:pt x="5955" y="866"/>
                    </a:lnTo>
                    <a:lnTo>
                      <a:pt x="5959" y="866"/>
                    </a:lnTo>
                    <a:lnTo>
                      <a:pt x="5979" y="856"/>
                    </a:lnTo>
                    <a:lnTo>
                      <a:pt x="5988" y="851"/>
                    </a:lnTo>
                    <a:lnTo>
                      <a:pt x="5988" y="846"/>
                    </a:lnTo>
                    <a:lnTo>
                      <a:pt x="5993" y="841"/>
                    </a:lnTo>
                    <a:lnTo>
                      <a:pt x="5998" y="836"/>
                    </a:lnTo>
                    <a:lnTo>
                      <a:pt x="6003" y="832"/>
                    </a:lnTo>
                    <a:lnTo>
                      <a:pt x="6013" y="827"/>
                    </a:lnTo>
                    <a:lnTo>
                      <a:pt x="6023" y="822"/>
                    </a:lnTo>
                    <a:lnTo>
                      <a:pt x="6032" y="817"/>
                    </a:lnTo>
                    <a:lnTo>
                      <a:pt x="6037" y="812"/>
                    </a:lnTo>
                    <a:lnTo>
                      <a:pt x="6047" y="807"/>
                    </a:lnTo>
                    <a:lnTo>
                      <a:pt x="6052" y="807"/>
                    </a:lnTo>
                    <a:lnTo>
                      <a:pt x="6057" y="802"/>
                    </a:lnTo>
                    <a:lnTo>
                      <a:pt x="6091" y="802"/>
                    </a:lnTo>
                    <a:lnTo>
                      <a:pt x="6100" y="797"/>
                    </a:lnTo>
                    <a:lnTo>
                      <a:pt x="6105" y="797"/>
                    </a:lnTo>
                    <a:lnTo>
                      <a:pt x="6125" y="793"/>
                    </a:lnTo>
                    <a:lnTo>
                      <a:pt x="6130" y="793"/>
                    </a:lnTo>
                    <a:lnTo>
                      <a:pt x="6134" y="788"/>
                    </a:lnTo>
                    <a:lnTo>
                      <a:pt x="6139" y="793"/>
                    </a:lnTo>
                    <a:lnTo>
                      <a:pt x="6144" y="788"/>
                    </a:lnTo>
                    <a:lnTo>
                      <a:pt x="6149" y="788"/>
                    </a:lnTo>
                    <a:lnTo>
                      <a:pt x="6149" y="783"/>
                    </a:lnTo>
                    <a:lnTo>
                      <a:pt x="6164" y="783"/>
                    </a:lnTo>
                    <a:lnTo>
                      <a:pt x="6173" y="778"/>
                    </a:lnTo>
                    <a:lnTo>
                      <a:pt x="6183" y="778"/>
                    </a:lnTo>
                    <a:lnTo>
                      <a:pt x="6203" y="773"/>
                    </a:lnTo>
                    <a:lnTo>
                      <a:pt x="6246" y="773"/>
                    </a:lnTo>
                    <a:lnTo>
                      <a:pt x="6246" y="778"/>
                    </a:lnTo>
                    <a:lnTo>
                      <a:pt x="6275" y="778"/>
                    </a:lnTo>
                    <a:lnTo>
                      <a:pt x="6280" y="783"/>
                    </a:lnTo>
                    <a:lnTo>
                      <a:pt x="6295" y="783"/>
                    </a:lnTo>
                    <a:lnTo>
                      <a:pt x="6300" y="788"/>
                    </a:lnTo>
                    <a:lnTo>
                      <a:pt x="6309" y="788"/>
                    </a:lnTo>
                    <a:lnTo>
                      <a:pt x="6324" y="793"/>
                    </a:lnTo>
                    <a:lnTo>
                      <a:pt x="6334" y="797"/>
                    </a:lnTo>
                    <a:lnTo>
                      <a:pt x="6339" y="797"/>
                    </a:lnTo>
                    <a:lnTo>
                      <a:pt x="6343" y="802"/>
                    </a:lnTo>
                    <a:lnTo>
                      <a:pt x="6339" y="802"/>
                    </a:lnTo>
                    <a:lnTo>
                      <a:pt x="6348" y="807"/>
                    </a:lnTo>
                    <a:lnTo>
                      <a:pt x="6358" y="807"/>
                    </a:lnTo>
                    <a:lnTo>
                      <a:pt x="6358" y="812"/>
                    </a:lnTo>
                    <a:lnTo>
                      <a:pt x="6368" y="812"/>
                    </a:lnTo>
                    <a:lnTo>
                      <a:pt x="6377" y="822"/>
                    </a:lnTo>
                    <a:lnTo>
                      <a:pt x="6382" y="827"/>
                    </a:lnTo>
                    <a:lnTo>
                      <a:pt x="6402" y="846"/>
                    </a:lnTo>
                    <a:lnTo>
                      <a:pt x="6407" y="851"/>
                    </a:lnTo>
                    <a:lnTo>
                      <a:pt x="6407" y="866"/>
                    </a:lnTo>
                    <a:lnTo>
                      <a:pt x="6402" y="875"/>
                    </a:lnTo>
                    <a:lnTo>
                      <a:pt x="6397" y="890"/>
                    </a:lnTo>
                    <a:lnTo>
                      <a:pt x="6392" y="890"/>
                    </a:lnTo>
                    <a:lnTo>
                      <a:pt x="6392" y="904"/>
                    </a:lnTo>
                    <a:lnTo>
                      <a:pt x="6392" y="909"/>
                    </a:lnTo>
                    <a:lnTo>
                      <a:pt x="6392" y="914"/>
                    </a:lnTo>
                    <a:lnTo>
                      <a:pt x="6382" y="934"/>
                    </a:lnTo>
                    <a:lnTo>
                      <a:pt x="6377" y="938"/>
                    </a:lnTo>
                    <a:lnTo>
                      <a:pt x="6377" y="943"/>
                    </a:lnTo>
                    <a:lnTo>
                      <a:pt x="6373" y="943"/>
                    </a:lnTo>
                    <a:lnTo>
                      <a:pt x="6373" y="938"/>
                    </a:lnTo>
                    <a:lnTo>
                      <a:pt x="6368" y="938"/>
                    </a:lnTo>
                    <a:lnTo>
                      <a:pt x="6368" y="934"/>
                    </a:lnTo>
                    <a:lnTo>
                      <a:pt x="6363" y="929"/>
                    </a:lnTo>
                    <a:lnTo>
                      <a:pt x="6363" y="924"/>
                    </a:lnTo>
                    <a:lnTo>
                      <a:pt x="6353" y="924"/>
                    </a:lnTo>
                    <a:lnTo>
                      <a:pt x="6348" y="914"/>
                    </a:lnTo>
                    <a:lnTo>
                      <a:pt x="6344" y="908"/>
                    </a:lnTo>
                    <a:lnTo>
                      <a:pt x="6343" y="913"/>
                    </a:lnTo>
                    <a:lnTo>
                      <a:pt x="6343" y="919"/>
                    </a:lnTo>
                    <a:lnTo>
                      <a:pt x="6348" y="929"/>
                    </a:lnTo>
                    <a:lnTo>
                      <a:pt x="6343" y="934"/>
                    </a:lnTo>
                    <a:lnTo>
                      <a:pt x="6339" y="929"/>
                    </a:lnTo>
                    <a:lnTo>
                      <a:pt x="6343" y="924"/>
                    </a:lnTo>
                    <a:lnTo>
                      <a:pt x="6339" y="919"/>
                    </a:lnTo>
                    <a:lnTo>
                      <a:pt x="6339" y="914"/>
                    </a:lnTo>
                    <a:lnTo>
                      <a:pt x="6329" y="909"/>
                    </a:lnTo>
                    <a:lnTo>
                      <a:pt x="6324" y="904"/>
                    </a:lnTo>
                    <a:lnTo>
                      <a:pt x="6300" y="904"/>
                    </a:lnTo>
                    <a:lnTo>
                      <a:pt x="6309" y="914"/>
                    </a:lnTo>
                    <a:lnTo>
                      <a:pt x="6309" y="924"/>
                    </a:lnTo>
                    <a:lnTo>
                      <a:pt x="6309" y="924"/>
                    </a:lnTo>
                    <a:lnTo>
                      <a:pt x="6309" y="934"/>
                    </a:lnTo>
                    <a:lnTo>
                      <a:pt x="6300" y="934"/>
                    </a:lnTo>
                    <a:lnTo>
                      <a:pt x="6300" y="953"/>
                    </a:lnTo>
                    <a:lnTo>
                      <a:pt x="6304" y="958"/>
                    </a:lnTo>
                    <a:lnTo>
                      <a:pt x="6304" y="968"/>
                    </a:lnTo>
                    <a:lnTo>
                      <a:pt x="6309" y="972"/>
                    </a:lnTo>
                    <a:lnTo>
                      <a:pt x="6304" y="972"/>
                    </a:lnTo>
                    <a:lnTo>
                      <a:pt x="6304" y="977"/>
                    </a:lnTo>
                    <a:lnTo>
                      <a:pt x="6300" y="982"/>
                    </a:lnTo>
                    <a:lnTo>
                      <a:pt x="6300" y="1002"/>
                    </a:lnTo>
                    <a:lnTo>
                      <a:pt x="6304" y="1011"/>
                    </a:lnTo>
                    <a:lnTo>
                      <a:pt x="6309" y="1016"/>
                    </a:lnTo>
                    <a:lnTo>
                      <a:pt x="6319" y="1021"/>
                    </a:lnTo>
                    <a:lnTo>
                      <a:pt x="6324" y="1026"/>
                    </a:lnTo>
                    <a:lnTo>
                      <a:pt x="6324" y="1007"/>
                    </a:lnTo>
                    <a:lnTo>
                      <a:pt x="6329" y="1007"/>
                    </a:lnTo>
                    <a:lnTo>
                      <a:pt x="6339" y="1011"/>
                    </a:lnTo>
                    <a:lnTo>
                      <a:pt x="6343" y="1007"/>
                    </a:lnTo>
                    <a:lnTo>
                      <a:pt x="6348" y="1007"/>
                    </a:lnTo>
                    <a:lnTo>
                      <a:pt x="6348" y="992"/>
                    </a:lnTo>
                    <a:lnTo>
                      <a:pt x="6353" y="992"/>
                    </a:lnTo>
                    <a:lnTo>
                      <a:pt x="6358" y="997"/>
                    </a:lnTo>
                    <a:lnTo>
                      <a:pt x="6387" y="997"/>
                    </a:lnTo>
                    <a:lnTo>
                      <a:pt x="6392" y="992"/>
                    </a:lnTo>
                    <a:lnTo>
                      <a:pt x="6402" y="987"/>
                    </a:lnTo>
                    <a:lnTo>
                      <a:pt x="6407" y="987"/>
                    </a:lnTo>
                    <a:lnTo>
                      <a:pt x="6407" y="977"/>
                    </a:lnTo>
                    <a:lnTo>
                      <a:pt x="6411" y="977"/>
                    </a:lnTo>
                    <a:lnTo>
                      <a:pt x="6416" y="972"/>
                    </a:lnTo>
                    <a:lnTo>
                      <a:pt x="6421" y="972"/>
                    </a:lnTo>
                    <a:lnTo>
                      <a:pt x="6426" y="963"/>
                    </a:lnTo>
                    <a:lnTo>
                      <a:pt x="6431" y="958"/>
                    </a:lnTo>
                    <a:lnTo>
                      <a:pt x="6436" y="958"/>
                    </a:lnTo>
                    <a:lnTo>
                      <a:pt x="6431" y="958"/>
                    </a:lnTo>
                    <a:lnTo>
                      <a:pt x="6431" y="953"/>
                    </a:lnTo>
                    <a:lnTo>
                      <a:pt x="6436" y="948"/>
                    </a:lnTo>
                    <a:lnTo>
                      <a:pt x="6436" y="943"/>
                    </a:lnTo>
                    <a:lnTo>
                      <a:pt x="6450" y="943"/>
                    </a:lnTo>
                    <a:lnTo>
                      <a:pt x="6450" y="948"/>
                    </a:lnTo>
                    <a:lnTo>
                      <a:pt x="6455" y="948"/>
                    </a:lnTo>
                    <a:lnTo>
                      <a:pt x="6460" y="948"/>
                    </a:lnTo>
                    <a:lnTo>
                      <a:pt x="6465" y="943"/>
                    </a:lnTo>
                    <a:lnTo>
                      <a:pt x="6470" y="943"/>
                    </a:lnTo>
                    <a:lnTo>
                      <a:pt x="6470" y="948"/>
                    </a:lnTo>
                    <a:lnTo>
                      <a:pt x="6489" y="948"/>
                    </a:lnTo>
                    <a:lnTo>
                      <a:pt x="6489" y="943"/>
                    </a:lnTo>
                    <a:lnTo>
                      <a:pt x="6499" y="953"/>
                    </a:lnTo>
                    <a:lnTo>
                      <a:pt x="6499" y="958"/>
                    </a:lnTo>
                    <a:lnTo>
                      <a:pt x="6509" y="958"/>
                    </a:lnTo>
                    <a:lnTo>
                      <a:pt x="6514" y="963"/>
                    </a:lnTo>
                    <a:lnTo>
                      <a:pt x="6514" y="958"/>
                    </a:lnTo>
                    <a:lnTo>
                      <a:pt x="6518" y="958"/>
                    </a:lnTo>
                    <a:lnTo>
                      <a:pt x="6518" y="963"/>
                    </a:lnTo>
                    <a:lnTo>
                      <a:pt x="6514" y="963"/>
                    </a:lnTo>
                    <a:lnTo>
                      <a:pt x="6514" y="968"/>
                    </a:lnTo>
                    <a:lnTo>
                      <a:pt x="6519" y="968"/>
                    </a:lnTo>
                    <a:lnTo>
                      <a:pt x="6519" y="972"/>
                    </a:lnTo>
                    <a:lnTo>
                      <a:pt x="6523" y="972"/>
                    </a:lnTo>
                    <a:lnTo>
                      <a:pt x="6528" y="968"/>
                    </a:lnTo>
                    <a:lnTo>
                      <a:pt x="6523" y="968"/>
                    </a:lnTo>
                    <a:lnTo>
                      <a:pt x="6528" y="963"/>
                    </a:lnTo>
                    <a:lnTo>
                      <a:pt x="6523" y="963"/>
                    </a:lnTo>
                    <a:lnTo>
                      <a:pt x="6519" y="972"/>
                    </a:lnTo>
                    <a:lnTo>
                      <a:pt x="6519" y="977"/>
                    </a:lnTo>
                    <a:lnTo>
                      <a:pt x="6523" y="977"/>
                    </a:lnTo>
                    <a:lnTo>
                      <a:pt x="6528" y="972"/>
                    </a:lnTo>
                    <a:lnTo>
                      <a:pt x="6533" y="972"/>
                    </a:lnTo>
                    <a:lnTo>
                      <a:pt x="6543" y="968"/>
                    </a:lnTo>
                    <a:lnTo>
                      <a:pt x="6548" y="963"/>
                    </a:lnTo>
                    <a:lnTo>
                      <a:pt x="6552" y="963"/>
                    </a:lnTo>
                    <a:lnTo>
                      <a:pt x="6552" y="958"/>
                    </a:lnTo>
                    <a:lnTo>
                      <a:pt x="6557" y="958"/>
                    </a:lnTo>
                    <a:lnTo>
                      <a:pt x="6562" y="953"/>
                    </a:lnTo>
                    <a:lnTo>
                      <a:pt x="6567" y="953"/>
                    </a:lnTo>
                    <a:lnTo>
                      <a:pt x="6567" y="948"/>
                    </a:lnTo>
                    <a:lnTo>
                      <a:pt x="6572" y="943"/>
                    </a:lnTo>
                    <a:lnTo>
                      <a:pt x="6577" y="943"/>
                    </a:lnTo>
                    <a:lnTo>
                      <a:pt x="6577" y="938"/>
                    </a:lnTo>
                    <a:lnTo>
                      <a:pt x="6582" y="938"/>
                    </a:lnTo>
                    <a:lnTo>
                      <a:pt x="6582" y="943"/>
                    </a:lnTo>
                    <a:lnTo>
                      <a:pt x="6572" y="948"/>
                    </a:lnTo>
                    <a:lnTo>
                      <a:pt x="6572" y="953"/>
                    </a:lnTo>
                    <a:lnTo>
                      <a:pt x="6577" y="953"/>
                    </a:lnTo>
                    <a:lnTo>
                      <a:pt x="6582" y="948"/>
                    </a:lnTo>
                    <a:lnTo>
                      <a:pt x="6587" y="943"/>
                    </a:lnTo>
                    <a:lnTo>
                      <a:pt x="6596" y="943"/>
                    </a:lnTo>
                    <a:lnTo>
                      <a:pt x="6601" y="943"/>
                    </a:lnTo>
                    <a:lnTo>
                      <a:pt x="6606" y="948"/>
                    </a:lnTo>
                    <a:lnTo>
                      <a:pt x="6606" y="958"/>
                    </a:lnTo>
                    <a:lnTo>
                      <a:pt x="6611" y="958"/>
                    </a:lnTo>
                    <a:lnTo>
                      <a:pt x="6606" y="943"/>
                    </a:lnTo>
                    <a:lnTo>
                      <a:pt x="6606" y="938"/>
                    </a:lnTo>
                    <a:lnTo>
                      <a:pt x="6606" y="934"/>
                    </a:lnTo>
                    <a:lnTo>
                      <a:pt x="6611" y="934"/>
                    </a:lnTo>
                    <a:lnTo>
                      <a:pt x="6606" y="929"/>
                    </a:lnTo>
                    <a:lnTo>
                      <a:pt x="6601" y="929"/>
                    </a:lnTo>
                    <a:lnTo>
                      <a:pt x="6606" y="934"/>
                    </a:lnTo>
                    <a:lnTo>
                      <a:pt x="6606" y="938"/>
                    </a:lnTo>
                    <a:lnTo>
                      <a:pt x="6591" y="938"/>
                    </a:lnTo>
                    <a:lnTo>
                      <a:pt x="6596" y="938"/>
                    </a:lnTo>
                    <a:lnTo>
                      <a:pt x="6596" y="943"/>
                    </a:lnTo>
                    <a:lnTo>
                      <a:pt x="6606" y="948"/>
                    </a:lnTo>
                    <a:lnTo>
                      <a:pt x="6611" y="958"/>
                    </a:lnTo>
                    <a:lnTo>
                      <a:pt x="6611" y="972"/>
                    </a:lnTo>
                    <a:lnTo>
                      <a:pt x="6616" y="972"/>
                    </a:lnTo>
                    <a:lnTo>
                      <a:pt x="6616" y="977"/>
                    </a:lnTo>
                    <a:lnTo>
                      <a:pt x="6621" y="982"/>
                    </a:lnTo>
                    <a:lnTo>
                      <a:pt x="6625" y="982"/>
                    </a:lnTo>
                    <a:lnTo>
                      <a:pt x="6630" y="992"/>
                    </a:lnTo>
                    <a:lnTo>
                      <a:pt x="6630" y="987"/>
                    </a:lnTo>
                    <a:lnTo>
                      <a:pt x="6635" y="982"/>
                    </a:lnTo>
                    <a:lnTo>
                      <a:pt x="6630" y="982"/>
                    </a:lnTo>
                    <a:lnTo>
                      <a:pt x="6625" y="977"/>
                    </a:lnTo>
                    <a:lnTo>
                      <a:pt x="6621" y="972"/>
                    </a:lnTo>
                    <a:lnTo>
                      <a:pt x="6625" y="972"/>
                    </a:lnTo>
                    <a:lnTo>
                      <a:pt x="6625" y="968"/>
                    </a:lnTo>
                    <a:lnTo>
                      <a:pt x="6635" y="972"/>
                    </a:lnTo>
                    <a:lnTo>
                      <a:pt x="6640" y="968"/>
                    </a:lnTo>
                    <a:lnTo>
                      <a:pt x="6645" y="968"/>
                    </a:lnTo>
                    <a:lnTo>
                      <a:pt x="6645" y="963"/>
                    </a:lnTo>
                    <a:lnTo>
                      <a:pt x="6654" y="963"/>
                    </a:lnTo>
                    <a:lnTo>
                      <a:pt x="6654" y="968"/>
                    </a:lnTo>
                    <a:lnTo>
                      <a:pt x="6650" y="972"/>
                    </a:lnTo>
                    <a:lnTo>
                      <a:pt x="6650" y="977"/>
                    </a:lnTo>
                    <a:lnTo>
                      <a:pt x="6645" y="982"/>
                    </a:lnTo>
                    <a:lnTo>
                      <a:pt x="6645" y="987"/>
                    </a:lnTo>
                    <a:lnTo>
                      <a:pt x="6640" y="987"/>
                    </a:lnTo>
                    <a:lnTo>
                      <a:pt x="6640" y="992"/>
                    </a:lnTo>
                    <a:lnTo>
                      <a:pt x="6650" y="992"/>
                    </a:lnTo>
                    <a:lnTo>
                      <a:pt x="6654" y="982"/>
                    </a:lnTo>
                    <a:lnTo>
                      <a:pt x="6659" y="982"/>
                    </a:lnTo>
                    <a:lnTo>
                      <a:pt x="6659" y="977"/>
                    </a:lnTo>
                    <a:lnTo>
                      <a:pt x="6664" y="972"/>
                    </a:lnTo>
                    <a:lnTo>
                      <a:pt x="6664" y="963"/>
                    </a:lnTo>
                    <a:lnTo>
                      <a:pt x="6669" y="958"/>
                    </a:lnTo>
                    <a:lnTo>
                      <a:pt x="6669" y="953"/>
                    </a:lnTo>
                    <a:lnTo>
                      <a:pt x="6674" y="948"/>
                    </a:lnTo>
                    <a:lnTo>
                      <a:pt x="6679" y="943"/>
                    </a:lnTo>
                    <a:lnTo>
                      <a:pt x="6684" y="943"/>
                    </a:lnTo>
                    <a:lnTo>
                      <a:pt x="6684" y="948"/>
                    </a:lnTo>
                    <a:lnTo>
                      <a:pt x="6693" y="948"/>
                    </a:lnTo>
                    <a:lnTo>
                      <a:pt x="6698" y="943"/>
                    </a:lnTo>
                    <a:lnTo>
                      <a:pt x="6703" y="938"/>
                    </a:lnTo>
                    <a:lnTo>
                      <a:pt x="6713" y="938"/>
                    </a:lnTo>
                    <a:lnTo>
                      <a:pt x="6718" y="934"/>
                    </a:lnTo>
                    <a:lnTo>
                      <a:pt x="6732" y="934"/>
                    </a:lnTo>
                    <a:lnTo>
                      <a:pt x="6737" y="929"/>
                    </a:lnTo>
                    <a:lnTo>
                      <a:pt x="6742" y="929"/>
                    </a:lnTo>
                    <a:lnTo>
                      <a:pt x="6742" y="924"/>
                    </a:lnTo>
                    <a:lnTo>
                      <a:pt x="6708" y="924"/>
                    </a:lnTo>
                    <a:lnTo>
                      <a:pt x="6693" y="929"/>
                    </a:lnTo>
                    <a:lnTo>
                      <a:pt x="6689" y="934"/>
                    </a:lnTo>
                    <a:lnTo>
                      <a:pt x="6684" y="938"/>
                    </a:lnTo>
                    <a:lnTo>
                      <a:pt x="6689" y="943"/>
                    </a:lnTo>
                    <a:lnTo>
                      <a:pt x="6698" y="943"/>
                    </a:lnTo>
                    <a:lnTo>
                      <a:pt x="6708" y="943"/>
                    </a:lnTo>
                    <a:lnTo>
                      <a:pt x="6727" y="938"/>
                    </a:lnTo>
                    <a:lnTo>
                      <a:pt x="6732" y="938"/>
                    </a:lnTo>
                    <a:lnTo>
                      <a:pt x="6742" y="934"/>
                    </a:lnTo>
                    <a:lnTo>
                      <a:pt x="6747" y="929"/>
                    </a:lnTo>
                    <a:lnTo>
                      <a:pt x="6766" y="929"/>
                    </a:lnTo>
                    <a:lnTo>
                      <a:pt x="6786" y="934"/>
                    </a:lnTo>
                    <a:lnTo>
                      <a:pt x="6791" y="938"/>
                    </a:lnTo>
                    <a:lnTo>
                      <a:pt x="6800" y="943"/>
                    </a:lnTo>
                    <a:lnTo>
                      <a:pt x="6795" y="938"/>
                    </a:lnTo>
                    <a:lnTo>
                      <a:pt x="6795" y="934"/>
                    </a:lnTo>
                    <a:lnTo>
                      <a:pt x="6805" y="934"/>
                    </a:lnTo>
                    <a:lnTo>
                      <a:pt x="6820" y="938"/>
                    </a:lnTo>
                    <a:lnTo>
                      <a:pt x="6820" y="943"/>
                    </a:lnTo>
                    <a:lnTo>
                      <a:pt x="6830" y="943"/>
                    </a:lnTo>
                    <a:lnTo>
                      <a:pt x="6825" y="948"/>
                    </a:lnTo>
                    <a:lnTo>
                      <a:pt x="6820" y="948"/>
                    </a:lnTo>
                    <a:lnTo>
                      <a:pt x="6815" y="943"/>
                    </a:lnTo>
                    <a:lnTo>
                      <a:pt x="6805" y="943"/>
                    </a:lnTo>
                    <a:lnTo>
                      <a:pt x="6815" y="948"/>
                    </a:lnTo>
                    <a:lnTo>
                      <a:pt x="6825" y="953"/>
                    </a:lnTo>
                    <a:lnTo>
                      <a:pt x="6839" y="953"/>
                    </a:lnTo>
                    <a:lnTo>
                      <a:pt x="6839" y="958"/>
                    </a:lnTo>
                    <a:lnTo>
                      <a:pt x="6830" y="958"/>
                    </a:lnTo>
                    <a:lnTo>
                      <a:pt x="6839" y="963"/>
                    </a:lnTo>
                    <a:lnTo>
                      <a:pt x="6844" y="968"/>
                    </a:lnTo>
                    <a:lnTo>
                      <a:pt x="6854" y="972"/>
                    </a:lnTo>
                    <a:lnTo>
                      <a:pt x="6859" y="972"/>
                    </a:lnTo>
                    <a:lnTo>
                      <a:pt x="6859" y="977"/>
                    </a:lnTo>
                    <a:lnTo>
                      <a:pt x="6873" y="977"/>
                    </a:lnTo>
                    <a:lnTo>
                      <a:pt x="6878" y="982"/>
                    </a:lnTo>
                    <a:lnTo>
                      <a:pt x="6888" y="982"/>
                    </a:lnTo>
                    <a:lnTo>
                      <a:pt x="6893" y="987"/>
                    </a:lnTo>
                    <a:lnTo>
                      <a:pt x="6893" y="992"/>
                    </a:lnTo>
                    <a:lnTo>
                      <a:pt x="6907" y="992"/>
                    </a:lnTo>
                    <a:lnTo>
                      <a:pt x="6917" y="997"/>
                    </a:lnTo>
                    <a:lnTo>
                      <a:pt x="6932" y="1002"/>
                    </a:lnTo>
                    <a:lnTo>
                      <a:pt x="6941" y="1007"/>
                    </a:lnTo>
                    <a:lnTo>
                      <a:pt x="6941" y="1016"/>
                    </a:lnTo>
                    <a:lnTo>
                      <a:pt x="6937" y="1021"/>
                    </a:lnTo>
                    <a:lnTo>
                      <a:pt x="6932" y="1026"/>
                    </a:lnTo>
                    <a:lnTo>
                      <a:pt x="6927" y="1026"/>
                    </a:lnTo>
                    <a:lnTo>
                      <a:pt x="6922" y="1026"/>
                    </a:lnTo>
                    <a:lnTo>
                      <a:pt x="6917" y="1036"/>
                    </a:lnTo>
                    <a:lnTo>
                      <a:pt x="6912" y="1036"/>
                    </a:lnTo>
                    <a:lnTo>
                      <a:pt x="6898" y="1045"/>
                    </a:lnTo>
                    <a:lnTo>
                      <a:pt x="6888" y="1050"/>
                    </a:lnTo>
                    <a:lnTo>
                      <a:pt x="6893" y="1055"/>
                    </a:lnTo>
                    <a:lnTo>
                      <a:pt x="6912" y="1055"/>
                    </a:lnTo>
                    <a:lnTo>
                      <a:pt x="6917" y="1050"/>
                    </a:lnTo>
                    <a:lnTo>
                      <a:pt x="6927" y="1050"/>
                    </a:lnTo>
                    <a:lnTo>
                      <a:pt x="6932" y="1045"/>
                    </a:lnTo>
                    <a:lnTo>
                      <a:pt x="6937" y="1041"/>
                    </a:lnTo>
                    <a:lnTo>
                      <a:pt x="6961" y="1041"/>
                    </a:lnTo>
                    <a:lnTo>
                      <a:pt x="6970" y="1045"/>
                    </a:lnTo>
                    <a:lnTo>
                      <a:pt x="7000" y="1045"/>
                    </a:lnTo>
                    <a:lnTo>
                      <a:pt x="7009" y="1041"/>
                    </a:lnTo>
                    <a:lnTo>
                      <a:pt x="7029" y="1041"/>
                    </a:lnTo>
                    <a:lnTo>
                      <a:pt x="7034" y="1036"/>
                    </a:lnTo>
                    <a:lnTo>
                      <a:pt x="7043" y="1036"/>
                    </a:lnTo>
                    <a:lnTo>
                      <a:pt x="7048" y="1031"/>
                    </a:lnTo>
                    <a:lnTo>
                      <a:pt x="7053" y="1031"/>
                    </a:lnTo>
                    <a:lnTo>
                      <a:pt x="7063" y="1026"/>
                    </a:lnTo>
                    <a:lnTo>
                      <a:pt x="7068" y="1016"/>
                    </a:lnTo>
                    <a:lnTo>
                      <a:pt x="7082" y="1007"/>
                    </a:lnTo>
                    <a:lnTo>
                      <a:pt x="7087" y="1002"/>
                    </a:lnTo>
                    <a:lnTo>
                      <a:pt x="7097" y="997"/>
                    </a:lnTo>
                    <a:lnTo>
                      <a:pt x="7097" y="987"/>
                    </a:lnTo>
                    <a:lnTo>
                      <a:pt x="7107" y="987"/>
                    </a:lnTo>
                    <a:lnTo>
                      <a:pt x="7121" y="968"/>
                    </a:lnTo>
                    <a:lnTo>
                      <a:pt x="7121" y="963"/>
                    </a:lnTo>
                    <a:lnTo>
                      <a:pt x="7126" y="963"/>
                    </a:lnTo>
                    <a:lnTo>
                      <a:pt x="7131" y="958"/>
                    </a:lnTo>
                    <a:lnTo>
                      <a:pt x="7136" y="953"/>
                    </a:lnTo>
                    <a:lnTo>
                      <a:pt x="7145" y="953"/>
                    </a:lnTo>
                    <a:lnTo>
                      <a:pt x="7145" y="948"/>
                    </a:lnTo>
                    <a:lnTo>
                      <a:pt x="7141" y="943"/>
                    </a:lnTo>
                    <a:lnTo>
                      <a:pt x="7145" y="938"/>
                    </a:lnTo>
                    <a:lnTo>
                      <a:pt x="7150" y="929"/>
                    </a:lnTo>
                    <a:lnTo>
                      <a:pt x="7160" y="919"/>
                    </a:lnTo>
                    <a:lnTo>
                      <a:pt x="7165" y="914"/>
                    </a:lnTo>
                    <a:lnTo>
                      <a:pt x="7175" y="904"/>
                    </a:lnTo>
                    <a:lnTo>
                      <a:pt x="7175" y="900"/>
                    </a:lnTo>
                    <a:lnTo>
                      <a:pt x="7180" y="900"/>
                    </a:lnTo>
                    <a:lnTo>
                      <a:pt x="7184" y="904"/>
                    </a:lnTo>
                    <a:lnTo>
                      <a:pt x="7189" y="909"/>
                    </a:lnTo>
                    <a:lnTo>
                      <a:pt x="7189" y="895"/>
                    </a:lnTo>
                    <a:lnTo>
                      <a:pt x="7194" y="890"/>
                    </a:lnTo>
                    <a:lnTo>
                      <a:pt x="7204" y="885"/>
                    </a:lnTo>
                    <a:lnTo>
                      <a:pt x="7209" y="885"/>
                    </a:lnTo>
                    <a:lnTo>
                      <a:pt x="7209" y="870"/>
                    </a:lnTo>
                    <a:lnTo>
                      <a:pt x="7213" y="861"/>
                    </a:lnTo>
                    <a:lnTo>
                      <a:pt x="7213" y="856"/>
                    </a:lnTo>
                    <a:lnTo>
                      <a:pt x="7218" y="846"/>
                    </a:lnTo>
                    <a:lnTo>
                      <a:pt x="7223" y="832"/>
                    </a:lnTo>
                    <a:lnTo>
                      <a:pt x="7228" y="832"/>
                    </a:lnTo>
                    <a:lnTo>
                      <a:pt x="7228" y="827"/>
                    </a:lnTo>
                    <a:lnTo>
                      <a:pt x="7233" y="822"/>
                    </a:lnTo>
                    <a:lnTo>
                      <a:pt x="7238" y="812"/>
                    </a:lnTo>
                    <a:lnTo>
                      <a:pt x="7238" y="807"/>
                    </a:lnTo>
                    <a:lnTo>
                      <a:pt x="7243" y="797"/>
                    </a:lnTo>
                    <a:lnTo>
                      <a:pt x="7248" y="793"/>
                    </a:lnTo>
                    <a:lnTo>
                      <a:pt x="7257" y="778"/>
                    </a:lnTo>
                    <a:lnTo>
                      <a:pt x="7262" y="773"/>
                    </a:lnTo>
                    <a:lnTo>
                      <a:pt x="7267" y="768"/>
                    </a:lnTo>
                    <a:lnTo>
                      <a:pt x="7267" y="763"/>
                    </a:lnTo>
                    <a:lnTo>
                      <a:pt x="7272" y="759"/>
                    </a:lnTo>
                    <a:lnTo>
                      <a:pt x="7272" y="754"/>
                    </a:lnTo>
                    <a:lnTo>
                      <a:pt x="7277" y="754"/>
                    </a:lnTo>
                    <a:lnTo>
                      <a:pt x="7286" y="734"/>
                    </a:lnTo>
                    <a:lnTo>
                      <a:pt x="7296" y="725"/>
                    </a:lnTo>
                    <a:lnTo>
                      <a:pt x="7296" y="715"/>
                    </a:lnTo>
                    <a:lnTo>
                      <a:pt x="7301" y="705"/>
                    </a:lnTo>
                    <a:lnTo>
                      <a:pt x="7311" y="705"/>
                    </a:lnTo>
                    <a:lnTo>
                      <a:pt x="7311" y="700"/>
                    </a:lnTo>
                    <a:lnTo>
                      <a:pt x="7316" y="691"/>
                    </a:lnTo>
                    <a:lnTo>
                      <a:pt x="7316" y="681"/>
                    </a:lnTo>
                    <a:lnTo>
                      <a:pt x="7321" y="676"/>
                    </a:lnTo>
                    <a:lnTo>
                      <a:pt x="7325" y="676"/>
                    </a:lnTo>
                    <a:lnTo>
                      <a:pt x="7340" y="666"/>
                    </a:lnTo>
                    <a:lnTo>
                      <a:pt x="7340" y="657"/>
                    </a:lnTo>
                    <a:lnTo>
                      <a:pt x="7350" y="657"/>
                    </a:lnTo>
                    <a:lnTo>
                      <a:pt x="7359" y="642"/>
                    </a:lnTo>
                    <a:lnTo>
                      <a:pt x="7359" y="637"/>
                    </a:lnTo>
                    <a:lnTo>
                      <a:pt x="7354" y="642"/>
                    </a:lnTo>
                    <a:lnTo>
                      <a:pt x="7354" y="637"/>
                    </a:lnTo>
                    <a:lnTo>
                      <a:pt x="7359" y="637"/>
                    </a:lnTo>
                    <a:lnTo>
                      <a:pt x="7364" y="627"/>
                    </a:lnTo>
                    <a:lnTo>
                      <a:pt x="7364" y="618"/>
                    </a:lnTo>
                    <a:lnTo>
                      <a:pt x="7379" y="618"/>
                    </a:lnTo>
                    <a:lnTo>
                      <a:pt x="7379" y="608"/>
                    </a:lnTo>
                    <a:lnTo>
                      <a:pt x="7393" y="598"/>
                    </a:lnTo>
                    <a:lnTo>
                      <a:pt x="7393" y="588"/>
                    </a:lnTo>
                    <a:lnTo>
                      <a:pt x="7398" y="584"/>
                    </a:lnTo>
                    <a:lnTo>
                      <a:pt x="7403" y="579"/>
                    </a:lnTo>
                    <a:lnTo>
                      <a:pt x="7408" y="574"/>
                    </a:lnTo>
                    <a:lnTo>
                      <a:pt x="7423" y="559"/>
                    </a:lnTo>
                    <a:lnTo>
                      <a:pt x="7437" y="545"/>
                    </a:lnTo>
                    <a:lnTo>
                      <a:pt x="7447" y="540"/>
                    </a:lnTo>
                    <a:lnTo>
                      <a:pt x="7457" y="535"/>
                    </a:lnTo>
                    <a:lnTo>
                      <a:pt x="7461" y="530"/>
                    </a:lnTo>
                    <a:lnTo>
                      <a:pt x="7471" y="525"/>
                    </a:lnTo>
                    <a:lnTo>
                      <a:pt x="7476" y="516"/>
                    </a:lnTo>
                    <a:lnTo>
                      <a:pt x="7481" y="516"/>
                    </a:lnTo>
                    <a:lnTo>
                      <a:pt x="7486" y="511"/>
                    </a:lnTo>
                    <a:lnTo>
                      <a:pt x="7496" y="506"/>
                    </a:lnTo>
                    <a:lnTo>
                      <a:pt x="7496" y="491"/>
                    </a:lnTo>
                    <a:lnTo>
                      <a:pt x="7500" y="486"/>
                    </a:lnTo>
                    <a:lnTo>
                      <a:pt x="7505" y="491"/>
                    </a:lnTo>
                    <a:lnTo>
                      <a:pt x="7510" y="486"/>
                    </a:lnTo>
                    <a:lnTo>
                      <a:pt x="7510" y="482"/>
                    </a:lnTo>
                    <a:lnTo>
                      <a:pt x="7515" y="477"/>
                    </a:lnTo>
                    <a:lnTo>
                      <a:pt x="7525" y="467"/>
                    </a:lnTo>
                    <a:lnTo>
                      <a:pt x="7529" y="462"/>
                    </a:lnTo>
                    <a:lnTo>
                      <a:pt x="7539" y="457"/>
                    </a:lnTo>
                    <a:lnTo>
                      <a:pt x="7544" y="457"/>
                    </a:lnTo>
                    <a:lnTo>
                      <a:pt x="7549" y="452"/>
                    </a:lnTo>
                    <a:lnTo>
                      <a:pt x="7554" y="448"/>
                    </a:lnTo>
                    <a:lnTo>
                      <a:pt x="7559" y="443"/>
                    </a:lnTo>
                    <a:lnTo>
                      <a:pt x="7564" y="443"/>
                    </a:lnTo>
                    <a:lnTo>
                      <a:pt x="7573" y="438"/>
                    </a:lnTo>
                    <a:lnTo>
                      <a:pt x="7578" y="433"/>
                    </a:lnTo>
                    <a:lnTo>
                      <a:pt x="7583" y="428"/>
                    </a:lnTo>
                    <a:lnTo>
                      <a:pt x="7593" y="423"/>
                    </a:lnTo>
                    <a:lnTo>
                      <a:pt x="7617" y="409"/>
                    </a:lnTo>
                    <a:lnTo>
                      <a:pt x="7632" y="404"/>
                    </a:lnTo>
                    <a:lnTo>
                      <a:pt x="7661" y="384"/>
                    </a:lnTo>
                    <a:lnTo>
                      <a:pt x="7675" y="379"/>
                    </a:lnTo>
                    <a:lnTo>
                      <a:pt x="7685" y="375"/>
                    </a:lnTo>
                    <a:lnTo>
                      <a:pt x="7695" y="375"/>
                    </a:lnTo>
                    <a:lnTo>
                      <a:pt x="7704" y="370"/>
                    </a:lnTo>
                    <a:lnTo>
                      <a:pt x="7714" y="360"/>
                    </a:lnTo>
                    <a:lnTo>
                      <a:pt x="7724" y="360"/>
                    </a:lnTo>
                    <a:lnTo>
                      <a:pt x="7768" y="341"/>
                    </a:lnTo>
                    <a:lnTo>
                      <a:pt x="7782" y="341"/>
                    </a:lnTo>
                    <a:lnTo>
                      <a:pt x="7782" y="336"/>
                    </a:lnTo>
                    <a:lnTo>
                      <a:pt x="7792" y="336"/>
                    </a:lnTo>
                    <a:lnTo>
                      <a:pt x="7812" y="331"/>
                    </a:lnTo>
                    <a:lnTo>
                      <a:pt x="7821" y="326"/>
                    </a:lnTo>
                    <a:lnTo>
                      <a:pt x="7845" y="326"/>
                    </a:lnTo>
                    <a:lnTo>
                      <a:pt x="7855" y="321"/>
                    </a:lnTo>
                    <a:lnTo>
                      <a:pt x="7870" y="321"/>
                    </a:lnTo>
                    <a:lnTo>
                      <a:pt x="7875" y="316"/>
                    </a:lnTo>
                    <a:lnTo>
                      <a:pt x="7909" y="316"/>
                    </a:lnTo>
                    <a:lnTo>
                      <a:pt x="7943" y="311"/>
                    </a:lnTo>
                    <a:lnTo>
                      <a:pt x="7948" y="316"/>
                    </a:lnTo>
                    <a:lnTo>
                      <a:pt x="8015" y="316"/>
                    </a:lnTo>
                    <a:lnTo>
                      <a:pt x="8030" y="321"/>
                    </a:lnTo>
                    <a:lnTo>
                      <a:pt x="8040" y="326"/>
                    </a:lnTo>
                    <a:lnTo>
                      <a:pt x="8064" y="331"/>
                    </a:lnTo>
                    <a:lnTo>
                      <a:pt x="8084" y="336"/>
                    </a:lnTo>
                    <a:lnTo>
                      <a:pt x="8093" y="341"/>
                    </a:lnTo>
                    <a:lnTo>
                      <a:pt x="8103" y="345"/>
                    </a:lnTo>
                    <a:lnTo>
                      <a:pt x="8113" y="350"/>
                    </a:lnTo>
                    <a:lnTo>
                      <a:pt x="8127" y="355"/>
                    </a:lnTo>
                    <a:lnTo>
                      <a:pt x="8132" y="360"/>
                    </a:lnTo>
                    <a:lnTo>
                      <a:pt x="8142" y="365"/>
                    </a:lnTo>
                    <a:lnTo>
                      <a:pt x="8161" y="379"/>
                    </a:lnTo>
                    <a:lnTo>
                      <a:pt x="8176" y="389"/>
                    </a:lnTo>
                    <a:lnTo>
                      <a:pt x="8181" y="389"/>
                    </a:lnTo>
                    <a:lnTo>
                      <a:pt x="8195" y="404"/>
                    </a:lnTo>
                    <a:lnTo>
                      <a:pt x="8215" y="413"/>
                    </a:lnTo>
                    <a:lnTo>
                      <a:pt x="8220" y="418"/>
                    </a:lnTo>
                    <a:lnTo>
                      <a:pt x="8225" y="428"/>
                    </a:lnTo>
                    <a:lnTo>
                      <a:pt x="8225" y="433"/>
                    </a:lnTo>
                    <a:lnTo>
                      <a:pt x="8230" y="438"/>
                    </a:lnTo>
                    <a:lnTo>
                      <a:pt x="8230" y="448"/>
                    </a:lnTo>
                    <a:lnTo>
                      <a:pt x="8234" y="448"/>
                    </a:lnTo>
                    <a:lnTo>
                      <a:pt x="8234" y="462"/>
                    </a:lnTo>
                    <a:lnTo>
                      <a:pt x="8239" y="467"/>
                    </a:lnTo>
                    <a:lnTo>
                      <a:pt x="8244" y="482"/>
                    </a:lnTo>
                    <a:lnTo>
                      <a:pt x="8249" y="491"/>
                    </a:lnTo>
                    <a:lnTo>
                      <a:pt x="8249" y="496"/>
                    </a:lnTo>
                    <a:lnTo>
                      <a:pt x="8259" y="501"/>
                    </a:lnTo>
                    <a:lnTo>
                      <a:pt x="8263" y="501"/>
                    </a:lnTo>
                    <a:lnTo>
                      <a:pt x="8263" y="516"/>
                    </a:lnTo>
                    <a:lnTo>
                      <a:pt x="8268" y="525"/>
                    </a:lnTo>
                    <a:lnTo>
                      <a:pt x="8273" y="535"/>
                    </a:lnTo>
                    <a:lnTo>
                      <a:pt x="8278" y="540"/>
                    </a:lnTo>
                    <a:lnTo>
                      <a:pt x="8278" y="545"/>
                    </a:lnTo>
                    <a:lnTo>
                      <a:pt x="8288" y="550"/>
                    </a:lnTo>
                    <a:lnTo>
                      <a:pt x="8288" y="554"/>
                    </a:lnTo>
                    <a:lnTo>
                      <a:pt x="8293" y="584"/>
                    </a:lnTo>
                    <a:lnTo>
                      <a:pt x="8293" y="613"/>
                    </a:lnTo>
                    <a:lnTo>
                      <a:pt x="8298" y="613"/>
                    </a:lnTo>
                    <a:lnTo>
                      <a:pt x="8312" y="618"/>
                    </a:lnTo>
                    <a:lnTo>
                      <a:pt x="8336" y="622"/>
                    </a:lnTo>
                    <a:lnTo>
                      <a:pt x="8341" y="627"/>
                    </a:lnTo>
                    <a:lnTo>
                      <a:pt x="8371" y="627"/>
                    </a:lnTo>
                    <a:lnTo>
                      <a:pt x="8380" y="622"/>
                    </a:lnTo>
                    <a:lnTo>
                      <a:pt x="8390" y="622"/>
                    </a:lnTo>
                    <a:lnTo>
                      <a:pt x="8400" y="627"/>
                    </a:lnTo>
                    <a:lnTo>
                      <a:pt x="8405" y="626"/>
                    </a:lnTo>
                    <a:lnTo>
                      <a:pt x="8406" y="624"/>
                    </a:lnTo>
                    <a:lnTo>
                      <a:pt x="8401" y="621"/>
                    </a:lnTo>
                    <a:lnTo>
                      <a:pt x="8390" y="618"/>
                    </a:lnTo>
                    <a:lnTo>
                      <a:pt x="8390" y="613"/>
                    </a:lnTo>
                    <a:lnTo>
                      <a:pt x="8395" y="613"/>
                    </a:lnTo>
                    <a:lnTo>
                      <a:pt x="8404" y="618"/>
                    </a:lnTo>
                    <a:lnTo>
                      <a:pt x="8404" y="613"/>
                    </a:lnTo>
                    <a:lnTo>
                      <a:pt x="8409" y="613"/>
                    </a:lnTo>
                    <a:lnTo>
                      <a:pt x="8411" y="617"/>
                    </a:lnTo>
                    <a:lnTo>
                      <a:pt x="8414" y="613"/>
                    </a:lnTo>
                    <a:lnTo>
                      <a:pt x="8424" y="608"/>
                    </a:lnTo>
                    <a:lnTo>
                      <a:pt x="8429" y="608"/>
                    </a:lnTo>
                    <a:lnTo>
                      <a:pt x="8434" y="603"/>
                    </a:lnTo>
                    <a:lnTo>
                      <a:pt x="8453" y="603"/>
                    </a:lnTo>
                    <a:lnTo>
                      <a:pt x="8458" y="598"/>
                    </a:lnTo>
                    <a:lnTo>
                      <a:pt x="8463" y="598"/>
                    </a:lnTo>
                    <a:lnTo>
                      <a:pt x="8468" y="593"/>
                    </a:lnTo>
                    <a:lnTo>
                      <a:pt x="8482" y="593"/>
                    </a:lnTo>
                    <a:lnTo>
                      <a:pt x="8487" y="588"/>
                    </a:lnTo>
                    <a:lnTo>
                      <a:pt x="8497" y="584"/>
                    </a:lnTo>
                    <a:lnTo>
                      <a:pt x="8496" y="581"/>
                    </a:lnTo>
                    <a:lnTo>
                      <a:pt x="8497" y="579"/>
                    </a:lnTo>
                    <a:lnTo>
                      <a:pt x="8497" y="574"/>
                    </a:lnTo>
                    <a:lnTo>
                      <a:pt x="8506" y="574"/>
                    </a:lnTo>
                    <a:lnTo>
                      <a:pt x="8511" y="569"/>
                    </a:lnTo>
                    <a:lnTo>
                      <a:pt x="8516" y="569"/>
                    </a:lnTo>
                    <a:cubicBezTo>
                      <a:pt x="8516" y="569"/>
                      <a:pt x="8529" y="560"/>
                      <a:pt x="8531" y="559"/>
                    </a:cubicBezTo>
                    <a:lnTo>
                      <a:pt x="8541" y="559"/>
                    </a:lnTo>
                    <a:lnTo>
                      <a:pt x="8541" y="554"/>
                    </a:lnTo>
                    <a:lnTo>
                      <a:pt x="8555" y="554"/>
                    </a:lnTo>
                    <a:lnTo>
                      <a:pt x="8560" y="564"/>
                    </a:lnTo>
                    <a:lnTo>
                      <a:pt x="8570" y="564"/>
                    </a:lnTo>
                    <a:lnTo>
                      <a:pt x="8575" y="564"/>
                    </a:lnTo>
                    <a:lnTo>
                      <a:pt x="8579" y="569"/>
                    </a:lnTo>
                    <a:lnTo>
                      <a:pt x="8579" y="574"/>
                    </a:lnTo>
                    <a:lnTo>
                      <a:pt x="8579" y="579"/>
                    </a:lnTo>
                    <a:lnTo>
                      <a:pt x="8584" y="588"/>
                    </a:lnTo>
                    <a:lnTo>
                      <a:pt x="8586" y="592"/>
                    </a:lnTo>
                    <a:lnTo>
                      <a:pt x="8587" y="583"/>
                    </a:lnTo>
                    <a:lnTo>
                      <a:pt x="8589" y="579"/>
                    </a:lnTo>
                    <a:lnTo>
                      <a:pt x="8594" y="588"/>
                    </a:lnTo>
                    <a:lnTo>
                      <a:pt x="8589" y="588"/>
                    </a:lnTo>
                    <a:lnTo>
                      <a:pt x="8589" y="593"/>
                    </a:lnTo>
                    <a:lnTo>
                      <a:pt x="8599" y="598"/>
                    </a:lnTo>
                    <a:lnTo>
                      <a:pt x="8599" y="603"/>
                    </a:lnTo>
                    <a:lnTo>
                      <a:pt x="8609" y="618"/>
                    </a:lnTo>
                    <a:lnTo>
                      <a:pt x="8614" y="618"/>
                    </a:lnTo>
                    <a:lnTo>
                      <a:pt x="8628" y="637"/>
                    </a:lnTo>
                    <a:lnTo>
                      <a:pt x="8638" y="647"/>
                    </a:lnTo>
                    <a:lnTo>
                      <a:pt x="8643" y="647"/>
                    </a:lnTo>
                    <a:lnTo>
                      <a:pt x="8652" y="652"/>
                    </a:lnTo>
                    <a:lnTo>
                      <a:pt x="8652" y="657"/>
                    </a:lnTo>
                    <a:lnTo>
                      <a:pt x="8662" y="661"/>
                    </a:lnTo>
                    <a:lnTo>
                      <a:pt x="8667" y="666"/>
                    </a:lnTo>
                    <a:lnTo>
                      <a:pt x="8677" y="671"/>
                    </a:lnTo>
                    <a:lnTo>
                      <a:pt x="8682" y="676"/>
                    </a:lnTo>
                    <a:lnTo>
                      <a:pt x="8686" y="681"/>
                    </a:lnTo>
                    <a:lnTo>
                      <a:pt x="8686" y="686"/>
                    </a:lnTo>
                    <a:lnTo>
                      <a:pt x="8701" y="681"/>
                    </a:lnTo>
                    <a:lnTo>
                      <a:pt x="8686" y="661"/>
                    </a:lnTo>
                    <a:lnTo>
                      <a:pt x="8691" y="661"/>
                    </a:lnTo>
                    <a:lnTo>
                      <a:pt x="8691" y="657"/>
                    </a:lnTo>
                    <a:lnTo>
                      <a:pt x="8686" y="652"/>
                    </a:lnTo>
                    <a:lnTo>
                      <a:pt x="8691" y="650"/>
                    </a:lnTo>
                    <a:lnTo>
                      <a:pt x="8696" y="649"/>
                    </a:lnTo>
                    <a:lnTo>
                      <a:pt x="8696" y="652"/>
                    </a:lnTo>
                    <a:lnTo>
                      <a:pt x="8701" y="652"/>
                    </a:lnTo>
                    <a:lnTo>
                      <a:pt x="8706" y="661"/>
                    </a:lnTo>
                    <a:lnTo>
                      <a:pt x="8706" y="652"/>
                    </a:lnTo>
                    <a:lnTo>
                      <a:pt x="8696" y="647"/>
                    </a:lnTo>
                    <a:lnTo>
                      <a:pt x="8686" y="647"/>
                    </a:lnTo>
                    <a:lnTo>
                      <a:pt x="8682" y="642"/>
                    </a:lnTo>
                    <a:lnTo>
                      <a:pt x="8677" y="637"/>
                    </a:lnTo>
                    <a:lnTo>
                      <a:pt x="8672" y="637"/>
                    </a:lnTo>
                    <a:lnTo>
                      <a:pt x="8662" y="632"/>
                    </a:lnTo>
                    <a:lnTo>
                      <a:pt x="8652" y="627"/>
                    </a:lnTo>
                    <a:lnTo>
                      <a:pt x="8648" y="627"/>
                    </a:lnTo>
                    <a:lnTo>
                      <a:pt x="8643" y="622"/>
                    </a:lnTo>
                    <a:lnTo>
                      <a:pt x="8628" y="613"/>
                    </a:lnTo>
                    <a:lnTo>
                      <a:pt x="8623" y="603"/>
                    </a:lnTo>
                    <a:lnTo>
                      <a:pt x="8623" y="593"/>
                    </a:lnTo>
                    <a:lnTo>
                      <a:pt x="8628" y="588"/>
                    </a:lnTo>
                    <a:lnTo>
                      <a:pt x="8623" y="584"/>
                    </a:lnTo>
                    <a:lnTo>
                      <a:pt x="8628" y="574"/>
                    </a:lnTo>
                    <a:lnTo>
                      <a:pt x="8628" y="550"/>
                    </a:lnTo>
                    <a:lnTo>
                      <a:pt x="8633" y="540"/>
                    </a:lnTo>
                    <a:lnTo>
                      <a:pt x="8633" y="535"/>
                    </a:lnTo>
                    <a:lnTo>
                      <a:pt x="8643" y="540"/>
                    </a:lnTo>
                    <a:lnTo>
                      <a:pt x="8648" y="540"/>
                    </a:lnTo>
                    <a:lnTo>
                      <a:pt x="8648" y="545"/>
                    </a:lnTo>
                    <a:lnTo>
                      <a:pt x="8652" y="550"/>
                    </a:lnTo>
                    <a:lnTo>
                      <a:pt x="8652" y="554"/>
                    </a:lnTo>
                    <a:lnTo>
                      <a:pt x="8657" y="554"/>
                    </a:lnTo>
                    <a:lnTo>
                      <a:pt x="8652" y="545"/>
                    </a:lnTo>
                    <a:lnTo>
                      <a:pt x="8649" y="536"/>
                    </a:lnTo>
                    <a:lnTo>
                      <a:pt x="8633" y="525"/>
                    </a:lnTo>
                    <a:lnTo>
                      <a:pt x="8633" y="520"/>
                    </a:lnTo>
                    <a:lnTo>
                      <a:pt x="8630" y="521"/>
                    </a:lnTo>
                    <a:lnTo>
                      <a:pt x="8628" y="520"/>
                    </a:lnTo>
                    <a:lnTo>
                      <a:pt x="8623" y="520"/>
                    </a:lnTo>
                    <a:lnTo>
                      <a:pt x="8618" y="511"/>
                    </a:lnTo>
                    <a:lnTo>
                      <a:pt x="8618" y="506"/>
                    </a:lnTo>
                    <a:lnTo>
                      <a:pt x="8623" y="511"/>
                    </a:lnTo>
                    <a:lnTo>
                      <a:pt x="8623" y="516"/>
                    </a:lnTo>
                    <a:lnTo>
                      <a:pt x="8632" y="515"/>
                    </a:lnTo>
                    <a:lnTo>
                      <a:pt x="8633" y="516"/>
                    </a:lnTo>
                    <a:lnTo>
                      <a:pt x="8637" y="523"/>
                    </a:lnTo>
                    <a:lnTo>
                      <a:pt x="8641" y="524"/>
                    </a:lnTo>
                    <a:lnTo>
                      <a:pt x="8638" y="512"/>
                    </a:lnTo>
                    <a:lnTo>
                      <a:pt x="8638" y="509"/>
                    </a:lnTo>
                    <a:lnTo>
                      <a:pt x="8631" y="511"/>
                    </a:lnTo>
                    <a:lnTo>
                      <a:pt x="8628" y="511"/>
                    </a:lnTo>
                    <a:lnTo>
                      <a:pt x="8623" y="506"/>
                    </a:lnTo>
                    <a:lnTo>
                      <a:pt x="8618" y="501"/>
                    </a:lnTo>
                    <a:lnTo>
                      <a:pt x="8618" y="496"/>
                    </a:lnTo>
                    <a:lnTo>
                      <a:pt x="8618" y="491"/>
                    </a:lnTo>
                    <a:lnTo>
                      <a:pt x="8621" y="489"/>
                    </a:lnTo>
                    <a:lnTo>
                      <a:pt x="8623" y="486"/>
                    </a:lnTo>
                    <a:lnTo>
                      <a:pt x="8633" y="486"/>
                    </a:lnTo>
                    <a:lnTo>
                      <a:pt x="8633" y="501"/>
                    </a:lnTo>
                    <a:lnTo>
                      <a:pt x="8628" y="499"/>
                    </a:lnTo>
                    <a:lnTo>
                      <a:pt x="8632" y="505"/>
                    </a:lnTo>
                    <a:lnTo>
                      <a:pt x="8636" y="500"/>
                    </a:lnTo>
                    <a:lnTo>
                      <a:pt x="8639" y="487"/>
                    </a:lnTo>
                    <a:lnTo>
                      <a:pt x="8646" y="490"/>
                    </a:lnTo>
                    <a:lnTo>
                      <a:pt x="8641" y="502"/>
                    </a:lnTo>
                    <a:lnTo>
                      <a:pt x="8643" y="520"/>
                    </a:lnTo>
                    <a:lnTo>
                      <a:pt x="8648" y="525"/>
                    </a:lnTo>
                    <a:lnTo>
                      <a:pt x="8652" y="525"/>
                    </a:lnTo>
                    <a:lnTo>
                      <a:pt x="8652" y="525"/>
                    </a:lnTo>
                    <a:lnTo>
                      <a:pt x="8648" y="520"/>
                    </a:lnTo>
                    <a:lnTo>
                      <a:pt x="8648" y="516"/>
                    </a:lnTo>
                    <a:lnTo>
                      <a:pt x="8651" y="507"/>
                    </a:lnTo>
                    <a:lnTo>
                      <a:pt x="8652" y="506"/>
                    </a:lnTo>
                    <a:lnTo>
                      <a:pt x="8657" y="506"/>
                    </a:lnTo>
                    <a:lnTo>
                      <a:pt x="8652" y="501"/>
                    </a:lnTo>
                    <a:lnTo>
                      <a:pt x="8654" y="498"/>
                    </a:lnTo>
                    <a:lnTo>
                      <a:pt x="8648" y="498"/>
                    </a:lnTo>
                    <a:lnTo>
                      <a:pt x="8652" y="496"/>
                    </a:lnTo>
                    <a:lnTo>
                      <a:pt x="8651" y="493"/>
                    </a:lnTo>
                    <a:lnTo>
                      <a:pt x="8648" y="491"/>
                    </a:lnTo>
                    <a:lnTo>
                      <a:pt x="8648" y="486"/>
                    </a:lnTo>
                    <a:lnTo>
                      <a:pt x="8652" y="491"/>
                    </a:lnTo>
                    <a:lnTo>
                      <a:pt x="8657" y="496"/>
                    </a:lnTo>
                    <a:lnTo>
                      <a:pt x="8662" y="501"/>
                    </a:lnTo>
                    <a:lnTo>
                      <a:pt x="8662" y="511"/>
                    </a:lnTo>
                    <a:lnTo>
                      <a:pt x="8667" y="516"/>
                    </a:lnTo>
                    <a:lnTo>
                      <a:pt x="8672" y="516"/>
                    </a:lnTo>
                    <a:lnTo>
                      <a:pt x="8677" y="520"/>
                    </a:lnTo>
                    <a:lnTo>
                      <a:pt x="8682" y="520"/>
                    </a:lnTo>
                    <a:lnTo>
                      <a:pt x="8686" y="525"/>
                    </a:lnTo>
                    <a:lnTo>
                      <a:pt x="8689" y="532"/>
                    </a:lnTo>
                    <a:lnTo>
                      <a:pt x="8691" y="535"/>
                    </a:lnTo>
                    <a:lnTo>
                      <a:pt x="8691" y="550"/>
                    </a:lnTo>
                    <a:lnTo>
                      <a:pt x="8696" y="540"/>
                    </a:lnTo>
                    <a:lnTo>
                      <a:pt x="8696" y="559"/>
                    </a:lnTo>
                    <a:lnTo>
                      <a:pt x="8695" y="571"/>
                    </a:lnTo>
                    <a:lnTo>
                      <a:pt x="8691" y="584"/>
                    </a:lnTo>
                    <a:lnTo>
                      <a:pt x="8686" y="584"/>
                    </a:lnTo>
                    <a:lnTo>
                      <a:pt x="8686" y="579"/>
                    </a:lnTo>
                    <a:lnTo>
                      <a:pt x="8686" y="574"/>
                    </a:lnTo>
                    <a:lnTo>
                      <a:pt x="8690" y="571"/>
                    </a:lnTo>
                    <a:lnTo>
                      <a:pt x="8691" y="559"/>
                    </a:lnTo>
                    <a:lnTo>
                      <a:pt x="8686" y="545"/>
                    </a:lnTo>
                    <a:lnTo>
                      <a:pt x="8686" y="540"/>
                    </a:lnTo>
                    <a:lnTo>
                      <a:pt x="8686" y="537"/>
                    </a:lnTo>
                    <a:lnTo>
                      <a:pt x="8682" y="540"/>
                    </a:lnTo>
                    <a:lnTo>
                      <a:pt x="8682" y="550"/>
                    </a:lnTo>
                    <a:lnTo>
                      <a:pt x="8686" y="550"/>
                    </a:lnTo>
                    <a:lnTo>
                      <a:pt x="8686" y="569"/>
                    </a:lnTo>
                    <a:lnTo>
                      <a:pt x="8682" y="579"/>
                    </a:lnTo>
                    <a:lnTo>
                      <a:pt x="8682" y="588"/>
                    </a:lnTo>
                    <a:lnTo>
                      <a:pt x="8672" y="588"/>
                    </a:lnTo>
                    <a:lnTo>
                      <a:pt x="8672" y="584"/>
                    </a:lnTo>
                    <a:lnTo>
                      <a:pt x="8667" y="584"/>
                    </a:lnTo>
                    <a:lnTo>
                      <a:pt x="8669" y="580"/>
                    </a:lnTo>
                    <a:lnTo>
                      <a:pt x="8672" y="579"/>
                    </a:lnTo>
                    <a:lnTo>
                      <a:pt x="8672" y="574"/>
                    </a:lnTo>
                    <a:lnTo>
                      <a:pt x="8671" y="566"/>
                    </a:lnTo>
                    <a:lnTo>
                      <a:pt x="8672" y="559"/>
                    </a:lnTo>
                    <a:lnTo>
                      <a:pt x="8667" y="550"/>
                    </a:lnTo>
                    <a:lnTo>
                      <a:pt x="8662" y="554"/>
                    </a:lnTo>
                    <a:lnTo>
                      <a:pt x="8662" y="559"/>
                    </a:lnTo>
                    <a:lnTo>
                      <a:pt x="8667" y="564"/>
                    </a:lnTo>
                    <a:lnTo>
                      <a:pt x="8662" y="569"/>
                    </a:lnTo>
                    <a:lnTo>
                      <a:pt x="8667" y="574"/>
                    </a:lnTo>
                    <a:lnTo>
                      <a:pt x="8665" y="577"/>
                    </a:lnTo>
                    <a:lnTo>
                      <a:pt x="8662" y="579"/>
                    </a:lnTo>
                    <a:lnTo>
                      <a:pt x="8662" y="584"/>
                    </a:lnTo>
                    <a:lnTo>
                      <a:pt x="8667" y="588"/>
                    </a:lnTo>
                    <a:lnTo>
                      <a:pt x="8672" y="593"/>
                    </a:lnTo>
                    <a:lnTo>
                      <a:pt x="8686" y="598"/>
                    </a:lnTo>
                    <a:lnTo>
                      <a:pt x="8696" y="593"/>
                    </a:lnTo>
                    <a:lnTo>
                      <a:pt x="8701" y="584"/>
                    </a:lnTo>
                    <a:lnTo>
                      <a:pt x="8696" y="579"/>
                    </a:lnTo>
                    <a:lnTo>
                      <a:pt x="8701" y="574"/>
                    </a:lnTo>
                    <a:lnTo>
                      <a:pt x="8701" y="564"/>
                    </a:lnTo>
                    <a:lnTo>
                      <a:pt x="8706" y="564"/>
                    </a:lnTo>
                    <a:lnTo>
                      <a:pt x="8711" y="559"/>
                    </a:lnTo>
                    <a:lnTo>
                      <a:pt x="8706" y="554"/>
                    </a:lnTo>
                    <a:lnTo>
                      <a:pt x="8706" y="545"/>
                    </a:lnTo>
                    <a:lnTo>
                      <a:pt x="8701" y="540"/>
                    </a:lnTo>
                    <a:lnTo>
                      <a:pt x="8701" y="491"/>
                    </a:lnTo>
                    <a:lnTo>
                      <a:pt x="8706" y="486"/>
                    </a:lnTo>
                    <a:lnTo>
                      <a:pt x="8716" y="477"/>
                    </a:lnTo>
                    <a:lnTo>
                      <a:pt x="8721" y="467"/>
                    </a:lnTo>
                    <a:lnTo>
                      <a:pt x="8721" y="462"/>
                    </a:lnTo>
                    <a:lnTo>
                      <a:pt x="8716" y="448"/>
                    </a:lnTo>
                    <a:lnTo>
                      <a:pt x="8711" y="443"/>
                    </a:lnTo>
                    <a:lnTo>
                      <a:pt x="8706" y="443"/>
                    </a:lnTo>
                    <a:lnTo>
                      <a:pt x="8711" y="433"/>
                    </a:lnTo>
                    <a:lnTo>
                      <a:pt x="8706" y="423"/>
                    </a:lnTo>
                    <a:lnTo>
                      <a:pt x="8711" y="423"/>
                    </a:lnTo>
                    <a:lnTo>
                      <a:pt x="8716" y="418"/>
                    </a:lnTo>
                    <a:lnTo>
                      <a:pt x="8716" y="404"/>
                    </a:lnTo>
                    <a:lnTo>
                      <a:pt x="8706" y="404"/>
                    </a:lnTo>
                    <a:lnTo>
                      <a:pt x="8701" y="399"/>
                    </a:lnTo>
                    <a:lnTo>
                      <a:pt x="8711" y="394"/>
                    </a:lnTo>
                    <a:lnTo>
                      <a:pt x="8716" y="394"/>
                    </a:lnTo>
                    <a:lnTo>
                      <a:pt x="8716" y="389"/>
                    </a:lnTo>
                    <a:lnTo>
                      <a:pt x="8721" y="379"/>
                    </a:lnTo>
                    <a:lnTo>
                      <a:pt x="8721" y="375"/>
                    </a:lnTo>
                    <a:lnTo>
                      <a:pt x="8716" y="370"/>
                    </a:lnTo>
                    <a:lnTo>
                      <a:pt x="8711" y="370"/>
                    </a:lnTo>
                    <a:lnTo>
                      <a:pt x="8706" y="365"/>
                    </a:lnTo>
                    <a:lnTo>
                      <a:pt x="8721" y="370"/>
                    </a:lnTo>
                    <a:lnTo>
                      <a:pt x="8740" y="384"/>
                    </a:lnTo>
                    <a:lnTo>
                      <a:pt x="8750" y="404"/>
                    </a:lnTo>
                    <a:lnTo>
                      <a:pt x="8759" y="418"/>
                    </a:lnTo>
                    <a:lnTo>
                      <a:pt x="8754" y="438"/>
                    </a:lnTo>
                    <a:lnTo>
                      <a:pt x="8784" y="443"/>
                    </a:lnTo>
                    <a:lnTo>
                      <a:pt x="8793" y="477"/>
                    </a:lnTo>
                    <a:lnTo>
                      <a:pt x="8818" y="472"/>
                    </a:lnTo>
                    <a:lnTo>
                      <a:pt x="8827" y="477"/>
                    </a:lnTo>
                    <a:lnTo>
                      <a:pt x="8842" y="496"/>
                    </a:lnTo>
                    <a:lnTo>
                      <a:pt x="8929" y="506"/>
                    </a:lnTo>
                    <a:lnTo>
                      <a:pt x="8939" y="516"/>
                    </a:lnTo>
                    <a:lnTo>
                      <a:pt x="8920" y="550"/>
                    </a:lnTo>
                    <a:lnTo>
                      <a:pt x="8929" y="569"/>
                    </a:lnTo>
                    <a:lnTo>
                      <a:pt x="8964" y="613"/>
                    </a:lnTo>
                    <a:lnTo>
                      <a:pt x="8988" y="618"/>
                    </a:lnTo>
                    <a:lnTo>
                      <a:pt x="8997" y="613"/>
                    </a:lnTo>
                    <a:lnTo>
                      <a:pt x="9017" y="603"/>
                    </a:lnTo>
                    <a:lnTo>
                      <a:pt x="9041" y="618"/>
                    </a:lnTo>
                    <a:lnTo>
                      <a:pt x="9056" y="618"/>
                    </a:lnTo>
                    <a:lnTo>
                      <a:pt x="9066" y="657"/>
                    </a:lnTo>
                    <a:lnTo>
                      <a:pt x="9061" y="681"/>
                    </a:lnTo>
                    <a:lnTo>
                      <a:pt x="9080" y="700"/>
                    </a:lnTo>
                    <a:lnTo>
                      <a:pt x="9109" y="695"/>
                    </a:lnTo>
                    <a:lnTo>
                      <a:pt x="9119" y="720"/>
                    </a:lnTo>
                    <a:lnTo>
                      <a:pt x="9134" y="734"/>
                    </a:lnTo>
                    <a:lnTo>
                      <a:pt x="9129" y="759"/>
                    </a:lnTo>
                    <a:lnTo>
                      <a:pt x="9163" y="793"/>
                    </a:lnTo>
                    <a:lnTo>
                      <a:pt x="9168" y="812"/>
                    </a:lnTo>
                    <a:lnTo>
                      <a:pt x="9197" y="841"/>
                    </a:lnTo>
                    <a:lnTo>
                      <a:pt x="9207" y="870"/>
                    </a:lnTo>
                    <a:lnTo>
                      <a:pt x="9134" y="895"/>
                    </a:lnTo>
                    <a:lnTo>
                      <a:pt x="9061" y="929"/>
                    </a:lnTo>
                    <a:lnTo>
                      <a:pt x="9027" y="948"/>
                    </a:lnTo>
                    <a:lnTo>
                      <a:pt x="9012" y="968"/>
                    </a:lnTo>
                    <a:lnTo>
                      <a:pt x="9012" y="1011"/>
                    </a:lnTo>
                    <a:lnTo>
                      <a:pt x="9007" y="1045"/>
                    </a:lnTo>
                    <a:lnTo>
                      <a:pt x="8993" y="1084"/>
                    </a:lnTo>
                    <a:lnTo>
                      <a:pt x="8925" y="1133"/>
                    </a:lnTo>
                    <a:lnTo>
                      <a:pt x="8881" y="1167"/>
                    </a:lnTo>
                    <a:lnTo>
                      <a:pt x="8871" y="1186"/>
                    </a:lnTo>
                    <a:lnTo>
                      <a:pt x="8871" y="1206"/>
                    </a:lnTo>
                    <a:lnTo>
                      <a:pt x="8881" y="1235"/>
                    </a:lnTo>
                    <a:lnTo>
                      <a:pt x="8861" y="1240"/>
                    </a:lnTo>
                    <a:lnTo>
                      <a:pt x="8852" y="1245"/>
                    </a:lnTo>
                    <a:lnTo>
                      <a:pt x="8847" y="1259"/>
                    </a:lnTo>
                    <a:lnTo>
                      <a:pt x="8832" y="1269"/>
                    </a:lnTo>
                    <a:lnTo>
                      <a:pt x="8818" y="1264"/>
                    </a:lnTo>
                    <a:lnTo>
                      <a:pt x="8813" y="1269"/>
                    </a:lnTo>
                    <a:lnTo>
                      <a:pt x="8813" y="1293"/>
                    </a:lnTo>
                    <a:lnTo>
                      <a:pt x="8803" y="1308"/>
                    </a:lnTo>
                    <a:lnTo>
                      <a:pt x="8798" y="1318"/>
                    </a:lnTo>
                    <a:lnTo>
                      <a:pt x="8798" y="1361"/>
                    </a:lnTo>
                    <a:lnTo>
                      <a:pt x="8774" y="1376"/>
                    </a:lnTo>
                    <a:lnTo>
                      <a:pt x="8745" y="1405"/>
                    </a:lnTo>
                    <a:lnTo>
                      <a:pt x="8735" y="1444"/>
                    </a:lnTo>
                    <a:lnTo>
                      <a:pt x="8740" y="1454"/>
                    </a:lnTo>
                    <a:lnTo>
                      <a:pt x="8754" y="1483"/>
                    </a:lnTo>
                    <a:lnTo>
                      <a:pt x="8769" y="1502"/>
                    </a:lnTo>
                    <a:lnTo>
                      <a:pt x="8769" y="1507"/>
                    </a:lnTo>
                    <a:lnTo>
                      <a:pt x="8769" y="1517"/>
                    </a:lnTo>
                    <a:lnTo>
                      <a:pt x="8769" y="1551"/>
                    </a:lnTo>
                    <a:lnTo>
                      <a:pt x="8793" y="1561"/>
                    </a:lnTo>
                    <a:lnTo>
                      <a:pt x="8822" y="1556"/>
                    </a:lnTo>
                    <a:lnTo>
                      <a:pt x="8827" y="1561"/>
                    </a:lnTo>
                    <a:lnTo>
                      <a:pt x="8832" y="1580"/>
                    </a:lnTo>
                    <a:lnTo>
                      <a:pt x="8822" y="1604"/>
                    </a:lnTo>
                    <a:lnTo>
                      <a:pt x="8803" y="1619"/>
                    </a:lnTo>
                    <a:lnTo>
                      <a:pt x="8784" y="1643"/>
                    </a:lnTo>
                    <a:lnTo>
                      <a:pt x="8808" y="1672"/>
                    </a:lnTo>
                    <a:lnTo>
                      <a:pt x="8822" y="1702"/>
                    </a:lnTo>
                    <a:lnTo>
                      <a:pt x="8852" y="1731"/>
                    </a:lnTo>
                    <a:lnTo>
                      <a:pt x="8895" y="1745"/>
                    </a:lnTo>
                    <a:lnTo>
                      <a:pt x="8915" y="1775"/>
                    </a:lnTo>
                    <a:lnTo>
                      <a:pt x="8929" y="1794"/>
                    </a:lnTo>
                    <a:lnTo>
                      <a:pt x="8944" y="1799"/>
                    </a:lnTo>
                    <a:lnTo>
                      <a:pt x="8978" y="1784"/>
                    </a:lnTo>
                    <a:lnTo>
                      <a:pt x="8997" y="1794"/>
                    </a:lnTo>
                    <a:lnTo>
                      <a:pt x="9012" y="1789"/>
                    </a:lnTo>
                    <a:lnTo>
                      <a:pt x="9037" y="1799"/>
                    </a:lnTo>
                    <a:lnTo>
                      <a:pt x="9066" y="1779"/>
                    </a:lnTo>
                    <a:lnTo>
                      <a:pt x="9095" y="1770"/>
                    </a:lnTo>
                    <a:lnTo>
                      <a:pt x="9129" y="1765"/>
                    </a:lnTo>
                    <a:lnTo>
                      <a:pt x="9153" y="1779"/>
                    </a:lnTo>
                    <a:lnTo>
                      <a:pt x="9168" y="1804"/>
                    </a:lnTo>
                    <a:lnTo>
                      <a:pt x="9177" y="1818"/>
                    </a:lnTo>
                    <a:lnTo>
                      <a:pt x="9226" y="1828"/>
                    </a:lnTo>
                    <a:lnTo>
                      <a:pt x="9241" y="1838"/>
                    </a:lnTo>
                    <a:lnTo>
                      <a:pt x="9226" y="1872"/>
                    </a:lnTo>
                    <a:lnTo>
                      <a:pt x="9236" y="1896"/>
                    </a:lnTo>
                    <a:lnTo>
                      <a:pt x="9255" y="1916"/>
                    </a:lnTo>
                    <a:lnTo>
                      <a:pt x="9255" y="1945"/>
                    </a:lnTo>
                    <a:lnTo>
                      <a:pt x="9260" y="1974"/>
                    </a:lnTo>
                    <a:lnTo>
                      <a:pt x="9275" y="2003"/>
                    </a:lnTo>
                    <a:lnTo>
                      <a:pt x="9270" y="2027"/>
                    </a:lnTo>
                    <a:lnTo>
                      <a:pt x="9289" y="2037"/>
                    </a:lnTo>
                    <a:lnTo>
                      <a:pt x="9299" y="2047"/>
                    </a:lnTo>
                    <a:lnTo>
                      <a:pt x="9323" y="2052"/>
                    </a:lnTo>
                    <a:lnTo>
                      <a:pt x="9328" y="2086"/>
                    </a:lnTo>
                    <a:lnTo>
                      <a:pt x="9338" y="2100"/>
                    </a:lnTo>
                    <a:lnTo>
                      <a:pt x="9401" y="2125"/>
                    </a:lnTo>
                    <a:lnTo>
                      <a:pt x="9401" y="2144"/>
                    </a:lnTo>
                    <a:lnTo>
                      <a:pt x="9377" y="2154"/>
                    </a:lnTo>
                    <a:lnTo>
                      <a:pt x="9367" y="2168"/>
                    </a:lnTo>
                    <a:lnTo>
                      <a:pt x="9343" y="2159"/>
                    </a:lnTo>
                    <a:lnTo>
                      <a:pt x="9318" y="2173"/>
                    </a:lnTo>
                    <a:lnTo>
                      <a:pt x="9304" y="2193"/>
                    </a:lnTo>
                    <a:lnTo>
                      <a:pt x="9299" y="2217"/>
                    </a:lnTo>
                    <a:lnTo>
                      <a:pt x="9280" y="2231"/>
                    </a:lnTo>
                    <a:lnTo>
                      <a:pt x="9270" y="2246"/>
                    </a:lnTo>
                    <a:lnTo>
                      <a:pt x="9275" y="2266"/>
                    </a:lnTo>
                    <a:lnTo>
                      <a:pt x="9280" y="2290"/>
                    </a:lnTo>
                    <a:lnTo>
                      <a:pt x="9275" y="2304"/>
                    </a:lnTo>
                    <a:lnTo>
                      <a:pt x="9270" y="2314"/>
                    </a:lnTo>
                    <a:lnTo>
                      <a:pt x="9275" y="2324"/>
                    </a:lnTo>
                    <a:lnTo>
                      <a:pt x="9289" y="2338"/>
                    </a:lnTo>
                    <a:lnTo>
                      <a:pt x="9289" y="2353"/>
                    </a:lnTo>
                    <a:lnTo>
                      <a:pt x="9265" y="2377"/>
                    </a:lnTo>
                    <a:lnTo>
                      <a:pt x="9241" y="2387"/>
                    </a:lnTo>
                    <a:lnTo>
                      <a:pt x="9211" y="2387"/>
                    </a:lnTo>
                    <a:lnTo>
                      <a:pt x="9197" y="2392"/>
                    </a:lnTo>
                    <a:lnTo>
                      <a:pt x="9197" y="2368"/>
                    </a:lnTo>
                    <a:lnTo>
                      <a:pt x="9182" y="2358"/>
                    </a:lnTo>
                    <a:lnTo>
                      <a:pt x="9124" y="2363"/>
                    </a:lnTo>
                    <a:lnTo>
                      <a:pt x="9095" y="2338"/>
                    </a:lnTo>
                    <a:lnTo>
                      <a:pt x="9085" y="2343"/>
                    </a:lnTo>
                    <a:lnTo>
                      <a:pt x="9085" y="2382"/>
                    </a:lnTo>
                    <a:lnTo>
                      <a:pt x="9100" y="2406"/>
                    </a:lnTo>
                    <a:lnTo>
                      <a:pt x="9095" y="2431"/>
                    </a:lnTo>
                    <a:lnTo>
                      <a:pt x="9070" y="2436"/>
                    </a:lnTo>
                    <a:lnTo>
                      <a:pt x="9056" y="2445"/>
                    </a:lnTo>
                    <a:lnTo>
                      <a:pt x="9037" y="2465"/>
                    </a:lnTo>
                    <a:lnTo>
                      <a:pt x="9027" y="2460"/>
                    </a:lnTo>
                    <a:lnTo>
                      <a:pt x="9007" y="2465"/>
                    </a:lnTo>
                    <a:lnTo>
                      <a:pt x="8978" y="2445"/>
                    </a:lnTo>
                    <a:lnTo>
                      <a:pt x="8964" y="2484"/>
                    </a:lnTo>
                    <a:lnTo>
                      <a:pt x="8925" y="2504"/>
                    </a:lnTo>
                    <a:lnTo>
                      <a:pt x="8915" y="2518"/>
                    </a:lnTo>
                    <a:lnTo>
                      <a:pt x="8895" y="2538"/>
                    </a:lnTo>
                    <a:lnTo>
                      <a:pt x="8871" y="2523"/>
                    </a:lnTo>
                    <a:lnTo>
                      <a:pt x="8857" y="2543"/>
                    </a:lnTo>
                    <a:lnTo>
                      <a:pt x="8861" y="2572"/>
                    </a:lnTo>
                    <a:lnTo>
                      <a:pt x="8847" y="2591"/>
                    </a:lnTo>
                    <a:lnTo>
                      <a:pt x="8822" y="2581"/>
                    </a:lnTo>
                    <a:lnTo>
                      <a:pt x="8808" y="2591"/>
                    </a:lnTo>
                    <a:lnTo>
                      <a:pt x="8789" y="2586"/>
                    </a:lnTo>
                    <a:lnTo>
                      <a:pt x="8774" y="2596"/>
                    </a:lnTo>
                    <a:lnTo>
                      <a:pt x="8769" y="2611"/>
                    </a:lnTo>
                    <a:lnTo>
                      <a:pt x="8759" y="2630"/>
                    </a:lnTo>
                    <a:lnTo>
                      <a:pt x="8774" y="2645"/>
                    </a:lnTo>
                    <a:lnTo>
                      <a:pt x="8769" y="2664"/>
                    </a:lnTo>
                    <a:lnTo>
                      <a:pt x="8759" y="2684"/>
                    </a:lnTo>
                    <a:lnTo>
                      <a:pt x="8779" y="2698"/>
                    </a:lnTo>
                    <a:lnTo>
                      <a:pt x="8798" y="2693"/>
                    </a:lnTo>
                    <a:lnTo>
                      <a:pt x="8813" y="2698"/>
                    </a:lnTo>
                    <a:lnTo>
                      <a:pt x="8818" y="2718"/>
                    </a:lnTo>
                    <a:lnTo>
                      <a:pt x="8832" y="2727"/>
                    </a:lnTo>
                    <a:lnTo>
                      <a:pt x="8842" y="2761"/>
                    </a:lnTo>
                    <a:lnTo>
                      <a:pt x="8842" y="2795"/>
                    </a:lnTo>
                    <a:lnTo>
                      <a:pt x="8822" y="2810"/>
                    </a:lnTo>
                    <a:lnTo>
                      <a:pt x="8808" y="2786"/>
                    </a:lnTo>
                    <a:lnTo>
                      <a:pt x="8793" y="2786"/>
                    </a:lnTo>
                    <a:lnTo>
                      <a:pt x="8774" y="2805"/>
                    </a:lnTo>
                    <a:lnTo>
                      <a:pt x="8759" y="2815"/>
                    </a:lnTo>
                    <a:lnTo>
                      <a:pt x="8745" y="2825"/>
                    </a:lnTo>
                    <a:lnTo>
                      <a:pt x="8745" y="2844"/>
                    </a:lnTo>
                    <a:lnTo>
                      <a:pt x="8725" y="2873"/>
                    </a:lnTo>
                    <a:lnTo>
                      <a:pt x="8750" y="2907"/>
                    </a:lnTo>
                    <a:lnTo>
                      <a:pt x="8764" y="2902"/>
                    </a:lnTo>
                    <a:lnTo>
                      <a:pt x="8769" y="2912"/>
                    </a:lnTo>
                    <a:lnTo>
                      <a:pt x="8779" y="2936"/>
                    </a:lnTo>
                    <a:lnTo>
                      <a:pt x="8793" y="2946"/>
                    </a:lnTo>
                    <a:lnTo>
                      <a:pt x="8798" y="2970"/>
                    </a:lnTo>
                    <a:lnTo>
                      <a:pt x="8793" y="2995"/>
                    </a:lnTo>
                    <a:lnTo>
                      <a:pt x="8808" y="3019"/>
                    </a:lnTo>
                    <a:lnTo>
                      <a:pt x="8837" y="3024"/>
                    </a:lnTo>
                    <a:lnTo>
                      <a:pt x="8852" y="3043"/>
                    </a:lnTo>
                    <a:lnTo>
                      <a:pt x="8852" y="3072"/>
                    </a:lnTo>
                    <a:lnTo>
                      <a:pt x="8832" y="3087"/>
                    </a:lnTo>
                    <a:lnTo>
                      <a:pt x="8832" y="3102"/>
                    </a:lnTo>
                    <a:lnTo>
                      <a:pt x="8842" y="3116"/>
                    </a:lnTo>
                    <a:lnTo>
                      <a:pt x="8832" y="3131"/>
                    </a:lnTo>
                    <a:lnTo>
                      <a:pt x="8798" y="3145"/>
                    </a:lnTo>
                    <a:lnTo>
                      <a:pt x="8793" y="3175"/>
                    </a:lnTo>
                    <a:lnTo>
                      <a:pt x="8774" y="3189"/>
                    </a:lnTo>
                    <a:lnTo>
                      <a:pt x="8774" y="3199"/>
                    </a:lnTo>
                    <a:lnTo>
                      <a:pt x="8784" y="3213"/>
                    </a:lnTo>
                    <a:lnTo>
                      <a:pt x="8784" y="3238"/>
                    </a:lnTo>
                    <a:lnTo>
                      <a:pt x="8803" y="3267"/>
                    </a:lnTo>
                    <a:lnTo>
                      <a:pt x="8813" y="3281"/>
                    </a:lnTo>
                    <a:lnTo>
                      <a:pt x="8803" y="3311"/>
                    </a:lnTo>
                    <a:lnTo>
                      <a:pt x="8847" y="3345"/>
                    </a:lnTo>
                    <a:lnTo>
                      <a:pt x="8886" y="3374"/>
                    </a:lnTo>
                    <a:lnTo>
                      <a:pt x="8905" y="3374"/>
                    </a:lnTo>
                    <a:lnTo>
                      <a:pt x="8920" y="3369"/>
                    </a:lnTo>
                    <a:lnTo>
                      <a:pt x="8934" y="3379"/>
                    </a:lnTo>
                    <a:lnTo>
                      <a:pt x="8939" y="3403"/>
                    </a:lnTo>
                    <a:lnTo>
                      <a:pt x="8934" y="3427"/>
                    </a:lnTo>
                    <a:lnTo>
                      <a:pt x="8920" y="3447"/>
                    </a:lnTo>
                    <a:lnTo>
                      <a:pt x="8929" y="3471"/>
                    </a:lnTo>
                    <a:lnTo>
                      <a:pt x="8929" y="3486"/>
                    </a:lnTo>
                    <a:lnTo>
                      <a:pt x="8925" y="3495"/>
                    </a:lnTo>
                    <a:lnTo>
                      <a:pt x="8910" y="3510"/>
                    </a:lnTo>
                    <a:lnTo>
                      <a:pt x="8915" y="3520"/>
                    </a:lnTo>
                    <a:lnTo>
                      <a:pt x="8939" y="3525"/>
                    </a:lnTo>
                    <a:lnTo>
                      <a:pt x="8954" y="3534"/>
                    </a:lnTo>
                    <a:lnTo>
                      <a:pt x="8959" y="3559"/>
                    </a:lnTo>
                    <a:lnTo>
                      <a:pt x="8939" y="3583"/>
                    </a:lnTo>
                    <a:lnTo>
                      <a:pt x="8929" y="3602"/>
                    </a:lnTo>
                    <a:lnTo>
                      <a:pt x="8910" y="3602"/>
                    </a:lnTo>
                    <a:lnTo>
                      <a:pt x="8905" y="3573"/>
                    </a:lnTo>
                    <a:lnTo>
                      <a:pt x="8881" y="3573"/>
                    </a:lnTo>
                    <a:lnTo>
                      <a:pt x="8861" y="3583"/>
                    </a:lnTo>
                    <a:lnTo>
                      <a:pt x="8861" y="3593"/>
                    </a:lnTo>
                    <a:lnTo>
                      <a:pt x="8847" y="3602"/>
                    </a:lnTo>
                    <a:lnTo>
                      <a:pt x="8837" y="3627"/>
                    </a:lnTo>
                    <a:lnTo>
                      <a:pt x="8822" y="3636"/>
                    </a:lnTo>
                    <a:lnTo>
                      <a:pt x="8822" y="3656"/>
                    </a:lnTo>
                    <a:lnTo>
                      <a:pt x="8832" y="3670"/>
                    </a:lnTo>
                    <a:lnTo>
                      <a:pt x="8837" y="3690"/>
                    </a:lnTo>
                    <a:lnTo>
                      <a:pt x="8827" y="3704"/>
                    </a:lnTo>
                    <a:lnTo>
                      <a:pt x="8803" y="3695"/>
                    </a:lnTo>
                    <a:lnTo>
                      <a:pt x="8789" y="3695"/>
                    </a:lnTo>
                    <a:lnTo>
                      <a:pt x="8784" y="3719"/>
                    </a:lnTo>
                    <a:lnTo>
                      <a:pt x="8769" y="3719"/>
                    </a:lnTo>
                    <a:lnTo>
                      <a:pt x="8764" y="3743"/>
                    </a:lnTo>
                    <a:lnTo>
                      <a:pt x="8740" y="3768"/>
                    </a:lnTo>
                    <a:lnTo>
                      <a:pt x="8725" y="3772"/>
                    </a:lnTo>
                    <a:lnTo>
                      <a:pt x="8711" y="3777"/>
                    </a:lnTo>
                    <a:lnTo>
                      <a:pt x="8696" y="3787"/>
                    </a:lnTo>
                    <a:lnTo>
                      <a:pt x="8696" y="3806"/>
                    </a:lnTo>
                    <a:lnTo>
                      <a:pt x="8716" y="3831"/>
                    </a:lnTo>
                    <a:lnTo>
                      <a:pt x="8740" y="3860"/>
                    </a:lnTo>
                    <a:lnTo>
                      <a:pt x="8721" y="3870"/>
                    </a:lnTo>
                    <a:lnTo>
                      <a:pt x="8696" y="3875"/>
                    </a:lnTo>
                    <a:lnTo>
                      <a:pt x="8682" y="3875"/>
                    </a:lnTo>
                    <a:lnTo>
                      <a:pt x="8662" y="3894"/>
                    </a:lnTo>
                    <a:lnTo>
                      <a:pt x="8643" y="3879"/>
                    </a:lnTo>
                    <a:lnTo>
                      <a:pt x="8618" y="3879"/>
                    </a:lnTo>
                    <a:lnTo>
                      <a:pt x="8599" y="3875"/>
                    </a:lnTo>
                    <a:lnTo>
                      <a:pt x="8589" y="3855"/>
                    </a:lnTo>
                    <a:lnTo>
                      <a:pt x="8570" y="3845"/>
                    </a:lnTo>
                    <a:lnTo>
                      <a:pt x="8575" y="3816"/>
                    </a:lnTo>
                    <a:lnTo>
                      <a:pt x="8565" y="3802"/>
                    </a:lnTo>
                    <a:lnTo>
                      <a:pt x="8531" y="3806"/>
                    </a:lnTo>
                    <a:lnTo>
                      <a:pt x="8516" y="3792"/>
                    </a:lnTo>
                    <a:lnTo>
                      <a:pt x="8492" y="3806"/>
                    </a:lnTo>
                    <a:lnTo>
                      <a:pt x="8497" y="3831"/>
                    </a:lnTo>
                    <a:lnTo>
                      <a:pt x="8487" y="3850"/>
                    </a:lnTo>
                    <a:lnTo>
                      <a:pt x="8482" y="3860"/>
                    </a:lnTo>
                    <a:lnTo>
                      <a:pt x="8477" y="3899"/>
                    </a:lnTo>
                    <a:lnTo>
                      <a:pt x="8473" y="3913"/>
                    </a:lnTo>
                    <a:lnTo>
                      <a:pt x="8443" y="3918"/>
                    </a:lnTo>
                    <a:lnTo>
                      <a:pt x="8463" y="3933"/>
                    </a:lnTo>
                    <a:lnTo>
                      <a:pt x="8438" y="3947"/>
                    </a:lnTo>
                    <a:lnTo>
                      <a:pt x="8404" y="3938"/>
                    </a:lnTo>
                    <a:lnTo>
                      <a:pt x="8375" y="3947"/>
                    </a:lnTo>
                    <a:lnTo>
                      <a:pt x="8380" y="3972"/>
                    </a:lnTo>
                    <a:lnTo>
                      <a:pt x="8351" y="3972"/>
                    </a:lnTo>
                    <a:lnTo>
                      <a:pt x="8341" y="3996"/>
                    </a:lnTo>
                    <a:lnTo>
                      <a:pt x="8307" y="4001"/>
                    </a:lnTo>
                    <a:lnTo>
                      <a:pt x="8288" y="3981"/>
                    </a:lnTo>
                    <a:lnTo>
                      <a:pt x="8263" y="3986"/>
                    </a:lnTo>
                    <a:lnTo>
                      <a:pt x="8259" y="4025"/>
                    </a:lnTo>
                    <a:lnTo>
                      <a:pt x="8254" y="4050"/>
                    </a:lnTo>
                    <a:lnTo>
                      <a:pt x="8239" y="4074"/>
                    </a:lnTo>
                    <a:lnTo>
                      <a:pt x="8268" y="4098"/>
                    </a:lnTo>
                    <a:lnTo>
                      <a:pt x="8303" y="4113"/>
                    </a:lnTo>
                    <a:lnTo>
                      <a:pt x="8322" y="4113"/>
                    </a:lnTo>
                    <a:lnTo>
                      <a:pt x="8336" y="4118"/>
                    </a:lnTo>
                    <a:lnTo>
                      <a:pt x="8336" y="4166"/>
                    </a:lnTo>
                    <a:lnTo>
                      <a:pt x="8341" y="4205"/>
                    </a:lnTo>
                    <a:lnTo>
                      <a:pt x="8346" y="4234"/>
                    </a:lnTo>
                    <a:lnTo>
                      <a:pt x="8366" y="4254"/>
                    </a:lnTo>
                    <a:lnTo>
                      <a:pt x="8351" y="4273"/>
                    </a:lnTo>
                    <a:lnTo>
                      <a:pt x="8341" y="4273"/>
                    </a:lnTo>
                    <a:lnTo>
                      <a:pt x="8322" y="4288"/>
                    </a:lnTo>
                    <a:lnTo>
                      <a:pt x="8317" y="4268"/>
                    </a:lnTo>
                    <a:lnTo>
                      <a:pt x="8303" y="4263"/>
                    </a:lnTo>
                    <a:lnTo>
                      <a:pt x="8288" y="4268"/>
                    </a:lnTo>
                    <a:lnTo>
                      <a:pt x="8273" y="4263"/>
                    </a:lnTo>
                    <a:lnTo>
                      <a:pt x="8273" y="4249"/>
                    </a:lnTo>
                    <a:lnTo>
                      <a:pt x="8263" y="4224"/>
                    </a:lnTo>
                    <a:lnTo>
                      <a:pt x="8244" y="4220"/>
                    </a:lnTo>
                    <a:lnTo>
                      <a:pt x="8230" y="4263"/>
                    </a:lnTo>
                    <a:lnTo>
                      <a:pt x="8205" y="4268"/>
                    </a:lnTo>
                    <a:lnTo>
                      <a:pt x="8220" y="4297"/>
                    </a:lnTo>
                    <a:lnTo>
                      <a:pt x="8195" y="4307"/>
                    </a:lnTo>
                    <a:lnTo>
                      <a:pt x="8166" y="4302"/>
                    </a:lnTo>
                    <a:lnTo>
                      <a:pt x="8132" y="4297"/>
                    </a:lnTo>
                    <a:lnTo>
                      <a:pt x="8108" y="4302"/>
                    </a:lnTo>
                    <a:lnTo>
                      <a:pt x="8079" y="4331"/>
                    </a:lnTo>
                    <a:lnTo>
                      <a:pt x="8064" y="4346"/>
                    </a:lnTo>
                    <a:lnTo>
                      <a:pt x="8045" y="4346"/>
                    </a:lnTo>
                    <a:lnTo>
                      <a:pt x="8025" y="4351"/>
                    </a:lnTo>
                    <a:lnTo>
                      <a:pt x="8020" y="4365"/>
                    </a:lnTo>
                    <a:lnTo>
                      <a:pt x="8030" y="4399"/>
                    </a:lnTo>
                    <a:lnTo>
                      <a:pt x="8045" y="4438"/>
                    </a:lnTo>
                    <a:lnTo>
                      <a:pt x="8045" y="4482"/>
                    </a:lnTo>
                    <a:lnTo>
                      <a:pt x="8025" y="4506"/>
                    </a:lnTo>
                    <a:lnTo>
                      <a:pt x="8011" y="4536"/>
                    </a:lnTo>
                    <a:lnTo>
                      <a:pt x="8001" y="4555"/>
                    </a:lnTo>
                    <a:lnTo>
                      <a:pt x="7982" y="4570"/>
                    </a:lnTo>
                    <a:lnTo>
                      <a:pt x="7987" y="4589"/>
                    </a:lnTo>
                    <a:lnTo>
                      <a:pt x="8015" y="4623"/>
                    </a:lnTo>
                    <a:lnTo>
                      <a:pt x="8025" y="4633"/>
                    </a:lnTo>
                    <a:lnTo>
                      <a:pt x="8030" y="4657"/>
                    </a:lnTo>
                    <a:lnTo>
                      <a:pt x="8040" y="4681"/>
                    </a:lnTo>
                    <a:lnTo>
                      <a:pt x="8035" y="4711"/>
                    </a:lnTo>
                    <a:lnTo>
                      <a:pt x="8040" y="4735"/>
                    </a:lnTo>
                    <a:lnTo>
                      <a:pt x="8055" y="4754"/>
                    </a:lnTo>
                    <a:lnTo>
                      <a:pt x="8059" y="4774"/>
                    </a:lnTo>
                    <a:lnTo>
                      <a:pt x="8064" y="4798"/>
                    </a:lnTo>
                    <a:lnTo>
                      <a:pt x="8079" y="4813"/>
                    </a:lnTo>
                    <a:lnTo>
                      <a:pt x="8074" y="4832"/>
                    </a:lnTo>
                    <a:lnTo>
                      <a:pt x="8074" y="4856"/>
                    </a:lnTo>
                    <a:lnTo>
                      <a:pt x="8079" y="4886"/>
                    </a:lnTo>
                    <a:lnTo>
                      <a:pt x="8113" y="4895"/>
                    </a:lnTo>
                    <a:lnTo>
                      <a:pt x="8123" y="4915"/>
                    </a:lnTo>
                    <a:lnTo>
                      <a:pt x="8123" y="4934"/>
                    </a:lnTo>
                    <a:lnTo>
                      <a:pt x="8152" y="4939"/>
                    </a:lnTo>
                    <a:lnTo>
                      <a:pt x="8171" y="4944"/>
                    </a:lnTo>
                    <a:lnTo>
                      <a:pt x="8191" y="4968"/>
                    </a:lnTo>
                    <a:lnTo>
                      <a:pt x="8210" y="4988"/>
                    </a:lnTo>
                    <a:lnTo>
                      <a:pt x="8210" y="5022"/>
                    </a:lnTo>
                    <a:lnTo>
                      <a:pt x="8220" y="5036"/>
                    </a:lnTo>
                    <a:lnTo>
                      <a:pt x="8239" y="5031"/>
                    </a:lnTo>
                    <a:lnTo>
                      <a:pt x="8244" y="5036"/>
                    </a:lnTo>
                    <a:lnTo>
                      <a:pt x="8244" y="5061"/>
                    </a:lnTo>
                    <a:lnTo>
                      <a:pt x="8254" y="5061"/>
                    </a:lnTo>
                    <a:lnTo>
                      <a:pt x="8259" y="5085"/>
                    </a:lnTo>
                    <a:lnTo>
                      <a:pt x="8283" y="5095"/>
                    </a:lnTo>
                    <a:lnTo>
                      <a:pt x="8291" y="5110"/>
                    </a:lnTo>
                    <a:lnTo>
                      <a:pt x="8263" y="5124"/>
                    </a:lnTo>
                    <a:lnTo>
                      <a:pt x="8261" y="5124"/>
                    </a:lnTo>
                    <a:lnTo>
                      <a:pt x="8254" y="5124"/>
                    </a:lnTo>
                    <a:lnTo>
                      <a:pt x="8252" y="5129"/>
                    </a:lnTo>
                    <a:lnTo>
                      <a:pt x="8244" y="5158"/>
                    </a:lnTo>
                    <a:lnTo>
                      <a:pt x="8268" y="5168"/>
                    </a:lnTo>
                    <a:lnTo>
                      <a:pt x="8268" y="5192"/>
                    </a:lnTo>
                    <a:lnTo>
                      <a:pt x="8273" y="5206"/>
                    </a:lnTo>
                    <a:lnTo>
                      <a:pt x="8288" y="5216"/>
                    </a:lnTo>
                    <a:lnTo>
                      <a:pt x="8298" y="5231"/>
                    </a:lnTo>
                    <a:lnTo>
                      <a:pt x="8303" y="5260"/>
                    </a:lnTo>
                    <a:lnTo>
                      <a:pt x="8298" y="5270"/>
                    </a:lnTo>
                    <a:lnTo>
                      <a:pt x="8288" y="5274"/>
                    </a:lnTo>
                    <a:lnTo>
                      <a:pt x="8298" y="5294"/>
                    </a:lnTo>
                    <a:lnTo>
                      <a:pt x="8293" y="5309"/>
                    </a:lnTo>
                    <a:lnTo>
                      <a:pt x="8278" y="5313"/>
                    </a:lnTo>
                    <a:lnTo>
                      <a:pt x="8278" y="5338"/>
                    </a:lnTo>
                    <a:lnTo>
                      <a:pt x="8268" y="5352"/>
                    </a:lnTo>
                    <a:lnTo>
                      <a:pt x="8278" y="5367"/>
                    </a:lnTo>
                    <a:lnTo>
                      <a:pt x="8283" y="5372"/>
                    </a:lnTo>
                    <a:lnTo>
                      <a:pt x="8283" y="5391"/>
                    </a:lnTo>
                    <a:lnTo>
                      <a:pt x="8278" y="5411"/>
                    </a:lnTo>
                    <a:lnTo>
                      <a:pt x="8283" y="5435"/>
                    </a:lnTo>
                    <a:lnTo>
                      <a:pt x="8293" y="5464"/>
                    </a:lnTo>
                    <a:lnTo>
                      <a:pt x="8298" y="5474"/>
                    </a:lnTo>
                    <a:lnTo>
                      <a:pt x="8293" y="5488"/>
                    </a:lnTo>
                    <a:lnTo>
                      <a:pt x="8278" y="5503"/>
                    </a:lnTo>
                    <a:lnTo>
                      <a:pt x="8278" y="5527"/>
                    </a:lnTo>
                    <a:lnTo>
                      <a:pt x="8273" y="5542"/>
                    </a:lnTo>
                    <a:lnTo>
                      <a:pt x="8259" y="5556"/>
                    </a:lnTo>
                    <a:lnTo>
                      <a:pt x="8244" y="5561"/>
                    </a:lnTo>
                    <a:lnTo>
                      <a:pt x="8239" y="5581"/>
                    </a:lnTo>
                    <a:lnTo>
                      <a:pt x="8215" y="5581"/>
                    </a:lnTo>
                    <a:lnTo>
                      <a:pt x="8200" y="5566"/>
                    </a:lnTo>
                    <a:lnTo>
                      <a:pt x="8200" y="5542"/>
                    </a:lnTo>
                    <a:lnTo>
                      <a:pt x="8181" y="5527"/>
                    </a:lnTo>
                    <a:lnTo>
                      <a:pt x="8176" y="5513"/>
                    </a:lnTo>
                    <a:lnTo>
                      <a:pt x="8176" y="5498"/>
                    </a:lnTo>
                    <a:lnTo>
                      <a:pt x="8161" y="5498"/>
                    </a:lnTo>
                    <a:lnTo>
                      <a:pt x="8157" y="5518"/>
                    </a:lnTo>
                    <a:lnTo>
                      <a:pt x="8142" y="5532"/>
                    </a:lnTo>
                    <a:lnTo>
                      <a:pt x="8147" y="5556"/>
                    </a:lnTo>
                    <a:lnTo>
                      <a:pt x="8147" y="5571"/>
                    </a:lnTo>
                    <a:lnTo>
                      <a:pt x="8113" y="5552"/>
                    </a:lnTo>
                    <a:lnTo>
                      <a:pt x="8098" y="5547"/>
                    </a:lnTo>
                    <a:lnTo>
                      <a:pt x="8098" y="5532"/>
                    </a:lnTo>
                    <a:lnTo>
                      <a:pt x="8079" y="5518"/>
                    </a:lnTo>
                    <a:lnTo>
                      <a:pt x="8059" y="5522"/>
                    </a:lnTo>
                    <a:lnTo>
                      <a:pt x="8055" y="5542"/>
                    </a:lnTo>
                    <a:lnTo>
                      <a:pt x="8045" y="5552"/>
                    </a:lnTo>
                    <a:lnTo>
                      <a:pt x="8040" y="5542"/>
                    </a:lnTo>
                    <a:lnTo>
                      <a:pt x="8015" y="5537"/>
                    </a:lnTo>
                    <a:lnTo>
                      <a:pt x="8001" y="5518"/>
                    </a:lnTo>
                    <a:lnTo>
                      <a:pt x="7987" y="5527"/>
                    </a:lnTo>
                    <a:lnTo>
                      <a:pt x="7987" y="5542"/>
                    </a:lnTo>
                    <a:lnTo>
                      <a:pt x="7996" y="5561"/>
                    </a:lnTo>
                    <a:lnTo>
                      <a:pt x="8006" y="5576"/>
                    </a:lnTo>
                    <a:lnTo>
                      <a:pt x="8001" y="5595"/>
                    </a:lnTo>
                    <a:lnTo>
                      <a:pt x="8001" y="5610"/>
                    </a:lnTo>
                    <a:lnTo>
                      <a:pt x="8011" y="5634"/>
                    </a:lnTo>
                    <a:lnTo>
                      <a:pt x="7996" y="5649"/>
                    </a:lnTo>
                    <a:lnTo>
                      <a:pt x="7982" y="5634"/>
                    </a:lnTo>
                    <a:lnTo>
                      <a:pt x="7923" y="5649"/>
                    </a:lnTo>
                    <a:lnTo>
                      <a:pt x="7918" y="5693"/>
                    </a:lnTo>
                    <a:lnTo>
                      <a:pt x="7899" y="5707"/>
                    </a:lnTo>
                    <a:lnTo>
                      <a:pt x="7889" y="5702"/>
                    </a:lnTo>
                    <a:lnTo>
                      <a:pt x="7875" y="5697"/>
                    </a:lnTo>
                    <a:lnTo>
                      <a:pt x="7860" y="5702"/>
                    </a:lnTo>
                    <a:lnTo>
                      <a:pt x="7845" y="5693"/>
                    </a:lnTo>
                    <a:lnTo>
                      <a:pt x="7831" y="5678"/>
                    </a:lnTo>
                    <a:lnTo>
                      <a:pt x="7816" y="5663"/>
                    </a:lnTo>
                    <a:lnTo>
                      <a:pt x="7797" y="5673"/>
                    </a:lnTo>
                    <a:lnTo>
                      <a:pt x="7797" y="5697"/>
                    </a:lnTo>
                    <a:lnTo>
                      <a:pt x="7782" y="5702"/>
                    </a:lnTo>
                    <a:lnTo>
                      <a:pt x="7777" y="5722"/>
                    </a:lnTo>
                    <a:lnTo>
                      <a:pt x="7743" y="5702"/>
                    </a:lnTo>
                    <a:lnTo>
                      <a:pt x="7719" y="5707"/>
                    </a:lnTo>
                    <a:lnTo>
                      <a:pt x="7709" y="5697"/>
                    </a:lnTo>
                    <a:lnTo>
                      <a:pt x="7685" y="5697"/>
                    </a:lnTo>
                    <a:lnTo>
                      <a:pt x="7661" y="5688"/>
                    </a:lnTo>
                    <a:lnTo>
                      <a:pt x="7646" y="5663"/>
                    </a:lnTo>
                    <a:lnTo>
                      <a:pt x="7617" y="5658"/>
                    </a:lnTo>
                    <a:lnTo>
                      <a:pt x="7583" y="5644"/>
                    </a:lnTo>
                    <a:lnTo>
                      <a:pt x="7564" y="5624"/>
                    </a:lnTo>
                    <a:lnTo>
                      <a:pt x="7549" y="5639"/>
                    </a:lnTo>
                    <a:lnTo>
                      <a:pt x="7539" y="5649"/>
                    </a:lnTo>
                    <a:lnTo>
                      <a:pt x="7529" y="5654"/>
                    </a:lnTo>
                    <a:lnTo>
                      <a:pt x="7520" y="5634"/>
                    </a:lnTo>
                    <a:lnTo>
                      <a:pt x="7515" y="5624"/>
                    </a:lnTo>
                    <a:lnTo>
                      <a:pt x="7505" y="5624"/>
                    </a:lnTo>
                    <a:lnTo>
                      <a:pt x="7491" y="5639"/>
                    </a:lnTo>
                    <a:lnTo>
                      <a:pt x="7481" y="5634"/>
                    </a:lnTo>
                    <a:lnTo>
                      <a:pt x="7474" y="5627"/>
                    </a:lnTo>
                    <a:lnTo>
                      <a:pt x="7468" y="5631"/>
                    </a:lnTo>
                    <a:lnTo>
                      <a:pt x="7457" y="5634"/>
                    </a:lnTo>
                    <a:lnTo>
                      <a:pt x="7442" y="5644"/>
                    </a:lnTo>
                    <a:lnTo>
                      <a:pt x="7447" y="5668"/>
                    </a:lnTo>
                    <a:lnTo>
                      <a:pt x="7447" y="5688"/>
                    </a:lnTo>
                    <a:lnTo>
                      <a:pt x="7432" y="5702"/>
                    </a:lnTo>
                    <a:lnTo>
                      <a:pt x="7418" y="5707"/>
                    </a:lnTo>
                    <a:lnTo>
                      <a:pt x="7408" y="5712"/>
                    </a:lnTo>
                    <a:lnTo>
                      <a:pt x="7399" y="5734"/>
                    </a:lnTo>
                    <a:lnTo>
                      <a:pt x="7399" y="5739"/>
                    </a:lnTo>
                    <a:lnTo>
                      <a:pt x="7403" y="5761"/>
                    </a:lnTo>
                    <a:lnTo>
                      <a:pt x="7418" y="5799"/>
                    </a:lnTo>
                    <a:lnTo>
                      <a:pt x="7432" y="5829"/>
                    </a:lnTo>
                    <a:lnTo>
                      <a:pt x="7447" y="5863"/>
                    </a:lnTo>
                    <a:lnTo>
                      <a:pt x="7471" y="5872"/>
                    </a:lnTo>
                    <a:lnTo>
                      <a:pt x="7466" y="5892"/>
                    </a:lnTo>
                    <a:lnTo>
                      <a:pt x="7461" y="5902"/>
                    </a:lnTo>
                    <a:lnTo>
                      <a:pt x="7466" y="5921"/>
                    </a:lnTo>
                    <a:lnTo>
                      <a:pt x="7466" y="5926"/>
                    </a:lnTo>
                    <a:lnTo>
                      <a:pt x="7432" y="5936"/>
                    </a:lnTo>
                    <a:lnTo>
                      <a:pt x="7418" y="5955"/>
                    </a:lnTo>
                    <a:lnTo>
                      <a:pt x="7447" y="5979"/>
                    </a:lnTo>
                    <a:lnTo>
                      <a:pt x="7457" y="6023"/>
                    </a:lnTo>
                    <a:lnTo>
                      <a:pt x="7457" y="6072"/>
                    </a:lnTo>
                    <a:lnTo>
                      <a:pt x="7466" y="6096"/>
                    </a:lnTo>
                    <a:lnTo>
                      <a:pt x="7457" y="6115"/>
                    </a:lnTo>
                    <a:lnTo>
                      <a:pt x="7452" y="6159"/>
                    </a:lnTo>
                    <a:lnTo>
                      <a:pt x="7457" y="6179"/>
                    </a:lnTo>
                    <a:lnTo>
                      <a:pt x="7452" y="6183"/>
                    </a:lnTo>
                    <a:lnTo>
                      <a:pt x="7432" y="6193"/>
                    </a:lnTo>
                    <a:lnTo>
                      <a:pt x="7423" y="6208"/>
                    </a:lnTo>
                    <a:lnTo>
                      <a:pt x="7418" y="6222"/>
                    </a:lnTo>
                    <a:lnTo>
                      <a:pt x="7408" y="6237"/>
                    </a:lnTo>
                    <a:lnTo>
                      <a:pt x="7379" y="6247"/>
                    </a:lnTo>
                    <a:lnTo>
                      <a:pt x="7374" y="6266"/>
                    </a:lnTo>
                    <a:lnTo>
                      <a:pt x="7384" y="6286"/>
                    </a:lnTo>
                    <a:lnTo>
                      <a:pt x="7384" y="6305"/>
                    </a:lnTo>
                    <a:lnTo>
                      <a:pt x="7364" y="6310"/>
                    </a:lnTo>
                    <a:lnTo>
                      <a:pt x="7345" y="6324"/>
                    </a:lnTo>
                    <a:lnTo>
                      <a:pt x="7335" y="6344"/>
                    </a:lnTo>
                    <a:lnTo>
                      <a:pt x="7330" y="6334"/>
                    </a:lnTo>
                    <a:lnTo>
                      <a:pt x="7321" y="6334"/>
                    </a:lnTo>
                    <a:lnTo>
                      <a:pt x="7321" y="6358"/>
                    </a:lnTo>
                    <a:lnTo>
                      <a:pt x="7340" y="6378"/>
                    </a:lnTo>
                    <a:lnTo>
                      <a:pt x="7340" y="6397"/>
                    </a:lnTo>
                    <a:lnTo>
                      <a:pt x="7330" y="6431"/>
                    </a:lnTo>
                    <a:lnTo>
                      <a:pt x="7321" y="6446"/>
                    </a:lnTo>
                    <a:lnTo>
                      <a:pt x="7316" y="6465"/>
                    </a:lnTo>
                    <a:lnTo>
                      <a:pt x="7296" y="6470"/>
                    </a:lnTo>
                    <a:lnTo>
                      <a:pt x="7296" y="6485"/>
                    </a:lnTo>
                    <a:lnTo>
                      <a:pt x="7311" y="6499"/>
                    </a:lnTo>
                    <a:lnTo>
                      <a:pt x="7311" y="6548"/>
                    </a:lnTo>
                    <a:lnTo>
                      <a:pt x="7321" y="6582"/>
                    </a:lnTo>
                    <a:lnTo>
                      <a:pt x="7359" y="6602"/>
                    </a:lnTo>
                    <a:lnTo>
                      <a:pt x="7403" y="6611"/>
                    </a:lnTo>
                    <a:lnTo>
                      <a:pt x="7418" y="6621"/>
                    </a:lnTo>
                    <a:lnTo>
                      <a:pt x="7423" y="6655"/>
                    </a:lnTo>
                    <a:lnTo>
                      <a:pt x="7423" y="6679"/>
                    </a:lnTo>
                    <a:lnTo>
                      <a:pt x="7432" y="6694"/>
                    </a:lnTo>
                    <a:lnTo>
                      <a:pt x="7432" y="6708"/>
                    </a:lnTo>
                    <a:lnTo>
                      <a:pt x="7427" y="6733"/>
                    </a:lnTo>
                    <a:lnTo>
                      <a:pt x="7447" y="6742"/>
                    </a:lnTo>
                    <a:lnTo>
                      <a:pt x="7457" y="6757"/>
                    </a:lnTo>
                    <a:lnTo>
                      <a:pt x="7461" y="6781"/>
                    </a:lnTo>
                    <a:lnTo>
                      <a:pt x="7461" y="6811"/>
                    </a:lnTo>
                    <a:lnTo>
                      <a:pt x="7457" y="6825"/>
                    </a:lnTo>
                    <a:lnTo>
                      <a:pt x="7466" y="6849"/>
                    </a:lnTo>
                    <a:lnTo>
                      <a:pt x="7481" y="6864"/>
                    </a:lnTo>
                    <a:lnTo>
                      <a:pt x="7476" y="6879"/>
                    </a:lnTo>
                    <a:lnTo>
                      <a:pt x="7500" y="6898"/>
                    </a:lnTo>
                    <a:lnTo>
                      <a:pt x="7510" y="6918"/>
                    </a:lnTo>
                    <a:lnTo>
                      <a:pt x="7515" y="6942"/>
                    </a:lnTo>
                    <a:lnTo>
                      <a:pt x="7534" y="6947"/>
                    </a:lnTo>
                    <a:lnTo>
                      <a:pt x="7544" y="6952"/>
                    </a:lnTo>
                    <a:lnTo>
                      <a:pt x="7539" y="6995"/>
                    </a:lnTo>
                    <a:lnTo>
                      <a:pt x="7554" y="7010"/>
                    </a:lnTo>
                    <a:lnTo>
                      <a:pt x="7564" y="7029"/>
                    </a:lnTo>
                    <a:lnTo>
                      <a:pt x="7583" y="7029"/>
                    </a:lnTo>
                    <a:lnTo>
                      <a:pt x="7588" y="7034"/>
                    </a:lnTo>
                    <a:lnTo>
                      <a:pt x="7583" y="7049"/>
                    </a:lnTo>
                    <a:lnTo>
                      <a:pt x="7583" y="7063"/>
                    </a:lnTo>
                    <a:lnTo>
                      <a:pt x="7559" y="7078"/>
                    </a:lnTo>
                    <a:lnTo>
                      <a:pt x="7549" y="7054"/>
                    </a:lnTo>
                    <a:lnTo>
                      <a:pt x="7534" y="7039"/>
                    </a:lnTo>
                    <a:lnTo>
                      <a:pt x="7525" y="7058"/>
                    </a:lnTo>
                    <a:lnTo>
                      <a:pt x="7491" y="7073"/>
                    </a:lnTo>
                    <a:lnTo>
                      <a:pt x="7452" y="7097"/>
                    </a:lnTo>
                    <a:lnTo>
                      <a:pt x="7442" y="7117"/>
                    </a:lnTo>
                    <a:lnTo>
                      <a:pt x="7437" y="7146"/>
                    </a:lnTo>
                    <a:lnTo>
                      <a:pt x="7447" y="7161"/>
                    </a:lnTo>
                    <a:lnTo>
                      <a:pt x="7452" y="7170"/>
                    </a:lnTo>
                    <a:lnTo>
                      <a:pt x="7452" y="7190"/>
                    </a:lnTo>
                    <a:lnTo>
                      <a:pt x="7442" y="7219"/>
                    </a:lnTo>
                    <a:lnTo>
                      <a:pt x="7432" y="7243"/>
                    </a:lnTo>
                    <a:lnTo>
                      <a:pt x="7427" y="7258"/>
                    </a:lnTo>
                    <a:lnTo>
                      <a:pt x="7423" y="7272"/>
                    </a:lnTo>
                    <a:lnTo>
                      <a:pt x="7408" y="7287"/>
                    </a:lnTo>
                    <a:lnTo>
                      <a:pt x="7384" y="7302"/>
                    </a:lnTo>
                    <a:lnTo>
                      <a:pt x="7369" y="7331"/>
                    </a:lnTo>
                    <a:lnTo>
                      <a:pt x="7364" y="7355"/>
                    </a:lnTo>
                    <a:lnTo>
                      <a:pt x="7350" y="7365"/>
                    </a:lnTo>
                    <a:lnTo>
                      <a:pt x="7335" y="7365"/>
                    </a:lnTo>
                    <a:lnTo>
                      <a:pt x="7306" y="7360"/>
                    </a:lnTo>
                    <a:lnTo>
                      <a:pt x="7286" y="7374"/>
                    </a:lnTo>
                    <a:lnTo>
                      <a:pt x="7262" y="7379"/>
                    </a:lnTo>
                    <a:lnTo>
                      <a:pt x="7243" y="7379"/>
                    </a:lnTo>
                    <a:lnTo>
                      <a:pt x="7218" y="7389"/>
                    </a:lnTo>
                    <a:lnTo>
                      <a:pt x="7199" y="7389"/>
                    </a:lnTo>
                    <a:lnTo>
                      <a:pt x="7194" y="7379"/>
                    </a:lnTo>
                    <a:lnTo>
                      <a:pt x="7170" y="7384"/>
                    </a:lnTo>
                    <a:lnTo>
                      <a:pt x="7141" y="7379"/>
                    </a:lnTo>
                    <a:lnTo>
                      <a:pt x="7107" y="7389"/>
                    </a:lnTo>
                    <a:lnTo>
                      <a:pt x="7087" y="7408"/>
                    </a:lnTo>
                    <a:lnTo>
                      <a:pt x="7082" y="7438"/>
                    </a:lnTo>
                    <a:lnTo>
                      <a:pt x="7077" y="7457"/>
                    </a:lnTo>
                    <a:lnTo>
                      <a:pt x="7082" y="7477"/>
                    </a:lnTo>
                    <a:lnTo>
                      <a:pt x="7068" y="7511"/>
                    </a:lnTo>
                    <a:lnTo>
                      <a:pt x="7068" y="7520"/>
                    </a:lnTo>
                    <a:lnTo>
                      <a:pt x="7053" y="7520"/>
                    </a:lnTo>
                    <a:lnTo>
                      <a:pt x="7053" y="7520"/>
                    </a:lnTo>
                    <a:lnTo>
                      <a:pt x="7053" y="7617"/>
                    </a:lnTo>
                    <a:lnTo>
                      <a:pt x="7043" y="7622"/>
                    </a:lnTo>
                    <a:lnTo>
                      <a:pt x="7019" y="7617"/>
                    </a:lnTo>
                    <a:lnTo>
                      <a:pt x="7005" y="7622"/>
                    </a:lnTo>
                    <a:lnTo>
                      <a:pt x="6995" y="7632"/>
                    </a:lnTo>
                    <a:lnTo>
                      <a:pt x="6975" y="7632"/>
                    </a:lnTo>
                    <a:lnTo>
                      <a:pt x="6966" y="7617"/>
                    </a:lnTo>
                    <a:lnTo>
                      <a:pt x="6951" y="7613"/>
                    </a:lnTo>
                    <a:lnTo>
                      <a:pt x="6941" y="7617"/>
                    </a:lnTo>
                    <a:lnTo>
                      <a:pt x="6927" y="7651"/>
                    </a:lnTo>
                    <a:lnTo>
                      <a:pt x="6902" y="7661"/>
                    </a:lnTo>
                    <a:lnTo>
                      <a:pt x="6883" y="7661"/>
                    </a:lnTo>
                    <a:lnTo>
                      <a:pt x="6868" y="7656"/>
                    </a:lnTo>
                    <a:lnTo>
                      <a:pt x="6854" y="7671"/>
                    </a:lnTo>
                    <a:lnTo>
                      <a:pt x="6825" y="7666"/>
                    </a:lnTo>
                    <a:lnTo>
                      <a:pt x="6791" y="7666"/>
                    </a:lnTo>
                    <a:lnTo>
                      <a:pt x="6781" y="7681"/>
                    </a:lnTo>
                    <a:lnTo>
                      <a:pt x="6762" y="7686"/>
                    </a:lnTo>
                    <a:lnTo>
                      <a:pt x="6742" y="7705"/>
                    </a:lnTo>
                    <a:lnTo>
                      <a:pt x="6727" y="7720"/>
                    </a:lnTo>
                    <a:lnTo>
                      <a:pt x="6693" y="7715"/>
                    </a:lnTo>
                    <a:lnTo>
                      <a:pt x="6669" y="7744"/>
                    </a:lnTo>
                    <a:lnTo>
                      <a:pt x="6650" y="7763"/>
                    </a:lnTo>
                    <a:lnTo>
                      <a:pt x="6621" y="7773"/>
                    </a:lnTo>
                    <a:lnTo>
                      <a:pt x="6606" y="7792"/>
                    </a:lnTo>
                    <a:lnTo>
                      <a:pt x="6611" y="7827"/>
                    </a:lnTo>
                    <a:lnTo>
                      <a:pt x="6596" y="7841"/>
                    </a:lnTo>
                    <a:lnTo>
                      <a:pt x="6577" y="7846"/>
                    </a:lnTo>
                    <a:lnTo>
                      <a:pt x="6582" y="7865"/>
                    </a:lnTo>
                    <a:lnTo>
                      <a:pt x="6582" y="7885"/>
                    </a:lnTo>
                    <a:lnTo>
                      <a:pt x="6611" y="7895"/>
                    </a:lnTo>
                    <a:lnTo>
                      <a:pt x="6611" y="7924"/>
                    </a:lnTo>
                    <a:lnTo>
                      <a:pt x="6591" y="7938"/>
                    </a:lnTo>
                    <a:lnTo>
                      <a:pt x="6577" y="7948"/>
                    </a:lnTo>
                    <a:lnTo>
                      <a:pt x="6567" y="7958"/>
                    </a:lnTo>
                    <a:lnTo>
                      <a:pt x="6572" y="7992"/>
                    </a:lnTo>
                    <a:lnTo>
                      <a:pt x="6582" y="8011"/>
                    </a:lnTo>
                    <a:lnTo>
                      <a:pt x="6582" y="8036"/>
                    </a:lnTo>
                    <a:lnTo>
                      <a:pt x="6606" y="8060"/>
                    </a:lnTo>
                    <a:lnTo>
                      <a:pt x="6596" y="8094"/>
                    </a:lnTo>
                    <a:lnTo>
                      <a:pt x="6601" y="8113"/>
                    </a:lnTo>
                    <a:lnTo>
                      <a:pt x="6601" y="8128"/>
                    </a:lnTo>
                    <a:lnTo>
                      <a:pt x="6543" y="8147"/>
                    </a:lnTo>
                    <a:lnTo>
                      <a:pt x="6562" y="8181"/>
                    </a:lnTo>
                    <a:lnTo>
                      <a:pt x="6591" y="8225"/>
                    </a:lnTo>
                    <a:lnTo>
                      <a:pt x="6601" y="8240"/>
                    </a:lnTo>
                    <a:lnTo>
                      <a:pt x="6591" y="8249"/>
                    </a:lnTo>
                    <a:lnTo>
                      <a:pt x="6591" y="8279"/>
                    </a:lnTo>
                    <a:lnTo>
                      <a:pt x="6606" y="8308"/>
                    </a:lnTo>
                    <a:lnTo>
                      <a:pt x="6630" y="8332"/>
                    </a:lnTo>
                    <a:lnTo>
                      <a:pt x="6596" y="8347"/>
                    </a:lnTo>
                    <a:lnTo>
                      <a:pt x="6572" y="8332"/>
                    </a:lnTo>
                    <a:lnTo>
                      <a:pt x="6543" y="8332"/>
                    </a:lnTo>
                    <a:lnTo>
                      <a:pt x="6528" y="8337"/>
                    </a:lnTo>
                    <a:lnTo>
                      <a:pt x="6499" y="8317"/>
                    </a:lnTo>
                    <a:lnTo>
                      <a:pt x="6479" y="8332"/>
                    </a:lnTo>
                    <a:lnTo>
                      <a:pt x="6465" y="8347"/>
                    </a:lnTo>
                    <a:lnTo>
                      <a:pt x="6484" y="8376"/>
                    </a:lnTo>
                    <a:lnTo>
                      <a:pt x="6509" y="8371"/>
                    </a:lnTo>
                    <a:lnTo>
                      <a:pt x="6519" y="8381"/>
                    </a:lnTo>
                    <a:lnTo>
                      <a:pt x="6514" y="8400"/>
                    </a:lnTo>
                    <a:lnTo>
                      <a:pt x="6543" y="8415"/>
                    </a:lnTo>
                    <a:lnTo>
                      <a:pt x="6562" y="8410"/>
                    </a:lnTo>
                    <a:lnTo>
                      <a:pt x="6582" y="8415"/>
                    </a:lnTo>
                    <a:lnTo>
                      <a:pt x="6582" y="8439"/>
                    </a:lnTo>
                    <a:lnTo>
                      <a:pt x="6611" y="8444"/>
                    </a:lnTo>
                    <a:lnTo>
                      <a:pt x="6640" y="8458"/>
                    </a:lnTo>
                    <a:lnTo>
                      <a:pt x="6664" y="8468"/>
                    </a:lnTo>
                    <a:lnTo>
                      <a:pt x="6679" y="8478"/>
                    </a:lnTo>
                    <a:lnTo>
                      <a:pt x="6679" y="8497"/>
                    </a:lnTo>
                    <a:lnTo>
                      <a:pt x="6669" y="8507"/>
                    </a:lnTo>
                    <a:lnTo>
                      <a:pt x="6669" y="8526"/>
                    </a:lnTo>
                    <a:lnTo>
                      <a:pt x="6654" y="8536"/>
                    </a:lnTo>
                    <a:lnTo>
                      <a:pt x="6640" y="8570"/>
                    </a:lnTo>
                    <a:lnTo>
                      <a:pt x="6645" y="8585"/>
                    </a:lnTo>
                    <a:lnTo>
                      <a:pt x="6635" y="8619"/>
                    </a:lnTo>
                    <a:lnTo>
                      <a:pt x="6630" y="8643"/>
                    </a:lnTo>
                    <a:lnTo>
                      <a:pt x="6635" y="8663"/>
                    </a:lnTo>
                    <a:lnTo>
                      <a:pt x="6645" y="8677"/>
                    </a:lnTo>
                    <a:lnTo>
                      <a:pt x="6640" y="8711"/>
                    </a:lnTo>
                    <a:lnTo>
                      <a:pt x="6630" y="8726"/>
                    </a:lnTo>
                    <a:lnTo>
                      <a:pt x="6611" y="8721"/>
                    </a:lnTo>
                    <a:lnTo>
                      <a:pt x="6591" y="8721"/>
                    </a:lnTo>
                    <a:lnTo>
                      <a:pt x="6587" y="8711"/>
                    </a:lnTo>
                    <a:lnTo>
                      <a:pt x="6577" y="8716"/>
                    </a:lnTo>
                    <a:lnTo>
                      <a:pt x="6582" y="8750"/>
                    </a:lnTo>
                    <a:lnTo>
                      <a:pt x="6567" y="8760"/>
                    </a:lnTo>
                    <a:lnTo>
                      <a:pt x="6587" y="8784"/>
                    </a:lnTo>
                    <a:lnTo>
                      <a:pt x="6611" y="8779"/>
                    </a:lnTo>
                    <a:lnTo>
                      <a:pt x="6630" y="8784"/>
                    </a:lnTo>
                    <a:lnTo>
                      <a:pt x="6659" y="8794"/>
                    </a:lnTo>
                    <a:lnTo>
                      <a:pt x="6693" y="8813"/>
                    </a:lnTo>
                    <a:lnTo>
                      <a:pt x="6737" y="8838"/>
                    </a:lnTo>
                    <a:lnTo>
                      <a:pt x="6776" y="8867"/>
                    </a:lnTo>
                    <a:lnTo>
                      <a:pt x="6795" y="8886"/>
                    </a:lnTo>
                    <a:lnTo>
                      <a:pt x="6800" y="8901"/>
                    </a:lnTo>
                    <a:lnTo>
                      <a:pt x="6786" y="8925"/>
                    </a:lnTo>
                    <a:lnTo>
                      <a:pt x="6776" y="8940"/>
                    </a:lnTo>
                    <a:lnTo>
                      <a:pt x="6791" y="8964"/>
                    </a:lnTo>
                    <a:lnTo>
                      <a:pt x="6795" y="8988"/>
                    </a:lnTo>
                    <a:lnTo>
                      <a:pt x="6825" y="9008"/>
                    </a:lnTo>
                    <a:lnTo>
                      <a:pt x="6825" y="9027"/>
                    </a:lnTo>
                    <a:lnTo>
                      <a:pt x="6810" y="9042"/>
                    </a:lnTo>
                    <a:lnTo>
                      <a:pt x="6795" y="9037"/>
                    </a:lnTo>
                    <a:lnTo>
                      <a:pt x="6786" y="9022"/>
                    </a:lnTo>
                    <a:lnTo>
                      <a:pt x="6771" y="9017"/>
                    </a:lnTo>
                    <a:lnTo>
                      <a:pt x="6766" y="9037"/>
                    </a:lnTo>
                    <a:lnTo>
                      <a:pt x="6766" y="9056"/>
                    </a:lnTo>
                    <a:lnTo>
                      <a:pt x="6757" y="9066"/>
                    </a:lnTo>
                    <a:lnTo>
                      <a:pt x="6742" y="9056"/>
                    </a:lnTo>
                    <a:lnTo>
                      <a:pt x="6727" y="9051"/>
                    </a:lnTo>
                    <a:lnTo>
                      <a:pt x="6713" y="9066"/>
                    </a:lnTo>
                    <a:lnTo>
                      <a:pt x="6703" y="9105"/>
                    </a:lnTo>
                    <a:lnTo>
                      <a:pt x="6718" y="9144"/>
                    </a:lnTo>
                    <a:lnTo>
                      <a:pt x="6732" y="9178"/>
                    </a:lnTo>
                    <a:lnTo>
                      <a:pt x="6727" y="9231"/>
                    </a:lnTo>
                    <a:lnTo>
                      <a:pt x="6722" y="9270"/>
                    </a:lnTo>
                    <a:lnTo>
                      <a:pt x="6722" y="9304"/>
                    </a:lnTo>
                    <a:lnTo>
                      <a:pt x="6732" y="9319"/>
                    </a:lnTo>
                    <a:lnTo>
                      <a:pt x="6732" y="9338"/>
                    </a:lnTo>
                    <a:lnTo>
                      <a:pt x="6742" y="9363"/>
                    </a:lnTo>
                    <a:lnTo>
                      <a:pt x="6766" y="9377"/>
                    </a:lnTo>
                    <a:lnTo>
                      <a:pt x="6776" y="9382"/>
                    </a:lnTo>
                    <a:lnTo>
                      <a:pt x="6776" y="9406"/>
                    </a:lnTo>
                    <a:lnTo>
                      <a:pt x="6791" y="9421"/>
                    </a:lnTo>
                    <a:lnTo>
                      <a:pt x="6776" y="9416"/>
                    </a:lnTo>
                    <a:lnTo>
                      <a:pt x="6718" y="9416"/>
                    </a:lnTo>
                    <a:lnTo>
                      <a:pt x="6698" y="9431"/>
                    </a:lnTo>
                    <a:lnTo>
                      <a:pt x="6659" y="9450"/>
                    </a:lnTo>
                    <a:lnTo>
                      <a:pt x="6640" y="9460"/>
                    </a:lnTo>
                    <a:lnTo>
                      <a:pt x="6625" y="9465"/>
                    </a:lnTo>
                    <a:lnTo>
                      <a:pt x="6616" y="9489"/>
                    </a:lnTo>
                    <a:lnTo>
                      <a:pt x="6582" y="9494"/>
                    </a:lnTo>
                    <a:lnTo>
                      <a:pt x="6567" y="9513"/>
                    </a:lnTo>
                    <a:lnTo>
                      <a:pt x="6543" y="9499"/>
                    </a:lnTo>
                    <a:lnTo>
                      <a:pt x="6523" y="9504"/>
                    </a:lnTo>
                    <a:lnTo>
                      <a:pt x="6514" y="9518"/>
                    </a:lnTo>
                    <a:lnTo>
                      <a:pt x="6499" y="9518"/>
                    </a:lnTo>
                    <a:lnTo>
                      <a:pt x="6470" y="9523"/>
                    </a:lnTo>
                    <a:lnTo>
                      <a:pt x="6455" y="9538"/>
                    </a:lnTo>
                    <a:lnTo>
                      <a:pt x="6431" y="9542"/>
                    </a:lnTo>
                    <a:lnTo>
                      <a:pt x="6421" y="9562"/>
                    </a:lnTo>
                    <a:lnTo>
                      <a:pt x="6397" y="9567"/>
                    </a:lnTo>
                    <a:lnTo>
                      <a:pt x="6387" y="9586"/>
                    </a:lnTo>
                    <a:lnTo>
                      <a:pt x="6368" y="9591"/>
                    </a:lnTo>
                    <a:lnTo>
                      <a:pt x="6343" y="9620"/>
                    </a:lnTo>
                    <a:lnTo>
                      <a:pt x="6358" y="9625"/>
                    </a:lnTo>
                    <a:lnTo>
                      <a:pt x="6373" y="9630"/>
                    </a:lnTo>
                    <a:lnTo>
                      <a:pt x="6387" y="9649"/>
                    </a:lnTo>
                    <a:lnTo>
                      <a:pt x="6377" y="9679"/>
                    </a:lnTo>
                    <a:lnTo>
                      <a:pt x="6363" y="9698"/>
                    </a:lnTo>
                    <a:lnTo>
                      <a:pt x="6339" y="9698"/>
                    </a:lnTo>
                    <a:lnTo>
                      <a:pt x="6319" y="9713"/>
                    </a:lnTo>
                    <a:lnTo>
                      <a:pt x="6295" y="9713"/>
                    </a:lnTo>
                    <a:lnTo>
                      <a:pt x="6280" y="9703"/>
                    </a:lnTo>
                    <a:lnTo>
                      <a:pt x="6271" y="9713"/>
                    </a:lnTo>
                    <a:lnTo>
                      <a:pt x="6251" y="9717"/>
                    </a:lnTo>
                    <a:lnTo>
                      <a:pt x="6236" y="9713"/>
                    </a:lnTo>
                    <a:lnTo>
                      <a:pt x="6227" y="9703"/>
                    </a:lnTo>
                    <a:lnTo>
                      <a:pt x="6212" y="9703"/>
                    </a:lnTo>
                    <a:lnTo>
                      <a:pt x="6183" y="9693"/>
                    </a:lnTo>
                    <a:lnTo>
                      <a:pt x="6159" y="9688"/>
                    </a:lnTo>
                    <a:lnTo>
                      <a:pt x="6134" y="9693"/>
                    </a:lnTo>
                    <a:lnTo>
                      <a:pt x="6125" y="9708"/>
                    </a:lnTo>
                    <a:lnTo>
                      <a:pt x="6115" y="9713"/>
                    </a:lnTo>
                    <a:lnTo>
                      <a:pt x="6096" y="9713"/>
                    </a:lnTo>
                    <a:lnTo>
                      <a:pt x="6091" y="9727"/>
                    </a:lnTo>
                    <a:lnTo>
                      <a:pt x="6076" y="9737"/>
                    </a:lnTo>
                    <a:lnTo>
                      <a:pt x="6071" y="9732"/>
                    </a:lnTo>
                    <a:lnTo>
                      <a:pt x="6057" y="9722"/>
                    </a:lnTo>
                    <a:lnTo>
                      <a:pt x="6042" y="9722"/>
                    </a:lnTo>
                    <a:lnTo>
                      <a:pt x="6028" y="9732"/>
                    </a:lnTo>
                    <a:lnTo>
                      <a:pt x="6023" y="9747"/>
                    </a:lnTo>
                    <a:lnTo>
                      <a:pt x="6018" y="9776"/>
                    </a:lnTo>
                    <a:lnTo>
                      <a:pt x="5998" y="9785"/>
                    </a:lnTo>
                    <a:lnTo>
                      <a:pt x="5984" y="9805"/>
                    </a:lnTo>
                    <a:lnTo>
                      <a:pt x="5969" y="9790"/>
                    </a:lnTo>
                    <a:lnTo>
                      <a:pt x="5955" y="9781"/>
                    </a:lnTo>
                    <a:lnTo>
                      <a:pt x="5945" y="9771"/>
                    </a:lnTo>
                    <a:lnTo>
                      <a:pt x="5916" y="9781"/>
                    </a:lnTo>
                    <a:lnTo>
                      <a:pt x="5887" y="9790"/>
                    </a:lnTo>
                    <a:lnTo>
                      <a:pt x="5862" y="9810"/>
                    </a:lnTo>
                    <a:lnTo>
                      <a:pt x="5862" y="9820"/>
                    </a:lnTo>
                    <a:lnTo>
                      <a:pt x="5857" y="9844"/>
                    </a:lnTo>
                    <a:lnTo>
                      <a:pt x="5828" y="9854"/>
                    </a:lnTo>
                    <a:lnTo>
                      <a:pt x="5804" y="9854"/>
                    </a:lnTo>
                    <a:lnTo>
                      <a:pt x="5804" y="9844"/>
                    </a:lnTo>
                    <a:lnTo>
                      <a:pt x="5794" y="9844"/>
                    </a:lnTo>
                    <a:lnTo>
                      <a:pt x="5784" y="9849"/>
                    </a:lnTo>
                    <a:lnTo>
                      <a:pt x="5780" y="9854"/>
                    </a:lnTo>
                    <a:lnTo>
                      <a:pt x="5770" y="9873"/>
                    </a:lnTo>
                    <a:lnTo>
                      <a:pt x="5760" y="9888"/>
                    </a:lnTo>
                    <a:lnTo>
                      <a:pt x="5745" y="9897"/>
                    </a:lnTo>
                    <a:lnTo>
                      <a:pt x="5712" y="9897"/>
                    </a:lnTo>
                    <a:lnTo>
                      <a:pt x="5697" y="9902"/>
                    </a:lnTo>
                    <a:lnTo>
                      <a:pt x="5687" y="9912"/>
                    </a:lnTo>
                    <a:lnTo>
                      <a:pt x="5663" y="9912"/>
                    </a:lnTo>
                    <a:lnTo>
                      <a:pt x="5653" y="9902"/>
                    </a:lnTo>
                    <a:lnTo>
                      <a:pt x="5653" y="9883"/>
                    </a:lnTo>
                    <a:lnTo>
                      <a:pt x="5643" y="9868"/>
                    </a:lnTo>
                    <a:lnTo>
                      <a:pt x="5624" y="9868"/>
                    </a:lnTo>
                    <a:lnTo>
                      <a:pt x="5595" y="9863"/>
                    </a:lnTo>
                    <a:lnTo>
                      <a:pt x="5566" y="9868"/>
                    </a:lnTo>
                    <a:lnTo>
                      <a:pt x="5551" y="9878"/>
                    </a:lnTo>
                    <a:lnTo>
                      <a:pt x="5532" y="9892"/>
                    </a:lnTo>
                    <a:lnTo>
                      <a:pt x="5517" y="9883"/>
                    </a:lnTo>
                    <a:lnTo>
                      <a:pt x="5493" y="9873"/>
                    </a:lnTo>
                    <a:lnTo>
                      <a:pt x="5464" y="9863"/>
                    </a:lnTo>
                    <a:lnTo>
                      <a:pt x="5449" y="9868"/>
                    </a:lnTo>
                    <a:lnTo>
                      <a:pt x="5425" y="9878"/>
                    </a:lnTo>
                    <a:lnTo>
                      <a:pt x="5400" y="9883"/>
                    </a:lnTo>
                    <a:lnTo>
                      <a:pt x="5391" y="9907"/>
                    </a:lnTo>
                    <a:lnTo>
                      <a:pt x="5371" y="9912"/>
                    </a:lnTo>
                    <a:lnTo>
                      <a:pt x="5347" y="9917"/>
                    </a:lnTo>
                    <a:lnTo>
                      <a:pt x="5332" y="9907"/>
                    </a:lnTo>
                    <a:lnTo>
                      <a:pt x="5308" y="9912"/>
                    </a:lnTo>
                    <a:lnTo>
                      <a:pt x="5298" y="9902"/>
                    </a:lnTo>
                    <a:lnTo>
                      <a:pt x="5284" y="9902"/>
                    </a:lnTo>
                    <a:lnTo>
                      <a:pt x="5274" y="9907"/>
                    </a:lnTo>
                    <a:lnTo>
                      <a:pt x="5259" y="9917"/>
                    </a:lnTo>
                    <a:lnTo>
                      <a:pt x="5235" y="9912"/>
                    </a:lnTo>
                    <a:lnTo>
                      <a:pt x="5230" y="9902"/>
                    </a:lnTo>
                    <a:lnTo>
                      <a:pt x="5221" y="9883"/>
                    </a:lnTo>
                    <a:lnTo>
                      <a:pt x="5211" y="9868"/>
                    </a:lnTo>
                    <a:lnTo>
                      <a:pt x="5191" y="9863"/>
                    </a:lnTo>
                    <a:lnTo>
                      <a:pt x="5162" y="9858"/>
                    </a:lnTo>
                    <a:lnTo>
                      <a:pt x="5157" y="9849"/>
                    </a:lnTo>
                    <a:lnTo>
                      <a:pt x="5143" y="9839"/>
                    </a:lnTo>
                    <a:lnTo>
                      <a:pt x="5133" y="9824"/>
                    </a:lnTo>
                    <a:lnTo>
                      <a:pt x="5118" y="9824"/>
                    </a:lnTo>
                    <a:lnTo>
                      <a:pt x="5109" y="9810"/>
                    </a:lnTo>
                    <a:lnTo>
                      <a:pt x="5089" y="9790"/>
                    </a:lnTo>
                    <a:lnTo>
                      <a:pt x="5060" y="9771"/>
                    </a:lnTo>
                    <a:lnTo>
                      <a:pt x="5026" y="9761"/>
                    </a:lnTo>
                    <a:lnTo>
                      <a:pt x="4997" y="9771"/>
                    </a:lnTo>
                    <a:lnTo>
                      <a:pt x="4973" y="9781"/>
                    </a:lnTo>
                    <a:lnTo>
                      <a:pt x="4929" y="9800"/>
                    </a:lnTo>
                    <a:lnTo>
                      <a:pt x="4890" y="9800"/>
                    </a:lnTo>
                    <a:lnTo>
                      <a:pt x="4837" y="9795"/>
                    </a:lnTo>
                    <a:lnTo>
                      <a:pt x="4812" y="9781"/>
                    </a:lnTo>
                    <a:lnTo>
                      <a:pt x="4788" y="9761"/>
                    </a:lnTo>
                    <a:lnTo>
                      <a:pt x="4778" y="9761"/>
                    </a:lnTo>
                    <a:lnTo>
                      <a:pt x="4768" y="9776"/>
                    </a:lnTo>
                    <a:lnTo>
                      <a:pt x="4773" y="9800"/>
                    </a:lnTo>
                    <a:lnTo>
                      <a:pt x="4759" y="9815"/>
                    </a:lnTo>
                    <a:lnTo>
                      <a:pt x="4735" y="9820"/>
                    </a:lnTo>
                    <a:lnTo>
                      <a:pt x="4725" y="9820"/>
                    </a:lnTo>
                    <a:lnTo>
                      <a:pt x="4705" y="9805"/>
                    </a:lnTo>
                    <a:lnTo>
                      <a:pt x="4681" y="9795"/>
                    </a:lnTo>
                    <a:lnTo>
                      <a:pt x="4671" y="9785"/>
                    </a:lnTo>
                    <a:lnTo>
                      <a:pt x="4652" y="9781"/>
                    </a:lnTo>
                    <a:lnTo>
                      <a:pt x="4632" y="9776"/>
                    </a:lnTo>
                    <a:lnTo>
                      <a:pt x="4608" y="9766"/>
                    </a:lnTo>
                    <a:lnTo>
                      <a:pt x="4584" y="9751"/>
                    </a:lnTo>
                    <a:lnTo>
                      <a:pt x="4564" y="9751"/>
                    </a:lnTo>
                    <a:lnTo>
                      <a:pt x="4540" y="9761"/>
                    </a:lnTo>
                    <a:lnTo>
                      <a:pt x="4516" y="9781"/>
                    </a:lnTo>
                    <a:lnTo>
                      <a:pt x="4482" y="9781"/>
                    </a:lnTo>
                    <a:lnTo>
                      <a:pt x="4457" y="9785"/>
                    </a:lnTo>
                    <a:lnTo>
                      <a:pt x="4452" y="9761"/>
                    </a:lnTo>
                    <a:lnTo>
                      <a:pt x="4448" y="9751"/>
                    </a:lnTo>
                    <a:lnTo>
                      <a:pt x="4428" y="9747"/>
                    </a:lnTo>
                    <a:lnTo>
                      <a:pt x="4419" y="9732"/>
                    </a:lnTo>
                    <a:lnTo>
                      <a:pt x="4409" y="9713"/>
                    </a:lnTo>
                    <a:lnTo>
                      <a:pt x="4394" y="9703"/>
                    </a:lnTo>
                    <a:lnTo>
                      <a:pt x="4370" y="9708"/>
                    </a:lnTo>
                    <a:lnTo>
                      <a:pt x="4350" y="9713"/>
                    </a:lnTo>
                    <a:lnTo>
                      <a:pt x="4312" y="9717"/>
                    </a:lnTo>
                    <a:lnTo>
                      <a:pt x="4277" y="9722"/>
                    </a:lnTo>
                    <a:lnTo>
                      <a:pt x="4258" y="9717"/>
                    </a:lnTo>
                    <a:lnTo>
                      <a:pt x="4239" y="9722"/>
                    </a:lnTo>
                    <a:lnTo>
                      <a:pt x="4209" y="9737"/>
                    </a:lnTo>
                    <a:lnTo>
                      <a:pt x="4195" y="9737"/>
                    </a:lnTo>
                    <a:lnTo>
                      <a:pt x="4166" y="9756"/>
                    </a:lnTo>
                    <a:lnTo>
                      <a:pt x="4151" y="9756"/>
                    </a:lnTo>
                    <a:lnTo>
                      <a:pt x="4132" y="9766"/>
                    </a:lnTo>
                    <a:lnTo>
                      <a:pt x="4107" y="9790"/>
                    </a:lnTo>
                    <a:lnTo>
                      <a:pt x="4093" y="9815"/>
                    </a:lnTo>
                    <a:lnTo>
                      <a:pt x="4078" y="9834"/>
                    </a:lnTo>
                    <a:lnTo>
                      <a:pt x="4049" y="9844"/>
                    </a:lnTo>
                    <a:lnTo>
                      <a:pt x="4005" y="9863"/>
                    </a:lnTo>
                    <a:lnTo>
                      <a:pt x="3986" y="9854"/>
                    </a:lnTo>
                    <a:lnTo>
                      <a:pt x="3961" y="9839"/>
                    </a:lnTo>
                    <a:lnTo>
                      <a:pt x="3942" y="9810"/>
                    </a:lnTo>
                    <a:lnTo>
                      <a:pt x="3937" y="9781"/>
                    </a:lnTo>
                    <a:lnTo>
                      <a:pt x="3947" y="9761"/>
                    </a:lnTo>
                    <a:lnTo>
                      <a:pt x="3923" y="9742"/>
                    </a:lnTo>
                    <a:lnTo>
                      <a:pt x="3898" y="9722"/>
                    </a:lnTo>
                    <a:lnTo>
                      <a:pt x="3889" y="9698"/>
                    </a:lnTo>
                    <a:lnTo>
                      <a:pt x="3869" y="9683"/>
                    </a:lnTo>
                    <a:lnTo>
                      <a:pt x="3850" y="9669"/>
                    </a:lnTo>
                    <a:lnTo>
                      <a:pt x="3840" y="9635"/>
                    </a:lnTo>
                    <a:lnTo>
                      <a:pt x="3845" y="9615"/>
                    </a:lnTo>
                    <a:lnTo>
                      <a:pt x="3845" y="9596"/>
                    </a:lnTo>
                    <a:lnTo>
                      <a:pt x="3825" y="9586"/>
                    </a:lnTo>
                    <a:lnTo>
                      <a:pt x="3806" y="9586"/>
                    </a:lnTo>
                    <a:lnTo>
                      <a:pt x="3791" y="9601"/>
                    </a:lnTo>
                    <a:lnTo>
                      <a:pt x="3801" y="9625"/>
                    </a:lnTo>
                    <a:lnTo>
                      <a:pt x="3791" y="9640"/>
                    </a:lnTo>
                    <a:lnTo>
                      <a:pt x="3772" y="9620"/>
                    </a:lnTo>
                    <a:lnTo>
                      <a:pt x="3767" y="9586"/>
                    </a:lnTo>
                    <a:lnTo>
                      <a:pt x="3753" y="9567"/>
                    </a:lnTo>
                    <a:lnTo>
                      <a:pt x="3723" y="9562"/>
                    </a:lnTo>
                    <a:lnTo>
                      <a:pt x="3718" y="9542"/>
                    </a:lnTo>
                    <a:lnTo>
                      <a:pt x="3723" y="9528"/>
                    </a:lnTo>
                    <a:lnTo>
                      <a:pt x="3723" y="9513"/>
                    </a:lnTo>
                    <a:lnTo>
                      <a:pt x="3718" y="9479"/>
                    </a:lnTo>
                    <a:lnTo>
                      <a:pt x="3709" y="9445"/>
                    </a:lnTo>
                    <a:lnTo>
                      <a:pt x="3714" y="9411"/>
                    </a:lnTo>
                    <a:lnTo>
                      <a:pt x="3699" y="9392"/>
                    </a:lnTo>
                    <a:lnTo>
                      <a:pt x="3704" y="9377"/>
                    </a:lnTo>
                    <a:lnTo>
                      <a:pt x="3680" y="9338"/>
                    </a:lnTo>
                    <a:lnTo>
                      <a:pt x="3685" y="9314"/>
                    </a:lnTo>
                    <a:lnTo>
                      <a:pt x="3675" y="9304"/>
                    </a:lnTo>
                    <a:lnTo>
                      <a:pt x="3655" y="9285"/>
                    </a:lnTo>
                    <a:lnTo>
                      <a:pt x="3645" y="9270"/>
                    </a:lnTo>
                    <a:lnTo>
                      <a:pt x="3655" y="9246"/>
                    </a:lnTo>
                    <a:lnTo>
                      <a:pt x="3645" y="9226"/>
                    </a:lnTo>
                    <a:lnTo>
                      <a:pt x="3621" y="9222"/>
                    </a:lnTo>
                    <a:lnTo>
                      <a:pt x="3616" y="9217"/>
                    </a:lnTo>
                    <a:lnTo>
                      <a:pt x="3597" y="9207"/>
                    </a:lnTo>
                    <a:lnTo>
                      <a:pt x="3587" y="9207"/>
                    </a:lnTo>
                    <a:lnTo>
                      <a:pt x="3563" y="9202"/>
                    </a:lnTo>
                    <a:lnTo>
                      <a:pt x="3558" y="9178"/>
                    </a:lnTo>
                    <a:lnTo>
                      <a:pt x="3563" y="9149"/>
                    </a:lnTo>
                    <a:lnTo>
                      <a:pt x="3553" y="9129"/>
                    </a:lnTo>
                    <a:lnTo>
                      <a:pt x="3548" y="9105"/>
                    </a:lnTo>
                    <a:lnTo>
                      <a:pt x="3529" y="9085"/>
                    </a:lnTo>
                    <a:lnTo>
                      <a:pt x="3519" y="9061"/>
                    </a:lnTo>
                    <a:lnTo>
                      <a:pt x="3529" y="9047"/>
                    </a:lnTo>
                    <a:lnTo>
                      <a:pt x="3524" y="9027"/>
                    </a:lnTo>
                    <a:lnTo>
                      <a:pt x="3509" y="9022"/>
                    </a:lnTo>
                    <a:lnTo>
                      <a:pt x="3495" y="9003"/>
                    </a:lnTo>
                    <a:lnTo>
                      <a:pt x="3480" y="8974"/>
                    </a:lnTo>
                    <a:lnTo>
                      <a:pt x="3471" y="8940"/>
                    </a:lnTo>
                    <a:lnTo>
                      <a:pt x="3485" y="8920"/>
                    </a:lnTo>
                    <a:lnTo>
                      <a:pt x="3490" y="8911"/>
                    </a:lnTo>
                    <a:lnTo>
                      <a:pt x="3490" y="8891"/>
                    </a:lnTo>
                    <a:lnTo>
                      <a:pt x="3480" y="8876"/>
                    </a:lnTo>
                    <a:lnTo>
                      <a:pt x="3466" y="8867"/>
                    </a:lnTo>
                    <a:lnTo>
                      <a:pt x="3456" y="8842"/>
                    </a:lnTo>
                    <a:lnTo>
                      <a:pt x="3432" y="8847"/>
                    </a:lnTo>
                    <a:lnTo>
                      <a:pt x="3407" y="8842"/>
                    </a:lnTo>
                    <a:lnTo>
                      <a:pt x="3388" y="8833"/>
                    </a:lnTo>
                    <a:lnTo>
                      <a:pt x="3364" y="8838"/>
                    </a:lnTo>
                    <a:lnTo>
                      <a:pt x="3354" y="8828"/>
                    </a:lnTo>
                    <a:lnTo>
                      <a:pt x="3349" y="8808"/>
                    </a:lnTo>
                    <a:lnTo>
                      <a:pt x="3320" y="8789"/>
                    </a:lnTo>
                    <a:lnTo>
                      <a:pt x="3310" y="8804"/>
                    </a:lnTo>
                    <a:lnTo>
                      <a:pt x="3291" y="8808"/>
                    </a:lnTo>
                    <a:lnTo>
                      <a:pt x="3281" y="8794"/>
                    </a:lnTo>
                    <a:lnTo>
                      <a:pt x="3276" y="8808"/>
                    </a:lnTo>
                    <a:lnTo>
                      <a:pt x="3281" y="8828"/>
                    </a:lnTo>
                    <a:lnTo>
                      <a:pt x="3266" y="8838"/>
                    </a:lnTo>
                    <a:lnTo>
                      <a:pt x="3266" y="8852"/>
                    </a:lnTo>
                    <a:lnTo>
                      <a:pt x="3271" y="8881"/>
                    </a:lnTo>
                    <a:lnTo>
                      <a:pt x="3252" y="8901"/>
                    </a:lnTo>
                    <a:lnTo>
                      <a:pt x="3237" y="8891"/>
                    </a:lnTo>
                    <a:lnTo>
                      <a:pt x="3228" y="8876"/>
                    </a:lnTo>
                    <a:lnTo>
                      <a:pt x="3213" y="8852"/>
                    </a:lnTo>
                    <a:lnTo>
                      <a:pt x="3198" y="8867"/>
                    </a:lnTo>
                    <a:lnTo>
                      <a:pt x="3189" y="8891"/>
                    </a:lnTo>
                    <a:lnTo>
                      <a:pt x="3164" y="8886"/>
                    </a:lnTo>
                    <a:lnTo>
                      <a:pt x="3145" y="8901"/>
                    </a:lnTo>
                    <a:lnTo>
                      <a:pt x="3121" y="8901"/>
                    </a:lnTo>
                    <a:lnTo>
                      <a:pt x="3087" y="8886"/>
                    </a:lnTo>
                    <a:lnTo>
                      <a:pt x="3072" y="8872"/>
                    </a:lnTo>
                    <a:lnTo>
                      <a:pt x="3077" y="8842"/>
                    </a:lnTo>
                    <a:lnTo>
                      <a:pt x="3067" y="8818"/>
                    </a:lnTo>
                    <a:lnTo>
                      <a:pt x="3057" y="8789"/>
                    </a:lnTo>
                    <a:lnTo>
                      <a:pt x="3053" y="8765"/>
                    </a:lnTo>
                    <a:lnTo>
                      <a:pt x="3023" y="8750"/>
                    </a:lnTo>
                    <a:lnTo>
                      <a:pt x="3033" y="8726"/>
                    </a:lnTo>
                    <a:lnTo>
                      <a:pt x="3048" y="8726"/>
                    </a:lnTo>
                    <a:lnTo>
                      <a:pt x="3053" y="8711"/>
                    </a:lnTo>
                    <a:lnTo>
                      <a:pt x="3053" y="8692"/>
                    </a:lnTo>
                    <a:lnTo>
                      <a:pt x="3062" y="8667"/>
                    </a:lnTo>
                    <a:lnTo>
                      <a:pt x="3057" y="8658"/>
                    </a:lnTo>
                    <a:lnTo>
                      <a:pt x="3033" y="8667"/>
                    </a:lnTo>
                    <a:lnTo>
                      <a:pt x="3014" y="8682"/>
                    </a:lnTo>
                    <a:lnTo>
                      <a:pt x="2999" y="8672"/>
                    </a:lnTo>
                    <a:lnTo>
                      <a:pt x="2994" y="8663"/>
                    </a:lnTo>
                    <a:lnTo>
                      <a:pt x="2989" y="8638"/>
                    </a:lnTo>
                    <a:lnTo>
                      <a:pt x="2975" y="8624"/>
                    </a:lnTo>
                    <a:lnTo>
                      <a:pt x="2965" y="8619"/>
                    </a:lnTo>
                    <a:lnTo>
                      <a:pt x="2950" y="8609"/>
                    </a:lnTo>
                    <a:lnTo>
                      <a:pt x="2916" y="8609"/>
                    </a:lnTo>
                    <a:lnTo>
                      <a:pt x="2912" y="8590"/>
                    </a:lnTo>
                    <a:lnTo>
                      <a:pt x="2907" y="8585"/>
                    </a:lnTo>
                    <a:lnTo>
                      <a:pt x="2882" y="8585"/>
                    </a:lnTo>
                    <a:lnTo>
                      <a:pt x="2873" y="8570"/>
                    </a:lnTo>
                    <a:lnTo>
                      <a:pt x="2848" y="8561"/>
                    </a:lnTo>
                    <a:lnTo>
                      <a:pt x="2829" y="8565"/>
                    </a:lnTo>
                    <a:lnTo>
                      <a:pt x="2809" y="8575"/>
                    </a:lnTo>
                    <a:lnTo>
                      <a:pt x="2795" y="8565"/>
                    </a:lnTo>
                    <a:lnTo>
                      <a:pt x="2771" y="8570"/>
                    </a:lnTo>
                    <a:lnTo>
                      <a:pt x="2766" y="8556"/>
                    </a:lnTo>
                    <a:lnTo>
                      <a:pt x="2741" y="8546"/>
                    </a:lnTo>
                    <a:lnTo>
                      <a:pt x="2722" y="8556"/>
                    </a:lnTo>
                    <a:lnTo>
                      <a:pt x="2703" y="8556"/>
                    </a:lnTo>
                    <a:lnTo>
                      <a:pt x="2703" y="8541"/>
                    </a:lnTo>
                    <a:lnTo>
                      <a:pt x="2673" y="8536"/>
                    </a:lnTo>
                    <a:lnTo>
                      <a:pt x="2668" y="8526"/>
                    </a:lnTo>
                    <a:lnTo>
                      <a:pt x="2654" y="8531"/>
                    </a:lnTo>
                    <a:lnTo>
                      <a:pt x="2630" y="8556"/>
                    </a:lnTo>
                    <a:lnTo>
                      <a:pt x="2600" y="8580"/>
                    </a:lnTo>
                    <a:lnTo>
                      <a:pt x="2576" y="8585"/>
                    </a:lnTo>
                    <a:lnTo>
                      <a:pt x="2557" y="8575"/>
                    </a:lnTo>
                    <a:lnTo>
                      <a:pt x="2552" y="8599"/>
                    </a:lnTo>
                    <a:lnTo>
                      <a:pt x="2537" y="8629"/>
                    </a:lnTo>
                    <a:lnTo>
                      <a:pt x="2537" y="8648"/>
                    </a:lnTo>
                    <a:lnTo>
                      <a:pt x="2542" y="8677"/>
                    </a:lnTo>
                    <a:lnTo>
                      <a:pt x="2532" y="8711"/>
                    </a:lnTo>
                    <a:lnTo>
                      <a:pt x="2518" y="8726"/>
                    </a:lnTo>
                    <a:lnTo>
                      <a:pt x="2494" y="8731"/>
                    </a:lnTo>
                    <a:lnTo>
                      <a:pt x="2469" y="8736"/>
                    </a:lnTo>
                    <a:lnTo>
                      <a:pt x="2459" y="8765"/>
                    </a:lnTo>
                    <a:lnTo>
                      <a:pt x="2445" y="8799"/>
                    </a:lnTo>
                    <a:lnTo>
                      <a:pt x="2450" y="8818"/>
                    </a:lnTo>
                    <a:lnTo>
                      <a:pt x="2459" y="8823"/>
                    </a:lnTo>
                    <a:lnTo>
                      <a:pt x="2464" y="8842"/>
                    </a:lnTo>
                    <a:lnTo>
                      <a:pt x="2440" y="8857"/>
                    </a:lnTo>
                    <a:lnTo>
                      <a:pt x="2425" y="8876"/>
                    </a:lnTo>
                    <a:lnTo>
                      <a:pt x="2401" y="8901"/>
                    </a:lnTo>
                    <a:lnTo>
                      <a:pt x="2391" y="8930"/>
                    </a:lnTo>
                    <a:lnTo>
                      <a:pt x="2396" y="8959"/>
                    </a:lnTo>
                    <a:lnTo>
                      <a:pt x="2382" y="8969"/>
                    </a:lnTo>
                    <a:lnTo>
                      <a:pt x="2362" y="8964"/>
                    </a:lnTo>
                    <a:lnTo>
                      <a:pt x="2353" y="8974"/>
                    </a:lnTo>
                    <a:lnTo>
                      <a:pt x="2362" y="8993"/>
                    </a:lnTo>
                    <a:lnTo>
                      <a:pt x="2343" y="9003"/>
                    </a:lnTo>
                    <a:lnTo>
                      <a:pt x="2343" y="9001"/>
                    </a:lnTo>
                    <a:lnTo>
                      <a:pt x="2338" y="9003"/>
                    </a:lnTo>
                    <a:lnTo>
                      <a:pt x="2333" y="9017"/>
                    </a:lnTo>
                    <a:lnTo>
                      <a:pt x="2333" y="9037"/>
                    </a:lnTo>
                    <a:lnTo>
                      <a:pt x="2323" y="9047"/>
                    </a:lnTo>
                    <a:lnTo>
                      <a:pt x="2309" y="9047"/>
                    </a:lnTo>
                    <a:lnTo>
                      <a:pt x="2289" y="9076"/>
                    </a:lnTo>
                    <a:lnTo>
                      <a:pt x="2289" y="9115"/>
                    </a:lnTo>
                    <a:lnTo>
                      <a:pt x="2275" y="9129"/>
                    </a:lnTo>
                    <a:lnTo>
                      <a:pt x="2265" y="9144"/>
                    </a:lnTo>
                    <a:lnTo>
                      <a:pt x="2270" y="9168"/>
                    </a:lnTo>
                    <a:lnTo>
                      <a:pt x="2284" y="9188"/>
                    </a:lnTo>
                    <a:lnTo>
                      <a:pt x="2284" y="9212"/>
                    </a:lnTo>
                    <a:lnTo>
                      <a:pt x="2275" y="9226"/>
                    </a:lnTo>
                    <a:lnTo>
                      <a:pt x="2265" y="9241"/>
                    </a:lnTo>
                    <a:lnTo>
                      <a:pt x="2250" y="9265"/>
                    </a:lnTo>
                    <a:lnTo>
                      <a:pt x="2221" y="9265"/>
                    </a:lnTo>
                    <a:lnTo>
                      <a:pt x="2212" y="9275"/>
                    </a:lnTo>
                    <a:lnTo>
                      <a:pt x="2202" y="9280"/>
                    </a:lnTo>
                    <a:lnTo>
                      <a:pt x="2197" y="9290"/>
                    </a:lnTo>
                    <a:lnTo>
                      <a:pt x="2187" y="9295"/>
                    </a:lnTo>
                    <a:lnTo>
                      <a:pt x="2173" y="9295"/>
                    </a:lnTo>
                    <a:lnTo>
                      <a:pt x="2163" y="9304"/>
                    </a:lnTo>
                    <a:lnTo>
                      <a:pt x="2163" y="9314"/>
                    </a:lnTo>
                    <a:lnTo>
                      <a:pt x="2153" y="9329"/>
                    </a:lnTo>
                    <a:lnTo>
                      <a:pt x="2153" y="9348"/>
                    </a:lnTo>
                    <a:lnTo>
                      <a:pt x="2144" y="9358"/>
                    </a:lnTo>
                    <a:lnTo>
                      <a:pt x="2129" y="9358"/>
                    </a:lnTo>
                    <a:lnTo>
                      <a:pt x="2114" y="9348"/>
                    </a:lnTo>
                    <a:lnTo>
                      <a:pt x="2109" y="9324"/>
                    </a:lnTo>
                    <a:lnTo>
                      <a:pt x="2095" y="9338"/>
                    </a:lnTo>
                    <a:lnTo>
                      <a:pt x="2100" y="9363"/>
                    </a:lnTo>
                    <a:lnTo>
                      <a:pt x="2109" y="9392"/>
                    </a:lnTo>
                    <a:lnTo>
                      <a:pt x="2109" y="9421"/>
                    </a:lnTo>
                    <a:lnTo>
                      <a:pt x="2100" y="9436"/>
                    </a:lnTo>
                    <a:lnTo>
                      <a:pt x="2080" y="9440"/>
                    </a:lnTo>
                    <a:lnTo>
                      <a:pt x="2080" y="9421"/>
                    </a:lnTo>
                    <a:lnTo>
                      <a:pt x="2066" y="9397"/>
                    </a:lnTo>
                    <a:lnTo>
                      <a:pt x="2061" y="9372"/>
                    </a:lnTo>
                    <a:lnTo>
                      <a:pt x="2066" y="9358"/>
                    </a:lnTo>
                    <a:lnTo>
                      <a:pt x="2061" y="9338"/>
                    </a:lnTo>
                    <a:lnTo>
                      <a:pt x="2051" y="9314"/>
                    </a:lnTo>
                    <a:lnTo>
                      <a:pt x="2061" y="9295"/>
                    </a:lnTo>
                    <a:lnTo>
                      <a:pt x="2071" y="9285"/>
                    </a:lnTo>
                    <a:lnTo>
                      <a:pt x="2095" y="9265"/>
                    </a:lnTo>
                    <a:lnTo>
                      <a:pt x="2090" y="9226"/>
                    </a:lnTo>
                    <a:lnTo>
                      <a:pt x="2061" y="9236"/>
                    </a:lnTo>
                    <a:lnTo>
                      <a:pt x="2041" y="9236"/>
                    </a:lnTo>
                    <a:lnTo>
                      <a:pt x="2032" y="9246"/>
                    </a:lnTo>
                    <a:lnTo>
                      <a:pt x="2012" y="9256"/>
                    </a:lnTo>
                    <a:lnTo>
                      <a:pt x="2007" y="9246"/>
                    </a:lnTo>
                    <a:lnTo>
                      <a:pt x="2012" y="9217"/>
                    </a:lnTo>
                    <a:lnTo>
                      <a:pt x="2012" y="9192"/>
                    </a:lnTo>
                    <a:lnTo>
                      <a:pt x="1993" y="9178"/>
                    </a:lnTo>
                    <a:lnTo>
                      <a:pt x="1988" y="9163"/>
                    </a:lnTo>
                    <a:lnTo>
                      <a:pt x="1964" y="9207"/>
                    </a:lnTo>
                    <a:lnTo>
                      <a:pt x="1959" y="9226"/>
                    </a:lnTo>
                    <a:lnTo>
                      <a:pt x="1949" y="9246"/>
                    </a:lnTo>
                    <a:lnTo>
                      <a:pt x="1944" y="9260"/>
                    </a:lnTo>
                    <a:lnTo>
                      <a:pt x="1925" y="9270"/>
                    </a:lnTo>
                    <a:lnTo>
                      <a:pt x="1881" y="9290"/>
                    </a:lnTo>
                    <a:lnTo>
                      <a:pt x="1876" y="9309"/>
                    </a:lnTo>
                    <a:lnTo>
                      <a:pt x="1866" y="9319"/>
                    </a:lnTo>
                    <a:lnTo>
                      <a:pt x="1847" y="9319"/>
                    </a:lnTo>
                    <a:lnTo>
                      <a:pt x="1842" y="9304"/>
                    </a:lnTo>
                    <a:lnTo>
                      <a:pt x="1823" y="9299"/>
                    </a:lnTo>
                    <a:lnTo>
                      <a:pt x="1808" y="9304"/>
                    </a:lnTo>
                    <a:lnTo>
                      <a:pt x="1784" y="9319"/>
                    </a:lnTo>
                    <a:lnTo>
                      <a:pt x="1774" y="9343"/>
                    </a:lnTo>
                    <a:lnTo>
                      <a:pt x="1755" y="9343"/>
                    </a:lnTo>
                    <a:lnTo>
                      <a:pt x="1740" y="9329"/>
                    </a:lnTo>
                    <a:lnTo>
                      <a:pt x="1711" y="9343"/>
                    </a:lnTo>
                    <a:lnTo>
                      <a:pt x="1696" y="9338"/>
                    </a:lnTo>
                    <a:lnTo>
                      <a:pt x="1672" y="9338"/>
                    </a:lnTo>
                    <a:lnTo>
                      <a:pt x="1653" y="9343"/>
                    </a:lnTo>
                    <a:lnTo>
                      <a:pt x="1638" y="9363"/>
                    </a:lnTo>
                    <a:lnTo>
                      <a:pt x="1638" y="9392"/>
                    </a:lnTo>
                    <a:lnTo>
                      <a:pt x="1633" y="9421"/>
                    </a:lnTo>
                    <a:lnTo>
                      <a:pt x="1619" y="9445"/>
                    </a:lnTo>
                    <a:lnTo>
                      <a:pt x="1594" y="9450"/>
                    </a:lnTo>
                    <a:lnTo>
                      <a:pt x="1585" y="9460"/>
                    </a:lnTo>
                    <a:lnTo>
                      <a:pt x="1570" y="9474"/>
                    </a:lnTo>
                    <a:lnTo>
                      <a:pt x="1550" y="9484"/>
                    </a:lnTo>
                    <a:lnTo>
                      <a:pt x="1482" y="9484"/>
                    </a:lnTo>
                    <a:lnTo>
                      <a:pt x="1463" y="9499"/>
                    </a:lnTo>
                    <a:lnTo>
                      <a:pt x="1458" y="9499"/>
                    </a:lnTo>
                    <a:lnTo>
                      <a:pt x="1453" y="9479"/>
                    </a:lnTo>
                    <a:lnTo>
                      <a:pt x="1439" y="9460"/>
                    </a:lnTo>
                    <a:lnTo>
                      <a:pt x="1414" y="9474"/>
                    </a:lnTo>
                    <a:lnTo>
                      <a:pt x="1405" y="9470"/>
                    </a:lnTo>
                    <a:lnTo>
                      <a:pt x="1405" y="9455"/>
                    </a:lnTo>
                    <a:lnTo>
                      <a:pt x="1400" y="9436"/>
                    </a:lnTo>
                    <a:lnTo>
                      <a:pt x="1385" y="9416"/>
                    </a:lnTo>
                    <a:lnTo>
                      <a:pt x="1366" y="9406"/>
                    </a:lnTo>
                    <a:lnTo>
                      <a:pt x="1356" y="9377"/>
                    </a:lnTo>
                    <a:lnTo>
                      <a:pt x="1346" y="9372"/>
                    </a:lnTo>
                    <a:lnTo>
                      <a:pt x="1332" y="9377"/>
                    </a:lnTo>
                    <a:lnTo>
                      <a:pt x="1307" y="9363"/>
                    </a:lnTo>
                    <a:lnTo>
                      <a:pt x="1307" y="9338"/>
                    </a:lnTo>
                    <a:lnTo>
                      <a:pt x="1322" y="9319"/>
                    </a:lnTo>
                    <a:lnTo>
                      <a:pt x="1307" y="9314"/>
                    </a:lnTo>
                    <a:lnTo>
                      <a:pt x="1307" y="9290"/>
                    </a:lnTo>
                    <a:lnTo>
                      <a:pt x="1322" y="9270"/>
                    </a:lnTo>
                    <a:lnTo>
                      <a:pt x="1341" y="9236"/>
                    </a:lnTo>
                    <a:lnTo>
                      <a:pt x="1346" y="9207"/>
                    </a:lnTo>
                    <a:lnTo>
                      <a:pt x="1337" y="9192"/>
                    </a:lnTo>
                    <a:lnTo>
                      <a:pt x="1332" y="9178"/>
                    </a:lnTo>
                    <a:lnTo>
                      <a:pt x="1332" y="9163"/>
                    </a:lnTo>
                    <a:lnTo>
                      <a:pt x="1346" y="9144"/>
                    </a:lnTo>
                    <a:lnTo>
                      <a:pt x="1361" y="9105"/>
                    </a:lnTo>
                    <a:lnTo>
                      <a:pt x="1356" y="9076"/>
                    </a:lnTo>
                    <a:lnTo>
                      <a:pt x="1366" y="9047"/>
                    </a:lnTo>
                    <a:lnTo>
                      <a:pt x="1375" y="9027"/>
                    </a:lnTo>
                    <a:lnTo>
                      <a:pt x="1356" y="8998"/>
                    </a:lnTo>
                    <a:lnTo>
                      <a:pt x="1356" y="8964"/>
                    </a:lnTo>
                    <a:lnTo>
                      <a:pt x="1361" y="8935"/>
                    </a:lnTo>
                    <a:lnTo>
                      <a:pt x="1366" y="8920"/>
                    </a:lnTo>
                    <a:lnTo>
                      <a:pt x="1375" y="8911"/>
                    </a:lnTo>
                    <a:lnTo>
                      <a:pt x="1371" y="8886"/>
                    </a:lnTo>
                    <a:lnTo>
                      <a:pt x="1375" y="8872"/>
                    </a:lnTo>
                    <a:lnTo>
                      <a:pt x="1395" y="8852"/>
                    </a:lnTo>
                    <a:lnTo>
                      <a:pt x="1385" y="8833"/>
                    </a:lnTo>
                    <a:lnTo>
                      <a:pt x="1385" y="8823"/>
                    </a:lnTo>
                    <a:lnTo>
                      <a:pt x="1405" y="8799"/>
                    </a:lnTo>
                    <a:lnTo>
                      <a:pt x="1405" y="8779"/>
                    </a:lnTo>
                    <a:lnTo>
                      <a:pt x="1424" y="8765"/>
                    </a:lnTo>
                    <a:lnTo>
                      <a:pt x="1424" y="8750"/>
                    </a:lnTo>
                    <a:lnTo>
                      <a:pt x="1405" y="8740"/>
                    </a:lnTo>
                    <a:lnTo>
                      <a:pt x="1405" y="8726"/>
                    </a:lnTo>
                    <a:lnTo>
                      <a:pt x="1444" y="8711"/>
                    </a:lnTo>
                    <a:lnTo>
                      <a:pt x="1453" y="8677"/>
                    </a:lnTo>
                    <a:lnTo>
                      <a:pt x="1439" y="8658"/>
                    </a:lnTo>
                    <a:lnTo>
                      <a:pt x="1444" y="8638"/>
                    </a:lnTo>
                    <a:lnTo>
                      <a:pt x="1458" y="8609"/>
                    </a:lnTo>
                    <a:lnTo>
                      <a:pt x="1478" y="8580"/>
                    </a:lnTo>
                    <a:lnTo>
                      <a:pt x="1473" y="8556"/>
                    </a:lnTo>
                    <a:lnTo>
                      <a:pt x="1473" y="8512"/>
                    </a:lnTo>
                    <a:lnTo>
                      <a:pt x="1463" y="8502"/>
                    </a:lnTo>
                    <a:lnTo>
                      <a:pt x="1444" y="8497"/>
                    </a:lnTo>
                    <a:lnTo>
                      <a:pt x="1429" y="8502"/>
                    </a:lnTo>
                    <a:lnTo>
                      <a:pt x="1410" y="8512"/>
                    </a:lnTo>
                    <a:lnTo>
                      <a:pt x="1380" y="8497"/>
                    </a:lnTo>
                    <a:lnTo>
                      <a:pt x="1371" y="8473"/>
                    </a:lnTo>
                    <a:lnTo>
                      <a:pt x="1361" y="8463"/>
                    </a:lnTo>
                    <a:lnTo>
                      <a:pt x="1341" y="8454"/>
                    </a:lnTo>
                    <a:lnTo>
                      <a:pt x="1327" y="8468"/>
                    </a:lnTo>
                    <a:lnTo>
                      <a:pt x="1307" y="8463"/>
                    </a:lnTo>
                    <a:lnTo>
                      <a:pt x="1298" y="8444"/>
                    </a:lnTo>
                    <a:lnTo>
                      <a:pt x="1298" y="8424"/>
                    </a:lnTo>
                    <a:lnTo>
                      <a:pt x="1293" y="8400"/>
                    </a:lnTo>
                    <a:lnTo>
                      <a:pt x="1288" y="8376"/>
                    </a:lnTo>
                    <a:lnTo>
                      <a:pt x="1288" y="8342"/>
                    </a:lnTo>
                    <a:lnTo>
                      <a:pt x="1273" y="8327"/>
                    </a:lnTo>
                    <a:lnTo>
                      <a:pt x="1254" y="8308"/>
                    </a:lnTo>
                    <a:lnTo>
                      <a:pt x="1225" y="8274"/>
                    </a:lnTo>
                    <a:lnTo>
                      <a:pt x="1205" y="8225"/>
                    </a:lnTo>
                    <a:lnTo>
                      <a:pt x="1205" y="8201"/>
                    </a:lnTo>
                    <a:lnTo>
                      <a:pt x="1215" y="8176"/>
                    </a:lnTo>
                    <a:lnTo>
                      <a:pt x="1230" y="8147"/>
                    </a:lnTo>
                    <a:lnTo>
                      <a:pt x="1249" y="8133"/>
                    </a:lnTo>
                    <a:lnTo>
                      <a:pt x="1264" y="8118"/>
                    </a:lnTo>
                    <a:lnTo>
                      <a:pt x="1259" y="8094"/>
                    </a:lnTo>
                    <a:lnTo>
                      <a:pt x="1264" y="8074"/>
                    </a:lnTo>
                    <a:lnTo>
                      <a:pt x="1269" y="8055"/>
                    </a:lnTo>
                    <a:lnTo>
                      <a:pt x="1259" y="8036"/>
                    </a:lnTo>
                    <a:lnTo>
                      <a:pt x="1254" y="8021"/>
                    </a:lnTo>
                    <a:lnTo>
                      <a:pt x="1254" y="8006"/>
                    </a:lnTo>
                    <a:lnTo>
                      <a:pt x="1259" y="8001"/>
                    </a:lnTo>
                    <a:lnTo>
                      <a:pt x="1249" y="7982"/>
                    </a:lnTo>
                    <a:lnTo>
                      <a:pt x="1235" y="7967"/>
                    </a:lnTo>
                    <a:lnTo>
                      <a:pt x="1239" y="7958"/>
                    </a:lnTo>
                    <a:lnTo>
                      <a:pt x="1230" y="7948"/>
                    </a:lnTo>
                    <a:lnTo>
                      <a:pt x="1210" y="7958"/>
                    </a:lnTo>
                    <a:lnTo>
                      <a:pt x="1186" y="7963"/>
                    </a:lnTo>
                    <a:lnTo>
                      <a:pt x="1166" y="7963"/>
                    </a:lnTo>
                    <a:lnTo>
                      <a:pt x="1152" y="7972"/>
                    </a:lnTo>
                    <a:lnTo>
                      <a:pt x="1142" y="7982"/>
                    </a:lnTo>
                    <a:lnTo>
                      <a:pt x="1137" y="7972"/>
                    </a:lnTo>
                    <a:lnTo>
                      <a:pt x="1118" y="7963"/>
                    </a:lnTo>
                    <a:lnTo>
                      <a:pt x="1103" y="7943"/>
                    </a:lnTo>
                    <a:lnTo>
                      <a:pt x="1098" y="7904"/>
                    </a:lnTo>
                    <a:lnTo>
                      <a:pt x="1108" y="7885"/>
                    </a:lnTo>
                    <a:lnTo>
                      <a:pt x="1108" y="7870"/>
                    </a:lnTo>
                    <a:lnTo>
                      <a:pt x="1123" y="7856"/>
                    </a:lnTo>
                    <a:lnTo>
                      <a:pt x="1123" y="7817"/>
                    </a:lnTo>
                    <a:lnTo>
                      <a:pt x="1132" y="7802"/>
                    </a:lnTo>
                    <a:lnTo>
                      <a:pt x="1142" y="7792"/>
                    </a:lnTo>
                    <a:lnTo>
                      <a:pt x="1152" y="7778"/>
                    </a:lnTo>
                    <a:lnTo>
                      <a:pt x="1152" y="7763"/>
                    </a:lnTo>
                    <a:lnTo>
                      <a:pt x="1142" y="7749"/>
                    </a:lnTo>
                    <a:lnTo>
                      <a:pt x="1118" y="7734"/>
                    </a:lnTo>
                    <a:lnTo>
                      <a:pt x="1103" y="7710"/>
                    </a:lnTo>
                    <a:lnTo>
                      <a:pt x="1098" y="7686"/>
                    </a:lnTo>
                    <a:lnTo>
                      <a:pt x="1098" y="7661"/>
                    </a:lnTo>
                    <a:lnTo>
                      <a:pt x="1079" y="7613"/>
                    </a:lnTo>
                    <a:lnTo>
                      <a:pt x="1069" y="7569"/>
                    </a:lnTo>
                    <a:lnTo>
                      <a:pt x="1060" y="7530"/>
                    </a:lnTo>
                    <a:lnTo>
                      <a:pt x="1035" y="7540"/>
                    </a:lnTo>
                    <a:lnTo>
                      <a:pt x="1001" y="7506"/>
                    </a:lnTo>
                    <a:lnTo>
                      <a:pt x="991" y="7481"/>
                    </a:lnTo>
                    <a:lnTo>
                      <a:pt x="977" y="7462"/>
                    </a:lnTo>
                    <a:lnTo>
                      <a:pt x="953" y="7472"/>
                    </a:lnTo>
                    <a:lnTo>
                      <a:pt x="933" y="7477"/>
                    </a:lnTo>
                    <a:lnTo>
                      <a:pt x="909" y="7467"/>
                    </a:lnTo>
                    <a:lnTo>
                      <a:pt x="875" y="7457"/>
                    </a:lnTo>
                    <a:lnTo>
                      <a:pt x="846" y="7462"/>
                    </a:lnTo>
                    <a:lnTo>
                      <a:pt x="821" y="7481"/>
                    </a:lnTo>
                    <a:lnTo>
                      <a:pt x="797" y="7486"/>
                    </a:lnTo>
                    <a:lnTo>
                      <a:pt x="787" y="7472"/>
                    </a:lnTo>
                    <a:lnTo>
                      <a:pt x="792" y="7447"/>
                    </a:lnTo>
                    <a:lnTo>
                      <a:pt x="802" y="7428"/>
                    </a:lnTo>
                    <a:lnTo>
                      <a:pt x="812" y="7404"/>
                    </a:lnTo>
                    <a:lnTo>
                      <a:pt x="807" y="7374"/>
                    </a:lnTo>
                    <a:lnTo>
                      <a:pt x="821" y="7365"/>
                    </a:lnTo>
                    <a:lnTo>
                      <a:pt x="846" y="7365"/>
                    </a:lnTo>
                    <a:lnTo>
                      <a:pt x="870" y="7360"/>
                    </a:lnTo>
                    <a:lnTo>
                      <a:pt x="889" y="7355"/>
                    </a:lnTo>
                    <a:lnTo>
                      <a:pt x="904" y="7331"/>
                    </a:lnTo>
                    <a:lnTo>
                      <a:pt x="899" y="7316"/>
                    </a:lnTo>
                    <a:lnTo>
                      <a:pt x="885" y="7311"/>
                    </a:lnTo>
                    <a:lnTo>
                      <a:pt x="889" y="7267"/>
                    </a:lnTo>
                    <a:lnTo>
                      <a:pt x="875" y="7248"/>
                    </a:lnTo>
                    <a:lnTo>
                      <a:pt x="836" y="7248"/>
                    </a:lnTo>
                    <a:lnTo>
                      <a:pt x="826" y="7233"/>
                    </a:lnTo>
                    <a:lnTo>
                      <a:pt x="812" y="7195"/>
                    </a:lnTo>
                    <a:lnTo>
                      <a:pt x="816" y="7185"/>
                    </a:lnTo>
                    <a:lnTo>
                      <a:pt x="816" y="7165"/>
                    </a:lnTo>
                    <a:lnTo>
                      <a:pt x="802" y="7156"/>
                    </a:lnTo>
                    <a:lnTo>
                      <a:pt x="802" y="7136"/>
                    </a:lnTo>
                    <a:lnTo>
                      <a:pt x="792" y="7122"/>
                    </a:lnTo>
                    <a:lnTo>
                      <a:pt x="782" y="7122"/>
                    </a:lnTo>
                    <a:lnTo>
                      <a:pt x="768" y="7141"/>
                    </a:lnTo>
                    <a:lnTo>
                      <a:pt x="763" y="7151"/>
                    </a:lnTo>
                    <a:lnTo>
                      <a:pt x="734" y="7141"/>
                    </a:lnTo>
                    <a:lnTo>
                      <a:pt x="710" y="7156"/>
                    </a:lnTo>
                    <a:lnTo>
                      <a:pt x="710" y="7175"/>
                    </a:lnTo>
                    <a:lnTo>
                      <a:pt x="685" y="7180"/>
                    </a:lnTo>
                    <a:lnTo>
                      <a:pt x="666" y="7165"/>
                    </a:lnTo>
                    <a:lnTo>
                      <a:pt x="641" y="7156"/>
                    </a:lnTo>
                    <a:lnTo>
                      <a:pt x="617" y="7146"/>
                    </a:lnTo>
                    <a:lnTo>
                      <a:pt x="593" y="7146"/>
                    </a:lnTo>
                    <a:lnTo>
                      <a:pt x="583" y="7161"/>
                    </a:lnTo>
                    <a:lnTo>
                      <a:pt x="554" y="7165"/>
                    </a:lnTo>
                    <a:lnTo>
                      <a:pt x="539" y="7122"/>
                    </a:lnTo>
                    <a:lnTo>
                      <a:pt x="530" y="7127"/>
                    </a:lnTo>
                    <a:lnTo>
                      <a:pt x="486" y="7127"/>
                    </a:lnTo>
                    <a:lnTo>
                      <a:pt x="471" y="7102"/>
                    </a:lnTo>
                    <a:lnTo>
                      <a:pt x="457" y="7102"/>
                    </a:lnTo>
                    <a:lnTo>
                      <a:pt x="437" y="7107"/>
                    </a:lnTo>
                    <a:lnTo>
                      <a:pt x="423" y="7092"/>
                    </a:lnTo>
                    <a:lnTo>
                      <a:pt x="418" y="7063"/>
                    </a:lnTo>
                    <a:lnTo>
                      <a:pt x="408" y="7058"/>
                    </a:lnTo>
                    <a:lnTo>
                      <a:pt x="394" y="7068"/>
                    </a:lnTo>
                    <a:lnTo>
                      <a:pt x="398" y="7088"/>
                    </a:lnTo>
                    <a:lnTo>
                      <a:pt x="394" y="7097"/>
                    </a:lnTo>
                    <a:lnTo>
                      <a:pt x="369" y="7107"/>
                    </a:lnTo>
                    <a:lnTo>
                      <a:pt x="340" y="7112"/>
                    </a:lnTo>
                    <a:lnTo>
                      <a:pt x="311" y="7127"/>
                    </a:lnTo>
                    <a:lnTo>
                      <a:pt x="296" y="7112"/>
                    </a:lnTo>
                    <a:lnTo>
                      <a:pt x="306" y="7097"/>
                    </a:lnTo>
                    <a:lnTo>
                      <a:pt x="296" y="7078"/>
                    </a:lnTo>
                    <a:lnTo>
                      <a:pt x="272" y="7073"/>
                    </a:lnTo>
                    <a:lnTo>
                      <a:pt x="257" y="7092"/>
                    </a:lnTo>
                    <a:lnTo>
                      <a:pt x="248" y="7102"/>
                    </a:lnTo>
                    <a:lnTo>
                      <a:pt x="233" y="7092"/>
                    </a:lnTo>
                    <a:lnTo>
                      <a:pt x="228" y="7073"/>
                    </a:lnTo>
                    <a:lnTo>
                      <a:pt x="214" y="7063"/>
                    </a:lnTo>
                    <a:lnTo>
                      <a:pt x="223" y="7049"/>
                    </a:lnTo>
                    <a:lnTo>
                      <a:pt x="209" y="7015"/>
                    </a:lnTo>
                    <a:lnTo>
                      <a:pt x="238" y="7010"/>
                    </a:lnTo>
                    <a:lnTo>
                      <a:pt x="243" y="7000"/>
                    </a:lnTo>
                    <a:lnTo>
                      <a:pt x="233" y="6976"/>
                    </a:lnTo>
                    <a:lnTo>
                      <a:pt x="238" y="6961"/>
                    </a:lnTo>
                    <a:lnTo>
                      <a:pt x="248" y="6937"/>
                    </a:lnTo>
                    <a:lnTo>
                      <a:pt x="238" y="6918"/>
                    </a:lnTo>
                    <a:lnTo>
                      <a:pt x="243" y="6893"/>
                    </a:lnTo>
                    <a:lnTo>
                      <a:pt x="253" y="6893"/>
                    </a:lnTo>
                    <a:lnTo>
                      <a:pt x="267" y="6908"/>
                    </a:lnTo>
                    <a:lnTo>
                      <a:pt x="287" y="6898"/>
                    </a:lnTo>
                    <a:lnTo>
                      <a:pt x="267" y="6883"/>
                    </a:lnTo>
                    <a:lnTo>
                      <a:pt x="262" y="6864"/>
                    </a:lnTo>
                    <a:lnTo>
                      <a:pt x="248" y="6854"/>
                    </a:lnTo>
                    <a:lnTo>
                      <a:pt x="243" y="6830"/>
                    </a:lnTo>
                    <a:lnTo>
                      <a:pt x="248" y="6815"/>
                    </a:lnTo>
                    <a:lnTo>
                      <a:pt x="272" y="6811"/>
                    </a:lnTo>
                    <a:lnTo>
                      <a:pt x="277" y="6786"/>
                    </a:lnTo>
                    <a:lnTo>
                      <a:pt x="296" y="6777"/>
                    </a:lnTo>
                    <a:lnTo>
                      <a:pt x="316" y="6742"/>
                    </a:lnTo>
                    <a:lnTo>
                      <a:pt x="335" y="6738"/>
                    </a:lnTo>
                    <a:lnTo>
                      <a:pt x="316" y="6713"/>
                    </a:lnTo>
                    <a:lnTo>
                      <a:pt x="321" y="6694"/>
                    </a:lnTo>
                    <a:lnTo>
                      <a:pt x="326" y="6670"/>
                    </a:lnTo>
                    <a:lnTo>
                      <a:pt x="345" y="6655"/>
                    </a:lnTo>
                    <a:lnTo>
                      <a:pt x="369" y="6645"/>
                    </a:lnTo>
                    <a:lnTo>
                      <a:pt x="389" y="6650"/>
                    </a:lnTo>
                    <a:lnTo>
                      <a:pt x="389" y="6611"/>
                    </a:lnTo>
                    <a:lnTo>
                      <a:pt x="408" y="6597"/>
                    </a:lnTo>
                    <a:lnTo>
                      <a:pt x="418" y="6577"/>
                    </a:lnTo>
                    <a:lnTo>
                      <a:pt x="408" y="6572"/>
                    </a:lnTo>
                    <a:lnTo>
                      <a:pt x="379" y="6572"/>
                    </a:lnTo>
                    <a:lnTo>
                      <a:pt x="360" y="6563"/>
                    </a:lnTo>
                    <a:lnTo>
                      <a:pt x="340" y="6533"/>
                    </a:lnTo>
                    <a:lnTo>
                      <a:pt x="301" y="6514"/>
                    </a:lnTo>
                    <a:lnTo>
                      <a:pt x="291" y="6490"/>
                    </a:lnTo>
                    <a:lnTo>
                      <a:pt x="291" y="6456"/>
                    </a:lnTo>
                    <a:lnTo>
                      <a:pt x="287" y="6417"/>
                    </a:lnTo>
                    <a:lnTo>
                      <a:pt x="287" y="6373"/>
                    </a:lnTo>
                    <a:lnTo>
                      <a:pt x="277" y="6339"/>
                    </a:lnTo>
                    <a:lnTo>
                      <a:pt x="262" y="6315"/>
                    </a:lnTo>
                    <a:lnTo>
                      <a:pt x="228" y="6295"/>
                    </a:lnTo>
                    <a:lnTo>
                      <a:pt x="209" y="6286"/>
                    </a:lnTo>
                    <a:lnTo>
                      <a:pt x="204" y="6261"/>
                    </a:lnTo>
                    <a:lnTo>
                      <a:pt x="194" y="6171"/>
                    </a:lnTo>
                    <a:lnTo>
                      <a:pt x="214" y="6135"/>
                    </a:lnTo>
                    <a:lnTo>
                      <a:pt x="214" y="6122"/>
                    </a:lnTo>
                    <a:lnTo>
                      <a:pt x="209" y="6086"/>
                    </a:lnTo>
                    <a:lnTo>
                      <a:pt x="194" y="6062"/>
                    </a:lnTo>
                    <a:lnTo>
                      <a:pt x="199" y="6023"/>
                    </a:lnTo>
                    <a:lnTo>
                      <a:pt x="182" y="6010"/>
                    </a:lnTo>
                    <a:lnTo>
                      <a:pt x="175" y="5984"/>
                    </a:lnTo>
                    <a:lnTo>
                      <a:pt x="155" y="5994"/>
                    </a:lnTo>
                    <a:lnTo>
                      <a:pt x="146" y="5984"/>
                    </a:lnTo>
                    <a:lnTo>
                      <a:pt x="155" y="5959"/>
                    </a:lnTo>
                    <a:lnTo>
                      <a:pt x="155" y="5936"/>
                    </a:lnTo>
                    <a:lnTo>
                      <a:pt x="121" y="5945"/>
                    </a:lnTo>
                    <a:lnTo>
                      <a:pt x="112" y="5921"/>
                    </a:lnTo>
                    <a:lnTo>
                      <a:pt x="92" y="5921"/>
                    </a:lnTo>
                    <a:lnTo>
                      <a:pt x="73" y="5931"/>
                    </a:lnTo>
                    <a:lnTo>
                      <a:pt x="35" y="5903"/>
                    </a:lnTo>
                    <a:lnTo>
                      <a:pt x="34" y="5887"/>
                    </a:lnTo>
                    <a:lnTo>
                      <a:pt x="53" y="5887"/>
                    </a:lnTo>
                    <a:lnTo>
                      <a:pt x="68" y="5882"/>
                    </a:lnTo>
                    <a:lnTo>
                      <a:pt x="108" y="5877"/>
                    </a:lnTo>
                    <a:lnTo>
                      <a:pt x="121" y="5867"/>
                    </a:lnTo>
                    <a:lnTo>
                      <a:pt x="126" y="5843"/>
                    </a:lnTo>
                    <a:lnTo>
                      <a:pt x="126" y="5799"/>
                    </a:lnTo>
                    <a:lnTo>
                      <a:pt x="147" y="5795"/>
                    </a:lnTo>
                    <a:lnTo>
                      <a:pt x="165" y="5790"/>
                    </a:lnTo>
                    <a:lnTo>
                      <a:pt x="175" y="5770"/>
                    </a:lnTo>
                    <a:lnTo>
                      <a:pt x="194" y="5751"/>
                    </a:lnTo>
                    <a:lnTo>
                      <a:pt x="214" y="5751"/>
                    </a:lnTo>
                    <a:lnTo>
                      <a:pt x="228" y="5761"/>
                    </a:lnTo>
                    <a:lnTo>
                      <a:pt x="248" y="5736"/>
                    </a:lnTo>
                    <a:lnTo>
                      <a:pt x="248" y="5697"/>
                    </a:lnTo>
                    <a:lnTo>
                      <a:pt x="242" y="5640"/>
                    </a:lnTo>
                    <a:lnTo>
                      <a:pt x="233" y="5563"/>
                    </a:lnTo>
                    <a:lnTo>
                      <a:pt x="228" y="5454"/>
                    </a:lnTo>
                    <a:lnTo>
                      <a:pt x="226" y="5410"/>
                    </a:lnTo>
                    <a:lnTo>
                      <a:pt x="218" y="5294"/>
                    </a:lnTo>
                    <a:lnTo>
                      <a:pt x="194" y="5072"/>
                    </a:lnTo>
                    <a:lnTo>
                      <a:pt x="165" y="4959"/>
                    </a:lnTo>
                    <a:lnTo>
                      <a:pt x="82" y="4832"/>
                    </a:lnTo>
                    <a:lnTo>
                      <a:pt x="0" y="4720"/>
                    </a:lnTo>
                    <a:lnTo>
                      <a:pt x="5" y="4686"/>
                    </a:lnTo>
                    <a:lnTo>
                      <a:pt x="19" y="4677"/>
                    </a:lnTo>
                    <a:lnTo>
                      <a:pt x="29" y="4643"/>
                    </a:lnTo>
                    <a:lnTo>
                      <a:pt x="53" y="4623"/>
                    </a:lnTo>
                    <a:lnTo>
                      <a:pt x="82" y="4638"/>
                    </a:lnTo>
                    <a:lnTo>
                      <a:pt x="126" y="4633"/>
                    </a:lnTo>
                    <a:lnTo>
                      <a:pt x="146" y="4623"/>
                    </a:lnTo>
                    <a:lnTo>
                      <a:pt x="165" y="4604"/>
                    </a:lnTo>
                    <a:lnTo>
                      <a:pt x="194" y="4584"/>
                    </a:lnTo>
                    <a:lnTo>
                      <a:pt x="204" y="4574"/>
                    </a:lnTo>
                    <a:lnTo>
                      <a:pt x="219" y="4555"/>
                    </a:lnTo>
                    <a:lnTo>
                      <a:pt x="243" y="4545"/>
                    </a:lnTo>
                    <a:lnTo>
                      <a:pt x="262" y="4531"/>
                    </a:lnTo>
                    <a:lnTo>
                      <a:pt x="296" y="4531"/>
                    </a:lnTo>
                    <a:lnTo>
                      <a:pt x="306" y="4521"/>
                    </a:lnTo>
                    <a:lnTo>
                      <a:pt x="316" y="4482"/>
                    </a:lnTo>
                    <a:lnTo>
                      <a:pt x="326" y="4463"/>
                    </a:lnTo>
                    <a:lnTo>
                      <a:pt x="350" y="4443"/>
                    </a:lnTo>
                    <a:lnTo>
                      <a:pt x="369" y="4438"/>
                    </a:lnTo>
                    <a:lnTo>
                      <a:pt x="394" y="4434"/>
                    </a:lnTo>
                    <a:lnTo>
                      <a:pt x="408" y="4434"/>
                    </a:lnTo>
                    <a:lnTo>
                      <a:pt x="437" y="4424"/>
                    </a:lnTo>
                    <a:lnTo>
                      <a:pt x="452" y="4424"/>
                    </a:lnTo>
                    <a:lnTo>
                      <a:pt x="452" y="4448"/>
                    </a:lnTo>
                    <a:lnTo>
                      <a:pt x="466" y="4458"/>
                    </a:lnTo>
                    <a:lnTo>
                      <a:pt x="501" y="4458"/>
                    </a:lnTo>
                    <a:lnTo>
                      <a:pt x="530" y="4443"/>
                    </a:lnTo>
                    <a:lnTo>
                      <a:pt x="535" y="4424"/>
                    </a:lnTo>
                    <a:lnTo>
                      <a:pt x="539" y="4385"/>
                    </a:lnTo>
                    <a:lnTo>
                      <a:pt x="535" y="4361"/>
                    </a:lnTo>
                    <a:lnTo>
                      <a:pt x="539" y="4341"/>
                    </a:lnTo>
                    <a:lnTo>
                      <a:pt x="549" y="4322"/>
                    </a:lnTo>
                    <a:lnTo>
                      <a:pt x="549" y="4307"/>
                    </a:lnTo>
                    <a:lnTo>
                      <a:pt x="535" y="4307"/>
                    </a:lnTo>
                    <a:lnTo>
                      <a:pt x="520" y="4302"/>
                    </a:lnTo>
                    <a:lnTo>
                      <a:pt x="520" y="4259"/>
                    </a:lnTo>
                    <a:lnTo>
                      <a:pt x="505" y="4249"/>
                    </a:lnTo>
                    <a:lnTo>
                      <a:pt x="505" y="4220"/>
                    </a:lnTo>
                    <a:lnTo>
                      <a:pt x="520" y="4210"/>
                    </a:lnTo>
                    <a:lnTo>
                      <a:pt x="535" y="4200"/>
                    </a:lnTo>
                    <a:lnTo>
                      <a:pt x="539" y="4171"/>
                    </a:lnTo>
                    <a:lnTo>
                      <a:pt x="525" y="4147"/>
                    </a:lnTo>
                    <a:lnTo>
                      <a:pt x="535" y="4132"/>
                    </a:lnTo>
                    <a:lnTo>
                      <a:pt x="544" y="4132"/>
                    </a:lnTo>
                    <a:lnTo>
                      <a:pt x="578" y="4118"/>
                    </a:lnTo>
                    <a:lnTo>
                      <a:pt x="617" y="4108"/>
                    </a:lnTo>
                    <a:lnTo>
                      <a:pt x="641" y="4098"/>
                    </a:lnTo>
                    <a:lnTo>
                      <a:pt x="632" y="4074"/>
                    </a:lnTo>
                    <a:lnTo>
                      <a:pt x="617" y="4069"/>
                    </a:lnTo>
                    <a:lnTo>
                      <a:pt x="598" y="4059"/>
                    </a:lnTo>
                    <a:lnTo>
                      <a:pt x="593" y="4025"/>
                    </a:lnTo>
                    <a:lnTo>
                      <a:pt x="603" y="4015"/>
                    </a:lnTo>
                    <a:lnTo>
                      <a:pt x="593" y="4001"/>
                    </a:lnTo>
                    <a:lnTo>
                      <a:pt x="598" y="3981"/>
                    </a:lnTo>
                    <a:lnTo>
                      <a:pt x="617" y="3957"/>
                    </a:lnTo>
                    <a:lnTo>
                      <a:pt x="641" y="3947"/>
                    </a:lnTo>
                    <a:lnTo>
                      <a:pt x="656" y="3923"/>
                    </a:lnTo>
                    <a:lnTo>
                      <a:pt x="680" y="3904"/>
                    </a:lnTo>
                    <a:lnTo>
                      <a:pt x="714" y="3889"/>
                    </a:lnTo>
                    <a:lnTo>
                      <a:pt x="734" y="3870"/>
                    </a:lnTo>
                    <a:lnTo>
                      <a:pt x="758" y="3845"/>
                    </a:lnTo>
                    <a:lnTo>
                      <a:pt x="792" y="3836"/>
                    </a:lnTo>
                    <a:lnTo>
                      <a:pt x="802" y="3802"/>
                    </a:lnTo>
                    <a:lnTo>
                      <a:pt x="846" y="3777"/>
                    </a:lnTo>
                    <a:lnTo>
                      <a:pt x="865" y="3768"/>
                    </a:lnTo>
                    <a:lnTo>
                      <a:pt x="889" y="3719"/>
                    </a:lnTo>
                    <a:lnTo>
                      <a:pt x="899" y="3719"/>
                    </a:lnTo>
                    <a:lnTo>
                      <a:pt x="914" y="3738"/>
                    </a:lnTo>
                    <a:lnTo>
                      <a:pt x="923" y="3729"/>
                    </a:lnTo>
                    <a:lnTo>
                      <a:pt x="928" y="3704"/>
                    </a:lnTo>
                    <a:lnTo>
                      <a:pt x="948" y="3695"/>
                    </a:lnTo>
                    <a:lnTo>
                      <a:pt x="953" y="3675"/>
                    </a:lnTo>
                    <a:lnTo>
                      <a:pt x="943" y="3661"/>
                    </a:lnTo>
                    <a:lnTo>
                      <a:pt x="943" y="3631"/>
                    </a:lnTo>
                    <a:lnTo>
                      <a:pt x="967" y="3622"/>
                    </a:lnTo>
                    <a:lnTo>
                      <a:pt x="962" y="3597"/>
                    </a:lnTo>
                    <a:lnTo>
                      <a:pt x="943" y="3588"/>
                    </a:lnTo>
                    <a:lnTo>
                      <a:pt x="919" y="3588"/>
                    </a:lnTo>
                    <a:lnTo>
                      <a:pt x="894" y="3568"/>
                    </a:lnTo>
                    <a:lnTo>
                      <a:pt x="880" y="3559"/>
                    </a:lnTo>
                    <a:lnTo>
                      <a:pt x="865" y="3549"/>
                    </a:lnTo>
                    <a:lnTo>
                      <a:pt x="846" y="3549"/>
                    </a:lnTo>
                    <a:lnTo>
                      <a:pt x="836" y="3529"/>
                    </a:lnTo>
                    <a:lnTo>
                      <a:pt x="831" y="3481"/>
                    </a:lnTo>
                    <a:lnTo>
                      <a:pt x="807" y="3408"/>
                    </a:lnTo>
                    <a:lnTo>
                      <a:pt x="787" y="3350"/>
                    </a:lnTo>
                    <a:lnTo>
                      <a:pt x="778" y="3281"/>
                    </a:lnTo>
                    <a:lnTo>
                      <a:pt x="768" y="3213"/>
                    </a:lnTo>
                    <a:lnTo>
                      <a:pt x="753" y="3179"/>
                    </a:lnTo>
                    <a:lnTo>
                      <a:pt x="744" y="3179"/>
                    </a:lnTo>
                    <a:lnTo>
                      <a:pt x="719" y="3175"/>
                    </a:lnTo>
                    <a:lnTo>
                      <a:pt x="705" y="3160"/>
                    </a:lnTo>
                    <a:lnTo>
                      <a:pt x="690" y="3155"/>
                    </a:lnTo>
                    <a:lnTo>
                      <a:pt x="690" y="3131"/>
                    </a:lnTo>
                    <a:lnTo>
                      <a:pt x="685" y="3106"/>
                    </a:lnTo>
                    <a:lnTo>
                      <a:pt x="666" y="3087"/>
                    </a:lnTo>
                    <a:lnTo>
                      <a:pt x="641" y="3092"/>
                    </a:lnTo>
                    <a:lnTo>
                      <a:pt x="622" y="3072"/>
                    </a:lnTo>
                    <a:lnTo>
                      <a:pt x="593" y="3082"/>
                    </a:lnTo>
                    <a:lnTo>
                      <a:pt x="573" y="3063"/>
                    </a:lnTo>
                    <a:lnTo>
                      <a:pt x="578" y="3038"/>
                    </a:lnTo>
                    <a:lnTo>
                      <a:pt x="593" y="3019"/>
                    </a:lnTo>
                    <a:lnTo>
                      <a:pt x="588" y="2990"/>
                    </a:lnTo>
                    <a:lnTo>
                      <a:pt x="569" y="2975"/>
                    </a:lnTo>
                    <a:lnTo>
                      <a:pt x="535" y="2970"/>
                    </a:lnTo>
                    <a:lnTo>
                      <a:pt x="535" y="2946"/>
                    </a:lnTo>
                    <a:lnTo>
                      <a:pt x="520" y="2941"/>
                    </a:lnTo>
                    <a:lnTo>
                      <a:pt x="510" y="2946"/>
                    </a:lnTo>
                    <a:lnTo>
                      <a:pt x="496" y="2902"/>
                    </a:lnTo>
                    <a:lnTo>
                      <a:pt x="481" y="2863"/>
                    </a:lnTo>
                    <a:lnTo>
                      <a:pt x="486" y="2844"/>
                    </a:lnTo>
                    <a:lnTo>
                      <a:pt x="481" y="2820"/>
                    </a:lnTo>
                    <a:lnTo>
                      <a:pt x="491" y="2790"/>
                    </a:lnTo>
                    <a:lnTo>
                      <a:pt x="491" y="2766"/>
                    </a:lnTo>
                    <a:lnTo>
                      <a:pt x="466" y="2766"/>
                    </a:lnTo>
                    <a:lnTo>
                      <a:pt x="471" y="2742"/>
                    </a:lnTo>
                    <a:lnTo>
                      <a:pt x="491" y="2737"/>
                    </a:lnTo>
                    <a:lnTo>
                      <a:pt x="491" y="2720"/>
                    </a:lnTo>
                    <a:close/>
                    <a:moveTo>
                      <a:pt x="8493" y="575"/>
                    </a:moveTo>
                    <a:lnTo>
                      <a:pt x="8492" y="574"/>
                    </a:lnTo>
                    <a:lnTo>
                      <a:pt x="8487" y="579"/>
                    </a:lnTo>
                    <a:lnTo>
                      <a:pt x="8477" y="579"/>
                    </a:lnTo>
                    <a:lnTo>
                      <a:pt x="8477" y="584"/>
                    </a:lnTo>
                    <a:lnTo>
                      <a:pt x="8473" y="584"/>
                    </a:lnTo>
                    <a:lnTo>
                      <a:pt x="8468" y="588"/>
                    </a:lnTo>
                    <a:lnTo>
                      <a:pt x="8473" y="588"/>
                    </a:lnTo>
                    <a:lnTo>
                      <a:pt x="8482" y="588"/>
                    </a:lnTo>
                    <a:lnTo>
                      <a:pt x="8492" y="584"/>
                    </a:lnTo>
                    <a:lnTo>
                      <a:pt x="8493" y="575"/>
                    </a:lnTo>
                    <a:close/>
                    <a:moveTo>
                      <a:pt x="8261" y="5124"/>
                    </a:moveTo>
                    <a:lnTo>
                      <a:pt x="8252" y="5129"/>
                    </a:lnTo>
                    <a:moveTo>
                      <a:pt x="1622" y="2288"/>
                    </a:moveTo>
                    <a:lnTo>
                      <a:pt x="1633" y="2295"/>
                    </a:lnTo>
                    <a:lnTo>
                      <a:pt x="1628" y="2304"/>
                    </a:lnTo>
                    <a:lnTo>
                      <a:pt x="1623" y="2309"/>
                    </a:lnTo>
                    <a:lnTo>
                      <a:pt x="1623" y="2319"/>
                    </a:lnTo>
                    <a:lnTo>
                      <a:pt x="1628" y="2324"/>
                    </a:lnTo>
                    <a:lnTo>
                      <a:pt x="1633" y="2324"/>
                    </a:lnTo>
                    <a:lnTo>
                      <a:pt x="1638" y="2319"/>
                    </a:lnTo>
                    <a:lnTo>
                      <a:pt x="1643" y="2319"/>
                    </a:lnTo>
                    <a:lnTo>
                      <a:pt x="1643" y="2304"/>
                    </a:lnTo>
                    <a:lnTo>
                      <a:pt x="1643" y="2295"/>
                    </a:lnTo>
                    <a:lnTo>
                      <a:pt x="1633" y="2284"/>
                    </a:lnTo>
                    <a:lnTo>
                      <a:pt x="1628" y="2275"/>
                    </a:lnTo>
                    <a:lnTo>
                      <a:pt x="1633" y="2275"/>
                    </a:lnTo>
                    <a:lnTo>
                      <a:pt x="1633" y="2270"/>
                    </a:lnTo>
                    <a:lnTo>
                      <a:pt x="1623" y="2266"/>
                    </a:lnTo>
                    <a:lnTo>
                      <a:pt x="1614" y="2266"/>
                    </a:lnTo>
                    <a:lnTo>
                      <a:pt x="1614" y="2280"/>
                    </a:lnTo>
                    <a:lnTo>
                      <a:pt x="1619" y="2285"/>
                    </a:lnTo>
                    <a:lnTo>
                      <a:pt x="1622" y="2288"/>
                    </a:lnTo>
                    <a:close/>
                    <a:moveTo>
                      <a:pt x="2264" y="2044"/>
                    </a:moveTo>
                    <a:lnTo>
                      <a:pt x="2260" y="2032"/>
                    </a:lnTo>
                    <a:lnTo>
                      <a:pt x="2255" y="2018"/>
                    </a:lnTo>
                    <a:lnTo>
                      <a:pt x="2255" y="2008"/>
                    </a:lnTo>
                    <a:lnTo>
                      <a:pt x="2250" y="2003"/>
                    </a:lnTo>
                    <a:lnTo>
                      <a:pt x="2250" y="2008"/>
                    </a:lnTo>
                    <a:lnTo>
                      <a:pt x="2255" y="2022"/>
                    </a:lnTo>
                    <a:lnTo>
                      <a:pt x="2255" y="2027"/>
                    </a:lnTo>
                    <a:lnTo>
                      <a:pt x="2258" y="2047"/>
                    </a:lnTo>
                    <a:lnTo>
                      <a:pt x="2270" y="2056"/>
                    </a:lnTo>
                    <a:lnTo>
                      <a:pt x="2275" y="2061"/>
                    </a:lnTo>
                    <a:lnTo>
                      <a:pt x="2275" y="2056"/>
                    </a:lnTo>
                    <a:lnTo>
                      <a:pt x="2264" y="2044"/>
                    </a:lnTo>
                    <a:close/>
                    <a:moveTo>
                      <a:pt x="3351" y="2454"/>
                    </a:moveTo>
                    <a:lnTo>
                      <a:pt x="3358" y="2452"/>
                    </a:lnTo>
                    <a:lnTo>
                      <a:pt x="3359" y="2450"/>
                    </a:lnTo>
                    <a:lnTo>
                      <a:pt x="3373" y="2450"/>
                    </a:lnTo>
                    <a:lnTo>
                      <a:pt x="3378" y="2445"/>
                    </a:lnTo>
                    <a:lnTo>
                      <a:pt x="3383" y="2445"/>
                    </a:lnTo>
                    <a:lnTo>
                      <a:pt x="3388" y="2450"/>
                    </a:lnTo>
                    <a:lnTo>
                      <a:pt x="3393" y="2450"/>
                    </a:lnTo>
                    <a:lnTo>
                      <a:pt x="3393" y="2460"/>
                    </a:lnTo>
                    <a:lnTo>
                      <a:pt x="3373" y="2460"/>
                    </a:lnTo>
                    <a:lnTo>
                      <a:pt x="3369" y="2455"/>
                    </a:lnTo>
                    <a:lnTo>
                      <a:pt x="3351" y="2454"/>
                    </a:lnTo>
                    <a:close/>
                    <a:moveTo>
                      <a:pt x="5736" y="1011"/>
                    </a:moveTo>
                    <a:lnTo>
                      <a:pt x="5757" y="1017"/>
                    </a:lnTo>
                    <a:lnTo>
                      <a:pt x="5580" y="1162"/>
                    </a:lnTo>
                    <a:lnTo>
                      <a:pt x="5556" y="1211"/>
                    </a:lnTo>
                    <a:lnTo>
                      <a:pt x="5517" y="1220"/>
                    </a:lnTo>
                    <a:lnTo>
                      <a:pt x="5507" y="1206"/>
                    </a:lnTo>
                    <a:lnTo>
                      <a:pt x="5517" y="1186"/>
                    </a:lnTo>
                    <a:lnTo>
                      <a:pt x="5527" y="1191"/>
                    </a:lnTo>
                    <a:lnTo>
                      <a:pt x="5541" y="1201"/>
                    </a:lnTo>
                    <a:lnTo>
                      <a:pt x="5551" y="1196"/>
                    </a:lnTo>
                    <a:lnTo>
                      <a:pt x="5541" y="1172"/>
                    </a:lnTo>
                    <a:lnTo>
                      <a:pt x="5541" y="1128"/>
                    </a:lnTo>
                    <a:lnTo>
                      <a:pt x="5551" y="1084"/>
                    </a:lnTo>
                    <a:lnTo>
                      <a:pt x="5566" y="1075"/>
                    </a:lnTo>
                    <a:lnTo>
                      <a:pt x="5575" y="1084"/>
                    </a:lnTo>
                    <a:lnTo>
                      <a:pt x="5600" y="1055"/>
                    </a:lnTo>
                    <a:lnTo>
                      <a:pt x="5614" y="1060"/>
                    </a:lnTo>
                    <a:lnTo>
                      <a:pt x="5648" y="1079"/>
                    </a:lnTo>
                    <a:lnTo>
                      <a:pt x="5736" y="1011"/>
                    </a:lnTo>
                    <a:close/>
                    <a:moveTo>
                      <a:pt x="3344" y="2465"/>
                    </a:moveTo>
                    <a:lnTo>
                      <a:pt x="3346" y="2459"/>
                    </a:lnTo>
                    <a:lnTo>
                      <a:pt x="3352" y="2461"/>
                    </a:lnTo>
                    <a:lnTo>
                      <a:pt x="3359" y="2460"/>
                    </a:lnTo>
                    <a:lnTo>
                      <a:pt x="3354" y="2465"/>
                    </a:lnTo>
                    <a:lnTo>
                      <a:pt x="3359" y="2465"/>
                    </a:lnTo>
                    <a:lnTo>
                      <a:pt x="3373" y="2470"/>
                    </a:lnTo>
                    <a:lnTo>
                      <a:pt x="3378" y="2470"/>
                    </a:lnTo>
                    <a:lnTo>
                      <a:pt x="3388" y="2475"/>
                    </a:lnTo>
                    <a:lnTo>
                      <a:pt x="3393" y="2479"/>
                    </a:lnTo>
                    <a:lnTo>
                      <a:pt x="3381" y="2481"/>
                    </a:lnTo>
                    <a:lnTo>
                      <a:pt x="3378" y="2489"/>
                    </a:lnTo>
                    <a:lnTo>
                      <a:pt x="3373" y="2489"/>
                    </a:lnTo>
                    <a:lnTo>
                      <a:pt x="3369" y="2484"/>
                    </a:lnTo>
                    <a:lnTo>
                      <a:pt x="3359" y="2479"/>
                    </a:lnTo>
                    <a:lnTo>
                      <a:pt x="3349" y="2479"/>
                    </a:lnTo>
                    <a:lnTo>
                      <a:pt x="3344" y="2470"/>
                    </a:lnTo>
                    <a:lnTo>
                      <a:pt x="3349" y="2465"/>
                    </a:lnTo>
                    <a:lnTo>
                      <a:pt x="3344" y="2465"/>
                    </a:lnTo>
                    <a:close/>
                    <a:moveTo>
                      <a:pt x="6514" y="953"/>
                    </a:moveTo>
                    <a:lnTo>
                      <a:pt x="6514" y="943"/>
                    </a:lnTo>
                    <a:lnTo>
                      <a:pt x="6519" y="943"/>
                    </a:lnTo>
                    <a:lnTo>
                      <a:pt x="6519" y="934"/>
                    </a:lnTo>
                    <a:lnTo>
                      <a:pt x="6519" y="943"/>
                    </a:lnTo>
                    <a:lnTo>
                      <a:pt x="6514" y="948"/>
                    </a:lnTo>
                    <a:lnTo>
                      <a:pt x="6514" y="953"/>
                    </a:lnTo>
                    <a:lnTo>
                      <a:pt x="6504" y="953"/>
                    </a:lnTo>
                    <a:lnTo>
                      <a:pt x="6499" y="948"/>
                    </a:lnTo>
                    <a:lnTo>
                      <a:pt x="6499" y="943"/>
                    </a:lnTo>
                    <a:lnTo>
                      <a:pt x="6504" y="943"/>
                    </a:lnTo>
                    <a:lnTo>
                      <a:pt x="6509" y="938"/>
                    </a:lnTo>
                    <a:lnTo>
                      <a:pt x="6509" y="943"/>
                    </a:lnTo>
                    <a:lnTo>
                      <a:pt x="6514" y="953"/>
                    </a:lnTo>
                    <a:close/>
                    <a:moveTo>
                      <a:pt x="6621" y="968"/>
                    </a:moveTo>
                    <a:lnTo>
                      <a:pt x="6616" y="968"/>
                    </a:lnTo>
                    <a:lnTo>
                      <a:pt x="6621" y="963"/>
                    </a:lnTo>
                    <a:lnTo>
                      <a:pt x="6621" y="958"/>
                    </a:lnTo>
                    <a:lnTo>
                      <a:pt x="6621" y="943"/>
                    </a:lnTo>
                    <a:lnTo>
                      <a:pt x="6630" y="938"/>
                    </a:lnTo>
                    <a:lnTo>
                      <a:pt x="6630" y="948"/>
                    </a:lnTo>
                    <a:lnTo>
                      <a:pt x="6635" y="948"/>
                    </a:lnTo>
                    <a:lnTo>
                      <a:pt x="6640" y="953"/>
                    </a:lnTo>
                    <a:lnTo>
                      <a:pt x="6645" y="948"/>
                    </a:lnTo>
                    <a:lnTo>
                      <a:pt x="6650" y="948"/>
                    </a:lnTo>
                    <a:lnTo>
                      <a:pt x="6650" y="958"/>
                    </a:lnTo>
                    <a:lnTo>
                      <a:pt x="6645" y="958"/>
                    </a:lnTo>
                    <a:lnTo>
                      <a:pt x="6645" y="953"/>
                    </a:lnTo>
                    <a:lnTo>
                      <a:pt x="6640" y="953"/>
                    </a:lnTo>
                    <a:lnTo>
                      <a:pt x="6640" y="963"/>
                    </a:lnTo>
                    <a:lnTo>
                      <a:pt x="6635" y="963"/>
                    </a:lnTo>
                    <a:lnTo>
                      <a:pt x="6630" y="968"/>
                    </a:lnTo>
                    <a:lnTo>
                      <a:pt x="6630" y="963"/>
                    </a:lnTo>
                    <a:lnTo>
                      <a:pt x="6625" y="963"/>
                    </a:lnTo>
                    <a:lnTo>
                      <a:pt x="6625" y="958"/>
                    </a:lnTo>
                    <a:lnTo>
                      <a:pt x="6630" y="953"/>
                    </a:lnTo>
                    <a:lnTo>
                      <a:pt x="6630" y="948"/>
                    </a:lnTo>
                    <a:lnTo>
                      <a:pt x="6630" y="943"/>
                    </a:lnTo>
                    <a:lnTo>
                      <a:pt x="6625" y="948"/>
                    </a:lnTo>
                    <a:lnTo>
                      <a:pt x="6625" y="953"/>
                    </a:lnTo>
                    <a:lnTo>
                      <a:pt x="6621" y="958"/>
                    </a:lnTo>
                    <a:lnTo>
                      <a:pt x="6621" y="968"/>
                    </a:lnTo>
                    <a:close/>
                    <a:moveTo>
                      <a:pt x="4822" y="2129"/>
                    </a:moveTo>
                    <a:lnTo>
                      <a:pt x="4822" y="2125"/>
                    </a:lnTo>
                    <a:lnTo>
                      <a:pt x="4827" y="2125"/>
                    </a:lnTo>
                    <a:lnTo>
                      <a:pt x="4822" y="2129"/>
                    </a:lnTo>
                    <a:close/>
                    <a:moveTo>
                      <a:pt x="3645" y="2625"/>
                    </a:moveTo>
                    <a:lnTo>
                      <a:pt x="3641" y="2611"/>
                    </a:lnTo>
                    <a:lnTo>
                      <a:pt x="3641" y="2606"/>
                    </a:lnTo>
                    <a:lnTo>
                      <a:pt x="3636" y="2601"/>
                    </a:lnTo>
                    <a:lnTo>
                      <a:pt x="3631" y="2591"/>
                    </a:lnTo>
                    <a:lnTo>
                      <a:pt x="3626" y="2586"/>
                    </a:lnTo>
                    <a:lnTo>
                      <a:pt x="3621" y="2586"/>
                    </a:lnTo>
                    <a:lnTo>
                      <a:pt x="3616" y="2581"/>
                    </a:lnTo>
                    <a:lnTo>
                      <a:pt x="3612" y="2581"/>
                    </a:lnTo>
                    <a:lnTo>
                      <a:pt x="3626" y="2591"/>
                    </a:lnTo>
                    <a:lnTo>
                      <a:pt x="3631" y="2596"/>
                    </a:lnTo>
                    <a:lnTo>
                      <a:pt x="3641" y="2611"/>
                    </a:lnTo>
                    <a:lnTo>
                      <a:pt x="3645" y="2615"/>
                    </a:lnTo>
                    <a:lnTo>
                      <a:pt x="3645" y="2625"/>
                    </a:lnTo>
                    <a:close/>
                    <a:moveTo>
                      <a:pt x="8706" y="462"/>
                    </a:moveTo>
                    <a:lnTo>
                      <a:pt x="8701" y="457"/>
                    </a:lnTo>
                    <a:lnTo>
                      <a:pt x="8701" y="452"/>
                    </a:lnTo>
                    <a:lnTo>
                      <a:pt x="8706" y="452"/>
                    </a:lnTo>
                    <a:lnTo>
                      <a:pt x="8706" y="462"/>
                    </a:lnTo>
                    <a:close/>
                    <a:moveTo>
                      <a:pt x="6689" y="919"/>
                    </a:moveTo>
                    <a:lnTo>
                      <a:pt x="6693" y="919"/>
                    </a:lnTo>
                    <a:lnTo>
                      <a:pt x="6693" y="914"/>
                    </a:lnTo>
                    <a:lnTo>
                      <a:pt x="6689" y="914"/>
                    </a:lnTo>
                    <a:lnTo>
                      <a:pt x="6689" y="919"/>
                    </a:lnTo>
                    <a:close/>
                    <a:moveTo>
                      <a:pt x="8599" y="516"/>
                    </a:moveTo>
                    <a:lnTo>
                      <a:pt x="8604" y="516"/>
                    </a:lnTo>
                    <a:lnTo>
                      <a:pt x="8604" y="511"/>
                    </a:lnTo>
                    <a:lnTo>
                      <a:pt x="8599" y="511"/>
                    </a:lnTo>
                    <a:lnTo>
                      <a:pt x="8599" y="516"/>
                    </a:lnTo>
                    <a:close/>
                    <a:moveTo>
                      <a:pt x="8604" y="520"/>
                    </a:moveTo>
                    <a:lnTo>
                      <a:pt x="8609" y="525"/>
                    </a:lnTo>
                    <a:lnTo>
                      <a:pt x="8604" y="525"/>
                    </a:lnTo>
                    <a:lnTo>
                      <a:pt x="8604" y="520"/>
                    </a:lnTo>
                    <a:close/>
                    <a:moveTo>
                      <a:pt x="2430" y="1741"/>
                    </a:moveTo>
                    <a:lnTo>
                      <a:pt x="2435" y="1736"/>
                    </a:lnTo>
                    <a:lnTo>
                      <a:pt x="2430" y="1736"/>
                    </a:lnTo>
                    <a:lnTo>
                      <a:pt x="2430" y="1741"/>
                    </a:lnTo>
                    <a:close/>
                    <a:moveTo>
                      <a:pt x="2284" y="1886"/>
                    </a:moveTo>
                    <a:lnTo>
                      <a:pt x="2284" y="1882"/>
                    </a:lnTo>
                    <a:lnTo>
                      <a:pt x="2280" y="1882"/>
                    </a:lnTo>
                    <a:lnTo>
                      <a:pt x="2284" y="1886"/>
                    </a:lnTo>
                    <a:close/>
                    <a:moveTo>
                      <a:pt x="2422" y="1734"/>
                    </a:moveTo>
                    <a:lnTo>
                      <a:pt x="2416" y="1741"/>
                    </a:lnTo>
                    <a:lnTo>
                      <a:pt x="2416" y="1745"/>
                    </a:lnTo>
                    <a:lnTo>
                      <a:pt x="2411" y="1745"/>
                    </a:lnTo>
                    <a:lnTo>
                      <a:pt x="2411" y="1765"/>
                    </a:lnTo>
                    <a:lnTo>
                      <a:pt x="2406" y="1770"/>
                    </a:lnTo>
                    <a:lnTo>
                      <a:pt x="2411" y="1779"/>
                    </a:lnTo>
                    <a:lnTo>
                      <a:pt x="2411" y="1784"/>
                    </a:lnTo>
                    <a:lnTo>
                      <a:pt x="2406" y="1779"/>
                    </a:lnTo>
                    <a:lnTo>
                      <a:pt x="2401" y="1779"/>
                    </a:lnTo>
                    <a:lnTo>
                      <a:pt x="2401" y="1784"/>
                    </a:lnTo>
                    <a:lnTo>
                      <a:pt x="2406" y="1784"/>
                    </a:lnTo>
                    <a:lnTo>
                      <a:pt x="2401" y="1789"/>
                    </a:lnTo>
                    <a:lnTo>
                      <a:pt x="2396" y="1794"/>
                    </a:lnTo>
                    <a:lnTo>
                      <a:pt x="2396" y="1799"/>
                    </a:lnTo>
                    <a:lnTo>
                      <a:pt x="2391" y="1794"/>
                    </a:lnTo>
                    <a:lnTo>
                      <a:pt x="2387" y="1794"/>
                    </a:lnTo>
                    <a:lnTo>
                      <a:pt x="2382" y="1794"/>
                    </a:lnTo>
                    <a:lnTo>
                      <a:pt x="2382" y="1789"/>
                    </a:lnTo>
                    <a:lnTo>
                      <a:pt x="2367" y="1789"/>
                    </a:lnTo>
                    <a:lnTo>
                      <a:pt x="2372" y="1784"/>
                    </a:lnTo>
                    <a:lnTo>
                      <a:pt x="2362" y="1781"/>
                    </a:lnTo>
                    <a:lnTo>
                      <a:pt x="2357" y="1775"/>
                    </a:lnTo>
                    <a:lnTo>
                      <a:pt x="2362" y="1775"/>
                    </a:lnTo>
                    <a:lnTo>
                      <a:pt x="2362" y="1770"/>
                    </a:lnTo>
                    <a:lnTo>
                      <a:pt x="2367" y="1770"/>
                    </a:lnTo>
                    <a:lnTo>
                      <a:pt x="2372" y="1775"/>
                    </a:lnTo>
                    <a:lnTo>
                      <a:pt x="2377" y="1770"/>
                    </a:lnTo>
                    <a:lnTo>
                      <a:pt x="2377" y="1765"/>
                    </a:lnTo>
                    <a:lnTo>
                      <a:pt x="2372" y="1760"/>
                    </a:lnTo>
                    <a:lnTo>
                      <a:pt x="2377" y="1760"/>
                    </a:lnTo>
                    <a:lnTo>
                      <a:pt x="2382" y="1755"/>
                    </a:lnTo>
                    <a:lnTo>
                      <a:pt x="2382" y="1755"/>
                    </a:lnTo>
                    <a:lnTo>
                      <a:pt x="2387" y="1755"/>
                    </a:lnTo>
                    <a:lnTo>
                      <a:pt x="2391" y="1750"/>
                    </a:lnTo>
                    <a:lnTo>
                      <a:pt x="2396" y="1750"/>
                    </a:lnTo>
                    <a:lnTo>
                      <a:pt x="2396" y="1745"/>
                    </a:lnTo>
                    <a:lnTo>
                      <a:pt x="2401" y="1750"/>
                    </a:lnTo>
                    <a:lnTo>
                      <a:pt x="2406" y="1750"/>
                    </a:lnTo>
                    <a:lnTo>
                      <a:pt x="2406" y="1755"/>
                    </a:lnTo>
                    <a:lnTo>
                      <a:pt x="2411" y="1755"/>
                    </a:lnTo>
                    <a:lnTo>
                      <a:pt x="2411" y="1750"/>
                    </a:lnTo>
                    <a:lnTo>
                      <a:pt x="2406" y="1745"/>
                    </a:lnTo>
                    <a:lnTo>
                      <a:pt x="2406" y="1731"/>
                    </a:lnTo>
                    <a:lnTo>
                      <a:pt x="2411" y="1736"/>
                    </a:lnTo>
                    <a:lnTo>
                      <a:pt x="2422" y="1734"/>
                    </a:lnTo>
                    <a:close/>
                    <a:moveTo>
                      <a:pt x="2435" y="1745"/>
                    </a:moveTo>
                    <a:lnTo>
                      <a:pt x="2440" y="1745"/>
                    </a:lnTo>
                    <a:lnTo>
                      <a:pt x="2440" y="1741"/>
                    </a:lnTo>
                    <a:lnTo>
                      <a:pt x="2435" y="1741"/>
                    </a:lnTo>
                    <a:lnTo>
                      <a:pt x="2435" y="1745"/>
                    </a:lnTo>
                    <a:close/>
                    <a:moveTo>
                      <a:pt x="1118" y="1916"/>
                    </a:moveTo>
                    <a:lnTo>
                      <a:pt x="1123" y="1916"/>
                    </a:lnTo>
                    <a:lnTo>
                      <a:pt x="1123" y="1911"/>
                    </a:lnTo>
                    <a:lnTo>
                      <a:pt x="1123" y="1916"/>
                    </a:lnTo>
                    <a:lnTo>
                      <a:pt x="1118" y="1916"/>
                    </a:lnTo>
                    <a:close/>
                    <a:moveTo>
                      <a:pt x="4579" y="729"/>
                    </a:moveTo>
                    <a:lnTo>
                      <a:pt x="4584" y="725"/>
                    </a:lnTo>
                    <a:lnTo>
                      <a:pt x="4579" y="720"/>
                    </a:lnTo>
                    <a:lnTo>
                      <a:pt x="4579" y="729"/>
                    </a:lnTo>
                    <a:close/>
                    <a:moveTo>
                      <a:pt x="6679" y="919"/>
                    </a:moveTo>
                    <a:lnTo>
                      <a:pt x="6684" y="919"/>
                    </a:lnTo>
                    <a:lnTo>
                      <a:pt x="6684" y="914"/>
                    </a:lnTo>
                    <a:lnTo>
                      <a:pt x="6679" y="914"/>
                    </a:lnTo>
                    <a:lnTo>
                      <a:pt x="6679" y="919"/>
                    </a:lnTo>
                    <a:close/>
                    <a:moveTo>
                      <a:pt x="2328" y="1891"/>
                    </a:moveTo>
                    <a:lnTo>
                      <a:pt x="2323" y="1886"/>
                    </a:lnTo>
                    <a:lnTo>
                      <a:pt x="2323" y="1882"/>
                    </a:lnTo>
                    <a:lnTo>
                      <a:pt x="2328" y="1882"/>
                    </a:lnTo>
                    <a:lnTo>
                      <a:pt x="2328" y="1891"/>
                    </a:lnTo>
                    <a:close/>
                    <a:moveTo>
                      <a:pt x="8560" y="535"/>
                    </a:moveTo>
                    <a:lnTo>
                      <a:pt x="8570" y="535"/>
                    </a:lnTo>
                    <a:lnTo>
                      <a:pt x="8570" y="530"/>
                    </a:lnTo>
                    <a:lnTo>
                      <a:pt x="8560" y="530"/>
                    </a:lnTo>
                    <a:lnTo>
                      <a:pt x="8560" y="535"/>
                    </a:lnTo>
                    <a:close/>
                    <a:moveTo>
                      <a:pt x="2270" y="2018"/>
                    </a:moveTo>
                    <a:lnTo>
                      <a:pt x="2265" y="2018"/>
                    </a:lnTo>
                    <a:lnTo>
                      <a:pt x="2265" y="2022"/>
                    </a:lnTo>
                    <a:lnTo>
                      <a:pt x="2270" y="2018"/>
                    </a:lnTo>
                    <a:close/>
                    <a:moveTo>
                      <a:pt x="2751" y="1911"/>
                    </a:moveTo>
                    <a:lnTo>
                      <a:pt x="2751" y="1901"/>
                    </a:lnTo>
                    <a:lnTo>
                      <a:pt x="2746" y="1901"/>
                    </a:lnTo>
                    <a:lnTo>
                      <a:pt x="2751" y="1911"/>
                    </a:lnTo>
                    <a:close/>
                    <a:moveTo>
                      <a:pt x="2362" y="1760"/>
                    </a:moveTo>
                    <a:lnTo>
                      <a:pt x="2367" y="1760"/>
                    </a:lnTo>
                    <a:lnTo>
                      <a:pt x="2367" y="1758"/>
                    </a:lnTo>
                    <a:lnTo>
                      <a:pt x="2362" y="1755"/>
                    </a:lnTo>
                    <a:lnTo>
                      <a:pt x="2362" y="1760"/>
                    </a:lnTo>
                    <a:close/>
                    <a:moveTo>
                      <a:pt x="2353" y="1789"/>
                    </a:moveTo>
                    <a:lnTo>
                      <a:pt x="2353" y="1784"/>
                    </a:lnTo>
                    <a:lnTo>
                      <a:pt x="2348" y="1789"/>
                    </a:lnTo>
                    <a:lnTo>
                      <a:pt x="2353" y="1789"/>
                    </a:lnTo>
                    <a:close/>
                    <a:moveTo>
                      <a:pt x="6669" y="938"/>
                    </a:moveTo>
                    <a:lnTo>
                      <a:pt x="6664" y="943"/>
                    </a:lnTo>
                    <a:lnTo>
                      <a:pt x="6664" y="938"/>
                    </a:lnTo>
                    <a:lnTo>
                      <a:pt x="6669" y="934"/>
                    </a:lnTo>
                    <a:lnTo>
                      <a:pt x="6669" y="938"/>
                    </a:lnTo>
                    <a:close/>
                    <a:moveTo>
                      <a:pt x="6645" y="943"/>
                    </a:moveTo>
                    <a:lnTo>
                      <a:pt x="6640" y="943"/>
                    </a:lnTo>
                    <a:lnTo>
                      <a:pt x="6640" y="948"/>
                    </a:lnTo>
                    <a:lnTo>
                      <a:pt x="6635" y="943"/>
                    </a:lnTo>
                    <a:lnTo>
                      <a:pt x="6645" y="943"/>
                    </a:lnTo>
                    <a:close/>
                    <a:moveTo>
                      <a:pt x="2805" y="1862"/>
                    </a:moveTo>
                    <a:lnTo>
                      <a:pt x="2805" y="1857"/>
                    </a:lnTo>
                    <a:lnTo>
                      <a:pt x="2800" y="1857"/>
                    </a:lnTo>
                    <a:lnTo>
                      <a:pt x="2805" y="1862"/>
                    </a:lnTo>
                    <a:close/>
                    <a:moveTo>
                      <a:pt x="2270" y="1920"/>
                    </a:moveTo>
                    <a:lnTo>
                      <a:pt x="2275" y="1916"/>
                    </a:lnTo>
                    <a:lnTo>
                      <a:pt x="2275" y="1911"/>
                    </a:lnTo>
                    <a:lnTo>
                      <a:pt x="2270" y="1911"/>
                    </a:lnTo>
                    <a:lnTo>
                      <a:pt x="2270" y="1920"/>
                    </a:lnTo>
                    <a:close/>
                    <a:moveTo>
                      <a:pt x="2547" y="1891"/>
                    </a:moveTo>
                    <a:lnTo>
                      <a:pt x="2553" y="1886"/>
                    </a:lnTo>
                    <a:lnTo>
                      <a:pt x="2547" y="1886"/>
                    </a:lnTo>
                    <a:lnTo>
                      <a:pt x="2542" y="1886"/>
                    </a:lnTo>
                    <a:lnTo>
                      <a:pt x="2542" y="1891"/>
                    </a:lnTo>
                    <a:lnTo>
                      <a:pt x="2547" y="1891"/>
                    </a:lnTo>
                    <a:close/>
                    <a:moveTo>
                      <a:pt x="8701" y="433"/>
                    </a:moveTo>
                    <a:lnTo>
                      <a:pt x="8696" y="438"/>
                    </a:lnTo>
                    <a:lnTo>
                      <a:pt x="8696" y="428"/>
                    </a:lnTo>
                    <a:lnTo>
                      <a:pt x="8701" y="428"/>
                    </a:lnTo>
                    <a:lnTo>
                      <a:pt x="8701" y="433"/>
                    </a:lnTo>
                    <a:close/>
                    <a:moveTo>
                      <a:pt x="2260" y="1925"/>
                    </a:moveTo>
                    <a:lnTo>
                      <a:pt x="2265" y="1925"/>
                    </a:lnTo>
                    <a:lnTo>
                      <a:pt x="2265" y="1920"/>
                    </a:lnTo>
                    <a:lnTo>
                      <a:pt x="2260" y="1925"/>
                    </a:lnTo>
                    <a:close/>
                    <a:moveTo>
                      <a:pt x="2280" y="2270"/>
                    </a:moveTo>
                    <a:lnTo>
                      <a:pt x="2270" y="2270"/>
                    </a:lnTo>
                    <a:lnTo>
                      <a:pt x="2265" y="2266"/>
                    </a:lnTo>
                    <a:lnTo>
                      <a:pt x="2265" y="2261"/>
                    </a:lnTo>
                    <a:lnTo>
                      <a:pt x="2270" y="2256"/>
                    </a:lnTo>
                    <a:lnTo>
                      <a:pt x="2275" y="2261"/>
                    </a:lnTo>
                    <a:lnTo>
                      <a:pt x="2280" y="2256"/>
                    </a:lnTo>
                    <a:lnTo>
                      <a:pt x="2284" y="2261"/>
                    </a:lnTo>
                    <a:lnTo>
                      <a:pt x="2280" y="2270"/>
                    </a:lnTo>
                    <a:close/>
                    <a:moveTo>
                      <a:pt x="3291" y="2173"/>
                    </a:moveTo>
                    <a:lnTo>
                      <a:pt x="3291" y="2168"/>
                    </a:lnTo>
                    <a:lnTo>
                      <a:pt x="3286" y="2168"/>
                    </a:lnTo>
                    <a:lnTo>
                      <a:pt x="3286" y="2173"/>
                    </a:lnTo>
                    <a:lnTo>
                      <a:pt x="3291" y="2173"/>
                    </a:lnTo>
                    <a:close/>
                    <a:moveTo>
                      <a:pt x="6927" y="1021"/>
                    </a:moveTo>
                    <a:lnTo>
                      <a:pt x="6927" y="1016"/>
                    </a:lnTo>
                    <a:lnTo>
                      <a:pt x="6941" y="1016"/>
                    </a:lnTo>
                    <a:lnTo>
                      <a:pt x="6941" y="1021"/>
                    </a:lnTo>
                    <a:lnTo>
                      <a:pt x="6946" y="1016"/>
                    </a:lnTo>
                    <a:lnTo>
                      <a:pt x="6951" y="1016"/>
                    </a:lnTo>
                    <a:lnTo>
                      <a:pt x="6951" y="1026"/>
                    </a:lnTo>
                    <a:lnTo>
                      <a:pt x="6946" y="1026"/>
                    </a:lnTo>
                    <a:lnTo>
                      <a:pt x="6946" y="1021"/>
                    </a:lnTo>
                    <a:lnTo>
                      <a:pt x="6937" y="1021"/>
                    </a:lnTo>
                    <a:lnTo>
                      <a:pt x="6927" y="1021"/>
                    </a:lnTo>
                    <a:close/>
                    <a:moveTo>
                      <a:pt x="4875" y="2163"/>
                    </a:moveTo>
                    <a:lnTo>
                      <a:pt x="4866" y="2163"/>
                    </a:lnTo>
                    <a:lnTo>
                      <a:pt x="4866" y="2159"/>
                    </a:lnTo>
                    <a:lnTo>
                      <a:pt x="4870" y="2159"/>
                    </a:lnTo>
                    <a:lnTo>
                      <a:pt x="4875" y="2163"/>
                    </a:lnTo>
                    <a:close/>
                    <a:moveTo>
                      <a:pt x="4832" y="2013"/>
                    </a:moveTo>
                    <a:lnTo>
                      <a:pt x="4827" y="2008"/>
                    </a:lnTo>
                    <a:lnTo>
                      <a:pt x="4822" y="2008"/>
                    </a:lnTo>
                    <a:lnTo>
                      <a:pt x="4827" y="2003"/>
                    </a:lnTo>
                    <a:lnTo>
                      <a:pt x="4832" y="2003"/>
                    </a:lnTo>
                    <a:lnTo>
                      <a:pt x="4832" y="2013"/>
                    </a:lnTo>
                    <a:close/>
                    <a:moveTo>
                      <a:pt x="2314" y="1889"/>
                    </a:moveTo>
                    <a:lnTo>
                      <a:pt x="2306" y="1893"/>
                    </a:lnTo>
                    <a:lnTo>
                      <a:pt x="2299" y="1882"/>
                    </a:lnTo>
                    <a:lnTo>
                      <a:pt x="2299" y="1882"/>
                    </a:lnTo>
                    <a:lnTo>
                      <a:pt x="2294" y="1882"/>
                    </a:lnTo>
                    <a:lnTo>
                      <a:pt x="2294" y="1872"/>
                    </a:lnTo>
                    <a:lnTo>
                      <a:pt x="2299" y="1872"/>
                    </a:lnTo>
                    <a:lnTo>
                      <a:pt x="2304" y="1862"/>
                    </a:lnTo>
                    <a:lnTo>
                      <a:pt x="2309" y="1857"/>
                    </a:lnTo>
                    <a:lnTo>
                      <a:pt x="2314" y="1857"/>
                    </a:lnTo>
                    <a:lnTo>
                      <a:pt x="2309" y="1862"/>
                    </a:lnTo>
                    <a:lnTo>
                      <a:pt x="2309" y="1868"/>
                    </a:lnTo>
                    <a:lnTo>
                      <a:pt x="2304" y="1872"/>
                    </a:lnTo>
                    <a:lnTo>
                      <a:pt x="2309" y="1872"/>
                    </a:lnTo>
                    <a:lnTo>
                      <a:pt x="2309" y="1877"/>
                    </a:lnTo>
                    <a:lnTo>
                      <a:pt x="2304" y="1877"/>
                    </a:lnTo>
                    <a:lnTo>
                      <a:pt x="2314" y="1889"/>
                    </a:lnTo>
                    <a:close/>
                    <a:moveTo>
                      <a:pt x="4803" y="2149"/>
                    </a:moveTo>
                    <a:lnTo>
                      <a:pt x="4798" y="2149"/>
                    </a:lnTo>
                    <a:lnTo>
                      <a:pt x="4795" y="2146"/>
                    </a:lnTo>
                    <a:lnTo>
                      <a:pt x="4793" y="2144"/>
                    </a:lnTo>
                    <a:lnTo>
                      <a:pt x="4793" y="2139"/>
                    </a:lnTo>
                    <a:lnTo>
                      <a:pt x="4798" y="2139"/>
                    </a:lnTo>
                    <a:lnTo>
                      <a:pt x="4798" y="2144"/>
                    </a:lnTo>
                    <a:lnTo>
                      <a:pt x="4803" y="2144"/>
                    </a:lnTo>
                    <a:lnTo>
                      <a:pt x="4803" y="2149"/>
                    </a:lnTo>
                    <a:close/>
                    <a:moveTo>
                      <a:pt x="2421" y="1765"/>
                    </a:moveTo>
                    <a:lnTo>
                      <a:pt x="2425" y="1765"/>
                    </a:lnTo>
                    <a:lnTo>
                      <a:pt x="2425" y="1760"/>
                    </a:lnTo>
                    <a:lnTo>
                      <a:pt x="2425" y="1756"/>
                    </a:lnTo>
                    <a:lnTo>
                      <a:pt x="2425" y="1750"/>
                    </a:lnTo>
                    <a:lnTo>
                      <a:pt x="2425" y="1745"/>
                    </a:lnTo>
                    <a:lnTo>
                      <a:pt x="2421" y="1755"/>
                    </a:lnTo>
                    <a:lnTo>
                      <a:pt x="2421" y="1765"/>
                    </a:lnTo>
                    <a:close/>
                    <a:moveTo>
                      <a:pt x="6324" y="924"/>
                    </a:moveTo>
                    <a:lnTo>
                      <a:pt x="6319" y="929"/>
                    </a:lnTo>
                    <a:lnTo>
                      <a:pt x="6319" y="919"/>
                    </a:lnTo>
                    <a:lnTo>
                      <a:pt x="6324" y="919"/>
                    </a:lnTo>
                    <a:lnTo>
                      <a:pt x="6324" y="924"/>
                    </a:lnTo>
                    <a:close/>
                    <a:moveTo>
                      <a:pt x="2751" y="1896"/>
                    </a:moveTo>
                    <a:lnTo>
                      <a:pt x="2751" y="1891"/>
                    </a:lnTo>
                    <a:lnTo>
                      <a:pt x="2746" y="1891"/>
                    </a:lnTo>
                    <a:lnTo>
                      <a:pt x="2746" y="1896"/>
                    </a:lnTo>
                    <a:lnTo>
                      <a:pt x="2751" y="1896"/>
                    </a:lnTo>
                    <a:close/>
                    <a:moveTo>
                      <a:pt x="8536" y="525"/>
                    </a:moveTo>
                    <a:lnTo>
                      <a:pt x="8550" y="525"/>
                    </a:lnTo>
                    <a:lnTo>
                      <a:pt x="8546" y="530"/>
                    </a:lnTo>
                    <a:lnTo>
                      <a:pt x="8536" y="535"/>
                    </a:lnTo>
                    <a:lnTo>
                      <a:pt x="8536" y="525"/>
                    </a:lnTo>
                    <a:close/>
                    <a:moveTo>
                      <a:pt x="6479" y="943"/>
                    </a:moveTo>
                    <a:lnTo>
                      <a:pt x="6475" y="943"/>
                    </a:lnTo>
                    <a:lnTo>
                      <a:pt x="6479" y="938"/>
                    </a:lnTo>
                    <a:lnTo>
                      <a:pt x="6479" y="943"/>
                    </a:lnTo>
                    <a:close/>
                    <a:moveTo>
                      <a:pt x="3300" y="2217"/>
                    </a:moveTo>
                    <a:lnTo>
                      <a:pt x="3305" y="2212"/>
                    </a:lnTo>
                    <a:lnTo>
                      <a:pt x="3300" y="2207"/>
                    </a:lnTo>
                    <a:lnTo>
                      <a:pt x="3296" y="2212"/>
                    </a:lnTo>
                    <a:lnTo>
                      <a:pt x="3300" y="2212"/>
                    </a:lnTo>
                    <a:lnTo>
                      <a:pt x="3300" y="2217"/>
                    </a:lnTo>
                    <a:close/>
                    <a:moveTo>
                      <a:pt x="8686" y="676"/>
                    </a:moveTo>
                    <a:lnTo>
                      <a:pt x="8682" y="671"/>
                    </a:lnTo>
                    <a:lnTo>
                      <a:pt x="8691" y="676"/>
                    </a:lnTo>
                    <a:lnTo>
                      <a:pt x="8691" y="681"/>
                    </a:lnTo>
                    <a:lnTo>
                      <a:pt x="8691" y="681"/>
                    </a:lnTo>
                    <a:lnTo>
                      <a:pt x="8686" y="676"/>
                    </a:lnTo>
                    <a:close/>
                    <a:moveTo>
                      <a:pt x="2241" y="2266"/>
                    </a:moveTo>
                    <a:lnTo>
                      <a:pt x="2241" y="2256"/>
                    </a:lnTo>
                    <a:lnTo>
                      <a:pt x="2250" y="2251"/>
                    </a:lnTo>
                    <a:lnTo>
                      <a:pt x="2250" y="2256"/>
                    </a:lnTo>
                    <a:lnTo>
                      <a:pt x="2255" y="2256"/>
                    </a:lnTo>
                    <a:lnTo>
                      <a:pt x="2260" y="2261"/>
                    </a:lnTo>
                    <a:lnTo>
                      <a:pt x="2260" y="2270"/>
                    </a:lnTo>
                    <a:lnTo>
                      <a:pt x="2250" y="2270"/>
                    </a:lnTo>
                    <a:lnTo>
                      <a:pt x="2246" y="2266"/>
                    </a:lnTo>
                    <a:lnTo>
                      <a:pt x="2246" y="2261"/>
                    </a:lnTo>
                    <a:lnTo>
                      <a:pt x="2241" y="2266"/>
                    </a:lnTo>
                    <a:close/>
                    <a:moveTo>
                      <a:pt x="4783" y="2129"/>
                    </a:moveTo>
                    <a:lnTo>
                      <a:pt x="4773" y="2134"/>
                    </a:lnTo>
                    <a:lnTo>
                      <a:pt x="4773" y="2129"/>
                    </a:lnTo>
                    <a:lnTo>
                      <a:pt x="4778" y="2125"/>
                    </a:lnTo>
                    <a:lnTo>
                      <a:pt x="4783" y="2125"/>
                    </a:lnTo>
                    <a:lnTo>
                      <a:pt x="4783" y="2129"/>
                    </a:lnTo>
                    <a:close/>
                    <a:moveTo>
                      <a:pt x="4768" y="2129"/>
                    </a:moveTo>
                    <a:lnTo>
                      <a:pt x="4764" y="2129"/>
                    </a:lnTo>
                    <a:lnTo>
                      <a:pt x="4759" y="2134"/>
                    </a:lnTo>
                    <a:lnTo>
                      <a:pt x="4768" y="2134"/>
                    </a:lnTo>
                    <a:lnTo>
                      <a:pt x="4768" y="2139"/>
                    </a:lnTo>
                    <a:lnTo>
                      <a:pt x="4764" y="2144"/>
                    </a:lnTo>
                    <a:lnTo>
                      <a:pt x="4754" y="2144"/>
                    </a:lnTo>
                    <a:lnTo>
                      <a:pt x="4749" y="2134"/>
                    </a:lnTo>
                    <a:lnTo>
                      <a:pt x="4744" y="2139"/>
                    </a:lnTo>
                    <a:lnTo>
                      <a:pt x="4739" y="2139"/>
                    </a:lnTo>
                    <a:lnTo>
                      <a:pt x="4735" y="2134"/>
                    </a:lnTo>
                    <a:lnTo>
                      <a:pt x="4715" y="2134"/>
                    </a:lnTo>
                    <a:lnTo>
                      <a:pt x="4710" y="2134"/>
                    </a:lnTo>
                    <a:lnTo>
                      <a:pt x="4705" y="2139"/>
                    </a:lnTo>
                    <a:lnTo>
                      <a:pt x="4710" y="2140"/>
                    </a:lnTo>
                    <a:lnTo>
                      <a:pt x="4720" y="2139"/>
                    </a:lnTo>
                    <a:lnTo>
                      <a:pt x="4725" y="2144"/>
                    </a:lnTo>
                    <a:lnTo>
                      <a:pt x="4725" y="2139"/>
                    </a:lnTo>
                    <a:lnTo>
                      <a:pt x="4730" y="2144"/>
                    </a:lnTo>
                    <a:lnTo>
                      <a:pt x="4735" y="2144"/>
                    </a:lnTo>
                    <a:lnTo>
                      <a:pt x="4735" y="2149"/>
                    </a:lnTo>
                    <a:lnTo>
                      <a:pt x="4739" y="2149"/>
                    </a:lnTo>
                    <a:lnTo>
                      <a:pt x="4739" y="2149"/>
                    </a:lnTo>
                    <a:lnTo>
                      <a:pt x="4735" y="2154"/>
                    </a:lnTo>
                    <a:lnTo>
                      <a:pt x="4715" y="2154"/>
                    </a:lnTo>
                    <a:lnTo>
                      <a:pt x="4710" y="2149"/>
                    </a:lnTo>
                    <a:lnTo>
                      <a:pt x="4705" y="2149"/>
                    </a:lnTo>
                    <a:lnTo>
                      <a:pt x="4705" y="2144"/>
                    </a:lnTo>
                    <a:lnTo>
                      <a:pt x="4695" y="2144"/>
                    </a:lnTo>
                    <a:lnTo>
                      <a:pt x="4686" y="2139"/>
                    </a:lnTo>
                    <a:lnTo>
                      <a:pt x="4691" y="2134"/>
                    </a:lnTo>
                    <a:lnTo>
                      <a:pt x="4691" y="2129"/>
                    </a:lnTo>
                    <a:lnTo>
                      <a:pt x="4686" y="2129"/>
                    </a:lnTo>
                    <a:lnTo>
                      <a:pt x="4681" y="2120"/>
                    </a:lnTo>
                    <a:lnTo>
                      <a:pt x="4676" y="2125"/>
                    </a:lnTo>
                    <a:lnTo>
                      <a:pt x="4676" y="2115"/>
                    </a:lnTo>
                    <a:lnTo>
                      <a:pt x="4671" y="2110"/>
                    </a:lnTo>
                    <a:lnTo>
                      <a:pt x="4671" y="2105"/>
                    </a:lnTo>
                    <a:lnTo>
                      <a:pt x="4676" y="2100"/>
                    </a:lnTo>
                    <a:lnTo>
                      <a:pt x="4681" y="2095"/>
                    </a:lnTo>
                    <a:lnTo>
                      <a:pt x="4686" y="2100"/>
                    </a:lnTo>
                    <a:lnTo>
                      <a:pt x="4686" y="2105"/>
                    </a:lnTo>
                    <a:lnTo>
                      <a:pt x="4700" y="2105"/>
                    </a:lnTo>
                    <a:lnTo>
                      <a:pt x="4705" y="2110"/>
                    </a:lnTo>
                    <a:lnTo>
                      <a:pt x="4705" y="2105"/>
                    </a:lnTo>
                    <a:lnTo>
                      <a:pt x="4700" y="2100"/>
                    </a:lnTo>
                    <a:lnTo>
                      <a:pt x="4695" y="2100"/>
                    </a:lnTo>
                    <a:lnTo>
                      <a:pt x="4695" y="2095"/>
                    </a:lnTo>
                    <a:lnTo>
                      <a:pt x="4705" y="2091"/>
                    </a:lnTo>
                    <a:lnTo>
                      <a:pt x="4705" y="2081"/>
                    </a:lnTo>
                    <a:lnTo>
                      <a:pt x="4710" y="2081"/>
                    </a:lnTo>
                    <a:lnTo>
                      <a:pt x="4720" y="2066"/>
                    </a:lnTo>
                    <a:lnTo>
                      <a:pt x="4730" y="2066"/>
                    </a:lnTo>
                    <a:lnTo>
                      <a:pt x="4725" y="2066"/>
                    </a:lnTo>
                    <a:lnTo>
                      <a:pt x="4730" y="2061"/>
                    </a:lnTo>
                    <a:lnTo>
                      <a:pt x="4735" y="2061"/>
                    </a:lnTo>
                    <a:lnTo>
                      <a:pt x="4735" y="2056"/>
                    </a:lnTo>
                    <a:lnTo>
                      <a:pt x="4749" y="2056"/>
                    </a:lnTo>
                    <a:lnTo>
                      <a:pt x="4749" y="2052"/>
                    </a:lnTo>
                    <a:lnTo>
                      <a:pt x="4754" y="2052"/>
                    </a:lnTo>
                    <a:lnTo>
                      <a:pt x="4754" y="2056"/>
                    </a:lnTo>
                    <a:lnTo>
                      <a:pt x="4759" y="2061"/>
                    </a:lnTo>
                    <a:lnTo>
                      <a:pt x="4759" y="2056"/>
                    </a:lnTo>
                    <a:lnTo>
                      <a:pt x="4764" y="2056"/>
                    </a:lnTo>
                    <a:lnTo>
                      <a:pt x="4764" y="2052"/>
                    </a:lnTo>
                    <a:lnTo>
                      <a:pt x="4768" y="2052"/>
                    </a:lnTo>
                    <a:lnTo>
                      <a:pt x="4773" y="2047"/>
                    </a:lnTo>
                    <a:lnTo>
                      <a:pt x="4773" y="2042"/>
                    </a:lnTo>
                    <a:lnTo>
                      <a:pt x="4778" y="2042"/>
                    </a:lnTo>
                    <a:lnTo>
                      <a:pt x="4788" y="2037"/>
                    </a:lnTo>
                    <a:lnTo>
                      <a:pt x="4803" y="2032"/>
                    </a:lnTo>
                    <a:lnTo>
                      <a:pt x="4807" y="2032"/>
                    </a:lnTo>
                    <a:lnTo>
                      <a:pt x="4812" y="2037"/>
                    </a:lnTo>
                    <a:lnTo>
                      <a:pt x="4817" y="2037"/>
                    </a:lnTo>
                    <a:lnTo>
                      <a:pt x="4827" y="2047"/>
                    </a:lnTo>
                    <a:lnTo>
                      <a:pt x="4832" y="2056"/>
                    </a:lnTo>
                    <a:lnTo>
                      <a:pt x="4832" y="2105"/>
                    </a:lnTo>
                    <a:lnTo>
                      <a:pt x="4827" y="2110"/>
                    </a:lnTo>
                    <a:lnTo>
                      <a:pt x="4832" y="2110"/>
                    </a:lnTo>
                    <a:lnTo>
                      <a:pt x="4827" y="2115"/>
                    </a:lnTo>
                    <a:lnTo>
                      <a:pt x="4822" y="2115"/>
                    </a:lnTo>
                    <a:lnTo>
                      <a:pt x="4822" y="2120"/>
                    </a:lnTo>
                    <a:lnTo>
                      <a:pt x="4817" y="2125"/>
                    </a:lnTo>
                    <a:lnTo>
                      <a:pt x="4812" y="2120"/>
                    </a:lnTo>
                    <a:lnTo>
                      <a:pt x="4807" y="2120"/>
                    </a:lnTo>
                    <a:lnTo>
                      <a:pt x="4807" y="2125"/>
                    </a:lnTo>
                    <a:lnTo>
                      <a:pt x="4803" y="2120"/>
                    </a:lnTo>
                    <a:lnTo>
                      <a:pt x="4793" y="2120"/>
                    </a:lnTo>
                    <a:lnTo>
                      <a:pt x="4793" y="2115"/>
                    </a:lnTo>
                    <a:lnTo>
                      <a:pt x="4788" y="2110"/>
                    </a:lnTo>
                    <a:lnTo>
                      <a:pt x="4788" y="2105"/>
                    </a:lnTo>
                    <a:lnTo>
                      <a:pt x="4773" y="2105"/>
                    </a:lnTo>
                    <a:lnTo>
                      <a:pt x="4768" y="2129"/>
                    </a:lnTo>
                    <a:close/>
                    <a:moveTo>
                      <a:pt x="4753" y="2119"/>
                    </a:moveTo>
                    <a:lnTo>
                      <a:pt x="4739" y="2105"/>
                    </a:lnTo>
                    <a:lnTo>
                      <a:pt x="4735" y="2110"/>
                    </a:lnTo>
                    <a:lnTo>
                      <a:pt x="4730" y="2115"/>
                    </a:lnTo>
                    <a:lnTo>
                      <a:pt x="4735" y="2115"/>
                    </a:lnTo>
                    <a:lnTo>
                      <a:pt x="4748" y="2126"/>
                    </a:lnTo>
                    <a:lnTo>
                      <a:pt x="4753" y="2119"/>
                    </a:lnTo>
                    <a:close/>
                    <a:moveTo>
                      <a:pt x="8546" y="545"/>
                    </a:moveTo>
                    <a:lnTo>
                      <a:pt x="8555" y="545"/>
                    </a:lnTo>
                    <a:lnTo>
                      <a:pt x="8555" y="540"/>
                    </a:lnTo>
                    <a:lnTo>
                      <a:pt x="8546" y="540"/>
                    </a:lnTo>
                    <a:lnTo>
                      <a:pt x="8546" y="545"/>
                    </a:lnTo>
                    <a:close/>
                    <a:moveTo>
                      <a:pt x="3325" y="2207"/>
                    </a:moveTo>
                    <a:lnTo>
                      <a:pt x="3325" y="2202"/>
                    </a:lnTo>
                    <a:lnTo>
                      <a:pt x="3330" y="2202"/>
                    </a:lnTo>
                    <a:lnTo>
                      <a:pt x="3334" y="2197"/>
                    </a:lnTo>
                    <a:lnTo>
                      <a:pt x="3334" y="2193"/>
                    </a:lnTo>
                    <a:lnTo>
                      <a:pt x="3325" y="2197"/>
                    </a:lnTo>
                    <a:lnTo>
                      <a:pt x="3320" y="2197"/>
                    </a:lnTo>
                    <a:lnTo>
                      <a:pt x="3320" y="2202"/>
                    </a:lnTo>
                    <a:lnTo>
                      <a:pt x="3315" y="2207"/>
                    </a:lnTo>
                    <a:lnTo>
                      <a:pt x="3325" y="2207"/>
                    </a:lnTo>
                    <a:close/>
                    <a:moveTo>
                      <a:pt x="2284" y="1833"/>
                    </a:moveTo>
                    <a:lnTo>
                      <a:pt x="2289" y="1833"/>
                    </a:lnTo>
                    <a:lnTo>
                      <a:pt x="2289" y="1823"/>
                    </a:lnTo>
                    <a:lnTo>
                      <a:pt x="2284" y="1823"/>
                    </a:lnTo>
                    <a:lnTo>
                      <a:pt x="2284" y="1833"/>
                    </a:lnTo>
                    <a:close/>
                    <a:moveTo>
                      <a:pt x="3305" y="2183"/>
                    </a:moveTo>
                    <a:lnTo>
                      <a:pt x="3299" y="2179"/>
                    </a:lnTo>
                    <a:lnTo>
                      <a:pt x="3305" y="2178"/>
                    </a:lnTo>
                    <a:lnTo>
                      <a:pt x="3309" y="2168"/>
                    </a:lnTo>
                    <a:lnTo>
                      <a:pt x="3300" y="2173"/>
                    </a:lnTo>
                    <a:lnTo>
                      <a:pt x="3296" y="2173"/>
                    </a:lnTo>
                    <a:lnTo>
                      <a:pt x="3281" y="2183"/>
                    </a:lnTo>
                    <a:lnTo>
                      <a:pt x="3286" y="2183"/>
                    </a:lnTo>
                    <a:lnTo>
                      <a:pt x="3281" y="2188"/>
                    </a:lnTo>
                    <a:lnTo>
                      <a:pt x="3291" y="2188"/>
                    </a:lnTo>
                    <a:lnTo>
                      <a:pt x="3300" y="2184"/>
                    </a:lnTo>
                    <a:lnTo>
                      <a:pt x="3300" y="2188"/>
                    </a:lnTo>
                    <a:lnTo>
                      <a:pt x="3310" y="2188"/>
                    </a:lnTo>
                    <a:lnTo>
                      <a:pt x="3315" y="2188"/>
                    </a:lnTo>
                    <a:lnTo>
                      <a:pt x="3315" y="2178"/>
                    </a:lnTo>
                    <a:lnTo>
                      <a:pt x="3305" y="2183"/>
                    </a:lnTo>
                    <a:close/>
                    <a:moveTo>
                      <a:pt x="4841" y="1954"/>
                    </a:moveTo>
                    <a:lnTo>
                      <a:pt x="4837" y="1954"/>
                    </a:lnTo>
                    <a:lnTo>
                      <a:pt x="4832" y="1959"/>
                    </a:lnTo>
                    <a:lnTo>
                      <a:pt x="4832" y="1954"/>
                    </a:lnTo>
                    <a:lnTo>
                      <a:pt x="4837" y="1950"/>
                    </a:lnTo>
                    <a:lnTo>
                      <a:pt x="4841" y="1950"/>
                    </a:lnTo>
                    <a:lnTo>
                      <a:pt x="4841" y="1954"/>
                    </a:lnTo>
                    <a:close/>
                    <a:moveTo>
                      <a:pt x="8560" y="550"/>
                    </a:moveTo>
                    <a:lnTo>
                      <a:pt x="8570" y="550"/>
                    </a:lnTo>
                    <a:lnTo>
                      <a:pt x="8570" y="545"/>
                    </a:lnTo>
                    <a:lnTo>
                      <a:pt x="8560" y="545"/>
                    </a:lnTo>
                    <a:lnTo>
                      <a:pt x="8560" y="550"/>
                    </a:lnTo>
                    <a:close/>
                    <a:moveTo>
                      <a:pt x="2319" y="1916"/>
                    </a:moveTo>
                    <a:lnTo>
                      <a:pt x="2319" y="1906"/>
                    </a:lnTo>
                    <a:lnTo>
                      <a:pt x="2314" y="1906"/>
                    </a:lnTo>
                    <a:lnTo>
                      <a:pt x="2319" y="1916"/>
                    </a:lnTo>
                    <a:close/>
                    <a:moveTo>
                      <a:pt x="8575" y="574"/>
                    </a:moveTo>
                    <a:lnTo>
                      <a:pt x="8570" y="574"/>
                    </a:lnTo>
                    <a:lnTo>
                      <a:pt x="8570" y="569"/>
                    </a:lnTo>
                    <a:lnTo>
                      <a:pt x="8575" y="569"/>
                    </a:lnTo>
                    <a:lnTo>
                      <a:pt x="8575" y="574"/>
                    </a:lnTo>
                    <a:close/>
                    <a:moveTo>
                      <a:pt x="8667" y="657"/>
                    </a:moveTo>
                    <a:lnTo>
                      <a:pt x="8667" y="657"/>
                    </a:lnTo>
                    <a:lnTo>
                      <a:pt x="8677" y="661"/>
                    </a:lnTo>
                    <a:lnTo>
                      <a:pt x="8677" y="666"/>
                    </a:lnTo>
                    <a:lnTo>
                      <a:pt x="8672" y="661"/>
                    </a:lnTo>
                    <a:lnTo>
                      <a:pt x="8667" y="661"/>
                    </a:lnTo>
                    <a:lnTo>
                      <a:pt x="8667" y="657"/>
                    </a:lnTo>
                    <a:close/>
                    <a:moveTo>
                      <a:pt x="3281" y="2032"/>
                    </a:moveTo>
                    <a:lnTo>
                      <a:pt x="3276" y="2032"/>
                    </a:lnTo>
                    <a:lnTo>
                      <a:pt x="3276" y="2037"/>
                    </a:lnTo>
                    <a:lnTo>
                      <a:pt x="3281" y="2032"/>
                    </a:lnTo>
                    <a:close/>
                    <a:moveTo>
                      <a:pt x="2756" y="1930"/>
                    </a:moveTo>
                    <a:lnTo>
                      <a:pt x="2756" y="1920"/>
                    </a:lnTo>
                    <a:lnTo>
                      <a:pt x="2751" y="1916"/>
                    </a:lnTo>
                    <a:lnTo>
                      <a:pt x="2751" y="1925"/>
                    </a:lnTo>
                    <a:lnTo>
                      <a:pt x="2756" y="1930"/>
                    </a:lnTo>
                    <a:close/>
                    <a:moveTo>
                      <a:pt x="2373" y="1753"/>
                    </a:moveTo>
                    <a:lnTo>
                      <a:pt x="2377" y="1750"/>
                    </a:lnTo>
                    <a:lnTo>
                      <a:pt x="2377" y="1741"/>
                    </a:lnTo>
                    <a:lnTo>
                      <a:pt x="2372" y="1750"/>
                    </a:lnTo>
                    <a:lnTo>
                      <a:pt x="2367" y="1750"/>
                    </a:lnTo>
                    <a:lnTo>
                      <a:pt x="2367" y="1755"/>
                    </a:lnTo>
                    <a:lnTo>
                      <a:pt x="2373" y="1753"/>
                    </a:lnTo>
                    <a:close/>
                    <a:moveTo>
                      <a:pt x="3393" y="2494"/>
                    </a:moveTo>
                    <a:lnTo>
                      <a:pt x="3393" y="2484"/>
                    </a:lnTo>
                    <a:lnTo>
                      <a:pt x="3389" y="2485"/>
                    </a:lnTo>
                    <a:lnTo>
                      <a:pt x="3383" y="2484"/>
                    </a:lnTo>
                    <a:lnTo>
                      <a:pt x="3388" y="2494"/>
                    </a:lnTo>
                    <a:lnTo>
                      <a:pt x="3393" y="2494"/>
                    </a:lnTo>
                    <a:close/>
                    <a:moveTo>
                      <a:pt x="2596" y="1838"/>
                    </a:moveTo>
                    <a:lnTo>
                      <a:pt x="2591" y="1833"/>
                    </a:lnTo>
                    <a:lnTo>
                      <a:pt x="2591" y="1823"/>
                    </a:lnTo>
                    <a:lnTo>
                      <a:pt x="2596" y="1818"/>
                    </a:lnTo>
                    <a:lnTo>
                      <a:pt x="2596" y="1838"/>
                    </a:lnTo>
                    <a:close/>
                    <a:moveTo>
                      <a:pt x="6679" y="895"/>
                    </a:moveTo>
                    <a:lnTo>
                      <a:pt x="6674" y="895"/>
                    </a:lnTo>
                    <a:lnTo>
                      <a:pt x="6674" y="885"/>
                    </a:lnTo>
                    <a:lnTo>
                      <a:pt x="6679" y="890"/>
                    </a:lnTo>
                    <a:lnTo>
                      <a:pt x="6679" y="895"/>
                    </a:lnTo>
                    <a:close/>
                    <a:moveTo>
                      <a:pt x="6645" y="919"/>
                    </a:moveTo>
                    <a:lnTo>
                      <a:pt x="6640" y="924"/>
                    </a:lnTo>
                    <a:lnTo>
                      <a:pt x="6640" y="934"/>
                    </a:lnTo>
                    <a:lnTo>
                      <a:pt x="6635" y="934"/>
                    </a:lnTo>
                    <a:lnTo>
                      <a:pt x="6635" y="924"/>
                    </a:lnTo>
                    <a:lnTo>
                      <a:pt x="6640" y="919"/>
                    </a:lnTo>
                    <a:lnTo>
                      <a:pt x="6645" y="919"/>
                    </a:lnTo>
                    <a:close/>
                    <a:moveTo>
                      <a:pt x="2547" y="1877"/>
                    </a:moveTo>
                    <a:lnTo>
                      <a:pt x="2545" y="1870"/>
                    </a:lnTo>
                    <a:lnTo>
                      <a:pt x="2542" y="1867"/>
                    </a:lnTo>
                    <a:lnTo>
                      <a:pt x="2542" y="1862"/>
                    </a:lnTo>
                    <a:lnTo>
                      <a:pt x="2547" y="1862"/>
                    </a:lnTo>
                    <a:lnTo>
                      <a:pt x="2547" y="1867"/>
                    </a:lnTo>
                    <a:lnTo>
                      <a:pt x="2552" y="1872"/>
                    </a:lnTo>
                    <a:lnTo>
                      <a:pt x="2552" y="1877"/>
                    </a:lnTo>
                    <a:lnTo>
                      <a:pt x="2547" y="1877"/>
                    </a:lnTo>
                    <a:close/>
                    <a:moveTo>
                      <a:pt x="3320" y="2173"/>
                    </a:moveTo>
                    <a:lnTo>
                      <a:pt x="3325" y="2168"/>
                    </a:lnTo>
                    <a:lnTo>
                      <a:pt x="3330" y="2163"/>
                    </a:lnTo>
                    <a:lnTo>
                      <a:pt x="3320" y="2163"/>
                    </a:lnTo>
                    <a:lnTo>
                      <a:pt x="3320" y="2168"/>
                    </a:lnTo>
                    <a:lnTo>
                      <a:pt x="3315" y="2173"/>
                    </a:lnTo>
                    <a:lnTo>
                      <a:pt x="3320" y="2173"/>
                    </a:lnTo>
                    <a:close/>
                    <a:moveTo>
                      <a:pt x="1128" y="1906"/>
                    </a:moveTo>
                    <a:lnTo>
                      <a:pt x="1132" y="1901"/>
                    </a:lnTo>
                    <a:lnTo>
                      <a:pt x="1128" y="1891"/>
                    </a:lnTo>
                    <a:lnTo>
                      <a:pt x="1123" y="1891"/>
                    </a:lnTo>
                    <a:lnTo>
                      <a:pt x="1128" y="1901"/>
                    </a:lnTo>
                    <a:lnTo>
                      <a:pt x="1128" y="1906"/>
                    </a:lnTo>
                    <a:close/>
                    <a:moveTo>
                      <a:pt x="3369" y="2149"/>
                    </a:moveTo>
                    <a:lnTo>
                      <a:pt x="3369" y="2144"/>
                    </a:lnTo>
                    <a:lnTo>
                      <a:pt x="3369" y="2144"/>
                    </a:lnTo>
                    <a:lnTo>
                      <a:pt x="3364" y="2144"/>
                    </a:lnTo>
                    <a:lnTo>
                      <a:pt x="3359" y="2149"/>
                    </a:lnTo>
                    <a:lnTo>
                      <a:pt x="3369" y="2149"/>
                    </a:lnTo>
                    <a:close/>
                    <a:moveTo>
                      <a:pt x="8278" y="88"/>
                    </a:moveTo>
                    <a:lnTo>
                      <a:pt x="8283" y="83"/>
                    </a:lnTo>
                    <a:lnTo>
                      <a:pt x="8278" y="78"/>
                    </a:lnTo>
                    <a:lnTo>
                      <a:pt x="8273" y="78"/>
                    </a:lnTo>
                    <a:lnTo>
                      <a:pt x="8273" y="83"/>
                    </a:lnTo>
                    <a:lnTo>
                      <a:pt x="8278" y="88"/>
                    </a:lnTo>
                    <a:close/>
                    <a:moveTo>
                      <a:pt x="2265" y="1988"/>
                    </a:moveTo>
                    <a:lnTo>
                      <a:pt x="2260" y="1988"/>
                    </a:lnTo>
                    <a:lnTo>
                      <a:pt x="2255" y="1984"/>
                    </a:lnTo>
                    <a:lnTo>
                      <a:pt x="2255" y="1984"/>
                    </a:lnTo>
                    <a:lnTo>
                      <a:pt x="2265" y="1979"/>
                    </a:lnTo>
                    <a:lnTo>
                      <a:pt x="2265" y="1988"/>
                    </a:lnTo>
                    <a:close/>
                    <a:moveTo>
                      <a:pt x="2768" y="1866"/>
                    </a:moveTo>
                    <a:lnTo>
                      <a:pt x="2775" y="1877"/>
                    </a:lnTo>
                    <a:lnTo>
                      <a:pt x="2775" y="1906"/>
                    </a:lnTo>
                    <a:lnTo>
                      <a:pt x="2771" y="1911"/>
                    </a:lnTo>
                    <a:lnTo>
                      <a:pt x="2766" y="1911"/>
                    </a:lnTo>
                    <a:lnTo>
                      <a:pt x="2761" y="1906"/>
                    </a:lnTo>
                    <a:lnTo>
                      <a:pt x="2761" y="1891"/>
                    </a:lnTo>
                    <a:lnTo>
                      <a:pt x="2766" y="1882"/>
                    </a:lnTo>
                    <a:lnTo>
                      <a:pt x="2768" y="1866"/>
                    </a:lnTo>
                    <a:close/>
                    <a:moveTo>
                      <a:pt x="8691" y="452"/>
                    </a:moveTo>
                    <a:lnTo>
                      <a:pt x="8691" y="448"/>
                    </a:lnTo>
                    <a:lnTo>
                      <a:pt x="8696" y="448"/>
                    </a:lnTo>
                    <a:lnTo>
                      <a:pt x="8696" y="462"/>
                    </a:lnTo>
                    <a:lnTo>
                      <a:pt x="8691" y="452"/>
                    </a:lnTo>
                    <a:close/>
                    <a:moveTo>
                      <a:pt x="8682" y="652"/>
                    </a:moveTo>
                    <a:lnTo>
                      <a:pt x="8682" y="657"/>
                    </a:lnTo>
                    <a:lnTo>
                      <a:pt x="8677" y="657"/>
                    </a:lnTo>
                    <a:lnTo>
                      <a:pt x="8672" y="652"/>
                    </a:lnTo>
                    <a:lnTo>
                      <a:pt x="8672" y="647"/>
                    </a:lnTo>
                    <a:lnTo>
                      <a:pt x="8677" y="642"/>
                    </a:lnTo>
                    <a:lnTo>
                      <a:pt x="8677" y="647"/>
                    </a:lnTo>
                    <a:lnTo>
                      <a:pt x="8682" y="652"/>
                    </a:lnTo>
                    <a:close/>
                    <a:moveTo>
                      <a:pt x="2265" y="1964"/>
                    </a:moveTo>
                    <a:lnTo>
                      <a:pt x="2265" y="1959"/>
                    </a:lnTo>
                    <a:lnTo>
                      <a:pt x="2265" y="1959"/>
                    </a:lnTo>
                    <a:lnTo>
                      <a:pt x="2255" y="1964"/>
                    </a:lnTo>
                    <a:lnTo>
                      <a:pt x="2265" y="1964"/>
                    </a:lnTo>
                    <a:close/>
                    <a:moveTo>
                      <a:pt x="6650" y="870"/>
                    </a:moveTo>
                    <a:lnTo>
                      <a:pt x="6645" y="870"/>
                    </a:lnTo>
                    <a:lnTo>
                      <a:pt x="6635" y="875"/>
                    </a:lnTo>
                    <a:lnTo>
                      <a:pt x="6630" y="875"/>
                    </a:lnTo>
                    <a:lnTo>
                      <a:pt x="6635" y="875"/>
                    </a:lnTo>
                    <a:lnTo>
                      <a:pt x="6640" y="870"/>
                    </a:lnTo>
                    <a:lnTo>
                      <a:pt x="6650" y="866"/>
                    </a:lnTo>
                    <a:lnTo>
                      <a:pt x="6650" y="870"/>
                    </a:lnTo>
                    <a:close/>
                    <a:moveTo>
                      <a:pt x="8584" y="569"/>
                    </a:moveTo>
                    <a:lnTo>
                      <a:pt x="8579" y="564"/>
                    </a:lnTo>
                    <a:lnTo>
                      <a:pt x="8579" y="559"/>
                    </a:lnTo>
                    <a:lnTo>
                      <a:pt x="8584" y="564"/>
                    </a:lnTo>
                    <a:lnTo>
                      <a:pt x="8589" y="569"/>
                    </a:lnTo>
                    <a:lnTo>
                      <a:pt x="8594" y="574"/>
                    </a:lnTo>
                    <a:lnTo>
                      <a:pt x="8589" y="574"/>
                    </a:lnTo>
                    <a:lnTo>
                      <a:pt x="8584" y="569"/>
                    </a:lnTo>
                    <a:close/>
                    <a:moveTo>
                      <a:pt x="2320" y="1839"/>
                    </a:moveTo>
                    <a:lnTo>
                      <a:pt x="2314" y="1838"/>
                    </a:lnTo>
                    <a:lnTo>
                      <a:pt x="2323" y="1830"/>
                    </a:lnTo>
                    <a:lnTo>
                      <a:pt x="2326" y="1837"/>
                    </a:lnTo>
                    <a:lnTo>
                      <a:pt x="2330" y="1834"/>
                    </a:lnTo>
                    <a:lnTo>
                      <a:pt x="2338" y="1828"/>
                    </a:lnTo>
                    <a:lnTo>
                      <a:pt x="2343" y="1828"/>
                    </a:lnTo>
                    <a:lnTo>
                      <a:pt x="2338" y="1833"/>
                    </a:lnTo>
                    <a:lnTo>
                      <a:pt x="2338" y="1838"/>
                    </a:lnTo>
                    <a:lnTo>
                      <a:pt x="2343" y="1838"/>
                    </a:lnTo>
                    <a:lnTo>
                      <a:pt x="2338" y="1843"/>
                    </a:lnTo>
                    <a:lnTo>
                      <a:pt x="2343" y="1843"/>
                    </a:lnTo>
                    <a:lnTo>
                      <a:pt x="2343" y="1847"/>
                    </a:lnTo>
                    <a:lnTo>
                      <a:pt x="2338" y="1852"/>
                    </a:lnTo>
                    <a:lnTo>
                      <a:pt x="2331" y="1843"/>
                    </a:lnTo>
                    <a:lnTo>
                      <a:pt x="2320" y="1839"/>
                    </a:lnTo>
                    <a:close/>
                    <a:moveTo>
                      <a:pt x="8711" y="462"/>
                    </a:moveTo>
                    <a:lnTo>
                      <a:pt x="8711" y="457"/>
                    </a:lnTo>
                    <a:lnTo>
                      <a:pt x="8716" y="457"/>
                    </a:lnTo>
                    <a:lnTo>
                      <a:pt x="8716" y="467"/>
                    </a:lnTo>
                    <a:lnTo>
                      <a:pt x="8711" y="472"/>
                    </a:lnTo>
                    <a:lnTo>
                      <a:pt x="8711" y="477"/>
                    </a:lnTo>
                    <a:lnTo>
                      <a:pt x="8711" y="462"/>
                    </a:lnTo>
                    <a:close/>
                    <a:moveTo>
                      <a:pt x="3288" y="2195"/>
                    </a:moveTo>
                    <a:lnTo>
                      <a:pt x="3286" y="2193"/>
                    </a:lnTo>
                    <a:lnTo>
                      <a:pt x="3266" y="2193"/>
                    </a:lnTo>
                    <a:lnTo>
                      <a:pt x="3271" y="2197"/>
                    </a:lnTo>
                    <a:lnTo>
                      <a:pt x="3286" y="2197"/>
                    </a:lnTo>
                    <a:lnTo>
                      <a:pt x="3291" y="2197"/>
                    </a:lnTo>
                    <a:lnTo>
                      <a:pt x="3291" y="2202"/>
                    </a:lnTo>
                    <a:lnTo>
                      <a:pt x="3300" y="2197"/>
                    </a:lnTo>
                    <a:lnTo>
                      <a:pt x="3305" y="2193"/>
                    </a:lnTo>
                    <a:lnTo>
                      <a:pt x="3291" y="2193"/>
                    </a:lnTo>
                    <a:lnTo>
                      <a:pt x="3288" y="2195"/>
                    </a:lnTo>
                    <a:close/>
                    <a:moveTo>
                      <a:pt x="2353" y="1911"/>
                    </a:moveTo>
                    <a:lnTo>
                      <a:pt x="2348" y="1906"/>
                    </a:lnTo>
                    <a:lnTo>
                      <a:pt x="2343" y="1896"/>
                    </a:lnTo>
                    <a:lnTo>
                      <a:pt x="2343" y="1896"/>
                    </a:lnTo>
                    <a:lnTo>
                      <a:pt x="2343" y="1901"/>
                    </a:lnTo>
                    <a:lnTo>
                      <a:pt x="2338" y="1906"/>
                    </a:lnTo>
                    <a:lnTo>
                      <a:pt x="2343" y="1911"/>
                    </a:lnTo>
                    <a:lnTo>
                      <a:pt x="2353" y="1911"/>
                    </a:lnTo>
                    <a:close/>
                    <a:moveTo>
                      <a:pt x="2299" y="2100"/>
                    </a:moveTo>
                    <a:lnTo>
                      <a:pt x="2299" y="2095"/>
                    </a:lnTo>
                    <a:lnTo>
                      <a:pt x="2294" y="2091"/>
                    </a:lnTo>
                    <a:lnTo>
                      <a:pt x="2284" y="2071"/>
                    </a:lnTo>
                    <a:lnTo>
                      <a:pt x="2284" y="2066"/>
                    </a:lnTo>
                    <a:lnTo>
                      <a:pt x="2280" y="2071"/>
                    </a:lnTo>
                    <a:lnTo>
                      <a:pt x="2289" y="2091"/>
                    </a:lnTo>
                    <a:lnTo>
                      <a:pt x="2294" y="2095"/>
                    </a:lnTo>
                    <a:lnTo>
                      <a:pt x="2299" y="2100"/>
                    </a:lnTo>
                    <a:close/>
                    <a:moveTo>
                      <a:pt x="2328" y="1911"/>
                    </a:moveTo>
                    <a:lnTo>
                      <a:pt x="2328" y="1896"/>
                    </a:lnTo>
                    <a:lnTo>
                      <a:pt x="2323" y="1891"/>
                    </a:lnTo>
                    <a:lnTo>
                      <a:pt x="2319" y="1886"/>
                    </a:lnTo>
                    <a:lnTo>
                      <a:pt x="2319" y="1891"/>
                    </a:lnTo>
                    <a:lnTo>
                      <a:pt x="2323" y="1901"/>
                    </a:lnTo>
                    <a:lnTo>
                      <a:pt x="2323" y="1906"/>
                    </a:lnTo>
                    <a:lnTo>
                      <a:pt x="2328" y="1911"/>
                    </a:lnTo>
                    <a:close/>
                    <a:moveTo>
                      <a:pt x="2182" y="2334"/>
                    </a:moveTo>
                    <a:lnTo>
                      <a:pt x="2187" y="2329"/>
                    </a:lnTo>
                    <a:lnTo>
                      <a:pt x="2182" y="2319"/>
                    </a:lnTo>
                    <a:lnTo>
                      <a:pt x="2178" y="2319"/>
                    </a:lnTo>
                    <a:lnTo>
                      <a:pt x="2178" y="2324"/>
                    </a:lnTo>
                    <a:lnTo>
                      <a:pt x="2173" y="2324"/>
                    </a:lnTo>
                    <a:lnTo>
                      <a:pt x="2173" y="2329"/>
                    </a:lnTo>
                    <a:lnTo>
                      <a:pt x="2178" y="2334"/>
                    </a:lnTo>
                    <a:lnTo>
                      <a:pt x="2182" y="2334"/>
                    </a:lnTo>
                    <a:close/>
                    <a:moveTo>
                      <a:pt x="3354" y="2509"/>
                    </a:moveTo>
                    <a:lnTo>
                      <a:pt x="3349" y="2504"/>
                    </a:lnTo>
                    <a:lnTo>
                      <a:pt x="3344" y="2499"/>
                    </a:lnTo>
                    <a:lnTo>
                      <a:pt x="3349" y="2499"/>
                    </a:lnTo>
                    <a:lnTo>
                      <a:pt x="3354" y="2504"/>
                    </a:lnTo>
                    <a:lnTo>
                      <a:pt x="3354" y="2509"/>
                    </a:lnTo>
                    <a:close/>
                    <a:moveTo>
                      <a:pt x="8648" y="443"/>
                    </a:moveTo>
                    <a:lnTo>
                      <a:pt x="8648" y="438"/>
                    </a:lnTo>
                    <a:lnTo>
                      <a:pt x="8652" y="433"/>
                    </a:lnTo>
                    <a:lnTo>
                      <a:pt x="8652" y="438"/>
                    </a:lnTo>
                    <a:lnTo>
                      <a:pt x="8657" y="438"/>
                    </a:lnTo>
                    <a:lnTo>
                      <a:pt x="8667" y="448"/>
                    </a:lnTo>
                    <a:lnTo>
                      <a:pt x="8667" y="452"/>
                    </a:lnTo>
                    <a:lnTo>
                      <a:pt x="8672" y="457"/>
                    </a:lnTo>
                    <a:lnTo>
                      <a:pt x="8677" y="457"/>
                    </a:lnTo>
                    <a:lnTo>
                      <a:pt x="8686" y="462"/>
                    </a:lnTo>
                    <a:lnTo>
                      <a:pt x="8686" y="482"/>
                    </a:lnTo>
                    <a:lnTo>
                      <a:pt x="8677" y="491"/>
                    </a:lnTo>
                    <a:lnTo>
                      <a:pt x="8672" y="486"/>
                    </a:lnTo>
                    <a:lnTo>
                      <a:pt x="8667" y="486"/>
                    </a:lnTo>
                    <a:lnTo>
                      <a:pt x="8667" y="482"/>
                    </a:lnTo>
                    <a:lnTo>
                      <a:pt x="8662" y="477"/>
                    </a:lnTo>
                    <a:lnTo>
                      <a:pt x="8658" y="471"/>
                    </a:lnTo>
                    <a:lnTo>
                      <a:pt x="8657" y="477"/>
                    </a:lnTo>
                    <a:lnTo>
                      <a:pt x="8662" y="482"/>
                    </a:lnTo>
                    <a:lnTo>
                      <a:pt x="8652" y="482"/>
                    </a:lnTo>
                    <a:lnTo>
                      <a:pt x="8648" y="477"/>
                    </a:lnTo>
                    <a:lnTo>
                      <a:pt x="8648" y="472"/>
                    </a:lnTo>
                    <a:lnTo>
                      <a:pt x="8643" y="472"/>
                    </a:lnTo>
                    <a:lnTo>
                      <a:pt x="8643" y="462"/>
                    </a:lnTo>
                    <a:lnTo>
                      <a:pt x="8648" y="462"/>
                    </a:lnTo>
                    <a:lnTo>
                      <a:pt x="8643" y="457"/>
                    </a:lnTo>
                    <a:lnTo>
                      <a:pt x="8643" y="452"/>
                    </a:lnTo>
                    <a:lnTo>
                      <a:pt x="8659" y="462"/>
                    </a:lnTo>
                    <a:lnTo>
                      <a:pt x="8659" y="453"/>
                    </a:lnTo>
                    <a:lnTo>
                      <a:pt x="8648" y="443"/>
                    </a:lnTo>
                    <a:close/>
                    <a:moveTo>
                      <a:pt x="2333" y="1867"/>
                    </a:moveTo>
                    <a:lnTo>
                      <a:pt x="2338" y="1862"/>
                    </a:lnTo>
                    <a:lnTo>
                      <a:pt x="2336" y="1862"/>
                    </a:lnTo>
                    <a:lnTo>
                      <a:pt x="2328" y="1852"/>
                    </a:lnTo>
                    <a:lnTo>
                      <a:pt x="2328" y="1847"/>
                    </a:lnTo>
                    <a:lnTo>
                      <a:pt x="2319" y="1847"/>
                    </a:lnTo>
                    <a:lnTo>
                      <a:pt x="2319" y="1857"/>
                    </a:lnTo>
                    <a:lnTo>
                      <a:pt x="2323" y="1862"/>
                    </a:lnTo>
                    <a:lnTo>
                      <a:pt x="2328" y="1857"/>
                    </a:lnTo>
                    <a:lnTo>
                      <a:pt x="2333" y="1862"/>
                    </a:lnTo>
                    <a:lnTo>
                      <a:pt x="2333" y="1867"/>
                    </a:lnTo>
                    <a:close/>
                    <a:moveTo>
                      <a:pt x="2319" y="1945"/>
                    </a:moveTo>
                    <a:lnTo>
                      <a:pt x="2323" y="1940"/>
                    </a:lnTo>
                    <a:lnTo>
                      <a:pt x="2328" y="1935"/>
                    </a:lnTo>
                    <a:lnTo>
                      <a:pt x="2328" y="1920"/>
                    </a:lnTo>
                    <a:lnTo>
                      <a:pt x="2333" y="1925"/>
                    </a:lnTo>
                    <a:lnTo>
                      <a:pt x="2333" y="1920"/>
                    </a:lnTo>
                    <a:lnTo>
                      <a:pt x="2328" y="1916"/>
                    </a:lnTo>
                    <a:lnTo>
                      <a:pt x="2328" y="1920"/>
                    </a:lnTo>
                    <a:lnTo>
                      <a:pt x="2328" y="1916"/>
                    </a:lnTo>
                    <a:lnTo>
                      <a:pt x="2323" y="1920"/>
                    </a:lnTo>
                    <a:lnTo>
                      <a:pt x="2319" y="1920"/>
                    </a:lnTo>
                    <a:lnTo>
                      <a:pt x="2319" y="1945"/>
                    </a:lnTo>
                    <a:close/>
                    <a:moveTo>
                      <a:pt x="6533" y="953"/>
                    </a:moveTo>
                    <a:lnTo>
                      <a:pt x="6519" y="953"/>
                    </a:lnTo>
                    <a:lnTo>
                      <a:pt x="6519" y="948"/>
                    </a:lnTo>
                    <a:lnTo>
                      <a:pt x="6523" y="948"/>
                    </a:lnTo>
                    <a:lnTo>
                      <a:pt x="6528" y="943"/>
                    </a:lnTo>
                    <a:lnTo>
                      <a:pt x="6533" y="938"/>
                    </a:lnTo>
                    <a:lnTo>
                      <a:pt x="6538" y="938"/>
                    </a:lnTo>
                    <a:lnTo>
                      <a:pt x="6538" y="948"/>
                    </a:lnTo>
                    <a:lnTo>
                      <a:pt x="6533" y="953"/>
                    </a:lnTo>
                    <a:close/>
                    <a:moveTo>
                      <a:pt x="617" y="1838"/>
                    </a:moveTo>
                    <a:lnTo>
                      <a:pt x="622" y="1833"/>
                    </a:lnTo>
                    <a:lnTo>
                      <a:pt x="622" y="1823"/>
                    </a:lnTo>
                    <a:lnTo>
                      <a:pt x="617" y="1813"/>
                    </a:lnTo>
                    <a:lnTo>
                      <a:pt x="617" y="1809"/>
                    </a:lnTo>
                    <a:lnTo>
                      <a:pt x="622" y="1804"/>
                    </a:lnTo>
                    <a:lnTo>
                      <a:pt x="622" y="1809"/>
                    </a:lnTo>
                    <a:lnTo>
                      <a:pt x="627" y="1809"/>
                    </a:lnTo>
                    <a:lnTo>
                      <a:pt x="627" y="1828"/>
                    </a:lnTo>
                    <a:lnTo>
                      <a:pt x="622" y="1838"/>
                    </a:lnTo>
                    <a:lnTo>
                      <a:pt x="617" y="1838"/>
                    </a:lnTo>
                    <a:close/>
                    <a:moveTo>
                      <a:pt x="2231" y="2290"/>
                    </a:moveTo>
                    <a:lnTo>
                      <a:pt x="2236" y="2285"/>
                    </a:lnTo>
                    <a:lnTo>
                      <a:pt x="2236" y="2261"/>
                    </a:lnTo>
                    <a:lnTo>
                      <a:pt x="2231" y="2266"/>
                    </a:lnTo>
                    <a:lnTo>
                      <a:pt x="2226" y="2266"/>
                    </a:lnTo>
                    <a:lnTo>
                      <a:pt x="2226" y="2280"/>
                    </a:lnTo>
                    <a:lnTo>
                      <a:pt x="2221" y="2280"/>
                    </a:lnTo>
                    <a:lnTo>
                      <a:pt x="2221" y="2285"/>
                    </a:lnTo>
                    <a:lnTo>
                      <a:pt x="2231" y="2285"/>
                    </a:lnTo>
                    <a:lnTo>
                      <a:pt x="2231" y="2290"/>
                    </a:lnTo>
                    <a:close/>
                    <a:moveTo>
                      <a:pt x="2357" y="1886"/>
                    </a:moveTo>
                    <a:lnTo>
                      <a:pt x="2353" y="1886"/>
                    </a:lnTo>
                    <a:lnTo>
                      <a:pt x="2343" y="1882"/>
                    </a:lnTo>
                    <a:lnTo>
                      <a:pt x="2348" y="1891"/>
                    </a:lnTo>
                    <a:lnTo>
                      <a:pt x="2343" y="1891"/>
                    </a:lnTo>
                    <a:lnTo>
                      <a:pt x="2338" y="1886"/>
                    </a:lnTo>
                    <a:lnTo>
                      <a:pt x="2333" y="1882"/>
                    </a:lnTo>
                    <a:lnTo>
                      <a:pt x="2333" y="1877"/>
                    </a:lnTo>
                    <a:lnTo>
                      <a:pt x="2338" y="1872"/>
                    </a:lnTo>
                    <a:lnTo>
                      <a:pt x="2338" y="1877"/>
                    </a:lnTo>
                    <a:lnTo>
                      <a:pt x="2348" y="1872"/>
                    </a:lnTo>
                    <a:lnTo>
                      <a:pt x="2353" y="1867"/>
                    </a:lnTo>
                    <a:lnTo>
                      <a:pt x="2357" y="1886"/>
                    </a:lnTo>
                    <a:close/>
                    <a:moveTo>
                      <a:pt x="8191" y="15"/>
                    </a:moveTo>
                    <a:lnTo>
                      <a:pt x="8176" y="15"/>
                    </a:lnTo>
                    <a:lnTo>
                      <a:pt x="8171" y="20"/>
                    </a:lnTo>
                    <a:lnTo>
                      <a:pt x="8171" y="15"/>
                    </a:lnTo>
                    <a:lnTo>
                      <a:pt x="8166" y="10"/>
                    </a:lnTo>
                    <a:lnTo>
                      <a:pt x="8157" y="10"/>
                    </a:lnTo>
                    <a:lnTo>
                      <a:pt x="8152" y="15"/>
                    </a:lnTo>
                    <a:lnTo>
                      <a:pt x="8157" y="20"/>
                    </a:lnTo>
                    <a:lnTo>
                      <a:pt x="8161" y="20"/>
                    </a:lnTo>
                    <a:lnTo>
                      <a:pt x="8161" y="25"/>
                    </a:lnTo>
                    <a:lnTo>
                      <a:pt x="8166" y="25"/>
                    </a:lnTo>
                    <a:lnTo>
                      <a:pt x="8166" y="29"/>
                    </a:lnTo>
                    <a:lnTo>
                      <a:pt x="8171" y="25"/>
                    </a:lnTo>
                    <a:lnTo>
                      <a:pt x="8176" y="20"/>
                    </a:lnTo>
                    <a:lnTo>
                      <a:pt x="8191" y="15"/>
                    </a:lnTo>
                    <a:close/>
                    <a:moveTo>
                      <a:pt x="2207" y="1852"/>
                    </a:moveTo>
                    <a:lnTo>
                      <a:pt x="2212" y="1847"/>
                    </a:lnTo>
                    <a:lnTo>
                      <a:pt x="2216" y="1847"/>
                    </a:lnTo>
                    <a:lnTo>
                      <a:pt x="2212" y="1843"/>
                    </a:lnTo>
                    <a:lnTo>
                      <a:pt x="2207" y="1847"/>
                    </a:lnTo>
                    <a:lnTo>
                      <a:pt x="2202" y="1852"/>
                    </a:lnTo>
                    <a:lnTo>
                      <a:pt x="2197" y="1847"/>
                    </a:lnTo>
                    <a:lnTo>
                      <a:pt x="2192" y="1847"/>
                    </a:lnTo>
                    <a:lnTo>
                      <a:pt x="2187" y="1833"/>
                    </a:lnTo>
                    <a:lnTo>
                      <a:pt x="2192" y="1823"/>
                    </a:lnTo>
                    <a:lnTo>
                      <a:pt x="2192" y="1818"/>
                    </a:lnTo>
                    <a:lnTo>
                      <a:pt x="2202" y="1818"/>
                    </a:lnTo>
                    <a:lnTo>
                      <a:pt x="2202" y="1813"/>
                    </a:lnTo>
                    <a:lnTo>
                      <a:pt x="2192" y="1818"/>
                    </a:lnTo>
                    <a:lnTo>
                      <a:pt x="2187" y="1823"/>
                    </a:lnTo>
                    <a:lnTo>
                      <a:pt x="2187" y="1847"/>
                    </a:lnTo>
                    <a:lnTo>
                      <a:pt x="2197" y="1852"/>
                    </a:lnTo>
                    <a:lnTo>
                      <a:pt x="2197" y="1857"/>
                    </a:lnTo>
                    <a:lnTo>
                      <a:pt x="2202" y="1857"/>
                    </a:lnTo>
                    <a:lnTo>
                      <a:pt x="2207" y="1852"/>
                    </a:lnTo>
                    <a:close/>
                    <a:moveTo>
                      <a:pt x="2202" y="1804"/>
                    </a:moveTo>
                    <a:lnTo>
                      <a:pt x="2187" y="1799"/>
                    </a:lnTo>
                    <a:lnTo>
                      <a:pt x="2182" y="1799"/>
                    </a:lnTo>
                    <a:lnTo>
                      <a:pt x="2182" y="1794"/>
                    </a:lnTo>
                    <a:lnTo>
                      <a:pt x="2178" y="1789"/>
                    </a:lnTo>
                    <a:lnTo>
                      <a:pt x="2182" y="1789"/>
                    </a:lnTo>
                    <a:lnTo>
                      <a:pt x="2182" y="1784"/>
                    </a:lnTo>
                    <a:lnTo>
                      <a:pt x="2178" y="1779"/>
                    </a:lnTo>
                    <a:lnTo>
                      <a:pt x="2182" y="1779"/>
                    </a:lnTo>
                    <a:lnTo>
                      <a:pt x="2182" y="1775"/>
                    </a:lnTo>
                    <a:lnTo>
                      <a:pt x="2182" y="1779"/>
                    </a:lnTo>
                    <a:lnTo>
                      <a:pt x="2187" y="1784"/>
                    </a:lnTo>
                    <a:lnTo>
                      <a:pt x="2187" y="1794"/>
                    </a:lnTo>
                    <a:lnTo>
                      <a:pt x="2192" y="1794"/>
                    </a:lnTo>
                    <a:lnTo>
                      <a:pt x="2192" y="1789"/>
                    </a:lnTo>
                    <a:lnTo>
                      <a:pt x="2187" y="1779"/>
                    </a:lnTo>
                    <a:lnTo>
                      <a:pt x="2187" y="1775"/>
                    </a:lnTo>
                    <a:lnTo>
                      <a:pt x="2178" y="1775"/>
                    </a:lnTo>
                    <a:lnTo>
                      <a:pt x="2173" y="1779"/>
                    </a:lnTo>
                    <a:lnTo>
                      <a:pt x="2173" y="1789"/>
                    </a:lnTo>
                    <a:lnTo>
                      <a:pt x="2178" y="1799"/>
                    </a:lnTo>
                    <a:lnTo>
                      <a:pt x="2182" y="1804"/>
                    </a:lnTo>
                    <a:lnTo>
                      <a:pt x="2202" y="1804"/>
                    </a:lnTo>
                    <a:close/>
                    <a:moveTo>
                      <a:pt x="8375" y="20"/>
                    </a:moveTo>
                    <a:lnTo>
                      <a:pt x="8380" y="15"/>
                    </a:lnTo>
                    <a:lnTo>
                      <a:pt x="8380" y="10"/>
                    </a:lnTo>
                    <a:lnTo>
                      <a:pt x="8390" y="10"/>
                    </a:lnTo>
                    <a:lnTo>
                      <a:pt x="8385" y="0"/>
                    </a:lnTo>
                    <a:lnTo>
                      <a:pt x="8380" y="0"/>
                    </a:lnTo>
                    <a:lnTo>
                      <a:pt x="8380" y="5"/>
                    </a:lnTo>
                    <a:lnTo>
                      <a:pt x="8371" y="5"/>
                    </a:lnTo>
                    <a:lnTo>
                      <a:pt x="8366" y="10"/>
                    </a:lnTo>
                    <a:lnTo>
                      <a:pt x="8366" y="20"/>
                    </a:lnTo>
                    <a:lnTo>
                      <a:pt x="8356" y="20"/>
                    </a:lnTo>
                    <a:lnTo>
                      <a:pt x="8356" y="25"/>
                    </a:lnTo>
                    <a:lnTo>
                      <a:pt x="8361" y="25"/>
                    </a:lnTo>
                    <a:lnTo>
                      <a:pt x="8375" y="20"/>
                    </a:lnTo>
                    <a:close/>
                    <a:moveTo>
                      <a:pt x="6557" y="948"/>
                    </a:moveTo>
                    <a:lnTo>
                      <a:pt x="6548" y="948"/>
                    </a:lnTo>
                    <a:lnTo>
                      <a:pt x="6548" y="934"/>
                    </a:lnTo>
                    <a:lnTo>
                      <a:pt x="6552" y="929"/>
                    </a:lnTo>
                    <a:lnTo>
                      <a:pt x="6557" y="929"/>
                    </a:lnTo>
                    <a:lnTo>
                      <a:pt x="6562" y="924"/>
                    </a:lnTo>
                    <a:lnTo>
                      <a:pt x="6567" y="929"/>
                    </a:lnTo>
                    <a:lnTo>
                      <a:pt x="6567" y="934"/>
                    </a:lnTo>
                    <a:lnTo>
                      <a:pt x="6572" y="929"/>
                    </a:lnTo>
                    <a:lnTo>
                      <a:pt x="6572" y="934"/>
                    </a:lnTo>
                    <a:lnTo>
                      <a:pt x="6567" y="934"/>
                    </a:lnTo>
                    <a:lnTo>
                      <a:pt x="6562" y="938"/>
                    </a:lnTo>
                    <a:lnTo>
                      <a:pt x="6557" y="943"/>
                    </a:lnTo>
                    <a:lnTo>
                      <a:pt x="6557" y="948"/>
                    </a:lnTo>
                    <a:close/>
                    <a:moveTo>
                      <a:pt x="6995" y="1031"/>
                    </a:moveTo>
                    <a:lnTo>
                      <a:pt x="6985" y="1036"/>
                    </a:lnTo>
                    <a:lnTo>
                      <a:pt x="6970" y="1031"/>
                    </a:lnTo>
                    <a:lnTo>
                      <a:pt x="6956" y="1031"/>
                    </a:lnTo>
                    <a:lnTo>
                      <a:pt x="6961" y="1021"/>
                    </a:lnTo>
                    <a:lnTo>
                      <a:pt x="6966" y="1021"/>
                    </a:lnTo>
                    <a:lnTo>
                      <a:pt x="6966" y="1016"/>
                    </a:lnTo>
                    <a:lnTo>
                      <a:pt x="6970" y="1016"/>
                    </a:lnTo>
                    <a:lnTo>
                      <a:pt x="6980" y="1021"/>
                    </a:lnTo>
                    <a:lnTo>
                      <a:pt x="6985" y="1021"/>
                    </a:lnTo>
                    <a:lnTo>
                      <a:pt x="6995" y="1031"/>
                    </a:lnTo>
                    <a:close/>
                    <a:moveTo>
                      <a:pt x="1108" y="1925"/>
                    </a:moveTo>
                    <a:lnTo>
                      <a:pt x="1118" y="1925"/>
                    </a:lnTo>
                    <a:lnTo>
                      <a:pt x="1118" y="1920"/>
                    </a:lnTo>
                    <a:lnTo>
                      <a:pt x="1108" y="1916"/>
                    </a:lnTo>
                    <a:lnTo>
                      <a:pt x="1103" y="1916"/>
                    </a:lnTo>
                    <a:lnTo>
                      <a:pt x="1098" y="1911"/>
                    </a:lnTo>
                    <a:lnTo>
                      <a:pt x="1098" y="1891"/>
                    </a:lnTo>
                    <a:lnTo>
                      <a:pt x="1103" y="1882"/>
                    </a:lnTo>
                    <a:lnTo>
                      <a:pt x="1108" y="1877"/>
                    </a:lnTo>
                    <a:lnTo>
                      <a:pt x="1113" y="1882"/>
                    </a:lnTo>
                    <a:lnTo>
                      <a:pt x="1118" y="1882"/>
                    </a:lnTo>
                    <a:lnTo>
                      <a:pt x="1113" y="1882"/>
                    </a:lnTo>
                    <a:lnTo>
                      <a:pt x="1113" y="1886"/>
                    </a:lnTo>
                    <a:lnTo>
                      <a:pt x="1123" y="1886"/>
                    </a:lnTo>
                    <a:lnTo>
                      <a:pt x="1123" y="1882"/>
                    </a:lnTo>
                    <a:lnTo>
                      <a:pt x="1118" y="1877"/>
                    </a:lnTo>
                    <a:lnTo>
                      <a:pt x="1108" y="1872"/>
                    </a:lnTo>
                    <a:lnTo>
                      <a:pt x="1103" y="1872"/>
                    </a:lnTo>
                    <a:lnTo>
                      <a:pt x="1098" y="1877"/>
                    </a:lnTo>
                    <a:lnTo>
                      <a:pt x="1098" y="1886"/>
                    </a:lnTo>
                    <a:lnTo>
                      <a:pt x="1094" y="1911"/>
                    </a:lnTo>
                    <a:lnTo>
                      <a:pt x="1098" y="1916"/>
                    </a:lnTo>
                    <a:lnTo>
                      <a:pt x="1103" y="1925"/>
                    </a:lnTo>
                    <a:lnTo>
                      <a:pt x="1108" y="1925"/>
                    </a:lnTo>
                    <a:close/>
                    <a:moveTo>
                      <a:pt x="413" y="2081"/>
                    </a:moveTo>
                    <a:lnTo>
                      <a:pt x="408" y="2076"/>
                    </a:lnTo>
                    <a:lnTo>
                      <a:pt x="394" y="2076"/>
                    </a:lnTo>
                    <a:lnTo>
                      <a:pt x="394" y="2066"/>
                    </a:lnTo>
                    <a:lnTo>
                      <a:pt x="389" y="2066"/>
                    </a:lnTo>
                    <a:lnTo>
                      <a:pt x="389" y="2056"/>
                    </a:lnTo>
                    <a:lnTo>
                      <a:pt x="394" y="2052"/>
                    </a:lnTo>
                    <a:lnTo>
                      <a:pt x="403" y="2052"/>
                    </a:lnTo>
                    <a:lnTo>
                      <a:pt x="408" y="2056"/>
                    </a:lnTo>
                    <a:lnTo>
                      <a:pt x="408" y="2061"/>
                    </a:lnTo>
                    <a:lnTo>
                      <a:pt x="413" y="2071"/>
                    </a:lnTo>
                    <a:lnTo>
                      <a:pt x="413" y="2081"/>
                    </a:lnTo>
                    <a:close/>
                    <a:moveTo>
                      <a:pt x="3330" y="2081"/>
                    </a:moveTo>
                    <a:lnTo>
                      <a:pt x="3325" y="2076"/>
                    </a:lnTo>
                    <a:lnTo>
                      <a:pt x="3325" y="2061"/>
                    </a:lnTo>
                    <a:lnTo>
                      <a:pt x="3315" y="2056"/>
                    </a:lnTo>
                    <a:lnTo>
                      <a:pt x="3310" y="2061"/>
                    </a:lnTo>
                    <a:lnTo>
                      <a:pt x="3300" y="2061"/>
                    </a:lnTo>
                    <a:lnTo>
                      <a:pt x="3300" y="2071"/>
                    </a:lnTo>
                    <a:lnTo>
                      <a:pt x="3296" y="2076"/>
                    </a:lnTo>
                    <a:lnTo>
                      <a:pt x="3296" y="2081"/>
                    </a:lnTo>
                    <a:lnTo>
                      <a:pt x="3305" y="2081"/>
                    </a:lnTo>
                    <a:lnTo>
                      <a:pt x="3305" y="2086"/>
                    </a:lnTo>
                    <a:lnTo>
                      <a:pt x="3310" y="2081"/>
                    </a:lnTo>
                    <a:lnTo>
                      <a:pt x="3315" y="2086"/>
                    </a:lnTo>
                    <a:lnTo>
                      <a:pt x="3330" y="2086"/>
                    </a:lnTo>
                    <a:lnTo>
                      <a:pt x="3330" y="2081"/>
                    </a:lnTo>
                    <a:close/>
                    <a:moveTo>
                      <a:pt x="4715" y="2129"/>
                    </a:moveTo>
                    <a:lnTo>
                      <a:pt x="4719" y="2124"/>
                    </a:lnTo>
                    <a:lnTo>
                      <a:pt x="4714" y="2124"/>
                    </a:lnTo>
                    <a:lnTo>
                      <a:pt x="4715" y="2129"/>
                    </a:lnTo>
                    <a:close/>
                    <a:moveTo>
                      <a:pt x="4725" y="2129"/>
                    </a:moveTo>
                    <a:lnTo>
                      <a:pt x="4735" y="2129"/>
                    </a:lnTo>
                    <a:lnTo>
                      <a:pt x="4730" y="2125"/>
                    </a:lnTo>
                    <a:lnTo>
                      <a:pt x="4725" y="2129"/>
                    </a:lnTo>
                    <a:close/>
                    <a:moveTo>
                      <a:pt x="8259" y="59"/>
                    </a:moveTo>
                    <a:lnTo>
                      <a:pt x="8254" y="59"/>
                    </a:lnTo>
                    <a:lnTo>
                      <a:pt x="8254" y="54"/>
                    </a:lnTo>
                    <a:lnTo>
                      <a:pt x="8244" y="54"/>
                    </a:lnTo>
                    <a:lnTo>
                      <a:pt x="8234" y="49"/>
                    </a:lnTo>
                    <a:lnTo>
                      <a:pt x="8234" y="34"/>
                    </a:lnTo>
                    <a:lnTo>
                      <a:pt x="8230" y="39"/>
                    </a:lnTo>
                    <a:lnTo>
                      <a:pt x="8215" y="39"/>
                    </a:lnTo>
                    <a:lnTo>
                      <a:pt x="8205" y="44"/>
                    </a:lnTo>
                    <a:lnTo>
                      <a:pt x="8205" y="49"/>
                    </a:lnTo>
                    <a:lnTo>
                      <a:pt x="8210" y="49"/>
                    </a:lnTo>
                    <a:lnTo>
                      <a:pt x="8210" y="59"/>
                    </a:lnTo>
                    <a:lnTo>
                      <a:pt x="8215" y="59"/>
                    </a:lnTo>
                    <a:lnTo>
                      <a:pt x="8215" y="63"/>
                    </a:lnTo>
                    <a:lnTo>
                      <a:pt x="8220" y="63"/>
                    </a:lnTo>
                    <a:lnTo>
                      <a:pt x="8225" y="59"/>
                    </a:lnTo>
                    <a:lnTo>
                      <a:pt x="8259" y="59"/>
                    </a:lnTo>
                    <a:close/>
                    <a:moveTo>
                      <a:pt x="3369" y="2183"/>
                    </a:moveTo>
                    <a:lnTo>
                      <a:pt x="3369" y="2173"/>
                    </a:lnTo>
                    <a:lnTo>
                      <a:pt x="3373" y="2168"/>
                    </a:lnTo>
                    <a:lnTo>
                      <a:pt x="3359" y="2168"/>
                    </a:lnTo>
                    <a:lnTo>
                      <a:pt x="3354" y="2163"/>
                    </a:lnTo>
                    <a:lnTo>
                      <a:pt x="3344" y="2168"/>
                    </a:lnTo>
                    <a:lnTo>
                      <a:pt x="3334" y="2168"/>
                    </a:lnTo>
                    <a:lnTo>
                      <a:pt x="3334" y="2173"/>
                    </a:lnTo>
                    <a:lnTo>
                      <a:pt x="3330" y="2178"/>
                    </a:lnTo>
                    <a:lnTo>
                      <a:pt x="3330" y="2183"/>
                    </a:lnTo>
                    <a:lnTo>
                      <a:pt x="3334" y="2178"/>
                    </a:lnTo>
                    <a:lnTo>
                      <a:pt x="3334" y="2183"/>
                    </a:lnTo>
                    <a:lnTo>
                      <a:pt x="3339" y="2188"/>
                    </a:lnTo>
                    <a:lnTo>
                      <a:pt x="3349" y="2188"/>
                    </a:lnTo>
                    <a:lnTo>
                      <a:pt x="3359" y="2183"/>
                    </a:lnTo>
                    <a:lnTo>
                      <a:pt x="3369" y="2183"/>
                    </a:lnTo>
                    <a:close/>
                    <a:moveTo>
                      <a:pt x="4807" y="1877"/>
                    </a:moveTo>
                    <a:lnTo>
                      <a:pt x="4798" y="1877"/>
                    </a:lnTo>
                    <a:lnTo>
                      <a:pt x="4798" y="1857"/>
                    </a:lnTo>
                    <a:lnTo>
                      <a:pt x="4803" y="1857"/>
                    </a:lnTo>
                    <a:lnTo>
                      <a:pt x="4803" y="1847"/>
                    </a:lnTo>
                    <a:lnTo>
                      <a:pt x="4812" y="1847"/>
                    </a:lnTo>
                    <a:lnTo>
                      <a:pt x="4817" y="1843"/>
                    </a:lnTo>
                    <a:lnTo>
                      <a:pt x="4827" y="1847"/>
                    </a:lnTo>
                    <a:lnTo>
                      <a:pt x="4832" y="1852"/>
                    </a:lnTo>
                    <a:lnTo>
                      <a:pt x="4827" y="1852"/>
                    </a:lnTo>
                    <a:lnTo>
                      <a:pt x="4827" y="1857"/>
                    </a:lnTo>
                    <a:lnTo>
                      <a:pt x="4822" y="1857"/>
                    </a:lnTo>
                    <a:lnTo>
                      <a:pt x="4817" y="1862"/>
                    </a:lnTo>
                    <a:lnTo>
                      <a:pt x="4817" y="1872"/>
                    </a:lnTo>
                    <a:lnTo>
                      <a:pt x="4812" y="1872"/>
                    </a:lnTo>
                    <a:lnTo>
                      <a:pt x="4807" y="1877"/>
                    </a:lnTo>
                    <a:close/>
                    <a:moveTo>
                      <a:pt x="2625" y="1867"/>
                    </a:moveTo>
                    <a:lnTo>
                      <a:pt x="2620" y="1852"/>
                    </a:lnTo>
                    <a:lnTo>
                      <a:pt x="2620" y="1828"/>
                    </a:lnTo>
                    <a:lnTo>
                      <a:pt x="2625" y="1818"/>
                    </a:lnTo>
                    <a:lnTo>
                      <a:pt x="2623" y="1816"/>
                    </a:lnTo>
                    <a:lnTo>
                      <a:pt x="2620" y="1813"/>
                    </a:lnTo>
                    <a:lnTo>
                      <a:pt x="2610" y="1813"/>
                    </a:lnTo>
                    <a:lnTo>
                      <a:pt x="2610" y="1818"/>
                    </a:lnTo>
                    <a:lnTo>
                      <a:pt x="2615" y="1823"/>
                    </a:lnTo>
                    <a:lnTo>
                      <a:pt x="2615" y="1818"/>
                    </a:lnTo>
                    <a:lnTo>
                      <a:pt x="2620" y="1818"/>
                    </a:lnTo>
                    <a:lnTo>
                      <a:pt x="2620" y="1823"/>
                    </a:lnTo>
                    <a:lnTo>
                      <a:pt x="2615" y="1828"/>
                    </a:lnTo>
                    <a:lnTo>
                      <a:pt x="2609" y="1858"/>
                    </a:lnTo>
                    <a:lnTo>
                      <a:pt x="2613" y="1869"/>
                    </a:lnTo>
                    <a:lnTo>
                      <a:pt x="2620" y="1882"/>
                    </a:lnTo>
                    <a:lnTo>
                      <a:pt x="2625" y="1886"/>
                    </a:lnTo>
                    <a:lnTo>
                      <a:pt x="2634" y="1886"/>
                    </a:lnTo>
                    <a:lnTo>
                      <a:pt x="2644" y="1891"/>
                    </a:lnTo>
                    <a:lnTo>
                      <a:pt x="2644" y="1882"/>
                    </a:lnTo>
                    <a:lnTo>
                      <a:pt x="2625" y="1867"/>
                    </a:lnTo>
                    <a:close/>
                    <a:moveTo>
                      <a:pt x="4866" y="1935"/>
                    </a:moveTo>
                    <a:lnTo>
                      <a:pt x="4861" y="1935"/>
                    </a:lnTo>
                    <a:lnTo>
                      <a:pt x="4866" y="1930"/>
                    </a:lnTo>
                    <a:lnTo>
                      <a:pt x="4866" y="1920"/>
                    </a:lnTo>
                    <a:lnTo>
                      <a:pt x="4875" y="1920"/>
                    </a:lnTo>
                    <a:lnTo>
                      <a:pt x="4880" y="1916"/>
                    </a:lnTo>
                    <a:lnTo>
                      <a:pt x="4880" y="1916"/>
                    </a:lnTo>
                    <a:lnTo>
                      <a:pt x="4885" y="1916"/>
                    </a:lnTo>
                    <a:lnTo>
                      <a:pt x="4885" y="1911"/>
                    </a:lnTo>
                    <a:lnTo>
                      <a:pt x="4890" y="1911"/>
                    </a:lnTo>
                    <a:lnTo>
                      <a:pt x="4900" y="1906"/>
                    </a:lnTo>
                    <a:lnTo>
                      <a:pt x="4895" y="1906"/>
                    </a:lnTo>
                    <a:lnTo>
                      <a:pt x="4895" y="1901"/>
                    </a:lnTo>
                    <a:lnTo>
                      <a:pt x="4900" y="1901"/>
                    </a:lnTo>
                    <a:lnTo>
                      <a:pt x="4905" y="1896"/>
                    </a:lnTo>
                    <a:lnTo>
                      <a:pt x="4910" y="1896"/>
                    </a:lnTo>
                    <a:lnTo>
                      <a:pt x="4910" y="1906"/>
                    </a:lnTo>
                    <a:lnTo>
                      <a:pt x="4905" y="1916"/>
                    </a:lnTo>
                    <a:lnTo>
                      <a:pt x="4900" y="1925"/>
                    </a:lnTo>
                    <a:lnTo>
                      <a:pt x="4895" y="1930"/>
                    </a:lnTo>
                    <a:lnTo>
                      <a:pt x="4895" y="1940"/>
                    </a:lnTo>
                    <a:lnTo>
                      <a:pt x="4892" y="1940"/>
                    </a:lnTo>
                    <a:lnTo>
                      <a:pt x="4890" y="1945"/>
                    </a:lnTo>
                    <a:lnTo>
                      <a:pt x="4885" y="1945"/>
                    </a:lnTo>
                    <a:lnTo>
                      <a:pt x="4888" y="1940"/>
                    </a:lnTo>
                    <a:lnTo>
                      <a:pt x="4885" y="1940"/>
                    </a:lnTo>
                    <a:lnTo>
                      <a:pt x="4880" y="1945"/>
                    </a:lnTo>
                    <a:lnTo>
                      <a:pt x="4875" y="1950"/>
                    </a:lnTo>
                    <a:lnTo>
                      <a:pt x="4870" y="1950"/>
                    </a:lnTo>
                    <a:lnTo>
                      <a:pt x="4870" y="1954"/>
                    </a:lnTo>
                    <a:lnTo>
                      <a:pt x="4861" y="1954"/>
                    </a:lnTo>
                    <a:lnTo>
                      <a:pt x="4861" y="1940"/>
                    </a:lnTo>
                    <a:lnTo>
                      <a:pt x="4866" y="1940"/>
                    </a:lnTo>
                    <a:lnTo>
                      <a:pt x="4866" y="1935"/>
                    </a:lnTo>
                    <a:close/>
                    <a:moveTo>
                      <a:pt x="8103" y="161"/>
                    </a:moveTo>
                    <a:lnTo>
                      <a:pt x="8103" y="151"/>
                    </a:lnTo>
                    <a:lnTo>
                      <a:pt x="8108" y="151"/>
                    </a:lnTo>
                    <a:lnTo>
                      <a:pt x="8113" y="146"/>
                    </a:lnTo>
                    <a:lnTo>
                      <a:pt x="8118" y="141"/>
                    </a:lnTo>
                    <a:lnTo>
                      <a:pt x="8113" y="141"/>
                    </a:lnTo>
                    <a:lnTo>
                      <a:pt x="8113" y="136"/>
                    </a:lnTo>
                    <a:lnTo>
                      <a:pt x="8093" y="136"/>
                    </a:lnTo>
                    <a:lnTo>
                      <a:pt x="8088" y="132"/>
                    </a:lnTo>
                    <a:lnTo>
                      <a:pt x="8088" y="127"/>
                    </a:lnTo>
                    <a:lnTo>
                      <a:pt x="8084" y="127"/>
                    </a:lnTo>
                    <a:lnTo>
                      <a:pt x="8079" y="122"/>
                    </a:lnTo>
                    <a:lnTo>
                      <a:pt x="8064" y="122"/>
                    </a:lnTo>
                    <a:lnTo>
                      <a:pt x="8055" y="127"/>
                    </a:lnTo>
                    <a:lnTo>
                      <a:pt x="8045" y="127"/>
                    </a:lnTo>
                    <a:lnTo>
                      <a:pt x="8045" y="132"/>
                    </a:lnTo>
                    <a:lnTo>
                      <a:pt x="8035" y="132"/>
                    </a:lnTo>
                    <a:lnTo>
                      <a:pt x="8040" y="141"/>
                    </a:lnTo>
                    <a:lnTo>
                      <a:pt x="8045" y="141"/>
                    </a:lnTo>
                    <a:lnTo>
                      <a:pt x="8050" y="136"/>
                    </a:lnTo>
                    <a:lnTo>
                      <a:pt x="8050" y="141"/>
                    </a:lnTo>
                    <a:lnTo>
                      <a:pt x="8055" y="141"/>
                    </a:lnTo>
                    <a:lnTo>
                      <a:pt x="8055" y="136"/>
                    </a:lnTo>
                    <a:lnTo>
                      <a:pt x="8059" y="132"/>
                    </a:lnTo>
                    <a:lnTo>
                      <a:pt x="8064" y="132"/>
                    </a:lnTo>
                    <a:lnTo>
                      <a:pt x="8069" y="136"/>
                    </a:lnTo>
                    <a:lnTo>
                      <a:pt x="8069" y="141"/>
                    </a:lnTo>
                    <a:lnTo>
                      <a:pt x="8074" y="146"/>
                    </a:lnTo>
                    <a:lnTo>
                      <a:pt x="8074" y="166"/>
                    </a:lnTo>
                    <a:lnTo>
                      <a:pt x="8088" y="166"/>
                    </a:lnTo>
                    <a:lnTo>
                      <a:pt x="8098" y="161"/>
                    </a:lnTo>
                    <a:lnTo>
                      <a:pt x="8103" y="161"/>
                    </a:lnTo>
                    <a:close/>
                    <a:moveTo>
                      <a:pt x="520" y="1969"/>
                    </a:moveTo>
                    <a:lnTo>
                      <a:pt x="515" y="1964"/>
                    </a:lnTo>
                    <a:lnTo>
                      <a:pt x="510" y="1964"/>
                    </a:lnTo>
                    <a:lnTo>
                      <a:pt x="510" y="1959"/>
                    </a:lnTo>
                    <a:lnTo>
                      <a:pt x="505" y="1954"/>
                    </a:lnTo>
                    <a:lnTo>
                      <a:pt x="505" y="1945"/>
                    </a:lnTo>
                    <a:lnTo>
                      <a:pt x="501" y="1935"/>
                    </a:lnTo>
                    <a:lnTo>
                      <a:pt x="501" y="1925"/>
                    </a:lnTo>
                    <a:lnTo>
                      <a:pt x="505" y="1920"/>
                    </a:lnTo>
                    <a:lnTo>
                      <a:pt x="505" y="1916"/>
                    </a:lnTo>
                    <a:lnTo>
                      <a:pt x="501" y="1911"/>
                    </a:lnTo>
                    <a:lnTo>
                      <a:pt x="501" y="1906"/>
                    </a:lnTo>
                    <a:lnTo>
                      <a:pt x="505" y="1901"/>
                    </a:lnTo>
                    <a:lnTo>
                      <a:pt x="510" y="1901"/>
                    </a:lnTo>
                    <a:lnTo>
                      <a:pt x="530" y="1906"/>
                    </a:lnTo>
                    <a:lnTo>
                      <a:pt x="535" y="1901"/>
                    </a:lnTo>
                    <a:lnTo>
                      <a:pt x="544" y="1906"/>
                    </a:lnTo>
                    <a:lnTo>
                      <a:pt x="612" y="1906"/>
                    </a:lnTo>
                    <a:lnTo>
                      <a:pt x="622" y="1901"/>
                    </a:lnTo>
                    <a:lnTo>
                      <a:pt x="637" y="1901"/>
                    </a:lnTo>
                    <a:lnTo>
                      <a:pt x="646" y="1896"/>
                    </a:lnTo>
                    <a:lnTo>
                      <a:pt x="680" y="1896"/>
                    </a:lnTo>
                    <a:lnTo>
                      <a:pt x="680" y="1901"/>
                    </a:lnTo>
                    <a:lnTo>
                      <a:pt x="685" y="1901"/>
                    </a:lnTo>
                    <a:lnTo>
                      <a:pt x="690" y="1906"/>
                    </a:lnTo>
                    <a:lnTo>
                      <a:pt x="700" y="1906"/>
                    </a:lnTo>
                    <a:lnTo>
                      <a:pt x="705" y="1916"/>
                    </a:lnTo>
                    <a:lnTo>
                      <a:pt x="710" y="1916"/>
                    </a:lnTo>
                    <a:lnTo>
                      <a:pt x="719" y="1925"/>
                    </a:lnTo>
                    <a:lnTo>
                      <a:pt x="719" y="1935"/>
                    </a:lnTo>
                    <a:lnTo>
                      <a:pt x="724" y="1945"/>
                    </a:lnTo>
                    <a:lnTo>
                      <a:pt x="724" y="1950"/>
                    </a:lnTo>
                    <a:lnTo>
                      <a:pt x="729" y="1954"/>
                    </a:lnTo>
                    <a:lnTo>
                      <a:pt x="729" y="1984"/>
                    </a:lnTo>
                    <a:lnTo>
                      <a:pt x="724" y="1979"/>
                    </a:lnTo>
                    <a:lnTo>
                      <a:pt x="724" y="1993"/>
                    </a:lnTo>
                    <a:lnTo>
                      <a:pt x="719" y="2003"/>
                    </a:lnTo>
                    <a:lnTo>
                      <a:pt x="719" y="2008"/>
                    </a:lnTo>
                    <a:lnTo>
                      <a:pt x="714" y="2008"/>
                    </a:lnTo>
                    <a:lnTo>
                      <a:pt x="710" y="2027"/>
                    </a:lnTo>
                    <a:lnTo>
                      <a:pt x="710" y="2032"/>
                    </a:lnTo>
                    <a:lnTo>
                      <a:pt x="714" y="2042"/>
                    </a:lnTo>
                    <a:lnTo>
                      <a:pt x="710" y="2052"/>
                    </a:lnTo>
                    <a:lnTo>
                      <a:pt x="710" y="2061"/>
                    </a:lnTo>
                    <a:lnTo>
                      <a:pt x="695" y="2061"/>
                    </a:lnTo>
                    <a:lnTo>
                      <a:pt x="690" y="2066"/>
                    </a:lnTo>
                    <a:lnTo>
                      <a:pt x="685" y="2071"/>
                    </a:lnTo>
                    <a:lnTo>
                      <a:pt x="680" y="2071"/>
                    </a:lnTo>
                    <a:lnTo>
                      <a:pt x="680" y="2086"/>
                    </a:lnTo>
                    <a:lnTo>
                      <a:pt x="675" y="2091"/>
                    </a:lnTo>
                    <a:lnTo>
                      <a:pt x="675" y="2125"/>
                    </a:lnTo>
                    <a:lnTo>
                      <a:pt x="671" y="2129"/>
                    </a:lnTo>
                    <a:lnTo>
                      <a:pt x="671" y="2134"/>
                    </a:lnTo>
                    <a:lnTo>
                      <a:pt x="656" y="2134"/>
                    </a:lnTo>
                    <a:lnTo>
                      <a:pt x="651" y="2129"/>
                    </a:lnTo>
                    <a:lnTo>
                      <a:pt x="651" y="2134"/>
                    </a:lnTo>
                    <a:lnTo>
                      <a:pt x="641" y="2134"/>
                    </a:lnTo>
                    <a:lnTo>
                      <a:pt x="632" y="2129"/>
                    </a:lnTo>
                    <a:lnTo>
                      <a:pt x="627" y="2129"/>
                    </a:lnTo>
                    <a:lnTo>
                      <a:pt x="622" y="2125"/>
                    </a:lnTo>
                    <a:lnTo>
                      <a:pt x="612" y="2125"/>
                    </a:lnTo>
                    <a:lnTo>
                      <a:pt x="598" y="2120"/>
                    </a:lnTo>
                    <a:lnTo>
                      <a:pt x="588" y="2125"/>
                    </a:lnTo>
                    <a:lnTo>
                      <a:pt x="573" y="2125"/>
                    </a:lnTo>
                    <a:lnTo>
                      <a:pt x="569" y="2120"/>
                    </a:lnTo>
                    <a:lnTo>
                      <a:pt x="554" y="2110"/>
                    </a:lnTo>
                    <a:lnTo>
                      <a:pt x="549" y="2105"/>
                    </a:lnTo>
                    <a:lnTo>
                      <a:pt x="539" y="2095"/>
                    </a:lnTo>
                    <a:lnTo>
                      <a:pt x="530" y="2091"/>
                    </a:lnTo>
                    <a:lnTo>
                      <a:pt x="530" y="2086"/>
                    </a:lnTo>
                    <a:lnTo>
                      <a:pt x="520" y="2086"/>
                    </a:lnTo>
                    <a:lnTo>
                      <a:pt x="515" y="2081"/>
                    </a:lnTo>
                    <a:lnTo>
                      <a:pt x="476" y="2081"/>
                    </a:lnTo>
                    <a:lnTo>
                      <a:pt x="471" y="2076"/>
                    </a:lnTo>
                    <a:lnTo>
                      <a:pt x="466" y="2066"/>
                    </a:lnTo>
                    <a:lnTo>
                      <a:pt x="457" y="2061"/>
                    </a:lnTo>
                    <a:lnTo>
                      <a:pt x="452" y="2056"/>
                    </a:lnTo>
                    <a:lnTo>
                      <a:pt x="452" y="2032"/>
                    </a:lnTo>
                    <a:lnTo>
                      <a:pt x="457" y="2022"/>
                    </a:lnTo>
                    <a:lnTo>
                      <a:pt x="462" y="2018"/>
                    </a:lnTo>
                    <a:lnTo>
                      <a:pt x="476" y="2013"/>
                    </a:lnTo>
                    <a:lnTo>
                      <a:pt x="481" y="2013"/>
                    </a:lnTo>
                    <a:lnTo>
                      <a:pt x="491" y="2018"/>
                    </a:lnTo>
                    <a:lnTo>
                      <a:pt x="501" y="2018"/>
                    </a:lnTo>
                    <a:lnTo>
                      <a:pt x="505" y="2022"/>
                    </a:lnTo>
                    <a:lnTo>
                      <a:pt x="510" y="2018"/>
                    </a:lnTo>
                    <a:lnTo>
                      <a:pt x="510" y="2013"/>
                    </a:lnTo>
                    <a:lnTo>
                      <a:pt x="515" y="2008"/>
                    </a:lnTo>
                    <a:lnTo>
                      <a:pt x="520" y="2003"/>
                    </a:lnTo>
                    <a:lnTo>
                      <a:pt x="525" y="2003"/>
                    </a:lnTo>
                    <a:lnTo>
                      <a:pt x="525" y="1998"/>
                    </a:lnTo>
                    <a:lnTo>
                      <a:pt x="520" y="1998"/>
                    </a:lnTo>
                    <a:lnTo>
                      <a:pt x="520" y="1969"/>
                    </a:lnTo>
                    <a:close/>
                    <a:moveTo>
                      <a:pt x="2348" y="1930"/>
                    </a:moveTo>
                    <a:lnTo>
                      <a:pt x="2343" y="1930"/>
                    </a:lnTo>
                    <a:lnTo>
                      <a:pt x="2348" y="1925"/>
                    </a:lnTo>
                    <a:lnTo>
                      <a:pt x="2348" y="1930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866EFC33-91D0-A927-F0E8-30DCD4282154}"/>
                </a:ext>
              </a:extLst>
            </p:cNvPr>
            <p:cNvGrpSpPr/>
            <p:nvPr/>
          </p:nvGrpSpPr>
          <p:grpSpPr>
            <a:xfrm>
              <a:off x="9058974" y="1373188"/>
              <a:ext cx="1606523" cy="4128230"/>
              <a:chOff x="9058974" y="1373188"/>
              <a:chExt cx="1606523" cy="4128230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5AC6C7FE-7D4A-0987-0D94-391295CCB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68107" y="2442569"/>
                <a:ext cx="889257" cy="1874256"/>
              </a:xfrm>
              <a:custGeom>
                <a:avLst/>
                <a:gdLst>
                  <a:gd name="T0" fmla="*/ 923 w 3145"/>
                  <a:gd name="T1" fmla="*/ 1434 h 6616"/>
                  <a:gd name="T2" fmla="*/ 996 w 3145"/>
                  <a:gd name="T3" fmla="*/ 1502 h 6616"/>
                  <a:gd name="T4" fmla="*/ 1084 w 3145"/>
                  <a:gd name="T5" fmla="*/ 1755 h 6616"/>
                  <a:gd name="T6" fmla="*/ 1278 w 3145"/>
                  <a:gd name="T7" fmla="*/ 1969 h 6616"/>
                  <a:gd name="T8" fmla="*/ 1400 w 3145"/>
                  <a:gd name="T9" fmla="*/ 2164 h 6616"/>
                  <a:gd name="T10" fmla="*/ 1273 w 3145"/>
                  <a:gd name="T11" fmla="*/ 2431 h 6616"/>
                  <a:gd name="T12" fmla="*/ 1293 w 3145"/>
                  <a:gd name="T13" fmla="*/ 2771 h 6616"/>
                  <a:gd name="T14" fmla="*/ 1273 w 3145"/>
                  <a:gd name="T15" fmla="*/ 3116 h 6616"/>
                  <a:gd name="T16" fmla="*/ 1346 w 3145"/>
                  <a:gd name="T17" fmla="*/ 3442 h 6616"/>
                  <a:gd name="T18" fmla="*/ 1303 w 3145"/>
                  <a:gd name="T19" fmla="*/ 4030 h 6616"/>
                  <a:gd name="T20" fmla="*/ 1162 w 3145"/>
                  <a:gd name="T21" fmla="*/ 4263 h 6616"/>
                  <a:gd name="T22" fmla="*/ 1327 w 3145"/>
                  <a:gd name="T23" fmla="*/ 4589 h 6616"/>
                  <a:gd name="T24" fmla="*/ 1507 w 3145"/>
                  <a:gd name="T25" fmla="*/ 5134 h 6616"/>
                  <a:gd name="T26" fmla="*/ 1900 w 3145"/>
                  <a:gd name="T27" fmla="*/ 5576 h 6616"/>
                  <a:gd name="T28" fmla="*/ 2469 w 3145"/>
                  <a:gd name="T29" fmla="*/ 6072 h 6616"/>
                  <a:gd name="T30" fmla="*/ 2806 w 3145"/>
                  <a:gd name="T31" fmla="*/ 6306 h 6616"/>
                  <a:gd name="T32" fmla="*/ 3038 w 3145"/>
                  <a:gd name="T33" fmla="*/ 6514 h 6616"/>
                  <a:gd name="T34" fmla="*/ 3125 w 3145"/>
                  <a:gd name="T35" fmla="*/ 6325 h 6616"/>
                  <a:gd name="T36" fmla="*/ 3130 w 3145"/>
                  <a:gd name="T37" fmla="*/ 6023 h 6616"/>
                  <a:gd name="T38" fmla="*/ 3062 w 3145"/>
                  <a:gd name="T39" fmla="*/ 5785 h 6616"/>
                  <a:gd name="T40" fmla="*/ 2882 w 3145"/>
                  <a:gd name="T41" fmla="*/ 5634 h 6616"/>
                  <a:gd name="T42" fmla="*/ 2946 w 3145"/>
                  <a:gd name="T43" fmla="*/ 5537 h 6616"/>
                  <a:gd name="T44" fmla="*/ 3101 w 3145"/>
                  <a:gd name="T45" fmla="*/ 5255 h 6616"/>
                  <a:gd name="T46" fmla="*/ 3004 w 3145"/>
                  <a:gd name="T47" fmla="*/ 5168 h 6616"/>
                  <a:gd name="T48" fmla="*/ 2829 w 3145"/>
                  <a:gd name="T49" fmla="*/ 4784 h 6616"/>
                  <a:gd name="T50" fmla="*/ 3033 w 3145"/>
                  <a:gd name="T51" fmla="*/ 4507 h 6616"/>
                  <a:gd name="T52" fmla="*/ 2805 w 3145"/>
                  <a:gd name="T53" fmla="*/ 4283 h 6616"/>
                  <a:gd name="T54" fmla="*/ 2625 w 3145"/>
                  <a:gd name="T55" fmla="*/ 3913 h 6616"/>
                  <a:gd name="T56" fmla="*/ 2780 w 3145"/>
                  <a:gd name="T57" fmla="*/ 3695 h 6616"/>
                  <a:gd name="T58" fmla="*/ 2532 w 3145"/>
                  <a:gd name="T59" fmla="*/ 3632 h 6616"/>
                  <a:gd name="T60" fmla="*/ 2328 w 3145"/>
                  <a:gd name="T61" fmla="*/ 3277 h 6616"/>
                  <a:gd name="T62" fmla="*/ 2163 w 3145"/>
                  <a:gd name="T63" fmla="*/ 3354 h 6616"/>
                  <a:gd name="T64" fmla="*/ 1876 w 3145"/>
                  <a:gd name="T65" fmla="*/ 3102 h 6616"/>
                  <a:gd name="T66" fmla="*/ 1842 w 3145"/>
                  <a:gd name="T67" fmla="*/ 2815 h 6616"/>
                  <a:gd name="T68" fmla="*/ 1803 w 3145"/>
                  <a:gd name="T69" fmla="*/ 2708 h 6616"/>
                  <a:gd name="T70" fmla="*/ 1687 w 3145"/>
                  <a:gd name="T71" fmla="*/ 2484 h 6616"/>
                  <a:gd name="T72" fmla="*/ 1784 w 3145"/>
                  <a:gd name="T73" fmla="*/ 2411 h 6616"/>
                  <a:gd name="T74" fmla="*/ 1910 w 3145"/>
                  <a:gd name="T75" fmla="*/ 2309 h 6616"/>
                  <a:gd name="T76" fmla="*/ 1847 w 3145"/>
                  <a:gd name="T77" fmla="*/ 2159 h 6616"/>
                  <a:gd name="T78" fmla="*/ 1940 w 3145"/>
                  <a:gd name="T79" fmla="*/ 1877 h 6616"/>
                  <a:gd name="T80" fmla="*/ 2090 w 3145"/>
                  <a:gd name="T81" fmla="*/ 2105 h 6616"/>
                  <a:gd name="T82" fmla="*/ 2080 w 3145"/>
                  <a:gd name="T83" fmla="*/ 1765 h 6616"/>
                  <a:gd name="T84" fmla="*/ 2178 w 3145"/>
                  <a:gd name="T85" fmla="*/ 1493 h 6616"/>
                  <a:gd name="T86" fmla="*/ 2469 w 3145"/>
                  <a:gd name="T87" fmla="*/ 1327 h 6616"/>
                  <a:gd name="T88" fmla="*/ 2698 w 3145"/>
                  <a:gd name="T89" fmla="*/ 1313 h 6616"/>
                  <a:gd name="T90" fmla="*/ 2601 w 3145"/>
                  <a:gd name="T91" fmla="*/ 1041 h 6616"/>
                  <a:gd name="T92" fmla="*/ 2625 w 3145"/>
                  <a:gd name="T93" fmla="*/ 783 h 6616"/>
                  <a:gd name="T94" fmla="*/ 2620 w 3145"/>
                  <a:gd name="T95" fmla="*/ 676 h 6616"/>
                  <a:gd name="T96" fmla="*/ 2591 w 3145"/>
                  <a:gd name="T97" fmla="*/ 545 h 6616"/>
                  <a:gd name="T98" fmla="*/ 2552 w 3145"/>
                  <a:gd name="T99" fmla="*/ 457 h 6616"/>
                  <a:gd name="T100" fmla="*/ 2591 w 3145"/>
                  <a:gd name="T101" fmla="*/ 243 h 6616"/>
                  <a:gd name="T102" fmla="*/ 2605 w 3145"/>
                  <a:gd name="T103" fmla="*/ 49 h 6616"/>
                  <a:gd name="T104" fmla="*/ 2022 w 3145"/>
                  <a:gd name="T105" fmla="*/ 520 h 6616"/>
                  <a:gd name="T106" fmla="*/ 1332 w 3145"/>
                  <a:gd name="T107" fmla="*/ 725 h 6616"/>
                  <a:gd name="T108" fmla="*/ 748 w 3145"/>
                  <a:gd name="T109" fmla="*/ 448 h 6616"/>
                  <a:gd name="T110" fmla="*/ 24 w 3145"/>
                  <a:gd name="T111" fmla="*/ 856 h 6616"/>
                  <a:gd name="T112" fmla="*/ 452 w 3145"/>
                  <a:gd name="T113" fmla="*/ 1532 h 6616"/>
                  <a:gd name="T114" fmla="*/ 899 w 3145"/>
                  <a:gd name="T115" fmla="*/ 2071 h 6616"/>
                  <a:gd name="T116" fmla="*/ 1030 w 3145"/>
                  <a:gd name="T117" fmla="*/ 2052 h 6616"/>
                  <a:gd name="T118" fmla="*/ 928 w 3145"/>
                  <a:gd name="T119" fmla="*/ 1930 h 6616"/>
                  <a:gd name="T120" fmla="*/ 821 w 3145"/>
                  <a:gd name="T121" fmla="*/ 1736 h 6616"/>
                  <a:gd name="T122" fmla="*/ 2143 w 3145"/>
                  <a:gd name="T123" fmla="*/ 2679 h 6616"/>
                  <a:gd name="T124" fmla="*/ 2066 w 3145"/>
                  <a:gd name="T125" fmla="*/ 2859 h 6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45" h="6616">
                    <a:moveTo>
                      <a:pt x="782" y="1715"/>
                    </a:moveTo>
                    <a:lnTo>
                      <a:pt x="778" y="1702"/>
                    </a:lnTo>
                    <a:lnTo>
                      <a:pt x="773" y="1702"/>
                    </a:lnTo>
                    <a:lnTo>
                      <a:pt x="773" y="1697"/>
                    </a:lnTo>
                    <a:lnTo>
                      <a:pt x="768" y="1692"/>
                    </a:lnTo>
                    <a:lnTo>
                      <a:pt x="773" y="1687"/>
                    </a:lnTo>
                    <a:lnTo>
                      <a:pt x="768" y="1687"/>
                    </a:lnTo>
                    <a:lnTo>
                      <a:pt x="773" y="1677"/>
                    </a:lnTo>
                    <a:lnTo>
                      <a:pt x="797" y="1657"/>
                    </a:lnTo>
                    <a:lnTo>
                      <a:pt x="792" y="1643"/>
                    </a:lnTo>
                    <a:lnTo>
                      <a:pt x="797" y="1639"/>
                    </a:lnTo>
                    <a:lnTo>
                      <a:pt x="797" y="1624"/>
                    </a:lnTo>
                    <a:lnTo>
                      <a:pt x="802" y="1619"/>
                    </a:lnTo>
                    <a:lnTo>
                      <a:pt x="807" y="1614"/>
                    </a:lnTo>
                    <a:lnTo>
                      <a:pt x="812" y="1609"/>
                    </a:lnTo>
                    <a:lnTo>
                      <a:pt x="812" y="1600"/>
                    </a:lnTo>
                    <a:lnTo>
                      <a:pt x="817" y="1595"/>
                    </a:lnTo>
                    <a:lnTo>
                      <a:pt x="817" y="1590"/>
                    </a:lnTo>
                    <a:lnTo>
                      <a:pt x="821" y="1585"/>
                    </a:lnTo>
                    <a:lnTo>
                      <a:pt x="826" y="1580"/>
                    </a:lnTo>
                    <a:lnTo>
                      <a:pt x="826" y="1575"/>
                    </a:lnTo>
                    <a:lnTo>
                      <a:pt x="846" y="1575"/>
                    </a:lnTo>
                    <a:lnTo>
                      <a:pt x="846" y="1566"/>
                    </a:lnTo>
                    <a:lnTo>
                      <a:pt x="841" y="1556"/>
                    </a:lnTo>
                    <a:lnTo>
                      <a:pt x="841" y="1532"/>
                    </a:lnTo>
                    <a:lnTo>
                      <a:pt x="846" y="1527"/>
                    </a:lnTo>
                    <a:lnTo>
                      <a:pt x="850" y="1522"/>
                    </a:lnTo>
                    <a:lnTo>
                      <a:pt x="855" y="1512"/>
                    </a:lnTo>
                    <a:lnTo>
                      <a:pt x="860" y="1507"/>
                    </a:lnTo>
                    <a:lnTo>
                      <a:pt x="865" y="1502"/>
                    </a:lnTo>
                    <a:lnTo>
                      <a:pt x="870" y="1498"/>
                    </a:lnTo>
                    <a:lnTo>
                      <a:pt x="875" y="1493"/>
                    </a:lnTo>
                    <a:lnTo>
                      <a:pt x="875" y="1478"/>
                    </a:lnTo>
                    <a:lnTo>
                      <a:pt x="880" y="1473"/>
                    </a:lnTo>
                    <a:lnTo>
                      <a:pt x="880" y="1468"/>
                    </a:lnTo>
                    <a:lnTo>
                      <a:pt x="885" y="1464"/>
                    </a:lnTo>
                    <a:lnTo>
                      <a:pt x="890" y="1459"/>
                    </a:lnTo>
                    <a:lnTo>
                      <a:pt x="899" y="1454"/>
                    </a:lnTo>
                    <a:lnTo>
                      <a:pt x="904" y="1454"/>
                    </a:lnTo>
                    <a:lnTo>
                      <a:pt x="904" y="1449"/>
                    </a:lnTo>
                    <a:lnTo>
                      <a:pt x="909" y="1444"/>
                    </a:lnTo>
                    <a:lnTo>
                      <a:pt x="914" y="1439"/>
                    </a:lnTo>
                    <a:lnTo>
                      <a:pt x="919" y="1439"/>
                    </a:lnTo>
                    <a:lnTo>
                      <a:pt x="919" y="1434"/>
                    </a:lnTo>
                    <a:lnTo>
                      <a:pt x="923" y="1434"/>
                    </a:lnTo>
                    <a:lnTo>
                      <a:pt x="933" y="1439"/>
                    </a:lnTo>
                    <a:lnTo>
                      <a:pt x="948" y="1439"/>
                    </a:lnTo>
                    <a:lnTo>
                      <a:pt x="953" y="1444"/>
                    </a:lnTo>
                    <a:lnTo>
                      <a:pt x="962" y="1444"/>
                    </a:lnTo>
                    <a:lnTo>
                      <a:pt x="967" y="1449"/>
                    </a:lnTo>
                    <a:lnTo>
                      <a:pt x="972" y="1454"/>
                    </a:lnTo>
                    <a:lnTo>
                      <a:pt x="977" y="1449"/>
                    </a:lnTo>
                    <a:lnTo>
                      <a:pt x="987" y="1449"/>
                    </a:lnTo>
                    <a:lnTo>
                      <a:pt x="987" y="1439"/>
                    </a:lnTo>
                    <a:lnTo>
                      <a:pt x="991" y="1444"/>
                    </a:lnTo>
                    <a:lnTo>
                      <a:pt x="991" y="1439"/>
                    </a:lnTo>
                    <a:lnTo>
                      <a:pt x="996" y="1439"/>
                    </a:lnTo>
                    <a:lnTo>
                      <a:pt x="1001" y="1434"/>
                    </a:lnTo>
                    <a:lnTo>
                      <a:pt x="1011" y="1434"/>
                    </a:lnTo>
                    <a:lnTo>
                      <a:pt x="1021" y="1430"/>
                    </a:lnTo>
                    <a:lnTo>
                      <a:pt x="1030" y="1430"/>
                    </a:lnTo>
                    <a:lnTo>
                      <a:pt x="1045" y="1425"/>
                    </a:lnTo>
                    <a:lnTo>
                      <a:pt x="1050" y="1425"/>
                    </a:lnTo>
                    <a:lnTo>
                      <a:pt x="1055" y="1420"/>
                    </a:lnTo>
                    <a:lnTo>
                      <a:pt x="1060" y="1415"/>
                    </a:lnTo>
                    <a:lnTo>
                      <a:pt x="1064" y="1410"/>
                    </a:lnTo>
                    <a:lnTo>
                      <a:pt x="1069" y="1405"/>
                    </a:lnTo>
                    <a:lnTo>
                      <a:pt x="1074" y="1400"/>
                    </a:lnTo>
                    <a:lnTo>
                      <a:pt x="1074" y="1405"/>
                    </a:lnTo>
                    <a:lnTo>
                      <a:pt x="1079" y="1410"/>
                    </a:lnTo>
                    <a:lnTo>
                      <a:pt x="1074" y="1415"/>
                    </a:lnTo>
                    <a:lnTo>
                      <a:pt x="1074" y="1425"/>
                    </a:lnTo>
                    <a:lnTo>
                      <a:pt x="1069" y="1434"/>
                    </a:lnTo>
                    <a:lnTo>
                      <a:pt x="1069" y="1439"/>
                    </a:lnTo>
                    <a:lnTo>
                      <a:pt x="1084" y="1439"/>
                    </a:lnTo>
                    <a:lnTo>
                      <a:pt x="1084" y="1444"/>
                    </a:lnTo>
                    <a:lnTo>
                      <a:pt x="1069" y="1449"/>
                    </a:lnTo>
                    <a:lnTo>
                      <a:pt x="1069" y="1454"/>
                    </a:lnTo>
                    <a:lnTo>
                      <a:pt x="1064" y="1459"/>
                    </a:lnTo>
                    <a:lnTo>
                      <a:pt x="1060" y="1459"/>
                    </a:lnTo>
                    <a:lnTo>
                      <a:pt x="1060" y="1464"/>
                    </a:lnTo>
                    <a:lnTo>
                      <a:pt x="1055" y="1468"/>
                    </a:lnTo>
                    <a:lnTo>
                      <a:pt x="1050" y="1468"/>
                    </a:lnTo>
                    <a:lnTo>
                      <a:pt x="1040" y="1478"/>
                    </a:lnTo>
                    <a:lnTo>
                      <a:pt x="1035" y="1478"/>
                    </a:lnTo>
                    <a:lnTo>
                      <a:pt x="1030" y="1483"/>
                    </a:lnTo>
                    <a:lnTo>
                      <a:pt x="1026" y="1483"/>
                    </a:lnTo>
                    <a:lnTo>
                      <a:pt x="1011" y="1488"/>
                    </a:lnTo>
                    <a:lnTo>
                      <a:pt x="1006" y="1498"/>
                    </a:lnTo>
                    <a:lnTo>
                      <a:pt x="996" y="1502"/>
                    </a:lnTo>
                    <a:lnTo>
                      <a:pt x="996" y="1512"/>
                    </a:lnTo>
                    <a:lnTo>
                      <a:pt x="991" y="1517"/>
                    </a:lnTo>
                    <a:lnTo>
                      <a:pt x="987" y="1517"/>
                    </a:lnTo>
                    <a:lnTo>
                      <a:pt x="987" y="1522"/>
                    </a:lnTo>
                    <a:lnTo>
                      <a:pt x="991" y="1527"/>
                    </a:lnTo>
                    <a:lnTo>
                      <a:pt x="991" y="1536"/>
                    </a:lnTo>
                    <a:lnTo>
                      <a:pt x="996" y="1541"/>
                    </a:lnTo>
                    <a:lnTo>
                      <a:pt x="991" y="1541"/>
                    </a:lnTo>
                    <a:lnTo>
                      <a:pt x="991" y="1546"/>
                    </a:lnTo>
                    <a:lnTo>
                      <a:pt x="987" y="1551"/>
                    </a:lnTo>
                    <a:lnTo>
                      <a:pt x="991" y="1556"/>
                    </a:lnTo>
                    <a:lnTo>
                      <a:pt x="996" y="1556"/>
                    </a:lnTo>
                    <a:lnTo>
                      <a:pt x="996" y="1561"/>
                    </a:lnTo>
                    <a:lnTo>
                      <a:pt x="1001" y="1566"/>
                    </a:lnTo>
                    <a:lnTo>
                      <a:pt x="996" y="1570"/>
                    </a:lnTo>
                    <a:lnTo>
                      <a:pt x="996" y="1575"/>
                    </a:lnTo>
                    <a:lnTo>
                      <a:pt x="991" y="1575"/>
                    </a:lnTo>
                    <a:lnTo>
                      <a:pt x="991" y="1580"/>
                    </a:lnTo>
                    <a:lnTo>
                      <a:pt x="996" y="1585"/>
                    </a:lnTo>
                    <a:lnTo>
                      <a:pt x="991" y="1590"/>
                    </a:lnTo>
                    <a:lnTo>
                      <a:pt x="987" y="1595"/>
                    </a:lnTo>
                    <a:lnTo>
                      <a:pt x="987" y="1609"/>
                    </a:lnTo>
                    <a:lnTo>
                      <a:pt x="982" y="1609"/>
                    </a:lnTo>
                    <a:lnTo>
                      <a:pt x="987" y="1614"/>
                    </a:lnTo>
                    <a:lnTo>
                      <a:pt x="987" y="1643"/>
                    </a:lnTo>
                    <a:lnTo>
                      <a:pt x="993" y="1653"/>
                    </a:lnTo>
                    <a:lnTo>
                      <a:pt x="996" y="1658"/>
                    </a:lnTo>
                    <a:lnTo>
                      <a:pt x="1011" y="1668"/>
                    </a:lnTo>
                    <a:lnTo>
                      <a:pt x="1011" y="1673"/>
                    </a:lnTo>
                    <a:lnTo>
                      <a:pt x="1016" y="1677"/>
                    </a:lnTo>
                    <a:lnTo>
                      <a:pt x="1021" y="1682"/>
                    </a:lnTo>
                    <a:lnTo>
                      <a:pt x="1026" y="1682"/>
                    </a:lnTo>
                    <a:lnTo>
                      <a:pt x="1026" y="1687"/>
                    </a:lnTo>
                    <a:lnTo>
                      <a:pt x="1030" y="1687"/>
                    </a:lnTo>
                    <a:lnTo>
                      <a:pt x="1030" y="1707"/>
                    </a:lnTo>
                    <a:lnTo>
                      <a:pt x="1040" y="1707"/>
                    </a:lnTo>
                    <a:lnTo>
                      <a:pt x="1040" y="1711"/>
                    </a:lnTo>
                    <a:lnTo>
                      <a:pt x="1045" y="1711"/>
                    </a:lnTo>
                    <a:lnTo>
                      <a:pt x="1050" y="1716"/>
                    </a:lnTo>
                    <a:lnTo>
                      <a:pt x="1060" y="1721"/>
                    </a:lnTo>
                    <a:lnTo>
                      <a:pt x="1060" y="1726"/>
                    </a:lnTo>
                    <a:lnTo>
                      <a:pt x="1064" y="1726"/>
                    </a:lnTo>
                    <a:lnTo>
                      <a:pt x="1064" y="1745"/>
                    </a:lnTo>
                    <a:lnTo>
                      <a:pt x="1069" y="1745"/>
                    </a:lnTo>
                    <a:lnTo>
                      <a:pt x="1084" y="1755"/>
                    </a:lnTo>
                    <a:lnTo>
                      <a:pt x="1084" y="1760"/>
                    </a:lnTo>
                    <a:lnTo>
                      <a:pt x="1093" y="1760"/>
                    </a:lnTo>
                    <a:lnTo>
                      <a:pt x="1093" y="1765"/>
                    </a:lnTo>
                    <a:lnTo>
                      <a:pt x="1098" y="1770"/>
                    </a:lnTo>
                    <a:lnTo>
                      <a:pt x="1103" y="1779"/>
                    </a:lnTo>
                    <a:lnTo>
                      <a:pt x="1108" y="1784"/>
                    </a:lnTo>
                    <a:lnTo>
                      <a:pt x="1113" y="1789"/>
                    </a:lnTo>
                    <a:lnTo>
                      <a:pt x="1108" y="1794"/>
                    </a:lnTo>
                    <a:lnTo>
                      <a:pt x="1118" y="1794"/>
                    </a:lnTo>
                    <a:lnTo>
                      <a:pt x="1123" y="1799"/>
                    </a:lnTo>
                    <a:lnTo>
                      <a:pt x="1128" y="1804"/>
                    </a:lnTo>
                    <a:lnTo>
                      <a:pt x="1133" y="1809"/>
                    </a:lnTo>
                    <a:lnTo>
                      <a:pt x="1142" y="1818"/>
                    </a:lnTo>
                    <a:lnTo>
                      <a:pt x="1147" y="1823"/>
                    </a:lnTo>
                    <a:lnTo>
                      <a:pt x="1152" y="1833"/>
                    </a:lnTo>
                    <a:lnTo>
                      <a:pt x="1157" y="1843"/>
                    </a:lnTo>
                    <a:lnTo>
                      <a:pt x="1162" y="1843"/>
                    </a:lnTo>
                    <a:lnTo>
                      <a:pt x="1162" y="1857"/>
                    </a:lnTo>
                    <a:lnTo>
                      <a:pt x="1157" y="1862"/>
                    </a:lnTo>
                    <a:lnTo>
                      <a:pt x="1157" y="1867"/>
                    </a:lnTo>
                    <a:lnTo>
                      <a:pt x="1147" y="1872"/>
                    </a:lnTo>
                    <a:lnTo>
                      <a:pt x="1147" y="1886"/>
                    </a:lnTo>
                    <a:lnTo>
                      <a:pt x="1157" y="1901"/>
                    </a:lnTo>
                    <a:lnTo>
                      <a:pt x="1166" y="1911"/>
                    </a:lnTo>
                    <a:lnTo>
                      <a:pt x="1171" y="1916"/>
                    </a:lnTo>
                    <a:lnTo>
                      <a:pt x="1176" y="1925"/>
                    </a:lnTo>
                    <a:lnTo>
                      <a:pt x="1181" y="1930"/>
                    </a:lnTo>
                    <a:lnTo>
                      <a:pt x="1181" y="1945"/>
                    </a:lnTo>
                    <a:lnTo>
                      <a:pt x="1181" y="1945"/>
                    </a:lnTo>
                    <a:lnTo>
                      <a:pt x="1186" y="1964"/>
                    </a:lnTo>
                    <a:lnTo>
                      <a:pt x="1196" y="1969"/>
                    </a:lnTo>
                    <a:lnTo>
                      <a:pt x="1201" y="1974"/>
                    </a:lnTo>
                    <a:lnTo>
                      <a:pt x="1210" y="1974"/>
                    </a:lnTo>
                    <a:lnTo>
                      <a:pt x="1210" y="1969"/>
                    </a:lnTo>
                    <a:lnTo>
                      <a:pt x="1205" y="1964"/>
                    </a:lnTo>
                    <a:lnTo>
                      <a:pt x="1205" y="1959"/>
                    </a:lnTo>
                    <a:lnTo>
                      <a:pt x="1215" y="1950"/>
                    </a:lnTo>
                    <a:lnTo>
                      <a:pt x="1225" y="1945"/>
                    </a:lnTo>
                    <a:lnTo>
                      <a:pt x="1244" y="1945"/>
                    </a:lnTo>
                    <a:lnTo>
                      <a:pt x="1259" y="1950"/>
                    </a:lnTo>
                    <a:lnTo>
                      <a:pt x="1269" y="1955"/>
                    </a:lnTo>
                    <a:lnTo>
                      <a:pt x="1269" y="1959"/>
                    </a:lnTo>
                    <a:lnTo>
                      <a:pt x="1273" y="1959"/>
                    </a:lnTo>
                    <a:lnTo>
                      <a:pt x="1273" y="1964"/>
                    </a:lnTo>
                    <a:lnTo>
                      <a:pt x="1278" y="1969"/>
                    </a:lnTo>
                    <a:lnTo>
                      <a:pt x="1278" y="1974"/>
                    </a:lnTo>
                    <a:lnTo>
                      <a:pt x="1283" y="1993"/>
                    </a:lnTo>
                    <a:lnTo>
                      <a:pt x="1288" y="1998"/>
                    </a:lnTo>
                    <a:lnTo>
                      <a:pt x="1293" y="1998"/>
                    </a:lnTo>
                    <a:lnTo>
                      <a:pt x="1293" y="2023"/>
                    </a:lnTo>
                    <a:lnTo>
                      <a:pt x="1288" y="2027"/>
                    </a:lnTo>
                    <a:lnTo>
                      <a:pt x="1288" y="2042"/>
                    </a:lnTo>
                    <a:lnTo>
                      <a:pt x="1283" y="2052"/>
                    </a:lnTo>
                    <a:lnTo>
                      <a:pt x="1288" y="2066"/>
                    </a:lnTo>
                    <a:lnTo>
                      <a:pt x="1283" y="2066"/>
                    </a:lnTo>
                    <a:lnTo>
                      <a:pt x="1288" y="2076"/>
                    </a:lnTo>
                    <a:lnTo>
                      <a:pt x="1283" y="2081"/>
                    </a:lnTo>
                    <a:lnTo>
                      <a:pt x="1283" y="2100"/>
                    </a:lnTo>
                    <a:lnTo>
                      <a:pt x="1293" y="2100"/>
                    </a:lnTo>
                    <a:lnTo>
                      <a:pt x="1298" y="2105"/>
                    </a:lnTo>
                    <a:lnTo>
                      <a:pt x="1298" y="2115"/>
                    </a:lnTo>
                    <a:lnTo>
                      <a:pt x="1303" y="2115"/>
                    </a:lnTo>
                    <a:lnTo>
                      <a:pt x="1298" y="2120"/>
                    </a:lnTo>
                    <a:lnTo>
                      <a:pt x="1298" y="2125"/>
                    </a:lnTo>
                    <a:lnTo>
                      <a:pt x="1293" y="2125"/>
                    </a:lnTo>
                    <a:lnTo>
                      <a:pt x="1293" y="2149"/>
                    </a:lnTo>
                    <a:lnTo>
                      <a:pt x="1298" y="2149"/>
                    </a:lnTo>
                    <a:lnTo>
                      <a:pt x="1298" y="2154"/>
                    </a:lnTo>
                    <a:lnTo>
                      <a:pt x="1303" y="2154"/>
                    </a:lnTo>
                    <a:lnTo>
                      <a:pt x="1303" y="2149"/>
                    </a:lnTo>
                    <a:lnTo>
                      <a:pt x="1327" y="2149"/>
                    </a:lnTo>
                    <a:lnTo>
                      <a:pt x="1332" y="2144"/>
                    </a:lnTo>
                    <a:lnTo>
                      <a:pt x="1351" y="2144"/>
                    </a:lnTo>
                    <a:lnTo>
                      <a:pt x="1356" y="2139"/>
                    </a:lnTo>
                    <a:lnTo>
                      <a:pt x="1366" y="2139"/>
                    </a:lnTo>
                    <a:lnTo>
                      <a:pt x="1371" y="2134"/>
                    </a:lnTo>
                    <a:lnTo>
                      <a:pt x="1366" y="2129"/>
                    </a:lnTo>
                    <a:lnTo>
                      <a:pt x="1371" y="2125"/>
                    </a:lnTo>
                    <a:lnTo>
                      <a:pt x="1371" y="2129"/>
                    </a:lnTo>
                    <a:lnTo>
                      <a:pt x="1376" y="2134"/>
                    </a:lnTo>
                    <a:lnTo>
                      <a:pt x="1376" y="2139"/>
                    </a:lnTo>
                    <a:lnTo>
                      <a:pt x="1371" y="2139"/>
                    </a:lnTo>
                    <a:lnTo>
                      <a:pt x="1371" y="2144"/>
                    </a:lnTo>
                    <a:lnTo>
                      <a:pt x="1376" y="2154"/>
                    </a:lnTo>
                    <a:lnTo>
                      <a:pt x="1376" y="2168"/>
                    </a:lnTo>
                    <a:lnTo>
                      <a:pt x="1380" y="2168"/>
                    </a:lnTo>
                    <a:lnTo>
                      <a:pt x="1385" y="2164"/>
                    </a:lnTo>
                    <a:lnTo>
                      <a:pt x="1390" y="2159"/>
                    </a:lnTo>
                    <a:lnTo>
                      <a:pt x="1395" y="2159"/>
                    </a:lnTo>
                    <a:lnTo>
                      <a:pt x="1400" y="2164"/>
                    </a:lnTo>
                    <a:lnTo>
                      <a:pt x="1395" y="2164"/>
                    </a:lnTo>
                    <a:lnTo>
                      <a:pt x="1390" y="2168"/>
                    </a:lnTo>
                    <a:lnTo>
                      <a:pt x="1385" y="2173"/>
                    </a:lnTo>
                    <a:lnTo>
                      <a:pt x="1366" y="2173"/>
                    </a:lnTo>
                    <a:lnTo>
                      <a:pt x="1361" y="2183"/>
                    </a:lnTo>
                    <a:lnTo>
                      <a:pt x="1361" y="2193"/>
                    </a:lnTo>
                    <a:lnTo>
                      <a:pt x="1351" y="2198"/>
                    </a:lnTo>
                    <a:lnTo>
                      <a:pt x="1351" y="2222"/>
                    </a:lnTo>
                    <a:lnTo>
                      <a:pt x="1346" y="2227"/>
                    </a:lnTo>
                    <a:lnTo>
                      <a:pt x="1346" y="2241"/>
                    </a:lnTo>
                    <a:lnTo>
                      <a:pt x="1351" y="2246"/>
                    </a:lnTo>
                    <a:lnTo>
                      <a:pt x="1351" y="2261"/>
                    </a:lnTo>
                    <a:lnTo>
                      <a:pt x="1341" y="2246"/>
                    </a:lnTo>
                    <a:lnTo>
                      <a:pt x="1337" y="2246"/>
                    </a:lnTo>
                    <a:lnTo>
                      <a:pt x="1332" y="2256"/>
                    </a:lnTo>
                    <a:lnTo>
                      <a:pt x="1327" y="2261"/>
                    </a:lnTo>
                    <a:lnTo>
                      <a:pt x="1322" y="2261"/>
                    </a:lnTo>
                    <a:lnTo>
                      <a:pt x="1317" y="2266"/>
                    </a:lnTo>
                    <a:lnTo>
                      <a:pt x="1312" y="2266"/>
                    </a:lnTo>
                    <a:lnTo>
                      <a:pt x="1317" y="2270"/>
                    </a:lnTo>
                    <a:lnTo>
                      <a:pt x="1312" y="2280"/>
                    </a:lnTo>
                    <a:lnTo>
                      <a:pt x="1312" y="2285"/>
                    </a:lnTo>
                    <a:lnTo>
                      <a:pt x="1317" y="2285"/>
                    </a:lnTo>
                    <a:lnTo>
                      <a:pt x="1322" y="2290"/>
                    </a:lnTo>
                    <a:lnTo>
                      <a:pt x="1322" y="2295"/>
                    </a:lnTo>
                    <a:lnTo>
                      <a:pt x="1312" y="2300"/>
                    </a:lnTo>
                    <a:lnTo>
                      <a:pt x="1308" y="2305"/>
                    </a:lnTo>
                    <a:lnTo>
                      <a:pt x="1293" y="2305"/>
                    </a:lnTo>
                    <a:lnTo>
                      <a:pt x="1288" y="2309"/>
                    </a:lnTo>
                    <a:lnTo>
                      <a:pt x="1288" y="2324"/>
                    </a:lnTo>
                    <a:lnTo>
                      <a:pt x="1283" y="2329"/>
                    </a:lnTo>
                    <a:lnTo>
                      <a:pt x="1288" y="2334"/>
                    </a:lnTo>
                    <a:lnTo>
                      <a:pt x="1293" y="2339"/>
                    </a:lnTo>
                    <a:lnTo>
                      <a:pt x="1293" y="2363"/>
                    </a:lnTo>
                    <a:lnTo>
                      <a:pt x="1298" y="2368"/>
                    </a:lnTo>
                    <a:lnTo>
                      <a:pt x="1303" y="2377"/>
                    </a:lnTo>
                    <a:lnTo>
                      <a:pt x="1303" y="2397"/>
                    </a:lnTo>
                    <a:lnTo>
                      <a:pt x="1298" y="2397"/>
                    </a:lnTo>
                    <a:lnTo>
                      <a:pt x="1303" y="2402"/>
                    </a:lnTo>
                    <a:lnTo>
                      <a:pt x="1303" y="2407"/>
                    </a:lnTo>
                    <a:lnTo>
                      <a:pt x="1298" y="2416"/>
                    </a:lnTo>
                    <a:lnTo>
                      <a:pt x="1293" y="2421"/>
                    </a:lnTo>
                    <a:lnTo>
                      <a:pt x="1288" y="2426"/>
                    </a:lnTo>
                    <a:lnTo>
                      <a:pt x="1283" y="2431"/>
                    </a:lnTo>
                    <a:lnTo>
                      <a:pt x="1273" y="2431"/>
                    </a:lnTo>
                    <a:lnTo>
                      <a:pt x="1273" y="2436"/>
                    </a:lnTo>
                    <a:lnTo>
                      <a:pt x="1269" y="2436"/>
                    </a:lnTo>
                    <a:lnTo>
                      <a:pt x="1269" y="2460"/>
                    </a:lnTo>
                    <a:lnTo>
                      <a:pt x="1273" y="2470"/>
                    </a:lnTo>
                    <a:lnTo>
                      <a:pt x="1273" y="2475"/>
                    </a:lnTo>
                    <a:lnTo>
                      <a:pt x="1273" y="2479"/>
                    </a:lnTo>
                    <a:lnTo>
                      <a:pt x="1269" y="2484"/>
                    </a:lnTo>
                    <a:lnTo>
                      <a:pt x="1269" y="2484"/>
                    </a:lnTo>
                    <a:lnTo>
                      <a:pt x="1254" y="2499"/>
                    </a:lnTo>
                    <a:lnTo>
                      <a:pt x="1249" y="2509"/>
                    </a:lnTo>
                    <a:lnTo>
                      <a:pt x="1249" y="2518"/>
                    </a:lnTo>
                    <a:lnTo>
                      <a:pt x="1254" y="2528"/>
                    </a:lnTo>
                    <a:lnTo>
                      <a:pt x="1254" y="2538"/>
                    </a:lnTo>
                    <a:lnTo>
                      <a:pt x="1249" y="2543"/>
                    </a:lnTo>
                    <a:lnTo>
                      <a:pt x="1249" y="2552"/>
                    </a:lnTo>
                    <a:lnTo>
                      <a:pt x="1244" y="2548"/>
                    </a:lnTo>
                    <a:lnTo>
                      <a:pt x="1239" y="2543"/>
                    </a:lnTo>
                    <a:lnTo>
                      <a:pt x="1244" y="2552"/>
                    </a:lnTo>
                    <a:lnTo>
                      <a:pt x="1244" y="2557"/>
                    </a:lnTo>
                    <a:lnTo>
                      <a:pt x="1249" y="2567"/>
                    </a:lnTo>
                    <a:lnTo>
                      <a:pt x="1244" y="2572"/>
                    </a:lnTo>
                    <a:lnTo>
                      <a:pt x="1244" y="2577"/>
                    </a:lnTo>
                    <a:lnTo>
                      <a:pt x="1239" y="2577"/>
                    </a:lnTo>
                    <a:lnTo>
                      <a:pt x="1239" y="2586"/>
                    </a:lnTo>
                    <a:lnTo>
                      <a:pt x="1244" y="2596"/>
                    </a:lnTo>
                    <a:lnTo>
                      <a:pt x="1244" y="2601"/>
                    </a:lnTo>
                    <a:lnTo>
                      <a:pt x="1249" y="2601"/>
                    </a:lnTo>
                    <a:lnTo>
                      <a:pt x="1254" y="2611"/>
                    </a:lnTo>
                    <a:lnTo>
                      <a:pt x="1259" y="2611"/>
                    </a:lnTo>
                    <a:lnTo>
                      <a:pt x="1259" y="2620"/>
                    </a:lnTo>
                    <a:lnTo>
                      <a:pt x="1264" y="2630"/>
                    </a:lnTo>
                    <a:lnTo>
                      <a:pt x="1264" y="2635"/>
                    </a:lnTo>
                    <a:lnTo>
                      <a:pt x="1269" y="2635"/>
                    </a:lnTo>
                    <a:lnTo>
                      <a:pt x="1269" y="2625"/>
                    </a:lnTo>
                    <a:lnTo>
                      <a:pt x="1273" y="2625"/>
                    </a:lnTo>
                    <a:lnTo>
                      <a:pt x="1278" y="2630"/>
                    </a:lnTo>
                    <a:lnTo>
                      <a:pt x="1283" y="2635"/>
                    </a:lnTo>
                    <a:lnTo>
                      <a:pt x="1298" y="2650"/>
                    </a:lnTo>
                    <a:lnTo>
                      <a:pt x="1298" y="2684"/>
                    </a:lnTo>
                    <a:lnTo>
                      <a:pt x="1303" y="2693"/>
                    </a:lnTo>
                    <a:lnTo>
                      <a:pt x="1303" y="2713"/>
                    </a:lnTo>
                    <a:lnTo>
                      <a:pt x="1298" y="2718"/>
                    </a:lnTo>
                    <a:lnTo>
                      <a:pt x="1298" y="2747"/>
                    </a:lnTo>
                    <a:lnTo>
                      <a:pt x="1293" y="2747"/>
                    </a:lnTo>
                    <a:lnTo>
                      <a:pt x="1293" y="2771"/>
                    </a:lnTo>
                    <a:lnTo>
                      <a:pt x="1288" y="2771"/>
                    </a:lnTo>
                    <a:lnTo>
                      <a:pt x="1288" y="2776"/>
                    </a:lnTo>
                    <a:lnTo>
                      <a:pt x="1283" y="2781"/>
                    </a:lnTo>
                    <a:lnTo>
                      <a:pt x="1283" y="2786"/>
                    </a:lnTo>
                    <a:lnTo>
                      <a:pt x="1288" y="2800"/>
                    </a:lnTo>
                    <a:lnTo>
                      <a:pt x="1293" y="2810"/>
                    </a:lnTo>
                    <a:lnTo>
                      <a:pt x="1293" y="2844"/>
                    </a:lnTo>
                    <a:lnTo>
                      <a:pt x="1298" y="2854"/>
                    </a:lnTo>
                    <a:lnTo>
                      <a:pt x="1308" y="2883"/>
                    </a:lnTo>
                    <a:lnTo>
                      <a:pt x="1308" y="2888"/>
                    </a:lnTo>
                    <a:lnTo>
                      <a:pt x="1303" y="2893"/>
                    </a:lnTo>
                    <a:lnTo>
                      <a:pt x="1303" y="2907"/>
                    </a:lnTo>
                    <a:lnTo>
                      <a:pt x="1308" y="2912"/>
                    </a:lnTo>
                    <a:lnTo>
                      <a:pt x="1308" y="2941"/>
                    </a:lnTo>
                    <a:lnTo>
                      <a:pt x="1303" y="2946"/>
                    </a:lnTo>
                    <a:lnTo>
                      <a:pt x="1303" y="2975"/>
                    </a:lnTo>
                    <a:lnTo>
                      <a:pt x="1298" y="2975"/>
                    </a:lnTo>
                    <a:lnTo>
                      <a:pt x="1298" y="2980"/>
                    </a:lnTo>
                    <a:lnTo>
                      <a:pt x="1303" y="2985"/>
                    </a:lnTo>
                    <a:lnTo>
                      <a:pt x="1308" y="2995"/>
                    </a:lnTo>
                    <a:lnTo>
                      <a:pt x="1308" y="3004"/>
                    </a:lnTo>
                    <a:lnTo>
                      <a:pt x="1312" y="3009"/>
                    </a:lnTo>
                    <a:lnTo>
                      <a:pt x="1312" y="3014"/>
                    </a:lnTo>
                    <a:lnTo>
                      <a:pt x="1308" y="3029"/>
                    </a:lnTo>
                    <a:lnTo>
                      <a:pt x="1308" y="3034"/>
                    </a:lnTo>
                    <a:lnTo>
                      <a:pt x="1303" y="3034"/>
                    </a:lnTo>
                    <a:lnTo>
                      <a:pt x="1303" y="3043"/>
                    </a:lnTo>
                    <a:lnTo>
                      <a:pt x="1298" y="3043"/>
                    </a:lnTo>
                    <a:lnTo>
                      <a:pt x="1298" y="3048"/>
                    </a:lnTo>
                    <a:lnTo>
                      <a:pt x="1293" y="3053"/>
                    </a:lnTo>
                    <a:lnTo>
                      <a:pt x="1288" y="3058"/>
                    </a:lnTo>
                    <a:lnTo>
                      <a:pt x="1288" y="3073"/>
                    </a:lnTo>
                    <a:lnTo>
                      <a:pt x="1283" y="3073"/>
                    </a:lnTo>
                    <a:lnTo>
                      <a:pt x="1283" y="3077"/>
                    </a:lnTo>
                    <a:lnTo>
                      <a:pt x="1278" y="3087"/>
                    </a:lnTo>
                    <a:lnTo>
                      <a:pt x="1279" y="3094"/>
                    </a:lnTo>
                    <a:lnTo>
                      <a:pt x="1273" y="3102"/>
                    </a:lnTo>
                    <a:lnTo>
                      <a:pt x="1271" y="3097"/>
                    </a:lnTo>
                    <a:lnTo>
                      <a:pt x="1275" y="3089"/>
                    </a:lnTo>
                    <a:lnTo>
                      <a:pt x="1278" y="3082"/>
                    </a:lnTo>
                    <a:lnTo>
                      <a:pt x="1278" y="3077"/>
                    </a:lnTo>
                    <a:lnTo>
                      <a:pt x="1267" y="3095"/>
                    </a:lnTo>
                    <a:lnTo>
                      <a:pt x="1264" y="3097"/>
                    </a:lnTo>
                    <a:lnTo>
                      <a:pt x="1267" y="3108"/>
                    </a:lnTo>
                    <a:lnTo>
                      <a:pt x="1273" y="3116"/>
                    </a:lnTo>
                    <a:lnTo>
                      <a:pt x="1278" y="3121"/>
                    </a:lnTo>
                    <a:lnTo>
                      <a:pt x="1278" y="3126"/>
                    </a:lnTo>
                    <a:lnTo>
                      <a:pt x="1283" y="3126"/>
                    </a:lnTo>
                    <a:lnTo>
                      <a:pt x="1283" y="3131"/>
                    </a:lnTo>
                    <a:lnTo>
                      <a:pt x="1293" y="3145"/>
                    </a:lnTo>
                    <a:lnTo>
                      <a:pt x="1298" y="3165"/>
                    </a:lnTo>
                    <a:lnTo>
                      <a:pt x="1303" y="3170"/>
                    </a:lnTo>
                    <a:lnTo>
                      <a:pt x="1303" y="3194"/>
                    </a:lnTo>
                    <a:lnTo>
                      <a:pt x="1298" y="3199"/>
                    </a:lnTo>
                    <a:lnTo>
                      <a:pt x="1303" y="3199"/>
                    </a:lnTo>
                    <a:lnTo>
                      <a:pt x="1298" y="3213"/>
                    </a:lnTo>
                    <a:lnTo>
                      <a:pt x="1288" y="3213"/>
                    </a:lnTo>
                    <a:lnTo>
                      <a:pt x="1288" y="3218"/>
                    </a:lnTo>
                    <a:lnTo>
                      <a:pt x="1283" y="3223"/>
                    </a:lnTo>
                    <a:lnTo>
                      <a:pt x="1288" y="3223"/>
                    </a:lnTo>
                    <a:lnTo>
                      <a:pt x="1293" y="3233"/>
                    </a:lnTo>
                    <a:lnTo>
                      <a:pt x="1293" y="3252"/>
                    </a:lnTo>
                    <a:lnTo>
                      <a:pt x="1288" y="3257"/>
                    </a:lnTo>
                    <a:lnTo>
                      <a:pt x="1293" y="3257"/>
                    </a:lnTo>
                    <a:lnTo>
                      <a:pt x="1293" y="3282"/>
                    </a:lnTo>
                    <a:lnTo>
                      <a:pt x="1298" y="3301"/>
                    </a:lnTo>
                    <a:lnTo>
                      <a:pt x="1298" y="3311"/>
                    </a:lnTo>
                    <a:lnTo>
                      <a:pt x="1298" y="3316"/>
                    </a:lnTo>
                    <a:lnTo>
                      <a:pt x="1303" y="3316"/>
                    </a:lnTo>
                    <a:lnTo>
                      <a:pt x="1303" y="3320"/>
                    </a:lnTo>
                    <a:lnTo>
                      <a:pt x="1308" y="3320"/>
                    </a:lnTo>
                    <a:lnTo>
                      <a:pt x="1308" y="3335"/>
                    </a:lnTo>
                    <a:lnTo>
                      <a:pt x="1288" y="3335"/>
                    </a:lnTo>
                    <a:lnTo>
                      <a:pt x="1288" y="3345"/>
                    </a:lnTo>
                    <a:lnTo>
                      <a:pt x="1293" y="3350"/>
                    </a:lnTo>
                    <a:lnTo>
                      <a:pt x="1293" y="3359"/>
                    </a:lnTo>
                    <a:lnTo>
                      <a:pt x="1298" y="3359"/>
                    </a:lnTo>
                    <a:lnTo>
                      <a:pt x="1298" y="3364"/>
                    </a:lnTo>
                    <a:lnTo>
                      <a:pt x="1303" y="3364"/>
                    </a:lnTo>
                    <a:lnTo>
                      <a:pt x="1303" y="3384"/>
                    </a:lnTo>
                    <a:lnTo>
                      <a:pt x="1298" y="3388"/>
                    </a:lnTo>
                    <a:lnTo>
                      <a:pt x="1303" y="3388"/>
                    </a:lnTo>
                    <a:lnTo>
                      <a:pt x="1303" y="3393"/>
                    </a:lnTo>
                    <a:lnTo>
                      <a:pt x="1308" y="3403"/>
                    </a:lnTo>
                    <a:lnTo>
                      <a:pt x="1308" y="3413"/>
                    </a:lnTo>
                    <a:lnTo>
                      <a:pt x="1317" y="3413"/>
                    </a:lnTo>
                    <a:lnTo>
                      <a:pt x="1322" y="3418"/>
                    </a:lnTo>
                    <a:lnTo>
                      <a:pt x="1327" y="3418"/>
                    </a:lnTo>
                    <a:lnTo>
                      <a:pt x="1341" y="3437"/>
                    </a:lnTo>
                    <a:lnTo>
                      <a:pt x="1346" y="3442"/>
                    </a:lnTo>
                    <a:lnTo>
                      <a:pt x="1346" y="3452"/>
                    </a:lnTo>
                    <a:lnTo>
                      <a:pt x="1351" y="3461"/>
                    </a:lnTo>
                    <a:lnTo>
                      <a:pt x="1351" y="3471"/>
                    </a:lnTo>
                    <a:lnTo>
                      <a:pt x="1341" y="3471"/>
                    </a:lnTo>
                    <a:lnTo>
                      <a:pt x="1341" y="3486"/>
                    </a:lnTo>
                    <a:lnTo>
                      <a:pt x="1346" y="3486"/>
                    </a:lnTo>
                    <a:lnTo>
                      <a:pt x="1346" y="3491"/>
                    </a:lnTo>
                    <a:lnTo>
                      <a:pt x="1351" y="3491"/>
                    </a:lnTo>
                    <a:lnTo>
                      <a:pt x="1351" y="3510"/>
                    </a:lnTo>
                    <a:lnTo>
                      <a:pt x="1356" y="3515"/>
                    </a:lnTo>
                    <a:lnTo>
                      <a:pt x="1356" y="3549"/>
                    </a:lnTo>
                    <a:lnTo>
                      <a:pt x="1351" y="3559"/>
                    </a:lnTo>
                    <a:lnTo>
                      <a:pt x="1351" y="3573"/>
                    </a:lnTo>
                    <a:lnTo>
                      <a:pt x="1356" y="3583"/>
                    </a:lnTo>
                    <a:lnTo>
                      <a:pt x="1356" y="3602"/>
                    </a:lnTo>
                    <a:lnTo>
                      <a:pt x="1361" y="3602"/>
                    </a:lnTo>
                    <a:lnTo>
                      <a:pt x="1356" y="3607"/>
                    </a:lnTo>
                    <a:lnTo>
                      <a:pt x="1351" y="3627"/>
                    </a:lnTo>
                    <a:lnTo>
                      <a:pt x="1351" y="3636"/>
                    </a:lnTo>
                    <a:lnTo>
                      <a:pt x="1356" y="3641"/>
                    </a:lnTo>
                    <a:lnTo>
                      <a:pt x="1356" y="3661"/>
                    </a:lnTo>
                    <a:lnTo>
                      <a:pt x="1361" y="3661"/>
                    </a:lnTo>
                    <a:lnTo>
                      <a:pt x="1366" y="3675"/>
                    </a:lnTo>
                    <a:lnTo>
                      <a:pt x="1366" y="3714"/>
                    </a:lnTo>
                    <a:lnTo>
                      <a:pt x="1361" y="3734"/>
                    </a:lnTo>
                    <a:lnTo>
                      <a:pt x="1361" y="3748"/>
                    </a:lnTo>
                    <a:lnTo>
                      <a:pt x="1356" y="3763"/>
                    </a:lnTo>
                    <a:lnTo>
                      <a:pt x="1356" y="3787"/>
                    </a:lnTo>
                    <a:lnTo>
                      <a:pt x="1346" y="3802"/>
                    </a:lnTo>
                    <a:lnTo>
                      <a:pt x="1346" y="3836"/>
                    </a:lnTo>
                    <a:lnTo>
                      <a:pt x="1341" y="3875"/>
                    </a:lnTo>
                    <a:lnTo>
                      <a:pt x="1341" y="3889"/>
                    </a:lnTo>
                    <a:lnTo>
                      <a:pt x="1337" y="3904"/>
                    </a:lnTo>
                    <a:lnTo>
                      <a:pt x="1341" y="3928"/>
                    </a:lnTo>
                    <a:lnTo>
                      <a:pt x="1341" y="3943"/>
                    </a:lnTo>
                    <a:lnTo>
                      <a:pt x="1337" y="3952"/>
                    </a:lnTo>
                    <a:lnTo>
                      <a:pt x="1337" y="3977"/>
                    </a:lnTo>
                    <a:lnTo>
                      <a:pt x="1327" y="3982"/>
                    </a:lnTo>
                    <a:lnTo>
                      <a:pt x="1327" y="3991"/>
                    </a:lnTo>
                    <a:lnTo>
                      <a:pt x="1322" y="4001"/>
                    </a:lnTo>
                    <a:lnTo>
                      <a:pt x="1317" y="4006"/>
                    </a:lnTo>
                    <a:lnTo>
                      <a:pt x="1317" y="4016"/>
                    </a:lnTo>
                    <a:lnTo>
                      <a:pt x="1312" y="4020"/>
                    </a:lnTo>
                    <a:lnTo>
                      <a:pt x="1308" y="4025"/>
                    </a:lnTo>
                    <a:lnTo>
                      <a:pt x="1303" y="4030"/>
                    </a:lnTo>
                    <a:lnTo>
                      <a:pt x="1303" y="4035"/>
                    </a:lnTo>
                    <a:lnTo>
                      <a:pt x="1298" y="4035"/>
                    </a:lnTo>
                    <a:lnTo>
                      <a:pt x="1293" y="4040"/>
                    </a:lnTo>
                    <a:lnTo>
                      <a:pt x="1288" y="4045"/>
                    </a:lnTo>
                    <a:lnTo>
                      <a:pt x="1283" y="4045"/>
                    </a:lnTo>
                    <a:lnTo>
                      <a:pt x="1269" y="4054"/>
                    </a:lnTo>
                    <a:lnTo>
                      <a:pt x="1259" y="4054"/>
                    </a:lnTo>
                    <a:lnTo>
                      <a:pt x="1259" y="4045"/>
                    </a:lnTo>
                    <a:lnTo>
                      <a:pt x="1254" y="4050"/>
                    </a:lnTo>
                    <a:lnTo>
                      <a:pt x="1249" y="4059"/>
                    </a:lnTo>
                    <a:lnTo>
                      <a:pt x="1244" y="4064"/>
                    </a:lnTo>
                    <a:lnTo>
                      <a:pt x="1244" y="4069"/>
                    </a:lnTo>
                    <a:lnTo>
                      <a:pt x="1249" y="4069"/>
                    </a:lnTo>
                    <a:lnTo>
                      <a:pt x="1249" y="4074"/>
                    </a:lnTo>
                    <a:lnTo>
                      <a:pt x="1254" y="4084"/>
                    </a:lnTo>
                    <a:lnTo>
                      <a:pt x="1254" y="4098"/>
                    </a:lnTo>
                    <a:lnTo>
                      <a:pt x="1249" y="4103"/>
                    </a:lnTo>
                    <a:lnTo>
                      <a:pt x="1249" y="4108"/>
                    </a:lnTo>
                    <a:lnTo>
                      <a:pt x="1254" y="4108"/>
                    </a:lnTo>
                    <a:lnTo>
                      <a:pt x="1259" y="4113"/>
                    </a:lnTo>
                    <a:lnTo>
                      <a:pt x="1264" y="4122"/>
                    </a:lnTo>
                    <a:lnTo>
                      <a:pt x="1269" y="4127"/>
                    </a:lnTo>
                    <a:lnTo>
                      <a:pt x="1269" y="4142"/>
                    </a:lnTo>
                    <a:lnTo>
                      <a:pt x="1273" y="4142"/>
                    </a:lnTo>
                    <a:lnTo>
                      <a:pt x="1269" y="4157"/>
                    </a:lnTo>
                    <a:lnTo>
                      <a:pt x="1269" y="4171"/>
                    </a:lnTo>
                    <a:lnTo>
                      <a:pt x="1254" y="4195"/>
                    </a:lnTo>
                    <a:lnTo>
                      <a:pt x="1249" y="4200"/>
                    </a:lnTo>
                    <a:lnTo>
                      <a:pt x="1249" y="4205"/>
                    </a:lnTo>
                    <a:lnTo>
                      <a:pt x="1239" y="4210"/>
                    </a:lnTo>
                    <a:lnTo>
                      <a:pt x="1230" y="4215"/>
                    </a:lnTo>
                    <a:lnTo>
                      <a:pt x="1225" y="4220"/>
                    </a:lnTo>
                    <a:lnTo>
                      <a:pt x="1210" y="4225"/>
                    </a:lnTo>
                    <a:lnTo>
                      <a:pt x="1201" y="4229"/>
                    </a:lnTo>
                    <a:lnTo>
                      <a:pt x="1186" y="4229"/>
                    </a:lnTo>
                    <a:lnTo>
                      <a:pt x="1181" y="4225"/>
                    </a:lnTo>
                    <a:lnTo>
                      <a:pt x="1166" y="4220"/>
                    </a:lnTo>
                    <a:lnTo>
                      <a:pt x="1166" y="4239"/>
                    </a:lnTo>
                    <a:lnTo>
                      <a:pt x="1162" y="4244"/>
                    </a:lnTo>
                    <a:lnTo>
                      <a:pt x="1166" y="4254"/>
                    </a:lnTo>
                    <a:lnTo>
                      <a:pt x="1162" y="4254"/>
                    </a:lnTo>
                    <a:lnTo>
                      <a:pt x="1162" y="4259"/>
                    </a:lnTo>
                    <a:lnTo>
                      <a:pt x="1157" y="4259"/>
                    </a:lnTo>
                    <a:lnTo>
                      <a:pt x="1157" y="4268"/>
                    </a:lnTo>
                    <a:lnTo>
                      <a:pt x="1162" y="4263"/>
                    </a:lnTo>
                    <a:lnTo>
                      <a:pt x="1162" y="4288"/>
                    </a:lnTo>
                    <a:lnTo>
                      <a:pt x="1166" y="4298"/>
                    </a:lnTo>
                    <a:lnTo>
                      <a:pt x="1166" y="4293"/>
                    </a:lnTo>
                    <a:lnTo>
                      <a:pt x="1196" y="4293"/>
                    </a:lnTo>
                    <a:lnTo>
                      <a:pt x="1201" y="4298"/>
                    </a:lnTo>
                    <a:lnTo>
                      <a:pt x="1220" y="4307"/>
                    </a:lnTo>
                    <a:lnTo>
                      <a:pt x="1235" y="4312"/>
                    </a:lnTo>
                    <a:lnTo>
                      <a:pt x="1259" y="4332"/>
                    </a:lnTo>
                    <a:lnTo>
                      <a:pt x="1264" y="4336"/>
                    </a:lnTo>
                    <a:lnTo>
                      <a:pt x="1273" y="4341"/>
                    </a:lnTo>
                    <a:lnTo>
                      <a:pt x="1278" y="4351"/>
                    </a:lnTo>
                    <a:lnTo>
                      <a:pt x="1288" y="4356"/>
                    </a:lnTo>
                    <a:lnTo>
                      <a:pt x="1293" y="4370"/>
                    </a:lnTo>
                    <a:lnTo>
                      <a:pt x="1298" y="4385"/>
                    </a:lnTo>
                    <a:lnTo>
                      <a:pt x="1308" y="4400"/>
                    </a:lnTo>
                    <a:lnTo>
                      <a:pt x="1312" y="4419"/>
                    </a:lnTo>
                    <a:lnTo>
                      <a:pt x="1317" y="4443"/>
                    </a:lnTo>
                    <a:lnTo>
                      <a:pt x="1317" y="4453"/>
                    </a:lnTo>
                    <a:lnTo>
                      <a:pt x="1322" y="4458"/>
                    </a:lnTo>
                    <a:lnTo>
                      <a:pt x="1322" y="4472"/>
                    </a:lnTo>
                    <a:lnTo>
                      <a:pt x="1327" y="4477"/>
                    </a:lnTo>
                    <a:lnTo>
                      <a:pt x="1327" y="4482"/>
                    </a:lnTo>
                    <a:lnTo>
                      <a:pt x="1332" y="4492"/>
                    </a:lnTo>
                    <a:lnTo>
                      <a:pt x="1327" y="4502"/>
                    </a:lnTo>
                    <a:lnTo>
                      <a:pt x="1332" y="4507"/>
                    </a:lnTo>
                    <a:lnTo>
                      <a:pt x="1332" y="4521"/>
                    </a:lnTo>
                    <a:lnTo>
                      <a:pt x="1327" y="4526"/>
                    </a:lnTo>
                    <a:lnTo>
                      <a:pt x="1332" y="4526"/>
                    </a:lnTo>
                    <a:lnTo>
                      <a:pt x="1332" y="4531"/>
                    </a:lnTo>
                    <a:lnTo>
                      <a:pt x="1327" y="4531"/>
                    </a:lnTo>
                    <a:lnTo>
                      <a:pt x="1332" y="4541"/>
                    </a:lnTo>
                    <a:lnTo>
                      <a:pt x="1327" y="4536"/>
                    </a:lnTo>
                    <a:lnTo>
                      <a:pt x="1322" y="4536"/>
                    </a:lnTo>
                    <a:lnTo>
                      <a:pt x="1317" y="4541"/>
                    </a:lnTo>
                    <a:lnTo>
                      <a:pt x="1308" y="4541"/>
                    </a:lnTo>
                    <a:lnTo>
                      <a:pt x="1308" y="4545"/>
                    </a:lnTo>
                    <a:lnTo>
                      <a:pt x="1303" y="4545"/>
                    </a:lnTo>
                    <a:lnTo>
                      <a:pt x="1303" y="4550"/>
                    </a:lnTo>
                    <a:lnTo>
                      <a:pt x="1308" y="4560"/>
                    </a:lnTo>
                    <a:lnTo>
                      <a:pt x="1308" y="4555"/>
                    </a:lnTo>
                    <a:lnTo>
                      <a:pt x="1312" y="4555"/>
                    </a:lnTo>
                    <a:lnTo>
                      <a:pt x="1312" y="4560"/>
                    </a:lnTo>
                    <a:lnTo>
                      <a:pt x="1317" y="4565"/>
                    </a:lnTo>
                    <a:lnTo>
                      <a:pt x="1327" y="4575"/>
                    </a:lnTo>
                    <a:lnTo>
                      <a:pt x="1327" y="4589"/>
                    </a:lnTo>
                    <a:lnTo>
                      <a:pt x="1332" y="4599"/>
                    </a:lnTo>
                    <a:lnTo>
                      <a:pt x="1332" y="4618"/>
                    </a:lnTo>
                    <a:lnTo>
                      <a:pt x="1327" y="4628"/>
                    </a:lnTo>
                    <a:lnTo>
                      <a:pt x="1327" y="4643"/>
                    </a:lnTo>
                    <a:lnTo>
                      <a:pt x="1322" y="4667"/>
                    </a:lnTo>
                    <a:lnTo>
                      <a:pt x="1312" y="4682"/>
                    </a:lnTo>
                    <a:lnTo>
                      <a:pt x="1312" y="4686"/>
                    </a:lnTo>
                    <a:lnTo>
                      <a:pt x="1317" y="4691"/>
                    </a:lnTo>
                    <a:lnTo>
                      <a:pt x="1317" y="4696"/>
                    </a:lnTo>
                    <a:lnTo>
                      <a:pt x="1312" y="4701"/>
                    </a:lnTo>
                    <a:lnTo>
                      <a:pt x="1312" y="4696"/>
                    </a:lnTo>
                    <a:lnTo>
                      <a:pt x="1308" y="4706"/>
                    </a:lnTo>
                    <a:lnTo>
                      <a:pt x="1308" y="4730"/>
                    </a:lnTo>
                    <a:lnTo>
                      <a:pt x="1317" y="4759"/>
                    </a:lnTo>
                    <a:lnTo>
                      <a:pt x="1317" y="4779"/>
                    </a:lnTo>
                    <a:lnTo>
                      <a:pt x="1337" y="4813"/>
                    </a:lnTo>
                    <a:lnTo>
                      <a:pt x="1337" y="4818"/>
                    </a:lnTo>
                    <a:lnTo>
                      <a:pt x="1341" y="4827"/>
                    </a:lnTo>
                    <a:lnTo>
                      <a:pt x="1351" y="4842"/>
                    </a:lnTo>
                    <a:lnTo>
                      <a:pt x="1361" y="4861"/>
                    </a:lnTo>
                    <a:lnTo>
                      <a:pt x="1366" y="4871"/>
                    </a:lnTo>
                    <a:lnTo>
                      <a:pt x="1366" y="4876"/>
                    </a:lnTo>
                    <a:lnTo>
                      <a:pt x="1371" y="4886"/>
                    </a:lnTo>
                    <a:lnTo>
                      <a:pt x="1376" y="4891"/>
                    </a:lnTo>
                    <a:lnTo>
                      <a:pt x="1380" y="4905"/>
                    </a:lnTo>
                    <a:lnTo>
                      <a:pt x="1385" y="4920"/>
                    </a:lnTo>
                    <a:lnTo>
                      <a:pt x="1395" y="4939"/>
                    </a:lnTo>
                    <a:lnTo>
                      <a:pt x="1400" y="4949"/>
                    </a:lnTo>
                    <a:lnTo>
                      <a:pt x="1405" y="4954"/>
                    </a:lnTo>
                    <a:lnTo>
                      <a:pt x="1414" y="4968"/>
                    </a:lnTo>
                    <a:lnTo>
                      <a:pt x="1424" y="4993"/>
                    </a:lnTo>
                    <a:lnTo>
                      <a:pt x="1429" y="4997"/>
                    </a:lnTo>
                    <a:lnTo>
                      <a:pt x="1434" y="5007"/>
                    </a:lnTo>
                    <a:lnTo>
                      <a:pt x="1434" y="5012"/>
                    </a:lnTo>
                    <a:lnTo>
                      <a:pt x="1439" y="5027"/>
                    </a:lnTo>
                    <a:lnTo>
                      <a:pt x="1453" y="5066"/>
                    </a:lnTo>
                    <a:lnTo>
                      <a:pt x="1468" y="5085"/>
                    </a:lnTo>
                    <a:lnTo>
                      <a:pt x="1468" y="5090"/>
                    </a:lnTo>
                    <a:lnTo>
                      <a:pt x="1478" y="5095"/>
                    </a:lnTo>
                    <a:lnTo>
                      <a:pt x="1478" y="5100"/>
                    </a:lnTo>
                    <a:lnTo>
                      <a:pt x="1487" y="5114"/>
                    </a:lnTo>
                    <a:lnTo>
                      <a:pt x="1492" y="5119"/>
                    </a:lnTo>
                    <a:lnTo>
                      <a:pt x="1502" y="5129"/>
                    </a:lnTo>
                    <a:lnTo>
                      <a:pt x="1502" y="5129"/>
                    </a:lnTo>
                    <a:lnTo>
                      <a:pt x="1507" y="5134"/>
                    </a:lnTo>
                    <a:lnTo>
                      <a:pt x="1512" y="5143"/>
                    </a:lnTo>
                    <a:lnTo>
                      <a:pt x="1531" y="5172"/>
                    </a:lnTo>
                    <a:lnTo>
                      <a:pt x="1536" y="5177"/>
                    </a:lnTo>
                    <a:lnTo>
                      <a:pt x="1546" y="5192"/>
                    </a:lnTo>
                    <a:lnTo>
                      <a:pt x="1551" y="5197"/>
                    </a:lnTo>
                    <a:lnTo>
                      <a:pt x="1555" y="5207"/>
                    </a:lnTo>
                    <a:lnTo>
                      <a:pt x="1565" y="5216"/>
                    </a:lnTo>
                    <a:lnTo>
                      <a:pt x="1570" y="5239"/>
                    </a:lnTo>
                    <a:lnTo>
                      <a:pt x="1580" y="5250"/>
                    </a:lnTo>
                    <a:lnTo>
                      <a:pt x="1589" y="5265"/>
                    </a:lnTo>
                    <a:lnTo>
                      <a:pt x="1594" y="5270"/>
                    </a:lnTo>
                    <a:lnTo>
                      <a:pt x="1594" y="5275"/>
                    </a:lnTo>
                    <a:lnTo>
                      <a:pt x="1604" y="5294"/>
                    </a:lnTo>
                    <a:lnTo>
                      <a:pt x="1614" y="5299"/>
                    </a:lnTo>
                    <a:lnTo>
                      <a:pt x="1624" y="5309"/>
                    </a:lnTo>
                    <a:lnTo>
                      <a:pt x="1624" y="5313"/>
                    </a:lnTo>
                    <a:lnTo>
                      <a:pt x="1633" y="5323"/>
                    </a:lnTo>
                    <a:lnTo>
                      <a:pt x="1638" y="5328"/>
                    </a:lnTo>
                    <a:lnTo>
                      <a:pt x="1638" y="5333"/>
                    </a:lnTo>
                    <a:lnTo>
                      <a:pt x="1648" y="5338"/>
                    </a:lnTo>
                    <a:lnTo>
                      <a:pt x="1657" y="5352"/>
                    </a:lnTo>
                    <a:lnTo>
                      <a:pt x="1662" y="5357"/>
                    </a:lnTo>
                    <a:lnTo>
                      <a:pt x="1667" y="5362"/>
                    </a:lnTo>
                    <a:lnTo>
                      <a:pt x="1672" y="5367"/>
                    </a:lnTo>
                    <a:lnTo>
                      <a:pt x="1696" y="5386"/>
                    </a:lnTo>
                    <a:lnTo>
                      <a:pt x="1706" y="5396"/>
                    </a:lnTo>
                    <a:lnTo>
                      <a:pt x="1711" y="5406"/>
                    </a:lnTo>
                    <a:lnTo>
                      <a:pt x="1721" y="5416"/>
                    </a:lnTo>
                    <a:lnTo>
                      <a:pt x="1725" y="5416"/>
                    </a:lnTo>
                    <a:lnTo>
                      <a:pt x="1730" y="5425"/>
                    </a:lnTo>
                    <a:lnTo>
                      <a:pt x="1750" y="5445"/>
                    </a:lnTo>
                    <a:lnTo>
                      <a:pt x="1764" y="5454"/>
                    </a:lnTo>
                    <a:lnTo>
                      <a:pt x="1774" y="5464"/>
                    </a:lnTo>
                    <a:lnTo>
                      <a:pt x="1774" y="5469"/>
                    </a:lnTo>
                    <a:lnTo>
                      <a:pt x="1784" y="5474"/>
                    </a:lnTo>
                    <a:lnTo>
                      <a:pt x="1789" y="5479"/>
                    </a:lnTo>
                    <a:lnTo>
                      <a:pt x="1803" y="5488"/>
                    </a:lnTo>
                    <a:lnTo>
                      <a:pt x="1808" y="5493"/>
                    </a:lnTo>
                    <a:lnTo>
                      <a:pt x="1828" y="5513"/>
                    </a:lnTo>
                    <a:lnTo>
                      <a:pt x="1837" y="5522"/>
                    </a:lnTo>
                    <a:lnTo>
                      <a:pt x="1857" y="5537"/>
                    </a:lnTo>
                    <a:lnTo>
                      <a:pt x="1876" y="5552"/>
                    </a:lnTo>
                    <a:lnTo>
                      <a:pt x="1886" y="5561"/>
                    </a:lnTo>
                    <a:lnTo>
                      <a:pt x="1891" y="5566"/>
                    </a:lnTo>
                    <a:lnTo>
                      <a:pt x="1900" y="5576"/>
                    </a:lnTo>
                    <a:lnTo>
                      <a:pt x="1905" y="5581"/>
                    </a:lnTo>
                    <a:lnTo>
                      <a:pt x="1920" y="5591"/>
                    </a:lnTo>
                    <a:lnTo>
                      <a:pt x="1930" y="5600"/>
                    </a:lnTo>
                    <a:lnTo>
                      <a:pt x="1940" y="5610"/>
                    </a:lnTo>
                    <a:lnTo>
                      <a:pt x="1944" y="5610"/>
                    </a:lnTo>
                    <a:lnTo>
                      <a:pt x="1954" y="5620"/>
                    </a:lnTo>
                    <a:lnTo>
                      <a:pt x="1973" y="5634"/>
                    </a:lnTo>
                    <a:lnTo>
                      <a:pt x="1973" y="5639"/>
                    </a:lnTo>
                    <a:lnTo>
                      <a:pt x="1988" y="5649"/>
                    </a:lnTo>
                    <a:lnTo>
                      <a:pt x="2017" y="5668"/>
                    </a:lnTo>
                    <a:lnTo>
                      <a:pt x="2046" y="5693"/>
                    </a:lnTo>
                    <a:lnTo>
                      <a:pt x="2061" y="5702"/>
                    </a:lnTo>
                    <a:lnTo>
                      <a:pt x="2066" y="5707"/>
                    </a:lnTo>
                    <a:lnTo>
                      <a:pt x="2075" y="5712"/>
                    </a:lnTo>
                    <a:lnTo>
                      <a:pt x="2080" y="5717"/>
                    </a:lnTo>
                    <a:lnTo>
                      <a:pt x="2080" y="5722"/>
                    </a:lnTo>
                    <a:lnTo>
                      <a:pt x="2090" y="5727"/>
                    </a:lnTo>
                    <a:lnTo>
                      <a:pt x="2095" y="5731"/>
                    </a:lnTo>
                    <a:lnTo>
                      <a:pt x="2129" y="5761"/>
                    </a:lnTo>
                    <a:lnTo>
                      <a:pt x="2158" y="5785"/>
                    </a:lnTo>
                    <a:lnTo>
                      <a:pt x="2168" y="5795"/>
                    </a:lnTo>
                    <a:lnTo>
                      <a:pt x="2173" y="5800"/>
                    </a:lnTo>
                    <a:lnTo>
                      <a:pt x="2183" y="5809"/>
                    </a:lnTo>
                    <a:lnTo>
                      <a:pt x="2192" y="5819"/>
                    </a:lnTo>
                    <a:lnTo>
                      <a:pt x="2202" y="5824"/>
                    </a:lnTo>
                    <a:lnTo>
                      <a:pt x="2212" y="5834"/>
                    </a:lnTo>
                    <a:lnTo>
                      <a:pt x="2221" y="5838"/>
                    </a:lnTo>
                    <a:lnTo>
                      <a:pt x="2231" y="5853"/>
                    </a:lnTo>
                    <a:lnTo>
                      <a:pt x="2246" y="5863"/>
                    </a:lnTo>
                    <a:lnTo>
                      <a:pt x="2251" y="5868"/>
                    </a:lnTo>
                    <a:lnTo>
                      <a:pt x="2275" y="5892"/>
                    </a:lnTo>
                    <a:lnTo>
                      <a:pt x="2289" y="5902"/>
                    </a:lnTo>
                    <a:lnTo>
                      <a:pt x="2294" y="5911"/>
                    </a:lnTo>
                    <a:lnTo>
                      <a:pt x="2309" y="5921"/>
                    </a:lnTo>
                    <a:lnTo>
                      <a:pt x="2319" y="5931"/>
                    </a:lnTo>
                    <a:lnTo>
                      <a:pt x="2328" y="5941"/>
                    </a:lnTo>
                    <a:lnTo>
                      <a:pt x="2358" y="5965"/>
                    </a:lnTo>
                    <a:lnTo>
                      <a:pt x="2377" y="5989"/>
                    </a:lnTo>
                    <a:lnTo>
                      <a:pt x="2387" y="5999"/>
                    </a:lnTo>
                    <a:lnTo>
                      <a:pt x="2396" y="6004"/>
                    </a:lnTo>
                    <a:lnTo>
                      <a:pt x="2416" y="6028"/>
                    </a:lnTo>
                    <a:lnTo>
                      <a:pt x="2426" y="6033"/>
                    </a:lnTo>
                    <a:lnTo>
                      <a:pt x="2440" y="6047"/>
                    </a:lnTo>
                    <a:lnTo>
                      <a:pt x="2450" y="6057"/>
                    </a:lnTo>
                    <a:lnTo>
                      <a:pt x="2469" y="6072"/>
                    </a:lnTo>
                    <a:lnTo>
                      <a:pt x="2474" y="6077"/>
                    </a:lnTo>
                    <a:lnTo>
                      <a:pt x="2479" y="6077"/>
                    </a:lnTo>
                    <a:lnTo>
                      <a:pt x="2484" y="6081"/>
                    </a:lnTo>
                    <a:lnTo>
                      <a:pt x="2503" y="6091"/>
                    </a:lnTo>
                    <a:lnTo>
                      <a:pt x="2518" y="6101"/>
                    </a:lnTo>
                    <a:lnTo>
                      <a:pt x="2528" y="6106"/>
                    </a:lnTo>
                    <a:lnTo>
                      <a:pt x="2542" y="6120"/>
                    </a:lnTo>
                    <a:lnTo>
                      <a:pt x="2547" y="6125"/>
                    </a:lnTo>
                    <a:lnTo>
                      <a:pt x="2552" y="6125"/>
                    </a:lnTo>
                    <a:lnTo>
                      <a:pt x="2562" y="6130"/>
                    </a:lnTo>
                    <a:lnTo>
                      <a:pt x="2576" y="6140"/>
                    </a:lnTo>
                    <a:lnTo>
                      <a:pt x="2586" y="6145"/>
                    </a:lnTo>
                    <a:lnTo>
                      <a:pt x="2591" y="6150"/>
                    </a:lnTo>
                    <a:lnTo>
                      <a:pt x="2601" y="6154"/>
                    </a:lnTo>
                    <a:lnTo>
                      <a:pt x="2610" y="6159"/>
                    </a:lnTo>
                    <a:lnTo>
                      <a:pt x="2615" y="6164"/>
                    </a:lnTo>
                    <a:lnTo>
                      <a:pt x="2639" y="6179"/>
                    </a:lnTo>
                    <a:lnTo>
                      <a:pt x="2654" y="6193"/>
                    </a:lnTo>
                    <a:lnTo>
                      <a:pt x="2678" y="6208"/>
                    </a:lnTo>
                    <a:lnTo>
                      <a:pt x="2688" y="6218"/>
                    </a:lnTo>
                    <a:lnTo>
                      <a:pt x="2698" y="6227"/>
                    </a:lnTo>
                    <a:lnTo>
                      <a:pt x="2702" y="6227"/>
                    </a:lnTo>
                    <a:lnTo>
                      <a:pt x="2712" y="6237"/>
                    </a:lnTo>
                    <a:lnTo>
                      <a:pt x="2722" y="6247"/>
                    </a:lnTo>
                    <a:lnTo>
                      <a:pt x="2727" y="6252"/>
                    </a:lnTo>
                    <a:lnTo>
                      <a:pt x="2737" y="6261"/>
                    </a:lnTo>
                    <a:lnTo>
                      <a:pt x="2746" y="6271"/>
                    </a:lnTo>
                    <a:lnTo>
                      <a:pt x="2756" y="6281"/>
                    </a:lnTo>
                    <a:lnTo>
                      <a:pt x="2761" y="6286"/>
                    </a:lnTo>
                    <a:lnTo>
                      <a:pt x="2771" y="6295"/>
                    </a:lnTo>
                    <a:lnTo>
                      <a:pt x="2775" y="6300"/>
                    </a:lnTo>
                    <a:lnTo>
                      <a:pt x="2805" y="6300"/>
                    </a:lnTo>
                    <a:lnTo>
                      <a:pt x="2805" y="6295"/>
                    </a:lnTo>
                    <a:lnTo>
                      <a:pt x="2810" y="6295"/>
                    </a:lnTo>
                    <a:lnTo>
                      <a:pt x="2810" y="6291"/>
                    </a:lnTo>
                    <a:lnTo>
                      <a:pt x="2814" y="6286"/>
                    </a:lnTo>
                    <a:lnTo>
                      <a:pt x="2819" y="6286"/>
                    </a:lnTo>
                    <a:lnTo>
                      <a:pt x="2819" y="6281"/>
                    </a:lnTo>
                    <a:lnTo>
                      <a:pt x="2829" y="6271"/>
                    </a:lnTo>
                    <a:lnTo>
                      <a:pt x="2829" y="6276"/>
                    </a:lnTo>
                    <a:lnTo>
                      <a:pt x="2826" y="6284"/>
                    </a:lnTo>
                    <a:lnTo>
                      <a:pt x="2819" y="6291"/>
                    </a:lnTo>
                    <a:lnTo>
                      <a:pt x="2815" y="6295"/>
                    </a:lnTo>
                    <a:lnTo>
                      <a:pt x="2813" y="6300"/>
                    </a:lnTo>
                    <a:lnTo>
                      <a:pt x="2806" y="6306"/>
                    </a:lnTo>
                    <a:lnTo>
                      <a:pt x="2797" y="6304"/>
                    </a:lnTo>
                    <a:lnTo>
                      <a:pt x="2790" y="6305"/>
                    </a:lnTo>
                    <a:lnTo>
                      <a:pt x="2780" y="6305"/>
                    </a:lnTo>
                    <a:lnTo>
                      <a:pt x="2785" y="6310"/>
                    </a:lnTo>
                    <a:lnTo>
                      <a:pt x="2800" y="6329"/>
                    </a:lnTo>
                    <a:lnTo>
                      <a:pt x="2805" y="6334"/>
                    </a:lnTo>
                    <a:lnTo>
                      <a:pt x="2814" y="6344"/>
                    </a:lnTo>
                    <a:lnTo>
                      <a:pt x="2824" y="6354"/>
                    </a:lnTo>
                    <a:lnTo>
                      <a:pt x="2829" y="6359"/>
                    </a:lnTo>
                    <a:lnTo>
                      <a:pt x="2834" y="6368"/>
                    </a:lnTo>
                    <a:lnTo>
                      <a:pt x="2844" y="6378"/>
                    </a:lnTo>
                    <a:lnTo>
                      <a:pt x="2848" y="6383"/>
                    </a:lnTo>
                    <a:lnTo>
                      <a:pt x="2853" y="6393"/>
                    </a:lnTo>
                    <a:lnTo>
                      <a:pt x="2868" y="6407"/>
                    </a:lnTo>
                    <a:lnTo>
                      <a:pt x="2868" y="6412"/>
                    </a:lnTo>
                    <a:lnTo>
                      <a:pt x="2873" y="6412"/>
                    </a:lnTo>
                    <a:lnTo>
                      <a:pt x="2873" y="6417"/>
                    </a:lnTo>
                    <a:lnTo>
                      <a:pt x="2877" y="6422"/>
                    </a:lnTo>
                    <a:lnTo>
                      <a:pt x="2882" y="6431"/>
                    </a:lnTo>
                    <a:lnTo>
                      <a:pt x="2887" y="6436"/>
                    </a:lnTo>
                    <a:lnTo>
                      <a:pt x="2892" y="6436"/>
                    </a:lnTo>
                    <a:lnTo>
                      <a:pt x="2892" y="6441"/>
                    </a:lnTo>
                    <a:lnTo>
                      <a:pt x="2907" y="6451"/>
                    </a:lnTo>
                    <a:lnTo>
                      <a:pt x="2912" y="6456"/>
                    </a:lnTo>
                    <a:lnTo>
                      <a:pt x="2917" y="6456"/>
                    </a:lnTo>
                    <a:lnTo>
                      <a:pt x="2921" y="6461"/>
                    </a:lnTo>
                    <a:lnTo>
                      <a:pt x="2926" y="6466"/>
                    </a:lnTo>
                    <a:lnTo>
                      <a:pt x="2931" y="6470"/>
                    </a:lnTo>
                    <a:lnTo>
                      <a:pt x="2936" y="6475"/>
                    </a:lnTo>
                    <a:lnTo>
                      <a:pt x="2941" y="6475"/>
                    </a:lnTo>
                    <a:lnTo>
                      <a:pt x="2941" y="6480"/>
                    </a:lnTo>
                    <a:lnTo>
                      <a:pt x="2946" y="6480"/>
                    </a:lnTo>
                    <a:lnTo>
                      <a:pt x="2950" y="6485"/>
                    </a:lnTo>
                    <a:lnTo>
                      <a:pt x="2960" y="6495"/>
                    </a:lnTo>
                    <a:lnTo>
                      <a:pt x="2965" y="6500"/>
                    </a:lnTo>
                    <a:lnTo>
                      <a:pt x="2980" y="6504"/>
                    </a:lnTo>
                    <a:lnTo>
                      <a:pt x="2980" y="6500"/>
                    </a:lnTo>
                    <a:lnTo>
                      <a:pt x="2985" y="6500"/>
                    </a:lnTo>
                    <a:lnTo>
                      <a:pt x="2985" y="6495"/>
                    </a:lnTo>
                    <a:lnTo>
                      <a:pt x="3009" y="6495"/>
                    </a:lnTo>
                    <a:lnTo>
                      <a:pt x="3014" y="6500"/>
                    </a:lnTo>
                    <a:lnTo>
                      <a:pt x="3023" y="6500"/>
                    </a:lnTo>
                    <a:lnTo>
                      <a:pt x="3033" y="6504"/>
                    </a:lnTo>
                    <a:lnTo>
                      <a:pt x="3033" y="6509"/>
                    </a:lnTo>
                    <a:lnTo>
                      <a:pt x="3038" y="6514"/>
                    </a:lnTo>
                    <a:lnTo>
                      <a:pt x="3043" y="6519"/>
                    </a:lnTo>
                    <a:lnTo>
                      <a:pt x="3048" y="6529"/>
                    </a:lnTo>
                    <a:lnTo>
                      <a:pt x="3053" y="6534"/>
                    </a:lnTo>
                    <a:lnTo>
                      <a:pt x="3057" y="6534"/>
                    </a:lnTo>
                    <a:lnTo>
                      <a:pt x="3057" y="6529"/>
                    </a:lnTo>
                    <a:lnTo>
                      <a:pt x="3067" y="6529"/>
                    </a:lnTo>
                    <a:lnTo>
                      <a:pt x="3072" y="6534"/>
                    </a:lnTo>
                    <a:lnTo>
                      <a:pt x="3082" y="6548"/>
                    </a:lnTo>
                    <a:lnTo>
                      <a:pt x="3087" y="6548"/>
                    </a:lnTo>
                    <a:lnTo>
                      <a:pt x="3091" y="6553"/>
                    </a:lnTo>
                    <a:lnTo>
                      <a:pt x="3096" y="6563"/>
                    </a:lnTo>
                    <a:lnTo>
                      <a:pt x="3096" y="6572"/>
                    </a:lnTo>
                    <a:lnTo>
                      <a:pt x="3101" y="6582"/>
                    </a:lnTo>
                    <a:lnTo>
                      <a:pt x="3101" y="6616"/>
                    </a:lnTo>
                    <a:lnTo>
                      <a:pt x="3106" y="6616"/>
                    </a:lnTo>
                    <a:lnTo>
                      <a:pt x="3106" y="6606"/>
                    </a:lnTo>
                    <a:lnTo>
                      <a:pt x="3111" y="6602"/>
                    </a:lnTo>
                    <a:lnTo>
                      <a:pt x="3111" y="6597"/>
                    </a:lnTo>
                    <a:lnTo>
                      <a:pt x="3106" y="6577"/>
                    </a:lnTo>
                    <a:lnTo>
                      <a:pt x="3111" y="6572"/>
                    </a:lnTo>
                    <a:lnTo>
                      <a:pt x="3111" y="6538"/>
                    </a:lnTo>
                    <a:lnTo>
                      <a:pt x="3106" y="6534"/>
                    </a:lnTo>
                    <a:lnTo>
                      <a:pt x="3106" y="6529"/>
                    </a:lnTo>
                    <a:lnTo>
                      <a:pt x="3111" y="6519"/>
                    </a:lnTo>
                    <a:lnTo>
                      <a:pt x="3116" y="6509"/>
                    </a:lnTo>
                    <a:lnTo>
                      <a:pt x="3116" y="6504"/>
                    </a:lnTo>
                    <a:lnTo>
                      <a:pt x="3111" y="6500"/>
                    </a:lnTo>
                    <a:lnTo>
                      <a:pt x="3116" y="6495"/>
                    </a:lnTo>
                    <a:lnTo>
                      <a:pt x="3116" y="6466"/>
                    </a:lnTo>
                    <a:lnTo>
                      <a:pt x="3121" y="6461"/>
                    </a:lnTo>
                    <a:lnTo>
                      <a:pt x="3116" y="6446"/>
                    </a:lnTo>
                    <a:lnTo>
                      <a:pt x="3116" y="6441"/>
                    </a:lnTo>
                    <a:lnTo>
                      <a:pt x="3121" y="6441"/>
                    </a:lnTo>
                    <a:lnTo>
                      <a:pt x="3121" y="6436"/>
                    </a:lnTo>
                    <a:lnTo>
                      <a:pt x="3125" y="6427"/>
                    </a:lnTo>
                    <a:lnTo>
                      <a:pt x="3121" y="6422"/>
                    </a:lnTo>
                    <a:lnTo>
                      <a:pt x="3121" y="6417"/>
                    </a:lnTo>
                    <a:lnTo>
                      <a:pt x="3125" y="6412"/>
                    </a:lnTo>
                    <a:lnTo>
                      <a:pt x="3125" y="6378"/>
                    </a:lnTo>
                    <a:lnTo>
                      <a:pt x="3121" y="6373"/>
                    </a:lnTo>
                    <a:lnTo>
                      <a:pt x="3121" y="6354"/>
                    </a:lnTo>
                    <a:lnTo>
                      <a:pt x="3116" y="6349"/>
                    </a:lnTo>
                    <a:lnTo>
                      <a:pt x="3116" y="6339"/>
                    </a:lnTo>
                    <a:lnTo>
                      <a:pt x="3121" y="6325"/>
                    </a:lnTo>
                    <a:lnTo>
                      <a:pt x="3125" y="6325"/>
                    </a:lnTo>
                    <a:lnTo>
                      <a:pt x="3125" y="6320"/>
                    </a:lnTo>
                    <a:lnTo>
                      <a:pt x="3130" y="6320"/>
                    </a:lnTo>
                    <a:lnTo>
                      <a:pt x="3130" y="6315"/>
                    </a:lnTo>
                    <a:lnTo>
                      <a:pt x="3135" y="6315"/>
                    </a:lnTo>
                    <a:lnTo>
                      <a:pt x="3135" y="6310"/>
                    </a:lnTo>
                    <a:lnTo>
                      <a:pt x="3130" y="6305"/>
                    </a:lnTo>
                    <a:lnTo>
                      <a:pt x="3130" y="6300"/>
                    </a:lnTo>
                    <a:lnTo>
                      <a:pt x="3125" y="6300"/>
                    </a:lnTo>
                    <a:lnTo>
                      <a:pt x="3125" y="6295"/>
                    </a:lnTo>
                    <a:lnTo>
                      <a:pt x="3121" y="6295"/>
                    </a:lnTo>
                    <a:lnTo>
                      <a:pt x="3116" y="6281"/>
                    </a:lnTo>
                    <a:lnTo>
                      <a:pt x="3116" y="6276"/>
                    </a:lnTo>
                    <a:lnTo>
                      <a:pt x="3111" y="6252"/>
                    </a:lnTo>
                    <a:lnTo>
                      <a:pt x="3116" y="6237"/>
                    </a:lnTo>
                    <a:lnTo>
                      <a:pt x="3116" y="6227"/>
                    </a:lnTo>
                    <a:lnTo>
                      <a:pt x="3121" y="6227"/>
                    </a:lnTo>
                    <a:lnTo>
                      <a:pt x="3121" y="6218"/>
                    </a:lnTo>
                    <a:lnTo>
                      <a:pt x="3125" y="6218"/>
                    </a:lnTo>
                    <a:lnTo>
                      <a:pt x="3125" y="6208"/>
                    </a:lnTo>
                    <a:lnTo>
                      <a:pt x="3130" y="6203"/>
                    </a:lnTo>
                    <a:lnTo>
                      <a:pt x="3135" y="6203"/>
                    </a:lnTo>
                    <a:lnTo>
                      <a:pt x="3140" y="6198"/>
                    </a:lnTo>
                    <a:lnTo>
                      <a:pt x="3140" y="6193"/>
                    </a:lnTo>
                    <a:lnTo>
                      <a:pt x="3135" y="6188"/>
                    </a:lnTo>
                    <a:lnTo>
                      <a:pt x="3135" y="6179"/>
                    </a:lnTo>
                    <a:lnTo>
                      <a:pt x="3140" y="6179"/>
                    </a:lnTo>
                    <a:lnTo>
                      <a:pt x="3140" y="6174"/>
                    </a:lnTo>
                    <a:lnTo>
                      <a:pt x="3140" y="6174"/>
                    </a:lnTo>
                    <a:lnTo>
                      <a:pt x="3140" y="6150"/>
                    </a:lnTo>
                    <a:lnTo>
                      <a:pt x="3145" y="6150"/>
                    </a:lnTo>
                    <a:lnTo>
                      <a:pt x="3145" y="6140"/>
                    </a:lnTo>
                    <a:lnTo>
                      <a:pt x="3140" y="6130"/>
                    </a:lnTo>
                    <a:lnTo>
                      <a:pt x="3135" y="6125"/>
                    </a:lnTo>
                    <a:lnTo>
                      <a:pt x="3140" y="6120"/>
                    </a:lnTo>
                    <a:lnTo>
                      <a:pt x="3140" y="6116"/>
                    </a:lnTo>
                    <a:lnTo>
                      <a:pt x="3135" y="6111"/>
                    </a:lnTo>
                    <a:lnTo>
                      <a:pt x="3135" y="6086"/>
                    </a:lnTo>
                    <a:lnTo>
                      <a:pt x="3130" y="6081"/>
                    </a:lnTo>
                    <a:lnTo>
                      <a:pt x="3125" y="6067"/>
                    </a:lnTo>
                    <a:lnTo>
                      <a:pt x="3130" y="6062"/>
                    </a:lnTo>
                    <a:lnTo>
                      <a:pt x="3130" y="6052"/>
                    </a:lnTo>
                    <a:lnTo>
                      <a:pt x="3135" y="6052"/>
                    </a:lnTo>
                    <a:lnTo>
                      <a:pt x="3135" y="6047"/>
                    </a:lnTo>
                    <a:lnTo>
                      <a:pt x="3130" y="6047"/>
                    </a:lnTo>
                    <a:lnTo>
                      <a:pt x="3130" y="6023"/>
                    </a:lnTo>
                    <a:lnTo>
                      <a:pt x="3125" y="6009"/>
                    </a:lnTo>
                    <a:lnTo>
                      <a:pt x="3125" y="5965"/>
                    </a:lnTo>
                    <a:lnTo>
                      <a:pt x="3121" y="5965"/>
                    </a:lnTo>
                    <a:lnTo>
                      <a:pt x="3116" y="5955"/>
                    </a:lnTo>
                    <a:lnTo>
                      <a:pt x="3111" y="5955"/>
                    </a:lnTo>
                    <a:lnTo>
                      <a:pt x="3116" y="5950"/>
                    </a:lnTo>
                    <a:lnTo>
                      <a:pt x="3111" y="5950"/>
                    </a:lnTo>
                    <a:lnTo>
                      <a:pt x="3111" y="5945"/>
                    </a:lnTo>
                    <a:lnTo>
                      <a:pt x="3106" y="5945"/>
                    </a:lnTo>
                    <a:lnTo>
                      <a:pt x="3111" y="5941"/>
                    </a:lnTo>
                    <a:lnTo>
                      <a:pt x="3101" y="5936"/>
                    </a:lnTo>
                    <a:lnTo>
                      <a:pt x="3101" y="5931"/>
                    </a:lnTo>
                    <a:lnTo>
                      <a:pt x="3106" y="5926"/>
                    </a:lnTo>
                    <a:lnTo>
                      <a:pt x="3091" y="5921"/>
                    </a:lnTo>
                    <a:lnTo>
                      <a:pt x="3087" y="5916"/>
                    </a:lnTo>
                    <a:lnTo>
                      <a:pt x="3087" y="5902"/>
                    </a:lnTo>
                    <a:lnTo>
                      <a:pt x="3091" y="5897"/>
                    </a:lnTo>
                    <a:lnTo>
                      <a:pt x="3096" y="5902"/>
                    </a:lnTo>
                    <a:lnTo>
                      <a:pt x="3101" y="5897"/>
                    </a:lnTo>
                    <a:lnTo>
                      <a:pt x="3096" y="5897"/>
                    </a:lnTo>
                    <a:lnTo>
                      <a:pt x="3096" y="5877"/>
                    </a:lnTo>
                    <a:lnTo>
                      <a:pt x="3091" y="5872"/>
                    </a:lnTo>
                    <a:lnTo>
                      <a:pt x="3087" y="5872"/>
                    </a:lnTo>
                    <a:lnTo>
                      <a:pt x="3087" y="5877"/>
                    </a:lnTo>
                    <a:lnTo>
                      <a:pt x="3082" y="5877"/>
                    </a:lnTo>
                    <a:lnTo>
                      <a:pt x="3077" y="5872"/>
                    </a:lnTo>
                    <a:lnTo>
                      <a:pt x="3077" y="5858"/>
                    </a:lnTo>
                    <a:lnTo>
                      <a:pt x="3082" y="5858"/>
                    </a:lnTo>
                    <a:lnTo>
                      <a:pt x="3082" y="5843"/>
                    </a:lnTo>
                    <a:lnTo>
                      <a:pt x="3072" y="5843"/>
                    </a:lnTo>
                    <a:lnTo>
                      <a:pt x="3077" y="5838"/>
                    </a:lnTo>
                    <a:lnTo>
                      <a:pt x="3082" y="5834"/>
                    </a:lnTo>
                    <a:lnTo>
                      <a:pt x="3082" y="5829"/>
                    </a:lnTo>
                    <a:lnTo>
                      <a:pt x="3087" y="5829"/>
                    </a:lnTo>
                    <a:lnTo>
                      <a:pt x="3087" y="5814"/>
                    </a:lnTo>
                    <a:lnTo>
                      <a:pt x="3082" y="5809"/>
                    </a:lnTo>
                    <a:lnTo>
                      <a:pt x="3082" y="5800"/>
                    </a:lnTo>
                    <a:lnTo>
                      <a:pt x="3072" y="5800"/>
                    </a:lnTo>
                    <a:lnTo>
                      <a:pt x="3072" y="5804"/>
                    </a:lnTo>
                    <a:lnTo>
                      <a:pt x="3067" y="5809"/>
                    </a:lnTo>
                    <a:lnTo>
                      <a:pt x="3067" y="5814"/>
                    </a:lnTo>
                    <a:lnTo>
                      <a:pt x="3062" y="5814"/>
                    </a:lnTo>
                    <a:lnTo>
                      <a:pt x="3057" y="5809"/>
                    </a:lnTo>
                    <a:lnTo>
                      <a:pt x="3062" y="5800"/>
                    </a:lnTo>
                    <a:lnTo>
                      <a:pt x="3062" y="5785"/>
                    </a:lnTo>
                    <a:lnTo>
                      <a:pt x="3047" y="5767"/>
                    </a:lnTo>
                    <a:lnTo>
                      <a:pt x="3033" y="5780"/>
                    </a:lnTo>
                    <a:lnTo>
                      <a:pt x="3033" y="5800"/>
                    </a:lnTo>
                    <a:lnTo>
                      <a:pt x="3028" y="5800"/>
                    </a:lnTo>
                    <a:lnTo>
                      <a:pt x="3023" y="5804"/>
                    </a:lnTo>
                    <a:lnTo>
                      <a:pt x="3023" y="5800"/>
                    </a:lnTo>
                    <a:lnTo>
                      <a:pt x="3028" y="5800"/>
                    </a:lnTo>
                    <a:lnTo>
                      <a:pt x="3028" y="5780"/>
                    </a:lnTo>
                    <a:lnTo>
                      <a:pt x="3009" y="5757"/>
                    </a:lnTo>
                    <a:lnTo>
                      <a:pt x="2979" y="5761"/>
                    </a:lnTo>
                    <a:lnTo>
                      <a:pt x="2946" y="5735"/>
                    </a:lnTo>
                    <a:lnTo>
                      <a:pt x="2961" y="5700"/>
                    </a:lnTo>
                    <a:lnTo>
                      <a:pt x="2950" y="5678"/>
                    </a:lnTo>
                    <a:lnTo>
                      <a:pt x="2941" y="5678"/>
                    </a:lnTo>
                    <a:lnTo>
                      <a:pt x="2941" y="5673"/>
                    </a:lnTo>
                    <a:lnTo>
                      <a:pt x="2936" y="5673"/>
                    </a:lnTo>
                    <a:lnTo>
                      <a:pt x="2936" y="5654"/>
                    </a:lnTo>
                    <a:lnTo>
                      <a:pt x="2950" y="5654"/>
                    </a:lnTo>
                    <a:lnTo>
                      <a:pt x="2946" y="5649"/>
                    </a:lnTo>
                    <a:lnTo>
                      <a:pt x="2941" y="5644"/>
                    </a:lnTo>
                    <a:lnTo>
                      <a:pt x="2941" y="5625"/>
                    </a:lnTo>
                    <a:lnTo>
                      <a:pt x="2946" y="5625"/>
                    </a:lnTo>
                    <a:lnTo>
                      <a:pt x="2946" y="5620"/>
                    </a:lnTo>
                    <a:lnTo>
                      <a:pt x="2931" y="5620"/>
                    </a:lnTo>
                    <a:lnTo>
                      <a:pt x="2931" y="5610"/>
                    </a:lnTo>
                    <a:lnTo>
                      <a:pt x="2926" y="5610"/>
                    </a:lnTo>
                    <a:lnTo>
                      <a:pt x="2926" y="5600"/>
                    </a:lnTo>
                    <a:lnTo>
                      <a:pt x="2921" y="5600"/>
                    </a:lnTo>
                    <a:lnTo>
                      <a:pt x="2921" y="5595"/>
                    </a:lnTo>
                    <a:lnTo>
                      <a:pt x="2921" y="5600"/>
                    </a:lnTo>
                    <a:lnTo>
                      <a:pt x="2917" y="5600"/>
                    </a:lnTo>
                    <a:lnTo>
                      <a:pt x="2912" y="5605"/>
                    </a:lnTo>
                    <a:lnTo>
                      <a:pt x="2907" y="5610"/>
                    </a:lnTo>
                    <a:lnTo>
                      <a:pt x="2902" y="5610"/>
                    </a:lnTo>
                    <a:lnTo>
                      <a:pt x="2892" y="5615"/>
                    </a:lnTo>
                    <a:lnTo>
                      <a:pt x="2892" y="5620"/>
                    </a:lnTo>
                    <a:lnTo>
                      <a:pt x="2897" y="5620"/>
                    </a:lnTo>
                    <a:lnTo>
                      <a:pt x="2902" y="5615"/>
                    </a:lnTo>
                    <a:lnTo>
                      <a:pt x="2907" y="5620"/>
                    </a:lnTo>
                    <a:lnTo>
                      <a:pt x="2912" y="5620"/>
                    </a:lnTo>
                    <a:lnTo>
                      <a:pt x="2912" y="5625"/>
                    </a:lnTo>
                    <a:lnTo>
                      <a:pt x="2907" y="5625"/>
                    </a:lnTo>
                    <a:lnTo>
                      <a:pt x="2897" y="5629"/>
                    </a:lnTo>
                    <a:lnTo>
                      <a:pt x="2887" y="5639"/>
                    </a:lnTo>
                    <a:lnTo>
                      <a:pt x="2882" y="5634"/>
                    </a:lnTo>
                    <a:lnTo>
                      <a:pt x="2882" y="5629"/>
                    </a:lnTo>
                    <a:lnTo>
                      <a:pt x="2873" y="5625"/>
                    </a:lnTo>
                    <a:lnTo>
                      <a:pt x="2868" y="5625"/>
                    </a:lnTo>
                    <a:lnTo>
                      <a:pt x="2873" y="5620"/>
                    </a:lnTo>
                    <a:lnTo>
                      <a:pt x="2873" y="5615"/>
                    </a:lnTo>
                    <a:lnTo>
                      <a:pt x="2877" y="5610"/>
                    </a:lnTo>
                    <a:lnTo>
                      <a:pt x="2858" y="5610"/>
                    </a:lnTo>
                    <a:lnTo>
                      <a:pt x="2853" y="5605"/>
                    </a:lnTo>
                    <a:lnTo>
                      <a:pt x="2853" y="5595"/>
                    </a:lnTo>
                    <a:lnTo>
                      <a:pt x="2858" y="5591"/>
                    </a:lnTo>
                    <a:lnTo>
                      <a:pt x="2858" y="5581"/>
                    </a:lnTo>
                    <a:lnTo>
                      <a:pt x="2863" y="5576"/>
                    </a:lnTo>
                    <a:lnTo>
                      <a:pt x="2863" y="5571"/>
                    </a:lnTo>
                    <a:lnTo>
                      <a:pt x="2858" y="5566"/>
                    </a:lnTo>
                    <a:lnTo>
                      <a:pt x="2863" y="5561"/>
                    </a:lnTo>
                    <a:lnTo>
                      <a:pt x="2868" y="5561"/>
                    </a:lnTo>
                    <a:lnTo>
                      <a:pt x="2868" y="5557"/>
                    </a:lnTo>
                    <a:lnTo>
                      <a:pt x="2873" y="5557"/>
                    </a:lnTo>
                    <a:lnTo>
                      <a:pt x="2873" y="5561"/>
                    </a:lnTo>
                    <a:lnTo>
                      <a:pt x="2877" y="5561"/>
                    </a:lnTo>
                    <a:lnTo>
                      <a:pt x="2877" y="5557"/>
                    </a:lnTo>
                    <a:lnTo>
                      <a:pt x="2892" y="5557"/>
                    </a:lnTo>
                    <a:lnTo>
                      <a:pt x="2892" y="5561"/>
                    </a:lnTo>
                    <a:lnTo>
                      <a:pt x="2902" y="5561"/>
                    </a:lnTo>
                    <a:lnTo>
                      <a:pt x="2907" y="5566"/>
                    </a:lnTo>
                    <a:lnTo>
                      <a:pt x="2912" y="5566"/>
                    </a:lnTo>
                    <a:lnTo>
                      <a:pt x="2917" y="5571"/>
                    </a:lnTo>
                    <a:lnTo>
                      <a:pt x="2912" y="5576"/>
                    </a:lnTo>
                    <a:lnTo>
                      <a:pt x="2912" y="5581"/>
                    </a:lnTo>
                    <a:lnTo>
                      <a:pt x="2917" y="5581"/>
                    </a:lnTo>
                    <a:lnTo>
                      <a:pt x="2921" y="5586"/>
                    </a:lnTo>
                    <a:lnTo>
                      <a:pt x="2921" y="5581"/>
                    </a:lnTo>
                    <a:lnTo>
                      <a:pt x="2926" y="5581"/>
                    </a:lnTo>
                    <a:lnTo>
                      <a:pt x="2931" y="5586"/>
                    </a:lnTo>
                    <a:lnTo>
                      <a:pt x="2931" y="5591"/>
                    </a:lnTo>
                    <a:lnTo>
                      <a:pt x="2941" y="5591"/>
                    </a:lnTo>
                    <a:lnTo>
                      <a:pt x="2958" y="5588"/>
                    </a:lnTo>
                    <a:lnTo>
                      <a:pt x="2946" y="5576"/>
                    </a:lnTo>
                    <a:lnTo>
                      <a:pt x="2936" y="5576"/>
                    </a:lnTo>
                    <a:lnTo>
                      <a:pt x="2931" y="5571"/>
                    </a:lnTo>
                    <a:lnTo>
                      <a:pt x="2941" y="5566"/>
                    </a:lnTo>
                    <a:lnTo>
                      <a:pt x="2946" y="5561"/>
                    </a:lnTo>
                    <a:lnTo>
                      <a:pt x="2946" y="5552"/>
                    </a:lnTo>
                    <a:lnTo>
                      <a:pt x="2941" y="5547"/>
                    </a:lnTo>
                    <a:lnTo>
                      <a:pt x="2946" y="5537"/>
                    </a:lnTo>
                    <a:lnTo>
                      <a:pt x="2941" y="5513"/>
                    </a:lnTo>
                    <a:lnTo>
                      <a:pt x="2946" y="5508"/>
                    </a:lnTo>
                    <a:lnTo>
                      <a:pt x="2946" y="5493"/>
                    </a:lnTo>
                    <a:lnTo>
                      <a:pt x="2950" y="5484"/>
                    </a:lnTo>
                    <a:lnTo>
                      <a:pt x="2945" y="5440"/>
                    </a:lnTo>
                    <a:lnTo>
                      <a:pt x="2961" y="5396"/>
                    </a:lnTo>
                    <a:lnTo>
                      <a:pt x="2999" y="5377"/>
                    </a:lnTo>
                    <a:lnTo>
                      <a:pt x="2999" y="5362"/>
                    </a:lnTo>
                    <a:lnTo>
                      <a:pt x="2994" y="5362"/>
                    </a:lnTo>
                    <a:lnTo>
                      <a:pt x="2994" y="5357"/>
                    </a:lnTo>
                    <a:lnTo>
                      <a:pt x="2999" y="5352"/>
                    </a:lnTo>
                    <a:lnTo>
                      <a:pt x="2994" y="5347"/>
                    </a:lnTo>
                    <a:lnTo>
                      <a:pt x="2999" y="5343"/>
                    </a:lnTo>
                    <a:lnTo>
                      <a:pt x="3004" y="5338"/>
                    </a:lnTo>
                    <a:lnTo>
                      <a:pt x="3004" y="5328"/>
                    </a:lnTo>
                    <a:lnTo>
                      <a:pt x="3009" y="5318"/>
                    </a:lnTo>
                    <a:lnTo>
                      <a:pt x="3014" y="5313"/>
                    </a:lnTo>
                    <a:lnTo>
                      <a:pt x="3019" y="5309"/>
                    </a:lnTo>
                    <a:lnTo>
                      <a:pt x="3043" y="5309"/>
                    </a:lnTo>
                    <a:lnTo>
                      <a:pt x="3043" y="5275"/>
                    </a:lnTo>
                    <a:lnTo>
                      <a:pt x="3048" y="5275"/>
                    </a:lnTo>
                    <a:lnTo>
                      <a:pt x="3048" y="5270"/>
                    </a:lnTo>
                    <a:lnTo>
                      <a:pt x="3053" y="5270"/>
                    </a:lnTo>
                    <a:lnTo>
                      <a:pt x="3053" y="5275"/>
                    </a:lnTo>
                    <a:lnTo>
                      <a:pt x="3048" y="5279"/>
                    </a:lnTo>
                    <a:lnTo>
                      <a:pt x="3048" y="5294"/>
                    </a:lnTo>
                    <a:lnTo>
                      <a:pt x="3053" y="5294"/>
                    </a:lnTo>
                    <a:lnTo>
                      <a:pt x="3053" y="5304"/>
                    </a:lnTo>
                    <a:lnTo>
                      <a:pt x="3057" y="5309"/>
                    </a:lnTo>
                    <a:lnTo>
                      <a:pt x="3072" y="5304"/>
                    </a:lnTo>
                    <a:lnTo>
                      <a:pt x="3087" y="5304"/>
                    </a:lnTo>
                    <a:lnTo>
                      <a:pt x="3091" y="5299"/>
                    </a:lnTo>
                    <a:lnTo>
                      <a:pt x="3125" y="5299"/>
                    </a:lnTo>
                    <a:lnTo>
                      <a:pt x="3130" y="5294"/>
                    </a:lnTo>
                    <a:lnTo>
                      <a:pt x="3140" y="5294"/>
                    </a:lnTo>
                    <a:lnTo>
                      <a:pt x="3140" y="5284"/>
                    </a:lnTo>
                    <a:lnTo>
                      <a:pt x="3135" y="5279"/>
                    </a:lnTo>
                    <a:lnTo>
                      <a:pt x="3135" y="5275"/>
                    </a:lnTo>
                    <a:lnTo>
                      <a:pt x="3130" y="5270"/>
                    </a:lnTo>
                    <a:lnTo>
                      <a:pt x="3125" y="5265"/>
                    </a:lnTo>
                    <a:lnTo>
                      <a:pt x="3121" y="5265"/>
                    </a:lnTo>
                    <a:lnTo>
                      <a:pt x="3116" y="5260"/>
                    </a:lnTo>
                    <a:lnTo>
                      <a:pt x="3111" y="5250"/>
                    </a:lnTo>
                    <a:lnTo>
                      <a:pt x="3106" y="5250"/>
                    </a:lnTo>
                    <a:lnTo>
                      <a:pt x="3101" y="5255"/>
                    </a:lnTo>
                    <a:lnTo>
                      <a:pt x="3096" y="5250"/>
                    </a:lnTo>
                    <a:lnTo>
                      <a:pt x="3091" y="5245"/>
                    </a:lnTo>
                    <a:lnTo>
                      <a:pt x="3091" y="5241"/>
                    </a:lnTo>
                    <a:lnTo>
                      <a:pt x="3087" y="5241"/>
                    </a:lnTo>
                    <a:lnTo>
                      <a:pt x="3087" y="5245"/>
                    </a:lnTo>
                    <a:lnTo>
                      <a:pt x="3082" y="5255"/>
                    </a:lnTo>
                    <a:lnTo>
                      <a:pt x="3087" y="5260"/>
                    </a:lnTo>
                    <a:lnTo>
                      <a:pt x="3091" y="5265"/>
                    </a:lnTo>
                    <a:lnTo>
                      <a:pt x="3091" y="5270"/>
                    </a:lnTo>
                    <a:lnTo>
                      <a:pt x="3087" y="5265"/>
                    </a:lnTo>
                    <a:lnTo>
                      <a:pt x="3082" y="5265"/>
                    </a:lnTo>
                    <a:lnTo>
                      <a:pt x="3077" y="5260"/>
                    </a:lnTo>
                    <a:lnTo>
                      <a:pt x="3077" y="5265"/>
                    </a:lnTo>
                    <a:lnTo>
                      <a:pt x="3072" y="5265"/>
                    </a:lnTo>
                    <a:lnTo>
                      <a:pt x="3072" y="5260"/>
                    </a:lnTo>
                    <a:lnTo>
                      <a:pt x="3067" y="5255"/>
                    </a:lnTo>
                    <a:lnTo>
                      <a:pt x="3067" y="5236"/>
                    </a:lnTo>
                    <a:lnTo>
                      <a:pt x="3062" y="5226"/>
                    </a:lnTo>
                    <a:lnTo>
                      <a:pt x="3057" y="5226"/>
                    </a:lnTo>
                    <a:lnTo>
                      <a:pt x="3057" y="5236"/>
                    </a:lnTo>
                    <a:lnTo>
                      <a:pt x="3043" y="5236"/>
                    </a:lnTo>
                    <a:lnTo>
                      <a:pt x="3038" y="5231"/>
                    </a:lnTo>
                    <a:lnTo>
                      <a:pt x="3043" y="5226"/>
                    </a:lnTo>
                    <a:lnTo>
                      <a:pt x="3038" y="5221"/>
                    </a:lnTo>
                    <a:lnTo>
                      <a:pt x="3038" y="5216"/>
                    </a:lnTo>
                    <a:lnTo>
                      <a:pt x="3028" y="5216"/>
                    </a:lnTo>
                    <a:lnTo>
                      <a:pt x="3028" y="5221"/>
                    </a:lnTo>
                    <a:lnTo>
                      <a:pt x="3023" y="5221"/>
                    </a:lnTo>
                    <a:lnTo>
                      <a:pt x="3023" y="5226"/>
                    </a:lnTo>
                    <a:lnTo>
                      <a:pt x="3014" y="5226"/>
                    </a:lnTo>
                    <a:lnTo>
                      <a:pt x="3014" y="5221"/>
                    </a:lnTo>
                    <a:lnTo>
                      <a:pt x="3004" y="5216"/>
                    </a:lnTo>
                    <a:lnTo>
                      <a:pt x="2999" y="5211"/>
                    </a:lnTo>
                    <a:lnTo>
                      <a:pt x="2999" y="5207"/>
                    </a:lnTo>
                    <a:lnTo>
                      <a:pt x="2994" y="5197"/>
                    </a:lnTo>
                    <a:lnTo>
                      <a:pt x="2994" y="5187"/>
                    </a:lnTo>
                    <a:lnTo>
                      <a:pt x="3004" y="5187"/>
                    </a:lnTo>
                    <a:lnTo>
                      <a:pt x="3004" y="5182"/>
                    </a:lnTo>
                    <a:lnTo>
                      <a:pt x="3009" y="5182"/>
                    </a:lnTo>
                    <a:lnTo>
                      <a:pt x="3009" y="5187"/>
                    </a:lnTo>
                    <a:lnTo>
                      <a:pt x="3014" y="5187"/>
                    </a:lnTo>
                    <a:lnTo>
                      <a:pt x="3014" y="5177"/>
                    </a:lnTo>
                    <a:lnTo>
                      <a:pt x="3009" y="5177"/>
                    </a:lnTo>
                    <a:lnTo>
                      <a:pt x="3009" y="5172"/>
                    </a:lnTo>
                    <a:lnTo>
                      <a:pt x="3004" y="5168"/>
                    </a:lnTo>
                    <a:lnTo>
                      <a:pt x="2999" y="5163"/>
                    </a:lnTo>
                    <a:lnTo>
                      <a:pt x="2999" y="5158"/>
                    </a:lnTo>
                    <a:lnTo>
                      <a:pt x="2994" y="5158"/>
                    </a:lnTo>
                    <a:lnTo>
                      <a:pt x="2989" y="5153"/>
                    </a:lnTo>
                    <a:lnTo>
                      <a:pt x="2985" y="5158"/>
                    </a:lnTo>
                    <a:lnTo>
                      <a:pt x="2980" y="5158"/>
                    </a:lnTo>
                    <a:lnTo>
                      <a:pt x="2980" y="5153"/>
                    </a:lnTo>
                    <a:lnTo>
                      <a:pt x="2987" y="5151"/>
                    </a:lnTo>
                    <a:lnTo>
                      <a:pt x="2985" y="5148"/>
                    </a:lnTo>
                    <a:lnTo>
                      <a:pt x="2975" y="5143"/>
                    </a:lnTo>
                    <a:lnTo>
                      <a:pt x="2965" y="5143"/>
                    </a:lnTo>
                    <a:lnTo>
                      <a:pt x="2955" y="5134"/>
                    </a:lnTo>
                    <a:lnTo>
                      <a:pt x="2950" y="5134"/>
                    </a:lnTo>
                    <a:lnTo>
                      <a:pt x="2946" y="5129"/>
                    </a:lnTo>
                    <a:lnTo>
                      <a:pt x="2946" y="5124"/>
                    </a:lnTo>
                    <a:lnTo>
                      <a:pt x="2941" y="5129"/>
                    </a:lnTo>
                    <a:lnTo>
                      <a:pt x="2941" y="5129"/>
                    </a:lnTo>
                    <a:lnTo>
                      <a:pt x="2941" y="5134"/>
                    </a:lnTo>
                    <a:lnTo>
                      <a:pt x="2936" y="5134"/>
                    </a:lnTo>
                    <a:lnTo>
                      <a:pt x="2931" y="5129"/>
                    </a:lnTo>
                    <a:lnTo>
                      <a:pt x="2921" y="5124"/>
                    </a:lnTo>
                    <a:lnTo>
                      <a:pt x="2917" y="5119"/>
                    </a:lnTo>
                    <a:lnTo>
                      <a:pt x="2912" y="5109"/>
                    </a:lnTo>
                    <a:lnTo>
                      <a:pt x="2907" y="5104"/>
                    </a:lnTo>
                    <a:lnTo>
                      <a:pt x="2902" y="5100"/>
                    </a:lnTo>
                    <a:lnTo>
                      <a:pt x="2882" y="5080"/>
                    </a:lnTo>
                    <a:lnTo>
                      <a:pt x="2882" y="5075"/>
                    </a:lnTo>
                    <a:lnTo>
                      <a:pt x="2868" y="5051"/>
                    </a:lnTo>
                    <a:lnTo>
                      <a:pt x="2868" y="5041"/>
                    </a:lnTo>
                    <a:lnTo>
                      <a:pt x="2853" y="5017"/>
                    </a:lnTo>
                    <a:lnTo>
                      <a:pt x="2853" y="5002"/>
                    </a:lnTo>
                    <a:lnTo>
                      <a:pt x="2839" y="4983"/>
                    </a:lnTo>
                    <a:lnTo>
                      <a:pt x="2834" y="4978"/>
                    </a:lnTo>
                    <a:lnTo>
                      <a:pt x="2829" y="4973"/>
                    </a:lnTo>
                    <a:lnTo>
                      <a:pt x="2829" y="4963"/>
                    </a:lnTo>
                    <a:lnTo>
                      <a:pt x="2824" y="4949"/>
                    </a:lnTo>
                    <a:lnTo>
                      <a:pt x="2824" y="4905"/>
                    </a:lnTo>
                    <a:lnTo>
                      <a:pt x="2829" y="4900"/>
                    </a:lnTo>
                    <a:lnTo>
                      <a:pt x="2824" y="4895"/>
                    </a:lnTo>
                    <a:lnTo>
                      <a:pt x="2829" y="4895"/>
                    </a:lnTo>
                    <a:lnTo>
                      <a:pt x="2829" y="4876"/>
                    </a:lnTo>
                    <a:lnTo>
                      <a:pt x="2834" y="4871"/>
                    </a:lnTo>
                    <a:lnTo>
                      <a:pt x="2834" y="4857"/>
                    </a:lnTo>
                    <a:lnTo>
                      <a:pt x="2829" y="4832"/>
                    </a:lnTo>
                    <a:lnTo>
                      <a:pt x="2829" y="4784"/>
                    </a:lnTo>
                    <a:lnTo>
                      <a:pt x="2834" y="4774"/>
                    </a:lnTo>
                    <a:lnTo>
                      <a:pt x="2834" y="4745"/>
                    </a:lnTo>
                    <a:lnTo>
                      <a:pt x="2839" y="4730"/>
                    </a:lnTo>
                    <a:lnTo>
                      <a:pt x="2844" y="4711"/>
                    </a:lnTo>
                    <a:lnTo>
                      <a:pt x="2844" y="4706"/>
                    </a:lnTo>
                    <a:lnTo>
                      <a:pt x="2848" y="4706"/>
                    </a:lnTo>
                    <a:lnTo>
                      <a:pt x="2853" y="4686"/>
                    </a:lnTo>
                    <a:lnTo>
                      <a:pt x="2853" y="4682"/>
                    </a:lnTo>
                    <a:lnTo>
                      <a:pt x="2858" y="4667"/>
                    </a:lnTo>
                    <a:lnTo>
                      <a:pt x="2863" y="4662"/>
                    </a:lnTo>
                    <a:lnTo>
                      <a:pt x="2868" y="4652"/>
                    </a:lnTo>
                    <a:lnTo>
                      <a:pt x="2868" y="4647"/>
                    </a:lnTo>
                    <a:lnTo>
                      <a:pt x="2873" y="4643"/>
                    </a:lnTo>
                    <a:lnTo>
                      <a:pt x="2877" y="4638"/>
                    </a:lnTo>
                    <a:lnTo>
                      <a:pt x="2882" y="4628"/>
                    </a:lnTo>
                    <a:lnTo>
                      <a:pt x="2897" y="4613"/>
                    </a:lnTo>
                    <a:lnTo>
                      <a:pt x="2907" y="4613"/>
                    </a:lnTo>
                    <a:lnTo>
                      <a:pt x="2912" y="4609"/>
                    </a:lnTo>
                    <a:lnTo>
                      <a:pt x="2912" y="4604"/>
                    </a:lnTo>
                    <a:lnTo>
                      <a:pt x="2917" y="4604"/>
                    </a:lnTo>
                    <a:lnTo>
                      <a:pt x="2926" y="4613"/>
                    </a:lnTo>
                    <a:lnTo>
                      <a:pt x="2926" y="4618"/>
                    </a:lnTo>
                    <a:lnTo>
                      <a:pt x="2936" y="4623"/>
                    </a:lnTo>
                    <a:lnTo>
                      <a:pt x="2955" y="4623"/>
                    </a:lnTo>
                    <a:lnTo>
                      <a:pt x="2960" y="4618"/>
                    </a:lnTo>
                    <a:lnTo>
                      <a:pt x="2960" y="4623"/>
                    </a:lnTo>
                    <a:lnTo>
                      <a:pt x="2965" y="4618"/>
                    </a:lnTo>
                    <a:lnTo>
                      <a:pt x="2960" y="4613"/>
                    </a:lnTo>
                    <a:lnTo>
                      <a:pt x="2970" y="4604"/>
                    </a:lnTo>
                    <a:lnTo>
                      <a:pt x="2970" y="4599"/>
                    </a:lnTo>
                    <a:lnTo>
                      <a:pt x="2975" y="4599"/>
                    </a:lnTo>
                    <a:lnTo>
                      <a:pt x="2975" y="4594"/>
                    </a:lnTo>
                    <a:lnTo>
                      <a:pt x="2980" y="4589"/>
                    </a:lnTo>
                    <a:lnTo>
                      <a:pt x="2985" y="4584"/>
                    </a:lnTo>
                    <a:lnTo>
                      <a:pt x="2985" y="4575"/>
                    </a:lnTo>
                    <a:lnTo>
                      <a:pt x="2994" y="4575"/>
                    </a:lnTo>
                    <a:lnTo>
                      <a:pt x="2994" y="4570"/>
                    </a:lnTo>
                    <a:lnTo>
                      <a:pt x="2999" y="4570"/>
                    </a:lnTo>
                    <a:lnTo>
                      <a:pt x="3004" y="4555"/>
                    </a:lnTo>
                    <a:lnTo>
                      <a:pt x="3009" y="4550"/>
                    </a:lnTo>
                    <a:lnTo>
                      <a:pt x="3014" y="4550"/>
                    </a:lnTo>
                    <a:lnTo>
                      <a:pt x="3019" y="4545"/>
                    </a:lnTo>
                    <a:lnTo>
                      <a:pt x="3023" y="4541"/>
                    </a:lnTo>
                    <a:lnTo>
                      <a:pt x="3033" y="4541"/>
                    </a:lnTo>
                    <a:lnTo>
                      <a:pt x="3033" y="4507"/>
                    </a:lnTo>
                    <a:lnTo>
                      <a:pt x="3028" y="4502"/>
                    </a:lnTo>
                    <a:lnTo>
                      <a:pt x="3028" y="4458"/>
                    </a:lnTo>
                    <a:lnTo>
                      <a:pt x="3033" y="4453"/>
                    </a:lnTo>
                    <a:lnTo>
                      <a:pt x="3028" y="4443"/>
                    </a:lnTo>
                    <a:lnTo>
                      <a:pt x="3033" y="4438"/>
                    </a:lnTo>
                    <a:lnTo>
                      <a:pt x="3028" y="4434"/>
                    </a:lnTo>
                    <a:lnTo>
                      <a:pt x="3028" y="4424"/>
                    </a:lnTo>
                    <a:lnTo>
                      <a:pt x="3033" y="4419"/>
                    </a:lnTo>
                    <a:lnTo>
                      <a:pt x="3033" y="4414"/>
                    </a:lnTo>
                    <a:lnTo>
                      <a:pt x="3028" y="4414"/>
                    </a:lnTo>
                    <a:lnTo>
                      <a:pt x="3028" y="4395"/>
                    </a:lnTo>
                    <a:lnTo>
                      <a:pt x="3033" y="4395"/>
                    </a:lnTo>
                    <a:lnTo>
                      <a:pt x="3033" y="4385"/>
                    </a:lnTo>
                    <a:lnTo>
                      <a:pt x="3028" y="4380"/>
                    </a:lnTo>
                    <a:lnTo>
                      <a:pt x="3023" y="4375"/>
                    </a:lnTo>
                    <a:lnTo>
                      <a:pt x="3014" y="4375"/>
                    </a:lnTo>
                    <a:lnTo>
                      <a:pt x="3009" y="4370"/>
                    </a:lnTo>
                    <a:lnTo>
                      <a:pt x="3004" y="4366"/>
                    </a:lnTo>
                    <a:lnTo>
                      <a:pt x="3009" y="4361"/>
                    </a:lnTo>
                    <a:lnTo>
                      <a:pt x="3009" y="4351"/>
                    </a:lnTo>
                    <a:lnTo>
                      <a:pt x="2980" y="4351"/>
                    </a:lnTo>
                    <a:lnTo>
                      <a:pt x="2975" y="4346"/>
                    </a:lnTo>
                    <a:lnTo>
                      <a:pt x="2970" y="4351"/>
                    </a:lnTo>
                    <a:lnTo>
                      <a:pt x="2970" y="4346"/>
                    </a:lnTo>
                    <a:lnTo>
                      <a:pt x="2965" y="4341"/>
                    </a:lnTo>
                    <a:lnTo>
                      <a:pt x="2960" y="4341"/>
                    </a:lnTo>
                    <a:lnTo>
                      <a:pt x="2960" y="4336"/>
                    </a:lnTo>
                    <a:lnTo>
                      <a:pt x="2941" y="4336"/>
                    </a:lnTo>
                    <a:lnTo>
                      <a:pt x="2936" y="4332"/>
                    </a:lnTo>
                    <a:lnTo>
                      <a:pt x="2921" y="4332"/>
                    </a:lnTo>
                    <a:lnTo>
                      <a:pt x="2921" y="4327"/>
                    </a:lnTo>
                    <a:lnTo>
                      <a:pt x="2902" y="4327"/>
                    </a:lnTo>
                    <a:lnTo>
                      <a:pt x="2902" y="4332"/>
                    </a:lnTo>
                    <a:lnTo>
                      <a:pt x="2897" y="4327"/>
                    </a:lnTo>
                    <a:lnTo>
                      <a:pt x="2892" y="4332"/>
                    </a:lnTo>
                    <a:lnTo>
                      <a:pt x="2877" y="4327"/>
                    </a:lnTo>
                    <a:lnTo>
                      <a:pt x="2868" y="4322"/>
                    </a:lnTo>
                    <a:lnTo>
                      <a:pt x="2863" y="4317"/>
                    </a:lnTo>
                    <a:lnTo>
                      <a:pt x="2858" y="4317"/>
                    </a:lnTo>
                    <a:lnTo>
                      <a:pt x="2853" y="4312"/>
                    </a:lnTo>
                    <a:lnTo>
                      <a:pt x="2848" y="4312"/>
                    </a:lnTo>
                    <a:lnTo>
                      <a:pt x="2839" y="4307"/>
                    </a:lnTo>
                    <a:lnTo>
                      <a:pt x="2834" y="4302"/>
                    </a:lnTo>
                    <a:lnTo>
                      <a:pt x="2829" y="4298"/>
                    </a:lnTo>
                    <a:lnTo>
                      <a:pt x="2805" y="4283"/>
                    </a:lnTo>
                    <a:lnTo>
                      <a:pt x="2800" y="4278"/>
                    </a:lnTo>
                    <a:lnTo>
                      <a:pt x="2780" y="4263"/>
                    </a:lnTo>
                    <a:lnTo>
                      <a:pt x="2775" y="4259"/>
                    </a:lnTo>
                    <a:lnTo>
                      <a:pt x="2771" y="4254"/>
                    </a:lnTo>
                    <a:lnTo>
                      <a:pt x="2761" y="4244"/>
                    </a:lnTo>
                    <a:lnTo>
                      <a:pt x="2756" y="4239"/>
                    </a:lnTo>
                    <a:lnTo>
                      <a:pt x="2756" y="4239"/>
                    </a:lnTo>
                    <a:lnTo>
                      <a:pt x="2751" y="4234"/>
                    </a:lnTo>
                    <a:lnTo>
                      <a:pt x="2746" y="4229"/>
                    </a:lnTo>
                    <a:lnTo>
                      <a:pt x="2732" y="4210"/>
                    </a:lnTo>
                    <a:lnTo>
                      <a:pt x="2722" y="4200"/>
                    </a:lnTo>
                    <a:lnTo>
                      <a:pt x="2717" y="4195"/>
                    </a:lnTo>
                    <a:lnTo>
                      <a:pt x="2712" y="4186"/>
                    </a:lnTo>
                    <a:lnTo>
                      <a:pt x="2707" y="4176"/>
                    </a:lnTo>
                    <a:lnTo>
                      <a:pt x="2698" y="4161"/>
                    </a:lnTo>
                    <a:lnTo>
                      <a:pt x="2693" y="4157"/>
                    </a:lnTo>
                    <a:lnTo>
                      <a:pt x="2693" y="4152"/>
                    </a:lnTo>
                    <a:lnTo>
                      <a:pt x="2688" y="4137"/>
                    </a:lnTo>
                    <a:lnTo>
                      <a:pt x="2683" y="4122"/>
                    </a:lnTo>
                    <a:lnTo>
                      <a:pt x="2683" y="4108"/>
                    </a:lnTo>
                    <a:lnTo>
                      <a:pt x="2678" y="4103"/>
                    </a:lnTo>
                    <a:lnTo>
                      <a:pt x="2678" y="4093"/>
                    </a:lnTo>
                    <a:lnTo>
                      <a:pt x="2674" y="4088"/>
                    </a:lnTo>
                    <a:lnTo>
                      <a:pt x="2669" y="4088"/>
                    </a:lnTo>
                    <a:lnTo>
                      <a:pt x="2669" y="4084"/>
                    </a:lnTo>
                    <a:lnTo>
                      <a:pt x="2664" y="4079"/>
                    </a:lnTo>
                    <a:lnTo>
                      <a:pt x="2664" y="4069"/>
                    </a:lnTo>
                    <a:lnTo>
                      <a:pt x="2659" y="4064"/>
                    </a:lnTo>
                    <a:lnTo>
                      <a:pt x="2654" y="4054"/>
                    </a:lnTo>
                    <a:lnTo>
                      <a:pt x="2654" y="4040"/>
                    </a:lnTo>
                    <a:lnTo>
                      <a:pt x="2649" y="4030"/>
                    </a:lnTo>
                    <a:lnTo>
                      <a:pt x="2649" y="4025"/>
                    </a:lnTo>
                    <a:lnTo>
                      <a:pt x="2644" y="4025"/>
                    </a:lnTo>
                    <a:lnTo>
                      <a:pt x="2639" y="4016"/>
                    </a:lnTo>
                    <a:lnTo>
                      <a:pt x="2639" y="4001"/>
                    </a:lnTo>
                    <a:lnTo>
                      <a:pt x="2644" y="3996"/>
                    </a:lnTo>
                    <a:lnTo>
                      <a:pt x="2634" y="3991"/>
                    </a:lnTo>
                    <a:lnTo>
                      <a:pt x="2634" y="3986"/>
                    </a:lnTo>
                    <a:lnTo>
                      <a:pt x="2625" y="3986"/>
                    </a:lnTo>
                    <a:lnTo>
                      <a:pt x="2620" y="3977"/>
                    </a:lnTo>
                    <a:lnTo>
                      <a:pt x="2620" y="3967"/>
                    </a:lnTo>
                    <a:lnTo>
                      <a:pt x="2615" y="3957"/>
                    </a:lnTo>
                    <a:lnTo>
                      <a:pt x="2620" y="3952"/>
                    </a:lnTo>
                    <a:lnTo>
                      <a:pt x="2620" y="3928"/>
                    </a:lnTo>
                    <a:lnTo>
                      <a:pt x="2625" y="3913"/>
                    </a:lnTo>
                    <a:lnTo>
                      <a:pt x="2630" y="3909"/>
                    </a:lnTo>
                    <a:lnTo>
                      <a:pt x="2630" y="3899"/>
                    </a:lnTo>
                    <a:lnTo>
                      <a:pt x="2634" y="3894"/>
                    </a:lnTo>
                    <a:lnTo>
                      <a:pt x="2639" y="3879"/>
                    </a:lnTo>
                    <a:lnTo>
                      <a:pt x="2644" y="3870"/>
                    </a:lnTo>
                    <a:lnTo>
                      <a:pt x="2649" y="3860"/>
                    </a:lnTo>
                    <a:lnTo>
                      <a:pt x="2649" y="3855"/>
                    </a:lnTo>
                    <a:lnTo>
                      <a:pt x="2654" y="3855"/>
                    </a:lnTo>
                    <a:lnTo>
                      <a:pt x="2654" y="3845"/>
                    </a:lnTo>
                    <a:lnTo>
                      <a:pt x="2659" y="3836"/>
                    </a:lnTo>
                    <a:lnTo>
                      <a:pt x="2664" y="3831"/>
                    </a:lnTo>
                    <a:lnTo>
                      <a:pt x="2669" y="3826"/>
                    </a:lnTo>
                    <a:lnTo>
                      <a:pt x="2678" y="3826"/>
                    </a:lnTo>
                    <a:lnTo>
                      <a:pt x="2693" y="3831"/>
                    </a:lnTo>
                    <a:lnTo>
                      <a:pt x="2698" y="3836"/>
                    </a:lnTo>
                    <a:lnTo>
                      <a:pt x="2707" y="3836"/>
                    </a:lnTo>
                    <a:lnTo>
                      <a:pt x="2717" y="3831"/>
                    </a:lnTo>
                    <a:lnTo>
                      <a:pt x="2722" y="3841"/>
                    </a:lnTo>
                    <a:lnTo>
                      <a:pt x="2746" y="3841"/>
                    </a:lnTo>
                    <a:lnTo>
                      <a:pt x="2746" y="3841"/>
                    </a:lnTo>
                    <a:lnTo>
                      <a:pt x="2756" y="3845"/>
                    </a:lnTo>
                    <a:lnTo>
                      <a:pt x="2766" y="3845"/>
                    </a:lnTo>
                    <a:lnTo>
                      <a:pt x="2771" y="3841"/>
                    </a:lnTo>
                    <a:lnTo>
                      <a:pt x="2785" y="3841"/>
                    </a:lnTo>
                    <a:lnTo>
                      <a:pt x="2790" y="3836"/>
                    </a:lnTo>
                    <a:lnTo>
                      <a:pt x="2800" y="3831"/>
                    </a:lnTo>
                    <a:lnTo>
                      <a:pt x="2805" y="3831"/>
                    </a:lnTo>
                    <a:lnTo>
                      <a:pt x="2810" y="3826"/>
                    </a:lnTo>
                    <a:lnTo>
                      <a:pt x="2814" y="3821"/>
                    </a:lnTo>
                    <a:lnTo>
                      <a:pt x="2810" y="3821"/>
                    </a:lnTo>
                    <a:lnTo>
                      <a:pt x="2810" y="3816"/>
                    </a:lnTo>
                    <a:lnTo>
                      <a:pt x="2805" y="3811"/>
                    </a:lnTo>
                    <a:lnTo>
                      <a:pt x="2805" y="3807"/>
                    </a:lnTo>
                    <a:lnTo>
                      <a:pt x="2800" y="3797"/>
                    </a:lnTo>
                    <a:lnTo>
                      <a:pt x="2795" y="3782"/>
                    </a:lnTo>
                    <a:lnTo>
                      <a:pt x="2795" y="3758"/>
                    </a:lnTo>
                    <a:lnTo>
                      <a:pt x="2800" y="3753"/>
                    </a:lnTo>
                    <a:lnTo>
                      <a:pt x="2810" y="3738"/>
                    </a:lnTo>
                    <a:lnTo>
                      <a:pt x="2810" y="3729"/>
                    </a:lnTo>
                    <a:lnTo>
                      <a:pt x="2814" y="3714"/>
                    </a:lnTo>
                    <a:lnTo>
                      <a:pt x="2810" y="3714"/>
                    </a:lnTo>
                    <a:lnTo>
                      <a:pt x="2805" y="3709"/>
                    </a:lnTo>
                    <a:lnTo>
                      <a:pt x="2795" y="3704"/>
                    </a:lnTo>
                    <a:lnTo>
                      <a:pt x="2790" y="3700"/>
                    </a:lnTo>
                    <a:lnTo>
                      <a:pt x="2780" y="3695"/>
                    </a:lnTo>
                    <a:lnTo>
                      <a:pt x="2775" y="3685"/>
                    </a:lnTo>
                    <a:lnTo>
                      <a:pt x="2775" y="3675"/>
                    </a:lnTo>
                    <a:lnTo>
                      <a:pt x="2771" y="3675"/>
                    </a:lnTo>
                    <a:lnTo>
                      <a:pt x="2766" y="3670"/>
                    </a:lnTo>
                    <a:lnTo>
                      <a:pt x="2761" y="3670"/>
                    </a:lnTo>
                    <a:lnTo>
                      <a:pt x="2756" y="3666"/>
                    </a:lnTo>
                    <a:lnTo>
                      <a:pt x="2751" y="3661"/>
                    </a:lnTo>
                    <a:lnTo>
                      <a:pt x="2746" y="3661"/>
                    </a:lnTo>
                    <a:lnTo>
                      <a:pt x="2737" y="3656"/>
                    </a:lnTo>
                    <a:lnTo>
                      <a:pt x="2727" y="3656"/>
                    </a:lnTo>
                    <a:lnTo>
                      <a:pt x="2727" y="3651"/>
                    </a:lnTo>
                    <a:lnTo>
                      <a:pt x="2712" y="3651"/>
                    </a:lnTo>
                    <a:lnTo>
                      <a:pt x="2712" y="3656"/>
                    </a:lnTo>
                    <a:lnTo>
                      <a:pt x="2712" y="3651"/>
                    </a:lnTo>
                    <a:lnTo>
                      <a:pt x="2707" y="3646"/>
                    </a:lnTo>
                    <a:lnTo>
                      <a:pt x="2707" y="3641"/>
                    </a:lnTo>
                    <a:lnTo>
                      <a:pt x="2702" y="3636"/>
                    </a:lnTo>
                    <a:lnTo>
                      <a:pt x="2698" y="3636"/>
                    </a:lnTo>
                    <a:lnTo>
                      <a:pt x="2693" y="3632"/>
                    </a:lnTo>
                    <a:lnTo>
                      <a:pt x="2688" y="3627"/>
                    </a:lnTo>
                    <a:lnTo>
                      <a:pt x="2678" y="3622"/>
                    </a:lnTo>
                    <a:lnTo>
                      <a:pt x="2678" y="3612"/>
                    </a:lnTo>
                    <a:lnTo>
                      <a:pt x="2674" y="3607"/>
                    </a:lnTo>
                    <a:lnTo>
                      <a:pt x="2674" y="3602"/>
                    </a:lnTo>
                    <a:lnTo>
                      <a:pt x="2654" y="3602"/>
                    </a:lnTo>
                    <a:lnTo>
                      <a:pt x="2654" y="3598"/>
                    </a:lnTo>
                    <a:lnTo>
                      <a:pt x="2649" y="3593"/>
                    </a:lnTo>
                    <a:lnTo>
                      <a:pt x="2644" y="3583"/>
                    </a:lnTo>
                    <a:lnTo>
                      <a:pt x="2639" y="3578"/>
                    </a:lnTo>
                    <a:lnTo>
                      <a:pt x="2639" y="3568"/>
                    </a:lnTo>
                    <a:lnTo>
                      <a:pt x="2620" y="3568"/>
                    </a:lnTo>
                    <a:lnTo>
                      <a:pt x="2620" y="3563"/>
                    </a:lnTo>
                    <a:lnTo>
                      <a:pt x="2615" y="3559"/>
                    </a:lnTo>
                    <a:lnTo>
                      <a:pt x="2610" y="3559"/>
                    </a:lnTo>
                    <a:lnTo>
                      <a:pt x="2610" y="3568"/>
                    </a:lnTo>
                    <a:lnTo>
                      <a:pt x="2601" y="3573"/>
                    </a:lnTo>
                    <a:lnTo>
                      <a:pt x="2601" y="3583"/>
                    </a:lnTo>
                    <a:lnTo>
                      <a:pt x="2591" y="3583"/>
                    </a:lnTo>
                    <a:lnTo>
                      <a:pt x="2586" y="3588"/>
                    </a:lnTo>
                    <a:lnTo>
                      <a:pt x="2586" y="3598"/>
                    </a:lnTo>
                    <a:lnTo>
                      <a:pt x="2581" y="3602"/>
                    </a:lnTo>
                    <a:lnTo>
                      <a:pt x="2581" y="3622"/>
                    </a:lnTo>
                    <a:lnTo>
                      <a:pt x="2576" y="3627"/>
                    </a:lnTo>
                    <a:lnTo>
                      <a:pt x="2566" y="3632"/>
                    </a:lnTo>
                    <a:lnTo>
                      <a:pt x="2532" y="3632"/>
                    </a:lnTo>
                    <a:lnTo>
                      <a:pt x="2523" y="3627"/>
                    </a:lnTo>
                    <a:lnTo>
                      <a:pt x="2523" y="3622"/>
                    </a:lnTo>
                    <a:lnTo>
                      <a:pt x="2518" y="3622"/>
                    </a:lnTo>
                    <a:lnTo>
                      <a:pt x="2513" y="3612"/>
                    </a:lnTo>
                    <a:lnTo>
                      <a:pt x="2498" y="3598"/>
                    </a:lnTo>
                    <a:lnTo>
                      <a:pt x="2489" y="3583"/>
                    </a:lnTo>
                    <a:lnTo>
                      <a:pt x="2489" y="3578"/>
                    </a:lnTo>
                    <a:lnTo>
                      <a:pt x="2484" y="3573"/>
                    </a:lnTo>
                    <a:lnTo>
                      <a:pt x="2474" y="3559"/>
                    </a:lnTo>
                    <a:lnTo>
                      <a:pt x="2469" y="3549"/>
                    </a:lnTo>
                    <a:lnTo>
                      <a:pt x="2459" y="3539"/>
                    </a:lnTo>
                    <a:lnTo>
                      <a:pt x="2459" y="3534"/>
                    </a:lnTo>
                    <a:lnTo>
                      <a:pt x="2450" y="3525"/>
                    </a:lnTo>
                    <a:lnTo>
                      <a:pt x="2445" y="3525"/>
                    </a:lnTo>
                    <a:lnTo>
                      <a:pt x="2435" y="3520"/>
                    </a:lnTo>
                    <a:lnTo>
                      <a:pt x="2430" y="3520"/>
                    </a:lnTo>
                    <a:lnTo>
                      <a:pt x="2430" y="3515"/>
                    </a:lnTo>
                    <a:lnTo>
                      <a:pt x="2416" y="3515"/>
                    </a:lnTo>
                    <a:lnTo>
                      <a:pt x="2406" y="3505"/>
                    </a:lnTo>
                    <a:lnTo>
                      <a:pt x="2396" y="3500"/>
                    </a:lnTo>
                    <a:lnTo>
                      <a:pt x="2387" y="3491"/>
                    </a:lnTo>
                    <a:lnTo>
                      <a:pt x="2377" y="3481"/>
                    </a:lnTo>
                    <a:lnTo>
                      <a:pt x="2372" y="3476"/>
                    </a:lnTo>
                    <a:lnTo>
                      <a:pt x="2367" y="3471"/>
                    </a:lnTo>
                    <a:lnTo>
                      <a:pt x="2362" y="3466"/>
                    </a:lnTo>
                    <a:lnTo>
                      <a:pt x="2362" y="3461"/>
                    </a:lnTo>
                    <a:lnTo>
                      <a:pt x="2355" y="3455"/>
                    </a:lnTo>
                    <a:lnTo>
                      <a:pt x="2348" y="3447"/>
                    </a:lnTo>
                    <a:lnTo>
                      <a:pt x="2343" y="3437"/>
                    </a:lnTo>
                    <a:lnTo>
                      <a:pt x="2343" y="3393"/>
                    </a:lnTo>
                    <a:lnTo>
                      <a:pt x="2348" y="3388"/>
                    </a:lnTo>
                    <a:lnTo>
                      <a:pt x="2348" y="3379"/>
                    </a:lnTo>
                    <a:lnTo>
                      <a:pt x="2360" y="3343"/>
                    </a:lnTo>
                    <a:lnTo>
                      <a:pt x="2355" y="3337"/>
                    </a:lnTo>
                    <a:lnTo>
                      <a:pt x="2348" y="3335"/>
                    </a:lnTo>
                    <a:lnTo>
                      <a:pt x="2343" y="3325"/>
                    </a:lnTo>
                    <a:lnTo>
                      <a:pt x="2343" y="3320"/>
                    </a:lnTo>
                    <a:lnTo>
                      <a:pt x="2338" y="3316"/>
                    </a:lnTo>
                    <a:lnTo>
                      <a:pt x="2338" y="3311"/>
                    </a:lnTo>
                    <a:lnTo>
                      <a:pt x="2343" y="3306"/>
                    </a:lnTo>
                    <a:lnTo>
                      <a:pt x="2348" y="3301"/>
                    </a:lnTo>
                    <a:lnTo>
                      <a:pt x="2343" y="3291"/>
                    </a:lnTo>
                    <a:lnTo>
                      <a:pt x="2338" y="3286"/>
                    </a:lnTo>
                    <a:lnTo>
                      <a:pt x="2338" y="3282"/>
                    </a:lnTo>
                    <a:lnTo>
                      <a:pt x="2328" y="3277"/>
                    </a:lnTo>
                    <a:lnTo>
                      <a:pt x="2323" y="3277"/>
                    </a:lnTo>
                    <a:lnTo>
                      <a:pt x="2323" y="3248"/>
                    </a:lnTo>
                    <a:lnTo>
                      <a:pt x="2319" y="3243"/>
                    </a:lnTo>
                    <a:lnTo>
                      <a:pt x="2319" y="3233"/>
                    </a:lnTo>
                    <a:lnTo>
                      <a:pt x="2314" y="3238"/>
                    </a:lnTo>
                    <a:lnTo>
                      <a:pt x="2309" y="3233"/>
                    </a:lnTo>
                    <a:lnTo>
                      <a:pt x="2294" y="3233"/>
                    </a:lnTo>
                    <a:lnTo>
                      <a:pt x="2289" y="3228"/>
                    </a:lnTo>
                    <a:lnTo>
                      <a:pt x="2275" y="3228"/>
                    </a:lnTo>
                    <a:lnTo>
                      <a:pt x="2275" y="3223"/>
                    </a:lnTo>
                    <a:lnTo>
                      <a:pt x="2270" y="3223"/>
                    </a:lnTo>
                    <a:lnTo>
                      <a:pt x="2270" y="3228"/>
                    </a:lnTo>
                    <a:lnTo>
                      <a:pt x="2265" y="3233"/>
                    </a:lnTo>
                    <a:lnTo>
                      <a:pt x="2260" y="3238"/>
                    </a:lnTo>
                    <a:lnTo>
                      <a:pt x="2255" y="3243"/>
                    </a:lnTo>
                    <a:lnTo>
                      <a:pt x="2246" y="3252"/>
                    </a:lnTo>
                    <a:lnTo>
                      <a:pt x="2241" y="3252"/>
                    </a:lnTo>
                    <a:lnTo>
                      <a:pt x="2216" y="3257"/>
                    </a:lnTo>
                    <a:lnTo>
                      <a:pt x="2212" y="3257"/>
                    </a:lnTo>
                    <a:lnTo>
                      <a:pt x="2202" y="3252"/>
                    </a:lnTo>
                    <a:lnTo>
                      <a:pt x="2202" y="3257"/>
                    </a:lnTo>
                    <a:lnTo>
                      <a:pt x="2183" y="3257"/>
                    </a:lnTo>
                    <a:lnTo>
                      <a:pt x="2178" y="3262"/>
                    </a:lnTo>
                    <a:lnTo>
                      <a:pt x="2178" y="3267"/>
                    </a:lnTo>
                    <a:lnTo>
                      <a:pt x="2173" y="3262"/>
                    </a:lnTo>
                    <a:lnTo>
                      <a:pt x="2168" y="3262"/>
                    </a:lnTo>
                    <a:lnTo>
                      <a:pt x="2168" y="3267"/>
                    </a:lnTo>
                    <a:lnTo>
                      <a:pt x="2143" y="3267"/>
                    </a:lnTo>
                    <a:lnTo>
                      <a:pt x="2143" y="3277"/>
                    </a:lnTo>
                    <a:lnTo>
                      <a:pt x="2139" y="3282"/>
                    </a:lnTo>
                    <a:lnTo>
                      <a:pt x="2134" y="3286"/>
                    </a:lnTo>
                    <a:lnTo>
                      <a:pt x="2129" y="3291"/>
                    </a:lnTo>
                    <a:lnTo>
                      <a:pt x="2124" y="3296"/>
                    </a:lnTo>
                    <a:lnTo>
                      <a:pt x="2124" y="3301"/>
                    </a:lnTo>
                    <a:lnTo>
                      <a:pt x="2129" y="3311"/>
                    </a:lnTo>
                    <a:lnTo>
                      <a:pt x="2129" y="3311"/>
                    </a:lnTo>
                    <a:lnTo>
                      <a:pt x="2129" y="3320"/>
                    </a:lnTo>
                    <a:lnTo>
                      <a:pt x="2134" y="3320"/>
                    </a:lnTo>
                    <a:lnTo>
                      <a:pt x="2134" y="3325"/>
                    </a:lnTo>
                    <a:lnTo>
                      <a:pt x="2139" y="3330"/>
                    </a:lnTo>
                    <a:lnTo>
                      <a:pt x="2139" y="3335"/>
                    </a:lnTo>
                    <a:lnTo>
                      <a:pt x="2143" y="3335"/>
                    </a:lnTo>
                    <a:lnTo>
                      <a:pt x="2148" y="3340"/>
                    </a:lnTo>
                    <a:lnTo>
                      <a:pt x="2158" y="3350"/>
                    </a:lnTo>
                    <a:lnTo>
                      <a:pt x="2163" y="3354"/>
                    </a:lnTo>
                    <a:lnTo>
                      <a:pt x="2163" y="3359"/>
                    </a:lnTo>
                    <a:lnTo>
                      <a:pt x="2158" y="3359"/>
                    </a:lnTo>
                    <a:lnTo>
                      <a:pt x="2153" y="3364"/>
                    </a:lnTo>
                    <a:lnTo>
                      <a:pt x="2148" y="3364"/>
                    </a:lnTo>
                    <a:lnTo>
                      <a:pt x="2143" y="3374"/>
                    </a:lnTo>
                    <a:lnTo>
                      <a:pt x="2139" y="3374"/>
                    </a:lnTo>
                    <a:lnTo>
                      <a:pt x="2134" y="3379"/>
                    </a:lnTo>
                    <a:lnTo>
                      <a:pt x="2119" y="3384"/>
                    </a:lnTo>
                    <a:lnTo>
                      <a:pt x="2110" y="3388"/>
                    </a:lnTo>
                    <a:lnTo>
                      <a:pt x="2105" y="3388"/>
                    </a:lnTo>
                    <a:lnTo>
                      <a:pt x="2095" y="3393"/>
                    </a:lnTo>
                    <a:lnTo>
                      <a:pt x="2061" y="3393"/>
                    </a:lnTo>
                    <a:lnTo>
                      <a:pt x="2046" y="3388"/>
                    </a:lnTo>
                    <a:lnTo>
                      <a:pt x="2037" y="3384"/>
                    </a:lnTo>
                    <a:lnTo>
                      <a:pt x="2027" y="3379"/>
                    </a:lnTo>
                    <a:lnTo>
                      <a:pt x="2017" y="3374"/>
                    </a:lnTo>
                    <a:lnTo>
                      <a:pt x="2017" y="3369"/>
                    </a:lnTo>
                    <a:lnTo>
                      <a:pt x="2007" y="3369"/>
                    </a:lnTo>
                    <a:lnTo>
                      <a:pt x="2003" y="3364"/>
                    </a:lnTo>
                    <a:lnTo>
                      <a:pt x="2003" y="3359"/>
                    </a:lnTo>
                    <a:lnTo>
                      <a:pt x="1993" y="3350"/>
                    </a:lnTo>
                    <a:lnTo>
                      <a:pt x="1983" y="3340"/>
                    </a:lnTo>
                    <a:lnTo>
                      <a:pt x="1978" y="3335"/>
                    </a:lnTo>
                    <a:lnTo>
                      <a:pt x="1969" y="3320"/>
                    </a:lnTo>
                    <a:lnTo>
                      <a:pt x="1962" y="3311"/>
                    </a:lnTo>
                    <a:lnTo>
                      <a:pt x="1959" y="3306"/>
                    </a:lnTo>
                    <a:lnTo>
                      <a:pt x="1954" y="3296"/>
                    </a:lnTo>
                    <a:lnTo>
                      <a:pt x="1954" y="3291"/>
                    </a:lnTo>
                    <a:lnTo>
                      <a:pt x="1944" y="3277"/>
                    </a:lnTo>
                    <a:lnTo>
                      <a:pt x="1940" y="3272"/>
                    </a:lnTo>
                    <a:lnTo>
                      <a:pt x="1935" y="3257"/>
                    </a:lnTo>
                    <a:lnTo>
                      <a:pt x="1925" y="3238"/>
                    </a:lnTo>
                    <a:lnTo>
                      <a:pt x="1920" y="3228"/>
                    </a:lnTo>
                    <a:lnTo>
                      <a:pt x="1915" y="3228"/>
                    </a:lnTo>
                    <a:lnTo>
                      <a:pt x="1915" y="3218"/>
                    </a:lnTo>
                    <a:lnTo>
                      <a:pt x="1910" y="3204"/>
                    </a:lnTo>
                    <a:lnTo>
                      <a:pt x="1905" y="3194"/>
                    </a:lnTo>
                    <a:lnTo>
                      <a:pt x="1905" y="3189"/>
                    </a:lnTo>
                    <a:lnTo>
                      <a:pt x="1900" y="3184"/>
                    </a:lnTo>
                    <a:lnTo>
                      <a:pt x="1896" y="3160"/>
                    </a:lnTo>
                    <a:lnTo>
                      <a:pt x="1891" y="3145"/>
                    </a:lnTo>
                    <a:lnTo>
                      <a:pt x="1886" y="3136"/>
                    </a:lnTo>
                    <a:lnTo>
                      <a:pt x="1881" y="3126"/>
                    </a:lnTo>
                    <a:lnTo>
                      <a:pt x="1881" y="3111"/>
                    </a:lnTo>
                    <a:lnTo>
                      <a:pt x="1876" y="3102"/>
                    </a:lnTo>
                    <a:lnTo>
                      <a:pt x="1876" y="3097"/>
                    </a:lnTo>
                    <a:lnTo>
                      <a:pt x="1871" y="3087"/>
                    </a:lnTo>
                    <a:lnTo>
                      <a:pt x="1871" y="3073"/>
                    </a:lnTo>
                    <a:lnTo>
                      <a:pt x="1867" y="3048"/>
                    </a:lnTo>
                    <a:lnTo>
                      <a:pt x="1867" y="3029"/>
                    </a:lnTo>
                    <a:lnTo>
                      <a:pt x="1871" y="3019"/>
                    </a:lnTo>
                    <a:lnTo>
                      <a:pt x="1871" y="3004"/>
                    </a:lnTo>
                    <a:lnTo>
                      <a:pt x="1876" y="2990"/>
                    </a:lnTo>
                    <a:lnTo>
                      <a:pt x="1881" y="2975"/>
                    </a:lnTo>
                    <a:lnTo>
                      <a:pt x="1881" y="2961"/>
                    </a:lnTo>
                    <a:lnTo>
                      <a:pt x="1876" y="2956"/>
                    </a:lnTo>
                    <a:lnTo>
                      <a:pt x="1871" y="2951"/>
                    </a:lnTo>
                    <a:lnTo>
                      <a:pt x="1871" y="2922"/>
                    </a:lnTo>
                    <a:lnTo>
                      <a:pt x="1876" y="2907"/>
                    </a:lnTo>
                    <a:lnTo>
                      <a:pt x="1876" y="2902"/>
                    </a:lnTo>
                    <a:lnTo>
                      <a:pt x="1881" y="2898"/>
                    </a:lnTo>
                    <a:lnTo>
                      <a:pt x="1881" y="2888"/>
                    </a:lnTo>
                    <a:lnTo>
                      <a:pt x="1876" y="2878"/>
                    </a:lnTo>
                    <a:lnTo>
                      <a:pt x="1876" y="2869"/>
                    </a:lnTo>
                    <a:lnTo>
                      <a:pt x="1871" y="2864"/>
                    </a:lnTo>
                    <a:lnTo>
                      <a:pt x="1867" y="2859"/>
                    </a:lnTo>
                    <a:lnTo>
                      <a:pt x="1862" y="2864"/>
                    </a:lnTo>
                    <a:lnTo>
                      <a:pt x="1867" y="2865"/>
                    </a:lnTo>
                    <a:lnTo>
                      <a:pt x="1869" y="2871"/>
                    </a:lnTo>
                    <a:lnTo>
                      <a:pt x="1867" y="2873"/>
                    </a:lnTo>
                    <a:lnTo>
                      <a:pt x="1857" y="2873"/>
                    </a:lnTo>
                    <a:lnTo>
                      <a:pt x="1847" y="2868"/>
                    </a:lnTo>
                    <a:lnTo>
                      <a:pt x="1813" y="2864"/>
                    </a:lnTo>
                    <a:lnTo>
                      <a:pt x="1808" y="2859"/>
                    </a:lnTo>
                    <a:lnTo>
                      <a:pt x="1808" y="2839"/>
                    </a:lnTo>
                    <a:lnTo>
                      <a:pt x="1803" y="2839"/>
                    </a:lnTo>
                    <a:lnTo>
                      <a:pt x="1794" y="2834"/>
                    </a:lnTo>
                    <a:lnTo>
                      <a:pt x="1794" y="2829"/>
                    </a:lnTo>
                    <a:lnTo>
                      <a:pt x="1798" y="2829"/>
                    </a:lnTo>
                    <a:lnTo>
                      <a:pt x="1806" y="2832"/>
                    </a:lnTo>
                    <a:lnTo>
                      <a:pt x="1808" y="2829"/>
                    </a:lnTo>
                    <a:lnTo>
                      <a:pt x="1818" y="2829"/>
                    </a:lnTo>
                    <a:lnTo>
                      <a:pt x="1818" y="2825"/>
                    </a:lnTo>
                    <a:lnTo>
                      <a:pt x="1813" y="2820"/>
                    </a:lnTo>
                    <a:lnTo>
                      <a:pt x="1813" y="2815"/>
                    </a:lnTo>
                    <a:lnTo>
                      <a:pt x="1818" y="2820"/>
                    </a:lnTo>
                    <a:lnTo>
                      <a:pt x="1823" y="2825"/>
                    </a:lnTo>
                    <a:lnTo>
                      <a:pt x="1828" y="2825"/>
                    </a:lnTo>
                    <a:lnTo>
                      <a:pt x="1837" y="2815"/>
                    </a:lnTo>
                    <a:lnTo>
                      <a:pt x="1842" y="2815"/>
                    </a:lnTo>
                    <a:lnTo>
                      <a:pt x="1847" y="2820"/>
                    </a:lnTo>
                    <a:lnTo>
                      <a:pt x="1842" y="2825"/>
                    </a:lnTo>
                    <a:lnTo>
                      <a:pt x="1847" y="2825"/>
                    </a:lnTo>
                    <a:lnTo>
                      <a:pt x="1852" y="2817"/>
                    </a:lnTo>
                    <a:lnTo>
                      <a:pt x="1857" y="2815"/>
                    </a:lnTo>
                    <a:lnTo>
                      <a:pt x="1876" y="2815"/>
                    </a:lnTo>
                    <a:lnTo>
                      <a:pt x="1881" y="2820"/>
                    </a:lnTo>
                    <a:lnTo>
                      <a:pt x="1881" y="2825"/>
                    </a:lnTo>
                    <a:lnTo>
                      <a:pt x="1871" y="2839"/>
                    </a:lnTo>
                    <a:lnTo>
                      <a:pt x="1881" y="2839"/>
                    </a:lnTo>
                    <a:lnTo>
                      <a:pt x="1886" y="2829"/>
                    </a:lnTo>
                    <a:lnTo>
                      <a:pt x="1886" y="2825"/>
                    </a:lnTo>
                    <a:lnTo>
                      <a:pt x="1885" y="2820"/>
                    </a:lnTo>
                    <a:lnTo>
                      <a:pt x="1881" y="2815"/>
                    </a:lnTo>
                    <a:lnTo>
                      <a:pt x="1871" y="2805"/>
                    </a:lnTo>
                    <a:lnTo>
                      <a:pt x="1867" y="2800"/>
                    </a:lnTo>
                    <a:lnTo>
                      <a:pt x="1862" y="2800"/>
                    </a:lnTo>
                    <a:lnTo>
                      <a:pt x="1852" y="2795"/>
                    </a:lnTo>
                    <a:lnTo>
                      <a:pt x="1837" y="2800"/>
                    </a:lnTo>
                    <a:lnTo>
                      <a:pt x="1825" y="2803"/>
                    </a:lnTo>
                    <a:lnTo>
                      <a:pt x="1828" y="2805"/>
                    </a:lnTo>
                    <a:lnTo>
                      <a:pt x="1828" y="2810"/>
                    </a:lnTo>
                    <a:lnTo>
                      <a:pt x="1818" y="2810"/>
                    </a:lnTo>
                    <a:lnTo>
                      <a:pt x="1818" y="2805"/>
                    </a:lnTo>
                    <a:lnTo>
                      <a:pt x="1808" y="2800"/>
                    </a:lnTo>
                    <a:lnTo>
                      <a:pt x="1803" y="2791"/>
                    </a:lnTo>
                    <a:lnTo>
                      <a:pt x="1798" y="2791"/>
                    </a:lnTo>
                    <a:lnTo>
                      <a:pt x="1794" y="2786"/>
                    </a:lnTo>
                    <a:lnTo>
                      <a:pt x="1794" y="2771"/>
                    </a:lnTo>
                    <a:lnTo>
                      <a:pt x="1798" y="2771"/>
                    </a:lnTo>
                    <a:lnTo>
                      <a:pt x="1798" y="2761"/>
                    </a:lnTo>
                    <a:lnTo>
                      <a:pt x="1803" y="2757"/>
                    </a:lnTo>
                    <a:lnTo>
                      <a:pt x="1803" y="2752"/>
                    </a:lnTo>
                    <a:lnTo>
                      <a:pt x="1813" y="2747"/>
                    </a:lnTo>
                    <a:lnTo>
                      <a:pt x="1823" y="2732"/>
                    </a:lnTo>
                    <a:lnTo>
                      <a:pt x="1828" y="2732"/>
                    </a:lnTo>
                    <a:lnTo>
                      <a:pt x="1830" y="2741"/>
                    </a:lnTo>
                    <a:lnTo>
                      <a:pt x="1832" y="2766"/>
                    </a:lnTo>
                    <a:lnTo>
                      <a:pt x="1837" y="2766"/>
                    </a:lnTo>
                    <a:lnTo>
                      <a:pt x="1837" y="2752"/>
                    </a:lnTo>
                    <a:lnTo>
                      <a:pt x="1832" y="2732"/>
                    </a:lnTo>
                    <a:lnTo>
                      <a:pt x="1828" y="2727"/>
                    </a:lnTo>
                    <a:lnTo>
                      <a:pt x="1818" y="2723"/>
                    </a:lnTo>
                    <a:lnTo>
                      <a:pt x="1813" y="2718"/>
                    </a:lnTo>
                    <a:lnTo>
                      <a:pt x="1803" y="2708"/>
                    </a:lnTo>
                    <a:lnTo>
                      <a:pt x="1798" y="2703"/>
                    </a:lnTo>
                    <a:lnTo>
                      <a:pt x="1794" y="2698"/>
                    </a:lnTo>
                    <a:lnTo>
                      <a:pt x="1784" y="2693"/>
                    </a:lnTo>
                    <a:lnTo>
                      <a:pt x="1774" y="2693"/>
                    </a:lnTo>
                    <a:lnTo>
                      <a:pt x="1750" y="2689"/>
                    </a:lnTo>
                    <a:lnTo>
                      <a:pt x="1745" y="2689"/>
                    </a:lnTo>
                    <a:lnTo>
                      <a:pt x="1740" y="2693"/>
                    </a:lnTo>
                    <a:lnTo>
                      <a:pt x="1740" y="2689"/>
                    </a:lnTo>
                    <a:lnTo>
                      <a:pt x="1735" y="2689"/>
                    </a:lnTo>
                    <a:lnTo>
                      <a:pt x="1735" y="2684"/>
                    </a:lnTo>
                    <a:lnTo>
                      <a:pt x="1730" y="2679"/>
                    </a:lnTo>
                    <a:lnTo>
                      <a:pt x="1738" y="2666"/>
                    </a:lnTo>
                    <a:lnTo>
                      <a:pt x="1735" y="2654"/>
                    </a:lnTo>
                    <a:lnTo>
                      <a:pt x="1735" y="2650"/>
                    </a:lnTo>
                    <a:lnTo>
                      <a:pt x="1730" y="2650"/>
                    </a:lnTo>
                    <a:lnTo>
                      <a:pt x="1730" y="2669"/>
                    </a:lnTo>
                    <a:lnTo>
                      <a:pt x="1725" y="2674"/>
                    </a:lnTo>
                    <a:lnTo>
                      <a:pt x="1725" y="2679"/>
                    </a:lnTo>
                    <a:lnTo>
                      <a:pt x="1730" y="2684"/>
                    </a:lnTo>
                    <a:lnTo>
                      <a:pt x="1722" y="2682"/>
                    </a:lnTo>
                    <a:lnTo>
                      <a:pt x="1717" y="2666"/>
                    </a:lnTo>
                    <a:lnTo>
                      <a:pt x="1711" y="2654"/>
                    </a:lnTo>
                    <a:lnTo>
                      <a:pt x="1716" y="2654"/>
                    </a:lnTo>
                    <a:lnTo>
                      <a:pt x="1716" y="2650"/>
                    </a:lnTo>
                    <a:lnTo>
                      <a:pt x="1721" y="2645"/>
                    </a:lnTo>
                    <a:lnTo>
                      <a:pt x="1725" y="2635"/>
                    </a:lnTo>
                    <a:lnTo>
                      <a:pt x="1730" y="2630"/>
                    </a:lnTo>
                    <a:lnTo>
                      <a:pt x="1730" y="2611"/>
                    </a:lnTo>
                    <a:lnTo>
                      <a:pt x="1725" y="2606"/>
                    </a:lnTo>
                    <a:lnTo>
                      <a:pt x="1721" y="2601"/>
                    </a:lnTo>
                    <a:lnTo>
                      <a:pt x="1706" y="2596"/>
                    </a:lnTo>
                    <a:lnTo>
                      <a:pt x="1696" y="2586"/>
                    </a:lnTo>
                    <a:lnTo>
                      <a:pt x="1682" y="2577"/>
                    </a:lnTo>
                    <a:lnTo>
                      <a:pt x="1677" y="2572"/>
                    </a:lnTo>
                    <a:lnTo>
                      <a:pt x="1677" y="2567"/>
                    </a:lnTo>
                    <a:lnTo>
                      <a:pt x="1667" y="2548"/>
                    </a:lnTo>
                    <a:lnTo>
                      <a:pt x="1667" y="2543"/>
                    </a:lnTo>
                    <a:lnTo>
                      <a:pt x="1662" y="2523"/>
                    </a:lnTo>
                    <a:lnTo>
                      <a:pt x="1662" y="2509"/>
                    </a:lnTo>
                    <a:lnTo>
                      <a:pt x="1657" y="2509"/>
                    </a:lnTo>
                    <a:lnTo>
                      <a:pt x="1667" y="2504"/>
                    </a:lnTo>
                    <a:lnTo>
                      <a:pt x="1667" y="2499"/>
                    </a:lnTo>
                    <a:lnTo>
                      <a:pt x="1672" y="2494"/>
                    </a:lnTo>
                    <a:lnTo>
                      <a:pt x="1682" y="2489"/>
                    </a:lnTo>
                    <a:lnTo>
                      <a:pt x="1687" y="2484"/>
                    </a:lnTo>
                    <a:lnTo>
                      <a:pt x="1692" y="2484"/>
                    </a:lnTo>
                    <a:lnTo>
                      <a:pt x="1696" y="2489"/>
                    </a:lnTo>
                    <a:lnTo>
                      <a:pt x="1701" y="2489"/>
                    </a:lnTo>
                    <a:lnTo>
                      <a:pt x="1701" y="2484"/>
                    </a:lnTo>
                    <a:lnTo>
                      <a:pt x="1696" y="2484"/>
                    </a:lnTo>
                    <a:lnTo>
                      <a:pt x="1692" y="2475"/>
                    </a:lnTo>
                    <a:lnTo>
                      <a:pt x="1692" y="2470"/>
                    </a:lnTo>
                    <a:lnTo>
                      <a:pt x="1687" y="2460"/>
                    </a:lnTo>
                    <a:lnTo>
                      <a:pt x="1682" y="2450"/>
                    </a:lnTo>
                    <a:lnTo>
                      <a:pt x="1682" y="2436"/>
                    </a:lnTo>
                    <a:lnTo>
                      <a:pt x="1677" y="2431"/>
                    </a:lnTo>
                    <a:lnTo>
                      <a:pt x="1682" y="2426"/>
                    </a:lnTo>
                    <a:lnTo>
                      <a:pt x="1682" y="2416"/>
                    </a:lnTo>
                    <a:lnTo>
                      <a:pt x="1687" y="2407"/>
                    </a:lnTo>
                    <a:lnTo>
                      <a:pt x="1687" y="2397"/>
                    </a:lnTo>
                    <a:lnTo>
                      <a:pt x="1692" y="2397"/>
                    </a:lnTo>
                    <a:lnTo>
                      <a:pt x="1696" y="2392"/>
                    </a:lnTo>
                    <a:lnTo>
                      <a:pt x="1692" y="2392"/>
                    </a:lnTo>
                    <a:lnTo>
                      <a:pt x="1692" y="2387"/>
                    </a:lnTo>
                    <a:lnTo>
                      <a:pt x="1696" y="2387"/>
                    </a:lnTo>
                    <a:lnTo>
                      <a:pt x="1701" y="2392"/>
                    </a:lnTo>
                    <a:lnTo>
                      <a:pt x="1701" y="2382"/>
                    </a:lnTo>
                    <a:lnTo>
                      <a:pt x="1721" y="2382"/>
                    </a:lnTo>
                    <a:lnTo>
                      <a:pt x="1721" y="2368"/>
                    </a:lnTo>
                    <a:lnTo>
                      <a:pt x="1725" y="2368"/>
                    </a:lnTo>
                    <a:lnTo>
                      <a:pt x="1725" y="2373"/>
                    </a:lnTo>
                    <a:lnTo>
                      <a:pt x="1735" y="2373"/>
                    </a:lnTo>
                    <a:lnTo>
                      <a:pt x="1735" y="2368"/>
                    </a:lnTo>
                    <a:lnTo>
                      <a:pt x="1740" y="2363"/>
                    </a:lnTo>
                    <a:lnTo>
                      <a:pt x="1741" y="2361"/>
                    </a:lnTo>
                    <a:lnTo>
                      <a:pt x="1745" y="2358"/>
                    </a:lnTo>
                    <a:lnTo>
                      <a:pt x="1740" y="2353"/>
                    </a:lnTo>
                    <a:lnTo>
                      <a:pt x="1740" y="2348"/>
                    </a:lnTo>
                    <a:lnTo>
                      <a:pt x="1749" y="2354"/>
                    </a:lnTo>
                    <a:lnTo>
                      <a:pt x="1745" y="2392"/>
                    </a:lnTo>
                    <a:lnTo>
                      <a:pt x="1750" y="2402"/>
                    </a:lnTo>
                    <a:lnTo>
                      <a:pt x="1750" y="2407"/>
                    </a:lnTo>
                    <a:lnTo>
                      <a:pt x="1745" y="2407"/>
                    </a:lnTo>
                    <a:lnTo>
                      <a:pt x="1745" y="2416"/>
                    </a:lnTo>
                    <a:lnTo>
                      <a:pt x="1750" y="2416"/>
                    </a:lnTo>
                    <a:lnTo>
                      <a:pt x="1750" y="2421"/>
                    </a:lnTo>
                    <a:lnTo>
                      <a:pt x="1755" y="2421"/>
                    </a:lnTo>
                    <a:lnTo>
                      <a:pt x="1760" y="2426"/>
                    </a:lnTo>
                    <a:lnTo>
                      <a:pt x="1764" y="2411"/>
                    </a:lnTo>
                    <a:lnTo>
                      <a:pt x="1784" y="2411"/>
                    </a:lnTo>
                    <a:lnTo>
                      <a:pt x="1784" y="2402"/>
                    </a:lnTo>
                    <a:lnTo>
                      <a:pt x="1779" y="2402"/>
                    </a:lnTo>
                    <a:lnTo>
                      <a:pt x="1779" y="2407"/>
                    </a:lnTo>
                    <a:lnTo>
                      <a:pt x="1764" y="2407"/>
                    </a:lnTo>
                    <a:lnTo>
                      <a:pt x="1760" y="2411"/>
                    </a:lnTo>
                    <a:lnTo>
                      <a:pt x="1755" y="2407"/>
                    </a:lnTo>
                    <a:lnTo>
                      <a:pt x="1757" y="2400"/>
                    </a:lnTo>
                    <a:lnTo>
                      <a:pt x="1750" y="2392"/>
                    </a:lnTo>
                    <a:lnTo>
                      <a:pt x="1749" y="2386"/>
                    </a:lnTo>
                    <a:lnTo>
                      <a:pt x="1754" y="2371"/>
                    </a:lnTo>
                    <a:lnTo>
                      <a:pt x="1755" y="2353"/>
                    </a:lnTo>
                    <a:lnTo>
                      <a:pt x="1755" y="2348"/>
                    </a:lnTo>
                    <a:lnTo>
                      <a:pt x="1760" y="2348"/>
                    </a:lnTo>
                    <a:lnTo>
                      <a:pt x="1760" y="2343"/>
                    </a:lnTo>
                    <a:lnTo>
                      <a:pt x="1755" y="2339"/>
                    </a:lnTo>
                    <a:lnTo>
                      <a:pt x="1755" y="2339"/>
                    </a:lnTo>
                    <a:lnTo>
                      <a:pt x="1745" y="2339"/>
                    </a:lnTo>
                    <a:lnTo>
                      <a:pt x="1735" y="2329"/>
                    </a:lnTo>
                    <a:lnTo>
                      <a:pt x="1730" y="2319"/>
                    </a:lnTo>
                    <a:lnTo>
                      <a:pt x="1730" y="2309"/>
                    </a:lnTo>
                    <a:lnTo>
                      <a:pt x="1735" y="2309"/>
                    </a:lnTo>
                    <a:lnTo>
                      <a:pt x="1740" y="2314"/>
                    </a:lnTo>
                    <a:lnTo>
                      <a:pt x="1740" y="2309"/>
                    </a:lnTo>
                    <a:lnTo>
                      <a:pt x="1735" y="2302"/>
                    </a:lnTo>
                    <a:lnTo>
                      <a:pt x="1735" y="2295"/>
                    </a:lnTo>
                    <a:lnTo>
                      <a:pt x="1740" y="2290"/>
                    </a:lnTo>
                    <a:lnTo>
                      <a:pt x="1750" y="2280"/>
                    </a:lnTo>
                    <a:lnTo>
                      <a:pt x="1769" y="2280"/>
                    </a:lnTo>
                    <a:lnTo>
                      <a:pt x="1784" y="2285"/>
                    </a:lnTo>
                    <a:lnTo>
                      <a:pt x="1789" y="2285"/>
                    </a:lnTo>
                    <a:lnTo>
                      <a:pt x="1794" y="2290"/>
                    </a:lnTo>
                    <a:lnTo>
                      <a:pt x="1798" y="2280"/>
                    </a:lnTo>
                    <a:lnTo>
                      <a:pt x="1823" y="2280"/>
                    </a:lnTo>
                    <a:lnTo>
                      <a:pt x="1832" y="2285"/>
                    </a:lnTo>
                    <a:lnTo>
                      <a:pt x="1842" y="2285"/>
                    </a:lnTo>
                    <a:lnTo>
                      <a:pt x="1857" y="2295"/>
                    </a:lnTo>
                    <a:lnTo>
                      <a:pt x="1857" y="2295"/>
                    </a:lnTo>
                    <a:lnTo>
                      <a:pt x="1867" y="2300"/>
                    </a:lnTo>
                    <a:lnTo>
                      <a:pt x="1871" y="2305"/>
                    </a:lnTo>
                    <a:lnTo>
                      <a:pt x="1881" y="2314"/>
                    </a:lnTo>
                    <a:lnTo>
                      <a:pt x="1891" y="2319"/>
                    </a:lnTo>
                    <a:lnTo>
                      <a:pt x="1900" y="2319"/>
                    </a:lnTo>
                    <a:lnTo>
                      <a:pt x="1905" y="2324"/>
                    </a:lnTo>
                    <a:lnTo>
                      <a:pt x="1910" y="2329"/>
                    </a:lnTo>
                    <a:lnTo>
                      <a:pt x="1910" y="2309"/>
                    </a:lnTo>
                    <a:lnTo>
                      <a:pt x="1915" y="2309"/>
                    </a:lnTo>
                    <a:lnTo>
                      <a:pt x="1910" y="2305"/>
                    </a:lnTo>
                    <a:lnTo>
                      <a:pt x="1910" y="2290"/>
                    </a:lnTo>
                    <a:lnTo>
                      <a:pt x="1915" y="2285"/>
                    </a:lnTo>
                    <a:lnTo>
                      <a:pt x="1915" y="2280"/>
                    </a:lnTo>
                    <a:lnTo>
                      <a:pt x="1920" y="2275"/>
                    </a:lnTo>
                    <a:lnTo>
                      <a:pt x="1925" y="2270"/>
                    </a:lnTo>
                    <a:lnTo>
                      <a:pt x="1925" y="2261"/>
                    </a:lnTo>
                    <a:lnTo>
                      <a:pt x="1920" y="2256"/>
                    </a:lnTo>
                    <a:lnTo>
                      <a:pt x="1920" y="2251"/>
                    </a:lnTo>
                    <a:lnTo>
                      <a:pt x="1915" y="2246"/>
                    </a:lnTo>
                    <a:lnTo>
                      <a:pt x="1910" y="2232"/>
                    </a:lnTo>
                    <a:lnTo>
                      <a:pt x="1910" y="2227"/>
                    </a:lnTo>
                    <a:lnTo>
                      <a:pt x="1905" y="2222"/>
                    </a:lnTo>
                    <a:lnTo>
                      <a:pt x="1900" y="2217"/>
                    </a:lnTo>
                    <a:lnTo>
                      <a:pt x="1900" y="2212"/>
                    </a:lnTo>
                    <a:lnTo>
                      <a:pt x="1896" y="2207"/>
                    </a:lnTo>
                    <a:lnTo>
                      <a:pt x="1900" y="2202"/>
                    </a:lnTo>
                    <a:lnTo>
                      <a:pt x="1900" y="2193"/>
                    </a:lnTo>
                    <a:lnTo>
                      <a:pt x="1896" y="2198"/>
                    </a:lnTo>
                    <a:lnTo>
                      <a:pt x="1896" y="2193"/>
                    </a:lnTo>
                    <a:lnTo>
                      <a:pt x="1891" y="2193"/>
                    </a:lnTo>
                    <a:lnTo>
                      <a:pt x="1881" y="2198"/>
                    </a:lnTo>
                    <a:lnTo>
                      <a:pt x="1876" y="2198"/>
                    </a:lnTo>
                    <a:lnTo>
                      <a:pt x="1867" y="2193"/>
                    </a:lnTo>
                    <a:lnTo>
                      <a:pt x="1867" y="2178"/>
                    </a:lnTo>
                    <a:lnTo>
                      <a:pt x="1862" y="2178"/>
                    </a:lnTo>
                    <a:lnTo>
                      <a:pt x="1857" y="2183"/>
                    </a:lnTo>
                    <a:lnTo>
                      <a:pt x="1852" y="2188"/>
                    </a:lnTo>
                    <a:lnTo>
                      <a:pt x="1852" y="2193"/>
                    </a:lnTo>
                    <a:lnTo>
                      <a:pt x="1847" y="2198"/>
                    </a:lnTo>
                    <a:lnTo>
                      <a:pt x="1852" y="2207"/>
                    </a:lnTo>
                    <a:lnTo>
                      <a:pt x="1842" y="2207"/>
                    </a:lnTo>
                    <a:lnTo>
                      <a:pt x="1842" y="2202"/>
                    </a:lnTo>
                    <a:lnTo>
                      <a:pt x="1837" y="2198"/>
                    </a:lnTo>
                    <a:lnTo>
                      <a:pt x="1832" y="2198"/>
                    </a:lnTo>
                    <a:lnTo>
                      <a:pt x="1837" y="2193"/>
                    </a:lnTo>
                    <a:lnTo>
                      <a:pt x="1837" y="2188"/>
                    </a:lnTo>
                    <a:lnTo>
                      <a:pt x="1847" y="2188"/>
                    </a:lnTo>
                    <a:lnTo>
                      <a:pt x="1847" y="2183"/>
                    </a:lnTo>
                    <a:lnTo>
                      <a:pt x="1852" y="2178"/>
                    </a:lnTo>
                    <a:lnTo>
                      <a:pt x="1847" y="2173"/>
                    </a:lnTo>
                    <a:lnTo>
                      <a:pt x="1842" y="2168"/>
                    </a:lnTo>
                    <a:lnTo>
                      <a:pt x="1842" y="2159"/>
                    </a:lnTo>
                    <a:lnTo>
                      <a:pt x="1847" y="2159"/>
                    </a:lnTo>
                    <a:lnTo>
                      <a:pt x="1847" y="2168"/>
                    </a:lnTo>
                    <a:lnTo>
                      <a:pt x="1852" y="2168"/>
                    </a:lnTo>
                    <a:lnTo>
                      <a:pt x="1852" y="2173"/>
                    </a:lnTo>
                    <a:lnTo>
                      <a:pt x="1857" y="2168"/>
                    </a:lnTo>
                    <a:lnTo>
                      <a:pt x="1857" y="2164"/>
                    </a:lnTo>
                    <a:lnTo>
                      <a:pt x="1862" y="2168"/>
                    </a:lnTo>
                    <a:lnTo>
                      <a:pt x="1862" y="2173"/>
                    </a:lnTo>
                    <a:lnTo>
                      <a:pt x="1867" y="2173"/>
                    </a:lnTo>
                    <a:lnTo>
                      <a:pt x="1867" y="2168"/>
                    </a:lnTo>
                    <a:lnTo>
                      <a:pt x="1871" y="2154"/>
                    </a:lnTo>
                    <a:lnTo>
                      <a:pt x="1871" y="2149"/>
                    </a:lnTo>
                    <a:lnTo>
                      <a:pt x="1867" y="2139"/>
                    </a:lnTo>
                    <a:lnTo>
                      <a:pt x="1867" y="2115"/>
                    </a:lnTo>
                    <a:lnTo>
                      <a:pt x="1871" y="2095"/>
                    </a:lnTo>
                    <a:lnTo>
                      <a:pt x="1876" y="2091"/>
                    </a:lnTo>
                    <a:lnTo>
                      <a:pt x="1876" y="2086"/>
                    </a:lnTo>
                    <a:lnTo>
                      <a:pt x="1871" y="2086"/>
                    </a:lnTo>
                    <a:lnTo>
                      <a:pt x="1871" y="2076"/>
                    </a:lnTo>
                    <a:lnTo>
                      <a:pt x="1881" y="2076"/>
                    </a:lnTo>
                    <a:lnTo>
                      <a:pt x="1881" y="2052"/>
                    </a:lnTo>
                    <a:lnTo>
                      <a:pt x="1886" y="2047"/>
                    </a:lnTo>
                    <a:lnTo>
                      <a:pt x="1886" y="2037"/>
                    </a:lnTo>
                    <a:lnTo>
                      <a:pt x="1891" y="2023"/>
                    </a:lnTo>
                    <a:lnTo>
                      <a:pt x="1891" y="2008"/>
                    </a:lnTo>
                    <a:lnTo>
                      <a:pt x="1886" y="1998"/>
                    </a:lnTo>
                    <a:lnTo>
                      <a:pt x="1896" y="1979"/>
                    </a:lnTo>
                    <a:lnTo>
                      <a:pt x="1900" y="1959"/>
                    </a:lnTo>
                    <a:lnTo>
                      <a:pt x="1900" y="1955"/>
                    </a:lnTo>
                    <a:lnTo>
                      <a:pt x="1896" y="1945"/>
                    </a:lnTo>
                    <a:lnTo>
                      <a:pt x="1896" y="1940"/>
                    </a:lnTo>
                    <a:lnTo>
                      <a:pt x="1891" y="1935"/>
                    </a:lnTo>
                    <a:lnTo>
                      <a:pt x="1891" y="1925"/>
                    </a:lnTo>
                    <a:lnTo>
                      <a:pt x="1900" y="1896"/>
                    </a:lnTo>
                    <a:lnTo>
                      <a:pt x="1900" y="1896"/>
                    </a:lnTo>
                    <a:lnTo>
                      <a:pt x="1896" y="1901"/>
                    </a:lnTo>
                    <a:lnTo>
                      <a:pt x="1896" y="1891"/>
                    </a:lnTo>
                    <a:lnTo>
                      <a:pt x="1900" y="1882"/>
                    </a:lnTo>
                    <a:lnTo>
                      <a:pt x="1905" y="1877"/>
                    </a:lnTo>
                    <a:lnTo>
                      <a:pt x="1910" y="1872"/>
                    </a:lnTo>
                    <a:lnTo>
                      <a:pt x="1920" y="1872"/>
                    </a:lnTo>
                    <a:lnTo>
                      <a:pt x="1920" y="1862"/>
                    </a:lnTo>
                    <a:lnTo>
                      <a:pt x="1925" y="1862"/>
                    </a:lnTo>
                    <a:lnTo>
                      <a:pt x="1925" y="1872"/>
                    </a:lnTo>
                    <a:lnTo>
                      <a:pt x="1935" y="1872"/>
                    </a:lnTo>
                    <a:lnTo>
                      <a:pt x="1940" y="1877"/>
                    </a:lnTo>
                    <a:lnTo>
                      <a:pt x="1940" y="1882"/>
                    </a:lnTo>
                    <a:lnTo>
                      <a:pt x="1944" y="1891"/>
                    </a:lnTo>
                    <a:lnTo>
                      <a:pt x="1944" y="1901"/>
                    </a:lnTo>
                    <a:lnTo>
                      <a:pt x="1940" y="1901"/>
                    </a:lnTo>
                    <a:lnTo>
                      <a:pt x="1940" y="1911"/>
                    </a:lnTo>
                    <a:lnTo>
                      <a:pt x="1935" y="1911"/>
                    </a:lnTo>
                    <a:lnTo>
                      <a:pt x="1944" y="1916"/>
                    </a:lnTo>
                    <a:lnTo>
                      <a:pt x="1949" y="1916"/>
                    </a:lnTo>
                    <a:lnTo>
                      <a:pt x="1954" y="1920"/>
                    </a:lnTo>
                    <a:lnTo>
                      <a:pt x="1954" y="1925"/>
                    </a:lnTo>
                    <a:lnTo>
                      <a:pt x="1959" y="1925"/>
                    </a:lnTo>
                    <a:lnTo>
                      <a:pt x="1959" y="1925"/>
                    </a:lnTo>
                    <a:lnTo>
                      <a:pt x="1964" y="1930"/>
                    </a:lnTo>
                    <a:lnTo>
                      <a:pt x="1973" y="1940"/>
                    </a:lnTo>
                    <a:lnTo>
                      <a:pt x="1978" y="1945"/>
                    </a:lnTo>
                    <a:lnTo>
                      <a:pt x="1983" y="1945"/>
                    </a:lnTo>
                    <a:lnTo>
                      <a:pt x="1993" y="1950"/>
                    </a:lnTo>
                    <a:lnTo>
                      <a:pt x="1998" y="1955"/>
                    </a:lnTo>
                    <a:lnTo>
                      <a:pt x="2003" y="1959"/>
                    </a:lnTo>
                    <a:lnTo>
                      <a:pt x="2007" y="1964"/>
                    </a:lnTo>
                    <a:lnTo>
                      <a:pt x="2007" y="1969"/>
                    </a:lnTo>
                    <a:lnTo>
                      <a:pt x="2012" y="1974"/>
                    </a:lnTo>
                    <a:lnTo>
                      <a:pt x="2012" y="1979"/>
                    </a:lnTo>
                    <a:lnTo>
                      <a:pt x="2007" y="1989"/>
                    </a:lnTo>
                    <a:lnTo>
                      <a:pt x="2007" y="1993"/>
                    </a:lnTo>
                    <a:lnTo>
                      <a:pt x="2017" y="2003"/>
                    </a:lnTo>
                    <a:lnTo>
                      <a:pt x="2022" y="2013"/>
                    </a:lnTo>
                    <a:lnTo>
                      <a:pt x="2022" y="2018"/>
                    </a:lnTo>
                    <a:lnTo>
                      <a:pt x="2027" y="2023"/>
                    </a:lnTo>
                    <a:lnTo>
                      <a:pt x="2032" y="2023"/>
                    </a:lnTo>
                    <a:lnTo>
                      <a:pt x="2037" y="2027"/>
                    </a:lnTo>
                    <a:lnTo>
                      <a:pt x="2037" y="2037"/>
                    </a:lnTo>
                    <a:lnTo>
                      <a:pt x="2046" y="2037"/>
                    </a:lnTo>
                    <a:lnTo>
                      <a:pt x="2046" y="2042"/>
                    </a:lnTo>
                    <a:lnTo>
                      <a:pt x="2051" y="2042"/>
                    </a:lnTo>
                    <a:lnTo>
                      <a:pt x="2051" y="2047"/>
                    </a:lnTo>
                    <a:lnTo>
                      <a:pt x="2056" y="2057"/>
                    </a:lnTo>
                    <a:lnTo>
                      <a:pt x="2061" y="2071"/>
                    </a:lnTo>
                    <a:lnTo>
                      <a:pt x="2071" y="2081"/>
                    </a:lnTo>
                    <a:lnTo>
                      <a:pt x="2071" y="2086"/>
                    </a:lnTo>
                    <a:lnTo>
                      <a:pt x="2075" y="2091"/>
                    </a:lnTo>
                    <a:lnTo>
                      <a:pt x="2080" y="2091"/>
                    </a:lnTo>
                    <a:lnTo>
                      <a:pt x="2085" y="2095"/>
                    </a:lnTo>
                    <a:lnTo>
                      <a:pt x="2085" y="2100"/>
                    </a:lnTo>
                    <a:lnTo>
                      <a:pt x="2090" y="2105"/>
                    </a:lnTo>
                    <a:lnTo>
                      <a:pt x="2095" y="2110"/>
                    </a:lnTo>
                    <a:lnTo>
                      <a:pt x="2100" y="2110"/>
                    </a:lnTo>
                    <a:lnTo>
                      <a:pt x="2105" y="2105"/>
                    </a:lnTo>
                    <a:lnTo>
                      <a:pt x="2105" y="2095"/>
                    </a:lnTo>
                    <a:lnTo>
                      <a:pt x="2110" y="2091"/>
                    </a:lnTo>
                    <a:lnTo>
                      <a:pt x="2114" y="2091"/>
                    </a:lnTo>
                    <a:lnTo>
                      <a:pt x="2114" y="2086"/>
                    </a:lnTo>
                    <a:lnTo>
                      <a:pt x="2119" y="2081"/>
                    </a:lnTo>
                    <a:lnTo>
                      <a:pt x="2124" y="2081"/>
                    </a:lnTo>
                    <a:lnTo>
                      <a:pt x="2124" y="2061"/>
                    </a:lnTo>
                    <a:lnTo>
                      <a:pt x="2114" y="2032"/>
                    </a:lnTo>
                    <a:lnTo>
                      <a:pt x="2110" y="2027"/>
                    </a:lnTo>
                    <a:lnTo>
                      <a:pt x="2105" y="2023"/>
                    </a:lnTo>
                    <a:lnTo>
                      <a:pt x="2105" y="1945"/>
                    </a:lnTo>
                    <a:lnTo>
                      <a:pt x="2100" y="1935"/>
                    </a:lnTo>
                    <a:lnTo>
                      <a:pt x="2100" y="1911"/>
                    </a:lnTo>
                    <a:lnTo>
                      <a:pt x="2095" y="1896"/>
                    </a:lnTo>
                    <a:lnTo>
                      <a:pt x="2090" y="1896"/>
                    </a:lnTo>
                    <a:lnTo>
                      <a:pt x="2085" y="1891"/>
                    </a:lnTo>
                    <a:lnTo>
                      <a:pt x="2085" y="1877"/>
                    </a:lnTo>
                    <a:lnTo>
                      <a:pt x="2080" y="1872"/>
                    </a:lnTo>
                    <a:lnTo>
                      <a:pt x="2080" y="1857"/>
                    </a:lnTo>
                    <a:lnTo>
                      <a:pt x="2075" y="1857"/>
                    </a:lnTo>
                    <a:lnTo>
                      <a:pt x="2075" y="1862"/>
                    </a:lnTo>
                    <a:lnTo>
                      <a:pt x="2071" y="1862"/>
                    </a:lnTo>
                    <a:lnTo>
                      <a:pt x="2072" y="1856"/>
                    </a:lnTo>
                    <a:lnTo>
                      <a:pt x="2075" y="1852"/>
                    </a:lnTo>
                    <a:lnTo>
                      <a:pt x="2080" y="1852"/>
                    </a:lnTo>
                    <a:lnTo>
                      <a:pt x="2080" y="1848"/>
                    </a:lnTo>
                    <a:lnTo>
                      <a:pt x="2075" y="1843"/>
                    </a:lnTo>
                    <a:lnTo>
                      <a:pt x="2075" y="1823"/>
                    </a:lnTo>
                    <a:lnTo>
                      <a:pt x="2071" y="1823"/>
                    </a:lnTo>
                    <a:lnTo>
                      <a:pt x="2071" y="1809"/>
                    </a:lnTo>
                    <a:lnTo>
                      <a:pt x="2075" y="1804"/>
                    </a:lnTo>
                    <a:lnTo>
                      <a:pt x="2080" y="1799"/>
                    </a:lnTo>
                    <a:lnTo>
                      <a:pt x="2080" y="1789"/>
                    </a:lnTo>
                    <a:lnTo>
                      <a:pt x="2075" y="1789"/>
                    </a:lnTo>
                    <a:lnTo>
                      <a:pt x="2075" y="1784"/>
                    </a:lnTo>
                    <a:lnTo>
                      <a:pt x="2071" y="1784"/>
                    </a:lnTo>
                    <a:lnTo>
                      <a:pt x="2066" y="1779"/>
                    </a:lnTo>
                    <a:lnTo>
                      <a:pt x="2061" y="1779"/>
                    </a:lnTo>
                    <a:lnTo>
                      <a:pt x="2051" y="1775"/>
                    </a:lnTo>
                    <a:lnTo>
                      <a:pt x="2046" y="1770"/>
                    </a:lnTo>
                    <a:lnTo>
                      <a:pt x="2071" y="1770"/>
                    </a:lnTo>
                    <a:lnTo>
                      <a:pt x="2080" y="1765"/>
                    </a:lnTo>
                    <a:lnTo>
                      <a:pt x="2090" y="1765"/>
                    </a:lnTo>
                    <a:lnTo>
                      <a:pt x="2090" y="1760"/>
                    </a:lnTo>
                    <a:lnTo>
                      <a:pt x="2095" y="1760"/>
                    </a:lnTo>
                    <a:lnTo>
                      <a:pt x="2095" y="1726"/>
                    </a:lnTo>
                    <a:lnTo>
                      <a:pt x="2100" y="1726"/>
                    </a:lnTo>
                    <a:lnTo>
                      <a:pt x="2105" y="1721"/>
                    </a:lnTo>
                    <a:lnTo>
                      <a:pt x="2100" y="1716"/>
                    </a:lnTo>
                    <a:lnTo>
                      <a:pt x="2105" y="1716"/>
                    </a:lnTo>
                    <a:lnTo>
                      <a:pt x="2100" y="1711"/>
                    </a:lnTo>
                    <a:lnTo>
                      <a:pt x="2100" y="1702"/>
                    </a:lnTo>
                    <a:lnTo>
                      <a:pt x="2105" y="1702"/>
                    </a:lnTo>
                    <a:lnTo>
                      <a:pt x="2105" y="1687"/>
                    </a:lnTo>
                    <a:lnTo>
                      <a:pt x="2110" y="1682"/>
                    </a:lnTo>
                    <a:lnTo>
                      <a:pt x="2114" y="1677"/>
                    </a:lnTo>
                    <a:lnTo>
                      <a:pt x="2114" y="1673"/>
                    </a:lnTo>
                    <a:lnTo>
                      <a:pt x="2119" y="1663"/>
                    </a:lnTo>
                    <a:lnTo>
                      <a:pt x="2124" y="1648"/>
                    </a:lnTo>
                    <a:lnTo>
                      <a:pt x="2123" y="1648"/>
                    </a:lnTo>
                    <a:lnTo>
                      <a:pt x="2124" y="1643"/>
                    </a:lnTo>
                    <a:lnTo>
                      <a:pt x="2124" y="1634"/>
                    </a:lnTo>
                    <a:lnTo>
                      <a:pt x="2129" y="1629"/>
                    </a:lnTo>
                    <a:lnTo>
                      <a:pt x="2134" y="1629"/>
                    </a:lnTo>
                    <a:lnTo>
                      <a:pt x="2134" y="1619"/>
                    </a:lnTo>
                    <a:lnTo>
                      <a:pt x="2124" y="1619"/>
                    </a:lnTo>
                    <a:lnTo>
                      <a:pt x="2119" y="1614"/>
                    </a:lnTo>
                    <a:lnTo>
                      <a:pt x="2114" y="1609"/>
                    </a:lnTo>
                    <a:lnTo>
                      <a:pt x="2114" y="1604"/>
                    </a:lnTo>
                    <a:lnTo>
                      <a:pt x="2119" y="1604"/>
                    </a:lnTo>
                    <a:lnTo>
                      <a:pt x="2119" y="1600"/>
                    </a:lnTo>
                    <a:lnTo>
                      <a:pt x="2124" y="1600"/>
                    </a:lnTo>
                    <a:lnTo>
                      <a:pt x="2129" y="1604"/>
                    </a:lnTo>
                    <a:lnTo>
                      <a:pt x="2134" y="1604"/>
                    </a:lnTo>
                    <a:lnTo>
                      <a:pt x="2139" y="1600"/>
                    </a:lnTo>
                    <a:lnTo>
                      <a:pt x="2143" y="1590"/>
                    </a:lnTo>
                    <a:lnTo>
                      <a:pt x="2143" y="1580"/>
                    </a:lnTo>
                    <a:lnTo>
                      <a:pt x="2148" y="1575"/>
                    </a:lnTo>
                    <a:lnTo>
                      <a:pt x="2143" y="1566"/>
                    </a:lnTo>
                    <a:lnTo>
                      <a:pt x="2148" y="1561"/>
                    </a:lnTo>
                    <a:lnTo>
                      <a:pt x="2148" y="1546"/>
                    </a:lnTo>
                    <a:lnTo>
                      <a:pt x="2153" y="1546"/>
                    </a:lnTo>
                    <a:lnTo>
                      <a:pt x="2158" y="1536"/>
                    </a:lnTo>
                    <a:lnTo>
                      <a:pt x="2168" y="1512"/>
                    </a:lnTo>
                    <a:lnTo>
                      <a:pt x="2173" y="1498"/>
                    </a:lnTo>
                    <a:lnTo>
                      <a:pt x="2178" y="1498"/>
                    </a:lnTo>
                    <a:lnTo>
                      <a:pt x="2178" y="1493"/>
                    </a:lnTo>
                    <a:lnTo>
                      <a:pt x="2183" y="1488"/>
                    </a:lnTo>
                    <a:lnTo>
                      <a:pt x="2187" y="1483"/>
                    </a:lnTo>
                    <a:lnTo>
                      <a:pt x="2192" y="1478"/>
                    </a:lnTo>
                    <a:lnTo>
                      <a:pt x="2192" y="1473"/>
                    </a:lnTo>
                    <a:lnTo>
                      <a:pt x="2197" y="1468"/>
                    </a:lnTo>
                    <a:lnTo>
                      <a:pt x="2202" y="1464"/>
                    </a:lnTo>
                    <a:lnTo>
                      <a:pt x="2207" y="1464"/>
                    </a:lnTo>
                    <a:lnTo>
                      <a:pt x="2212" y="1459"/>
                    </a:lnTo>
                    <a:lnTo>
                      <a:pt x="2221" y="1459"/>
                    </a:lnTo>
                    <a:lnTo>
                      <a:pt x="2221" y="1454"/>
                    </a:lnTo>
                    <a:lnTo>
                      <a:pt x="2236" y="1454"/>
                    </a:lnTo>
                    <a:lnTo>
                      <a:pt x="2241" y="1449"/>
                    </a:lnTo>
                    <a:lnTo>
                      <a:pt x="2246" y="1449"/>
                    </a:lnTo>
                    <a:lnTo>
                      <a:pt x="2251" y="1444"/>
                    </a:lnTo>
                    <a:lnTo>
                      <a:pt x="2246" y="1439"/>
                    </a:lnTo>
                    <a:lnTo>
                      <a:pt x="2246" y="1434"/>
                    </a:lnTo>
                    <a:lnTo>
                      <a:pt x="2251" y="1434"/>
                    </a:lnTo>
                    <a:lnTo>
                      <a:pt x="2255" y="1425"/>
                    </a:lnTo>
                    <a:lnTo>
                      <a:pt x="2260" y="1420"/>
                    </a:lnTo>
                    <a:lnTo>
                      <a:pt x="2270" y="1410"/>
                    </a:lnTo>
                    <a:lnTo>
                      <a:pt x="2280" y="1400"/>
                    </a:lnTo>
                    <a:lnTo>
                      <a:pt x="2294" y="1386"/>
                    </a:lnTo>
                    <a:lnTo>
                      <a:pt x="2304" y="1376"/>
                    </a:lnTo>
                    <a:lnTo>
                      <a:pt x="2314" y="1366"/>
                    </a:lnTo>
                    <a:lnTo>
                      <a:pt x="2319" y="1366"/>
                    </a:lnTo>
                    <a:lnTo>
                      <a:pt x="2323" y="1361"/>
                    </a:lnTo>
                    <a:lnTo>
                      <a:pt x="2328" y="1361"/>
                    </a:lnTo>
                    <a:lnTo>
                      <a:pt x="2328" y="1357"/>
                    </a:lnTo>
                    <a:lnTo>
                      <a:pt x="2333" y="1357"/>
                    </a:lnTo>
                    <a:lnTo>
                      <a:pt x="2338" y="1352"/>
                    </a:lnTo>
                    <a:lnTo>
                      <a:pt x="2343" y="1352"/>
                    </a:lnTo>
                    <a:lnTo>
                      <a:pt x="2348" y="1347"/>
                    </a:lnTo>
                    <a:lnTo>
                      <a:pt x="2353" y="1342"/>
                    </a:lnTo>
                    <a:lnTo>
                      <a:pt x="2353" y="1342"/>
                    </a:lnTo>
                    <a:lnTo>
                      <a:pt x="2367" y="1337"/>
                    </a:lnTo>
                    <a:lnTo>
                      <a:pt x="2387" y="1337"/>
                    </a:lnTo>
                    <a:lnTo>
                      <a:pt x="2401" y="1332"/>
                    </a:lnTo>
                    <a:lnTo>
                      <a:pt x="2406" y="1332"/>
                    </a:lnTo>
                    <a:lnTo>
                      <a:pt x="2411" y="1327"/>
                    </a:lnTo>
                    <a:lnTo>
                      <a:pt x="2421" y="1323"/>
                    </a:lnTo>
                    <a:lnTo>
                      <a:pt x="2426" y="1323"/>
                    </a:lnTo>
                    <a:lnTo>
                      <a:pt x="2450" y="1318"/>
                    </a:lnTo>
                    <a:lnTo>
                      <a:pt x="2464" y="1318"/>
                    </a:lnTo>
                    <a:lnTo>
                      <a:pt x="2464" y="1323"/>
                    </a:lnTo>
                    <a:lnTo>
                      <a:pt x="2469" y="1327"/>
                    </a:lnTo>
                    <a:lnTo>
                      <a:pt x="2474" y="1332"/>
                    </a:lnTo>
                    <a:lnTo>
                      <a:pt x="2479" y="1337"/>
                    </a:lnTo>
                    <a:lnTo>
                      <a:pt x="2489" y="1332"/>
                    </a:lnTo>
                    <a:lnTo>
                      <a:pt x="2494" y="1332"/>
                    </a:lnTo>
                    <a:lnTo>
                      <a:pt x="2494" y="1342"/>
                    </a:lnTo>
                    <a:lnTo>
                      <a:pt x="2498" y="1342"/>
                    </a:lnTo>
                    <a:lnTo>
                      <a:pt x="2503" y="1347"/>
                    </a:lnTo>
                    <a:lnTo>
                      <a:pt x="2508" y="1347"/>
                    </a:lnTo>
                    <a:lnTo>
                      <a:pt x="2513" y="1342"/>
                    </a:lnTo>
                    <a:lnTo>
                      <a:pt x="2532" y="1342"/>
                    </a:lnTo>
                    <a:lnTo>
                      <a:pt x="2537" y="1347"/>
                    </a:lnTo>
                    <a:lnTo>
                      <a:pt x="2542" y="1352"/>
                    </a:lnTo>
                    <a:lnTo>
                      <a:pt x="2547" y="1352"/>
                    </a:lnTo>
                    <a:lnTo>
                      <a:pt x="2557" y="1361"/>
                    </a:lnTo>
                    <a:lnTo>
                      <a:pt x="2566" y="1357"/>
                    </a:lnTo>
                    <a:lnTo>
                      <a:pt x="2571" y="1361"/>
                    </a:lnTo>
                    <a:lnTo>
                      <a:pt x="2576" y="1361"/>
                    </a:lnTo>
                    <a:lnTo>
                      <a:pt x="2581" y="1366"/>
                    </a:lnTo>
                    <a:lnTo>
                      <a:pt x="2586" y="1366"/>
                    </a:lnTo>
                    <a:lnTo>
                      <a:pt x="2591" y="1371"/>
                    </a:lnTo>
                    <a:lnTo>
                      <a:pt x="2596" y="1371"/>
                    </a:lnTo>
                    <a:lnTo>
                      <a:pt x="2601" y="1376"/>
                    </a:lnTo>
                    <a:lnTo>
                      <a:pt x="2605" y="1371"/>
                    </a:lnTo>
                    <a:lnTo>
                      <a:pt x="2610" y="1371"/>
                    </a:lnTo>
                    <a:lnTo>
                      <a:pt x="2625" y="1361"/>
                    </a:lnTo>
                    <a:lnTo>
                      <a:pt x="2634" y="1357"/>
                    </a:lnTo>
                    <a:lnTo>
                      <a:pt x="2649" y="1357"/>
                    </a:lnTo>
                    <a:lnTo>
                      <a:pt x="2654" y="1361"/>
                    </a:lnTo>
                    <a:lnTo>
                      <a:pt x="2654" y="1366"/>
                    </a:lnTo>
                    <a:lnTo>
                      <a:pt x="2659" y="1371"/>
                    </a:lnTo>
                    <a:lnTo>
                      <a:pt x="2659" y="1376"/>
                    </a:lnTo>
                    <a:lnTo>
                      <a:pt x="2664" y="1371"/>
                    </a:lnTo>
                    <a:lnTo>
                      <a:pt x="2669" y="1371"/>
                    </a:lnTo>
                    <a:lnTo>
                      <a:pt x="2669" y="1366"/>
                    </a:lnTo>
                    <a:lnTo>
                      <a:pt x="2674" y="1366"/>
                    </a:lnTo>
                    <a:lnTo>
                      <a:pt x="2678" y="1361"/>
                    </a:lnTo>
                    <a:lnTo>
                      <a:pt x="2688" y="1366"/>
                    </a:lnTo>
                    <a:lnTo>
                      <a:pt x="2693" y="1361"/>
                    </a:lnTo>
                    <a:lnTo>
                      <a:pt x="2698" y="1361"/>
                    </a:lnTo>
                    <a:lnTo>
                      <a:pt x="2702" y="1352"/>
                    </a:lnTo>
                    <a:lnTo>
                      <a:pt x="2702" y="1342"/>
                    </a:lnTo>
                    <a:lnTo>
                      <a:pt x="2707" y="1337"/>
                    </a:lnTo>
                    <a:lnTo>
                      <a:pt x="2707" y="1327"/>
                    </a:lnTo>
                    <a:lnTo>
                      <a:pt x="2702" y="1323"/>
                    </a:lnTo>
                    <a:lnTo>
                      <a:pt x="2698" y="1313"/>
                    </a:lnTo>
                    <a:lnTo>
                      <a:pt x="2688" y="1308"/>
                    </a:lnTo>
                    <a:lnTo>
                      <a:pt x="2688" y="1303"/>
                    </a:lnTo>
                    <a:lnTo>
                      <a:pt x="2683" y="1298"/>
                    </a:lnTo>
                    <a:lnTo>
                      <a:pt x="2678" y="1289"/>
                    </a:lnTo>
                    <a:lnTo>
                      <a:pt x="2674" y="1284"/>
                    </a:lnTo>
                    <a:lnTo>
                      <a:pt x="2669" y="1284"/>
                    </a:lnTo>
                    <a:lnTo>
                      <a:pt x="2664" y="1274"/>
                    </a:lnTo>
                    <a:lnTo>
                      <a:pt x="2659" y="1274"/>
                    </a:lnTo>
                    <a:lnTo>
                      <a:pt x="2649" y="1259"/>
                    </a:lnTo>
                    <a:lnTo>
                      <a:pt x="2644" y="1259"/>
                    </a:lnTo>
                    <a:lnTo>
                      <a:pt x="2639" y="1255"/>
                    </a:lnTo>
                    <a:lnTo>
                      <a:pt x="2639" y="1250"/>
                    </a:lnTo>
                    <a:lnTo>
                      <a:pt x="2630" y="1240"/>
                    </a:lnTo>
                    <a:lnTo>
                      <a:pt x="2620" y="1225"/>
                    </a:lnTo>
                    <a:lnTo>
                      <a:pt x="2620" y="1206"/>
                    </a:lnTo>
                    <a:lnTo>
                      <a:pt x="2625" y="1191"/>
                    </a:lnTo>
                    <a:lnTo>
                      <a:pt x="2630" y="1182"/>
                    </a:lnTo>
                    <a:lnTo>
                      <a:pt x="2625" y="1177"/>
                    </a:lnTo>
                    <a:lnTo>
                      <a:pt x="2620" y="1172"/>
                    </a:lnTo>
                    <a:lnTo>
                      <a:pt x="2615" y="1172"/>
                    </a:lnTo>
                    <a:lnTo>
                      <a:pt x="2615" y="1167"/>
                    </a:lnTo>
                    <a:lnTo>
                      <a:pt x="2610" y="1167"/>
                    </a:lnTo>
                    <a:lnTo>
                      <a:pt x="2601" y="1177"/>
                    </a:lnTo>
                    <a:lnTo>
                      <a:pt x="2596" y="1172"/>
                    </a:lnTo>
                    <a:lnTo>
                      <a:pt x="2596" y="1167"/>
                    </a:lnTo>
                    <a:lnTo>
                      <a:pt x="2601" y="1162"/>
                    </a:lnTo>
                    <a:lnTo>
                      <a:pt x="2586" y="1162"/>
                    </a:lnTo>
                    <a:lnTo>
                      <a:pt x="2586" y="1152"/>
                    </a:lnTo>
                    <a:lnTo>
                      <a:pt x="2591" y="1148"/>
                    </a:lnTo>
                    <a:lnTo>
                      <a:pt x="2596" y="1148"/>
                    </a:lnTo>
                    <a:lnTo>
                      <a:pt x="2601" y="1143"/>
                    </a:lnTo>
                    <a:lnTo>
                      <a:pt x="2596" y="1138"/>
                    </a:lnTo>
                    <a:lnTo>
                      <a:pt x="2596" y="1133"/>
                    </a:lnTo>
                    <a:lnTo>
                      <a:pt x="2601" y="1128"/>
                    </a:lnTo>
                    <a:lnTo>
                      <a:pt x="2601" y="1118"/>
                    </a:lnTo>
                    <a:lnTo>
                      <a:pt x="2596" y="1114"/>
                    </a:lnTo>
                    <a:lnTo>
                      <a:pt x="2591" y="1104"/>
                    </a:lnTo>
                    <a:lnTo>
                      <a:pt x="2591" y="1089"/>
                    </a:lnTo>
                    <a:lnTo>
                      <a:pt x="2596" y="1084"/>
                    </a:lnTo>
                    <a:lnTo>
                      <a:pt x="2596" y="1075"/>
                    </a:lnTo>
                    <a:lnTo>
                      <a:pt x="2601" y="1070"/>
                    </a:lnTo>
                    <a:lnTo>
                      <a:pt x="2601" y="1060"/>
                    </a:lnTo>
                    <a:lnTo>
                      <a:pt x="2596" y="1055"/>
                    </a:lnTo>
                    <a:lnTo>
                      <a:pt x="2596" y="1045"/>
                    </a:lnTo>
                    <a:lnTo>
                      <a:pt x="2601" y="1041"/>
                    </a:lnTo>
                    <a:lnTo>
                      <a:pt x="2601" y="1031"/>
                    </a:lnTo>
                    <a:lnTo>
                      <a:pt x="2610" y="1031"/>
                    </a:lnTo>
                    <a:lnTo>
                      <a:pt x="2610" y="982"/>
                    </a:lnTo>
                    <a:lnTo>
                      <a:pt x="2615" y="977"/>
                    </a:lnTo>
                    <a:lnTo>
                      <a:pt x="2615" y="973"/>
                    </a:lnTo>
                    <a:lnTo>
                      <a:pt x="2620" y="968"/>
                    </a:lnTo>
                    <a:lnTo>
                      <a:pt x="2620" y="963"/>
                    </a:lnTo>
                    <a:lnTo>
                      <a:pt x="2615" y="963"/>
                    </a:lnTo>
                    <a:lnTo>
                      <a:pt x="2615" y="958"/>
                    </a:lnTo>
                    <a:lnTo>
                      <a:pt x="2610" y="958"/>
                    </a:lnTo>
                    <a:lnTo>
                      <a:pt x="2610" y="953"/>
                    </a:lnTo>
                    <a:lnTo>
                      <a:pt x="2601" y="953"/>
                    </a:lnTo>
                    <a:lnTo>
                      <a:pt x="2605" y="948"/>
                    </a:lnTo>
                    <a:lnTo>
                      <a:pt x="2601" y="929"/>
                    </a:lnTo>
                    <a:lnTo>
                      <a:pt x="2605" y="919"/>
                    </a:lnTo>
                    <a:lnTo>
                      <a:pt x="2605" y="909"/>
                    </a:lnTo>
                    <a:lnTo>
                      <a:pt x="2610" y="909"/>
                    </a:lnTo>
                    <a:lnTo>
                      <a:pt x="2615" y="905"/>
                    </a:lnTo>
                    <a:lnTo>
                      <a:pt x="2620" y="895"/>
                    </a:lnTo>
                    <a:lnTo>
                      <a:pt x="2615" y="890"/>
                    </a:lnTo>
                    <a:lnTo>
                      <a:pt x="2615" y="885"/>
                    </a:lnTo>
                    <a:lnTo>
                      <a:pt x="2610" y="880"/>
                    </a:lnTo>
                    <a:lnTo>
                      <a:pt x="2596" y="880"/>
                    </a:lnTo>
                    <a:lnTo>
                      <a:pt x="2591" y="875"/>
                    </a:lnTo>
                    <a:lnTo>
                      <a:pt x="2591" y="866"/>
                    </a:lnTo>
                    <a:lnTo>
                      <a:pt x="2596" y="856"/>
                    </a:lnTo>
                    <a:lnTo>
                      <a:pt x="2591" y="851"/>
                    </a:lnTo>
                    <a:lnTo>
                      <a:pt x="2591" y="836"/>
                    </a:lnTo>
                    <a:lnTo>
                      <a:pt x="2596" y="832"/>
                    </a:lnTo>
                    <a:lnTo>
                      <a:pt x="2610" y="832"/>
                    </a:lnTo>
                    <a:lnTo>
                      <a:pt x="2610" y="827"/>
                    </a:lnTo>
                    <a:lnTo>
                      <a:pt x="2615" y="827"/>
                    </a:lnTo>
                    <a:lnTo>
                      <a:pt x="2615" y="822"/>
                    </a:lnTo>
                    <a:lnTo>
                      <a:pt x="2620" y="822"/>
                    </a:lnTo>
                    <a:lnTo>
                      <a:pt x="2620" y="812"/>
                    </a:lnTo>
                    <a:lnTo>
                      <a:pt x="2625" y="807"/>
                    </a:lnTo>
                    <a:lnTo>
                      <a:pt x="2625" y="802"/>
                    </a:lnTo>
                    <a:lnTo>
                      <a:pt x="2620" y="798"/>
                    </a:lnTo>
                    <a:lnTo>
                      <a:pt x="2620" y="802"/>
                    </a:lnTo>
                    <a:lnTo>
                      <a:pt x="2615" y="802"/>
                    </a:lnTo>
                    <a:lnTo>
                      <a:pt x="2615" y="798"/>
                    </a:lnTo>
                    <a:lnTo>
                      <a:pt x="2610" y="788"/>
                    </a:lnTo>
                    <a:lnTo>
                      <a:pt x="2610" y="788"/>
                    </a:lnTo>
                    <a:lnTo>
                      <a:pt x="2610" y="783"/>
                    </a:lnTo>
                    <a:lnTo>
                      <a:pt x="2625" y="783"/>
                    </a:lnTo>
                    <a:lnTo>
                      <a:pt x="2630" y="788"/>
                    </a:lnTo>
                    <a:lnTo>
                      <a:pt x="2634" y="788"/>
                    </a:lnTo>
                    <a:lnTo>
                      <a:pt x="2639" y="783"/>
                    </a:lnTo>
                    <a:lnTo>
                      <a:pt x="2634" y="783"/>
                    </a:lnTo>
                    <a:lnTo>
                      <a:pt x="2630" y="778"/>
                    </a:lnTo>
                    <a:lnTo>
                      <a:pt x="2630" y="773"/>
                    </a:lnTo>
                    <a:lnTo>
                      <a:pt x="2634" y="773"/>
                    </a:lnTo>
                    <a:lnTo>
                      <a:pt x="2630" y="768"/>
                    </a:lnTo>
                    <a:lnTo>
                      <a:pt x="2625" y="768"/>
                    </a:lnTo>
                    <a:lnTo>
                      <a:pt x="2625" y="764"/>
                    </a:lnTo>
                    <a:lnTo>
                      <a:pt x="2620" y="759"/>
                    </a:lnTo>
                    <a:lnTo>
                      <a:pt x="2615" y="744"/>
                    </a:lnTo>
                    <a:lnTo>
                      <a:pt x="2620" y="739"/>
                    </a:lnTo>
                    <a:lnTo>
                      <a:pt x="2620" y="725"/>
                    </a:lnTo>
                    <a:lnTo>
                      <a:pt x="2615" y="725"/>
                    </a:lnTo>
                    <a:lnTo>
                      <a:pt x="2610" y="720"/>
                    </a:lnTo>
                    <a:lnTo>
                      <a:pt x="2601" y="720"/>
                    </a:lnTo>
                    <a:lnTo>
                      <a:pt x="2586" y="715"/>
                    </a:lnTo>
                    <a:lnTo>
                      <a:pt x="2586" y="715"/>
                    </a:lnTo>
                    <a:lnTo>
                      <a:pt x="2584" y="721"/>
                    </a:lnTo>
                    <a:lnTo>
                      <a:pt x="2581" y="730"/>
                    </a:lnTo>
                    <a:lnTo>
                      <a:pt x="2576" y="725"/>
                    </a:lnTo>
                    <a:lnTo>
                      <a:pt x="2576" y="720"/>
                    </a:lnTo>
                    <a:lnTo>
                      <a:pt x="2579" y="720"/>
                    </a:lnTo>
                    <a:lnTo>
                      <a:pt x="2578" y="715"/>
                    </a:lnTo>
                    <a:lnTo>
                      <a:pt x="2576" y="710"/>
                    </a:lnTo>
                    <a:lnTo>
                      <a:pt x="2571" y="715"/>
                    </a:lnTo>
                    <a:lnTo>
                      <a:pt x="2566" y="715"/>
                    </a:lnTo>
                    <a:lnTo>
                      <a:pt x="2557" y="720"/>
                    </a:lnTo>
                    <a:lnTo>
                      <a:pt x="2552" y="715"/>
                    </a:lnTo>
                    <a:lnTo>
                      <a:pt x="2557" y="710"/>
                    </a:lnTo>
                    <a:lnTo>
                      <a:pt x="2562" y="710"/>
                    </a:lnTo>
                    <a:lnTo>
                      <a:pt x="2566" y="705"/>
                    </a:lnTo>
                    <a:lnTo>
                      <a:pt x="2571" y="705"/>
                    </a:lnTo>
                    <a:lnTo>
                      <a:pt x="2571" y="700"/>
                    </a:lnTo>
                    <a:lnTo>
                      <a:pt x="2601" y="700"/>
                    </a:lnTo>
                    <a:lnTo>
                      <a:pt x="2605" y="695"/>
                    </a:lnTo>
                    <a:lnTo>
                      <a:pt x="2605" y="700"/>
                    </a:lnTo>
                    <a:lnTo>
                      <a:pt x="2610" y="695"/>
                    </a:lnTo>
                    <a:lnTo>
                      <a:pt x="2610" y="691"/>
                    </a:lnTo>
                    <a:lnTo>
                      <a:pt x="2615" y="691"/>
                    </a:lnTo>
                    <a:lnTo>
                      <a:pt x="2610" y="686"/>
                    </a:lnTo>
                    <a:lnTo>
                      <a:pt x="2615" y="681"/>
                    </a:lnTo>
                    <a:lnTo>
                      <a:pt x="2625" y="681"/>
                    </a:lnTo>
                    <a:lnTo>
                      <a:pt x="2620" y="676"/>
                    </a:lnTo>
                    <a:lnTo>
                      <a:pt x="2625" y="676"/>
                    </a:lnTo>
                    <a:lnTo>
                      <a:pt x="2625" y="657"/>
                    </a:lnTo>
                    <a:lnTo>
                      <a:pt x="2620" y="652"/>
                    </a:lnTo>
                    <a:lnTo>
                      <a:pt x="2615" y="647"/>
                    </a:lnTo>
                    <a:lnTo>
                      <a:pt x="2615" y="652"/>
                    </a:lnTo>
                    <a:lnTo>
                      <a:pt x="2610" y="652"/>
                    </a:lnTo>
                    <a:lnTo>
                      <a:pt x="2610" y="661"/>
                    </a:lnTo>
                    <a:lnTo>
                      <a:pt x="2605" y="661"/>
                    </a:lnTo>
                    <a:lnTo>
                      <a:pt x="2605" y="657"/>
                    </a:lnTo>
                    <a:lnTo>
                      <a:pt x="2601" y="652"/>
                    </a:lnTo>
                    <a:lnTo>
                      <a:pt x="2596" y="652"/>
                    </a:lnTo>
                    <a:lnTo>
                      <a:pt x="2596" y="647"/>
                    </a:lnTo>
                    <a:lnTo>
                      <a:pt x="2586" y="647"/>
                    </a:lnTo>
                    <a:lnTo>
                      <a:pt x="2586" y="657"/>
                    </a:lnTo>
                    <a:lnTo>
                      <a:pt x="2581" y="666"/>
                    </a:lnTo>
                    <a:lnTo>
                      <a:pt x="2571" y="666"/>
                    </a:lnTo>
                    <a:lnTo>
                      <a:pt x="2576" y="661"/>
                    </a:lnTo>
                    <a:lnTo>
                      <a:pt x="2581" y="652"/>
                    </a:lnTo>
                    <a:lnTo>
                      <a:pt x="2581" y="647"/>
                    </a:lnTo>
                    <a:lnTo>
                      <a:pt x="2586" y="642"/>
                    </a:lnTo>
                    <a:lnTo>
                      <a:pt x="2586" y="632"/>
                    </a:lnTo>
                    <a:lnTo>
                      <a:pt x="2581" y="632"/>
                    </a:lnTo>
                    <a:lnTo>
                      <a:pt x="2576" y="637"/>
                    </a:lnTo>
                    <a:lnTo>
                      <a:pt x="2562" y="637"/>
                    </a:lnTo>
                    <a:lnTo>
                      <a:pt x="2562" y="632"/>
                    </a:lnTo>
                    <a:lnTo>
                      <a:pt x="2557" y="632"/>
                    </a:lnTo>
                    <a:lnTo>
                      <a:pt x="2547" y="632"/>
                    </a:lnTo>
                    <a:lnTo>
                      <a:pt x="2547" y="618"/>
                    </a:lnTo>
                    <a:lnTo>
                      <a:pt x="2557" y="618"/>
                    </a:lnTo>
                    <a:lnTo>
                      <a:pt x="2557" y="613"/>
                    </a:lnTo>
                    <a:lnTo>
                      <a:pt x="2566" y="613"/>
                    </a:lnTo>
                    <a:lnTo>
                      <a:pt x="2576" y="608"/>
                    </a:lnTo>
                    <a:lnTo>
                      <a:pt x="2581" y="608"/>
                    </a:lnTo>
                    <a:lnTo>
                      <a:pt x="2586" y="603"/>
                    </a:lnTo>
                    <a:lnTo>
                      <a:pt x="2596" y="603"/>
                    </a:lnTo>
                    <a:lnTo>
                      <a:pt x="2596" y="598"/>
                    </a:lnTo>
                    <a:lnTo>
                      <a:pt x="2601" y="589"/>
                    </a:lnTo>
                    <a:lnTo>
                      <a:pt x="2605" y="589"/>
                    </a:lnTo>
                    <a:lnTo>
                      <a:pt x="2605" y="584"/>
                    </a:lnTo>
                    <a:lnTo>
                      <a:pt x="2601" y="579"/>
                    </a:lnTo>
                    <a:lnTo>
                      <a:pt x="2596" y="579"/>
                    </a:lnTo>
                    <a:lnTo>
                      <a:pt x="2591" y="574"/>
                    </a:lnTo>
                    <a:lnTo>
                      <a:pt x="2591" y="550"/>
                    </a:lnTo>
                    <a:lnTo>
                      <a:pt x="2596" y="545"/>
                    </a:lnTo>
                    <a:lnTo>
                      <a:pt x="2591" y="545"/>
                    </a:lnTo>
                    <a:lnTo>
                      <a:pt x="2591" y="535"/>
                    </a:lnTo>
                    <a:lnTo>
                      <a:pt x="2576" y="535"/>
                    </a:lnTo>
                    <a:lnTo>
                      <a:pt x="2571" y="540"/>
                    </a:lnTo>
                    <a:lnTo>
                      <a:pt x="2562" y="540"/>
                    </a:lnTo>
                    <a:lnTo>
                      <a:pt x="2557" y="545"/>
                    </a:lnTo>
                    <a:lnTo>
                      <a:pt x="2552" y="550"/>
                    </a:lnTo>
                    <a:lnTo>
                      <a:pt x="2552" y="545"/>
                    </a:lnTo>
                    <a:lnTo>
                      <a:pt x="2547" y="545"/>
                    </a:lnTo>
                    <a:lnTo>
                      <a:pt x="2552" y="540"/>
                    </a:lnTo>
                    <a:lnTo>
                      <a:pt x="2552" y="535"/>
                    </a:lnTo>
                    <a:lnTo>
                      <a:pt x="2557" y="535"/>
                    </a:lnTo>
                    <a:lnTo>
                      <a:pt x="2562" y="535"/>
                    </a:lnTo>
                    <a:lnTo>
                      <a:pt x="2566" y="530"/>
                    </a:lnTo>
                    <a:lnTo>
                      <a:pt x="2576" y="530"/>
                    </a:lnTo>
                    <a:lnTo>
                      <a:pt x="2576" y="525"/>
                    </a:lnTo>
                    <a:lnTo>
                      <a:pt x="2581" y="525"/>
                    </a:lnTo>
                    <a:lnTo>
                      <a:pt x="2586" y="530"/>
                    </a:lnTo>
                    <a:lnTo>
                      <a:pt x="2586" y="525"/>
                    </a:lnTo>
                    <a:lnTo>
                      <a:pt x="2593" y="528"/>
                    </a:lnTo>
                    <a:lnTo>
                      <a:pt x="2596" y="525"/>
                    </a:lnTo>
                    <a:lnTo>
                      <a:pt x="2601" y="520"/>
                    </a:lnTo>
                    <a:lnTo>
                      <a:pt x="2610" y="516"/>
                    </a:lnTo>
                    <a:lnTo>
                      <a:pt x="2605" y="516"/>
                    </a:lnTo>
                    <a:lnTo>
                      <a:pt x="2610" y="511"/>
                    </a:lnTo>
                    <a:lnTo>
                      <a:pt x="2605" y="506"/>
                    </a:lnTo>
                    <a:lnTo>
                      <a:pt x="2605" y="501"/>
                    </a:lnTo>
                    <a:lnTo>
                      <a:pt x="2601" y="496"/>
                    </a:lnTo>
                    <a:lnTo>
                      <a:pt x="2591" y="501"/>
                    </a:lnTo>
                    <a:lnTo>
                      <a:pt x="2591" y="491"/>
                    </a:lnTo>
                    <a:lnTo>
                      <a:pt x="2571" y="491"/>
                    </a:lnTo>
                    <a:lnTo>
                      <a:pt x="2566" y="496"/>
                    </a:lnTo>
                    <a:lnTo>
                      <a:pt x="2566" y="491"/>
                    </a:lnTo>
                    <a:lnTo>
                      <a:pt x="2562" y="496"/>
                    </a:lnTo>
                    <a:lnTo>
                      <a:pt x="2557" y="496"/>
                    </a:lnTo>
                    <a:lnTo>
                      <a:pt x="2547" y="501"/>
                    </a:lnTo>
                    <a:lnTo>
                      <a:pt x="2537" y="506"/>
                    </a:lnTo>
                    <a:lnTo>
                      <a:pt x="2532" y="506"/>
                    </a:lnTo>
                    <a:lnTo>
                      <a:pt x="2532" y="501"/>
                    </a:lnTo>
                    <a:lnTo>
                      <a:pt x="2528" y="501"/>
                    </a:lnTo>
                    <a:lnTo>
                      <a:pt x="2528" y="462"/>
                    </a:lnTo>
                    <a:lnTo>
                      <a:pt x="2532" y="457"/>
                    </a:lnTo>
                    <a:lnTo>
                      <a:pt x="2542" y="457"/>
                    </a:lnTo>
                    <a:lnTo>
                      <a:pt x="2547" y="462"/>
                    </a:lnTo>
                    <a:lnTo>
                      <a:pt x="2552" y="463"/>
                    </a:lnTo>
                    <a:lnTo>
                      <a:pt x="2552" y="457"/>
                    </a:lnTo>
                    <a:lnTo>
                      <a:pt x="2557" y="457"/>
                    </a:lnTo>
                    <a:lnTo>
                      <a:pt x="2566" y="457"/>
                    </a:lnTo>
                    <a:lnTo>
                      <a:pt x="2576" y="452"/>
                    </a:lnTo>
                    <a:lnTo>
                      <a:pt x="2586" y="452"/>
                    </a:lnTo>
                    <a:lnTo>
                      <a:pt x="2586" y="448"/>
                    </a:lnTo>
                    <a:lnTo>
                      <a:pt x="2591" y="443"/>
                    </a:lnTo>
                    <a:lnTo>
                      <a:pt x="2591" y="433"/>
                    </a:lnTo>
                    <a:lnTo>
                      <a:pt x="2596" y="428"/>
                    </a:lnTo>
                    <a:lnTo>
                      <a:pt x="2591" y="414"/>
                    </a:lnTo>
                    <a:lnTo>
                      <a:pt x="2596" y="409"/>
                    </a:lnTo>
                    <a:lnTo>
                      <a:pt x="2591" y="404"/>
                    </a:lnTo>
                    <a:lnTo>
                      <a:pt x="2591" y="389"/>
                    </a:lnTo>
                    <a:lnTo>
                      <a:pt x="2586" y="384"/>
                    </a:lnTo>
                    <a:lnTo>
                      <a:pt x="2581" y="380"/>
                    </a:lnTo>
                    <a:lnTo>
                      <a:pt x="2571" y="380"/>
                    </a:lnTo>
                    <a:lnTo>
                      <a:pt x="2571" y="365"/>
                    </a:lnTo>
                    <a:lnTo>
                      <a:pt x="2566" y="360"/>
                    </a:lnTo>
                    <a:lnTo>
                      <a:pt x="2571" y="355"/>
                    </a:lnTo>
                    <a:lnTo>
                      <a:pt x="2571" y="350"/>
                    </a:lnTo>
                    <a:lnTo>
                      <a:pt x="2576" y="346"/>
                    </a:lnTo>
                    <a:lnTo>
                      <a:pt x="2586" y="346"/>
                    </a:lnTo>
                    <a:lnTo>
                      <a:pt x="2581" y="341"/>
                    </a:lnTo>
                    <a:lnTo>
                      <a:pt x="2586" y="336"/>
                    </a:lnTo>
                    <a:lnTo>
                      <a:pt x="2581" y="331"/>
                    </a:lnTo>
                    <a:lnTo>
                      <a:pt x="2581" y="326"/>
                    </a:lnTo>
                    <a:lnTo>
                      <a:pt x="2571" y="326"/>
                    </a:lnTo>
                    <a:lnTo>
                      <a:pt x="2566" y="321"/>
                    </a:lnTo>
                    <a:lnTo>
                      <a:pt x="2557" y="316"/>
                    </a:lnTo>
                    <a:lnTo>
                      <a:pt x="2547" y="307"/>
                    </a:lnTo>
                    <a:lnTo>
                      <a:pt x="2548" y="303"/>
                    </a:lnTo>
                    <a:lnTo>
                      <a:pt x="2542" y="297"/>
                    </a:lnTo>
                    <a:lnTo>
                      <a:pt x="2532" y="292"/>
                    </a:lnTo>
                    <a:lnTo>
                      <a:pt x="2528" y="287"/>
                    </a:lnTo>
                    <a:lnTo>
                      <a:pt x="2523" y="282"/>
                    </a:lnTo>
                    <a:lnTo>
                      <a:pt x="2523" y="263"/>
                    </a:lnTo>
                    <a:lnTo>
                      <a:pt x="2532" y="253"/>
                    </a:lnTo>
                    <a:lnTo>
                      <a:pt x="2537" y="253"/>
                    </a:lnTo>
                    <a:lnTo>
                      <a:pt x="2542" y="248"/>
                    </a:lnTo>
                    <a:lnTo>
                      <a:pt x="2547" y="253"/>
                    </a:lnTo>
                    <a:lnTo>
                      <a:pt x="2551" y="254"/>
                    </a:lnTo>
                    <a:lnTo>
                      <a:pt x="2552" y="248"/>
                    </a:lnTo>
                    <a:lnTo>
                      <a:pt x="2557" y="248"/>
                    </a:lnTo>
                    <a:lnTo>
                      <a:pt x="2566" y="248"/>
                    </a:lnTo>
                    <a:lnTo>
                      <a:pt x="2571" y="243"/>
                    </a:lnTo>
                    <a:lnTo>
                      <a:pt x="2591" y="243"/>
                    </a:lnTo>
                    <a:lnTo>
                      <a:pt x="2596" y="248"/>
                    </a:lnTo>
                    <a:lnTo>
                      <a:pt x="2596" y="243"/>
                    </a:lnTo>
                    <a:lnTo>
                      <a:pt x="2591" y="239"/>
                    </a:lnTo>
                    <a:lnTo>
                      <a:pt x="2596" y="234"/>
                    </a:lnTo>
                    <a:lnTo>
                      <a:pt x="2591" y="219"/>
                    </a:lnTo>
                    <a:lnTo>
                      <a:pt x="2591" y="209"/>
                    </a:lnTo>
                    <a:lnTo>
                      <a:pt x="2596" y="205"/>
                    </a:lnTo>
                    <a:lnTo>
                      <a:pt x="2596" y="195"/>
                    </a:lnTo>
                    <a:lnTo>
                      <a:pt x="2591" y="190"/>
                    </a:lnTo>
                    <a:lnTo>
                      <a:pt x="2586" y="185"/>
                    </a:lnTo>
                    <a:lnTo>
                      <a:pt x="2586" y="175"/>
                    </a:lnTo>
                    <a:lnTo>
                      <a:pt x="2592" y="163"/>
                    </a:lnTo>
                    <a:lnTo>
                      <a:pt x="2586" y="156"/>
                    </a:lnTo>
                    <a:lnTo>
                      <a:pt x="2586" y="166"/>
                    </a:lnTo>
                    <a:lnTo>
                      <a:pt x="2581" y="171"/>
                    </a:lnTo>
                    <a:lnTo>
                      <a:pt x="2562" y="171"/>
                    </a:lnTo>
                    <a:lnTo>
                      <a:pt x="2557" y="166"/>
                    </a:lnTo>
                    <a:lnTo>
                      <a:pt x="2557" y="161"/>
                    </a:lnTo>
                    <a:lnTo>
                      <a:pt x="2562" y="156"/>
                    </a:lnTo>
                    <a:lnTo>
                      <a:pt x="2566" y="156"/>
                    </a:lnTo>
                    <a:lnTo>
                      <a:pt x="2566" y="151"/>
                    </a:lnTo>
                    <a:lnTo>
                      <a:pt x="2562" y="151"/>
                    </a:lnTo>
                    <a:lnTo>
                      <a:pt x="2562" y="146"/>
                    </a:lnTo>
                    <a:lnTo>
                      <a:pt x="2566" y="146"/>
                    </a:lnTo>
                    <a:lnTo>
                      <a:pt x="2566" y="141"/>
                    </a:lnTo>
                    <a:lnTo>
                      <a:pt x="2571" y="136"/>
                    </a:lnTo>
                    <a:lnTo>
                      <a:pt x="2576" y="132"/>
                    </a:lnTo>
                    <a:lnTo>
                      <a:pt x="2585" y="130"/>
                    </a:lnTo>
                    <a:lnTo>
                      <a:pt x="2586" y="146"/>
                    </a:lnTo>
                    <a:lnTo>
                      <a:pt x="2591" y="151"/>
                    </a:lnTo>
                    <a:lnTo>
                      <a:pt x="2591" y="127"/>
                    </a:lnTo>
                    <a:lnTo>
                      <a:pt x="2596" y="127"/>
                    </a:lnTo>
                    <a:lnTo>
                      <a:pt x="2596" y="122"/>
                    </a:lnTo>
                    <a:lnTo>
                      <a:pt x="2601" y="122"/>
                    </a:lnTo>
                    <a:lnTo>
                      <a:pt x="2601" y="112"/>
                    </a:lnTo>
                    <a:lnTo>
                      <a:pt x="2605" y="112"/>
                    </a:lnTo>
                    <a:lnTo>
                      <a:pt x="2601" y="107"/>
                    </a:lnTo>
                    <a:lnTo>
                      <a:pt x="2605" y="102"/>
                    </a:lnTo>
                    <a:lnTo>
                      <a:pt x="2605" y="98"/>
                    </a:lnTo>
                    <a:lnTo>
                      <a:pt x="2610" y="98"/>
                    </a:lnTo>
                    <a:lnTo>
                      <a:pt x="2610" y="88"/>
                    </a:lnTo>
                    <a:lnTo>
                      <a:pt x="2625" y="88"/>
                    </a:lnTo>
                    <a:lnTo>
                      <a:pt x="2625" y="73"/>
                    </a:lnTo>
                    <a:lnTo>
                      <a:pt x="2615" y="59"/>
                    </a:lnTo>
                    <a:lnTo>
                      <a:pt x="2605" y="49"/>
                    </a:lnTo>
                    <a:lnTo>
                      <a:pt x="2576" y="54"/>
                    </a:lnTo>
                    <a:lnTo>
                      <a:pt x="2566" y="49"/>
                    </a:lnTo>
                    <a:lnTo>
                      <a:pt x="2557" y="47"/>
                    </a:lnTo>
                    <a:lnTo>
                      <a:pt x="2557" y="44"/>
                    </a:lnTo>
                    <a:lnTo>
                      <a:pt x="2547" y="44"/>
                    </a:lnTo>
                    <a:lnTo>
                      <a:pt x="2528" y="49"/>
                    </a:lnTo>
                    <a:lnTo>
                      <a:pt x="2508" y="34"/>
                    </a:lnTo>
                    <a:lnTo>
                      <a:pt x="2489" y="30"/>
                    </a:lnTo>
                    <a:lnTo>
                      <a:pt x="2479" y="54"/>
                    </a:lnTo>
                    <a:lnTo>
                      <a:pt x="2459" y="88"/>
                    </a:lnTo>
                    <a:lnTo>
                      <a:pt x="2435" y="68"/>
                    </a:lnTo>
                    <a:lnTo>
                      <a:pt x="2411" y="59"/>
                    </a:lnTo>
                    <a:lnTo>
                      <a:pt x="2387" y="68"/>
                    </a:lnTo>
                    <a:lnTo>
                      <a:pt x="2377" y="39"/>
                    </a:lnTo>
                    <a:lnTo>
                      <a:pt x="2372" y="15"/>
                    </a:lnTo>
                    <a:lnTo>
                      <a:pt x="2362" y="10"/>
                    </a:lnTo>
                    <a:lnTo>
                      <a:pt x="2353" y="5"/>
                    </a:lnTo>
                    <a:lnTo>
                      <a:pt x="2353" y="6"/>
                    </a:lnTo>
                    <a:lnTo>
                      <a:pt x="2338" y="0"/>
                    </a:lnTo>
                    <a:lnTo>
                      <a:pt x="2314" y="5"/>
                    </a:lnTo>
                    <a:lnTo>
                      <a:pt x="2299" y="30"/>
                    </a:lnTo>
                    <a:lnTo>
                      <a:pt x="2275" y="25"/>
                    </a:lnTo>
                    <a:lnTo>
                      <a:pt x="2255" y="39"/>
                    </a:lnTo>
                    <a:lnTo>
                      <a:pt x="2246" y="68"/>
                    </a:lnTo>
                    <a:lnTo>
                      <a:pt x="2231" y="93"/>
                    </a:lnTo>
                    <a:lnTo>
                      <a:pt x="2221" y="132"/>
                    </a:lnTo>
                    <a:lnTo>
                      <a:pt x="2212" y="161"/>
                    </a:lnTo>
                    <a:lnTo>
                      <a:pt x="2212" y="195"/>
                    </a:lnTo>
                    <a:lnTo>
                      <a:pt x="2202" y="219"/>
                    </a:lnTo>
                    <a:lnTo>
                      <a:pt x="2202" y="243"/>
                    </a:lnTo>
                    <a:lnTo>
                      <a:pt x="2173" y="248"/>
                    </a:lnTo>
                    <a:lnTo>
                      <a:pt x="2134" y="268"/>
                    </a:lnTo>
                    <a:lnTo>
                      <a:pt x="2119" y="297"/>
                    </a:lnTo>
                    <a:lnTo>
                      <a:pt x="2124" y="311"/>
                    </a:lnTo>
                    <a:lnTo>
                      <a:pt x="2100" y="341"/>
                    </a:lnTo>
                    <a:lnTo>
                      <a:pt x="2080" y="336"/>
                    </a:lnTo>
                    <a:lnTo>
                      <a:pt x="2056" y="350"/>
                    </a:lnTo>
                    <a:lnTo>
                      <a:pt x="2051" y="370"/>
                    </a:lnTo>
                    <a:lnTo>
                      <a:pt x="2051" y="389"/>
                    </a:lnTo>
                    <a:lnTo>
                      <a:pt x="2046" y="394"/>
                    </a:lnTo>
                    <a:lnTo>
                      <a:pt x="2046" y="414"/>
                    </a:lnTo>
                    <a:lnTo>
                      <a:pt x="2056" y="423"/>
                    </a:lnTo>
                    <a:lnTo>
                      <a:pt x="2037" y="467"/>
                    </a:lnTo>
                    <a:lnTo>
                      <a:pt x="2037" y="486"/>
                    </a:lnTo>
                    <a:lnTo>
                      <a:pt x="2022" y="520"/>
                    </a:lnTo>
                    <a:lnTo>
                      <a:pt x="2007" y="501"/>
                    </a:lnTo>
                    <a:lnTo>
                      <a:pt x="2003" y="506"/>
                    </a:lnTo>
                    <a:lnTo>
                      <a:pt x="2003" y="535"/>
                    </a:lnTo>
                    <a:lnTo>
                      <a:pt x="1978" y="516"/>
                    </a:lnTo>
                    <a:lnTo>
                      <a:pt x="1973" y="516"/>
                    </a:lnTo>
                    <a:lnTo>
                      <a:pt x="1969" y="530"/>
                    </a:lnTo>
                    <a:lnTo>
                      <a:pt x="1978" y="550"/>
                    </a:lnTo>
                    <a:lnTo>
                      <a:pt x="1969" y="564"/>
                    </a:lnTo>
                    <a:lnTo>
                      <a:pt x="1983" y="579"/>
                    </a:lnTo>
                    <a:lnTo>
                      <a:pt x="1973" y="593"/>
                    </a:lnTo>
                    <a:lnTo>
                      <a:pt x="1964" y="613"/>
                    </a:lnTo>
                    <a:lnTo>
                      <a:pt x="1969" y="627"/>
                    </a:lnTo>
                    <a:lnTo>
                      <a:pt x="1959" y="637"/>
                    </a:lnTo>
                    <a:lnTo>
                      <a:pt x="1930" y="647"/>
                    </a:lnTo>
                    <a:lnTo>
                      <a:pt x="1891" y="671"/>
                    </a:lnTo>
                    <a:lnTo>
                      <a:pt x="1876" y="681"/>
                    </a:lnTo>
                    <a:lnTo>
                      <a:pt x="1881" y="700"/>
                    </a:lnTo>
                    <a:lnTo>
                      <a:pt x="1876" y="720"/>
                    </a:lnTo>
                    <a:lnTo>
                      <a:pt x="1857" y="720"/>
                    </a:lnTo>
                    <a:lnTo>
                      <a:pt x="1847" y="710"/>
                    </a:lnTo>
                    <a:lnTo>
                      <a:pt x="1828" y="710"/>
                    </a:lnTo>
                    <a:lnTo>
                      <a:pt x="1818" y="695"/>
                    </a:lnTo>
                    <a:lnTo>
                      <a:pt x="1794" y="695"/>
                    </a:lnTo>
                    <a:lnTo>
                      <a:pt x="1779" y="681"/>
                    </a:lnTo>
                    <a:lnTo>
                      <a:pt x="1750" y="681"/>
                    </a:lnTo>
                    <a:lnTo>
                      <a:pt x="1725" y="657"/>
                    </a:lnTo>
                    <a:lnTo>
                      <a:pt x="1701" y="647"/>
                    </a:lnTo>
                    <a:lnTo>
                      <a:pt x="1687" y="661"/>
                    </a:lnTo>
                    <a:lnTo>
                      <a:pt x="1662" y="666"/>
                    </a:lnTo>
                    <a:lnTo>
                      <a:pt x="1648" y="681"/>
                    </a:lnTo>
                    <a:lnTo>
                      <a:pt x="1628" y="676"/>
                    </a:lnTo>
                    <a:lnTo>
                      <a:pt x="1599" y="671"/>
                    </a:lnTo>
                    <a:lnTo>
                      <a:pt x="1565" y="676"/>
                    </a:lnTo>
                    <a:lnTo>
                      <a:pt x="1565" y="678"/>
                    </a:lnTo>
                    <a:lnTo>
                      <a:pt x="1551" y="681"/>
                    </a:lnTo>
                    <a:lnTo>
                      <a:pt x="1526" y="681"/>
                    </a:lnTo>
                    <a:lnTo>
                      <a:pt x="1478" y="695"/>
                    </a:lnTo>
                    <a:lnTo>
                      <a:pt x="1468" y="710"/>
                    </a:lnTo>
                    <a:lnTo>
                      <a:pt x="1458" y="725"/>
                    </a:lnTo>
                    <a:lnTo>
                      <a:pt x="1424" y="744"/>
                    </a:lnTo>
                    <a:lnTo>
                      <a:pt x="1400" y="739"/>
                    </a:lnTo>
                    <a:lnTo>
                      <a:pt x="1376" y="754"/>
                    </a:lnTo>
                    <a:lnTo>
                      <a:pt x="1337" y="759"/>
                    </a:lnTo>
                    <a:lnTo>
                      <a:pt x="1322" y="744"/>
                    </a:lnTo>
                    <a:lnTo>
                      <a:pt x="1332" y="725"/>
                    </a:lnTo>
                    <a:lnTo>
                      <a:pt x="1322" y="705"/>
                    </a:lnTo>
                    <a:lnTo>
                      <a:pt x="1337" y="686"/>
                    </a:lnTo>
                    <a:lnTo>
                      <a:pt x="1327" y="657"/>
                    </a:lnTo>
                    <a:lnTo>
                      <a:pt x="1332" y="647"/>
                    </a:lnTo>
                    <a:lnTo>
                      <a:pt x="1308" y="623"/>
                    </a:lnTo>
                    <a:lnTo>
                      <a:pt x="1308" y="603"/>
                    </a:lnTo>
                    <a:lnTo>
                      <a:pt x="1298" y="579"/>
                    </a:lnTo>
                    <a:lnTo>
                      <a:pt x="1308" y="550"/>
                    </a:lnTo>
                    <a:lnTo>
                      <a:pt x="1293" y="516"/>
                    </a:lnTo>
                    <a:lnTo>
                      <a:pt x="1293" y="491"/>
                    </a:lnTo>
                    <a:lnTo>
                      <a:pt x="1298" y="482"/>
                    </a:lnTo>
                    <a:lnTo>
                      <a:pt x="1312" y="462"/>
                    </a:lnTo>
                    <a:lnTo>
                      <a:pt x="1312" y="433"/>
                    </a:lnTo>
                    <a:lnTo>
                      <a:pt x="1298" y="423"/>
                    </a:lnTo>
                    <a:lnTo>
                      <a:pt x="1293" y="404"/>
                    </a:lnTo>
                    <a:lnTo>
                      <a:pt x="1273" y="399"/>
                    </a:lnTo>
                    <a:lnTo>
                      <a:pt x="1235" y="375"/>
                    </a:lnTo>
                    <a:lnTo>
                      <a:pt x="1210" y="360"/>
                    </a:lnTo>
                    <a:lnTo>
                      <a:pt x="1176" y="370"/>
                    </a:lnTo>
                    <a:lnTo>
                      <a:pt x="1157" y="350"/>
                    </a:lnTo>
                    <a:lnTo>
                      <a:pt x="1137" y="360"/>
                    </a:lnTo>
                    <a:lnTo>
                      <a:pt x="1128" y="375"/>
                    </a:lnTo>
                    <a:lnTo>
                      <a:pt x="1103" y="394"/>
                    </a:lnTo>
                    <a:lnTo>
                      <a:pt x="1084" y="389"/>
                    </a:lnTo>
                    <a:lnTo>
                      <a:pt x="1055" y="394"/>
                    </a:lnTo>
                    <a:lnTo>
                      <a:pt x="1021" y="375"/>
                    </a:lnTo>
                    <a:lnTo>
                      <a:pt x="982" y="350"/>
                    </a:lnTo>
                    <a:lnTo>
                      <a:pt x="948" y="375"/>
                    </a:lnTo>
                    <a:lnTo>
                      <a:pt x="928" y="370"/>
                    </a:lnTo>
                    <a:lnTo>
                      <a:pt x="894" y="350"/>
                    </a:lnTo>
                    <a:lnTo>
                      <a:pt x="885" y="370"/>
                    </a:lnTo>
                    <a:lnTo>
                      <a:pt x="875" y="384"/>
                    </a:lnTo>
                    <a:lnTo>
                      <a:pt x="860" y="389"/>
                    </a:lnTo>
                    <a:lnTo>
                      <a:pt x="860" y="414"/>
                    </a:lnTo>
                    <a:lnTo>
                      <a:pt x="846" y="443"/>
                    </a:lnTo>
                    <a:lnTo>
                      <a:pt x="831" y="452"/>
                    </a:lnTo>
                    <a:lnTo>
                      <a:pt x="807" y="443"/>
                    </a:lnTo>
                    <a:lnTo>
                      <a:pt x="797" y="467"/>
                    </a:lnTo>
                    <a:lnTo>
                      <a:pt x="787" y="473"/>
                    </a:lnTo>
                    <a:lnTo>
                      <a:pt x="787" y="472"/>
                    </a:lnTo>
                    <a:lnTo>
                      <a:pt x="782" y="477"/>
                    </a:lnTo>
                    <a:lnTo>
                      <a:pt x="778" y="472"/>
                    </a:lnTo>
                    <a:lnTo>
                      <a:pt x="778" y="473"/>
                    </a:lnTo>
                    <a:lnTo>
                      <a:pt x="763" y="462"/>
                    </a:lnTo>
                    <a:lnTo>
                      <a:pt x="748" y="448"/>
                    </a:lnTo>
                    <a:lnTo>
                      <a:pt x="714" y="457"/>
                    </a:lnTo>
                    <a:lnTo>
                      <a:pt x="680" y="457"/>
                    </a:lnTo>
                    <a:lnTo>
                      <a:pt x="642" y="452"/>
                    </a:lnTo>
                    <a:lnTo>
                      <a:pt x="617" y="443"/>
                    </a:lnTo>
                    <a:lnTo>
                      <a:pt x="612" y="457"/>
                    </a:lnTo>
                    <a:lnTo>
                      <a:pt x="617" y="467"/>
                    </a:lnTo>
                    <a:lnTo>
                      <a:pt x="622" y="491"/>
                    </a:lnTo>
                    <a:lnTo>
                      <a:pt x="607" y="525"/>
                    </a:lnTo>
                    <a:lnTo>
                      <a:pt x="588" y="540"/>
                    </a:lnTo>
                    <a:lnTo>
                      <a:pt x="574" y="574"/>
                    </a:lnTo>
                    <a:lnTo>
                      <a:pt x="559" y="574"/>
                    </a:lnTo>
                    <a:lnTo>
                      <a:pt x="525" y="569"/>
                    </a:lnTo>
                    <a:lnTo>
                      <a:pt x="496" y="593"/>
                    </a:lnTo>
                    <a:lnTo>
                      <a:pt x="471" y="603"/>
                    </a:lnTo>
                    <a:lnTo>
                      <a:pt x="481" y="637"/>
                    </a:lnTo>
                    <a:lnTo>
                      <a:pt x="467" y="657"/>
                    </a:lnTo>
                    <a:lnTo>
                      <a:pt x="452" y="661"/>
                    </a:lnTo>
                    <a:lnTo>
                      <a:pt x="442" y="647"/>
                    </a:lnTo>
                    <a:lnTo>
                      <a:pt x="437" y="637"/>
                    </a:lnTo>
                    <a:lnTo>
                      <a:pt x="413" y="632"/>
                    </a:lnTo>
                    <a:lnTo>
                      <a:pt x="394" y="618"/>
                    </a:lnTo>
                    <a:lnTo>
                      <a:pt x="374" y="613"/>
                    </a:lnTo>
                    <a:lnTo>
                      <a:pt x="355" y="637"/>
                    </a:lnTo>
                    <a:lnTo>
                      <a:pt x="321" y="666"/>
                    </a:lnTo>
                    <a:lnTo>
                      <a:pt x="306" y="657"/>
                    </a:lnTo>
                    <a:lnTo>
                      <a:pt x="287" y="652"/>
                    </a:lnTo>
                    <a:lnTo>
                      <a:pt x="267" y="661"/>
                    </a:lnTo>
                    <a:lnTo>
                      <a:pt x="253" y="691"/>
                    </a:lnTo>
                    <a:lnTo>
                      <a:pt x="258" y="710"/>
                    </a:lnTo>
                    <a:lnTo>
                      <a:pt x="277" y="720"/>
                    </a:lnTo>
                    <a:lnTo>
                      <a:pt x="291" y="730"/>
                    </a:lnTo>
                    <a:lnTo>
                      <a:pt x="291" y="754"/>
                    </a:lnTo>
                    <a:lnTo>
                      <a:pt x="282" y="754"/>
                    </a:lnTo>
                    <a:lnTo>
                      <a:pt x="267" y="744"/>
                    </a:lnTo>
                    <a:lnTo>
                      <a:pt x="248" y="739"/>
                    </a:lnTo>
                    <a:lnTo>
                      <a:pt x="228" y="739"/>
                    </a:lnTo>
                    <a:lnTo>
                      <a:pt x="209" y="754"/>
                    </a:lnTo>
                    <a:lnTo>
                      <a:pt x="194" y="754"/>
                    </a:lnTo>
                    <a:lnTo>
                      <a:pt x="156" y="759"/>
                    </a:lnTo>
                    <a:lnTo>
                      <a:pt x="112" y="768"/>
                    </a:lnTo>
                    <a:lnTo>
                      <a:pt x="92" y="788"/>
                    </a:lnTo>
                    <a:lnTo>
                      <a:pt x="92" y="812"/>
                    </a:lnTo>
                    <a:lnTo>
                      <a:pt x="68" y="841"/>
                    </a:lnTo>
                    <a:lnTo>
                      <a:pt x="44" y="841"/>
                    </a:lnTo>
                    <a:lnTo>
                      <a:pt x="24" y="856"/>
                    </a:lnTo>
                    <a:lnTo>
                      <a:pt x="10" y="856"/>
                    </a:lnTo>
                    <a:lnTo>
                      <a:pt x="14" y="871"/>
                    </a:lnTo>
                    <a:lnTo>
                      <a:pt x="19" y="900"/>
                    </a:lnTo>
                    <a:lnTo>
                      <a:pt x="19" y="929"/>
                    </a:lnTo>
                    <a:lnTo>
                      <a:pt x="5" y="943"/>
                    </a:lnTo>
                    <a:lnTo>
                      <a:pt x="0" y="953"/>
                    </a:lnTo>
                    <a:lnTo>
                      <a:pt x="14" y="968"/>
                    </a:lnTo>
                    <a:lnTo>
                      <a:pt x="34" y="968"/>
                    </a:lnTo>
                    <a:lnTo>
                      <a:pt x="48" y="982"/>
                    </a:lnTo>
                    <a:lnTo>
                      <a:pt x="68" y="1007"/>
                    </a:lnTo>
                    <a:lnTo>
                      <a:pt x="92" y="1021"/>
                    </a:lnTo>
                    <a:lnTo>
                      <a:pt x="126" y="1026"/>
                    </a:lnTo>
                    <a:lnTo>
                      <a:pt x="146" y="1026"/>
                    </a:lnTo>
                    <a:lnTo>
                      <a:pt x="160" y="1041"/>
                    </a:lnTo>
                    <a:lnTo>
                      <a:pt x="189" y="1041"/>
                    </a:lnTo>
                    <a:lnTo>
                      <a:pt x="199" y="1050"/>
                    </a:lnTo>
                    <a:lnTo>
                      <a:pt x="189" y="1080"/>
                    </a:lnTo>
                    <a:lnTo>
                      <a:pt x="194" y="1099"/>
                    </a:lnTo>
                    <a:lnTo>
                      <a:pt x="189" y="1118"/>
                    </a:lnTo>
                    <a:lnTo>
                      <a:pt x="194" y="1128"/>
                    </a:lnTo>
                    <a:lnTo>
                      <a:pt x="214" y="1133"/>
                    </a:lnTo>
                    <a:lnTo>
                      <a:pt x="209" y="1152"/>
                    </a:lnTo>
                    <a:lnTo>
                      <a:pt x="199" y="1167"/>
                    </a:lnTo>
                    <a:lnTo>
                      <a:pt x="185" y="1186"/>
                    </a:lnTo>
                    <a:lnTo>
                      <a:pt x="180" y="1220"/>
                    </a:lnTo>
                    <a:lnTo>
                      <a:pt x="189" y="1240"/>
                    </a:lnTo>
                    <a:lnTo>
                      <a:pt x="214" y="1245"/>
                    </a:lnTo>
                    <a:lnTo>
                      <a:pt x="233" y="1250"/>
                    </a:lnTo>
                    <a:lnTo>
                      <a:pt x="253" y="1264"/>
                    </a:lnTo>
                    <a:lnTo>
                      <a:pt x="277" y="1289"/>
                    </a:lnTo>
                    <a:lnTo>
                      <a:pt x="277" y="1313"/>
                    </a:lnTo>
                    <a:lnTo>
                      <a:pt x="282" y="1337"/>
                    </a:lnTo>
                    <a:lnTo>
                      <a:pt x="296" y="1361"/>
                    </a:lnTo>
                    <a:lnTo>
                      <a:pt x="321" y="1361"/>
                    </a:lnTo>
                    <a:lnTo>
                      <a:pt x="335" y="1376"/>
                    </a:lnTo>
                    <a:lnTo>
                      <a:pt x="359" y="1366"/>
                    </a:lnTo>
                    <a:lnTo>
                      <a:pt x="384" y="1371"/>
                    </a:lnTo>
                    <a:lnTo>
                      <a:pt x="413" y="1395"/>
                    </a:lnTo>
                    <a:lnTo>
                      <a:pt x="423" y="1430"/>
                    </a:lnTo>
                    <a:lnTo>
                      <a:pt x="423" y="1459"/>
                    </a:lnTo>
                    <a:lnTo>
                      <a:pt x="418" y="1473"/>
                    </a:lnTo>
                    <a:lnTo>
                      <a:pt x="408" y="1488"/>
                    </a:lnTo>
                    <a:lnTo>
                      <a:pt x="418" y="1502"/>
                    </a:lnTo>
                    <a:lnTo>
                      <a:pt x="442" y="1507"/>
                    </a:lnTo>
                    <a:lnTo>
                      <a:pt x="452" y="1532"/>
                    </a:lnTo>
                    <a:lnTo>
                      <a:pt x="476" y="1532"/>
                    </a:lnTo>
                    <a:lnTo>
                      <a:pt x="486" y="1541"/>
                    </a:lnTo>
                    <a:lnTo>
                      <a:pt x="471" y="1570"/>
                    </a:lnTo>
                    <a:lnTo>
                      <a:pt x="476" y="1590"/>
                    </a:lnTo>
                    <a:lnTo>
                      <a:pt x="481" y="1604"/>
                    </a:lnTo>
                    <a:lnTo>
                      <a:pt x="467" y="1624"/>
                    </a:lnTo>
                    <a:lnTo>
                      <a:pt x="452" y="1629"/>
                    </a:lnTo>
                    <a:lnTo>
                      <a:pt x="452" y="1648"/>
                    </a:lnTo>
                    <a:lnTo>
                      <a:pt x="452" y="1653"/>
                    </a:lnTo>
                    <a:lnTo>
                      <a:pt x="467" y="1677"/>
                    </a:lnTo>
                    <a:lnTo>
                      <a:pt x="486" y="1707"/>
                    </a:lnTo>
                    <a:lnTo>
                      <a:pt x="505" y="1726"/>
                    </a:lnTo>
                    <a:lnTo>
                      <a:pt x="535" y="1707"/>
                    </a:lnTo>
                    <a:lnTo>
                      <a:pt x="603" y="1707"/>
                    </a:lnTo>
                    <a:lnTo>
                      <a:pt x="607" y="1736"/>
                    </a:lnTo>
                    <a:lnTo>
                      <a:pt x="622" y="1736"/>
                    </a:lnTo>
                    <a:lnTo>
                      <a:pt x="637" y="1716"/>
                    </a:lnTo>
                    <a:lnTo>
                      <a:pt x="656" y="1716"/>
                    </a:lnTo>
                    <a:lnTo>
                      <a:pt x="671" y="1736"/>
                    </a:lnTo>
                    <a:lnTo>
                      <a:pt x="666" y="1770"/>
                    </a:lnTo>
                    <a:lnTo>
                      <a:pt x="690" y="1779"/>
                    </a:lnTo>
                    <a:lnTo>
                      <a:pt x="719" y="1789"/>
                    </a:lnTo>
                    <a:lnTo>
                      <a:pt x="734" y="1814"/>
                    </a:lnTo>
                    <a:lnTo>
                      <a:pt x="748" y="1833"/>
                    </a:lnTo>
                    <a:lnTo>
                      <a:pt x="763" y="1843"/>
                    </a:lnTo>
                    <a:lnTo>
                      <a:pt x="773" y="1857"/>
                    </a:lnTo>
                    <a:lnTo>
                      <a:pt x="768" y="1882"/>
                    </a:lnTo>
                    <a:lnTo>
                      <a:pt x="758" y="1911"/>
                    </a:lnTo>
                    <a:lnTo>
                      <a:pt x="748" y="1935"/>
                    </a:lnTo>
                    <a:lnTo>
                      <a:pt x="734" y="1955"/>
                    </a:lnTo>
                    <a:lnTo>
                      <a:pt x="724" y="1974"/>
                    </a:lnTo>
                    <a:lnTo>
                      <a:pt x="734" y="1993"/>
                    </a:lnTo>
                    <a:lnTo>
                      <a:pt x="758" y="1993"/>
                    </a:lnTo>
                    <a:lnTo>
                      <a:pt x="778" y="1979"/>
                    </a:lnTo>
                    <a:lnTo>
                      <a:pt x="787" y="1974"/>
                    </a:lnTo>
                    <a:lnTo>
                      <a:pt x="787" y="1973"/>
                    </a:lnTo>
                    <a:lnTo>
                      <a:pt x="802" y="1964"/>
                    </a:lnTo>
                    <a:lnTo>
                      <a:pt x="831" y="1979"/>
                    </a:lnTo>
                    <a:lnTo>
                      <a:pt x="836" y="2013"/>
                    </a:lnTo>
                    <a:lnTo>
                      <a:pt x="836" y="2023"/>
                    </a:lnTo>
                    <a:lnTo>
                      <a:pt x="821" y="2032"/>
                    </a:lnTo>
                    <a:lnTo>
                      <a:pt x="821" y="2052"/>
                    </a:lnTo>
                    <a:lnTo>
                      <a:pt x="841" y="2066"/>
                    </a:lnTo>
                    <a:lnTo>
                      <a:pt x="870" y="2071"/>
                    </a:lnTo>
                    <a:lnTo>
                      <a:pt x="899" y="2071"/>
                    </a:lnTo>
                    <a:lnTo>
                      <a:pt x="909" y="2086"/>
                    </a:lnTo>
                    <a:lnTo>
                      <a:pt x="909" y="2091"/>
                    </a:lnTo>
                    <a:lnTo>
                      <a:pt x="914" y="2100"/>
                    </a:lnTo>
                    <a:lnTo>
                      <a:pt x="919" y="2100"/>
                    </a:lnTo>
                    <a:lnTo>
                      <a:pt x="933" y="2091"/>
                    </a:lnTo>
                    <a:lnTo>
                      <a:pt x="943" y="2086"/>
                    </a:lnTo>
                    <a:lnTo>
                      <a:pt x="953" y="2086"/>
                    </a:lnTo>
                    <a:lnTo>
                      <a:pt x="958" y="2091"/>
                    </a:lnTo>
                    <a:lnTo>
                      <a:pt x="962" y="2086"/>
                    </a:lnTo>
                    <a:lnTo>
                      <a:pt x="977" y="2086"/>
                    </a:lnTo>
                    <a:lnTo>
                      <a:pt x="977" y="2081"/>
                    </a:lnTo>
                    <a:lnTo>
                      <a:pt x="982" y="2076"/>
                    </a:lnTo>
                    <a:lnTo>
                      <a:pt x="991" y="2076"/>
                    </a:lnTo>
                    <a:lnTo>
                      <a:pt x="991" y="2071"/>
                    </a:lnTo>
                    <a:lnTo>
                      <a:pt x="987" y="2071"/>
                    </a:lnTo>
                    <a:lnTo>
                      <a:pt x="982" y="2066"/>
                    </a:lnTo>
                    <a:lnTo>
                      <a:pt x="977" y="2066"/>
                    </a:lnTo>
                    <a:lnTo>
                      <a:pt x="977" y="2076"/>
                    </a:lnTo>
                    <a:lnTo>
                      <a:pt x="972" y="2076"/>
                    </a:lnTo>
                    <a:lnTo>
                      <a:pt x="967" y="2081"/>
                    </a:lnTo>
                    <a:lnTo>
                      <a:pt x="962" y="2081"/>
                    </a:lnTo>
                    <a:lnTo>
                      <a:pt x="953" y="2076"/>
                    </a:lnTo>
                    <a:lnTo>
                      <a:pt x="948" y="2076"/>
                    </a:lnTo>
                    <a:lnTo>
                      <a:pt x="948" y="2066"/>
                    </a:lnTo>
                    <a:lnTo>
                      <a:pt x="953" y="2057"/>
                    </a:lnTo>
                    <a:lnTo>
                      <a:pt x="953" y="2042"/>
                    </a:lnTo>
                    <a:lnTo>
                      <a:pt x="958" y="2037"/>
                    </a:lnTo>
                    <a:lnTo>
                      <a:pt x="962" y="2027"/>
                    </a:lnTo>
                    <a:lnTo>
                      <a:pt x="962" y="2023"/>
                    </a:lnTo>
                    <a:lnTo>
                      <a:pt x="991" y="2023"/>
                    </a:lnTo>
                    <a:lnTo>
                      <a:pt x="996" y="2027"/>
                    </a:lnTo>
                    <a:lnTo>
                      <a:pt x="1001" y="2032"/>
                    </a:lnTo>
                    <a:lnTo>
                      <a:pt x="1001" y="2047"/>
                    </a:lnTo>
                    <a:lnTo>
                      <a:pt x="996" y="2052"/>
                    </a:lnTo>
                    <a:lnTo>
                      <a:pt x="1001" y="2057"/>
                    </a:lnTo>
                    <a:lnTo>
                      <a:pt x="1006" y="2057"/>
                    </a:lnTo>
                    <a:lnTo>
                      <a:pt x="1006" y="2052"/>
                    </a:lnTo>
                    <a:lnTo>
                      <a:pt x="1011" y="2047"/>
                    </a:lnTo>
                    <a:lnTo>
                      <a:pt x="1011" y="2052"/>
                    </a:lnTo>
                    <a:lnTo>
                      <a:pt x="1016" y="2057"/>
                    </a:lnTo>
                    <a:lnTo>
                      <a:pt x="1021" y="2057"/>
                    </a:lnTo>
                    <a:lnTo>
                      <a:pt x="1026" y="2052"/>
                    </a:lnTo>
                    <a:lnTo>
                      <a:pt x="1026" y="2047"/>
                    </a:lnTo>
                    <a:lnTo>
                      <a:pt x="1030" y="2047"/>
                    </a:lnTo>
                    <a:lnTo>
                      <a:pt x="1030" y="2052"/>
                    </a:lnTo>
                    <a:lnTo>
                      <a:pt x="1040" y="2057"/>
                    </a:lnTo>
                    <a:lnTo>
                      <a:pt x="1050" y="2061"/>
                    </a:lnTo>
                    <a:lnTo>
                      <a:pt x="1055" y="2061"/>
                    </a:lnTo>
                    <a:lnTo>
                      <a:pt x="1060" y="2057"/>
                    </a:lnTo>
                    <a:lnTo>
                      <a:pt x="1064" y="2042"/>
                    </a:lnTo>
                    <a:lnTo>
                      <a:pt x="1064" y="2037"/>
                    </a:lnTo>
                    <a:lnTo>
                      <a:pt x="1060" y="2032"/>
                    </a:lnTo>
                    <a:lnTo>
                      <a:pt x="1045" y="2032"/>
                    </a:lnTo>
                    <a:lnTo>
                      <a:pt x="1045" y="2027"/>
                    </a:lnTo>
                    <a:lnTo>
                      <a:pt x="1040" y="2018"/>
                    </a:lnTo>
                    <a:lnTo>
                      <a:pt x="1040" y="2003"/>
                    </a:lnTo>
                    <a:lnTo>
                      <a:pt x="1045" y="1998"/>
                    </a:lnTo>
                    <a:lnTo>
                      <a:pt x="1060" y="1998"/>
                    </a:lnTo>
                    <a:lnTo>
                      <a:pt x="1060" y="1993"/>
                    </a:lnTo>
                    <a:lnTo>
                      <a:pt x="1050" y="1993"/>
                    </a:lnTo>
                    <a:lnTo>
                      <a:pt x="1050" y="1989"/>
                    </a:lnTo>
                    <a:lnTo>
                      <a:pt x="1045" y="1989"/>
                    </a:lnTo>
                    <a:lnTo>
                      <a:pt x="1050" y="1984"/>
                    </a:lnTo>
                    <a:lnTo>
                      <a:pt x="1055" y="1984"/>
                    </a:lnTo>
                    <a:lnTo>
                      <a:pt x="1055" y="1974"/>
                    </a:lnTo>
                    <a:lnTo>
                      <a:pt x="1060" y="1964"/>
                    </a:lnTo>
                    <a:lnTo>
                      <a:pt x="1050" y="1959"/>
                    </a:lnTo>
                    <a:lnTo>
                      <a:pt x="1050" y="1950"/>
                    </a:lnTo>
                    <a:lnTo>
                      <a:pt x="1030" y="1950"/>
                    </a:lnTo>
                    <a:lnTo>
                      <a:pt x="1026" y="1955"/>
                    </a:lnTo>
                    <a:lnTo>
                      <a:pt x="1021" y="1955"/>
                    </a:lnTo>
                    <a:lnTo>
                      <a:pt x="1016" y="1959"/>
                    </a:lnTo>
                    <a:lnTo>
                      <a:pt x="1011" y="1959"/>
                    </a:lnTo>
                    <a:lnTo>
                      <a:pt x="1006" y="1964"/>
                    </a:lnTo>
                    <a:lnTo>
                      <a:pt x="991" y="1964"/>
                    </a:lnTo>
                    <a:lnTo>
                      <a:pt x="987" y="1969"/>
                    </a:lnTo>
                    <a:lnTo>
                      <a:pt x="987" y="1974"/>
                    </a:lnTo>
                    <a:lnTo>
                      <a:pt x="967" y="1974"/>
                    </a:lnTo>
                    <a:lnTo>
                      <a:pt x="958" y="1969"/>
                    </a:lnTo>
                    <a:lnTo>
                      <a:pt x="958" y="1959"/>
                    </a:lnTo>
                    <a:lnTo>
                      <a:pt x="953" y="1955"/>
                    </a:lnTo>
                    <a:lnTo>
                      <a:pt x="948" y="1950"/>
                    </a:lnTo>
                    <a:lnTo>
                      <a:pt x="948" y="1945"/>
                    </a:lnTo>
                    <a:lnTo>
                      <a:pt x="943" y="1940"/>
                    </a:lnTo>
                    <a:lnTo>
                      <a:pt x="943" y="1935"/>
                    </a:lnTo>
                    <a:lnTo>
                      <a:pt x="938" y="1925"/>
                    </a:lnTo>
                    <a:lnTo>
                      <a:pt x="933" y="1925"/>
                    </a:lnTo>
                    <a:lnTo>
                      <a:pt x="933" y="1920"/>
                    </a:lnTo>
                    <a:lnTo>
                      <a:pt x="928" y="1925"/>
                    </a:lnTo>
                    <a:lnTo>
                      <a:pt x="928" y="1930"/>
                    </a:lnTo>
                    <a:lnTo>
                      <a:pt x="923" y="1925"/>
                    </a:lnTo>
                    <a:lnTo>
                      <a:pt x="928" y="1920"/>
                    </a:lnTo>
                    <a:lnTo>
                      <a:pt x="928" y="1916"/>
                    </a:lnTo>
                    <a:lnTo>
                      <a:pt x="923" y="1916"/>
                    </a:lnTo>
                    <a:lnTo>
                      <a:pt x="928" y="1911"/>
                    </a:lnTo>
                    <a:lnTo>
                      <a:pt x="923" y="1911"/>
                    </a:lnTo>
                    <a:lnTo>
                      <a:pt x="923" y="1906"/>
                    </a:lnTo>
                    <a:lnTo>
                      <a:pt x="919" y="1906"/>
                    </a:lnTo>
                    <a:lnTo>
                      <a:pt x="919" y="1901"/>
                    </a:lnTo>
                    <a:lnTo>
                      <a:pt x="923" y="1901"/>
                    </a:lnTo>
                    <a:lnTo>
                      <a:pt x="919" y="1891"/>
                    </a:lnTo>
                    <a:lnTo>
                      <a:pt x="919" y="1882"/>
                    </a:lnTo>
                    <a:lnTo>
                      <a:pt x="914" y="1882"/>
                    </a:lnTo>
                    <a:lnTo>
                      <a:pt x="909" y="1877"/>
                    </a:lnTo>
                    <a:lnTo>
                      <a:pt x="909" y="1852"/>
                    </a:lnTo>
                    <a:lnTo>
                      <a:pt x="899" y="1852"/>
                    </a:lnTo>
                    <a:lnTo>
                      <a:pt x="899" y="1857"/>
                    </a:lnTo>
                    <a:lnTo>
                      <a:pt x="894" y="1857"/>
                    </a:lnTo>
                    <a:lnTo>
                      <a:pt x="894" y="1862"/>
                    </a:lnTo>
                    <a:lnTo>
                      <a:pt x="890" y="1862"/>
                    </a:lnTo>
                    <a:lnTo>
                      <a:pt x="880" y="1857"/>
                    </a:lnTo>
                    <a:lnTo>
                      <a:pt x="885" y="1852"/>
                    </a:lnTo>
                    <a:lnTo>
                      <a:pt x="885" y="1848"/>
                    </a:lnTo>
                    <a:lnTo>
                      <a:pt x="875" y="1838"/>
                    </a:lnTo>
                    <a:lnTo>
                      <a:pt x="870" y="1843"/>
                    </a:lnTo>
                    <a:lnTo>
                      <a:pt x="865" y="1838"/>
                    </a:lnTo>
                    <a:lnTo>
                      <a:pt x="860" y="1833"/>
                    </a:lnTo>
                    <a:lnTo>
                      <a:pt x="855" y="1833"/>
                    </a:lnTo>
                    <a:lnTo>
                      <a:pt x="855" y="1828"/>
                    </a:lnTo>
                    <a:lnTo>
                      <a:pt x="850" y="1828"/>
                    </a:lnTo>
                    <a:lnTo>
                      <a:pt x="846" y="1823"/>
                    </a:lnTo>
                    <a:lnTo>
                      <a:pt x="841" y="1818"/>
                    </a:lnTo>
                    <a:lnTo>
                      <a:pt x="836" y="1818"/>
                    </a:lnTo>
                    <a:lnTo>
                      <a:pt x="836" y="1784"/>
                    </a:lnTo>
                    <a:lnTo>
                      <a:pt x="841" y="1779"/>
                    </a:lnTo>
                    <a:lnTo>
                      <a:pt x="841" y="1775"/>
                    </a:lnTo>
                    <a:lnTo>
                      <a:pt x="836" y="1770"/>
                    </a:lnTo>
                    <a:lnTo>
                      <a:pt x="831" y="1770"/>
                    </a:lnTo>
                    <a:lnTo>
                      <a:pt x="831" y="1760"/>
                    </a:lnTo>
                    <a:lnTo>
                      <a:pt x="836" y="1755"/>
                    </a:lnTo>
                    <a:lnTo>
                      <a:pt x="836" y="1750"/>
                    </a:lnTo>
                    <a:lnTo>
                      <a:pt x="841" y="1745"/>
                    </a:lnTo>
                    <a:lnTo>
                      <a:pt x="846" y="1741"/>
                    </a:lnTo>
                    <a:lnTo>
                      <a:pt x="846" y="1736"/>
                    </a:lnTo>
                    <a:lnTo>
                      <a:pt x="821" y="1736"/>
                    </a:lnTo>
                    <a:lnTo>
                      <a:pt x="812" y="1741"/>
                    </a:lnTo>
                    <a:lnTo>
                      <a:pt x="807" y="1741"/>
                    </a:lnTo>
                    <a:lnTo>
                      <a:pt x="797" y="1731"/>
                    </a:lnTo>
                    <a:lnTo>
                      <a:pt x="792" y="1731"/>
                    </a:lnTo>
                    <a:lnTo>
                      <a:pt x="782" y="1715"/>
                    </a:lnTo>
                    <a:close/>
                    <a:moveTo>
                      <a:pt x="2041" y="2620"/>
                    </a:moveTo>
                    <a:lnTo>
                      <a:pt x="2041" y="2606"/>
                    </a:lnTo>
                    <a:lnTo>
                      <a:pt x="2037" y="2601"/>
                    </a:lnTo>
                    <a:lnTo>
                      <a:pt x="2037" y="2577"/>
                    </a:lnTo>
                    <a:lnTo>
                      <a:pt x="2041" y="2572"/>
                    </a:lnTo>
                    <a:lnTo>
                      <a:pt x="2041" y="2548"/>
                    </a:lnTo>
                    <a:lnTo>
                      <a:pt x="2046" y="2548"/>
                    </a:lnTo>
                    <a:lnTo>
                      <a:pt x="2046" y="2543"/>
                    </a:lnTo>
                    <a:lnTo>
                      <a:pt x="2051" y="2543"/>
                    </a:lnTo>
                    <a:lnTo>
                      <a:pt x="2056" y="2548"/>
                    </a:lnTo>
                    <a:lnTo>
                      <a:pt x="2066" y="2557"/>
                    </a:lnTo>
                    <a:lnTo>
                      <a:pt x="2071" y="2552"/>
                    </a:lnTo>
                    <a:lnTo>
                      <a:pt x="2075" y="2552"/>
                    </a:lnTo>
                    <a:lnTo>
                      <a:pt x="2080" y="2557"/>
                    </a:lnTo>
                    <a:lnTo>
                      <a:pt x="2085" y="2562"/>
                    </a:lnTo>
                    <a:lnTo>
                      <a:pt x="2090" y="2562"/>
                    </a:lnTo>
                    <a:lnTo>
                      <a:pt x="2100" y="2572"/>
                    </a:lnTo>
                    <a:lnTo>
                      <a:pt x="2119" y="2572"/>
                    </a:lnTo>
                    <a:lnTo>
                      <a:pt x="2119" y="2577"/>
                    </a:lnTo>
                    <a:lnTo>
                      <a:pt x="2134" y="2577"/>
                    </a:lnTo>
                    <a:lnTo>
                      <a:pt x="2134" y="2582"/>
                    </a:lnTo>
                    <a:lnTo>
                      <a:pt x="2139" y="2582"/>
                    </a:lnTo>
                    <a:lnTo>
                      <a:pt x="2143" y="2596"/>
                    </a:lnTo>
                    <a:lnTo>
                      <a:pt x="2148" y="2606"/>
                    </a:lnTo>
                    <a:lnTo>
                      <a:pt x="2148" y="2611"/>
                    </a:lnTo>
                    <a:lnTo>
                      <a:pt x="2153" y="2611"/>
                    </a:lnTo>
                    <a:lnTo>
                      <a:pt x="2158" y="2616"/>
                    </a:lnTo>
                    <a:lnTo>
                      <a:pt x="2163" y="2616"/>
                    </a:lnTo>
                    <a:lnTo>
                      <a:pt x="2168" y="2620"/>
                    </a:lnTo>
                    <a:lnTo>
                      <a:pt x="2168" y="2635"/>
                    </a:lnTo>
                    <a:lnTo>
                      <a:pt x="2173" y="2635"/>
                    </a:lnTo>
                    <a:lnTo>
                      <a:pt x="2173" y="2654"/>
                    </a:lnTo>
                    <a:lnTo>
                      <a:pt x="2168" y="2654"/>
                    </a:lnTo>
                    <a:lnTo>
                      <a:pt x="2163" y="2659"/>
                    </a:lnTo>
                    <a:lnTo>
                      <a:pt x="2163" y="2664"/>
                    </a:lnTo>
                    <a:lnTo>
                      <a:pt x="2158" y="2664"/>
                    </a:lnTo>
                    <a:lnTo>
                      <a:pt x="2158" y="2669"/>
                    </a:lnTo>
                    <a:lnTo>
                      <a:pt x="2153" y="2674"/>
                    </a:lnTo>
                    <a:lnTo>
                      <a:pt x="2148" y="2674"/>
                    </a:lnTo>
                    <a:lnTo>
                      <a:pt x="2143" y="2679"/>
                    </a:lnTo>
                    <a:lnTo>
                      <a:pt x="2143" y="2693"/>
                    </a:lnTo>
                    <a:lnTo>
                      <a:pt x="2139" y="2698"/>
                    </a:lnTo>
                    <a:lnTo>
                      <a:pt x="2134" y="2703"/>
                    </a:lnTo>
                    <a:lnTo>
                      <a:pt x="2134" y="2713"/>
                    </a:lnTo>
                    <a:lnTo>
                      <a:pt x="2129" y="2732"/>
                    </a:lnTo>
                    <a:lnTo>
                      <a:pt x="2129" y="2737"/>
                    </a:lnTo>
                    <a:lnTo>
                      <a:pt x="2119" y="2737"/>
                    </a:lnTo>
                    <a:lnTo>
                      <a:pt x="2119" y="2742"/>
                    </a:lnTo>
                    <a:lnTo>
                      <a:pt x="2114" y="2747"/>
                    </a:lnTo>
                    <a:lnTo>
                      <a:pt x="2114" y="2761"/>
                    </a:lnTo>
                    <a:lnTo>
                      <a:pt x="2110" y="2791"/>
                    </a:lnTo>
                    <a:lnTo>
                      <a:pt x="2110" y="2795"/>
                    </a:lnTo>
                    <a:lnTo>
                      <a:pt x="2114" y="2815"/>
                    </a:lnTo>
                    <a:lnTo>
                      <a:pt x="2114" y="2820"/>
                    </a:lnTo>
                    <a:lnTo>
                      <a:pt x="2110" y="2820"/>
                    </a:lnTo>
                    <a:lnTo>
                      <a:pt x="2105" y="2829"/>
                    </a:lnTo>
                    <a:lnTo>
                      <a:pt x="2100" y="2839"/>
                    </a:lnTo>
                    <a:lnTo>
                      <a:pt x="2100" y="2859"/>
                    </a:lnTo>
                    <a:lnTo>
                      <a:pt x="2105" y="2864"/>
                    </a:lnTo>
                    <a:lnTo>
                      <a:pt x="2105" y="2883"/>
                    </a:lnTo>
                    <a:lnTo>
                      <a:pt x="2100" y="2888"/>
                    </a:lnTo>
                    <a:lnTo>
                      <a:pt x="2100" y="2902"/>
                    </a:lnTo>
                    <a:lnTo>
                      <a:pt x="2095" y="2907"/>
                    </a:lnTo>
                    <a:lnTo>
                      <a:pt x="2095" y="2917"/>
                    </a:lnTo>
                    <a:lnTo>
                      <a:pt x="2100" y="2932"/>
                    </a:lnTo>
                    <a:lnTo>
                      <a:pt x="2100" y="2936"/>
                    </a:lnTo>
                    <a:lnTo>
                      <a:pt x="2105" y="2936"/>
                    </a:lnTo>
                    <a:lnTo>
                      <a:pt x="2105" y="2956"/>
                    </a:lnTo>
                    <a:lnTo>
                      <a:pt x="2110" y="2966"/>
                    </a:lnTo>
                    <a:lnTo>
                      <a:pt x="2114" y="2970"/>
                    </a:lnTo>
                    <a:lnTo>
                      <a:pt x="2119" y="2975"/>
                    </a:lnTo>
                    <a:lnTo>
                      <a:pt x="2114" y="2975"/>
                    </a:lnTo>
                    <a:lnTo>
                      <a:pt x="2110" y="2970"/>
                    </a:lnTo>
                    <a:lnTo>
                      <a:pt x="2095" y="2970"/>
                    </a:lnTo>
                    <a:lnTo>
                      <a:pt x="2095" y="2961"/>
                    </a:lnTo>
                    <a:lnTo>
                      <a:pt x="2075" y="2961"/>
                    </a:lnTo>
                    <a:lnTo>
                      <a:pt x="2075" y="2946"/>
                    </a:lnTo>
                    <a:lnTo>
                      <a:pt x="2085" y="2936"/>
                    </a:lnTo>
                    <a:lnTo>
                      <a:pt x="2090" y="2927"/>
                    </a:lnTo>
                    <a:lnTo>
                      <a:pt x="2090" y="2912"/>
                    </a:lnTo>
                    <a:lnTo>
                      <a:pt x="2085" y="2902"/>
                    </a:lnTo>
                    <a:lnTo>
                      <a:pt x="2075" y="2883"/>
                    </a:lnTo>
                    <a:lnTo>
                      <a:pt x="2071" y="2878"/>
                    </a:lnTo>
                    <a:lnTo>
                      <a:pt x="2066" y="2868"/>
                    </a:lnTo>
                    <a:lnTo>
                      <a:pt x="2066" y="2859"/>
                    </a:lnTo>
                    <a:lnTo>
                      <a:pt x="2061" y="2839"/>
                    </a:lnTo>
                    <a:lnTo>
                      <a:pt x="2061" y="2834"/>
                    </a:lnTo>
                    <a:lnTo>
                      <a:pt x="2046" y="2810"/>
                    </a:lnTo>
                    <a:lnTo>
                      <a:pt x="2037" y="2800"/>
                    </a:lnTo>
                    <a:lnTo>
                      <a:pt x="2037" y="2795"/>
                    </a:lnTo>
                    <a:lnTo>
                      <a:pt x="2027" y="2791"/>
                    </a:lnTo>
                    <a:lnTo>
                      <a:pt x="2022" y="2786"/>
                    </a:lnTo>
                    <a:lnTo>
                      <a:pt x="2022" y="2771"/>
                    </a:lnTo>
                    <a:lnTo>
                      <a:pt x="2017" y="2747"/>
                    </a:lnTo>
                    <a:lnTo>
                      <a:pt x="2017" y="2727"/>
                    </a:lnTo>
                    <a:lnTo>
                      <a:pt x="2012" y="2727"/>
                    </a:lnTo>
                    <a:lnTo>
                      <a:pt x="2003" y="2732"/>
                    </a:lnTo>
                    <a:lnTo>
                      <a:pt x="1996" y="2744"/>
                    </a:lnTo>
                    <a:lnTo>
                      <a:pt x="1987" y="2750"/>
                    </a:lnTo>
                    <a:lnTo>
                      <a:pt x="1983" y="2757"/>
                    </a:lnTo>
                    <a:lnTo>
                      <a:pt x="1978" y="2757"/>
                    </a:lnTo>
                    <a:lnTo>
                      <a:pt x="1978" y="2752"/>
                    </a:lnTo>
                    <a:lnTo>
                      <a:pt x="1983" y="2747"/>
                    </a:lnTo>
                    <a:lnTo>
                      <a:pt x="1998" y="2732"/>
                    </a:lnTo>
                    <a:lnTo>
                      <a:pt x="1998" y="2727"/>
                    </a:lnTo>
                    <a:lnTo>
                      <a:pt x="2012" y="2713"/>
                    </a:lnTo>
                    <a:lnTo>
                      <a:pt x="2017" y="2698"/>
                    </a:lnTo>
                    <a:lnTo>
                      <a:pt x="2022" y="2693"/>
                    </a:lnTo>
                    <a:lnTo>
                      <a:pt x="2022" y="2684"/>
                    </a:lnTo>
                    <a:lnTo>
                      <a:pt x="2027" y="2679"/>
                    </a:lnTo>
                    <a:lnTo>
                      <a:pt x="2027" y="2669"/>
                    </a:lnTo>
                    <a:lnTo>
                      <a:pt x="2032" y="2659"/>
                    </a:lnTo>
                    <a:lnTo>
                      <a:pt x="2032" y="2650"/>
                    </a:lnTo>
                    <a:lnTo>
                      <a:pt x="2041" y="2630"/>
                    </a:lnTo>
                    <a:lnTo>
                      <a:pt x="2041" y="2620"/>
                    </a:lnTo>
                    <a:close/>
                    <a:moveTo>
                      <a:pt x="1701" y="2484"/>
                    </a:moveTo>
                    <a:lnTo>
                      <a:pt x="1696" y="2484"/>
                    </a:lnTo>
                    <a:lnTo>
                      <a:pt x="1701" y="2484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D8EAD5BC-672C-AA00-1A60-B6D797D3D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5436" y="1580898"/>
                <a:ext cx="19473" cy="32455"/>
              </a:xfrm>
              <a:custGeom>
                <a:avLst/>
                <a:gdLst>
                  <a:gd name="T0" fmla="*/ 5 w 68"/>
                  <a:gd name="T1" fmla="*/ 59 h 117"/>
                  <a:gd name="T2" fmla="*/ 5 w 68"/>
                  <a:gd name="T3" fmla="*/ 49 h 117"/>
                  <a:gd name="T4" fmla="*/ 0 w 68"/>
                  <a:gd name="T5" fmla="*/ 49 h 117"/>
                  <a:gd name="T6" fmla="*/ 0 w 68"/>
                  <a:gd name="T7" fmla="*/ 39 h 117"/>
                  <a:gd name="T8" fmla="*/ 5 w 68"/>
                  <a:gd name="T9" fmla="*/ 39 h 117"/>
                  <a:gd name="T10" fmla="*/ 10 w 68"/>
                  <a:gd name="T11" fmla="*/ 34 h 117"/>
                  <a:gd name="T12" fmla="*/ 15 w 68"/>
                  <a:gd name="T13" fmla="*/ 29 h 117"/>
                  <a:gd name="T14" fmla="*/ 15 w 68"/>
                  <a:gd name="T15" fmla="*/ 25 h 117"/>
                  <a:gd name="T16" fmla="*/ 20 w 68"/>
                  <a:gd name="T17" fmla="*/ 20 h 117"/>
                  <a:gd name="T18" fmla="*/ 39 w 68"/>
                  <a:gd name="T19" fmla="*/ 15 h 117"/>
                  <a:gd name="T20" fmla="*/ 54 w 68"/>
                  <a:gd name="T21" fmla="*/ 5 h 117"/>
                  <a:gd name="T22" fmla="*/ 54 w 68"/>
                  <a:gd name="T23" fmla="*/ 0 h 117"/>
                  <a:gd name="T24" fmla="*/ 68 w 68"/>
                  <a:gd name="T25" fmla="*/ 0 h 117"/>
                  <a:gd name="T26" fmla="*/ 68 w 68"/>
                  <a:gd name="T27" fmla="*/ 5 h 117"/>
                  <a:gd name="T28" fmla="*/ 63 w 68"/>
                  <a:gd name="T29" fmla="*/ 10 h 117"/>
                  <a:gd name="T30" fmla="*/ 63 w 68"/>
                  <a:gd name="T31" fmla="*/ 29 h 117"/>
                  <a:gd name="T32" fmla="*/ 59 w 68"/>
                  <a:gd name="T33" fmla="*/ 29 h 117"/>
                  <a:gd name="T34" fmla="*/ 59 w 68"/>
                  <a:gd name="T35" fmla="*/ 44 h 117"/>
                  <a:gd name="T36" fmla="*/ 63 w 68"/>
                  <a:gd name="T37" fmla="*/ 54 h 117"/>
                  <a:gd name="T38" fmla="*/ 63 w 68"/>
                  <a:gd name="T39" fmla="*/ 63 h 117"/>
                  <a:gd name="T40" fmla="*/ 54 w 68"/>
                  <a:gd name="T41" fmla="*/ 78 h 117"/>
                  <a:gd name="T42" fmla="*/ 54 w 68"/>
                  <a:gd name="T43" fmla="*/ 83 h 117"/>
                  <a:gd name="T44" fmla="*/ 49 w 68"/>
                  <a:gd name="T45" fmla="*/ 88 h 117"/>
                  <a:gd name="T46" fmla="*/ 49 w 68"/>
                  <a:gd name="T47" fmla="*/ 93 h 117"/>
                  <a:gd name="T48" fmla="*/ 54 w 68"/>
                  <a:gd name="T49" fmla="*/ 97 h 117"/>
                  <a:gd name="T50" fmla="*/ 49 w 68"/>
                  <a:gd name="T51" fmla="*/ 102 h 117"/>
                  <a:gd name="T52" fmla="*/ 49 w 68"/>
                  <a:gd name="T53" fmla="*/ 112 h 117"/>
                  <a:gd name="T54" fmla="*/ 39 w 68"/>
                  <a:gd name="T55" fmla="*/ 112 h 117"/>
                  <a:gd name="T56" fmla="*/ 39 w 68"/>
                  <a:gd name="T57" fmla="*/ 117 h 117"/>
                  <a:gd name="T58" fmla="*/ 34 w 68"/>
                  <a:gd name="T59" fmla="*/ 117 h 117"/>
                  <a:gd name="T60" fmla="*/ 29 w 68"/>
                  <a:gd name="T61" fmla="*/ 107 h 117"/>
                  <a:gd name="T62" fmla="*/ 25 w 68"/>
                  <a:gd name="T63" fmla="*/ 102 h 117"/>
                  <a:gd name="T64" fmla="*/ 20 w 68"/>
                  <a:gd name="T65" fmla="*/ 97 h 117"/>
                  <a:gd name="T66" fmla="*/ 15 w 68"/>
                  <a:gd name="T67" fmla="*/ 93 h 117"/>
                  <a:gd name="T68" fmla="*/ 10 w 68"/>
                  <a:gd name="T69" fmla="*/ 78 h 117"/>
                  <a:gd name="T70" fmla="*/ 5 w 68"/>
                  <a:gd name="T71" fmla="*/ 73 h 117"/>
                  <a:gd name="T72" fmla="*/ 0 w 68"/>
                  <a:gd name="T73" fmla="*/ 63 h 117"/>
                  <a:gd name="T74" fmla="*/ 0 w 68"/>
                  <a:gd name="T75" fmla="*/ 59 h 117"/>
                  <a:gd name="T76" fmla="*/ 5 w 68"/>
                  <a:gd name="T77" fmla="*/ 5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" h="117">
                    <a:moveTo>
                      <a:pt x="5" y="59"/>
                    </a:moveTo>
                    <a:lnTo>
                      <a:pt x="5" y="49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5" y="39"/>
                    </a:lnTo>
                    <a:lnTo>
                      <a:pt x="10" y="34"/>
                    </a:lnTo>
                    <a:lnTo>
                      <a:pt x="15" y="29"/>
                    </a:lnTo>
                    <a:lnTo>
                      <a:pt x="15" y="25"/>
                    </a:lnTo>
                    <a:lnTo>
                      <a:pt x="20" y="20"/>
                    </a:lnTo>
                    <a:lnTo>
                      <a:pt x="39" y="15"/>
                    </a:lnTo>
                    <a:lnTo>
                      <a:pt x="54" y="5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68" y="5"/>
                    </a:lnTo>
                    <a:lnTo>
                      <a:pt x="63" y="10"/>
                    </a:lnTo>
                    <a:lnTo>
                      <a:pt x="63" y="29"/>
                    </a:lnTo>
                    <a:lnTo>
                      <a:pt x="59" y="29"/>
                    </a:lnTo>
                    <a:lnTo>
                      <a:pt x="59" y="44"/>
                    </a:lnTo>
                    <a:lnTo>
                      <a:pt x="63" y="54"/>
                    </a:lnTo>
                    <a:lnTo>
                      <a:pt x="63" y="63"/>
                    </a:lnTo>
                    <a:lnTo>
                      <a:pt x="54" y="78"/>
                    </a:lnTo>
                    <a:lnTo>
                      <a:pt x="54" y="83"/>
                    </a:lnTo>
                    <a:lnTo>
                      <a:pt x="49" y="88"/>
                    </a:lnTo>
                    <a:lnTo>
                      <a:pt x="49" y="93"/>
                    </a:lnTo>
                    <a:lnTo>
                      <a:pt x="54" y="97"/>
                    </a:lnTo>
                    <a:lnTo>
                      <a:pt x="49" y="102"/>
                    </a:lnTo>
                    <a:lnTo>
                      <a:pt x="49" y="112"/>
                    </a:lnTo>
                    <a:lnTo>
                      <a:pt x="39" y="112"/>
                    </a:lnTo>
                    <a:lnTo>
                      <a:pt x="39" y="117"/>
                    </a:lnTo>
                    <a:lnTo>
                      <a:pt x="34" y="117"/>
                    </a:lnTo>
                    <a:lnTo>
                      <a:pt x="29" y="107"/>
                    </a:lnTo>
                    <a:lnTo>
                      <a:pt x="25" y="102"/>
                    </a:lnTo>
                    <a:lnTo>
                      <a:pt x="20" y="97"/>
                    </a:lnTo>
                    <a:lnTo>
                      <a:pt x="15" y="93"/>
                    </a:lnTo>
                    <a:lnTo>
                      <a:pt x="10" y="78"/>
                    </a:lnTo>
                    <a:lnTo>
                      <a:pt x="5" y="73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23B4EB8-91D1-11F9-151E-33B7258B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8956" y="1984958"/>
                <a:ext cx="81137" cy="66533"/>
              </a:xfrm>
              <a:custGeom>
                <a:avLst/>
                <a:gdLst>
                  <a:gd name="T0" fmla="*/ 44 w 287"/>
                  <a:gd name="T1" fmla="*/ 78 h 234"/>
                  <a:gd name="T2" fmla="*/ 54 w 287"/>
                  <a:gd name="T3" fmla="*/ 73 h 234"/>
                  <a:gd name="T4" fmla="*/ 63 w 287"/>
                  <a:gd name="T5" fmla="*/ 68 h 234"/>
                  <a:gd name="T6" fmla="*/ 63 w 287"/>
                  <a:gd name="T7" fmla="*/ 68 h 234"/>
                  <a:gd name="T8" fmla="*/ 73 w 287"/>
                  <a:gd name="T9" fmla="*/ 68 h 234"/>
                  <a:gd name="T10" fmla="*/ 83 w 287"/>
                  <a:gd name="T11" fmla="*/ 68 h 234"/>
                  <a:gd name="T12" fmla="*/ 83 w 287"/>
                  <a:gd name="T13" fmla="*/ 64 h 234"/>
                  <a:gd name="T14" fmla="*/ 88 w 287"/>
                  <a:gd name="T15" fmla="*/ 68 h 234"/>
                  <a:gd name="T16" fmla="*/ 93 w 287"/>
                  <a:gd name="T17" fmla="*/ 59 h 234"/>
                  <a:gd name="T18" fmla="*/ 83 w 287"/>
                  <a:gd name="T19" fmla="*/ 54 h 234"/>
                  <a:gd name="T20" fmla="*/ 93 w 287"/>
                  <a:gd name="T21" fmla="*/ 54 h 234"/>
                  <a:gd name="T22" fmla="*/ 97 w 287"/>
                  <a:gd name="T23" fmla="*/ 59 h 234"/>
                  <a:gd name="T24" fmla="*/ 102 w 287"/>
                  <a:gd name="T25" fmla="*/ 59 h 234"/>
                  <a:gd name="T26" fmla="*/ 112 w 287"/>
                  <a:gd name="T27" fmla="*/ 54 h 234"/>
                  <a:gd name="T28" fmla="*/ 122 w 287"/>
                  <a:gd name="T29" fmla="*/ 49 h 234"/>
                  <a:gd name="T30" fmla="*/ 131 w 287"/>
                  <a:gd name="T31" fmla="*/ 39 h 234"/>
                  <a:gd name="T32" fmla="*/ 141 w 287"/>
                  <a:gd name="T33" fmla="*/ 34 h 234"/>
                  <a:gd name="T34" fmla="*/ 151 w 287"/>
                  <a:gd name="T35" fmla="*/ 30 h 234"/>
                  <a:gd name="T36" fmla="*/ 161 w 287"/>
                  <a:gd name="T37" fmla="*/ 15 h 234"/>
                  <a:gd name="T38" fmla="*/ 175 w 287"/>
                  <a:gd name="T39" fmla="*/ 10 h 234"/>
                  <a:gd name="T40" fmla="*/ 195 w 287"/>
                  <a:gd name="T41" fmla="*/ 0 h 234"/>
                  <a:gd name="T42" fmla="*/ 199 w 287"/>
                  <a:gd name="T43" fmla="*/ 5 h 234"/>
                  <a:gd name="T44" fmla="*/ 214 w 287"/>
                  <a:gd name="T45" fmla="*/ 10 h 234"/>
                  <a:gd name="T46" fmla="*/ 224 w 287"/>
                  <a:gd name="T47" fmla="*/ 20 h 234"/>
                  <a:gd name="T48" fmla="*/ 229 w 287"/>
                  <a:gd name="T49" fmla="*/ 34 h 234"/>
                  <a:gd name="T50" fmla="*/ 229 w 287"/>
                  <a:gd name="T51" fmla="*/ 44 h 234"/>
                  <a:gd name="T52" fmla="*/ 219 w 287"/>
                  <a:gd name="T53" fmla="*/ 49 h 234"/>
                  <a:gd name="T54" fmla="*/ 229 w 287"/>
                  <a:gd name="T55" fmla="*/ 59 h 234"/>
                  <a:gd name="T56" fmla="*/ 234 w 287"/>
                  <a:gd name="T57" fmla="*/ 59 h 234"/>
                  <a:gd name="T58" fmla="*/ 234 w 287"/>
                  <a:gd name="T59" fmla="*/ 64 h 234"/>
                  <a:gd name="T60" fmla="*/ 238 w 287"/>
                  <a:gd name="T61" fmla="*/ 73 h 234"/>
                  <a:gd name="T62" fmla="*/ 253 w 287"/>
                  <a:gd name="T63" fmla="*/ 78 h 234"/>
                  <a:gd name="T64" fmla="*/ 263 w 287"/>
                  <a:gd name="T65" fmla="*/ 88 h 234"/>
                  <a:gd name="T66" fmla="*/ 277 w 287"/>
                  <a:gd name="T67" fmla="*/ 112 h 234"/>
                  <a:gd name="T68" fmla="*/ 287 w 287"/>
                  <a:gd name="T69" fmla="*/ 127 h 234"/>
                  <a:gd name="T70" fmla="*/ 282 w 287"/>
                  <a:gd name="T71" fmla="*/ 136 h 234"/>
                  <a:gd name="T72" fmla="*/ 263 w 287"/>
                  <a:gd name="T73" fmla="*/ 156 h 234"/>
                  <a:gd name="T74" fmla="*/ 253 w 287"/>
                  <a:gd name="T75" fmla="*/ 171 h 234"/>
                  <a:gd name="T76" fmla="*/ 238 w 287"/>
                  <a:gd name="T77" fmla="*/ 180 h 234"/>
                  <a:gd name="T78" fmla="*/ 229 w 287"/>
                  <a:gd name="T79" fmla="*/ 185 h 234"/>
                  <a:gd name="T80" fmla="*/ 214 w 287"/>
                  <a:gd name="T81" fmla="*/ 195 h 234"/>
                  <a:gd name="T82" fmla="*/ 199 w 287"/>
                  <a:gd name="T83" fmla="*/ 200 h 234"/>
                  <a:gd name="T84" fmla="*/ 180 w 287"/>
                  <a:gd name="T85" fmla="*/ 205 h 234"/>
                  <a:gd name="T86" fmla="*/ 170 w 287"/>
                  <a:gd name="T87" fmla="*/ 209 h 234"/>
                  <a:gd name="T88" fmla="*/ 146 w 287"/>
                  <a:gd name="T89" fmla="*/ 219 h 234"/>
                  <a:gd name="T90" fmla="*/ 127 w 287"/>
                  <a:gd name="T91" fmla="*/ 224 h 234"/>
                  <a:gd name="T92" fmla="*/ 97 w 287"/>
                  <a:gd name="T93" fmla="*/ 219 h 234"/>
                  <a:gd name="T94" fmla="*/ 93 w 287"/>
                  <a:gd name="T95" fmla="*/ 214 h 234"/>
                  <a:gd name="T96" fmla="*/ 73 w 287"/>
                  <a:gd name="T97" fmla="*/ 219 h 234"/>
                  <a:gd name="T98" fmla="*/ 44 w 287"/>
                  <a:gd name="T99" fmla="*/ 229 h 234"/>
                  <a:gd name="T100" fmla="*/ 24 w 287"/>
                  <a:gd name="T101" fmla="*/ 234 h 234"/>
                  <a:gd name="T102" fmla="*/ 15 w 287"/>
                  <a:gd name="T103" fmla="*/ 219 h 234"/>
                  <a:gd name="T104" fmla="*/ 10 w 287"/>
                  <a:gd name="T105" fmla="*/ 205 h 234"/>
                  <a:gd name="T106" fmla="*/ 0 w 287"/>
                  <a:gd name="T107" fmla="*/ 180 h 234"/>
                  <a:gd name="T108" fmla="*/ 5 w 287"/>
                  <a:gd name="T109" fmla="*/ 156 h 234"/>
                  <a:gd name="T110" fmla="*/ 10 w 287"/>
                  <a:gd name="T111" fmla="*/ 136 h 234"/>
                  <a:gd name="T112" fmla="*/ 5 w 287"/>
                  <a:gd name="T113" fmla="*/ 132 h 234"/>
                  <a:gd name="T114" fmla="*/ 10 w 287"/>
                  <a:gd name="T115" fmla="*/ 122 h 234"/>
                  <a:gd name="T116" fmla="*/ 5 w 287"/>
                  <a:gd name="T117" fmla="*/ 102 h 234"/>
                  <a:gd name="T118" fmla="*/ 15 w 287"/>
                  <a:gd name="T119" fmla="*/ 88 h 234"/>
                  <a:gd name="T120" fmla="*/ 20 w 287"/>
                  <a:gd name="T121" fmla="*/ 88 h 234"/>
                  <a:gd name="T122" fmla="*/ 29 w 287"/>
                  <a:gd name="T123" fmla="*/ 83 h 234"/>
                  <a:gd name="T124" fmla="*/ 39 w 287"/>
                  <a:gd name="T125" fmla="*/ 7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7" h="234">
                    <a:moveTo>
                      <a:pt x="39" y="73"/>
                    </a:moveTo>
                    <a:lnTo>
                      <a:pt x="44" y="78"/>
                    </a:lnTo>
                    <a:lnTo>
                      <a:pt x="49" y="73"/>
                    </a:lnTo>
                    <a:lnTo>
                      <a:pt x="54" y="73"/>
                    </a:lnTo>
                    <a:lnTo>
                      <a:pt x="54" y="68"/>
                    </a:lnTo>
                    <a:lnTo>
                      <a:pt x="63" y="68"/>
                    </a:lnTo>
                    <a:lnTo>
                      <a:pt x="63" y="78"/>
                    </a:lnTo>
                    <a:lnTo>
                      <a:pt x="63" y="68"/>
                    </a:lnTo>
                    <a:lnTo>
                      <a:pt x="73" y="64"/>
                    </a:lnTo>
                    <a:lnTo>
                      <a:pt x="73" y="68"/>
                    </a:lnTo>
                    <a:lnTo>
                      <a:pt x="78" y="64"/>
                    </a:lnTo>
                    <a:lnTo>
                      <a:pt x="83" y="68"/>
                    </a:lnTo>
                    <a:lnTo>
                      <a:pt x="78" y="64"/>
                    </a:lnTo>
                    <a:lnTo>
                      <a:pt x="83" y="64"/>
                    </a:lnTo>
                    <a:lnTo>
                      <a:pt x="88" y="59"/>
                    </a:lnTo>
                    <a:lnTo>
                      <a:pt x="88" y="68"/>
                    </a:lnTo>
                    <a:lnTo>
                      <a:pt x="93" y="64"/>
                    </a:lnTo>
                    <a:lnTo>
                      <a:pt x="93" y="59"/>
                    </a:lnTo>
                    <a:lnTo>
                      <a:pt x="83" y="59"/>
                    </a:lnTo>
                    <a:lnTo>
                      <a:pt x="83" y="54"/>
                    </a:lnTo>
                    <a:lnTo>
                      <a:pt x="88" y="49"/>
                    </a:lnTo>
                    <a:lnTo>
                      <a:pt x="93" y="54"/>
                    </a:lnTo>
                    <a:lnTo>
                      <a:pt x="97" y="54"/>
                    </a:lnTo>
                    <a:lnTo>
                      <a:pt x="97" y="59"/>
                    </a:lnTo>
                    <a:lnTo>
                      <a:pt x="97" y="54"/>
                    </a:lnTo>
                    <a:lnTo>
                      <a:pt x="102" y="59"/>
                    </a:lnTo>
                    <a:lnTo>
                      <a:pt x="107" y="54"/>
                    </a:lnTo>
                    <a:lnTo>
                      <a:pt x="112" y="54"/>
                    </a:lnTo>
                    <a:lnTo>
                      <a:pt x="112" y="49"/>
                    </a:lnTo>
                    <a:lnTo>
                      <a:pt x="122" y="49"/>
                    </a:lnTo>
                    <a:lnTo>
                      <a:pt x="127" y="44"/>
                    </a:lnTo>
                    <a:lnTo>
                      <a:pt x="131" y="39"/>
                    </a:lnTo>
                    <a:lnTo>
                      <a:pt x="131" y="34"/>
                    </a:lnTo>
                    <a:lnTo>
                      <a:pt x="141" y="34"/>
                    </a:lnTo>
                    <a:lnTo>
                      <a:pt x="146" y="30"/>
                    </a:lnTo>
                    <a:lnTo>
                      <a:pt x="151" y="30"/>
                    </a:lnTo>
                    <a:lnTo>
                      <a:pt x="151" y="25"/>
                    </a:lnTo>
                    <a:lnTo>
                      <a:pt x="161" y="15"/>
                    </a:lnTo>
                    <a:lnTo>
                      <a:pt x="170" y="15"/>
                    </a:lnTo>
                    <a:lnTo>
                      <a:pt x="175" y="10"/>
                    </a:lnTo>
                    <a:lnTo>
                      <a:pt x="185" y="5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199" y="5"/>
                    </a:lnTo>
                    <a:lnTo>
                      <a:pt x="209" y="5"/>
                    </a:lnTo>
                    <a:lnTo>
                      <a:pt x="214" y="10"/>
                    </a:lnTo>
                    <a:lnTo>
                      <a:pt x="219" y="15"/>
                    </a:lnTo>
                    <a:lnTo>
                      <a:pt x="224" y="20"/>
                    </a:lnTo>
                    <a:lnTo>
                      <a:pt x="229" y="30"/>
                    </a:lnTo>
                    <a:lnTo>
                      <a:pt x="229" y="34"/>
                    </a:lnTo>
                    <a:lnTo>
                      <a:pt x="234" y="34"/>
                    </a:lnTo>
                    <a:lnTo>
                      <a:pt x="229" y="44"/>
                    </a:lnTo>
                    <a:lnTo>
                      <a:pt x="224" y="49"/>
                    </a:lnTo>
                    <a:lnTo>
                      <a:pt x="219" y="49"/>
                    </a:lnTo>
                    <a:lnTo>
                      <a:pt x="219" y="59"/>
                    </a:lnTo>
                    <a:lnTo>
                      <a:pt x="229" y="59"/>
                    </a:lnTo>
                    <a:lnTo>
                      <a:pt x="234" y="64"/>
                    </a:lnTo>
                    <a:lnTo>
                      <a:pt x="234" y="59"/>
                    </a:lnTo>
                    <a:lnTo>
                      <a:pt x="238" y="59"/>
                    </a:lnTo>
                    <a:lnTo>
                      <a:pt x="234" y="64"/>
                    </a:lnTo>
                    <a:lnTo>
                      <a:pt x="234" y="68"/>
                    </a:lnTo>
                    <a:lnTo>
                      <a:pt x="238" y="73"/>
                    </a:lnTo>
                    <a:lnTo>
                      <a:pt x="248" y="73"/>
                    </a:lnTo>
                    <a:lnTo>
                      <a:pt x="253" y="78"/>
                    </a:lnTo>
                    <a:lnTo>
                      <a:pt x="258" y="83"/>
                    </a:lnTo>
                    <a:lnTo>
                      <a:pt x="263" y="88"/>
                    </a:lnTo>
                    <a:lnTo>
                      <a:pt x="272" y="98"/>
                    </a:lnTo>
                    <a:lnTo>
                      <a:pt x="277" y="112"/>
                    </a:lnTo>
                    <a:lnTo>
                      <a:pt x="282" y="117"/>
                    </a:lnTo>
                    <a:lnTo>
                      <a:pt x="287" y="127"/>
                    </a:lnTo>
                    <a:lnTo>
                      <a:pt x="287" y="136"/>
                    </a:lnTo>
                    <a:lnTo>
                      <a:pt x="282" y="136"/>
                    </a:lnTo>
                    <a:lnTo>
                      <a:pt x="267" y="146"/>
                    </a:lnTo>
                    <a:lnTo>
                      <a:pt x="263" y="156"/>
                    </a:lnTo>
                    <a:lnTo>
                      <a:pt x="263" y="166"/>
                    </a:lnTo>
                    <a:lnTo>
                      <a:pt x="253" y="171"/>
                    </a:lnTo>
                    <a:lnTo>
                      <a:pt x="248" y="175"/>
                    </a:lnTo>
                    <a:lnTo>
                      <a:pt x="238" y="180"/>
                    </a:lnTo>
                    <a:lnTo>
                      <a:pt x="234" y="180"/>
                    </a:lnTo>
                    <a:lnTo>
                      <a:pt x="229" y="185"/>
                    </a:lnTo>
                    <a:lnTo>
                      <a:pt x="214" y="190"/>
                    </a:lnTo>
                    <a:lnTo>
                      <a:pt x="214" y="195"/>
                    </a:lnTo>
                    <a:lnTo>
                      <a:pt x="204" y="200"/>
                    </a:lnTo>
                    <a:lnTo>
                      <a:pt x="199" y="200"/>
                    </a:lnTo>
                    <a:lnTo>
                      <a:pt x="190" y="205"/>
                    </a:lnTo>
                    <a:lnTo>
                      <a:pt x="180" y="205"/>
                    </a:lnTo>
                    <a:lnTo>
                      <a:pt x="175" y="209"/>
                    </a:lnTo>
                    <a:lnTo>
                      <a:pt x="170" y="209"/>
                    </a:lnTo>
                    <a:lnTo>
                      <a:pt x="161" y="214"/>
                    </a:lnTo>
                    <a:lnTo>
                      <a:pt x="146" y="219"/>
                    </a:lnTo>
                    <a:lnTo>
                      <a:pt x="131" y="219"/>
                    </a:lnTo>
                    <a:lnTo>
                      <a:pt x="127" y="224"/>
                    </a:lnTo>
                    <a:lnTo>
                      <a:pt x="107" y="224"/>
                    </a:lnTo>
                    <a:lnTo>
                      <a:pt x="97" y="219"/>
                    </a:lnTo>
                    <a:lnTo>
                      <a:pt x="97" y="209"/>
                    </a:lnTo>
                    <a:lnTo>
                      <a:pt x="93" y="214"/>
                    </a:lnTo>
                    <a:lnTo>
                      <a:pt x="83" y="214"/>
                    </a:lnTo>
                    <a:lnTo>
                      <a:pt x="73" y="219"/>
                    </a:lnTo>
                    <a:lnTo>
                      <a:pt x="54" y="224"/>
                    </a:lnTo>
                    <a:lnTo>
                      <a:pt x="44" y="229"/>
                    </a:lnTo>
                    <a:lnTo>
                      <a:pt x="39" y="234"/>
                    </a:lnTo>
                    <a:lnTo>
                      <a:pt x="24" y="234"/>
                    </a:lnTo>
                    <a:lnTo>
                      <a:pt x="20" y="229"/>
                    </a:lnTo>
                    <a:lnTo>
                      <a:pt x="15" y="219"/>
                    </a:lnTo>
                    <a:lnTo>
                      <a:pt x="15" y="214"/>
                    </a:lnTo>
                    <a:lnTo>
                      <a:pt x="10" y="205"/>
                    </a:lnTo>
                    <a:lnTo>
                      <a:pt x="10" y="200"/>
                    </a:lnTo>
                    <a:lnTo>
                      <a:pt x="0" y="180"/>
                    </a:lnTo>
                    <a:lnTo>
                      <a:pt x="0" y="161"/>
                    </a:lnTo>
                    <a:lnTo>
                      <a:pt x="5" y="156"/>
                    </a:lnTo>
                    <a:lnTo>
                      <a:pt x="5" y="141"/>
                    </a:lnTo>
                    <a:lnTo>
                      <a:pt x="10" y="136"/>
                    </a:lnTo>
                    <a:lnTo>
                      <a:pt x="0" y="136"/>
                    </a:lnTo>
                    <a:lnTo>
                      <a:pt x="5" y="132"/>
                    </a:lnTo>
                    <a:lnTo>
                      <a:pt x="5" y="127"/>
                    </a:lnTo>
                    <a:lnTo>
                      <a:pt x="10" y="122"/>
                    </a:lnTo>
                    <a:lnTo>
                      <a:pt x="5" y="117"/>
                    </a:lnTo>
                    <a:lnTo>
                      <a:pt x="5" y="102"/>
                    </a:lnTo>
                    <a:lnTo>
                      <a:pt x="10" y="98"/>
                    </a:lnTo>
                    <a:lnTo>
                      <a:pt x="15" y="88"/>
                    </a:lnTo>
                    <a:lnTo>
                      <a:pt x="15" y="93"/>
                    </a:lnTo>
                    <a:lnTo>
                      <a:pt x="20" y="88"/>
                    </a:lnTo>
                    <a:lnTo>
                      <a:pt x="20" y="83"/>
                    </a:lnTo>
                    <a:lnTo>
                      <a:pt x="29" y="83"/>
                    </a:lnTo>
                    <a:lnTo>
                      <a:pt x="29" y="78"/>
                    </a:lnTo>
                    <a:lnTo>
                      <a:pt x="39" y="73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0">
                <a:extLst>
                  <a:ext uri="{FF2B5EF4-FFF2-40B4-BE49-F238E27FC236}">
                    <a16:creationId xmlns:a16="http://schemas.microsoft.com/office/drawing/2014/main" id="{F24DCBB3-0DB4-B2F4-B886-BFC61330C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8974" y="2713564"/>
                <a:ext cx="978508" cy="1178103"/>
              </a:xfrm>
              <a:custGeom>
                <a:avLst/>
                <a:gdLst>
                  <a:gd name="T0" fmla="*/ 2843 w 3461"/>
                  <a:gd name="T1" fmla="*/ 416 h 4154"/>
                  <a:gd name="T2" fmla="*/ 3186 w 3461"/>
                  <a:gd name="T3" fmla="*/ 815 h 4154"/>
                  <a:gd name="T4" fmla="*/ 3422 w 3461"/>
                  <a:gd name="T5" fmla="*/ 1155 h 4154"/>
                  <a:gd name="T6" fmla="*/ 3431 w 3461"/>
                  <a:gd name="T7" fmla="*/ 1281 h 4154"/>
                  <a:gd name="T8" fmla="*/ 3422 w 3461"/>
                  <a:gd name="T9" fmla="*/ 1340 h 4154"/>
                  <a:gd name="T10" fmla="*/ 3427 w 3461"/>
                  <a:gd name="T11" fmla="*/ 1447 h 4154"/>
                  <a:gd name="T12" fmla="*/ 3436 w 3461"/>
                  <a:gd name="T13" fmla="*/ 1607 h 4154"/>
                  <a:gd name="T14" fmla="*/ 3388 w 3461"/>
                  <a:gd name="T15" fmla="*/ 1777 h 4154"/>
                  <a:gd name="T16" fmla="*/ 3378 w 3461"/>
                  <a:gd name="T17" fmla="*/ 1797 h 4154"/>
                  <a:gd name="T18" fmla="*/ 3320 w 3461"/>
                  <a:gd name="T19" fmla="*/ 1675 h 4154"/>
                  <a:gd name="T20" fmla="*/ 3242 w 3461"/>
                  <a:gd name="T21" fmla="*/ 1772 h 4154"/>
                  <a:gd name="T22" fmla="*/ 3154 w 3461"/>
                  <a:gd name="T23" fmla="*/ 1660 h 4154"/>
                  <a:gd name="T24" fmla="*/ 3130 w 3461"/>
                  <a:gd name="T25" fmla="*/ 1602 h 4154"/>
                  <a:gd name="T26" fmla="*/ 3072 w 3461"/>
                  <a:gd name="T27" fmla="*/ 1461 h 4154"/>
                  <a:gd name="T28" fmla="*/ 2999 w 3461"/>
                  <a:gd name="T29" fmla="*/ 1398 h 4154"/>
                  <a:gd name="T30" fmla="*/ 2975 w 3461"/>
                  <a:gd name="T31" fmla="*/ 1554 h 4154"/>
                  <a:gd name="T32" fmla="*/ 2892 w 3461"/>
                  <a:gd name="T33" fmla="*/ 1549 h 4154"/>
                  <a:gd name="T34" fmla="*/ 2790 w 3461"/>
                  <a:gd name="T35" fmla="*/ 1612 h 4154"/>
                  <a:gd name="T36" fmla="*/ 2683 w 3461"/>
                  <a:gd name="T37" fmla="*/ 1787 h 4154"/>
                  <a:gd name="T38" fmla="*/ 2595 w 3461"/>
                  <a:gd name="T39" fmla="*/ 1884 h 4154"/>
                  <a:gd name="T40" fmla="*/ 2552 w 3461"/>
                  <a:gd name="T41" fmla="*/ 2030 h 4154"/>
                  <a:gd name="T42" fmla="*/ 2595 w 3461"/>
                  <a:gd name="T43" fmla="*/ 2263 h 4154"/>
                  <a:gd name="T44" fmla="*/ 2629 w 3461"/>
                  <a:gd name="T45" fmla="*/ 2438 h 4154"/>
                  <a:gd name="T46" fmla="*/ 2600 w 3461"/>
                  <a:gd name="T47" fmla="*/ 2603 h 4154"/>
                  <a:gd name="T48" fmla="*/ 2600 w 3461"/>
                  <a:gd name="T49" fmla="*/ 2876 h 4154"/>
                  <a:gd name="T50" fmla="*/ 2629 w 3461"/>
                  <a:gd name="T51" fmla="*/ 2968 h 4154"/>
                  <a:gd name="T52" fmla="*/ 2678 w 3461"/>
                  <a:gd name="T53" fmla="*/ 3051 h 4154"/>
                  <a:gd name="T54" fmla="*/ 2693 w 3461"/>
                  <a:gd name="T55" fmla="*/ 3158 h 4154"/>
                  <a:gd name="T56" fmla="*/ 2775 w 3461"/>
                  <a:gd name="T57" fmla="*/ 3090 h 4154"/>
                  <a:gd name="T58" fmla="*/ 2814 w 3461"/>
                  <a:gd name="T59" fmla="*/ 3026 h 4154"/>
                  <a:gd name="T60" fmla="*/ 2950 w 3461"/>
                  <a:gd name="T61" fmla="*/ 3070 h 4154"/>
                  <a:gd name="T62" fmla="*/ 2843 w 3461"/>
                  <a:gd name="T63" fmla="*/ 3162 h 4154"/>
                  <a:gd name="T64" fmla="*/ 2766 w 3461"/>
                  <a:gd name="T65" fmla="*/ 3303 h 4154"/>
                  <a:gd name="T66" fmla="*/ 2628 w 3461"/>
                  <a:gd name="T67" fmla="*/ 3328 h 4154"/>
                  <a:gd name="T68" fmla="*/ 2629 w 3461"/>
                  <a:gd name="T69" fmla="*/ 3401 h 4154"/>
                  <a:gd name="T70" fmla="*/ 2571 w 3461"/>
                  <a:gd name="T71" fmla="*/ 3532 h 4154"/>
                  <a:gd name="T72" fmla="*/ 2454 w 3461"/>
                  <a:gd name="T73" fmla="*/ 3658 h 4154"/>
                  <a:gd name="T74" fmla="*/ 2308 w 3461"/>
                  <a:gd name="T75" fmla="*/ 3731 h 4154"/>
                  <a:gd name="T76" fmla="*/ 2323 w 3461"/>
                  <a:gd name="T77" fmla="*/ 3600 h 4154"/>
                  <a:gd name="T78" fmla="*/ 2416 w 3461"/>
                  <a:gd name="T79" fmla="*/ 3483 h 4154"/>
                  <a:gd name="T80" fmla="*/ 2250 w 3461"/>
                  <a:gd name="T81" fmla="*/ 3488 h 4154"/>
                  <a:gd name="T82" fmla="*/ 2095 w 3461"/>
                  <a:gd name="T83" fmla="*/ 3566 h 4154"/>
                  <a:gd name="T84" fmla="*/ 2051 w 3461"/>
                  <a:gd name="T85" fmla="*/ 3600 h 4154"/>
                  <a:gd name="T86" fmla="*/ 1925 w 3461"/>
                  <a:gd name="T87" fmla="*/ 3619 h 4154"/>
                  <a:gd name="T88" fmla="*/ 1730 w 3461"/>
                  <a:gd name="T89" fmla="*/ 3756 h 4154"/>
                  <a:gd name="T90" fmla="*/ 1750 w 3461"/>
                  <a:gd name="T91" fmla="*/ 3853 h 4154"/>
                  <a:gd name="T92" fmla="*/ 1750 w 3461"/>
                  <a:gd name="T93" fmla="*/ 3897 h 4154"/>
                  <a:gd name="T94" fmla="*/ 1735 w 3461"/>
                  <a:gd name="T95" fmla="*/ 3974 h 4154"/>
                  <a:gd name="T96" fmla="*/ 1550 w 3461"/>
                  <a:gd name="T97" fmla="*/ 4062 h 4154"/>
                  <a:gd name="T98" fmla="*/ 1395 w 3461"/>
                  <a:gd name="T99" fmla="*/ 4149 h 4154"/>
                  <a:gd name="T100" fmla="*/ 1020 w 3461"/>
                  <a:gd name="T101" fmla="*/ 3945 h 4154"/>
                  <a:gd name="T102" fmla="*/ 913 w 3461"/>
                  <a:gd name="T103" fmla="*/ 3615 h 4154"/>
                  <a:gd name="T104" fmla="*/ 471 w 3461"/>
                  <a:gd name="T105" fmla="*/ 3294 h 4154"/>
                  <a:gd name="T106" fmla="*/ 316 w 3461"/>
                  <a:gd name="T107" fmla="*/ 3260 h 4154"/>
                  <a:gd name="T108" fmla="*/ 73 w 3461"/>
                  <a:gd name="T109" fmla="*/ 2783 h 4154"/>
                  <a:gd name="T110" fmla="*/ 291 w 3461"/>
                  <a:gd name="T111" fmla="*/ 2292 h 4154"/>
                  <a:gd name="T112" fmla="*/ 492 w 3461"/>
                  <a:gd name="T113" fmla="*/ 1938 h 4154"/>
                  <a:gd name="T114" fmla="*/ 807 w 3461"/>
                  <a:gd name="T115" fmla="*/ 1724 h 4154"/>
                  <a:gd name="T116" fmla="*/ 904 w 3461"/>
                  <a:gd name="T117" fmla="*/ 1403 h 4154"/>
                  <a:gd name="T118" fmla="*/ 792 w 3461"/>
                  <a:gd name="T119" fmla="*/ 834 h 4154"/>
                  <a:gd name="T120" fmla="*/ 1045 w 3461"/>
                  <a:gd name="T121" fmla="*/ 489 h 4154"/>
                  <a:gd name="T122" fmla="*/ 1395 w 3461"/>
                  <a:gd name="T123" fmla="*/ 183 h 4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61" h="4154">
                    <a:moveTo>
                      <a:pt x="2515" y="0"/>
                    </a:moveTo>
                    <a:lnTo>
                      <a:pt x="2522" y="8"/>
                    </a:lnTo>
                    <a:lnTo>
                      <a:pt x="2542" y="8"/>
                    </a:lnTo>
                    <a:lnTo>
                      <a:pt x="2556" y="22"/>
                    </a:lnTo>
                    <a:lnTo>
                      <a:pt x="2576" y="47"/>
                    </a:lnTo>
                    <a:lnTo>
                      <a:pt x="2600" y="61"/>
                    </a:lnTo>
                    <a:lnTo>
                      <a:pt x="2634" y="66"/>
                    </a:lnTo>
                    <a:lnTo>
                      <a:pt x="2654" y="66"/>
                    </a:lnTo>
                    <a:lnTo>
                      <a:pt x="2668" y="81"/>
                    </a:lnTo>
                    <a:lnTo>
                      <a:pt x="2697" y="81"/>
                    </a:lnTo>
                    <a:lnTo>
                      <a:pt x="2707" y="90"/>
                    </a:lnTo>
                    <a:lnTo>
                      <a:pt x="2697" y="120"/>
                    </a:lnTo>
                    <a:lnTo>
                      <a:pt x="2702" y="139"/>
                    </a:lnTo>
                    <a:lnTo>
                      <a:pt x="2697" y="158"/>
                    </a:lnTo>
                    <a:lnTo>
                      <a:pt x="2702" y="168"/>
                    </a:lnTo>
                    <a:lnTo>
                      <a:pt x="2722" y="173"/>
                    </a:lnTo>
                    <a:lnTo>
                      <a:pt x="2717" y="192"/>
                    </a:lnTo>
                    <a:lnTo>
                      <a:pt x="2707" y="207"/>
                    </a:lnTo>
                    <a:lnTo>
                      <a:pt x="2693" y="226"/>
                    </a:lnTo>
                    <a:lnTo>
                      <a:pt x="2688" y="260"/>
                    </a:lnTo>
                    <a:lnTo>
                      <a:pt x="2697" y="280"/>
                    </a:lnTo>
                    <a:lnTo>
                      <a:pt x="2722" y="285"/>
                    </a:lnTo>
                    <a:lnTo>
                      <a:pt x="2741" y="290"/>
                    </a:lnTo>
                    <a:lnTo>
                      <a:pt x="2761" y="304"/>
                    </a:lnTo>
                    <a:lnTo>
                      <a:pt x="2785" y="329"/>
                    </a:lnTo>
                    <a:lnTo>
                      <a:pt x="2785" y="353"/>
                    </a:lnTo>
                    <a:lnTo>
                      <a:pt x="2790" y="377"/>
                    </a:lnTo>
                    <a:lnTo>
                      <a:pt x="2804" y="401"/>
                    </a:lnTo>
                    <a:lnTo>
                      <a:pt x="2829" y="401"/>
                    </a:lnTo>
                    <a:lnTo>
                      <a:pt x="2843" y="416"/>
                    </a:lnTo>
                    <a:lnTo>
                      <a:pt x="2867" y="406"/>
                    </a:lnTo>
                    <a:lnTo>
                      <a:pt x="2892" y="411"/>
                    </a:lnTo>
                    <a:lnTo>
                      <a:pt x="2921" y="435"/>
                    </a:lnTo>
                    <a:lnTo>
                      <a:pt x="2931" y="470"/>
                    </a:lnTo>
                    <a:lnTo>
                      <a:pt x="2931" y="499"/>
                    </a:lnTo>
                    <a:lnTo>
                      <a:pt x="2926" y="513"/>
                    </a:lnTo>
                    <a:lnTo>
                      <a:pt x="2916" y="528"/>
                    </a:lnTo>
                    <a:lnTo>
                      <a:pt x="2926" y="542"/>
                    </a:lnTo>
                    <a:lnTo>
                      <a:pt x="2950" y="547"/>
                    </a:lnTo>
                    <a:lnTo>
                      <a:pt x="2960" y="572"/>
                    </a:lnTo>
                    <a:lnTo>
                      <a:pt x="2984" y="572"/>
                    </a:lnTo>
                    <a:lnTo>
                      <a:pt x="2994" y="581"/>
                    </a:lnTo>
                    <a:lnTo>
                      <a:pt x="2979" y="610"/>
                    </a:lnTo>
                    <a:lnTo>
                      <a:pt x="2984" y="630"/>
                    </a:lnTo>
                    <a:lnTo>
                      <a:pt x="2989" y="644"/>
                    </a:lnTo>
                    <a:lnTo>
                      <a:pt x="2975" y="664"/>
                    </a:lnTo>
                    <a:lnTo>
                      <a:pt x="2960" y="669"/>
                    </a:lnTo>
                    <a:lnTo>
                      <a:pt x="2960" y="693"/>
                    </a:lnTo>
                    <a:lnTo>
                      <a:pt x="2975" y="717"/>
                    </a:lnTo>
                    <a:lnTo>
                      <a:pt x="2994" y="747"/>
                    </a:lnTo>
                    <a:lnTo>
                      <a:pt x="3013" y="766"/>
                    </a:lnTo>
                    <a:lnTo>
                      <a:pt x="3043" y="747"/>
                    </a:lnTo>
                    <a:lnTo>
                      <a:pt x="3111" y="747"/>
                    </a:lnTo>
                    <a:lnTo>
                      <a:pt x="3115" y="776"/>
                    </a:lnTo>
                    <a:lnTo>
                      <a:pt x="3130" y="776"/>
                    </a:lnTo>
                    <a:lnTo>
                      <a:pt x="3145" y="756"/>
                    </a:lnTo>
                    <a:lnTo>
                      <a:pt x="3164" y="756"/>
                    </a:lnTo>
                    <a:lnTo>
                      <a:pt x="3179" y="776"/>
                    </a:lnTo>
                    <a:lnTo>
                      <a:pt x="3174" y="810"/>
                    </a:lnTo>
                    <a:lnTo>
                      <a:pt x="3186" y="815"/>
                    </a:lnTo>
                    <a:lnTo>
                      <a:pt x="3188" y="815"/>
                    </a:lnTo>
                    <a:lnTo>
                      <a:pt x="3198" y="819"/>
                    </a:lnTo>
                    <a:lnTo>
                      <a:pt x="3227" y="829"/>
                    </a:lnTo>
                    <a:lnTo>
                      <a:pt x="3242" y="854"/>
                    </a:lnTo>
                    <a:lnTo>
                      <a:pt x="3256" y="873"/>
                    </a:lnTo>
                    <a:lnTo>
                      <a:pt x="3271" y="883"/>
                    </a:lnTo>
                    <a:lnTo>
                      <a:pt x="3281" y="897"/>
                    </a:lnTo>
                    <a:lnTo>
                      <a:pt x="3276" y="922"/>
                    </a:lnTo>
                    <a:lnTo>
                      <a:pt x="3266" y="951"/>
                    </a:lnTo>
                    <a:lnTo>
                      <a:pt x="3256" y="975"/>
                    </a:lnTo>
                    <a:lnTo>
                      <a:pt x="3242" y="995"/>
                    </a:lnTo>
                    <a:lnTo>
                      <a:pt x="3232" y="1014"/>
                    </a:lnTo>
                    <a:lnTo>
                      <a:pt x="3242" y="1033"/>
                    </a:lnTo>
                    <a:lnTo>
                      <a:pt x="3266" y="1033"/>
                    </a:lnTo>
                    <a:lnTo>
                      <a:pt x="3286" y="1019"/>
                    </a:lnTo>
                    <a:lnTo>
                      <a:pt x="3310" y="1004"/>
                    </a:lnTo>
                    <a:lnTo>
                      <a:pt x="3339" y="1019"/>
                    </a:lnTo>
                    <a:lnTo>
                      <a:pt x="3344" y="1053"/>
                    </a:lnTo>
                    <a:lnTo>
                      <a:pt x="3344" y="1063"/>
                    </a:lnTo>
                    <a:lnTo>
                      <a:pt x="3329" y="1072"/>
                    </a:lnTo>
                    <a:lnTo>
                      <a:pt x="3329" y="1092"/>
                    </a:lnTo>
                    <a:lnTo>
                      <a:pt x="3349" y="1106"/>
                    </a:lnTo>
                    <a:lnTo>
                      <a:pt x="3378" y="1111"/>
                    </a:lnTo>
                    <a:lnTo>
                      <a:pt x="3407" y="1111"/>
                    </a:lnTo>
                    <a:lnTo>
                      <a:pt x="3417" y="1126"/>
                    </a:lnTo>
                    <a:lnTo>
                      <a:pt x="3417" y="1131"/>
                    </a:lnTo>
                    <a:lnTo>
                      <a:pt x="3422" y="1140"/>
                    </a:lnTo>
                    <a:lnTo>
                      <a:pt x="3422" y="1145"/>
                    </a:lnTo>
                    <a:lnTo>
                      <a:pt x="3417" y="1150"/>
                    </a:lnTo>
                    <a:lnTo>
                      <a:pt x="3422" y="1155"/>
                    </a:lnTo>
                    <a:lnTo>
                      <a:pt x="3427" y="1155"/>
                    </a:lnTo>
                    <a:lnTo>
                      <a:pt x="3427" y="1165"/>
                    </a:lnTo>
                    <a:lnTo>
                      <a:pt x="3431" y="1165"/>
                    </a:lnTo>
                    <a:lnTo>
                      <a:pt x="3431" y="1169"/>
                    </a:lnTo>
                    <a:lnTo>
                      <a:pt x="3427" y="1174"/>
                    </a:lnTo>
                    <a:lnTo>
                      <a:pt x="3422" y="1179"/>
                    </a:lnTo>
                    <a:lnTo>
                      <a:pt x="3422" y="1184"/>
                    </a:lnTo>
                    <a:lnTo>
                      <a:pt x="3427" y="1179"/>
                    </a:lnTo>
                    <a:lnTo>
                      <a:pt x="3431" y="1179"/>
                    </a:lnTo>
                    <a:lnTo>
                      <a:pt x="3431" y="1204"/>
                    </a:lnTo>
                    <a:lnTo>
                      <a:pt x="3436" y="1208"/>
                    </a:lnTo>
                    <a:lnTo>
                      <a:pt x="3427" y="1208"/>
                    </a:lnTo>
                    <a:lnTo>
                      <a:pt x="3427" y="1213"/>
                    </a:lnTo>
                    <a:lnTo>
                      <a:pt x="3431" y="1213"/>
                    </a:lnTo>
                    <a:lnTo>
                      <a:pt x="3436" y="1218"/>
                    </a:lnTo>
                    <a:lnTo>
                      <a:pt x="3441" y="1223"/>
                    </a:lnTo>
                    <a:lnTo>
                      <a:pt x="3441" y="1228"/>
                    </a:lnTo>
                    <a:lnTo>
                      <a:pt x="3436" y="1233"/>
                    </a:lnTo>
                    <a:lnTo>
                      <a:pt x="3441" y="1238"/>
                    </a:lnTo>
                    <a:lnTo>
                      <a:pt x="3441" y="1242"/>
                    </a:lnTo>
                    <a:lnTo>
                      <a:pt x="3431" y="1242"/>
                    </a:lnTo>
                    <a:lnTo>
                      <a:pt x="3431" y="1247"/>
                    </a:lnTo>
                    <a:lnTo>
                      <a:pt x="3436" y="1247"/>
                    </a:lnTo>
                    <a:lnTo>
                      <a:pt x="3441" y="1252"/>
                    </a:lnTo>
                    <a:lnTo>
                      <a:pt x="3441" y="1262"/>
                    </a:lnTo>
                    <a:lnTo>
                      <a:pt x="3446" y="1267"/>
                    </a:lnTo>
                    <a:lnTo>
                      <a:pt x="3446" y="1272"/>
                    </a:lnTo>
                    <a:lnTo>
                      <a:pt x="3441" y="1272"/>
                    </a:lnTo>
                    <a:lnTo>
                      <a:pt x="3436" y="1276"/>
                    </a:lnTo>
                    <a:lnTo>
                      <a:pt x="3431" y="1281"/>
                    </a:lnTo>
                    <a:lnTo>
                      <a:pt x="3436" y="1281"/>
                    </a:lnTo>
                    <a:lnTo>
                      <a:pt x="3441" y="1276"/>
                    </a:lnTo>
                    <a:lnTo>
                      <a:pt x="3446" y="1281"/>
                    </a:lnTo>
                    <a:lnTo>
                      <a:pt x="3446" y="1286"/>
                    </a:lnTo>
                    <a:lnTo>
                      <a:pt x="3441" y="1286"/>
                    </a:lnTo>
                    <a:lnTo>
                      <a:pt x="3441" y="1291"/>
                    </a:lnTo>
                    <a:lnTo>
                      <a:pt x="3446" y="1296"/>
                    </a:lnTo>
                    <a:lnTo>
                      <a:pt x="3451" y="1296"/>
                    </a:lnTo>
                    <a:lnTo>
                      <a:pt x="3451" y="1301"/>
                    </a:lnTo>
                    <a:lnTo>
                      <a:pt x="3446" y="1306"/>
                    </a:lnTo>
                    <a:lnTo>
                      <a:pt x="3446" y="1310"/>
                    </a:lnTo>
                    <a:lnTo>
                      <a:pt x="3436" y="1315"/>
                    </a:lnTo>
                    <a:lnTo>
                      <a:pt x="3431" y="1310"/>
                    </a:lnTo>
                    <a:lnTo>
                      <a:pt x="3427" y="1310"/>
                    </a:lnTo>
                    <a:lnTo>
                      <a:pt x="3427" y="1306"/>
                    </a:lnTo>
                    <a:lnTo>
                      <a:pt x="3422" y="1306"/>
                    </a:lnTo>
                    <a:lnTo>
                      <a:pt x="3417" y="1301"/>
                    </a:lnTo>
                    <a:lnTo>
                      <a:pt x="3412" y="1301"/>
                    </a:lnTo>
                    <a:lnTo>
                      <a:pt x="3412" y="1306"/>
                    </a:lnTo>
                    <a:lnTo>
                      <a:pt x="3417" y="1310"/>
                    </a:lnTo>
                    <a:lnTo>
                      <a:pt x="3422" y="1315"/>
                    </a:lnTo>
                    <a:lnTo>
                      <a:pt x="3427" y="1315"/>
                    </a:lnTo>
                    <a:lnTo>
                      <a:pt x="3431" y="1320"/>
                    </a:lnTo>
                    <a:lnTo>
                      <a:pt x="3441" y="1320"/>
                    </a:lnTo>
                    <a:lnTo>
                      <a:pt x="3441" y="1330"/>
                    </a:lnTo>
                    <a:lnTo>
                      <a:pt x="3446" y="1330"/>
                    </a:lnTo>
                    <a:lnTo>
                      <a:pt x="3441" y="1335"/>
                    </a:lnTo>
                    <a:lnTo>
                      <a:pt x="3427" y="1335"/>
                    </a:lnTo>
                    <a:lnTo>
                      <a:pt x="3422" y="1330"/>
                    </a:lnTo>
                    <a:lnTo>
                      <a:pt x="3422" y="1340"/>
                    </a:lnTo>
                    <a:lnTo>
                      <a:pt x="3427" y="1345"/>
                    </a:lnTo>
                    <a:lnTo>
                      <a:pt x="3427" y="1349"/>
                    </a:lnTo>
                    <a:lnTo>
                      <a:pt x="3431" y="1349"/>
                    </a:lnTo>
                    <a:lnTo>
                      <a:pt x="3436" y="1354"/>
                    </a:lnTo>
                    <a:lnTo>
                      <a:pt x="3436" y="1369"/>
                    </a:lnTo>
                    <a:lnTo>
                      <a:pt x="3431" y="1369"/>
                    </a:lnTo>
                    <a:lnTo>
                      <a:pt x="3431" y="1379"/>
                    </a:lnTo>
                    <a:lnTo>
                      <a:pt x="3427" y="1379"/>
                    </a:lnTo>
                    <a:lnTo>
                      <a:pt x="3431" y="1383"/>
                    </a:lnTo>
                    <a:lnTo>
                      <a:pt x="3427" y="1383"/>
                    </a:lnTo>
                    <a:lnTo>
                      <a:pt x="3431" y="1393"/>
                    </a:lnTo>
                    <a:lnTo>
                      <a:pt x="3427" y="1393"/>
                    </a:lnTo>
                    <a:lnTo>
                      <a:pt x="3427" y="1403"/>
                    </a:lnTo>
                    <a:lnTo>
                      <a:pt x="3422" y="1408"/>
                    </a:lnTo>
                    <a:lnTo>
                      <a:pt x="3417" y="1408"/>
                    </a:lnTo>
                    <a:lnTo>
                      <a:pt x="3417" y="1413"/>
                    </a:lnTo>
                    <a:lnTo>
                      <a:pt x="3422" y="1408"/>
                    </a:lnTo>
                    <a:lnTo>
                      <a:pt x="3427" y="1408"/>
                    </a:lnTo>
                    <a:lnTo>
                      <a:pt x="3431" y="1413"/>
                    </a:lnTo>
                    <a:lnTo>
                      <a:pt x="3436" y="1413"/>
                    </a:lnTo>
                    <a:lnTo>
                      <a:pt x="3436" y="1427"/>
                    </a:lnTo>
                    <a:lnTo>
                      <a:pt x="3441" y="1427"/>
                    </a:lnTo>
                    <a:lnTo>
                      <a:pt x="3441" y="1432"/>
                    </a:lnTo>
                    <a:lnTo>
                      <a:pt x="3436" y="1432"/>
                    </a:lnTo>
                    <a:lnTo>
                      <a:pt x="3431" y="1437"/>
                    </a:lnTo>
                    <a:lnTo>
                      <a:pt x="3431" y="1432"/>
                    </a:lnTo>
                    <a:lnTo>
                      <a:pt x="3431" y="1437"/>
                    </a:lnTo>
                    <a:lnTo>
                      <a:pt x="3427" y="1437"/>
                    </a:lnTo>
                    <a:lnTo>
                      <a:pt x="3422" y="1442"/>
                    </a:lnTo>
                    <a:lnTo>
                      <a:pt x="3427" y="1447"/>
                    </a:lnTo>
                    <a:lnTo>
                      <a:pt x="3427" y="1466"/>
                    </a:lnTo>
                    <a:lnTo>
                      <a:pt x="3422" y="1466"/>
                    </a:lnTo>
                    <a:lnTo>
                      <a:pt x="3422" y="1471"/>
                    </a:lnTo>
                    <a:lnTo>
                      <a:pt x="3427" y="1471"/>
                    </a:lnTo>
                    <a:lnTo>
                      <a:pt x="3431" y="1466"/>
                    </a:lnTo>
                    <a:lnTo>
                      <a:pt x="3441" y="1466"/>
                    </a:lnTo>
                    <a:lnTo>
                      <a:pt x="3441" y="1471"/>
                    </a:lnTo>
                    <a:lnTo>
                      <a:pt x="3436" y="1481"/>
                    </a:lnTo>
                    <a:lnTo>
                      <a:pt x="3436" y="1500"/>
                    </a:lnTo>
                    <a:lnTo>
                      <a:pt x="3441" y="1500"/>
                    </a:lnTo>
                    <a:lnTo>
                      <a:pt x="3441" y="1505"/>
                    </a:lnTo>
                    <a:lnTo>
                      <a:pt x="3436" y="1505"/>
                    </a:lnTo>
                    <a:lnTo>
                      <a:pt x="3436" y="1510"/>
                    </a:lnTo>
                    <a:lnTo>
                      <a:pt x="3441" y="1515"/>
                    </a:lnTo>
                    <a:lnTo>
                      <a:pt x="3436" y="1515"/>
                    </a:lnTo>
                    <a:lnTo>
                      <a:pt x="3436" y="1519"/>
                    </a:lnTo>
                    <a:lnTo>
                      <a:pt x="3431" y="1524"/>
                    </a:lnTo>
                    <a:lnTo>
                      <a:pt x="3431" y="1529"/>
                    </a:lnTo>
                    <a:lnTo>
                      <a:pt x="3422" y="1529"/>
                    </a:lnTo>
                    <a:lnTo>
                      <a:pt x="3427" y="1534"/>
                    </a:lnTo>
                    <a:lnTo>
                      <a:pt x="3431" y="1539"/>
                    </a:lnTo>
                    <a:lnTo>
                      <a:pt x="3431" y="1549"/>
                    </a:lnTo>
                    <a:lnTo>
                      <a:pt x="3436" y="1554"/>
                    </a:lnTo>
                    <a:lnTo>
                      <a:pt x="3441" y="1554"/>
                    </a:lnTo>
                    <a:lnTo>
                      <a:pt x="3441" y="1573"/>
                    </a:lnTo>
                    <a:lnTo>
                      <a:pt x="3436" y="1573"/>
                    </a:lnTo>
                    <a:lnTo>
                      <a:pt x="3436" y="1583"/>
                    </a:lnTo>
                    <a:lnTo>
                      <a:pt x="3431" y="1583"/>
                    </a:lnTo>
                    <a:lnTo>
                      <a:pt x="3431" y="1602"/>
                    </a:lnTo>
                    <a:lnTo>
                      <a:pt x="3436" y="1607"/>
                    </a:lnTo>
                    <a:lnTo>
                      <a:pt x="3436" y="1622"/>
                    </a:lnTo>
                    <a:lnTo>
                      <a:pt x="3427" y="1626"/>
                    </a:lnTo>
                    <a:lnTo>
                      <a:pt x="3427" y="1631"/>
                    </a:lnTo>
                    <a:lnTo>
                      <a:pt x="3436" y="1636"/>
                    </a:lnTo>
                    <a:lnTo>
                      <a:pt x="3436" y="1656"/>
                    </a:lnTo>
                    <a:lnTo>
                      <a:pt x="3441" y="1656"/>
                    </a:lnTo>
                    <a:lnTo>
                      <a:pt x="3446" y="1675"/>
                    </a:lnTo>
                    <a:lnTo>
                      <a:pt x="3451" y="1680"/>
                    </a:lnTo>
                    <a:lnTo>
                      <a:pt x="3456" y="1685"/>
                    </a:lnTo>
                    <a:lnTo>
                      <a:pt x="3456" y="1699"/>
                    </a:lnTo>
                    <a:lnTo>
                      <a:pt x="3461" y="1704"/>
                    </a:lnTo>
                    <a:lnTo>
                      <a:pt x="3461" y="1709"/>
                    </a:lnTo>
                    <a:lnTo>
                      <a:pt x="3436" y="1709"/>
                    </a:lnTo>
                    <a:lnTo>
                      <a:pt x="3431" y="1704"/>
                    </a:lnTo>
                    <a:lnTo>
                      <a:pt x="3431" y="1719"/>
                    </a:lnTo>
                    <a:lnTo>
                      <a:pt x="3436" y="1724"/>
                    </a:lnTo>
                    <a:lnTo>
                      <a:pt x="3436" y="1738"/>
                    </a:lnTo>
                    <a:lnTo>
                      <a:pt x="3427" y="1738"/>
                    </a:lnTo>
                    <a:lnTo>
                      <a:pt x="3422" y="1733"/>
                    </a:lnTo>
                    <a:lnTo>
                      <a:pt x="3417" y="1738"/>
                    </a:lnTo>
                    <a:lnTo>
                      <a:pt x="3417" y="1767"/>
                    </a:lnTo>
                    <a:lnTo>
                      <a:pt x="3407" y="1767"/>
                    </a:lnTo>
                    <a:lnTo>
                      <a:pt x="3407" y="1772"/>
                    </a:lnTo>
                    <a:lnTo>
                      <a:pt x="3402" y="1772"/>
                    </a:lnTo>
                    <a:lnTo>
                      <a:pt x="3402" y="1763"/>
                    </a:lnTo>
                    <a:lnTo>
                      <a:pt x="3398" y="1758"/>
                    </a:lnTo>
                    <a:lnTo>
                      <a:pt x="3393" y="1753"/>
                    </a:lnTo>
                    <a:lnTo>
                      <a:pt x="3393" y="1766"/>
                    </a:lnTo>
                    <a:lnTo>
                      <a:pt x="3388" y="1772"/>
                    </a:lnTo>
                    <a:lnTo>
                      <a:pt x="3388" y="1777"/>
                    </a:lnTo>
                    <a:lnTo>
                      <a:pt x="3393" y="1772"/>
                    </a:lnTo>
                    <a:lnTo>
                      <a:pt x="3398" y="1772"/>
                    </a:lnTo>
                    <a:lnTo>
                      <a:pt x="3402" y="1777"/>
                    </a:lnTo>
                    <a:lnTo>
                      <a:pt x="3407" y="1787"/>
                    </a:lnTo>
                    <a:lnTo>
                      <a:pt x="3407" y="1792"/>
                    </a:lnTo>
                    <a:lnTo>
                      <a:pt x="3412" y="1797"/>
                    </a:lnTo>
                    <a:lnTo>
                      <a:pt x="3407" y="1797"/>
                    </a:lnTo>
                    <a:lnTo>
                      <a:pt x="3407" y="1801"/>
                    </a:lnTo>
                    <a:lnTo>
                      <a:pt x="3402" y="1806"/>
                    </a:lnTo>
                    <a:lnTo>
                      <a:pt x="3407" y="1816"/>
                    </a:lnTo>
                    <a:lnTo>
                      <a:pt x="3412" y="1821"/>
                    </a:lnTo>
                    <a:lnTo>
                      <a:pt x="3412" y="1840"/>
                    </a:lnTo>
                    <a:lnTo>
                      <a:pt x="3407" y="1845"/>
                    </a:lnTo>
                    <a:lnTo>
                      <a:pt x="3407" y="1850"/>
                    </a:lnTo>
                    <a:lnTo>
                      <a:pt x="3402" y="1855"/>
                    </a:lnTo>
                    <a:lnTo>
                      <a:pt x="3398" y="1850"/>
                    </a:lnTo>
                    <a:lnTo>
                      <a:pt x="3393" y="1850"/>
                    </a:lnTo>
                    <a:lnTo>
                      <a:pt x="3388" y="1840"/>
                    </a:lnTo>
                    <a:lnTo>
                      <a:pt x="3388" y="1835"/>
                    </a:lnTo>
                    <a:lnTo>
                      <a:pt x="3383" y="1831"/>
                    </a:lnTo>
                    <a:lnTo>
                      <a:pt x="3378" y="1826"/>
                    </a:lnTo>
                    <a:lnTo>
                      <a:pt x="3373" y="1826"/>
                    </a:lnTo>
                    <a:lnTo>
                      <a:pt x="3378" y="1821"/>
                    </a:lnTo>
                    <a:lnTo>
                      <a:pt x="3383" y="1821"/>
                    </a:lnTo>
                    <a:lnTo>
                      <a:pt x="3383" y="1811"/>
                    </a:lnTo>
                    <a:lnTo>
                      <a:pt x="3378" y="1811"/>
                    </a:lnTo>
                    <a:lnTo>
                      <a:pt x="3378" y="1806"/>
                    </a:lnTo>
                    <a:lnTo>
                      <a:pt x="3373" y="1806"/>
                    </a:lnTo>
                    <a:lnTo>
                      <a:pt x="3373" y="1801"/>
                    </a:lnTo>
                    <a:lnTo>
                      <a:pt x="3378" y="1797"/>
                    </a:lnTo>
                    <a:lnTo>
                      <a:pt x="3373" y="1792"/>
                    </a:lnTo>
                    <a:lnTo>
                      <a:pt x="3368" y="1792"/>
                    </a:lnTo>
                    <a:lnTo>
                      <a:pt x="3368" y="1782"/>
                    </a:lnTo>
                    <a:lnTo>
                      <a:pt x="3363" y="1782"/>
                    </a:lnTo>
                    <a:lnTo>
                      <a:pt x="3358" y="1777"/>
                    </a:lnTo>
                    <a:lnTo>
                      <a:pt x="3354" y="1772"/>
                    </a:lnTo>
                    <a:lnTo>
                      <a:pt x="3344" y="1767"/>
                    </a:lnTo>
                    <a:lnTo>
                      <a:pt x="3329" y="1767"/>
                    </a:lnTo>
                    <a:lnTo>
                      <a:pt x="3329" y="1753"/>
                    </a:lnTo>
                    <a:lnTo>
                      <a:pt x="3339" y="1753"/>
                    </a:lnTo>
                    <a:lnTo>
                      <a:pt x="3329" y="1748"/>
                    </a:lnTo>
                    <a:lnTo>
                      <a:pt x="3329" y="1738"/>
                    </a:lnTo>
                    <a:lnTo>
                      <a:pt x="3325" y="1738"/>
                    </a:lnTo>
                    <a:lnTo>
                      <a:pt x="3325" y="1733"/>
                    </a:lnTo>
                    <a:lnTo>
                      <a:pt x="3325" y="1733"/>
                    </a:lnTo>
                    <a:lnTo>
                      <a:pt x="3325" y="1729"/>
                    </a:lnTo>
                    <a:lnTo>
                      <a:pt x="3320" y="1724"/>
                    </a:lnTo>
                    <a:lnTo>
                      <a:pt x="3329" y="1724"/>
                    </a:lnTo>
                    <a:lnTo>
                      <a:pt x="3325" y="1719"/>
                    </a:lnTo>
                    <a:lnTo>
                      <a:pt x="3329" y="1719"/>
                    </a:lnTo>
                    <a:lnTo>
                      <a:pt x="3329" y="1714"/>
                    </a:lnTo>
                    <a:lnTo>
                      <a:pt x="3339" y="1714"/>
                    </a:lnTo>
                    <a:lnTo>
                      <a:pt x="3339" y="1709"/>
                    </a:lnTo>
                    <a:lnTo>
                      <a:pt x="3325" y="1709"/>
                    </a:lnTo>
                    <a:lnTo>
                      <a:pt x="3325" y="1699"/>
                    </a:lnTo>
                    <a:lnTo>
                      <a:pt x="3320" y="1699"/>
                    </a:lnTo>
                    <a:lnTo>
                      <a:pt x="3320" y="1690"/>
                    </a:lnTo>
                    <a:lnTo>
                      <a:pt x="3315" y="1685"/>
                    </a:lnTo>
                    <a:lnTo>
                      <a:pt x="3315" y="1675"/>
                    </a:lnTo>
                    <a:lnTo>
                      <a:pt x="3320" y="1675"/>
                    </a:lnTo>
                    <a:lnTo>
                      <a:pt x="3315" y="1670"/>
                    </a:lnTo>
                    <a:lnTo>
                      <a:pt x="3310" y="1670"/>
                    </a:lnTo>
                    <a:lnTo>
                      <a:pt x="3310" y="1665"/>
                    </a:lnTo>
                    <a:lnTo>
                      <a:pt x="3305" y="1665"/>
                    </a:lnTo>
                    <a:lnTo>
                      <a:pt x="3310" y="1660"/>
                    </a:lnTo>
                    <a:lnTo>
                      <a:pt x="3305" y="1656"/>
                    </a:lnTo>
                    <a:lnTo>
                      <a:pt x="3300" y="1656"/>
                    </a:lnTo>
                    <a:lnTo>
                      <a:pt x="3295" y="1660"/>
                    </a:lnTo>
                    <a:lnTo>
                      <a:pt x="3290" y="1660"/>
                    </a:lnTo>
                    <a:lnTo>
                      <a:pt x="3290" y="1670"/>
                    </a:lnTo>
                    <a:lnTo>
                      <a:pt x="3286" y="1670"/>
                    </a:lnTo>
                    <a:lnTo>
                      <a:pt x="3286" y="1685"/>
                    </a:lnTo>
                    <a:lnTo>
                      <a:pt x="3276" y="1685"/>
                    </a:lnTo>
                    <a:lnTo>
                      <a:pt x="3271" y="1690"/>
                    </a:lnTo>
                    <a:lnTo>
                      <a:pt x="3266" y="1690"/>
                    </a:lnTo>
                    <a:lnTo>
                      <a:pt x="3261" y="1694"/>
                    </a:lnTo>
                    <a:lnTo>
                      <a:pt x="3261" y="1699"/>
                    </a:lnTo>
                    <a:lnTo>
                      <a:pt x="3256" y="1704"/>
                    </a:lnTo>
                    <a:lnTo>
                      <a:pt x="3256" y="1719"/>
                    </a:lnTo>
                    <a:lnTo>
                      <a:pt x="3252" y="1724"/>
                    </a:lnTo>
                    <a:lnTo>
                      <a:pt x="3256" y="1724"/>
                    </a:lnTo>
                    <a:lnTo>
                      <a:pt x="3256" y="1738"/>
                    </a:lnTo>
                    <a:lnTo>
                      <a:pt x="3252" y="1738"/>
                    </a:lnTo>
                    <a:lnTo>
                      <a:pt x="3256" y="1743"/>
                    </a:lnTo>
                    <a:lnTo>
                      <a:pt x="3256" y="1748"/>
                    </a:lnTo>
                    <a:lnTo>
                      <a:pt x="3252" y="1753"/>
                    </a:lnTo>
                    <a:lnTo>
                      <a:pt x="3252" y="1763"/>
                    </a:lnTo>
                    <a:lnTo>
                      <a:pt x="3247" y="1767"/>
                    </a:lnTo>
                    <a:lnTo>
                      <a:pt x="3242" y="1767"/>
                    </a:lnTo>
                    <a:lnTo>
                      <a:pt x="3242" y="1772"/>
                    </a:lnTo>
                    <a:lnTo>
                      <a:pt x="3252" y="1772"/>
                    </a:lnTo>
                    <a:lnTo>
                      <a:pt x="3252" y="1777"/>
                    </a:lnTo>
                    <a:lnTo>
                      <a:pt x="3256" y="1777"/>
                    </a:lnTo>
                    <a:lnTo>
                      <a:pt x="3252" y="1782"/>
                    </a:lnTo>
                    <a:lnTo>
                      <a:pt x="3247" y="1777"/>
                    </a:lnTo>
                    <a:lnTo>
                      <a:pt x="3242" y="1782"/>
                    </a:lnTo>
                    <a:lnTo>
                      <a:pt x="3237" y="1782"/>
                    </a:lnTo>
                    <a:lnTo>
                      <a:pt x="3237" y="1787"/>
                    </a:lnTo>
                    <a:lnTo>
                      <a:pt x="3232" y="1787"/>
                    </a:lnTo>
                    <a:lnTo>
                      <a:pt x="3232" y="1772"/>
                    </a:lnTo>
                    <a:lnTo>
                      <a:pt x="3227" y="1772"/>
                    </a:lnTo>
                    <a:lnTo>
                      <a:pt x="3227" y="1753"/>
                    </a:lnTo>
                    <a:lnTo>
                      <a:pt x="3222" y="1748"/>
                    </a:lnTo>
                    <a:lnTo>
                      <a:pt x="3227" y="1743"/>
                    </a:lnTo>
                    <a:lnTo>
                      <a:pt x="3227" y="1738"/>
                    </a:lnTo>
                    <a:lnTo>
                      <a:pt x="3222" y="1729"/>
                    </a:lnTo>
                    <a:lnTo>
                      <a:pt x="3222" y="1719"/>
                    </a:lnTo>
                    <a:lnTo>
                      <a:pt x="3213" y="1719"/>
                    </a:lnTo>
                    <a:lnTo>
                      <a:pt x="3213" y="1699"/>
                    </a:lnTo>
                    <a:lnTo>
                      <a:pt x="3208" y="1694"/>
                    </a:lnTo>
                    <a:lnTo>
                      <a:pt x="3198" y="1690"/>
                    </a:lnTo>
                    <a:lnTo>
                      <a:pt x="3193" y="1685"/>
                    </a:lnTo>
                    <a:lnTo>
                      <a:pt x="3188" y="1680"/>
                    </a:lnTo>
                    <a:lnTo>
                      <a:pt x="3183" y="1680"/>
                    </a:lnTo>
                    <a:lnTo>
                      <a:pt x="3179" y="1675"/>
                    </a:lnTo>
                    <a:lnTo>
                      <a:pt x="3164" y="1675"/>
                    </a:lnTo>
                    <a:lnTo>
                      <a:pt x="3164" y="1670"/>
                    </a:lnTo>
                    <a:lnTo>
                      <a:pt x="3169" y="1665"/>
                    </a:lnTo>
                    <a:lnTo>
                      <a:pt x="3164" y="1665"/>
                    </a:lnTo>
                    <a:lnTo>
                      <a:pt x="3154" y="1660"/>
                    </a:lnTo>
                    <a:lnTo>
                      <a:pt x="3150" y="1660"/>
                    </a:lnTo>
                    <a:lnTo>
                      <a:pt x="3145" y="1665"/>
                    </a:lnTo>
                    <a:lnTo>
                      <a:pt x="3145" y="1680"/>
                    </a:lnTo>
                    <a:lnTo>
                      <a:pt x="3140" y="1680"/>
                    </a:lnTo>
                    <a:lnTo>
                      <a:pt x="3135" y="1685"/>
                    </a:lnTo>
                    <a:lnTo>
                      <a:pt x="3135" y="1680"/>
                    </a:lnTo>
                    <a:lnTo>
                      <a:pt x="3130" y="1680"/>
                    </a:lnTo>
                    <a:lnTo>
                      <a:pt x="3130" y="1670"/>
                    </a:lnTo>
                    <a:lnTo>
                      <a:pt x="3135" y="1670"/>
                    </a:lnTo>
                    <a:lnTo>
                      <a:pt x="3135" y="1665"/>
                    </a:lnTo>
                    <a:lnTo>
                      <a:pt x="3125" y="1665"/>
                    </a:lnTo>
                    <a:lnTo>
                      <a:pt x="3130" y="1660"/>
                    </a:lnTo>
                    <a:lnTo>
                      <a:pt x="3130" y="1656"/>
                    </a:lnTo>
                    <a:lnTo>
                      <a:pt x="3135" y="1656"/>
                    </a:lnTo>
                    <a:lnTo>
                      <a:pt x="3135" y="1651"/>
                    </a:lnTo>
                    <a:lnTo>
                      <a:pt x="3154" y="1651"/>
                    </a:lnTo>
                    <a:lnTo>
                      <a:pt x="3154" y="1636"/>
                    </a:lnTo>
                    <a:lnTo>
                      <a:pt x="3150" y="1641"/>
                    </a:lnTo>
                    <a:lnTo>
                      <a:pt x="3145" y="1641"/>
                    </a:lnTo>
                    <a:lnTo>
                      <a:pt x="3145" y="1646"/>
                    </a:lnTo>
                    <a:lnTo>
                      <a:pt x="3140" y="1641"/>
                    </a:lnTo>
                    <a:lnTo>
                      <a:pt x="3130" y="1641"/>
                    </a:lnTo>
                    <a:lnTo>
                      <a:pt x="3130" y="1636"/>
                    </a:lnTo>
                    <a:lnTo>
                      <a:pt x="3135" y="1636"/>
                    </a:lnTo>
                    <a:lnTo>
                      <a:pt x="3135" y="1622"/>
                    </a:lnTo>
                    <a:lnTo>
                      <a:pt x="3130" y="1617"/>
                    </a:lnTo>
                    <a:lnTo>
                      <a:pt x="3130" y="1612"/>
                    </a:lnTo>
                    <a:lnTo>
                      <a:pt x="3125" y="1612"/>
                    </a:lnTo>
                    <a:lnTo>
                      <a:pt x="3125" y="1607"/>
                    </a:lnTo>
                    <a:lnTo>
                      <a:pt x="3130" y="1602"/>
                    </a:lnTo>
                    <a:lnTo>
                      <a:pt x="3135" y="1602"/>
                    </a:lnTo>
                    <a:lnTo>
                      <a:pt x="3140" y="1597"/>
                    </a:lnTo>
                    <a:lnTo>
                      <a:pt x="3130" y="1597"/>
                    </a:lnTo>
                    <a:lnTo>
                      <a:pt x="3130" y="1573"/>
                    </a:lnTo>
                    <a:lnTo>
                      <a:pt x="3125" y="1568"/>
                    </a:lnTo>
                    <a:lnTo>
                      <a:pt x="3120" y="1568"/>
                    </a:lnTo>
                    <a:lnTo>
                      <a:pt x="3115" y="1573"/>
                    </a:lnTo>
                    <a:lnTo>
                      <a:pt x="3115" y="1578"/>
                    </a:lnTo>
                    <a:lnTo>
                      <a:pt x="3111" y="1578"/>
                    </a:lnTo>
                    <a:lnTo>
                      <a:pt x="3111" y="1544"/>
                    </a:lnTo>
                    <a:lnTo>
                      <a:pt x="3115" y="1539"/>
                    </a:lnTo>
                    <a:lnTo>
                      <a:pt x="3115" y="1534"/>
                    </a:lnTo>
                    <a:lnTo>
                      <a:pt x="3120" y="1529"/>
                    </a:lnTo>
                    <a:lnTo>
                      <a:pt x="3120" y="1524"/>
                    </a:lnTo>
                    <a:lnTo>
                      <a:pt x="3115" y="1524"/>
                    </a:lnTo>
                    <a:lnTo>
                      <a:pt x="3115" y="1519"/>
                    </a:lnTo>
                    <a:lnTo>
                      <a:pt x="3120" y="1515"/>
                    </a:lnTo>
                    <a:lnTo>
                      <a:pt x="3115" y="1510"/>
                    </a:lnTo>
                    <a:lnTo>
                      <a:pt x="3115" y="1505"/>
                    </a:lnTo>
                    <a:lnTo>
                      <a:pt x="3111" y="1505"/>
                    </a:lnTo>
                    <a:lnTo>
                      <a:pt x="3106" y="1500"/>
                    </a:lnTo>
                    <a:lnTo>
                      <a:pt x="3101" y="1500"/>
                    </a:lnTo>
                    <a:lnTo>
                      <a:pt x="3101" y="1485"/>
                    </a:lnTo>
                    <a:lnTo>
                      <a:pt x="3091" y="1485"/>
                    </a:lnTo>
                    <a:lnTo>
                      <a:pt x="3096" y="1481"/>
                    </a:lnTo>
                    <a:lnTo>
                      <a:pt x="3096" y="1471"/>
                    </a:lnTo>
                    <a:lnTo>
                      <a:pt x="3086" y="1461"/>
                    </a:lnTo>
                    <a:lnTo>
                      <a:pt x="3082" y="1456"/>
                    </a:lnTo>
                    <a:lnTo>
                      <a:pt x="3077" y="1456"/>
                    </a:lnTo>
                    <a:lnTo>
                      <a:pt x="3072" y="1461"/>
                    </a:lnTo>
                    <a:lnTo>
                      <a:pt x="3072" y="1451"/>
                    </a:lnTo>
                    <a:lnTo>
                      <a:pt x="3077" y="1451"/>
                    </a:lnTo>
                    <a:lnTo>
                      <a:pt x="3072" y="1442"/>
                    </a:lnTo>
                    <a:lnTo>
                      <a:pt x="3077" y="1442"/>
                    </a:lnTo>
                    <a:lnTo>
                      <a:pt x="3072" y="1437"/>
                    </a:lnTo>
                    <a:lnTo>
                      <a:pt x="3077" y="1432"/>
                    </a:lnTo>
                    <a:lnTo>
                      <a:pt x="3072" y="1427"/>
                    </a:lnTo>
                    <a:lnTo>
                      <a:pt x="3072" y="1413"/>
                    </a:lnTo>
                    <a:lnTo>
                      <a:pt x="3062" y="1408"/>
                    </a:lnTo>
                    <a:lnTo>
                      <a:pt x="3062" y="1403"/>
                    </a:lnTo>
                    <a:lnTo>
                      <a:pt x="3057" y="1403"/>
                    </a:lnTo>
                    <a:lnTo>
                      <a:pt x="3052" y="1408"/>
                    </a:lnTo>
                    <a:lnTo>
                      <a:pt x="3047" y="1403"/>
                    </a:lnTo>
                    <a:lnTo>
                      <a:pt x="3052" y="1398"/>
                    </a:lnTo>
                    <a:lnTo>
                      <a:pt x="3052" y="1393"/>
                    </a:lnTo>
                    <a:lnTo>
                      <a:pt x="3047" y="1388"/>
                    </a:lnTo>
                    <a:lnTo>
                      <a:pt x="3043" y="1383"/>
                    </a:lnTo>
                    <a:lnTo>
                      <a:pt x="3033" y="1383"/>
                    </a:lnTo>
                    <a:lnTo>
                      <a:pt x="3033" y="1379"/>
                    </a:lnTo>
                    <a:lnTo>
                      <a:pt x="3033" y="1374"/>
                    </a:lnTo>
                    <a:lnTo>
                      <a:pt x="3023" y="1374"/>
                    </a:lnTo>
                    <a:lnTo>
                      <a:pt x="3023" y="1369"/>
                    </a:lnTo>
                    <a:lnTo>
                      <a:pt x="3018" y="1369"/>
                    </a:lnTo>
                    <a:lnTo>
                      <a:pt x="3018" y="1374"/>
                    </a:lnTo>
                    <a:lnTo>
                      <a:pt x="3013" y="1369"/>
                    </a:lnTo>
                    <a:lnTo>
                      <a:pt x="2999" y="1369"/>
                    </a:lnTo>
                    <a:lnTo>
                      <a:pt x="2999" y="1379"/>
                    </a:lnTo>
                    <a:lnTo>
                      <a:pt x="2994" y="1383"/>
                    </a:lnTo>
                    <a:lnTo>
                      <a:pt x="2994" y="1393"/>
                    </a:lnTo>
                    <a:lnTo>
                      <a:pt x="2999" y="1398"/>
                    </a:lnTo>
                    <a:lnTo>
                      <a:pt x="2999" y="1403"/>
                    </a:lnTo>
                    <a:lnTo>
                      <a:pt x="2994" y="1413"/>
                    </a:lnTo>
                    <a:lnTo>
                      <a:pt x="2989" y="1417"/>
                    </a:lnTo>
                    <a:lnTo>
                      <a:pt x="2994" y="1417"/>
                    </a:lnTo>
                    <a:lnTo>
                      <a:pt x="2994" y="1422"/>
                    </a:lnTo>
                    <a:lnTo>
                      <a:pt x="2989" y="1422"/>
                    </a:lnTo>
                    <a:lnTo>
                      <a:pt x="2989" y="1451"/>
                    </a:lnTo>
                    <a:lnTo>
                      <a:pt x="2994" y="1461"/>
                    </a:lnTo>
                    <a:lnTo>
                      <a:pt x="2994" y="1471"/>
                    </a:lnTo>
                    <a:lnTo>
                      <a:pt x="2999" y="1471"/>
                    </a:lnTo>
                    <a:lnTo>
                      <a:pt x="2999" y="1476"/>
                    </a:lnTo>
                    <a:lnTo>
                      <a:pt x="3004" y="1476"/>
                    </a:lnTo>
                    <a:lnTo>
                      <a:pt x="2999" y="1485"/>
                    </a:lnTo>
                    <a:lnTo>
                      <a:pt x="3004" y="1485"/>
                    </a:lnTo>
                    <a:lnTo>
                      <a:pt x="3004" y="1515"/>
                    </a:lnTo>
                    <a:lnTo>
                      <a:pt x="2999" y="1515"/>
                    </a:lnTo>
                    <a:lnTo>
                      <a:pt x="2994" y="1519"/>
                    </a:lnTo>
                    <a:lnTo>
                      <a:pt x="2989" y="1519"/>
                    </a:lnTo>
                    <a:lnTo>
                      <a:pt x="2989" y="1529"/>
                    </a:lnTo>
                    <a:lnTo>
                      <a:pt x="2984" y="1534"/>
                    </a:lnTo>
                    <a:lnTo>
                      <a:pt x="2984" y="1539"/>
                    </a:lnTo>
                    <a:lnTo>
                      <a:pt x="2979" y="1536"/>
                    </a:lnTo>
                    <a:lnTo>
                      <a:pt x="2979" y="1534"/>
                    </a:lnTo>
                    <a:lnTo>
                      <a:pt x="2970" y="1534"/>
                    </a:lnTo>
                    <a:lnTo>
                      <a:pt x="2975" y="1539"/>
                    </a:lnTo>
                    <a:lnTo>
                      <a:pt x="2979" y="1542"/>
                    </a:lnTo>
                    <a:lnTo>
                      <a:pt x="2984" y="1544"/>
                    </a:lnTo>
                    <a:lnTo>
                      <a:pt x="2984" y="1549"/>
                    </a:lnTo>
                    <a:lnTo>
                      <a:pt x="2979" y="1549"/>
                    </a:lnTo>
                    <a:lnTo>
                      <a:pt x="2975" y="1554"/>
                    </a:lnTo>
                    <a:lnTo>
                      <a:pt x="2975" y="1568"/>
                    </a:lnTo>
                    <a:lnTo>
                      <a:pt x="2970" y="1568"/>
                    </a:lnTo>
                    <a:lnTo>
                      <a:pt x="2970" y="1578"/>
                    </a:lnTo>
                    <a:lnTo>
                      <a:pt x="2965" y="1573"/>
                    </a:lnTo>
                    <a:lnTo>
                      <a:pt x="2965" y="1578"/>
                    </a:lnTo>
                    <a:lnTo>
                      <a:pt x="2960" y="1578"/>
                    </a:lnTo>
                    <a:lnTo>
                      <a:pt x="2950" y="1573"/>
                    </a:lnTo>
                    <a:lnTo>
                      <a:pt x="2950" y="1568"/>
                    </a:lnTo>
                    <a:lnTo>
                      <a:pt x="2945" y="1568"/>
                    </a:lnTo>
                    <a:lnTo>
                      <a:pt x="2945" y="1558"/>
                    </a:lnTo>
                    <a:lnTo>
                      <a:pt x="2940" y="1558"/>
                    </a:lnTo>
                    <a:lnTo>
                      <a:pt x="2940" y="1554"/>
                    </a:lnTo>
                    <a:lnTo>
                      <a:pt x="2936" y="1544"/>
                    </a:lnTo>
                    <a:lnTo>
                      <a:pt x="2931" y="1544"/>
                    </a:lnTo>
                    <a:lnTo>
                      <a:pt x="2931" y="1539"/>
                    </a:lnTo>
                    <a:lnTo>
                      <a:pt x="2926" y="1539"/>
                    </a:lnTo>
                    <a:lnTo>
                      <a:pt x="2926" y="1534"/>
                    </a:lnTo>
                    <a:lnTo>
                      <a:pt x="2921" y="1534"/>
                    </a:lnTo>
                    <a:lnTo>
                      <a:pt x="2921" y="1515"/>
                    </a:lnTo>
                    <a:lnTo>
                      <a:pt x="2916" y="1515"/>
                    </a:lnTo>
                    <a:lnTo>
                      <a:pt x="2916" y="1529"/>
                    </a:lnTo>
                    <a:lnTo>
                      <a:pt x="2916" y="1529"/>
                    </a:lnTo>
                    <a:lnTo>
                      <a:pt x="2916" y="1549"/>
                    </a:lnTo>
                    <a:lnTo>
                      <a:pt x="2921" y="1549"/>
                    </a:lnTo>
                    <a:lnTo>
                      <a:pt x="2921" y="1554"/>
                    </a:lnTo>
                    <a:lnTo>
                      <a:pt x="2916" y="1554"/>
                    </a:lnTo>
                    <a:lnTo>
                      <a:pt x="2911" y="1549"/>
                    </a:lnTo>
                    <a:lnTo>
                      <a:pt x="2907" y="1554"/>
                    </a:lnTo>
                    <a:lnTo>
                      <a:pt x="2897" y="1554"/>
                    </a:lnTo>
                    <a:lnTo>
                      <a:pt x="2892" y="1549"/>
                    </a:lnTo>
                    <a:lnTo>
                      <a:pt x="2892" y="1554"/>
                    </a:lnTo>
                    <a:lnTo>
                      <a:pt x="2882" y="1554"/>
                    </a:lnTo>
                    <a:lnTo>
                      <a:pt x="2882" y="1544"/>
                    </a:lnTo>
                    <a:lnTo>
                      <a:pt x="2887" y="1544"/>
                    </a:lnTo>
                    <a:lnTo>
                      <a:pt x="2882" y="1539"/>
                    </a:lnTo>
                    <a:lnTo>
                      <a:pt x="2882" y="1529"/>
                    </a:lnTo>
                    <a:lnTo>
                      <a:pt x="2872" y="1529"/>
                    </a:lnTo>
                    <a:lnTo>
                      <a:pt x="2872" y="1524"/>
                    </a:lnTo>
                    <a:lnTo>
                      <a:pt x="2867" y="1524"/>
                    </a:lnTo>
                    <a:lnTo>
                      <a:pt x="2863" y="1529"/>
                    </a:lnTo>
                    <a:lnTo>
                      <a:pt x="2853" y="1529"/>
                    </a:lnTo>
                    <a:lnTo>
                      <a:pt x="2848" y="1534"/>
                    </a:lnTo>
                    <a:lnTo>
                      <a:pt x="2838" y="1539"/>
                    </a:lnTo>
                    <a:lnTo>
                      <a:pt x="2834" y="1539"/>
                    </a:lnTo>
                    <a:lnTo>
                      <a:pt x="2831" y="1541"/>
                    </a:lnTo>
                    <a:lnTo>
                      <a:pt x="2819" y="1549"/>
                    </a:lnTo>
                    <a:lnTo>
                      <a:pt x="2814" y="1554"/>
                    </a:lnTo>
                    <a:lnTo>
                      <a:pt x="2804" y="1558"/>
                    </a:lnTo>
                    <a:lnTo>
                      <a:pt x="2804" y="1563"/>
                    </a:lnTo>
                    <a:lnTo>
                      <a:pt x="2799" y="1563"/>
                    </a:lnTo>
                    <a:lnTo>
                      <a:pt x="2799" y="1568"/>
                    </a:lnTo>
                    <a:lnTo>
                      <a:pt x="2799" y="1568"/>
                    </a:lnTo>
                    <a:lnTo>
                      <a:pt x="2799" y="1583"/>
                    </a:lnTo>
                    <a:lnTo>
                      <a:pt x="2795" y="1583"/>
                    </a:lnTo>
                    <a:lnTo>
                      <a:pt x="2795" y="1588"/>
                    </a:lnTo>
                    <a:lnTo>
                      <a:pt x="2790" y="1588"/>
                    </a:lnTo>
                    <a:lnTo>
                      <a:pt x="2790" y="1592"/>
                    </a:lnTo>
                    <a:lnTo>
                      <a:pt x="2785" y="1592"/>
                    </a:lnTo>
                    <a:lnTo>
                      <a:pt x="2790" y="1597"/>
                    </a:lnTo>
                    <a:lnTo>
                      <a:pt x="2790" y="1612"/>
                    </a:lnTo>
                    <a:lnTo>
                      <a:pt x="2795" y="1617"/>
                    </a:lnTo>
                    <a:lnTo>
                      <a:pt x="2795" y="1622"/>
                    </a:lnTo>
                    <a:lnTo>
                      <a:pt x="2799" y="1622"/>
                    </a:lnTo>
                    <a:lnTo>
                      <a:pt x="2804" y="1626"/>
                    </a:lnTo>
                    <a:lnTo>
                      <a:pt x="2799" y="1631"/>
                    </a:lnTo>
                    <a:lnTo>
                      <a:pt x="2799" y="1636"/>
                    </a:lnTo>
                    <a:lnTo>
                      <a:pt x="2790" y="1636"/>
                    </a:lnTo>
                    <a:lnTo>
                      <a:pt x="2790" y="1641"/>
                    </a:lnTo>
                    <a:lnTo>
                      <a:pt x="2775" y="1641"/>
                    </a:lnTo>
                    <a:lnTo>
                      <a:pt x="2770" y="1646"/>
                    </a:lnTo>
                    <a:lnTo>
                      <a:pt x="2766" y="1646"/>
                    </a:lnTo>
                    <a:lnTo>
                      <a:pt x="2766" y="1651"/>
                    </a:lnTo>
                    <a:lnTo>
                      <a:pt x="2761" y="1656"/>
                    </a:lnTo>
                    <a:lnTo>
                      <a:pt x="2756" y="1656"/>
                    </a:lnTo>
                    <a:lnTo>
                      <a:pt x="2751" y="1665"/>
                    </a:lnTo>
                    <a:lnTo>
                      <a:pt x="2756" y="1675"/>
                    </a:lnTo>
                    <a:lnTo>
                      <a:pt x="2756" y="1690"/>
                    </a:lnTo>
                    <a:lnTo>
                      <a:pt x="2727" y="1690"/>
                    </a:lnTo>
                    <a:lnTo>
                      <a:pt x="2722" y="1694"/>
                    </a:lnTo>
                    <a:lnTo>
                      <a:pt x="2717" y="1699"/>
                    </a:lnTo>
                    <a:lnTo>
                      <a:pt x="2712" y="1704"/>
                    </a:lnTo>
                    <a:lnTo>
                      <a:pt x="2707" y="1714"/>
                    </a:lnTo>
                    <a:lnTo>
                      <a:pt x="2707" y="1743"/>
                    </a:lnTo>
                    <a:lnTo>
                      <a:pt x="2702" y="1743"/>
                    </a:lnTo>
                    <a:lnTo>
                      <a:pt x="2702" y="1767"/>
                    </a:lnTo>
                    <a:lnTo>
                      <a:pt x="2693" y="1767"/>
                    </a:lnTo>
                    <a:lnTo>
                      <a:pt x="2697" y="1777"/>
                    </a:lnTo>
                    <a:lnTo>
                      <a:pt x="2688" y="1777"/>
                    </a:lnTo>
                    <a:lnTo>
                      <a:pt x="2683" y="1782"/>
                    </a:lnTo>
                    <a:lnTo>
                      <a:pt x="2683" y="1787"/>
                    </a:lnTo>
                    <a:lnTo>
                      <a:pt x="2683" y="1782"/>
                    </a:lnTo>
                    <a:lnTo>
                      <a:pt x="2673" y="1782"/>
                    </a:lnTo>
                    <a:lnTo>
                      <a:pt x="2664" y="1787"/>
                    </a:lnTo>
                    <a:lnTo>
                      <a:pt x="2654" y="1787"/>
                    </a:lnTo>
                    <a:lnTo>
                      <a:pt x="2654" y="1792"/>
                    </a:lnTo>
                    <a:lnTo>
                      <a:pt x="2644" y="1787"/>
                    </a:lnTo>
                    <a:lnTo>
                      <a:pt x="2644" y="1792"/>
                    </a:lnTo>
                    <a:lnTo>
                      <a:pt x="2639" y="1797"/>
                    </a:lnTo>
                    <a:lnTo>
                      <a:pt x="2634" y="1801"/>
                    </a:lnTo>
                    <a:lnTo>
                      <a:pt x="2629" y="1801"/>
                    </a:lnTo>
                    <a:lnTo>
                      <a:pt x="2629" y="1806"/>
                    </a:lnTo>
                    <a:lnTo>
                      <a:pt x="2624" y="1811"/>
                    </a:lnTo>
                    <a:lnTo>
                      <a:pt x="2620" y="1811"/>
                    </a:lnTo>
                    <a:lnTo>
                      <a:pt x="2615" y="1816"/>
                    </a:lnTo>
                    <a:lnTo>
                      <a:pt x="2610" y="1821"/>
                    </a:lnTo>
                    <a:lnTo>
                      <a:pt x="2600" y="1821"/>
                    </a:lnTo>
                    <a:lnTo>
                      <a:pt x="2595" y="1826"/>
                    </a:lnTo>
                    <a:lnTo>
                      <a:pt x="2595" y="1831"/>
                    </a:lnTo>
                    <a:lnTo>
                      <a:pt x="2591" y="1831"/>
                    </a:lnTo>
                    <a:lnTo>
                      <a:pt x="2591" y="1835"/>
                    </a:lnTo>
                    <a:lnTo>
                      <a:pt x="2586" y="1835"/>
                    </a:lnTo>
                    <a:lnTo>
                      <a:pt x="2591" y="1840"/>
                    </a:lnTo>
                    <a:lnTo>
                      <a:pt x="2586" y="1845"/>
                    </a:lnTo>
                    <a:lnTo>
                      <a:pt x="2591" y="1855"/>
                    </a:lnTo>
                    <a:lnTo>
                      <a:pt x="2586" y="1855"/>
                    </a:lnTo>
                    <a:lnTo>
                      <a:pt x="2586" y="1869"/>
                    </a:lnTo>
                    <a:lnTo>
                      <a:pt x="2591" y="1874"/>
                    </a:lnTo>
                    <a:lnTo>
                      <a:pt x="2591" y="1879"/>
                    </a:lnTo>
                    <a:lnTo>
                      <a:pt x="2595" y="1879"/>
                    </a:lnTo>
                    <a:lnTo>
                      <a:pt x="2595" y="1884"/>
                    </a:lnTo>
                    <a:lnTo>
                      <a:pt x="2600" y="1884"/>
                    </a:lnTo>
                    <a:lnTo>
                      <a:pt x="2600" y="1894"/>
                    </a:lnTo>
                    <a:lnTo>
                      <a:pt x="2595" y="1894"/>
                    </a:lnTo>
                    <a:lnTo>
                      <a:pt x="2595" y="1889"/>
                    </a:lnTo>
                    <a:lnTo>
                      <a:pt x="2591" y="1889"/>
                    </a:lnTo>
                    <a:lnTo>
                      <a:pt x="2586" y="1894"/>
                    </a:lnTo>
                    <a:lnTo>
                      <a:pt x="2581" y="1899"/>
                    </a:lnTo>
                    <a:lnTo>
                      <a:pt x="2576" y="1918"/>
                    </a:lnTo>
                    <a:lnTo>
                      <a:pt x="2571" y="1923"/>
                    </a:lnTo>
                    <a:lnTo>
                      <a:pt x="2569" y="1928"/>
                    </a:lnTo>
                    <a:lnTo>
                      <a:pt x="2571" y="1928"/>
                    </a:lnTo>
                    <a:lnTo>
                      <a:pt x="2566" y="1933"/>
                    </a:lnTo>
                    <a:lnTo>
                      <a:pt x="2566" y="1938"/>
                    </a:lnTo>
                    <a:lnTo>
                      <a:pt x="2561" y="1942"/>
                    </a:lnTo>
                    <a:lnTo>
                      <a:pt x="2556" y="1947"/>
                    </a:lnTo>
                    <a:lnTo>
                      <a:pt x="2556" y="1952"/>
                    </a:lnTo>
                    <a:lnTo>
                      <a:pt x="2561" y="1957"/>
                    </a:lnTo>
                    <a:lnTo>
                      <a:pt x="2556" y="1957"/>
                    </a:lnTo>
                    <a:lnTo>
                      <a:pt x="2556" y="1962"/>
                    </a:lnTo>
                    <a:lnTo>
                      <a:pt x="2561" y="1962"/>
                    </a:lnTo>
                    <a:lnTo>
                      <a:pt x="2566" y="1967"/>
                    </a:lnTo>
                    <a:lnTo>
                      <a:pt x="2571" y="1986"/>
                    </a:lnTo>
                    <a:lnTo>
                      <a:pt x="2571" y="1996"/>
                    </a:lnTo>
                    <a:lnTo>
                      <a:pt x="2566" y="2006"/>
                    </a:lnTo>
                    <a:lnTo>
                      <a:pt x="2566" y="2020"/>
                    </a:lnTo>
                    <a:lnTo>
                      <a:pt x="2561" y="2020"/>
                    </a:lnTo>
                    <a:lnTo>
                      <a:pt x="2561" y="2025"/>
                    </a:lnTo>
                    <a:lnTo>
                      <a:pt x="2556" y="2025"/>
                    </a:lnTo>
                    <a:lnTo>
                      <a:pt x="2556" y="2030"/>
                    </a:lnTo>
                    <a:lnTo>
                      <a:pt x="2552" y="2030"/>
                    </a:lnTo>
                    <a:lnTo>
                      <a:pt x="2552" y="2035"/>
                    </a:lnTo>
                    <a:lnTo>
                      <a:pt x="2547" y="2035"/>
                    </a:lnTo>
                    <a:lnTo>
                      <a:pt x="2542" y="2040"/>
                    </a:lnTo>
                    <a:lnTo>
                      <a:pt x="2537" y="2044"/>
                    </a:lnTo>
                    <a:lnTo>
                      <a:pt x="2537" y="2049"/>
                    </a:lnTo>
                    <a:lnTo>
                      <a:pt x="2542" y="2049"/>
                    </a:lnTo>
                    <a:lnTo>
                      <a:pt x="2542" y="2059"/>
                    </a:lnTo>
                    <a:lnTo>
                      <a:pt x="2552" y="2069"/>
                    </a:lnTo>
                    <a:lnTo>
                      <a:pt x="2552" y="2074"/>
                    </a:lnTo>
                    <a:lnTo>
                      <a:pt x="2556" y="2079"/>
                    </a:lnTo>
                    <a:lnTo>
                      <a:pt x="2561" y="2083"/>
                    </a:lnTo>
                    <a:lnTo>
                      <a:pt x="2571" y="2103"/>
                    </a:lnTo>
                    <a:lnTo>
                      <a:pt x="2586" y="2113"/>
                    </a:lnTo>
                    <a:lnTo>
                      <a:pt x="2591" y="2117"/>
                    </a:lnTo>
                    <a:lnTo>
                      <a:pt x="2591" y="2127"/>
                    </a:lnTo>
                    <a:lnTo>
                      <a:pt x="2595" y="2127"/>
                    </a:lnTo>
                    <a:lnTo>
                      <a:pt x="2595" y="2137"/>
                    </a:lnTo>
                    <a:lnTo>
                      <a:pt x="2605" y="2137"/>
                    </a:lnTo>
                    <a:lnTo>
                      <a:pt x="2610" y="2142"/>
                    </a:lnTo>
                    <a:lnTo>
                      <a:pt x="2615" y="2151"/>
                    </a:lnTo>
                    <a:lnTo>
                      <a:pt x="2624" y="2151"/>
                    </a:lnTo>
                    <a:lnTo>
                      <a:pt x="2624" y="2171"/>
                    </a:lnTo>
                    <a:lnTo>
                      <a:pt x="2620" y="2171"/>
                    </a:lnTo>
                    <a:lnTo>
                      <a:pt x="2620" y="2166"/>
                    </a:lnTo>
                    <a:lnTo>
                      <a:pt x="2610" y="2166"/>
                    </a:lnTo>
                    <a:lnTo>
                      <a:pt x="2605" y="2176"/>
                    </a:lnTo>
                    <a:lnTo>
                      <a:pt x="2600" y="2185"/>
                    </a:lnTo>
                    <a:lnTo>
                      <a:pt x="2600" y="2205"/>
                    </a:lnTo>
                    <a:lnTo>
                      <a:pt x="2595" y="2215"/>
                    </a:lnTo>
                    <a:lnTo>
                      <a:pt x="2595" y="2263"/>
                    </a:lnTo>
                    <a:lnTo>
                      <a:pt x="2591" y="2278"/>
                    </a:lnTo>
                    <a:lnTo>
                      <a:pt x="2591" y="2326"/>
                    </a:lnTo>
                    <a:lnTo>
                      <a:pt x="2595" y="2331"/>
                    </a:lnTo>
                    <a:lnTo>
                      <a:pt x="2595" y="2336"/>
                    </a:lnTo>
                    <a:lnTo>
                      <a:pt x="2591" y="2336"/>
                    </a:lnTo>
                    <a:lnTo>
                      <a:pt x="2591" y="2341"/>
                    </a:lnTo>
                    <a:lnTo>
                      <a:pt x="2586" y="2346"/>
                    </a:lnTo>
                    <a:lnTo>
                      <a:pt x="2581" y="2346"/>
                    </a:lnTo>
                    <a:lnTo>
                      <a:pt x="2581" y="2360"/>
                    </a:lnTo>
                    <a:lnTo>
                      <a:pt x="2591" y="2360"/>
                    </a:lnTo>
                    <a:lnTo>
                      <a:pt x="2591" y="2365"/>
                    </a:lnTo>
                    <a:lnTo>
                      <a:pt x="2595" y="2360"/>
                    </a:lnTo>
                    <a:lnTo>
                      <a:pt x="2600" y="2360"/>
                    </a:lnTo>
                    <a:lnTo>
                      <a:pt x="2600" y="2385"/>
                    </a:lnTo>
                    <a:lnTo>
                      <a:pt x="2605" y="2385"/>
                    </a:lnTo>
                    <a:lnTo>
                      <a:pt x="2610" y="2394"/>
                    </a:lnTo>
                    <a:lnTo>
                      <a:pt x="2610" y="2399"/>
                    </a:lnTo>
                    <a:lnTo>
                      <a:pt x="2615" y="2399"/>
                    </a:lnTo>
                    <a:lnTo>
                      <a:pt x="2615" y="2404"/>
                    </a:lnTo>
                    <a:lnTo>
                      <a:pt x="2620" y="2409"/>
                    </a:lnTo>
                    <a:lnTo>
                      <a:pt x="2620" y="2414"/>
                    </a:lnTo>
                    <a:lnTo>
                      <a:pt x="2624" y="2414"/>
                    </a:lnTo>
                    <a:lnTo>
                      <a:pt x="2629" y="2419"/>
                    </a:lnTo>
                    <a:lnTo>
                      <a:pt x="2629" y="2424"/>
                    </a:lnTo>
                    <a:lnTo>
                      <a:pt x="2634" y="2424"/>
                    </a:lnTo>
                    <a:lnTo>
                      <a:pt x="2634" y="2433"/>
                    </a:lnTo>
                    <a:lnTo>
                      <a:pt x="2644" y="2433"/>
                    </a:lnTo>
                    <a:lnTo>
                      <a:pt x="2644" y="2443"/>
                    </a:lnTo>
                    <a:lnTo>
                      <a:pt x="2634" y="2443"/>
                    </a:lnTo>
                    <a:lnTo>
                      <a:pt x="2629" y="2438"/>
                    </a:lnTo>
                    <a:lnTo>
                      <a:pt x="2624" y="2443"/>
                    </a:lnTo>
                    <a:lnTo>
                      <a:pt x="2624" y="2448"/>
                    </a:lnTo>
                    <a:lnTo>
                      <a:pt x="2629" y="2453"/>
                    </a:lnTo>
                    <a:lnTo>
                      <a:pt x="2629" y="2458"/>
                    </a:lnTo>
                    <a:lnTo>
                      <a:pt x="2624" y="2463"/>
                    </a:lnTo>
                    <a:lnTo>
                      <a:pt x="2629" y="2467"/>
                    </a:lnTo>
                    <a:lnTo>
                      <a:pt x="2629" y="2477"/>
                    </a:lnTo>
                    <a:lnTo>
                      <a:pt x="2624" y="2482"/>
                    </a:lnTo>
                    <a:lnTo>
                      <a:pt x="2629" y="2482"/>
                    </a:lnTo>
                    <a:lnTo>
                      <a:pt x="2629" y="2487"/>
                    </a:lnTo>
                    <a:lnTo>
                      <a:pt x="2624" y="2487"/>
                    </a:lnTo>
                    <a:lnTo>
                      <a:pt x="2624" y="2492"/>
                    </a:lnTo>
                    <a:lnTo>
                      <a:pt x="2620" y="2492"/>
                    </a:lnTo>
                    <a:lnTo>
                      <a:pt x="2620" y="2501"/>
                    </a:lnTo>
                    <a:lnTo>
                      <a:pt x="2615" y="2501"/>
                    </a:lnTo>
                    <a:lnTo>
                      <a:pt x="2615" y="2516"/>
                    </a:lnTo>
                    <a:lnTo>
                      <a:pt x="2610" y="2516"/>
                    </a:lnTo>
                    <a:lnTo>
                      <a:pt x="2615" y="2526"/>
                    </a:lnTo>
                    <a:lnTo>
                      <a:pt x="2615" y="2535"/>
                    </a:lnTo>
                    <a:lnTo>
                      <a:pt x="2610" y="2535"/>
                    </a:lnTo>
                    <a:lnTo>
                      <a:pt x="2610" y="2550"/>
                    </a:lnTo>
                    <a:lnTo>
                      <a:pt x="2615" y="2555"/>
                    </a:lnTo>
                    <a:lnTo>
                      <a:pt x="2615" y="2560"/>
                    </a:lnTo>
                    <a:lnTo>
                      <a:pt x="2620" y="2560"/>
                    </a:lnTo>
                    <a:lnTo>
                      <a:pt x="2620" y="2579"/>
                    </a:lnTo>
                    <a:lnTo>
                      <a:pt x="2610" y="2574"/>
                    </a:lnTo>
                    <a:lnTo>
                      <a:pt x="2605" y="2579"/>
                    </a:lnTo>
                    <a:lnTo>
                      <a:pt x="2605" y="2584"/>
                    </a:lnTo>
                    <a:lnTo>
                      <a:pt x="2600" y="2589"/>
                    </a:lnTo>
                    <a:lnTo>
                      <a:pt x="2600" y="2603"/>
                    </a:lnTo>
                    <a:lnTo>
                      <a:pt x="2595" y="2613"/>
                    </a:lnTo>
                    <a:lnTo>
                      <a:pt x="2595" y="2628"/>
                    </a:lnTo>
                    <a:lnTo>
                      <a:pt x="2600" y="2638"/>
                    </a:lnTo>
                    <a:lnTo>
                      <a:pt x="2600" y="2657"/>
                    </a:lnTo>
                    <a:lnTo>
                      <a:pt x="2595" y="2662"/>
                    </a:lnTo>
                    <a:lnTo>
                      <a:pt x="2595" y="2667"/>
                    </a:lnTo>
                    <a:lnTo>
                      <a:pt x="2591" y="2676"/>
                    </a:lnTo>
                    <a:lnTo>
                      <a:pt x="2586" y="2686"/>
                    </a:lnTo>
                    <a:lnTo>
                      <a:pt x="2586" y="2691"/>
                    </a:lnTo>
                    <a:lnTo>
                      <a:pt x="2581" y="2691"/>
                    </a:lnTo>
                    <a:lnTo>
                      <a:pt x="2581" y="2725"/>
                    </a:lnTo>
                    <a:lnTo>
                      <a:pt x="2576" y="2730"/>
                    </a:lnTo>
                    <a:lnTo>
                      <a:pt x="2576" y="2754"/>
                    </a:lnTo>
                    <a:lnTo>
                      <a:pt x="2586" y="2764"/>
                    </a:lnTo>
                    <a:lnTo>
                      <a:pt x="2586" y="2812"/>
                    </a:lnTo>
                    <a:lnTo>
                      <a:pt x="2591" y="2817"/>
                    </a:lnTo>
                    <a:lnTo>
                      <a:pt x="2591" y="2842"/>
                    </a:lnTo>
                    <a:lnTo>
                      <a:pt x="2595" y="2851"/>
                    </a:lnTo>
                    <a:lnTo>
                      <a:pt x="2600" y="2866"/>
                    </a:lnTo>
                    <a:lnTo>
                      <a:pt x="2600" y="2876"/>
                    </a:lnTo>
                    <a:lnTo>
                      <a:pt x="2605" y="2881"/>
                    </a:lnTo>
                    <a:lnTo>
                      <a:pt x="2610" y="2897"/>
                    </a:lnTo>
                    <a:lnTo>
                      <a:pt x="2620" y="2911"/>
                    </a:lnTo>
                    <a:lnTo>
                      <a:pt x="2615" y="2910"/>
                    </a:lnTo>
                    <a:lnTo>
                      <a:pt x="2610" y="2905"/>
                    </a:lnTo>
                    <a:lnTo>
                      <a:pt x="2605" y="2900"/>
                    </a:lnTo>
                    <a:lnTo>
                      <a:pt x="2600" y="2895"/>
                    </a:lnTo>
                    <a:lnTo>
                      <a:pt x="2600" y="2885"/>
                    </a:lnTo>
                    <a:lnTo>
                      <a:pt x="2595" y="2881"/>
                    </a:lnTo>
                    <a:lnTo>
                      <a:pt x="2600" y="2876"/>
                    </a:lnTo>
                    <a:lnTo>
                      <a:pt x="2595" y="2861"/>
                    </a:lnTo>
                    <a:lnTo>
                      <a:pt x="2595" y="2856"/>
                    </a:lnTo>
                    <a:lnTo>
                      <a:pt x="2591" y="2847"/>
                    </a:lnTo>
                    <a:lnTo>
                      <a:pt x="2586" y="2851"/>
                    </a:lnTo>
                    <a:lnTo>
                      <a:pt x="2581" y="2851"/>
                    </a:lnTo>
                    <a:lnTo>
                      <a:pt x="2581" y="2856"/>
                    </a:lnTo>
                    <a:lnTo>
                      <a:pt x="2576" y="2856"/>
                    </a:lnTo>
                    <a:lnTo>
                      <a:pt x="2576" y="2876"/>
                    </a:lnTo>
                    <a:lnTo>
                      <a:pt x="2571" y="2881"/>
                    </a:lnTo>
                    <a:lnTo>
                      <a:pt x="2571" y="2885"/>
                    </a:lnTo>
                    <a:lnTo>
                      <a:pt x="2581" y="2890"/>
                    </a:lnTo>
                    <a:lnTo>
                      <a:pt x="2586" y="2895"/>
                    </a:lnTo>
                    <a:lnTo>
                      <a:pt x="2586" y="2900"/>
                    </a:lnTo>
                    <a:lnTo>
                      <a:pt x="2591" y="2900"/>
                    </a:lnTo>
                    <a:lnTo>
                      <a:pt x="2591" y="2910"/>
                    </a:lnTo>
                    <a:lnTo>
                      <a:pt x="2595" y="2910"/>
                    </a:lnTo>
                    <a:lnTo>
                      <a:pt x="2595" y="2900"/>
                    </a:lnTo>
                    <a:lnTo>
                      <a:pt x="2605" y="2905"/>
                    </a:lnTo>
                    <a:lnTo>
                      <a:pt x="2610" y="2910"/>
                    </a:lnTo>
                    <a:lnTo>
                      <a:pt x="2615" y="2915"/>
                    </a:lnTo>
                    <a:lnTo>
                      <a:pt x="2615" y="2919"/>
                    </a:lnTo>
                    <a:lnTo>
                      <a:pt x="2624" y="2924"/>
                    </a:lnTo>
                    <a:lnTo>
                      <a:pt x="2629" y="2924"/>
                    </a:lnTo>
                    <a:lnTo>
                      <a:pt x="2629" y="2929"/>
                    </a:lnTo>
                    <a:lnTo>
                      <a:pt x="2634" y="2934"/>
                    </a:lnTo>
                    <a:lnTo>
                      <a:pt x="2634" y="2944"/>
                    </a:lnTo>
                    <a:lnTo>
                      <a:pt x="2629" y="2944"/>
                    </a:lnTo>
                    <a:lnTo>
                      <a:pt x="2629" y="2949"/>
                    </a:lnTo>
                    <a:lnTo>
                      <a:pt x="2634" y="2963"/>
                    </a:lnTo>
                    <a:lnTo>
                      <a:pt x="2629" y="2968"/>
                    </a:lnTo>
                    <a:lnTo>
                      <a:pt x="2629" y="2958"/>
                    </a:lnTo>
                    <a:lnTo>
                      <a:pt x="2624" y="2949"/>
                    </a:lnTo>
                    <a:lnTo>
                      <a:pt x="2624" y="2944"/>
                    </a:lnTo>
                    <a:lnTo>
                      <a:pt x="2629" y="2939"/>
                    </a:lnTo>
                    <a:lnTo>
                      <a:pt x="2629" y="2934"/>
                    </a:lnTo>
                    <a:lnTo>
                      <a:pt x="2624" y="2939"/>
                    </a:lnTo>
                    <a:lnTo>
                      <a:pt x="2620" y="2939"/>
                    </a:lnTo>
                    <a:lnTo>
                      <a:pt x="2620" y="2944"/>
                    </a:lnTo>
                    <a:lnTo>
                      <a:pt x="2615" y="2953"/>
                    </a:lnTo>
                    <a:lnTo>
                      <a:pt x="2605" y="2953"/>
                    </a:lnTo>
                    <a:lnTo>
                      <a:pt x="2600" y="2958"/>
                    </a:lnTo>
                    <a:lnTo>
                      <a:pt x="2600" y="2963"/>
                    </a:lnTo>
                    <a:lnTo>
                      <a:pt x="2595" y="2968"/>
                    </a:lnTo>
                    <a:lnTo>
                      <a:pt x="2595" y="2973"/>
                    </a:lnTo>
                    <a:lnTo>
                      <a:pt x="2591" y="2973"/>
                    </a:lnTo>
                    <a:lnTo>
                      <a:pt x="2591" y="2978"/>
                    </a:lnTo>
                    <a:lnTo>
                      <a:pt x="2595" y="2983"/>
                    </a:lnTo>
                    <a:lnTo>
                      <a:pt x="2600" y="2983"/>
                    </a:lnTo>
                    <a:lnTo>
                      <a:pt x="2600" y="2992"/>
                    </a:lnTo>
                    <a:lnTo>
                      <a:pt x="2605" y="2997"/>
                    </a:lnTo>
                    <a:lnTo>
                      <a:pt x="2610" y="3002"/>
                    </a:lnTo>
                    <a:lnTo>
                      <a:pt x="2615" y="3012"/>
                    </a:lnTo>
                    <a:lnTo>
                      <a:pt x="2620" y="3017"/>
                    </a:lnTo>
                    <a:lnTo>
                      <a:pt x="2629" y="3026"/>
                    </a:lnTo>
                    <a:lnTo>
                      <a:pt x="2649" y="3036"/>
                    </a:lnTo>
                    <a:lnTo>
                      <a:pt x="2649" y="3036"/>
                    </a:lnTo>
                    <a:lnTo>
                      <a:pt x="2659" y="3041"/>
                    </a:lnTo>
                    <a:lnTo>
                      <a:pt x="2665" y="3042"/>
                    </a:lnTo>
                    <a:lnTo>
                      <a:pt x="2668" y="3046"/>
                    </a:lnTo>
                    <a:lnTo>
                      <a:pt x="2678" y="3051"/>
                    </a:lnTo>
                    <a:lnTo>
                      <a:pt x="2683" y="3051"/>
                    </a:lnTo>
                    <a:lnTo>
                      <a:pt x="2693" y="3056"/>
                    </a:lnTo>
                    <a:lnTo>
                      <a:pt x="2698" y="3062"/>
                    </a:lnTo>
                    <a:lnTo>
                      <a:pt x="2683" y="3056"/>
                    </a:lnTo>
                    <a:lnTo>
                      <a:pt x="2673" y="3056"/>
                    </a:lnTo>
                    <a:lnTo>
                      <a:pt x="2673" y="3051"/>
                    </a:lnTo>
                    <a:lnTo>
                      <a:pt x="2664" y="3046"/>
                    </a:lnTo>
                    <a:lnTo>
                      <a:pt x="2652" y="3044"/>
                    </a:lnTo>
                    <a:lnTo>
                      <a:pt x="2649" y="3051"/>
                    </a:lnTo>
                    <a:lnTo>
                      <a:pt x="2654" y="3060"/>
                    </a:lnTo>
                    <a:lnTo>
                      <a:pt x="2659" y="3075"/>
                    </a:lnTo>
                    <a:lnTo>
                      <a:pt x="2664" y="3075"/>
                    </a:lnTo>
                    <a:lnTo>
                      <a:pt x="2668" y="3080"/>
                    </a:lnTo>
                    <a:lnTo>
                      <a:pt x="2668" y="3094"/>
                    </a:lnTo>
                    <a:lnTo>
                      <a:pt x="2673" y="3104"/>
                    </a:lnTo>
                    <a:lnTo>
                      <a:pt x="2664" y="3114"/>
                    </a:lnTo>
                    <a:lnTo>
                      <a:pt x="2664" y="3119"/>
                    </a:lnTo>
                    <a:lnTo>
                      <a:pt x="2668" y="3124"/>
                    </a:lnTo>
                    <a:lnTo>
                      <a:pt x="2673" y="3128"/>
                    </a:lnTo>
                    <a:lnTo>
                      <a:pt x="2678" y="3128"/>
                    </a:lnTo>
                    <a:lnTo>
                      <a:pt x="2683" y="3133"/>
                    </a:lnTo>
                    <a:lnTo>
                      <a:pt x="2688" y="3133"/>
                    </a:lnTo>
                    <a:lnTo>
                      <a:pt x="2690" y="3138"/>
                    </a:lnTo>
                    <a:lnTo>
                      <a:pt x="2693" y="3143"/>
                    </a:lnTo>
                    <a:lnTo>
                      <a:pt x="2688" y="3148"/>
                    </a:lnTo>
                    <a:lnTo>
                      <a:pt x="2690" y="3148"/>
                    </a:lnTo>
                    <a:lnTo>
                      <a:pt x="2690" y="3162"/>
                    </a:lnTo>
                    <a:lnTo>
                      <a:pt x="2697" y="3162"/>
                    </a:lnTo>
                    <a:lnTo>
                      <a:pt x="2697" y="3158"/>
                    </a:lnTo>
                    <a:lnTo>
                      <a:pt x="2693" y="3158"/>
                    </a:lnTo>
                    <a:lnTo>
                      <a:pt x="2693" y="3153"/>
                    </a:lnTo>
                    <a:lnTo>
                      <a:pt x="2697" y="3153"/>
                    </a:lnTo>
                    <a:lnTo>
                      <a:pt x="2693" y="3148"/>
                    </a:lnTo>
                    <a:lnTo>
                      <a:pt x="2697" y="3143"/>
                    </a:lnTo>
                    <a:lnTo>
                      <a:pt x="2693" y="3138"/>
                    </a:lnTo>
                    <a:lnTo>
                      <a:pt x="2697" y="3138"/>
                    </a:lnTo>
                    <a:lnTo>
                      <a:pt x="2707" y="3133"/>
                    </a:lnTo>
                    <a:lnTo>
                      <a:pt x="2712" y="3133"/>
                    </a:lnTo>
                    <a:lnTo>
                      <a:pt x="2717" y="3128"/>
                    </a:lnTo>
                    <a:lnTo>
                      <a:pt x="2722" y="3124"/>
                    </a:lnTo>
                    <a:lnTo>
                      <a:pt x="2727" y="3119"/>
                    </a:lnTo>
                    <a:lnTo>
                      <a:pt x="2727" y="3099"/>
                    </a:lnTo>
                    <a:lnTo>
                      <a:pt x="2722" y="3094"/>
                    </a:lnTo>
                    <a:lnTo>
                      <a:pt x="2722" y="3090"/>
                    </a:lnTo>
                    <a:lnTo>
                      <a:pt x="2717" y="3085"/>
                    </a:lnTo>
                    <a:lnTo>
                      <a:pt x="2717" y="3070"/>
                    </a:lnTo>
                    <a:lnTo>
                      <a:pt x="2722" y="3070"/>
                    </a:lnTo>
                    <a:lnTo>
                      <a:pt x="2727" y="3075"/>
                    </a:lnTo>
                    <a:lnTo>
                      <a:pt x="2727" y="3080"/>
                    </a:lnTo>
                    <a:lnTo>
                      <a:pt x="2731" y="3085"/>
                    </a:lnTo>
                    <a:lnTo>
                      <a:pt x="2731" y="3090"/>
                    </a:lnTo>
                    <a:lnTo>
                      <a:pt x="2727" y="3090"/>
                    </a:lnTo>
                    <a:lnTo>
                      <a:pt x="2731" y="3094"/>
                    </a:lnTo>
                    <a:lnTo>
                      <a:pt x="2746" y="3094"/>
                    </a:lnTo>
                    <a:lnTo>
                      <a:pt x="2746" y="3099"/>
                    </a:lnTo>
                    <a:lnTo>
                      <a:pt x="2751" y="3109"/>
                    </a:lnTo>
                    <a:lnTo>
                      <a:pt x="2756" y="3109"/>
                    </a:lnTo>
                    <a:lnTo>
                      <a:pt x="2766" y="3104"/>
                    </a:lnTo>
                    <a:lnTo>
                      <a:pt x="2775" y="3099"/>
                    </a:lnTo>
                    <a:lnTo>
                      <a:pt x="2775" y="3090"/>
                    </a:lnTo>
                    <a:lnTo>
                      <a:pt x="2770" y="3090"/>
                    </a:lnTo>
                    <a:lnTo>
                      <a:pt x="2770" y="3085"/>
                    </a:lnTo>
                    <a:lnTo>
                      <a:pt x="2766" y="3085"/>
                    </a:lnTo>
                    <a:lnTo>
                      <a:pt x="2766" y="3090"/>
                    </a:lnTo>
                    <a:lnTo>
                      <a:pt x="2761" y="3090"/>
                    </a:lnTo>
                    <a:lnTo>
                      <a:pt x="2756" y="3085"/>
                    </a:lnTo>
                    <a:lnTo>
                      <a:pt x="2746" y="3085"/>
                    </a:lnTo>
                    <a:lnTo>
                      <a:pt x="2746" y="3080"/>
                    </a:lnTo>
                    <a:lnTo>
                      <a:pt x="2741" y="3080"/>
                    </a:lnTo>
                    <a:lnTo>
                      <a:pt x="2736" y="3075"/>
                    </a:lnTo>
                    <a:lnTo>
                      <a:pt x="2736" y="3070"/>
                    </a:lnTo>
                    <a:lnTo>
                      <a:pt x="2727" y="3070"/>
                    </a:lnTo>
                    <a:lnTo>
                      <a:pt x="2722" y="3065"/>
                    </a:lnTo>
                    <a:lnTo>
                      <a:pt x="2717" y="3065"/>
                    </a:lnTo>
                    <a:lnTo>
                      <a:pt x="2731" y="3060"/>
                    </a:lnTo>
                    <a:lnTo>
                      <a:pt x="2746" y="3060"/>
                    </a:lnTo>
                    <a:lnTo>
                      <a:pt x="2756" y="3056"/>
                    </a:lnTo>
                    <a:lnTo>
                      <a:pt x="2756" y="3051"/>
                    </a:lnTo>
                    <a:lnTo>
                      <a:pt x="2758" y="3046"/>
                    </a:lnTo>
                    <a:lnTo>
                      <a:pt x="2761" y="3041"/>
                    </a:lnTo>
                    <a:lnTo>
                      <a:pt x="2761" y="3036"/>
                    </a:lnTo>
                    <a:lnTo>
                      <a:pt x="2761" y="3031"/>
                    </a:lnTo>
                    <a:lnTo>
                      <a:pt x="2766" y="3036"/>
                    </a:lnTo>
                    <a:lnTo>
                      <a:pt x="2766" y="3031"/>
                    </a:lnTo>
                    <a:lnTo>
                      <a:pt x="2775" y="3036"/>
                    </a:lnTo>
                    <a:lnTo>
                      <a:pt x="2795" y="3036"/>
                    </a:lnTo>
                    <a:lnTo>
                      <a:pt x="2804" y="3041"/>
                    </a:lnTo>
                    <a:lnTo>
                      <a:pt x="2809" y="3036"/>
                    </a:lnTo>
                    <a:lnTo>
                      <a:pt x="2814" y="3036"/>
                    </a:lnTo>
                    <a:lnTo>
                      <a:pt x="2814" y="3026"/>
                    </a:lnTo>
                    <a:lnTo>
                      <a:pt x="2824" y="3026"/>
                    </a:lnTo>
                    <a:lnTo>
                      <a:pt x="2829" y="3022"/>
                    </a:lnTo>
                    <a:lnTo>
                      <a:pt x="2829" y="3017"/>
                    </a:lnTo>
                    <a:lnTo>
                      <a:pt x="2824" y="3012"/>
                    </a:lnTo>
                    <a:lnTo>
                      <a:pt x="2824" y="3007"/>
                    </a:lnTo>
                    <a:lnTo>
                      <a:pt x="2829" y="3007"/>
                    </a:lnTo>
                    <a:lnTo>
                      <a:pt x="2829" y="3002"/>
                    </a:lnTo>
                    <a:lnTo>
                      <a:pt x="2844" y="2996"/>
                    </a:lnTo>
                    <a:lnTo>
                      <a:pt x="2848" y="3002"/>
                    </a:lnTo>
                    <a:lnTo>
                      <a:pt x="2848" y="3007"/>
                    </a:lnTo>
                    <a:lnTo>
                      <a:pt x="2853" y="3007"/>
                    </a:lnTo>
                    <a:lnTo>
                      <a:pt x="2858" y="3012"/>
                    </a:lnTo>
                    <a:lnTo>
                      <a:pt x="2858" y="3017"/>
                    </a:lnTo>
                    <a:lnTo>
                      <a:pt x="2872" y="3017"/>
                    </a:lnTo>
                    <a:lnTo>
                      <a:pt x="2882" y="3022"/>
                    </a:lnTo>
                    <a:lnTo>
                      <a:pt x="2892" y="3022"/>
                    </a:lnTo>
                    <a:lnTo>
                      <a:pt x="2897" y="3017"/>
                    </a:lnTo>
                    <a:lnTo>
                      <a:pt x="2916" y="3017"/>
                    </a:lnTo>
                    <a:lnTo>
                      <a:pt x="2921" y="3022"/>
                    </a:lnTo>
                    <a:lnTo>
                      <a:pt x="2921" y="3026"/>
                    </a:lnTo>
                    <a:lnTo>
                      <a:pt x="2931" y="3031"/>
                    </a:lnTo>
                    <a:lnTo>
                      <a:pt x="2936" y="3031"/>
                    </a:lnTo>
                    <a:lnTo>
                      <a:pt x="2936" y="3036"/>
                    </a:lnTo>
                    <a:lnTo>
                      <a:pt x="2931" y="3036"/>
                    </a:lnTo>
                    <a:lnTo>
                      <a:pt x="2926" y="3041"/>
                    </a:lnTo>
                    <a:lnTo>
                      <a:pt x="2926" y="3046"/>
                    </a:lnTo>
                    <a:lnTo>
                      <a:pt x="2931" y="3051"/>
                    </a:lnTo>
                    <a:lnTo>
                      <a:pt x="2945" y="3056"/>
                    </a:lnTo>
                    <a:lnTo>
                      <a:pt x="2950" y="3060"/>
                    </a:lnTo>
                    <a:lnTo>
                      <a:pt x="2950" y="3070"/>
                    </a:lnTo>
                    <a:lnTo>
                      <a:pt x="2945" y="3075"/>
                    </a:lnTo>
                    <a:lnTo>
                      <a:pt x="2950" y="3075"/>
                    </a:lnTo>
                    <a:lnTo>
                      <a:pt x="2955" y="3080"/>
                    </a:lnTo>
                    <a:lnTo>
                      <a:pt x="2960" y="3080"/>
                    </a:lnTo>
                    <a:lnTo>
                      <a:pt x="2965" y="3085"/>
                    </a:lnTo>
                    <a:lnTo>
                      <a:pt x="2955" y="3085"/>
                    </a:lnTo>
                    <a:lnTo>
                      <a:pt x="2950" y="3090"/>
                    </a:lnTo>
                    <a:lnTo>
                      <a:pt x="2940" y="3094"/>
                    </a:lnTo>
                    <a:lnTo>
                      <a:pt x="2936" y="3099"/>
                    </a:lnTo>
                    <a:lnTo>
                      <a:pt x="2936" y="3109"/>
                    </a:lnTo>
                    <a:lnTo>
                      <a:pt x="2921" y="3109"/>
                    </a:lnTo>
                    <a:lnTo>
                      <a:pt x="2911" y="3114"/>
                    </a:lnTo>
                    <a:lnTo>
                      <a:pt x="2911" y="3119"/>
                    </a:lnTo>
                    <a:lnTo>
                      <a:pt x="2907" y="3124"/>
                    </a:lnTo>
                    <a:lnTo>
                      <a:pt x="2902" y="3128"/>
                    </a:lnTo>
                    <a:lnTo>
                      <a:pt x="2892" y="3128"/>
                    </a:lnTo>
                    <a:lnTo>
                      <a:pt x="2892" y="3138"/>
                    </a:lnTo>
                    <a:lnTo>
                      <a:pt x="2897" y="3148"/>
                    </a:lnTo>
                    <a:lnTo>
                      <a:pt x="2897" y="3153"/>
                    </a:lnTo>
                    <a:lnTo>
                      <a:pt x="2907" y="3153"/>
                    </a:lnTo>
                    <a:lnTo>
                      <a:pt x="2911" y="3158"/>
                    </a:lnTo>
                    <a:lnTo>
                      <a:pt x="2897" y="3158"/>
                    </a:lnTo>
                    <a:lnTo>
                      <a:pt x="2892" y="3162"/>
                    </a:lnTo>
                    <a:lnTo>
                      <a:pt x="2882" y="3167"/>
                    </a:lnTo>
                    <a:lnTo>
                      <a:pt x="2877" y="3167"/>
                    </a:lnTo>
                    <a:lnTo>
                      <a:pt x="2867" y="3172"/>
                    </a:lnTo>
                    <a:lnTo>
                      <a:pt x="2863" y="3167"/>
                    </a:lnTo>
                    <a:lnTo>
                      <a:pt x="2853" y="3167"/>
                    </a:lnTo>
                    <a:lnTo>
                      <a:pt x="2853" y="3162"/>
                    </a:lnTo>
                    <a:lnTo>
                      <a:pt x="2843" y="3162"/>
                    </a:lnTo>
                    <a:lnTo>
                      <a:pt x="2834" y="3167"/>
                    </a:lnTo>
                    <a:lnTo>
                      <a:pt x="2829" y="3167"/>
                    </a:lnTo>
                    <a:lnTo>
                      <a:pt x="2837" y="3176"/>
                    </a:lnTo>
                    <a:lnTo>
                      <a:pt x="2829" y="3172"/>
                    </a:lnTo>
                    <a:lnTo>
                      <a:pt x="2824" y="3172"/>
                    </a:lnTo>
                    <a:lnTo>
                      <a:pt x="2819" y="3177"/>
                    </a:lnTo>
                    <a:lnTo>
                      <a:pt x="2814" y="3192"/>
                    </a:lnTo>
                    <a:lnTo>
                      <a:pt x="2814" y="3197"/>
                    </a:lnTo>
                    <a:lnTo>
                      <a:pt x="2809" y="3197"/>
                    </a:lnTo>
                    <a:lnTo>
                      <a:pt x="2809" y="3201"/>
                    </a:lnTo>
                    <a:lnTo>
                      <a:pt x="2804" y="3201"/>
                    </a:lnTo>
                    <a:lnTo>
                      <a:pt x="2804" y="3206"/>
                    </a:lnTo>
                    <a:lnTo>
                      <a:pt x="2809" y="3206"/>
                    </a:lnTo>
                    <a:lnTo>
                      <a:pt x="2814" y="3211"/>
                    </a:lnTo>
                    <a:lnTo>
                      <a:pt x="2819" y="3216"/>
                    </a:lnTo>
                    <a:lnTo>
                      <a:pt x="2824" y="3216"/>
                    </a:lnTo>
                    <a:lnTo>
                      <a:pt x="2824" y="3221"/>
                    </a:lnTo>
                    <a:lnTo>
                      <a:pt x="2829" y="3226"/>
                    </a:lnTo>
                    <a:lnTo>
                      <a:pt x="2834" y="3226"/>
                    </a:lnTo>
                    <a:lnTo>
                      <a:pt x="2829" y="3231"/>
                    </a:lnTo>
                    <a:lnTo>
                      <a:pt x="2829" y="3245"/>
                    </a:lnTo>
                    <a:lnTo>
                      <a:pt x="2824" y="3250"/>
                    </a:lnTo>
                    <a:lnTo>
                      <a:pt x="2814" y="3250"/>
                    </a:lnTo>
                    <a:lnTo>
                      <a:pt x="2804" y="3265"/>
                    </a:lnTo>
                    <a:lnTo>
                      <a:pt x="2799" y="3279"/>
                    </a:lnTo>
                    <a:lnTo>
                      <a:pt x="2795" y="3294"/>
                    </a:lnTo>
                    <a:lnTo>
                      <a:pt x="2790" y="3294"/>
                    </a:lnTo>
                    <a:lnTo>
                      <a:pt x="2780" y="3299"/>
                    </a:lnTo>
                    <a:lnTo>
                      <a:pt x="2770" y="3303"/>
                    </a:lnTo>
                    <a:lnTo>
                      <a:pt x="2766" y="3303"/>
                    </a:lnTo>
                    <a:lnTo>
                      <a:pt x="2761" y="3299"/>
                    </a:lnTo>
                    <a:lnTo>
                      <a:pt x="2751" y="3299"/>
                    </a:lnTo>
                    <a:lnTo>
                      <a:pt x="2751" y="3294"/>
                    </a:lnTo>
                    <a:lnTo>
                      <a:pt x="2741" y="3294"/>
                    </a:lnTo>
                    <a:lnTo>
                      <a:pt x="2736" y="3289"/>
                    </a:lnTo>
                    <a:lnTo>
                      <a:pt x="2727" y="3289"/>
                    </a:lnTo>
                    <a:lnTo>
                      <a:pt x="2727" y="3284"/>
                    </a:lnTo>
                    <a:lnTo>
                      <a:pt x="2722" y="3284"/>
                    </a:lnTo>
                    <a:lnTo>
                      <a:pt x="2707" y="3289"/>
                    </a:lnTo>
                    <a:lnTo>
                      <a:pt x="2697" y="3294"/>
                    </a:lnTo>
                    <a:lnTo>
                      <a:pt x="2693" y="3299"/>
                    </a:lnTo>
                    <a:lnTo>
                      <a:pt x="2688" y="3299"/>
                    </a:lnTo>
                    <a:lnTo>
                      <a:pt x="2688" y="3265"/>
                    </a:lnTo>
                    <a:lnTo>
                      <a:pt x="2683" y="3265"/>
                    </a:lnTo>
                    <a:lnTo>
                      <a:pt x="2681" y="3274"/>
                    </a:lnTo>
                    <a:lnTo>
                      <a:pt x="2683" y="3279"/>
                    </a:lnTo>
                    <a:lnTo>
                      <a:pt x="2683" y="3284"/>
                    </a:lnTo>
                    <a:lnTo>
                      <a:pt x="2678" y="3284"/>
                    </a:lnTo>
                    <a:lnTo>
                      <a:pt x="2678" y="3289"/>
                    </a:lnTo>
                    <a:lnTo>
                      <a:pt x="2683" y="3294"/>
                    </a:lnTo>
                    <a:lnTo>
                      <a:pt x="2683" y="3303"/>
                    </a:lnTo>
                    <a:lnTo>
                      <a:pt x="2673" y="3308"/>
                    </a:lnTo>
                    <a:lnTo>
                      <a:pt x="2668" y="3308"/>
                    </a:lnTo>
                    <a:lnTo>
                      <a:pt x="2664" y="3303"/>
                    </a:lnTo>
                    <a:lnTo>
                      <a:pt x="2649" y="3308"/>
                    </a:lnTo>
                    <a:lnTo>
                      <a:pt x="2644" y="3313"/>
                    </a:lnTo>
                    <a:lnTo>
                      <a:pt x="2634" y="3323"/>
                    </a:lnTo>
                    <a:lnTo>
                      <a:pt x="2629" y="3333"/>
                    </a:lnTo>
                    <a:lnTo>
                      <a:pt x="2624" y="3333"/>
                    </a:lnTo>
                    <a:lnTo>
                      <a:pt x="2628" y="3328"/>
                    </a:lnTo>
                    <a:lnTo>
                      <a:pt x="2629" y="3323"/>
                    </a:lnTo>
                    <a:lnTo>
                      <a:pt x="2629" y="3318"/>
                    </a:lnTo>
                    <a:lnTo>
                      <a:pt x="2624" y="3323"/>
                    </a:lnTo>
                    <a:lnTo>
                      <a:pt x="2620" y="3323"/>
                    </a:lnTo>
                    <a:lnTo>
                      <a:pt x="2624" y="3328"/>
                    </a:lnTo>
                    <a:lnTo>
                      <a:pt x="2620" y="3333"/>
                    </a:lnTo>
                    <a:lnTo>
                      <a:pt x="2624" y="3338"/>
                    </a:lnTo>
                    <a:lnTo>
                      <a:pt x="2629" y="3342"/>
                    </a:lnTo>
                    <a:lnTo>
                      <a:pt x="2634" y="3352"/>
                    </a:lnTo>
                    <a:lnTo>
                      <a:pt x="2639" y="3357"/>
                    </a:lnTo>
                    <a:lnTo>
                      <a:pt x="2639" y="3362"/>
                    </a:lnTo>
                    <a:lnTo>
                      <a:pt x="2629" y="3362"/>
                    </a:lnTo>
                    <a:lnTo>
                      <a:pt x="2629" y="3372"/>
                    </a:lnTo>
                    <a:lnTo>
                      <a:pt x="2634" y="3376"/>
                    </a:lnTo>
                    <a:lnTo>
                      <a:pt x="2634" y="3372"/>
                    </a:lnTo>
                    <a:lnTo>
                      <a:pt x="2639" y="3367"/>
                    </a:lnTo>
                    <a:lnTo>
                      <a:pt x="2644" y="3367"/>
                    </a:lnTo>
                    <a:lnTo>
                      <a:pt x="2648" y="3367"/>
                    </a:lnTo>
                    <a:lnTo>
                      <a:pt x="2644" y="3372"/>
                    </a:lnTo>
                    <a:lnTo>
                      <a:pt x="2644" y="3376"/>
                    </a:lnTo>
                    <a:lnTo>
                      <a:pt x="2649" y="3372"/>
                    </a:lnTo>
                    <a:lnTo>
                      <a:pt x="2649" y="3376"/>
                    </a:lnTo>
                    <a:lnTo>
                      <a:pt x="2654" y="3376"/>
                    </a:lnTo>
                    <a:lnTo>
                      <a:pt x="2654" y="3386"/>
                    </a:lnTo>
                    <a:lnTo>
                      <a:pt x="2649" y="3391"/>
                    </a:lnTo>
                    <a:lnTo>
                      <a:pt x="2644" y="3391"/>
                    </a:lnTo>
                    <a:lnTo>
                      <a:pt x="2644" y="3396"/>
                    </a:lnTo>
                    <a:lnTo>
                      <a:pt x="2634" y="3396"/>
                    </a:lnTo>
                    <a:lnTo>
                      <a:pt x="2634" y="3401"/>
                    </a:lnTo>
                    <a:lnTo>
                      <a:pt x="2629" y="3401"/>
                    </a:lnTo>
                    <a:lnTo>
                      <a:pt x="2624" y="3406"/>
                    </a:lnTo>
                    <a:lnTo>
                      <a:pt x="2624" y="3410"/>
                    </a:lnTo>
                    <a:lnTo>
                      <a:pt x="2620" y="3410"/>
                    </a:lnTo>
                    <a:lnTo>
                      <a:pt x="2615" y="3415"/>
                    </a:lnTo>
                    <a:lnTo>
                      <a:pt x="2610" y="3420"/>
                    </a:lnTo>
                    <a:lnTo>
                      <a:pt x="2610" y="3425"/>
                    </a:lnTo>
                    <a:lnTo>
                      <a:pt x="2605" y="3425"/>
                    </a:lnTo>
                    <a:lnTo>
                      <a:pt x="2610" y="3430"/>
                    </a:lnTo>
                    <a:lnTo>
                      <a:pt x="2605" y="3435"/>
                    </a:lnTo>
                    <a:lnTo>
                      <a:pt x="2600" y="3440"/>
                    </a:lnTo>
                    <a:lnTo>
                      <a:pt x="2600" y="3449"/>
                    </a:lnTo>
                    <a:lnTo>
                      <a:pt x="2605" y="3449"/>
                    </a:lnTo>
                    <a:lnTo>
                      <a:pt x="2605" y="3469"/>
                    </a:lnTo>
                    <a:lnTo>
                      <a:pt x="2615" y="3478"/>
                    </a:lnTo>
                    <a:lnTo>
                      <a:pt x="2615" y="3493"/>
                    </a:lnTo>
                    <a:lnTo>
                      <a:pt x="2620" y="3498"/>
                    </a:lnTo>
                    <a:lnTo>
                      <a:pt x="2620" y="3503"/>
                    </a:lnTo>
                    <a:lnTo>
                      <a:pt x="2624" y="3508"/>
                    </a:lnTo>
                    <a:lnTo>
                      <a:pt x="2629" y="3508"/>
                    </a:lnTo>
                    <a:lnTo>
                      <a:pt x="2624" y="3512"/>
                    </a:lnTo>
                    <a:lnTo>
                      <a:pt x="2620" y="3508"/>
                    </a:lnTo>
                    <a:lnTo>
                      <a:pt x="2615" y="3512"/>
                    </a:lnTo>
                    <a:lnTo>
                      <a:pt x="2610" y="3512"/>
                    </a:lnTo>
                    <a:lnTo>
                      <a:pt x="2595" y="3522"/>
                    </a:lnTo>
                    <a:lnTo>
                      <a:pt x="2595" y="3532"/>
                    </a:lnTo>
                    <a:lnTo>
                      <a:pt x="2591" y="3537"/>
                    </a:lnTo>
                    <a:lnTo>
                      <a:pt x="2586" y="3532"/>
                    </a:lnTo>
                    <a:lnTo>
                      <a:pt x="2581" y="3537"/>
                    </a:lnTo>
                    <a:lnTo>
                      <a:pt x="2576" y="3532"/>
                    </a:lnTo>
                    <a:lnTo>
                      <a:pt x="2571" y="3532"/>
                    </a:lnTo>
                    <a:lnTo>
                      <a:pt x="2556" y="3542"/>
                    </a:lnTo>
                    <a:lnTo>
                      <a:pt x="2547" y="3547"/>
                    </a:lnTo>
                    <a:lnTo>
                      <a:pt x="2542" y="3542"/>
                    </a:lnTo>
                    <a:lnTo>
                      <a:pt x="2532" y="3537"/>
                    </a:lnTo>
                    <a:lnTo>
                      <a:pt x="2513" y="3537"/>
                    </a:lnTo>
                    <a:lnTo>
                      <a:pt x="2508" y="3542"/>
                    </a:lnTo>
                    <a:lnTo>
                      <a:pt x="2508" y="3537"/>
                    </a:lnTo>
                    <a:lnTo>
                      <a:pt x="2503" y="3542"/>
                    </a:lnTo>
                    <a:lnTo>
                      <a:pt x="2503" y="3537"/>
                    </a:lnTo>
                    <a:lnTo>
                      <a:pt x="2484" y="3537"/>
                    </a:lnTo>
                    <a:lnTo>
                      <a:pt x="2488" y="3542"/>
                    </a:lnTo>
                    <a:lnTo>
                      <a:pt x="2488" y="3547"/>
                    </a:lnTo>
                    <a:lnTo>
                      <a:pt x="2503" y="3547"/>
                    </a:lnTo>
                    <a:lnTo>
                      <a:pt x="2493" y="3556"/>
                    </a:lnTo>
                    <a:lnTo>
                      <a:pt x="2484" y="3556"/>
                    </a:lnTo>
                    <a:lnTo>
                      <a:pt x="2479" y="3566"/>
                    </a:lnTo>
                    <a:lnTo>
                      <a:pt x="2474" y="3576"/>
                    </a:lnTo>
                    <a:lnTo>
                      <a:pt x="2474" y="3575"/>
                    </a:lnTo>
                    <a:lnTo>
                      <a:pt x="2469" y="3585"/>
                    </a:lnTo>
                    <a:lnTo>
                      <a:pt x="2469" y="3590"/>
                    </a:lnTo>
                    <a:lnTo>
                      <a:pt x="2469" y="3600"/>
                    </a:lnTo>
                    <a:lnTo>
                      <a:pt x="2469" y="3605"/>
                    </a:lnTo>
                    <a:lnTo>
                      <a:pt x="2479" y="3610"/>
                    </a:lnTo>
                    <a:lnTo>
                      <a:pt x="2484" y="3610"/>
                    </a:lnTo>
                    <a:lnTo>
                      <a:pt x="2484" y="3619"/>
                    </a:lnTo>
                    <a:lnTo>
                      <a:pt x="2479" y="3634"/>
                    </a:lnTo>
                    <a:lnTo>
                      <a:pt x="2469" y="3644"/>
                    </a:lnTo>
                    <a:lnTo>
                      <a:pt x="2469" y="3649"/>
                    </a:lnTo>
                    <a:lnTo>
                      <a:pt x="2464" y="3649"/>
                    </a:lnTo>
                    <a:lnTo>
                      <a:pt x="2454" y="3658"/>
                    </a:lnTo>
                    <a:lnTo>
                      <a:pt x="2450" y="3663"/>
                    </a:lnTo>
                    <a:lnTo>
                      <a:pt x="2445" y="3668"/>
                    </a:lnTo>
                    <a:lnTo>
                      <a:pt x="2440" y="3673"/>
                    </a:lnTo>
                    <a:lnTo>
                      <a:pt x="2435" y="3673"/>
                    </a:lnTo>
                    <a:lnTo>
                      <a:pt x="2430" y="3678"/>
                    </a:lnTo>
                    <a:lnTo>
                      <a:pt x="2430" y="3687"/>
                    </a:lnTo>
                    <a:lnTo>
                      <a:pt x="2420" y="3702"/>
                    </a:lnTo>
                    <a:lnTo>
                      <a:pt x="2416" y="3707"/>
                    </a:lnTo>
                    <a:lnTo>
                      <a:pt x="2411" y="3712"/>
                    </a:lnTo>
                    <a:lnTo>
                      <a:pt x="2406" y="3712"/>
                    </a:lnTo>
                    <a:lnTo>
                      <a:pt x="2401" y="3717"/>
                    </a:lnTo>
                    <a:lnTo>
                      <a:pt x="2396" y="3717"/>
                    </a:lnTo>
                    <a:lnTo>
                      <a:pt x="2386" y="3722"/>
                    </a:lnTo>
                    <a:lnTo>
                      <a:pt x="2381" y="3726"/>
                    </a:lnTo>
                    <a:lnTo>
                      <a:pt x="2372" y="3731"/>
                    </a:lnTo>
                    <a:lnTo>
                      <a:pt x="2367" y="3741"/>
                    </a:lnTo>
                    <a:lnTo>
                      <a:pt x="2362" y="3751"/>
                    </a:lnTo>
                    <a:lnTo>
                      <a:pt x="2357" y="3756"/>
                    </a:lnTo>
                    <a:lnTo>
                      <a:pt x="2357" y="3756"/>
                    </a:lnTo>
                    <a:lnTo>
                      <a:pt x="2352" y="3751"/>
                    </a:lnTo>
                    <a:lnTo>
                      <a:pt x="2352" y="3746"/>
                    </a:lnTo>
                    <a:lnTo>
                      <a:pt x="2343" y="3746"/>
                    </a:lnTo>
                    <a:lnTo>
                      <a:pt x="2338" y="3741"/>
                    </a:lnTo>
                    <a:lnTo>
                      <a:pt x="2333" y="3741"/>
                    </a:lnTo>
                    <a:lnTo>
                      <a:pt x="2328" y="3736"/>
                    </a:lnTo>
                    <a:lnTo>
                      <a:pt x="2323" y="3731"/>
                    </a:lnTo>
                    <a:lnTo>
                      <a:pt x="2318" y="3731"/>
                    </a:lnTo>
                    <a:lnTo>
                      <a:pt x="2313" y="3736"/>
                    </a:lnTo>
                    <a:lnTo>
                      <a:pt x="2308" y="3736"/>
                    </a:lnTo>
                    <a:lnTo>
                      <a:pt x="2308" y="3731"/>
                    </a:lnTo>
                    <a:lnTo>
                      <a:pt x="2304" y="3731"/>
                    </a:lnTo>
                    <a:lnTo>
                      <a:pt x="2299" y="3722"/>
                    </a:lnTo>
                    <a:lnTo>
                      <a:pt x="2299" y="3717"/>
                    </a:lnTo>
                    <a:lnTo>
                      <a:pt x="2289" y="3717"/>
                    </a:lnTo>
                    <a:lnTo>
                      <a:pt x="2284" y="3712"/>
                    </a:lnTo>
                    <a:lnTo>
                      <a:pt x="2265" y="3712"/>
                    </a:lnTo>
                    <a:lnTo>
                      <a:pt x="2260" y="3707"/>
                    </a:lnTo>
                    <a:lnTo>
                      <a:pt x="2255" y="3702"/>
                    </a:lnTo>
                    <a:lnTo>
                      <a:pt x="2250" y="3702"/>
                    </a:lnTo>
                    <a:lnTo>
                      <a:pt x="2241" y="3697"/>
                    </a:lnTo>
                    <a:lnTo>
                      <a:pt x="2241" y="3692"/>
                    </a:lnTo>
                    <a:lnTo>
                      <a:pt x="2255" y="3692"/>
                    </a:lnTo>
                    <a:lnTo>
                      <a:pt x="2260" y="3687"/>
                    </a:lnTo>
                    <a:lnTo>
                      <a:pt x="2265" y="3687"/>
                    </a:lnTo>
                    <a:lnTo>
                      <a:pt x="2265" y="3683"/>
                    </a:lnTo>
                    <a:lnTo>
                      <a:pt x="2270" y="3673"/>
                    </a:lnTo>
                    <a:lnTo>
                      <a:pt x="2275" y="3668"/>
                    </a:lnTo>
                    <a:lnTo>
                      <a:pt x="2279" y="3663"/>
                    </a:lnTo>
                    <a:lnTo>
                      <a:pt x="2279" y="3658"/>
                    </a:lnTo>
                    <a:lnTo>
                      <a:pt x="2284" y="3653"/>
                    </a:lnTo>
                    <a:lnTo>
                      <a:pt x="2279" y="3644"/>
                    </a:lnTo>
                    <a:lnTo>
                      <a:pt x="2279" y="3639"/>
                    </a:lnTo>
                    <a:lnTo>
                      <a:pt x="2284" y="3634"/>
                    </a:lnTo>
                    <a:lnTo>
                      <a:pt x="2279" y="3629"/>
                    </a:lnTo>
                    <a:lnTo>
                      <a:pt x="2284" y="3624"/>
                    </a:lnTo>
                    <a:lnTo>
                      <a:pt x="2294" y="3624"/>
                    </a:lnTo>
                    <a:lnTo>
                      <a:pt x="2299" y="3619"/>
                    </a:lnTo>
                    <a:lnTo>
                      <a:pt x="2318" y="3610"/>
                    </a:lnTo>
                    <a:lnTo>
                      <a:pt x="2318" y="3605"/>
                    </a:lnTo>
                    <a:lnTo>
                      <a:pt x="2323" y="3600"/>
                    </a:lnTo>
                    <a:lnTo>
                      <a:pt x="2343" y="3600"/>
                    </a:lnTo>
                    <a:lnTo>
                      <a:pt x="2348" y="3595"/>
                    </a:lnTo>
                    <a:lnTo>
                      <a:pt x="2352" y="3590"/>
                    </a:lnTo>
                    <a:lnTo>
                      <a:pt x="2357" y="3590"/>
                    </a:lnTo>
                    <a:lnTo>
                      <a:pt x="2357" y="3581"/>
                    </a:lnTo>
                    <a:lnTo>
                      <a:pt x="2362" y="3581"/>
                    </a:lnTo>
                    <a:lnTo>
                      <a:pt x="2362" y="3576"/>
                    </a:lnTo>
                    <a:lnTo>
                      <a:pt x="2372" y="3576"/>
                    </a:lnTo>
                    <a:lnTo>
                      <a:pt x="2381" y="3571"/>
                    </a:lnTo>
                    <a:lnTo>
                      <a:pt x="2386" y="3566"/>
                    </a:lnTo>
                    <a:lnTo>
                      <a:pt x="2386" y="3561"/>
                    </a:lnTo>
                    <a:lnTo>
                      <a:pt x="2391" y="3551"/>
                    </a:lnTo>
                    <a:lnTo>
                      <a:pt x="2396" y="3551"/>
                    </a:lnTo>
                    <a:lnTo>
                      <a:pt x="2401" y="3547"/>
                    </a:lnTo>
                    <a:lnTo>
                      <a:pt x="2406" y="3542"/>
                    </a:lnTo>
                    <a:lnTo>
                      <a:pt x="2411" y="3542"/>
                    </a:lnTo>
                    <a:lnTo>
                      <a:pt x="2411" y="3522"/>
                    </a:lnTo>
                    <a:lnTo>
                      <a:pt x="2416" y="3517"/>
                    </a:lnTo>
                    <a:lnTo>
                      <a:pt x="2416" y="3508"/>
                    </a:lnTo>
                    <a:lnTo>
                      <a:pt x="2420" y="3508"/>
                    </a:lnTo>
                    <a:lnTo>
                      <a:pt x="2425" y="3498"/>
                    </a:lnTo>
                    <a:lnTo>
                      <a:pt x="2435" y="3493"/>
                    </a:lnTo>
                    <a:lnTo>
                      <a:pt x="2435" y="3488"/>
                    </a:lnTo>
                    <a:lnTo>
                      <a:pt x="2430" y="3483"/>
                    </a:lnTo>
                    <a:lnTo>
                      <a:pt x="2430" y="3478"/>
                    </a:lnTo>
                    <a:lnTo>
                      <a:pt x="2425" y="3478"/>
                    </a:lnTo>
                    <a:lnTo>
                      <a:pt x="2425" y="3483"/>
                    </a:lnTo>
                    <a:lnTo>
                      <a:pt x="2420" y="3478"/>
                    </a:lnTo>
                    <a:lnTo>
                      <a:pt x="2416" y="3478"/>
                    </a:lnTo>
                    <a:lnTo>
                      <a:pt x="2416" y="3483"/>
                    </a:lnTo>
                    <a:lnTo>
                      <a:pt x="2406" y="3478"/>
                    </a:lnTo>
                    <a:lnTo>
                      <a:pt x="2401" y="3483"/>
                    </a:lnTo>
                    <a:lnTo>
                      <a:pt x="2396" y="3478"/>
                    </a:lnTo>
                    <a:lnTo>
                      <a:pt x="2381" y="3478"/>
                    </a:lnTo>
                    <a:lnTo>
                      <a:pt x="2381" y="3483"/>
                    </a:lnTo>
                    <a:lnTo>
                      <a:pt x="2377" y="3483"/>
                    </a:lnTo>
                    <a:lnTo>
                      <a:pt x="2377" y="3478"/>
                    </a:lnTo>
                    <a:lnTo>
                      <a:pt x="2372" y="3478"/>
                    </a:lnTo>
                    <a:lnTo>
                      <a:pt x="2372" y="3493"/>
                    </a:lnTo>
                    <a:lnTo>
                      <a:pt x="2367" y="3498"/>
                    </a:lnTo>
                    <a:lnTo>
                      <a:pt x="2367" y="3503"/>
                    </a:lnTo>
                    <a:lnTo>
                      <a:pt x="2362" y="3503"/>
                    </a:lnTo>
                    <a:lnTo>
                      <a:pt x="2362" y="3508"/>
                    </a:lnTo>
                    <a:lnTo>
                      <a:pt x="2352" y="3512"/>
                    </a:lnTo>
                    <a:lnTo>
                      <a:pt x="2348" y="3512"/>
                    </a:lnTo>
                    <a:lnTo>
                      <a:pt x="2333" y="3508"/>
                    </a:lnTo>
                    <a:lnTo>
                      <a:pt x="2328" y="3512"/>
                    </a:lnTo>
                    <a:lnTo>
                      <a:pt x="2323" y="3517"/>
                    </a:lnTo>
                    <a:lnTo>
                      <a:pt x="2318" y="3522"/>
                    </a:lnTo>
                    <a:lnTo>
                      <a:pt x="2304" y="3532"/>
                    </a:lnTo>
                    <a:lnTo>
                      <a:pt x="2304" y="3537"/>
                    </a:lnTo>
                    <a:lnTo>
                      <a:pt x="2299" y="3532"/>
                    </a:lnTo>
                    <a:lnTo>
                      <a:pt x="2294" y="3532"/>
                    </a:lnTo>
                    <a:lnTo>
                      <a:pt x="2294" y="3512"/>
                    </a:lnTo>
                    <a:lnTo>
                      <a:pt x="2279" y="3508"/>
                    </a:lnTo>
                    <a:lnTo>
                      <a:pt x="2265" y="3508"/>
                    </a:lnTo>
                    <a:lnTo>
                      <a:pt x="2265" y="3503"/>
                    </a:lnTo>
                    <a:lnTo>
                      <a:pt x="2260" y="3498"/>
                    </a:lnTo>
                    <a:lnTo>
                      <a:pt x="2255" y="3493"/>
                    </a:lnTo>
                    <a:lnTo>
                      <a:pt x="2250" y="3488"/>
                    </a:lnTo>
                    <a:lnTo>
                      <a:pt x="2206" y="3488"/>
                    </a:lnTo>
                    <a:lnTo>
                      <a:pt x="2206" y="3493"/>
                    </a:lnTo>
                    <a:lnTo>
                      <a:pt x="2197" y="3488"/>
                    </a:lnTo>
                    <a:lnTo>
                      <a:pt x="2192" y="3483"/>
                    </a:lnTo>
                    <a:lnTo>
                      <a:pt x="2182" y="3483"/>
                    </a:lnTo>
                    <a:lnTo>
                      <a:pt x="2182" y="3478"/>
                    </a:lnTo>
                    <a:lnTo>
                      <a:pt x="2173" y="3478"/>
                    </a:lnTo>
                    <a:lnTo>
                      <a:pt x="2168" y="3474"/>
                    </a:lnTo>
                    <a:lnTo>
                      <a:pt x="2158" y="3474"/>
                    </a:lnTo>
                    <a:lnTo>
                      <a:pt x="2153" y="3478"/>
                    </a:lnTo>
                    <a:lnTo>
                      <a:pt x="2153" y="3493"/>
                    </a:lnTo>
                    <a:lnTo>
                      <a:pt x="2158" y="3498"/>
                    </a:lnTo>
                    <a:lnTo>
                      <a:pt x="2153" y="3503"/>
                    </a:lnTo>
                    <a:lnTo>
                      <a:pt x="2148" y="3508"/>
                    </a:lnTo>
                    <a:lnTo>
                      <a:pt x="2119" y="3517"/>
                    </a:lnTo>
                    <a:lnTo>
                      <a:pt x="2114" y="3522"/>
                    </a:lnTo>
                    <a:lnTo>
                      <a:pt x="2105" y="3522"/>
                    </a:lnTo>
                    <a:lnTo>
                      <a:pt x="2100" y="3527"/>
                    </a:lnTo>
                    <a:lnTo>
                      <a:pt x="2100" y="3532"/>
                    </a:lnTo>
                    <a:lnTo>
                      <a:pt x="2095" y="3537"/>
                    </a:lnTo>
                    <a:lnTo>
                      <a:pt x="2095" y="3542"/>
                    </a:lnTo>
                    <a:lnTo>
                      <a:pt x="2090" y="3551"/>
                    </a:lnTo>
                    <a:lnTo>
                      <a:pt x="2085" y="3551"/>
                    </a:lnTo>
                    <a:lnTo>
                      <a:pt x="2085" y="3556"/>
                    </a:lnTo>
                    <a:lnTo>
                      <a:pt x="2080" y="3551"/>
                    </a:lnTo>
                    <a:lnTo>
                      <a:pt x="2075" y="3556"/>
                    </a:lnTo>
                    <a:lnTo>
                      <a:pt x="2080" y="3566"/>
                    </a:lnTo>
                    <a:lnTo>
                      <a:pt x="2085" y="3571"/>
                    </a:lnTo>
                    <a:lnTo>
                      <a:pt x="2090" y="3571"/>
                    </a:lnTo>
                    <a:lnTo>
                      <a:pt x="2095" y="3566"/>
                    </a:lnTo>
                    <a:lnTo>
                      <a:pt x="2100" y="3571"/>
                    </a:lnTo>
                    <a:lnTo>
                      <a:pt x="2095" y="3581"/>
                    </a:lnTo>
                    <a:lnTo>
                      <a:pt x="2109" y="3581"/>
                    </a:lnTo>
                    <a:lnTo>
                      <a:pt x="2109" y="3590"/>
                    </a:lnTo>
                    <a:lnTo>
                      <a:pt x="2114" y="3595"/>
                    </a:lnTo>
                    <a:lnTo>
                      <a:pt x="2109" y="3600"/>
                    </a:lnTo>
                    <a:lnTo>
                      <a:pt x="2095" y="3605"/>
                    </a:lnTo>
                    <a:lnTo>
                      <a:pt x="2095" y="3615"/>
                    </a:lnTo>
                    <a:lnTo>
                      <a:pt x="2090" y="3615"/>
                    </a:lnTo>
                    <a:lnTo>
                      <a:pt x="2085" y="3619"/>
                    </a:lnTo>
                    <a:lnTo>
                      <a:pt x="2085" y="3624"/>
                    </a:lnTo>
                    <a:lnTo>
                      <a:pt x="2080" y="3624"/>
                    </a:lnTo>
                    <a:lnTo>
                      <a:pt x="2080" y="3619"/>
                    </a:lnTo>
                    <a:lnTo>
                      <a:pt x="2075" y="3619"/>
                    </a:lnTo>
                    <a:lnTo>
                      <a:pt x="2075" y="3605"/>
                    </a:lnTo>
                    <a:lnTo>
                      <a:pt x="2061" y="3605"/>
                    </a:lnTo>
                    <a:lnTo>
                      <a:pt x="2056" y="3610"/>
                    </a:lnTo>
                    <a:lnTo>
                      <a:pt x="2051" y="3615"/>
                    </a:lnTo>
                    <a:lnTo>
                      <a:pt x="2046" y="3615"/>
                    </a:lnTo>
                    <a:lnTo>
                      <a:pt x="2041" y="3624"/>
                    </a:lnTo>
                    <a:lnTo>
                      <a:pt x="2036" y="3629"/>
                    </a:lnTo>
                    <a:lnTo>
                      <a:pt x="2032" y="3629"/>
                    </a:lnTo>
                    <a:lnTo>
                      <a:pt x="2032" y="3639"/>
                    </a:lnTo>
                    <a:lnTo>
                      <a:pt x="2017" y="3639"/>
                    </a:lnTo>
                    <a:lnTo>
                      <a:pt x="2022" y="3634"/>
                    </a:lnTo>
                    <a:lnTo>
                      <a:pt x="2022" y="3624"/>
                    </a:lnTo>
                    <a:lnTo>
                      <a:pt x="2027" y="3624"/>
                    </a:lnTo>
                    <a:lnTo>
                      <a:pt x="2032" y="3619"/>
                    </a:lnTo>
                    <a:lnTo>
                      <a:pt x="2041" y="3605"/>
                    </a:lnTo>
                    <a:lnTo>
                      <a:pt x="2051" y="3600"/>
                    </a:lnTo>
                    <a:lnTo>
                      <a:pt x="2054" y="3594"/>
                    </a:lnTo>
                    <a:lnTo>
                      <a:pt x="2056" y="3576"/>
                    </a:lnTo>
                    <a:lnTo>
                      <a:pt x="2046" y="3576"/>
                    </a:lnTo>
                    <a:lnTo>
                      <a:pt x="2046" y="3581"/>
                    </a:lnTo>
                    <a:lnTo>
                      <a:pt x="2041" y="3581"/>
                    </a:lnTo>
                    <a:lnTo>
                      <a:pt x="2036" y="3585"/>
                    </a:lnTo>
                    <a:lnTo>
                      <a:pt x="2034" y="3590"/>
                    </a:lnTo>
                    <a:lnTo>
                      <a:pt x="2036" y="3594"/>
                    </a:lnTo>
                    <a:lnTo>
                      <a:pt x="2032" y="3595"/>
                    </a:lnTo>
                    <a:lnTo>
                      <a:pt x="2032" y="3600"/>
                    </a:lnTo>
                    <a:lnTo>
                      <a:pt x="2029" y="3600"/>
                    </a:lnTo>
                    <a:lnTo>
                      <a:pt x="2027" y="3605"/>
                    </a:lnTo>
                    <a:lnTo>
                      <a:pt x="2022" y="3610"/>
                    </a:lnTo>
                    <a:lnTo>
                      <a:pt x="2012" y="3605"/>
                    </a:lnTo>
                    <a:lnTo>
                      <a:pt x="2012" y="3610"/>
                    </a:lnTo>
                    <a:lnTo>
                      <a:pt x="2007" y="3610"/>
                    </a:lnTo>
                    <a:lnTo>
                      <a:pt x="2007" y="3615"/>
                    </a:lnTo>
                    <a:lnTo>
                      <a:pt x="2002" y="3610"/>
                    </a:lnTo>
                    <a:lnTo>
                      <a:pt x="2002" y="3605"/>
                    </a:lnTo>
                    <a:lnTo>
                      <a:pt x="1997" y="3605"/>
                    </a:lnTo>
                    <a:lnTo>
                      <a:pt x="1993" y="3610"/>
                    </a:lnTo>
                    <a:lnTo>
                      <a:pt x="1988" y="3610"/>
                    </a:lnTo>
                    <a:lnTo>
                      <a:pt x="1988" y="3605"/>
                    </a:lnTo>
                    <a:lnTo>
                      <a:pt x="1983" y="3600"/>
                    </a:lnTo>
                    <a:lnTo>
                      <a:pt x="1978" y="3600"/>
                    </a:lnTo>
                    <a:lnTo>
                      <a:pt x="1968" y="3605"/>
                    </a:lnTo>
                    <a:lnTo>
                      <a:pt x="1949" y="3605"/>
                    </a:lnTo>
                    <a:lnTo>
                      <a:pt x="1939" y="3610"/>
                    </a:lnTo>
                    <a:lnTo>
                      <a:pt x="1929" y="3615"/>
                    </a:lnTo>
                    <a:lnTo>
                      <a:pt x="1925" y="3619"/>
                    </a:lnTo>
                    <a:lnTo>
                      <a:pt x="1920" y="3624"/>
                    </a:lnTo>
                    <a:lnTo>
                      <a:pt x="1910" y="3624"/>
                    </a:lnTo>
                    <a:lnTo>
                      <a:pt x="1905" y="3629"/>
                    </a:lnTo>
                    <a:lnTo>
                      <a:pt x="1896" y="3629"/>
                    </a:lnTo>
                    <a:lnTo>
                      <a:pt x="1900" y="3624"/>
                    </a:lnTo>
                    <a:lnTo>
                      <a:pt x="1876" y="3624"/>
                    </a:lnTo>
                    <a:lnTo>
                      <a:pt x="1876" y="3629"/>
                    </a:lnTo>
                    <a:lnTo>
                      <a:pt x="1886" y="3629"/>
                    </a:lnTo>
                    <a:lnTo>
                      <a:pt x="1871" y="3634"/>
                    </a:lnTo>
                    <a:lnTo>
                      <a:pt x="1857" y="3634"/>
                    </a:lnTo>
                    <a:lnTo>
                      <a:pt x="1827" y="3644"/>
                    </a:lnTo>
                    <a:lnTo>
                      <a:pt x="1813" y="3649"/>
                    </a:lnTo>
                    <a:lnTo>
                      <a:pt x="1798" y="3653"/>
                    </a:lnTo>
                    <a:lnTo>
                      <a:pt x="1784" y="3663"/>
                    </a:lnTo>
                    <a:lnTo>
                      <a:pt x="1779" y="3663"/>
                    </a:lnTo>
                    <a:lnTo>
                      <a:pt x="1774" y="3668"/>
                    </a:lnTo>
                    <a:lnTo>
                      <a:pt x="1769" y="3673"/>
                    </a:lnTo>
                    <a:lnTo>
                      <a:pt x="1767" y="3675"/>
                    </a:lnTo>
                    <a:lnTo>
                      <a:pt x="1759" y="3683"/>
                    </a:lnTo>
                    <a:lnTo>
                      <a:pt x="1754" y="3692"/>
                    </a:lnTo>
                    <a:lnTo>
                      <a:pt x="1752" y="3695"/>
                    </a:lnTo>
                    <a:lnTo>
                      <a:pt x="1750" y="3687"/>
                    </a:lnTo>
                    <a:lnTo>
                      <a:pt x="1745" y="3687"/>
                    </a:lnTo>
                    <a:lnTo>
                      <a:pt x="1745" y="3697"/>
                    </a:lnTo>
                    <a:lnTo>
                      <a:pt x="1750" y="3697"/>
                    </a:lnTo>
                    <a:lnTo>
                      <a:pt x="1750" y="3702"/>
                    </a:lnTo>
                    <a:lnTo>
                      <a:pt x="1740" y="3717"/>
                    </a:lnTo>
                    <a:lnTo>
                      <a:pt x="1735" y="3736"/>
                    </a:lnTo>
                    <a:lnTo>
                      <a:pt x="1730" y="3746"/>
                    </a:lnTo>
                    <a:lnTo>
                      <a:pt x="1730" y="3756"/>
                    </a:lnTo>
                    <a:lnTo>
                      <a:pt x="1725" y="3770"/>
                    </a:lnTo>
                    <a:lnTo>
                      <a:pt x="1720" y="3770"/>
                    </a:lnTo>
                    <a:lnTo>
                      <a:pt x="1716" y="3775"/>
                    </a:lnTo>
                    <a:lnTo>
                      <a:pt x="1720" y="3775"/>
                    </a:lnTo>
                    <a:lnTo>
                      <a:pt x="1720" y="3780"/>
                    </a:lnTo>
                    <a:lnTo>
                      <a:pt x="1725" y="3785"/>
                    </a:lnTo>
                    <a:lnTo>
                      <a:pt x="1730" y="3790"/>
                    </a:lnTo>
                    <a:lnTo>
                      <a:pt x="1740" y="3794"/>
                    </a:lnTo>
                    <a:lnTo>
                      <a:pt x="1740" y="3799"/>
                    </a:lnTo>
                    <a:lnTo>
                      <a:pt x="1750" y="3809"/>
                    </a:lnTo>
                    <a:lnTo>
                      <a:pt x="1754" y="3814"/>
                    </a:lnTo>
                    <a:lnTo>
                      <a:pt x="1759" y="3804"/>
                    </a:lnTo>
                    <a:lnTo>
                      <a:pt x="1764" y="3804"/>
                    </a:lnTo>
                    <a:lnTo>
                      <a:pt x="1767" y="3804"/>
                    </a:lnTo>
                    <a:lnTo>
                      <a:pt x="1774" y="3804"/>
                    </a:lnTo>
                    <a:lnTo>
                      <a:pt x="1779" y="3804"/>
                    </a:lnTo>
                    <a:lnTo>
                      <a:pt x="1784" y="3809"/>
                    </a:lnTo>
                    <a:lnTo>
                      <a:pt x="1784" y="3814"/>
                    </a:lnTo>
                    <a:lnTo>
                      <a:pt x="1788" y="3819"/>
                    </a:lnTo>
                    <a:lnTo>
                      <a:pt x="1788" y="3824"/>
                    </a:lnTo>
                    <a:lnTo>
                      <a:pt x="1774" y="3819"/>
                    </a:lnTo>
                    <a:lnTo>
                      <a:pt x="1774" y="3824"/>
                    </a:lnTo>
                    <a:lnTo>
                      <a:pt x="1769" y="3828"/>
                    </a:lnTo>
                    <a:lnTo>
                      <a:pt x="1767" y="3828"/>
                    </a:lnTo>
                    <a:lnTo>
                      <a:pt x="1764" y="3828"/>
                    </a:lnTo>
                    <a:lnTo>
                      <a:pt x="1759" y="3828"/>
                    </a:lnTo>
                    <a:lnTo>
                      <a:pt x="1754" y="3833"/>
                    </a:lnTo>
                    <a:lnTo>
                      <a:pt x="1754" y="3838"/>
                    </a:lnTo>
                    <a:lnTo>
                      <a:pt x="1750" y="3843"/>
                    </a:lnTo>
                    <a:lnTo>
                      <a:pt x="1750" y="3853"/>
                    </a:lnTo>
                    <a:lnTo>
                      <a:pt x="1745" y="3858"/>
                    </a:lnTo>
                    <a:lnTo>
                      <a:pt x="1740" y="3863"/>
                    </a:lnTo>
                    <a:lnTo>
                      <a:pt x="1716" y="3863"/>
                    </a:lnTo>
                    <a:lnTo>
                      <a:pt x="1716" y="3843"/>
                    </a:lnTo>
                    <a:lnTo>
                      <a:pt x="1720" y="3833"/>
                    </a:lnTo>
                    <a:lnTo>
                      <a:pt x="1706" y="3833"/>
                    </a:lnTo>
                    <a:lnTo>
                      <a:pt x="1701" y="3838"/>
                    </a:lnTo>
                    <a:lnTo>
                      <a:pt x="1701" y="3863"/>
                    </a:lnTo>
                    <a:lnTo>
                      <a:pt x="1696" y="3863"/>
                    </a:lnTo>
                    <a:lnTo>
                      <a:pt x="1696" y="3882"/>
                    </a:lnTo>
                    <a:lnTo>
                      <a:pt x="1701" y="3882"/>
                    </a:lnTo>
                    <a:lnTo>
                      <a:pt x="1706" y="3887"/>
                    </a:lnTo>
                    <a:lnTo>
                      <a:pt x="1701" y="3892"/>
                    </a:lnTo>
                    <a:lnTo>
                      <a:pt x="1701" y="3901"/>
                    </a:lnTo>
                    <a:lnTo>
                      <a:pt x="1706" y="3906"/>
                    </a:lnTo>
                    <a:lnTo>
                      <a:pt x="1716" y="3916"/>
                    </a:lnTo>
                    <a:lnTo>
                      <a:pt x="1716" y="3921"/>
                    </a:lnTo>
                    <a:lnTo>
                      <a:pt x="1720" y="3921"/>
                    </a:lnTo>
                    <a:lnTo>
                      <a:pt x="1720" y="3926"/>
                    </a:lnTo>
                    <a:lnTo>
                      <a:pt x="1725" y="3926"/>
                    </a:lnTo>
                    <a:lnTo>
                      <a:pt x="1730" y="3921"/>
                    </a:lnTo>
                    <a:lnTo>
                      <a:pt x="1740" y="3921"/>
                    </a:lnTo>
                    <a:lnTo>
                      <a:pt x="1740" y="3916"/>
                    </a:lnTo>
                    <a:lnTo>
                      <a:pt x="1745" y="3921"/>
                    </a:lnTo>
                    <a:lnTo>
                      <a:pt x="1745" y="3916"/>
                    </a:lnTo>
                    <a:lnTo>
                      <a:pt x="1740" y="3911"/>
                    </a:lnTo>
                    <a:lnTo>
                      <a:pt x="1740" y="3906"/>
                    </a:lnTo>
                    <a:lnTo>
                      <a:pt x="1745" y="3901"/>
                    </a:lnTo>
                    <a:lnTo>
                      <a:pt x="1745" y="3897"/>
                    </a:lnTo>
                    <a:lnTo>
                      <a:pt x="1750" y="3897"/>
                    </a:lnTo>
                    <a:lnTo>
                      <a:pt x="1750" y="3892"/>
                    </a:lnTo>
                    <a:lnTo>
                      <a:pt x="1754" y="3897"/>
                    </a:lnTo>
                    <a:lnTo>
                      <a:pt x="1759" y="3897"/>
                    </a:lnTo>
                    <a:lnTo>
                      <a:pt x="1764" y="3887"/>
                    </a:lnTo>
                    <a:lnTo>
                      <a:pt x="1774" y="3887"/>
                    </a:lnTo>
                    <a:lnTo>
                      <a:pt x="1774" y="3892"/>
                    </a:lnTo>
                    <a:lnTo>
                      <a:pt x="1769" y="3901"/>
                    </a:lnTo>
                    <a:lnTo>
                      <a:pt x="1774" y="3906"/>
                    </a:lnTo>
                    <a:lnTo>
                      <a:pt x="1774" y="3926"/>
                    </a:lnTo>
                    <a:lnTo>
                      <a:pt x="1779" y="3926"/>
                    </a:lnTo>
                    <a:lnTo>
                      <a:pt x="1779" y="3921"/>
                    </a:lnTo>
                    <a:lnTo>
                      <a:pt x="1788" y="3921"/>
                    </a:lnTo>
                    <a:lnTo>
                      <a:pt x="1788" y="3926"/>
                    </a:lnTo>
                    <a:lnTo>
                      <a:pt x="1798" y="3935"/>
                    </a:lnTo>
                    <a:lnTo>
                      <a:pt x="1798" y="3940"/>
                    </a:lnTo>
                    <a:lnTo>
                      <a:pt x="1793" y="3945"/>
                    </a:lnTo>
                    <a:lnTo>
                      <a:pt x="1788" y="3950"/>
                    </a:lnTo>
                    <a:lnTo>
                      <a:pt x="1784" y="3945"/>
                    </a:lnTo>
                    <a:lnTo>
                      <a:pt x="1779" y="3940"/>
                    </a:lnTo>
                    <a:lnTo>
                      <a:pt x="1774" y="3940"/>
                    </a:lnTo>
                    <a:lnTo>
                      <a:pt x="1764" y="3940"/>
                    </a:lnTo>
                    <a:lnTo>
                      <a:pt x="1763" y="3953"/>
                    </a:lnTo>
                    <a:lnTo>
                      <a:pt x="1764" y="3965"/>
                    </a:lnTo>
                    <a:lnTo>
                      <a:pt x="1759" y="3969"/>
                    </a:lnTo>
                    <a:lnTo>
                      <a:pt x="1754" y="3974"/>
                    </a:lnTo>
                    <a:lnTo>
                      <a:pt x="1754" y="3969"/>
                    </a:lnTo>
                    <a:lnTo>
                      <a:pt x="1750" y="3965"/>
                    </a:lnTo>
                    <a:lnTo>
                      <a:pt x="1740" y="3965"/>
                    </a:lnTo>
                    <a:lnTo>
                      <a:pt x="1740" y="3969"/>
                    </a:lnTo>
                    <a:lnTo>
                      <a:pt x="1735" y="3974"/>
                    </a:lnTo>
                    <a:lnTo>
                      <a:pt x="1730" y="3979"/>
                    </a:lnTo>
                    <a:lnTo>
                      <a:pt x="1730" y="3984"/>
                    </a:lnTo>
                    <a:lnTo>
                      <a:pt x="1725" y="3989"/>
                    </a:lnTo>
                    <a:lnTo>
                      <a:pt x="1725" y="3994"/>
                    </a:lnTo>
                    <a:lnTo>
                      <a:pt x="1716" y="3994"/>
                    </a:lnTo>
                    <a:lnTo>
                      <a:pt x="1711" y="4003"/>
                    </a:lnTo>
                    <a:lnTo>
                      <a:pt x="1701" y="4003"/>
                    </a:lnTo>
                    <a:lnTo>
                      <a:pt x="1696" y="4008"/>
                    </a:lnTo>
                    <a:lnTo>
                      <a:pt x="1691" y="4008"/>
                    </a:lnTo>
                    <a:lnTo>
                      <a:pt x="1691" y="4003"/>
                    </a:lnTo>
                    <a:lnTo>
                      <a:pt x="1696" y="3999"/>
                    </a:lnTo>
                    <a:lnTo>
                      <a:pt x="1691" y="3994"/>
                    </a:lnTo>
                    <a:lnTo>
                      <a:pt x="1691" y="3989"/>
                    </a:lnTo>
                    <a:lnTo>
                      <a:pt x="1677" y="3989"/>
                    </a:lnTo>
                    <a:lnTo>
                      <a:pt x="1677" y="3979"/>
                    </a:lnTo>
                    <a:lnTo>
                      <a:pt x="1672" y="3974"/>
                    </a:lnTo>
                    <a:lnTo>
                      <a:pt x="1662" y="3974"/>
                    </a:lnTo>
                    <a:lnTo>
                      <a:pt x="1657" y="3965"/>
                    </a:lnTo>
                    <a:lnTo>
                      <a:pt x="1638" y="3965"/>
                    </a:lnTo>
                    <a:lnTo>
                      <a:pt x="1618" y="3974"/>
                    </a:lnTo>
                    <a:lnTo>
                      <a:pt x="1614" y="3979"/>
                    </a:lnTo>
                    <a:lnTo>
                      <a:pt x="1604" y="3984"/>
                    </a:lnTo>
                    <a:lnTo>
                      <a:pt x="1594" y="3994"/>
                    </a:lnTo>
                    <a:lnTo>
                      <a:pt x="1594" y="3999"/>
                    </a:lnTo>
                    <a:lnTo>
                      <a:pt x="1589" y="3999"/>
                    </a:lnTo>
                    <a:lnTo>
                      <a:pt x="1584" y="4008"/>
                    </a:lnTo>
                    <a:lnTo>
                      <a:pt x="1579" y="4013"/>
                    </a:lnTo>
                    <a:lnTo>
                      <a:pt x="1565" y="4023"/>
                    </a:lnTo>
                    <a:lnTo>
                      <a:pt x="1550" y="4037"/>
                    </a:lnTo>
                    <a:lnTo>
                      <a:pt x="1550" y="4062"/>
                    </a:lnTo>
                    <a:lnTo>
                      <a:pt x="1570" y="4062"/>
                    </a:lnTo>
                    <a:lnTo>
                      <a:pt x="1570" y="4067"/>
                    </a:lnTo>
                    <a:lnTo>
                      <a:pt x="1574" y="4067"/>
                    </a:lnTo>
                    <a:lnTo>
                      <a:pt x="1574" y="4086"/>
                    </a:lnTo>
                    <a:lnTo>
                      <a:pt x="1570" y="4086"/>
                    </a:lnTo>
                    <a:lnTo>
                      <a:pt x="1560" y="4091"/>
                    </a:lnTo>
                    <a:lnTo>
                      <a:pt x="1550" y="4091"/>
                    </a:lnTo>
                    <a:lnTo>
                      <a:pt x="1550" y="4086"/>
                    </a:lnTo>
                    <a:lnTo>
                      <a:pt x="1545" y="4086"/>
                    </a:lnTo>
                    <a:lnTo>
                      <a:pt x="1541" y="4091"/>
                    </a:lnTo>
                    <a:lnTo>
                      <a:pt x="1531" y="4091"/>
                    </a:lnTo>
                    <a:lnTo>
                      <a:pt x="1531" y="4096"/>
                    </a:lnTo>
                    <a:lnTo>
                      <a:pt x="1526" y="4101"/>
                    </a:lnTo>
                    <a:lnTo>
                      <a:pt x="1521" y="4106"/>
                    </a:lnTo>
                    <a:lnTo>
                      <a:pt x="1521" y="4120"/>
                    </a:lnTo>
                    <a:lnTo>
                      <a:pt x="1526" y="4125"/>
                    </a:lnTo>
                    <a:lnTo>
                      <a:pt x="1531" y="4125"/>
                    </a:lnTo>
                    <a:lnTo>
                      <a:pt x="1531" y="4130"/>
                    </a:lnTo>
                    <a:lnTo>
                      <a:pt x="1526" y="4130"/>
                    </a:lnTo>
                    <a:lnTo>
                      <a:pt x="1526" y="4135"/>
                    </a:lnTo>
                    <a:lnTo>
                      <a:pt x="1502" y="4135"/>
                    </a:lnTo>
                    <a:lnTo>
                      <a:pt x="1487" y="4130"/>
                    </a:lnTo>
                    <a:lnTo>
                      <a:pt x="1453" y="4130"/>
                    </a:lnTo>
                    <a:lnTo>
                      <a:pt x="1448" y="4140"/>
                    </a:lnTo>
                    <a:lnTo>
                      <a:pt x="1438" y="4144"/>
                    </a:lnTo>
                    <a:lnTo>
                      <a:pt x="1438" y="4149"/>
                    </a:lnTo>
                    <a:lnTo>
                      <a:pt x="1419" y="4144"/>
                    </a:lnTo>
                    <a:lnTo>
                      <a:pt x="1409" y="4144"/>
                    </a:lnTo>
                    <a:lnTo>
                      <a:pt x="1409" y="4149"/>
                    </a:lnTo>
                    <a:lnTo>
                      <a:pt x="1395" y="4149"/>
                    </a:lnTo>
                    <a:lnTo>
                      <a:pt x="1385" y="4154"/>
                    </a:lnTo>
                    <a:lnTo>
                      <a:pt x="1390" y="4140"/>
                    </a:lnTo>
                    <a:lnTo>
                      <a:pt x="1419" y="4110"/>
                    </a:lnTo>
                    <a:lnTo>
                      <a:pt x="1409" y="4096"/>
                    </a:lnTo>
                    <a:lnTo>
                      <a:pt x="1409" y="4095"/>
                    </a:lnTo>
                    <a:lnTo>
                      <a:pt x="1385" y="4057"/>
                    </a:lnTo>
                    <a:lnTo>
                      <a:pt x="1375" y="4013"/>
                    </a:lnTo>
                    <a:lnTo>
                      <a:pt x="1356" y="3999"/>
                    </a:lnTo>
                    <a:lnTo>
                      <a:pt x="1351" y="3979"/>
                    </a:lnTo>
                    <a:lnTo>
                      <a:pt x="1341" y="3969"/>
                    </a:lnTo>
                    <a:lnTo>
                      <a:pt x="1322" y="3965"/>
                    </a:lnTo>
                    <a:lnTo>
                      <a:pt x="1322" y="3950"/>
                    </a:lnTo>
                    <a:lnTo>
                      <a:pt x="1307" y="3935"/>
                    </a:lnTo>
                    <a:lnTo>
                      <a:pt x="1278" y="3940"/>
                    </a:lnTo>
                    <a:lnTo>
                      <a:pt x="1263" y="3916"/>
                    </a:lnTo>
                    <a:lnTo>
                      <a:pt x="1249" y="3931"/>
                    </a:lnTo>
                    <a:lnTo>
                      <a:pt x="1239" y="3969"/>
                    </a:lnTo>
                    <a:lnTo>
                      <a:pt x="1229" y="3969"/>
                    </a:lnTo>
                    <a:lnTo>
                      <a:pt x="1215" y="3960"/>
                    </a:lnTo>
                    <a:lnTo>
                      <a:pt x="1186" y="3950"/>
                    </a:lnTo>
                    <a:lnTo>
                      <a:pt x="1186" y="3921"/>
                    </a:lnTo>
                    <a:lnTo>
                      <a:pt x="1176" y="3916"/>
                    </a:lnTo>
                    <a:lnTo>
                      <a:pt x="1161" y="3906"/>
                    </a:lnTo>
                    <a:lnTo>
                      <a:pt x="1142" y="3921"/>
                    </a:lnTo>
                    <a:lnTo>
                      <a:pt x="1118" y="3926"/>
                    </a:lnTo>
                    <a:lnTo>
                      <a:pt x="1098" y="3906"/>
                    </a:lnTo>
                    <a:lnTo>
                      <a:pt x="1074" y="3897"/>
                    </a:lnTo>
                    <a:lnTo>
                      <a:pt x="1045" y="3901"/>
                    </a:lnTo>
                    <a:lnTo>
                      <a:pt x="1030" y="3935"/>
                    </a:lnTo>
                    <a:lnTo>
                      <a:pt x="1020" y="3945"/>
                    </a:lnTo>
                    <a:lnTo>
                      <a:pt x="1001" y="3945"/>
                    </a:lnTo>
                    <a:lnTo>
                      <a:pt x="991" y="3955"/>
                    </a:lnTo>
                    <a:lnTo>
                      <a:pt x="991" y="3969"/>
                    </a:lnTo>
                    <a:lnTo>
                      <a:pt x="982" y="3979"/>
                    </a:lnTo>
                    <a:lnTo>
                      <a:pt x="913" y="3965"/>
                    </a:lnTo>
                    <a:lnTo>
                      <a:pt x="879" y="3955"/>
                    </a:lnTo>
                    <a:lnTo>
                      <a:pt x="889" y="3935"/>
                    </a:lnTo>
                    <a:lnTo>
                      <a:pt x="870" y="3926"/>
                    </a:lnTo>
                    <a:lnTo>
                      <a:pt x="855" y="3921"/>
                    </a:lnTo>
                    <a:lnTo>
                      <a:pt x="850" y="3901"/>
                    </a:lnTo>
                    <a:lnTo>
                      <a:pt x="865" y="3887"/>
                    </a:lnTo>
                    <a:lnTo>
                      <a:pt x="850" y="3863"/>
                    </a:lnTo>
                    <a:lnTo>
                      <a:pt x="860" y="3848"/>
                    </a:lnTo>
                    <a:lnTo>
                      <a:pt x="865" y="3824"/>
                    </a:lnTo>
                    <a:lnTo>
                      <a:pt x="875" y="3814"/>
                    </a:lnTo>
                    <a:lnTo>
                      <a:pt x="879" y="3799"/>
                    </a:lnTo>
                    <a:lnTo>
                      <a:pt x="870" y="3775"/>
                    </a:lnTo>
                    <a:lnTo>
                      <a:pt x="884" y="3765"/>
                    </a:lnTo>
                    <a:lnTo>
                      <a:pt x="884" y="3741"/>
                    </a:lnTo>
                    <a:lnTo>
                      <a:pt x="894" y="3731"/>
                    </a:lnTo>
                    <a:lnTo>
                      <a:pt x="928" y="3736"/>
                    </a:lnTo>
                    <a:lnTo>
                      <a:pt x="952" y="3736"/>
                    </a:lnTo>
                    <a:lnTo>
                      <a:pt x="972" y="3722"/>
                    </a:lnTo>
                    <a:lnTo>
                      <a:pt x="972" y="3697"/>
                    </a:lnTo>
                    <a:lnTo>
                      <a:pt x="957" y="3692"/>
                    </a:lnTo>
                    <a:lnTo>
                      <a:pt x="947" y="3687"/>
                    </a:lnTo>
                    <a:lnTo>
                      <a:pt x="938" y="3663"/>
                    </a:lnTo>
                    <a:lnTo>
                      <a:pt x="923" y="3639"/>
                    </a:lnTo>
                    <a:lnTo>
                      <a:pt x="913" y="3634"/>
                    </a:lnTo>
                    <a:lnTo>
                      <a:pt x="913" y="3615"/>
                    </a:lnTo>
                    <a:lnTo>
                      <a:pt x="928" y="3605"/>
                    </a:lnTo>
                    <a:lnTo>
                      <a:pt x="943" y="3590"/>
                    </a:lnTo>
                    <a:lnTo>
                      <a:pt x="943" y="3576"/>
                    </a:lnTo>
                    <a:lnTo>
                      <a:pt x="928" y="3547"/>
                    </a:lnTo>
                    <a:lnTo>
                      <a:pt x="918" y="3542"/>
                    </a:lnTo>
                    <a:lnTo>
                      <a:pt x="923" y="3517"/>
                    </a:lnTo>
                    <a:lnTo>
                      <a:pt x="909" y="3508"/>
                    </a:lnTo>
                    <a:lnTo>
                      <a:pt x="899" y="3488"/>
                    </a:lnTo>
                    <a:lnTo>
                      <a:pt x="870" y="3469"/>
                    </a:lnTo>
                    <a:lnTo>
                      <a:pt x="840" y="3444"/>
                    </a:lnTo>
                    <a:lnTo>
                      <a:pt x="831" y="3410"/>
                    </a:lnTo>
                    <a:lnTo>
                      <a:pt x="811" y="3401"/>
                    </a:lnTo>
                    <a:lnTo>
                      <a:pt x="792" y="3401"/>
                    </a:lnTo>
                    <a:lnTo>
                      <a:pt x="777" y="3381"/>
                    </a:lnTo>
                    <a:lnTo>
                      <a:pt x="768" y="3352"/>
                    </a:lnTo>
                    <a:lnTo>
                      <a:pt x="753" y="3342"/>
                    </a:lnTo>
                    <a:lnTo>
                      <a:pt x="729" y="3342"/>
                    </a:lnTo>
                    <a:lnTo>
                      <a:pt x="714" y="3338"/>
                    </a:lnTo>
                    <a:lnTo>
                      <a:pt x="704" y="3318"/>
                    </a:lnTo>
                    <a:lnTo>
                      <a:pt x="661" y="3299"/>
                    </a:lnTo>
                    <a:lnTo>
                      <a:pt x="632" y="3294"/>
                    </a:lnTo>
                    <a:lnTo>
                      <a:pt x="622" y="3294"/>
                    </a:lnTo>
                    <a:lnTo>
                      <a:pt x="602" y="3279"/>
                    </a:lnTo>
                    <a:lnTo>
                      <a:pt x="583" y="3284"/>
                    </a:lnTo>
                    <a:lnTo>
                      <a:pt x="573" y="3284"/>
                    </a:lnTo>
                    <a:lnTo>
                      <a:pt x="549" y="3279"/>
                    </a:lnTo>
                    <a:lnTo>
                      <a:pt x="529" y="3279"/>
                    </a:lnTo>
                    <a:lnTo>
                      <a:pt x="500" y="3294"/>
                    </a:lnTo>
                    <a:lnTo>
                      <a:pt x="476" y="3274"/>
                    </a:lnTo>
                    <a:lnTo>
                      <a:pt x="471" y="3294"/>
                    </a:lnTo>
                    <a:lnTo>
                      <a:pt x="486" y="3313"/>
                    </a:lnTo>
                    <a:lnTo>
                      <a:pt x="486" y="3328"/>
                    </a:lnTo>
                    <a:lnTo>
                      <a:pt x="476" y="3342"/>
                    </a:lnTo>
                    <a:lnTo>
                      <a:pt x="476" y="3357"/>
                    </a:lnTo>
                    <a:lnTo>
                      <a:pt x="461" y="3367"/>
                    </a:lnTo>
                    <a:lnTo>
                      <a:pt x="456" y="3342"/>
                    </a:lnTo>
                    <a:lnTo>
                      <a:pt x="447" y="3352"/>
                    </a:lnTo>
                    <a:lnTo>
                      <a:pt x="437" y="3357"/>
                    </a:lnTo>
                    <a:lnTo>
                      <a:pt x="432" y="3347"/>
                    </a:lnTo>
                    <a:lnTo>
                      <a:pt x="418" y="3352"/>
                    </a:lnTo>
                    <a:lnTo>
                      <a:pt x="418" y="3381"/>
                    </a:lnTo>
                    <a:lnTo>
                      <a:pt x="408" y="3376"/>
                    </a:lnTo>
                    <a:lnTo>
                      <a:pt x="384" y="3381"/>
                    </a:lnTo>
                    <a:lnTo>
                      <a:pt x="374" y="3381"/>
                    </a:lnTo>
                    <a:lnTo>
                      <a:pt x="364" y="3372"/>
                    </a:lnTo>
                    <a:lnTo>
                      <a:pt x="345" y="3367"/>
                    </a:lnTo>
                    <a:lnTo>
                      <a:pt x="330" y="3376"/>
                    </a:lnTo>
                    <a:lnTo>
                      <a:pt x="321" y="3391"/>
                    </a:lnTo>
                    <a:lnTo>
                      <a:pt x="311" y="3401"/>
                    </a:lnTo>
                    <a:lnTo>
                      <a:pt x="301" y="3401"/>
                    </a:lnTo>
                    <a:lnTo>
                      <a:pt x="296" y="3396"/>
                    </a:lnTo>
                    <a:lnTo>
                      <a:pt x="286" y="3381"/>
                    </a:lnTo>
                    <a:lnTo>
                      <a:pt x="296" y="3367"/>
                    </a:lnTo>
                    <a:lnTo>
                      <a:pt x="296" y="3342"/>
                    </a:lnTo>
                    <a:lnTo>
                      <a:pt x="311" y="3338"/>
                    </a:lnTo>
                    <a:lnTo>
                      <a:pt x="316" y="3323"/>
                    </a:lnTo>
                    <a:lnTo>
                      <a:pt x="306" y="3303"/>
                    </a:lnTo>
                    <a:lnTo>
                      <a:pt x="316" y="3299"/>
                    </a:lnTo>
                    <a:lnTo>
                      <a:pt x="321" y="3289"/>
                    </a:lnTo>
                    <a:lnTo>
                      <a:pt x="316" y="3260"/>
                    </a:lnTo>
                    <a:lnTo>
                      <a:pt x="306" y="3245"/>
                    </a:lnTo>
                    <a:lnTo>
                      <a:pt x="291" y="3235"/>
                    </a:lnTo>
                    <a:lnTo>
                      <a:pt x="286" y="3221"/>
                    </a:lnTo>
                    <a:lnTo>
                      <a:pt x="286" y="3197"/>
                    </a:lnTo>
                    <a:lnTo>
                      <a:pt x="262" y="3187"/>
                    </a:lnTo>
                    <a:lnTo>
                      <a:pt x="272" y="3153"/>
                    </a:lnTo>
                    <a:lnTo>
                      <a:pt x="281" y="3153"/>
                    </a:lnTo>
                    <a:lnTo>
                      <a:pt x="301" y="3138"/>
                    </a:lnTo>
                    <a:lnTo>
                      <a:pt x="301" y="3124"/>
                    </a:lnTo>
                    <a:lnTo>
                      <a:pt x="277" y="3114"/>
                    </a:lnTo>
                    <a:lnTo>
                      <a:pt x="272" y="3090"/>
                    </a:lnTo>
                    <a:lnTo>
                      <a:pt x="262" y="3090"/>
                    </a:lnTo>
                    <a:lnTo>
                      <a:pt x="262" y="3065"/>
                    </a:lnTo>
                    <a:lnTo>
                      <a:pt x="257" y="3060"/>
                    </a:lnTo>
                    <a:lnTo>
                      <a:pt x="238" y="3065"/>
                    </a:lnTo>
                    <a:lnTo>
                      <a:pt x="228" y="3051"/>
                    </a:lnTo>
                    <a:lnTo>
                      <a:pt x="228" y="3017"/>
                    </a:lnTo>
                    <a:lnTo>
                      <a:pt x="209" y="2997"/>
                    </a:lnTo>
                    <a:lnTo>
                      <a:pt x="189" y="2973"/>
                    </a:lnTo>
                    <a:lnTo>
                      <a:pt x="170" y="2968"/>
                    </a:lnTo>
                    <a:lnTo>
                      <a:pt x="141" y="2963"/>
                    </a:lnTo>
                    <a:lnTo>
                      <a:pt x="141" y="2944"/>
                    </a:lnTo>
                    <a:lnTo>
                      <a:pt x="131" y="2924"/>
                    </a:lnTo>
                    <a:lnTo>
                      <a:pt x="97" y="2915"/>
                    </a:lnTo>
                    <a:lnTo>
                      <a:pt x="92" y="2885"/>
                    </a:lnTo>
                    <a:lnTo>
                      <a:pt x="92" y="2861"/>
                    </a:lnTo>
                    <a:lnTo>
                      <a:pt x="97" y="2842"/>
                    </a:lnTo>
                    <a:lnTo>
                      <a:pt x="82" y="2827"/>
                    </a:lnTo>
                    <a:lnTo>
                      <a:pt x="77" y="2803"/>
                    </a:lnTo>
                    <a:lnTo>
                      <a:pt x="73" y="2783"/>
                    </a:lnTo>
                    <a:lnTo>
                      <a:pt x="58" y="2764"/>
                    </a:lnTo>
                    <a:lnTo>
                      <a:pt x="53" y="2740"/>
                    </a:lnTo>
                    <a:lnTo>
                      <a:pt x="58" y="2710"/>
                    </a:lnTo>
                    <a:lnTo>
                      <a:pt x="48" y="2686"/>
                    </a:lnTo>
                    <a:lnTo>
                      <a:pt x="43" y="2662"/>
                    </a:lnTo>
                    <a:lnTo>
                      <a:pt x="33" y="2652"/>
                    </a:lnTo>
                    <a:lnTo>
                      <a:pt x="5" y="2618"/>
                    </a:lnTo>
                    <a:lnTo>
                      <a:pt x="0" y="2599"/>
                    </a:lnTo>
                    <a:lnTo>
                      <a:pt x="19" y="2584"/>
                    </a:lnTo>
                    <a:lnTo>
                      <a:pt x="29" y="2565"/>
                    </a:lnTo>
                    <a:lnTo>
                      <a:pt x="43" y="2535"/>
                    </a:lnTo>
                    <a:lnTo>
                      <a:pt x="63" y="2511"/>
                    </a:lnTo>
                    <a:lnTo>
                      <a:pt x="63" y="2467"/>
                    </a:lnTo>
                    <a:lnTo>
                      <a:pt x="48" y="2428"/>
                    </a:lnTo>
                    <a:lnTo>
                      <a:pt x="38" y="2394"/>
                    </a:lnTo>
                    <a:lnTo>
                      <a:pt x="43" y="2380"/>
                    </a:lnTo>
                    <a:lnTo>
                      <a:pt x="63" y="2375"/>
                    </a:lnTo>
                    <a:lnTo>
                      <a:pt x="82" y="2375"/>
                    </a:lnTo>
                    <a:lnTo>
                      <a:pt x="97" y="2360"/>
                    </a:lnTo>
                    <a:lnTo>
                      <a:pt x="126" y="2331"/>
                    </a:lnTo>
                    <a:lnTo>
                      <a:pt x="150" y="2326"/>
                    </a:lnTo>
                    <a:lnTo>
                      <a:pt x="184" y="2331"/>
                    </a:lnTo>
                    <a:lnTo>
                      <a:pt x="213" y="2336"/>
                    </a:lnTo>
                    <a:lnTo>
                      <a:pt x="238" y="2326"/>
                    </a:lnTo>
                    <a:lnTo>
                      <a:pt x="223" y="2297"/>
                    </a:lnTo>
                    <a:lnTo>
                      <a:pt x="248" y="2292"/>
                    </a:lnTo>
                    <a:lnTo>
                      <a:pt x="262" y="2249"/>
                    </a:lnTo>
                    <a:lnTo>
                      <a:pt x="281" y="2253"/>
                    </a:lnTo>
                    <a:lnTo>
                      <a:pt x="291" y="2278"/>
                    </a:lnTo>
                    <a:lnTo>
                      <a:pt x="291" y="2292"/>
                    </a:lnTo>
                    <a:lnTo>
                      <a:pt x="306" y="2297"/>
                    </a:lnTo>
                    <a:lnTo>
                      <a:pt x="321" y="2292"/>
                    </a:lnTo>
                    <a:lnTo>
                      <a:pt x="335" y="2297"/>
                    </a:lnTo>
                    <a:lnTo>
                      <a:pt x="340" y="2317"/>
                    </a:lnTo>
                    <a:lnTo>
                      <a:pt x="359" y="2302"/>
                    </a:lnTo>
                    <a:lnTo>
                      <a:pt x="369" y="2302"/>
                    </a:lnTo>
                    <a:lnTo>
                      <a:pt x="384" y="2283"/>
                    </a:lnTo>
                    <a:lnTo>
                      <a:pt x="364" y="2263"/>
                    </a:lnTo>
                    <a:lnTo>
                      <a:pt x="359" y="2234"/>
                    </a:lnTo>
                    <a:lnTo>
                      <a:pt x="354" y="2195"/>
                    </a:lnTo>
                    <a:lnTo>
                      <a:pt x="354" y="2147"/>
                    </a:lnTo>
                    <a:lnTo>
                      <a:pt x="340" y="2142"/>
                    </a:lnTo>
                    <a:lnTo>
                      <a:pt x="321" y="2142"/>
                    </a:lnTo>
                    <a:lnTo>
                      <a:pt x="286" y="2127"/>
                    </a:lnTo>
                    <a:lnTo>
                      <a:pt x="257" y="2103"/>
                    </a:lnTo>
                    <a:lnTo>
                      <a:pt x="272" y="2079"/>
                    </a:lnTo>
                    <a:lnTo>
                      <a:pt x="277" y="2054"/>
                    </a:lnTo>
                    <a:lnTo>
                      <a:pt x="281" y="2015"/>
                    </a:lnTo>
                    <a:lnTo>
                      <a:pt x="306" y="2010"/>
                    </a:lnTo>
                    <a:lnTo>
                      <a:pt x="325" y="2030"/>
                    </a:lnTo>
                    <a:lnTo>
                      <a:pt x="359" y="2025"/>
                    </a:lnTo>
                    <a:lnTo>
                      <a:pt x="369" y="2001"/>
                    </a:lnTo>
                    <a:lnTo>
                      <a:pt x="398" y="2001"/>
                    </a:lnTo>
                    <a:lnTo>
                      <a:pt x="393" y="1976"/>
                    </a:lnTo>
                    <a:lnTo>
                      <a:pt x="422" y="1967"/>
                    </a:lnTo>
                    <a:lnTo>
                      <a:pt x="456" y="1976"/>
                    </a:lnTo>
                    <a:lnTo>
                      <a:pt x="481" y="1962"/>
                    </a:lnTo>
                    <a:lnTo>
                      <a:pt x="461" y="1947"/>
                    </a:lnTo>
                    <a:lnTo>
                      <a:pt x="491" y="1942"/>
                    </a:lnTo>
                    <a:lnTo>
                      <a:pt x="492" y="1938"/>
                    </a:lnTo>
                    <a:lnTo>
                      <a:pt x="491" y="1938"/>
                    </a:lnTo>
                    <a:lnTo>
                      <a:pt x="495" y="1928"/>
                    </a:lnTo>
                    <a:lnTo>
                      <a:pt x="500" y="1889"/>
                    </a:lnTo>
                    <a:lnTo>
                      <a:pt x="505" y="1879"/>
                    </a:lnTo>
                    <a:lnTo>
                      <a:pt x="515" y="1860"/>
                    </a:lnTo>
                    <a:lnTo>
                      <a:pt x="510" y="1835"/>
                    </a:lnTo>
                    <a:lnTo>
                      <a:pt x="534" y="1821"/>
                    </a:lnTo>
                    <a:lnTo>
                      <a:pt x="549" y="1835"/>
                    </a:lnTo>
                    <a:lnTo>
                      <a:pt x="583" y="1831"/>
                    </a:lnTo>
                    <a:lnTo>
                      <a:pt x="593" y="1845"/>
                    </a:lnTo>
                    <a:lnTo>
                      <a:pt x="588" y="1874"/>
                    </a:lnTo>
                    <a:lnTo>
                      <a:pt x="607" y="1884"/>
                    </a:lnTo>
                    <a:lnTo>
                      <a:pt x="617" y="1904"/>
                    </a:lnTo>
                    <a:lnTo>
                      <a:pt x="636" y="1908"/>
                    </a:lnTo>
                    <a:lnTo>
                      <a:pt x="661" y="1908"/>
                    </a:lnTo>
                    <a:lnTo>
                      <a:pt x="680" y="1923"/>
                    </a:lnTo>
                    <a:lnTo>
                      <a:pt x="700" y="1904"/>
                    </a:lnTo>
                    <a:lnTo>
                      <a:pt x="714" y="1904"/>
                    </a:lnTo>
                    <a:lnTo>
                      <a:pt x="739" y="1899"/>
                    </a:lnTo>
                    <a:lnTo>
                      <a:pt x="758" y="1889"/>
                    </a:lnTo>
                    <a:lnTo>
                      <a:pt x="734" y="1860"/>
                    </a:lnTo>
                    <a:lnTo>
                      <a:pt x="714" y="1835"/>
                    </a:lnTo>
                    <a:lnTo>
                      <a:pt x="714" y="1816"/>
                    </a:lnTo>
                    <a:lnTo>
                      <a:pt x="729" y="1806"/>
                    </a:lnTo>
                    <a:lnTo>
                      <a:pt x="743" y="1801"/>
                    </a:lnTo>
                    <a:lnTo>
                      <a:pt x="758" y="1797"/>
                    </a:lnTo>
                    <a:lnTo>
                      <a:pt x="782" y="1772"/>
                    </a:lnTo>
                    <a:lnTo>
                      <a:pt x="787" y="1748"/>
                    </a:lnTo>
                    <a:lnTo>
                      <a:pt x="802" y="1748"/>
                    </a:lnTo>
                    <a:lnTo>
                      <a:pt x="807" y="1724"/>
                    </a:lnTo>
                    <a:lnTo>
                      <a:pt x="821" y="1724"/>
                    </a:lnTo>
                    <a:lnTo>
                      <a:pt x="845" y="1733"/>
                    </a:lnTo>
                    <a:lnTo>
                      <a:pt x="855" y="1719"/>
                    </a:lnTo>
                    <a:lnTo>
                      <a:pt x="850" y="1699"/>
                    </a:lnTo>
                    <a:lnTo>
                      <a:pt x="840" y="1685"/>
                    </a:lnTo>
                    <a:lnTo>
                      <a:pt x="840" y="1665"/>
                    </a:lnTo>
                    <a:lnTo>
                      <a:pt x="855" y="1656"/>
                    </a:lnTo>
                    <a:lnTo>
                      <a:pt x="865" y="1631"/>
                    </a:lnTo>
                    <a:lnTo>
                      <a:pt x="879" y="1622"/>
                    </a:lnTo>
                    <a:lnTo>
                      <a:pt x="879" y="1612"/>
                    </a:lnTo>
                    <a:lnTo>
                      <a:pt x="899" y="1602"/>
                    </a:lnTo>
                    <a:lnTo>
                      <a:pt x="923" y="1602"/>
                    </a:lnTo>
                    <a:lnTo>
                      <a:pt x="928" y="1631"/>
                    </a:lnTo>
                    <a:lnTo>
                      <a:pt x="947" y="1631"/>
                    </a:lnTo>
                    <a:lnTo>
                      <a:pt x="957" y="1612"/>
                    </a:lnTo>
                    <a:lnTo>
                      <a:pt x="977" y="1588"/>
                    </a:lnTo>
                    <a:lnTo>
                      <a:pt x="972" y="1563"/>
                    </a:lnTo>
                    <a:lnTo>
                      <a:pt x="957" y="1554"/>
                    </a:lnTo>
                    <a:lnTo>
                      <a:pt x="933" y="1549"/>
                    </a:lnTo>
                    <a:lnTo>
                      <a:pt x="928" y="1539"/>
                    </a:lnTo>
                    <a:lnTo>
                      <a:pt x="943" y="1524"/>
                    </a:lnTo>
                    <a:lnTo>
                      <a:pt x="947" y="1515"/>
                    </a:lnTo>
                    <a:lnTo>
                      <a:pt x="947" y="1500"/>
                    </a:lnTo>
                    <a:lnTo>
                      <a:pt x="938" y="1476"/>
                    </a:lnTo>
                    <a:lnTo>
                      <a:pt x="952" y="1456"/>
                    </a:lnTo>
                    <a:lnTo>
                      <a:pt x="957" y="1432"/>
                    </a:lnTo>
                    <a:lnTo>
                      <a:pt x="952" y="1408"/>
                    </a:lnTo>
                    <a:lnTo>
                      <a:pt x="938" y="1398"/>
                    </a:lnTo>
                    <a:lnTo>
                      <a:pt x="923" y="1403"/>
                    </a:lnTo>
                    <a:lnTo>
                      <a:pt x="904" y="1403"/>
                    </a:lnTo>
                    <a:lnTo>
                      <a:pt x="865" y="1374"/>
                    </a:lnTo>
                    <a:lnTo>
                      <a:pt x="821" y="1340"/>
                    </a:lnTo>
                    <a:lnTo>
                      <a:pt x="831" y="1310"/>
                    </a:lnTo>
                    <a:lnTo>
                      <a:pt x="821" y="1296"/>
                    </a:lnTo>
                    <a:lnTo>
                      <a:pt x="802" y="1267"/>
                    </a:lnTo>
                    <a:lnTo>
                      <a:pt x="802" y="1242"/>
                    </a:lnTo>
                    <a:lnTo>
                      <a:pt x="792" y="1228"/>
                    </a:lnTo>
                    <a:lnTo>
                      <a:pt x="792" y="1218"/>
                    </a:lnTo>
                    <a:lnTo>
                      <a:pt x="811" y="1204"/>
                    </a:lnTo>
                    <a:lnTo>
                      <a:pt x="816" y="1174"/>
                    </a:lnTo>
                    <a:lnTo>
                      <a:pt x="850" y="1160"/>
                    </a:lnTo>
                    <a:lnTo>
                      <a:pt x="860" y="1145"/>
                    </a:lnTo>
                    <a:lnTo>
                      <a:pt x="850" y="1131"/>
                    </a:lnTo>
                    <a:lnTo>
                      <a:pt x="850" y="1116"/>
                    </a:lnTo>
                    <a:lnTo>
                      <a:pt x="870" y="1101"/>
                    </a:lnTo>
                    <a:lnTo>
                      <a:pt x="870" y="1072"/>
                    </a:lnTo>
                    <a:lnTo>
                      <a:pt x="855" y="1053"/>
                    </a:lnTo>
                    <a:lnTo>
                      <a:pt x="826" y="1048"/>
                    </a:lnTo>
                    <a:lnTo>
                      <a:pt x="811" y="1024"/>
                    </a:lnTo>
                    <a:lnTo>
                      <a:pt x="816" y="999"/>
                    </a:lnTo>
                    <a:lnTo>
                      <a:pt x="811" y="975"/>
                    </a:lnTo>
                    <a:lnTo>
                      <a:pt x="797" y="965"/>
                    </a:lnTo>
                    <a:lnTo>
                      <a:pt x="787" y="941"/>
                    </a:lnTo>
                    <a:lnTo>
                      <a:pt x="782" y="931"/>
                    </a:lnTo>
                    <a:lnTo>
                      <a:pt x="768" y="936"/>
                    </a:lnTo>
                    <a:lnTo>
                      <a:pt x="743" y="902"/>
                    </a:lnTo>
                    <a:lnTo>
                      <a:pt x="763" y="873"/>
                    </a:lnTo>
                    <a:lnTo>
                      <a:pt x="763" y="854"/>
                    </a:lnTo>
                    <a:lnTo>
                      <a:pt x="777" y="844"/>
                    </a:lnTo>
                    <a:lnTo>
                      <a:pt x="792" y="834"/>
                    </a:lnTo>
                    <a:lnTo>
                      <a:pt x="811" y="815"/>
                    </a:lnTo>
                    <a:lnTo>
                      <a:pt x="826" y="815"/>
                    </a:lnTo>
                    <a:lnTo>
                      <a:pt x="840" y="839"/>
                    </a:lnTo>
                    <a:lnTo>
                      <a:pt x="860" y="824"/>
                    </a:lnTo>
                    <a:lnTo>
                      <a:pt x="860" y="790"/>
                    </a:lnTo>
                    <a:lnTo>
                      <a:pt x="850" y="756"/>
                    </a:lnTo>
                    <a:lnTo>
                      <a:pt x="836" y="747"/>
                    </a:lnTo>
                    <a:lnTo>
                      <a:pt x="831" y="727"/>
                    </a:lnTo>
                    <a:lnTo>
                      <a:pt x="816" y="722"/>
                    </a:lnTo>
                    <a:lnTo>
                      <a:pt x="797" y="727"/>
                    </a:lnTo>
                    <a:lnTo>
                      <a:pt x="777" y="713"/>
                    </a:lnTo>
                    <a:lnTo>
                      <a:pt x="787" y="693"/>
                    </a:lnTo>
                    <a:lnTo>
                      <a:pt x="792" y="674"/>
                    </a:lnTo>
                    <a:lnTo>
                      <a:pt x="777" y="659"/>
                    </a:lnTo>
                    <a:lnTo>
                      <a:pt x="787" y="640"/>
                    </a:lnTo>
                    <a:lnTo>
                      <a:pt x="792" y="625"/>
                    </a:lnTo>
                    <a:lnTo>
                      <a:pt x="807" y="615"/>
                    </a:lnTo>
                    <a:lnTo>
                      <a:pt x="826" y="620"/>
                    </a:lnTo>
                    <a:lnTo>
                      <a:pt x="840" y="610"/>
                    </a:lnTo>
                    <a:lnTo>
                      <a:pt x="865" y="620"/>
                    </a:lnTo>
                    <a:lnTo>
                      <a:pt x="879" y="601"/>
                    </a:lnTo>
                    <a:lnTo>
                      <a:pt x="875" y="572"/>
                    </a:lnTo>
                    <a:lnTo>
                      <a:pt x="889" y="552"/>
                    </a:lnTo>
                    <a:lnTo>
                      <a:pt x="913" y="567"/>
                    </a:lnTo>
                    <a:lnTo>
                      <a:pt x="933" y="547"/>
                    </a:lnTo>
                    <a:lnTo>
                      <a:pt x="943" y="533"/>
                    </a:lnTo>
                    <a:lnTo>
                      <a:pt x="982" y="513"/>
                    </a:lnTo>
                    <a:lnTo>
                      <a:pt x="996" y="474"/>
                    </a:lnTo>
                    <a:lnTo>
                      <a:pt x="1025" y="494"/>
                    </a:lnTo>
                    <a:lnTo>
                      <a:pt x="1045" y="489"/>
                    </a:lnTo>
                    <a:lnTo>
                      <a:pt x="1055" y="494"/>
                    </a:lnTo>
                    <a:lnTo>
                      <a:pt x="1074" y="474"/>
                    </a:lnTo>
                    <a:lnTo>
                      <a:pt x="1088" y="465"/>
                    </a:lnTo>
                    <a:lnTo>
                      <a:pt x="1113" y="460"/>
                    </a:lnTo>
                    <a:lnTo>
                      <a:pt x="1118" y="435"/>
                    </a:lnTo>
                    <a:lnTo>
                      <a:pt x="1103" y="411"/>
                    </a:lnTo>
                    <a:lnTo>
                      <a:pt x="1103" y="372"/>
                    </a:lnTo>
                    <a:lnTo>
                      <a:pt x="1113" y="367"/>
                    </a:lnTo>
                    <a:lnTo>
                      <a:pt x="1142" y="392"/>
                    </a:lnTo>
                    <a:lnTo>
                      <a:pt x="1200" y="387"/>
                    </a:lnTo>
                    <a:lnTo>
                      <a:pt x="1215" y="397"/>
                    </a:lnTo>
                    <a:lnTo>
                      <a:pt x="1215" y="421"/>
                    </a:lnTo>
                    <a:lnTo>
                      <a:pt x="1229" y="416"/>
                    </a:lnTo>
                    <a:lnTo>
                      <a:pt x="1259" y="416"/>
                    </a:lnTo>
                    <a:lnTo>
                      <a:pt x="1283" y="406"/>
                    </a:lnTo>
                    <a:lnTo>
                      <a:pt x="1307" y="382"/>
                    </a:lnTo>
                    <a:lnTo>
                      <a:pt x="1307" y="367"/>
                    </a:lnTo>
                    <a:lnTo>
                      <a:pt x="1293" y="353"/>
                    </a:lnTo>
                    <a:lnTo>
                      <a:pt x="1288" y="343"/>
                    </a:lnTo>
                    <a:lnTo>
                      <a:pt x="1293" y="333"/>
                    </a:lnTo>
                    <a:lnTo>
                      <a:pt x="1298" y="319"/>
                    </a:lnTo>
                    <a:lnTo>
                      <a:pt x="1293" y="295"/>
                    </a:lnTo>
                    <a:lnTo>
                      <a:pt x="1288" y="275"/>
                    </a:lnTo>
                    <a:lnTo>
                      <a:pt x="1298" y="260"/>
                    </a:lnTo>
                    <a:lnTo>
                      <a:pt x="1317" y="246"/>
                    </a:lnTo>
                    <a:lnTo>
                      <a:pt x="1322" y="222"/>
                    </a:lnTo>
                    <a:lnTo>
                      <a:pt x="1336" y="202"/>
                    </a:lnTo>
                    <a:lnTo>
                      <a:pt x="1361" y="188"/>
                    </a:lnTo>
                    <a:lnTo>
                      <a:pt x="1385" y="197"/>
                    </a:lnTo>
                    <a:lnTo>
                      <a:pt x="1395" y="183"/>
                    </a:lnTo>
                    <a:lnTo>
                      <a:pt x="1419" y="173"/>
                    </a:lnTo>
                    <a:lnTo>
                      <a:pt x="1419" y="154"/>
                    </a:lnTo>
                    <a:lnTo>
                      <a:pt x="1356" y="129"/>
                    </a:lnTo>
                    <a:lnTo>
                      <a:pt x="1346" y="115"/>
                    </a:lnTo>
                    <a:lnTo>
                      <a:pt x="1341" y="81"/>
                    </a:lnTo>
                    <a:lnTo>
                      <a:pt x="1317" y="76"/>
                    </a:lnTo>
                    <a:lnTo>
                      <a:pt x="1307" y="66"/>
                    </a:lnTo>
                    <a:lnTo>
                      <a:pt x="1288" y="56"/>
                    </a:lnTo>
                    <a:lnTo>
                      <a:pt x="1293" y="32"/>
                    </a:lnTo>
                    <a:lnTo>
                      <a:pt x="1383" y="0"/>
                    </a:lnTo>
                    <a:lnTo>
                      <a:pt x="1522" y="36"/>
                    </a:lnTo>
                    <a:lnTo>
                      <a:pt x="1630" y="81"/>
                    </a:lnTo>
                    <a:lnTo>
                      <a:pt x="1720" y="85"/>
                    </a:lnTo>
                    <a:lnTo>
                      <a:pt x="1864" y="81"/>
                    </a:lnTo>
                    <a:lnTo>
                      <a:pt x="2026" y="81"/>
                    </a:lnTo>
                    <a:lnTo>
                      <a:pt x="2192" y="148"/>
                    </a:lnTo>
                    <a:lnTo>
                      <a:pt x="2300" y="148"/>
                    </a:lnTo>
                    <a:lnTo>
                      <a:pt x="2345" y="108"/>
                    </a:lnTo>
                    <a:lnTo>
                      <a:pt x="2426" y="76"/>
                    </a:lnTo>
                    <a:lnTo>
                      <a:pt x="2471" y="63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rgbClr val="D8D9D9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1">
                <a:extLst>
                  <a:ext uri="{FF2B5EF4-FFF2-40B4-BE49-F238E27FC236}">
                    <a16:creationId xmlns:a16="http://schemas.microsoft.com/office/drawing/2014/main" id="{DEE1C6D9-D0EB-F51B-C9B6-7CE069E41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3437" y="1373188"/>
                <a:ext cx="1398795" cy="1382567"/>
              </a:xfrm>
              <a:custGeom>
                <a:avLst/>
                <a:gdLst>
                  <a:gd name="T0" fmla="*/ 116 w 4944"/>
                  <a:gd name="T1" fmla="*/ 4312 h 4875"/>
                  <a:gd name="T2" fmla="*/ 311 w 4944"/>
                  <a:gd name="T3" fmla="*/ 3359 h 4875"/>
                  <a:gd name="T4" fmla="*/ 78 w 4944"/>
                  <a:gd name="T5" fmla="*/ 3063 h 4875"/>
                  <a:gd name="T6" fmla="*/ 355 w 4944"/>
                  <a:gd name="T7" fmla="*/ 2849 h 4875"/>
                  <a:gd name="T8" fmla="*/ 627 w 4944"/>
                  <a:gd name="T9" fmla="*/ 2401 h 4875"/>
                  <a:gd name="T10" fmla="*/ 948 w 4944"/>
                  <a:gd name="T11" fmla="*/ 2474 h 4875"/>
                  <a:gd name="T12" fmla="*/ 1273 w 4944"/>
                  <a:gd name="T13" fmla="*/ 2401 h 4875"/>
                  <a:gd name="T14" fmla="*/ 1108 w 4944"/>
                  <a:gd name="T15" fmla="*/ 2124 h 4875"/>
                  <a:gd name="T16" fmla="*/ 914 w 4944"/>
                  <a:gd name="T17" fmla="*/ 2003 h 4875"/>
                  <a:gd name="T18" fmla="*/ 982 w 4944"/>
                  <a:gd name="T19" fmla="*/ 1804 h 4875"/>
                  <a:gd name="T20" fmla="*/ 1259 w 4944"/>
                  <a:gd name="T21" fmla="*/ 1580 h 4875"/>
                  <a:gd name="T22" fmla="*/ 1434 w 4944"/>
                  <a:gd name="T23" fmla="*/ 1361 h 4875"/>
                  <a:gd name="T24" fmla="*/ 1784 w 4944"/>
                  <a:gd name="T25" fmla="*/ 1138 h 4875"/>
                  <a:gd name="T26" fmla="*/ 2289 w 4944"/>
                  <a:gd name="T27" fmla="*/ 943 h 4875"/>
                  <a:gd name="T28" fmla="*/ 2785 w 4944"/>
                  <a:gd name="T29" fmla="*/ 773 h 4875"/>
                  <a:gd name="T30" fmla="*/ 3228 w 4944"/>
                  <a:gd name="T31" fmla="*/ 603 h 4875"/>
                  <a:gd name="T32" fmla="*/ 3524 w 4944"/>
                  <a:gd name="T33" fmla="*/ 627 h 4875"/>
                  <a:gd name="T34" fmla="*/ 3733 w 4944"/>
                  <a:gd name="T35" fmla="*/ 763 h 4875"/>
                  <a:gd name="T36" fmla="*/ 3894 w 4944"/>
                  <a:gd name="T37" fmla="*/ 695 h 4875"/>
                  <a:gd name="T38" fmla="*/ 3981 w 4944"/>
                  <a:gd name="T39" fmla="*/ 632 h 4875"/>
                  <a:gd name="T40" fmla="*/ 3680 w 4944"/>
                  <a:gd name="T41" fmla="*/ 574 h 4875"/>
                  <a:gd name="T42" fmla="*/ 3665 w 4944"/>
                  <a:gd name="T43" fmla="*/ 491 h 4875"/>
                  <a:gd name="T44" fmla="*/ 3986 w 4944"/>
                  <a:gd name="T45" fmla="*/ 170 h 4875"/>
                  <a:gd name="T46" fmla="*/ 4341 w 4944"/>
                  <a:gd name="T47" fmla="*/ 58 h 4875"/>
                  <a:gd name="T48" fmla="*/ 4467 w 4944"/>
                  <a:gd name="T49" fmla="*/ 68 h 4875"/>
                  <a:gd name="T50" fmla="*/ 4589 w 4944"/>
                  <a:gd name="T51" fmla="*/ 292 h 4875"/>
                  <a:gd name="T52" fmla="*/ 4594 w 4944"/>
                  <a:gd name="T53" fmla="*/ 404 h 4875"/>
                  <a:gd name="T54" fmla="*/ 4482 w 4944"/>
                  <a:gd name="T55" fmla="*/ 559 h 4875"/>
                  <a:gd name="T56" fmla="*/ 4346 w 4944"/>
                  <a:gd name="T57" fmla="*/ 651 h 4875"/>
                  <a:gd name="T58" fmla="*/ 4516 w 4944"/>
                  <a:gd name="T59" fmla="*/ 617 h 4875"/>
                  <a:gd name="T60" fmla="*/ 4710 w 4944"/>
                  <a:gd name="T61" fmla="*/ 720 h 4875"/>
                  <a:gd name="T62" fmla="*/ 4734 w 4944"/>
                  <a:gd name="T63" fmla="*/ 846 h 4875"/>
                  <a:gd name="T64" fmla="*/ 4866 w 4944"/>
                  <a:gd name="T65" fmla="*/ 851 h 4875"/>
                  <a:gd name="T66" fmla="*/ 4861 w 4944"/>
                  <a:gd name="T67" fmla="*/ 933 h 4875"/>
                  <a:gd name="T68" fmla="*/ 4837 w 4944"/>
                  <a:gd name="T69" fmla="*/ 997 h 4875"/>
                  <a:gd name="T70" fmla="*/ 4822 w 4944"/>
                  <a:gd name="T71" fmla="*/ 1118 h 4875"/>
                  <a:gd name="T72" fmla="*/ 4526 w 4944"/>
                  <a:gd name="T73" fmla="*/ 1210 h 4875"/>
                  <a:gd name="T74" fmla="*/ 4326 w 4944"/>
                  <a:gd name="T75" fmla="*/ 1317 h 4875"/>
                  <a:gd name="T76" fmla="*/ 3986 w 4944"/>
                  <a:gd name="T77" fmla="*/ 1356 h 4875"/>
                  <a:gd name="T78" fmla="*/ 3874 w 4944"/>
                  <a:gd name="T79" fmla="*/ 1643 h 4875"/>
                  <a:gd name="T80" fmla="*/ 3626 w 4944"/>
                  <a:gd name="T81" fmla="*/ 1590 h 4875"/>
                  <a:gd name="T82" fmla="*/ 3524 w 4944"/>
                  <a:gd name="T83" fmla="*/ 1492 h 4875"/>
                  <a:gd name="T84" fmla="*/ 3451 w 4944"/>
                  <a:gd name="T85" fmla="*/ 1570 h 4875"/>
                  <a:gd name="T86" fmla="*/ 3485 w 4944"/>
                  <a:gd name="T87" fmla="*/ 1711 h 4875"/>
                  <a:gd name="T88" fmla="*/ 3762 w 4944"/>
                  <a:gd name="T89" fmla="*/ 1813 h 4875"/>
                  <a:gd name="T90" fmla="*/ 3879 w 4944"/>
                  <a:gd name="T91" fmla="*/ 2100 h 4875"/>
                  <a:gd name="T92" fmla="*/ 3806 w 4944"/>
                  <a:gd name="T93" fmla="*/ 2421 h 4875"/>
                  <a:gd name="T94" fmla="*/ 3626 w 4944"/>
                  <a:gd name="T95" fmla="*/ 2474 h 4875"/>
                  <a:gd name="T96" fmla="*/ 3553 w 4944"/>
                  <a:gd name="T97" fmla="*/ 2654 h 4875"/>
                  <a:gd name="T98" fmla="*/ 3446 w 4944"/>
                  <a:gd name="T99" fmla="*/ 2819 h 4875"/>
                  <a:gd name="T100" fmla="*/ 3480 w 4944"/>
                  <a:gd name="T101" fmla="*/ 2776 h 4875"/>
                  <a:gd name="T102" fmla="*/ 3607 w 4944"/>
                  <a:gd name="T103" fmla="*/ 2722 h 4875"/>
                  <a:gd name="T104" fmla="*/ 3709 w 4944"/>
                  <a:gd name="T105" fmla="*/ 2542 h 4875"/>
                  <a:gd name="T106" fmla="*/ 3957 w 4944"/>
                  <a:gd name="T107" fmla="*/ 2562 h 4875"/>
                  <a:gd name="T108" fmla="*/ 4287 w 4944"/>
                  <a:gd name="T109" fmla="*/ 2620 h 4875"/>
                  <a:gd name="T110" fmla="*/ 4754 w 4944"/>
                  <a:gd name="T111" fmla="*/ 2737 h 4875"/>
                  <a:gd name="T112" fmla="*/ 4739 w 4944"/>
                  <a:gd name="T113" fmla="*/ 2951 h 4875"/>
                  <a:gd name="T114" fmla="*/ 4458 w 4944"/>
                  <a:gd name="T115" fmla="*/ 3306 h 4875"/>
                  <a:gd name="T116" fmla="*/ 4263 w 4944"/>
                  <a:gd name="T117" fmla="*/ 3821 h 4875"/>
                  <a:gd name="T118" fmla="*/ 3767 w 4944"/>
                  <a:gd name="T119" fmla="*/ 4346 h 4875"/>
                  <a:gd name="T120" fmla="*/ 3116 w 4944"/>
                  <a:gd name="T121" fmla="*/ 4443 h 4875"/>
                  <a:gd name="T122" fmla="*/ 2396 w 4944"/>
                  <a:gd name="T123" fmla="*/ 4224 h 4875"/>
                  <a:gd name="T124" fmla="*/ 1808 w 4944"/>
                  <a:gd name="T125" fmla="*/ 4623 h 4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44" h="4875">
                    <a:moveTo>
                      <a:pt x="1791" y="4727"/>
                    </a:moveTo>
                    <a:lnTo>
                      <a:pt x="1747" y="4790"/>
                    </a:lnTo>
                    <a:lnTo>
                      <a:pt x="1702" y="4803"/>
                    </a:lnTo>
                    <a:lnTo>
                      <a:pt x="1621" y="4835"/>
                    </a:lnTo>
                    <a:lnTo>
                      <a:pt x="1576" y="4875"/>
                    </a:lnTo>
                    <a:lnTo>
                      <a:pt x="1468" y="4875"/>
                    </a:lnTo>
                    <a:lnTo>
                      <a:pt x="1302" y="4808"/>
                    </a:lnTo>
                    <a:lnTo>
                      <a:pt x="1140" y="4808"/>
                    </a:lnTo>
                    <a:lnTo>
                      <a:pt x="996" y="4812"/>
                    </a:lnTo>
                    <a:lnTo>
                      <a:pt x="906" y="4808"/>
                    </a:lnTo>
                    <a:lnTo>
                      <a:pt x="798" y="4763"/>
                    </a:lnTo>
                    <a:lnTo>
                      <a:pt x="659" y="4727"/>
                    </a:lnTo>
                    <a:lnTo>
                      <a:pt x="569" y="4759"/>
                    </a:lnTo>
                    <a:lnTo>
                      <a:pt x="554" y="4730"/>
                    </a:lnTo>
                    <a:lnTo>
                      <a:pt x="549" y="4701"/>
                    </a:lnTo>
                    <a:lnTo>
                      <a:pt x="549" y="4672"/>
                    </a:lnTo>
                    <a:lnTo>
                      <a:pt x="530" y="4652"/>
                    </a:lnTo>
                    <a:lnTo>
                      <a:pt x="520" y="4628"/>
                    </a:lnTo>
                    <a:lnTo>
                      <a:pt x="535" y="4594"/>
                    </a:lnTo>
                    <a:lnTo>
                      <a:pt x="520" y="4584"/>
                    </a:lnTo>
                    <a:lnTo>
                      <a:pt x="471" y="4574"/>
                    </a:lnTo>
                    <a:lnTo>
                      <a:pt x="462" y="4560"/>
                    </a:lnTo>
                    <a:lnTo>
                      <a:pt x="447" y="4535"/>
                    </a:lnTo>
                    <a:lnTo>
                      <a:pt x="423" y="4521"/>
                    </a:lnTo>
                    <a:lnTo>
                      <a:pt x="389" y="4526"/>
                    </a:lnTo>
                    <a:lnTo>
                      <a:pt x="360" y="4535"/>
                    </a:lnTo>
                    <a:lnTo>
                      <a:pt x="331" y="4555"/>
                    </a:lnTo>
                    <a:lnTo>
                      <a:pt x="306" y="4545"/>
                    </a:lnTo>
                    <a:lnTo>
                      <a:pt x="291" y="4550"/>
                    </a:lnTo>
                    <a:lnTo>
                      <a:pt x="272" y="4540"/>
                    </a:lnTo>
                    <a:lnTo>
                      <a:pt x="238" y="4555"/>
                    </a:lnTo>
                    <a:lnTo>
                      <a:pt x="223" y="4550"/>
                    </a:lnTo>
                    <a:lnTo>
                      <a:pt x="209" y="4531"/>
                    </a:lnTo>
                    <a:lnTo>
                      <a:pt x="189" y="4501"/>
                    </a:lnTo>
                    <a:lnTo>
                      <a:pt x="146" y="4487"/>
                    </a:lnTo>
                    <a:lnTo>
                      <a:pt x="116" y="4458"/>
                    </a:lnTo>
                    <a:lnTo>
                      <a:pt x="109" y="4439"/>
                    </a:lnTo>
                    <a:lnTo>
                      <a:pt x="102" y="4428"/>
                    </a:lnTo>
                    <a:lnTo>
                      <a:pt x="78" y="4399"/>
                    </a:lnTo>
                    <a:lnTo>
                      <a:pt x="97" y="4375"/>
                    </a:lnTo>
                    <a:lnTo>
                      <a:pt x="116" y="4360"/>
                    </a:lnTo>
                    <a:lnTo>
                      <a:pt x="126" y="4336"/>
                    </a:lnTo>
                    <a:lnTo>
                      <a:pt x="121" y="4317"/>
                    </a:lnTo>
                    <a:lnTo>
                      <a:pt x="116" y="4312"/>
                    </a:lnTo>
                    <a:lnTo>
                      <a:pt x="87" y="4317"/>
                    </a:lnTo>
                    <a:lnTo>
                      <a:pt x="63" y="4307"/>
                    </a:lnTo>
                    <a:lnTo>
                      <a:pt x="63" y="4258"/>
                    </a:lnTo>
                    <a:lnTo>
                      <a:pt x="48" y="4239"/>
                    </a:lnTo>
                    <a:lnTo>
                      <a:pt x="34" y="4210"/>
                    </a:lnTo>
                    <a:lnTo>
                      <a:pt x="29" y="4200"/>
                    </a:lnTo>
                    <a:lnTo>
                      <a:pt x="39" y="4161"/>
                    </a:lnTo>
                    <a:lnTo>
                      <a:pt x="68" y="4132"/>
                    </a:lnTo>
                    <a:lnTo>
                      <a:pt x="92" y="4117"/>
                    </a:lnTo>
                    <a:lnTo>
                      <a:pt x="92" y="4074"/>
                    </a:lnTo>
                    <a:lnTo>
                      <a:pt x="97" y="4064"/>
                    </a:lnTo>
                    <a:lnTo>
                      <a:pt x="107" y="4049"/>
                    </a:lnTo>
                    <a:lnTo>
                      <a:pt x="107" y="4025"/>
                    </a:lnTo>
                    <a:lnTo>
                      <a:pt x="112" y="4020"/>
                    </a:lnTo>
                    <a:lnTo>
                      <a:pt x="126" y="4025"/>
                    </a:lnTo>
                    <a:lnTo>
                      <a:pt x="141" y="4015"/>
                    </a:lnTo>
                    <a:lnTo>
                      <a:pt x="146" y="4001"/>
                    </a:lnTo>
                    <a:lnTo>
                      <a:pt x="155" y="3996"/>
                    </a:lnTo>
                    <a:lnTo>
                      <a:pt x="175" y="3991"/>
                    </a:lnTo>
                    <a:lnTo>
                      <a:pt x="165" y="3962"/>
                    </a:lnTo>
                    <a:lnTo>
                      <a:pt x="165" y="3942"/>
                    </a:lnTo>
                    <a:lnTo>
                      <a:pt x="175" y="3923"/>
                    </a:lnTo>
                    <a:lnTo>
                      <a:pt x="219" y="3889"/>
                    </a:lnTo>
                    <a:lnTo>
                      <a:pt x="287" y="3840"/>
                    </a:lnTo>
                    <a:lnTo>
                      <a:pt x="301" y="3801"/>
                    </a:lnTo>
                    <a:lnTo>
                      <a:pt x="306" y="3767"/>
                    </a:lnTo>
                    <a:lnTo>
                      <a:pt x="306" y="3724"/>
                    </a:lnTo>
                    <a:lnTo>
                      <a:pt x="321" y="3704"/>
                    </a:lnTo>
                    <a:lnTo>
                      <a:pt x="355" y="3685"/>
                    </a:lnTo>
                    <a:lnTo>
                      <a:pt x="428" y="3651"/>
                    </a:lnTo>
                    <a:lnTo>
                      <a:pt x="501" y="3626"/>
                    </a:lnTo>
                    <a:lnTo>
                      <a:pt x="491" y="3597"/>
                    </a:lnTo>
                    <a:lnTo>
                      <a:pt x="462" y="3568"/>
                    </a:lnTo>
                    <a:lnTo>
                      <a:pt x="457" y="3549"/>
                    </a:lnTo>
                    <a:lnTo>
                      <a:pt x="423" y="3515"/>
                    </a:lnTo>
                    <a:lnTo>
                      <a:pt x="428" y="3490"/>
                    </a:lnTo>
                    <a:lnTo>
                      <a:pt x="413" y="3476"/>
                    </a:lnTo>
                    <a:lnTo>
                      <a:pt x="403" y="3451"/>
                    </a:lnTo>
                    <a:lnTo>
                      <a:pt x="374" y="3456"/>
                    </a:lnTo>
                    <a:lnTo>
                      <a:pt x="355" y="3437"/>
                    </a:lnTo>
                    <a:lnTo>
                      <a:pt x="360" y="3413"/>
                    </a:lnTo>
                    <a:lnTo>
                      <a:pt x="350" y="3374"/>
                    </a:lnTo>
                    <a:lnTo>
                      <a:pt x="335" y="3374"/>
                    </a:lnTo>
                    <a:lnTo>
                      <a:pt x="311" y="3359"/>
                    </a:lnTo>
                    <a:lnTo>
                      <a:pt x="291" y="3369"/>
                    </a:lnTo>
                    <a:lnTo>
                      <a:pt x="282" y="3374"/>
                    </a:lnTo>
                    <a:lnTo>
                      <a:pt x="258" y="3369"/>
                    </a:lnTo>
                    <a:lnTo>
                      <a:pt x="223" y="3325"/>
                    </a:lnTo>
                    <a:lnTo>
                      <a:pt x="214" y="3306"/>
                    </a:lnTo>
                    <a:lnTo>
                      <a:pt x="233" y="3272"/>
                    </a:lnTo>
                    <a:lnTo>
                      <a:pt x="223" y="3262"/>
                    </a:lnTo>
                    <a:lnTo>
                      <a:pt x="136" y="3252"/>
                    </a:lnTo>
                    <a:lnTo>
                      <a:pt x="121" y="3233"/>
                    </a:lnTo>
                    <a:lnTo>
                      <a:pt x="112" y="3228"/>
                    </a:lnTo>
                    <a:lnTo>
                      <a:pt x="87" y="3233"/>
                    </a:lnTo>
                    <a:lnTo>
                      <a:pt x="78" y="3199"/>
                    </a:lnTo>
                    <a:lnTo>
                      <a:pt x="48" y="3194"/>
                    </a:lnTo>
                    <a:lnTo>
                      <a:pt x="53" y="3174"/>
                    </a:lnTo>
                    <a:lnTo>
                      <a:pt x="44" y="3160"/>
                    </a:lnTo>
                    <a:lnTo>
                      <a:pt x="34" y="3140"/>
                    </a:lnTo>
                    <a:lnTo>
                      <a:pt x="15" y="3126"/>
                    </a:lnTo>
                    <a:lnTo>
                      <a:pt x="0" y="3121"/>
                    </a:lnTo>
                    <a:lnTo>
                      <a:pt x="10" y="3121"/>
                    </a:lnTo>
                    <a:lnTo>
                      <a:pt x="19" y="3116"/>
                    </a:lnTo>
                    <a:lnTo>
                      <a:pt x="24" y="3116"/>
                    </a:lnTo>
                    <a:lnTo>
                      <a:pt x="24" y="3121"/>
                    </a:lnTo>
                    <a:lnTo>
                      <a:pt x="34" y="3121"/>
                    </a:lnTo>
                    <a:lnTo>
                      <a:pt x="39" y="3116"/>
                    </a:lnTo>
                    <a:lnTo>
                      <a:pt x="42" y="3120"/>
                    </a:lnTo>
                    <a:lnTo>
                      <a:pt x="48" y="3121"/>
                    </a:lnTo>
                    <a:lnTo>
                      <a:pt x="48" y="3116"/>
                    </a:lnTo>
                    <a:lnTo>
                      <a:pt x="44" y="3116"/>
                    </a:lnTo>
                    <a:lnTo>
                      <a:pt x="39" y="3111"/>
                    </a:lnTo>
                    <a:lnTo>
                      <a:pt x="34" y="3116"/>
                    </a:lnTo>
                    <a:lnTo>
                      <a:pt x="29" y="3116"/>
                    </a:lnTo>
                    <a:lnTo>
                      <a:pt x="29" y="3111"/>
                    </a:lnTo>
                    <a:lnTo>
                      <a:pt x="24" y="3111"/>
                    </a:lnTo>
                    <a:lnTo>
                      <a:pt x="29" y="3106"/>
                    </a:lnTo>
                    <a:lnTo>
                      <a:pt x="29" y="3097"/>
                    </a:lnTo>
                    <a:lnTo>
                      <a:pt x="34" y="3097"/>
                    </a:lnTo>
                    <a:lnTo>
                      <a:pt x="39" y="3092"/>
                    </a:lnTo>
                    <a:lnTo>
                      <a:pt x="63" y="3092"/>
                    </a:lnTo>
                    <a:lnTo>
                      <a:pt x="63" y="3087"/>
                    </a:lnTo>
                    <a:lnTo>
                      <a:pt x="68" y="3087"/>
                    </a:lnTo>
                    <a:lnTo>
                      <a:pt x="68" y="3082"/>
                    </a:lnTo>
                    <a:lnTo>
                      <a:pt x="73" y="3077"/>
                    </a:lnTo>
                    <a:lnTo>
                      <a:pt x="78" y="3072"/>
                    </a:lnTo>
                    <a:lnTo>
                      <a:pt x="78" y="3063"/>
                    </a:lnTo>
                    <a:lnTo>
                      <a:pt x="83" y="3053"/>
                    </a:lnTo>
                    <a:lnTo>
                      <a:pt x="87" y="3043"/>
                    </a:lnTo>
                    <a:lnTo>
                      <a:pt x="87" y="3038"/>
                    </a:lnTo>
                    <a:lnTo>
                      <a:pt x="92" y="3033"/>
                    </a:lnTo>
                    <a:lnTo>
                      <a:pt x="97" y="3014"/>
                    </a:lnTo>
                    <a:lnTo>
                      <a:pt x="97" y="3004"/>
                    </a:lnTo>
                    <a:lnTo>
                      <a:pt x="102" y="2999"/>
                    </a:lnTo>
                    <a:lnTo>
                      <a:pt x="107" y="2994"/>
                    </a:lnTo>
                    <a:lnTo>
                      <a:pt x="112" y="2990"/>
                    </a:lnTo>
                    <a:lnTo>
                      <a:pt x="121" y="2990"/>
                    </a:lnTo>
                    <a:lnTo>
                      <a:pt x="131" y="2985"/>
                    </a:lnTo>
                    <a:lnTo>
                      <a:pt x="141" y="2985"/>
                    </a:lnTo>
                    <a:lnTo>
                      <a:pt x="146" y="2980"/>
                    </a:lnTo>
                    <a:lnTo>
                      <a:pt x="160" y="2965"/>
                    </a:lnTo>
                    <a:lnTo>
                      <a:pt x="165" y="2965"/>
                    </a:lnTo>
                    <a:lnTo>
                      <a:pt x="165" y="2960"/>
                    </a:lnTo>
                    <a:lnTo>
                      <a:pt x="170" y="2956"/>
                    </a:lnTo>
                    <a:lnTo>
                      <a:pt x="170" y="2951"/>
                    </a:lnTo>
                    <a:lnTo>
                      <a:pt x="175" y="2951"/>
                    </a:lnTo>
                    <a:lnTo>
                      <a:pt x="175" y="2941"/>
                    </a:lnTo>
                    <a:lnTo>
                      <a:pt x="180" y="2936"/>
                    </a:lnTo>
                    <a:lnTo>
                      <a:pt x="185" y="2931"/>
                    </a:lnTo>
                    <a:lnTo>
                      <a:pt x="185" y="2926"/>
                    </a:lnTo>
                    <a:lnTo>
                      <a:pt x="180" y="2912"/>
                    </a:lnTo>
                    <a:lnTo>
                      <a:pt x="180" y="2888"/>
                    </a:lnTo>
                    <a:lnTo>
                      <a:pt x="185" y="2883"/>
                    </a:lnTo>
                    <a:lnTo>
                      <a:pt x="189" y="2883"/>
                    </a:lnTo>
                    <a:lnTo>
                      <a:pt x="189" y="2878"/>
                    </a:lnTo>
                    <a:lnTo>
                      <a:pt x="204" y="2878"/>
                    </a:lnTo>
                    <a:lnTo>
                      <a:pt x="214" y="2883"/>
                    </a:lnTo>
                    <a:lnTo>
                      <a:pt x="223" y="2888"/>
                    </a:lnTo>
                    <a:lnTo>
                      <a:pt x="279" y="2886"/>
                    </a:lnTo>
                    <a:lnTo>
                      <a:pt x="282" y="2888"/>
                    </a:lnTo>
                    <a:lnTo>
                      <a:pt x="282" y="2892"/>
                    </a:lnTo>
                    <a:lnTo>
                      <a:pt x="282" y="2892"/>
                    </a:lnTo>
                    <a:lnTo>
                      <a:pt x="287" y="2888"/>
                    </a:lnTo>
                    <a:lnTo>
                      <a:pt x="291" y="2888"/>
                    </a:lnTo>
                    <a:lnTo>
                      <a:pt x="306" y="2883"/>
                    </a:lnTo>
                    <a:lnTo>
                      <a:pt x="311" y="2878"/>
                    </a:lnTo>
                    <a:lnTo>
                      <a:pt x="321" y="2873"/>
                    </a:lnTo>
                    <a:lnTo>
                      <a:pt x="326" y="2868"/>
                    </a:lnTo>
                    <a:lnTo>
                      <a:pt x="335" y="2863"/>
                    </a:lnTo>
                    <a:lnTo>
                      <a:pt x="345" y="2858"/>
                    </a:lnTo>
                    <a:lnTo>
                      <a:pt x="355" y="2849"/>
                    </a:lnTo>
                    <a:lnTo>
                      <a:pt x="364" y="2839"/>
                    </a:lnTo>
                    <a:lnTo>
                      <a:pt x="369" y="2834"/>
                    </a:lnTo>
                    <a:lnTo>
                      <a:pt x="374" y="2819"/>
                    </a:lnTo>
                    <a:lnTo>
                      <a:pt x="379" y="2815"/>
                    </a:lnTo>
                    <a:lnTo>
                      <a:pt x="379" y="2810"/>
                    </a:lnTo>
                    <a:lnTo>
                      <a:pt x="384" y="2800"/>
                    </a:lnTo>
                    <a:lnTo>
                      <a:pt x="389" y="2795"/>
                    </a:lnTo>
                    <a:lnTo>
                      <a:pt x="394" y="2790"/>
                    </a:lnTo>
                    <a:lnTo>
                      <a:pt x="399" y="2785"/>
                    </a:lnTo>
                    <a:lnTo>
                      <a:pt x="403" y="2781"/>
                    </a:lnTo>
                    <a:lnTo>
                      <a:pt x="413" y="2781"/>
                    </a:lnTo>
                    <a:lnTo>
                      <a:pt x="418" y="2776"/>
                    </a:lnTo>
                    <a:lnTo>
                      <a:pt x="423" y="2771"/>
                    </a:lnTo>
                    <a:lnTo>
                      <a:pt x="423" y="2766"/>
                    </a:lnTo>
                    <a:lnTo>
                      <a:pt x="432" y="2761"/>
                    </a:lnTo>
                    <a:lnTo>
                      <a:pt x="447" y="2742"/>
                    </a:lnTo>
                    <a:lnTo>
                      <a:pt x="457" y="2737"/>
                    </a:lnTo>
                    <a:lnTo>
                      <a:pt x="457" y="2732"/>
                    </a:lnTo>
                    <a:lnTo>
                      <a:pt x="467" y="2727"/>
                    </a:lnTo>
                    <a:lnTo>
                      <a:pt x="486" y="2717"/>
                    </a:lnTo>
                    <a:lnTo>
                      <a:pt x="501" y="2713"/>
                    </a:lnTo>
                    <a:lnTo>
                      <a:pt x="510" y="2713"/>
                    </a:lnTo>
                    <a:lnTo>
                      <a:pt x="539" y="2693"/>
                    </a:lnTo>
                    <a:lnTo>
                      <a:pt x="554" y="2679"/>
                    </a:lnTo>
                    <a:lnTo>
                      <a:pt x="559" y="2679"/>
                    </a:lnTo>
                    <a:lnTo>
                      <a:pt x="564" y="2674"/>
                    </a:lnTo>
                    <a:lnTo>
                      <a:pt x="569" y="2669"/>
                    </a:lnTo>
                    <a:lnTo>
                      <a:pt x="574" y="2664"/>
                    </a:lnTo>
                    <a:lnTo>
                      <a:pt x="578" y="2659"/>
                    </a:lnTo>
                    <a:lnTo>
                      <a:pt x="588" y="2635"/>
                    </a:lnTo>
                    <a:lnTo>
                      <a:pt x="612" y="2635"/>
                    </a:lnTo>
                    <a:lnTo>
                      <a:pt x="612" y="2630"/>
                    </a:lnTo>
                    <a:lnTo>
                      <a:pt x="622" y="2620"/>
                    </a:lnTo>
                    <a:lnTo>
                      <a:pt x="627" y="2615"/>
                    </a:lnTo>
                    <a:lnTo>
                      <a:pt x="632" y="2615"/>
                    </a:lnTo>
                    <a:lnTo>
                      <a:pt x="637" y="2610"/>
                    </a:lnTo>
                    <a:lnTo>
                      <a:pt x="637" y="2528"/>
                    </a:lnTo>
                    <a:lnTo>
                      <a:pt x="632" y="2518"/>
                    </a:lnTo>
                    <a:lnTo>
                      <a:pt x="632" y="2499"/>
                    </a:lnTo>
                    <a:lnTo>
                      <a:pt x="627" y="2484"/>
                    </a:lnTo>
                    <a:lnTo>
                      <a:pt x="627" y="2469"/>
                    </a:lnTo>
                    <a:lnTo>
                      <a:pt x="622" y="2455"/>
                    </a:lnTo>
                    <a:lnTo>
                      <a:pt x="622" y="2406"/>
                    </a:lnTo>
                    <a:lnTo>
                      <a:pt x="627" y="2401"/>
                    </a:lnTo>
                    <a:lnTo>
                      <a:pt x="651" y="2401"/>
                    </a:lnTo>
                    <a:lnTo>
                      <a:pt x="656" y="2406"/>
                    </a:lnTo>
                    <a:lnTo>
                      <a:pt x="666" y="2401"/>
                    </a:lnTo>
                    <a:lnTo>
                      <a:pt x="671" y="2401"/>
                    </a:lnTo>
                    <a:lnTo>
                      <a:pt x="671" y="2397"/>
                    </a:lnTo>
                    <a:lnTo>
                      <a:pt x="680" y="2392"/>
                    </a:lnTo>
                    <a:lnTo>
                      <a:pt x="685" y="2392"/>
                    </a:lnTo>
                    <a:lnTo>
                      <a:pt x="695" y="2392"/>
                    </a:lnTo>
                    <a:lnTo>
                      <a:pt x="695" y="2397"/>
                    </a:lnTo>
                    <a:lnTo>
                      <a:pt x="690" y="2397"/>
                    </a:lnTo>
                    <a:lnTo>
                      <a:pt x="685" y="2401"/>
                    </a:lnTo>
                    <a:lnTo>
                      <a:pt x="685" y="2411"/>
                    </a:lnTo>
                    <a:lnTo>
                      <a:pt x="690" y="2416"/>
                    </a:lnTo>
                    <a:lnTo>
                      <a:pt x="695" y="2426"/>
                    </a:lnTo>
                    <a:lnTo>
                      <a:pt x="744" y="2426"/>
                    </a:lnTo>
                    <a:lnTo>
                      <a:pt x="748" y="2421"/>
                    </a:lnTo>
                    <a:lnTo>
                      <a:pt x="758" y="2416"/>
                    </a:lnTo>
                    <a:lnTo>
                      <a:pt x="768" y="2416"/>
                    </a:lnTo>
                    <a:lnTo>
                      <a:pt x="773" y="2421"/>
                    </a:lnTo>
                    <a:lnTo>
                      <a:pt x="778" y="2426"/>
                    </a:lnTo>
                    <a:lnTo>
                      <a:pt x="782" y="2431"/>
                    </a:lnTo>
                    <a:lnTo>
                      <a:pt x="792" y="2440"/>
                    </a:lnTo>
                    <a:lnTo>
                      <a:pt x="797" y="2445"/>
                    </a:lnTo>
                    <a:lnTo>
                      <a:pt x="802" y="2455"/>
                    </a:lnTo>
                    <a:lnTo>
                      <a:pt x="812" y="2465"/>
                    </a:lnTo>
                    <a:lnTo>
                      <a:pt x="812" y="2469"/>
                    </a:lnTo>
                    <a:lnTo>
                      <a:pt x="817" y="2474"/>
                    </a:lnTo>
                    <a:lnTo>
                      <a:pt x="821" y="2479"/>
                    </a:lnTo>
                    <a:lnTo>
                      <a:pt x="841" y="2494"/>
                    </a:lnTo>
                    <a:lnTo>
                      <a:pt x="855" y="2508"/>
                    </a:lnTo>
                    <a:lnTo>
                      <a:pt x="870" y="2513"/>
                    </a:lnTo>
                    <a:lnTo>
                      <a:pt x="875" y="2518"/>
                    </a:lnTo>
                    <a:lnTo>
                      <a:pt x="880" y="2518"/>
                    </a:lnTo>
                    <a:lnTo>
                      <a:pt x="885" y="2523"/>
                    </a:lnTo>
                    <a:lnTo>
                      <a:pt x="890" y="2523"/>
                    </a:lnTo>
                    <a:lnTo>
                      <a:pt x="899" y="2518"/>
                    </a:lnTo>
                    <a:lnTo>
                      <a:pt x="914" y="2508"/>
                    </a:lnTo>
                    <a:lnTo>
                      <a:pt x="919" y="2499"/>
                    </a:lnTo>
                    <a:lnTo>
                      <a:pt x="923" y="2499"/>
                    </a:lnTo>
                    <a:lnTo>
                      <a:pt x="923" y="2494"/>
                    </a:lnTo>
                    <a:lnTo>
                      <a:pt x="928" y="2489"/>
                    </a:lnTo>
                    <a:lnTo>
                      <a:pt x="933" y="2484"/>
                    </a:lnTo>
                    <a:lnTo>
                      <a:pt x="943" y="2474"/>
                    </a:lnTo>
                    <a:lnTo>
                      <a:pt x="948" y="2474"/>
                    </a:lnTo>
                    <a:lnTo>
                      <a:pt x="948" y="2469"/>
                    </a:lnTo>
                    <a:lnTo>
                      <a:pt x="958" y="2469"/>
                    </a:lnTo>
                    <a:lnTo>
                      <a:pt x="958" y="2465"/>
                    </a:lnTo>
                    <a:lnTo>
                      <a:pt x="977" y="2465"/>
                    </a:lnTo>
                    <a:lnTo>
                      <a:pt x="982" y="2460"/>
                    </a:lnTo>
                    <a:lnTo>
                      <a:pt x="992" y="2460"/>
                    </a:lnTo>
                    <a:lnTo>
                      <a:pt x="1016" y="2455"/>
                    </a:lnTo>
                    <a:lnTo>
                      <a:pt x="1040" y="2455"/>
                    </a:lnTo>
                    <a:lnTo>
                      <a:pt x="1045" y="2450"/>
                    </a:lnTo>
                    <a:lnTo>
                      <a:pt x="1050" y="2445"/>
                    </a:lnTo>
                    <a:lnTo>
                      <a:pt x="1060" y="2440"/>
                    </a:lnTo>
                    <a:lnTo>
                      <a:pt x="1064" y="2431"/>
                    </a:lnTo>
                    <a:lnTo>
                      <a:pt x="1064" y="2426"/>
                    </a:lnTo>
                    <a:lnTo>
                      <a:pt x="1074" y="2431"/>
                    </a:lnTo>
                    <a:lnTo>
                      <a:pt x="1079" y="2426"/>
                    </a:lnTo>
                    <a:lnTo>
                      <a:pt x="1089" y="2426"/>
                    </a:lnTo>
                    <a:lnTo>
                      <a:pt x="1093" y="2435"/>
                    </a:lnTo>
                    <a:lnTo>
                      <a:pt x="1103" y="2435"/>
                    </a:lnTo>
                    <a:lnTo>
                      <a:pt x="1108" y="2440"/>
                    </a:lnTo>
                    <a:lnTo>
                      <a:pt x="1118" y="2450"/>
                    </a:lnTo>
                    <a:lnTo>
                      <a:pt x="1128" y="2450"/>
                    </a:lnTo>
                    <a:lnTo>
                      <a:pt x="1133" y="2455"/>
                    </a:lnTo>
                    <a:lnTo>
                      <a:pt x="1137" y="2460"/>
                    </a:lnTo>
                    <a:lnTo>
                      <a:pt x="1142" y="2465"/>
                    </a:lnTo>
                    <a:lnTo>
                      <a:pt x="1147" y="2474"/>
                    </a:lnTo>
                    <a:lnTo>
                      <a:pt x="1152" y="2479"/>
                    </a:lnTo>
                    <a:lnTo>
                      <a:pt x="1157" y="2484"/>
                    </a:lnTo>
                    <a:lnTo>
                      <a:pt x="1162" y="2489"/>
                    </a:lnTo>
                    <a:lnTo>
                      <a:pt x="1171" y="2489"/>
                    </a:lnTo>
                    <a:lnTo>
                      <a:pt x="1186" y="2499"/>
                    </a:lnTo>
                    <a:lnTo>
                      <a:pt x="1196" y="2499"/>
                    </a:lnTo>
                    <a:lnTo>
                      <a:pt x="1201" y="2494"/>
                    </a:lnTo>
                    <a:lnTo>
                      <a:pt x="1220" y="2494"/>
                    </a:lnTo>
                    <a:lnTo>
                      <a:pt x="1230" y="2489"/>
                    </a:lnTo>
                    <a:lnTo>
                      <a:pt x="1235" y="2479"/>
                    </a:lnTo>
                    <a:lnTo>
                      <a:pt x="1249" y="2450"/>
                    </a:lnTo>
                    <a:lnTo>
                      <a:pt x="1254" y="2440"/>
                    </a:lnTo>
                    <a:lnTo>
                      <a:pt x="1259" y="2435"/>
                    </a:lnTo>
                    <a:lnTo>
                      <a:pt x="1259" y="2431"/>
                    </a:lnTo>
                    <a:lnTo>
                      <a:pt x="1264" y="2426"/>
                    </a:lnTo>
                    <a:lnTo>
                      <a:pt x="1269" y="2421"/>
                    </a:lnTo>
                    <a:lnTo>
                      <a:pt x="1273" y="2416"/>
                    </a:lnTo>
                    <a:lnTo>
                      <a:pt x="1273" y="2401"/>
                    </a:lnTo>
                    <a:lnTo>
                      <a:pt x="1273" y="2401"/>
                    </a:lnTo>
                    <a:lnTo>
                      <a:pt x="1278" y="2406"/>
                    </a:lnTo>
                    <a:lnTo>
                      <a:pt x="1278" y="2392"/>
                    </a:lnTo>
                    <a:lnTo>
                      <a:pt x="1288" y="2377"/>
                    </a:lnTo>
                    <a:lnTo>
                      <a:pt x="1283" y="2372"/>
                    </a:lnTo>
                    <a:lnTo>
                      <a:pt x="1288" y="2372"/>
                    </a:lnTo>
                    <a:lnTo>
                      <a:pt x="1288" y="2367"/>
                    </a:lnTo>
                    <a:lnTo>
                      <a:pt x="1283" y="2353"/>
                    </a:lnTo>
                    <a:lnTo>
                      <a:pt x="1283" y="2304"/>
                    </a:lnTo>
                    <a:lnTo>
                      <a:pt x="1288" y="2304"/>
                    </a:lnTo>
                    <a:lnTo>
                      <a:pt x="1288" y="2285"/>
                    </a:lnTo>
                    <a:lnTo>
                      <a:pt x="1293" y="2275"/>
                    </a:lnTo>
                    <a:lnTo>
                      <a:pt x="1288" y="2270"/>
                    </a:lnTo>
                    <a:lnTo>
                      <a:pt x="1293" y="2265"/>
                    </a:lnTo>
                    <a:lnTo>
                      <a:pt x="1288" y="2251"/>
                    </a:lnTo>
                    <a:lnTo>
                      <a:pt x="1288" y="2236"/>
                    </a:lnTo>
                    <a:lnTo>
                      <a:pt x="1283" y="2231"/>
                    </a:lnTo>
                    <a:lnTo>
                      <a:pt x="1280" y="2222"/>
                    </a:lnTo>
                    <a:lnTo>
                      <a:pt x="1278" y="2222"/>
                    </a:lnTo>
                    <a:lnTo>
                      <a:pt x="1278" y="2217"/>
                    </a:lnTo>
                    <a:lnTo>
                      <a:pt x="1273" y="2212"/>
                    </a:lnTo>
                    <a:lnTo>
                      <a:pt x="1278" y="2212"/>
                    </a:lnTo>
                    <a:lnTo>
                      <a:pt x="1278" y="2202"/>
                    </a:lnTo>
                    <a:lnTo>
                      <a:pt x="1264" y="2197"/>
                    </a:lnTo>
                    <a:lnTo>
                      <a:pt x="1264" y="2192"/>
                    </a:lnTo>
                    <a:lnTo>
                      <a:pt x="1259" y="2188"/>
                    </a:lnTo>
                    <a:lnTo>
                      <a:pt x="1254" y="2188"/>
                    </a:lnTo>
                    <a:lnTo>
                      <a:pt x="1244" y="2183"/>
                    </a:lnTo>
                    <a:lnTo>
                      <a:pt x="1220" y="2183"/>
                    </a:lnTo>
                    <a:lnTo>
                      <a:pt x="1215" y="2188"/>
                    </a:lnTo>
                    <a:lnTo>
                      <a:pt x="1210" y="2188"/>
                    </a:lnTo>
                    <a:lnTo>
                      <a:pt x="1205" y="2183"/>
                    </a:lnTo>
                    <a:lnTo>
                      <a:pt x="1201" y="2178"/>
                    </a:lnTo>
                    <a:lnTo>
                      <a:pt x="1196" y="2168"/>
                    </a:lnTo>
                    <a:lnTo>
                      <a:pt x="1181" y="2154"/>
                    </a:lnTo>
                    <a:lnTo>
                      <a:pt x="1171" y="2144"/>
                    </a:lnTo>
                    <a:lnTo>
                      <a:pt x="1166" y="2144"/>
                    </a:lnTo>
                    <a:lnTo>
                      <a:pt x="1152" y="2139"/>
                    </a:lnTo>
                    <a:lnTo>
                      <a:pt x="1142" y="2134"/>
                    </a:lnTo>
                    <a:lnTo>
                      <a:pt x="1133" y="2129"/>
                    </a:lnTo>
                    <a:lnTo>
                      <a:pt x="1123" y="2134"/>
                    </a:lnTo>
                    <a:lnTo>
                      <a:pt x="1128" y="2139"/>
                    </a:lnTo>
                    <a:lnTo>
                      <a:pt x="1123" y="2139"/>
                    </a:lnTo>
                    <a:lnTo>
                      <a:pt x="1118" y="2134"/>
                    </a:lnTo>
                    <a:lnTo>
                      <a:pt x="1108" y="2124"/>
                    </a:lnTo>
                    <a:lnTo>
                      <a:pt x="1103" y="2120"/>
                    </a:lnTo>
                    <a:lnTo>
                      <a:pt x="1089" y="2110"/>
                    </a:lnTo>
                    <a:lnTo>
                      <a:pt x="1079" y="2110"/>
                    </a:lnTo>
                    <a:lnTo>
                      <a:pt x="1074" y="2115"/>
                    </a:lnTo>
                    <a:lnTo>
                      <a:pt x="1074" y="2110"/>
                    </a:lnTo>
                    <a:lnTo>
                      <a:pt x="1069" y="2110"/>
                    </a:lnTo>
                    <a:lnTo>
                      <a:pt x="1064" y="2105"/>
                    </a:lnTo>
                    <a:lnTo>
                      <a:pt x="1064" y="2100"/>
                    </a:lnTo>
                    <a:lnTo>
                      <a:pt x="1060" y="2095"/>
                    </a:lnTo>
                    <a:lnTo>
                      <a:pt x="1035" y="2090"/>
                    </a:lnTo>
                    <a:lnTo>
                      <a:pt x="1016" y="2090"/>
                    </a:lnTo>
                    <a:lnTo>
                      <a:pt x="1011" y="2095"/>
                    </a:lnTo>
                    <a:lnTo>
                      <a:pt x="1001" y="2115"/>
                    </a:lnTo>
                    <a:lnTo>
                      <a:pt x="996" y="2115"/>
                    </a:lnTo>
                    <a:lnTo>
                      <a:pt x="996" y="2129"/>
                    </a:lnTo>
                    <a:lnTo>
                      <a:pt x="992" y="2134"/>
                    </a:lnTo>
                    <a:lnTo>
                      <a:pt x="987" y="2139"/>
                    </a:lnTo>
                    <a:lnTo>
                      <a:pt x="982" y="2144"/>
                    </a:lnTo>
                    <a:lnTo>
                      <a:pt x="977" y="2144"/>
                    </a:lnTo>
                    <a:lnTo>
                      <a:pt x="972" y="2149"/>
                    </a:lnTo>
                    <a:lnTo>
                      <a:pt x="962" y="2139"/>
                    </a:lnTo>
                    <a:lnTo>
                      <a:pt x="962" y="2134"/>
                    </a:lnTo>
                    <a:lnTo>
                      <a:pt x="958" y="2129"/>
                    </a:lnTo>
                    <a:lnTo>
                      <a:pt x="958" y="2124"/>
                    </a:lnTo>
                    <a:lnTo>
                      <a:pt x="948" y="2120"/>
                    </a:lnTo>
                    <a:lnTo>
                      <a:pt x="943" y="2117"/>
                    </a:lnTo>
                    <a:lnTo>
                      <a:pt x="943" y="2110"/>
                    </a:lnTo>
                    <a:lnTo>
                      <a:pt x="948" y="2110"/>
                    </a:lnTo>
                    <a:lnTo>
                      <a:pt x="948" y="2115"/>
                    </a:lnTo>
                    <a:lnTo>
                      <a:pt x="953" y="2115"/>
                    </a:lnTo>
                    <a:lnTo>
                      <a:pt x="948" y="2105"/>
                    </a:lnTo>
                    <a:lnTo>
                      <a:pt x="948" y="2095"/>
                    </a:lnTo>
                    <a:lnTo>
                      <a:pt x="943" y="2095"/>
                    </a:lnTo>
                    <a:lnTo>
                      <a:pt x="943" y="2095"/>
                    </a:lnTo>
                    <a:lnTo>
                      <a:pt x="948" y="2085"/>
                    </a:lnTo>
                    <a:lnTo>
                      <a:pt x="948" y="2066"/>
                    </a:lnTo>
                    <a:lnTo>
                      <a:pt x="958" y="2061"/>
                    </a:lnTo>
                    <a:lnTo>
                      <a:pt x="958" y="2032"/>
                    </a:lnTo>
                    <a:lnTo>
                      <a:pt x="953" y="2032"/>
                    </a:lnTo>
                    <a:lnTo>
                      <a:pt x="943" y="2027"/>
                    </a:lnTo>
                    <a:lnTo>
                      <a:pt x="938" y="2022"/>
                    </a:lnTo>
                    <a:lnTo>
                      <a:pt x="933" y="2022"/>
                    </a:lnTo>
                    <a:lnTo>
                      <a:pt x="919" y="2008"/>
                    </a:lnTo>
                    <a:lnTo>
                      <a:pt x="914" y="2003"/>
                    </a:lnTo>
                    <a:lnTo>
                      <a:pt x="909" y="2003"/>
                    </a:lnTo>
                    <a:lnTo>
                      <a:pt x="904" y="1998"/>
                    </a:lnTo>
                    <a:lnTo>
                      <a:pt x="899" y="1993"/>
                    </a:lnTo>
                    <a:lnTo>
                      <a:pt x="890" y="1998"/>
                    </a:lnTo>
                    <a:lnTo>
                      <a:pt x="890" y="1993"/>
                    </a:lnTo>
                    <a:lnTo>
                      <a:pt x="870" y="1974"/>
                    </a:lnTo>
                    <a:lnTo>
                      <a:pt x="865" y="1969"/>
                    </a:lnTo>
                    <a:lnTo>
                      <a:pt x="860" y="1964"/>
                    </a:lnTo>
                    <a:lnTo>
                      <a:pt x="860" y="1959"/>
                    </a:lnTo>
                    <a:lnTo>
                      <a:pt x="855" y="1959"/>
                    </a:lnTo>
                    <a:lnTo>
                      <a:pt x="850" y="1949"/>
                    </a:lnTo>
                    <a:lnTo>
                      <a:pt x="846" y="1944"/>
                    </a:lnTo>
                    <a:lnTo>
                      <a:pt x="831" y="1935"/>
                    </a:lnTo>
                    <a:lnTo>
                      <a:pt x="826" y="1930"/>
                    </a:lnTo>
                    <a:lnTo>
                      <a:pt x="821" y="1930"/>
                    </a:lnTo>
                    <a:lnTo>
                      <a:pt x="812" y="1940"/>
                    </a:lnTo>
                    <a:lnTo>
                      <a:pt x="802" y="1940"/>
                    </a:lnTo>
                    <a:lnTo>
                      <a:pt x="802" y="1930"/>
                    </a:lnTo>
                    <a:lnTo>
                      <a:pt x="807" y="1920"/>
                    </a:lnTo>
                    <a:lnTo>
                      <a:pt x="817" y="1915"/>
                    </a:lnTo>
                    <a:lnTo>
                      <a:pt x="831" y="1915"/>
                    </a:lnTo>
                    <a:lnTo>
                      <a:pt x="831" y="1910"/>
                    </a:lnTo>
                    <a:lnTo>
                      <a:pt x="836" y="1906"/>
                    </a:lnTo>
                    <a:lnTo>
                      <a:pt x="850" y="1906"/>
                    </a:lnTo>
                    <a:lnTo>
                      <a:pt x="855" y="1896"/>
                    </a:lnTo>
                    <a:lnTo>
                      <a:pt x="860" y="1891"/>
                    </a:lnTo>
                    <a:lnTo>
                      <a:pt x="865" y="1886"/>
                    </a:lnTo>
                    <a:lnTo>
                      <a:pt x="870" y="1876"/>
                    </a:lnTo>
                    <a:lnTo>
                      <a:pt x="875" y="1872"/>
                    </a:lnTo>
                    <a:lnTo>
                      <a:pt x="880" y="1872"/>
                    </a:lnTo>
                    <a:lnTo>
                      <a:pt x="890" y="1862"/>
                    </a:lnTo>
                    <a:lnTo>
                      <a:pt x="899" y="1862"/>
                    </a:lnTo>
                    <a:lnTo>
                      <a:pt x="909" y="1852"/>
                    </a:lnTo>
                    <a:lnTo>
                      <a:pt x="914" y="1847"/>
                    </a:lnTo>
                    <a:lnTo>
                      <a:pt x="919" y="1847"/>
                    </a:lnTo>
                    <a:lnTo>
                      <a:pt x="923" y="1838"/>
                    </a:lnTo>
                    <a:lnTo>
                      <a:pt x="938" y="1828"/>
                    </a:lnTo>
                    <a:lnTo>
                      <a:pt x="943" y="1823"/>
                    </a:lnTo>
                    <a:lnTo>
                      <a:pt x="948" y="1818"/>
                    </a:lnTo>
                    <a:lnTo>
                      <a:pt x="958" y="1818"/>
                    </a:lnTo>
                    <a:lnTo>
                      <a:pt x="962" y="1813"/>
                    </a:lnTo>
                    <a:lnTo>
                      <a:pt x="972" y="1813"/>
                    </a:lnTo>
                    <a:lnTo>
                      <a:pt x="972" y="1808"/>
                    </a:lnTo>
                    <a:lnTo>
                      <a:pt x="982" y="1804"/>
                    </a:lnTo>
                    <a:lnTo>
                      <a:pt x="992" y="1799"/>
                    </a:lnTo>
                    <a:lnTo>
                      <a:pt x="1006" y="1794"/>
                    </a:lnTo>
                    <a:lnTo>
                      <a:pt x="1021" y="1779"/>
                    </a:lnTo>
                    <a:lnTo>
                      <a:pt x="1026" y="1779"/>
                    </a:lnTo>
                    <a:lnTo>
                      <a:pt x="1030" y="1774"/>
                    </a:lnTo>
                    <a:lnTo>
                      <a:pt x="1030" y="1770"/>
                    </a:lnTo>
                    <a:lnTo>
                      <a:pt x="1045" y="1755"/>
                    </a:lnTo>
                    <a:lnTo>
                      <a:pt x="1050" y="1750"/>
                    </a:lnTo>
                    <a:lnTo>
                      <a:pt x="1060" y="1745"/>
                    </a:lnTo>
                    <a:lnTo>
                      <a:pt x="1069" y="1740"/>
                    </a:lnTo>
                    <a:lnTo>
                      <a:pt x="1084" y="1735"/>
                    </a:lnTo>
                    <a:lnTo>
                      <a:pt x="1093" y="1726"/>
                    </a:lnTo>
                    <a:lnTo>
                      <a:pt x="1098" y="1726"/>
                    </a:lnTo>
                    <a:lnTo>
                      <a:pt x="1098" y="1716"/>
                    </a:lnTo>
                    <a:lnTo>
                      <a:pt x="1103" y="1711"/>
                    </a:lnTo>
                    <a:lnTo>
                      <a:pt x="1108" y="1706"/>
                    </a:lnTo>
                    <a:lnTo>
                      <a:pt x="1108" y="1697"/>
                    </a:lnTo>
                    <a:lnTo>
                      <a:pt x="1113" y="1687"/>
                    </a:lnTo>
                    <a:lnTo>
                      <a:pt x="1113" y="1682"/>
                    </a:lnTo>
                    <a:lnTo>
                      <a:pt x="1133" y="1682"/>
                    </a:lnTo>
                    <a:lnTo>
                      <a:pt x="1133" y="1687"/>
                    </a:lnTo>
                    <a:lnTo>
                      <a:pt x="1137" y="1692"/>
                    </a:lnTo>
                    <a:lnTo>
                      <a:pt x="1147" y="1692"/>
                    </a:lnTo>
                    <a:lnTo>
                      <a:pt x="1152" y="1687"/>
                    </a:lnTo>
                    <a:lnTo>
                      <a:pt x="1166" y="1682"/>
                    </a:lnTo>
                    <a:lnTo>
                      <a:pt x="1176" y="1682"/>
                    </a:lnTo>
                    <a:lnTo>
                      <a:pt x="1191" y="1677"/>
                    </a:lnTo>
                    <a:lnTo>
                      <a:pt x="1196" y="1672"/>
                    </a:lnTo>
                    <a:lnTo>
                      <a:pt x="1205" y="1672"/>
                    </a:lnTo>
                    <a:lnTo>
                      <a:pt x="1210" y="1667"/>
                    </a:lnTo>
                    <a:lnTo>
                      <a:pt x="1210" y="1663"/>
                    </a:lnTo>
                    <a:lnTo>
                      <a:pt x="1205" y="1663"/>
                    </a:lnTo>
                    <a:lnTo>
                      <a:pt x="1205" y="1658"/>
                    </a:lnTo>
                    <a:lnTo>
                      <a:pt x="1196" y="1648"/>
                    </a:lnTo>
                    <a:lnTo>
                      <a:pt x="1191" y="1638"/>
                    </a:lnTo>
                    <a:lnTo>
                      <a:pt x="1191" y="1609"/>
                    </a:lnTo>
                    <a:lnTo>
                      <a:pt x="1196" y="1609"/>
                    </a:lnTo>
                    <a:lnTo>
                      <a:pt x="1196" y="1604"/>
                    </a:lnTo>
                    <a:lnTo>
                      <a:pt x="1201" y="1590"/>
                    </a:lnTo>
                    <a:lnTo>
                      <a:pt x="1230" y="1590"/>
                    </a:lnTo>
                    <a:lnTo>
                      <a:pt x="1239" y="1585"/>
                    </a:lnTo>
                    <a:lnTo>
                      <a:pt x="1249" y="1585"/>
                    </a:lnTo>
                    <a:lnTo>
                      <a:pt x="1249" y="1580"/>
                    </a:lnTo>
                    <a:lnTo>
                      <a:pt x="1259" y="1580"/>
                    </a:lnTo>
                    <a:lnTo>
                      <a:pt x="1259" y="1585"/>
                    </a:lnTo>
                    <a:lnTo>
                      <a:pt x="1254" y="1585"/>
                    </a:lnTo>
                    <a:lnTo>
                      <a:pt x="1259" y="1590"/>
                    </a:lnTo>
                    <a:lnTo>
                      <a:pt x="1264" y="1590"/>
                    </a:lnTo>
                    <a:lnTo>
                      <a:pt x="1273" y="1595"/>
                    </a:lnTo>
                    <a:lnTo>
                      <a:pt x="1283" y="1595"/>
                    </a:lnTo>
                    <a:lnTo>
                      <a:pt x="1288" y="1590"/>
                    </a:lnTo>
                    <a:lnTo>
                      <a:pt x="1288" y="1580"/>
                    </a:lnTo>
                    <a:lnTo>
                      <a:pt x="1283" y="1575"/>
                    </a:lnTo>
                    <a:lnTo>
                      <a:pt x="1288" y="1570"/>
                    </a:lnTo>
                    <a:lnTo>
                      <a:pt x="1288" y="1565"/>
                    </a:lnTo>
                    <a:lnTo>
                      <a:pt x="1293" y="1560"/>
                    </a:lnTo>
                    <a:lnTo>
                      <a:pt x="1288" y="1551"/>
                    </a:lnTo>
                    <a:lnTo>
                      <a:pt x="1293" y="1546"/>
                    </a:lnTo>
                    <a:lnTo>
                      <a:pt x="1293" y="1531"/>
                    </a:lnTo>
                    <a:lnTo>
                      <a:pt x="1298" y="1526"/>
                    </a:lnTo>
                    <a:lnTo>
                      <a:pt x="1298" y="1522"/>
                    </a:lnTo>
                    <a:lnTo>
                      <a:pt x="1308" y="1522"/>
                    </a:lnTo>
                    <a:lnTo>
                      <a:pt x="1308" y="1512"/>
                    </a:lnTo>
                    <a:lnTo>
                      <a:pt x="1312" y="1507"/>
                    </a:lnTo>
                    <a:lnTo>
                      <a:pt x="1317" y="1512"/>
                    </a:lnTo>
                    <a:lnTo>
                      <a:pt x="1322" y="1512"/>
                    </a:lnTo>
                    <a:lnTo>
                      <a:pt x="1327" y="1502"/>
                    </a:lnTo>
                    <a:lnTo>
                      <a:pt x="1317" y="1497"/>
                    </a:lnTo>
                    <a:lnTo>
                      <a:pt x="1322" y="1492"/>
                    </a:lnTo>
                    <a:lnTo>
                      <a:pt x="1332" y="1492"/>
                    </a:lnTo>
                    <a:lnTo>
                      <a:pt x="1346" y="1483"/>
                    </a:lnTo>
                    <a:lnTo>
                      <a:pt x="1346" y="1473"/>
                    </a:lnTo>
                    <a:lnTo>
                      <a:pt x="1351" y="1473"/>
                    </a:lnTo>
                    <a:lnTo>
                      <a:pt x="1366" y="1458"/>
                    </a:lnTo>
                    <a:lnTo>
                      <a:pt x="1376" y="1449"/>
                    </a:lnTo>
                    <a:lnTo>
                      <a:pt x="1381" y="1444"/>
                    </a:lnTo>
                    <a:lnTo>
                      <a:pt x="1381" y="1439"/>
                    </a:lnTo>
                    <a:lnTo>
                      <a:pt x="1390" y="1429"/>
                    </a:lnTo>
                    <a:lnTo>
                      <a:pt x="1395" y="1424"/>
                    </a:lnTo>
                    <a:lnTo>
                      <a:pt x="1395" y="1419"/>
                    </a:lnTo>
                    <a:lnTo>
                      <a:pt x="1400" y="1415"/>
                    </a:lnTo>
                    <a:lnTo>
                      <a:pt x="1400" y="1410"/>
                    </a:lnTo>
                    <a:lnTo>
                      <a:pt x="1409" y="1405"/>
                    </a:lnTo>
                    <a:lnTo>
                      <a:pt x="1414" y="1400"/>
                    </a:lnTo>
                    <a:lnTo>
                      <a:pt x="1424" y="1376"/>
                    </a:lnTo>
                    <a:lnTo>
                      <a:pt x="1429" y="1371"/>
                    </a:lnTo>
                    <a:lnTo>
                      <a:pt x="1434" y="1366"/>
                    </a:lnTo>
                    <a:lnTo>
                      <a:pt x="1434" y="1361"/>
                    </a:lnTo>
                    <a:lnTo>
                      <a:pt x="1439" y="1351"/>
                    </a:lnTo>
                    <a:lnTo>
                      <a:pt x="1444" y="1347"/>
                    </a:lnTo>
                    <a:lnTo>
                      <a:pt x="1444" y="1337"/>
                    </a:lnTo>
                    <a:lnTo>
                      <a:pt x="1449" y="1327"/>
                    </a:lnTo>
                    <a:lnTo>
                      <a:pt x="1453" y="1322"/>
                    </a:lnTo>
                    <a:lnTo>
                      <a:pt x="1458" y="1313"/>
                    </a:lnTo>
                    <a:lnTo>
                      <a:pt x="1458" y="1308"/>
                    </a:lnTo>
                    <a:lnTo>
                      <a:pt x="1468" y="1298"/>
                    </a:lnTo>
                    <a:lnTo>
                      <a:pt x="1468" y="1293"/>
                    </a:lnTo>
                    <a:lnTo>
                      <a:pt x="1473" y="1288"/>
                    </a:lnTo>
                    <a:lnTo>
                      <a:pt x="1487" y="1279"/>
                    </a:lnTo>
                    <a:lnTo>
                      <a:pt x="1492" y="1279"/>
                    </a:lnTo>
                    <a:lnTo>
                      <a:pt x="1497" y="1269"/>
                    </a:lnTo>
                    <a:lnTo>
                      <a:pt x="1502" y="1249"/>
                    </a:lnTo>
                    <a:lnTo>
                      <a:pt x="1507" y="1245"/>
                    </a:lnTo>
                    <a:lnTo>
                      <a:pt x="1521" y="1245"/>
                    </a:lnTo>
                    <a:lnTo>
                      <a:pt x="1531" y="1249"/>
                    </a:lnTo>
                    <a:lnTo>
                      <a:pt x="1580" y="1249"/>
                    </a:lnTo>
                    <a:lnTo>
                      <a:pt x="1584" y="1245"/>
                    </a:lnTo>
                    <a:lnTo>
                      <a:pt x="1594" y="1249"/>
                    </a:lnTo>
                    <a:lnTo>
                      <a:pt x="1599" y="1245"/>
                    </a:lnTo>
                    <a:lnTo>
                      <a:pt x="1609" y="1240"/>
                    </a:lnTo>
                    <a:lnTo>
                      <a:pt x="1628" y="1235"/>
                    </a:lnTo>
                    <a:lnTo>
                      <a:pt x="1628" y="1230"/>
                    </a:lnTo>
                    <a:lnTo>
                      <a:pt x="1643" y="1230"/>
                    </a:lnTo>
                    <a:lnTo>
                      <a:pt x="1643" y="1225"/>
                    </a:lnTo>
                    <a:lnTo>
                      <a:pt x="1648" y="1220"/>
                    </a:lnTo>
                    <a:lnTo>
                      <a:pt x="1667" y="1215"/>
                    </a:lnTo>
                    <a:lnTo>
                      <a:pt x="1677" y="1210"/>
                    </a:lnTo>
                    <a:lnTo>
                      <a:pt x="1682" y="1210"/>
                    </a:lnTo>
                    <a:lnTo>
                      <a:pt x="1696" y="1201"/>
                    </a:lnTo>
                    <a:lnTo>
                      <a:pt x="1701" y="1196"/>
                    </a:lnTo>
                    <a:lnTo>
                      <a:pt x="1711" y="1191"/>
                    </a:lnTo>
                    <a:lnTo>
                      <a:pt x="1721" y="1186"/>
                    </a:lnTo>
                    <a:lnTo>
                      <a:pt x="1726" y="1181"/>
                    </a:lnTo>
                    <a:lnTo>
                      <a:pt x="1740" y="1167"/>
                    </a:lnTo>
                    <a:lnTo>
                      <a:pt x="1745" y="1157"/>
                    </a:lnTo>
                    <a:lnTo>
                      <a:pt x="1750" y="1152"/>
                    </a:lnTo>
                    <a:lnTo>
                      <a:pt x="1755" y="1147"/>
                    </a:lnTo>
                    <a:lnTo>
                      <a:pt x="1760" y="1147"/>
                    </a:lnTo>
                    <a:lnTo>
                      <a:pt x="1764" y="1142"/>
                    </a:lnTo>
                    <a:lnTo>
                      <a:pt x="1769" y="1142"/>
                    </a:lnTo>
                    <a:lnTo>
                      <a:pt x="1774" y="1138"/>
                    </a:lnTo>
                    <a:lnTo>
                      <a:pt x="1784" y="1138"/>
                    </a:lnTo>
                    <a:lnTo>
                      <a:pt x="1794" y="1128"/>
                    </a:lnTo>
                    <a:lnTo>
                      <a:pt x="1823" y="1123"/>
                    </a:lnTo>
                    <a:lnTo>
                      <a:pt x="1842" y="1118"/>
                    </a:lnTo>
                    <a:lnTo>
                      <a:pt x="1862" y="1108"/>
                    </a:lnTo>
                    <a:lnTo>
                      <a:pt x="1867" y="1104"/>
                    </a:lnTo>
                    <a:lnTo>
                      <a:pt x="1868" y="1104"/>
                    </a:lnTo>
                    <a:lnTo>
                      <a:pt x="1881" y="1094"/>
                    </a:lnTo>
                    <a:lnTo>
                      <a:pt x="1896" y="1079"/>
                    </a:lnTo>
                    <a:lnTo>
                      <a:pt x="1896" y="1074"/>
                    </a:lnTo>
                    <a:lnTo>
                      <a:pt x="1900" y="1074"/>
                    </a:lnTo>
                    <a:lnTo>
                      <a:pt x="1900" y="1070"/>
                    </a:lnTo>
                    <a:lnTo>
                      <a:pt x="1905" y="1070"/>
                    </a:lnTo>
                    <a:lnTo>
                      <a:pt x="1905" y="1074"/>
                    </a:lnTo>
                    <a:lnTo>
                      <a:pt x="1910" y="1079"/>
                    </a:lnTo>
                    <a:lnTo>
                      <a:pt x="1910" y="1074"/>
                    </a:lnTo>
                    <a:lnTo>
                      <a:pt x="1915" y="1074"/>
                    </a:lnTo>
                    <a:lnTo>
                      <a:pt x="1915" y="1065"/>
                    </a:lnTo>
                    <a:lnTo>
                      <a:pt x="1910" y="1060"/>
                    </a:lnTo>
                    <a:lnTo>
                      <a:pt x="1915" y="1055"/>
                    </a:lnTo>
                    <a:lnTo>
                      <a:pt x="1915" y="1045"/>
                    </a:lnTo>
                    <a:lnTo>
                      <a:pt x="1930" y="1036"/>
                    </a:lnTo>
                    <a:lnTo>
                      <a:pt x="1944" y="1026"/>
                    </a:lnTo>
                    <a:lnTo>
                      <a:pt x="1969" y="1016"/>
                    </a:lnTo>
                    <a:lnTo>
                      <a:pt x="1969" y="1011"/>
                    </a:lnTo>
                    <a:lnTo>
                      <a:pt x="1983" y="1006"/>
                    </a:lnTo>
                    <a:lnTo>
                      <a:pt x="1998" y="1001"/>
                    </a:lnTo>
                    <a:lnTo>
                      <a:pt x="2007" y="1001"/>
                    </a:lnTo>
                    <a:lnTo>
                      <a:pt x="2022" y="992"/>
                    </a:lnTo>
                    <a:lnTo>
                      <a:pt x="2027" y="992"/>
                    </a:lnTo>
                    <a:lnTo>
                      <a:pt x="2061" y="982"/>
                    </a:lnTo>
                    <a:lnTo>
                      <a:pt x="2075" y="977"/>
                    </a:lnTo>
                    <a:lnTo>
                      <a:pt x="2090" y="972"/>
                    </a:lnTo>
                    <a:lnTo>
                      <a:pt x="2100" y="972"/>
                    </a:lnTo>
                    <a:lnTo>
                      <a:pt x="2105" y="967"/>
                    </a:lnTo>
                    <a:lnTo>
                      <a:pt x="2110" y="967"/>
                    </a:lnTo>
                    <a:lnTo>
                      <a:pt x="2124" y="963"/>
                    </a:lnTo>
                    <a:lnTo>
                      <a:pt x="2168" y="963"/>
                    </a:lnTo>
                    <a:lnTo>
                      <a:pt x="2183" y="958"/>
                    </a:lnTo>
                    <a:lnTo>
                      <a:pt x="2221" y="958"/>
                    </a:lnTo>
                    <a:lnTo>
                      <a:pt x="2231" y="953"/>
                    </a:lnTo>
                    <a:lnTo>
                      <a:pt x="2265" y="953"/>
                    </a:lnTo>
                    <a:lnTo>
                      <a:pt x="2265" y="948"/>
                    </a:lnTo>
                    <a:lnTo>
                      <a:pt x="2280" y="948"/>
                    </a:lnTo>
                    <a:lnTo>
                      <a:pt x="2289" y="943"/>
                    </a:lnTo>
                    <a:lnTo>
                      <a:pt x="2319" y="933"/>
                    </a:lnTo>
                    <a:lnTo>
                      <a:pt x="2323" y="933"/>
                    </a:lnTo>
                    <a:lnTo>
                      <a:pt x="2338" y="924"/>
                    </a:lnTo>
                    <a:lnTo>
                      <a:pt x="2343" y="919"/>
                    </a:lnTo>
                    <a:lnTo>
                      <a:pt x="2343" y="909"/>
                    </a:lnTo>
                    <a:lnTo>
                      <a:pt x="2348" y="904"/>
                    </a:lnTo>
                    <a:lnTo>
                      <a:pt x="2348" y="895"/>
                    </a:lnTo>
                    <a:lnTo>
                      <a:pt x="2343" y="890"/>
                    </a:lnTo>
                    <a:lnTo>
                      <a:pt x="2343" y="890"/>
                    </a:lnTo>
                    <a:lnTo>
                      <a:pt x="2343" y="885"/>
                    </a:lnTo>
                    <a:lnTo>
                      <a:pt x="2348" y="890"/>
                    </a:lnTo>
                    <a:lnTo>
                      <a:pt x="2348" y="885"/>
                    </a:lnTo>
                    <a:lnTo>
                      <a:pt x="2350" y="885"/>
                    </a:lnTo>
                    <a:lnTo>
                      <a:pt x="2353" y="880"/>
                    </a:lnTo>
                    <a:lnTo>
                      <a:pt x="2358" y="880"/>
                    </a:lnTo>
                    <a:lnTo>
                      <a:pt x="2359" y="885"/>
                    </a:lnTo>
                    <a:lnTo>
                      <a:pt x="2387" y="885"/>
                    </a:lnTo>
                    <a:lnTo>
                      <a:pt x="2391" y="880"/>
                    </a:lnTo>
                    <a:lnTo>
                      <a:pt x="2411" y="875"/>
                    </a:lnTo>
                    <a:lnTo>
                      <a:pt x="2421" y="870"/>
                    </a:lnTo>
                    <a:lnTo>
                      <a:pt x="2426" y="865"/>
                    </a:lnTo>
                    <a:lnTo>
                      <a:pt x="2435" y="860"/>
                    </a:lnTo>
                    <a:lnTo>
                      <a:pt x="2445" y="856"/>
                    </a:lnTo>
                    <a:lnTo>
                      <a:pt x="2450" y="856"/>
                    </a:lnTo>
                    <a:lnTo>
                      <a:pt x="2459" y="851"/>
                    </a:lnTo>
                    <a:lnTo>
                      <a:pt x="2459" y="846"/>
                    </a:lnTo>
                    <a:lnTo>
                      <a:pt x="2474" y="846"/>
                    </a:lnTo>
                    <a:lnTo>
                      <a:pt x="2479" y="841"/>
                    </a:lnTo>
                    <a:lnTo>
                      <a:pt x="2484" y="841"/>
                    </a:lnTo>
                    <a:lnTo>
                      <a:pt x="2494" y="836"/>
                    </a:lnTo>
                    <a:lnTo>
                      <a:pt x="2532" y="836"/>
                    </a:lnTo>
                    <a:lnTo>
                      <a:pt x="2571" y="831"/>
                    </a:lnTo>
                    <a:lnTo>
                      <a:pt x="2596" y="831"/>
                    </a:lnTo>
                    <a:lnTo>
                      <a:pt x="2601" y="826"/>
                    </a:lnTo>
                    <a:lnTo>
                      <a:pt x="2605" y="826"/>
                    </a:lnTo>
                    <a:lnTo>
                      <a:pt x="2610" y="822"/>
                    </a:lnTo>
                    <a:lnTo>
                      <a:pt x="2639" y="812"/>
                    </a:lnTo>
                    <a:lnTo>
                      <a:pt x="2659" y="807"/>
                    </a:lnTo>
                    <a:lnTo>
                      <a:pt x="2693" y="792"/>
                    </a:lnTo>
                    <a:lnTo>
                      <a:pt x="2698" y="792"/>
                    </a:lnTo>
                    <a:lnTo>
                      <a:pt x="2727" y="788"/>
                    </a:lnTo>
                    <a:lnTo>
                      <a:pt x="2751" y="783"/>
                    </a:lnTo>
                    <a:lnTo>
                      <a:pt x="2756" y="778"/>
                    </a:lnTo>
                    <a:lnTo>
                      <a:pt x="2785" y="773"/>
                    </a:lnTo>
                    <a:lnTo>
                      <a:pt x="2785" y="773"/>
                    </a:lnTo>
                    <a:lnTo>
                      <a:pt x="2790" y="768"/>
                    </a:lnTo>
                    <a:lnTo>
                      <a:pt x="2795" y="768"/>
                    </a:lnTo>
                    <a:lnTo>
                      <a:pt x="2819" y="758"/>
                    </a:lnTo>
                    <a:lnTo>
                      <a:pt x="2834" y="758"/>
                    </a:lnTo>
                    <a:lnTo>
                      <a:pt x="2834" y="754"/>
                    </a:lnTo>
                    <a:lnTo>
                      <a:pt x="2839" y="754"/>
                    </a:lnTo>
                    <a:lnTo>
                      <a:pt x="2844" y="749"/>
                    </a:lnTo>
                    <a:lnTo>
                      <a:pt x="2853" y="744"/>
                    </a:lnTo>
                    <a:lnTo>
                      <a:pt x="2858" y="739"/>
                    </a:lnTo>
                    <a:lnTo>
                      <a:pt x="2877" y="739"/>
                    </a:lnTo>
                    <a:lnTo>
                      <a:pt x="2897" y="729"/>
                    </a:lnTo>
                    <a:lnTo>
                      <a:pt x="2902" y="729"/>
                    </a:lnTo>
                    <a:lnTo>
                      <a:pt x="2931" y="715"/>
                    </a:lnTo>
                    <a:lnTo>
                      <a:pt x="2946" y="710"/>
                    </a:lnTo>
                    <a:lnTo>
                      <a:pt x="2955" y="705"/>
                    </a:lnTo>
                    <a:lnTo>
                      <a:pt x="2960" y="705"/>
                    </a:lnTo>
                    <a:lnTo>
                      <a:pt x="2980" y="695"/>
                    </a:lnTo>
                    <a:lnTo>
                      <a:pt x="2985" y="695"/>
                    </a:lnTo>
                    <a:lnTo>
                      <a:pt x="2994" y="690"/>
                    </a:lnTo>
                    <a:lnTo>
                      <a:pt x="2999" y="690"/>
                    </a:lnTo>
                    <a:lnTo>
                      <a:pt x="3014" y="686"/>
                    </a:lnTo>
                    <a:lnTo>
                      <a:pt x="3019" y="686"/>
                    </a:lnTo>
                    <a:lnTo>
                      <a:pt x="3038" y="676"/>
                    </a:lnTo>
                    <a:lnTo>
                      <a:pt x="3072" y="666"/>
                    </a:lnTo>
                    <a:lnTo>
                      <a:pt x="3087" y="656"/>
                    </a:lnTo>
                    <a:lnTo>
                      <a:pt x="3096" y="651"/>
                    </a:lnTo>
                    <a:lnTo>
                      <a:pt x="3116" y="647"/>
                    </a:lnTo>
                    <a:lnTo>
                      <a:pt x="3125" y="642"/>
                    </a:lnTo>
                    <a:lnTo>
                      <a:pt x="3130" y="642"/>
                    </a:lnTo>
                    <a:lnTo>
                      <a:pt x="3135" y="637"/>
                    </a:lnTo>
                    <a:lnTo>
                      <a:pt x="3140" y="632"/>
                    </a:lnTo>
                    <a:lnTo>
                      <a:pt x="3150" y="622"/>
                    </a:lnTo>
                    <a:lnTo>
                      <a:pt x="3155" y="622"/>
                    </a:lnTo>
                    <a:lnTo>
                      <a:pt x="3155" y="608"/>
                    </a:lnTo>
                    <a:lnTo>
                      <a:pt x="3160" y="613"/>
                    </a:lnTo>
                    <a:lnTo>
                      <a:pt x="3157" y="615"/>
                    </a:lnTo>
                    <a:lnTo>
                      <a:pt x="3160" y="617"/>
                    </a:lnTo>
                    <a:lnTo>
                      <a:pt x="3164" y="622"/>
                    </a:lnTo>
                    <a:lnTo>
                      <a:pt x="3174" y="622"/>
                    </a:lnTo>
                    <a:lnTo>
                      <a:pt x="3174" y="617"/>
                    </a:lnTo>
                    <a:lnTo>
                      <a:pt x="3198" y="613"/>
                    </a:lnTo>
                    <a:lnTo>
                      <a:pt x="3218" y="608"/>
                    </a:lnTo>
                    <a:lnTo>
                      <a:pt x="3228" y="603"/>
                    </a:lnTo>
                    <a:lnTo>
                      <a:pt x="3237" y="598"/>
                    </a:lnTo>
                    <a:lnTo>
                      <a:pt x="3252" y="593"/>
                    </a:lnTo>
                    <a:lnTo>
                      <a:pt x="3257" y="588"/>
                    </a:lnTo>
                    <a:lnTo>
                      <a:pt x="3276" y="579"/>
                    </a:lnTo>
                    <a:lnTo>
                      <a:pt x="3281" y="579"/>
                    </a:lnTo>
                    <a:lnTo>
                      <a:pt x="3286" y="574"/>
                    </a:lnTo>
                    <a:lnTo>
                      <a:pt x="3291" y="574"/>
                    </a:lnTo>
                    <a:lnTo>
                      <a:pt x="3291" y="583"/>
                    </a:lnTo>
                    <a:lnTo>
                      <a:pt x="3296" y="588"/>
                    </a:lnTo>
                    <a:lnTo>
                      <a:pt x="3325" y="588"/>
                    </a:lnTo>
                    <a:lnTo>
                      <a:pt x="3330" y="593"/>
                    </a:lnTo>
                    <a:lnTo>
                      <a:pt x="3335" y="598"/>
                    </a:lnTo>
                    <a:lnTo>
                      <a:pt x="3339" y="598"/>
                    </a:lnTo>
                    <a:lnTo>
                      <a:pt x="3354" y="593"/>
                    </a:lnTo>
                    <a:lnTo>
                      <a:pt x="3368" y="588"/>
                    </a:lnTo>
                    <a:lnTo>
                      <a:pt x="3388" y="588"/>
                    </a:lnTo>
                    <a:lnTo>
                      <a:pt x="3393" y="583"/>
                    </a:lnTo>
                    <a:lnTo>
                      <a:pt x="3398" y="583"/>
                    </a:lnTo>
                    <a:lnTo>
                      <a:pt x="3403" y="579"/>
                    </a:lnTo>
                    <a:lnTo>
                      <a:pt x="3427" y="574"/>
                    </a:lnTo>
                    <a:lnTo>
                      <a:pt x="3446" y="569"/>
                    </a:lnTo>
                    <a:lnTo>
                      <a:pt x="3461" y="569"/>
                    </a:lnTo>
                    <a:lnTo>
                      <a:pt x="3466" y="574"/>
                    </a:lnTo>
                    <a:lnTo>
                      <a:pt x="3485" y="574"/>
                    </a:lnTo>
                    <a:lnTo>
                      <a:pt x="3514" y="588"/>
                    </a:lnTo>
                    <a:lnTo>
                      <a:pt x="3500" y="588"/>
                    </a:lnTo>
                    <a:lnTo>
                      <a:pt x="3500" y="583"/>
                    </a:lnTo>
                    <a:lnTo>
                      <a:pt x="3485" y="583"/>
                    </a:lnTo>
                    <a:lnTo>
                      <a:pt x="3485" y="579"/>
                    </a:lnTo>
                    <a:lnTo>
                      <a:pt x="3480" y="583"/>
                    </a:lnTo>
                    <a:lnTo>
                      <a:pt x="3480" y="593"/>
                    </a:lnTo>
                    <a:lnTo>
                      <a:pt x="3485" y="598"/>
                    </a:lnTo>
                    <a:lnTo>
                      <a:pt x="3485" y="603"/>
                    </a:lnTo>
                    <a:lnTo>
                      <a:pt x="3490" y="603"/>
                    </a:lnTo>
                    <a:lnTo>
                      <a:pt x="3495" y="608"/>
                    </a:lnTo>
                    <a:lnTo>
                      <a:pt x="3500" y="608"/>
                    </a:lnTo>
                    <a:lnTo>
                      <a:pt x="3500" y="613"/>
                    </a:lnTo>
                    <a:lnTo>
                      <a:pt x="3505" y="613"/>
                    </a:lnTo>
                    <a:lnTo>
                      <a:pt x="3505" y="617"/>
                    </a:lnTo>
                    <a:lnTo>
                      <a:pt x="3509" y="617"/>
                    </a:lnTo>
                    <a:lnTo>
                      <a:pt x="3509" y="622"/>
                    </a:lnTo>
                    <a:lnTo>
                      <a:pt x="3519" y="622"/>
                    </a:lnTo>
                    <a:lnTo>
                      <a:pt x="3519" y="627"/>
                    </a:lnTo>
                    <a:lnTo>
                      <a:pt x="3524" y="627"/>
                    </a:lnTo>
                    <a:lnTo>
                      <a:pt x="3529" y="632"/>
                    </a:lnTo>
                    <a:lnTo>
                      <a:pt x="3539" y="637"/>
                    </a:lnTo>
                    <a:lnTo>
                      <a:pt x="3553" y="651"/>
                    </a:lnTo>
                    <a:lnTo>
                      <a:pt x="3563" y="656"/>
                    </a:lnTo>
                    <a:lnTo>
                      <a:pt x="3568" y="661"/>
                    </a:lnTo>
                    <a:lnTo>
                      <a:pt x="3578" y="661"/>
                    </a:lnTo>
                    <a:lnTo>
                      <a:pt x="3582" y="666"/>
                    </a:lnTo>
                    <a:lnTo>
                      <a:pt x="3587" y="671"/>
                    </a:lnTo>
                    <a:lnTo>
                      <a:pt x="3602" y="666"/>
                    </a:lnTo>
                    <a:lnTo>
                      <a:pt x="3597" y="671"/>
                    </a:lnTo>
                    <a:lnTo>
                      <a:pt x="3607" y="671"/>
                    </a:lnTo>
                    <a:lnTo>
                      <a:pt x="3612" y="676"/>
                    </a:lnTo>
                    <a:lnTo>
                      <a:pt x="3616" y="671"/>
                    </a:lnTo>
                    <a:lnTo>
                      <a:pt x="3621" y="676"/>
                    </a:lnTo>
                    <a:lnTo>
                      <a:pt x="3626" y="671"/>
                    </a:lnTo>
                    <a:lnTo>
                      <a:pt x="3631" y="671"/>
                    </a:lnTo>
                    <a:lnTo>
                      <a:pt x="3636" y="676"/>
                    </a:lnTo>
                    <a:lnTo>
                      <a:pt x="3641" y="676"/>
                    </a:lnTo>
                    <a:lnTo>
                      <a:pt x="3641" y="671"/>
                    </a:lnTo>
                    <a:lnTo>
                      <a:pt x="3651" y="671"/>
                    </a:lnTo>
                    <a:lnTo>
                      <a:pt x="3651" y="671"/>
                    </a:lnTo>
                    <a:lnTo>
                      <a:pt x="3651" y="681"/>
                    </a:lnTo>
                    <a:lnTo>
                      <a:pt x="3655" y="681"/>
                    </a:lnTo>
                    <a:lnTo>
                      <a:pt x="3670" y="686"/>
                    </a:lnTo>
                    <a:lnTo>
                      <a:pt x="3675" y="686"/>
                    </a:lnTo>
                    <a:lnTo>
                      <a:pt x="3684" y="690"/>
                    </a:lnTo>
                    <a:lnTo>
                      <a:pt x="3689" y="690"/>
                    </a:lnTo>
                    <a:lnTo>
                      <a:pt x="3704" y="700"/>
                    </a:lnTo>
                    <a:lnTo>
                      <a:pt x="3714" y="705"/>
                    </a:lnTo>
                    <a:lnTo>
                      <a:pt x="3733" y="715"/>
                    </a:lnTo>
                    <a:lnTo>
                      <a:pt x="3738" y="720"/>
                    </a:lnTo>
                    <a:lnTo>
                      <a:pt x="3728" y="717"/>
                    </a:lnTo>
                    <a:lnTo>
                      <a:pt x="3726" y="714"/>
                    </a:lnTo>
                    <a:lnTo>
                      <a:pt x="3722" y="713"/>
                    </a:lnTo>
                    <a:lnTo>
                      <a:pt x="3719" y="715"/>
                    </a:lnTo>
                    <a:lnTo>
                      <a:pt x="3719" y="729"/>
                    </a:lnTo>
                    <a:lnTo>
                      <a:pt x="3724" y="734"/>
                    </a:lnTo>
                    <a:lnTo>
                      <a:pt x="3728" y="739"/>
                    </a:lnTo>
                    <a:lnTo>
                      <a:pt x="3728" y="744"/>
                    </a:lnTo>
                    <a:lnTo>
                      <a:pt x="3724" y="749"/>
                    </a:lnTo>
                    <a:lnTo>
                      <a:pt x="3728" y="754"/>
                    </a:lnTo>
                    <a:lnTo>
                      <a:pt x="3728" y="758"/>
                    </a:lnTo>
                    <a:lnTo>
                      <a:pt x="3733" y="758"/>
                    </a:lnTo>
                    <a:lnTo>
                      <a:pt x="3733" y="763"/>
                    </a:lnTo>
                    <a:lnTo>
                      <a:pt x="3738" y="763"/>
                    </a:lnTo>
                    <a:lnTo>
                      <a:pt x="3736" y="767"/>
                    </a:lnTo>
                    <a:lnTo>
                      <a:pt x="3733" y="768"/>
                    </a:lnTo>
                    <a:lnTo>
                      <a:pt x="3733" y="773"/>
                    </a:lnTo>
                    <a:lnTo>
                      <a:pt x="3738" y="773"/>
                    </a:lnTo>
                    <a:lnTo>
                      <a:pt x="3743" y="768"/>
                    </a:lnTo>
                    <a:lnTo>
                      <a:pt x="3767" y="768"/>
                    </a:lnTo>
                    <a:lnTo>
                      <a:pt x="3767" y="773"/>
                    </a:lnTo>
                    <a:lnTo>
                      <a:pt x="3772" y="773"/>
                    </a:lnTo>
                    <a:lnTo>
                      <a:pt x="3772" y="768"/>
                    </a:lnTo>
                    <a:lnTo>
                      <a:pt x="3777" y="763"/>
                    </a:lnTo>
                    <a:lnTo>
                      <a:pt x="3782" y="763"/>
                    </a:lnTo>
                    <a:lnTo>
                      <a:pt x="3782" y="749"/>
                    </a:lnTo>
                    <a:lnTo>
                      <a:pt x="3791" y="744"/>
                    </a:lnTo>
                    <a:lnTo>
                      <a:pt x="3801" y="739"/>
                    </a:lnTo>
                    <a:lnTo>
                      <a:pt x="3811" y="734"/>
                    </a:lnTo>
                    <a:lnTo>
                      <a:pt x="3816" y="729"/>
                    </a:lnTo>
                    <a:lnTo>
                      <a:pt x="3825" y="729"/>
                    </a:lnTo>
                    <a:lnTo>
                      <a:pt x="3835" y="724"/>
                    </a:lnTo>
                    <a:lnTo>
                      <a:pt x="3835" y="720"/>
                    </a:lnTo>
                    <a:lnTo>
                      <a:pt x="3840" y="720"/>
                    </a:lnTo>
                    <a:lnTo>
                      <a:pt x="3845" y="715"/>
                    </a:lnTo>
                    <a:lnTo>
                      <a:pt x="3850" y="720"/>
                    </a:lnTo>
                    <a:lnTo>
                      <a:pt x="3855" y="724"/>
                    </a:lnTo>
                    <a:lnTo>
                      <a:pt x="3876" y="740"/>
                    </a:lnTo>
                    <a:lnTo>
                      <a:pt x="3884" y="749"/>
                    </a:lnTo>
                    <a:lnTo>
                      <a:pt x="3889" y="749"/>
                    </a:lnTo>
                    <a:lnTo>
                      <a:pt x="3894" y="754"/>
                    </a:lnTo>
                    <a:lnTo>
                      <a:pt x="3898" y="758"/>
                    </a:lnTo>
                    <a:lnTo>
                      <a:pt x="3913" y="758"/>
                    </a:lnTo>
                    <a:lnTo>
                      <a:pt x="3918" y="754"/>
                    </a:lnTo>
                    <a:lnTo>
                      <a:pt x="3923" y="754"/>
                    </a:lnTo>
                    <a:lnTo>
                      <a:pt x="3932" y="758"/>
                    </a:lnTo>
                    <a:lnTo>
                      <a:pt x="3932" y="754"/>
                    </a:lnTo>
                    <a:lnTo>
                      <a:pt x="3927" y="754"/>
                    </a:lnTo>
                    <a:lnTo>
                      <a:pt x="3927" y="724"/>
                    </a:lnTo>
                    <a:lnTo>
                      <a:pt x="3918" y="720"/>
                    </a:lnTo>
                    <a:lnTo>
                      <a:pt x="3923" y="705"/>
                    </a:lnTo>
                    <a:lnTo>
                      <a:pt x="3918" y="700"/>
                    </a:lnTo>
                    <a:lnTo>
                      <a:pt x="3918" y="695"/>
                    </a:lnTo>
                    <a:lnTo>
                      <a:pt x="3913" y="690"/>
                    </a:lnTo>
                    <a:lnTo>
                      <a:pt x="3903" y="690"/>
                    </a:lnTo>
                    <a:lnTo>
                      <a:pt x="3898" y="695"/>
                    </a:lnTo>
                    <a:lnTo>
                      <a:pt x="3894" y="695"/>
                    </a:lnTo>
                    <a:lnTo>
                      <a:pt x="3894" y="690"/>
                    </a:lnTo>
                    <a:lnTo>
                      <a:pt x="3898" y="690"/>
                    </a:lnTo>
                    <a:lnTo>
                      <a:pt x="3903" y="676"/>
                    </a:lnTo>
                    <a:lnTo>
                      <a:pt x="3903" y="671"/>
                    </a:lnTo>
                    <a:lnTo>
                      <a:pt x="3908" y="666"/>
                    </a:lnTo>
                    <a:lnTo>
                      <a:pt x="3908" y="661"/>
                    </a:lnTo>
                    <a:lnTo>
                      <a:pt x="3913" y="661"/>
                    </a:lnTo>
                    <a:lnTo>
                      <a:pt x="3918" y="656"/>
                    </a:lnTo>
                    <a:lnTo>
                      <a:pt x="3923" y="656"/>
                    </a:lnTo>
                    <a:lnTo>
                      <a:pt x="3927" y="651"/>
                    </a:lnTo>
                    <a:lnTo>
                      <a:pt x="3927" y="661"/>
                    </a:lnTo>
                    <a:lnTo>
                      <a:pt x="3932" y="661"/>
                    </a:lnTo>
                    <a:lnTo>
                      <a:pt x="3937" y="666"/>
                    </a:lnTo>
                    <a:lnTo>
                      <a:pt x="3942" y="671"/>
                    </a:lnTo>
                    <a:lnTo>
                      <a:pt x="3962" y="671"/>
                    </a:lnTo>
                    <a:lnTo>
                      <a:pt x="3972" y="678"/>
                    </a:lnTo>
                    <a:lnTo>
                      <a:pt x="3971" y="681"/>
                    </a:lnTo>
                    <a:lnTo>
                      <a:pt x="3971" y="686"/>
                    </a:lnTo>
                    <a:lnTo>
                      <a:pt x="3976" y="686"/>
                    </a:lnTo>
                    <a:lnTo>
                      <a:pt x="3976" y="681"/>
                    </a:lnTo>
                    <a:lnTo>
                      <a:pt x="3981" y="681"/>
                    </a:lnTo>
                    <a:lnTo>
                      <a:pt x="3981" y="686"/>
                    </a:lnTo>
                    <a:lnTo>
                      <a:pt x="3976" y="690"/>
                    </a:lnTo>
                    <a:lnTo>
                      <a:pt x="3971" y="695"/>
                    </a:lnTo>
                    <a:lnTo>
                      <a:pt x="3976" y="700"/>
                    </a:lnTo>
                    <a:lnTo>
                      <a:pt x="3976" y="705"/>
                    </a:lnTo>
                    <a:lnTo>
                      <a:pt x="3981" y="705"/>
                    </a:lnTo>
                    <a:lnTo>
                      <a:pt x="3986" y="700"/>
                    </a:lnTo>
                    <a:lnTo>
                      <a:pt x="3991" y="695"/>
                    </a:lnTo>
                    <a:lnTo>
                      <a:pt x="3991" y="690"/>
                    </a:lnTo>
                    <a:lnTo>
                      <a:pt x="3996" y="690"/>
                    </a:lnTo>
                    <a:lnTo>
                      <a:pt x="3996" y="686"/>
                    </a:lnTo>
                    <a:lnTo>
                      <a:pt x="4000" y="681"/>
                    </a:lnTo>
                    <a:lnTo>
                      <a:pt x="4000" y="671"/>
                    </a:lnTo>
                    <a:lnTo>
                      <a:pt x="3996" y="666"/>
                    </a:lnTo>
                    <a:lnTo>
                      <a:pt x="3991" y="666"/>
                    </a:lnTo>
                    <a:lnTo>
                      <a:pt x="3991" y="671"/>
                    </a:lnTo>
                    <a:lnTo>
                      <a:pt x="3986" y="676"/>
                    </a:lnTo>
                    <a:lnTo>
                      <a:pt x="3981" y="676"/>
                    </a:lnTo>
                    <a:lnTo>
                      <a:pt x="3976" y="671"/>
                    </a:lnTo>
                    <a:lnTo>
                      <a:pt x="3981" y="661"/>
                    </a:lnTo>
                    <a:lnTo>
                      <a:pt x="3986" y="661"/>
                    </a:lnTo>
                    <a:lnTo>
                      <a:pt x="3986" y="637"/>
                    </a:lnTo>
                    <a:lnTo>
                      <a:pt x="3981" y="632"/>
                    </a:lnTo>
                    <a:lnTo>
                      <a:pt x="3971" y="632"/>
                    </a:lnTo>
                    <a:lnTo>
                      <a:pt x="3967" y="627"/>
                    </a:lnTo>
                    <a:lnTo>
                      <a:pt x="3962" y="617"/>
                    </a:lnTo>
                    <a:lnTo>
                      <a:pt x="3957" y="617"/>
                    </a:lnTo>
                    <a:lnTo>
                      <a:pt x="3952" y="613"/>
                    </a:lnTo>
                    <a:lnTo>
                      <a:pt x="3947" y="617"/>
                    </a:lnTo>
                    <a:lnTo>
                      <a:pt x="3947" y="613"/>
                    </a:lnTo>
                    <a:lnTo>
                      <a:pt x="3942" y="617"/>
                    </a:lnTo>
                    <a:lnTo>
                      <a:pt x="3932" y="617"/>
                    </a:lnTo>
                    <a:lnTo>
                      <a:pt x="3932" y="622"/>
                    </a:lnTo>
                    <a:lnTo>
                      <a:pt x="3927" y="627"/>
                    </a:lnTo>
                    <a:lnTo>
                      <a:pt x="3923" y="622"/>
                    </a:lnTo>
                    <a:lnTo>
                      <a:pt x="3908" y="622"/>
                    </a:lnTo>
                    <a:lnTo>
                      <a:pt x="3903" y="627"/>
                    </a:lnTo>
                    <a:lnTo>
                      <a:pt x="3898" y="632"/>
                    </a:lnTo>
                    <a:lnTo>
                      <a:pt x="3894" y="642"/>
                    </a:lnTo>
                    <a:lnTo>
                      <a:pt x="3879" y="648"/>
                    </a:lnTo>
                    <a:lnTo>
                      <a:pt x="3840" y="666"/>
                    </a:lnTo>
                    <a:lnTo>
                      <a:pt x="3840" y="617"/>
                    </a:lnTo>
                    <a:lnTo>
                      <a:pt x="3835" y="603"/>
                    </a:lnTo>
                    <a:lnTo>
                      <a:pt x="3835" y="598"/>
                    </a:lnTo>
                    <a:lnTo>
                      <a:pt x="3830" y="593"/>
                    </a:lnTo>
                    <a:lnTo>
                      <a:pt x="3825" y="593"/>
                    </a:lnTo>
                    <a:lnTo>
                      <a:pt x="3811" y="583"/>
                    </a:lnTo>
                    <a:lnTo>
                      <a:pt x="3806" y="583"/>
                    </a:lnTo>
                    <a:lnTo>
                      <a:pt x="3796" y="579"/>
                    </a:lnTo>
                    <a:lnTo>
                      <a:pt x="3787" y="574"/>
                    </a:lnTo>
                    <a:lnTo>
                      <a:pt x="3782" y="574"/>
                    </a:lnTo>
                    <a:lnTo>
                      <a:pt x="3782" y="569"/>
                    </a:lnTo>
                    <a:lnTo>
                      <a:pt x="3772" y="569"/>
                    </a:lnTo>
                    <a:lnTo>
                      <a:pt x="3767" y="564"/>
                    </a:lnTo>
                    <a:lnTo>
                      <a:pt x="3757" y="559"/>
                    </a:lnTo>
                    <a:lnTo>
                      <a:pt x="3733" y="559"/>
                    </a:lnTo>
                    <a:lnTo>
                      <a:pt x="3728" y="554"/>
                    </a:lnTo>
                    <a:lnTo>
                      <a:pt x="3724" y="554"/>
                    </a:lnTo>
                    <a:lnTo>
                      <a:pt x="3719" y="549"/>
                    </a:lnTo>
                    <a:lnTo>
                      <a:pt x="3684" y="549"/>
                    </a:lnTo>
                    <a:lnTo>
                      <a:pt x="3680" y="554"/>
                    </a:lnTo>
                    <a:lnTo>
                      <a:pt x="3680" y="559"/>
                    </a:lnTo>
                    <a:lnTo>
                      <a:pt x="3680" y="564"/>
                    </a:lnTo>
                    <a:lnTo>
                      <a:pt x="3684" y="564"/>
                    </a:lnTo>
                    <a:lnTo>
                      <a:pt x="3684" y="569"/>
                    </a:lnTo>
                    <a:lnTo>
                      <a:pt x="3680" y="569"/>
                    </a:lnTo>
                    <a:lnTo>
                      <a:pt x="3680" y="574"/>
                    </a:lnTo>
                    <a:lnTo>
                      <a:pt x="3675" y="569"/>
                    </a:lnTo>
                    <a:lnTo>
                      <a:pt x="3675" y="574"/>
                    </a:lnTo>
                    <a:lnTo>
                      <a:pt x="3675" y="574"/>
                    </a:lnTo>
                    <a:lnTo>
                      <a:pt x="3670" y="569"/>
                    </a:lnTo>
                    <a:lnTo>
                      <a:pt x="3670" y="559"/>
                    </a:lnTo>
                    <a:lnTo>
                      <a:pt x="3660" y="554"/>
                    </a:lnTo>
                    <a:lnTo>
                      <a:pt x="3655" y="554"/>
                    </a:lnTo>
                    <a:lnTo>
                      <a:pt x="3651" y="559"/>
                    </a:lnTo>
                    <a:lnTo>
                      <a:pt x="3646" y="564"/>
                    </a:lnTo>
                    <a:lnTo>
                      <a:pt x="3651" y="559"/>
                    </a:lnTo>
                    <a:lnTo>
                      <a:pt x="3651" y="554"/>
                    </a:lnTo>
                    <a:lnTo>
                      <a:pt x="3646" y="549"/>
                    </a:lnTo>
                    <a:lnTo>
                      <a:pt x="3641" y="549"/>
                    </a:lnTo>
                    <a:lnTo>
                      <a:pt x="3641" y="559"/>
                    </a:lnTo>
                    <a:lnTo>
                      <a:pt x="3639" y="559"/>
                    </a:lnTo>
                    <a:lnTo>
                      <a:pt x="3636" y="579"/>
                    </a:lnTo>
                    <a:lnTo>
                      <a:pt x="3641" y="574"/>
                    </a:lnTo>
                    <a:lnTo>
                      <a:pt x="3641" y="579"/>
                    </a:lnTo>
                    <a:lnTo>
                      <a:pt x="3636" y="588"/>
                    </a:lnTo>
                    <a:lnTo>
                      <a:pt x="3631" y="603"/>
                    </a:lnTo>
                    <a:lnTo>
                      <a:pt x="3621" y="613"/>
                    </a:lnTo>
                    <a:lnTo>
                      <a:pt x="3621" y="608"/>
                    </a:lnTo>
                    <a:lnTo>
                      <a:pt x="3626" y="602"/>
                    </a:lnTo>
                    <a:lnTo>
                      <a:pt x="3626" y="569"/>
                    </a:lnTo>
                    <a:lnTo>
                      <a:pt x="3631" y="564"/>
                    </a:lnTo>
                    <a:lnTo>
                      <a:pt x="3631" y="559"/>
                    </a:lnTo>
                    <a:lnTo>
                      <a:pt x="3626" y="564"/>
                    </a:lnTo>
                    <a:lnTo>
                      <a:pt x="3621" y="574"/>
                    </a:lnTo>
                    <a:lnTo>
                      <a:pt x="3621" y="579"/>
                    </a:lnTo>
                    <a:lnTo>
                      <a:pt x="3616" y="583"/>
                    </a:lnTo>
                    <a:lnTo>
                      <a:pt x="3616" y="617"/>
                    </a:lnTo>
                    <a:lnTo>
                      <a:pt x="3612" y="617"/>
                    </a:lnTo>
                    <a:lnTo>
                      <a:pt x="3607" y="622"/>
                    </a:lnTo>
                    <a:lnTo>
                      <a:pt x="3602" y="617"/>
                    </a:lnTo>
                    <a:lnTo>
                      <a:pt x="3602" y="613"/>
                    </a:lnTo>
                    <a:lnTo>
                      <a:pt x="3607" y="588"/>
                    </a:lnTo>
                    <a:lnTo>
                      <a:pt x="3612" y="583"/>
                    </a:lnTo>
                    <a:lnTo>
                      <a:pt x="3621" y="559"/>
                    </a:lnTo>
                    <a:lnTo>
                      <a:pt x="3626" y="549"/>
                    </a:lnTo>
                    <a:lnTo>
                      <a:pt x="3627" y="549"/>
                    </a:lnTo>
                    <a:lnTo>
                      <a:pt x="3641" y="525"/>
                    </a:lnTo>
                    <a:lnTo>
                      <a:pt x="3651" y="506"/>
                    </a:lnTo>
                    <a:lnTo>
                      <a:pt x="3660" y="491"/>
                    </a:lnTo>
                    <a:lnTo>
                      <a:pt x="3665" y="491"/>
                    </a:lnTo>
                    <a:lnTo>
                      <a:pt x="3670" y="486"/>
                    </a:lnTo>
                    <a:lnTo>
                      <a:pt x="3675" y="476"/>
                    </a:lnTo>
                    <a:lnTo>
                      <a:pt x="3675" y="472"/>
                    </a:lnTo>
                    <a:lnTo>
                      <a:pt x="3680" y="467"/>
                    </a:lnTo>
                    <a:lnTo>
                      <a:pt x="3680" y="452"/>
                    </a:lnTo>
                    <a:lnTo>
                      <a:pt x="3675" y="447"/>
                    </a:lnTo>
                    <a:lnTo>
                      <a:pt x="3670" y="442"/>
                    </a:lnTo>
                    <a:lnTo>
                      <a:pt x="3675" y="442"/>
                    </a:lnTo>
                    <a:lnTo>
                      <a:pt x="3680" y="438"/>
                    </a:lnTo>
                    <a:lnTo>
                      <a:pt x="3689" y="433"/>
                    </a:lnTo>
                    <a:lnTo>
                      <a:pt x="3689" y="428"/>
                    </a:lnTo>
                    <a:lnTo>
                      <a:pt x="3699" y="423"/>
                    </a:lnTo>
                    <a:lnTo>
                      <a:pt x="3704" y="418"/>
                    </a:lnTo>
                    <a:lnTo>
                      <a:pt x="3709" y="418"/>
                    </a:lnTo>
                    <a:lnTo>
                      <a:pt x="3714" y="408"/>
                    </a:lnTo>
                    <a:lnTo>
                      <a:pt x="3733" y="389"/>
                    </a:lnTo>
                    <a:lnTo>
                      <a:pt x="3748" y="374"/>
                    </a:lnTo>
                    <a:lnTo>
                      <a:pt x="3753" y="365"/>
                    </a:lnTo>
                    <a:lnTo>
                      <a:pt x="3757" y="365"/>
                    </a:lnTo>
                    <a:lnTo>
                      <a:pt x="3762" y="360"/>
                    </a:lnTo>
                    <a:lnTo>
                      <a:pt x="3757" y="360"/>
                    </a:lnTo>
                    <a:lnTo>
                      <a:pt x="3762" y="355"/>
                    </a:lnTo>
                    <a:lnTo>
                      <a:pt x="3767" y="350"/>
                    </a:lnTo>
                    <a:lnTo>
                      <a:pt x="3894" y="195"/>
                    </a:lnTo>
                    <a:lnTo>
                      <a:pt x="3889" y="195"/>
                    </a:lnTo>
                    <a:lnTo>
                      <a:pt x="3889" y="190"/>
                    </a:lnTo>
                    <a:lnTo>
                      <a:pt x="3894" y="190"/>
                    </a:lnTo>
                    <a:lnTo>
                      <a:pt x="3894" y="185"/>
                    </a:lnTo>
                    <a:lnTo>
                      <a:pt x="3898" y="185"/>
                    </a:lnTo>
                    <a:lnTo>
                      <a:pt x="3898" y="190"/>
                    </a:lnTo>
                    <a:lnTo>
                      <a:pt x="3903" y="190"/>
                    </a:lnTo>
                    <a:lnTo>
                      <a:pt x="3908" y="180"/>
                    </a:lnTo>
                    <a:lnTo>
                      <a:pt x="3913" y="180"/>
                    </a:lnTo>
                    <a:lnTo>
                      <a:pt x="3913" y="170"/>
                    </a:lnTo>
                    <a:lnTo>
                      <a:pt x="3918" y="165"/>
                    </a:lnTo>
                    <a:lnTo>
                      <a:pt x="3918" y="161"/>
                    </a:lnTo>
                    <a:lnTo>
                      <a:pt x="3932" y="161"/>
                    </a:lnTo>
                    <a:lnTo>
                      <a:pt x="3937" y="156"/>
                    </a:lnTo>
                    <a:lnTo>
                      <a:pt x="3942" y="156"/>
                    </a:lnTo>
                    <a:lnTo>
                      <a:pt x="3947" y="161"/>
                    </a:lnTo>
                    <a:lnTo>
                      <a:pt x="3947" y="170"/>
                    </a:lnTo>
                    <a:lnTo>
                      <a:pt x="3952" y="175"/>
                    </a:lnTo>
                    <a:lnTo>
                      <a:pt x="3971" y="175"/>
                    </a:lnTo>
                    <a:lnTo>
                      <a:pt x="3986" y="170"/>
                    </a:lnTo>
                    <a:lnTo>
                      <a:pt x="3996" y="170"/>
                    </a:lnTo>
                    <a:lnTo>
                      <a:pt x="4005" y="165"/>
                    </a:lnTo>
                    <a:lnTo>
                      <a:pt x="4010" y="161"/>
                    </a:lnTo>
                    <a:lnTo>
                      <a:pt x="4015" y="161"/>
                    </a:lnTo>
                    <a:lnTo>
                      <a:pt x="4020" y="156"/>
                    </a:lnTo>
                    <a:lnTo>
                      <a:pt x="4025" y="151"/>
                    </a:lnTo>
                    <a:lnTo>
                      <a:pt x="4030" y="146"/>
                    </a:lnTo>
                    <a:lnTo>
                      <a:pt x="4044" y="146"/>
                    </a:lnTo>
                    <a:lnTo>
                      <a:pt x="4044" y="151"/>
                    </a:lnTo>
                    <a:lnTo>
                      <a:pt x="4049" y="156"/>
                    </a:lnTo>
                    <a:lnTo>
                      <a:pt x="4054" y="161"/>
                    </a:lnTo>
                    <a:lnTo>
                      <a:pt x="4059" y="161"/>
                    </a:lnTo>
                    <a:lnTo>
                      <a:pt x="4059" y="165"/>
                    </a:lnTo>
                    <a:lnTo>
                      <a:pt x="4073" y="165"/>
                    </a:lnTo>
                    <a:lnTo>
                      <a:pt x="4093" y="161"/>
                    </a:lnTo>
                    <a:lnTo>
                      <a:pt x="4107" y="161"/>
                    </a:lnTo>
                    <a:lnTo>
                      <a:pt x="4117" y="156"/>
                    </a:lnTo>
                    <a:lnTo>
                      <a:pt x="4122" y="151"/>
                    </a:lnTo>
                    <a:lnTo>
                      <a:pt x="4132" y="151"/>
                    </a:lnTo>
                    <a:lnTo>
                      <a:pt x="4146" y="141"/>
                    </a:lnTo>
                    <a:lnTo>
                      <a:pt x="4151" y="141"/>
                    </a:lnTo>
                    <a:lnTo>
                      <a:pt x="4161" y="136"/>
                    </a:lnTo>
                    <a:lnTo>
                      <a:pt x="4166" y="136"/>
                    </a:lnTo>
                    <a:lnTo>
                      <a:pt x="4166" y="131"/>
                    </a:lnTo>
                    <a:lnTo>
                      <a:pt x="4171" y="131"/>
                    </a:lnTo>
                    <a:lnTo>
                      <a:pt x="4185" y="126"/>
                    </a:lnTo>
                    <a:lnTo>
                      <a:pt x="4205" y="122"/>
                    </a:lnTo>
                    <a:lnTo>
                      <a:pt x="4210" y="122"/>
                    </a:lnTo>
                    <a:lnTo>
                      <a:pt x="4210" y="117"/>
                    </a:lnTo>
                    <a:lnTo>
                      <a:pt x="4219" y="117"/>
                    </a:lnTo>
                    <a:lnTo>
                      <a:pt x="4219" y="112"/>
                    </a:lnTo>
                    <a:lnTo>
                      <a:pt x="4229" y="112"/>
                    </a:lnTo>
                    <a:lnTo>
                      <a:pt x="4239" y="107"/>
                    </a:lnTo>
                    <a:lnTo>
                      <a:pt x="4239" y="109"/>
                    </a:lnTo>
                    <a:lnTo>
                      <a:pt x="4243" y="107"/>
                    </a:lnTo>
                    <a:lnTo>
                      <a:pt x="4282" y="107"/>
                    </a:lnTo>
                    <a:lnTo>
                      <a:pt x="4297" y="97"/>
                    </a:lnTo>
                    <a:lnTo>
                      <a:pt x="4312" y="83"/>
                    </a:lnTo>
                    <a:lnTo>
                      <a:pt x="4321" y="78"/>
                    </a:lnTo>
                    <a:lnTo>
                      <a:pt x="4321" y="73"/>
                    </a:lnTo>
                    <a:lnTo>
                      <a:pt x="4331" y="68"/>
                    </a:lnTo>
                    <a:lnTo>
                      <a:pt x="4336" y="63"/>
                    </a:lnTo>
                    <a:lnTo>
                      <a:pt x="4341" y="63"/>
                    </a:lnTo>
                    <a:lnTo>
                      <a:pt x="4341" y="58"/>
                    </a:lnTo>
                    <a:lnTo>
                      <a:pt x="4380" y="56"/>
                    </a:lnTo>
                    <a:lnTo>
                      <a:pt x="4394" y="54"/>
                    </a:lnTo>
                    <a:lnTo>
                      <a:pt x="4395" y="49"/>
                    </a:lnTo>
                    <a:lnTo>
                      <a:pt x="4399" y="54"/>
                    </a:lnTo>
                    <a:lnTo>
                      <a:pt x="4394" y="58"/>
                    </a:lnTo>
                    <a:lnTo>
                      <a:pt x="4385" y="58"/>
                    </a:lnTo>
                    <a:lnTo>
                      <a:pt x="4389" y="63"/>
                    </a:lnTo>
                    <a:lnTo>
                      <a:pt x="4399" y="63"/>
                    </a:lnTo>
                    <a:lnTo>
                      <a:pt x="4404" y="58"/>
                    </a:lnTo>
                    <a:lnTo>
                      <a:pt x="4404" y="54"/>
                    </a:lnTo>
                    <a:lnTo>
                      <a:pt x="4414" y="54"/>
                    </a:lnTo>
                    <a:lnTo>
                      <a:pt x="4414" y="49"/>
                    </a:lnTo>
                    <a:lnTo>
                      <a:pt x="4418" y="49"/>
                    </a:lnTo>
                    <a:lnTo>
                      <a:pt x="4423" y="44"/>
                    </a:lnTo>
                    <a:lnTo>
                      <a:pt x="4428" y="39"/>
                    </a:lnTo>
                    <a:lnTo>
                      <a:pt x="4428" y="34"/>
                    </a:lnTo>
                    <a:lnTo>
                      <a:pt x="4433" y="29"/>
                    </a:lnTo>
                    <a:lnTo>
                      <a:pt x="4433" y="39"/>
                    </a:lnTo>
                    <a:lnTo>
                      <a:pt x="4438" y="34"/>
                    </a:lnTo>
                    <a:lnTo>
                      <a:pt x="4443" y="34"/>
                    </a:lnTo>
                    <a:lnTo>
                      <a:pt x="4438" y="29"/>
                    </a:lnTo>
                    <a:lnTo>
                      <a:pt x="4433" y="24"/>
                    </a:lnTo>
                    <a:lnTo>
                      <a:pt x="4433" y="20"/>
                    </a:lnTo>
                    <a:lnTo>
                      <a:pt x="4409" y="44"/>
                    </a:lnTo>
                    <a:lnTo>
                      <a:pt x="4409" y="39"/>
                    </a:lnTo>
                    <a:lnTo>
                      <a:pt x="4423" y="24"/>
                    </a:lnTo>
                    <a:lnTo>
                      <a:pt x="4428" y="20"/>
                    </a:lnTo>
                    <a:lnTo>
                      <a:pt x="4438" y="5"/>
                    </a:lnTo>
                    <a:lnTo>
                      <a:pt x="4448" y="5"/>
                    </a:lnTo>
                    <a:lnTo>
                      <a:pt x="4453" y="0"/>
                    </a:lnTo>
                    <a:lnTo>
                      <a:pt x="4458" y="0"/>
                    </a:lnTo>
                    <a:lnTo>
                      <a:pt x="4467" y="5"/>
                    </a:lnTo>
                    <a:lnTo>
                      <a:pt x="4477" y="10"/>
                    </a:lnTo>
                    <a:lnTo>
                      <a:pt x="4482" y="10"/>
                    </a:lnTo>
                    <a:lnTo>
                      <a:pt x="4491" y="20"/>
                    </a:lnTo>
                    <a:lnTo>
                      <a:pt x="4496" y="24"/>
                    </a:lnTo>
                    <a:lnTo>
                      <a:pt x="4501" y="29"/>
                    </a:lnTo>
                    <a:lnTo>
                      <a:pt x="4506" y="34"/>
                    </a:lnTo>
                    <a:lnTo>
                      <a:pt x="4506" y="44"/>
                    </a:lnTo>
                    <a:lnTo>
                      <a:pt x="4501" y="49"/>
                    </a:lnTo>
                    <a:lnTo>
                      <a:pt x="4496" y="54"/>
                    </a:lnTo>
                    <a:lnTo>
                      <a:pt x="4486" y="58"/>
                    </a:lnTo>
                    <a:lnTo>
                      <a:pt x="4472" y="58"/>
                    </a:lnTo>
                    <a:lnTo>
                      <a:pt x="4467" y="68"/>
                    </a:lnTo>
                    <a:lnTo>
                      <a:pt x="4467" y="78"/>
                    </a:lnTo>
                    <a:lnTo>
                      <a:pt x="4462" y="78"/>
                    </a:lnTo>
                    <a:lnTo>
                      <a:pt x="4462" y="83"/>
                    </a:lnTo>
                    <a:lnTo>
                      <a:pt x="4467" y="83"/>
                    </a:lnTo>
                    <a:lnTo>
                      <a:pt x="4462" y="102"/>
                    </a:lnTo>
                    <a:lnTo>
                      <a:pt x="4462" y="107"/>
                    </a:lnTo>
                    <a:lnTo>
                      <a:pt x="4467" y="117"/>
                    </a:lnTo>
                    <a:lnTo>
                      <a:pt x="4467" y="122"/>
                    </a:lnTo>
                    <a:lnTo>
                      <a:pt x="4472" y="122"/>
                    </a:lnTo>
                    <a:lnTo>
                      <a:pt x="4477" y="146"/>
                    </a:lnTo>
                    <a:lnTo>
                      <a:pt x="4482" y="146"/>
                    </a:lnTo>
                    <a:lnTo>
                      <a:pt x="4477" y="156"/>
                    </a:lnTo>
                    <a:lnTo>
                      <a:pt x="4477" y="170"/>
                    </a:lnTo>
                    <a:lnTo>
                      <a:pt x="4482" y="185"/>
                    </a:lnTo>
                    <a:lnTo>
                      <a:pt x="4486" y="190"/>
                    </a:lnTo>
                    <a:lnTo>
                      <a:pt x="4491" y="199"/>
                    </a:lnTo>
                    <a:lnTo>
                      <a:pt x="4491" y="209"/>
                    </a:lnTo>
                    <a:lnTo>
                      <a:pt x="4496" y="214"/>
                    </a:lnTo>
                    <a:lnTo>
                      <a:pt x="4496" y="219"/>
                    </a:lnTo>
                    <a:lnTo>
                      <a:pt x="4491" y="224"/>
                    </a:lnTo>
                    <a:lnTo>
                      <a:pt x="4501" y="224"/>
                    </a:lnTo>
                    <a:lnTo>
                      <a:pt x="4501" y="209"/>
                    </a:lnTo>
                    <a:lnTo>
                      <a:pt x="4516" y="209"/>
                    </a:lnTo>
                    <a:lnTo>
                      <a:pt x="4521" y="214"/>
                    </a:lnTo>
                    <a:lnTo>
                      <a:pt x="4526" y="214"/>
                    </a:lnTo>
                    <a:lnTo>
                      <a:pt x="4526" y="224"/>
                    </a:lnTo>
                    <a:lnTo>
                      <a:pt x="4530" y="229"/>
                    </a:lnTo>
                    <a:lnTo>
                      <a:pt x="4540" y="229"/>
                    </a:lnTo>
                    <a:lnTo>
                      <a:pt x="4540" y="233"/>
                    </a:lnTo>
                    <a:lnTo>
                      <a:pt x="4545" y="233"/>
                    </a:lnTo>
                    <a:lnTo>
                      <a:pt x="4550" y="238"/>
                    </a:lnTo>
                    <a:lnTo>
                      <a:pt x="4550" y="233"/>
                    </a:lnTo>
                    <a:lnTo>
                      <a:pt x="4555" y="233"/>
                    </a:lnTo>
                    <a:lnTo>
                      <a:pt x="4559" y="238"/>
                    </a:lnTo>
                    <a:lnTo>
                      <a:pt x="4564" y="238"/>
                    </a:lnTo>
                    <a:lnTo>
                      <a:pt x="4569" y="243"/>
                    </a:lnTo>
                    <a:lnTo>
                      <a:pt x="4574" y="248"/>
                    </a:lnTo>
                    <a:lnTo>
                      <a:pt x="4579" y="248"/>
                    </a:lnTo>
                    <a:lnTo>
                      <a:pt x="4579" y="253"/>
                    </a:lnTo>
                    <a:lnTo>
                      <a:pt x="4584" y="253"/>
                    </a:lnTo>
                    <a:lnTo>
                      <a:pt x="4589" y="258"/>
                    </a:lnTo>
                    <a:lnTo>
                      <a:pt x="4594" y="263"/>
                    </a:lnTo>
                    <a:lnTo>
                      <a:pt x="4594" y="292"/>
                    </a:lnTo>
                    <a:lnTo>
                      <a:pt x="4589" y="292"/>
                    </a:lnTo>
                    <a:lnTo>
                      <a:pt x="4589" y="297"/>
                    </a:lnTo>
                    <a:lnTo>
                      <a:pt x="4584" y="301"/>
                    </a:lnTo>
                    <a:lnTo>
                      <a:pt x="4574" y="311"/>
                    </a:lnTo>
                    <a:lnTo>
                      <a:pt x="4569" y="311"/>
                    </a:lnTo>
                    <a:lnTo>
                      <a:pt x="4569" y="321"/>
                    </a:lnTo>
                    <a:lnTo>
                      <a:pt x="4564" y="321"/>
                    </a:lnTo>
                    <a:lnTo>
                      <a:pt x="4564" y="316"/>
                    </a:lnTo>
                    <a:lnTo>
                      <a:pt x="4555" y="316"/>
                    </a:lnTo>
                    <a:lnTo>
                      <a:pt x="4530" y="331"/>
                    </a:lnTo>
                    <a:lnTo>
                      <a:pt x="4516" y="345"/>
                    </a:lnTo>
                    <a:lnTo>
                      <a:pt x="4506" y="350"/>
                    </a:lnTo>
                    <a:lnTo>
                      <a:pt x="4506" y="355"/>
                    </a:lnTo>
                    <a:lnTo>
                      <a:pt x="4458" y="355"/>
                    </a:lnTo>
                    <a:lnTo>
                      <a:pt x="4458" y="360"/>
                    </a:lnTo>
                    <a:lnTo>
                      <a:pt x="4448" y="360"/>
                    </a:lnTo>
                    <a:lnTo>
                      <a:pt x="4448" y="365"/>
                    </a:lnTo>
                    <a:lnTo>
                      <a:pt x="4433" y="370"/>
                    </a:lnTo>
                    <a:lnTo>
                      <a:pt x="4423" y="370"/>
                    </a:lnTo>
                    <a:lnTo>
                      <a:pt x="4418" y="374"/>
                    </a:lnTo>
                    <a:lnTo>
                      <a:pt x="4418" y="384"/>
                    </a:lnTo>
                    <a:lnTo>
                      <a:pt x="4423" y="379"/>
                    </a:lnTo>
                    <a:lnTo>
                      <a:pt x="4428" y="379"/>
                    </a:lnTo>
                    <a:lnTo>
                      <a:pt x="4428" y="374"/>
                    </a:lnTo>
                    <a:lnTo>
                      <a:pt x="4433" y="374"/>
                    </a:lnTo>
                    <a:lnTo>
                      <a:pt x="4438" y="379"/>
                    </a:lnTo>
                    <a:lnTo>
                      <a:pt x="4472" y="379"/>
                    </a:lnTo>
                    <a:lnTo>
                      <a:pt x="4472" y="374"/>
                    </a:lnTo>
                    <a:lnTo>
                      <a:pt x="4477" y="370"/>
                    </a:lnTo>
                    <a:lnTo>
                      <a:pt x="4486" y="370"/>
                    </a:lnTo>
                    <a:lnTo>
                      <a:pt x="4482" y="374"/>
                    </a:lnTo>
                    <a:lnTo>
                      <a:pt x="4482" y="379"/>
                    </a:lnTo>
                    <a:lnTo>
                      <a:pt x="4491" y="379"/>
                    </a:lnTo>
                    <a:lnTo>
                      <a:pt x="4491" y="384"/>
                    </a:lnTo>
                    <a:lnTo>
                      <a:pt x="4496" y="379"/>
                    </a:lnTo>
                    <a:lnTo>
                      <a:pt x="4521" y="379"/>
                    </a:lnTo>
                    <a:lnTo>
                      <a:pt x="4521" y="374"/>
                    </a:lnTo>
                    <a:lnTo>
                      <a:pt x="4530" y="365"/>
                    </a:lnTo>
                    <a:lnTo>
                      <a:pt x="4545" y="355"/>
                    </a:lnTo>
                    <a:lnTo>
                      <a:pt x="4564" y="355"/>
                    </a:lnTo>
                    <a:lnTo>
                      <a:pt x="4569" y="350"/>
                    </a:lnTo>
                    <a:lnTo>
                      <a:pt x="4574" y="355"/>
                    </a:lnTo>
                    <a:lnTo>
                      <a:pt x="4584" y="355"/>
                    </a:lnTo>
                    <a:lnTo>
                      <a:pt x="4594" y="365"/>
                    </a:lnTo>
                    <a:lnTo>
                      <a:pt x="4594" y="404"/>
                    </a:lnTo>
                    <a:lnTo>
                      <a:pt x="4584" y="404"/>
                    </a:lnTo>
                    <a:lnTo>
                      <a:pt x="4579" y="408"/>
                    </a:lnTo>
                    <a:lnTo>
                      <a:pt x="4579" y="413"/>
                    </a:lnTo>
                    <a:lnTo>
                      <a:pt x="4569" y="413"/>
                    </a:lnTo>
                    <a:lnTo>
                      <a:pt x="4564" y="418"/>
                    </a:lnTo>
                    <a:lnTo>
                      <a:pt x="4564" y="433"/>
                    </a:lnTo>
                    <a:lnTo>
                      <a:pt x="4559" y="438"/>
                    </a:lnTo>
                    <a:lnTo>
                      <a:pt x="4559" y="442"/>
                    </a:lnTo>
                    <a:lnTo>
                      <a:pt x="4555" y="452"/>
                    </a:lnTo>
                    <a:lnTo>
                      <a:pt x="4555" y="462"/>
                    </a:lnTo>
                    <a:lnTo>
                      <a:pt x="4550" y="472"/>
                    </a:lnTo>
                    <a:lnTo>
                      <a:pt x="4545" y="476"/>
                    </a:lnTo>
                    <a:lnTo>
                      <a:pt x="4540" y="486"/>
                    </a:lnTo>
                    <a:lnTo>
                      <a:pt x="4540" y="511"/>
                    </a:lnTo>
                    <a:lnTo>
                      <a:pt x="4543" y="522"/>
                    </a:lnTo>
                    <a:lnTo>
                      <a:pt x="4530" y="540"/>
                    </a:lnTo>
                    <a:lnTo>
                      <a:pt x="4530" y="545"/>
                    </a:lnTo>
                    <a:lnTo>
                      <a:pt x="4530" y="549"/>
                    </a:lnTo>
                    <a:lnTo>
                      <a:pt x="4526" y="549"/>
                    </a:lnTo>
                    <a:lnTo>
                      <a:pt x="4521" y="559"/>
                    </a:lnTo>
                    <a:lnTo>
                      <a:pt x="4516" y="564"/>
                    </a:lnTo>
                    <a:lnTo>
                      <a:pt x="4511" y="564"/>
                    </a:lnTo>
                    <a:lnTo>
                      <a:pt x="4516" y="559"/>
                    </a:lnTo>
                    <a:lnTo>
                      <a:pt x="4521" y="554"/>
                    </a:lnTo>
                    <a:lnTo>
                      <a:pt x="4521" y="552"/>
                    </a:lnTo>
                    <a:lnTo>
                      <a:pt x="4526" y="545"/>
                    </a:lnTo>
                    <a:lnTo>
                      <a:pt x="4526" y="535"/>
                    </a:lnTo>
                    <a:lnTo>
                      <a:pt x="4530" y="535"/>
                    </a:lnTo>
                    <a:lnTo>
                      <a:pt x="4530" y="525"/>
                    </a:lnTo>
                    <a:lnTo>
                      <a:pt x="4535" y="525"/>
                    </a:lnTo>
                    <a:lnTo>
                      <a:pt x="4535" y="501"/>
                    </a:lnTo>
                    <a:lnTo>
                      <a:pt x="4526" y="501"/>
                    </a:lnTo>
                    <a:lnTo>
                      <a:pt x="4526" y="511"/>
                    </a:lnTo>
                    <a:lnTo>
                      <a:pt x="4521" y="515"/>
                    </a:lnTo>
                    <a:lnTo>
                      <a:pt x="4516" y="520"/>
                    </a:lnTo>
                    <a:lnTo>
                      <a:pt x="4511" y="525"/>
                    </a:lnTo>
                    <a:lnTo>
                      <a:pt x="4511" y="535"/>
                    </a:lnTo>
                    <a:lnTo>
                      <a:pt x="4506" y="535"/>
                    </a:lnTo>
                    <a:lnTo>
                      <a:pt x="4506" y="540"/>
                    </a:lnTo>
                    <a:lnTo>
                      <a:pt x="4486" y="540"/>
                    </a:lnTo>
                    <a:lnTo>
                      <a:pt x="4482" y="545"/>
                    </a:lnTo>
                    <a:lnTo>
                      <a:pt x="4482" y="549"/>
                    </a:lnTo>
                    <a:lnTo>
                      <a:pt x="4482" y="554"/>
                    </a:lnTo>
                    <a:lnTo>
                      <a:pt x="4482" y="559"/>
                    </a:lnTo>
                    <a:lnTo>
                      <a:pt x="4482" y="569"/>
                    </a:lnTo>
                    <a:lnTo>
                      <a:pt x="4472" y="569"/>
                    </a:lnTo>
                    <a:lnTo>
                      <a:pt x="4467" y="574"/>
                    </a:lnTo>
                    <a:lnTo>
                      <a:pt x="4467" y="583"/>
                    </a:lnTo>
                    <a:lnTo>
                      <a:pt x="4462" y="583"/>
                    </a:lnTo>
                    <a:lnTo>
                      <a:pt x="4462" y="579"/>
                    </a:lnTo>
                    <a:lnTo>
                      <a:pt x="4458" y="569"/>
                    </a:lnTo>
                    <a:lnTo>
                      <a:pt x="4453" y="569"/>
                    </a:lnTo>
                    <a:lnTo>
                      <a:pt x="4453" y="564"/>
                    </a:lnTo>
                    <a:lnTo>
                      <a:pt x="4443" y="569"/>
                    </a:lnTo>
                    <a:lnTo>
                      <a:pt x="4438" y="569"/>
                    </a:lnTo>
                    <a:lnTo>
                      <a:pt x="4443" y="569"/>
                    </a:lnTo>
                    <a:lnTo>
                      <a:pt x="4433" y="569"/>
                    </a:lnTo>
                    <a:lnTo>
                      <a:pt x="4428" y="574"/>
                    </a:lnTo>
                    <a:lnTo>
                      <a:pt x="4428" y="569"/>
                    </a:lnTo>
                    <a:lnTo>
                      <a:pt x="4418" y="569"/>
                    </a:lnTo>
                    <a:lnTo>
                      <a:pt x="4418" y="564"/>
                    </a:lnTo>
                    <a:lnTo>
                      <a:pt x="4423" y="564"/>
                    </a:lnTo>
                    <a:lnTo>
                      <a:pt x="4423" y="559"/>
                    </a:lnTo>
                    <a:lnTo>
                      <a:pt x="4409" y="559"/>
                    </a:lnTo>
                    <a:lnTo>
                      <a:pt x="4409" y="564"/>
                    </a:lnTo>
                    <a:lnTo>
                      <a:pt x="4414" y="564"/>
                    </a:lnTo>
                    <a:lnTo>
                      <a:pt x="4414" y="569"/>
                    </a:lnTo>
                    <a:lnTo>
                      <a:pt x="4404" y="569"/>
                    </a:lnTo>
                    <a:lnTo>
                      <a:pt x="4404" y="574"/>
                    </a:lnTo>
                    <a:lnTo>
                      <a:pt x="4394" y="574"/>
                    </a:lnTo>
                    <a:lnTo>
                      <a:pt x="4394" y="579"/>
                    </a:lnTo>
                    <a:lnTo>
                      <a:pt x="4389" y="593"/>
                    </a:lnTo>
                    <a:lnTo>
                      <a:pt x="4389" y="598"/>
                    </a:lnTo>
                    <a:lnTo>
                      <a:pt x="4385" y="598"/>
                    </a:lnTo>
                    <a:lnTo>
                      <a:pt x="4385" y="608"/>
                    </a:lnTo>
                    <a:lnTo>
                      <a:pt x="4385" y="608"/>
                    </a:lnTo>
                    <a:lnTo>
                      <a:pt x="4380" y="603"/>
                    </a:lnTo>
                    <a:lnTo>
                      <a:pt x="4375" y="603"/>
                    </a:lnTo>
                    <a:lnTo>
                      <a:pt x="4375" y="617"/>
                    </a:lnTo>
                    <a:lnTo>
                      <a:pt x="4365" y="627"/>
                    </a:lnTo>
                    <a:lnTo>
                      <a:pt x="4365" y="632"/>
                    </a:lnTo>
                    <a:lnTo>
                      <a:pt x="4370" y="637"/>
                    </a:lnTo>
                    <a:lnTo>
                      <a:pt x="4360" y="642"/>
                    </a:lnTo>
                    <a:lnTo>
                      <a:pt x="4360" y="644"/>
                    </a:lnTo>
                    <a:lnTo>
                      <a:pt x="4354" y="643"/>
                    </a:lnTo>
                    <a:lnTo>
                      <a:pt x="4350" y="642"/>
                    </a:lnTo>
                    <a:lnTo>
                      <a:pt x="4350" y="647"/>
                    </a:lnTo>
                    <a:lnTo>
                      <a:pt x="4346" y="651"/>
                    </a:lnTo>
                    <a:lnTo>
                      <a:pt x="4341" y="651"/>
                    </a:lnTo>
                    <a:lnTo>
                      <a:pt x="4341" y="647"/>
                    </a:lnTo>
                    <a:lnTo>
                      <a:pt x="4336" y="651"/>
                    </a:lnTo>
                    <a:lnTo>
                      <a:pt x="4341" y="656"/>
                    </a:lnTo>
                    <a:lnTo>
                      <a:pt x="4341" y="656"/>
                    </a:lnTo>
                    <a:lnTo>
                      <a:pt x="4346" y="656"/>
                    </a:lnTo>
                    <a:lnTo>
                      <a:pt x="4355" y="647"/>
                    </a:lnTo>
                    <a:lnTo>
                      <a:pt x="4365" y="647"/>
                    </a:lnTo>
                    <a:lnTo>
                      <a:pt x="4370" y="642"/>
                    </a:lnTo>
                    <a:lnTo>
                      <a:pt x="4375" y="632"/>
                    </a:lnTo>
                    <a:lnTo>
                      <a:pt x="4380" y="627"/>
                    </a:lnTo>
                    <a:lnTo>
                      <a:pt x="4385" y="617"/>
                    </a:lnTo>
                    <a:lnTo>
                      <a:pt x="4389" y="622"/>
                    </a:lnTo>
                    <a:lnTo>
                      <a:pt x="4394" y="627"/>
                    </a:lnTo>
                    <a:lnTo>
                      <a:pt x="4394" y="632"/>
                    </a:lnTo>
                    <a:lnTo>
                      <a:pt x="4404" y="632"/>
                    </a:lnTo>
                    <a:lnTo>
                      <a:pt x="4404" y="627"/>
                    </a:lnTo>
                    <a:lnTo>
                      <a:pt x="4409" y="627"/>
                    </a:lnTo>
                    <a:lnTo>
                      <a:pt x="4409" y="617"/>
                    </a:lnTo>
                    <a:lnTo>
                      <a:pt x="4414" y="608"/>
                    </a:lnTo>
                    <a:lnTo>
                      <a:pt x="4418" y="608"/>
                    </a:lnTo>
                    <a:lnTo>
                      <a:pt x="4418" y="603"/>
                    </a:lnTo>
                    <a:lnTo>
                      <a:pt x="4428" y="603"/>
                    </a:lnTo>
                    <a:lnTo>
                      <a:pt x="4428" y="598"/>
                    </a:lnTo>
                    <a:lnTo>
                      <a:pt x="4438" y="598"/>
                    </a:lnTo>
                    <a:lnTo>
                      <a:pt x="4443" y="593"/>
                    </a:lnTo>
                    <a:lnTo>
                      <a:pt x="4443" y="598"/>
                    </a:lnTo>
                    <a:lnTo>
                      <a:pt x="4453" y="608"/>
                    </a:lnTo>
                    <a:lnTo>
                      <a:pt x="4472" y="608"/>
                    </a:lnTo>
                    <a:lnTo>
                      <a:pt x="4496" y="603"/>
                    </a:lnTo>
                    <a:lnTo>
                      <a:pt x="4501" y="608"/>
                    </a:lnTo>
                    <a:lnTo>
                      <a:pt x="4491" y="608"/>
                    </a:lnTo>
                    <a:lnTo>
                      <a:pt x="4496" y="613"/>
                    </a:lnTo>
                    <a:lnTo>
                      <a:pt x="4486" y="613"/>
                    </a:lnTo>
                    <a:lnTo>
                      <a:pt x="4486" y="617"/>
                    </a:lnTo>
                    <a:lnTo>
                      <a:pt x="4482" y="622"/>
                    </a:lnTo>
                    <a:lnTo>
                      <a:pt x="4482" y="632"/>
                    </a:lnTo>
                    <a:lnTo>
                      <a:pt x="4486" y="632"/>
                    </a:lnTo>
                    <a:lnTo>
                      <a:pt x="4491" y="627"/>
                    </a:lnTo>
                    <a:lnTo>
                      <a:pt x="4496" y="627"/>
                    </a:lnTo>
                    <a:lnTo>
                      <a:pt x="4501" y="632"/>
                    </a:lnTo>
                    <a:lnTo>
                      <a:pt x="4506" y="627"/>
                    </a:lnTo>
                    <a:lnTo>
                      <a:pt x="4516" y="627"/>
                    </a:lnTo>
                    <a:lnTo>
                      <a:pt x="4516" y="617"/>
                    </a:lnTo>
                    <a:lnTo>
                      <a:pt x="4521" y="608"/>
                    </a:lnTo>
                    <a:lnTo>
                      <a:pt x="4521" y="588"/>
                    </a:lnTo>
                    <a:lnTo>
                      <a:pt x="4516" y="583"/>
                    </a:lnTo>
                    <a:lnTo>
                      <a:pt x="4506" y="569"/>
                    </a:lnTo>
                    <a:lnTo>
                      <a:pt x="4511" y="569"/>
                    </a:lnTo>
                    <a:lnTo>
                      <a:pt x="4521" y="579"/>
                    </a:lnTo>
                    <a:lnTo>
                      <a:pt x="4526" y="583"/>
                    </a:lnTo>
                    <a:lnTo>
                      <a:pt x="4535" y="598"/>
                    </a:lnTo>
                    <a:lnTo>
                      <a:pt x="4545" y="613"/>
                    </a:lnTo>
                    <a:lnTo>
                      <a:pt x="4555" y="617"/>
                    </a:lnTo>
                    <a:lnTo>
                      <a:pt x="4564" y="627"/>
                    </a:lnTo>
                    <a:lnTo>
                      <a:pt x="4569" y="627"/>
                    </a:lnTo>
                    <a:lnTo>
                      <a:pt x="4574" y="632"/>
                    </a:lnTo>
                    <a:lnTo>
                      <a:pt x="4579" y="627"/>
                    </a:lnTo>
                    <a:lnTo>
                      <a:pt x="4584" y="627"/>
                    </a:lnTo>
                    <a:lnTo>
                      <a:pt x="4584" y="627"/>
                    </a:lnTo>
                    <a:lnTo>
                      <a:pt x="4589" y="632"/>
                    </a:lnTo>
                    <a:lnTo>
                      <a:pt x="4589" y="637"/>
                    </a:lnTo>
                    <a:lnTo>
                      <a:pt x="4594" y="632"/>
                    </a:lnTo>
                    <a:lnTo>
                      <a:pt x="4594" y="637"/>
                    </a:lnTo>
                    <a:lnTo>
                      <a:pt x="4598" y="642"/>
                    </a:lnTo>
                    <a:lnTo>
                      <a:pt x="4613" y="651"/>
                    </a:lnTo>
                    <a:lnTo>
                      <a:pt x="4618" y="651"/>
                    </a:lnTo>
                    <a:lnTo>
                      <a:pt x="4632" y="656"/>
                    </a:lnTo>
                    <a:lnTo>
                      <a:pt x="4654" y="656"/>
                    </a:lnTo>
                    <a:lnTo>
                      <a:pt x="4657" y="661"/>
                    </a:lnTo>
                    <a:lnTo>
                      <a:pt x="4652" y="666"/>
                    </a:lnTo>
                    <a:lnTo>
                      <a:pt x="4652" y="671"/>
                    </a:lnTo>
                    <a:lnTo>
                      <a:pt x="4666" y="671"/>
                    </a:lnTo>
                    <a:lnTo>
                      <a:pt x="4671" y="676"/>
                    </a:lnTo>
                    <a:lnTo>
                      <a:pt x="4676" y="676"/>
                    </a:lnTo>
                    <a:lnTo>
                      <a:pt x="4671" y="676"/>
                    </a:lnTo>
                    <a:lnTo>
                      <a:pt x="4676" y="676"/>
                    </a:lnTo>
                    <a:lnTo>
                      <a:pt x="4676" y="666"/>
                    </a:lnTo>
                    <a:lnTo>
                      <a:pt x="4671" y="661"/>
                    </a:lnTo>
                    <a:lnTo>
                      <a:pt x="4666" y="656"/>
                    </a:lnTo>
                    <a:lnTo>
                      <a:pt x="4676" y="656"/>
                    </a:lnTo>
                    <a:lnTo>
                      <a:pt x="4686" y="666"/>
                    </a:lnTo>
                    <a:lnTo>
                      <a:pt x="4691" y="676"/>
                    </a:lnTo>
                    <a:lnTo>
                      <a:pt x="4691" y="695"/>
                    </a:lnTo>
                    <a:lnTo>
                      <a:pt x="4696" y="700"/>
                    </a:lnTo>
                    <a:lnTo>
                      <a:pt x="4701" y="710"/>
                    </a:lnTo>
                    <a:lnTo>
                      <a:pt x="4705" y="715"/>
                    </a:lnTo>
                    <a:lnTo>
                      <a:pt x="4710" y="720"/>
                    </a:lnTo>
                    <a:lnTo>
                      <a:pt x="4710" y="739"/>
                    </a:lnTo>
                    <a:lnTo>
                      <a:pt x="4715" y="749"/>
                    </a:lnTo>
                    <a:lnTo>
                      <a:pt x="4715" y="763"/>
                    </a:lnTo>
                    <a:lnTo>
                      <a:pt x="4713" y="767"/>
                    </a:lnTo>
                    <a:lnTo>
                      <a:pt x="4710" y="768"/>
                    </a:lnTo>
                    <a:lnTo>
                      <a:pt x="4701" y="768"/>
                    </a:lnTo>
                    <a:lnTo>
                      <a:pt x="4701" y="773"/>
                    </a:lnTo>
                    <a:lnTo>
                      <a:pt x="4708" y="775"/>
                    </a:lnTo>
                    <a:lnTo>
                      <a:pt x="4705" y="778"/>
                    </a:lnTo>
                    <a:lnTo>
                      <a:pt x="4705" y="783"/>
                    </a:lnTo>
                    <a:lnTo>
                      <a:pt x="4710" y="792"/>
                    </a:lnTo>
                    <a:lnTo>
                      <a:pt x="4705" y="802"/>
                    </a:lnTo>
                    <a:lnTo>
                      <a:pt x="4705" y="807"/>
                    </a:lnTo>
                    <a:lnTo>
                      <a:pt x="4710" y="807"/>
                    </a:lnTo>
                    <a:lnTo>
                      <a:pt x="4710" y="826"/>
                    </a:lnTo>
                    <a:lnTo>
                      <a:pt x="4710" y="836"/>
                    </a:lnTo>
                    <a:lnTo>
                      <a:pt x="4705" y="836"/>
                    </a:lnTo>
                    <a:lnTo>
                      <a:pt x="4701" y="841"/>
                    </a:lnTo>
                    <a:lnTo>
                      <a:pt x="4696" y="846"/>
                    </a:lnTo>
                    <a:lnTo>
                      <a:pt x="4691" y="846"/>
                    </a:lnTo>
                    <a:lnTo>
                      <a:pt x="4686" y="851"/>
                    </a:lnTo>
                    <a:lnTo>
                      <a:pt x="4686" y="856"/>
                    </a:lnTo>
                    <a:lnTo>
                      <a:pt x="4681" y="856"/>
                    </a:lnTo>
                    <a:lnTo>
                      <a:pt x="4681" y="895"/>
                    </a:lnTo>
                    <a:lnTo>
                      <a:pt x="4696" y="895"/>
                    </a:lnTo>
                    <a:lnTo>
                      <a:pt x="4696" y="919"/>
                    </a:lnTo>
                    <a:lnTo>
                      <a:pt x="4691" y="924"/>
                    </a:lnTo>
                    <a:lnTo>
                      <a:pt x="4696" y="924"/>
                    </a:lnTo>
                    <a:lnTo>
                      <a:pt x="4701" y="929"/>
                    </a:lnTo>
                    <a:lnTo>
                      <a:pt x="4701" y="914"/>
                    </a:lnTo>
                    <a:lnTo>
                      <a:pt x="4705" y="914"/>
                    </a:lnTo>
                    <a:lnTo>
                      <a:pt x="4705" y="899"/>
                    </a:lnTo>
                    <a:lnTo>
                      <a:pt x="4701" y="890"/>
                    </a:lnTo>
                    <a:lnTo>
                      <a:pt x="4701" y="885"/>
                    </a:lnTo>
                    <a:lnTo>
                      <a:pt x="4696" y="875"/>
                    </a:lnTo>
                    <a:lnTo>
                      <a:pt x="4696" y="870"/>
                    </a:lnTo>
                    <a:lnTo>
                      <a:pt x="4691" y="865"/>
                    </a:lnTo>
                    <a:lnTo>
                      <a:pt x="4691" y="860"/>
                    </a:lnTo>
                    <a:lnTo>
                      <a:pt x="4701" y="860"/>
                    </a:lnTo>
                    <a:lnTo>
                      <a:pt x="4701" y="860"/>
                    </a:lnTo>
                    <a:lnTo>
                      <a:pt x="4705" y="856"/>
                    </a:lnTo>
                    <a:lnTo>
                      <a:pt x="4710" y="856"/>
                    </a:lnTo>
                    <a:lnTo>
                      <a:pt x="4730" y="851"/>
                    </a:lnTo>
                    <a:lnTo>
                      <a:pt x="4734" y="846"/>
                    </a:lnTo>
                    <a:lnTo>
                      <a:pt x="4739" y="846"/>
                    </a:lnTo>
                    <a:lnTo>
                      <a:pt x="4739" y="851"/>
                    </a:lnTo>
                    <a:lnTo>
                      <a:pt x="4744" y="851"/>
                    </a:lnTo>
                    <a:lnTo>
                      <a:pt x="4749" y="856"/>
                    </a:lnTo>
                    <a:lnTo>
                      <a:pt x="4754" y="860"/>
                    </a:lnTo>
                    <a:lnTo>
                      <a:pt x="4749" y="865"/>
                    </a:lnTo>
                    <a:lnTo>
                      <a:pt x="4749" y="875"/>
                    </a:lnTo>
                    <a:lnTo>
                      <a:pt x="4754" y="875"/>
                    </a:lnTo>
                    <a:lnTo>
                      <a:pt x="4759" y="880"/>
                    </a:lnTo>
                    <a:lnTo>
                      <a:pt x="4764" y="885"/>
                    </a:lnTo>
                    <a:lnTo>
                      <a:pt x="4759" y="885"/>
                    </a:lnTo>
                    <a:lnTo>
                      <a:pt x="4754" y="904"/>
                    </a:lnTo>
                    <a:lnTo>
                      <a:pt x="4750" y="920"/>
                    </a:lnTo>
                    <a:lnTo>
                      <a:pt x="4767" y="895"/>
                    </a:lnTo>
                    <a:lnTo>
                      <a:pt x="4778" y="890"/>
                    </a:lnTo>
                    <a:lnTo>
                      <a:pt x="4783" y="899"/>
                    </a:lnTo>
                    <a:lnTo>
                      <a:pt x="4788" y="909"/>
                    </a:lnTo>
                    <a:lnTo>
                      <a:pt x="4788" y="914"/>
                    </a:lnTo>
                    <a:lnTo>
                      <a:pt x="4793" y="914"/>
                    </a:lnTo>
                    <a:lnTo>
                      <a:pt x="4793" y="919"/>
                    </a:lnTo>
                    <a:lnTo>
                      <a:pt x="4798" y="919"/>
                    </a:lnTo>
                    <a:lnTo>
                      <a:pt x="4798" y="933"/>
                    </a:lnTo>
                    <a:lnTo>
                      <a:pt x="4803" y="938"/>
                    </a:lnTo>
                    <a:lnTo>
                      <a:pt x="4803" y="933"/>
                    </a:lnTo>
                    <a:lnTo>
                      <a:pt x="4807" y="929"/>
                    </a:lnTo>
                    <a:lnTo>
                      <a:pt x="4807" y="919"/>
                    </a:lnTo>
                    <a:lnTo>
                      <a:pt x="4803" y="914"/>
                    </a:lnTo>
                    <a:lnTo>
                      <a:pt x="4803" y="909"/>
                    </a:lnTo>
                    <a:lnTo>
                      <a:pt x="4798" y="909"/>
                    </a:lnTo>
                    <a:lnTo>
                      <a:pt x="4798" y="890"/>
                    </a:lnTo>
                    <a:lnTo>
                      <a:pt x="4803" y="890"/>
                    </a:lnTo>
                    <a:lnTo>
                      <a:pt x="4807" y="885"/>
                    </a:lnTo>
                    <a:lnTo>
                      <a:pt x="4812" y="880"/>
                    </a:lnTo>
                    <a:lnTo>
                      <a:pt x="4812" y="885"/>
                    </a:lnTo>
                    <a:lnTo>
                      <a:pt x="4822" y="885"/>
                    </a:lnTo>
                    <a:lnTo>
                      <a:pt x="4822" y="875"/>
                    </a:lnTo>
                    <a:lnTo>
                      <a:pt x="4832" y="885"/>
                    </a:lnTo>
                    <a:lnTo>
                      <a:pt x="4846" y="870"/>
                    </a:lnTo>
                    <a:lnTo>
                      <a:pt x="4851" y="865"/>
                    </a:lnTo>
                    <a:lnTo>
                      <a:pt x="4851" y="860"/>
                    </a:lnTo>
                    <a:lnTo>
                      <a:pt x="4856" y="860"/>
                    </a:lnTo>
                    <a:lnTo>
                      <a:pt x="4861" y="856"/>
                    </a:lnTo>
                    <a:lnTo>
                      <a:pt x="4861" y="851"/>
                    </a:lnTo>
                    <a:lnTo>
                      <a:pt x="4866" y="851"/>
                    </a:lnTo>
                    <a:lnTo>
                      <a:pt x="4866" y="841"/>
                    </a:lnTo>
                    <a:lnTo>
                      <a:pt x="4871" y="841"/>
                    </a:lnTo>
                    <a:lnTo>
                      <a:pt x="4875" y="846"/>
                    </a:lnTo>
                    <a:lnTo>
                      <a:pt x="4929" y="846"/>
                    </a:lnTo>
                    <a:lnTo>
                      <a:pt x="4944" y="841"/>
                    </a:lnTo>
                    <a:lnTo>
                      <a:pt x="4939" y="851"/>
                    </a:lnTo>
                    <a:lnTo>
                      <a:pt x="4929" y="865"/>
                    </a:lnTo>
                    <a:lnTo>
                      <a:pt x="4924" y="880"/>
                    </a:lnTo>
                    <a:lnTo>
                      <a:pt x="4924" y="899"/>
                    </a:lnTo>
                    <a:lnTo>
                      <a:pt x="4919" y="904"/>
                    </a:lnTo>
                    <a:lnTo>
                      <a:pt x="4919" y="914"/>
                    </a:lnTo>
                    <a:lnTo>
                      <a:pt x="4909" y="919"/>
                    </a:lnTo>
                    <a:lnTo>
                      <a:pt x="4905" y="924"/>
                    </a:lnTo>
                    <a:lnTo>
                      <a:pt x="4900" y="924"/>
                    </a:lnTo>
                    <a:lnTo>
                      <a:pt x="4895" y="929"/>
                    </a:lnTo>
                    <a:lnTo>
                      <a:pt x="4890" y="929"/>
                    </a:lnTo>
                    <a:lnTo>
                      <a:pt x="4885" y="924"/>
                    </a:lnTo>
                    <a:lnTo>
                      <a:pt x="4880" y="919"/>
                    </a:lnTo>
                    <a:lnTo>
                      <a:pt x="4856" y="919"/>
                    </a:lnTo>
                    <a:lnTo>
                      <a:pt x="4851" y="914"/>
                    </a:lnTo>
                    <a:lnTo>
                      <a:pt x="4846" y="914"/>
                    </a:lnTo>
                    <a:lnTo>
                      <a:pt x="4846" y="919"/>
                    </a:lnTo>
                    <a:lnTo>
                      <a:pt x="4841" y="929"/>
                    </a:lnTo>
                    <a:lnTo>
                      <a:pt x="4837" y="938"/>
                    </a:lnTo>
                    <a:lnTo>
                      <a:pt x="4837" y="943"/>
                    </a:lnTo>
                    <a:lnTo>
                      <a:pt x="4841" y="943"/>
                    </a:lnTo>
                    <a:lnTo>
                      <a:pt x="4846" y="938"/>
                    </a:lnTo>
                    <a:lnTo>
                      <a:pt x="4846" y="943"/>
                    </a:lnTo>
                    <a:lnTo>
                      <a:pt x="4837" y="948"/>
                    </a:lnTo>
                    <a:lnTo>
                      <a:pt x="4832" y="953"/>
                    </a:lnTo>
                    <a:lnTo>
                      <a:pt x="4837" y="953"/>
                    </a:lnTo>
                    <a:lnTo>
                      <a:pt x="4837" y="967"/>
                    </a:lnTo>
                    <a:lnTo>
                      <a:pt x="4841" y="972"/>
                    </a:lnTo>
                    <a:lnTo>
                      <a:pt x="4846" y="972"/>
                    </a:lnTo>
                    <a:lnTo>
                      <a:pt x="4846" y="972"/>
                    </a:lnTo>
                    <a:lnTo>
                      <a:pt x="4851" y="972"/>
                    </a:lnTo>
                    <a:lnTo>
                      <a:pt x="4851" y="958"/>
                    </a:lnTo>
                    <a:lnTo>
                      <a:pt x="4856" y="958"/>
                    </a:lnTo>
                    <a:lnTo>
                      <a:pt x="4851" y="953"/>
                    </a:lnTo>
                    <a:lnTo>
                      <a:pt x="4851" y="948"/>
                    </a:lnTo>
                    <a:lnTo>
                      <a:pt x="4856" y="948"/>
                    </a:lnTo>
                    <a:lnTo>
                      <a:pt x="4856" y="938"/>
                    </a:lnTo>
                    <a:lnTo>
                      <a:pt x="4861" y="938"/>
                    </a:lnTo>
                    <a:lnTo>
                      <a:pt x="4861" y="933"/>
                    </a:lnTo>
                    <a:lnTo>
                      <a:pt x="4866" y="938"/>
                    </a:lnTo>
                    <a:lnTo>
                      <a:pt x="4871" y="938"/>
                    </a:lnTo>
                    <a:lnTo>
                      <a:pt x="4875" y="933"/>
                    </a:lnTo>
                    <a:lnTo>
                      <a:pt x="4875" y="938"/>
                    </a:lnTo>
                    <a:lnTo>
                      <a:pt x="4880" y="943"/>
                    </a:lnTo>
                    <a:lnTo>
                      <a:pt x="4880" y="948"/>
                    </a:lnTo>
                    <a:lnTo>
                      <a:pt x="4895" y="958"/>
                    </a:lnTo>
                    <a:lnTo>
                      <a:pt x="4900" y="958"/>
                    </a:lnTo>
                    <a:lnTo>
                      <a:pt x="4900" y="953"/>
                    </a:lnTo>
                    <a:lnTo>
                      <a:pt x="4905" y="958"/>
                    </a:lnTo>
                    <a:lnTo>
                      <a:pt x="4914" y="967"/>
                    </a:lnTo>
                    <a:lnTo>
                      <a:pt x="4919" y="967"/>
                    </a:lnTo>
                    <a:lnTo>
                      <a:pt x="4919" y="972"/>
                    </a:lnTo>
                    <a:lnTo>
                      <a:pt x="4924" y="972"/>
                    </a:lnTo>
                    <a:lnTo>
                      <a:pt x="4924" y="997"/>
                    </a:lnTo>
                    <a:lnTo>
                      <a:pt x="4929" y="1001"/>
                    </a:lnTo>
                    <a:lnTo>
                      <a:pt x="4929" y="1011"/>
                    </a:lnTo>
                    <a:lnTo>
                      <a:pt x="4924" y="1016"/>
                    </a:lnTo>
                    <a:lnTo>
                      <a:pt x="4924" y="1021"/>
                    </a:lnTo>
                    <a:lnTo>
                      <a:pt x="4919" y="1026"/>
                    </a:lnTo>
                    <a:lnTo>
                      <a:pt x="4924" y="1031"/>
                    </a:lnTo>
                    <a:lnTo>
                      <a:pt x="4919" y="1036"/>
                    </a:lnTo>
                    <a:lnTo>
                      <a:pt x="4909" y="1045"/>
                    </a:lnTo>
                    <a:lnTo>
                      <a:pt x="4905" y="1045"/>
                    </a:lnTo>
                    <a:lnTo>
                      <a:pt x="4885" y="1055"/>
                    </a:lnTo>
                    <a:lnTo>
                      <a:pt x="4880" y="1060"/>
                    </a:lnTo>
                    <a:lnTo>
                      <a:pt x="4875" y="1070"/>
                    </a:lnTo>
                    <a:lnTo>
                      <a:pt x="4871" y="1070"/>
                    </a:lnTo>
                    <a:lnTo>
                      <a:pt x="4866" y="1065"/>
                    </a:lnTo>
                    <a:lnTo>
                      <a:pt x="4861" y="1065"/>
                    </a:lnTo>
                    <a:lnTo>
                      <a:pt x="4856" y="1060"/>
                    </a:lnTo>
                    <a:lnTo>
                      <a:pt x="4851" y="1055"/>
                    </a:lnTo>
                    <a:lnTo>
                      <a:pt x="4846" y="1050"/>
                    </a:lnTo>
                    <a:lnTo>
                      <a:pt x="4846" y="1050"/>
                    </a:lnTo>
                    <a:lnTo>
                      <a:pt x="4846" y="1045"/>
                    </a:lnTo>
                    <a:lnTo>
                      <a:pt x="4846" y="1050"/>
                    </a:lnTo>
                    <a:lnTo>
                      <a:pt x="4846" y="1040"/>
                    </a:lnTo>
                    <a:lnTo>
                      <a:pt x="4841" y="1036"/>
                    </a:lnTo>
                    <a:lnTo>
                      <a:pt x="4841" y="1031"/>
                    </a:lnTo>
                    <a:lnTo>
                      <a:pt x="4837" y="1026"/>
                    </a:lnTo>
                    <a:lnTo>
                      <a:pt x="4846" y="1026"/>
                    </a:lnTo>
                    <a:lnTo>
                      <a:pt x="4841" y="1011"/>
                    </a:lnTo>
                    <a:lnTo>
                      <a:pt x="4837" y="1006"/>
                    </a:lnTo>
                    <a:lnTo>
                      <a:pt x="4837" y="997"/>
                    </a:lnTo>
                    <a:lnTo>
                      <a:pt x="4832" y="997"/>
                    </a:lnTo>
                    <a:lnTo>
                      <a:pt x="4832" y="1001"/>
                    </a:lnTo>
                    <a:lnTo>
                      <a:pt x="4837" y="1011"/>
                    </a:lnTo>
                    <a:lnTo>
                      <a:pt x="4837" y="1016"/>
                    </a:lnTo>
                    <a:lnTo>
                      <a:pt x="4832" y="1021"/>
                    </a:lnTo>
                    <a:lnTo>
                      <a:pt x="4817" y="1011"/>
                    </a:lnTo>
                    <a:lnTo>
                      <a:pt x="4817" y="1006"/>
                    </a:lnTo>
                    <a:lnTo>
                      <a:pt x="4807" y="997"/>
                    </a:lnTo>
                    <a:lnTo>
                      <a:pt x="4798" y="997"/>
                    </a:lnTo>
                    <a:lnTo>
                      <a:pt x="4798" y="992"/>
                    </a:lnTo>
                    <a:lnTo>
                      <a:pt x="4793" y="987"/>
                    </a:lnTo>
                    <a:lnTo>
                      <a:pt x="4793" y="997"/>
                    </a:lnTo>
                    <a:lnTo>
                      <a:pt x="4783" y="997"/>
                    </a:lnTo>
                    <a:lnTo>
                      <a:pt x="4773" y="992"/>
                    </a:lnTo>
                    <a:lnTo>
                      <a:pt x="4769" y="987"/>
                    </a:lnTo>
                    <a:lnTo>
                      <a:pt x="4769" y="992"/>
                    </a:lnTo>
                    <a:lnTo>
                      <a:pt x="4764" y="987"/>
                    </a:lnTo>
                    <a:lnTo>
                      <a:pt x="4764" y="997"/>
                    </a:lnTo>
                    <a:lnTo>
                      <a:pt x="4759" y="997"/>
                    </a:lnTo>
                    <a:lnTo>
                      <a:pt x="4764" y="1001"/>
                    </a:lnTo>
                    <a:lnTo>
                      <a:pt x="4769" y="1001"/>
                    </a:lnTo>
                    <a:lnTo>
                      <a:pt x="4773" y="1001"/>
                    </a:lnTo>
                    <a:lnTo>
                      <a:pt x="4788" y="1011"/>
                    </a:lnTo>
                    <a:lnTo>
                      <a:pt x="4788" y="1006"/>
                    </a:lnTo>
                    <a:lnTo>
                      <a:pt x="4798" y="1011"/>
                    </a:lnTo>
                    <a:lnTo>
                      <a:pt x="4807" y="1011"/>
                    </a:lnTo>
                    <a:lnTo>
                      <a:pt x="4812" y="1016"/>
                    </a:lnTo>
                    <a:lnTo>
                      <a:pt x="4817" y="1021"/>
                    </a:lnTo>
                    <a:lnTo>
                      <a:pt x="4822" y="1026"/>
                    </a:lnTo>
                    <a:lnTo>
                      <a:pt x="4827" y="1040"/>
                    </a:lnTo>
                    <a:lnTo>
                      <a:pt x="4832" y="1040"/>
                    </a:lnTo>
                    <a:lnTo>
                      <a:pt x="4832" y="1055"/>
                    </a:lnTo>
                    <a:lnTo>
                      <a:pt x="4837" y="1060"/>
                    </a:lnTo>
                    <a:lnTo>
                      <a:pt x="4837" y="1079"/>
                    </a:lnTo>
                    <a:lnTo>
                      <a:pt x="4841" y="1084"/>
                    </a:lnTo>
                    <a:lnTo>
                      <a:pt x="4841" y="1089"/>
                    </a:lnTo>
                    <a:lnTo>
                      <a:pt x="4837" y="1089"/>
                    </a:lnTo>
                    <a:lnTo>
                      <a:pt x="4837" y="1094"/>
                    </a:lnTo>
                    <a:lnTo>
                      <a:pt x="4832" y="1099"/>
                    </a:lnTo>
                    <a:lnTo>
                      <a:pt x="4837" y="1108"/>
                    </a:lnTo>
                    <a:lnTo>
                      <a:pt x="4832" y="1108"/>
                    </a:lnTo>
                    <a:lnTo>
                      <a:pt x="4832" y="1113"/>
                    </a:lnTo>
                    <a:lnTo>
                      <a:pt x="4822" y="1113"/>
                    </a:lnTo>
                    <a:lnTo>
                      <a:pt x="4822" y="1118"/>
                    </a:lnTo>
                    <a:lnTo>
                      <a:pt x="4812" y="1118"/>
                    </a:lnTo>
                    <a:lnTo>
                      <a:pt x="4807" y="1123"/>
                    </a:lnTo>
                    <a:lnTo>
                      <a:pt x="4803" y="1123"/>
                    </a:lnTo>
                    <a:lnTo>
                      <a:pt x="4788" y="1133"/>
                    </a:lnTo>
                    <a:lnTo>
                      <a:pt x="4783" y="1138"/>
                    </a:lnTo>
                    <a:lnTo>
                      <a:pt x="4778" y="1142"/>
                    </a:lnTo>
                    <a:lnTo>
                      <a:pt x="4769" y="1142"/>
                    </a:lnTo>
                    <a:lnTo>
                      <a:pt x="4764" y="1147"/>
                    </a:lnTo>
                    <a:lnTo>
                      <a:pt x="4744" y="1147"/>
                    </a:lnTo>
                    <a:lnTo>
                      <a:pt x="4734" y="1142"/>
                    </a:lnTo>
                    <a:lnTo>
                      <a:pt x="4725" y="1142"/>
                    </a:lnTo>
                    <a:lnTo>
                      <a:pt x="4720" y="1138"/>
                    </a:lnTo>
                    <a:lnTo>
                      <a:pt x="4715" y="1138"/>
                    </a:lnTo>
                    <a:lnTo>
                      <a:pt x="4710" y="1133"/>
                    </a:lnTo>
                    <a:lnTo>
                      <a:pt x="4701" y="1133"/>
                    </a:lnTo>
                    <a:lnTo>
                      <a:pt x="4681" y="1138"/>
                    </a:lnTo>
                    <a:lnTo>
                      <a:pt x="4671" y="1142"/>
                    </a:lnTo>
                    <a:lnTo>
                      <a:pt x="4666" y="1147"/>
                    </a:lnTo>
                    <a:lnTo>
                      <a:pt x="4652" y="1147"/>
                    </a:lnTo>
                    <a:lnTo>
                      <a:pt x="4647" y="1152"/>
                    </a:lnTo>
                    <a:lnTo>
                      <a:pt x="4642" y="1152"/>
                    </a:lnTo>
                    <a:lnTo>
                      <a:pt x="4642" y="1147"/>
                    </a:lnTo>
                    <a:lnTo>
                      <a:pt x="4647" y="1142"/>
                    </a:lnTo>
                    <a:lnTo>
                      <a:pt x="4647" y="1138"/>
                    </a:lnTo>
                    <a:lnTo>
                      <a:pt x="4642" y="1138"/>
                    </a:lnTo>
                    <a:lnTo>
                      <a:pt x="4642" y="1142"/>
                    </a:lnTo>
                    <a:lnTo>
                      <a:pt x="4637" y="1138"/>
                    </a:lnTo>
                    <a:lnTo>
                      <a:pt x="4637" y="1152"/>
                    </a:lnTo>
                    <a:lnTo>
                      <a:pt x="4632" y="1157"/>
                    </a:lnTo>
                    <a:lnTo>
                      <a:pt x="4632" y="1162"/>
                    </a:lnTo>
                    <a:lnTo>
                      <a:pt x="4628" y="1162"/>
                    </a:lnTo>
                    <a:lnTo>
                      <a:pt x="4618" y="1167"/>
                    </a:lnTo>
                    <a:lnTo>
                      <a:pt x="4613" y="1167"/>
                    </a:lnTo>
                    <a:lnTo>
                      <a:pt x="4603" y="1172"/>
                    </a:lnTo>
                    <a:lnTo>
                      <a:pt x="4579" y="1186"/>
                    </a:lnTo>
                    <a:lnTo>
                      <a:pt x="4574" y="1191"/>
                    </a:lnTo>
                    <a:lnTo>
                      <a:pt x="4569" y="1196"/>
                    </a:lnTo>
                    <a:lnTo>
                      <a:pt x="4564" y="1191"/>
                    </a:lnTo>
                    <a:lnTo>
                      <a:pt x="4559" y="1191"/>
                    </a:lnTo>
                    <a:lnTo>
                      <a:pt x="4550" y="1201"/>
                    </a:lnTo>
                    <a:lnTo>
                      <a:pt x="4545" y="1201"/>
                    </a:lnTo>
                    <a:lnTo>
                      <a:pt x="4540" y="1206"/>
                    </a:lnTo>
                    <a:lnTo>
                      <a:pt x="4535" y="1206"/>
                    </a:lnTo>
                    <a:lnTo>
                      <a:pt x="4526" y="1210"/>
                    </a:lnTo>
                    <a:lnTo>
                      <a:pt x="4521" y="1210"/>
                    </a:lnTo>
                    <a:lnTo>
                      <a:pt x="4516" y="1215"/>
                    </a:lnTo>
                    <a:lnTo>
                      <a:pt x="4511" y="1220"/>
                    </a:lnTo>
                    <a:lnTo>
                      <a:pt x="4506" y="1225"/>
                    </a:lnTo>
                    <a:lnTo>
                      <a:pt x="4506" y="1254"/>
                    </a:lnTo>
                    <a:lnTo>
                      <a:pt x="4496" y="1259"/>
                    </a:lnTo>
                    <a:lnTo>
                      <a:pt x="4491" y="1269"/>
                    </a:lnTo>
                    <a:lnTo>
                      <a:pt x="4486" y="1274"/>
                    </a:lnTo>
                    <a:lnTo>
                      <a:pt x="4486" y="1279"/>
                    </a:lnTo>
                    <a:lnTo>
                      <a:pt x="4482" y="1279"/>
                    </a:lnTo>
                    <a:lnTo>
                      <a:pt x="4472" y="1288"/>
                    </a:lnTo>
                    <a:lnTo>
                      <a:pt x="4472" y="1298"/>
                    </a:lnTo>
                    <a:lnTo>
                      <a:pt x="4467" y="1293"/>
                    </a:lnTo>
                    <a:lnTo>
                      <a:pt x="4462" y="1298"/>
                    </a:lnTo>
                    <a:lnTo>
                      <a:pt x="4458" y="1303"/>
                    </a:lnTo>
                    <a:lnTo>
                      <a:pt x="4462" y="1308"/>
                    </a:lnTo>
                    <a:lnTo>
                      <a:pt x="4462" y="1313"/>
                    </a:lnTo>
                    <a:lnTo>
                      <a:pt x="4458" y="1313"/>
                    </a:lnTo>
                    <a:lnTo>
                      <a:pt x="4453" y="1308"/>
                    </a:lnTo>
                    <a:lnTo>
                      <a:pt x="4448" y="1308"/>
                    </a:lnTo>
                    <a:lnTo>
                      <a:pt x="4448" y="1288"/>
                    </a:lnTo>
                    <a:lnTo>
                      <a:pt x="4438" y="1288"/>
                    </a:lnTo>
                    <a:lnTo>
                      <a:pt x="4433" y="1293"/>
                    </a:lnTo>
                    <a:lnTo>
                      <a:pt x="4433" y="1308"/>
                    </a:lnTo>
                    <a:lnTo>
                      <a:pt x="4428" y="1303"/>
                    </a:lnTo>
                    <a:lnTo>
                      <a:pt x="4423" y="1303"/>
                    </a:lnTo>
                    <a:lnTo>
                      <a:pt x="4423" y="1298"/>
                    </a:lnTo>
                    <a:lnTo>
                      <a:pt x="4414" y="1298"/>
                    </a:lnTo>
                    <a:lnTo>
                      <a:pt x="4414" y="1303"/>
                    </a:lnTo>
                    <a:lnTo>
                      <a:pt x="4404" y="1303"/>
                    </a:lnTo>
                    <a:lnTo>
                      <a:pt x="4399" y="1308"/>
                    </a:lnTo>
                    <a:lnTo>
                      <a:pt x="4394" y="1308"/>
                    </a:lnTo>
                    <a:lnTo>
                      <a:pt x="4389" y="1313"/>
                    </a:lnTo>
                    <a:lnTo>
                      <a:pt x="4385" y="1313"/>
                    </a:lnTo>
                    <a:lnTo>
                      <a:pt x="4380" y="1317"/>
                    </a:lnTo>
                    <a:lnTo>
                      <a:pt x="4360" y="1332"/>
                    </a:lnTo>
                    <a:lnTo>
                      <a:pt x="4355" y="1332"/>
                    </a:lnTo>
                    <a:lnTo>
                      <a:pt x="4355" y="1327"/>
                    </a:lnTo>
                    <a:lnTo>
                      <a:pt x="4350" y="1327"/>
                    </a:lnTo>
                    <a:lnTo>
                      <a:pt x="4341" y="1332"/>
                    </a:lnTo>
                    <a:lnTo>
                      <a:pt x="4336" y="1332"/>
                    </a:lnTo>
                    <a:lnTo>
                      <a:pt x="4336" y="1337"/>
                    </a:lnTo>
                    <a:lnTo>
                      <a:pt x="4326" y="1337"/>
                    </a:lnTo>
                    <a:lnTo>
                      <a:pt x="4326" y="1317"/>
                    </a:lnTo>
                    <a:lnTo>
                      <a:pt x="4321" y="1313"/>
                    </a:lnTo>
                    <a:lnTo>
                      <a:pt x="4321" y="1308"/>
                    </a:lnTo>
                    <a:lnTo>
                      <a:pt x="4307" y="1308"/>
                    </a:lnTo>
                    <a:lnTo>
                      <a:pt x="4307" y="1303"/>
                    </a:lnTo>
                    <a:lnTo>
                      <a:pt x="4302" y="1303"/>
                    </a:lnTo>
                    <a:lnTo>
                      <a:pt x="4297" y="1298"/>
                    </a:lnTo>
                    <a:lnTo>
                      <a:pt x="4292" y="1283"/>
                    </a:lnTo>
                    <a:lnTo>
                      <a:pt x="4282" y="1279"/>
                    </a:lnTo>
                    <a:lnTo>
                      <a:pt x="4239" y="1279"/>
                    </a:lnTo>
                    <a:lnTo>
                      <a:pt x="4229" y="1279"/>
                    </a:lnTo>
                    <a:lnTo>
                      <a:pt x="4219" y="1274"/>
                    </a:lnTo>
                    <a:lnTo>
                      <a:pt x="4207" y="1272"/>
                    </a:lnTo>
                    <a:lnTo>
                      <a:pt x="4166" y="1269"/>
                    </a:lnTo>
                    <a:lnTo>
                      <a:pt x="4156" y="1264"/>
                    </a:lnTo>
                    <a:lnTo>
                      <a:pt x="4156" y="1264"/>
                    </a:lnTo>
                    <a:lnTo>
                      <a:pt x="4166" y="1259"/>
                    </a:lnTo>
                    <a:lnTo>
                      <a:pt x="4171" y="1264"/>
                    </a:lnTo>
                    <a:lnTo>
                      <a:pt x="4200" y="1264"/>
                    </a:lnTo>
                    <a:lnTo>
                      <a:pt x="4206" y="1265"/>
                    </a:lnTo>
                    <a:lnTo>
                      <a:pt x="4214" y="1269"/>
                    </a:lnTo>
                    <a:lnTo>
                      <a:pt x="4214" y="1264"/>
                    </a:lnTo>
                    <a:lnTo>
                      <a:pt x="4210" y="1259"/>
                    </a:lnTo>
                    <a:lnTo>
                      <a:pt x="4190" y="1259"/>
                    </a:lnTo>
                    <a:lnTo>
                      <a:pt x="4185" y="1254"/>
                    </a:lnTo>
                    <a:lnTo>
                      <a:pt x="4180" y="1249"/>
                    </a:lnTo>
                    <a:lnTo>
                      <a:pt x="4171" y="1245"/>
                    </a:lnTo>
                    <a:lnTo>
                      <a:pt x="4156" y="1240"/>
                    </a:lnTo>
                    <a:lnTo>
                      <a:pt x="4156" y="1245"/>
                    </a:lnTo>
                    <a:lnTo>
                      <a:pt x="4137" y="1249"/>
                    </a:lnTo>
                    <a:lnTo>
                      <a:pt x="4107" y="1274"/>
                    </a:lnTo>
                    <a:lnTo>
                      <a:pt x="4098" y="1283"/>
                    </a:lnTo>
                    <a:lnTo>
                      <a:pt x="4093" y="1288"/>
                    </a:lnTo>
                    <a:lnTo>
                      <a:pt x="4083" y="1293"/>
                    </a:lnTo>
                    <a:lnTo>
                      <a:pt x="4078" y="1298"/>
                    </a:lnTo>
                    <a:lnTo>
                      <a:pt x="4030" y="1322"/>
                    </a:lnTo>
                    <a:lnTo>
                      <a:pt x="4030" y="1327"/>
                    </a:lnTo>
                    <a:lnTo>
                      <a:pt x="4025" y="1327"/>
                    </a:lnTo>
                    <a:lnTo>
                      <a:pt x="4010" y="1337"/>
                    </a:lnTo>
                    <a:lnTo>
                      <a:pt x="4005" y="1337"/>
                    </a:lnTo>
                    <a:lnTo>
                      <a:pt x="4000" y="1342"/>
                    </a:lnTo>
                    <a:lnTo>
                      <a:pt x="4005" y="1342"/>
                    </a:lnTo>
                    <a:lnTo>
                      <a:pt x="4000" y="1347"/>
                    </a:lnTo>
                    <a:lnTo>
                      <a:pt x="3996" y="1347"/>
                    </a:lnTo>
                    <a:lnTo>
                      <a:pt x="3986" y="1356"/>
                    </a:lnTo>
                    <a:lnTo>
                      <a:pt x="3981" y="1356"/>
                    </a:lnTo>
                    <a:lnTo>
                      <a:pt x="3971" y="1366"/>
                    </a:lnTo>
                    <a:lnTo>
                      <a:pt x="3967" y="1371"/>
                    </a:lnTo>
                    <a:lnTo>
                      <a:pt x="3962" y="1385"/>
                    </a:lnTo>
                    <a:lnTo>
                      <a:pt x="3962" y="1400"/>
                    </a:lnTo>
                    <a:lnTo>
                      <a:pt x="3957" y="1395"/>
                    </a:lnTo>
                    <a:lnTo>
                      <a:pt x="3957" y="1415"/>
                    </a:lnTo>
                    <a:lnTo>
                      <a:pt x="3962" y="1429"/>
                    </a:lnTo>
                    <a:lnTo>
                      <a:pt x="3967" y="1434"/>
                    </a:lnTo>
                    <a:lnTo>
                      <a:pt x="3967" y="1439"/>
                    </a:lnTo>
                    <a:lnTo>
                      <a:pt x="3971" y="1444"/>
                    </a:lnTo>
                    <a:lnTo>
                      <a:pt x="3971" y="1449"/>
                    </a:lnTo>
                    <a:lnTo>
                      <a:pt x="3976" y="1454"/>
                    </a:lnTo>
                    <a:lnTo>
                      <a:pt x="3976" y="1483"/>
                    </a:lnTo>
                    <a:lnTo>
                      <a:pt x="3971" y="1488"/>
                    </a:lnTo>
                    <a:lnTo>
                      <a:pt x="3971" y="1492"/>
                    </a:lnTo>
                    <a:lnTo>
                      <a:pt x="3967" y="1502"/>
                    </a:lnTo>
                    <a:lnTo>
                      <a:pt x="3967" y="1507"/>
                    </a:lnTo>
                    <a:lnTo>
                      <a:pt x="3962" y="1507"/>
                    </a:lnTo>
                    <a:lnTo>
                      <a:pt x="3957" y="1526"/>
                    </a:lnTo>
                    <a:lnTo>
                      <a:pt x="3952" y="1531"/>
                    </a:lnTo>
                    <a:lnTo>
                      <a:pt x="3952" y="1536"/>
                    </a:lnTo>
                    <a:lnTo>
                      <a:pt x="3947" y="1536"/>
                    </a:lnTo>
                    <a:lnTo>
                      <a:pt x="3947" y="1546"/>
                    </a:lnTo>
                    <a:lnTo>
                      <a:pt x="3942" y="1546"/>
                    </a:lnTo>
                    <a:lnTo>
                      <a:pt x="3937" y="1551"/>
                    </a:lnTo>
                    <a:lnTo>
                      <a:pt x="3932" y="1551"/>
                    </a:lnTo>
                    <a:lnTo>
                      <a:pt x="3932" y="1556"/>
                    </a:lnTo>
                    <a:lnTo>
                      <a:pt x="3927" y="1565"/>
                    </a:lnTo>
                    <a:lnTo>
                      <a:pt x="3927" y="1570"/>
                    </a:lnTo>
                    <a:lnTo>
                      <a:pt x="3923" y="1575"/>
                    </a:lnTo>
                    <a:lnTo>
                      <a:pt x="3918" y="1580"/>
                    </a:lnTo>
                    <a:lnTo>
                      <a:pt x="3918" y="1585"/>
                    </a:lnTo>
                    <a:lnTo>
                      <a:pt x="3913" y="1590"/>
                    </a:lnTo>
                    <a:lnTo>
                      <a:pt x="3908" y="1595"/>
                    </a:lnTo>
                    <a:lnTo>
                      <a:pt x="3903" y="1599"/>
                    </a:lnTo>
                    <a:lnTo>
                      <a:pt x="3898" y="1599"/>
                    </a:lnTo>
                    <a:lnTo>
                      <a:pt x="3898" y="1614"/>
                    </a:lnTo>
                    <a:lnTo>
                      <a:pt x="3894" y="1614"/>
                    </a:lnTo>
                    <a:lnTo>
                      <a:pt x="3894" y="1629"/>
                    </a:lnTo>
                    <a:lnTo>
                      <a:pt x="3884" y="1629"/>
                    </a:lnTo>
                    <a:lnTo>
                      <a:pt x="3884" y="1633"/>
                    </a:lnTo>
                    <a:lnTo>
                      <a:pt x="3879" y="1638"/>
                    </a:lnTo>
                    <a:lnTo>
                      <a:pt x="3874" y="1643"/>
                    </a:lnTo>
                    <a:lnTo>
                      <a:pt x="3874" y="1643"/>
                    </a:lnTo>
                    <a:lnTo>
                      <a:pt x="3869" y="1643"/>
                    </a:lnTo>
                    <a:lnTo>
                      <a:pt x="3864" y="1653"/>
                    </a:lnTo>
                    <a:lnTo>
                      <a:pt x="3850" y="1653"/>
                    </a:lnTo>
                    <a:lnTo>
                      <a:pt x="3845" y="1658"/>
                    </a:lnTo>
                    <a:lnTo>
                      <a:pt x="3840" y="1658"/>
                    </a:lnTo>
                    <a:lnTo>
                      <a:pt x="3845" y="1663"/>
                    </a:lnTo>
                    <a:lnTo>
                      <a:pt x="3840" y="1663"/>
                    </a:lnTo>
                    <a:lnTo>
                      <a:pt x="3836" y="1662"/>
                    </a:lnTo>
                    <a:lnTo>
                      <a:pt x="3835" y="1658"/>
                    </a:lnTo>
                    <a:lnTo>
                      <a:pt x="3830" y="1648"/>
                    </a:lnTo>
                    <a:lnTo>
                      <a:pt x="3825" y="1643"/>
                    </a:lnTo>
                    <a:lnTo>
                      <a:pt x="3830" y="1643"/>
                    </a:lnTo>
                    <a:lnTo>
                      <a:pt x="3825" y="1638"/>
                    </a:lnTo>
                    <a:lnTo>
                      <a:pt x="3821" y="1629"/>
                    </a:lnTo>
                    <a:lnTo>
                      <a:pt x="3811" y="1629"/>
                    </a:lnTo>
                    <a:lnTo>
                      <a:pt x="3811" y="1624"/>
                    </a:lnTo>
                    <a:lnTo>
                      <a:pt x="3806" y="1624"/>
                    </a:lnTo>
                    <a:lnTo>
                      <a:pt x="3806" y="1619"/>
                    </a:lnTo>
                    <a:lnTo>
                      <a:pt x="3801" y="1614"/>
                    </a:lnTo>
                    <a:lnTo>
                      <a:pt x="3796" y="1609"/>
                    </a:lnTo>
                    <a:lnTo>
                      <a:pt x="3787" y="1599"/>
                    </a:lnTo>
                    <a:lnTo>
                      <a:pt x="3782" y="1595"/>
                    </a:lnTo>
                    <a:lnTo>
                      <a:pt x="3782" y="1590"/>
                    </a:lnTo>
                    <a:lnTo>
                      <a:pt x="3777" y="1585"/>
                    </a:lnTo>
                    <a:lnTo>
                      <a:pt x="3762" y="1585"/>
                    </a:lnTo>
                    <a:lnTo>
                      <a:pt x="3757" y="1580"/>
                    </a:lnTo>
                    <a:lnTo>
                      <a:pt x="3748" y="1585"/>
                    </a:lnTo>
                    <a:lnTo>
                      <a:pt x="3743" y="1590"/>
                    </a:lnTo>
                    <a:lnTo>
                      <a:pt x="3743" y="1609"/>
                    </a:lnTo>
                    <a:lnTo>
                      <a:pt x="3728" y="1609"/>
                    </a:lnTo>
                    <a:lnTo>
                      <a:pt x="3714" y="1604"/>
                    </a:lnTo>
                    <a:lnTo>
                      <a:pt x="3714" y="1609"/>
                    </a:lnTo>
                    <a:lnTo>
                      <a:pt x="3704" y="1609"/>
                    </a:lnTo>
                    <a:lnTo>
                      <a:pt x="3694" y="1599"/>
                    </a:lnTo>
                    <a:lnTo>
                      <a:pt x="3675" y="1599"/>
                    </a:lnTo>
                    <a:lnTo>
                      <a:pt x="3665" y="1604"/>
                    </a:lnTo>
                    <a:lnTo>
                      <a:pt x="3655" y="1604"/>
                    </a:lnTo>
                    <a:lnTo>
                      <a:pt x="3641" y="1609"/>
                    </a:lnTo>
                    <a:lnTo>
                      <a:pt x="3646" y="1604"/>
                    </a:lnTo>
                    <a:lnTo>
                      <a:pt x="3646" y="1599"/>
                    </a:lnTo>
                    <a:lnTo>
                      <a:pt x="3641" y="1595"/>
                    </a:lnTo>
                    <a:lnTo>
                      <a:pt x="3636" y="1595"/>
                    </a:lnTo>
                    <a:lnTo>
                      <a:pt x="3626" y="1590"/>
                    </a:lnTo>
                    <a:lnTo>
                      <a:pt x="3621" y="1590"/>
                    </a:lnTo>
                    <a:lnTo>
                      <a:pt x="3616" y="1585"/>
                    </a:lnTo>
                    <a:lnTo>
                      <a:pt x="3592" y="1585"/>
                    </a:lnTo>
                    <a:lnTo>
                      <a:pt x="3582" y="1580"/>
                    </a:lnTo>
                    <a:lnTo>
                      <a:pt x="3587" y="1580"/>
                    </a:lnTo>
                    <a:lnTo>
                      <a:pt x="3598" y="1578"/>
                    </a:lnTo>
                    <a:lnTo>
                      <a:pt x="3606" y="1579"/>
                    </a:lnTo>
                    <a:lnTo>
                      <a:pt x="3612" y="1580"/>
                    </a:lnTo>
                    <a:lnTo>
                      <a:pt x="3616" y="1580"/>
                    </a:lnTo>
                    <a:lnTo>
                      <a:pt x="3621" y="1575"/>
                    </a:lnTo>
                    <a:lnTo>
                      <a:pt x="3626" y="1575"/>
                    </a:lnTo>
                    <a:lnTo>
                      <a:pt x="3626" y="1570"/>
                    </a:lnTo>
                    <a:lnTo>
                      <a:pt x="3621" y="1565"/>
                    </a:lnTo>
                    <a:lnTo>
                      <a:pt x="3621" y="1551"/>
                    </a:lnTo>
                    <a:lnTo>
                      <a:pt x="3616" y="1546"/>
                    </a:lnTo>
                    <a:lnTo>
                      <a:pt x="3616" y="1541"/>
                    </a:lnTo>
                    <a:lnTo>
                      <a:pt x="3612" y="1541"/>
                    </a:lnTo>
                    <a:lnTo>
                      <a:pt x="3612" y="1536"/>
                    </a:lnTo>
                    <a:lnTo>
                      <a:pt x="3607" y="1536"/>
                    </a:lnTo>
                    <a:lnTo>
                      <a:pt x="3602" y="1531"/>
                    </a:lnTo>
                    <a:lnTo>
                      <a:pt x="3597" y="1531"/>
                    </a:lnTo>
                    <a:lnTo>
                      <a:pt x="3597" y="1526"/>
                    </a:lnTo>
                    <a:lnTo>
                      <a:pt x="3592" y="1531"/>
                    </a:lnTo>
                    <a:lnTo>
                      <a:pt x="3592" y="1517"/>
                    </a:lnTo>
                    <a:lnTo>
                      <a:pt x="3597" y="1517"/>
                    </a:lnTo>
                    <a:lnTo>
                      <a:pt x="3597" y="1488"/>
                    </a:lnTo>
                    <a:lnTo>
                      <a:pt x="3592" y="1488"/>
                    </a:lnTo>
                    <a:lnTo>
                      <a:pt x="3592" y="1483"/>
                    </a:lnTo>
                    <a:lnTo>
                      <a:pt x="3573" y="1483"/>
                    </a:lnTo>
                    <a:lnTo>
                      <a:pt x="3568" y="1473"/>
                    </a:lnTo>
                    <a:lnTo>
                      <a:pt x="3563" y="1463"/>
                    </a:lnTo>
                    <a:lnTo>
                      <a:pt x="3563" y="1458"/>
                    </a:lnTo>
                    <a:lnTo>
                      <a:pt x="3553" y="1458"/>
                    </a:lnTo>
                    <a:lnTo>
                      <a:pt x="3548" y="1463"/>
                    </a:lnTo>
                    <a:lnTo>
                      <a:pt x="3544" y="1463"/>
                    </a:lnTo>
                    <a:lnTo>
                      <a:pt x="3544" y="1449"/>
                    </a:lnTo>
                    <a:lnTo>
                      <a:pt x="3539" y="1449"/>
                    </a:lnTo>
                    <a:lnTo>
                      <a:pt x="3539" y="1439"/>
                    </a:lnTo>
                    <a:lnTo>
                      <a:pt x="3529" y="1439"/>
                    </a:lnTo>
                    <a:lnTo>
                      <a:pt x="3524" y="1434"/>
                    </a:lnTo>
                    <a:lnTo>
                      <a:pt x="3519" y="1434"/>
                    </a:lnTo>
                    <a:lnTo>
                      <a:pt x="3519" y="1473"/>
                    </a:lnTo>
                    <a:lnTo>
                      <a:pt x="3519" y="1488"/>
                    </a:lnTo>
                    <a:lnTo>
                      <a:pt x="3524" y="1492"/>
                    </a:lnTo>
                    <a:lnTo>
                      <a:pt x="3529" y="1497"/>
                    </a:lnTo>
                    <a:lnTo>
                      <a:pt x="3534" y="1502"/>
                    </a:lnTo>
                    <a:lnTo>
                      <a:pt x="3544" y="1512"/>
                    </a:lnTo>
                    <a:lnTo>
                      <a:pt x="3544" y="1546"/>
                    </a:lnTo>
                    <a:lnTo>
                      <a:pt x="3539" y="1551"/>
                    </a:lnTo>
                    <a:lnTo>
                      <a:pt x="3534" y="1556"/>
                    </a:lnTo>
                    <a:lnTo>
                      <a:pt x="3529" y="1556"/>
                    </a:lnTo>
                    <a:lnTo>
                      <a:pt x="3524" y="1556"/>
                    </a:lnTo>
                    <a:lnTo>
                      <a:pt x="3522" y="1561"/>
                    </a:lnTo>
                    <a:lnTo>
                      <a:pt x="3519" y="1558"/>
                    </a:lnTo>
                    <a:lnTo>
                      <a:pt x="3514" y="1560"/>
                    </a:lnTo>
                    <a:lnTo>
                      <a:pt x="3514" y="1556"/>
                    </a:lnTo>
                    <a:lnTo>
                      <a:pt x="3505" y="1551"/>
                    </a:lnTo>
                    <a:lnTo>
                      <a:pt x="3500" y="1556"/>
                    </a:lnTo>
                    <a:lnTo>
                      <a:pt x="3480" y="1556"/>
                    </a:lnTo>
                    <a:lnTo>
                      <a:pt x="3485" y="1556"/>
                    </a:lnTo>
                    <a:lnTo>
                      <a:pt x="3485" y="1551"/>
                    </a:lnTo>
                    <a:lnTo>
                      <a:pt x="3480" y="1551"/>
                    </a:lnTo>
                    <a:lnTo>
                      <a:pt x="3480" y="1541"/>
                    </a:lnTo>
                    <a:lnTo>
                      <a:pt x="3476" y="1536"/>
                    </a:lnTo>
                    <a:lnTo>
                      <a:pt x="3466" y="1531"/>
                    </a:lnTo>
                    <a:lnTo>
                      <a:pt x="3451" y="1526"/>
                    </a:lnTo>
                    <a:lnTo>
                      <a:pt x="3446" y="1522"/>
                    </a:lnTo>
                    <a:lnTo>
                      <a:pt x="3441" y="1522"/>
                    </a:lnTo>
                    <a:lnTo>
                      <a:pt x="3441" y="1517"/>
                    </a:lnTo>
                    <a:lnTo>
                      <a:pt x="3437" y="1517"/>
                    </a:lnTo>
                    <a:lnTo>
                      <a:pt x="3437" y="1526"/>
                    </a:lnTo>
                    <a:lnTo>
                      <a:pt x="3441" y="1526"/>
                    </a:lnTo>
                    <a:lnTo>
                      <a:pt x="3441" y="1531"/>
                    </a:lnTo>
                    <a:lnTo>
                      <a:pt x="3446" y="1536"/>
                    </a:lnTo>
                    <a:lnTo>
                      <a:pt x="3451" y="1536"/>
                    </a:lnTo>
                    <a:lnTo>
                      <a:pt x="3456" y="1541"/>
                    </a:lnTo>
                    <a:lnTo>
                      <a:pt x="3456" y="1546"/>
                    </a:lnTo>
                    <a:lnTo>
                      <a:pt x="3461" y="1546"/>
                    </a:lnTo>
                    <a:lnTo>
                      <a:pt x="3466" y="1551"/>
                    </a:lnTo>
                    <a:lnTo>
                      <a:pt x="3471" y="1551"/>
                    </a:lnTo>
                    <a:lnTo>
                      <a:pt x="3466" y="1556"/>
                    </a:lnTo>
                    <a:lnTo>
                      <a:pt x="3466" y="1560"/>
                    </a:lnTo>
                    <a:lnTo>
                      <a:pt x="3461" y="1560"/>
                    </a:lnTo>
                    <a:lnTo>
                      <a:pt x="3461" y="1565"/>
                    </a:lnTo>
                    <a:lnTo>
                      <a:pt x="3456" y="1565"/>
                    </a:lnTo>
                    <a:lnTo>
                      <a:pt x="3451" y="1575"/>
                    </a:lnTo>
                    <a:lnTo>
                      <a:pt x="3446" y="1575"/>
                    </a:lnTo>
                    <a:lnTo>
                      <a:pt x="3451" y="1570"/>
                    </a:lnTo>
                    <a:lnTo>
                      <a:pt x="3446" y="1570"/>
                    </a:lnTo>
                    <a:lnTo>
                      <a:pt x="3446" y="1575"/>
                    </a:lnTo>
                    <a:lnTo>
                      <a:pt x="3432" y="1575"/>
                    </a:lnTo>
                    <a:lnTo>
                      <a:pt x="3427" y="1580"/>
                    </a:lnTo>
                    <a:lnTo>
                      <a:pt x="3427" y="1590"/>
                    </a:lnTo>
                    <a:lnTo>
                      <a:pt x="3432" y="1590"/>
                    </a:lnTo>
                    <a:lnTo>
                      <a:pt x="3437" y="1595"/>
                    </a:lnTo>
                    <a:lnTo>
                      <a:pt x="3446" y="1590"/>
                    </a:lnTo>
                    <a:lnTo>
                      <a:pt x="3451" y="1585"/>
                    </a:lnTo>
                    <a:lnTo>
                      <a:pt x="3466" y="1585"/>
                    </a:lnTo>
                    <a:lnTo>
                      <a:pt x="3471" y="1590"/>
                    </a:lnTo>
                    <a:lnTo>
                      <a:pt x="3490" y="1590"/>
                    </a:lnTo>
                    <a:lnTo>
                      <a:pt x="3490" y="1585"/>
                    </a:lnTo>
                    <a:lnTo>
                      <a:pt x="3495" y="1590"/>
                    </a:lnTo>
                    <a:lnTo>
                      <a:pt x="3505" y="1599"/>
                    </a:lnTo>
                    <a:lnTo>
                      <a:pt x="3509" y="1624"/>
                    </a:lnTo>
                    <a:lnTo>
                      <a:pt x="3505" y="1633"/>
                    </a:lnTo>
                    <a:lnTo>
                      <a:pt x="3505" y="1643"/>
                    </a:lnTo>
                    <a:lnTo>
                      <a:pt x="3495" y="1653"/>
                    </a:lnTo>
                    <a:lnTo>
                      <a:pt x="3490" y="1658"/>
                    </a:lnTo>
                    <a:lnTo>
                      <a:pt x="3490" y="1663"/>
                    </a:lnTo>
                    <a:lnTo>
                      <a:pt x="3485" y="1672"/>
                    </a:lnTo>
                    <a:lnTo>
                      <a:pt x="3480" y="1677"/>
                    </a:lnTo>
                    <a:lnTo>
                      <a:pt x="3476" y="1682"/>
                    </a:lnTo>
                    <a:lnTo>
                      <a:pt x="3471" y="1682"/>
                    </a:lnTo>
                    <a:lnTo>
                      <a:pt x="3476" y="1677"/>
                    </a:lnTo>
                    <a:lnTo>
                      <a:pt x="3480" y="1667"/>
                    </a:lnTo>
                    <a:lnTo>
                      <a:pt x="3485" y="1663"/>
                    </a:lnTo>
                    <a:lnTo>
                      <a:pt x="3485" y="1658"/>
                    </a:lnTo>
                    <a:lnTo>
                      <a:pt x="3480" y="1658"/>
                    </a:lnTo>
                    <a:lnTo>
                      <a:pt x="3476" y="1663"/>
                    </a:lnTo>
                    <a:lnTo>
                      <a:pt x="3471" y="1663"/>
                    </a:lnTo>
                    <a:lnTo>
                      <a:pt x="3466" y="1658"/>
                    </a:lnTo>
                    <a:lnTo>
                      <a:pt x="3456" y="1658"/>
                    </a:lnTo>
                    <a:lnTo>
                      <a:pt x="3451" y="1663"/>
                    </a:lnTo>
                    <a:lnTo>
                      <a:pt x="3451" y="1672"/>
                    </a:lnTo>
                    <a:lnTo>
                      <a:pt x="3456" y="1677"/>
                    </a:lnTo>
                    <a:lnTo>
                      <a:pt x="3461" y="1677"/>
                    </a:lnTo>
                    <a:lnTo>
                      <a:pt x="3461" y="1672"/>
                    </a:lnTo>
                    <a:lnTo>
                      <a:pt x="3466" y="1682"/>
                    </a:lnTo>
                    <a:lnTo>
                      <a:pt x="3466" y="1692"/>
                    </a:lnTo>
                    <a:lnTo>
                      <a:pt x="3471" y="1706"/>
                    </a:lnTo>
                    <a:lnTo>
                      <a:pt x="3476" y="1706"/>
                    </a:lnTo>
                    <a:lnTo>
                      <a:pt x="3485" y="1711"/>
                    </a:lnTo>
                    <a:lnTo>
                      <a:pt x="3490" y="1716"/>
                    </a:lnTo>
                    <a:lnTo>
                      <a:pt x="3495" y="1721"/>
                    </a:lnTo>
                    <a:lnTo>
                      <a:pt x="3500" y="1726"/>
                    </a:lnTo>
                    <a:lnTo>
                      <a:pt x="3505" y="1731"/>
                    </a:lnTo>
                    <a:lnTo>
                      <a:pt x="3514" y="1740"/>
                    </a:lnTo>
                    <a:lnTo>
                      <a:pt x="3519" y="1745"/>
                    </a:lnTo>
                    <a:lnTo>
                      <a:pt x="3522" y="1748"/>
                    </a:lnTo>
                    <a:lnTo>
                      <a:pt x="3524" y="1750"/>
                    </a:lnTo>
                    <a:lnTo>
                      <a:pt x="3529" y="1750"/>
                    </a:lnTo>
                    <a:lnTo>
                      <a:pt x="3529" y="1753"/>
                    </a:lnTo>
                    <a:lnTo>
                      <a:pt x="3544" y="1760"/>
                    </a:lnTo>
                    <a:lnTo>
                      <a:pt x="3548" y="1760"/>
                    </a:lnTo>
                    <a:lnTo>
                      <a:pt x="3573" y="1770"/>
                    </a:lnTo>
                    <a:lnTo>
                      <a:pt x="3587" y="1774"/>
                    </a:lnTo>
                    <a:lnTo>
                      <a:pt x="3602" y="1774"/>
                    </a:lnTo>
                    <a:lnTo>
                      <a:pt x="3607" y="1779"/>
                    </a:lnTo>
                    <a:lnTo>
                      <a:pt x="3612" y="1779"/>
                    </a:lnTo>
                    <a:lnTo>
                      <a:pt x="3616" y="1774"/>
                    </a:lnTo>
                    <a:lnTo>
                      <a:pt x="3626" y="1779"/>
                    </a:lnTo>
                    <a:lnTo>
                      <a:pt x="3636" y="1774"/>
                    </a:lnTo>
                    <a:lnTo>
                      <a:pt x="3655" y="1770"/>
                    </a:lnTo>
                    <a:lnTo>
                      <a:pt x="3665" y="1770"/>
                    </a:lnTo>
                    <a:lnTo>
                      <a:pt x="3670" y="1765"/>
                    </a:lnTo>
                    <a:lnTo>
                      <a:pt x="3680" y="1765"/>
                    </a:lnTo>
                    <a:lnTo>
                      <a:pt x="3675" y="1770"/>
                    </a:lnTo>
                    <a:lnTo>
                      <a:pt x="3680" y="1770"/>
                    </a:lnTo>
                    <a:lnTo>
                      <a:pt x="3680" y="1765"/>
                    </a:lnTo>
                    <a:lnTo>
                      <a:pt x="3684" y="1765"/>
                    </a:lnTo>
                    <a:lnTo>
                      <a:pt x="3689" y="1760"/>
                    </a:lnTo>
                    <a:lnTo>
                      <a:pt x="3694" y="1755"/>
                    </a:lnTo>
                    <a:lnTo>
                      <a:pt x="3704" y="1750"/>
                    </a:lnTo>
                    <a:lnTo>
                      <a:pt x="3709" y="1750"/>
                    </a:lnTo>
                    <a:lnTo>
                      <a:pt x="3714" y="1760"/>
                    </a:lnTo>
                    <a:lnTo>
                      <a:pt x="3719" y="1765"/>
                    </a:lnTo>
                    <a:lnTo>
                      <a:pt x="3719" y="1770"/>
                    </a:lnTo>
                    <a:lnTo>
                      <a:pt x="3724" y="1770"/>
                    </a:lnTo>
                    <a:lnTo>
                      <a:pt x="3724" y="1774"/>
                    </a:lnTo>
                    <a:lnTo>
                      <a:pt x="3748" y="1774"/>
                    </a:lnTo>
                    <a:lnTo>
                      <a:pt x="3753" y="1779"/>
                    </a:lnTo>
                    <a:lnTo>
                      <a:pt x="3753" y="1784"/>
                    </a:lnTo>
                    <a:lnTo>
                      <a:pt x="3757" y="1789"/>
                    </a:lnTo>
                    <a:lnTo>
                      <a:pt x="3757" y="1794"/>
                    </a:lnTo>
                    <a:lnTo>
                      <a:pt x="3762" y="1804"/>
                    </a:lnTo>
                    <a:lnTo>
                      <a:pt x="3762" y="1813"/>
                    </a:lnTo>
                    <a:lnTo>
                      <a:pt x="3767" y="1818"/>
                    </a:lnTo>
                    <a:lnTo>
                      <a:pt x="3772" y="1828"/>
                    </a:lnTo>
                    <a:lnTo>
                      <a:pt x="3772" y="1842"/>
                    </a:lnTo>
                    <a:lnTo>
                      <a:pt x="3777" y="1847"/>
                    </a:lnTo>
                    <a:lnTo>
                      <a:pt x="3791" y="1847"/>
                    </a:lnTo>
                    <a:lnTo>
                      <a:pt x="3791" y="1857"/>
                    </a:lnTo>
                    <a:lnTo>
                      <a:pt x="3796" y="1857"/>
                    </a:lnTo>
                    <a:lnTo>
                      <a:pt x="3796" y="1862"/>
                    </a:lnTo>
                    <a:lnTo>
                      <a:pt x="3801" y="1867"/>
                    </a:lnTo>
                    <a:lnTo>
                      <a:pt x="3806" y="1872"/>
                    </a:lnTo>
                    <a:lnTo>
                      <a:pt x="3811" y="1876"/>
                    </a:lnTo>
                    <a:lnTo>
                      <a:pt x="3821" y="1881"/>
                    </a:lnTo>
                    <a:lnTo>
                      <a:pt x="3821" y="1886"/>
                    </a:lnTo>
                    <a:lnTo>
                      <a:pt x="3830" y="1896"/>
                    </a:lnTo>
                    <a:lnTo>
                      <a:pt x="3835" y="1896"/>
                    </a:lnTo>
                    <a:lnTo>
                      <a:pt x="3840" y="1906"/>
                    </a:lnTo>
                    <a:lnTo>
                      <a:pt x="3845" y="1915"/>
                    </a:lnTo>
                    <a:lnTo>
                      <a:pt x="3850" y="1930"/>
                    </a:lnTo>
                    <a:lnTo>
                      <a:pt x="3850" y="1935"/>
                    </a:lnTo>
                    <a:lnTo>
                      <a:pt x="3859" y="1949"/>
                    </a:lnTo>
                    <a:lnTo>
                      <a:pt x="3855" y="1949"/>
                    </a:lnTo>
                    <a:lnTo>
                      <a:pt x="3855" y="1959"/>
                    </a:lnTo>
                    <a:lnTo>
                      <a:pt x="3850" y="1964"/>
                    </a:lnTo>
                    <a:lnTo>
                      <a:pt x="3850" y="1969"/>
                    </a:lnTo>
                    <a:lnTo>
                      <a:pt x="3855" y="1974"/>
                    </a:lnTo>
                    <a:lnTo>
                      <a:pt x="3855" y="1979"/>
                    </a:lnTo>
                    <a:lnTo>
                      <a:pt x="3859" y="1983"/>
                    </a:lnTo>
                    <a:lnTo>
                      <a:pt x="3859" y="1988"/>
                    </a:lnTo>
                    <a:lnTo>
                      <a:pt x="3855" y="1988"/>
                    </a:lnTo>
                    <a:lnTo>
                      <a:pt x="3855" y="1993"/>
                    </a:lnTo>
                    <a:lnTo>
                      <a:pt x="3859" y="1998"/>
                    </a:lnTo>
                    <a:lnTo>
                      <a:pt x="3864" y="2003"/>
                    </a:lnTo>
                    <a:lnTo>
                      <a:pt x="3864" y="2008"/>
                    </a:lnTo>
                    <a:lnTo>
                      <a:pt x="3859" y="2008"/>
                    </a:lnTo>
                    <a:lnTo>
                      <a:pt x="3864" y="2013"/>
                    </a:lnTo>
                    <a:lnTo>
                      <a:pt x="3864" y="2042"/>
                    </a:lnTo>
                    <a:lnTo>
                      <a:pt x="3859" y="2047"/>
                    </a:lnTo>
                    <a:lnTo>
                      <a:pt x="3859" y="2051"/>
                    </a:lnTo>
                    <a:lnTo>
                      <a:pt x="3864" y="2056"/>
                    </a:lnTo>
                    <a:lnTo>
                      <a:pt x="3864" y="2076"/>
                    </a:lnTo>
                    <a:lnTo>
                      <a:pt x="3869" y="2081"/>
                    </a:lnTo>
                    <a:lnTo>
                      <a:pt x="3869" y="2085"/>
                    </a:lnTo>
                    <a:lnTo>
                      <a:pt x="3874" y="2090"/>
                    </a:lnTo>
                    <a:lnTo>
                      <a:pt x="3879" y="2100"/>
                    </a:lnTo>
                    <a:lnTo>
                      <a:pt x="3879" y="2110"/>
                    </a:lnTo>
                    <a:lnTo>
                      <a:pt x="3884" y="2110"/>
                    </a:lnTo>
                    <a:lnTo>
                      <a:pt x="3894" y="2227"/>
                    </a:lnTo>
                    <a:lnTo>
                      <a:pt x="3879" y="2212"/>
                    </a:lnTo>
                    <a:lnTo>
                      <a:pt x="3879" y="2226"/>
                    </a:lnTo>
                    <a:lnTo>
                      <a:pt x="3874" y="2241"/>
                    </a:lnTo>
                    <a:lnTo>
                      <a:pt x="3874" y="2280"/>
                    </a:lnTo>
                    <a:lnTo>
                      <a:pt x="3879" y="2290"/>
                    </a:lnTo>
                    <a:lnTo>
                      <a:pt x="3879" y="2319"/>
                    </a:lnTo>
                    <a:lnTo>
                      <a:pt x="3884" y="2324"/>
                    </a:lnTo>
                    <a:lnTo>
                      <a:pt x="3887" y="2373"/>
                    </a:lnTo>
                    <a:lnTo>
                      <a:pt x="3884" y="2397"/>
                    </a:lnTo>
                    <a:lnTo>
                      <a:pt x="3879" y="2401"/>
                    </a:lnTo>
                    <a:lnTo>
                      <a:pt x="3874" y="2397"/>
                    </a:lnTo>
                    <a:lnTo>
                      <a:pt x="3870" y="2392"/>
                    </a:lnTo>
                    <a:lnTo>
                      <a:pt x="3866" y="2388"/>
                    </a:lnTo>
                    <a:lnTo>
                      <a:pt x="3879" y="2387"/>
                    </a:lnTo>
                    <a:lnTo>
                      <a:pt x="3879" y="2382"/>
                    </a:lnTo>
                    <a:lnTo>
                      <a:pt x="3880" y="2372"/>
                    </a:lnTo>
                    <a:lnTo>
                      <a:pt x="3879" y="2367"/>
                    </a:lnTo>
                    <a:lnTo>
                      <a:pt x="3879" y="2333"/>
                    </a:lnTo>
                    <a:lnTo>
                      <a:pt x="3876" y="2338"/>
                    </a:lnTo>
                    <a:lnTo>
                      <a:pt x="3869" y="2333"/>
                    </a:lnTo>
                    <a:lnTo>
                      <a:pt x="3859" y="2333"/>
                    </a:lnTo>
                    <a:lnTo>
                      <a:pt x="3859" y="2338"/>
                    </a:lnTo>
                    <a:lnTo>
                      <a:pt x="3855" y="2338"/>
                    </a:lnTo>
                    <a:lnTo>
                      <a:pt x="3855" y="2343"/>
                    </a:lnTo>
                    <a:lnTo>
                      <a:pt x="3850" y="2353"/>
                    </a:lnTo>
                    <a:lnTo>
                      <a:pt x="3850" y="2367"/>
                    </a:lnTo>
                    <a:lnTo>
                      <a:pt x="3845" y="2377"/>
                    </a:lnTo>
                    <a:lnTo>
                      <a:pt x="3845" y="2382"/>
                    </a:lnTo>
                    <a:lnTo>
                      <a:pt x="3840" y="2387"/>
                    </a:lnTo>
                    <a:lnTo>
                      <a:pt x="3835" y="2392"/>
                    </a:lnTo>
                    <a:lnTo>
                      <a:pt x="3835" y="2401"/>
                    </a:lnTo>
                    <a:lnTo>
                      <a:pt x="3830" y="2401"/>
                    </a:lnTo>
                    <a:lnTo>
                      <a:pt x="3830" y="2411"/>
                    </a:lnTo>
                    <a:lnTo>
                      <a:pt x="3825" y="2416"/>
                    </a:lnTo>
                    <a:lnTo>
                      <a:pt x="3821" y="2426"/>
                    </a:lnTo>
                    <a:lnTo>
                      <a:pt x="3816" y="2426"/>
                    </a:lnTo>
                    <a:lnTo>
                      <a:pt x="3816" y="2421"/>
                    </a:lnTo>
                    <a:lnTo>
                      <a:pt x="3821" y="2421"/>
                    </a:lnTo>
                    <a:lnTo>
                      <a:pt x="3821" y="2411"/>
                    </a:lnTo>
                    <a:lnTo>
                      <a:pt x="3816" y="2416"/>
                    </a:lnTo>
                    <a:lnTo>
                      <a:pt x="3806" y="2421"/>
                    </a:lnTo>
                    <a:lnTo>
                      <a:pt x="3801" y="2426"/>
                    </a:lnTo>
                    <a:lnTo>
                      <a:pt x="3801" y="2431"/>
                    </a:lnTo>
                    <a:lnTo>
                      <a:pt x="3791" y="2435"/>
                    </a:lnTo>
                    <a:lnTo>
                      <a:pt x="3787" y="2445"/>
                    </a:lnTo>
                    <a:lnTo>
                      <a:pt x="3787" y="2460"/>
                    </a:lnTo>
                    <a:lnTo>
                      <a:pt x="3782" y="2455"/>
                    </a:lnTo>
                    <a:lnTo>
                      <a:pt x="3772" y="2455"/>
                    </a:lnTo>
                    <a:lnTo>
                      <a:pt x="3767" y="2460"/>
                    </a:lnTo>
                    <a:lnTo>
                      <a:pt x="3762" y="2465"/>
                    </a:lnTo>
                    <a:lnTo>
                      <a:pt x="3757" y="2469"/>
                    </a:lnTo>
                    <a:lnTo>
                      <a:pt x="3757" y="2474"/>
                    </a:lnTo>
                    <a:lnTo>
                      <a:pt x="3753" y="2484"/>
                    </a:lnTo>
                    <a:lnTo>
                      <a:pt x="3745" y="2489"/>
                    </a:lnTo>
                    <a:lnTo>
                      <a:pt x="3748" y="2489"/>
                    </a:lnTo>
                    <a:lnTo>
                      <a:pt x="3738" y="2494"/>
                    </a:lnTo>
                    <a:lnTo>
                      <a:pt x="3738" y="2499"/>
                    </a:lnTo>
                    <a:lnTo>
                      <a:pt x="3733" y="2504"/>
                    </a:lnTo>
                    <a:lnTo>
                      <a:pt x="3704" y="2504"/>
                    </a:lnTo>
                    <a:lnTo>
                      <a:pt x="3699" y="2499"/>
                    </a:lnTo>
                    <a:lnTo>
                      <a:pt x="3697" y="2500"/>
                    </a:lnTo>
                    <a:lnTo>
                      <a:pt x="3694" y="2501"/>
                    </a:lnTo>
                    <a:lnTo>
                      <a:pt x="3689" y="2504"/>
                    </a:lnTo>
                    <a:lnTo>
                      <a:pt x="3684" y="2513"/>
                    </a:lnTo>
                    <a:lnTo>
                      <a:pt x="3684" y="2508"/>
                    </a:lnTo>
                    <a:lnTo>
                      <a:pt x="3680" y="2504"/>
                    </a:lnTo>
                    <a:lnTo>
                      <a:pt x="3680" y="2499"/>
                    </a:lnTo>
                    <a:lnTo>
                      <a:pt x="3670" y="2499"/>
                    </a:lnTo>
                    <a:lnTo>
                      <a:pt x="3670" y="2504"/>
                    </a:lnTo>
                    <a:lnTo>
                      <a:pt x="3665" y="2504"/>
                    </a:lnTo>
                    <a:lnTo>
                      <a:pt x="3665" y="2518"/>
                    </a:lnTo>
                    <a:lnTo>
                      <a:pt x="3660" y="2513"/>
                    </a:lnTo>
                    <a:lnTo>
                      <a:pt x="3655" y="2513"/>
                    </a:lnTo>
                    <a:lnTo>
                      <a:pt x="3655" y="2518"/>
                    </a:lnTo>
                    <a:lnTo>
                      <a:pt x="3651" y="2518"/>
                    </a:lnTo>
                    <a:lnTo>
                      <a:pt x="3651" y="2508"/>
                    </a:lnTo>
                    <a:lnTo>
                      <a:pt x="3655" y="2504"/>
                    </a:lnTo>
                    <a:lnTo>
                      <a:pt x="3655" y="2499"/>
                    </a:lnTo>
                    <a:lnTo>
                      <a:pt x="3651" y="2489"/>
                    </a:lnTo>
                    <a:lnTo>
                      <a:pt x="3641" y="2494"/>
                    </a:lnTo>
                    <a:lnTo>
                      <a:pt x="3637" y="2493"/>
                    </a:lnTo>
                    <a:lnTo>
                      <a:pt x="3636" y="2484"/>
                    </a:lnTo>
                    <a:lnTo>
                      <a:pt x="3631" y="2479"/>
                    </a:lnTo>
                    <a:lnTo>
                      <a:pt x="3626" y="2479"/>
                    </a:lnTo>
                    <a:lnTo>
                      <a:pt x="3626" y="2474"/>
                    </a:lnTo>
                    <a:lnTo>
                      <a:pt x="3621" y="2474"/>
                    </a:lnTo>
                    <a:lnTo>
                      <a:pt x="3621" y="2479"/>
                    </a:lnTo>
                    <a:lnTo>
                      <a:pt x="3616" y="2479"/>
                    </a:lnTo>
                    <a:lnTo>
                      <a:pt x="3612" y="2484"/>
                    </a:lnTo>
                    <a:lnTo>
                      <a:pt x="3612" y="2489"/>
                    </a:lnTo>
                    <a:lnTo>
                      <a:pt x="3607" y="2494"/>
                    </a:lnTo>
                    <a:lnTo>
                      <a:pt x="3602" y="2499"/>
                    </a:lnTo>
                    <a:lnTo>
                      <a:pt x="3602" y="2508"/>
                    </a:lnTo>
                    <a:lnTo>
                      <a:pt x="3597" y="2508"/>
                    </a:lnTo>
                    <a:lnTo>
                      <a:pt x="3597" y="2513"/>
                    </a:lnTo>
                    <a:lnTo>
                      <a:pt x="3602" y="2518"/>
                    </a:lnTo>
                    <a:lnTo>
                      <a:pt x="3602" y="2523"/>
                    </a:lnTo>
                    <a:lnTo>
                      <a:pt x="3607" y="2523"/>
                    </a:lnTo>
                    <a:lnTo>
                      <a:pt x="3612" y="2528"/>
                    </a:lnTo>
                    <a:lnTo>
                      <a:pt x="3616" y="2533"/>
                    </a:lnTo>
                    <a:lnTo>
                      <a:pt x="3631" y="2533"/>
                    </a:lnTo>
                    <a:lnTo>
                      <a:pt x="3631" y="2528"/>
                    </a:lnTo>
                    <a:lnTo>
                      <a:pt x="3641" y="2528"/>
                    </a:lnTo>
                    <a:lnTo>
                      <a:pt x="3646" y="2533"/>
                    </a:lnTo>
                    <a:lnTo>
                      <a:pt x="3646" y="2538"/>
                    </a:lnTo>
                    <a:lnTo>
                      <a:pt x="3641" y="2542"/>
                    </a:lnTo>
                    <a:lnTo>
                      <a:pt x="3641" y="2572"/>
                    </a:lnTo>
                    <a:lnTo>
                      <a:pt x="3636" y="2572"/>
                    </a:lnTo>
                    <a:lnTo>
                      <a:pt x="3631" y="2581"/>
                    </a:lnTo>
                    <a:lnTo>
                      <a:pt x="3636" y="2586"/>
                    </a:lnTo>
                    <a:lnTo>
                      <a:pt x="3631" y="2591"/>
                    </a:lnTo>
                    <a:lnTo>
                      <a:pt x="3631" y="2586"/>
                    </a:lnTo>
                    <a:lnTo>
                      <a:pt x="3616" y="2586"/>
                    </a:lnTo>
                    <a:lnTo>
                      <a:pt x="3612" y="2591"/>
                    </a:lnTo>
                    <a:lnTo>
                      <a:pt x="3612" y="2596"/>
                    </a:lnTo>
                    <a:lnTo>
                      <a:pt x="3607" y="2596"/>
                    </a:lnTo>
                    <a:lnTo>
                      <a:pt x="3602" y="2591"/>
                    </a:lnTo>
                    <a:lnTo>
                      <a:pt x="3578" y="2591"/>
                    </a:lnTo>
                    <a:lnTo>
                      <a:pt x="3578" y="2606"/>
                    </a:lnTo>
                    <a:lnTo>
                      <a:pt x="3573" y="2606"/>
                    </a:lnTo>
                    <a:lnTo>
                      <a:pt x="3563" y="2610"/>
                    </a:lnTo>
                    <a:lnTo>
                      <a:pt x="3558" y="2615"/>
                    </a:lnTo>
                    <a:lnTo>
                      <a:pt x="3553" y="2620"/>
                    </a:lnTo>
                    <a:lnTo>
                      <a:pt x="3553" y="2625"/>
                    </a:lnTo>
                    <a:lnTo>
                      <a:pt x="3548" y="2625"/>
                    </a:lnTo>
                    <a:lnTo>
                      <a:pt x="3544" y="2630"/>
                    </a:lnTo>
                    <a:lnTo>
                      <a:pt x="3548" y="2635"/>
                    </a:lnTo>
                    <a:lnTo>
                      <a:pt x="3548" y="2644"/>
                    </a:lnTo>
                    <a:lnTo>
                      <a:pt x="3553" y="2654"/>
                    </a:lnTo>
                    <a:lnTo>
                      <a:pt x="3553" y="2664"/>
                    </a:lnTo>
                    <a:lnTo>
                      <a:pt x="3548" y="2669"/>
                    </a:lnTo>
                    <a:lnTo>
                      <a:pt x="3544" y="2674"/>
                    </a:lnTo>
                    <a:lnTo>
                      <a:pt x="3544" y="2679"/>
                    </a:lnTo>
                    <a:lnTo>
                      <a:pt x="3539" y="2679"/>
                    </a:lnTo>
                    <a:lnTo>
                      <a:pt x="3534" y="2674"/>
                    </a:lnTo>
                    <a:lnTo>
                      <a:pt x="3529" y="2669"/>
                    </a:lnTo>
                    <a:lnTo>
                      <a:pt x="3524" y="2669"/>
                    </a:lnTo>
                    <a:lnTo>
                      <a:pt x="3519" y="2669"/>
                    </a:lnTo>
                    <a:lnTo>
                      <a:pt x="3514" y="2669"/>
                    </a:lnTo>
                    <a:lnTo>
                      <a:pt x="3514" y="2674"/>
                    </a:lnTo>
                    <a:lnTo>
                      <a:pt x="3505" y="2674"/>
                    </a:lnTo>
                    <a:lnTo>
                      <a:pt x="3500" y="2679"/>
                    </a:lnTo>
                    <a:lnTo>
                      <a:pt x="3490" y="2683"/>
                    </a:lnTo>
                    <a:lnTo>
                      <a:pt x="3485" y="2683"/>
                    </a:lnTo>
                    <a:lnTo>
                      <a:pt x="3485" y="2688"/>
                    </a:lnTo>
                    <a:lnTo>
                      <a:pt x="3476" y="2688"/>
                    </a:lnTo>
                    <a:lnTo>
                      <a:pt x="3476" y="2683"/>
                    </a:lnTo>
                    <a:lnTo>
                      <a:pt x="3471" y="2688"/>
                    </a:lnTo>
                    <a:lnTo>
                      <a:pt x="3466" y="2688"/>
                    </a:lnTo>
                    <a:lnTo>
                      <a:pt x="3461" y="2693"/>
                    </a:lnTo>
                    <a:lnTo>
                      <a:pt x="3456" y="2698"/>
                    </a:lnTo>
                    <a:lnTo>
                      <a:pt x="3451" y="2698"/>
                    </a:lnTo>
                    <a:lnTo>
                      <a:pt x="3446" y="2693"/>
                    </a:lnTo>
                    <a:lnTo>
                      <a:pt x="3441" y="2693"/>
                    </a:lnTo>
                    <a:lnTo>
                      <a:pt x="3441" y="2698"/>
                    </a:lnTo>
                    <a:lnTo>
                      <a:pt x="3437" y="2698"/>
                    </a:lnTo>
                    <a:lnTo>
                      <a:pt x="3437" y="2703"/>
                    </a:lnTo>
                    <a:lnTo>
                      <a:pt x="3441" y="2713"/>
                    </a:lnTo>
                    <a:lnTo>
                      <a:pt x="3441" y="2722"/>
                    </a:lnTo>
                    <a:lnTo>
                      <a:pt x="3446" y="2727"/>
                    </a:lnTo>
                    <a:lnTo>
                      <a:pt x="3446" y="2737"/>
                    </a:lnTo>
                    <a:lnTo>
                      <a:pt x="3451" y="2737"/>
                    </a:lnTo>
                    <a:lnTo>
                      <a:pt x="3451" y="2742"/>
                    </a:lnTo>
                    <a:lnTo>
                      <a:pt x="3461" y="2756"/>
                    </a:lnTo>
                    <a:lnTo>
                      <a:pt x="3466" y="2761"/>
                    </a:lnTo>
                    <a:lnTo>
                      <a:pt x="3466" y="2766"/>
                    </a:lnTo>
                    <a:lnTo>
                      <a:pt x="3471" y="2771"/>
                    </a:lnTo>
                    <a:lnTo>
                      <a:pt x="3471" y="2805"/>
                    </a:lnTo>
                    <a:lnTo>
                      <a:pt x="3466" y="2810"/>
                    </a:lnTo>
                    <a:lnTo>
                      <a:pt x="3471" y="2815"/>
                    </a:lnTo>
                    <a:lnTo>
                      <a:pt x="3466" y="2815"/>
                    </a:lnTo>
                    <a:lnTo>
                      <a:pt x="3466" y="2819"/>
                    </a:lnTo>
                    <a:lnTo>
                      <a:pt x="3446" y="2819"/>
                    </a:lnTo>
                    <a:lnTo>
                      <a:pt x="3446" y="2824"/>
                    </a:lnTo>
                    <a:lnTo>
                      <a:pt x="3441" y="2829"/>
                    </a:lnTo>
                    <a:lnTo>
                      <a:pt x="3446" y="2834"/>
                    </a:lnTo>
                    <a:lnTo>
                      <a:pt x="3441" y="2839"/>
                    </a:lnTo>
                    <a:lnTo>
                      <a:pt x="3441" y="2849"/>
                    </a:lnTo>
                    <a:lnTo>
                      <a:pt x="3437" y="2849"/>
                    </a:lnTo>
                    <a:lnTo>
                      <a:pt x="3437" y="2858"/>
                    </a:lnTo>
                    <a:lnTo>
                      <a:pt x="3432" y="2858"/>
                    </a:lnTo>
                    <a:lnTo>
                      <a:pt x="3432" y="2863"/>
                    </a:lnTo>
                    <a:lnTo>
                      <a:pt x="3437" y="2863"/>
                    </a:lnTo>
                    <a:lnTo>
                      <a:pt x="3432" y="2868"/>
                    </a:lnTo>
                    <a:lnTo>
                      <a:pt x="3437" y="2868"/>
                    </a:lnTo>
                    <a:lnTo>
                      <a:pt x="3432" y="2873"/>
                    </a:lnTo>
                    <a:lnTo>
                      <a:pt x="3432" y="2878"/>
                    </a:lnTo>
                    <a:lnTo>
                      <a:pt x="3427" y="2878"/>
                    </a:lnTo>
                    <a:lnTo>
                      <a:pt x="3417" y="2883"/>
                    </a:lnTo>
                    <a:lnTo>
                      <a:pt x="3412" y="2888"/>
                    </a:lnTo>
                    <a:lnTo>
                      <a:pt x="3417" y="2892"/>
                    </a:lnTo>
                    <a:lnTo>
                      <a:pt x="3412" y="2897"/>
                    </a:lnTo>
                    <a:lnTo>
                      <a:pt x="3417" y="2902"/>
                    </a:lnTo>
                    <a:lnTo>
                      <a:pt x="3422" y="2902"/>
                    </a:lnTo>
                    <a:lnTo>
                      <a:pt x="3422" y="2897"/>
                    </a:lnTo>
                    <a:lnTo>
                      <a:pt x="3427" y="2897"/>
                    </a:lnTo>
                    <a:lnTo>
                      <a:pt x="3432" y="2892"/>
                    </a:lnTo>
                    <a:lnTo>
                      <a:pt x="3432" y="2888"/>
                    </a:lnTo>
                    <a:lnTo>
                      <a:pt x="3441" y="2888"/>
                    </a:lnTo>
                    <a:lnTo>
                      <a:pt x="3446" y="2883"/>
                    </a:lnTo>
                    <a:lnTo>
                      <a:pt x="3446" y="2854"/>
                    </a:lnTo>
                    <a:lnTo>
                      <a:pt x="3451" y="2849"/>
                    </a:lnTo>
                    <a:lnTo>
                      <a:pt x="3451" y="2839"/>
                    </a:lnTo>
                    <a:lnTo>
                      <a:pt x="3456" y="2839"/>
                    </a:lnTo>
                    <a:lnTo>
                      <a:pt x="3461" y="2834"/>
                    </a:lnTo>
                    <a:lnTo>
                      <a:pt x="3466" y="2829"/>
                    </a:lnTo>
                    <a:lnTo>
                      <a:pt x="3471" y="2824"/>
                    </a:lnTo>
                    <a:lnTo>
                      <a:pt x="3471" y="2819"/>
                    </a:lnTo>
                    <a:lnTo>
                      <a:pt x="3480" y="2819"/>
                    </a:lnTo>
                    <a:lnTo>
                      <a:pt x="3480" y="2795"/>
                    </a:lnTo>
                    <a:lnTo>
                      <a:pt x="3485" y="2795"/>
                    </a:lnTo>
                    <a:lnTo>
                      <a:pt x="3480" y="2790"/>
                    </a:lnTo>
                    <a:lnTo>
                      <a:pt x="3485" y="2790"/>
                    </a:lnTo>
                    <a:lnTo>
                      <a:pt x="3485" y="2785"/>
                    </a:lnTo>
                    <a:lnTo>
                      <a:pt x="3480" y="2785"/>
                    </a:lnTo>
                    <a:lnTo>
                      <a:pt x="3476" y="2781"/>
                    </a:lnTo>
                    <a:lnTo>
                      <a:pt x="3480" y="2776"/>
                    </a:lnTo>
                    <a:lnTo>
                      <a:pt x="3480" y="2771"/>
                    </a:lnTo>
                    <a:lnTo>
                      <a:pt x="3476" y="2766"/>
                    </a:lnTo>
                    <a:lnTo>
                      <a:pt x="3480" y="2766"/>
                    </a:lnTo>
                    <a:lnTo>
                      <a:pt x="3476" y="2756"/>
                    </a:lnTo>
                    <a:lnTo>
                      <a:pt x="3471" y="2751"/>
                    </a:lnTo>
                    <a:lnTo>
                      <a:pt x="3471" y="2742"/>
                    </a:lnTo>
                    <a:lnTo>
                      <a:pt x="3466" y="2742"/>
                    </a:lnTo>
                    <a:lnTo>
                      <a:pt x="3466" y="2732"/>
                    </a:lnTo>
                    <a:lnTo>
                      <a:pt x="3461" y="2732"/>
                    </a:lnTo>
                    <a:lnTo>
                      <a:pt x="3456" y="2727"/>
                    </a:lnTo>
                    <a:lnTo>
                      <a:pt x="3451" y="2727"/>
                    </a:lnTo>
                    <a:lnTo>
                      <a:pt x="3451" y="2722"/>
                    </a:lnTo>
                    <a:lnTo>
                      <a:pt x="3456" y="2717"/>
                    </a:lnTo>
                    <a:lnTo>
                      <a:pt x="3456" y="2713"/>
                    </a:lnTo>
                    <a:lnTo>
                      <a:pt x="3466" y="2708"/>
                    </a:lnTo>
                    <a:lnTo>
                      <a:pt x="3471" y="2703"/>
                    </a:lnTo>
                    <a:lnTo>
                      <a:pt x="3466" y="2703"/>
                    </a:lnTo>
                    <a:lnTo>
                      <a:pt x="3471" y="2698"/>
                    </a:lnTo>
                    <a:lnTo>
                      <a:pt x="3490" y="2698"/>
                    </a:lnTo>
                    <a:lnTo>
                      <a:pt x="3500" y="2703"/>
                    </a:lnTo>
                    <a:lnTo>
                      <a:pt x="3524" y="2703"/>
                    </a:lnTo>
                    <a:lnTo>
                      <a:pt x="3539" y="2713"/>
                    </a:lnTo>
                    <a:lnTo>
                      <a:pt x="3563" y="2713"/>
                    </a:lnTo>
                    <a:lnTo>
                      <a:pt x="3573" y="2708"/>
                    </a:lnTo>
                    <a:lnTo>
                      <a:pt x="3578" y="2708"/>
                    </a:lnTo>
                    <a:lnTo>
                      <a:pt x="3587" y="2713"/>
                    </a:lnTo>
                    <a:lnTo>
                      <a:pt x="3587" y="2717"/>
                    </a:lnTo>
                    <a:lnTo>
                      <a:pt x="3592" y="2717"/>
                    </a:lnTo>
                    <a:lnTo>
                      <a:pt x="3592" y="2722"/>
                    </a:lnTo>
                    <a:lnTo>
                      <a:pt x="3587" y="2732"/>
                    </a:lnTo>
                    <a:lnTo>
                      <a:pt x="3592" y="2732"/>
                    </a:lnTo>
                    <a:lnTo>
                      <a:pt x="3592" y="2742"/>
                    </a:lnTo>
                    <a:lnTo>
                      <a:pt x="3587" y="2747"/>
                    </a:lnTo>
                    <a:lnTo>
                      <a:pt x="3582" y="2751"/>
                    </a:lnTo>
                    <a:lnTo>
                      <a:pt x="3582" y="2766"/>
                    </a:lnTo>
                    <a:lnTo>
                      <a:pt x="3587" y="2766"/>
                    </a:lnTo>
                    <a:lnTo>
                      <a:pt x="3592" y="2766"/>
                    </a:lnTo>
                    <a:lnTo>
                      <a:pt x="3592" y="2761"/>
                    </a:lnTo>
                    <a:lnTo>
                      <a:pt x="3602" y="2761"/>
                    </a:lnTo>
                    <a:lnTo>
                      <a:pt x="3607" y="2751"/>
                    </a:lnTo>
                    <a:lnTo>
                      <a:pt x="3607" y="2732"/>
                    </a:lnTo>
                    <a:lnTo>
                      <a:pt x="3602" y="2727"/>
                    </a:lnTo>
                    <a:lnTo>
                      <a:pt x="3607" y="2727"/>
                    </a:lnTo>
                    <a:lnTo>
                      <a:pt x="3607" y="2722"/>
                    </a:lnTo>
                    <a:lnTo>
                      <a:pt x="3602" y="2717"/>
                    </a:lnTo>
                    <a:lnTo>
                      <a:pt x="3597" y="2713"/>
                    </a:lnTo>
                    <a:lnTo>
                      <a:pt x="3597" y="2708"/>
                    </a:lnTo>
                    <a:lnTo>
                      <a:pt x="3602" y="2703"/>
                    </a:lnTo>
                    <a:lnTo>
                      <a:pt x="3607" y="2698"/>
                    </a:lnTo>
                    <a:lnTo>
                      <a:pt x="3612" y="2698"/>
                    </a:lnTo>
                    <a:lnTo>
                      <a:pt x="3631" y="2688"/>
                    </a:lnTo>
                    <a:lnTo>
                      <a:pt x="3655" y="2688"/>
                    </a:lnTo>
                    <a:lnTo>
                      <a:pt x="3655" y="2693"/>
                    </a:lnTo>
                    <a:lnTo>
                      <a:pt x="3665" y="2693"/>
                    </a:lnTo>
                    <a:lnTo>
                      <a:pt x="3675" y="2703"/>
                    </a:lnTo>
                    <a:lnTo>
                      <a:pt x="3680" y="2703"/>
                    </a:lnTo>
                    <a:lnTo>
                      <a:pt x="3680" y="2683"/>
                    </a:lnTo>
                    <a:lnTo>
                      <a:pt x="3675" y="2683"/>
                    </a:lnTo>
                    <a:lnTo>
                      <a:pt x="3675" y="2674"/>
                    </a:lnTo>
                    <a:lnTo>
                      <a:pt x="3670" y="2674"/>
                    </a:lnTo>
                    <a:lnTo>
                      <a:pt x="3670" y="2669"/>
                    </a:lnTo>
                    <a:lnTo>
                      <a:pt x="3665" y="2664"/>
                    </a:lnTo>
                    <a:lnTo>
                      <a:pt x="3665" y="2649"/>
                    </a:lnTo>
                    <a:lnTo>
                      <a:pt x="3660" y="2644"/>
                    </a:lnTo>
                    <a:lnTo>
                      <a:pt x="3660" y="2630"/>
                    </a:lnTo>
                    <a:lnTo>
                      <a:pt x="3655" y="2620"/>
                    </a:lnTo>
                    <a:lnTo>
                      <a:pt x="3655" y="2615"/>
                    </a:lnTo>
                    <a:lnTo>
                      <a:pt x="3651" y="2610"/>
                    </a:lnTo>
                    <a:lnTo>
                      <a:pt x="3651" y="2601"/>
                    </a:lnTo>
                    <a:lnTo>
                      <a:pt x="3655" y="2596"/>
                    </a:lnTo>
                    <a:lnTo>
                      <a:pt x="3660" y="2596"/>
                    </a:lnTo>
                    <a:lnTo>
                      <a:pt x="3665" y="2591"/>
                    </a:lnTo>
                    <a:lnTo>
                      <a:pt x="3665" y="2586"/>
                    </a:lnTo>
                    <a:lnTo>
                      <a:pt x="3670" y="2581"/>
                    </a:lnTo>
                    <a:lnTo>
                      <a:pt x="3670" y="2562"/>
                    </a:lnTo>
                    <a:lnTo>
                      <a:pt x="3665" y="2557"/>
                    </a:lnTo>
                    <a:lnTo>
                      <a:pt x="3670" y="2552"/>
                    </a:lnTo>
                    <a:lnTo>
                      <a:pt x="3665" y="2547"/>
                    </a:lnTo>
                    <a:lnTo>
                      <a:pt x="3665" y="2542"/>
                    </a:lnTo>
                    <a:lnTo>
                      <a:pt x="3675" y="2542"/>
                    </a:lnTo>
                    <a:lnTo>
                      <a:pt x="3680" y="2538"/>
                    </a:lnTo>
                    <a:lnTo>
                      <a:pt x="3684" y="2533"/>
                    </a:lnTo>
                    <a:lnTo>
                      <a:pt x="3684" y="2523"/>
                    </a:lnTo>
                    <a:lnTo>
                      <a:pt x="3689" y="2523"/>
                    </a:lnTo>
                    <a:lnTo>
                      <a:pt x="3694" y="2518"/>
                    </a:lnTo>
                    <a:lnTo>
                      <a:pt x="3699" y="2523"/>
                    </a:lnTo>
                    <a:lnTo>
                      <a:pt x="3704" y="2533"/>
                    </a:lnTo>
                    <a:lnTo>
                      <a:pt x="3709" y="2542"/>
                    </a:lnTo>
                    <a:lnTo>
                      <a:pt x="3719" y="2552"/>
                    </a:lnTo>
                    <a:lnTo>
                      <a:pt x="3724" y="2552"/>
                    </a:lnTo>
                    <a:lnTo>
                      <a:pt x="3733" y="2557"/>
                    </a:lnTo>
                    <a:lnTo>
                      <a:pt x="3733" y="2572"/>
                    </a:lnTo>
                    <a:lnTo>
                      <a:pt x="3738" y="2572"/>
                    </a:lnTo>
                    <a:lnTo>
                      <a:pt x="3738" y="2576"/>
                    </a:lnTo>
                    <a:lnTo>
                      <a:pt x="3743" y="2586"/>
                    </a:lnTo>
                    <a:lnTo>
                      <a:pt x="3748" y="2586"/>
                    </a:lnTo>
                    <a:lnTo>
                      <a:pt x="3757" y="2596"/>
                    </a:lnTo>
                    <a:lnTo>
                      <a:pt x="3762" y="2601"/>
                    </a:lnTo>
                    <a:lnTo>
                      <a:pt x="3767" y="2601"/>
                    </a:lnTo>
                    <a:lnTo>
                      <a:pt x="3772" y="2606"/>
                    </a:lnTo>
                    <a:lnTo>
                      <a:pt x="3777" y="2606"/>
                    </a:lnTo>
                    <a:lnTo>
                      <a:pt x="3806" y="2615"/>
                    </a:lnTo>
                    <a:lnTo>
                      <a:pt x="3821" y="2615"/>
                    </a:lnTo>
                    <a:lnTo>
                      <a:pt x="3830" y="2610"/>
                    </a:lnTo>
                    <a:lnTo>
                      <a:pt x="3835" y="2610"/>
                    </a:lnTo>
                    <a:lnTo>
                      <a:pt x="3840" y="2615"/>
                    </a:lnTo>
                    <a:lnTo>
                      <a:pt x="3850" y="2615"/>
                    </a:lnTo>
                    <a:lnTo>
                      <a:pt x="3855" y="2610"/>
                    </a:lnTo>
                    <a:lnTo>
                      <a:pt x="3859" y="2610"/>
                    </a:lnTo>
                    <a:lnTo>
                      <a:pt x="3869" y="2606"/>
                    </a:lnTo>
                    <a:lnTo>
                      <a:pt x="3874" y="2606"/>
                    </a:lnTo>
                    <a:lnTo>
                      <a:pt x="3874" y="2606"/>
                    </a:lnTo>
                    <a:lnTo>
                      <a:pt x="3884" y="2606"/>
                    </a:lnTo>
                    <a:lnTo>
                      <a:pt x="3918" y="2606"/>
                    </a:lnTo>
                    <a:lnTo>
                      <a:pt x="3927" y="2601"/>
                    </a:lnTo>
                    <a:lnTo>
                      <a:pt x="3937" y="2596"/>
                    </a:lnTo>
                    <a:lnTo>
                      <a:pt x="3947" y="2591"/>
                    </a:lnTo>
                    <a:lnTo>
                      <a:pt x="3952" y="2586"/>
                    </a:lnTo>
                    <a:lnTo>
                      <a:pt x="3962" y="2581"/>
                    </a:lnTo>
                    <a:lnTo>
                      <a:pt x="3971" y="2576"/>
                    </a:lnTo>
                    <a:lnTo>
                      <a:pt x="3971" y="2572"/>
                    </a:lnTo>
                    <a:lnTo>
                      <a:pt x="3981" y="2562"/>
                    </a:lnTo>
                    <a:lnTo>
                      <a:pt x="3986" y="2557"/>
                    </a:lnTo>
                    <a:lnTo>
                      <a:pt x="3991" y="2552"/>
                    </a:lnTo>
                    <a:lnTo>
                      <a:pt x="3981" y="2552"/>
                    </a:lnTo>
                    <a:lnTo>
                      <a:pt x="3976" y="2557"/>
                    </a:lnTo>
                    <a:lnTo>
                      <a:pt x="3976" y="2562"/>
                    </a:lnTo>
                    <a:lnTo>
                      <a:pt x="3971" y="2557"/>
                    </a:lnTo>
                    <a:lnTo>
                      <a:pt x="3971" y="2562"/>
                    </a:lnTo>
                    <a:lnTo>
                      <a:pt x="3967" y="2557"/>
                    </a:lnTo>
                    <a:lnTo>
                      <a:pt x="3957" y="2557"/>
                    </a:lnTo>
                    <a:lnTo>
                      <a:pt x="3957" y="2562"/>
                    </a:lnTo>
                    <a:lnTo>
                      <a:pt x="3952" y="2557"/>
                    </a:lnTo>
                    <a:lnTo>
                      <a:pt x="3952" y="2513"/>
                    </a:lnTo>
                    <a:lnTo>
                      <a:pt x="3947" y="2508"/>
                    </a:lnTo>
                    <a:lnTo>
                      <a:pt x="3942" y="2499"/>
                    </a:lnTo>
                    <a:lnTo>
                      <a:pt x="3937" y="2494"/>
                    </a:lnTo>
                    <a:lnTo>
                      <a:pt x="3927" y="2494"/>
                    </a:lnTo>
                    <a:lnTo>
                      <a:pt x="3923" y="2489"/>
                    </a:lnTo>
                    <a:lnTo>
                      <a:pt x="3903" y="2489"/>
                    </a:lnTo>
                    <a:lnTo>
                      <a:pt x="3908" y="2494"/>
                    </a:lnTo>
                    <a:lnTo>
                      <a:pt x="3913" y="2499"/>
                    </a:lnTo>
                    <a:lnTo>
                      <a:pt x="3908" y="2499"/>
                    </a:lnTo>
                    <a:lnTo>
                      <a:pt x="3898" y="2489"/>
                    </a:lnTo>
                    <a:lnTo>
                      <a:pt x="3889" y="2489"/>
                    </a:lnTo>
                    <a:lnTo>
                      <a:pt x="3889" y="2484"/>
                    </a:lnTo>
                    <a:lnTo>
                      <a:pt x="3913" y="2484"/>
                    </a:lnTo>
                    <a:lnTo>
                      <a:pt x="3923" y="2484"/>
                    </a:lnTo>
                    <a:lnTo>
                      <a:pt x="3937" y="2487"/>
                    </a:lnTo>
                    <a:lnTo>
                      <a:pt x="3947" y="2494"/>
                    </a:lnTo>
                    <a:lnTo>
                      <a:pt x="3971" y="2504"/>
                    </a:lnTo>
                    <a:lnTo>
                      <a:pt x="3981" y="2504"/>
                    </a:lnTo>
                    <a:lnTo>
                      <a:pt x="3986" y="2508"/>
                    </a:lnTo>
                    <a:lnTo>
                      <a:pt x="4010" y="2513"/>
                    </a:lnTo>
                    <a:lnTo>
                      <a:pt x="4030" y="2513"/>
                    </a:lnTo>
                    <a:lnTo>
                      <a:pt x="4035" y="2518"/>
                    </a:lnTo>
                    <a:lnTo>
                      <a:pt x="4054" y="2518"/>
                    </a:lnTo>
                    <a:lnTo>
                      <a:pt x="4069" y="2523"/>
                    </a:lnTo>
                    <a:lnTo>
                      <a:pt x="4088" y="2528"/>
                    </a:lnTo>
                    <a:lnTo>
                      <a:pt x="4112" y="2528"/>
                    </a:lnTo>
                    <a:lnTo>
                      <a:pt x="4112" y="2533"/>
                    </a:lnTo>
                    <a:lnTo>
                      <a:pt x="4142" y="2542"/>
                    </a:lnTo>
                    <a:lnTo>
                      <a:pt x="4166" y="2557"/>
                    </a:lnTo>
                    <a:lnTo>
                      <a:pt x="4195" y="2567"/>
                    </a:lnTo>
                    <a:lnTo>
                      <a:pt x="4214" y="2576"/>
                    </a:lnTo>
                    <a:lnTo>
                      <a:pt x="4214" y="2581"/>
                    </a:lnTo>
                    <a:lnTo>
                      <a:pt x="4229" y="2587"/>
                    </a:lnTo>
                    <a:lnTo>
                      <a:pt x="4229" y="2586"/>
                    </a:lnTo>
                    <a:lnTo>
                      <a:pt x="4238" y="2591"/>
                    </a:lnTo>
                    <a:lnTo>
                      <a:pt x="4239" y="2591"/>
                    </a:lnTo>
                    <a:lnTo>
                      <a:pt x="4239" y="2591"/>
                    </a:lnTo>
                    <a:lnTo>
                      <a:pt x="4248" y="2596"/>
                    </a:lnTo>
                    <a:lnTo>
                      <a:pt x="4268" y="2606"/>
                    </a:lnTo>
                    <a:lnTo>
                      <a:pt x="4278" y="2615"/>
                    </a:lnTo>
                    <a:lnTo>
                      <a:pt x="4282" y="2620"/>
                    </a:lnTo>
                    <a:lnTo>
                      <a:pt x="4287" y="2620"/>
                    </a:lnTo>
                    <a:lnTo>
                      <a:pt x="4307" y="2630"/>
                    </a:lnTo>
                    <a:lnTo>
                      <a:pt x="4316" y="2635"/>
                    </a:lnTo>
                    <a:lnTo>
                      <a:pt x="4331" y="2640"/>
                    </a:lnTo>
                    <a:lnTo>
                      <a:pt x="4360" y="2649"/>
                    </a:lnTo>
                    <a:lnTo>
                      <a:pt x="4375" y="2649"/>
                    </a:lnTo>
                    <a:lnTo>
                      <a:pt x="4385" y="2654"/>
                    </a:lnTo>
                    <a:lnTo>
                      <a:pt x="4458" y="2654"/>
                    </a:lnTo>
                    <a:lnTo>
                      <a:pt x="4467" y="2649"/>
                    </a:lnTo>
                    <a:lnTo>
                      <a:pt x="4472" y="2649"/>
                    </a:lnTo>
                    <a:lnTo>
                      <a:pt x="4477" y="2644"/>
                    </a:lnTo>
                    <a:lnTo>
                      <a:pt x="4477" y="2640"/>
                    </a:lnTo>
                    <a:lnTo>
                      <a:pt x="4486" y="2640"/>
                    </a:lnTo>
                    <a:lnTo>
                      <a:pt x="4501" y="2635"/>
                    </a:lnTo>
                    <a:lnTo>
                      <a:pt x="4550" y="2635"/>
                    </a:lnTo>
                    <a:lnTo>
                      <a:pt x="4559" y="2640"/>
                    </a:lnTo>
                    <a:lnTo>
                      <a:pt x="4569" y="2644"/>
                    </a:lnTo>
                    <a:lnTo>
                      <a:pt x="4569" y="2654"/>
                    </a:lnTo>
                    <a:lnTo>
                      <a:pt x="4564" y="2659"/>
                    </a:lnTo>
                    <a:lnTo>
                      <a:pt x="4559" y="2659"/>
                    </a:lnTo>
                    <a:lnTo>
                      <a:pt x="4559" y="2664"/>
                    </a:lnTo>
                    <a:lnTo>
                      <a:pt x="4555" y="2664"/>
                    </a:lnTo>
                    <a:lnTo>
                      <a:pt x="4555" y="2674"/>
                    </a:lnTo>
                    <a:lnTo>
                      <a:pt x="4564" y="2688"/>
                    </a:lnTo>
                    <a:lnTo>
                      <a:pt x="4569" y="2693"/>
                    </a:lnTo>
                    <a:lnTo>
                      <a:pt x="4569" y="2698"/>
                    </a:lnTo>
                    <a:lnTo>
                      <a:pt x="4574" y="2698"/>
                    </a:lnTo>
                    <a:lnTo>
                      <a:pt x="4579" y="2703"/>
                    </a:lnTo>
                    <a:lnTo>
                      <a:pt x="4589" y="2708"/>
                    </a:lnTo>
                    <a:lnTo>
                      <a:pt x="4603" y="2713"/>
                    </a:lnTo>
                    <a:lnTo>
                      <a:pt x="4608" y="2717"/>
                    </a:lnTo>
                    <a:lnTo>
                      <a:pt x="4628" y="2717"/>
                    </a:lnTo>
                    <a:lnTo>
                      <a:pt x="4632" y="2708"/>
                    </a:lnTo>
                    <a:lnTo>
                      <a:pt x="4637" y="2703"/>
                    </a:lnTo>
                    <a:lnTo>
                      <a:pt x="4652" y="2688"/>
                    </a:lnTo>
                    <a:lnTo>
                      <a:pt x="4671" y="2688"/>
                    </a:lnTo>
                    <a:lnTo>
                      <a:pt x="4681" y="2693"/>
                    </a:lnTo>
                    <a:lnTo>
                      <a:pt x="4691" y="2698"/>
                    </a:lnTo>
                    <a:lnTo>
                      <a:pt x="4696" y="2703"/>
                    </a:lnTo>
                    <a:lnTo>
                      <a:pt x="4715" y="2703"/>
                    </a:lnTo>
                    <a:lnTo>
                      <a:pt x="4725" y="2713"/>
                    </a:lnTo>
                    <a:lnTo>
                      <a:pt x="4734" y="2717"/>
                    </a:lnTo>
                    <a:lnTo>
                      <a:pt x="4744" y="2727"/>
                    </a:lnTo>
                    <a:lnTo>
                      <a:pt x="4744" y="2732"/>
                    </a:lnTo>
                    <a:lnTo>
                      <a:pt x="4754" y="2737"/>
                    </a:lnTo>
                    <a:lnTo>
                      <a:pt x="4754" y="2751"/>
                    </a:lnTo>
                    <a:lnTo>
                      <a:pt x="4749" y="2756"/>
                    </a:lnTo>
                    <a:lnTo>
                      <a:pt x="4749" y="2771"/>
                    </a:lnTo>
                    <a:lnTo>
                      <a:pt x="4754" y="2776"/>
                    </a:lnTo>
                    <a:lnTo>
                      <a:pt x="4759" y="2781"/>
                    </a:lnTo>
                    <a:lnTo>
                      <a:pt x="4764" y="2781"/>
                    </a:lnTo>
                    <a:lnTo>
                      <a:pt x="4769" y="2785"/>
                    </a:lnTo>
                    <a:lnTo>
                      <a:pt x="4773" y="2790"/>
                    </a:lnTo>
                    <a:lnTo>
                      <a:pt x="4773" y="2795"/>
                    </a:lnTo>
                    <a:lnTo>
                      <a:pt x="4778" y="2800"/>
                    </a:lnTo>
                    <a:lnTo>
                      <a:pt x="4783" y="2805"/>
                    </a:lnTo>
                    <a:lnTo>
                      <a:pt x="4783" y="2819"/>
                    </a:lnTo>
                    <a:lnTo>
                      <a:pt x="4778" y="2824"/>
                    </a:lnTo>
                    <a:lnTo>
                      <a:pt x="4773" y="2829"/>
                    </a:lnTo>
                    <a:lnTo>
                      <a:pt x="4769" y="2834"/>
                    </a:lnTo>
                    <a:lnTo>
                      <a:pt x="4764" y="2839"/>
                    </a:lnTo>
                    <a:lnTo>
                      <a:pt x="4759" y="2844"/>
                    </a:lnTo>
                    <a:lnTo>
                      <a:pt x="4764" y="2863"/>
                    </a:lnTo>
                    <a:lnTo>
                      <a:pt x="4764" y="2868"/>
                    </a:lnTo>
                    <a:lnTo>
                      <a:pt x="4773" y="2878"/>
                    </a:lnTo>
                    <a:lnTo>
                      <a:pt x="4778" y="2878"/>
                    </a:lnTo>
                    <a:lnTo>
                      <a:pt x="4788" y="2873"/>
                    </a:lnTo>
                    <a:lnTo>
                      <a:pt x="4793" y="2873"/>
                    </a:lnTo>
                    <a:lnTo>
                      <a:pt x="4798" y="2878"/>
                    </a:lnTo>
                    <a:lnTo>
                      <a:pt x="4803" y="2888"/>
                    </a:lnTo>
                    <a:lnTo>
                      <a:pt x="4807" y="2892"/>
                    </a:lnTo>
                    <a:lnTo>
                      <a:pt x="4812" y="2897"/>
                    </a:lnTo>
                    <a:lnTo>
                      <a:pt x="4812" y="2892"/>
                    </a:lnTo>
                    <a:lnTo>
                      <a:pt x="4822" y="2892"/>
                    </a:lnTo>
                    <a:lnTo>
                      <a:pt x="4822" y="2897"/>
                    </a:lnTo>
                    <a:lnTo>
                      <a:pt x="4827" y="2902"/>
                    </a:lnTo>
                    <a:lnTo>
                      <a:pt x="4827" y="2922"/>
                    </a:lnTo>
                    <a:lnTo>
                      <a:pt x="4812" y="2922"/>
                    </a:lnTo>
                    <a:lnTo>
                      <a:pt x="4798" y="2917"/>
                    </a:lnTo>
                    <a:lnTo>
                      <a:pt x="4793" y="2917"/>
                    </a:lnTo>
                    <a:lnTo>
                      <a:pt x="4788" y="2922"/>
                    </a:lnTo>
                    <a:lnTo>
                      <a:pt x="4783" y="2926"/>
                    </a:lnTo>
                    <a:lnTo>
                      <a:pt x="4778" y="2931"/>
                    </a:lnTo>
                    <a:lnTo>
                      <a:pt x="4773" y="2931"/>
                    </a:lnTo>
                    <a:lnTo>
                      <a:pt x="4769" y="2936"/>
                    </a:lnTo>
                    <a:lnTo>
                      <a:pt x="4759" y="2941"/>
                    </a:lnTo>
                    <a:lnTo>
                      <a:pt x="4754" y="2946"/>
                    </a:lnTo>
                    <a:lnTo>
                      <a:pt x="4749" y="2951"/>
                    </a:lnTo>
                    <a:lnTo>
                      <a:pt x="4739" y="2951"/>
                    </a:lnTo>
                    <a:lnTo>
                      <a:pt x="4734" y="2956"/>
                    </a:lnTo>
                    <a:lnTo>
                      <a:pt x="4734" y="2960"/>
                    </a:lnTo>
                    <a:lnTo>
                      <a:pt x="4730" y="2965"/>
                    </a:lnTo>
                    <a:lnTo>
                      <a:pt x="4725" y="2965"/>
                    </a:lnTo>
                    <a:lnTo>
                      <a:pt x="4715" y="2970"/>
                    </a:lnTo>
                    <a:lnTo>
                      <a:pt x="4705" y="2980"/>
                    </a:lnTo>
                    <a:lnTo>
                      <a:pt x="4701" y="2985"/>
                    </a:lnTo>
                    <a:lnTo>
                      <a:pt x="4696" y="2985"/>
                    </a:lnTo>
                    <a:lnTo>
                      <a:pt x="4691" y="2990"/>
                    </a:lnTo>
                    <a:lnTo>
                      <a:pt x="4686" y="2994"/>
                    </a:lnTo>
                    <a:lnTo>
                      <a:pt x="4681" y="2994"/>
                    </a:lnTo>
                    <a:lnTo>
                      <a:pt x="4671" y="2999"/>
                    </a:lnTo>
                    <a:lnTo>
                      <a:pt x="4661" y="3009"/>
                    </a:lnTo>
                    <a:lnTo>
                      <a:pt x="4652" y="3014"/>
                    </a:lnTo>
                    <a:lnTo>
                      <a:pt x="4647" y="3014"/>
                    </a:lnTo>
                    <a:lnTo>
                      <a:pt x="4642" y="3019"/>
                    </a:lnTo>
                    <a:lnTo>
                      <a:pt x="4637" y="3024"/>
                    </a:lnTo>
                    <a:lnTo>
                      <a:pt x="4632" y="3024"/>
                    </a:lnTo>
                    <a:lnTo>
                      <a:pt x="4628" y="3029"/>
                    </a:lnTo>
                    <a:lnTo>
                      <a:pt x="4613" y="3029"/>
                    </a:lnTo>
                    <a:lnTo>
                      <a:pt x="4608" y="3033"/>
                    </a:lnTo>
                    <a:lnTo>
                      <a:pt x="4603" y="3033"/>
                    </a:lnTo>
                    <a:lnTo>
                      <a:pt x="4598" y="3038"/>
                    </a:lnTo>
                    <a:lnTo>
                      <a:pt x="4594" y="3043"/>
                    </a:lnTo>
                    <a:lnTo>
                      <a:pt x="4589" y="3048"/>
                    </a:lnTo>
                    <a:lnTo>
                      <a:pt x="4584" y="3053"/>
                    </a:lnTo>
                    <a:lnTo>
                      <a:pt x="4584" y="3058"/>
                    </a:lnTo>
                    <a:lnTo>
                      <a:pt x="4579" y="3063"/>
                    </a:lnTo>
                    <a:lnTo>
                      <a:pt x="4574" y="3067"/>
                    </a:lnTo>
                    <a:lnTo>
                      <a:pt x="4559" y="3077"/>
                    </a:lnTo>
                    <a:lnTo>
                      <a:pt x="4540" y="3101"/>
                    </a:lnTo>
                    <a:lnTo>
                      <a:pt x="4535" y="3101"/>
                    </a:lnTo>
                    <a:lnTo>
                      <a:pt x="4530" y="3116"/>
                    </a:lnTo>
                    <a:lnTo>
                      <a:pt x="4521" y="3126"/>
                    </a:lnTo>
                    <a:lnTo>
                      <a:pt x="4521" y="3131"/>
                    </a:lnTo>
                    <a:lnTo>
                      <a:pt x="4506" y="3150"/>
                    </a:lnTo>
                    <a:lnTo>
                      <a:pt x="4486" y="3184"/>
                    </a:lnTo>
                    <a:lnTo>
                      <a:pt x="4482" y="3194"/>
                    </a:lnTo>
                    <a:lnTo>
                      <a:pt x="4472" y="3223"/>
                    </a:lnTo>
                    <a:lnTo>
                      <a:pt x="4467" y="3238"/>
                    </a:lnTo>
                    <a:lnTo>
                      <a:pt x="4462" y="3281"/>
                    </a:lnTo>
                    <a:lnTo>
                      <a:pt x="4462" y="3291"/>
                    </a:lnTo>
                    <a:lnTo>
                      <a:pt x="4458" y="3296"/>
                    </a:lnTo>
                    <a:lnTo>
                      <a:pt x="4458" y="3306"/>
                    </a:lnTo>
                    <a:lnTo>
                      <a:pt x="4453" y="3320"/>
                    </a:lnTo>
                    <a:lnTo>
                      <a:pt x="4453" y="3330"/>
                    </a:lnTo>
                    <a:lnTo>
                      <a:pt x="4453" y="3344"/>
                    </a:lnTo>
                    <a:lnTo>
                      <a:pt x="4458" y="3349"/>
                    </a:lnTo>
                    <a:lnTo>
                      <a:pt x="4458" y="3374"/>
                    </a:lnTo>
                    <a:lnTo>
                      <a:pt x="4462" y="3383"/>
                    </a:lnTo>
                    <a:lnTo>
                      <a:pt x="4467" y="3398"/>
                    </a:lnTo>
                    <a:lnTo>
                      <a:pt x="4467" y="3408"/>
                    </a:lnTo>
                    <a:lnTo>
                      <a:pt x="4462" y="3422"/>
                    </a:lnTo>
                    <a:lnTo>
                      <a:pt x="4458" y="3427"/>
                    </a:lnTo>
                    <a:lnTo>
                      <a:pt x="4453" y="3447"/>
                    </a:lnTo>
                    <a:lnTo>
                      <a:pt x="4448" y="3461"/>
                    </a:lnTo>
                    <a:lnTo>
                      <a:pt x="4448" y="3466"/>
                    </a:lnTo>
                    <a:lnTo>
                      <a:pt x="4443" y="3471"/>
                    </a:lnTo>
                    <a:lnTo>
                      <a:pt x="4443" y="3485"/>
                    </a:lnTo>
                    <a:lnTo>
                      <a:pt x="4438" y="3490"/>
                    </a:lnTo>
                    <a:lnTo>
                      <a:pt x="4428" y="3534"/>
                    </a:lnTo>
                    <a:lnTo>
                      <a:pt x="4428" y="3549"/>
                    </a:lnTo>
                    <a:lnTo>
                      <a:pt x="4423" y="3558"/>
                    </a:lnTo>
                    <a:lnTo>
                      <a:pt x="4423" y="3646"/>
                    </a:lnTo>
                    <a:lnTo>
                      <a:pt x="4428" y="3651"/>
                    </a:lnTo>
                    <a:lnTo>
                      <a:pt x="4428" y="3699"/>
                    </a:lnTo>
                    <a:lnTo>
                      <a:pt x="4423" y="3704"/>
                    </a:lnTo>
                    <a:lnTo>
                      <a:pt x="4418" y="3714"/>
                    </a:lnTo>
                    <a:lnTo>
                      <a:pt x="4418" y="3724"/>
                    </a:lnTo>
                    <a:lnTo>
                      <a:pt x="4414" y="3738"/>
                    </a:lnTo>
                    <a:lnTo>
                      <a:pt x="4414" y="3787"/>
                    </a:lnTo>
                    <a:lnTo>
                      <a:pt x="4418" y="3792"/>
                    </a:lnTo>
                    <a:lnTo>
                      <a:pt x="4418" y="3797"/>
                    </a:lnTo>
                    <a:lnTo>
                      <a:pt x="4423" y="3797"/>
                    </a:lnTo>
                    <a:lnTo>
                      <a:pt x="4418" y="3806"/>
                    </a:lnTo>
                    <a:lnTo>
                      <a:pt x="4418" y="3831"/>
                    </a:lnTo>
                    <a:lnTo>
                      <a:pt x="4414" y="3831"/>
                    </a:lnTo>
                    <a:lnTo>
                      <a:pt x="4414" y="3835"/>
                    </a:lnTo>
                    <a:lnTo>
                      <a:pt x="4409" y="3840"/>
                    </a:lnTo>
                    <a:lnTo>
                      <a:pt x="4399" y="3826"/>
                    </a:lnTo>
                    <a:lnTo>
                      <a:pt x="4389" y="3816"/>
                    </a:lnTo>
                    <a:lnTo>
                      <a:pt x="4360" y="3821"/>
                    </a:lnTo>
                    <a:lnTo>
                      <a:pt x="4350" y="3816"/>
                    </a:lnTo>
                    <a:lnTo>
                      <a:pt x="4331" y="3811"/>
                    </a:lnTo>
                    <a:lnTo>
                      <a:pt x="4312" y="3816"/>
                    </a:lnTo>
                    <a:lnTo>
                      <a:pt x="4292" y="3801"/>
                    </a:lnTo>
                    <a:lnTo>
                      <a:pt x="4273" y="3797"/>
                    </a:lnTo>
                    <a:lnTo>
                      <a:pt x="4263" y="3821"/>
                    </a:lnTo>
                    <a:lnTo>
                      <a:pt x="4243" y="3855"/>
                    </a:lnTo>
                    <a:lnTo>
                      <a:pt x="4229" y="3845"/>
                    </a:lnTo>
                    <a:lnTo>
                      <a:pt x="4229" y="3843"/>
                    </a:lnTo>
                    <a:lnTo>
                      <a:pt x="4219" y="3835"/>
                    </a:lnTo>
                    <a:lnTo>
                      <a:pt x="4195" y="3826"/>
                    </a:lnTo>
                    <a:lnTo>
                      <a:pt x="4171" y="3835"/>
                    </a:lnTo>
                    <a:lnTo>
                      <a:pt x="4161" y="3806"/>
                    </a:lnTo>
                    <a:lnTo>
                      <a:pt x="4156" y="3782"/>
                    </a:lnTo>
                    <a:lnTo>
                      <a:pt x="4122" y="3767"/>
                    </a:lnTo>
                    <a:lnTo>
                      <a:pt x="4098" y="3772"/>
                    </a:lnTo>
                    <a:lnTo>
                      <a:pt x="4083" y="3797"/>
                    </a:lnTo>
                    <a:lnTo>
                      <a:pt x="4059" y="3792"/>
                    </a:lnTo>
                    <a:lnTo>
                      <a:pt x="4039" y="3806"/>
                    </a:lnTo>
                    <a:lnTo>
                      <a:pt x="4030" y="3835"/>
                    </a:lnTo>
                    <a:lnTo>
                      <a:pt x="4015" y="3860"/>
                    </a:lnTo>
                    <a:lnTo>
                      <a:pt x="4005" y="3899"/>
                    </a:lnTo>
                    <a:lnTo>
                      <a:pt x="3996" y="3928"/>
                    </a:lnTo>
                    <a:lnTo>
                      <a:pt x="3996" y="3962"/>
                    </a:lnTo>
                    <a:lnTo>
                      <a:pt x="3986" y="3986"/>
                    </a:lnTo>
                    <a:lnTo>
                      <a:pt x="3986" y="4010"/>
                    </a:lnTo>
                    <a:lnTo>
                      <a:pt x="3957" y="4015"/>
                    </a:lnTo>
                    <a:lnTo>
                      <a:pt x="3918" y="4035"/>
                    </a:lnTo>
                    <a:lnTo>
                      <a:pt x="3903" y="4064"/>
                    </a:lnTo>
                    <a:lnTo>
                      <a:pt x="3908" y="4078"/>
                    </a:lnTo>
                    <a:lnTo>
                      <a:pt x="3884" y="4108"/>
                    </a:lnTo>
                    <a:lnTo>
                      <a:pt x="3864" y="4103"/>
                    </a:lnTo>
                    <a:lnTo>
                      <a:pt x="3840" y="4117"/>
                    </a:lnTo>
                    <a:lnTo>
                      <a:pt x="3835" y="4137"/>
                    </a:lnTo>
                    <a:lnTo>
                      <a:pt x="3835" y="4156"/>
                    </a:lnTo>
                    <a:lnTo>
                      <a:pt x="3830" y="4161"/>
                    </a:lnTo>
                    <a:lnTo>
                      <a:pt x="3830" y="4181"/>
                    </a:lnTo>
                    <a:lnTo>
                      <a:pt x="3840" y="4190"/>
                    </a:lnTo>
                    <a:lnTo>
                      <a:pt x="3821" y="4234"/>
                    </a:lnTo>
                    <a:lnTo>
                      <a:pt x="3821" y="4253"/>
                    </a:lnTo>
                    <a:lnTo>
                      <a:pt x="3806" y="4287"/>
                    </a:lnTo>
                    <a:lnTo>
                      <a:pt x="3791" y="4268"/>
                    </a:lnTo>
                    <a:lnTo>
                      <a:pt x="3787" y="4273"/>
                    </a:lnTo>
                    <a:lnTo>
                      <a:pt x="3787" y="4302"/>
                    </a:lnTo>
                    <a:lnTo>
                      <a:pt x="3762" y="4283"/>
                    </a:lnTo>
                    <a:lnTo>
                      <a:pt x="3757" y="4283"/>
                    </a:lnTo>
                    <a:lnTo>
                      <a:pt x="3753" y="4297"/>
                    </a:lnTo>
                    <a:lnTo>
                      <a:pt x="3762" y="4317"/>
                    </a:lnTo>
                    <a:lnTo>
                      <a:pt x="3753" y="4331"/>
                    </a:lnTo>
                    <a:lnTo>
                      <a:pt x="3767" y="4346"/>
                    </a:lnTo>
                    <a:lnTo>
                      <a:pt x="3757" y="4360"/>
                    </a:lnTo>
                    <a:lnTo>
                      <a:pt x="3748" y="4380"/>
                    </a:lnTo>
                    <a:lnTo>
                      <a:pt x="3753" y="4394"/>
                    </a:lnTo>
                    <a:lnTo>
                      <a:pt x="3743" y="4404"/>
                    </a:lnTo>
                    <a:lnTo>
                      <a:pt x="3714" y="4414"/>
                    </a:lnTo>
                    <a:lnTo>
                      <a:pt x="3675" y="4438"/>
                    </a:lnTo>
                    <a:lnTo>
                      <a:pt x="3670" y="4443"/>
                    </a:lnTo>
                    <a:lnTo>
                      <a:pt x="3662" y="4447"/>
                    </a:lnTo>
                    <a:lnTo>
                      <a:pt x="3665" y="4467"/>
                    </a:lnTo>
                    <a:lnTo>
                      <a:pt x="3660" y="4487"/>
                    </a:lnTo>
                    <a:lnTo>
                      <a:pt x="3641" y="4487"/>
                    </a:lnTo>
                    <a:lnTo>
                      <a:pt x="3631" y="4477"/>
                    </a:lnTo>
                    <a:lnTo>
                      <a:pt x="3615" y="4477"/>
                    </a:lnTo>
                    <a:lnTo>
                      <a:pt x="3602" y="4462"/>
                    </a:lnTo>
                    <a:lnTo>
                      <a:pt x="3580" y="4462"/>
                    </a:lnTo>
                    <a:lnTo>
                      <a:pt x="3563" y="4448"/>
                    </a:lnTo>
                    <a:lnTo>
                      <a:pt x="3534" y="4448"/>
                    </a:lnTo>
                    <a:lnTo>
                      <a:pt x="3527" y="4441"/>
                    </a:lnTo>
                    <a:lnTo>
                      <a:pt x="3509" y="4424"/>
                    </a:lnTo>
                    <a:lnTo>
                      <a:pt x="3485" y="4414"/>
                    </a:lnTo>
                    <a:lnTo>
                      <a:pt x="3471" y="4428"/>
                    </a:lnTo>
                    <a:lnTo>
                      <a:pt x="3446" y="4433"/>
                    </a:lnTo>
                    <a:lnTo>
                      <a:pt x="3437" y="4443"/>
                    </a:lnTo>
                    <a:lnTo>
                      <a:pt x="3437" y="4443"/>
                    </a:lnTo>
                    <a:lnTo>
                      <a:pt x="3432" y="4448"/>
                    </a:lnTo>
                    <a:lnTo>
                      <a:pt x="3412" y="4443"/>
                    </a:lnTo>
                    <a:lnTo>
                      <a:pt x="3383" y="4438"/>
                    </a:lnTo>
                    <a:lnTo>
                      <a:pt x="3359" y="4443"/>
                    </a:lnTo>
                    <a:lnTo>
                      <a:pt x="3359" y="4443"/>
                    </a:lnTo>
                    <a:lnTo>
                      <a:pt x="3335" y="4448"/>
                    </a:lnTo>
                    <a:lnTo>
                      <a:pt x="3310" y="4448"/>
                    </a:lnTo>
                    <a:lnTo>
                      <a:pt x="3262" y="4462"/>
                    </a:lnTo>
                    <a:lnTo>
                      <a:pt x="3252" y="4477"/>
                    </a:lnTo>
                    <a:lnTo>
                      <a:pt x="3242" y="4492"/>
                    </a:lnTo>
                    <a:lnTo>
                      <a:pt x="3208" y="4511"/>
                    </a:lnTo>
                    <a:lnTo>
                      <a:pt x="3184" y="4506"/>
                    </a:lnTo>
                    <a:lnTo>
                      <a:pt x="3160" y="4521"/>
                    </a:lnTo>
                    <a:lnTo>
                      <a:pt x="3121" y="4526"/>
                    </a:lnTo>
                    <a:lnTo>
                      <a:pt x="3106" y="4511"/>
                    </a:lnTo>
                    <a:lnTo>
                      <a:pt x="3116" y="4492"/>
                    </a:lnTo>
                    <a:lnTo>
                      <a:pt x="3106" y="4472"/>
                    </a:lnTo>
                    <a:lnTo>
                      <a:pt x="3121" y="4453"/>
                    </a:lnTo>
                    <a:lnTo>
                      <a:pt x="3118" y="4443"/>
                    </a:lnTo>
                    <a:lnTo>
                      <a:pt x="3116" y="4443"/>
                    </a:lnTo>
                    <a:lnTo>
                      <a:pt x="3111" y="4424"/>
                    </a:lnTo>
                    <a:lnTo>
                      <a:pt x="3116" y="4414"/>
                    </a:lnTo>
                    <a:lnTo>
                      <a:pt x="3092" y="4390"/>
                    </a:lnTo>
                    <a:lnTo>
                      <a:pt x="3092" y="4370"/>
                    </a:lnTo>
                    <a:lnTo>
                      <a:pt x="3082" y="4346"/>
                    </a:lnTo>
                    <a:lnTo>
                      <a:pt x="3092" y="4317"/>
                    </a:lnTo>
                    <a:lnTo>
                      <a:pt x="3077" y="4283"/>
                    </a:lnTo>
                    <a:lnTo>
                      <a:pt x="3077" y="4258"/>
                    </a:lnTo>
                    <a:lnTo>
                      <a:pt x="3082" y="4249"/>
                    </a:lnTo>
                    <a:lnTo>
                      <a:pt x="3096" y="4229"/>
                    </a:lnTo>
                    <a:lnTo>
                      <a:pt x="3096" y="4200"/>
                    </a:lnTo>
                    <a:lnTo>
                      <a:pt x="3082" y="4190"/>
                    </a:lnTo>
                    <a:lnTo>
                      <a:pt x="3077" y="4171"/>
                    </a:lnTo>
                    <a:lnTo>
                      <a:pt x="3057" y="4166"/>
                    </a:lnTo>
                    <a:lnTo>
                      <a:pt x="3019" y="4142"/>
                    </a:lnTo>
                    <a:lnTo>
                      <a:pt x="2994" y="4127"/>
                    </a:lnTo>
                    <a:lnTo>
                      <a:pt x="2960" y="4137"/>
                    </a:lnTo>
                    <a:lnTo>
                      <a:pt x="2941" y="4117"/>
                    </a:lnTo>
                    <a:lnTo>
                      <a:pt x="2921" y="4127"/>
                    </a:lnTo>
                    <a:lnTo>
                      <a:pt x="2912" y="4142"/>
                    </a:lnTo>
                    <a:lnTo>
                      <a:pt x="2887" y="4161"/>
                    </a:lnTo>
                    <a:lnTo>
                      <a:pt x="2868" y="4156"/>
                    </a:lnTo>
                    <a:lnTo>
                      <a:pt x="2839" y="4161"/>
                    </a:lnTo>
                    <a:lnTo>
                      <a:pt x="2805" y="4142"/>
                    </a:lnTo>
                    <a:lnTo>
                      <a:pt x="2766" y="4117"/>
                    </a:lnTo>
                    <a:lnTo>
                      <a:pt x="2732" y="4142"/>
                    </a:lnTo>
                    <a:lnTo>
                      <a:pt x="2712" y="4137"/>
                    </a:lnTo>
                    <a:lnTo>
                      <a:pt x="2678" y="4117"/>
                    </a:lnTo>
                    <a:lnTo>
                      <a:pt x="2669" y="4137"/>
                    </a:lnTo>
                    <a:lnTo>
                      <a:pt x="2659" y="4151"/>
                    </a:lnTo>
                    <a:lnTo>
                      <a:pt x="2644" y="4156"/>
                    </a:lnTo>
                    <a:lnTo>
                      <a:pt x="2644" y="4181"/>
                    </a:lnTo>
                    <a:lnTo>
                      <a:pt x="2630" y="4210"/>
                    </a:lnTo>
                    <a:lnTo>
                      <a:pt x="2615" y="4219"/>
                    </a:lnTo>
                    <a:lnTo>
                      <a:pt x="2591" y="4210"/>
                    </a:lnTo>
                    <a:lnTo>
                      <a:pt x="2581" y="4234"/>
                    </a:lnTo>
                    <a:lnTo>
                      <a:pt x="2566" y="4244"/>
                    </a:lnTo>
                    <a:lnTo>
                      <a:pt x="2547" y="4229"/>
                    </a:lnTo>
                    <a:lnTo>
                      <a:pt x="2532" y="4215"/>
                    </a:lnTo>
                    <a:lnTo>
                      <a:pt x="2498" y="4224"/>
                    </a:lnTo>
                    <a:lnTo>
                      <a:pt x="2464" y="4224"/>
                    </a:lnTo>
                    <a:lnTo>
                      <a:pt x="2426" y="4219"/>
                    </a:lnTo>
                    <a:lnTo>
                      <a:pt x="2401" y="4210"/>
                    </a:lnTo>
                    <a:lnTo>
                      <a:pt x="2396" y="4224"/>
                    </a:lnTo>
                    <a:lnTo>
                      <a:pt x="2401" y="4234"/>
                    </a:lnTo>
                    <a:lnTo>
                      <a:pt x="2406" y="4258"/>
                    </a:lnTo>
                    <a:lnTo>
                      <a:pt x="2391" y="4292"/>
                    </a:lnTo>
                    <a:lnTo>
                      <a:pt x="2372" y="4307"/>
                    </a:lnTo>
                    <a:lnTo>
                      <a:pt x="2358" y="4341"/>
                    </a:lnTo>
                    <a:lnTo>
                      <a:pt x="2343" y="4341"/>
                    </a:lnTo>
                    <a:lnTo>
                      <a:pt x="2309" y="4336"/>
                    </a:lnTo>
                    <a:lnTo>
                      <a:pt x="2280" y="4360"/>
                    </a:lnTo>
                    <a:lnTo>
                      <a:pt x="2255" y="4370"/>
                    </a:lnTo>
                    <a:lnTo>
                      <a:pt x="2265" y="4404"/>
                    </a:lnTo>
                    <a:lnTo>
                      <a:pt x="2251" y="4424"/>
                    </a:lnTo>
                    <a:lnTo>
                      <a:pt x="2236" y="4428"/>
                    </a:lnTo>
                    <a:lnTo>
                      <a:pt x="2226" y="4414"/>
                    </a:lnTo>
                    <a:lnTo>
                      <a:pt x="2221" y="4404"/>
                    </a:lnTo>
                    <a:lnTo>
                      <a:pt x="2197" y="4399"/>
                    </a:lnTo>
                    <a:lnTo>
                      <a:pt x="2178" y="4385"/>
                    </a:lnTo>
                    <a:lnTo>
                      <a:pt x="2158" y="4380"/>
                    </a:lnTo>
                    <a:lnTo>
                      <a:pt x="2139" y="4404"/>
                    </a:lnTo>
                    <a:lnTo>
                      <a:pt x="2105" y="4433"/>
                    </a:lnTo>
                    <a:lnTo>
                      <a:pt x="2090" y="4424"/>
                    </a:lnTo>
                    <a:lnTo>
                      <a:pt x="2071" y="4419"/>
                    </a:lnTo>
                    <a:lnTo>
                      <a:pt x="2051" y="4428"/>
                    </a:lnTo>
                    <a:lnTo>
                      <a:pt x="2051" y="4433"/>
                    </a:lnTo>
                    <a:lnTo>
                      <a:pt x="2047" y="4440"/>
                    </a:lnTo>
                    <a:lnTo>
                      <a:pt x="2046" y="4443"/>
                    </a:lnTo>
                    <a:lnTo>
                      <a:pt x="2045" y="4443"/>
                    </a:lnTo>
                    <a:lnTo>
                      <a:pt x="2037" y="4458"/>
                    </a:lnTo>
                    <a:lnTo>
                      <a:pt x="2042" y="4477"/>
                    </a:lnTo>
                    <a:lnTo>
                      <a:pt x="2061" y="4487"/>
                    </a:lnTo>
                    <a:lnTo>
                      <a:pt x="2075" y="4497"/>
                    </a:lnTo>
                    <a:lnTo>
                      <a:pt x="2075" y="4521"/>
                    </a:lnTo>
                    <a:lnTo>
                      <a:pt x="2066" y="4521"/>
                    </a:lnTo>
                    <a:lnTo>
                      <a:pt x="2051" y="4511"/>
                    </a:lnTo>
                    <a:lnTo>
                      <a:pt x="2032" y="4506"/>
                    </a:lnTo>
                    <a:lnTo>
                      <a:pt x="2012" y="4506"/>
                    </a:lnTo>
                    <a:lnTo>
                      <a:pt x="1993" y="4521"/>
                    </a:lnTo>
                    <a:lnTo>
                      <a:pt x="1978" y="4521"/>
                    </a:lnTo>
                    <a:lnTo>
                      <a:pt x="1940" y="4526"/>
                    </a:lnTo>
                    <a:lnTo>
                      <a:pt x="1896" y="4535"/>
                    </a:lnTo>
                    <a:lnTo>
                      <a:pt x="1876" y="4555"/>
                    </a:lnTo>
                    <a:lnTo>
                      <a:pt x="1876" y="4579"/>
                    </a:lnTo>
                    <a:lnTo>
                      <a:pt x="1852" y="4608"/>
                    </a:lnTo>
                    <a:lnTo>
                      <a:pt x="1828" y="4608"/>
                    </a:lnTo>
                    <a:lnTo>
                      <a:pt x="1808" y="4623"/>
                    </a:lnTo>
                    <a:lnTo>
                      <a:pt x="1794" y="4623"/>
                    </a:lnTo>
                    <a:lnTo>
                      <a:pt x="1798" y="4638"/>
                    </a:lnTo>
                    <a:lnTo>
                      <a:pt x="1803" y="4667"/>
                    </a:lnTo>
                    <a:lnTo>
                      <a:pt x="1803" y="4696"/>
                    </a:lnTo>
                    <a:lnTo>
                      <a:pt x="1789" y="4710"/>
                    </a:lnTo>
                    <a:lnTo>
                      <a:pt x="1791" y="4727"/>
                    </a:lnTo>
                    <a:close/>
                  </a:path>
                </a:pathLst>
              </a:custGeom>
              <a:solidFill>
                <a:srgbClr val="D8D9D9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2">
                <a:extLst>
                  <a:ext uri="{FF2B5EF4-FFF2-40B4-BE49-F238E27FC236}">
                    <a16:creationId xmlns:a16="http://schemas.microsoft.com/office/drawing/2014/main" id="{9EA5A991-477F-AE8B-E0E5-33BF9DEC5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68107" y="2442569"/>
                <a:ext cx="889257" cy="1874256"/>
              </a:xfrm>
              <a:custGeom>
                <a:avLst/>
                <a:gdLst>
                  <a:gd name="T0" fmla="*/ 923 w 3145"/>
                  <a:gd name="T1" fmla="*/ 1434 h 6616"/>
                  <a:gd name="T2" fmla="*/ 996 w 3145"/>
                  <a:gd name="T3" fmla="*/ 1502 h 6616"/>
                  <a:gd name="T4" fmla="*/ 1084 w 3145"/>
                  <a:gd name="T5" fmla="*/ 1755 h 6616"/>
                  <a:gd name="T6" fmla="*/ 1278 w 3145"/>
                  <a:gd name="T7" fmla="*/ 1969 h 6616"/>
                  <a:gd name="T8" fmla="*/ 1400 w 3145"/>
                  <a:gd name="T9" fmla="*/ 2164 h 6616"/>
                  <a:gd name="T10" fmla="*/ 1273 w 3145"/>
                  <a:gd name="T11" fmla="*/ 2431 h 6616"/>
                  <a:gd name="T12" fmla="*/ 1293 w 3145"/>
                  <a:gd name="T13" fmla="*/ 2771 h 6616"/>
                  <a:gd name="T14" fmla="*/ 1273 w 3145"/>
                  <a:gd name="T15" fmla="*/ 3116 h 6616"/>
                  <a:gd name="T16" fmla="*/ 1346 w 3145"/>
                  <a:gd name="T17" fmla="*/ 3442 h 6616"/>
                  <a:gd name="T18" fmla="*/ 1303 w 3145"/>
                  <a:gd name="T19" fmla="*/ 4030 h 6616"/>
                  <a:gd name="T20" fmla="*/ 1162 w 3145"/>
                  <a:gd name="T21" fmla="*/ 4263 h 6616"/>
                  <a:gd name="T22" fmla="*/ 1327 w 3145"/>
                  <a:gd name="T23" fmla="*/ 4589 h 6616"/>
                  <a:gd name="T24" fmla="*/ 1507 w 3145"/>
                  <a:gd name="T25" fmla="*/ 5134 h 6616"/>
                  <a:gd name="T26" fmla="*/ 1900 w 3145"/>
                  <a:gd name="T27" fmla="*/ 5576 h 6616"/>
                  <a:gd name="T28" fmla="*/ 2469 w 3145"/>
                  <a:gd name="T29" fmla="*/ 6072 h 6616"/>
                  <a:gd name="T30" fmla="*/ 2806 w 3145"/>
                  <a:gd name="T31" fmla="*/ 6306 h 6616"/>
                  <a:gd name="T32" fmla="*/ 3038 w 3145"/>
                  <a:gd name="T33" fmla="*/ 6514 h 6616"/>
                  <a:gd name="T34" fmla="*/ 3125 w 3145"/>
                  <a:gd name="T35" fmla="*/ 6325 h 6616"/>
                  <a:gd name="T36" fmla="*/ 3130 w 3145"/>
                  <a:gd name="T37" fmla="*/ 6023 h 6616"/>
                  <a:gd name="T38" fmla="*/ 3062 w 3145"/>
                  <a:gd name="T39" fmla="*/ 5785 h 6616"/>
                  <a:gd name="T40" fmla="*/ 2882 w 3145"/>
                  <a:gd name="T41" fmla="*/ 5634 h 6616"/>
                  <a:gd name="T42" fmla="*/ 2946 w 3145"/>
                  <a:gd name="T43" fmla="*/ 5537 h 6616"/>
                  <a:gd name="T44" fmla="*/ 3101 w 3145"/>
                  <a:gd name="T45" fmla="*/ 5255 h 6616"/>
                  <a:gd name="T46" fmla="*/ 3004 w 3145"/>
                  <a:gd name="T47" fmla="*/ 5168 h 6616"/>
                  <a:gd name="T48" fmla="*/ 2829 w 3145"/>
                  <a:gd name="T49" fmla="*/ 4784 h 6616"/>
                  <a:gd name="T50" fmla="*/ 3033 w 3145"/>
                  <a:gd name="T51" fmla="*/ 4507 h 6616"/>
                  <a:gd name="T52" fmla="*/ 2805 w 3145"/>
                  <a:gd name="T53" fmla="*/ 4283 h 6616"/>
                  <a:gd name="T54" fmla="*/ 2625 w 3145"/>
                  <a:gd name="T55" fmla="*/ 3913 h 6616"/>
                  <a:gd name="T56" fmla="*/ 2780 w 3145"/>
                  <a:gd name="T57" fmla="*/ 3695 h 6616"/>
                  <a:gd name="T58" fmla="*/ 2532 w 3145"/>
                  <a:gd name="T59" fmla="*/ 3632 h 6616"/>
                  <a:gd name="T60" fmla="*/ 2328 w 3145"/>
                  <a:gd name="T61" fmla="*/ 3277 h 6616"/>
                  <a:gd name="T62" fmla="*/ 2163 w 3145"/>
                  <a:gd name="T63" fmla="*/ 3354 h 6616"/>
                  <a:gd name="T64" fmla="*/ 1876 w 3145"/>
                  <a:gd name="T65" fmla="*/ 3102 h 6616"/>
                  <a:gd name="T66" fmla="*/ 1842 w 3145"/>
                  <a:gd name="T67" fmla="*/ 2815 h 6616"/>
                  <a:gd name="T68" fmla="*/ 1803 w 3145"/>
                  <a:gd name="T69" fmla="*/ 2708 h 6616"/>
                  <a:gd name="T70" fmla="*/ 1687 w 3145"/>
                  <a:gd name="T71" fmla="*/ 2484 h 6616"/>
                  <a:gd name="T72" fmla="*/ 1784 w 3145"/>
                  <a:gd name="T73" fmla="*/ 2411 h 6616"/>
                  <a:gd name="T74" fmla="*/ 1910 w 3145"/>
                  <a:gd name="T75" fmla="*/ 2309 h 6616"/>
                  <a:gd name="T76" fmla="*/ 1847 w 3145"/>
                  <a:gd name="T77" fmla="*/ 2159 h 6616"/>
                  <a:gd name="T78" fmla="*/ 1940 w 3145"/>
                  <a:gd name="T79" fmla="*/ 1877 h 6616"/>
                  <a:gd name="T80" fmla="*/ 2090 w 3145"/>
                  <a:gd name="T81" fmla="*/ 2105 h 6616"/>
                  <a:gd name="T82" fmla="*/ 2080 w 3145"/>
                  <a:gd name="T83" fmla="*/ 1765 h 6616"/>
                  <a:gd name="T84" fmla="*/ 2178 w 3145"/>
                  <a:gd name="T85" fmla="*/ 1493 h 6616"/>
                  <a:gd name="T86" fmla="*/ 2469 w 3145"/>
                  <a:gd name="T87" fmla="*/ 1327 h 6616"/>
                  <a:gd name="T88" fmla="*/ 2698 w 3145"/>
                  <a:gd name="T89" fmla="*/ 1313 h 6616"/>
                  <a:gd name="T90" fmla="*/ 2601 w 3145"/>
                  <a:gd name="T91" fmla="*/ 1041 h 6616"/>
                  <a:gd name="T92" fmla="*/ 2625 w 3145"/>
                  <a:gd name="T93" fmla="*/ 783 h 6616"/>
                  <a:gd name="T94" fmla="*/ 2620 w 3145"/>
                  <a:gd name="T95" fmla="*/ 676 h 6616"/>
                  <a:gd name="T96" fmla="*/ 2591 w 3145"/>
                  <a:gd name="T97" fmla="*/ 545 h 6616"/>
                  <a:gd name="T98" fmla="*/ 2552 w 3145"/>
                  <a:gd name="T99" fmla="*/ 457 h 6616"/>
                  <a:gd name="T100" fmla="*/ 2591 w 3145"/>
                  <a:gd name="T101" fmla="*/ 243 h 6616"/>
                  <a:gd name="T102" fmla="*/ 2605 w 3145"/>
                  <a:gd name="T103" fmla="*/ 49 h 6616"/>
                  <a:gd name="T104" fmla="*/ 2022 w 3145"/>
                  <a:gd name="T105" fmla="*/ 520 h 6616"/>
                  <a:gd name="T106" fmla="*/ 1332 w 3145"/>
                  <a:gd name="T107" fmla="*/ 725 h 6616"/>
                  <a:gd name="T108" fmla="*/ 748 w 3145"/>
                  <a:gd name="T109" fmla="*/ 448 h 6616"/>
                  <a:gd name="T110" fmla="*/ 24 w 3145"/>
                  <a:gd name="T111" fmla="*/ 856 h 6616"/>
                  <a:gd name="T112" fmla="*/ 452 w 3145"/>
                  <a:gd name="T113" fmla="*/ 1532 h 6616"/>
                  <a:gd name="T114" fmla="*/ 899 w 3145"/>
                  <a:gd name="T115" fmla="*/ 2071 h 6616"/>
                  <a:gd name="T116" fmla="*/ 1030 w 3145"/>
                  <a:gd name="T117" fmla="*/ 2052 h 6616"/>
                  <a:gd name="T118" fmla="*/ 928 w 3145"/>
                  <a:gd name="T119" fmla="*/ 1930 h 6616"/>
                  <a:gd name="T120" fmla="*/ 821 w 3145"/>
                  <a:gd name="T121" fmla="*/ 1736 h 6616"/>
                  <a:gd name="T122" fmla="*/ 2143 w 3145"/>
                  <a:gd name="T123" fmla="*/ 2679 h 6616"/>
                  <a:gd name="T124" fmla="*/ 2066 w 3145"/>
                  <a:gd name="T125" fmla="*/ 2859 h 6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45" h="6616">
                    <a:moveTo>
                      <a:pt x="782" y="1715"/>
                    </a:moveTo>
                    <a:lnTo>
                      <a:pt x="778" y="1702"/>
                    </a:lnTo>
                    <a:lnTo>
                      <a:pt x="773" y="1702"/>
                    </a:lnTo>
                    <a:lnTo>
                      <a:pt x="773" y="1697"/>
                    </a:lnTo>
                    <a:lnTo>
                      <a:pt x="768" y="1692"/>
                    </a:lnTo>
                    <a:lnTo>
                      <a:pt x="773" y="1687"/>
                    </a:lnTo>
                    <a:lnTo>
                      <a:pt x="768" y="1687"/>
                    </a:lnTo>
                    <a:lnTo>
                      <a:pt x="773" y="1677"/>
                    </a:lnTo>
                    <a:lnTo>
                      <a:pt x="797" y="1657"/>
                    </a:lnTo>
                    <a:lnTo>
                      <a:pt x="792" y="1643"/>
                    </a:lnTo>
                    <a:lnTo>
                      <a:pt x="797" y="1639"/>
                    </a:lnTo>
                    <a:lnTo>
                      <a:pt x="797" y="1624"/>
                    </a:lnTo>
                    <a:lnTo>
                      <a:pt x="802" y="1619"/>
                    </a:lnTo>
                    <a:lnTo>
                      <a:pt x="807" y="1614"/>
                    </a:lnTo>
                    <a:lnTo>
                      <a:pt x="812" y="1609"/>
                    </a:lnTo>
                    <a:lnTo>
                      <a:pt x="812" y="1600"/>
                    </a:lnTo>
                    <a:lnTo>
                      <a:pt x="817" y="1595"/>
                    </a:lnTo>
                    <a:lnTo>
                      <a:pt x="817" y="1590"/>
                    </a:lnTo>
                    <a:lnTo>
                      <a:pt x="821" y="1585"/>
                    </a:lnTo>
                    <a:lnTo>
                      <a:pt x="826" y="1580"/>
                    </a:lnTo>
                    <a:lnTo>
                      <a:pt x="826" y="1575"/>
                    </a:lnTo>
                    <a:lnTo>
                      <a:pt x="846" y="1575"/>
                    </a:lnTo>
                    <a:lnTo>
                      <a:pt x="846" y="1566"/>
                    </a:lnTo>
                    <a:lnTo>
                      <a:pt x="841" y="1556"/>
                    </a:lnTo>
                    <a:lnTo>
                      <a:pt x="841" y="1532"/>
                    </a:lnTo>
                    <a:lnTo>
                      <a:pt x="846" y="1527"/>
                    </a:lnTo>
                    <a:lnTo>
                      <a:pt x="850" y="1522"/>
                    </a:lnTo>
                    <a:lnTo>
                      <a:pt x="855" y="1512"/>
                    </a:lnTo>
                    <a:lnTo>
                      <a:pt x="860" y="1507"/>
                    </a:lnTo>
                    <a:lnTo>
                      <a:pt x="865" y="1502"/>
                    </a:lnTo>
                    <a:lnTo>
                      <a:pt x="870" y="1498"/>
                    </a:lnTo>
                    <a:lnTo>
                      <a:pt x="875" y="1493"/>
                    </a:lnTo>
                    <a:lnTo>
                      <a:pt x="875" y="1478"/>
                    </a:lnTo>
                    <a:lnTo>
                      <a:pt x="880" y="1473"/>
                    </a:lnTo>
                    <a:lnTo>
                      <a:pt x="880" y="1468"/>
                    </a:lnTo>
                    <a:lnTo>
                      <a:pt x="885" y="1464"/>
                    </a:lnTo>
                    <a:lnTo>
                      <a:pt x="890" y="1459"/>
                    </a:lnTo>
                    <a:lnTo>
                      <a:pt x="899" y="1454"/>
                    </a:lnTo>
                    <a:lnTo>
                      <a:pt x="904" y="1454"/>
                    </a:lnTo>
                    <a:lnTo>
                      <a:pt x="904" y="1449"/>
                    </a:lnTo>
                    <a:lnTo>
                      <a:pt x="909" y="1444"/>
                    </a:lnTo>
                    <a:lnTo>
                      <a:pt x="914" y="1439"/>
                    </a:lnTo>
                    <a:lnTo>
                      <a:pt x="919" y="1439"/>
                    </a:lnTo>
                    <a:lnTo>
                      <a:pt x="919" y="1434"/>
                    </a:lnTo>
                    <a:lnTo>
                      <a:pt x="923" y="1434"/>
                    </a:lnTo>
                    <a:lnTo>
                      <a:pt x="933" y="1439"/>
                    </a:lnTo>
                    <a:lnTo>
                      <a:pt x="948" y="1439"/>
                    </a:lnTo>
                    <a:lnTo>
                      <a:pt x="953" y="1444"/>
                    </a:lnTo>
                    <a:lnTo>
                      <a:pt x="962" y="1444"/>
                    </a:lnTo>
                    <a:lnTo>
                      <a:pt x="967" y="1449"/>
                    </a:lnTo>
                    <a:lnTo>
                      <a:pt x="972" y="1454"/>
                    </a:lnTo>
                    <a:lnTo>
                      <a:pt x="977" y="1449"/>
                    </a:lnTo>
                    <a:lnTo>
                      <a:pt x="987" y="1449"/>
                    </a:lnTo>
                    <a:lnTo>
                      <a:pt x="987" y="1439"/>
                    </a:lnTo>
                    <a:lnTo>
                      <a:pt x="991" y="1444"/>
                    </a:lnTo>
                    <a:lnTo>
                      <a:pt x="991" y="1439"/>
                    </a:lnTo>
                    <a:lnTo>
                      <a:pt x="996" y="1439"/>
                    </a:lnTo>
                    <a:lnTo>
                      <a:pt x="1001" y="1434"/>
                    </a:lnTo>
                    <a:lnTo>
                      <a:pt x="1011" y="1434"/>
                    </a:lnTo>
                    <a:lnTo>
                      <a:pt x="1021" y="1430"/>
                    </a:lnTo>
                    <a:lnTo>
                      <a:pt x="1030" y="1430"/>
                    </a:lnTo>
                    <a:lnTo>
                      <a:pt x="1045" y="1425"/>
                    </a:lnTo>
                    <a:lnTo>
                      <a:pt x="1050" y="1425"/>
                    </a:lnTo>
                    <a:lnTo>
                      <a:pt x="1055" y="1420"/>
                    </a:lnTo>
                    <a:lnTo>
                      <a:pt x="1060" y="1415"/>
                    </a:lnTo>
                    <a:lnTo>
                      <a:pt x="1064" y="1410"/>
                    </a:lnTo>
                    <a:lnTo>
                      <a:pt x="1069" y="1405"/>
                    </a:lnTo>
                    <a:lnTo>
                      <a:pt x="1074" y="1400"/>
                    </a:lnTo>
                    <a:lnTo>
                      <a:pt x="1074" y="1405"/>
                    </a:lnTo>
                    <a:lnTo>
                      <a:pt x="1079" y="1410"/>
                    </a:lnTo>
                    <a:lnTo>
                      <a:pt x="1074" y="1415"/>
                    </a:lnTo>
                    <a:lnTo>
                      <a:pt x="1074" y="1425"/>
                    </a:lnTo>
                    <a:lnTo>
                      <a:pt x="1069" y="1434"/>
                    </a:lnTo>
                    <a:lnTo>
                      <a:pt x="1069" y="1439"/>
                    </a:lnTo>
                    <a:lnTo>
                      <a:pt x="1084" y="1439"/>
                    </a:lnTo>
                    <a:lnTo>
                      <a:pt x="1084" y="1444"/>
                    </a:lnTo>
                    <a:lnTo>
                      <a:pt x="1069" y="1449"/>
                    </a:lnTo>
                    <a:lnTo>
                      <a:pt x="1069" y="1454"/>
                    </a:lnTo>
                    <a:lnTo>
                      <a:pt x="1064" y="1459"/>
                    </a:lnTo>
                    <a:lnTo>
                      <a:pt x="1060" y="1459"/>
                    </a:lnTo>
                    <a:lnTo>
                      <a:pt x="1060" y="1464"/>
                    </a:lnTo>
                    <a:lnTo>
                      <a:pt x="1055" y="1468"/>
                    </a:lnTo>
                    <a:lnTo>
                      <a:pt x="1050" y="1468"/>
                    </a:lnTo>
                    <a:lnTo>
                      <a:pt x="1040" y="1478"/>
                    </a:lnTo>
                    <a:lnTo>
                      <a:pt x="1035" y="1478"/>
                    </a:lnTo>
                    <a:lnTo>
                      <a:pt x="1030" y="1483"/>
                    </a:lnTo>
                    <a:lnTo>
                      <a:pt x="1026" y="1483"/>
                    </a:lnTo>
                    <a:lnTo>
                      <a:pt x="1011" y="1488"/>
                    </a:lnTo>
                    <a:lnTo>
                      <a:pt x="1006" y="1498"/>
                    </a:lnTo>
                    <a:lnTo>
                      <a:pt x="996" y="1502"/>
                    </a:lnTo>
                    <a:lnTo>
                      <a:pt x="996" y="1512"/>
                    </a:lnTo>
                    <a:lnTo>
                      <a:pt x="991" y="1517"/>
                    </a:lnTo>
                    <a:lnTo>
                      <a:pt x="987" y="1517"/>
                    </a:lnTo>
                    <a:lnTo>
                      <a:pt x="987" y="1522"/>
                    </a:lnTo>
                    <a:lnTo>
                      <a:pt x="991" y="1527"/>
                    </a:lnTo>
                    <a:lnTo>
                      <a:pt x="991" y="1536"/>
                    </a:lnTo>
                    <a:lnTo>
                      <a:pt x="996" y="1541"/>
                    </a:lnTo>
                    <a:lnTo>
                      <a:pt x="991" y="1541"/>
                    </a:lnTo>
                    <a:lnTo>
                      <a:pt x="991" y="1546"/>
                    </a:lnTo>
                    <a:lnTo>
                      <a:pt x="987" y="1551"/>
                    </a:lnTo>
                    <a:lnTo>
                      <a:pt x="991" y="1556"/>
                    </a:lnTo>
                    <a:lnTo>
                      <a:pt x="996" y="1556"/>
                    </a:lnTo>
                    <a:lnTo>
                      <a:pt x="996" y="1561"/>
                    </a:lnTo>
                    <a:lnTo>
                      <a:pt x="1001" y="1566"/>
                    </a:lnTo>
                    <a:lnTo>
                      <a:pt x="996" y="1570"/>
                    </a:lnTo>
                    <a:lnTo>
                      <a:pt x="996" y="1575"/>
                    </a:lnTo>
                    <a:lnTo>
                      <a:pt x="991" y="1575"/>
                    </a:lnTo>
                    <a:lnTo>
                      <a:pt x="991" y="1580"/>
                    </a:lnTo>
                    <a:lnTo>
                      <a:pt x="996" y="1585"/>
                    </a:lnTo>
                    <a:lnTo>
                      <a:pt x="991" y="1590"/>
                    </a:lnTo>
                    <a:lnTo>
                      <a:pt x="987" y="1595"/>
                    </a:lnTo>
                    <a:lnTo>
                      <a:pt x="987" y="1609"/>
                    </a:lnTo>
                    <a:lnTo>
                      <a:pt x="982" y="1609"/>
                    </a:lnTo>
                    <a:lnTo>
                      <a:pt x="987" y="1614"/>
                    </a:lnTo>
                    <a:lnTo>
                      <a:pt x="987" y="1643"/>
                    </a:lnTo>
                    <a:lnTo>
                      <a:pt x="993" y="1653"/>
                    </a:lnTo>
                    <a:lnTo>
                      <a:pt x="996" y="1658"/>
                    </a:lnTo>
                    <a:lnTo>
                      <a:pt x="1011" y="1668"/>
                    </a:lnTo>
                    <a:lnTo>
                      <a:pt x="1011" y="1673"/>
                    </a:lnTo>
                    <a:lnTo>
                      <a:pt x="1016" y="1677"/>
                    </a:lnTo>
                    <a:lnTo>
                      <a:pt x="1021" y="1682"/>
                    </a:lnTo>
                    <a:lnTo>
                      <a:pt x="1026" y="1682"/>
                    </a:lnTo>
                    <a:lnTo>
                      <a:pt x="1026" y="1687"/>
                    </a:lnTo>
                    <a:lnTo>
                      <a:pt x="1030" y="1687"/>
                    </a:lnTo>
                    <a:lnTo>
                      <a:pt x="1030" y="1707"/>
                    </a:lnTo>
                    <a:lnTo>
                      <a:pt x="1040" y="1707"/>
                    </a:lnTo>
                    <a:lnTo>
                      <a:pt x="1040" y="1711"/>
                    </a:lnTo>
                    <a:lnTo>
                      <a:pt x="1045" y="1711"/>
                    </a:lnTo>
                    <a:lnTo>
                      <a:pt x="1050" y="1716"/>
                    </a:lnTo>
                    <a:lnTo>
                      <a:pt x="1060" y="1721"/>
                    </a:lnTo>
                    <a:lnTo>
                      <a:pt x="1060" y="1726"/>
                    </a:lnTo>
                    <a:lnTo>
                      <a:pt x="1064" y="1726"/>
                    </a:lnTo>
                    <a:lnTo>
                      <a:pt x="1064" y="1745"/>
                    </a:lnTo>
                    <a:lnTo>
                      <a:pt x="1069" y="1745"/>
                    </a:lnTo>
                    <a:lnTo>
                      <a:pt x="1084" y="1755"/>
                    </a:lnTo>
                    <a:lnTo>
                      <a:pt x="1084" y="1760"/>
                    </a:lnTo>
                    <a:lnTo>
                      <a:pt x="1093" y="1760"/>
                    </a:lnTo>
                    <a:lnTo>
                      <a:pt x="1093" y="1765"/>
                    </a:lnTo>
                    <a:lnTo>
                      <a:pt x="1098" y="1770"/>
                    </a:lnTo>
                    <a:lnTo>
                      <a:pt x="1103" y="1779"/>
                    </a:lnTo>
                    <a:lnTo>
                      <a:pt x="1108" y="1784"/>
                    </a:lnTo>
                    <a:lnTo>
                      <a:pt x="1113" y="1789"/>
                    </a:lnTo>
                    <a:lnTo>
                      <a:pt x="1108" y="1794"/>
                    </a:lnTo>
                    <a:lnTo>
                      <a:pt x="1118" y="1794"/>
                    </a:lnTo>
                    <a:lnTo>
                      <a:pt x="1123" y="1799"/>
                    </a:lnTo>
                    <a:lnTo>
                      <a:pt x="1128" y="1804"/>
                    </a:lnTo>
                    <a:lnTo>
                      <a:pt x="1133" y="1809"/>
                    </a:lnTo>
                    <a:lnTo>
                      <a:pt x="1142" y="1818"/>
                    </a:lnTo>
                    <a:lnTo>
                      <a:pt x="1147" y="1823"/>
                    </a:lnTo>
                    <a:lnTo>
                      <a:pt x="1152" y="1833"/>
                    </a:lnTo>
                    <a:lnTo>
                      <a:pt x="1157" y="1843"/>
                    </a:lnTo>
                    <a:lnTo>
                      <a:pt x="1162" y="1843"/>
                    </a:lnTo>
                    <a:lnTo>
                      <a:pt x="1162" y="1857"/>
                    </a:lnTo>
                    <a:lnTo>
                      <a:pt x="1157" y="1862"/>
                    </a:lnTo>
                    <a:lnTo>
                      <a:pt x="1157" y="1867"/>
                    </a:lnTo>
                    <a:lnTo>
                      <a:pt x="1147" y="1872"/>
                    </a:lnTo>
                    <a:lnTo>
                      <a:pt x="1147" y="1886"/>
                    </a:lnTo>
                    <a:lnTo>
                      <a:pt x="1157" y="1901"/>
                    </a:lnTo>
                    <a:lnTo>
                      <a:pt x="1166" y="1911"/>
                    </a:lnTo>
                    <a:lnTo>
                      <a:pt x="1171" y="1916"/>
                    </a:lnTo>
                    <a:lnTo>
                      <a:pt x="1176" y="1925"/>
                    </a:lnTo>
                    <a:lnTo>
                      <a:pt x="1181" y="1930"/>
                    </a:lnTo>
                    <a:lnTo>
                      <a:pt x="1181" y="1945"/>
                    </a:lnTo>
                    <a:lnTo>
                      <a:pt x="1181" y="1945"/>
                    </a:lnTo>
                    <a:lnTo>
                      <a:pt x="1186" y="1964"/>
                    </a:lnTo>
                    <a:lnTo>
                      <a:pt x="1196" y="1969"/>
                    </a:lnTo>
                    <a:lnTo>
                      <a:pt x="1201" y="1974"/>
                    </a:lnTo>
                    <a:lnTo>
                      <a:pt x="1210" y="1974"/>
                    </a:lnTo>
                    <a:lnTo>
                      <a:pt x="1210" y="1969"/>
                    </a:lnTo>
                    <a:lnTo>
                      <a:pt x="1205" y="1964"/>
                    </a:lnTo>
                    <a:lnTo>
                      <a:pt x="1205" y="1959"/>
                    </a:lnTo>
                    <a:lnTo>
                      <a:pt x="1215" y="1950"/>
                    </a:lnTo>
                    <a:lnTo>
                      <a:pt x="1225" y="1945"/>
                    </a:lnTo>
                    <a:lnTo>
                      <a:pt x="1244" y="1945"/>
                    </a:lnTo>
                    <a:lnTo>
                      <a:pt x="1259" y="1950"/>
                    </a:lnTo>
                    <a:lnTo>
                      <a:pt x="1269" y="1955"/>
                    </a:lnTo>
                    <a:lnTo>
                      <a:pt x="1269" y="1959"/>
                    </a:lnTo>
                    <a:lnTo>
                      <a:pt x="1273" y="1959"/>
                    </a:lnTo>
                    <a:lnTo>
                      <a:pt x="1273" y="1964"/>
                    </a:lnTo>
                    <a:lnTo>
                      <a:pt x="1278" y="1969"/>
                    </a:lnTo>
                    <a:lnTo>
                      <a:pt x="1278" y="1974"/>
                    </a:lnTo>
                    <a:lnTo>
                      <a:pt x="1283" y="1993"/>
                    </a:lnTo>
                    <a:lnTo>
                      <a:pt x="1288" y="1998"/>
                    </a:lnTo>
                    <a:lnTo>
                      <a:pt x="1293" y="1998"/>
                    </a:lnTo>
                    <a:lnTo>
                      <a:pt x="1293" y="2023"/>
                    </a:lnTo>
                    <a:lnTo>
                      <a:pt x="1288" y="2027"/>
                    </a:lnTo>
                    <a:lnTo>
                      <a:pt x="1288" y="2042"/>
                    </a:lnTo>
                    <a:lnTo>
                      <a:pt x="1283" y="2052"/>
                    </a:lnTo>
                    <a:lnTo>
                      <a:pt x="1288" y="2066"/>
                    </a:lnTo>
                    <a:lnTo>
                      <a:pt x="1283" y="2066"/>
                    </a:lnTo>
                    <a:lnTo>
                      <a:pt x="1288" y="2076"/>
                    </a:lnTo>
                    <a:lnTo>
                      <a:pt x="1283" y="2081"/>
                    </a:lnTo>
                    <a:lnTo>
                      <a:pt x="1283" y="2100"/>
                    </a:lnTo>
                    <a:lnTo>
                      <a:pt x="1293" y="2100"/>
                    </a:lnTo>
                    <a:lnTo>
                      <a:pt x="1298" y="2105"/>
                    </a:lnTo>
                    <a:lnTo>
                      <a:pt x="1298" y="2115"/>
                    </a:lnTo>
                    <a:lnTo>
                      <a:pt x="1303" y="2115"/>
                    </a:lnTo>
                    <a:lnTo>
                      <a:pt x="1298" y="2120"/>
                    </a:lnTo>
                    <a:lnTo>
                      <a:pt x="1298" y="2125"/>
                    </a:lnTo>
                    <a:lnTo>
                      <a:pt x="1293" y="2125"/>
                    </a:lnTo>
                    <a:lnTo>
                      <a:pt x="1293" y="2149"/>
                    </a:lnTo>
                    <a:lnTo>
                      <a:pt x="1298" y="2149"/>
                    </a:lnTo>
                    <a:lnTo>
                      <a:pt x="1298" y="2154"/>
                    </a:lnTo>
                    <a:lnTo>
                      <a:pt x="1303" y="2154"/>
                    </a:lnTo>
                    <a:lnTo>
                      <a:pt x="1303" y="2149"/>
                    </a:lnTo>
                    <a:lnTo>
                      <a:pt x="1327" y="2149"/>
                    </a:lnTo>
                    <a:lnTo>
                      <a:pt x="1332" y="2144"/>
                    </a:lnTo>
                    <a:lnTo>
                      <a:pt x="1351" y="2144"/>
                    </a:lnTo>
                    <a:lnTo>
                      <a:pt x="1356" y="2139"/>
                    </a:lnTo>
                    <a:lnTo>
                      <a:pt x="1366" y="2139"/>
                    </a:lnTo>
                    <a:lnTo>
                      <a:pt x="1371" y="2134"/>
                    </a:lnTo>
                    <a:lnTo>
                      <a:pt x="1366" y="2129"/>
                    </a:lnTo>
                    <a:lnTo>
                      <a:pt x="1371" y="2125"/>
                    </a:lnTo>
                    <a:lnTo>
                      <a:pt x="1371" y="2129"/>
                    </a:lnTo>
                    <a:lnTo>
                      <a:pt x="1376" y="2134"/>
                    </a:lnTo>
                    <a:lnTo>
                      <a:pt x="1376" y="2139"/>
                    </a:lnTo>
                    <a:lnTo>
                      <a:pt x="1371" y="2139"/>
                    </a:lnTo>
                    <a:lnTo>
                      <a:pt x="1371" y="2144"/>
                    </a:lnTo>
                    <a:lnTo>
                      <a:pt x="1376" y="2154"/>
                    </a:lnTo>
                    <a:lnTo>
                      <a:pt x="1376" y="2168"/>
                    </a:lnTo>
                    <a:lnTo>
                      <a:pt x="1380" y="2168"/>
                    </a:lnTo>
                    <a:lnTo>
                      <a:pt x="1385" y="2164"/>
                    </a:lnTo>
                    <a:lnTo>
                      <a:pt x="1390" y="2159"/>
                    </a:lnTo>
                    <a:lnTo>
                      <a:pt x="1395" y="2159"/>
                    </a:lnTo>
                    <a:lnTo>
                      <a:pt x="1400" y="2164"/>
                    </a:lnTo>
                    <a:lnTo>
                      <a:pt x="1395" y="2164"/>
                    </a:lnTo>
                    <a:lnTo>
                      <a:pt x="1390" y="2168"/>
                    </a:lnTo>
                    <a:lnTo>
                      <a:pt x="1385" y="2173"/>
                    </a:lnTo>
                    <a:lnTo>
                      <a:pt x="1366" y="2173"/>
                    </a:lnTo>
                    <a:lnTo>
                      <a:pt x="1361" y="2183"/>
                    </a:lnTo>
                    <a:lnTo>
                      <a:pt x="1361" y="2193"/>
                    </a:lnTo>
                    <a:lnTo>
                      <a:pt x="1351" y="2198"/>
                    </a:lnTo>
                    <a:lnTo>
                      <a:pt x="1351" y="2222"/>
                    </a:lnTo>
                    <a:lnTo>
                      <a:pt x="1346" y="2227"/>
                    </a:lnTo>
                    <a:lnTo>
                      <a:pt x="1346" y="2241"/>
                    </a:lnTo>
                    <a:lnTo>
                      <a:pt x="1351" y="2246"/>
                    </a:lnTo>
                    <a:lnTo>
                      <a:pt x="1351" y="2261"/>
                    </a:lnTo>
                    <a:lnTo>
                      <a:pt x="1341" y="2246"/>
                    </a:lnTo>
                    <a:lnTo>
                      <a:pt x="1337" y="2246"/>
                    </a:lnTo>
                    <a:lnTo>
                      <a:pt x="1332" y="2256"/>
                    </a:lnTo>
                    <a:lnTo>
                      <a:pt x="1327" y="2261"/>
                    </a:lnTo>
                    <a:lnTo>
                      <a:pt x="1322" y="2261"/>
                    </a:lnTo>
                    <a:lnTo>
                      <a:pt x="1317" y="2266"/>
                    </a:lnTo>
                    <a:lnTo>
                      <a:pt x="1312" y="2266"/>
                    </a:lnTo>
                    <a:lnTo>
                      <a:pt x="1317" y="2270"/>
                    </a:lnTo>
                    <a:lnTo>
                      <a:pt x="1312" y="2280"/>
                    </a:lnTo>
                    <a:lnTo>
                      <a:pt x="1312" y="2285"/>
                    </a:lnTo>
                    <a:lnTo>
                      <a:pt x="1317" y="2285"/>
                    </a:lnTo>
                    <a:lnTo>
                      <a:pt x="1322" y="2290"/>
                    </a:lnTo>
                    <a:lnTo>
                      <a:pt x="1322" y="2295"/>
                    </a:lnTo>
                    <a:lnTo>
                      <a:pt x="1312" y="2300"/>
                    </a:lnTo>
                    <a:lnTo>
                      <a:pt x="1308" y="2305"/>
                    </a:lnTo>
                    <a:lnTo>
                      <a:pt x="1293" y="2305"/>
                    </a:lnTo>
                    <a:lnTo>
                      <a:pt x="1288" y="2309"/>
                    </a:lnTo>
                    <a:lnTo>
                      <a:pt x="1288" y="2324"/>
                    </a:lnTo>
                    <a:lnTo>
                      <a:pt x="1283" y="2329"/>
                    </a:lnTo>
                    <a:lnTo>
                      <a:pt x="1288" y="2334"/>
                    </a:lnTo>
                    <a:lnTo>
                      <a:pt x="1293" y="2339"/>
                    </a:lnTo>
                    <a:lnTo>
                      <a:pt x="1293" y="2363"/>
                    </a:lnTo>
                    <a:lnTo>
                      <a:pt x="1298" y="2368"/>
                    </a:lnTo>
                    <a:lnTo>
                      <a:pt x="1303" y="2377"/>
                    </a:lnTo>
                    <a:lnTo>
                      <a:pt x="1303" y="2397"/>
                    </a:lnTo>
                    <a:lnTo>
                      <a:pt x="1298" y="2397"/>
                    </a:lnTo>
                    <a:lnTo>
                      <a:pt x="1303" y="2402"/>
                    </a:lnTo>
                    <a:lnTo>
                      <a:pt x="1303" y="2407"/>
                    </a:lnTo>
                    <a:lnTo>
                      <a:pt x="1298" y="2416"/>
                    </a:lnTo>
                    <a:lnTo>
                      <a:pt x="1293" y="2421"/>
                    </a:lnTo>
                    <a:lnTo>
                      <a:pt x="1288" y="2426"/>
                    </a:lnTo>
                    <a:lnTo>
                      <a:pt x="1283" y="2431"/>
                    </a:lnTo>
                    <a:lnTo>
                      <a:pt x="1273" y="2431"/>
                    </a:lnTo>
                    <a:lnTo>
                      <a:pt x="1273" y="2436"/>
                    </a:lnTo>
                    <a:lnTo>
                      <a:pt x="1269" y="2436"/>
                    </a:lnTo>
                    <a:lnTo>
                      <a:pt x="1269" y="2460"/>
                    </a:lnTo>
                    <a:lnTo>
                      <a:pt x="1273" y="2470"/>
                    </a:lnTo>
                    <a:lnTo>
                      <a:pt x="1273" y="2475"/>
                    </a:lnTo>
                    <a:lnTo>
                      <a:pt x="1273" y="2479"/>
                    </a:lnTo>
                    <a:lnTo>
                      <a:pt x="1269" y="2484"/>
                    </a:lnTo>
                    <a:lnTo>
                      <a:pt x="1269" y="2484"/>
                    </a:lnTo>
                    <a:lnTo>
                      <a:pt x="1254" y="2499"/>
                    </a:lnTo>
                    <a:lnTo>
                      <a:pt x="1249" y="2509"/>
                    </a:lnTo>
                    <a:lnTo>
                      <a:pt x="1249" y="2518"/>
                    </a:lnTo>
                    <a:lnTo>
                      <a:pt x="1254" y="2528"/>
                    </a:lnTo>
                    <a:lnTo>
                      <a:pt x="1254" y="2538"/>
                    </a:lnTo>
                    <a:lnTo>
                      <a:pt x="1249" y="2543"/>
                    </a:lnTo>
                    <a:lnTo>
                      <a:pt x="1249" y="2552"/>
                    </a:lnTo>
                    <a:lnTo>
                      <a:pt x="1244" y="2548"/>
                    </a:lnTo>
                    <a:lnTo>
                      <a:pt x="1239" y="2543"/>
                    </a:lnTo>
                    <a:lnTo>
                      <a:pt x="1244" y="2552"/>
                    </a:lnTo>
                    <a:lnTo>
                      <a:pt x="1244" y="2557"/>
                    </a:lnTo>
                    <a:lnTo>
                      <a:pt x="1249" y="2567"/>
                    </a:lnTo>
                    <a:lnTo>
                      <a:pt x="1244" y="2572"/>
                    </a:lnTo>
                    <a:lnTo>
                      <a:pt x="1244" y="2577"/>
                    </a:lnTo>
                    <a:lnTo>
                      <a:pt x="1239" y="2577"/>
                    </a:lnTo>
                    <a:lnTo>
                      <a:pt x="1239" y="2586"/>
                    </a:lnTo>
                    <a:lnTo>
                      <a:pt x="1244" y="2596"/>
                    </a:lnTo>
                    <a:lnTo>
                      <a:pt x="1244" y="2601"/>
                    </a:lnTo>
                    <a:lnTo>
                      <a:pt x="1249" y="2601"/>
                    </a:lnTo>
                    <a:lnTo>
                      <a:pt x="1254" y="2611"/>
                    </a:lnTo>
                    <a:lnTo>
                      <a:pt x="1259" y="2611"/>
                    </a:lnTo>
                    <a:lnTo>
                      <a:pt x="1259" y="2620"/>
                    </a:lnTo>
                    <a:lnTo>
                      <a:pt x="1264" y="2630"/>
                    </a:lnTo>
                    <a:lnTo>
                      <a:pt x="1264" y="2635"/>
                    </a:lnTo>
                    <a:lnTo>
                      <a:pt x="1269" y="2635"/>
                    </a:lnTo>
                    <a:lnTo>
                      <a:pt x="1269" y="2625"/>
                    </a:lnTo>
                    <a:lnTo>
                      <a:pt x="1273" y="2625"/>
                    </a:lnTo>
                    <a:lnTo>
                      <a:pt x="1278" y="2630"/>
                    </a:lnTo>
                    <a:lnTo>
                      <a:pt x="1283" y="2635"/>
                    </a:lnTo>
                    <a:lnTo>
                      <a:pt x="1298" y="2650"/>
                    </a:lnTo>
                    <a:lnTo>
                      <a:pt x="1298" y="2684"/>
                    </a:lnTo>
                    <a:lnTo>
                      <a:pt x="1303" y="2693"/>
                    </a:lnTo>
                    <a:lnTo>
                      <a:pt x="1303" y="2713"/>
                    </a:lnTo>
                    <a:lnTo>
                      <a:pt x="1298" y="2718"/>
                    </a:lnTo>
                    <a:lnTo>
                      <a:pt x="1298" y="2747"/>
                    </a:lnTo>
                    <a:lnTo>
                      <a:pt x="1293" y="2747"/>
                    </a:lnTo>
                    <a:lnTo>
                      <a:pt x="1293" y="2771"/>
                    </a:lnTo>
                    <a:lnTo>
                      <a:pt x="1288" y="2771"/>
                    </a:lnTo>
                    <a:lnTo>
                      <a:pt x="1288" y="2776"/>
                    </a:lnTo>
                    <a:lnTo>
                      <a:pt x="1283" y="2781"/>
                    </a:lnTo>
                    <a:lnTo>
                      <a:pt x="1283" y="2786"/>
                    </a:lnTo>
                    <a:lnTo>
                      <a:pt x="1288" y="2800"/>
                    </a:lnTo>
                    <a:lnTo>
                      <a:pt x="1293" y="2810"/>
                    </a:lnTo>
                    <a:lnTo>
                      <a:pt x="1293" y="2844"/>
                    </a:lnTo>
                    <a:lnTo>
                      <a:pt x="1298" y="2854"/>
                    </a:lnTo>
                    <a:lnTo>
                      <a:pt x="1308" y="2883"/>
                    </a:lnTo>
                    <a:lnTo>
                      <a:pt x="1308" y="2888"/>
                    </a:lnTo>
                    <a:lnTo>
                      <a:pt x="1303" y="2893"/>
                    </a:lnTo>
                    <a:lnTo>
                      <a:pt x="1303" y="2907"/>
                    </a:lnTo>
                    <a:lnTo>
                      <a:pt x="1308" y="2912"/>
                    </a:lnTo>
                    <a:lnTo>
                      <a:pt x="1308" y="2941"/>
                    </a:lnTo>
                    <a:lnTo>
                      <a:pt x="1303" y="2946"/>
                    </a:lnTo>
                    <a:lnTo>
                      <a:pt x="1303" y="2975"/>
                    </a:lnTo>
                    <a:lnTo>
                      <a:pt x="1298" y="2975"/>
                    </a:lnTo>
                    <a:lnTo>
                      <a:pt x="1298" y="2980"/>
                    </a:lnTo>
                    <a:lnTo>
                      <a:pt x="1303" y="2985"/>
                    </a:lnTo>
                    <a:lnTo>
                      <a:pt x="1308" y="2995"/>
                    </a:lnTo>
                    <a:lnTo>
                      <a:pt x="1308" y="3004"/>
                    </a:lnTo>
                    <a:lnTo>
                      <a:pt x="1312" y="3009"/>
                    </a:lnTo>
                    <a:lnTo>
                      <a:pt x="1312" y="3014"/>
                    </a:lnTo>
                    <a:lnTo>
                      <a:pt x="1308" y="3029"/>
                    </a:lnTo>
                    <a:lnTo>
                      <a:pt x="1308" y="3034"/>
                    </a:lnTo>
                    <a:lnTo>
                      <a:pt x="1303" y="3034"/>
                    </a:lnTo>
                    <a:lnTo>
                      <a:pt x="1303" y="3043"/>
                    </a:lnTo>
                    <a:lnTo>
                      <a:pt x="1298" y="3043"/>
                    </a:lnTo>
                    <a:lnTo>
                      <a:pt x="1298" y="3048"/>
                    </a:lnTo>
                    <a:lnTo>
                      <a:pt x="1293" y="3053"/>
                    </a:lnTo>
                    <a:lnTo>
                      <a:pt x="1288" y="3058"/>
                    </a:lnTo>
                    <a:lnTo>
                      <a:pt x="1288" y="3073"/>
                    </a:lnTo>
                    <a:lnTo>
                      <a:pt x="1283" y="3073"/>
                    </a:lnTo>
                    <a:lnTo>
                      <a:pt x="1283" y="3077"/>
                    </a:lnTo>
                    <a:lnTo>
                      <a:pt x="1278" y="3087"/>
                    </a:lnTo>
                    <a:lnTo>
                      <a:pt x="1279" y="3094"/>
                    </a:lnTo>
                    <a:lnTo>
                      <a:pt x="1273" y="3102"/>
                    </a:lnTo>
                    <a:lnTo>
                      <a:pt x="1271" y="3097"/>
                    </a:lnTo>
                    <a:lnTo>
                      <a:pt x="1275" y="3089"/>
                    </a:lnTo>
                    <a:lnTo>
                      <a:pt x="1278" y="3082"/>
                    </a:lnTo>
                    <a:lnTo>
                      <a:pt x="1278" y="3077"/>
                    </a:lnTo>
                    <a:lnTo>
                      <a:pt x="1267" y="3095"/>
                    </a:lnTo>
                    <a:lnTo>
                      <a:pt x="1264" y="3097"/>
                    </a:lnTo>
                    <a:lnTo>
                      <a:pt x="1267" y="3108"/>
                    </a:lnTo>
                    <a:lnTo>
                      <a:pt x="1273" y="3116"/>
                    </a:lnTo>
                    <a:lnTo>
                      <a:pt x="1278" y="3121"/>
                    </a:lnTo>
                    <a:lnTo>
                      <a:pt x="1278" y="3126"/>
                    </a:lnTo>
                    <a:lnTo>
                      <a:pt x="1283" y="3126"/>
                    </a:lnTo>
                    <a:lnTo>
                      <a:pt x="1283" y="3131"/>
                    </a:lnTo>
                    <a:lnTo>
                      <a:pt x="1293" y="3145"/>
                    </a:lnTo>
                    <a:lnTo>
                      <a:pt x="1298" y="3165"/>
                    </a:lnTo>
                    <a:lnTo>
                      <a:pt x="1303" y="3170"/>
                    </a:lnTo>
                    <a:lnTo>
                      <a:pt x="1303" y="3194"/>
                    </a:lnTo>
                    <a:lnTo>
                      <a:pt x="1298" y="3199"/>
                    </a:lnTo>
                    <a:lnTo>
                      <a:pt x="1303" y="3199"/>
                    </a:lnTo>
                    <a:lnTo>
                      <a:pt x="1298" y="3213"/>
                    </a:lnTo>
                    <a:lnTo>
                      <a:pt x="1288" y="3213"/>
                    </a:lnTo>
                    <a:lnTo>
                      <a:pt x="1288" y="3218"/>
                    </a:lnTo>
                    <a:lnTo>
                      <a:pt x="1283" y="3223"/>
                    </a:lnTo>
                    <a:lnTo>
                      <a:pt x="1288" y="3223"/>
                    </a:lnTo>
                    <a:lnTo>
                      <a:pt x="1293" y="3233"/>
                    </a:lnTo>
                    <a:lnTo>
                      <a:pt x="1293" y="3252"/>
                    </a:lnTo>
                    <a:lnTo>
                      <a:pt x="1288" y="3257"/>
                    </a:lnTo>
                    <a:lnTo>
                      <a:pt x="1293" y="3257"/>
                    </a:lnTo>
                    <a:lnTo>
                      <a:pt x="1293" y="3282"/>
                    </a:lnTo>
                    <a:lnTo>
                      <a:pt x="1298" y="3301"/>
                    </a:lnTo>
                    <a:lnTo>
                      <a:pt x="1298" y="3311"/>
                    </a:lnTo>
                    <a:lnTo>
                      <a:pt x="1298" y="3316"/>
                    </a:lnTo>
                    <a:lnTo>
                      <a:pt x="1303" y="3316"/>
                    </a:lnTo>
                    <a:lnTo>
                      <a:pt x="1303" y="3320"/>
                    </a:lnTo>
                    <a:lnTo>
                      <a:pt x="1308" y="3320"/>
                    </a:lnTo>
                    <a:lnTo>
                      <a:pt x="1308" y="3335"/>
                    </a:lnTo>
                    <a:lnTo>
                      <a:pt x="1288" y="3335"/>
                    </a:lnTo>
                    <a:lnTo>
                      <a:pt x="1288" y="3345"/>
                    </a:lnTo>
                    <a:lnTo>
                      <a:pt x="1293" y="3350"/>
                    </a:lnTo>
                    <a:lnTo>
                      <a:pt x="1293" y="3359"/>
                    </a:lnTo>
                    <a:lnTo>
                      <a:pt x="1298" y="3359"/>
                    </a:lnTo>
                    <a:lnTo>
                      <a:pt x="1298" y="3364"/>
                    </a:lnTo>
                    <a:lnTo>
                      <a:pt x="1303" y="3364"/>
                    </a:lnTo>
                    <a:lnTo>
                      <a:pt x="1303" y="3384"/>
                    </a:lnTo>
                    <a:lnTo>
                      <a:pt x="1298" y="3388"/>
                    </a:lnTo>
                    <a:lnTo>
                      <a:pt x="1303" y="3388"/>
                    </a:lnTo>
                    <a:lnTo>
                      <a:pt x="1303" y="3393"/>
                    </a:lnTo>
                    <a:lnTo>
                      <a:pt x="1308" y="3403"/>
                    </a:lnTo>
                    <a:lnTo>
                      <a:pt x="1308" y="3413"/>
                    </a:lnTo>
                    <a:lnTo>
                      <a:pt x="1317" y="3413"/>
                    </a:lnTo>
                    <a:lnTo>
                      <a:pt x="1322" y="3418"/>
                    </a:lnTo>
                    <a:lnTo>
                      <a:pt x="1327" y="3418"/>
                    </a:lnTo>
                    <a:lnTo>
                      <a:pt x="1341" y="3437"/>
                    </a:lnTo>
                    <a:lnTo>
                      <a:pt x="1346" y="3442"/>
                    </a:lnTo>
                    <a:lnTo>
                      <a:pt x="1346" y="3452"/>
                    </a:lnTo>
                    <a:lnTo>
                      <a:pt x="1351" y="3461"/>
                    </a:lnTo>
                    <a:lnTo>
                      <a:pt x="1351" y="3471"/>
                    </a:lnTo>
                    <a:lnTo>
                      <a:pt x="1341" y="3471"/>
                    </a:lnTo>
                    <a:lnTo>
                      <a:pt x="1341" y="3486"/>
                    </a:lnTo>
                    <a:lnTo>
                      <a:pt x="1346" y="3486"/>
                    </a:lnTo>
                    <a:lnTo>
                      <a:pt x="1346" y="3491"/>
                    </a:lnTo>
                    <a:lnTo>
                      <a:pt x="1351" y="3491"/>
                    </a:lnTo>
                    <a:lnTo>
                      <a:pt x="1351" y="3510"/>
                    </a:lnTo>
                    <a:lnTo>
                      <a:pt x="1356" y="3515"/>
                    </a:lnTo>
                    <a:lnTo>
                      <a:pt x="1356" y="3549"/>
                    </a:lnTo>
                    <a:lnTo>
                      <a:pt x="1351" y="3559"/>
                    </a:lnTo>
                    <a:lnTo>
                      <a:pt x="1351" y="3573"/>
                    </a:lnTo>
                    <a:lnTo>
                      <a:pt x="1356" y="3583"/>
                    </a:lnTo>
                    <a:lnTo>
                      <a:pt x="1356" y="3602"/>
                    </a:lnTo>
                    <a:lnTo>
                      <a:pt x="1361" y="3602"/>
                    </a:lnTo>
                    <a:lnTo>
                      <a:pt x="1356" y="3607"/>
                    </a:lnTo>
                    <a:lnTo>
                      <a:pt x="1351" y="3627"/>
                    </a:lnTo>
                    <a:lnTo>
                      <a:pt x="1351" y="3636"/>
                    </a:lnTo>
                    <a:lnTo>
                      <a:pt x="1356" y="3641"/>
                    </a:lnTo>
                    <a:lnTo>
                      <a:pt x="1356" y="3661"/>
                    </a:lnTo>
                    <a:lnTo>
                      <a:pt x="1361" y="3661"/>
                    </a:lnTo>
                    <a:lnTo>
                      <a:pt x="1366" y="3675"/>
                    </a:lnTo>
                    <a:lnTo>
                      <a:pt x="1366" y="3714"/>
                    </a:lnTo>
                    <a:lnTo>
                      <a:pt x="1361" y="3734"/>
                    </a:lnTo>
                    <a:lnTo>
                      <a:pt x="1361" y="3748"/>
                    </a:lnTo>
                    <a:lnTo>
                      <a:pt x="1356" y="3763"/>
                    </a:lnTo>
                    <a:lnTo>
                      <a:pt x="1356" y="3787"/>
                    </a:lnTo>
                    <a:lnTo>
                      <a:pt x="1346" y="3802"/>
                    </a:lnTo>
                    <a:lnTo>
                      <a:pt x="1346" y="3836"/>
                    </a:lnTo>
                    <a:lnTo>
                      <a:pt x="1341" y="3875"/>
                    </a:lnTo>
                    <a:lnTo>
                      <a:pt x="1341" y="3889"/>
                    </a:lnTo>
                    <a:lnTo>
                      <a:pt x="1337" y="3904"/>
                    </a:lnTo>
                    <a:lnTo>
                      <a:pt x="1341" y="3928"/>
                    </a:lnTo>
                    <a:lnTo>
                      <a:pt x="1341" y="3943"/>
                    </a:lnTo>
                    <a:lnTo>
                      <a:pt x="1337" y="3952"/>
                    </a:lnTo>
                    <a:lnTo>
                      <a:pt x="1337" y="3977"/>
                    </a:lnTo>
                    <a:lnTo>
                      <a:pt x="1327" y="3982"/>
                    </a:lnTo>
                    <a:lnTo>
                      <a:pt x="1327" y="3991"/>
                    </a:lnTo>
                    <a:lnTo>
                      <a:pt x="1322" y="4001"/>
                    </a:lnTo>
                    <a:lnTo>
                      <a:pt x="1317" y="4006"/>
                    </a:lnTo>
                    <a:lnTo>
                      <a:pt x="1317" y="4016"/>
                    </a:lnTo>
                    <a:lnTo>
                      <a:pt x="1312" y="4020"/>
                    </a:lnTo>
                    <a:lnTo>
                      <a:pt x="1308" y="4025"/>
                    </a:lnTo>
                    <a:lnTo>
                      <a:pt x="1303" y="4030"/>
                    </a:lnTo>
                    <a:lnTo>
                      <a:pt x="1303" y="4035"/>
                    </a:lnTo>
                    <a:lnTo>
                      <a:pt x="1298" y="4035"/>
                    </a:lnTo>
                    <a:lnTo>
                      <a:pt x="1293" y="4040"/>
                    </a:lnTo>
                    <a:lnTo>
                      <a:pt x="1288" y="4045"/>
                    </a:lnTo>
                    <a:lnTo>
                      <a:pt x="1283" y="4045"/>
                    </a:lnTo>
                    <a:lnTo>
                      <a:pt x="1269" y="4054"/>
                    </a:lnTo>
                    <a:lnTo>
                      <a:pt x="1259" y="4054"/>
                    </a:lnTo>
                    <a:lnTo>
                      <a:pt x="1259" y="4045"/>
                    </a:lnTo>
                    <a:lnTo>
                      <a:pt x="1254" y="4050"/>
                    </a:lnTo>
                    <a:lnTo>
                      <a:pt x="1249" y="4059"/>
                    </a:lnTo>
                    <a:lnTo>
                      <a:pt x="1244" y="4064"/>
                    </a:lnTo>
                    <a:lnTo>
                      <a:pt x="1244" y="4069"/>
                    </a:lnTo>
                    <a:lnTo>
                      <a:pt x="1249" y="4069"/>
                    </a:lnTo>
                    <a:lnTo>
                      <a:pt x="1249" y="4074"/>
                    </a:lnTo>
                    <a:lnTo>
                      <a:pt x="1254" y="4084"/>
                    </a:lnTo>
                    <a:lnTo>
                      <a:pt x="1254" y="4098"/>
                    </a:lnTo>
                    <a:lnTo>
                      <a:pt x="1249" y="4103"/>
                    </a:lnTo>
                    <a:lnTo>
                      <a:pt x="1249" y="4108"/>
                    </a:lnTo>
                    <a:lnTo>
                      <a:pt x="1254" y="4108"/>
                    </a:lnTo>
                    <a:lnTo>
                      <a:pt x="1259" y="4113"/>
                    </a:lnTo>
                    <a:lnTo>
                      <a:pt x="1264" y="4122"/>
                    </a:lnTo>
                    <a:lnTo>
                      <a:pt x="1269" y="4127"/>
                    </a:lnTo>
                    <a:lnTo>
                      <a:pt x="1269" y="4142"/>
                    </a:lnTo>
                    <a:lnTo>
                      <a:pt x="1273" y="4142"/>
                    </a:lnTo>
                    <a:lnTo>
                      <a:pt x="1269" y="4157"/>
                    </a:lnTo>
                    <a:lnTo>
                      <a:pt x="1269" y="4171"/>
                    </a:lnTo>
                    <a:lnTo>
                      <a:pt x="1254" y="4195"/>
                    </a:lnTo>
                    <a:lnTo>
                      <a:pt x="1249" y="4200"/>
                    </a:lnTo>
                    <a:lnTo>
                      <a:pt x="1249" y="4205"/>
                    </a:lnTo>
                    <a:lnTo>
                      <a:pt x="1239" y="4210"/>
                    </a:lnTo>
                    <a:lnTo>
                      <a:pt x="1230" y="4215"/>
                    </a:lnTo>
                    <a:lnTo>
                      <a:pt x="1225" y="4220"/>
                    </a:lnTo>
                    <a:lnTo>
                      <a:pt x="1210" y="4225"/>
                    </a:lnTo>
                    <a:lnTo>
                      <a:pt x="1201" y="4229"/>
                    </a:lnTo>
                    <a:lnTo>
                      <a:pt x="1186" y="4229"/>
                    </a:lnTo>
                    <a:lnTo>
                      <a:pt x="1181" y="4225"/>
                    </a:lnTo>
                    <a:lnTo>
                      <a:pt x="1166" y="4220"/>
                    </a:lnTo>
                    <a:lnTo>
                      <a:pt x="1166" y="4239"/>
                    </a:lnTo>
                    <a:lnTo>
                      <a:pt x="1162" y="4244"/>
                    </a:lnTo>
                    <a:lnTo>
                      <a:pt x="1166" y="4254"/>
                    </a:lnTo>
                    <a:lnTo>
                      <a:pt x="1162" y="4254"/>
                    </a:lnTo>
                    <a:lnTo>
                      <a:pt x="1162" y="4259"/>
                    </a:lnTo>
                    <a:lnTo>
                      <a:pt x="1157" y="4259"/>
                    </a:lnTo>
                    <a:lnTo>
                      <a:pt x="1157" y="4268"/>
                    </a:lnTo>
                    <a:lnTo>
                      <a:pt x="1162" y="4263"/>
                    </a:lnTo>
                    <a:lnTo>
                      <a:pt x="1162" y="4288"/>
                    </a:lnTo>
                    <a:lnTo>
                      <a:pt x="1166" y="4298"/>
                    </a:lnTo>
                    <a:lnTo>
                      <a:pt x="1166" y="4293"/>
                    </a:lnTo>
                    <a:lnTo>
                      <a:pt x="1196" y="4293"/>
                    </a:lnTo>
                    <a:lnTo>
                      <a:pt x="1201" y="4298"/>
                    </a:lnTo>
                    <a:lnTo>
                      <a:pt x="1220" y="4307"/>
                    </a:lnTo>
                    <a:lnTo>
                      <a:pt x="1235" y="4312"/>
                    </a:lnTo>
                    <a:lnTo>
                      <a:pt x="1259" y="4332"/>
                    </a:lnTo>
                    <a:lnTo>
                      <a:pt x="1264" y="4336"/>
                    </a:lnTo>
                    <a:lnTo>
                      <a:pt x="1273" y="4341"/>
                    </a:lnTo>
                    <a:lnTo>
                      <a:pt x="1278" y="4351"/>
                    </a:lnTo>
                    <a:lnTo>
                      <a:pt x="1288" y="4356"/>
                    </a:lnTo>
                    <a:lnTo>
                      <a:pt x="1293" y="4370"/>
                    </a:lnTo>
                    <a:lnTo>
                      <a:pt x="1298" y="4385"/>
                    </a:lnTo>
                    <a:lnTo>
                      <a:pt x="1308" y="4400"/>
                    </a:lnTo>
                    <a:lnTo>
                      <a:pt x="1312" y="4419"/>
                    </a:lnTo>
                    <a:lnTo>
                      <a:pt x="1317" y="4443"/>
                    </a:lnTo>
                    <a:lnTo>
                      <a:pt x="1317" y="4453"/>
                    </a:lnTo>
                    <a:lnTo>
                      <a:pt x="1322" y="4458"/>
                    </a:lnTo>
                    <a:lnTo>
                      <a:pt x="1322" y="4472"/>
                    </a:lnTo>
                    <a:lnTo>
                      <a:pt x="1327" y="4477"/>
                    </a:lnTo>
                    <a:lnTo>
                      <a:pt x="1327" y="4482"/>
                    </a:lnTo>
                    <a:lnTo>
                      <a:pt x="1332" y="4492"/>
                    </a:lnTo>
                    <a:lnTo>
                      <a:pt x="1327" y="4502"/>
                    </a:lnTo>
                    <a:lnTo>
                      <a:pt x="1332" y="4507"/>
                    </a:lnTo>
                    <a:lnTo>
                      <a:pt x="1332" y="4521"/>
                    </a:lnTo>
                    <a:lnTo>
                      <a:pt x="1327" y="4526"/>
                    </a:lnTo>
                    <a:lnTo>
                      <a:pt x="1332" y="4526"/>
                    </a:lnTo>
                    <a:lnTo>
                      <a:pt x="1332" y="4531"/>
                    </a:lnTo>
                    <a:lnTo>
                      <a:pt x="1327" y="4531"/>
                    </a:lnTo>
                    <a:lnTo>
                      <a:pt x="1332" y="4541"/>
                    </a:lnTo>
                    <a:lnTo>
                      <a:pt x="1327" y="4536"/>
                    </a:lnTo>
                    <a:lnTo>
                      <a:pt x="1322" y="4536"/>
                    </a:lnTo>
                    <a:lnTo>
                      <a:pt x="1317" y="4541"/>
                    </a:lnTo>
                    <a:lnTo>
                      <a:pt x="1308" y="4541"/>
                    </a:lnTo>
                    <a:lnTo>
                      <a:pt x="1308" y="4545"/>
                    </a:lnTo>
                    <a:lnTo>
                      <a:pt x="1303" y="4545"/>
                    </a:lnTo>
                    <a:lnTo>
                      <a:pt x="1303" y="4550"/>
                    </a:lnTo>
                    <a:lnTo>
                      <a:pt x="1308" y="4560"/>
                    </a:lnTo>
                    <a:lnTo>
                      <a:pt x="1308" y="4555"/>
                    </a:lnTo>
                    <a:lnTo>
                      <a:pt x="1312" y="4555"/>
                    </a:lnTo>
                    <a:lnTo>
                      <a:pt x="1312" y="4560"/>
                    </a:lnTo>
                    <a:lnTo>
                      <a:pt x="1317" y="4565"/>
                    </a:lnTo>
                    <a:lnTo>
                      <a:pt x="1327" y="4575"/>
                    </a:lnTo>
                    <a:lnTo>
                      <a:pt x="1327" y="4589"/>
                    </a:lnTo>
                    <a:lnTo>
                      <a:pt x="1332" y="4599"/>
                    </a:lnTo>
                    <a:lnTo>
                      <a:pt x="1332" y="4618"/>
                    </a:lnTo>
                    <a:lnTo>
                      <a:pt x="1327" y="4628"/>
                    </a:lnTo>
                    <a:lnTo>
                      <a:pt x="1327" y="4643"/>
                    </a:lnTo>
                    <a:lnTo>
                      <a:pt x="1322" y="4667"/>
                    </a:lnTo>
                    <a:lnTo>
                      <a:pt x="1312" y="4682"/>
                    </a:lnTo>
                    <a:lnTo>
                      <a:pt x="1312" y="4686"/>
                    </a:lnTo>
                    <a:lnTo>
                      <a:pt x="1317" y="4691"/>
                    </a:lnTo>
                    <a:lnTo>
                      <a:pt x="1317" y="4696"/>
                    </a:lnTo>
                    <a:lnTo>
                      <a:pt x="1312" y="4701"/>
                    </a:lnTo>
                    <a:lnTo>
                      <a:pt x="1312" y="4696"/>
                    </a:lnTo>
                    <a:lnTo>
                      <a:pt x="1308" y="4706"/>
                    </a:lnTo>
                    <a:lnTo>
                      <a:pt x="1308" y="4730"/>
                    </a:lnTo>
                    <a:lnTo>
                      <a:pt x="1317" y="4759"/>
                    </a:lnTo>
                    <a:lnTo>
                      <a:pt x="1317" y="4779"/>
                    </a:lnTo>
                    <a:lnTo>
                      <a:pt x="1337" y="4813"/>
                    </a:lnTo>
                    <a:lnTo>
                      <a:pt x="1337" y="4818"/>
                    </a:lnTo>
                    <a:lnTo>
                      <a:pt x="1341" y="4827"/>
                    </a:lnTo>
                    <a:lnTo>
                      <a:pt x="1351" y="4842"/>
                    </a:lnTo>
                    <a:lnTo>
                      <a:pt x="1361" y="4861"/>
                    </a:lnTo>
                    <a:lnTo>
                      <a:pt x="1366" y="4871"/>
                    </a:lnTo>
                    <a:lnTo>
                      <a:pt x="1366" y="4876"/>
                    </a:lnTo>
                    <a:lnTo>
                      <a:pt x="1371" y="4886"/>
                    </a:lnTo>
                    <a:lnTo>
                      <a:pt x="1376" y="4891"/>
                    </a:lnTo>
                    <a:lnTo>
                      <a:pt x="1380" y="4905"/>
                    </a:lnTo>
                    <a:lnTo>
                      <a:pt x="1385" y="4920"/>
                    </a:lnTo>
                    <a:lnTo>
                      <a:pt x="1395" y="4939"/>
                    </a:lnTo>
                    <a:lnTo>
                      <a:pt x="1400" y="4949"/>
                    </a:lnTo>
                    <a:lnTo>
                      <a:pt x="1405" y="4954"/>
                    </a:lnTo>
                    <a:lnTo>
                      <a:pt x="1414" y="4968"/>
                    </a:lnTo>
                    <a:lnTo>
                      <a:pt x="1424" y="4993"/>
                    </a:lnTo>
                    <a:lnTo>
                      <a:pt x="1429" y="4997"/>
                    </a:lnTo>
                    <a:lnTo>
                      <a:pt x="1434" y="5007"/>
                    </a:lnTo>
                    <a:lnTo>
                      <a:pt x="1434" y="5012"/>
                    </a:lnTo>
                    <a:lnTo>
                      <a:pt x="1439" y="5027"/>
                    </a:lnTo>
                    <a:lnTo>
                      <a:pt x="1453" y="5066"/>
                    </a:lnTo>
                    <a:lnTo>
                      <a:pt x="1468" y="5085"/>
                    </a:lnTo>
                    <a:lnTo>
                      <a:pt x="1468" y="5090"/>
                    </a:lnTo>
                    <a:lnTo>
                      <a:pt x="1478" y="5095"/>
                    </a:lnTo>
                    <a:lnTo>
                      <a:pt x="1478" y="5100"/>
                    </a:lnTo>
                    <a:lnTo>
                      <a:pt x="1487" y="5114"/>
                    </a:lnTo>
                    <a:lnTo>
                      <a:pt x="1492" y="5119"/>
                    </a:lnTo>
                    <a:lnTo>
                      <a:pt x="1502" y="5129"/>
                    </a:lnTo>
                    <a:lnTo>
                      <a:pt x="1502" y="5129"/>
                    </a:lnTo>
                    <a:lnTo>
                      <a:pt x="1507" y="5134"/>
                    </a:lnTo>
                    <a:lnTo>
                      <a:pt x="1512" y="5143"/>
                    </a:lnTo>
                    <a:lnTo>
                      <a:pt x="1531" y="5172"/>
                    </a:lnTo>
                    <a:lnTo>
                      <a:pt x="1536" y="5177"/>
                    </a:lnTo>
                    <a:lnTo>
                      <a:pt x="1546" y="5192"/>
                    </a:lnTo>
                    <a:lnTo>
                      <a:pt x="1551" y="5197"/>
                    </a:lnTo>
                    <a:lnTo>
                      <a:pt x="1555" y="5207"/>
                    </a:lnTo>
                    <a:lnTo>
                      <a:pt x="1565" y="5216"/>
                    </a:lnTo>
                    <a:lnTo>
                      <a:pt x="1570" y="5239"/>
                    </a:lnTo>
                    <a:lnTo>
                      <a:pt x="1580" y="5250"/>
                    </a:lnTo>
                    <a:lnTo>
                      <a:pt x="1589" y="5265"/>
                    </a:lnTo>
                    <a:lnTo>
                      <a:pt x="1594" y="5270"/>
                    </a:lnTo>
                    <a:lnTo>
                      <a:pt x="1594" y="5275"/>
                    </a:lnTo>
                    <a:lnTo>
                      <a:pt x="1604" y="5294"/>
                    </a:lnTo>
                    <a:lnTo>
                      <a:pt x="1614" y="5299"/>
                    </a:lnTo>
                    <a:lnTo>
                      <a:pt x="1624" y="5309"/>
                    </a:lnTo>
                    <a:lnTo>
                      <a:pt x="1624" y="5313"/>
                    </a:lnTo>
                    <a:lnTo>
                      <a:pt x="1633" y="5323"/>
                    </a:lnTo>
                    <a:lnTo>
                      <a:pt x="1638" y="5328"/>
                    </a:lnTo>
                    <a:lnTo>
                      <a:pt x="1638" y="5333"/>
                    </a:lnTo>
                    <a:lnTo>
                      <a:pt x="1648" y="5338"/>
                    </a:lnTo>
                    <a:lnTo>
                      <a:pt x="1657" y="5352"/>
                    </a:lnTo>
                    <a:lnTo>
                      <a:pt x="1662" y="5357"/>
                    </a:lnTo>
                    <a:lnTo>
                      <a:pt x="1667" y="5362"/>
                    </a:lnTo>
                    <a:lnTo>
                      <a:pt x="1672" y="5367"/>
                    </a:lnTo>
                    <a:lnTo>
                      <a:pt x="1696" y="5386"/>
                    </a:lnTo>
                    <a:lnTo>
                      <a:pt x="1706" y="5396"/>
                    </a:lnTo>
                    <a:lnTo>
                      <a:pt x="1711" y="5406"/>
                    </a:lnTo>
                    <a:lnTo>
                      <a:pt x="1721" y="5416"/>
                    </a:lnTo>
                    <a:lnTo>
                      <a:pt x="1725" y="5416"/>
                    </a:lnTo>
                    <a:lnTo>
                      <a:pt x="1730" y="5425"/>
                    </a:lnTo>
                    <a:lnTo>
                      <a:pt x="1750" y="5445"/>
                    </a:lnTo>
                    <a:lnTo>
                      <a:pt x="1764" y="5454"/>
                    </a:lnTo>
                    <a:lnTo>
                      <a:pt x="1774" y="5464"/>
                    </a:lnTo>
                    <a:lnTo>
                      <a:pt x="1774" y="5469"/>
                    </a:lnTo>
                    <a:lnTo>
                      <a:pt x="1784" y="5474"/>
                    </a:lnTo>
                    <a:lnTo>
                      <a:pt x="1789" y="5479"/>
                    </a:lnTo>
                    <a:lnTo>
                      <a:pt x="1803" y="5488"/>
                    </a:lnTo>
                    <a:lnTo>
                      <a:pt x="1808" y="5493"/>
                    </a:lnTo>
                    <a:lnTo>
                      <a:pt x="1828" y="5513"/>
                    </a:lnTo>
                    <a:lnTo>
                      <a:pt x="1837" y="5522"/>
                    </a:lnTo>
                    <a:lnTo>
                      <a:pt x="1857" y="5537"/>
                    </a:lnTo>
                    <a:lnTo>
                      <a:pt x="1876" y="5552"/>
                    </a:lnTo>
                    <a:lnTo>
                      <a:pt x="1886" y="5561"/>
                    </a:lnTo>
                    <a:lnTo>
                      <a:pt x="1891" y="5566"/>
                    </a:lnTo>
                    <a:lnTo>
                      <a:pt x="1900" y="5576"/>
                    </a:lnTo>
                    <a:lnTo>
                      <a:pt x="1905" y="5581"/>
                    </a:lnTo>
                    <a:lnTo>
                      <a:pt x="1920" y="5591"/>
                    </a:lnTo>
                    <a:lnTo>
                      <a:pt x="1930" y="5600"/>
                    </a:lnTo>
                    <a:lnTo>
                      <a:pt x="1940" y="5610"/>
                    </a:lnTo>
                    <a:lnTo>
                      <a:pt x="1944" y="5610"/>
                    </a:lnTo>
                    <a:lnTo>
                      <a:pt x="1954" y="5620"/>
                    </a:lnTo>
                    <a:lnTo>
                      <a:pt x="1973" y="5634"/>
                    </a:lnTo>
                    <a:lnTo>
                      <a:pt x="1973" y="5639"/>
                    </a:lnTo>
                    <a:lnTo>
                      <a:pt x="1988" y="5649"/>
                    </a:lnTo>
                    <a:lnTo>
                      <a:pt x="2017" y="5668"/>
                    </a:lnTo>
                    <a:lnTo>
                      <a:pt x="2046" y="5693"/>
                    </a:lnTo>
                    <a:lnTo>
                      <a:pt x="2061" y="5702"/>
                    </a:lnTo>
                    <a:lnTo>
                      <a:pt x="2066" y="5707"/>
                    </a:lnTo>
                    <a:lnTo>
                      <a:pt x="2075" y="5712"/>
                    </a:lnTo>
                    <a:lnTo>
                      <a:pt x="2080" y="5717"/>
                    </a:lnTo>
                    <a:lnTo>
                      <a:pt x="2080" y="5722"/>
                    </a:lnTo>
                    <a:lnTo>
                      <a:pt x="2090" y="5727"/>
                    </a:lnTo>
                    <a:lnTo>
                      <a:pt x="2095" y="5731"/>
                    </a:lnTo>
                    <a:lnTo>
                      <a:pt x="2129" y="5761"/>
                    </a:lnTo>
                    <a:lnTo>
                      <a:pt x="2158" y="5785"/>
                    </a:lnTo>
                    <a:lnTo>
                      <a:pt x="2168" y="5795"/>
                    </a:lnTo>
                    <a:lnTo>
                      <a:pt x="2173" y="5800"/>
                    </a:lnTo>
                    <a:lnTo>
                      <a:pt x="2183" y="5809"/>
                    </a:lnTo>
                    <a:lnTo>
                      <a:pt x="2192" y="5819"/>
                    </a:lnTo>
                    <a:lnTo>
                      <a:pt x="2202" y="5824"/>
                    </a:lnTo>
                    <a:lnTo>
                      <a:pt x="2212" y="5834"/>
                    </a:lnTo>
                    <a:lnTo>
                      <a:pt x="2221" y="5838"/>
                    </a:lnTo>
                    <a:lnTo>
                      <a:pt x="2231" y="5853"/>
                    </a:lnTo>
                    <a:lnTo>
                      <a:pt x="2246" y="5863"/>
                    </a:lnTo>
                    <a:lnTo>
                      <a:pt x="2251" y="5868"/>
                    </a:lnTo>
                    <a:lnTo>
                      <a:pt x="2275" y="5892"/>
                    </a:lnTo>
                    <a:lnTo>
                      <a:pt x="2289" y="5902"/>
                    </a:lnTo>
                    <a:lnTo>
                      <a:pt x="2294" y="5911"/>
                    </a:lnTo>
                    <a:lnTo>
                      <a:pt x="2309" y="5921"/>
                    </a:lnTo>
                    <a:lnTo>
                      <a:pt x="2319" y="5931"/>
                    </a:lnTo>
                    <a:lnTo>
                      <a:pt x="2328" y="5941"/>
                    </a:lnTo>
                    <a:lnTo>
                      <a:pt x="2358" y="5965"/>
                    </a:lnTo>
                    <a:lnTo>
                      <a:pt x="2377" y="5989"/>
                    </a:lnTo>
                    <a:lnTo>
                      <a:pt x="2387" y="5999"/>
                    </a:lnTo>
                    <a:lnTo>
                      <a:pt x="2396" y="6004"/>
                    </a:lnTo>
                    <a:lnTo>
                      <a:pt x="2416" y="6028"/>
                    </a:lnTo>
                    <a:lnTo>
                      <a:pt x="2426" y="6033"/>
                    </a:lnTo>
                    <a:lnTo>
                      <a:pt x="2440" y="6047"/>
                    </a:lnTo>
                    <a:lnTo>
                      <a:pt x="2450" y="6057"/>
                    </a:lnTo>
                    <a:lnTo>
                      <a:pt x="2469" y="6072"/>
                    </a:lnTo>
                    <a:lnTo>
                      <a:pt x="2474" y="6077"/>
                    </a:lnTo>
                    <a:lnTo>
                      <a:pt x="2479" y="6077"/>
                    </a:lnTo>
                    <a:lnTo>
                      <a:pt x="2484" y="6081"/>
                    </a:lnTo>
                    <a:lnTo>
                      <a:pt x="2503" y="6091"/>
                    </a:lnTo>
                    <a:lnTo>
                      <a:pt x="2518" y="6101"/>
                    </a:lnTo>
                    <a:lnTo>
                      <a:pt x="2528" y="6106"/>
                    </a:lnTo>
                    <a:lnTo>
                      <a:pt x="2542" y="6120"/>
                    </a:lnTo>
                    <a:lnTo>
                      <a:pt x="2547" y="6125"/>
                    </a:lnTo>
                    <a:lnTo>
                      <a:pt x="2552" y="6125"/>
                    </a:lnTo>
                    <a:lnTo>
                      <a:pt x="2562" y="6130"/>
                    </a:lnTo>
                    <a:lnTo>
                      <a:pt x="2576" y="6140"/>
                    </a:lnTo>
                    <a:lnTo>
                      <a:pt x="2586" y="6145"/>
                    </a:lnTo>
                    <a:lnTo>
                      <a:pt x="2591" y="6150"/>
                    </a:lnTo>
                    <a:lnTo>
                      <a:pt x="2601" y="6154"/>
                    </a:lnTo>
                    <a:lnTo>
                      <a:pt x="2610" y="6159"/>
                    </a:lnTo>
                    <a:lnTo>
                      <a:pt x="2615" y="6164"/>
                    </a:lnTo>
                    <a:lnTo>
                      <a:pt x="2639" y="6179"/>
                    </a:lnTo>
                    <a:lnTo>
                      <a:pt x="2654" y="6193"/>
                    </a:lnTo>
                    <a:lnTo>
                      <a:pt x="2678" y="6208"/>
                    </a:lnTo>
                    <a:lnTo>
                      <a:pt x="2688" y="6218"/>
                    </a:lnTo>
                    <a:lnTo>
                      <a:pt x="2698" y="6227"/>
                    </a:lnTo>
                    <a:lnTo>
                      <a:pt x="2702" y="6227"/>
                    </a:lnTo>
                    <a:lnTo>
                      <a:pt x="2712" y="6237"/>
                    </a:lnTo>
                    <a:lnTo>
                      <a:pt x="2722" y="6247"/>
                    </a:lnTo>
                    <a:lnTo>
                      <a:pt x="2727" y="6252"/>
                    </a:lnTo>
                    <a:lnTo>
                      <a:pt x="2737" y="6261"/>
                    </a:lnTo>
                    <a:lnTo>
                      <a:pt x="2746" y="6271"/>
                    </a:lnTo>
                    <a:lnTo>
                      <a:pt x="2756" y="6281"/>
                    </a:lnTo>
                    <a:lnTo>
                      <a:pt x="2761" y="6286"/>
                    </a:lnTo>
                    <a:lnTo>
                      <a:pt x="2771" y="6295"/>
                    </a:lnTo>
                    <a:lnTo>
                      <a:pt x="2775" y="6300"/>
                    </a:lnTo>
                    <a:lnTo>
                      <a:pt x="2805" y="6300"/>
                    </a:lnTo>
                    <a:lnTo>
                      <a:pt x="2805" y="6295"/>
                    </a:lnTo>
                    <a:lnTo>
                      <a:pt x="2810" y="6295"/>
                    </a:lnTo>
                    <a:lnTo>
                      <a:pt x="2810" y="6291"/>
                    </a:lnTo>
                    <a:lnTo>
                      <a:pt x="2814" y="6286"/>
                    </a:lnTo>
                    <a:lnTo>
                      <a:pt x="2819" y="6286"/>
                    </a:lnTo>
                    <a:lnTo>
                      <a:pt x="2819" y="6281"/>
                    </a:lnTo>
                    <a:lnTo>
                      <a:pt x="2829" y="6271"/>
                    </a:lnTo>
                    <a:lnTo>
                      <a:pt x="2829" y="6276"/>
                    </a:lnTo>
                    <a:lnTo>
                      <a:pt x="2826" y="6284"/>
                    </a:lnTo>
                    <a:lnTo>
                      <a:pt x="2819" y="6291"/>
                    </a:lnTo>
                    <a:lnTo>
                      <a:pt x="2815" y="6295"/>
                    </a:lnTo>
                    <a:lnTo>
                      <a:pt x="2813" y="6300"/>
                    </a:lnTo>
                    <a:lnTo>
                      <a:pt x="2806" y="6306"/>
                    </a:lnTo>
                    <a:lnTo>
                      <a:pt x="2797" y="6304"/>
                    </a:lnTo>
                    <a:lnTo>
                      <a:pt x="2790" y="6305"/>
                    </a:lnTo>
                    <a:lnTo>
                      <a:pt x="2780" y="6305"/>
                    </a:lnTo>
                    <a:lnTo>
                      <a:pt x="2785" y="6310"/>
                    </a:lnTo>
                    <a:lnTo>
                      <a:pt x="2800" y="6329"/>
                    </a:lnTo>
                    <a:lnTo>
                      <a:pt x="2805" y="6334"/>
                    </a:lnTo>
                    <a:lnTo>
                      <a:pt x="2814" y="6344"/>
                    </a:lnTo>
                    <a:lnTo>
                      <a:pt x="2824" y="6354"/>
                    </a:lnTo>
                    <a:lnTo>
                      <a:pt x="2829" y="6359"/>
                    </a:lnTo>
                    <a:lnTo>
                      <a:pt x="2834" y="6368"/>
                    </a:lnTo>
                    <a:lnTo>
                      <a:pt x="2844" y="6378"/>
                    </a:lnTo>
                    <a:lnTo>
                      <a:pt x="2848" y="6383"/>
                    </a:lnTo>
                    <a:lnTo>
                      <a:pt x="2853" y="6393"/>
                    </a:lnTo>
                    <a:lnTo>
                      <a:pt x="2868" y="6407"/>
                    </a:lnTo>
                    <a:lnTo>
                      <a:pt x="2868" y="6412"/>
                    </a:lnTo>
                    <a:lnTo>
                      <a:pt x="2873" y="6412"/>
                    </a:lnTo>
                    <a:lnTo>
                      <a:pt x="2873" y="6417"/>
                    </a:lnTo>
                    <a:lnTo>
                      <a:pt x="2877" y="6422"/>
                    </a:lnTo>
                    <a:lnTo>
                      <a:pt x="2882" y="6431"/>
                    </a:lnTo>
                    <a:lnTo>
                      <a:pt x="2887" y="6436"/>
                    </a:lnTo>
                    <a:lnTo>
                      <a:pt x="2892" y="6436"/>
                    </a:lnTo>
                    <a:lnTo>
                      <a:pt x="2892" y="6441"/>
                    </a:lnTo>
                    <a:lnTo>
                      <a:pt x="2907" y="6451"/>
                    </a:lnTo>
                    <a:lnTo>
                      <a:pt x="2912" y="6456"/>
                    </a:lnTo>
                    <a:lnTo>
                      <a:pt x="2917" y="6456"/>
                    </a:lnTo>
                    <a:lnTo>
                      <a:pt x="2921" y="6461"/>
                    </a:lnTo>
                    <a:lnTo>
                      <a:pt x="2926" y="6466"/>
                    </a:lnTo>
                    <a:lnTo>
                      <a:pt x="2931" y="6470"/>
                    </a:lnTo>
                    <a:lnTo>
                      <a:pt x="2936" y="6475"/>
                    </a:lnTo>
                    <a:lnTo>
                      <a:pt x="2941" y="6475"/>
                    </a:lnTo>
                    <a:lnTo>
                      <a:pt x="2941" y="6480"/>
                    </a:lnTo>
                    <a:lnTo>
                      <a:pt x="2946" y="6480"/>
                    </a:lnTo>
                    <a:lnTo>
                      <a:pt x="2950" y="6485"/>
                    </a:lnTo>
                    <a:lnTo>
                      <a:pt x="2960" y="6495"/>
                    </a:lnTo>
                    <a:lnTo>
                      <a:pt x="2965" y="6500"/>
                    </a:lnTo>
                    <a:lnTo>
                      <a:pt x="2980" y="6504"/>
                    </a:lnTo>
                    <a:lnTo>
                      <a:pt x="2980" y="6500"/>
                    </a:lnTo>
                    <a:lnTo>
                      <a:pt x="2985" y="6500"/>
                    </a:lnTo>
                    <a:lnTo>
                      <a:pt x="2985" y="6495"/>
                    </a:lnTo>
                    <a:lnTo>
                      <a:pt x="3009" y="6495"/>
                    </a:lnTo>
                    <a:lnTo>
                      <a:pt x="3014" y="6500"/>
                    </a:lnTo>
                    <a:lnTo>
                      <a:pt x="3023" y="6500"/>
                    </a:lnTo>
                    <a:lnTo>
                      <a:pt x="3033" y="6504"/>
                    </a:lnTo>
                    <a:lnTo>
                      <a:pt x="3033" y="6509"/>
                    </a:lnTo>
                    <a:lnTo>
                      <a:pt x="3038" y="6514"/>
                    </a:lnTo>
                    <a:lnTo>
                      <a:pt x="3043" y="6519"/>
                    </a:lnTo>
                    <a:lnTo>
                      <a:pt x="3048" y="6529"/>
                    </a:lnTo>
                    <a:lnTo>
                      <a:pt x="3053" y="6534"/>
                    </a:lnTo>
                    <a:lnTo>
                      <a:pt x="3057" y="6534"/>
                    </a:lnTo>
                    <a:lnTo>
                      <a:pt x="3057" y="6529"/>
                    </a:lnTo>
                    <a:lnTo>
                      <a:pt x="3067" y="6529"/>
                    </a:lnTo>
                    <a:lnTo>
                      <a:pt x="3072" y="6534"/>
                    </a:lnTo>
                    <a:lnTo>
                      <a:pt x="3082" y="6548"/>
                    </a:lnTo>
                    <a:lnTo>
                      <a:pt x="3087" y="6548"/>
                    </a:lnTo>
                    <a:lnTo>
                      <a:pt x="3091" y="6553"/>
                    </a:lnTo>
                    <a:lnTo>
                      <a:pt x="3096" y="6563"/>
                    </a:lnTo>
                    <a:lnTo>
                      <a:pt x="3096" y="6572"/>
                    </a:lnTo>
                    <a:lnTo>
                      <a:pt x="3101" y="6582"/>
                    </a:lnTo>
                    <a:lnTo>
                      <a:pt x="3101" y="6616"/>
                    </a:lnTo>
                    <a:lnTo>
                      <a:pt x="3106" y="6616"/>
                    </a:lnTo>
                    <a:lnTo>
                      <a:pt x="3106" y="6606"/>
                    </a:lnTo>
                    <a:lnTo>
                      <a:pt x="3111" y="6602"/>
                    </a:lnTo>
                    <a:lnTo>
                      <a:pt x="3111" y="6597"/>
                    </a:lnTo>
                    <a:lnTo>
                      <a:pt x="3106" y="6577"/>
                    </a:lnTo>
                    <a:lnTo>
                      <a:pt x="3111" y="6572"/>
                    </a:lnTo>
                    <a:lnTo>
                      <a:pt x="3111" y="6538"/>
                    </a:lnTo>
                    <a:lnTo>
                      <a:pt x="3106" y="6534"/>
                    </a:lnTo>
                    <a:lnTo>
                      <a:pt x="3106" y="6529"/>
                    </a:lnTo>
                    <a:lnTo>
                      <a:pt x="3111" y="6519"/>
                    </a:lnTo>
                    <a:lnTo>
                      <a:pt x="3116" y="6509"/>
                    </a:lnTo>
                    <a:lnTo>
                      <a:pt x="3116" y="6504"/>
                    </a:lnTo>
                    <a:lnTo>
                      <a:pt x="3111" y="6500"/>
                    </a:lnTo>
                    <a:lnTo>
                      <a:pt x="3116" y="6495"/>
                    </a:lnTo>
                    <a:lnTo>
                      <a:pt x="3116" y="6466"/>
                    </a:lnTo>
                    <a:lnTo>
                      <a:pt x="3121" y="6461"/>
                    </a:lnTo>
                    <a:lnTo>
                      <a:pt x="3116" y="6446"/>
                    </a:lnTo>
                    <a:lnTo>
                      <a:pt x="3116" y="6441"/>
                    </a:lnTo>
                    <a:lnTo>
                      <a:pt x="3121" y="6441"/>
                    </a:lnTo>
                    <a:lnTo>
                      <a:pt x="3121" y="6436"/>
                    </a:lnTo>
                    <a:lnTo>
                      <a:pt x="3125" y="6427"/>
                    </a:lnTo>
                    <a:lnTo>
                      <a:pt x="3121" y="6422"/>
                    </a:lnTo>
                    <a:lnTo>
                      <a:pt x="3121" y="6417"/>
                    </a:lnTo>
                    <a:lnTo>
                      <a:pt x="3125" y="6412"/>
                    </a:lnTo>
                    <a:lnTo>
                      <a:pt x="3125" y="6378"/>
                    </a:lnTo>
                    <a:lnTo>
                      <a:pt x="3121" y="6373"/>
                    </a:lnTo>
                    <a:lnTo>
                      <a:pt x="3121" y="6354"/>
                    </a:lnTo>
                    <a:lnTo>
                      <a:pt x="3116" y="6349"/>
                    </a:lnTo>
                    <a:lnTo>
                      <a:pt x="3116" y="6339"/>
                    </a:lnTo>
                    <a:lnTo>
                      <a:pt x="3121" y="6325"/>
                    </a:lnTo>
                    <a:lnTo>
                      <a:pt x="3125" y="6325"/>
                    </a:lnTo>
                    <a:lnTo>
                      <a:pt x="3125" y="6320"/>
                    </a:lnTo>
                    <a:lnTo>
                      <a:pt x="3130" y="6320"/>
                    </a:lnTo>
                    <a:lnTo>
                      <a:pt x="3130" y="6315"/>
                    </a:lnTo>
                    <a:lnTo>
                      <a:pt x="3135" y="6315"/>
                    </a:lnTo>
                    <a:lnTo>
                      <a:pt x="3135" y="6310"/>
                    </a:lnTo>
                    <a:lnTo>
                      <a:pt x="3130" y="6305"/>
                    </a:lnTo>
                    <a:lnTo>
                      <a:pt x="3130" y="6300"/>
                    </a:lnTo>
                    <a:lnTo>
                      <a:pt x="3125" y="6300"/>
                    </a:lnTo>
                    <a:lnTo>
                      <a:pt x="3125" y="6295"/>
                    </a:lnTo>
                    <a:lnTo>
                      <a:pt x="3121" y="6295"/>
                    </a:lnTo>
                    <a:lnTo>
                      <a:pt x="3116" y="6281"/>
                    </a:lnTo>
                    <a:lnTo>
                      <a:pt x="3116" y="6276"/>
                    </a:lnTo>
                    <a:lnTo>
                      <a:pt x="3111" y="6252"/>
                    </a:lnTo>
                    <a:lnTo>
                      <a:pt x="3116" y="6237"/>
                    </a:lnTo>
                    <a:lnTo>
                      <a:pt x="3116" y="6227"/>
                    </a:lnTo>
                    <a:lnTo>
                      <a:pt x="3121" y="6227"/>
                    </a:lnTo>
                    <a:lnTo>
                      <a:pt x="3121" y="6218"/>
                    </a:lnTo>
                    <a:lnTo>
                      <a:pt x="3125" y="6218"/>
                    </a:lnTo>
                    <a:lnTo>
                      <a:pt x="3125" y="6208"/>
                    </a:lnTo>
                    <a:lnTo>
                      <a:pt x="3130" y="6203"/>
                    </a:lnTo>
                    <a:lnTo>
                      <a:pt x="3135" y="6203"/>
                    </a:lnTo>
                    <a:lnTo>
                      <a:pt x="3140" y="6198"/>
                    </a:lnTo>
                    <a:lnTo>
                      <a:pt x="3140" y="6193"/>
                    </a:lnTo>
                    <a:lnTo>
                      <a:pt x="3135" y="6188"/>
                    </a:lnTo>
                    <a:lnTo>
                      <a:pt x="3135" y="6179"/>
                    </a:lnTo>
                    <a:lnTo>
                      <a:pt x="3140" y="6179"/>
                    </a:lnTo>
                    <a:lnTo>
                      <a:pt x="3140" y="6174"/>
                    </a:lnTo>
                    <a:lnTo>
                      <a:pt x="3140" y="6174"/>
                    </a:lnTo>
                    <a:lnTo>
                      <a:pt x="3140" y="6150"/>
                    </a:lnTo>
                    <a:lnTo>
                      <a:pt x="3145" y="6150"/>
                    </a:lnTo>
                    <a:lnTo>
                      <a:pt x="3145" y="6140"/>
                    </a:lnTo>
                    <a:lnTo>
                      <a:pt x="3140" y="6130"/>
                    </a:lnTo>
                    <a:lnTo>
                      <a:pt x="3135" y="6125"/>
                    </a:lnTo>
                    <a:lnTo>
                      <a:pt x="3140" y="6120"/>
                    </a:lnTo>
                    <a:lnTo>
                      <a:pt x="3140" y="6116"/>
                    </a:lnTo>
                    <a:lnTo>
                      <a:pt x="3135" y="6111"/>
                    </a:lnTo>
                    <a:lnTo>
                      <a:pt x="3135" y="6086"/>
                    </a:lnTo>
                    <a:lnTo>
                      <a:pt x="3130" y="6081"/>
                    </a:lnTo>
                    <a:lnTo>
                      <a:pt x="3125" y="6067"/>
                    </a:lnTo>
                    <a:lnTo>
                      <a:pt x="3130" y="6062"/>
                    </a:lnTo>
                    <a:lnTo>
                      <a:pt x="3130" y="6052"/>
                    </a:lnTo>
                    <a:lnTo>
                      <a:pt x="3135" y="6052"/>
                    </a:lnTo>
                    <a:lnTo>
                      <a:pt x="3135" y="6047"/>
                    </a:lnTo>
                    <a:lnTo>
                      <a:pt x="3130" y="6047"/>
                    </a:lnTo>
                    <a:lnTo>
                      <a:pt x="3130" y="6023"/>
                    </a:lnTo>
                    <a:lnTo>
                      <a:pt x="3125" y="6009"/>
                    </a:lnTo>
                    <a:lnTo>
                      <a:pt x="3125" y="5965"/>
                    </a:lnTo>
                    <a:lnTo>
                      <a:pt x="3121" y="5965"/>
                    </a:lnTo>
                    <a:lnTo>
                      <a:pt x="3116" y="5955"/>
                    </a:lnTo>
                    <a:lnTo>
                      <a:pt x="3111" y="5955"/>
                    </a:lnTo>
                    <a:lnTo>
                      <a:pt x="3116" y="5950"/>
                    </a:lnTo>
                    <a:lnTo>
                      <a:pt x="3111" y="5950"/>
                    </a:lnTo>
                    <a:lnTo>
                      <a:pt x="3111" y="5945"/>
                    </a:lnTo>
                    <a:lnTo>
                      <a:pt x="3106" y="5945"/>
                    </a:lnTo>
                    <a:lnTo>
                      <a:pt x="3111" y="5941"/>
                    </a:lnTo>
                    <a:lnTo>
                      <a:pt x="3101" y="5936"/>
                    </a:lnTo>
                    <a:lnTo>
                      <a:pt x="3101" y="5931"/>
                    </a:lnTo>
                    <a:lnTo>
                      <a:pt x="3106" y="5926"/>
                    </a:lnTo>
                    <a:lnTo>
                      <a:pt x="3091" y="5921"/>
                    </a:lnTo>
                    <a:lnTo>
                      <a:pt x="3087" y="5916"/>
                    </a:lnTo>
                    <a:lnTo>
                      <a:pt x="3087" y="5902"/>
                    </a:lnTo>
                    <a:lnTo>
                      <a:pt x="3091" y="5897"/>
                    </a:lnTo>
                    <a:lnTo>
                      <a:pt x="3096" y="5902"/>
                    </a:lnTo>
                    <a:lnTo>
                      <a:pt x="3101" y="5897"/>
                    </a:lnTo>
                    <a:lnTo>
                      <a:pt x="3096" y="5897"/>
                    </a:lnTo>
                    <a:lnTo>
                      <a:pt x="3096" y="5877"/>
                    </a:lnTo>
                    <a:lnTo>
                      <a:pt x="3091" y="5872"/>
                    </a:lnTo>
                    <a:lnTo>
                      <a:pt x="3087" y="5872"/>
                    </a:lnTo>
                    <a:lnTo>
                      <a:pt x="3087" y="5877"/>
                    </a:lnTo>
                    <a:lnTo>
                      <a:pt x="3082" y="5877"/>
                    </a:lnTo>
                    <a:lnTo>
                      <a:pt x="3077" y="5872"/>
                    </a:lnTo>
                    <a:lnTo>
                      <a:pt x="3077" y="5858"/>
                    </a:lnTo>
                    <a:lnTo>
                      <a:pt x="3082" y="5858"/>
                    </a:lnTo>
                    <a:lnTo>
                      <a:pt x="3082" y="5843"/>
                    </a:lnTo>
                    <a:lnTo>
                      <a:pt x="3072" y="5843"/>
                    </a:lnTo>
                    <a:lnTo>
                      <a:pt x="3077" y="5838"/>
                    </a:lnTo>
                    <a:lnTo>
                      <a:pt x="3082" y="5834"/>
                    </a:lnTo>
                    <a:lnTo>
                      <a:pt x="3082" y="5829"/>
                    </a:lnTo>
                    <a:lnTo>
                      <a:pt x="3087" y="5829"/>
                    </a:lnTo>
                    <a:lnTo>
                      <a:pt x="3087" y="5814"/>
                    </a:lnTo>
                    <a:lnTo>
                      <a:pt x="3082" y="5809"/>
                    </a:lnTo>
                    <a:lnTo>
                      <a:pt x="3082" y="5800"/>
                    </a:lnTo>
                    <a:lnTo>
                      <a:pt x="3072" y="5800"/>
                    </a:lnTo>
                    <a:lnTo>
                      <a:pt x="3072" y="5804"/>
                    </a:lnTo>
                    <a:lnTo>
                      <a:pt x="3067" y="5809"/>
                    </a:lnTo>
                    <a:lnTo>
                      <a:pt x="3067" y="5814"/>
                    </a:lnTo>
                    <a:lnTo>
                      <a:pt x="3062" y="5814"/>
                    </a:lnTo>
                    <a:lnTo>
                      <a:pt x="3057" y="5809"/>
                    </a:lnTo>
                    <a:lnTo>
                      <a:pt x="3062" y="5800"/>
                    </a:lnTo>
                    <a:lnTo>
                      <a:pt x="3062" y="5785"/>
                    </a:lnTo>
                    <a:lnTo>
                      <a:pt x="3047" y="5767"/>
                    </a:lnTo>
                    <a:lnTo>
                      <a:pt x="3033" y="5780"/>
                    </a:lnTo>
                    <a:lnTo>
                      <a:pt x="3033" y="5800"/>
                    </a:lnTo>
                    <a:lnTo>
                      <a:pt x="3028" y="5800"/>
                    </a:lnTo>
                    <a:lnTo>
                      <a:pt x="3023" y="5804"/>
                    </a:lnTo>
                    <a:lnTo>
                      <a:pt x="3023" y="5800"/>
                    </a:lnTo>
                    <a:lnTo>
                      <a:pt x="3028" y="5800"/>
                    </a:lnTo>
                    <a:lnTo>
                      <a:pt x="3028" y="5780"/>
                    </a:lnTo>
                    <a:lnTo>
                      <a:pt x="3009" y="5757"/>
                    </a:lnTo>
                    <a:lnTo>
                      <a:pt x="2979" y="5761"/>
                    </a:lnTo>
                    <a:lnTo>
                      <a:pt x="2946" y="5735"/>
                    </a:lnTo>
                    <a:lnTo>
                      <a:pt x="2961" y="5700"/>
                    </a:lnTo>
                    <a:lnTo>
                      <a:pt x="2950" y="5678"/>
                    </a:lnTo>
                    <a:lnTo>
                      <a:pt x="2941" y="5678"/>
                    </a:lnTo>
                    <a:lnTo>
                      <a:pt x="2941" y="5673"/>
                    </a:lnTo>
                    <a:lnTo>
                      <a:pt x="2936" y="5673"/>
                    </a:lnTo>
                    <a:lnTo>
                      <a:pt x="2936" y="5654"/>
                    </a:lnTo>
                    <a:lnTo>
                      <a:pt x="2950" y="5654"/>
                    </a:lnTo>
                    <a:lnTo>
                      <a:pt x="2946" y="5649"/>
                    </a:lnTo>
                    <a:lnTo>
                      <a:pt x="2941" y="5644"/>
                    </a:lnTo>
                    <a:lnTo>
                      <a:pt x="2941" y="5625"/>
                    </a:lnTo>
                    <a:lnTo>
                      <a:pt x="2946" y="5625"/>
                    </a:lnTo>
                    <a:lnTo>
                      <a:pt x="2946" y="5620"/>
                    </a:lnTo>
                    <a:lnTo>
                      <a:pt x="2931" y="5620"/>
                    </a:lnTo>
                    <a:lnTo>
                      <a:pt x="2931" y="5610"/>
                    </a:lnTo>
                    <a:lnTo>
                      <a:pt x="2926" y="5610"/>
                    </a:lnTo>
                    <a:lnTo>
                      <a:pt x="2926" y="5600"/>
                    </a:lnTo>
                    <a:lnTo>
                      <a:pt x="2921" y="5600"/>
                    </a:lnTo>
                    <a:lnTo>
                      <a:pt x="2921" y="5595"/>
                    </a:lnTo>
                    <a:lnTo>
                      <a:pt x="2921" y="5600"/>
                    </a:lnTo>
                    <a:lnTo>
                      <a:pt x="2917" y="5600"/>
                    </a:lnTo>
                    <a:lnTo>
                      <a:pt x="2912" y="5605"/>
                    </a:lnTo>
                    <a:lnTo>
                      <a:pt x="2907" y="5610"/>
                    </a:lnTo>
                    <a:lnTo>
                      <a:pt x="2902" y="5610"/>
                    </a:lnTo>
                    <a:lnTo>
                      <a:pt x="2892" y="5615"/>
                    </a:lnTo>
                    <a:lnTo>
                      <a:pt x="2892" y="5620"/>
                    </a:lnTo>
                    <a:lnTo>
                      <a:pt x="2897" y="5620"/>
                    </a:lnTo>
                    <a:lnTo>
                      <a:pt x="2902" y="5615"/>
                    </a:lnTo>
                    <a:lnTo>
                      <a:pt x="2907" y="5620"/>
                    </a:lnTo>
                    <a:lnTo>
                      <a:pt x="2912" y="5620"/>
                    </a:lnTo>
                    <a:lnTo>
                      <a:pt x="2912" y="5625"/>
                    </a:lnTo>
                    <a:lnTo>
                      <a:pt x="2907" y="5625"/>
                    </a:lnTo>
                    <a:lnTo>
                      <a:pt x="2897" y="5629"/>
                    </a:lnTo>
                    <a:lnTo>
                      <a:pt x="2887" y="5639"/>
                    </a:lnTo>
                    <a:lnTo>
                      <a:pt x="2882" y="5634"/>
                    </a:lnTo>
                    <a:lnTo>
                      <a:pt x="2882" y="5629"/>
                    </a:lnTo>
                    <a:lnTo>
                      <a:pt x="2873" y="5625"/>
                    </a:lnTo>
                    <a:lnTo>
                      <a:pt x="2868" y="5625"/>
                    </a:lnTo>
                    <a:lnTo>
                      <a:pt x="2873" y="5620"/>
                    </a:lnTo>
                    <a:lnTo>
                      <a:pt x="2873" y="5615"/>
                    </a:lnTo>
                    <a:lnTo>
                      <a:pt x="2877" y="5610"/>
                    </a:lnTo>
                    <a:lnTo>
                      <a:pt x="2858" y="5610"/>
                    </a:lnTo>
                    <a:lnTo>
                      <a:pt x="2853" y="5605"/>
                    </a:lnTo>
                    <a:lnTo>
                      <a:pt x="2853" y="5595"/>
                    </a:lnTo>
                    <a:lnTo>
                      <a:pt x="2858" y="5591"/>
                    </a:lnTo>
                    <a:lnTo>
                      <a:pt x="2858" y="5581"/>
                    </a:lnTo>
                    <a:lnTo>
                      <a:pt x="2863" y="5576"/>
                    </a:lnTo>
                    <a:lnTo>
                      <a:pt x="2863" y="5571"/>
                    </a:lnTo>
                    <a:lnTo>
                      <a:pt x="2858" y="5566"/>
                    </a:lnTo>
                    <a:lnTo>
                      <a:pt x="2863" y="5561"/>
                    </a:lnTo>
                    <a:lnTo>
                      <a:pt x="2868" y="5561"/>
                    </a:lnTo>
                    <a:lnTo>
                      <a:pt x="2868" y="5557"/>
                    </a:lnTo>
                    <a:lnTo>
                      <a:pt x="2873" y="5557"/>
                    </a:lnTo>
                    <a:lnTo>
                      <a:pt x="2873" y="5561"/>
                    </a:lnTo>
                    <a:lnTo>
                      <a:pt x="2877" y="5561"/>
                    </a:lnTo>
                    <a:lnTo>
                      <a:pt x="2877" y="5557"/>
                    </a:lnTo>
                    <a:lnTo>
                      <a:pt x="2892" y="5557"/>
                    </a:lnTo>
                    <a:lnTo>
                      <a:pt x="2892" y="5561"/>
                    </a:lnTo>
                    <a:lnTo>
                      <a:pt x="2902" y="5561"/>
                    </a:lnTo>
                    <a:lnTo>
                      <a:pt x="2907" y="5566"/>
                    </a:lnTo>
                    <a:lnTo>
                      <a:pt x="2912" y="5566"/>
                    </a:lnTo>
                    <a:lnTo>
                      <a:pt x="2917" y="5571"/>
                    </a:lnTo>
                    <a:lnTo>
                      <a:pt x="2912" y="5576"/>
                    </a:lnTo>
                    <a:lnTo>
                      <a:pt x="2912" y="5581"/>
                    </a:lnTo>
                    <a:lnTo>
                      <a:pt x="2917" y="5581"/>
                    </a:lnTo>
                    <a:lnTo>
                      <a:pt x="2921" y="5586"/>
                    </a:lnTo>
                    <a:lnTo>
                      <a:pt x="2921" y="5581"/>
                    </a:lnTo>
                    <a:lnTo>
                      <a:pt x="2926" y="5581"/>
                    </a:lnTo>
                    <a:lnTo>
                      <a:pt x="2931" y="5586"/>
                    </a:lnTo>
                    <a:lnTo>
                      <a:pt x="2931" y="5591"/>
                    </a:lnTo>
                    <a:lnTo>
                      <a:pt x="2941" y="5591"/>
                    </a:lnTo>
                    <a:lnTo>
                      <a:pt x="2958" y="5588"/>
                    </a:lnTo>
                    <a:lnTo>
                      <a:pt x="2946" y="5576"/>
                    </a:lnTo>
                    <a:lnTo>
                      <a:pt x="2936" y="5576"/>
                    </a:lnTo>
                    <a:lnTo>
                      <a:pt x="2931" y="5571"/>
                    </a:lnTo>
                    <a:lnTo>
                      <a:pt x="2941" y="5566"/>
                    </a:lnTo>
                    <a:lnTo>
                      <a:pt x="2946" y="5561"/>
                    </a:lnTo>
                    <a:lnTo>
                      <a:pt x="2946" y="5552"/>
                    </a:lnTo>
                    <a:lnTo>
                      <a:pt x="2941" y="5547"/>
                    </a:lnTo>
                    <a:lnTo>
                      <a:pt x="2946" y="5537"/>
                    </a:lnTo>
                    <a:lnTo>
                      <a:pt x="2941" y="5513"/>
                    </a:lnTo>
                    <a:lnTo>
                      <a:pt x="2946" y="5508"/>
                    </a:lnTo>
                    <a:lnTo>
                      <a:pt x="2946" y="5493"/>
                    </a:lnTo>
                    <a:lnTo>
                      <a:pt x="2950" y="5484"/>
                    </a:lnTo>
                    <a:lnTo>
                      <a:pt x="2945" y="5440"/>
                    </a:lnTo>
                    <a:lnTo>
                      <a:pt x="2961" y="5396"/>
                    </a:lnTo>
                    <a:lnTo>
                      <a:pt x="2999" y="5377"/>
                    </a:lnTo>
                    <a:lnTo>
                      <a:pt x="2999" y="5362"/>
                    </a:lnTo>
                    <a:lnTo>
                      <a:pt x="2994" y="5362"/>
                    </a:lnTo>
                    <a:lnTo>
                      <a:pt x="2994" y="5357"/>
                    </a:lnTo>
                    <a:lnTo>
                      <a:pt x="2999" y="5352"/>
                    </a:lnTo>
                    <a:lnTo>
                      <a:pt x="2994" y="5347"/>
                    </a:lnTo>
                    <a:lnTo>
                      <a:pt x="2999" y="5343"/>
                    </a:lnTo>
                    <a:lnTo>
                      <a:pt x="3004" y="5338"/>
                    </a:lnTo>
                    <a:lnTo>
                      <a:pt x="3004" y="5328"/>
                    </a:lnTo>
                    <a:lnTo>
                      <a:pt x="3009" y="5318"/>
                    </a:lnTo>
                    <a:lnTo>
                      <a:pt x="3014" y="5313"/>
                    </a:lnTo>
                    <a:lnTo>
                      <a:pt x="3019" y="5309"/>
                    </a:lnTo>
                    <a:lnTo>
                      <a:pt x="3043" y="5309"/>
                    </a:lnTo>
                    <a:lnTo>
                      <a:pt x="3043" y="5275"/>
                    </a:lnTo>
                    <a:lnTo>
                      <a:pt x="3048" y="5275"/>
                    </a:lnTo>
                    <a:lnTo>
                      <a:pt x="3048" y="5270"/>
                    </a:lnTo>
                    <a:lnTo>
                      <a:pt x="3053" y="5270"/>
                    </a:lnTo>
                    <a:lnTo>
                      <a:pt x="3053" y="5275"/>
                    </a:lnTo>
                    <a:lnTo>
                      <a:pt x="3048" y="5279"/>
                    </a:lnTo>
                    <a:lnTo>
                      <a:pt x="3048" y="5294"/>
                    </a:lnTo>
                    <a:lnTo>
                      <a:pt x="3053" y="5294"/>
                    </a:lnTo>
                    <a:lnTo>
                      <a:pt x="3053" y="5304"/>
                    </a:lnTo>
                    <a:lnTo>
                      <a:pt x="3057" y="5309"/>
                    </a:lnTo>
                    <a:lnTo>
                      <a:pt x="3072" y="5304"/>
                    </a:lnTo>
                    <a:lnTo>
                      <a:pt x="3087" y="5304"/>
                    </a:lnTo>
                    <a:lnTo>
                      <a:pt x="3091" y="5299"/>
                    </a:lnTo>
                    <a:lnTo>
                      <a:pt x="3125" y="5299"/>
                    </a:lnTo>
                    <a:lnTo>
                      <a:pt x="3130" y="5294"/>
                    </a:lnTo>
                    <a:lnTo>
                      <a:pt x="3140" y="5294"/>
                    </a:lnTo>
                    <a:lnTo>
                      <a:pt x="3140" y="5284"/>
                    </a:lnTo>
                    <a:lnTo>
                      <a:pt x="3135" y="5279"/>
                    </a:lnTo>
                    <a:lnTo>
                      <a:pt x="3135" y="5275"/>
                    </a:lnTo>
                    <a:lnTo>
                      <a:pt x="3130" y="5270"/>
                    </a:lnTo>
                    <a:lnTo>
                      <a:pt x="3125" y="5265"/>
                    </a:lnTo>
                    <a:lnTo>
                      <a:pt x="3121" y="5265"/>
                    </a:lnTo>
                    <a:lnTo>
                      <a:pt x="3116" y="5260"/>
                    </a:lnTo>
                    <a:lnTo>
                      <a:pt x="3111" y="5250"/>
                    </a:lnTo>
                    <a:lnTo>
                      <a:pt x="3106" y="5250"/>
                    </a:lnTo>
                    <a:lnTo>
                      <a:pt x="3101" y="5255"/>
                    </a:lnTo>
                    <a:lnTo>
                      <a:pt x="3096" y="5250"/>
                    </a:lnTo>
                    <a:lnTo>
                      <a:pt x="3091" y="5245"/>
                    </a:lnTo>
                    <a:lnTo>
                      <a:pt x="3091" y="5241"/>
                    </a:lnTo>
                    <a:lnTo>
                      <a:pt x="3087" y="5241"/>
                    </a:lnTo>
                    <a:lnTo>
                      <a:pt x="3087" y="5245"/>
                    </a:lnTo>
                    <a:lnTo>
                      <a:pt x="3082" y="5255"/>
                    </a:lnTo>
                    <a:lnTo>
                      <a:pt x="3087" y="5260"/>
                    </a:lnTo>
                    <a:lnTo>
                      <a:pt x="3091" y="5265"/>
                    </a:lnTo>
                    <a:lnTo>
                      <a:pt x="3091" y="5270"/>
                    </a:lnTo>
                    <a:lnTo>
                      <a:pt x="3087" y="5265"/>
                    </a:lnTo>
                    <a:lnTo>
                      <a:pt x="3082" y="5265"/>
                    </a:lnTo>
                    <a:lnTo>
                      <a:pt x="3077" y="5260"/>
                    </a:lnTo>
                    <a:lnTo>
                      <a:pt x="3077" y="5265"/>
                    </a:lnTo>
                    <a:lnTo>
                      <a:pt x="3072" y="5265"/>
                    </a:lnTo>
                    <a:lnTo>
                      <a:pt x="3072" y="5260"/>
                    </a:lnTo>
                    <a:lnTo>
                      <a:pt x="3067" y="5255"/>
                    </a:lnTo>
                    <a:lnTo>
                      <a:pt x="3067" y="5236"/>
                    </a:lnTo>
                    <a:lnTo>
                      <a:pt x="3062" y="5226"/>
                    </a:lnTo>
                    <a:lnTo>
                      <a:pt x="3057" y="5226"/>
                    </a:lnTo>
                    <a:lnTo>
                      <a:pt x="3057" y="5236"/>
                    </a:lnTo>
                    <a:lnTo>
                      <a:pt x="3043" y="5236"/>
                    </a:lnTo>
                    <a:lnTo>
                      <a:pt x="3038" y="5231"/>
                    </a:lnTo>
                    <a:lnTo>
                      <a:pt x="3043" y="5226"/>
                    </a:lnTo>
                    <a:lnTo>
                      <a:pt x="3038" y="5221"/>
                    </a:lnTo>
                    <a:lnTo>
                      <a:pt x="3038" y="5216"/>
                    </a:lnTo>
                    <a:lnTo>
                      <a:pt x="3028" y="5216"/>
                    </a:lnTo>
                    <a:lnTo>
                      <a:pt x="3028" y="5221"/>
                    </a:lnTo>
                    <a:lnTo>
                      <a:pt x="3023" y="5221"/>
                    </a:lnTo>
                    <a:lnTo>
                      <a:pt x="3023" y="5226"/>
                    </a:lnTo>
                    <a:lnTo>
                      <a:pt x="3014" y="5226"/>
                    </a:lnTo>
                    <a:lnTo>
                      <a:pt x="3014" y="5221"/>
                    </a:lnTo>
                    <a:lnTo>
                      <a:pt x="3004" y="5216"/>
                    </a:lnTo>
                    <a:lnTo>
                      <a:pt x="2999" y="5211"/>
                    </a:lnTo>
                    <a:lnTo>
                      <a:pt x="2999" y="5207"/>
                    </a:lnTo>
                    <a:lnTo>
                      <a:pt x="2994" y="5197"/>
                    </a:lnTo>
                    <a:lnTo>
                      <a:pt x="2994" y="5187"/>
                    </a:lnTo>
                    <a:lnTo>
                      <a:pt x="3004" y="5187"/>
                    </a:lnTo>
                    <a:lnTo>
                      <a:pt x="3004" y="5182"/>
                    </a:lnTo>
                    <a:lnTo>
                      <a:pt x="3009" y="5182"/>
                    </a:lnTo>
                    <a:lnTo>
                      <a:pt x="3009" y="5187"/>
                    </a:lnTo>
                    <a:lnTo>
                      <a:pt x="3014" y="5187"/>
                    </a:lnTo>
                    <a:lnTo>
                      <a:pt x="3014" y="5177"/>
                    </a:lnTo>
                    <a:lnTo>
                      <a:pt x="3009" y="5177"/>
                    </a:lnTo>
                    <a:lnTo>
                      <a:pt x="3009" y="5172"/>
                    </a:lnTo>
                    <a:lnTo>
                      <a:pt x="3004" y="5168"/>
                    </a:lnTo>
                    <a:lnTo>
                      <a:pt x="2999" y="5163"/>
                    </a:lnTo>
                    <a:lnTo>
                      <a:pt x="2999" y="5158"/>
                    </a:lnTo>
                    <a:lnTo>
                      <a:pt x="2994" y="5158"/>
                    </a:lnTo>
                    <a:lnTo>
                      <a:pt x="2989" y="5153"/>
                    </a:lnTo>
                    <a:lnTo>
                      <a:pt x="2985" y="5158"/>
                    </a:lnTo>
                    <a:lnTo>
                      <a:pt x="2980" y="5158"/>
                    </a:lnTo>
                    <a:lnTo>
                      <a:pt x="2980" y="5153"/>
                    </a:lnTo>
                    <a:lnTo>
                      <a:pt x="2987" y="5151"/>
                    </a:lnTo>
                    <a:lnTo>
                      <a:pt x="2985" y="5148"/>
                    </a:lnTo>
                    <a:lnTo>
                      <a:pt x="2975" y="5143"/>
                    </a:lnTo>
                    <a:lnTo>
                      <a:pt x="2965" y="5143"/>
                    </a:lnTo>
                    <a:lnTo>
                      <a:pt x="2955" y="5134"/>
                    </a:lnTo>
                    <a:lnTo>
                      <a:pt x="2950" y="5134"/>
                    </a:lnTo>
                    <a:lnTo>
                      <a:pt x="2946" y="5129"/>
                    </a:lnTo>
                    <a:lnTo>
                      <a:pt x="2946" y="5124"/>
                    </a:lnTo>
                    <a:lnTo>
                      <a:pt x="2941" y="5129"/>
                    </a:lnTo>
                    <a:lnTo>
                      <a:pt x="2941" y="5129"/>
                    </a:lnTo>
                    <a:lnTo>
                      <a:pt x="2941" y="5134"/>
                    </a:lnTo>
                    <a:lnTo>
                      <a:pt x="2936" y="5134"/>
                    </a:lnTo>
                    <a:lnTo>
                      <a:pt x="2931" y="5129"/>
                    </a:lnTo>
                    <a:lnTo>
                      <a:pt x="2921" y="5124"/>
                    </a:lnTo>
                    <a:lnTo>
                      <a:pt x="2917" y="5119"/>
                    </a:lnTo>
                    <a:lnTo>
                      <a:pt x="2912" y="5109"/>
                    </a:lnTo>
                    <a:lnTo>
                      <a:pt x="2907" y="5104"/>
                    </a:lnTo>
                    <a:lnTo>
                      <a:pt x="2902" y="5100"/>
                    </a:lnTo>
                    <a:lnTo>
                      <a:pt x="2882" y="5080"/>
                    </a:lnTo>
                    <a:lnTo>
                      <a:pt x="2882" y="5075"/>
                    </a:lnTo>
                    <a:lnTo>
                      <a:pt x="2868" y="5051"/>
                    </a:lnTo>
                    <a:lnTo>
                      <a:pt x="2868" y="5041"/>
                    </a:lnTo>
                    <a:lnTo>
                      <a:pt x="2853" y="5017"/>
                    </a:lnTo>
                    <a:lnTo>
                      <a:pt x="2853" y="5002"/>
                    </a:lnTo>
                    <a:lnTo>
                      <a:pt x="2839" y="4983"/>
                    </a:lnTo>
                    <a:lnTo>
                      <a:pt x="2834" y="4978"/>
                    </a:lnTo>
                    <a:lnTo>
                      <a:pt x="2829" y="4973"/>
                    </a:lnTo>
                    <a:lnTo>
                      <a:pt x="2829" y="4963"/>
                    </a:lnTo>
                    <a:lnTo>
                      <a:pt x="2824" y="4949"/>
                    </a:lnTo>
                    <a:lnTo>
                      <a:pt x="2824" y="4905"/>
                    </a:lnTo>
                    <a:lnTo>
                      <a:pt x="2829" y="4900"/>
                    </a:lnTo>
                    <a:lnTo>
                      <a:pt x="2824" y="4895"/>
                    </a:lnTo>
                    <a:lnTo>
                      <a:pt x="2829" y="4895"/>
                    </a:lnTo>
                    <a:lnTo>
                      <a:pt x="2829" y="4876"/>
                    </a:lnTo>
                    <a:lnTo>
                      <a:pt x="2834" y="4871"/>
                    </a:lnTo>
                    <a:lnTo>
                      <a:pt x="2834" y="4857"/>
                    </a:lnTo>
                    <a:lnTo>
                      <a:pt x="2829" y="4832"/>
                    </a:lnTo>
                    <a:lnTo>
                      <a:pt x="2829" y="4784"/>
                    </a:lnTo>
                    <a:lnTo>
                      <a:pt x="2834" y="4774"/>
                    </a:lnTo>
                    <a:lnTo>
                      <a:pt x="2834" y="4745"/>
                    </a:lnTo>
                    <a:lnTo>
                      <a:pt x="2839" y="4730"/>
                    </a:lnTo>
                    <a:lnTo>
                      <a:pt x="2844" y="4711"/>
                    </a:lnTo>
                    <a:lnTo>
                      <a:pt x="2844" y="4706"/>
                    </a:lnTo>
                    <a:lnTo>
                      <a:pt x="2848" y="4706"/>
                    </a:lnTo>
                    <a:lnTo>
                      <a:pt x="2853" y="4686"/>
                    </a:lnTo>
                    <a:lnTo>
                      <a:pt x="2853" y="4682"/>
                    </a:lnTo>
                    <a:lnTo>
                      <a:pt x="2858" y="4667"/>
                    </a:lnTo>
                    <a:lnTo>
                      <a:pt x="2863" y="4662"/>
                    </a:lnTo>
                    <a:lnTo>
                      <a:pt x="2868" y="4652"/>
                    </a:lnTo>
                    <a:lnTo>
                      <a:pt x="2868" y="4647"/>
                    </a:lnTo>
                    <a:lnTo>
                      <a:pt x="2873" y="4643"/>
                    </a:lnTo>
                    <a:lnTo>
                      <a:pt x="2877" y="4638"/>
                    </a:lnTo>
                    <a:lnTo>
                      <a:pt x="2882" y="4628"/>
                    </a:lnTo>
                    <a:lnTo>
                      <a:pt x="2897" y="4613"/>
                    </a:lnTo>
                    <a:lnTo>
                      <a:pt x="2907" y="4613"/>
                    </a:lnTo>
                    <a:lnTo>
                      <a:pt x="2912" y="4609"/>
                    </a:lnTo>
                    <a:lnTo>
                      <a:pt x="2912" y="4604"/>
                    </a:lnTo>
                    <a:lnTo>
                      <a:pt x="2917" y="4604"/>
                    </a:lnTo>
                    <a:lnTo>
                      <a:pt x="2926" y="4613"/>
                    </a:lnTo>
                    <a:lnTo>
                      <a:pt x="2926" y="4618"/>
                    </a:lnTo>
                    <a:lnTo>
                      <a:pt x="2936" y="4623"/>
                    </a:lnTo>
                    <a:lnTo>
                      <a:pt x="2955" y="4623"/>
                    </a:lnTo>
                    <a:lnTo>
                      <a:pt x="2960" y="4618"/>
                    </a:lnTo>
                    <a:lnTo>
                      <a:pt x="2960" y="4623"/>
                    </a:lnTo>
                    <a:lnTo>
                      <a:pt x="2965" y="4618"/>
                    </a:lnTo>
                    <a:lnTo>
                      <a:pt x="2960" y="4613"/>
                    </a:lnTo>
                    <a:lnTo>
                      <a:pt x="2970" y="4604"/>
                    </a:lnTo>
                    <a:lnTo>
                      <a:pt x="2970" y="4599"/>
                    </a:lnTo>
                    <a:lnTo>
                      <a:pt x="2975" y="4599"/>
                    </a:lnTo>
                    <a:lnTo>
                      <a:pt x="2975" y="4594"/>
                    </a:lnTo>
                    <a:lnTo>
                      <a:pt x="2980" y="4589"/>
                    </a:lnTo>
                    <a:lnTo>
                      <a:pt x="2985" y="4584"/>
                    </a:lnTo>
                    <a:lnTo>
                      <a:pt x="2985" y="4575"/>
                    </a:lnTo>
                    <a:lnTo>
                      <a:pt x="2994" y="4575"/>
                    </a:lnTo>
                    <a:lnTo>
                      <a:pt x="2994" y="4570"/>
                    </a:lnTo>
                    <a:lnTo>
                      <a:pt x="2999" y="4570"/>
                    </a:lnTo>
                    <a:lnTo>
                      <a:pt x="3004" y="4555"/>
                    </a:lnTo>
                    <a:lnTo>
                      <a:pt x="3009" y="4550"/>
                    </a:lnTo>
                    <a:lnTo>
                      <a:pt x="3014" y="4550"/>
                    </a:lnTo>
                    <a:lnTo>
                      <a:pt x="3019" y="4545"/>
                    </a:lnTo>
                    <a:lnTo>
                      <a:pt x="3023" y="4541"/>
                    </a:lnTo>
                    <a:lnTo>
                      <a:pt x="3033" y="4541"/>
                    </a:lnTo>
                    <a:lnTo>
                      <a:pt x="3033" y="4507"/>
                    </a:lnTo>
                    <a:lnTo>
                      <a:pt x="3028" y="4502"/>
                    </a:lnTo>
                    <a:lnTo>
                      <a:pt x="3028" y="4458"/>
                    </a:lnTo>
                    <a:lnTo>
                      <a:pt x="3033" y="4453"/>
                    </a:lnTo>
                    <a:lnTo>
                      <a:pt x="3028" y="4443"/>
                    </a:lnTo>
                    <a:lnTo>
                      <a:pt x="3033" y="4438"/>
                    </a:lnTo>
                    <a:lnTo>
                      <a:pt x="3028" y="4434"/>
                    </a:lnTo>
                    <a:lnTo>
                      <a:pt x="3028" y="4424"/>
                    </a:lnTo>
                    <a:lnTo>
                      <a:pt x="3033" y="4419"/>
                    </a:lnTo>
                    <a:lnTo>
                      <a:pt x="3033" y="4414"/>
                    </a:lnTo>
                    <a:lnTo>
                      <a:pt x="3028" y="4414"/>
                    </a:lnTo>
                    <a:lnTo>
                      <a:pt x="3028" y="4395"/>
                    </a:lnTo>
                    <a:lnTo>
                      <a:pt x="3033" y="4395"/>
                    </a:lnTo>
                    <a:lnTo>
                      <a:pt x="3033" y="4385"/>
                    </a:lnTo>
                    <a:lnTo>
                      <a:pt x="3028" y="4380"/>
                    </a:lnTo>
                    <a:lnTo>
                      <a:pt x="3023" y="4375"/>
                    </a:lnTo>
                    <a:lnTo>
                      <a:pt x="3014" y="4375"/>
                    </a:lnTo>
                    <a:lnTo>
                      <a:pt x="3009" y="4370"/>
                    </a:lnTo>
                    <a:lnTo>
                      <a:pt x="3004" y="4366"/>
                    </a:lnTo>
                    <a:lnTo>
                      <a:pt x="3009" y="4361"/>
                    </a:lnTo>
                    <a:lnTo>
                      <a:pt x="3009" y="4351"/>
                    </a:lnTo>
                    <a:lnTo>
                      <a:pt x="2980" y="4351"/>
                    </a:lnTo>
                    <a:lnTo>
                      <a:pt x="2975" y="4346"/>
                    </a:lnTo>
                    <a:lnTo>
                      <a:pt x="2970" y="4351"/>
                    </a:lnTo>
                    <a:lnTo>
                      <a:pt x="2970" y="4346"/>
                    </a:lnTo>
                    <a:lnTo>
                      <a:pt x="2965" y="4341"/>
                    </a:lnTo>
                    <a:lnTo>
                      <a:pt x="2960" y="4341"/>
                    </a:lnTo>
                    <a:lnTo>
                      <a:pt x="2960" y="4336"/>
                    </a:lnTo>
                    <a:lnTo>
                      <a:pt x="2941" y="4336"/>
                    </a:lnTo>
                    <a:lnTo>
                      <a:pt x="2936" y="4332"/>
                    </a:lnTo>
                    <a:lnTo>
                      <a:pt x="2921" y="4332"/>
                    </a:lnTo>
                    <a:lnTo>
                      <a:pt x="2921" y="4327"/>
                    </a:lnTo>
                    <a:lnTo>
                      <a:pt x="2902" y="4327"/>
                    </a:lnTo>
                    <a:lnTo>
                      <a:pt x="2902" y="4332"/>
                    </a:lnTo>
                    <a:lnTo>
                      <a:pt x="2897" y="4327"/>
                    </a:lnTo>
                    <a:lnTo>
                      <a:pt x="2892" y="4332"/>
                    </a:lnTo>
                    <a:lnTo>
                      <a:pt x="2877" y="4327"/>
                    </a:lnTo>
                    <a:lnTo>
                      <a:pt x="2868" y="4322"/>
                    </a:lnTo>
                    <a:lnTo>
                      <a:pt x="2863" y="4317"/>
                    </a:lnTo>
                    <a:lnTo>
                      <a:pt x="2858" y="4317"/>
                    </a:lnTo>
                    <a:lnTo>
                      <a:pt x="2853" y="4312"/>
                    </a:lnTo>
                    <a:lnTo>
                      <a:pt x="2848" y="4312"/>
                    </a:lnTo>
                    <a:lnTo>
                      <a:pt x="2839" y="4307"/>
                    </a:lnTo>
                    <a:lnTo>
                      <a:pt x="2834" y="4302"/>
                    </a:lnTo>
                    <a:lnTo>
                      <a:pt x="2829" y="4298"/>
                    </a:lnTo>
                    <a:lnTo>
                      <a:pt x="2805" y="4283"/>
                    </a:lnTo>
                    <a:lnTo>
                      <a:pt x="2800" y="4278"/>
                    </a:lnTo>
                    <a:lnTo>
                      <a:pt x="2780" y="4263"/>
                    </a:lnTo>
                    <a:lnTo>
                      <a:pt x="2775" y="4259"/>
                    </a:lnTo>
                    <a:lnTo>
                      <a:pt x="2771" y="4254"/>
                    </a:lnTo>
                    <a:lnTo>
                      <a:pt x="2761" y="4244"/>
                    </a:lnTo>
                    <a:lnTo>
                      <a:pt x="2756" y="4239"/>
                    </a:lnTo>
                    <a:lnTo>
                      <a:pt x="2756" y="4239"/>
                    </a:lnTo>
                    <a:lnTo>
                      <a:pt x="2751" y="4234"/>
                    </a:lnTo>
                    <a:lnTo>
                      <a:pt x="2746" y="4229"/>
                    </a:lnTo>
                    <a:lnTo>
                      <a:pt x="2732" y="4210"/>
                    </a:lnTo>
                    <a:lnTo>
                      <a:pt x="2722" y="4200"/>
                    </a:lnTo>
                    <a:lnTo>
                      <a:pt x="2717" y="4195"/>
                    </a:lnTo>
                    <a:lnTo>
                      <a:pt x="2712" y="4186"/>
                    </a:lnTo>
                    <a:lnTo>
                      <a:pt x="2707" y="4176"/>
                    </a:lnTo>
                    <a:lnTo>
                      <a:pt x="2698" y="4161"/>
                    </a:lnTo>
                    <a:lnTo>
                      <a:pt x="2693" y="4157"/>
                    </a:lnTo>
                    <a:lnTo>
                      <a:pt x="2693" y="4152"/>
                    </a:lnTo>
                    <a:lnTo>
                      <a:pt x="2688" y="4137"/>
                    </a:lnTo>
                    <a:lnTo>
                      <a:pt x="2683" y="4122"/>
                    </a:lnTo>
                    <a:lnTo>
                      <a:pt x="2683" y="4108"/>
                    </a:lnTo>
                    <a:lnTo>
                      <a:pt x="2678" y="4103"/>
                    </a:lnTo>
                    <a:lnTo>
                      <a:pt x="2678" y="4093"/>
                    </a:lnTo>
                    <a:lnTo>
                      <a:pt x="2674" y="4088"/>
                    </a:lnTo>
                    <a:lnTo>
                      <a:pt x="2669" y="4088"/>
                    </a:lnTo>
                    <a:lnTo>
                      <a:pt x="2669" y="4084"/>
                    </a:lnTo>
                    <a:lnTo>
                      <a:pt x="2664" y="4079"/>
                    </a:lnTo>
                    <a:lnTo>
                      <a:pt x="2664" y="4069"/>
                    </a:lnTo>
                    <a:lnTo>
                      <a:pt x="2659" y="4064"/>
                    </a:lnTo>
                    <a:lnTo>
                      <a:pt x="2654" y="4054"/>
                    </a:lnTo>
                    <a:lnTo>
                      <a:pt x="2654" y="4040"/>
                    </a:lnTo>
                    <a:lnTo>
                      <a:pt x="2649" y="4030"/>
                    </a:lnTo>
                    <a:lnTo>
                      <a:pt x="2649" y="4025"/>
                    </a:lnTo>
                    <a:lnTo>
                      <a:pt x="2644" y="4025"/>
                    </a:lnTo>
                    <a:lnTo>
                      <a:pt x="2639" y="4016"/>
                    </a:lnTo>
                    <a:lnTo>
                      <a:pt x="2639" y="4001"/>
                    </a:lnTo>
                    <a:lnTo>
                      <a:pt x="2644" y="3996"/>
                    </a:lnTo>
                    <a:lnTo>
                      <a:pt x="2634" y="3991"/>
                    </a:lnTo>
                    <a:lnTo>
                      <a:pt x="2634" y="3986"/>
                    </a:lnTo>
                    <a:lnTo>
                      <a:pt x="2625" y="3986"/>
                    </a:lnTo>
                    <a:lnTo>
                      <a:pt x="2620" y="3977"/>
                    </a:lnTo>
                    <a:lnTo>
                      <a:pt x="2620" y="3967"/>
                    </a:lnTo>
                    <a:lnTo>
                      <a:pt x="2615" y="3957"/>
                    </a:lnTo>
                    <a:lnTo>
                      <a:pt x="2620" y="3952"/>
                    </a:lnTo>
                    <a:lnTo>
                      <a:pt x="2620" y="3928"/>
                    </a:lnTo>
                    <a:lnTo>
                      <a:pt x="2625" y="3913"/>
                    </a:lnTo>
                    <a:lnTo>
                      <a:pt x="2630" y="3909"/>
                    </a:lnTo>
                    <a:lnTo>
                      <a:pt x="2630" y="3899"/>
                    </a:lnTo>
                    <a:lnTo>
                      <a:pt x="2634" y="3894"/>
                    </a:lnTo>
                    <a:lnTo>
                      <a:pt x="2639" y="3879"/>
                    </a:lnTo>
                    <a:lnTo>
                      <a:pt x="2644" y="3870"/>
                    </a:lnTo>
                    <a:lnTo>
                      <a:pt x="2649" y="3860"/>
                    </a:lnTo>
                    <a:lnTo>
                      <a:pt x="2649" y="3855"/>
                    </a:lnTo>
                    <a:lnTo>
                      <a:pt x="2654" y="3855"/>
                    </a:lnTo>
                    <a:lnTo>
                      <a:pt x="2654" y="3845"/>
                    </a:lnTo>
                    <a:lnTo>
                      <a:pt x="2659" y="3836"/>
                    </a:lnTo>
                    <a:lnTo>
                      <a:pt x="2664" y="3831"/>
                    </a:lnTo>
                    <a:lnTo>
                      <a:pt x="2669" y="3826"/>
                    </a:lnTo>
                    <a:lnTo>
                      <a:pt x="2678" y="3826"/>
                    </a:lnTo>
                    <a:lnTo>
                      <a:pt x="2693" y="3831"/>
                    </a:lnTo>
                    <a:lnTo>
                      <a:pt x="2698" y="3836"/>
                    </a:lnTo>
                    <a:lnTo>
                      <a:pt x="2707" y="3836"/>
                    </a:lnTo>
                    <a:lnTo>
                      <a:pt x="2717" y="3831"/>
                    </a:lnTo>
                    <a:lnTo>
                      <a:pt x="2722" y="3841"/>
                    </a:lnTo>
                    <a:lnTo>
                      <a:pt x="2746" y="3841"/>
                    </a:lnTo>
                    <a:lnTo>
                      <a:pt x="2746" y="3841"/>
                    </a:lnTo>
                    <a:lnTo>
                      <a:pt x="2756" y="3845"/>
                    </a:lnTo>
                    <a:lnTo>
                      <a:pt x="2766" y="3845"/>
                    </a:lnTo>
                    <a:lnTo>
                      <a:pt x="2771" y="3841"/>
                    </a:lnTo>
                    <a:lnTo>
                      <a:pt x="2785" y="3841"/>
                    </a:lnTo>
                    <a:lnTo>
                      <a:pt x="2790" y="3836"/>
                    </a:lnTo>
                    <a:lnTo>
                      <a:pt x="2800" y="3831"/>
                    </a:lnTo>
                    <a:lnTo>
                      <a:pt x="2805" y="3831"/>
                    </a:lnTo>
                    <a:lnTo>
                      <a:pt x="2810" y="3826"/>
                    </a:lnTo>
                    <a:lnTo>
                      <a:pt x="2814" y="3821"/>
                    </a:lnTo>
                    <a:lnTo>
                      <a:pt x="2810" y="3821"/>
                    </a:lnTo>
                    <a:lnTo>
                      <a:pt x="2810" y="3816"/>
                    </a:lnTo>
                    <a:lnTo>
                      <a:pt x="2805" y="3811"/>
                    </a:lnTo>
                    <a:lnTo>
                      <a:pt x="2805" y="3807"/>
                    </a:lnTo>
                    <a:lnTo>
                      <a:pt x="2800" y="3797"/>
                    </a:lnTo>
                    <a:lnTo>
                      <a:pt x="2795" y="3782"/>
                    </a:lnTo>
                    <a:lnTo>
                      <a:pt x="2795" y="3758"/>
                    </a:lnTo>
                    <a:lnTo>
                      <a:pt x="2800" y="3753"/>
                    </a:lnTo>
                    <a:lnTo>
                      <a:pt x="2810" y="3738"/>
                    </a:lnTo>
                    <a:lnTo>
                      <a:pt x="2810" y="3729"/>
                    </a:lnTo>
                    <a:lnTo>
                      <a:pt x="2814" y="3714"/>
                    </a:lnTo>
                    <a:lnTo>
                      <a:pt x="2810" y="3714"/>
                    </a:lnTo>
                    <a:lnTo>
                      <a:pt x="2805" y="3709"/>
                    </a:lnTo>
                    <a:lnTo>
                      <a:pt x="2795" y="3704"/>
                    </a:lnTo>
                    <a:lnTo>
                      <a:pt x="2790" y="3700"/>
                    </a:lnTo>
                    <a:lnTo>
                      <a:pt x="2780" y="3695"/>
                    </a:lnTo>
                    <a:lnTo>
                      <a:pt x="2775" y="3685"/>
                    </a:lnTo>
                    <a:lnTo>
                      <a:pt x="2775" y="3675"/>
                    </a:lnTo>
                    <a:lnTo>
                      <a:pt x="2771" y="3675"/>
                    </a:lnTo>
                    <a:lnTo>
                      <a:pt x="2766" y="3670"/>
                    </a:lnTo>
                    <a:lnTo>
                      <a:pt x="2761" y="3670"/>
                    </a:lnTo>
                    <a:lnTo>
                      <a:pt x="2756" y="3666"/>
                    </a:lnTo>
                    <a:lnTo>
                      <a:pt x="2751" y="3661"/>
                    </a:lnTo>
                    <a:lnTo>
                      <a:pt x="2746" y="3661"/>
                    </a:lnTo>
                    <a:lnTo>
                      <a:pt x="2737" y="3656"/>
                    </a:lnTo>
                    <a:lnTo>
                      <a:pt x="2727" y="3656"/>
                    </a:lnTo>
                    <a:lnTo>
                      <a:pt x="2727" y="3651"/>
                    </a:lnTo>
                    <a:lnTo>
                      <a:pt x="2712" y="3651"/>
                    </a:lnTo>
                    <a:lnTo>
                      <a:pt x="2712" y="3656"/>
                    </a:lnTo>
                    <a:lnTo>
                      <a:pt x="2712" y="3651"/>
                    </a:lnTo>
                    <a:lnTo>
                      <a:pt x="2707" y="3646"/>
                    </a:lnTo>
                    <a:lnTo>
                      <a:pt x="2707" y="3641"/>
                    </a:lnTo>
                    <a:lnTo>
                      <a:pt x="2702" y="3636"/>
                    </a:lnTo>
                    <a:lnTo>
                      <a:pt x="2698" y="3636"/>
                    </a:lnTo>
                    <a:lnTo>
                      <a:pt x="2693" y="3632"/>
                    </a:lnTo>
                    <a:lnTo>
                      <a:pt x="2688" y="3627"/>
                    </a:lnTo>
                    <a:lnTo>
                      <a:pt x="2678" y="3622"/>
                    </a:lnTo>
                    <a:lnTo>
                      <a:pt x="2678" y="3612"/>
                    </a:lnTo>
                    <a:lnTo>
                      <a:pt x="2674" y="3607"/>
                    </a:lnTo>
                    <a:lnTo>
                      <a:pt x="2674" y="3602"/>
                    </a:lnTo>
                    <a:lnTo>
                      <a:pt x="2654" y="3602"/>
                    </a:lnTo>
                    <a:lnTo>
                      <a:pt x="2654" y="3598"/>
                    </a:lnTo>
                    <a:lnTo>
                      <a:pt x="2649" y="3593"/>
                    </a:lnTo>
                    <a:lnTo>
                      <a:pt x="2644" y="3583"/>
                    </a:lnTo>
                    <a:lnTo>
                      <a:pt x="2639" y="3578"/>
                    </a:lnTo>
                    <a:lnTo>
                      <a:pt x="2639" y="3568"/>
                    </a:lnTo>
                    <a:lnTo>
                      <a:pt x="2620" y="3568"/>
                    </a:lnTo>
                    <a:lnTo>
                      <a:pt x="2620" y="3563"/>
                    </a:lnTo>
                    <a:lnTo>
                      <a:pt x="2615" y="3559"/>
                    </a:lnTo>
                    <a:lnTo>
                      <a:pt x="2610" y="3559"/>
                    </a:lnTo>
                    <a:lnTo>
                      <a:pt x="2610" y="3568"/>
                    </a:lnTo>
                    <a:lnTo>
                      <a:pt x="2601" y="3573"/>
                    </a:lnTo>
                    <a:lnTo>
                      <a:pt x="2601" y="3583"/>
                    </a:lnTo>
                    <a:lnTo>
                      <a:pt x="2591" y="3583"/>
                    </a:lnTo>
                    <a:lnTo>
                      <a:pt x="2586" y="3588"/>
                    </a:lnTo>
                    <a:lnTo>
                      <a:pt x="2586" y="3598"/>
                    </a:lnTo>
                    <a:lnTo>
                      <a:pt x="2581" y="3602"/>
                    </a:lnTo>
                    <a:lnTo>
                      <a:pt x="2581" y="3622"/>
                    </a:lnTo>
                    <a:lnTo>
                      <a:pt x="2576" y="3627"/>
                    </a:lnTo>
                    <a:lnTo>
                      <a:pt x="2566" y="3632"/>
                    </a:lnTo>
                    <a:lnTo>
                      <a:pt x="2532" y="3632"/>
                    </a:lnTo>
                    <a:lnTo>
                      <a:pt x="2523" y="3627"/>
                    </a:lnTo>
                    <a:lnTo>
                      <a:pt x="2523" y="3622"/>
                    </a:lnTo>
                    <a:lnTo>
                      <a:pt x="2518" y="3622"/>
                    </a:lnTo>
                    <a:lnTo>
                      <a:pt x="2513" y="3612"/>
                    </a:lnTo>
                    <a:lnTo>
                      <a:pt x="2498" y="3598"/>
                    </a:lnTo>
                    <a:lnTo>
                      <a:pt x="2489" y="3583"/>
                    </a:lnTo>
                    <a:lnTo>
                      <a:pt x="2489" y="3578"/>
                    </a:lnTo>
                    <a:lnTo>
                      <a:pt x="2484" y="3573"/>
                    </a:lnTo>
                    <a:lnTo>
                      <a:pt x="2474" y="3559"/>
                    </a:lnTo>
                    <a:lnTo>
                      <a:pt x="2469" y="3549"/>
                    </a:lnTo>
                    <a:lnTo>
                      <a:pt x="2459" y="3539"/>
                    </a:lnTo>
                    <a:lnTo>
                      <a:pt x="2459" y="3534"/>
                    </a:lnTo>
                    <a:lnTo>
                      <a:pt x="2450" y="3525"/>
                    </a:lnTo>
                    <a:lnTo>
                      <a:pt x="2445" y="3525"/>
                    </a:lnTo>
                    <a:lnTo>
                      <a:pt x="2435" y="3520"/>
                    </a:lnTo>
                    <a:lnTo>
                      <a:pt x="2430" y="3520"/>
                    </a:lnTo>
                    <a:lnTo>
                      <a:pt x="2430" y="3515"/>
                    </a:lnTo>
                    <a:lnTo>
                      <a:pt x="2416" y="3515"/>
                    </a:lnTo>
                    <a:lnTo>
                      <a:pt x="2406" y="3505"/>
                    </a:lnTo>
                    <a:lnTo>
                      <a:pt x="2396" y="3500"/>
                    </a:lnTo>
                    <a:lnTo>
                      <a:pt x="2387" y="3491"/>
                    </a:lnTo>
                    <a:lnTo>
                      <a:pt x="2377" y="3481"/>
                    </a:lnTo>
                    <a:lnTo>
                      <a:pt x="2372" y="3476"/>
                    </a:lnTo>
                    <a:lnTo>
                      <a:pt x="2367" y="3471"/>
                    </a:lnTo>
                    <a:lnTo>
                      <a:pt x="2362" y="3466"/>
                    </a:lnTo>
                    <a:lnTo>
                      <a:pt x="2362" y="3461"/>
                    </a:lnTo>
                    <a:lnTo>
                      <a:pt x="2355" y="3455"/>
                    </a:lnTo>
                    <a:lnTo>
                      <a:pt x="2348" y="3447"/>
                    </a:lnTo>
                    <a:lnTo>
                      <a:pt x="2343" y="3437"/>
                    </a:lnTo>
                    <a:lnTo>
                      <a:pt x="2343" y="3393"/>
                    </a:lnTo>
                    <a:lnTo>
                      <a:pt x="2348" y="3388"/>
                    </a:lnTo>
                    <a:lnTo>
                      <a:pt x="2348" y="3379"/>
                    </a:lnTo>
                    <a:lnTo>
                      <a:pt x="2360" y="3343"/>
                    </a:lnTo>
                    <a:lnTo>
                      <a:pt x="2355" y="3337"/>
                    </a:lnTo>
                    <a:lnTo>
                      <a:pt x="2348" y="3335"/>
                    </a:lnTo>
                    <a:lnTo>
                      <a:pt x="2343" y="3325"/>
                    </a:lnTo>
                    <a:lnTo>
                      <a:pt x="2343" y="3320"/>
                    </a:lnTo>
                    <a:lnTo>
                      <a:pt x="2338" y="3316"/>
                    </a:lnTo>
                    <a:lnTo>
                      <a:pt x="2338" y="3311"/>
                    </a:lnTo>
                    <a:lnTo>
                      <a:pt x="2343" y="3306"/>
                    </a:lnTo>
                    <a:lnTo>
                      <a:pt x="2348" y="3301"/>
                    </a:lnTo>
                    <a:lnTo>
                      <a:pt x="2343" y="3291"/>
                    </a:lnTo>
                    <a:lnTo>
                      <a:pt x="2338" y="3286"/>
                    </a:lnTo>
                    <a:lnTo>
                      <a:pt x="2338" y="3282"/>
                    </a:lnTo>
                    <a:lnTo>
                      <a:pt x="2328" y="3277"/>
                    </a:lnTo>
                    <a:lnTo>
                      <a:pt x="2323" y="3277"/>
                    </a:lnTo>
                    <a:lnTo>
                      <a:pt x="2323" y="3248"/>
                    </a:lnTo>
                    <a:lnTo>
                      <a:pt x="2319" y="3243"/>
                    </a:lnTo>
                    <a:lnTo>
                      <a:pt x="2319" y="3233"/>
                    </a:lnTo>
                    <a:lnTo>
                      <a:pt x="2314" y="3238"/>
                    </a:lnTo>
                    <a:lnTo>
                      <a:pt x="2309" y="3233"/>
                    </a:lnTo>
                    <a:lnTo>
                      <a:pt x="2294" y="3233"/>
                    </a:lnTo>
                    <a:lnTo>
                      <a:pt x="2289" y="3228"/>
                    </a:lnTo>
                    <a:lnTo>
                      <a:pt x="2275" y="3228"/>
                    </a:lnTo>
                    <a:lnTo>
                      <a:pt x="2275" y="3223"/>
                    </a:lnTo>
                    <a:lnTo>
                      <a:pt x="2270" y="3223"/>
                    </a:lnTo>
                    <a:lnTo>
                      <a:pt x="2270" y="3228"/>
                    </a:lnTo>
                    <a:lnTo>
                      <a:pt x="2265" y="3233"/>
                    </a:lnTo>
                    <a:lnTo>
                      <a:pt x="2260" y="3238"/>
                    </a:lnTo>
                    <a:lnTo>
                      <a:pt x="2255" y="3243"/>
                    </a:lnTo>
                    <a:lnTo>
                      <a:pt x="2246" y="3252"/>
                    </a:lnTo>
                    <a:lnTo>
                      <a:pt x="2241" y="3252"/>
                    </a:lnTo>
                    <a:lnTo>
                      <a:pt x="2216" y="3257"/>
                    </a:lnTo>
                    <a:lnTo>
                      <a:pt x="2212" y="3257"/>
                    </a:lnTo>
                    <a:lnTo>
                      <a:pt x="2202" y="3252"/>
                    </a:lnTo>
                    <a:lnTo>
                      <a:pt x="2202" y="3257"/>
                    </a:lnTo>
                    <a:lnTo>
                      <a:pt x="2183" y="3257"/>
                    </a:lnTo>
                    <a:lnTo>
                      <a:pt x="2178" y="3262"/>
                    </a:lnTo>
                    <a:lnTo>
                      <a:pt x="2178" y="3267"/>
                    </a:lnTo>
                    <a:lnTo>
                      <a:pt x="2173" y="3262"/>
                    </a:lnTo>
                    <a:lnTo>
                      <a:pt x="2168" y="3262"/>
                    </a:lnTo>
                    <a:lnTo>
                      <a:pt x="2168" y="3267"/>
                    </a:lnTo>
                    <a:lnTo>
                      <a:pt x="2143" y="3267"/>
                    </a:lnTo>
                    <a:lnTo>
                      <a:pt x="2143" y="3277"/>
                    </a:lnTo>
                    <a:lnTo>
                      <a:pt x="2139" y="3282"/>
                    </a:lnTo>
                    <a:lnTo>
                      <a:pt x="2134" y="3286"/>
                    </a:lnTo>
                    <a:lnTo>
                      <a:pt x="2129" y="3291"/>
                    </a:lnTo>
                    <a:lnTo>
                      <a:pt x="2124" y="3296"/>
                    </a:lnTo>
                    <a:lnTo>
                      <a:pt x="2124" y="3301"/>
                    </a:lnTo>
                    <a:lnTo>
                      <a:pt x="2129" y="3311"/>
                    </a:lnTo>
                    <a:lnTo>
                      <a:pt x="2129" y="3311"/>
                    </a:lnTo>
                    <a:lnTo>
                      <a:pt x="2129" y="3320"/>
                    </a:lnTo>
                    <a:lnTo>
                      <a:pt x="2134" y="3320"/>
                    </a:lnTo>
                    <a:lnTo>
                      <a:pt x="2134" y="3325"/>
                    </a:lnTo>
                    <a:lnTo>
                      <a:pt x="2139" y="3330"/>
                    </a:lnTo>
                    <a:lnTo>
                      <a:pt x="2139" y="3335"/>
                    </a:lnTo>
                    <a:lnTo>
                      <a:pt x="2143" y="3335"/>
                    </a:lnTo>
                    <a:lnTo>
                      <a:pt x="2148" y="3340"/>
                    </a:lnTo>
                    <a:lnTo>
                      <a:pt x="2158" y="3350"/>
                    </a:lnTo>
                    <a:lnTo>
                      <a:pt x="2163" y="3354"/>
                    </a:lnTo>
                    <a:lnTo>
                      <a:pt x="2163" y="3359"/>
                    </a:lnTo>
                    <a:lnTo>
                      <a:pt x="2158" y="3359"/>
                    </a:lnTo>
                    <a:lnTo>
                      <a:pt x="2153" y="3364"/>
                    </a:lnTo>
                    <a:lnTo>
                      <a:pt x="2148" y="3364"/>
                    </a:lnTo>
                    <a:lnTo>
                      <a:pt x="2143" y="3374"/>
                    </a:lnTo>
                    <a:lnTo>
                      <a:pt x="2139" y="3374"/>
                    </a:lnTo>
                    <a:lnTo>
                      <a:pt x="2134" y="3379"/>
                    </a:lnTo>
                    <a:lnTo>
                      <a:pt x="2119" y="3384"/>
                    </a:lnTo>
                    <a:lnTo>
                      <a:pt x="2110" y="3388"/>
                    </a:lnTo>
                    <a:lnTo>
                      <a:pt x="2105" y="3388"/>
                    </a:lnTo>
                    <a:lnTo>
                      <a:pt x="2095" y="3393"/>
                    </a:lnTo>
                    <a:lnTo>
                      <a:pt x="2061" y="3393"/>
                    </a:lnTo>
                    <a:lnTo>
                      <a:pt x="2046" y="3388"/>
                    </a:lnTo>
                    <a:lnTo>
                      <a:pt x="2037" y="3384"/>
                    </a:lnTo>
                    <a:lnTo>
                      <a:pt x="2027" y="3379"/>
                    </a:lnTo>
                    <a:lnTo>
                      <a:pt x="2017" y="3374"/>
                    </a:lnTo>
                    <a:lnTo>
                      <a:pt x="2017" y="3369"/>
                    </a:lnTo>
                    <a:lnTo>
                      <a:pt x="2007" y="3369"/>
                    </a:lnTo>
                    <a:lnTo>
                      <a:pt x="2003" y="3364"/>
                    </a:lnTo>
                    <a:lnTo>
                      <a:pt x="2003" y="3359"/>
                    </a:lnTo>
                    <a:lnTo>
                      <a:pt x="1993" y="3350"/>
                    </a:lnTo>
                    <a:lnTo>
                      <a:pt x="1983" y="3340"/>
                    </a:lnTo>
                    <a:lnTo>
                      <a:pt x="1978" y="3335"/>
                    </a:lnTo>
                    <a:lnTo>
                      <a:pt x="1969" y="3320"/>
                    </a:lnTo>
                    <a:lnTo>
                      <a:pt x="1962" y="3311"/>
                    </a:lnTo>
                    <a:lnTo>
                      <a:pt x="1959" y="3306"/>
                    </a:lnTo>
                    <a:lnTo>
                      <a:pt x="1954" y="3296"/>
                    </a:lnTo>
                    <a:lnTo>
                      <a:pt x="1954" y="3291"/>
                    </a:lnTo>
                    <a:lnTo>
                      <a:pt x="1944" y="3277"/>
                    </a:lnTo>
                    <a:lnTo>
                      <a:pt x="1940" y="3272"/>
                    </a:lnTo>
                    <a:lnTo>
                      <a:pt x="1935" y="3257"/>
                    </a:lnTo>
                    <a:lnTo>
                      <a:pt x="1925" y="3238"/>
                    </a:lnTo>
                    <a:lnTo>
                      <a:pt x="1920" y="3228"/>
                    </a:lnTo>
                    <a:lnTo>
                      <a:pt x="1915" y="3228"/>
                    </a:lnTo>
                    <a:lnTo>
                      <a:pt x="1915" y="3218"/>
                    </a:lnTo>
                    <a:lnTo>
                      <a:pt x="1910" y="3204"/>
                    </a:lnTo>
                    <a:lnTo>
                      <a:pt x="1905" y="3194"/>
                    </a:lnTo>
                    <a:lnTo>
                      <a:pt x="1905" y="3189"/>
                    </a:lnTo>
                    <a:lnTo>
                      <a:pt x="1900" y="3184"/>
                    </a:lnTo>
                    <a:lnTo>
                      <a:pt x="1896" y="3160"/>
                    </a:lnTo>
                    <a:lnTo>
                      <a:pt x="1891" y="3145"/>
                    </a:lnTo>
                    <a:lnTo>
                      <a:pt x="1886" y="3136"/>
                    </a:lnTo>
                    <a:lnTo>
                      <a:pt x="1881" y="3126"/>
                    </a:lnTo>
                    <a:lnTo>
                      <a:pt x="1881" y="3111"/>
                    </a:lnTo>
                    <a:lnTo>
                      <a:pt x="1876" y="3102"/>
                    </a:lnTo>
                    <a:lnTo>
                      <a:pt x="1876" y="3097"/>
                    </a:lnTo>
                    <a:lnTo>
                      <a:pt x="1871" y="3087"/>
                    </a:lnTo>
                    <a:lnTo>
                      <a:pt x="1871" y="3073"/>
                    </a:lnTo>
                    <a:lnTo>
                      <a:pt x="1867" y="3048"/>
                    </a:lnTo>
                    <a:lnTo>
                      <a:pt x="1867" y="3029"/>
                    </a:lnTo>
                    <a:lnTo>
                      <a:pt x="1871" y="3019"/>
                    </a:lnTo>
                    <a:lnTo>
                      <a:pt x="1871" y="3004"/>
                    </a:lnTo>
                    <a:lnTo>
                      <a:pt x="1876" y="2990"/>
                    </a:lnTo>
                    <a:lnTo>
                      <a:pt x="1881" y="2975"/>
                    </a:lnTo>
                    <a:lnTo>
                      <a:pt x="1881" y="2961"/>
                    </a:lnTo>
                    <a:lnTo>
                      <a:pt x="1876" y="2956"/>
                    </a:lnTo>
                    <a:lnTo>
                      <a:pt x="1871" y="2951"/>
                    </a:lnTo>
                    <a:lnTo>
                      <a:pt x="1871" y="2922"/>
                    </a:lnTo>
                    <a:lnTo>
                      <a:pt x="1876" y="2907"/>
                    </a:lnTo>
                    <a:lnTo>
                      <a:pt x="1876" y="2902"/>
                    </a:lnTo>
                    <a:lnTo>
                      <a:pt x="1881" y="2898"/>
                    </a:lnTo>
                    <a:lnTo>
                      <a:pt x="1881" y="2888"/>
                    </a:lnTo>
                    <a:lnTo>
                      <a:pt x="1876" y="2878"/>
                    </a:lnTo>
                    <a:lnTo>
                      <a:pt x="1876" y="2869"/>
                    </a:lnTo>
                    <a:lnTo>
                      <a:pt x="1871" y="2864"/>
                    </a:lnTo>
                    <a:lnTo>
                      <a:pt x="1867" y="2859"/>
                    </a:lnTo>
                    <a:lnTo>
                      <a:pt x="1862" y="2864"/>
                    </a:lnTo>
                    <a:lnTo>
                      <a:pt x="1867" y="2865"/>
                    </a:lnTo>
                    <a:lnTo>
                      <a:pt x="1869" y="2871"/>
                    </a:lnTo>
                    <a:lnTo>
                      <a:pt x="1867" y="2873"/>
                    </a:lnTo>
                    <a:lnTo>
                      <a:pt x="1857" y="2873"/>
                    </a:lnTo>
                    <a:lnTo>
                      <a:pt x="1847" y="2868"/>
                    </a:lnTo>
                    <a:lnTo>
                      <a:pt x="1813" y="2864"/>
                    </a:lnTo>
                    <a:lnTo>
                      <a:pt x="1808" y="2859"/>
                    </a:lnTo>
                    <a:lnTo>
                      <a:pt x="1808" y="2839"/>
                    </a:lnTo>
                    <a:lnTo>
                      <a:pt x="1803" y="2839"/>
                    </a:lnTo>
                    <a:lnTo>
                      <a:pt x="1794" y="2834"/>
                    </a:lnTo>
                    <a:lnTo>
                      <a:pt x="1794" y="2829"/>
                    </a:lnTo>
                    <a:lnTo>
                      <a:pt x="1798" y="2829"/>
                    </a:lnTo>
                    <a:lnTo>
                      <a:pt x="1806" y="2832"/>
                    </a:lnTo>
                    <a:lnTo>
                      <a:pt x="1808" y="2829"/>
                    </a:lnTo>
                    <a:lnTo>
                      <a:pt x="1818" y="2829"/>
                    </a:lnTo>
                    <a:lnTo>
                      <a:pt x="1818" y="2825"/>
                    </a:lnTo>
                    <a:lnTo>
                      <a:pt x="1813" y="2820"/>
                    </a:lnTo>
                    <a:lnTo>
                      <a:pt x="1813" y="2815"/>
                    </a:lnTo>
                    <a:lnTo>
                      <a:pt x="1818" y="2820"/>
                    </a:lnTo>
                    <a:lnTo>
                      <a:pt x="1823" y="2825"/>
                    </a:lnTo>
                    <a:lnTo>
                      <a:pt x="1828" y="2825"/>
                    </a:lnTo>
                    <a:lnTo>
                      <a:pt x="1837" y="2815"/>
                    </a:lnTo>
                    <a:lnTo>
                      <a:pt x="1842" y="2815"/>
                    </a:lnTo>
                    <a:lnTo>
                      <a:pt x="1847" y="2820"/>
                    </a:lnTo>
                    <a:lnTo>
                      <a:pt x="1842" y="2825"/>
                    </a:lnTo>
                    <a:lnTo>
                      <a:pt x="1847" y="2825"/>
                    </a:lnTo>
                    <a:lnTo>
                      <a:pt x="1852" y="2817"/>
                    </a:lnTo>
                    <a:lnTo>
                      <a:pt x="1857" y="2815"/>
                    </a:lnTo>
                    <a:lnTo>
                      <a:pt x="1876" y="2815"/>
                    </a:lnTo>
                    <a:lnTo>
                      <a:pt x="1881" y="2820"/>
                    </a:lnTo>
                    <a:lnTo>
                      <a:pt x="1881" y="2825"/>
                    </a:lnTo>
                    <a:lnTo>
                      <a:pt x="1871" y="2839"/>
                    </a:lnTo>
                    <a:lnTo>
                      <a:pt x="1881" y="2839"/>
                    </a:lnTo>
                    <a:lnTo>
                      <a:pt x="1886" y="2829"/>
                    </a:lnTo>
                    <a:lnTo>
                      <a:pt x="1886" y="2825"/>
                    </a:lnTo>
                    <a:lnTo>
                      <a:pt x="1885" y="2820"/>
                    </a:lnTo>
                    <a:lnTo>
                      <a:pt x="1881" y="2815"/>
                    </a:lnTo>
                    <a:lnTo>
                      <a:pt x="1871" y="2805"/>
                    </a:lnTo>
                    <a:lnTo>
                      <a:pt x="1867" y="2800"/>
                    </a:lnTo>
                    <a:lnTo>
                      <a:pt x="1862" y="2800"/>
                    </a:lnTo>
                    <a:lnTo>
                      <a:pt x="1852" y="2795"/>
                    </a:lnTo>
                    <a:lnTo>
                      <a:pt x="1837" y="2800"/>
                    </a:lnTo>
                    <a:lnTo>
                      <a:pt x="1825" y="2803"/>
                    </a:lnTo>
                    <a:lnTo>
                      <a:pt x="1828" y="2805"/>
                    </a:lnTo>
                    <a:lnTo>
                      <a:pt x="1828" y="2810"/>
                    </a:lnTo>
                    <a:lnTo>
                      <a:pt x="1818" y="2810"/>
                    </a:lnTo>
                    <a:lnTo>
                      <a:pt x="1818" y="2805"/>
                    </a:lnTo>
                    <a:lnTo>
                      <a:pt x="1808" y="2800"/>
                    </a:lnTo>
                    <a:lnTo>
                      <a:pt x="1803" y="2791"/>
                    </a:lnTo>
                    <a:lnTo>
                      <a:pt x="1798" y="2791"/>
                    </a:lnTo>
                    <a:lnTo>
                      <a:pt x="1794" y="2786"/>
                    </a:lnTo>
                    <a:lnTo>
                      <a:pt x="1794" y="2771"/>
                    </a:lnTo>
                    <a:lnTo>
                      <a:pt x="1798" y="2771"/>
                    </a:lnTo>
                    <a:lnTo>
                      <a:pt x="1798" y="2761"/>
                    </a:lnTo>
                    <a:lnTo>
                      <a:pt x="1803" y="2757"/>
                    </a:lnTo>
                    <a:lnTo>
                      <a:pt x="1803" y="2752"/>
                    </a:lnTo>
                    <a:lnTo>
                      <a:pt x="1813" y="2747"/>
                    </a:lnTo>
                    <a:lnTo>
                      <a:pt x="1823" y="2732"/>
                    </a:lnTo>
                    <a:lnTo>
                      <a:pt x="1828" y="2732"/>
                    </a:lnTo>
                    <a:lnTo>
                      <a:pt x="1830" y="2741"/>
                    </a:lnTo>
                    <a:lnTo>
                      <a:pt x="1832" y="2766"/>
                    </a:lnTo>
                    <a:lnTo>
                      <a:pt x="1837" y="2766"/>
                    </a:lnTo>
                    <a:lnTo>
                      <a:pt x="1837" y="2752"/>
                    </a:lnTo>
                    <a:lnTo>
                      <a:pt x="1832" y="2732"/>
                    </a:lnTo>
                    <a:lnTo>
                      <a:pt x="1828" y="2727"/>
                    </a:lnTo>
                    <a:lnTo>
                      <a:pt x="1818" y="2723"/>
                    </a:lnTo>
                    <a:lnTo>
                      <a:pt x="1813" y="2718"/>
                    </a:lnTo>
                    <a:lnTo>
                      <a:pt x="1803" y="2708"/>
                    </a:lnTo>
                    <a:lnTo>
                      <a:pt x="1798" y="2703"/>
                    </a:lnTo>
                    <a:lnTo>
                      <a:pt x="1794" y="2698"/>
                    </a:lnTo>
                    <a:lnTo>
                      <a:pt x="1784" y="2693"/>
                    </a:lnTo>
                    <a:lnTo>
                      <a:pt x="1774" y="2693"/>
                    </a:lnTo>
                    <a:lnTo>
                      <a:pt x="1750" y="2689"/>
                    </a:lnTo>
                    <a:lnTo>
                      <a:pt x="1745" y="2689"/>
                    </a:lnTo>
                    <a:lnTo>
                      <a:pt x="1740" y="2693"/>
                    </a:lnTo>
                    <a:lnTo>
                      <a:pt x="1740" y="2689"/>
                    </a:lnTo>
                    <a:lnTo>
                      <a:pt x="1735" y="2689"/>
                    </a:lnTo>
                    <a:lnTo>
                      <a:pt x="1735" y="2684"/>
                    </a:lnTo>
                    <a:lnTo>
                      <a:pt x="1730" y="2679"/>
                    </a:lnTo>
                    <a:lnTo>
                      <a:pt x="1738" y="2666"/>
                    </a:lnTo>
                    <a:lnTo>
                      <a:pt x="1735" y="2654"/>
                    </a:lnTo>
                    <a:lnTo>
                      <a:pt x="1735" y="2650"/>
                    </a:lnTo>
                    <a:lnTo>
                      <a:pt x="1730" y="2650"/>
                    </a:lnTo>
                    <a:lnTo>
                      <a:pt x="1730" y="2669"/>
                    </a:lnTo>
                    <a:lnTo>
                      <a:pt x="1725" y="2674"/>
                    </a:lnTo>
                    <a:lnTo>
                      <a:pt x="1725" y="2679"/>
                    </a:lnTo>
                    <a:lnTo>
                      <a:pt x="1730" y="2684"/>
                    </a:lnTo>
                    <a:lnTo>
                      <a:pt x="1722" y="2682"/>
                    </a:lnTo>
                    <a:lnTo>
                      <a:pt x="1717" y="2666"/>
                    </a:lnTo>
                    <a:lnTo>
                      <a:pt x="1711" y="2654"/>
                    </a:lnTo>
                    <a:lnTo>
                      <a:pt x="1716" y="2654"/>
                    </a:lnTo>
                    <a:lnTo>
                      <a:pt x="1716" y="2650"/>
                    </a:lnTo>
                    <a:lnTo>
                      <a:pt x="1721" y="2645"/>
                    </a:lnTo>
                    <a:lnTo>
                      <a:pt x="1725" y="2635"/>
                    </a:lnTo>
                    <a:lnTo>
                      <a:pt x="1730" y="2630"/>
                    </a:lnTo>
                    <a:lnTo>
                      <a:pt x="1730" y="2611"/>
                    </a:lnTo>
                    <a:lnTo>
                      <a:pt x="1725" y="2606"/>
                    </a:lnTo>
                    <a:lnTo>
                      <a:pt x="1721" y="2601"/>
                    </a:lnTo>
                    <a:lnTo>
                      <a:pt x="1706" y="2596"/>
                    </a:lnTo>
                    <a:lnTo>
                      <a:pt x="1696" y="2586"/>
                    </a:lnTo>
                    <a:lnTo>
                      <a:pt x="1682" y="2577"/>
                    </a:lnTo>
                    <a:lnTo>
                      <a:pt x="1677" y="2572"/>
                    </a:lnTo>
                    <a:lnTo>
                      <a:pt x="1677" y="2567"/>
                    </a:lnTo>
                    <a:lnTo>
                      <a:pt x="1667" y="2548"/>
                    </a:lnTo>
                    <a:lnTo>
                      <a:pt x="1667" y="2543"/>
                    </a:lnTo>
                    <a:lnTo>
                      <a:pt x="1662" y="2523"/>
                    </a:lnTo>
                    <a:lnTo>
                      <a:pt x="1662" y="2509"/>
                    </a:lnTo>
                    <a:lnTo>
                      <a:pt x="1657" y="2509"/>
                    </a:lnTo>
                    <a:lnTo>
                      <a:pt x="1667" y="2504"/>
                    </a:lnTo>
                    <a:lnTo>
                      <a:pt x="1667" y="2499"/>
                    </a:lnTo>
                    <a:lnTo>
                      <a:pt x="1672" y="2494"/>
                    </a:lnTo>
                    <a:lnTo>
                      <a:pt x="1682" y="2489"/>
                    </a:lnTo>
                    <a:lnTo>
                      <a:pt x="1687" y="2484"/>
                    </a:lnTo>
                    <a:lnTo>
                      <a:pt x="1692" y="2484"/>
                    </a:lnTo>
                    <a:lnTo>
                      <a:pt x="1696" y="2489"/>
                    </a:lnTo>
                    <a:lnTo>
                      <a:pt x="1701" y="2489"/>
                    </a:lnTo>
                    <a:lnTo>
                      <a:pt x="1701" y="2484"/>
                    </a:lnTo>
                    <a:lnTo>
                      <a:pt x="1696" y="2484"/>
                    </a:lnTo>
                    <a:lnTo>
                      <a:pt x="1692" y="2475"/>
                    </a:lnTo>
                    <a:lnTo>
                      <a:pt x="1692" y="2470"/>
                    </a:lnTo>
                    <a:lnTo>
                      <a:pt x="1687" y="2460"/>
                    </a:lnTo>
                    <a:lnTo>
                      <a:pt x="1682" y="2450"/>
                    </a:lnTo>
                    <a:lnTo>
                      <a:pt x="1682" y="2436"/>
                    </a:lnTo>
                    <a:lnTo>
                      <a:pt x="1677" y="2431"/>
                    </a:lnTo>
                    <a:lnTo>
                      <a:pt x="1682" y="2426"/>
                    </a:lnTo>
                    <a:lnTo>
                      <a:pt x="1682" y="2416"/>
                    </a:lnTo>
                    <a:lnTo>
                      <a:pt x="1687" y="2407"/>
                    </a:lnTo>
                    <a:lnTo>
                      <a:pt x="1687" y="2397"/>
                    </a:lnTo>
                    <a:lnTo>
                      <a:pt x="1692" y="2397"/>
                    </a:lnTo>
                    <a:lnTo>
                      <a:pt x="1696" y="2392"/>
                    </a:lnTo>
                    <a:lnTo>
                      <a:pt x="1692" y="2392"/>
                    </a:lnTo>
                    <a:lnTo>
                      <a:pt x="1692" y="2387"/>
                    </a:lnTo>
                    <a:lnTo>
                      <a:pt x="1696" y="2387"/>
                    </a:lnTo>
                    <a:lnTo>
                      <a:pt x="1701" y="2392"/>
                    </a:lnTo>
                    <a:lnTo>
                      <a:pt x="1701" y="2382"/>
                    </a:lnTo>
                    <a:lnTo>
                      <a:pt x="1721" y="2382"/>
                    </a:lnTo>
                    <a:lnTo>
                      <a:pt x="1721" y="2368"/>
                    </a:lnTo>
                    <a:lnTo>
                      <a:pt x="1725" y="2368"/>
                    </a:lnTo>
                    <a:lnTo>
                      <a:pt x="1725" y="2373"/>
                    </a:lnTo>
                    <a:lnTo>
                      <a:pt x="1735" y="2373"/>
                    </a:lnTo>
                    <a:lnTo>
                      <a:pt x="1735" y="2368"/>
                    </a:lnTo>
                    <a:lnTo>
                      <a:pt x="1740" y="2363"/>
                    </a:lnTo>
                    <a:lnTo>
                      <a:pt x="1741" y="2361"/>
                    </a:lnTo>
                    <a:lnTo>
                      <a:pt x="1745" y="2358"/>
                    </a:lnTo>
                    <a:lnTo>
                      <a:pt x="1740" y="2353"/>
                    </a:lnTo>
                    <a:lnTo>
                      <a:pt x="1740" y="2348"/>
                    </a:lnTo>
                    <a:lnTo>
                      <a:pt x="1749" y="2354"/>
                    </a:lnTo>
                    <a:lnTo>
                      <a:pt x="1745" y="2392"/>
                    </a:lnTo>
                    <a:lnTo>
                      <a:pt x="1750" y="2402"/>
                    </a:lnTo>
                    <a:lnTo>
                      <a:pt x="1750" y="2407"/>
                    </a:lnTo>
                    <a:lnTo>
                      <a:pt x="1745" y="2407"/>
                    </a:lnTo>
                    <a:lnTo>
                      <a:pt x="1745" y="2416"/>
                    </a:lnTo>
                    <a:lnTo>
                      <a:pt x="1750" y="2416"/>
                    </a:lnTo>
                    <a:lnTo>
                      <a:pt x="1750" y="2421"/>
                    </a:lnTo>
                    <a:lnTo>
                      <a:pt x="1755" y="2421"/>
                    </a:lnTo>
                    <a:lnTo>
                      <a:pt x="1760" y="2426"/>
                    </a:lnTo>
                    <a:lnTo>
                      <a:pt x="1764" y="2411"/>
                    </a:lnTo>
                    <a:lnTo>
                      <a:pt x="1784" y="2411"/>
                    </a:lnTo>
                    <a:lnTo>
                      <a:pt x="1784" y="2402"/>
                    </a:lnTo>
                    <a:lnTo>
                      <a:pt x="1779" y="2402"/>
                    </a:lnTo>
                    <a:lnTo>
                      <a:pt x="1779" y="2407"/>
                    </a:lnTo>
                    <a:lnTo>
                      <a:pt x="1764" y="2407"/>
                    </a:lnTo>
                    <a:lnTo>
                      <a:pt x="1760" y="2411"/>
                    </a:lnTo>
                    <a:lnTo>
                      <a:pt x="1755" y="2407"/>
                    </a:lnTo>
                    <a:lnTo>
                      <a:pt x="1757" y="2400"/>
                    </a:lnTo>
                    <a:lnTo>
                      <a:pt x="1750" y="2392"/>
                    </a:lnTo>
                    <a:lnTo>
                      <a:pt x="1749" y="2386"/>
                    </a:lnTo>
                    <a:lnTo>
                      <a:pt x="1754" y="2371"/>
                    </a:lnTo>
                    <a:lnTo>
                      <a:pt x="1755" y="2353"/>
                    </a:lnTo>
                    <a:lnTo>
                      <a:pt x="1755" y="2348"/>
                    </a:lnTo>
                    <a:lnTo>
                      <a:pt x="1760" y="2348"/>
                    </a:lnTo>
                    <a:lnTo>
                      <a:pt x="1760" y="2343"/>
                    </a:lnTo>
                    <a:lnTo>
                      <a:pt x="1755" y="2339"/>
                    </a:lnTo>
                    <a:lnTo>
                      <a:pt x="1755" y="2339"/>
                    </a:lnTo>
                    <a:lnTo>
                      <a:pt x="1745" y="2339"/>
                    </a:lnTo>
                    <a:lnTo>
                      <a:pt x="1735" y="2329"/>
                    </a:lnTo>
                    <a:lnTo>
                      <a:pt x="1730" y="2319"/>
                    </a:lnTo>
                    <a:lnTo>
                      <a:pt x="1730" y="2309"/>
                    </a:lnTo>
                    <a:lnTo>
                      <a:pt x="1735" y="2309"/>
                    </a:lnTo>
                    <a:lnTo>
                      <a:pt x="1740" y="2314"/>
                    </a:lnTo>
                    <a:lnTo>
                      <a:pt x="1740" y="2309"/>
                    </a:lnTo>
                    <a:lnTo>
                      <a:pt x="1735" y="2302"/>
                    </a:lnTo>
                    <a:lnTo>
                      <a:pt x="1735" y="2295"/>
                    </a:lnTo>
                    <a:lnTo>
                      <a:pt x="1740" y="2290"/>
                    </a:lnTo>
                    <a:lnTo>
                      <a:pt x="1750" y="2280"/>
                    </a:lnTo>
                    <a:lnTo>
                      <a:pt x="1769" y="2280"/>
                    </a:lnTo>
                    <a:lnTo>
                      <a:pt x="1784" y="2285"/>
                    </a:lnTo>
                    <a:lnTo>
                      <a:pt x="1789" y="2285"/>
                    </a:lnTo>
                    <a:lnTo>
                      <a:pt x="1794" y="2290"/>
                    </a:lnTo>
                    <a:lnTo>
                      <a:pt x="1798" y="2280"/>
                    </a:lnTo>
                    <a:lnTo>
                      <a:pt x="1823" y="2280"/>
                    </a:lnTo>
                    <a:lnTo>
                      <a:pt x="1832" y="2285"/>
                    </a:lnTo>
                    <a:lnTo>
                      <a:pt x="1842" y="2285"/>
                    </a:lnTo>
                    <a:lnTo>
                      <a:pt x="1857" y="2295"/>
                    </a:lnTo>
                    <a:lnTo>
                      <a:pt x="1857" y="2295"/>
                    </a:lnTo>
                    <a:lnTo>
                      <a:pt x="1867" y="2300"/>
                    </a:lnTo>
                    <a:lnTo>
                      <a:pt x="1871" y="2305"/>
                    </a:lnTo>
                    <a:lnTo>
                      <a:pt x="1881" y="2314"/>
                    </a:lnTo>
                    <a:lnTo>
                      <a:pt x="1891" y="2319"/>
                    </a:lnTo>
                    <a:lnTo>
                      <a:pt x="1900" y="2319"/>
                    </a:lnTo>
                    <a:lnTo>
                      <a:pt x="1905" y="2324"/>
                    </a:lnTo>
                    <a:lnTo>
                      <a:pt x="1910" y="2329"/>
                    </a:lnTo>
                    <a:lnTo>
                      <a:pt x="1910" y="2309"/>
                    </a:lnTo>
                    <a:lnTo>
                      <a:pt x="1915" y="2309"/>
                    </a:lnTo>
                    <a:lnTo>
                      <a:pt x="1910" y="2305"/>
                    </a:lnTo>
                    <a:lnTo>
                      <a:pt x="1910" y="2290"/>
                    </a:lnTo>
                    <a:lnTo>
                      <a:pt x="1915" y="2285"/>
                    </a:lnTo>
                    <a:lnTo>
                      <a:pt x="1915" y="2280"/>
                    </a:lnTo>
                    <a:lnTo>
                      <a:pt x="1920" y="2275"/>
                    </a:lnTo>
                    <a:lnTo>
                      <a:pt x="1925" y="2270"/>
                    </a:lnTo>
                    <a:lnTo>
                      <a:pt x="1925" y="2261"/>
                    </a:lnTo>
                    <a:lnTo>
                      <a:pt x="1920" y="2256"/>
                    </a:lnTo>
                    <a:lnTo>
                      <a:pt x="1920" y="2251"/>
                    </a:lnTo>
                    <a:lnTo>
                      <a:pt x="1915" y="2246"/>
                    </a:lnTo>
                    <a:lnTo>
                      <a:pt x="1910" y="2232"/>
                    </a:lnTo>
                    <a:lnTo>
                      <a:pt x="1910" y="2227"/>
                    </a:lnTo>
                    <a:lnTo>
                      <a:pt x="1905" y="2222"/>
                    </a:lnTo>
                    <a:lnTo>
                      <a:pt x="1900" y="2217"/>
                    </a:lnTo>
                    <a:lnTo>
                      <a:pt x="1900" y="2212"/>
                    </a:lnTo>
                    <a:lnTo>
                      <a:pt x="1896" y="2207"/>
                    </a:lnTo>
                    <a:lnTo>
                      <a:pt x="1900" y="2202"/>
                    </a:lnTo>
                    <a:lnTo>
                      <a:pt x="1900" y="2193"/>
                    </a:lnTo>
                    <a:lnTo>
                      <a:pt x="1896" y="2198"/>
                    </a:lnTo>
                    <a:lnTo>
                      <a:pt x="1896" y="2193"/>
                    </a:lnTo>
                    <a:lnTo>
                      <a:pt x="1891" y="2193"/>
                    </a:lnTo>
                    <a:lnTo>
                      <a:pt x="1881" y="2198"/>
                    </a:lnTo>
                    <a:lnTo>
                      <a:pt x="1876" y="2198"/>
                    </a:lnTo>
                    <a:lnTo>
                      <a:pt x="1867" y="2193"/>
                    </a:lnTo>
                    <a:lnTo>
                      <a:pt x="1867" y="2178"/>
                    </a:lnTo>
                    <a:lnTo>
                      <a:pt x="1862" y="2178"/>
                    </a:lnTo>
                    <a:lnTo>
                      <a:pt x="1857" y="2183"/>
                    </a:lnTo>
                    <a:lnTo>
                      <a:pt x="1852" y="2188"/>
                    </a:lnTo>
                    <a:lnTo>
                      <a:pt x="1852" y="2193"/>
                    </a:lnTo>
                    <a:lnTo>
                      <a:pt x="1847" y="2198"/>
                    </a:lnTo>
                    <a:lnTo>
                      <a:pt x="1852" y="2207"/>
                    </a:lnTo>
                    <a:lnTo>
                      <a:pt x="1842" y="2207"/>
                    </a:lnTo>
                    <a:lnTo>
                      <a:pt x="1842" y="2202"/>
                    </a:lnTo>
                    <a:lnTo>
                      <a:pt x="1837" y="2198"/>
                    </a:lnTo>
                    <a:lnTo>
                      <a:pt x="1832" y="2198"/>
                    </a:lnTo>
                    <a:lnTo>
                      <a:pt x="1837" y="2193"/>
                    </a:lnTo>
                    <a:lnTo>
                      <a:pt x="1837" y="2188"/>
                    </a:lnTo>
                    <a:lnTo>
                      <a:pt x="1847" y="2188"/>
                    </a:lnTo>
                    <a:lnTo>
                      <a:pt x="1847" y="2183"/>
                    </a:lnTo>
                    <a:lnTo>
                      <a:pt x="1852" y="2178"/>
                    </a:lnTo>
                    <a:lnTo>
                      <a:pt x="1847" y="2173"/>
                    </a:lnTo>
                    <a:lnTo>
                      <a:pt x="1842" y="2168"/>
                    </a:lnTo>
                    <a:lnTo>
                      <a:pt x="1842" y="2159"/>
                    </a:lnTo>
                    <a:lnTo>
                      <a:pt x="1847" y="2159"/>
                    </a:lnTo>
                    <a:lnTo>
                      <a:pt x="1847" y="2168"/>
                    </a:lnTo>
                    <a:lnTo>
                      <a:pt x="1852" y="2168"/>
                    </a:lnTo>
                    <a:lnTo>
                      <a:pt x="1852" y="2173"/>
                    </a:lnTo>
                    <a:lnTo>
                      <a:pt x="1857" y="2168"/>
                    </a:lnTo>
                    <a:lnTo>
                      <a:pt x="1857" y="2164"/>
                    </a:lnTo>
                    <a:lnTo>
                      <a:pt x="1862" y="2168"/>
                    </a:lnTo>
                    <a:lnTo>
                      <a:pt x="1862" y="2173"/>
                    </a:lnTo>
                    <a:lnTo>
                      <a:pt x="1867" y="2173"/>
                    </a:lnTo>
                    <a:lnTo>
                      <a:pt x="1867" y="2168"/>
                    </a:lnTo>
                    <a:lnTo>
                      <a:pt x="1871" y="2154"/>
                    </a:lnTo>
                    <a:lnTo>
                      <a:pt x="1871" y="2149"/>
                    </a:lnTo>
                    <a:lnTo>
                      <a:pt x="1867" y="2139"/>
                    </a:lnTo>
                    <a:lnTo>
                      <a:pt x="1867" y="2115"/>
                    </a:lnTo>
                    <a:lnTo>
                      <a:pt x="1871" y="2095"/>
                    </a:lnTo>
                    <a:lnTo>
                      <a:pt x="1876" y="2091"/>
                    </a:lnTo>
                    <a:lnTo>
                      <a:pt x="1876" y="2086"/>
                    </a:lnTo>
                    <a:lnTo>
                      <a:pt x="1871" y="2086"/>
                    </a:lnTo>
                    <a:lnTo>
                      <a:pt x="1871" y="2076"/>
                    </a:lnTo>
                    <a:lnTo>
                      <a:pt x="1881" y="2076"/>
                    </a:lnTo>
                    <a:lnTo>
                      <a:pt x="1881" y="2052"/>
                    </a:lnTo>
                    <a:lnTo>
                      <a:pt x="1886" y="2047"/>
                    </a:lnTo>
                    <a:lnTo>
                      <a:pt x="1886" y="2037"/>
                    </a:lnTo>
                    <a:lnTo>
                      <a:pt x="1891" y="2023"/>
                    </a:lnTo>
                    <a:lnTo>
                      <a:pt x="1891" y="2008"/>
                    </a:lnTo>
                    <a:lnTo>
                      <a:pt x="1886" y="1998"/>
                    </a:lnTo>
                    <a:lnTo>
                      <a:pt x="1896" y="1979"/>
                    </a:lnTo>
                    <a:lnTo>
                      <a:pt x="1900" y="1959"/>
                    </a:lnTo>
                    <a:lnTo>
                      <a:pt x="1900" y="1955"/>
                    </a:lnTo>
                    <a:lnTo>
                      <a:pt x="1896" y="1945"/>
                    </a:lnTo>
                    <a:lnTo>
                      <a:pt x="1896" y="1940"/>
                    </a:lnTo>
                    <a:lnTo>
                      <a:pt x="1891" y="1935"/>
                    </a:lnTo>
                    <a:lnTo>
                      <a:pt x="1891" y="1925"/>
                    </a:lnTo>
                    <a:lnTo>
                      <a:pt x="1900" y="1896"/>
                    </a:lnTo>
                    <a:lnTo>
                      <a:pt x="1900" y="1896"/>
                    </a:lnTo>
                    <a:lnTo>
                      <a:pt x="1896" y="1901"/>
                    </a:lnTo>
                    <a:lnTo>
                      <a:pt x="1896" y="1891"/>
                    </a:lnTo>
                    <a:lnTo>
                      <a:pt x="1900" y="1882"/>
                    </a:lnTo>
                    <a:lnTo>
                      <a:pt x="1905" y="1877"/>
                    </a:lnTo>
                    <a:lnTo>
                      <a:pt x="1910" y="1872"/>
                    </a:lnTo>
                    <a:lnTo>
                      <a:pt x="1920" y="1872"/>
                    </a:lnTo>
                    <a:lnTo>
                      <a:pt x="1920" y="1862"/>
                    </a:lnTo>
                    <a:lnTo>
                      <a:pt x="1925" y="1862"/>
                    </a:lnTo>
                    <a:lnTo>
                      <a:pt x="1925" y="1872"/>
                    </a:lnTo>
                    <a:lnTo>
                      <a:pt x="1935" y="1872"/>
                    </a:lnTo>
                    <a:lnTo>
                      <a:pt x="1940" y="1877"/>
                    </a:lnTo>
                    <a:lnTo>
                      <a:pt x="1940" y="1882"/>
                    </a:lnTo>
                    <a:lnTo>
                      <a:pt x="1944" y="1891"/>
                    </a:lnTo>
                    <a:lnTo>
                      <a:pt x="1944" y="1901"/>
                    </a:lnTo>
                    <a:lnTo>
                      <a:pt x="1940" y="1901"/>
                    </a:lnTo>
                    <a:lnTo>
                      <a:pt x="1940" y="1911"/>
                    </a:lnTo>
                    <a:lnTo>
                      <a:pt x="1935" y="1911"/>
                    </a:lnTo>
                    <a:lnTo>
                      <a:pt x="1944" y="1916"/>
                    </a:lnTo>
                    <a:lnTo>
                      <a:pt x="1949" y="1916"/>
                    </a:lnTo>
                    <a:lnTo>
                      <a:pt x="1954" y="1920"/>
                    </a:lnTo>
                    <a:lnTo>
                      <a:pt x="1954" y="1925"/>
                    </a:lnTo>
                    <a:lnTo>
                      <a:pt x="1959" y="1925"/>
                    </a:lnTo>
                    <a:lnTo>
                      <a:pt x="1959" y="1925"/>
                    </a:lnTo>
                    <a:lnTo>
                      <a:pt x="1964" y="1930"/>
                    </a:lnTo>
                    <a:lnTo>
                      <a:pt x="1973" y="1940"/>
                    </a:lnTo>
                    <a:lnTo>
                      <a:pt x="1978" y="1945"/>
                    </a:lnTo>
                    <a:lnTo>
                      <a:pt x="1983" y="1945"/>
                    </a:lnTo>
                    <a:lnTo>
                      <a:pt x="1993" y="1950"/>
                    </a:lnTo>
                    <a:lnTo>
                      <a:pt x="1998" y="1955"/>
                    </a:lnTo>
                    <a:lnTo>
                      <a:pt x="2003" y="1959"/>
                    </a:lnTo>
                    <a:lnTo>
                      <a:pt x="2007" y="1964"/>
                    </a:lnTo>
                    <a:lnTo>
                      <a:pt x="2007" y="1969"/>
                    </a:lnTo>
                    <a:lnTo>
                      <a:pt x="2012" y="1974"/>
                    </a:lnTo>
                    <a:lnTo>
                      <a:pt x="2012" y="1979"/>
                    </a:lnTo>
                    <a:lnTo>
                      <a:pt x="2007" y="1989"/>
                    </a:lnTo>
                    <a:lnTo>
                      <a:pt x="2007" y="1993"/>
                    </a:lnTo>
                    <a:lnTo>
                      <a:pt x="2017" y="2003"/>
                    </a:lnTo>
                    <a:lnTo>
                      <a:pt x="2022" y="2013"/>
                    </a:lnTo>
                    <a:lnTo>
                      <a:pt x="2022" y="2018"/>
                    </a:lnTo>
                    <a:lnTo>
                      <a:pt x="2027" y="2023"/>
                    </a:lnTo>
                    <a:lnTo>
                      <a:pt x="2032" y="2023"/>
                    </a:lnTo>
                    <a:lnTo>
                      <a:pt x="2037" y="2027"/>
                    </a:lnTo>
                    <a:lnTo>
                      <a:pt x="2037" y="2037"/>
                    </a:lnTo>
                    <a:lnTo>
                      <a:pt x="2046" y="2037"/>
                    </a:lnTo>
                    <a:lnTo>
                      <a:pt x="2046" y="2042"/>
                    </a:lnTo>
                    <a:lnTo>
                      <a:pt x="2051" y="2042"/>
                    </a:lnTo>
                    <a:lnTo>
                      <a:pt x="2051" y="2047"/>
                    </a:lnTo>
                    <a:lnTo>
                      <a:pt x="2056" y="2057"/>
                    </a:lnTo>
                    <a:lnTo>
                      <a:pt x="2061" y="2071"/>
                    </a:lnTo>
                    <a:lnTo>
                      <a:pt x="2071" y="2081"/>
                    </a:lnTo>
                    <a:lnTo>
                      <a:pt x="2071" y="2086"/>
                    </a:lnTo>
                    <a:lnTo>
                      <a:pt x="2075" y="2091"/>
                    </a:lnTo>
                    <a:lnTo>
                      <a:pt x="2080" y="2091"/>
                    </a:lnTo>
                    <a:lnTo>
                      <a:pt x="2085" y="2095"/>
                    </a:lnTo>
                    <a:lnTo>
                      <a:pt x="2085" y="2100"/>
                    </a:lnTo>
                    <a:lnTo>
                      <a:pt x="2090" y="2105"/>
                    </a:lnTo>
                    <a:lnTo>
                      <a:pt x="2095" y="2110"/>
                    </a:lnTo>
                    <a:lnTo>
                      <a:pt x="2100" y="2110"/>
                    </a:lnTo>
                    <a:lnTo>
                      <a:pt x="2105" y="2105"/>
                    </a:lnTo>
                    <a:lnTo>
                      <a:pt x="2105" y="2095"/>
                    </a:lnTo>
                    <a:lnTo>
                      <a:pt x="2110" y="2091"/>
                    </a:lnTo>
                    <a:lnTo>
                      <a:pt x="2114" y="2091"/>
                    </a:lnTo>
                    <a:lnTo>
                      <a:pt x="2114" y="2086"/>
                    </a:lnTo>
                    <a:lnTo>
                      <a:pt x="2119" y="2081"/>
                    </a:lnTo>
                    <a:lnTo>
                      <a:pt x="2124" y="2081"/>
                    </a:lnTo>
                    <a:lnTo>
                      <a:pt x="2124" y="2061"/>
                    </a:lnTo>
                    <a:lnTo>
                      <a:pt x="2114" y="2032"/>
                    </a:lnTo>
                    <a:lnTo>
                      <a:pt x="2110" y="2027"/>
                    </a:lnTo>
                    <a:lnTo>
                      <a:pt x="2105" y="2023"/>
                    </a:lnTo>
                    <a:lnTo>
                      <a:pt x="2105" y="1945"/>
                    </a:lnTo>
                    <a:lnTo>
                      <a:pt x="2100" y="1935"/>
                    </a:lnTo>
                    <a:lnTo>
                      <a:pt x="2100" y="1911"/>
                    </a:lnTo>
                    <a:lnTo>
                      <a:pt x="2095" y="1896"/>
                    </a:lnTo>
                    <a:lnTo>
                      <a:pt x="2090" y="1896"/>
                    </a:lnTo>
                    <a:lnTo>
                      <a:pt x="2085" y="1891"/>
                    </a:lnTo>
                    <a:lnTo>
                      <a:pt x="2085" y="1877"/>
                    </a:lnTo>
                    <a:lnTo>
                      <a:pt x="2080" y="1872"/>
                    </a:lnTo>
                    <a:lnTo>
                      <a:pt x="2080" y="1857"/>
                    </a:lnTo>
                    <a:lnTo>
                      <a:pt x="2075" y="1857"/>
                    </a:lnTo>
                    <a:lnTo>
                      <a:pt x="2075" y="1862"/>
                    </a:lnTo>
                    <a:lnTo>
                      <a:pt x="2071" y="1862"/>
                    </a:lnTo>
                    <a:lnTo>
                      <a:pt x="2072" y="1856"/>
                    </a:lnTo>
                    <a:lnTo>
                      <a:pt x="2075" y="1852"/>
                    </a:lnTo>
                    <a:lnTo>
                      <a:pt x="2080" y="1852"/>
                    </a:lnTo>
                    <a:lnTo>
                      <a:pt x="2080" y="1848"/>
                    </a:lnTo>
                    <a:lnTo>
                      <a:pt x="2075" y="1843"/>
                    </a:lnTo>
                    <a:lnTo>
                      <a:pt x="2075" y="1823"/>
                    </a:lnTo>
                    <a:lnTo>
                      <a:pt x="2071" y="1823"/>
                    </a:lnTo>
                    <a:lnTo>
                      <a:pt x="2071" y="1809"/>
                    </a:lnTo>
                    <a:lnTo>
                      <a:pt x="2075" y="1804"/>
                    </a:lnTo>
                    <a:lnTo>
                      <a:pt x="2080" y="1799"/>
                    </a:lnTo>
                    <a:lnTo>
                      <a:pt x="2080" y="1789"/>
                    </a:lnTo>
                    <a:lnTo>
                      <a:pt x="2075" y="1789"/>
                    </a:lnTo>
                    <a:lnTo>
                      <a:pt x="2075" y="1784"/>
                    </a:lnTo>
                    <a:lnTo>
                      <a:pt x="2071" y="1784"/>
                    </a:lnTo>
                    <a:lnTo>
                      <a:pt x="2066" y="1779"/>
                    </a:lnTo>
                    <a:lnTo>
                      <a:pt x="2061" y="1779"/>
                    </a:lnTo>
                    <a:lnTo>
                      <a:pt x="2051" y="1775"/>
                    </a:lnTo>
                    <a:lnTo>
                      <a:pt x="2046" y="1770"/>
                    </a:lnTo>
                    <a:lnTo>
                      <a:pt x="2071" y="1770"/>
                    </a:lnTo>
                    <a:lnTo>
                      <a:pt x="2080" y="1765"/>
                    </a:lnTo>
                    <a:lnTo>
                      <a:pt x="2090" y="1765"/>
                    </a:lnTo>
                    <a:lnTo>
                      <a:pt x="2090" y="1760"/>
                    </a:lnTo>
                    <a:lnTo>
                      <a:pt x="2095" y="1760"/>
                    </a:lnTo>
                    <a:lnTo>
                      <a:pt x="2095" y="1726"/>
                    </a:lnTo>
                    <a:lnTo>
                      <a:pt x="2100" y="1726"/>
                    </a:lnTo>
                    <a:lnTo>
                      <a:pt x="2105" y="1721"/>
                    </a:lnTo>
                    <a:lnTo>
                      <a:pt x="2100" y="1716"/>
                    </a:lnTo>
                    <a:lnTo>
                      <a:pt x="2105" y="1716"/>
                    </a:lnTo>
                    <a:lnTo>
                      <a:pt x="2100" y="1711"/>
                    </a:lnTo>
                    <a:lnTo>
                      <a:pt x="2100" y="1702"/>
                    </a:lnTo>
                    <a:lnTo>
                      <a:pt x="2105" y="1702"/>
                    </a:lnTo>
                    <a:lnTo>
                      <a:pt x="2105" y="1687"/>
                    </a:lnTo>
                    <a:lnTo>
                      <a:pt x="2110" y="1682"/>
                    </a:lnTo>
                    <a:lnTo>
                      <a:pt x="2114" y="1677"/>
                    </a:lnTo>
                    <a:lnTo>
                      <a:pt x="2114" y="1673"/>
                    </a:lnTo>
                    <a:lnTo>
                      <a:pt x="2119" y="1663"/>
                    </a:lnTo>
                    <a:lnTo>
                      <a:pt x="2124" y="1648"/>
                    </a:lnTo>
                    <a:lnTo>
                      <a:pt x="2123" y="1648"/>
                    </a:lnTo>
                    <a:lnTo>
                      <a:pt x="2124" y="1643"/>
                    </a:lnTo>
                    <a:lnTo>
                      <a:pt x="2124" y="1634"/>
                    </a:lnTo>
                    <a:lnTo>
                      <a:pt x="2129" y="1629"/>
                    </a:lnTo>
                    <a:lnTo>
                      <a:pt x="2134" y="1629"/>
                    </a:lnTo>
                    <a:lnTo>
                      <a:pt x="2134" y="1619"/>
                    </a:lnTo>
                    <a:lnTo>
                      <a:pt x="2124" y="1619"/>
                    </a:lnTo>
                    <a:lnTo>
                      <a:pt x="2119" y="1614"/>
                    </a:lnTo>
                    <a:lnTo>
                      <a:pt x="2114" y="1609"/>
                    </a:lnTo>
                    <a:lnTo>
                      <a:pt x="2114" y="1604"/>
                    </a:lnTo>
                    <a:lnTo>
                      <a:pt x="2119" y="1604"/>
                    </a:lnTo>
                    <a:lnTo>
                      <a:pt x="2119" y="1600"/>
                    </a:lnTo>
                    <a:lnTo>
                      <a:pt x="2124" y="1600"/>
                    </a:lnTo>
                    <a:lnTo>
                      <a:pt x="2129" y="1604"/>
                    </a:lnTo>
                    <a:lnTo>
                      <a:pt x="2134" y="1604"/>
                    </a:lnTo>
                    <a:lnTo>
                      <a:pt x="2139" y="1600"/>
                    </a:lnTo>
                    <a:lnTo>
                      <a:pt x="2143" y="1590"/>
                    </a:lnTo>
                    <a:lnTo>
                      <a:pt x="2143" y="1580"/>
                    </a:lnTo>
                    <a:lnTo>
                      <a:pt x="2148" y="1575"/>
                    </a:lnTo>
                    <a:lnTo>
                      <a:pt x="2143" y="1566"/>
                    </a:lnTo>
                    <a:lnTo>
                      <a:pt x="2148" y="1561"/>
                    </a:lnTo>
                    <a:lnTo>
                      <a:pt x="2148" y="1546"/>
                    </a:lnTo>
                    <a:lnTo>
                      <a:pt x="2153" y="1546"/>
                    </a:lnTo>
                    <a:lnTo>
                      <a:pt x="2158" y="1536"/>
                    </a:lnTo>
                    <a:lnTo>
                      <a:pt x="2168" y="1512"/>
                    </a:lnTo>
                    <a:lnTo>
                      <a:pt x="2173" y="1498"/>
                    </a:lnTo>
                    <a:lnTo>
                      <a:pt x="2178" y="1498"/>
                    </a:lnTo>
                    <a:lnTo>
                      <a:pt x="2178" y="1493"/>
                    </a:lnTo>
                    <a:lnTo>
                      <a:pt x="2183" y="1488"/>
                    </a:lnTo>
                    <a:lnTo>
                      <a:pt x="2187" y="1483"/>
                    </a:lnTo>
                    <a:lnTo>
                      <a:pt x="2192" y="1478"/>
                    </a:lnTo>
                    <a:lnTo>
                      <a:pt x="2192" y="1473"/>
                    </a:lnTo>
                    <a:lnTo>
                      <a:pt x="2197" y="1468"/>
                    </a:lnTo>
                    <a:lnTo>
                      <a:pt x="2202" y="1464"/>
                    </a:lnTo>
                    <a:lnTo>
                      <a:pt x="2207" y="1464"/>
                    </a:lnTo>
                    <a:lnTo>
                      <a:pt x="2212" y="1459"/>
                    </a:lnTo>
                    <a:lnTo>
                      <a:pt x="2221" y="1459"/>
                    </a:lnTo>
                    <a:lnTo>
                      <a:pt x="2221" y="1454"/>
                    </a:lnTo>
                    <a:lnTo>
                      <a:pt x="2236" y="1454"/>
                    </a:lnTo>
                    <a:lnTo>
                      <a:pt x="2241" y="1449"/>
                    </a:lnTo>
                    <a:lnTo>
                      <a:pt x="2246" y="1449"/>
                    </a:lnTo>
                    <a:lnTo>
                      <a:pt x="2251" y="1444"/>
                    </a:lnTo>
                    <a:lnTo>
                      <a:pt x="2246" y="1439"/>
                    </a:lnTo>
                    <a:lnTo>
                      <a:pt x="2246" y="1434"/>
                    </a:lnTo>
                    <a:lnTo>
                      <a:pt x="2251" y="1434"/>
                    </a:lnTo>
                    <a:lnTo>
                      <a:pt x="2255" y="1425"/>
                    </a:lnTo>
                    <a:lnTo>
                      <a:pt x="2260" y="1420"/>
                    </a:lnTo>
                    <a:lnTo>
                      <a:pt x="2270" y="1410"/>
                    </a:lnTo>
                    <a:lnTo>
                      <a:pt x="2280" y="1400"/>
                    </a:lnTo>
                    <a:lnTo>
                      <a:pt x="2294" y="1386"/>
                    </a:lnTo>
                    <a:lnTo>
                      <a:pt x="2304" y="1376"/>
                    </a:lnTo>
                    <a:lnTo>
                      <a:pt x="2314" y="1366"/>
                    </a:lnTo>
                    <a:lnTo>
                      <a:pt x="2319" y="1366"/>
                    </a:lnTo>
                    <a:lnTo>
                      <a:pt x="2323" y="1361"/>
                    </a:lnTo>
                    <a:lnTo>
                      <a:pt x="2328" y="1361"/>
                    </a:lnTo>
                    <a:lnTo>
                      <a:pt x="2328" y="1357"/>
                    </a:lnTo>
                    <a:lnTo>
                      <a:pt x="2333" y="1357"/>
                    </a:lnTo>
                    <a:lnTo>
                      <a:pt x="2338" y="1352"/>
                    </a:lnTo>
                    <a:lnTo>
                      <a:pt x="2343" y="1352"/>
                    </a:lnTo>
                    <a:lnTo>
                      <a:pt x="2348" y="1347"/>
                    </a:lnTo>
                    <a:lnTo>
                      <a:pt x="2353" y="1342"/>
                    </a:lnTo>
                    <a:lnTo>
                      <a:pt x="2353" y="1342"/>
                    </a:lnTo>
                    <a:lnTo>
                      <a:pt x="2367" y="1337"/>
                    </a:lnTo>
                    <a:lnTo>
                      <a:pt x="2387" y="1337"/>
                    </a:lnTo>
                    <a:lnTo>
                      <a:pt x="2401" y="1332"/>
                    </a:lnTo>
                    <a:lnTo>
                      <a:pt x="2406" y="1332"/>
                    </a:lnTo>
                    <a:lnTo>
                      <a:pt x="2411" y="1327"/>
                    </a:lnTo>
                    <a:lnTo>
                      <a:pt x="2421" y="1323"/>
                    </a:lnTo>
                    <a:lnTo>
                      <a:pt x="2426" y="1323"/>
                    </a:lnTo>
                    <a:lnTo>
                      <a:pt x="2450" y="1318"/>
                    </a:lnTo>
                    <a:lnTo>
                      <a:pt x="2464" y="1318"/>
                    </a:lnTo>
                    <a:lnTo>
                      <a:pt x="2464" y="1323"/>
                    </a:lnTo>
                    <a:lnTo>
                      <a:pt x="2469" y="1327"/>
                    </a:lnTo>
                    <a:lnTo>
                      <a:pt x="2474" y="1332"/>
                    </a:lnTo>
                    <a:lnTo>
                      <a:pt x="2479" y="1337"/>
                    </a:lnTo>
                    <a:lnTo>
                      <a:pt x="2489" y="1332"/>
                    </a:lnTo>
                    <a:lnTo>
                      <a:pt x="2494" y="1332"/>
                    </a:lnTo>
                    <a:lnTo>
                      <a:pt x="2494" y="1342"/>
                    </a:lnTo>
                    <a:lnTo>
                      <a:pt x="2498" y="1342"/>
                    </a:lnTo>
                    <a:lnTo>
                      <a:pt x="2503" y="1347"/>
                    </a:lnTo>
                    <a:lnTo>
                      <a:pt x="2508" y="1347"/>
                    </a:lnTo>
                    <a:lnTo>
                      <a:pt x="2513" y="1342"/>
                    </a:lnTo>
                    <a:lnTo>
                      <a:pt x="2532" y="1342"/>
                    </a:lnTo>
                    <a:lnTo>
                      <a:pt x="2537" y="1347"/>
                    </a:lnTo>
                    <a:lnTo>
                      <a:pt x="2542" y="1352"/>
                    </a:lnTo>
                    <a:lnTo>
                      <a:pt x="2547" y="1352"/>
                    </a:lnTo>
                    <a:lnTo>
                      <a:pt x="2557" y="1361"/>
                    </a:lnTo>
                    <a:lnTo>
                      <a:pt x="2566" y="1357"/>
                    </a:lnTo>
                    <a:lnTo>
                      <a:pt x="2571" y="1361"/>
                    </a:lnTo>
                    <a:lnTo>
                      <a:pt x="2576" y="1361"/>
                    </a:lnTo>
                    <a:lnTo>
                      <a:pt x="2581" y="1366"/>
                    </a:lnTo>
                    <a:lnTo>
                      <a:pt x="2586" y="1366"/>
                    </a:lnTo>
                    <a:lnTo>
                      <a:pt x="2591" y="1371"/>
                    </a:lnTo>
                    <a:lnTo>
                      <a:pt x="2596" y="1371"/>
                    </a:lnTo>
                    <a:lnTo>
                      <a:pt x="2601" y="1376"/>
                    </a:lnTo>
                    <a:lnTo>
                      <a:pt x="2605" y="1371"/>
                    </a:lnTo>
                    <a:lnTo>
                      <a:pt x="2610" y="1371"/>
                    </a:lnTo>
                    <a:lnTo>
                      <a:pt x="2625" y="1361"/>
                    </a:lnTo>
                    <a:lnTo>
                      <a:pt x="2634" y="1357"/>
                    </a:lnTo>
                    <a:lnTo>
                      <a:pt x="2649" y="1357"/>
                    </a:lnTo>
                    <a:lnTo>
                      <a:pt x="2654" y="1361"/>
                    </a:lnTo>
                    <a:lnTo>
                      <a:pt x="2654" y="1366"/>
                    </a:lnTo>
                    <a:lnTo>
                      <a:pt x="2659" y="1371"/>
                    </a:lnTo>
                    <a:lnTo>
                      <a:pt x="2659" y="1376"/>
                    </a:lnTo>
                    <a:lnTo>
                      <a:pt x="2664" y="1371"/>
                    </a:lnTo>
                    <a:lnTo>
                      <a:pt x="2669" y="1371"/>
                    </a:lnTo>
                    <a:lnTo>
                      <a:pt x="2669" y="1366"/>
                    </a:lnTo>
                    <a:lnTo>
                      <a:pt x="2674" y="1366"/>
                    </a:lnTo>
                    <a:lnTo>
                      <a:pt x="2678" y="1361"/>
                    </a:lnTo>
                    <a:lnTo>
                      <a:pt x="2688" y="1366"/>
                    </a:lnTo>
                    <a:lnTo>
                      <a:pt x="2693" y="1361"/>
                    </a:lnTo>
                    <a:lnTo>
                      <a:pt x="2698" y="1361"/>
                    </a:lnTo>
                    <a:lnTo>
                      <a:pt x="2702" y="1352"/>
                    </a:lnTo>
                    <a:lnTo>
                      <a:pt x="2702" y="1342"/>
                    </a:lnTo>
                    <a:lnTo>
                      <a:pt x="2707" y="1337"/>
                    </a:lnTo>
                    <a:lnTo>
                      <a:pt x="2707" y="1327"/>
                    </a:lnTo>
                    <a:lnTo>
                      <a:pt x="2702" y="1323"/>
                    </a:lnTo>
                    <a:lnTo>
                      <a:pt x="2698" y="1313"/>
                    </a:lnTo>
                    <a:lnTo>
                      <a:pt x="2688" y="1308"/>
                    </a:lnTo>
                    <a:lnTo>
                      <a:pt x="2688" y="1303"/>
                    </a:lnTo>
                    <a:lnTo>
                      <a:pt x="2683" y="1298"/>
                    </a:lnTo>
                    <a:lnTo>
                      <a:pt x="2678" y="1289"/>
                    </a:lnTo>
                    <a:lnTo>
                      <a:pt x="2674" y="1284"/>
                    </a:lnTo>
                    <a:lnTo>
                      <a:pt x="2669" y="1284"/>
                    </a:lnTo>
                    <a:lnTo>
                      <a:pt x="2664" y="1274"/>
                    </a:lnTo>
                    <a:lnTo>
                      <a:pt x="2659" y="1274"/>
                    </a:lnTo>
                    <a:lnTo>
                      <a:pt x="2649" y="1259"/>
                    </a:lnTo>
                    <a:lnTo>
                      <a:pt x="2644" y="1259"/>
                    </a:lnTo>
                    <a:lnTo>
                      <a:pt x="2639" y="1255"/>
                    </a:lnTo>
                    <a:lnTo>
                      <a:pt x="2639" y="1250"/>
                    </a:lnTo>
                    <a:lnTo>
                      <a:pt x="2630" y="1240"/>
                    </a:lnTo>
                    <a:lnTo>
                      <a:pt x="2620" y="1225"/>
                    </a:lnTo>
                    <a:lnTo>
                      <a:pt x="2620" y="1206"/>
                    </a:lnTo>
                    <a:lnTo>
                      <a:pt x="2625" y="1191"/>
                    </a:lnTo>
                    <a:lnTo>
                      <a:pt x="2630" y="1182"/>
                    </a:lnTo>
                    <a:lnTo>
                      <a:pt x="2625" y="1177"/>
                    </a:lnTo>
                    <a:lnTo>
                      <a:pt x="2620" y="1172"/>
                    </a:lnTo>
                    <a:lnTo>
                      <a:pt x="2615" y="1172"/>
                    </a:lnTo>
                    <a:lnTo>
                      <a:pt x="2615" y="1167"/>
                    </a:lnTo>
                    <a:lnTo>
                      <a:pt x="2610" y="1167"/>
                    </a:lnTo>
                    <a:lnTo>
                      <a:pt x="2601" y="1177"/>
                    </a:lnTo>
                    <a:lnTo>
                      <a:pt x="2596" y="1172"/>
                    </a:lnTo>
                    <a:lnTo>
                      <a:pt x="2596" y="1167"/>
                    </a:lnTo>
                    <a:lnTo>
                      <a:pt x="2601" y="1162"/>
                    </a:lnTo>
                    <a:lnTo>
                      <a:pt x="2586" y="1162"/>
                    </a:lnTo>
                    <a:lnTo>
                      <a:pt x="2586" y="1152"/>
                    </a:lnTo>
                    <a:lnTo>
                      <a:pt x="2591" y="1148"/>
                    </a:lnTo>
                    <a:lnTo>
                      <a:pt x="2596" y="1148"/>
                    </a:lnTo>
                    <a:lnTo>
                      <a:pt x="2601" y="1143"/>
                    </a:lnTo>
                    <a:lnTo>
                      <a:pt x="2596" y="1138"/>
                    </a:lnTo>
                    <a:lnTo>
                      <a:pt x="2596" y="1133"/>
                    </a:lnTo>
                    <a:lnTo>
                      <a:pt x="2601" y="1128"/>
                    </a:lnTo>
                    <a:lnTo>
                      <a:pt x="2601" y="1118"/>
                    </a:lnTo>
                    <a:lnTo>
                      <a:pt x="2596" y="1114"/>
                    </a:lnTo>
                    <a:lnTo>
                      <a:pt x="2591" y="1104"/>
                    </a:lnTo>
                    <a:lnTo>
                      <a:pt x="2591" y="1089"/>
                    </a:lnTo>
                    <a:lnTo>
                      <a:pt x="2596" y="1084"/>
                    </a:lnTo>
                    <a:lnTo>
                      <a:pt x="2596" y="1075"/>
                    </a:lnTo>
                    <a:lnTo>
                      <a:pt x="2601" y="1070"/>
                    </a:lnTo>
                    <a:lnTo>
                      <a:pt x="2601" y="1060"/>
                    </a:lnTo>
                    <a:lnTo>
                      <a:pt x="2596" y="1055"/>
                    </a:lnTo>
                    <a:lnTo>
                      <a:pt x="2596" y="1045"/>
                    </a:lnTo>
                    <a:lnTo>
                      <a:pt x="2601" y="1041"/>
                    </a:lnTo>
                    <a:lnTo>
                      <a:pt x="2601" y="1031"/>
                    </a:lnTo>
                    <a:lnTo>
                      <a:pt x="2610" y="1031"/>
                    </a:lnTo>
                    <a:lnTo>
                      <a:pt x="2610" y="982"/>
                    </a:lnTo>
                    <a:lnTo>
                      <a:pt x="2615" y="977"/>
                    </a:lnTo>
                    <a:lnTo>
                      <a:pt x="2615" y="973"/>
                    </a:lnTo>
                    <a:lnTo>
                      <a:pt x="2620" y="968"/>
                    </a:lnTo>
                    <a:lnTo>
                      <a:pt x="2620" y="963"/>
                    </a:lnTo>
                    <a:lnTo>
                      <a:pt x="2615" y="963"/>
                    </a:lnTo>
                    <a:lnTo>
                      <a:pt x="2615" y="958"/>
                    </a:lnTo>
                    <a:lnTo>
                      <a:pt x="2610" y="958"/>
                    </a:lnTo>
                    <a:lnTo>
                      <a:pt x="2610" y="953"/>
                    </a:lnTo>
                    <a:lnTo>
                      <a:pt x="2601" y="953"/>
                    </a:lnTo>
                    <a:lnTo>
                      <a:pt x="2605" y="948"/>
                    </a:lnTo>
                    <a:lnTo>
                      <a:pt x="2601" y="929"/>
                    </a:lnTo>
                    <a:lnTo>
                      <a:pt x="2605" y="919"/>
                    </a:lnTo>
                    <a:lnTo>
                      <a:pt x="2605" y="909"/>
                    </a:lnTo>
                    <a:lnTo>
                      <a:pt x="2610" y="909"/>
                    </a:lnTo>
                    <a:lnTo>
                      <a:pt x="2615" y="905"/>
                    </a:lnTo>
                    <a:lnTo>
                      <a:pt x="2620" y="895"/>
                    </a:lnTo>
                    <a:lnTo>
                      <a:pt x="2615" y="890"/>
                    </a:lnTo>
                    <a:lnTo>
                      <a:pt x="2615" y="885"/>
                    </a:lnTo>
                    <a:lnTo>
                      <a:pt x="2610" y="880"/>
                    </a:lnTo>
                    <a:lnTo>
                      <a:pt x="2596" y="880"/>
                    </a:lnTo>
                    <a:lnTo>
                      <a:pt x="2591" y="875"/>
                    </a:lnTo>
                    <a:lnTo>
                      <a:pt x="2591" y="866"/>
                    </a:lnTo>
                    <a:lnTo>
                      <a:pt x="2596" y="856"/>
                    </a:lnTo>
                    <a:lnTo>
                      <a:pt x="2591" y="851"/>
                    </a:lnTo>
                    <a:lnTo>
                      <a:pt x="2591" y="836"/>
                    </a:lnTo>
                    <a:lnTo>
                      <a:pt x="2596" y="832"/>
                    </a:lnTo>
                    <a:lnTo>
                      <a:pt x="2610" y="832"/>
                    </a:lnTo>
                    <a:lnTo>
                      <a:pt x="2610" y="827"/>
                    </a:lnTo>
                    <a:lnTo>
                      <a:pt x="2615" y="827"/>
                    </a:lnTo>
                    <a:lnTo>
                      <a:pt x="2615" y="822"/>
                    </a:lnTo>
                    <a:lnTo>
                      <a:pt x="2620" y="822"/>
                    </a:lnTo>
                    <a:lnTo>
                      <a:pt x="2620" y="812"/>
                    </a:lnTo>
                    <a:lnTo>
                      <a:pt x="2625" y="807"/>
                    </a:lnTo>
                    <a:lnTo>
                      <a:pt x="2625" y="802"/>
                    </a:lnTo>
                    <a:lnTo>
                      <a:pt x="2620" y="798"/>
                    </a:lnTo>
                    <a:lnTo>
                      <a:pt x="2620" y="802"/>
                    </a:lnTo>
                    <a:lnTo>
                      <a:pt x="2615" y="802"/>
                    </a:lnTo>
                    <a:lnTo>
                      <a:pt x="2615" y="798"/>
                    </a:lnTo>
                    <a:lnTo>
                      <a:pt x="2610" y="788"/>
                    </a:lnTo>
                    <a:lnTo>
                      <a:pt x="2610" y="788"/>
                    </a:lnTo>
                    <a:lnTo>
                      <a:pt x="2610" y="783"/>
                    </a:lnTo>
                    <a:lnTo>
                      <a:pt x="2625" y="783"/>
                    </a:lnTo>
                    <a:lnTo>
                      <a:pt x="2630" y="788"/>
                    </a:lnTo>
                    <a:lnTo>
                      <a:pt x="2634" y="788"/>
                    </a:lnTo>
                    <a:lnTo>
                      <a:pt x="2639" y="783"/>
                    </a:lnTo>
                    <a:lnTo>
                      <a:pt x="2634" y="783"/>
                    </a:lnTo>
                    <a:lnTo>
                      <a:pt x="2630" y="778"/>
                    </a:lnTo>
                    <a:lnTo>
                      <a:pt x="2630" y="773"/>
                    </a:lnTo>
                    <a:lnTo>
                      <a:pt x="2634" y="773"/>
                    </a:lnTo>
                    <a:lnTo>
                      <a:pt x="2630" y="768"/>
                    </a:lnTo>
                    <a:lnTo>
                      <a:pt x="2625" y="768"/>
                    </a:lnTo>
                    <a:lnTo>
                      <a:pt x="2625" y="764"/>
                    </a:lnTo>
                    <a:lnTo>
                      <a:pt x="2620" y="759"/>
                    </a:lnTo>
                    <a:lnTo>
                      <a:pt x="2615" y="744"/>
                    </a:lnTo>
                    <a:lnTo>
                      <a:pt x="2620" y="739"/>
                    </a:lnTo>
                    <a:lnTo>
                      <a:pt x="2620" y="725"/>
                    </a:lnTo>
                    <a:lnTo>
                      <a:pt x="2615" y="725"/>
                    </a:lnTo>
                    <a:lnTo>
                      <a:pt x="2610" y="720"/>
                    </a:lnTo>
                    <a:lnTo>
                      <a:pt x="2601" y="720"/>
                    </a:lnTo>
                    <a:lnTo>
                      <a:pt x="2586" y="715"/>
                    </a:lnTo>
                    <a:lnTo>
                      <a:pt x="2586" y="715"/>
                    </a:lnTo>
                    <a:lnTo>
                      <a:pt x="2584" y="721"/>
                    </a:lnTo>
                    <a:lnTo>
                      <a:pt x="2581" y="730"/>
                    </a:lnTo>
                    <a:lnTo>
                      <a:pt x="2576" y="725"/>
                    </a:lnTo>
                    <a:lnTo>
                      <a:pt x="2576" y="720"/>
                    </a:lnTo>
                    <a:lnTo>
                      <a:pt x="2579" y="720"/>
                    </a:lnTo>
                    <a:lnTo>
                      <a:pt x="2578" y="715"/>
                    </a:lnTo>
                    <a:lnTo>
                      <a:pt x="2576" y="710"/>
                    </a:lnTo>
                    <a:lnTo>
                      <a:pt x="2571" y="715"/>
                    </a:lnTo>
                    <a:lnTo>
                      <a:pt x="2566" y="715"/>
                    </a:lnTo>
                    <a:lnTo>
                      <a:pt x="2557" y="720"/>
                    </a:lnTo>
                    <a:lnTo>
                      <a:pt x="2552" y="715"/>
                    </a:lnTo>
                    <a:lnTo>
                      <a:pt x="2557" y="710"/>
                    </a:lnTo>
                    <a:lnTo>
                      <a:pt x="2562" y="710"/>
                    </a:lnTo>
                    <a:lnTo>
                      <a:pt x="2566" y="705"/>
                    </a:lnTo>
                    <a:lnTo>
                      <a:pt x="2571" y="705"/>
                    </a:lnTo>
                    <a:lnTo>
                      <a:pt x="2571" y="700"/>
                    </a:lnTo>
                    <a:lnTo>
                      <a:pt x="2601" y="700"/>
                    </a:lnTo>
                    <a:lnTo>
                      <a:pt x="2605" y="695"/>
                    </a:lnTo>
                    <a:lnTo>
                      <a:pt x="2605" y="700"/>
                    </a:lnTo>
                    <a:lnTo>
                      <a:pt x="2610" y="695"/>
                    </a:lnTo>
                    <a:lnTo>
                      <a:pt x="2610" y="691"/>
                    </a:lnTo>
                    <a:lnTo>
                      <a:pt x="2615" y="691"/>
                    </a:lnTo>
                    <a:lnTo>
                      <a:pt x="2610" y="686"/>
                    </a:lnTo>
                    <a:lnTo>
                      <a:pt x="2615" y="681"/>
                    </a:lnTo>
                    <a:lnTo>
                      <a:pt x="2625" y="681"/>
                    </a:lnTo>
                    <a:lnTo>
                      <a:pt x="2620" y="676"/>
                    </a:lnTo>
                    <a:lnTo>
                      <a:pt x="2625" y="676"/>
                    </a:lnTo>
                    <a:lnTo>
                      <a:pt x="2625" y="657"/>
                    </a:lnTo>
                    <a:lnTo>
                      <a:pt x="2620" y="652"/>
                    </a:lnTo>
                    <a:lnTo>
                      <a:pt x="2615" y="647"/>
                    </a:lnTo>
                    <a:lnTo>
                      <a:pt x="2615" y="652"/>
                    </a:lnTo>
                    <a:lnTo>
                      <a:pt x="2610" y="652"/>
                    </a:lnTo>
                    <a:lnTo>
                      <a:pt x="2610" y="661"/>
                    </a:lnTo>
                    <a:lnTo>
                      <a:pt x="2605" y="661"/>
                    </a:lnTo>
                    <a:lnTo>
                      <a:pt x="2605" y="657"/>
                    </a:lnTo>
                    <a:lnTo>
                      <a:pt x="2601" y="652"/>
                    </a:lnTo>
                    <a:lnTo>
                      <a:pt x="2596" y="652"/>
                    </a:lnTo>
                    <a:lnTo>
                      <a:pt x="2596" y="647"/>
                    </a:lnTo>
                    <a:lnTo>
                      <a:pt x="2586" y="647"/>
                    </a:lnTo>
                    <a:lnTo>
                      <a:pt x="2586" y="657"/>
                    </a:lnTo>
                    <a:lnTo>
                      <a:pt x="2581" y="666"/>
                    </a:lnTo>
                    <a:lnTo>
                      <a:pt x="2571" y="666"/>
                    </a:lnTo>
                    <a:lnTo>
                      <a:pt x="2576" y="661"/>
                    </a:lnTo>
                    <a:lnTo>
                      <a:pt x="2581" y="652"/>
                    </a:lnTo>
                    <a:lnTo>
                      <a:pt x="2581" y="647"/>
                    </a:lnTo>
                    <a:lnTo>
                      <a:pt x="2586" y="642"/>
                    </a:lnTo>
                    <a:lnTo>
                      <a:pt x="2586" y="632"/>
                    </a:lnTo>
                    <a:lnTo>
                      <a:pt x="2581" y="632"/>
                    </a:lnTo>
                    <a:lnTo>
                      <a:pt x="2576" y="637"/>
                    </a:lnTo>
                    <a:lnTo>
                      <a:pt x="2562" y="637"/>
                    </a:lnTo>
                    <a:lnTo>
                      <a:pt x="2562" y="632"/>
                    </a:lnTo>
                    <a:lnTo>
                      <a:pt x="2557" y="632"/>
                    </a:lnTo>
                    <a:lnTo>
                      <a:pt x="2547" y="632"/>
                    </a:lnTo>
                    <a:lnTo>
                      <a:pt x="2547" y="618"/>
                    </a:lnTo>
                    <a:lnTo>
                      <a:pt x="2557" y="618"/>
                    </a:lnTo>
                    <a:lnTo>
                      <a:pt x="2557" y="613"/>
                    </a:lnTo>
                    <a:lnTo>
                      <a:pt x="2566" y="613"/>
                    </a:lnTo>
                    <a:lnTo>
                      <a:pt x="2576" y="608"/>
                    </a:lnTo>
                    <a:lnTo>
                      <a:pt x="2581" y="608"/>
                    </a:lnTo>
                    <a:lnTo>
                      <a:pt x="2586" y="603"/>
                    </a:lnTo>
                    <a:lnTo>
                      <a:pt x="2596" y="603"/>
                    </a:lnTo>
                    <a:lnTo>
                      <a:pt x="2596" y="598"/>
                    </a:lnTo>
                    <a:lnTo>
                      <a:pt x="2601" y="589"/>
                    </a:lnTo>
                    <a:lnTo>
                      <a:pt x="2605" y="589"/>
                    </a:lnTo>
                    <a:lnTo>
                      <a:pt x="2605" y="584"/>
                    </a:lnTo>
                    <a:lnTo>
                      <a:pt x="2601" y="579"/>
                    </a:lnTo>
                    <a:lnTo>
                      <a:pt x="2596" y="579"/>
                    </a:lnTo>
                    <a:lnTo>
                      <a:pt x="2591" y="574"/>
                    </a:lnTo>
                    <a:lnTo>
                      <a:pt x="2591" y="550"/>
                    </a:lnTo>
                    <a:lnTo>
                      <a:pt x="2596" y="545"/>
                    </a:lnTo>
                    <a:lnTo>
                      <a:pt x="2591" y="545"/>
                    </a:lnTo>
                    <a:lnTo>
                      <a:pt x="2591" y="535"/>
                    </a:lnTo>
                    <a:lnTo>
                      <a:pt x="2576" y="535"/>
                    </a:lnTo>
                    <a:lnTo>
                      <a:pt x="2571" y="540"/>
                    </a:lnTo>
                    <a:lnTo>
                      <a:pt x="2562" y="540"/>
                    </a:lnTo>
                    <a:lnTo>
                      <a:pt x="2557" y="545"/>
                    </a:lnTo>
                    <a:lnTo>
                      <a:pt x="2552" y="550"/>
                    </a:lnTo>
                    <a:lnTo>
                      <a:pt x="2552" y="545"/>
                    </a:lnTo>
                    <a:lnTo>
                      <a:pt x="2547" y="545"/>
                    </a:lnTo>
                    <a:lnTo>
                      <a:pt x="2552" y="540"/>
                    </a:lnTo>
                    <a:lnTo>
                      <a:pt x="2552" y="535"/>
                    </a:lnTo>
                    <a:lnTo>
                      <a:pt x="2557" y="535"/>
                    </a:lnTo>
                    <a:lnTo>
                      <a:pt x="2562" y="535"/>
                    </a:lnTo>
                    <a:lnTo>
                      <a:pt x="2566" y="530"/>
                    </a:lnTo>
                    <a:lnTo>
                      <a:pt x="2576" y="530"/>
                    </a:lnTo>
                    <a:lnTo>
                      <a:pt x="2576" y="525"/>
                    </a:lnTo>
                    <a:lnTo>
                      <a:pt x="2581" y="525"/>
                    </a:lnTo>
                    <a:lnTo>
                      <a:pt x="2586" y="530"/>
                    </a:lnTo>
                    <a:lnTo>
                      <a:pt x="2586" y="525"/>
                    </a:lnTo>
                    <a:lnTo>
                      <a:pt x="2593" y="528"/>
                    </a:lnTo>
                    <a:lnTo>
                      <a:pt x="2596" y="525"/>
                    </a:lnTo>
                    <a:lnTo>
                      <a:pt x="2601" y="520"/>
                    </a:lnTo>
                    <a:lnTo>
                      <a:pt x="2610" y="516"/>
                    </a:lnTo>
                    <a:lnTo>
                      <a:pt x="2605" y="516"/>
                    </a:lnTo>
                    <a:lnTo>
                      <a:pt x="2610" y="511"/>
                    </a:lnTo>
                    <a:lnTo>
                      <a:pt x="2605" y="506"/>
                    </a:lnTo>
                    <a:lnTo>
                      <a:pt x="2605" y="501"/>
                    </a:lnTo>
                    <a:lnTo>
                      <a:pt x="2601" y="496"/>
                    </a:lnTo>
                    <a:lnTo>
                      <a:pt x="2591" y="501"/>
                    </a:lnTo>
                    <a:lnTo>
                      <a:pt x="2591" y="491"/>
                    </a:lnTo>
                    <a:lnTo>
                      <a:pt x="2571" y="491"/>
                    </a:lnTo>
                    <a:lnTo>
                      <a:pt x="2566" y="496"/>
                    </a:lnTo>
                    <a:lnTo>
                      <a:pt x="2566" y="491"/>
                    </a:lnTo>
                    <a:lnTo>
                      <a:pt x="2562" y="496"/>
                    </a:lnTo>
                    <a:lnTo>
                      <a:pt x="2557" y="496"/>
                    </a:lnTo>
                    <a:lnTo>
                      <a:pt x="2547" y="501"/>
                    </a:lnTo>
                    <a:lnTo>
                      <a:pt x="2537" y="506"/>
                    </a:lnTo>
                    <a:lnTo>
                      <a:pt x="2532" y="506"/>
                    </a:lnTo>
                    <a:lnTo>
                      <a:pt x="2532" y="501"/>
                    </a:lnTo>
                    <a:lnTo>
                      <a:pt x="2528" y="501"/>
                    </a:lnTo>
                    <a:lnTo>
                      <a:pt x="2528" y="462"/>
                    </a:lnTo>
                    <a:lnTo>
                      <a:pt x="2532" y="457"/>
                    </a:lnTo>
                    <a:lnTo>
                      <a:pt x="2542" y="457"/>
                    </a:lnTo>
                    <a:lnTo>
                      <a:pt x="2547" y="462"/>
                    </a:lnTo>
                    <a:lnTo>
                      <a:pt x="2552" y="463"/>
                    </a:lnTo>
                    <a:lnTo>
                      <a:pt x="2552" y="457"/>
                    </a:lnTo>
                    <a:lnTo>
                      <a:pt x="2557" y="457"/>
                    </a:lnTo>
                    <a:lnTo>
                      <a:pt x="2566" y="457"/>
                    </a:lnTo>
                    <a:lnTo>
                      <a:pt x="2576" y="452"/>
                    </a:lnTo>
                    <a:lnTo>
                      <a:pt x="2586" y="452"/>
                    </a:lnTo>
                    <a:lnTo>
                      <a:pt x="2586" y="448"/>
                    </a:lnTo>
                    <a:lnTo>
                      <a:pt x="2591" y="443"/>
                    </a:lnTo>
                    <a:lnTo>
                      <a:pt x="2591" y="433"/>
                    </a:lnTo>
                    <a:lnTo>
                      <a:pt x="2596" y="428"/>
                    </a:lnTo>
                    <a:lnTo>
                      <a:pt x="2591" y="414"/>
                    </a:lnTo>
                    <a:lnTo>
                      <a:pt x="2596" y="409"/>
                    </a:lnTo>
                    <a:lnTo>
                      <a:pt x="2591" y="404"/>
                    </a:lnTo>
                    <a:lnTo>
                      <a:pt x="2591" y="389"/>
                    </a:lnTo>
                    <a:lnTo>
                      <a:pt x="2586" y="384"/>
                    </a:lnTo>
                    <a:lnTo>
                      <a:pt x="2581" y="380"/>
                    </a:lnTo>
                    <a:lnTo>
                      <a:pt x="2571" y="380"/>
                    </a:lnTo>
                    <a:lnTo>
                      <a:pt x="2571" y="365"/>
                    </a:lnTo>
                    <a:lnTo>
                      <a:pt x="2566" y="360"/>
                    </a:lnTo>
                    <a:lnTo>
                      <a:pt x="2571" y="355"/>
                    </a:lnTo>
                    <a:lnTo>
                      <a:pt x="2571" y="350"/>
                    </a:lnTo>
                    <a:lnTo>
                      <a:pt x="2576" y="346"/>
                    </a:lnTo>
                    <a:lnTo>
                      <a:pt x="2586" y="346"/>
                    </a:lnTo>
                    <a:lnTo>
                      <a:pt x="2581" y="341"/>
                    </a:lnTo>
                    <a:lnTo>
                      <a:pt x="2586" y="336"/>
                    </a:lnTo>
                    <a:lnTo>
                      <a:pt x="2581" y="331"/>
                    </a:lnTo>
                    <a:lnTo>
                      <a:pt x="2581" y="326"/>
                    </a:lnTo>
                    <a:lnTo>
                      <a:pt x="2571" y="326"/>
                    </a:lnTo>
                    <a:lnTo>
                      <a:pt x="2566" y="321"/>
                    </a:lnTo>
                    <a:lnTo>
                      <a:pt x="2557" y="316"/>
                    </a:lnTo>
                    <a:lnTo>
                      <a:pt x="2547" y="307"/>
                    </a:lnTo>
                    <a:lnTo>
                      <a:pt x="2548" y="303"/>
                    </a:lnTo>
                    <a:lnTo>
                      <a:pt x="2542" y="297"/>
                    </a:lnTo>
                    <a:lnTo>
                      <a:pt x="2532" y="292"/>
                    </a:lnTo>
                    <a:lnTo>
                      <a:pt x="2528" y="287"/>
                    </a:lnTo>
                    <a:lnTo>
                      <a:pt x="2523" y="282"/>
                    </a:lnTo>
                    <a:lnTo>
                      <a:pt x="2523" y="263"/>
                    </a:lnTo>
                    <a:lnTo>
                      <a:pt x="2532" y="253"/>
                    </a:lnTo>
                    <a:lnTo>
                      <a:pt x="2537" y="253"/>
                    </a:lnTo>
                    <a:lnTo>
                      <a:pt x="2542" y="248"/>
                    </a:lnTo>
                    <a:lnTo>
                      <a:pt x="2547" y="253"/>
                    </a:lnTo>
                    <a:lnTo>
                      <a:pt x="2551" y="254"/>
                    </a:lnTo>
                    <a:lnTo>
                      <a:pt x="2552" y="248"/>
                    </a:lnTo>
                    <a:lnTo>
                      <a:pt x="2557" y="248"/>
                    </a:lnTo>
                    <a:lnTo>
                      <a:pt x="2566" y="248"/>
                    </a:lnTo>
                    <a:lnTo>
                      <a:pt x="2571" y="243"/>
                    </a:lnTo>
                    <a:lnTo>
                      <a:pt x="2591" y="243"/>
                    </a:lnTo>
                    <a:lnTo>
                      <a:pt x="2596" y="248"/>
                    </a:lnTo>
                    <a:lnTo>
                      <a:pt x="2596" y="243"/>
                    </a:lnTo>
                    <a:lnTo>
                      <a:pt x="2591" y="239"/>
                    </a:lnTo>
                    <a:lnTo>
                      <a:pt x="2596" y="234"/>
                    </a:lnTo>
                    <a:lnTo>
                      <a:pt x="2591" y="219"/>
                    </a:lnTo>
                    <a:lnTo>
                      <a:pt x="2591" y="209"/>
                    </a:lnTo>
                    <a:lnTo>
                      <a:pt x="2596" y="205"/>
                    </a:lnTo>
                    <a:lnTo>
                      <a:pt x="2596" y="195"/>
                    </a:lnTo>
                    <a:lnTo>
                      <a:pt x="2591" y="190"/>
                    </a:lnTo>
                    <a:lnTo>
                      <a:pt x="2586" y="185"/>
                    </a:lnTo>
                    <a:lnTo>
                      <a:pt x="2586" y="175"/>
                    </a:lnTo>
                    <a:lnTo>
                      <a:pt x="2592" y="163"/>
                    </a:lnTo>
                    <a:lnTo>
                      <a:pt x="2586" y="156"/>
                    </a:lnTo>
                    <a:lnTo>
                      <a:pt x="2586" y="166"/>
                    </a:lnTo>
                    <a:lnTo>
                      <a:pt x="2581" y="171"/>
                    </a:lnTo>
                    <a:lnTo>
                      <a:pt x="2562" y="171"/>
                    </a:lnTo>
                    <a:lnTo>
                      <a:pt x="2557" y="166"/>
                    </a:lnTo>
                    <a:lnTo>
                      <a:pt x="2557" y="161"/>
                    </a:lnTo>
                    <a:lnTo>
                      <a:pt x="2562" y="156"/>
                    </a:lnTo>
                    <a:lnTo>
                      <a:pt x="2566" y="156"/>
                    </a:lnTo>
                    <a:lnTo>
                      <a:pt x="2566" y="151"/>
                    </a:lnTo>
                    <a:lnTo>
                      <a:pt x="2562" y="151"/>
                    </a:lnTo>
                    <a:lnTo>
                      <a:pt x="2562" y="146"/>
                    </a:lnTo>
                    <a:lnTo>
                      <a:pt x="2566" y="146"/>
                    </a:lnTo>
                    <a:lnTo>
                      <a:pt x="2566" y="141"/>
                    </a:lnTo>
                    <a:lnTo>
                      <a:pt x="2571" y="136"/>
                    </a:lnTo>
                    <a:lnTo>
                      <a:pt x="2576" y="132"/>
                    </a:lnTo>
                    <a:lnTo>
                      <a:pt x="2585" y="130"/>
                    </a:lnTo>
                    <a:lnTo>
                      <a:pt x="2586" y="146"/>
                    </a:lnTo>
                    <a:lnTo>
                      <a:pt x="2591" y="151"/>
                    </a:lnTo>
                    <a:lnTo>
                      <a:pt x="2591" y="127"/>
                    </a:lnTo>
                    <a:lnTo>
                      <a:pt x="2596" y="127"/>
                    </a:lnTo>
                    <a:lnTo>
                      <a:pt x="2596" y="122"/>
                    </a:lnTo>
                    <a:lnTo>
                      <a:pt x="2601" y="122"/>
                    </a:lnTo>
                    <a:lnTo>
                      <a:pt x="2601" y="112"/>
                    </a:lnTo>
                    <a:lnTo>
                      <a:pt x="2605" y="112"/>
                    </a:lnTo>
                    <a:lnTo>
                      <a:pt x="2601" y="107"/>
                    </a:lnTo>
                    <a:lnTo>
                      <a:pt x="2605" y="102"/>
                    </a:lnTo>
                    <a:lnTo>
                      <a:pt x="2605" y="98"/>
                    </a:lnTo>
                    <a:lnTo>
                      <a:pt x="2610" y="98"/>
                    </a:lnTo>
                    <a:lnTo>
                      <a:pt x="2610" y="88"/>
                    </a:lnTo>
                    <a:lnTo>
                      <a:pt x="2625" y="88"/>
                    </a:lnTo>
                    <a:lnTo>
                      <a:pt x="2625" y="73"/>
                    </a:lnTo>
                    <a:lnTo>
                      <a:pt x="2615" y="59"/>
                    </a:lnTo>
                    <a:lnTo>
                      <a:pt x="2605" y="49"/>
                    </a:lnTo>
                    <a:lnTo>
                      <a:pt x="2576" y="54"/>
                    </a:lnTo>
                    <a:lnTo>
                      <a:pt x="2566" y="49"/>
                    </a:lnTo>
                    <a:lnTo>
                      <a:pt x="2557" y="47"/>
                    </a:lnTo>
                    <a:lnTo>
                      <a:pt x="2557" y="44"/>
                    </a:lnTo>
                    <a:lnTo>
                      <a:pt x="2547" y="44"/>
                    </a:lnTo>
                    <a:lnTo>
                      <a:pt x="2528" y="49"/>
                    </a:lnTo>
                    <a:lnTo>
                      <a:pt x="2508" y="34"/>
                    </a:lnTo>
                    <a:lnTo>
                      <a:pt x="2489" y="30"/>
                    </a:lnTo>
                    <a:lnTo>
                      <a:pt x="2479" y="54"/>
                    </a:lnTo>
                    <a:lnTo>
                      <a:pt x="2459" y="88"/>
                    </a:lnTo>
                    <a:lnTo>
                      <a:pt x="2435" y="68"/>
                    </a:lnTo>
                    <a:lnTo>
                      <a:pt x="2411" y="59"/>
                    </a:lnTo>
                    <a:lnTo>
                      <a:pt x="2387" y="68"/>
                    </a:lnTo>
                    <a:lnTo>
                      <a:pt x="2377" y="39"/>
                    </a:lnTo>
                    <a:lnTo>
                      <a:pt x="2372" y="15"/>
                    </a:lnTo>
                    <a:lnTo>
                      <a:pt x="2362" y="10"/>
                    </a:lnTo>
                    <a:lnTo>
                      <a:pt x="2353" y="5"/>
                    </a:lnTo>
                    <a:lnTo>
                      <a:pt x="2353" y="6"/>
                    </a:lnTo>
                    <a:lnTo>
                      <a:pt x="2338" y="0"/>
                    </a:lnTo>
                    <a:lnTo>
                      <a:pt x="2314" y="5"/>
                    </a:lnTo>
                    <a:lnTo>
                      <a:pt x="2299" y="30"/>
                    </a:lnTo>
                    <a:lnTo>
                      <a:pt x="2275" y="25"/>
                    </a:lnTo>
                    <a:lnTo>
                      <a:pt x="2255" y="39"/>
                    </a:lnTo>
                    <a:lnTo>
                      <a:pt x="2246" y="68"/>
                    </a:lnTo>
                    <a:lnTo>
                      <a:pt x="2231" y="93"/>
                    </a:lnTo>
                    <a:lnTo>
                      <a:pt x="2221" y="132"/>
                    </a:lnTo>
                    <a:lnTo>
                      <a:pt x="2212" y="161"/>
                    </a:lnTo>
                    <a:lnTo>
                      <a:pt x="2212" y="195"/>
                    </a:lnTo>
                    <a:lnTo>
                      <a:pt x="2202" y="219"/>
                    </a:lnTo>
                    <a:lnTo>
                      <a:pt x="2202" y="243"/>
                    </a:lnTo>
                    <a:lnTo>
                      <a:pt x="2173" y="248"/>
                    </a:lnTo>
                    <a:lnTo>
                      <a:pt x="2134" y="268"/>
                    </a:lnTo>
                    <a:lnTo>
                      <a:pt x="2119" y="297"/>
                    </a:lnTo>
                    <a:lnTo>
                      <a:pt x="2124" y="311"/>
                    </a:lnTo>
                    <a:lnTo>
                      <a:pt x="2100" y="341"/>
                    </a:lnTo>
                    <a:lnTo>
                      <a:pt x="2080" y="336"/>
                    </a:lnTo>
                    <a:lnTo>
                      <a:pt x="2056" y="350"/>
                    </a:lnTo>
                    <a:lnTo>
                      <a:pt x="2051" y="370"/>
                    </a:lnTo>
                    <a:lnTo>
                      <a:pt x="2051" y="389"/>
                    </a:lnTo>
                    <a:lnTo>
                      <a:pt x="2046" y="394"/>
                    </a:lnTo>
                    <a:lnTo>
                      <a:pt x="2046" y="414"/>
                    </a:lnTo>
                    <a:lnTo>
                      <a:pt x="2056" y="423"/>
                    </a:lnTo>
                    <a:lnTo>
                      <a:pt x="2037" y="467"/>
                    </a:lnTo>
                    <a:lnTo>
                      <a:pt x="2037" y="486"/>
                    </a:lnTo>
                    <a:lnTo>
                      <a:pt x="2022" y="520"/>
                    </a:lnTo>
                    <a:lnTo>
                      <a:pt x="2007" y="501"/>
                    </a:lnTo>
                    <a:lnTo>
                      <a:pt x="2003" y="506"/>
                    </a:lnTo>
                    <a:lnTo>
                      <a:pt x="2003" y="535"/>
                    </a:lnTo>
                    <a:lnTo>
                      <a:pt x="1978" y="516"/>
                    </a:lnTo>
                    <a:lnTo>
                      <a:pt x="1973" y="516"/>
                    </a:lnTo>
                    <a:lnTo>
                      <a:pt x="1969" y="530"/>
                    </a:lnTo>
                    <a:lnTo>
                      <a:pt x="1978" y="550"/>
                    </a:lnTo>
                    <a:lnTo>
                      <a:pt x="1969" y="564"/>
                    </a:lnTo>
                    <a:lnTo>
                      <a:pt x="1983" y="579"/>
                    </a:lnTo>
                    <a:lnTo>
                      <a:pt x="1973" y="593"/>
                    </a:lnTo>
                    <a:lnTo>
                      <a:pt x="1964" y="613"/>
                    </a:lnTo>
                    <a:lnTo>
                      <a:pt x="1969" y="627"/>
                    </a:lnTo>
                    <a:lnTo>
                      <a:pt x="1959" y="637"/>
                    </a:lnTo>
                    <a:lnTo>
                      <a:pt x="1930" y="647"/>
                    </a:lnTo>
                    <a:lnTo>
                      <a:pt x="1891" y="671"/>
                    </a:lnTo>
                    <a:lnTo>
                      <a:pt x="1876" y="681"/>
                    </a:lnTo>
                    <a:lnTo>
                      <a:pt x="1881" y="700"/>
                    </a:lnTo>
                    <a:lnTo>
                      <a:pt x="1876" y="720"/>
                    </a:lnTo>
                    <a:lnTo>
                      <a:pt x="1857" y="720"/>
                    </a:lnTo>
                    <a:lnTo>
                      <a:pt x="1847" y="710"/>
                    </a:lnTo>
                    <a:lnTo>
                      <a:pt x="1828" y="710"/>
                    </a:lnTo>
                    <a:lnTo>
                      <a:pt x="1818" y="695"/>
                    </a:lnTo>
                    <a:lnTo>
                      <a:pt x="1794" y="695"/>
                    </a:lnTo>
                    <a:lnTo>
                      <a:pt x="1779" y="681"/>
                    </a:lnTo>
                    <a:lnTo>
                      <a:pt x="1750" y="681"/>
                    </a:lnTo>
                    <a:lnTo>
                      <a:pt x="1725" y="657"/>
                    </a:lnTo>
                    <a:lnTo>
                      <a:pt x="1701" y="647"/>
                    </a:lnTo>
                    <a:lnTo>
                      <a:pt x="1687" y="661"/>
                    </a:lnTo>
                    <a:lnTo>
                      <a:pt x="1662" y="666"/>
                    </a:lnTo>
                    <a:lnTo>
                      <a:pt x="1648" y="681"/>
                    </a:lnTo>
                    <a:lnTo>
                      <a:pt x="1628" y="676"/>
                    </a:lnTo>
                    <a:lnTo>
                      <a:pt x="1599" y="671"/>
                    </a:lnTo>
                    <a:lnTo>
                      <a:pt x="1565" y="676"/>
                    </a:lnTo>
                    <a:lnTo>
                      <a:pt x="1565" y="678"/>
                    </a:lnTo>
                    <a:lnTo>
                      <a:pt x="1551" y="681"/>
                    </a:lnTo>
                    <a:lnTo>
                      <a:pt x="1526" y="681"/>
                    </a:lnTo>
                    <a:lnTo>
                      <a:pt x="1478" y="695"/>
                    </a:lnTo>
                    <a:lnTo>
                      <a:pt x="1468" y="710"/>
                    </a:lnTo>
                    <a:lnTo>
                      <a:pt x="1458" y="725"/>
                    </a:lnTo>
                    <a:lnTo>
                      <a:pt x="1424" y="744"/>
                    </a:lnTo>
                    <a:lnTo>
                      <a:pt x="1400" y="739"/>
                    </a:lnTo>
                    <a:lnTo>
                      <a:pt x="1376" y="754"/>
                    </a:lnTo>
                    <a:lnTo>
                      <a:pt x="1337" y="759"/>
                    </a:lnTo>
                    <a:lnTo>
                      <a:pt x="1322" y="744"/>
                    </a:lnTo>
                    <a:lnTo>
                      <a:pt x="1332" y="725"/>
                    </a:lnTo>
                    <a:lnTo>
                      <a:pt x="1322" y="705"/>
                    </a:lnTo>
                    <a:lnTo>
                      <a:pt x="1337" y="686"/>
                    </a:lnTo>
                    <a:lnTo>
                      <a:pt x="1327" y="657"/>
                    </a:lnTo>
                    <a:lnTo>
                      <a:pt x="1332" y="647"/>
                    </a:lnTo>
                    <a:lnTo>
                      <a:pt x="1308" y="623"/>
                    </a:lnTo>
                    <a:lnTo>
                      <a:pt x="1308" y="603"/>
                    </a:lnTo>
                    <a:lnTo>
                      <a:pt x="1298" y="579"/>
                    </a:lnTo>
                    <a:lnTo>
                      <a:pt x="1308" y="550"/>
                    </a:lnTo>
                    <a:lnTo>
                      <a:pt x="1293" y="516"/>
                    </a:lnTo>
                    <a:lnTo>
                      <a:pt x="1293" y="491"/>
                    </a:lnTo>
                    <a:lnTo>
                      <a:pt x="1298" y="482"/>
                    </a:lnTo>
                    <a:lnTo>
                      <a:pt x="1312" y="462"/>
                    </a:lnTo>
                    <a:lnTo>
                      <a:pt x="1312" y="433"/>
                    </a:lnTo>
                    <a:lnTo>
                      <a:pt x="1298" y="423"/>
                    </a:lnTo>
                    <a:lnTo>
                      <a:pt x="1293" y="404"/>
                    </a:lnTo>
                    <a:lnTo>
                      <a:pt x="1273" y="399"/>
                    </a:lnTo>
                    <a:lnTo>
                      <a:pt x="1235" y="375"/>
                    </a:lnTo>
                    <a:lnTo>
                      <a:pt x="1210" y="360"/>
                    </a:lnTo>
                    <a:lnTo>
                      <a:pt x="1176" y="370"/>
                    </a:lnTo>
                    <a:lnTo>
                      <a:pt x="1157" y="350"/>
                    </a:lnTo>
                    <a:lnTo>
                      <a:pt x="1137" y="360"/>
                    </a:lnTo>
                    <a:lnTo>
                      <a:pt x="1128" y="375"/>
                    </a:lnTo>
                    <a:lnTo>
                      <a:pt x="1103" y="394"/>
                    </a:lnTo>
                    <a:lnTo>
                      <a:pt x="1084" y="389"/>
                    </a:lnTo>
                    <a:lnTo>
                      <a:pt x="1055" y="394"/>
                    </a:lnTo>
                    <a:lnTo>
                      <a:pt x="1021" y="375"/>
                    </a:lnTo>
                    <a:lnTo>
                      <a:pt x="982" y="350"/>
                    </a:lnTo>
                    <a:lnTo>
                      <a:pt x="948" y="375"/>
                    </a:lnTo>
                    <a:lnTo>
                      <a:pt x="928" y="370"/>
                    </a:lnTo>
                    <a:lnTo>
                      <a:pt x="894" y="350"/>
                    </a:lnTo>
                    <a:lnTo>
                      <a:pt x="885" y="370"/>
                    </a:lnTo>
                    <a:lnTo>
                      <a:pt x="875" y="384"/>
                    </a:lnTo>
                    <a:lnTo>
                      <a:pt x="860" y="389"/>
                    </a:lnTo>
                    <a:lnTo>
                      <a:pt x="860" y="414"/>
                    </a:lnTo>
                    <a:lnTo>
                      <a:pt x="846" y="443"/>
                    </a:lnTo>
                    <a:lnTo>
                      <a:pt x="831" y="452"/>
                    </a:lnTo>
                    <a:lnTo>
                      <a:pt x="807" y="443"/>
                    </a:lnTo>
                    <a:lnTo>
                      <a:pt x="797" y="467"/>
                    </a:lnTo>
                    <a:lnTo>
                      <a:pt x="787" y="473"/>
                    </a:lnTo>
                    <a:lnTo>
                      <a:pt x="787" y="472"/>
                    </a:lnTo>
                    <a:lnTo>
                      <a:pt x="782" y="477"/>
                    </a:lnTo>
                    <a:lnTo>
                      <a:pt x="778" y="472"/>
                    </a:lnTo>
                    <a:lnTo>
                      <a:pt x="778" y="473"/>
                    </a:lnTo>
                    <a:lnTo>
                      <a:pt x="763" y="462"/>
                    </a:lnTo>
                    <a:lnTo>
                      <a:pt x="748" y="448"/>
                    </a:lnTo>
                    <a:lnTo>
                      <a:pt x="714" y="457"/>
                    </a:lnTo>
                    <a:lnTo>
                      <a:pt x="680" y="457"/>
                    </a:lnTo>
                    <a:lnTo>
                      <a:pt x="642" y="452"/>
                    </a:lnTo>
                    <a:lnTo>
                      <a:pt x="617" y="443"/>
                    </a:lnTo>
                    <a:lnTo>
                      <a:pt x="612" y="457"/>
                    </a:lnTo>
                    <a:lnTo>
                      <a:pt x="617" y="467"/>
                    </a:lnTo>
                    <a:lnTo>
                      <a:pt x="622" y="491"/>
                    </a:lnTo>
                    <a:lnTo>
                      <a:pt x="607" y="525"/>
                    </a:lnTo>
                    <a:lnTo>
                      <a:pt x="588" y="540"/>
                    </a:lnTo>
                    <a:lnTo>
                      <a:pt x="574" y="574"/>
                    </a:lnTo>
                    <a:lnTo>
                      <a:pt x="559" y="574"/>
                    </a:lnTo>
                    <a:lnTo>
                      <a:pt x="525" y="569"/>
                    </a:lnTo>
                    <a:lnTo>
                      <a:pt x="496" y="593"/>
                    </a:lnTo>
                    <a:lnTo>
                      <a:pt x="471" y="603"/>
                    </a:lnTo>
                    <a:lnTo>
                      <a:pt x="481" y="637"/>
                    </a:lnTo>
                    <a:lnTo>
                      <a:pt x="467" y="657"/>
                    </a:lnTo>
                    <a:lnTo>
                      <a:pt x="452" y="661"/>
                    </a:lnTo>
                    <a:lnTo>
                      <a:pt x="442" y="647"/>
                    </a:lnTo>
                    <a:lnTo>
                      <a:pt x="437" y="637"/>
                    </a:lnTo>
                    <a:lnTo>
                      <a:pt x="413" y="632"/>
                    </a:lnTo>
                    <a:lnTo>
                      <a:pt x="394" y="618"/>
                    </a:lnTo>
                    <a:lnTo>
                      <a:pt x="374" y="613"/>
                    </a:lnTo>
                    <a:lnTo>
                      <a:pt x="355" y="637"/>
                    </a:lnTo>
                    <a:lnTo>
                      <a:pt x="321" y="666"/>
                    </a:lnTo>
                    <a:lnTo>
                      <a:pt x="306" y="657"/>
                    </a:lnTo>
                    <a:lnTo>
                      <a:pt x="287" y="652"/>
                    </a:lnTo>
                    <a:lnTo>
                      <a:pt x="267" y="661"/>
                    </a:lnTo>
                    <a:lnTo>
                      <a:pt x="253" y="691"/>
                    </a:lnTo>
                    <a:lnTo>
                      <a:pt x="258" y="710"/>
                    </a:lnTo>
                    <a:lnTo>
                      <a:pt x="277" y="720"/>
                    </a:lnTo>
                    <a:lnTo>
                      <a:pt x="291" y="730"/>
                    </a:lnTo>
                    <a:lnTo>
                      <a:pt x="291" y="754"/>
                    </a:lnTo>
                    <a:lnTo>
                      <a:pt x="282" y="754"/>
                    </a:lnTo>
                    <a:lnTo>
                      <a:pt x="267" y="744"/>
                    </a:lnTo>
                    <a:lnTo>
                      <a:pt x="248" y="739"/>
                    </a:lnTo>
                    <a:lnTo>
                      <a:pt x="228" y="739"/>
                    </a:lnTo>
                    <a:lnTo>
                      <a:pt x="209" y="754"/>
                    </a:lnTo>
                    <a:lnTo>
                      <a:pt x="194" y="754"/>
                    </a:lnTo>
                    <a:lnTo>
                      <a:pt x="156" y="759"/>
                    </a:lnTo>
                    <a:lnTo>
                      <a:pt x="112" y="768"/>
                    </a:lnTo>
                    <a:lnTo>
                      <a:pt x="92" y="788"/>
                    </a:lnTo>
                    <a:lnTo>
                      <a:pt x="92" y="812"/>
                    </a:lnTo>
                    <a:lnTo>
                      <a:pt x="68" y="841"/>
                    </a:lnTo>
                    <a:lnTo>
                      <a:pt x="44" y="841"/>
                    </a:lnTo>
                    <a:lnTo>
                      <a:pt x="24" y="856"/>
                    </a:lnTo>
                    <a:lnTo>
                      <a:pt x="10" y="856"/>
                    </a:lnTo>
                    <a:lnTo>
                      <a:pt x="14" y="871"/>
                    </a:lnTo>
                    <a:lnTo>
                      <a:pt x="19" y="900"/>
                    </a:lnTo>
                    <a:lnTo>
                      <a:pt x="19" y="929"/>
                    </a:lnTo>
                    <a:lnTo>
                      <a:pt x="5" y="943"/>
                    </a:lnTo>
                    <a:lnTo>
                      <a:pt x="0" y="953"/>
                    </a:lnTo>
                    <a:lnTo>
                      <a:pt x="14" y="968"/>
                    </a:lnTo>
                    <a:lnTo>
                      <a:pt x="34" y="968"/>
                    </a:lnTo>
                    <a:lnTo>
                      <a:pt x="48" y="982"/>
                    </a:lnTo>
                    <a:lnTo>
                      <a:pt x="68" y="1007"/>
                    </a:lnTo>
                    <a:lnTo>
                      <a:pt x="92" y="1021"/>
                    </a:lnTo>
                    <a:lnTo>
                      <a:pt x="126" y="1026"/>
                    </a:lnTo>
                    <a:lnTo>
                      <a:pt x="146" y="1026"/>
                    </a:lnTo>
                    <a:lnTo>
                      <a:pt x="160" y="1041"/>
                    </a:lnTo>
                    <a:lnTo>
                      <a:pt x="189" y="1041"/>
                    </a:lnTo>
                    <a:lnTo>
                      <a:pt x="199" y="1050"/>
                    </a:lnTo>
                    <a:lnTo>
                      <a:pt x="189" y="1080"/>
                    </a:lnTo>
                    <a:lnTo>
                      <a:pt x="194" y="1099"/>
                    </a:lnTo>
                    <a:lnTo>
                      <a:pt x="189" y="1118"/>
                    </a:lnTo>
                    <a:lnTo>
                      <a:pt x="194" y="1128"/>
                    </a:lnTo>
                    <a:lnTo>
                      <a:pt x="214" y="1133"/>
                    </a:lnTo>
                    <a:lnTo>
                      <a:pt x="209" y="1152"/>
                    </a:lnTo>
                    <a:lnTo>
                      <a:pt x="199" y="1167"/>
                    </a:lnTo>
                    <a:lnTo>
                      <a:pt x="185" y="1186"/>
                    </a:lnTo>
                    <a:lnTo>
                      <a:pt x="180" y="1220"/>
                    </a:lnTo>
                    <a:lnTo>
                      <a:pt x="189" y="1240"/>
                    </a:lnTo>
                    <a:lnTo>
                      <a:pt x="214" y="1245"/>
                    </a:lnTo>
                    <a:lnTo>
                      <a:pt x="233" y="1250"/>
                    </a:lnTo>
                    <a:lnTo>
                      <a:pt x="253" y="1264"/>
                    </a:lnTo>
                    <a:lnTo>
                      <a:pt x="277" y="1289"/>
                    </a:lnTo>
                    <a:lnTo>
                      <a:pt x="277" y="1313"/>
                    </a:lnTo>
                    <a:lnTo>
                      <a:pt x="282" y="1337"/>
                    </a:lnTo>
                    <a:lnTo>
                      <a:pt x="296" y="1361"/>
                    </a:lnTo>
                    <a:lnTo>
                      <a:pt x="321" y="1361"/>
                    </a:lnTo>
                    <a:lnTo>
                      <a:pt x="335" y="1376"/>
                    </a:lnTo>
                    <a:lnTo>
                      <a:pt x="359" y="1366"/>
                    </a:lnTo>
                    <a:lnTo>
                      <a:pt x="384" y="1371"/>
                    </a:lnTo>
                    <a:lnTo>
                      <a:pt x="413" y="1395"/>
                    </a:lnTo>
                    <a:lnTo>
                      <a:pt x="423" y="1430"/>
                    </a:lnTo>
                    <a:lnTo>
                      <a:pt x="423" y="1459"/>
                    </a:lnTo>
                    <a:lnTo>
                      <a:pt x="418" y="1473"/>
                    </a:lnTo>
                    <a:lnTo>
                      <a:pt x="408" y="1488"/>
                    </a:lnTo>
                    <a:lnTo>
                      <a:pt x="418" y="1502"/>
                    </a:lnTo>
                    <a:lnTo>
                      <a:pt x="442" y="1507"/>
                    </a:lnTo>
                    <a:lnTo>
                      <a:pt x="452" y="1532"/>
                    </a:lnTo>
                    <a:lnTo>
                      <a:pt x="476" y="1532"/>
                    </a:lnTo>
                    <a:lnTo>
                      <a:pt x="486" y="1541"/>
                    </a:lnTo>
                    <a:lnTo>
                      <a:pt x="471" y="1570"/>
                    </a:lnTo>
                    <a:lnTo>
                      <a:pt x="476" y="1590"/>
                    </a:lnTo>
                    <a:lnTo>
                      <a:pt x="481" y="1604"/>
                    </a:lnTo>
                    <a:lnTo>
                      <a:pt x="467" y="1624"/>
                    </a:lnTo>
                    <a:lnTo>
                      <a:pt x="452" y="1629"/>
                    </a:lnTo>
                    <a:lnTo>
                      <a:pt x="452" y="1648"/>
                    </a:lnTo>
                    <a:lnTo>
                      <a:pt x="452" y="1653"/>
                    </a:lnTo>
                    <a:lnTo>
                      <a:pt x="467" y="1677"/>
                    </a:lnTo>
                    <a:lnTo>
                      <a:pt x="486" y="1707"/>
                    </a:lnTo>
                    <a:lnTo>
                      <a:pt x="505" y="1726"/>
                    </a:lnTo>
                    <a:lnTo>
                      <a:pt x="535" y="1707"/>
                    </a:lnTo>
                    <a:lnTo>
                      <a:pt x="603" y="1707"/>
                    </a:lnTo>
                    <a:lnTo>
                      <a:pt x="607" y="1736"/>
                    </a:lnTo>
                    <a:lnTo>
                      <a:pt x="622" y="1736"/>
                    </a:lnTo>
                    <a:lnTo>
                      <a:pt x="637" y="1716"/>
                    </a:lnTo>
                    <a:lnTo>
                      <a:pt x="656" y="1716"/>
                    </a:lnTo>
                    <a:lnTo>
                      <a:pt x="671" y="1736"/>
                    </a:lnTo>
                    <a:lnTo>
                      <a:pt x="666" y="1770"/>
                    </a:lnTo>
                    <a:lnTo>
                      <a:pt x="690" y="1779"/>
                    </a:lnTo>
                    <a:lnTo>
                      <a:pt x="719" y="1789"/>
                    </a:lnTo>
                    <a:lnTo>
                      <a:pt x="734" y="1814"/>
                    </a:lnTo>
                    <a:lnTo>
                      <a:pt x="748" y="1833"/>
                    </a:lnTo>
                    <a:lnTo>
                      <a:pt x="763" y="1843"/>
                    </a:lnTo>
                    <a:lnTo>
                      <a:pt x="773" y="1857"/>
                    </a:lnTo>
                    <a:lnTo>
                      <a:pt x="768" y="1882"/>
                    </a:lnTo>
                    <a:lnTo>
                      <a:pt x="758" y="1911"/>
                    </a:lnTo>
                    <a:lnTo>
                      <a:pt x="748" y="1935"/>
                    </a:lnTo>
                    <a:lnTo>
                      <a:pt x="734" y="1955"/>
                    </a:lnTo>
                    <a:lnTo>
                      <a:pt x="724" y="1974"/>
                    </a:lnTo>
                    <a:lnTo>
                      <a:pt x="734" y="1993"/>
                    </a:lnTo>
                    <a:lnTo>
                      <a:pt x="758" y="1993"/>
                    </a:lnTo>
                    <a:lnTo>
                      <a:pt x="778" y="1979"/>
                    </a:lnTo>
                    <a:lnTo>
                      <a:pt x="787" y="1974"/>
                    </a:lnTo>
                    <a:lnTo>
                      <a:pt x="787" y="1973"/>
                    </a:lnTo>
                    <a:lnTo>
                      <a:pt x="802" y="1964"/>
                    </a:lnTo>
                    <a:lnTo>
                      <a:pt x="831" y="1979"/>
                    </a:lnTo>
                    <a:lnTo>
                      <a:pt x="836" y="2013"/>
                    </a:lnTo>
                    <a:lnTo>
                      <a:pt x="836" y="2023"/>
                    </a:lnTo>
                    <a:lnTo>
                      <a:pt x="821" y="2032"/>
                    </a:lnTo>
                    <a:lnTo>
                      <a:pt x="821" y="2052"/>
                    </a:lnTo>
                    <a:lnTo>
                      <a:pt x="841" y="2066"/>
                    </a:lnTo>
                    <a:lnTo>
                      <a:pt x="870" y="2071"/>
                    </a:lnTo>
                    <a:lnTo>
                      <a:pt x="899" y="2071"/>
                    </a:lnTo>
                    <a:lnTo>
                      <a:pt x="909" y="2086"/>
                    </a:lnTo>
                    <a:lnTo>
                      <a:pt x="909" y="2091"/>
                    </a:lnTo>
                    <a:lnTo>
                      <a:pt x="914" y="2100"/>
                    </a:lnTo>
                    <a:lnTo>
                      <a:pt x="919" y="2100"/>
                    </a:lnTo>
                    <a:lnTo>
                      <a:pt x="933" y="2091"/>
                    </a:lnTo>
                    <a:lnTo>
                      <a:pt x="943" y="2086"/>
                    </a:lnTo>
                    <a:lnTo>
                      <a:pt x="953" y="2086"/>
                    </a:lnTo>
                    <a:lnTo>
                      <a:pt x="958" y="2091"/>
                    </a:lnTo>
                    <a:lnTo>
                      <a:pt x="962" y="2086"/>
                    </a:lnTo>
                    <a:lnTo>
                      <a:pt x="977" y="2086"/>
                    </a:lnTo>
                    <a:lnTo>
                      <a:pt x="977" y="2081"/>
                    </a:lnTo>
                    <a:lnTo>
                      <a:pt x="982" y="2076"/>
                    </a:lnTo>
                    <a:lnTo>
                      <a:pt x="991" y="2076"/>
                    </a:lnTo>
                    <a:lnTo>
                      <a:pt x="991" y="2071"/>
                    </a:lnTo>
                    <a:lnTo>
                      <a:pt x="987" y="2071"/>
                    </a:lnTo>
                    <a:lnTo>
                      <a:pt x="982" y="2066"/>
                    </a:lnTo>
                    <a:lnTo>
                      <a:pt x="977" y="2066"/>
                    </a:lnTo>
                    <a:lnTo>
                      <a:pt x="977" y="2076"/>
                    </a:lnTo>
                    <a:lnTo>
                      <a:pt x="972" y="2076"/>
                    </a:lnTo>
                    <a:lnTo>
                      <a:pt x="967" y="2081"/>
                    </a:lnTo>
                    <a:lnTo>
                      <a:pt x="962" y="2081"/>
                    </a:lnTo>
                    <a:lnTo>
                      <a:pt x="953" y="2076"/>
                    </a:lnTo>
                    <a:lnTo>
                      <a:pt x="948" y="2076"/>
                    </a:lnTo>
                    <a:lnTo>
                      <a:pt x="948" y="2066"/>
                    </a:lnTo>
                    <a:lnTo>
                      <a:pt x="953" y="2057"/>
                    </a:lnTo>
                    <a:lnTo>
                      <a:pt x="953" y="2042"/>
                    </a:lnTo>
                    <a:lnTo>
                      <a:pt x="958" y="2037"/>
                    </a:lnTo>
                    <a:lnTo>
                      <a:pt x="962" y="2027"/>
                    </a:lnTo>
                    <a:lnTo>
                      <a:pt x="962" y="2023"/>
                    </a:lnTo>
                    <a:lnTo>
                      <a:pt x="991" y="2023"/>
                    </a:lnTo>
                    <a:lnTo>
                      <a:pt x="996" y="2027"/>
                    </a:lnTo>
                    <a:lnTo>
                      <a:pt x="1001" y="2032"/>
                    </a:lnTo>
                    <a:lnTo>
                      <a:pt x="1001" y="2047"/>
                    </a:lnTo>
                    <a:lnTo>
                      <a:pt x="996" y="2052"/>
                    </a:lnTo>
                    <a:lnTo>
                      <a:pt x="1001" y="2057"/>
                    </a:lnTo>
                    <a:lnTo>
                      <a:pt x="1006" y="2057"/>
                    </a:lnTo>
                    <a:lnTo>
                      <a:pt x="1006" y="2052"/>
                    </a:lnTo>
                    <a:lnTo>
                      <a:pt x="1011" y="2047"/>
                    </a:lnTo>
                    <a:lnTo>
                      <a:pt x="1011" y="2052"/>
                    </a:lnTo>
                    <a:lnTo>
                      <a:pt x="1016" y="2057"/>
                    </a:lnTo>
                    <a:lnTo>
                      <a:pt x="1021" y="2057"/>
                    </a:lnTo>
                    <a:lnTo>
                      <a:pt x="1026" y="2052"/>
                    </a:lnTo>
                    <a:lnTo>
                      <a:pt x="1026" y="2047"/>
                    </a:lnTo>
                    <a:lnTo>
                      <a:pt x="1030" y="2047"/>
                    </a:lnTo>
                    <a:lnTo>
                      <a:pt x="1030" y="2052"/>
                    </a:lnTo>
                    <a:lnTo>
                      <a:pt x="1040" y="2057"/>
                    </a:lnTo>
                    <a:lnTo>
                      <a:pt x="1050" y="2061"/>
                    </a:lnTo>
                    <a:lnTo>
                      <a:pt x="1055" y="2061"/>
                    </a:lnTo>
                    <a:lnTo>
                      <a:pt x="1060" y="2057"/>
                    </a:lnTo>
                    <a:lnTo>
                      <a:pt x="1064" y="2042"/>
                    </a:lnTo>
                    <a:lnTo>
                      <a:pt x="1064" y="2037"/>
                    </a:lnTo>
                    <a:lnTo>
                      <a:pt x="1060" y="2032"/>
                    </a:lnTo>
                    <a:lnTo>
                      <a:pt x="1045" y="2032"/>
                    </a:lnTo>
                    <a:lnTo>
                      <a:pt x="1045" y="2027"/>
                    </a:lnTo>
                    <a:lnTo>
                      <a:pt x="1040" y="2018"/>
                    </a:lnTo>
                    <a:lnTo>
                      <a:pt x="1040" y="2003"/>
                    </a:lnTo>
                    <a:lnTo>
                      <a:pt x="1045" y="1998"/>
                    </a:lnTo>
                    <a:lnTo>
                      <a:pt x="1060" y="1998"/>
                    </a:lnTo>
                    <a:lnTo>
                      <a:pt x="1060" y="1993"/>
                    </a:lnTo>
                    <a:lnTo>
                      <a:pt x="1050" y="1993"/>
                    </a:lnTo>
                    <a:lnTo>
                      <a:pt x="1050" y="1989"/>
                    </a:lnTo>
                    <a:lnTo>
                      <a:pt x="1045" y="1989"/>
                    </a:lnTo>
                    <a:lnTo>
                      <a:pt x="1050" y="1984"/>
                    </a:lnTo>
                    <a:lnTo>
                      <a:pt x="1055" y="1984"/>
                    </a:lnTo>
                    <a:lnTo>
                      <a:pt x="1055" y="1974"/>
                    </a:lnTo>
                    <a:lnTo>
                      <a:pt x="1060" y="1964"/>
                    </a:lnTo>
                    <a:lnTo>
                      <a:pt x="1050" y="1959"/>
                    </a:lnTo>
                    <a:lnTo>
                      <a:pt x="1050" y="1950"/>
                    </a:lnTo>
                    <a:lnTo>
                      <a:pt x="1030" y="1950"/>
                    </a:lnTo>
                    <a:lnTo>
                      <a:pt x="1026" y="1955"/>
                    </a:lnTo>
                    <a:lnTo>
                      <a:pt x="1021" y="1955"/>
                    </a:lnTo>
                    <a:lnTo>
                      <a:pt x="1016" y="1959"/>
                    </a:lnTo>
                    <a:lnTo>
                      <a:pt x="1011" y="1959"/>
                    </a:lnTo>
                    <a:lnTo>
                      <a:pt x="1006" y="1964"/>
                    </a:lnTo>
                    <a:lnTo>
                      <a:pt x="991" y="1964"/>
                    </a:lnTo>
                    <a:lnTo>
                      <a:pt x="987" y="1969"/>
                    </a:lnTo>
                    <a:lnTo>
                      <a:pt x="987" y="1974"/>
                    </a:lnTo>
                    <a:lnTo>
                      <a:pt x="967" y="1974"/>
                    </a:lnTo>
                    <a:lnTo>
                      <a:pt x="958" y="1969"/>
                    </a:lnTo>
                    <a:lnTo>
                      <a:pt x="958" y="1959"/>
                    </a:lnTo>
                    <a:lnTo>
                      <a:pt x="953" y="1955"/>
                    </a:lnTo>
                    <a:lnTo>
                      <a:pt x="948" y="1950"/>
                    </a:lnTo>
                    <a:lnTo>
                      <a:pt x="948" y="1945"/>
                    </a:lnTo>
                    <a:lnTo>
                      <a:pt x="943" y="1940"/>
                    </a:lnTo>
                    <a:lnTo>
                      <a:pt x="943" y="1935"/>
                    </a:lnTo>
                    <a:lnTo>
                      <a:pt x="938" y="1925"/>
                    </a:lnTo>
                    <a:lnTo>
                      <a:pt x="933" y="1925"/>
                    </a:lnTo>
                    <a:lnTo>
                      <a:pt x="933" y="1920"/>
                    </a:lnTo>
                    <a:lnTo>
                      <a:pt x="928" y="1925"/>
                    </a:lnTo>
                    <a:lnTo>
                      <a:pt x="928" y="1930"/>
                    </a:lnTo>
                    <a:lnTo>
                      <a:pt x="923" y="1925"/>
                    </a:lnTo>
                    <a:lnTo>
                      <a:pt x="928" y="1920"/>
                    </a:lnTo>
                    <a:lnTo>
                      <a:pt x="928" y="1916"/>
                    </a:lnTo>
                    <a:lnTo>
                      <a:pt x="923" y="1916"/>
                    </a:lnTo>
                    <a:lnTo>
                      <a:pt x="928" y="1911"/>
                    </a:lnTo>
                    <a:lnTo>
                      <a:pt x="923" y="1911"/>
                    </a:lnTo>
                    <a:lnTo>
                      <a:pt x="923" y="1906"/>
                    </a:lnTo>
                    <a:lnTo>
                      <a:pt x="919" y="1906"/>
                    </a:lnTo>
                    <a:lnTo>
                      <a:pt x="919" y="1901"/>
                    </a:lnTo>
                    <a:lnTo>
                      <a:pt x="923" y="1901"/>
                    </a:lnTo>
                    <a:lnTo>
                      <a:pt x="919" y="1891"/>
                    </a:lnTo>
                    <a:lnTo>
                      <a:pt x="919" y="1882"/>
                    </a:lnTo>
                    <a:lnTo>
                      <a:pt x="914" y="1882"/>
                    </a:lnTo>
                    <a:lnTo>
                      <a:pt x="909" y="1877"/>
                    </a:lnTo>
                    <a:lnTo>
                      <a:pt x="909" y="1852"/>
                    </a:lnTo>
                    <a:lnTo>
                      <a:pt x="899" y="1852"/>
                    </a:lnTo>
                    <a:lnTo>
                      <a:pt x="899" y="1857"/>
                    </a:lnTo>
                    <a:lnTo>
                      <a:pt x="894" y="1857"/>
                    </a:lnTo>
                    <a:lnTo>
                      <a:pt x="894" y="1862"/>
                    </a:lnTo>
                    <a:lnTo>
                      <a:pt x="890" y="1862"/>
                    </a:lnTo>
                    <a:lnTo>
                      <a:pt x="880" y="1857"/>
                    </a:lnTo>
                    <a:lnTo>
                      <a:pt x="885" y="1852"/>
                    </a:lnTo>
                    <a:lnTo>
                      <a:pt x="885" y="1848"/>
                    </a:lnTo>
                    <a:lnTo>
                      <a:pt x="875" y="1838"/>
                    </a:lnTo>
                    <a:lnTo>
                      <a:pt x="870" y="1843"/>
                    </a:lnTo>
                    <a:lnTo>
                      <a:pt x="865" y="1838"/>
                    </a:lnTo>
                    <a:lnTo>
                      <a:pt x="860" y="1833"/>
                    </a:lnTo>
                    <a:lnTo>
                      <a:pt x="855" y="1833"/>
                    </a:lnTo>
                    <a:lnTo>
                      <a:pt x="855" y="1828"/>
                    </a:lnTo>
                    <a:lnTo>
                      <a:pt x="850" y="1828"/>
                    </a:lnTo>
                    <a:lnTo>
                      <a:pt x="846" y="1823"/>
                    </a:lnTo>
                    <a:lnTo>
                      <a:pt x="841" y="1818"/>
                    </a:lnTo>
                    <a:lnTo>
                      <a:pt x="836" y="1818"/>
                    </a:lnTo>
                    <a:lnTo>
                      <a:pt x="836" y="1784"/>
                    </a:lnTo>
                    <a:lnTo>
                      <a:pt x="841" y="1779"/>
                    </a:lnTo>
                    <a:lnTo>
                      <a:pt x="841" y="1775"/>
                    </a:lnTo>
                    <a:lnTo>
                      <a:pt x="836" y="1770"/>
                    </a:lnTo>
                    <a:lnTo>
                      <a:pt x="831" y="1770"/>
                    </a:lnTo>
                    <a:lnTo>
                      <a:pt x="831" y="1760"/>
                    </a:lnTo>
                    <a:lnTo>
                      <a:pt x="836" y="1755"/>
                    </a:lnTo>
                    <a:lnTo>
                      <a:pt x="836" y="1750"/>
                    </a:lnTo>
                    <a:lnTo>
                      <a:pt x="841" y="1745"/>
                    </a:lnTo>
                    <a:lnTo>
                      <a:pt x="846" y="1741"/>
                    </a:lnTo>
                    <a:lnTo>
                      <a:pt x="846" y="1736"/>
                    </a:lnTo>
                    <a:lnTo>
                      <a:pt x="821" y="1736"/>
                    </a:lnTo>
                    <a:lnTo>
                      <a:pt x="812" y="1741"/>
                    </a:lnTo>
                    <a:lnTo>
                      <a:pt x="807" y="1741"/>
                    </a:lnTo>
                    <a:lnTo>
                      <a:pt x="797" y="1731"/>
                    </a:lnTo>
                    <a:lnTo>
                      <a:pt x="792" y="1731"/>
                    </a:lnTo>
                    <a:lnTo>
                      <a:pt x="782" y="1715"/>
                    </a:lnTo>
                    <a:close/>
                    <a:moveTo>
                      <a:pt x="2041" y="2620"/>
                    </a:moveTo>
                    <a:lnTo>
                      <a:pt x="2041" y="2606"/>
                    </a:lnTo>
                    <a:lnTo>
                      <a:pt x="2037" y="2601"/>
                    </a:lnTo>
                    <a:lnTo>
                      <a:pt x="2037" y="2577"/>
                    </a:lnTo>
                    <a:lnTo>
                      <a:pt x="2041" y="2572"/>
                    </a:lnTo>
                    <a:lnTo>
                      <a:pt x="2041" y="2548"/>
                    </a:lnTo>
                    <a:lnTo>
                      <a:pt x="2046" y="2548"/>
                    </a:lnTo>
                    <a:lnTo>
                      <a:pt x="2046" y="2543"/>
                    </a:lnTo>
                    <a:lnTo>
                      <a:pt x="2051" y="2543"/>
                    </a:lnTo>
                    <a:lnTo>
                      <a:pt x="2056" y="2548"/>
                    </a:lnTo>
                    <a:lnTo>
                      <a:pt x="2066" y="2557"/>
                    </a:lnTo>
                    <a:lnTo>
                      <a:pt x="2071" y="2552"/>
                    </a:lnTo>
                    <a:lnTo>
                      <a:pt x="2075" y="2552"/>
                    </a:lnTo>
                    <a:lnTo>
                      <a:pt x="2080" y="2557"/>
                    </a:lnTo>
                    <a:lnTo>
                      <a:pt x="2085" y="2562"/>
                    </a:lnTo>
                    <a:lnTo>
                      <a:pt x="2090" y="2562"/>
                    </a:lnTo>
                    <a:lnTo>
                      <a:pt x="2100" y="2572"/>
                    </a:lnTo>
                    <a:lnTo>
                      <a:pt x="2119" y="2572"/>
                    </a:lnTo>
                    <a:lnTo>
                      <a:pt x="2119" y="2577"/>
                    </a:lnTo>
                    <a:lnTo>
                      <a:pt x="2134" y="2577"/>
                    </a:lnTo>
                    <a:lnTo>
                      <a:pt x="2134" y="2582"/>
                    </a:lnTo>
                    <a:lnTo>
                      <a:pt x="2139" y="2582"/>
                    </a:lnTo>
                    <a:lnTo>
                      <a:pt x="2143" y="2596"/>
                    </a:lnTo>
                    <a:lnTo>
                      <a:pt x="2148" y="2606"/>
                    </a:lnTo>
                    <a:lnTo>
                      <a:pt x="2148" y="2611"/>
                    </a:lnTo>
                    <a:lnTo>
                      <a:pt x="2153" y="2611"/>
                    </a:lnTo>
                    <a:lnTo>
                      <a:pt x="2158" y="2616"/>
                    </a:lnTo>
                    <a:lnTo>
                      <a:pt x="2163" y="2616"/>
                    </a:lnTo>
                    <a:lnTo>
                      <a:pt x="2168" y="2620"/>
                    </a:lnTo>
                    <a:lnTo>
                      <a:pt x="2168" y="2635"/>
                    </a:lnTo>
                    <a:lnTo>
                      <a:pt x="2173" y="2635"/>
                    </a:lnTo>
                    <a:lnTo>
                      <a:pt x="2173" y="2654"/>
                    </a:lnTo>
                    <a:lnTo>
                      <a:pt x="2168" y="2654"/>
                    </a:lnTo>
                    <a:lnTo>
                      <a:pt x="2163" y="2659"/>
                    </a:lnTo>
                    <a:lnTo>
                      <a:pt x="2163" y="2664"/>
                    </a:lnTo>
                    <a:lnTo>
                      <a:pt x="2158" y="2664"/>
                    </a:lnTo>
                    <a:lnTo>
                      <a:pt x="2158" y="2669"/>
                    </a:lnTo>
                    <a:lnTo>
                      <a:pt x="2153" y="2674"/>
                    </a:lnTo>
                    <a:lnTo>
                      <a:pt x="2148" y="2674"/>
                    </a:lnTo>
                    <a:lnTo>
                      <a:pt x="2143" y="2679"/>
                    </a:lnTo>
                    <a:lnTo>
                      <a:pt x="2143" y="2693"/>
                    </a:lnTo>
                    <a:lnTo>
                      <a:pt x="2139" y="2698"/>
                    </a:lnTo>
                    <a:lnTo>
                      <a:pt x="2134" y="2703"/>
                    </a:lnTo>
                    <a:lnTo>
                      <a:pt x="2134" y="2713"/>
                    </a:lnTo>
                    <a:lnTo>
                      <a:pt x="2129" y="2732"/>
                    </a:lnTo>
                    <a:lnTo>
                      <a:pt x="2129" y="2737"/>
                    </a:lnTo>
                    <a:lnTo>
                      <a:pt x="2119" y="2737"/>
                    </a:lnTo>
                    <a:lnTo>
                      <a:pt x="2119" y="2742"/>
                    </a:lnTo>
                    <a:lnTo>
                      <a:pt x="2114" y="2747"/>
                    </a:lnTo>
                    <a:lnTo>
                      <a:pt x="2114" y="2761"/>
                    </a:lnTo>
                    <a:lnTo>
                      <a:pt x="2110" y="2791"/>
                    </a:lnTo>
                    <a:lnTo>
                      <a:pt x="2110" y="2795"/>
                    </a:lnTo>
                    <a:lnTo>
                      <a:pt x="2114" y="2815"/>
                    </a:lnTo>
                    <a:lnTo>
                      <a:pt x="2114" y="2820"/>
                    </a:lnTo>
                    <a:lnTo>
                      <a:pt x="2110" y="2820"/>
                    </a:lnTo>
                    <a:lnTo>
                      <a:pt x="2105" y="2829"/>
                    </a:lnTo>
                    <a:lnTo>
                      <a:pt x="2100" y="2839"/>
                    </a:lnTo>
                    <a:lnTo>
                      <a:pt x="2100" y="2859"/>
                    </a:lnTo>
                    <a:lnTo>
                      <a:pt x="2105" y="2864"/>
                    </a:lnTo>
                    <a:lnTo>
                      <a:pt x="2105" y="2883"/>
                    </a:lnTo>
                    <a:lnTo>
                      <a:pt x="2100" y="2888"/>
                    </a:lnTo>
                    <a:lnTo>
                      <a:pt x="2100" y="2902"/>
                    </a:lnTo>
                    <a:lnTo>
                      <a:pt x="2095" y="2907"/>
                    </a:lnTo>
                    <a:lnTo>
                      <a:pt x="2095" y="2917"/>
                    </a:lnTo>
                    <a:lnTo>
                      <a:pt x="2100" y="2932"/>
                    </a:lnTo>
                    <a:lnTo>
                      <a:pt x="2100" y="2936"/>
                    </a:lnTo>
                    <a:lnTo>
                      <a:pt x="2105" y="2936"/>
                    </a:lnTo>
                    <a:lnTo>
                      <a:pt x="2105" y="2956"/>
                    </a:lnTo>
                    <a:lnTo>
                      <a:pt x="2110" y="2966"/>
                    </a:lnTo>
                    <a:lnTo>
                      <a:pt x="2114" y="2970"/>
                    </a:lnTo>
                    <a:lnTo>
                      <a:pt x="2119" y="2975"/>
                    </a:lnTo>
                    <a:lnTo>
                      <a:pt x="2114" y="2975"/>
                    </a:lnTo>
                    <a:lnTo>
                      <a:pt x="2110" y="2970"/>
                    </a:lnTo>
                    <a:lnTo>
                      <a:pt x="2095" y="2970"/>
                    </a:lnTo>
                    <a:lnTo>
                      <a:pt x="2095" y="2961"/>
                    </a:lnTo>
                    <a:lnTo>
                      <a:pt x="2075" y="2961"/>
                    </a:lnTo>
                    <a:lnTo>
                      <a:pt x="2075" y="2946"/>
                    </a:lnTo>
                    <a:lnTo>
                      <a:pt x="2085" y="2936"/>
                    </a:lnTo>
                    <a:lnTo>
                      <a:pt x="2090" y="2927"/>
                    </a:lnTo>
                    <a:lnTo>
                      <a:pt x="2090" y="2912"/>
                    </a:lnTo>
                    <a:lnTo>
                      <a:pt x="2085" y="2902"/>
                    </a:lnTo>
                    <a:lnTo>
                      <a:pt x="2075" y="2883"/>
                    </a:lnTo>
                    <a:lnTo>
                      <a:pt x="2071" y="2878"/>
                    </a:lnTo>
                    <a:lnTo>
                      <a:pt x="2066" y="2868"/>
                    </a:lnTo>
                    <a:lnTo>
                      <a:pt x="2066" y="2859"/>
                    </a:lnTo>
                    <a:lnTo>
                      <a:pt x="2061" y="2839"/>
                    </a:lnTo>
                    <a:lnTo>
                      <a:pt x="2061" y="2834"/>
                    </a:lnTo>
                    <a:lnTo>
                      <a:pt x="2046" y="2810"/>
                    </a:lnTo>
                    <a:lnTo>
                      <a:pt x="2037" y="2800"/>
                    </a:lnTo>
                    <a:lnTo>
                      <a:pt x="2037" y="2795"/>
                    </a:lnTo>
                    <a:lnTo>
                      <a:pt x="2027" y="2791"/>
                    </a:lnTo>
                    <a:lnTo>
                      <a:pt x="2022" y="2786"/>
                    </a:lnTo>
                    <a:lnTo>
                      <a:pt x="2022" y="2771"/>
                    </a:lnTo>
                    <a:lnTo>
                      <a:pt x="2017" y="2747"/>
                    </a:lnTo>
                    <a:lnTo>
                      <a:pt x="2017" y="2727"/>
                    </a:lnTo>
                    <a:lnTo>
                      <a:pt x="2012" y="2727"/>
                    </a:lnTo>
                    <a:lnTo>
                      <a:pt x="2003" y="2732"/>
                    </a:lnTo>
                    <a:lnTo>
                      <a:pt x="1996" y="2744"/>
                    </a:lnTo>
                    <a:lnTo>
                      <a:pt x="1987" y="2750"/>
                    </a:lnTo>
                    <a:lnTo>
                      <a:pt x="1983" y="2757"/>
                    </a:lnTo>
                    <a:lnTo>
                      <a:pt x="1978" y="2757"/>
                    </a:lnTo>
                    <a:lnTo>
                      <a:pt x="1978" y="2752"/>
                    </a:lnTo>
                    <a:lnTo>
                      <a:pt x="1983" y="2747"/>
                    </a:lnTo>
                    <a:lnTo>
                      <a:pt x="1998" y="2732"/>
                    </a:lnTo>
                    <a:lnTo>
                      <a:pt x="1998" y="2727"/>
                    </a:lnTo>
                    <a:lnTo>
                      <a:pt x="2012" y="2713"/>
                    </a:lnTo>
                    <a:lnTo>
                      <a:pt x="2017" y="2698"/>
                    </a:lnTo>
                    <a:lnTo>
                      <a:pt x="2022" y="2693"/>
                    </a:lnTo>
                    <a:lnTo>
                      <a:pt x="2022" y="2684"/>
                    </a:lnTo>
                    <a:lnTo>
                      <a:pt x="2027" y="2679"/>
                    </a:lnTo>
                    <a:lnTo>
                      <a:pt x="2027" y="2669"/>
                    </a:lnTo>
                    <a:lnTo>
                      <a:pt x="2032" y="2659"/>
                    </a:lnTo>
                    <a:lnTo>
                      <a:pt x="2032" y="2650"/>
                    </a:lnTo>
                    <a:lnTo>
                      <a:pt x="2041" y="2630"/>
                    </a:lnTo>
                    <a:lnTo>
                      <a:pt x="2041" y="2620"/>
                    </a:lnTo>
                    <a:close/>
                    <a:moveTo>
                      <a:pt x="1701" y="2484"/>
                    </a:moveTo>
                    <a:lnTo>
                      <a:pt x="1696" y="2484"/>
                    </a:lnTo>
                    <a:lnTo>
                      <a:pt x="1701" y="2484"/>
                    </a:lnTo>
                    <a:close/>
                  </a:path>
                </a:pathLst>
              </a:custGeom>
              <a:solidFill>
                <a:srgbClr val="D8D9D9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3">
                <a:extLst>
                  <a:ext uri="{FF2B5EF4-FFF2-40B4-BE49-F238E27FC236}">
                    <a16:creationId xmlns:a16="http://schemas.microsoft.com/office/drawing/2014/main" id="{B2DA5D2B-605F-8E03-15FE-91653ECB4B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1452" y="4579706"/>
                <a:ext cx="606902" cy="921712"/>
              </a:xfrm>
              <a:custGeom>
                <a:avLst/>
                <a:gdLst>
                  <a:gd name="T0" fmla="*/ 447 w 2148"/>
                  <a:gd name="T1" fmla="*/ 394 h 3252"/>
                  <a:gd name="T2" fmla="*/ 413 w 2148"/>
                  <a:gd name="T3" fmla="*/ 394 h 3252"/>
                  <a:gd name="T4" fmla="*/ 505 w 2148"/>
                  <a:gd name="T5" fmla="*/ 481 h 3252"/>
                  <a:gd name="T6" fmla="*/ 627 w 2148"/>
                  <a:gd name="T7" fmla="*/ 598 h 3252"/>
                  <a:gd name="T8" fmla="*/ 617 w 2148"/>
                  <a:gd name="T9" fmla="*/ 603 h 3252"/>
                  <a:gd name="T10" fmla="*/ 632 w 2148"/>
                  <a:gd name="T11" fmla="*/ 685 h 3252"/>
                  <a:gd name="T12" fmla="*/ 715 w 2148"/>
                  <a:gd name="T13" fmla="*/ 836 h 3252"/>
                  <a:gd name="T14" fmla="*/ 758 w 2148"/>
                  <a:gd name="T15" fmla="*/ 943 h 3252"/>
                  <a:gd name="T16" fmla="*/ 821 w 2148"/>
                  <a:gd name="T17" fmla="*/ 919 h 3252"/>
                  <a:gd name="T18" fmla="*/ 880 w 2148"/>
                  <a:gd name="T19" fmla="*/ 996 h 3252"/>
                  <a:gd name="T20" fmla="*/ 897 w 2148"/>
                  <a:gd name="T21" fmla="*/ 996 h 3252"/>
                  <a:gd name="T22" fmla="*/ 928 w 2148"/>
                  <a:gd name="T23" fmla="*/ 1050 h 3252"/>
                  <a:gd name="T24" fmla="*/ 962 w 2148"/>
                  <a:gd name="T25" fmla="*/ 1050 h 3252"/>
                  <a:gd name="T26" fmla="*/ 1137 w 2148"/>
                  <a:gd name="T27" fmla="*/ 1234 h 3252"/>
                  <a:gd name="T28" fmla="*/ 1424 w 2148"/>
                  <a:gd name="T29" fmla="*/ 1497 h 3252"/>
                  <a:gd name="T30" fmla="*/ 1565 w 2148"/>
                  <a:gd name="T31" fmla="*/ 1633 h 3252"/>
                  <a:gd name="T32" fmla="*/ 1808 w 2148"/>
                  <a:gd name="T33" fmla="*/ 1764 h 3252"/>
                  <a:gd name="T34" fmla="*/ 1794 w 2148"/>
                  <a:gd name="T35" fmla="*/ 1789 h 3252"/>
                  <a:gd name="T36" fmla="*/ 1507 w 2148"/>
                  <a:gd name="T37" fmla="*/ 1735 h 3252"/>
                  <a:gd name="T38" fmla="*/ 1351 w 2148"/>
                  <a:gd name="T39" fmla="*/ 1866 h 3252"/>
                  <a:gd name="T40" fmla="*/ 1400 w 2148"/>
                  <a:gd name="T41" fmla="*/ 2119 h 3252"/>
                  <a:gd name="T42" fmla="*/ 1478 w 2148"/>
                  <a:gd name="T43" fmla="*/ 2391 h 3252"/>
                  <a:gd name="T44" fmla="*/ 1570 w 2148"/>
                  <a:gd name="T45" fmla="*/ 2523 h 3252"/>
                  <a:gd name="T46" fmla="*/ 1755 w 2148"/>
                  <a:gd name="T47" fmla="*/ 2605 h 3252"/>
                  <a:gd name="T48" fmla="*/ 1871 w 2148"/>
                  <a:gd name="T49" fmla="*/ 2722 h 3252"/>
                  <a:gd name="T50" fmla="*/ 2008 w 2148"/>
                  <a:gd name="T51" fmla="*/ 2722 h 3252"/>
                  <a:gd name="T52" fmla="*/ 2095 w 2148"/>
                  <a:gd name="T53" fmla="*/ 2843 h 3252"/>
                  <a:gd name="T54" fmla="*/ 2148 w 2148"/>
                  <a:gd name="T55" fmla="*/ 2999 h 3252"/>
                  <a:gd name="T56" fmla="*/ 2012 w 2148"/>
                  <a:gd name="T57" fmla="*/ 2843 h 3252"/>
                  <a:gd name="T58" fmla="*/ 1852 w 2148"/>
                  <a:gd name="T59" fmla="*/ 2882 h 3252"/>
                  <a:gd name="T60" fmla="*/ 1779 w 2148"/>
                  <a:gd name="T61" fmla="*/ 2878 h 3252"/>
                  <a:gd name="T62" fmla="*/ 1813 w 2148"/>
                  <a:gd name="T63" fmla="*/ 3116 h 3252"/>
                  <a:gd name="T64" fmla="*/ 1789 w 2148"/>
                  <a:gd name="T65" fmla="*/ 3232 h 3252"/>
                  <a:gd name="T66" fmla="*/ 1643 w 2148"/>
                  <a:gd name="T67" fmla="*/ 3077 h 3252"/>
                  <a:gd name="T68" fmla="*/ 1575 w 2148"/>
                  <a:gd name="T69" fmla="*/ 2834 h 3252"/>
                  <a:gd name="T70" fmla="*/ 1473 w 2148"/>
                  <a:gd name="T71" fmla="*/ 2702 h 3252"/>
                  <a:gd name="T72" fmla="*/ 1405 w 2148"/>
                  <a:gd name="T73" fmla="*/ 2528 h 3252"/>
                  <a:gd name="T74" fmla="*/ 1312 w 2148"/>
                  <a:gd name="T75" fmla="*/ 2348 h 3252"/>
                  <a:gd name="T76" fmla="*/ 1147 w 2148"/>
                  <a:gd name="T77" fmla="*/ 2163 h 3252"/>
                  <a:gd name="T78" fmla="*/ 1098 w 2148"/>
                  <a:gd name="T79" fmla="*/ 2017 h 3252"/>
                  <a:gd name="T80" fmla="*/ 996 w 2148"/>
                  <a:gd name="T81" fmla="*/ 1818 h 3252"/>
                  <a:gd name="T82" fmla="*/ 899 w 2148"/>
                  <a:gd name="T83" fmla="*/ 1653 h 3252"/>
                  <a:gd name="T84" fmla="*/ 792 w 2148"/>
                  <a:gd name="T85" fmla="*/ 1526 h 3252"/>
                  <a:gd name="T86" fmla="*/ 724 w 2148"/>
                  <a:gd name="T87" fmla="*/ 1303 h 3252"/>
                  <a:gd name="T88" fmla="*/ 569 w 2148"/>
                  <a:gd name="T89" fmla="*/ 1181 h 3252"/>
                  <a:gd name="T90" fmla="*/ 467 w 2148"/>
                  <a:gd name="T91" fmla="*/ 1103 h 3252"/>
                  <a:gd name="T92" fmla="*/ 350 w 2148"/>
                  <a:gd name="T93" fmla="*/ 982 h 3252"/>
                  <a:gd name="T94" fmla="*/ 272 w 2148"/>
                  <a:gd name="T95" fmla="*/ 778 h 3252"/>
                  <a:gd name="T96" fmla="*/ 165 w 2148"/>
                  <a:gd name="T97" fmla="*/ 593 h 3252"/>
                  <a:gd name="T98" fmla="*/ 146 w 2148"/>
                  <a:gd name="T99" fmla="*/ 428 h 3252"/>
                  <a:gd name="T100" fmla="*/ 228 w 2148"/>
                  <a:gd name="T101" fmla="*/ 437 h 3252"/>
                  <a:gd name="T102" fmla="*/ 233 w 2148"/>
                  <a:gd name="T103" fmla="*/ 345 h 3252"/>
                  <a:gd name="T104" fmla="*/ 257 w 2148"/>
                  <a:gd name="T105" fmla="*/ 306 h 3252"/>
                  <a:gd name="T106" fmla="*/ 209 w 2148"/>
                  <a:gd name="T107" fmla="*/ 233 h 3252"/>
                  <a:gd name="T108" fmla="*/ 131 w 2148"/>
                  <a:gd name="T109" fmla="*/ 160 h 3252"/>
                  <a:gd name="T110" fmla="*/ 49 w 2148"/>
                  <a:gd name="T111" fmla="*/ 87 h 3252"/>
                  <a:gd name="T112" fmla="*/ 87 w 2148"/>
                  <a:gd name="T113" fmla="*/ 63 h 3252"/>
                  <a:gd name="T114" fmla="*/ 87 w 2148"/>
                  <a:gd name="T115" fmla="*/ 10 h 3252"/>
                  <a:gd name="T116" fmla="*/ 219 w 2148"/>
                  <a:gd name="T117" fmla="*/ 150 h 3252"/>
                  <a:gd name="T118" fmla="*/ 267 w 2148"/>
                  <a:gd name="T119" fmla="*/ 209 h 3252"/>
                  <a:gd name="T120" fmla="*/ 355 w 2148"/>
                  <a:gd name="T121" fmla="*/ 277 h 3252"/>
                  <a:gd name="T122" fmla="*/ 413 w 2148"/>
                  <a:gd name="T123" fmla="*/ 325 h 3252"/>
                  <a:gd name="T124" fmla="*/ 564 w 2148"/>
                  <a:gd name="T125" fmla="*/ 496 h 3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48" h="3252">
                    <a:moveTo>
                      <a:pt x="552" y="488"/>
                    </a:moveTo>
                    <a:lnTo>
                      <a:pt x="545" y="484"/>
                    </a:lnTo>
                    <a:lnTo>
                      <a:pt x="549" y="476"/>
                    </a:lnTo>
                    <a:lnTo>
                      <a:pt x="540" y="466"/>
                    </a:lnTo>
                    <a:lnTo>
                      <a:pt x="535" y="462"/>
                    </a:lnTo>
                    <a:lnTo>
                      <a:pt x="533" y="467"/>
                    </a:lnTo>
                    <a:lnTo>
                      <a:pt x="530" y="457"/>
                    </a:lnTo>
                    <a:lnTo>
                      <a:pt x="525" y="457"/>
                    </a:lnTo>
                    <a:lnTo>
                      <a:pt x="525" y="447"/>
                    </a:lnTo>
                    <a:lnTo>
                      <a:pt x="520" y="452"/>
                    </a:lnTo>
                    <a:lnTo>
                      <a:pt x="520" y="442"/>
                    </a:lnTo>
                    <a:lnTo>
                      <a:pt x="510" y="442"/>
                    </a:lnTo>
                    <a:lnTo>
                      <a:pt x="505" y="437"/>
                    </a:lnTo>
                    <a:lnTo>
                      <a:pt x="500" y="432"/>
                    </a:lnTo>
                    <a:lnTo>
                      <a:pt x="505" y="432"/>
                    </a:lnTo>
                    <a:lnTo>
                      <a:pt x="505" y="428"/>
                    </a:lnTo>
                    <a:lnTo>
                      <a:pt x="500" y="428"/>
                    </a:lnTo>
                    <a:lnTo>
                      <a:pt x="500" y="428"/>
                    </a:lnTo>
                    <a:lnTo>
                      <a:pt x="496" y="428"/>
                    </a:lnTo>
                    <a:lnTo>
                      <a:pt x="496" y="413"/>
                    </a:lnTo>
                    <a:lnTo>
                      <a:pt x="477" y="411"/>
                    </a:lnTo>
                    <a:lnTo>
                      <a:pt x="449" y="398"/>
                    </a:lnTo>
                    <a:lnTo>
                      <a:pt x="452" y="396"/>
                    </a:lnTo>
                    <a:lnTo>
                      <a:pt x="447" y="394"/>
                    </a:lnTo>
                    <a:lnTo>
                      <a:pt x="442" y="394"/>
                    </a:lnTo>
                    <a:lnTo>
                      <a:pt x="442" y="384"/>
                    </a:lnTo>
                    <a:lnTo>
                      <a:pt x="437" y="379"/>
                    </a:lnTo>
                    <a:lnTo>
                      <a:pt x="432" y="374"/>
                    </a:lnTo>
                    <a:lnTo>
                      <a:pt x="428" y="374"/>
                    </a:lnTo>
                    <a:lnTo>
                      <a:pt x="428" y="364"/>
                    </a:lnTo>
                    <a:lnTo>
                      <a:pt x="437" y="364"/>
                    </a:lnTo>
                    <a:lnTo>
                      <a:pt x="437" y="360"/>
                    </a:lnTo>
                    <a:lnTo>
                      <a:pt x="432" y="355"/>
                    </a:lnTo>
                    <a:lnTo>
                      <a:pt x="432" y="350"/>
                    </a:lnTo>
                    <a:lnTo>
                      <a:pt x="428" y="345"/>
                    </a:lnTo>
                    <a:lnTo>
                      <a:pt x="423" y="345"/>
                    </a:lnTo>
                    <a:lnTo>
                      <a:pt x="423" y="340"/>
                    </a:lnTo>
                    <a:lnTo>
                      <a:pt x="418" y="340"/>
                    </a:lnTo>
                    <a:lnTo>
                      <a:pt x="413" y="335"/>
                    </a:lnTo>
                    <a:lnTo>
                      <a:pt x="408" y="335"/>
                    </a:lnTo>
                    <a:lnTo>
                      <a:pt x="403" y="350"/>
                    </a:lnTo>
                    <a:lnTo>
                      <a:pt x="403" y="360"/>
                    </a:lnTo>
                    <a:lnTo>
                      <a:pt x="408" y="360"/>
                    </a:lnTo>
                    <a:lnTo>
                      <a:pt x="408" y="369"/>
                    </a:lnTo>
                    <a:lnTo>
                      <a:pt x="413" y="379"/>
                    </a:lnTo>
                    <a:lnTo>
                      <a:pt x="408" y="384"/>
                    </a:lnTo>
                    <a:lnTo>
                      <a:pt x="408" y="394"/>
                    </a:lnTo>
                    <a:lnTo>
                      <a:pt x="413" y="394"/>
                    </a:lnTo>
                    <a:lnTo>
                      <a:pt x="418" y="389"/>
                    </a:lnTo>
                    <a:lnTo>
                      <a:pt x="423" y="394"/>
                    </a:lnTo>
                    <a:lnTo>
                      <a:pt x="423" y="396"/>
                    </a:lnTo>
                    <a:lnTo>
                      <a:pt x="428" y="403"/>
                    </a:lnTo>
                    <a:lnTo>
                      <a:pt x="432" y="403"/>
                    </a:lnTo>
                    <a:lnTo>
                      <a:pt x="437" y="408"/>
                    </a:lnTo>
                    <a:lnTo>
                      <a:pt x="437" y="413"/>
                    </a:lnTo>
                    <a:lnTo>
                      <a:pt x="442" y="423"/>
                    </a:lnTo>
                    <a:lnTo>
                      <a:pt x="447" y="423"/>
                    </a:lnTo>
                    <a:lnTo>
                      <a:pt x="447" y="428"/>
                    </a:lnTo>
                    <a:lnTo>
                      <a:pt x="452" y="428"/>
                    </a:lnTo>
                    <a:lnTo>
                      <a:pt x="452" y="432"/>
                    </a:lnTo>
                    <a:lnTo>
                      <a:pt x="457" y="437"/>
                    </a:lnTo>
                    <a:lnTo>
                      <a:pt x="462" y="437"/>
                    </a:lnTo>
                    <a:lnTo>
                      <a:pt x="467" y="447"/>
                    </a:lnTo>
                    <a:lnTo>
                      <a:pt x="472" y="447"/>
                    </a:lnTo>
                    <a:lnTo>
                      <a:pt x="476" y="452"/>
                    </a:lnTo>
                    <a:lnTo>
                      <a:pt x="476" y="466"/>
                    </a:lnTo>
                    <a:lnTo>
                      <a:pt x="486" y="466"/>
                    </a:lnTo>
                    <a:lnTo>
                      <a:pt x="486" y="471"/>
                    </a:lnTo>
                    <a:lnTo>
                      <a:pt x="500" y="471"/>
                    </a:lnTo>
                    <a:lnTo>
                      <a:pt x="500" y="476"/>
                    </a:lnTo>
                    <a:lnTo>
                      <a:pt x="505" y="476"/>
                    </a:lnTo>
                    <a:lnTo>
                      <a:pt x="505" y="481"/>
                    </a:lnTo>
                    <a:lnTo>
                      <a:pt x="510" y="481"/>
                    </a:lnTo>
                    <a:lnTo>
                      <a:pt x="510" y="491"/>
                    </a:lnTo>
                    <a:lnTo>
                      <a:pt x="520" y="491"/>
                    </a:lnTo>
                    <a:lnTo>
                      <a:pt x="520" y="496"/>
                    </a:lnTo>
                    <a:lnTo>
                      <a:pt x="525" y="496"/>
                    </a:lnTo>
                    <a:lnTo>
                      <a:pt x="530" y="496"/>
                    </a:lnTo>
                    <a:lnTo>
                      <a:pt x="544" y="505"/>
                    </a:lnTo>
                    <a:lnTo>
                      <a:pt x="544" y="510"/>
                    </a:lnTo>
                    <a:lnTo>
                      <a:pt x="556" y="512"/>
                    </a:lnTo>
                    <a:lnTo>
                      <a:pt x="549" y="500"/>
                    </a:lnTo>
                    <a:lnTo>
                      <a:pt x="544" y="496"/>
                    </a:lnTo>
                    <a:lnTo>
                      <a:pt x="552" y="488"/>
                    </a:lnTo>
                    <a:close/>
                    <a:moveTo>
                      <a:pt x="564" y="496"/>
                    </a:moveTo>
                    <a:lnTo>
                      <a:pt x="569" y="505"/>
                    </a:lnTo>
                    <a:lnTo>
                      <a:pt x="569" y="510"/>
                    </a:lnTo>
                    <a:lnTo>
                      <a:pt x="583" y="530"/>
                    </a:lnTo>
                    <a:lnTo>
                      <a:pt x="583" y="525"/>
                    </a:lnTo>
                    <a:lnTo>
                      <a:pt x="588" y="530"/>
                    </a:lnTo>
                    <a:lnTo>
                      <a:pt x="588" y="534"/>
                    </a:lnTo>
                    <a:lnTo>
                      <a:pt x="598" y="544"/>
                    </a:lnTo>
                    <a:lnTo>
                      <a:pt x="598" y="549"/>
                    </a:lnTo>
                    <a:lnTo>
                      <a:pt x="617" y="578"/>
                    </a:lnTo>
                    <a:lnTo>
                      <a:pt x="627" y="593"/>
                    </a:lnTo>
                    <a:lnTo>
                      <a:pt x="627" y="598"/>
                    </a:lnTo>
                    <a:lnTo>
                      <a:pt x="632" y="607"/>
                    </a:lnTo>
                    <a:lnTo>
                      <a:pt x="637" y="617"/>
                    </a:lnTo>
                    <a:lnTo>
                      <a:pt x="646" y="641"/>
                    </a:lnTo>
                    <a:lnTo>
                      <a:pt x="651" y="651"/>
                    </a:lnTo>
                    <a:lnTo>
                      <a:pt x="661" y="659"/>
                    </a:lnTo>
                    <a:lnTo>
                      <a:pt x="657" y="699"/>
                    </a:lnTo>
                    <a:lnTo>
                      <a:pt x="652" y="692"/>
                    </a:lnTo>
                    <a:lnTo>
                      <a:pt x="653" y="659"/>
                    </a:lnTo>
                    <a:lnTo>
                      <a:pt x="646" y="656"/>
                    </a:lnTo>
                    <a:lnTo>
                      <a:pt x="646" y="651"/>
                    </a:lnTo>
                    <a:lnTo>
                      <a:pt x="637" y="651"/>
                    </a:lnTo>
                    <a:lnTo>
                      <a:pt x="637" y="656"/>
                    </a:lnTo>
                    <a:lnTo>
                      <a:pt x="632" y="656"/>
                    </a:lnTo>
                    <a:lnTo>
                      <a:pt x="637" y="646"/>
                    </a:lnTo>
                    <a:lnTo>
                      <a:pt x="632" y="646"/>
                    </a:lnTo>
                    <a:lnTo>
                      <a:pt x="632" y="641"/>
                    </a:lnTo>
                    <a:lnTo>
                      <a:pt x="627" y="627"/>
                    </a:lnTo>
                    <a:lnTo>
                      <a:pt x="632" y="622"/>
                    </a:lnTo>
                    <a:lnTo>
                      <a:pt x="627" y="622"/>
                    </a:lnTo>
                    <a:lnTo>
                      <a:pt x="622" y="607"/>
                    </a:lnTo>
                    <a:lnTo>
                      <a:pt x="627" y="603"/>
                    </a:lnTo>
                    <a:lnTo>
                      <a:pt x="622" y="603"/>
                    </a:lnTo>
                    <a:lnTo>
                      <a:pt x="617" y="598"/>
                    </a:lnTo>
                    <a:lnTo>
                      <a:pt x="617" y="603"/>
                    </a:lnTo>
                    <a:lnTo>
                      <a:pt x="612" y="593"/>
                    </a:lnTo>
                    <a:lnTo>
                      <a:pt x="608" y="583"/>
                    </a:lnTo>
                    <a:lnTo>
                      <a:pt x="612" y="603"/>
                    </a:lnTo>
                    <a:lnTo>
                      <a:pt x="612" y="607"/>
                    </a:lnTo>
                    <a:lnTo>
                      <a:pt x="608" y="607"/>
                    </a:lnTo>
                    <a:lnTo>
                      <a:pt x="608" y="612"/>
                    </a:lnTo>
                    <a:lnTo>
                      <a:pt x="617" y="612"/>
                    </a:lnTo>
                    <a:lnTo>
                      <a:pt x="617" y="617"/>
                    </a:lnTo>
                    <a:lnTo>
                      <a:pt x="612" y="617"/>
                    </a:lnTo>
                    <a:lnTo>
                      <a:pt x="617" y="622"/>
                    </a:lnTo>
                    <a:lnTo>
                      <a:pt x="617" y="627"/>
                    </a:lnTo>
                    <a:lnTo>
                      <a:pt x="622" y="632"/>
                    </a:lnTo>
                    <a:lnTo>
                      <a:pt x="622" y="641"/>
                    </a:lnTo>
                    <a:lnTo>
                      <a:pt x="627" y="637"/>
                    </a:lnTo>
                    <a:lnTo>
                      <a:pt x="627" y="656"/>
                    </a:lnTo>
                    <a:lnTo>
                      <a:pt x="622" y="656"/>
                    </a:lnTo>
                    <a:lnTo>
                      <a:pt x="622" y="661"/>
                    </a:lnTo>
                    <a:lnTo>
                      <a:pt x="627" y="661"/>
                    </a:lnTo>
                    <a:lnTo>
                      <a:pt x="622" y="666"/>
                    </a:lnTo>
                    <a:lnTo>
                      <a:pt x="627" y="666"/>
                    </a:lnTo>
                    <a:lnTo>
                      <a:pt x="632" y="671"/>
                    </a:lnTo>
                    <a:lnTo>
                      <a:pt x="632" y="680"/>
                    </a:lnTo>
                    <a:lnTo>
                      <a:pt x="637" y="685"/>
                    </a:lnTo>
                    <a:lnTo>
                      <a:pt x="632" y="685"/>
                    </a:lnTo>
                    <a:lnTo>
                      <a:pt x="632" y="695"/>
                    </a:lnTo>
                    <a:lnTo>
                      <a:pt x="637" y="700"/>
                    </a:lnTo>
                    <a:lnTo>
                      <a:pt x="637" y="714"/>
                    </a:lnTo>
                    <a:lnTo>
                      <a:pt x="642" y="719"/>
                    </a:lnTo>
                    <a:lnTo>
                      <a:pt x="642" y="724"/>
                    </a:lnTo>
                    <a:lnTo>
                      <a:pt x="651" y="724"/>
                    </a:lnTo>
                    <a:lnTo>
                      <a:pt x="650" y="707"/>
                    </a:lnTo>
                    <a:lnTo>
                      <a:pt x="661" y="719"/>
                    </a:lnTo>
                    <a:lnTo>
                      <a:pt x="661" y="739"/>
                    </a:lnTo>
                    <a:lnTo>
                      <a:pt x="666" y="744"/>
                    </a:lnTo>
                    <a:lnTo>
                      <a:pt x="675" y="763"/>
                    </a:lnTo>
                    <a:lnTo>
                      <a:pt x="685" y="782"/>
                    </a:lnTo>
                    <a:lnTo>
                      <a:pt x="685" y="787"/>
                    </a:lnTo>
                    <a:lnTo>
                      <a:pt x="695" y="797"/>
                    </a:lnTo>
                    <a:lnTo>
                      <a:pt x="700" y="802"/>
                    </a:lnTo>
                    <a:lnTo>
                      <a:pt x="704" y="805"/>
                    </a:lnTo>
                    <a:lnTo>
                      <a:pt x="706" y="808"/>
                    </a:lnTo>
                    <a:lnTo>
                      <a:pt x="700" y="812"/>
                    </a:lnTo>
                    <a:lnTo>
                      <a:pt x="705" y="821"/>
                    </a:lnTo>
                    <a:lnTo>
                      <a:pt x="705" y="821"/>
                    </a:lnTo>
                    <a:lnTo>
                      <a:pt x="710" y="826"/>
                    </a:lnTo>
                    <a:lnTo>
                      <a:pt x="715" y="831"/>
                    </a:lnTo>
                    <a:lnTo>
                      <a:pt x="710" y="831"/>
                    </a:lnTo>
                    <a:lnTo>
                      <a:pt x="715" y="836"/>
                    </a:lnTo>
                    <a:lnTo>
                      <a:pt x="719" y="836"/>
                    </a:lnTo>
                    <a:lnTo>
                      <a:pt x="719" y="841"/>
                    </a:lnTo>
                    <a:lnTo>
                      <a:pt x="724" y="846"/>
                    </a:lnTo>
                    <a:lnTo>
                      <a:pt x="729" y="850"/>
                    </a:lnTo>
                    <a:lnTo>
                      <a:pt x="729" y="855"/>
                    </a:lnTo>
                    <a:lnTo>
                      <a:pt x="726" y="852"/>
                    </a:lnTo>
                    <a:lnTo>
                      <a:pt x="719" y="850"/>
                    </a:lnTo>
                    <a:lnTo>
                      <a:pt x="719" y="855"/>
                    </a:lnTo>
                    <a:lnTo>
                      <a:pt x="724" y="855"/>
                    </a:lnTo>
                    <a:lnTo>
                      <a:pt x="724" y="860"/>
                    </a:lnTo>
                    <a:lnTo>
                      <a:pt x="729" y="860"/>
                    </a:lnTo>
                    <a:lnTo>
                      <a:pt x="729" y="875"/>
                    </a:lnTo>
                    <a:lnTo>
                      <a:pt x="748" y="875"/>
                    </a:lnTo>
                    <a:lnTo>
                      <a:pt x="748" y="885"/>
                    </a:lnTo>
                    <a:lnTo>
                      <a:pt x="753" y="889"/>
                    </a:lnTo>
                    <a:lnTo>
                      <a:pt x="758" y="889"/>
                    </a:lnTo>
                    <a:lnTo>
                      <a:pt x="763" y="894"/>
                    </a:lnTo>
                    <a:lnTo>
                      <a:pt x="765" y="893"/>
                    </a:lnTo>
                    <a:lnTo>
                      <a:pt x="765" y="906"/>
                    </a:lnTo>
                    <a:lnTo>
                      <a:pt x="763" y="909"/>
                    </a:lnTo>
                    <a:lnTo>
                      <a:pt x="758" y="914"/>
                    </a:lnTo>
                    <a:lnTo>
                      <a:pt x="756" y="929"/>
                    </a:lnTo>
                    <a:lnTo>
                      <a:pt x="759" y="933"/>
                    </a:lnTo>
                    <a:lnTo>
                      <a:pt x="758" y="943"/>
                    </a:lnTo>
                    <a:lnTo>
                      <a:pt x="760" y="945"/>
                    </a:lnTo>
                    <a:lnTo>
                      <a:pt x="758" y="953"/>
                    </a:lnTo>
                    <a:lnTo>
                      <a:pt x="758" y="957"/>
                    </a:lnTo>
                    <a:lnTo>
                      <a:pt x="763" y="962"/>
                    </a:lnTo>
                    <a:lnTo>
                      <a:pt x="763" y="928"/>
                    </a:lnTo>
                    <a:lnTo>
                      <a:pt x="758" y="928"/>
                    </a:lnTo>
                    <a:lnTo>
                      <a:pt x="763" y="914"/>
                    </a:lnTo>
                    <a:lnTo>
                      <a:pt x="768" y="909"/>
                    </a:lnTo>
                    <a:lnTo>
                      <a:pt x="773" y="894"/>
                    </a:lnTo>
                    <a:lnTo>
                      <a:pt x="768" y="894"/>
                    </a:lnTo>
                    <a:lnTo>
                      <a:pt x="768" y="885"/>
                    </a:lnTo>
                    <a:lnTo>
                      <a:pt x="773" y="889"/>
                    </a:lnTo>
                    <a:lnTo>
                      <a:pt x="771" y="882"/>
                    </a:lnTo>
                    <a:lnTo>
                      <a:pt x="768" y="880"/>
                    </a:lnTo>
                    <a:lnTo>
                      <a:pt x="768" y="875"/>
                    </a:lnTo>
                    <a:lnTo>
                      <a:pt x="778" y="885"/>
                    </a:lnTo>
                    <a:lnTo>
                      <a:pt x="783" y="885"/>
                    </a:lnTo>
                    <a:lnTo>
                      <a:pt x="783" y="889"/>
                    </a:lnTo>
                    <a:lnTo>
                      <a:pt x="787" y="889"/>
                    </a:lnTo>
                    <a:lnTo>
                      <a:pt x="787" y="894"/>
                    </a:lnTo>
                    <a:lnTo>
                      <a:pt x="797" y="899"/>
                    </a:lnTo>
                    <a:lnTo>
                      <a:pt x="807" y="904"/>
                    </a:lnTo>
                    <a:lnTo>
                      <a:pt x="817" y="914"/>
                    </a:lnTo>
                    <a:lnTo>
                      <a:pt x="821" y="919"/>
                    </a:lnTo>
                    <a:lnTo>
                      <a:pt x="835" y="925"/>
                    </a:lnTo>
                    <a:lnTo>
                      <a:pt x="836" y="933"/>
                    </a:lnTo>
                    <a:lnTo>
                      <a:pt x="831" y="933"/>
                    </a:lnTo>
                    <a:lnTo>
                      <a:pt x="831" y="928"/>
                    </a:lnTo>
                    <a:lnTo>
                      <a:pt x="824" y="933"/>
                    </a:lnTo>
                    <a:lnTo>
                      <a:pt x="824" y="923"/>
                    </a:lnTo>
                    <a:lnTo>
                      <a:pt x="821" y="923"/>
                    </a:lnTo>
                    <a:lnTo>
                      <a:pt x="821" y="948"/>
                    </a:lnTo>
                    <a:lnTo>
                      <a:pt x="826" y="953"/>
                    </a:lnTo>
                    <a:lnTo>
                      <a:pt x="826" y="957"/>
                    </a:lnTo>
                    <a:lnTo>
                      <a:pt x="831" y="967"/>
                    </a:lnTo>
                    <a:lnTo>
                      <a:pt x="831" y="977"/>
                    </a:lnTo>
                    <a:lnTo>
                      <a:pt x="836" y="982"/>
                    </a:lnTo>
                    <a:lnTo>
                      <a:pt x="841" y="982"/>
                    </a:lnTo>
                    <a:lnTo>
                      <a:pt x="841" y="1001"/>
                    </a:lnTo>
                    <a:lnTo>
                      <a:pt x="851" y="1016"/>
                    </a:lnTo>
                    <a:lnTo>
                      <a:pt x="855" y="1011"/>
                    </a:lnTo>
                    <a:lnTo>
                      <a:pt x="855" y="1011"/>
                    </a:lnTo>
                    <a:lnTo>
                      <a:pt x="855" y="1011"/>
                    </a:lnTo>
                    <a:lnTo>
                      <a:pt x="855" y="1006"/>
                    </a:lnTo>
                    <a:lnTo>
                      <a:pt x="860" y="1006"/>
                    </a:lnTo>
                    <a:lnTo>
                      <a:pt x="860" y="1001"/>
                    </a:lnTo>
                    <a:lnTo>
                      <a:pt x="880" y="1001"/>
                    </a:lnTo>
                    <a:lnTo>
                      <a:pt x="880" y="996"/>
                    </a:lnTo>
                    <a:lnTo>
                      <a:pt x="880" y="1001"/>
                    </a:lnTo>
                    <a:lnTo>
                      <a:pt x="880" y="991"/>
                    </a:lnTo>
                    <a:lnTo>
                      <a:pt x="875" y="982"/>
                    </a:lnTo>
                    <a:lnTo>
                      <a:pt x="870" y="977"/>
                    </a:lnTo>
                    <a:lnTo>
                      <a:pt x="865" y="972"/>
                    </a:lnTo>
                    <a:lnTo>
                      <a:pt x="860" y="972"/>
                    </a:lnTo>
                    <a:lnTo>
                      <a:pt x="860" y="962"/>
                    </a:lnTo>
                    <a:lnTo>
                      <a:pt x="855" y="962"/>
                    </a:lnTo>
                    <a:lnTo>
                      <a:pt x="855" y="943"/>
                    </a:lnTo>
                    <a:lnTo>
                      <a:pt x="860" y="948"/>
                    </a:lnTo>
                    <a:lnTo>
                      <a:pt x="860" y="948"/>
                    </a:lnTo>
                    <a:lnTo>
                      <a:pt x="858" y="950"/>
                    </a:lnTo>
                    <a:lnTo>
                      <a:pt x="860" y="953"/>
                    </a:lnTo>
                    <a:lnTo>
                      <a:pt x="860" y="957"/>
                    </a:lnTo>
                    <a:lnTo>
                      <a:pt x="870" y="957"/>
                    </a:lnTo>
                    <a:lnTo>
                      <a:pt x="875" y="962"/>
                    </a:lnTo>
                    <a:lnTo>
                      <a:pt x="875" y="967"/>
                    </a:lnTo>
                    <a:lnTo>
                      <a:pt x="877" y="970"/>
                    </a:lnTo>
                    <a:lnTo>
                      <a:pt x="885" y="977"/>
                    </a:lnTo>
                    <a:lnTo>
                      <a:pt x="887" y="985"/>
                    </a:lnTo>
                    <a:lnTo>
                      <a:pt x="892" y="985"/>
                    </a:lnTo>
                    <a:lnTo>
                      <a:pt x="894" y="987"/>
                    </a:lnTo>
                    <a:lnTo>
                      <a:pt x="896" y="990"/>
                    </a:lnTo>
                    <a:lnTo>
                      <a:pt x="897" y="996"/>
                    </a:lnTo>
                    <a:lnTo>
                      <a:pt x="903" y="998"/>
                    </a:lnTo>
                    <a:lnTo>
                      <a:pt x="907" y="1001"/>
                    </a:lnTo>
                    <a:lnTo>
                      <a:pt x="914" y="1006"/>
                    </a:lnTo>
                    <a:lnTo>
                      <a:pt x="914" y="1001"/>
                    </a:lnTo>
                    <a:lnTo>
                      <a:pt x="899" y="991"/>
                    </a:lnTo>
                    <a:lnTo>
                      <a:pt x="899" y="987"/>
                    </a:lnTo>
                    <a:lnTo>
                      <a:pt x="894" y="982"/>
                    </a:lnTo>
                    <a:lnTo>
                      <a:pt x="889" y="982"/>
                    </a:lnTo>
                    <a:lnTo>
                      <a:pt x="889" y="972"/>
                    </a:lnTo>
                    <a:lnTo>
                      <a:pt x="899" y="982"/>
                    </a:lnTo>
                    <a:lnTo>
                      <a:pt x="904" y="987"/>
                    </a:lnTo>
                    <a:lnTo>
                      <a:pt x="923" y="1006"/>
                    </a:lnTo>
                    <a:lnTo>
                      <a:pt x="928" y="1011"/>
                    </a:lnTo>
                    <a:lnTo>
                      <a:pt x="933" y="1016"/>
                    </a:lnTo>
                    <a:lnTo>
                      <a:pt x="943" y="1030"/>
                    </a:lnTo>
                    <a:lnTo>
                      <a:pt x="948" y="1035"/>
                    </a:lnTo>
                    <a:lnTo>
                      <a:pt x="948" y="1040"/>
                    </a:lnTo>
                    <a:lnTo>
                      <a:pt x="948" y="1040"/>
                    </a:lnTo>
                    <a:lnTo>
                      <a:pt x="943" y="1035"/>
                    </a:lnTo>
                    <a:lnTo>
                      <a:pt x="933" y="1035"/>
                    </a:lnTo>
                    <a:lnTo>
                      <a:pt x="933" y="1045"/>
                    </a:lnTo>
                    <a:lnTo>
                      <a:pt x="928" y="1045"/>
                    </a:lnTo>
                    <a:lnTo>
                      <a:pt x="923" y="1050"/>
                    </a:lnTo>
                    <a:lnTo>
                      <a:pt x="928" y="1050"/>
                    </a:lnTo>
                    <a:lnTo>
                      <a:pt x="928" y="1055"/>
                    </a:lnTo>
                    <a:lnTo>
                      <a:pt x="938" y="1055"/>
                    </a:lnTo>
                    <a:lnTo>
                      <a:pt x="943" y="1050"/>
                    </a:lnTo>
                    <a:lnTo>
                      <a:pt x="943" y="1059"/>
                    </a:lnTo>
                    <a:lnTo>
                      <a:pt x="948" y="1064"/>
                    </a:lnTo>
                    <a:lnTo>
                      <a:pt x="948" y="1059"/>
                    </a:lnTo>
                    <a:lnTo>
                      <a:pt x="958" y="1055"/>
                    </a:lnTo>
                    <a:lnTo>
                      <a:pt x="958" y="1059"/>
                    </a:lnTo>
                    <a:lnTo>
                      <a:pt x="962" y="1059"/>
                    </a:lnTo>
                    <a:lnTo>
                      <a:pt x="967" y="1064"/>
                    </a:lnTo>
                    <a:lnTo>
                      <a:pt x="967" y="1064"/>
                    </a:lnTo>
                    <a:lnTo>
                      <a:pt x="967" y="1064"/>
                    </a:lnTo>
                    <a:lnTo>
                      <a:pt x="972" y="1069"/>
                    </a:lnTo>
                    <a:lnTo>
                      <a:pt x="972" y="1074"/>
                    </a:lnTo>
                    <a:lnTo>
                      <a:pt x="977" y="1074"/>
                    </a:lnTo>
                    <a:lnTo>
                      <a:pt x="977" y="1084"/>
                    </a:lnTo>
                    <a:lnTo>
                      <a:pt x="982" y="1084"/>
                    </a:lnTo>
                    <a:lnTo>
                      <a:pt x="982" y="1079"/>
                    </a:lnTo>
                    <a:lnTo>
                      <a:pt x="987" y="1079"/>
                    </a:lnTo>
                    <a:lnTo>
                      <a:pt x="987" y="1074"/>
                    </a:lnTo>
                    <a:lnTo>
                      <a:pt x="977" y="1069"/>
                    </a:lnTo>
                    <a:lnTo>
                      <a:pt x="972" y="1064"/>
                    </a:lnTo>
                    <a:lnTo>
                      <a:pt x="967" y="1059"/>
                    </a:lnTo>
                    <a:lnTo>
                      <a:pt x="962" y="1050"/>
                    </a:lnTo>
                    <a:lnTo>
                      <a:pt x="962" y="1050"/>
                    </a:lnTo>
                    <a:lnTo>
                      <a:pt x="991" y="1074"/>
                    </a:lnTo>
                    <a:lnTo>
                      <a:pt x="996" y="1084"/>
                    </a:lnTo>
                    <a:lnTo>
                      <a:pt x="1016" y="1098"/>
                    </a:lnTo>
                    <a:lnTo>
                      <a:pt x="1026" y="1113"/>
                    </a:lnTo>
                    <a:lnTo>
                      <a:pt x="1040" y="1128"/>
                    </a:lnTo>
                    <a:lnTo>
                      <a:pt x="1045" y="1132"/>
                    </a:lnTo>
                    <a:lnTo>
                      <a:pt x="1055" y="1142"/>
                    </a:lnTo>
                    <a:lnTo>
                      <a:pt x="1064" y="1152"/>
                    </a:lnTo>
                    <a:lnTo>
                      <a:pt x="1069" y="1159"/>
                    </a:lnTo>
                    <a:lnTo>
                      <a:pt x="1069" y="1157"/>
                    </a:lnTo>
                    <a:lnTo>
                      <a:pt x="1074" y="1166"/>
                    </a:lnTo>
                    <a:lnTo>
                      <a:pt x="1079" y="1166"/>
                    </a:lnTo>
                    <a:lnTo>
                      <a:pt x="1079" y="1169"/>
                    </a:lnTo>
                    <a:lnTo>
                      <a:pt x="1084" y="1171"/>
                    </a:lnTo>
                    <a:lnTo>
                      <a:pt x="1089" y="1181"/>
                    </a:lnTo>
                    <a:lnTo>
                      <a:pt x="1098" y="1191"/>
                    </a:lnTo>
                    <a:lnTo>
                      <a:pt x="1103" y="1196"/>
                    </a:lnTo>
                    <a:lnTo>
                      <a:pt x="1113" y="1205"/>
                    </a:lnTo>
                    <a:lnTo>
                      <a:pt x="1118" y="1210"/>
                    </a:lnTo>
                    <a:lnTo>
                      <a:pt x="1123" y="1215"/>
                    </a:lnTo>
                    <a:lnTo>
                      <a:pt x="1128" y="1220"/>
                    </a:lnTo>
                    <a:lnTo>
                      <a:pt x="1133" y="1230"/>
                    </a:lnTo>
                    <a:lnTo>
                      <a:pt x="1137" y="1234"/>
                    </a:lnTo>
                    <a:lnTo>
                      <a:pt x="1152" y="1254"/>
                    </a:lnTo>
                    <a:lnTo>
                      <a:pt x="1157" y="1259"/>
                    </a:lnTo>
                    <a:lnTo>
                      <a:pt x="1162" y="1259"/>
                    </a:lnTo>
                    <a:lnTo>
                      <a:pt x="1162" y="1269"/>
                    </a:lnTo>
                    <a:lnTo>
                      <a:pt x="1171" y="1278"/>
                    </a:lnTo>
                    <a:lnTo>
                      <a:pt x="1176" y="1288"/>
                    </a:lnTo>
                    <a:lnTo>
                      <a:pt x="1196" y="1307"/>
                    </a:lnTo>
                    <a:lnTo>
                      <a:pt x="1201" y="1317"/>
                    </a:lnTo>
                    <a:lnTo>
                      <a:pt x="1244" y="1351"/>
                    </a:lnTo>
                    <a:lnTo>
                      <a:pt x="1254" y="1366"/>
                    </a:lnTo>
                    <a:lnTo>
                      <a:pt x="1259" y="1371"/>
                    </a:lnTo>
                    <a:lnTo>
                      <a:pt x="1288" y="1395"/>
                    </a:lnTo>
                    <a:lnTo>
                      <a:pt x="1317" y="1414"/>
                    </a:lnTo>
                    <a:lnTo>
                      <a:pt x="1332" y="1424"/>
                    </a:lnTo>
                    <a:lnTo>
                      <a:pt x="1342" y="1429"/>
                    </a:lnTo>
                    <a:lnTo>
                      <a:pt x="1351" y="1434"/>
                    </a:lnTo>
                    <a:lnTo>
                      <a:pt x="1380" y="1453"/>
                    </a:lnTo>
                    <a:lnTo>
                      <a:pt x="1380" y="1458"/>
                    </a:lnTo>
                    <a:lnTo>
                      <a:pt x="1390" y="1468"/>
                    </a:lnTo>
                    <a:lnTo>
                      <a:pt x="1400" y="1478"/>
                    </a:lnTo>
                    <a:lnTo>
                      <a:pt x="1405" y="1482"/>
                    </a:lnTo>
                    <a:lnTo>
                      <a:pt x="1410" y="1487"/>
                    </a:lnTo>
                    <a:lnTo>
                      <a:pt x="1414" y="1487"/>
                    </a:lnTo>
                    <a:lnTo>
                      <a:pt x="1424" y="1497"/>
                    </a:lnTo>
                    <a:lnTo>
                      <a:pt x="1439" y="1507"/>
                    </a:lnTo>
                    <a:lnTo>
                      <a:pt x="1449" y="1512"/>
                    </a:lnTo>
                    <a:lnTo>
                      <a:pt x="1453" y="1516"/>
                    </a:lnTo>
                    <a:lnTo>
                      <a:pt x="1458" y="1516"/>
                    </a:lnTo>
                    <a:lnTo>
                      <a:pt x="1458" y="1521"/>
                    </a:lnTo>
                    <a:lnTo>
                      <a:pt x="1463" y="1521"/>
                    </a:lnTo>
                    <a:lnTo>
                      <a:pt x="1468" y="1526"/>
                    </a:lnTo>
                    <a:lnTo>
                      <a:pt x="1473" y="1531"/>
                    </a:lnTo>
                    <a:lnTo>
                      <a:pt x="1478" y="1541"/>
                    </a:lnTo>
                    <a:lnTo>
                      <a:pt x="1487" y="1555"/>
                    </a:lnTo>
                    <a:lnTo>
                      <a:pt x="1497" y="1565"/>
                    </a:lnTo>
                    <a:lnTo>
                      <a:pt x="1502" y="1575"/>
                    </a:lnTo>
                    <a:lnTo>
                      <a:pt x="1507" y="1580"/>
                    </a:lnTo>
                    <a:lnTo>
                      <a:pt x="1517" y="1584"/>
                    </a:lnTo>
                    <a:lnTo>
                      <a:pt x="1521" y="1584"/>
                    </a:lnTo>
                    <a:lnTo>
                      <a:pt x="1536" y="1594"/>
                    </a:lnTo>
                    <a:lnTo>
                      <a:pt x="1541" y="1594"/>
                    </a:lnTo>
                    <a:lnTo>
                      <a:pt x="1555" y="1599"/>
                    </a:lnTo>
                    <a:lnTo>
                      <a:pt x="1555" y="1614"/>
                    </a:lnTo>
                    <a:lnTo>
                      <a:pt x="1560" y="1618"/>
                    </a:lnTo>
                    <a:lnTo>
                      <a:pt x="1560" y="1618"/>
                    </a:lnTo>
                    <a:lnTo>
                      <a:pt x="1565" y="1623"/>
                    </a:lnTo>
                    <a:lnTo>
                      <a:pt x="1565" y="1628"/>
                    </a:lnTo>
                    <a:lnTo>
                      <a:pt x="1565" y="1633"/>
                    </a:lnTo>
                    <a:lnTo>
                      <a:pt x="1570" y="1633"/>
                    </a:lnTo>
                    <a:lnTo>
                      <a:pt x="1575" y="1638"/>
                    </a:lnTo>
                    <a:lnTo>
                      <a:pt x="1585" y="1643"/>
                    </a:lnTo>
                    <a:lnTo>
                      <a:pt x="1585" y="1648"/>
                    </a:lnTo>
                    <a:lnTo>
                      <a:pt x="1604" y="1663"/>
                    </a:lnTo>
                    <a:lnTo>
                      <a:pt x="1604" y="1662"/>
                    </a:lnTo>
                    <a:lnTo>
                      <a:pt x="1609" y="1667"/>
                    </a:lnTo>
                    <a:lnTo>
                      <a:pt x="1614" y="1672"/>
                    </a:lnTo>
                    <a:lnTo>
                      <a:pt x="1623" y="1687"/>
                    </a:lnTo>
                    <a:lnTo>
                      <a:pt x="1643" y="1696"/>
                    </a:lnTo>
                    <a:lnTo>
                      <a:pt x="1653" y="1706"/>
                    </a:lnTo>
                    <a:lnTo>
                      <a:pt x="1662" y="1711"/>
                    </a:lnTo>
                    <a:lnTo>
                      <a:pt x="1667" y="1721"/>
                    </a:lnTo>
                    <a:lnTo>
                      <a:pt x="1682" y="1730"/>
                    </a:lnTo>
                    <a:lnTo>
                      <a:pt x="1692" y="1735"/>
                    </a:lnTo>
                    <a:lnTo>
                      <a:pt x="1692" y="1740"/>
                    </a:lnTo>
                    <a:lnTo>
                      <a:pt x="1696" y="1745"/>
                    </a:lnTo>
                    <a:lnTo>
                      <a:pt x="1701" y="1750"/>
                    </a:lnTo>
                    <a:lnTo>
                      <a:pt x="1725" y="1750"/>
                    </a:lnTo>
                    <a:lnTo>
                      <a:pt x="1740" y="1755"/>
                    </a:lnTo>
                    <a:lnTo>
                      <a:pt x="1765" y="1755"/>
                    </a:lnTo>
                    <a:lnTo>
                      <a:pt x="1774" y="1759"/>
                    </a:lnTo>
                    <a:lnTo>
                      <a:pt x="1798" y="1759"/>
                    </a:lnTo>
                    <a:lnTo>
                      <a:pt x="1808" y="1764"/>
                    </a:lnTo>
                    <a:lnTo>
                      <a:pt x="1813" y="1764"/>
                    </a:lnTo>
                    <a:lnTo>
                      <a:pt x="1813" y="1774"/>
                    </a:lnTo>
                    <a:lnTo>
                      <a:pt x="1818" y="1784"/>
                    </a:lnTo>
                    <a:lnTo>
                      <a:pt x="1828" y="1794"/>
                    </a:lnTo>
                    <a:lnTo>
                      <a:pt x="1833" y="1794"/>
                    </a:lnTo>
                    <a:lnTo>
                      <a:pt x="1833" y="1803"/>
                    </a:lnTo>
                    <a:lnTo>
                      <a:pt x="1837" y="1808"/>
                    </a:lnTo>
                    <a:lnTo>
                      <a:pt x="1842" y="1818"/>
                    </a:lnTo>
                    <a:lnTo>
                      <a:pt x="1852" y="1823"/>
                    </a:lnTo>
                    <a:lnTo>
                      <a:pt x="1857" y="1832"/>
                    </a:lnTo>
                    <a:lnTo>
                      <a:pt x="1876" y="1832"/>
                    </a:lnTo>
                    <a:lnTo>
                      <a:pt x="1876" y="1837"/>
                    </a:lnTo>
                    <a:lnTo>
                      <a:pt x="1862" y="1837"/>
                    </a:lnTo>
                    <a:lnTo>
                      <a:pt x="1857" y="1847"/>
                    </a:lnTo>
                    <a:lnTo>
                      <a:pt x="1852" y="1842"/>
                    </a:lnTo>
                    <a:lnTo>
                      <a:pt x="1847" y="1837"/>
                    </a:lnTo>
                    <a:lnTo>
                      <a:pt x="1847" y="1832"/>
                    </a:lnTo>
                    <a:lnTo>
                      <a:pt x="1837" y="1828"/>
                    </a:lnTo>
                    <a:lnTo>
                      <a:pt x="1828" y="1813"/>
                    </a:lnTo>
                    <a:lnTo>
                      <a:pt x="1828" y="1808"/>
                    </a:lnTo>
                    <a:lnTo>
                      <a:pt x="1818" y="1798"/>
                    </a:lnTo>
                    <a:lnTo>
                      <a:pt x="1813" y="1794"/>
                    </a:lnTo>
                    <a:lnTo>
                      <a:pt x="1803" y="1794"/>
                    </a:lnTo>
                    <a:lnTo>
                      <a:pt x="1794" y="1789"/>
                    </a:lnTo>
                    <a:lnTo>
                      <a:pt x="1789" y="1784"/>
                    </a:lnTo>
                    <a:lnTo>
                      <a:pt x="1784" y="1779"/>
                    </a:lnTo>
                    <a:lnTo>
                      <a:pt x="1774" y="1779"/>
                    </a:lnTo>
                    <a:lnTo>
                      <a:pt x="1774" y="1774"/>
                    </a:lnTo>
                    <a:lnTo>
                      <a:pt x="1760" y="1769"/>
                    </a:lnTo>
                    <a:lnTo>
                      <a:pt x="1755" y="1764"/>
                    </a:lnTo>
                    <a:lnTo>
                      <a:pt x="1735" y="1764"/>
                    </a:lnTo>
                    <a:lnTo>
                      <a:pt x="1716" y="1755"/>
                    </a:lnTo>
                    <a:lnTo>
                      <a:pt x="1687" y="1755"/>
                    </a:lnTo>
                    <a:lnTo>
                      <a:pt x="1677" y="1750"/>
                    </a:lnTo>
                    <a:lnTo>
                      <a:pt x="1662" y="1750"/>
                    </a:lnTo>
                    <a:lnTo>
                      <a:pt x="1657" y="1745"/>
                    </a:lnTo>
                    <a:lnTo>
                      <a:pt x="1648" y="1740"/>
                    </a:lnTo>
                    <a:lnTo>
                      <a:pt x="1643" y="1735"/>
                    </a:lnTo>
                    <a:lnTo>
                      <a:pt x="1633" y="1730"/>
                    </a:lnTo>
                    <a:lnTo>
                      <a:pt x="1614" y="1730"/>
                    </a:lnTo>
                    <a:lnTo>
                      <a:pt x="1609" y="1725"/>
                    </a:lnTo>
                    <a:lnTo>
                      <a:pt x="1604" y="1725"/>
                    </a:lnTo>
                    <a:lnTo>
                      <a:pt x="1604" y="1725"/>
                    </a:lnTo>
                    <a:lnTo>
                      <a:pt x="1599" y="1721"/>
                    </a:lnTo>
                    <a:lnTo>
                      <a:pt x="1555" y="1721"/>
                    </a:lnTo>
                    <a:lnTo>
                      <a:pt x="1536" y="1725"/>
                    </a:lnTo>
                    <a:lnTo>
                      <a:pt x="1512" y="1735"/>
                    </a:lnTo>
                    <a:lnTo>
                      <a:pt x="1507" y="1735"/>
                    </a:lnTo>
                    <a:lnTo>
                      <a:pt x="1502" y="1740"/>
                    </a:lnTo>
                    <a:lnTo>
                      <a:pt x="1487" y="1745"/>
                    </a:lnTo>
                    <a:lnTo>
                      <a:pt x="1482" y="1745"/>
                    </a:lnTo>
                    <a:lnTo>
                      <a:pt x="1478" y="1750"/>
                    </a:lnTo>
                    <a:lnTo>
                      <a:pt x="1473" y="1750"/>
                    </a:lnTo>
                    <a:lnTo>
                      <a:pt x="1468" y="1755"/>
                    </a:lnTo>
                    <a:lnTo>
                      <a:pt x="1463" y="1755"/>
                    </a:lnTo>
                    <a:lnTo>
                      <a:pt x="1458" y="1759"/>
                    </a:lnTo>
                    <a:lnTo>
                      <a:pt x="1453" y="1759"/>
                    </a:lnTo>
                    <a:lnTo>
                      <a:pt x="1444" y="1764"/>
                    </a:lnTo>
                    <a:lnTo>
                      <a:pt x="1439" y="1769"/>
                    </a:lnTo>
                    <a:lnTo>
                      <a:pt x="1434" y="1769"/>
                    </a:lnTo>
                    <a:lnTo>
                      <a:pt x="1424" y="1779"/>
                    </a:lnTo>
                    <a:lnTo>
                      <a:pt x="1419" y="1784"/>
                    </a:lnTo>
                    <a:lnTo>
                      <a:pt x="1400" y="1798"/>
                    </a:lnTo>
                    <a:lnTo>
                      <a:pt x="1395" y="1803"/>
                    </a:lnTo>
                    <a:lnTo>
                      <a:pt x="1390" y="1803"/>
                    </a:lnTo>
                    <a:lnTo>
                      <a:pt x="1380" y="1813"/>
                    </a:lnTo>
                    <a:lnTo>
                      <a:pt x="1380" y="1818"/>
                    </a:lnTo>
                    <a:lnTo>
                      <a:pt x="1371" y="1828"/>
                    </a:lnTo>
                    <a:lnTo>
                      <a:pt x="1371" y="1832"/>
                    </a:lnTo>
                    <a:lnTo>
                      <a:pt x="1366" y="1837"/>
                    </a:lnTo>
                    <a:lnTo>
                      <a:pt x="1361" y="1847"/>
                    </a:lnTo>
                    <a:lnTo>
                      <a:pt x="1351" y="1866"/>
                    </a:lnTo>
                    <a:lnTo>
                      <a:pt x="1351" y="1871"/>
                    </a:lnTo>
                    <a:lnTo>
                      <a:pt x="1346" y="1881"/>
                    </a:lnTo>
                    <a:lnTo>
                      <a:pt x="1342" y="1896"/>
                    </a:lnTo>
                    <a:lnTo>
                      <a:pt x="1342" y="1905"/>
                    </a:lnTo>
                    <a:lnTo>
                      <a:pt x="1337" y="1920"/>
                    </a:lnTo>
                    <a:lnTo>
                      <a:pt x="1337" y="1925"/>
                    </a:lnTo>
                    <a:lnTo>
                      <a:pt x="1342" y="1934"/>
                    </a:lnTo>
                    <a:lnTo>
                      <a:pt x="1342" y="1944"/>
                    </a:lnTo>
                    <a:lnTo>
                      <a:pt x="1346" y="1954"/>
                    </a:lnTo>
                    <a:lnTo>
                      <a:pt x="1351" y="1964"/>
                    </a:lnTo>
                    <a:lnTo>
                      <a:pt x="1356" y="1973"/>
                    </a:lnTo>
                    <a:lnTo>
                      <a:pt x="1361" y="1978"/>
                    </a:lnTo>
                    <a:lnTo>
                      <a:pt x="1371" y="1983"/>
                    </a:lnTo>
                    <a:lnTo>
                      <a:pt x="1376" y="1988"/>
                    </a:lnTo>
                    <a:lnTo>
                      <a:pt x="1376" y="1993"/>
                    </a:lnTo>
                    <a:lnTo>
                      <a:pt x="1380" y="1993"/>
                    </a:lnTo>
                    <a:lnTo>
                      <a:pt x="1385" y="1998"/>
                    </a:lnTo>
                    <a:lnTo>
                      <a:pt x="1385" y="2007"/>
                    </a:lnTo>
                    <a:lnTo>
                      <a:pt x="1390" y="2012"/>
                    </a:lnTo>
                    <a:lnTo>
                      <a:pt x="1390" y="2051"/>
                    </a:lnTo>
                    <a:lnTo>
                      <a:pt x="1395" y="2066"/>
                    </a:lnTo>
                    <a:lnTo>
                      <a:pt x="1395" y="2080"/>
                    </a:lnTo>
                    <a:lnTo>
                      <a:pt x="1400" y="2100"/>
                    </a:lnTo>
                    <a:lnTo>
                      <a:pt x="1400" y="2119"/>
                    </a:lnTo>
                    <a:lnTo>
                      <a:pt x="1405" y="2129"/>
                    </a:lnTo>
                    <a:lnTo>
                      <a:pt x="1405" y="2139"/>
                    </a:lnTo>
                    <a:lnTo>
                      <a:pt x="1410" y="2153"/>
                    </a:lnTo>
                    <a:lnTo>
                      <a:pt x="1410" y="2163"/>
                    </a:lnTo>
                    <a:lnTo>
                      <a:pt x="1419" y="2187"/>
                    </a:lnTo>
                    <a:lnTo>
                      <a:pt x="1424" y="2197"/>
                    </a:lnTo>
                    <a:lnTo>
                      <a:pt x="1424" y="2207"/>
                    </a:lnTo>
                    <a:lnTo>
                      <a:pt x="1429" y="2216"/>
                    </a:lnTo>
                    <a:lnTo>
                      <a:pt x="1434" y="2221"/>
                    </a:lnTo>
                    <a:lnTo>
                      <a:pt x="1434" y="2231"/>
                    </a:lnTo>
                    <a:lnTo>
                      <a:pt x="1439" y="2255"/>
                    </a:lnTo>
                    <a:lnTo>
                      <a:pt x="1439" y="2260"/>
                    </a:lnTo>
                    <a:lnTo>
                      <a:pt x="1444" y="2265"/>
                    </a:lnTo>
                    <a:lnTo>
                      <a:pt x="1444" y="2280"/>
                    </a:lnTo>
                    <a:lnTo>
                      <a:pt x="1449" y="2289"/>
                    </a:lnTo>
                    <a:lnTo>
                      <a:pt x="1449" y="2309"/>
                    </a:lnTo>
                    <a:lnTo>
                      <a:pt x="1453" y="2318"/>
                    </a:lnTo>
                    <a:lnTo>
                      <a:pt x="1453" y="2323"/>
                    </a:lnTo>
                    <a:lnTo>
                      <a:pt x="1458" y="2328"/>
                    </a:lnTo>
                    <a:lnTo>
                      <a:pt x="1458" y="2338"/>
                    </a:lnTo>
                    <a:lnTo>
                      <a:pt x="1463" y="2348"/>
                    </a:lnTo>
                    <a:lnTo>
                      <a:pt x="1463" y="2362"/>
                    </a:lnTo>
                    <a:lnTo>
                      <a:pt x="1473" y="2382"/>
                    </a:lnTo>
                    <a:lnTo>
                      <a:pt x="1478" y="2391"/>
                    </a:lnTo>
                    <a:lnTo>
                      <a:pt x="1482" y="2396"/>
                    </a:lnTo>
                    <a:lnTo>
                      <a:pt x="1482" y="2406"/>
                    </a:lnTo>
                    <a:lnTo>
                      <a:pt x="1478" y="2406"/>
                    </a:lnTo>
                    <a:lnTo>
                      <a:pt x="1478" y="2411"/>
                    </a:lnTo>
                    <a:lnTo>
                      <a:pt x="1483" y="2410"/>
                    </a:lnTo>
                    <a:lnTo>
                      <a:pt x="1487" y="2406"/>
                    </a:lnTo>
                    <a:lnTo>
                      <a:pt x="1487" y="2416"/>
                    </a:lnTo>
                    <a:lnTo>
                      <a:pt x="1492" y="2421"/>
                    </a:lnTo>
                    <a:lnTo>
                      <a:pt x="1497" y="2421"/>
                    </a:lnTo>
                    <a:lnTo>
                      <a:pt x="1497" y="2425"/>
                    </a:lnTo>
                    <a:lnTo>
                      <a:pt x="1502" y="2440"/>
                    </a:lnTo>
                    <a:lnTo>
                      <a:pt x="1502" y="2450"/>
                    </a:lnTo>
                    <a:lnTo>
                      <a:pt x="1507" y="2455"/>
                    </a:lnTo>
                    <a:lnTo>
                      <a:pt x="1512" y="2459"/>
                    </a:lnTo>
                    <a:lnTo>
                      <a:pt x="1517" y="2459"/>
                    </a:lnTo>
                    <a:lnTo>
                      <a:pt x="1517" y="2469"/>
                    </a:lnTo>
                    <a:lnTo>
                      <a:pt x="1521" y="2474"/>
                    </a:lnTo>
                    <a:lnTo>
                      <a:pt x="1531" y="2489"/>
                    </a:lnTo>
                    <a:lnTo>
                      <a:pt x="1541" y="2498"/>
                    </a:lnTo>
                    <a:lnTo>
                      <a:pt x="1550" y="2508"/>
                    </a:lnTo>
                    <a:lnTo>
                      <a:pt x="1555" y="2513"/>
                    </a:lnTo>
                    <a:lnTo>
                      <a:pt x="1560" y="2518"/>
                    </a:lnTo>
                    <a:lnTo>
                      <a:pt x="1565" y="2523"/>
                    </a:lnTo>
                    <a:lnTo>
                      <a:pt x="1570" y="2523"/>
                    </a:lnTo>
                    <a:lnTo>
                      <a:pt x="1575" y="2532"/>
                    </a:lnTo>
                    <a:lnTo>
                      <a:pt x="1599" y="2547"/>
                    </a:lnTo>
                    <a:lnTo>
                      <a:pt x="1604" y="2552"/>
                    </a:lnTo>
                    <a:lnTo>
                      <a:pt x="1604" y="2552"/>
                    </a:lnTo>
                    <a:lnTo>
                      <a:pt x="1609" y="2557"/>
                    </a:lnTo>
                    <a:lnTo>
                      <a:pt x="1614" y="2557"/>
                    </a:lnTo>
                    <a:lnTo>
                      <a:pt x="1614" y="2559"/>
                    </a:lnTo>
                    <a:lnTo>
                      <a:pt x="1619" y="2562"/>
                    </a:lnTo>
                    <a:lnTo>
                      <a:pt x="1633" y="2566"/>
                    </a:lnTo>
                    <a:lnTo>
                      <a:pt x="1653" y="2576"/>
                    </a:lnTo>
                    <a:lnTo>
                      <a:pt x="1662" y="2581"/>
                    </a:lnTo>
                    <a:lnTo>
                      <a:pt x="1662" y="2576"/>
                    </a:lnTo>
                    <a:lnTo>
                      <a:pt x="1667" y="2576"/>
                    </a:lnTo>
                    <a:lnTo>
                      <a:pt x="1672" y="2581"/>
                    </a:lnTo>
                    <a:lnTo>
                      <a:pt x="1692" y="2581"/>
                    </a:lnTo>
                    <a:lnTo>
                      <a:pt x="1692" y="2576"/>
                    </a:lnTo>
                    <a:lnTo>
                      <a:pt x="1701" y="2581"/>
                    </a:lnTo>
                    <a:lnTo>
                      <a:pt x="1721" y="2581"/>
                    </a:lnTo>
                    <a:lnTo>
                      <a:pt x="1725" y="2586"/>
                    </a:lnTo>
                    <a:lnTo>
                      <a:pt x="1730" y="2586"/>
                    </a:lnTo>
                    <a:lnTo>
                      <a:pt x="1735" y="2591"/>
                    </a:lnTo>
                    <a:lnTo>
                      <a:pt x="1740" y="2591"/>
                    </a:lnTo>
                    <a:lnTo>
                      <a:pt x="1755" y="2600"/>
                    </a:lnTo>
                    <a:lnTo>
                      <a:pt x="1755" y="2605"/>
                    </a:lnTo>
                    <a:lnTo>
                      <a:pt x="1765" y="2605"/>
                    </a:lnTo>
                    <a:lnTo>
                      <a:pt x="1769" y="2610"/>
                    </a:lnTo>
                    <a:lnTo>
                      <a:pt x="1774" y="2610"/>
                    </a:lnTo>
                    <a:lnTo>
                      <a:pt x="1779" y="2620"/>
                    </a:lnTo>
                    <a:lnTo>
                      <a:pt x="1784" y="2625"/>
                    </a:lnTo>
                    <a:lnTo>
                      <a:pt x="1789" y="2625"/>
                    </a:lnTo>
                    <a:lnTo>
                      <a:pt x="1789" y="2630"/>
                    </a:lnTo>
                    <a:lnTo>
                      <a:pt x="1798" y="2639"/>
                    </a:lnTo>
                    <a:lnTo>
                      <a:pt x="1798" y="2644"/>
                    </a:lnTo>
                    <a:lnTo>
                      <a:pt x="1808" y="2654"/>
                    </a:lnTo>
                    <a:lnTo>
                      <a:pt x="1808" y="2668"/>
                    </a:lnTo>
                    <a:lnTo>
                      <a:pt x="1813" y="2673"/>
                    </a:lnTo>
                    <a:lnTo>
                      <a:pt x="1818" y="2678"/>
                    </a:lnTo>
                    <a:lnTo>
                      <a:pt x="1828" y="2683"/>
                    </a:lnTo>
                    <a:lnTo>
                      <a:pt x="1828" y="2688"/>
                    </a:lnTo>
                    <a:lnTo>
                      <a:pt x="1833" y="2688"/>
                    </a:lnTo>
                    <a:lnTo>
                      <a:pt x="1842" y="2698"/>
                    </a:lnTo>
                    <a:lnTo>
                      <a:pt x="1847" y="2698"/>
                    </a:lnTo>
                    <a:lnTo>
                      <a:pt x="1852" y="2702"/>
                    </a:lnTo>
                    <a:lnTo>
                      <a:pt x="1857" y="2707"/>
                    </a:lnTo>
                    <a:lnTo>
                      <a:pt x="1862" y="2712"/>
                    </a:lnTo>
                    <a:lnTo>
                      <a:pt x="1866" y="2722"/>
                    </a:lnTo>
                    <a:lnTo>
                      <a:pt x="1871" y="2722"/>
                    </a:lnTo>
                    <a:lnTo>
                      <a:pt x="1871" y="2722"/>
                    </a:lnTo>
                    <a:lnTo>
                      <a:pt x="1876" y="2727"/>
                    </a:lnTo>
                    <a:lnTo>
                      <a:pt x="1881" y="2727"/>
                    </a:lnTo>
                    <a:lnTo>
                      <a:pt x="1896" y="2727"/>
                    </a:lnTo>
                    <a:lnTo>
                      <a:pt x="1896" y="2737"/>
                    </a:lnTo>
                    <a:lnTo>
                      <a:pt x="1901" y="2737"/>
                    </a:lnTo>
                    <a:lnTo>
                      <a:pt x="1901" y="2732"/>
                    </a:lnTo>
                    <a:lnTo>
                      <a:pt x="1910" y="2732"/>
                    </a:lnTo>
                    <a:lnTo>
                      <a:pt x="1915" y="2737"/>
                    </a:lnTo>
                    <a:lnTo>
                      <a:pt x="1930" y="2737"/>
                    </a:lnTo>
                    <a:lnTo>
                      <a:pt x="1944" y="2732"/>
                    </a:lnTo>
                    <a:lnTo>
                      <a:pt x="1949" y="2732"/>
                    </a:lnTo>
                    <a:lnTo>
                      <a:pt x="1954" y="2727"/>
                    </a:lnTo>
                    <a:lnTo>
                      <a:pt x="1964" y="2722"/>
                    </a:lnTo>
                    <a:lnTo>
                      <a:pt x="1973" y="2712"/>
                    </a:lnTo>
                    <a:lnTo>
                      <a:pt x="1973" y="2707"/>
                    </a:lnTo>
                    <a:lnTo>
                      <a:pt x="1968" y="2702"/>
                    </a:lnTo>
                    <a:lnTo>
                      <a:pt x="1964" y="2698"/>
                    </a:lnTo>
                    <a:lnTo>
                      <a:pt x="1964" y="2693"/>
                    </a:lnTo>
                    <a:lnTo>
                      <a:pt x="1978" y="2693"/>
                    </a:lnTo>
                    <a:lnTo>
                      <a:pt x="1983" y="2698"/>
                    </a:lnTo>
                    <a:lnTo>
                      <a:pt x="1988" y="2702"/>
                    </a:lnTo>
                    <a:lnTo>
                      <a:pt x="1998" y="2712"/>
                    </a:lnTo>
                    <a:lnTo>
                      <a:pt x="1998" y="2717"/>
                    </a:lnTo>
                    <a:lnTo>
                      <a:pt x="2008" y="2722"/>
                    </a:lnTo>
                    <a:lnTo>
                      <a:pt x="2008" y="2727"/>
                    </a:lnTo>
                    <a:lnTo>
                      <a:pt x="2012" y="2732"/>
                    </a:lnTo>
                    <a:lnTo>
                      <a:pt x="2017" y="2732"/>
                    </a:lnTo>
                    <a:lnTo>
                      <a:pt x="2017" y="2741"/>
                    </a:lnTo>
                    <a:lnTo>
                      <a:pt x="2022" y="2746"/>
                    </a:lnTo>
                    <a:lnTo>
                      <a:pt x="2037" y="2761"/>
                    </a:lnTo>
                    <a:lnTo>
                      <a:pt x="2037" y="2771"/>
                    </a:lnTo>
                    <a:lnTo>
                      <a:pt x="2041" y="2771"/>
                    </a:lnTo>
                    <a:lnTo>
                      <a:pt x="2041" y="2775"/>
                    </a:lnTo>
                    <a:lnTo>
                      <a:pt x="2051" y="2780"/>
                    </a:lnTo>
                    <a:lnTo>
                      <a:pt x="2056" y="2785"/>
                    </a:lnTo>
                    <a:lnTo>
                      <a:pt x="2066" y="2800"/>
                    </a:lnTo>
                    <a:lnTo>
                      <a:pt x="2071" y="2800"/>
                    </a:lnTo>
                    <a:lnTo>
                      <a:pt x="2071" y="2805"/>
                    </a:lnTo>
                    <a:lnTo>
                      <a:pt x="2076" y="2805"/>
                    </a:lnTo>
                    <a:lnTo>
                      <a:pt x="2076" y="2814"/>
                    </a:lnTo>
                    <a:lnTo>
                      <a:pt x="2085" y="2814"/>
                    </a:lnTo>
                    <a:lnTo>
                      <a:pt x="2085" y="2819"/>
                    </a:lnTo>
                    <a:lnTo>
                      <a:pt x="2090" y="2819"/>
                    </a:lnTo>
                    <a:lnTo>
                      <a:pt x="2095" y="2824"/>
                    </a:lnTo>
                    <a:lnTo>
                      <a:pt x="2095" y="2829"/>
                    </a:lnTo>
                    <a:lnTo>
                      <a:pt x="2100" y="2834"/>
                    </a:lnTo>
                    <a:lnTo>
                      <a:pt x="2095" y="2839"/>
                    </a:lnTo>
                    <a:lnTo>
                      <a:pt x="2095" y="2843"/>
                    </a:lnTo>
                    <a:lnTo>
                      <a:pt x="2100" y="2839"/>
                    </a:lnTo>
                    <a:lnTo>
                      <a:pt x="2105" y="2843"/>
                    </a:lnTo>
                    <a:lnTo>
                      <a:pt x="2105" y="2839"/>
                    </a:lnTo>
                    <a:lnTo>
                      <a:pt x="2104" y="2834"/>
                    </a:lnTo>
                    <a:lnTo>
                      <a:pt x="2110" y="2834"/>
                    </a:lnTo>
                    <a:lnTo>
                      <a:pt x="2114" y="2839"/>
                    </a:lnTo>
                    <a:lnTo>
                      <a:pt x="2114" y="2834"/>
                    </a:lnTo>
                    <a:lnTo>
                      <a:pt x="2119" y="2839"/>
                    </a:lnTo>
                    <a:lnTo>
                      <a:pt x="2119" y="2843"/>
                    </a:lnTo>
                    <a:lnTo>
                      <a:pt x="2114" y="2848"/>
                    </a:lnTo>
                    <a:lnTo>
                      <a:pt x="2114" y="2863"/>
                    </a:lnTo>
                    <a:lnTo>
                      <a:pt x="2124" y="2873"/>
                    </a:lnTo>
                    <a:lnTo>
                      <a:pt x="2119" y="2878"/>
                    </a:lnTo>
                    <a:lnTo>
                      <a:pt x="2114" y="2882"/>
                    </a:lnTo>
                    <a:lnTo>
                      <a:pt x="2114" y="2887"/>
                    </a:lnTo>
                    <a:lnTo>
                      <a:pt x="2119" y="2892"/>
                    </a:lnTo>
                    <a:lnTo>
                      <a:pt x="2124" y="2902"/>
                    </a:lnTo>
                    <a:lnTo>
                      <a:pt x="2124" y="2936"/>
                    </a:lnTo>
                    <a:lnTo>
                      <a:pt x="2129" y="2936"/>
                    </a:lnTo>
                    <a:lnTo>
                      <a:pt x="2134" y="2950"/>
                    </a:lnTo>
                    <a:lnTo>
                      <a:pt x="2144" y="2960"/>
                    </a:lnTo>
                    <a:lnTo>
                      <a:pt x="2144" y="2980"/>
                    </a:lnTo>
                    <a:lnTo>
                      <a:pt x="2148" y="2989"/>
                    </a:lnTo>
                    <a:lnTo>
                      <a:pt x="2148" y="2999"/>
                    </a:lnTo>
                    <a:lnTo>
                      <a:pt x="2144" y="2994"/>
                    </a:lnTo>
                    <a:lnTo>
                      <a:pt x="2129" y="2980"/>
                    </a:lnTo>
                    <a:lnTo>
                      <a:pt x="2124" y="2970"/>
                    </a:lnTo>
                    <a:lnTo>
                      <a:pt x="2124" y="2960"/>
                    </a:lnTo>
                    <a:lnTo>
                      <a:pt x="2114" y="2950"/>
                    </a:lnTo>
                    <a:lnTo>
                      <a:pt x="2114" y="2941"/>
                    </a:lnTo>
                    <a:lnTo>
                      <a:pt x="2110" y="2936"/>
                    </a:lnTo>
                    <a:lnTo>
                      <a:pt x="2110" y="2931"/>
                    </a:lnTo>
                    <a:lnTo>
                      <a:pt x="2100" y="2921"/>
                    </a:lnTo>
                    <a:lnTo>
                      <a:pt x="2090" y="2912"/>
                    </a:lnTo>
                    <a:lnTo>
                      <a:pt x="2080" y="2907"/>
                    </a:lnTo>
                    <a:lnTo>
                      <a:pt x="2071" y="2897"/>
                    </a:lnTo>
                    <a:lnTo>
                      <a:pt x="2066" y="2892"/>
                    </a:lnTo>
                    <a:lnTo>
                      <a:pt x="2061" y="2887"/>
                    </a:lnTo>
                    <a:lnTo>
                      <a:pt x="2056" y="2887"/>
                    </a:lnTo>
                    <a:lnTo>
                      <a:pt x="2051" y="2882"/>
                    </a:lnTo>
                    <a:lnTo>
                      <a:pt x="2046" y="2878"/>
                    </a:lnTo>
                    <a:lnTo>
                      <a:pt x="2041" y="2873"/>
                    </a:lnTo>
                    <a:lnTo>
                      <a:pt x="2041" y="2868"/>
                    </a:lnTo>
                    <a:lnTo>
                      <a:pt x="2037" y="2868"/>
                    </a:lnTo>
                    <a:lnTo>
                      <a:pt x="2037" y="2858"/>
                    </a:lnTo>
                    <a:lnTo>
                      <a:pt x="2032" y="2848"/>
                    </a:lnTo>
                    <a:lnTo>
                      <a:pt x="2027" y="2848"/>
                    </a:lnTo>
                    <a:lnTo>
                      <a:pt x="2012" y="2843"/>
                    </a:lnTo>
                    <a:lnTo>
                      <a:pt x="2012" y="2839"/>
                    </a:lnTo>
                    <a:lnTo>
                      <a:pt x="2008" y="2839"/>
                    </a:lnTo>
                    <a:lnTo>
                      <a:pt x="2003" y="2834"/>
                    </a:lnTo>
                    <a:lnTo>
                      <a:pt x="1993" y="2834"/>
                    </a:lnTo>
                    <a:lnTo>
                      <a:pt x="1983" y="2829"/>
                    </a:lnTo>
                    <a:lnTo>
                      <a:pt x="1944" y="2829"/>
                    </a:lnTo>
                    <a:lnTo>
                      <a:pt x="1944" y="2834"/>
                    </a:lnTo>
                    <a:lnTo>
                      <a:pt x="1937" y="2841"/>
                    </a:lnTo>
                    <a:lnTo>
                      <a:pt x="1935" y="2843"/>
                    </a:lnTo>
                    <a:lnTo>
                      <a:pt x="1925" y="2843"/>
                    </a:lnTo>
                    <a:lnTo>
                      <a:pt x="1915" y="2848"/>
                    </a:lnTo>
                    <a:lnTo>
                      <a:pt x="1905" y="2853"/>
                    </a:lnTo>
                    <a:lnTo>
                      <a:pt x="1896" y="2853"/>
                    </a:lnTo>
                    <a:lnTo>
                      <a:pt x="1891" y="2858"/>
                    </a:lnTo>
                    <a:lnTo>
                      <a:pt x="1881" y="2858"/>
                    </a:lnTo>
                    <a:lnTo>
                      <a:pt x="1881" y="2863"/>
                    </a:lnTo>
                    <a:lnTo>
                      <a:pt x="1876" y="2863"/>
                    </a:lnTo>
                    <a:lnTo>
                      <a:pt x="1871" y="2873"/>
                    </a:lnTo>
                    <a:lnTo>
                      <a:pt x="1866" y="2878"/>
                    </a:lnTo>
                    <a:lnTo>
                      <a:pt x="1866" y="2882"/>
                    </a:lnTo>
                    <a:lnTo>
                      <a:pt x="1862" y="2882"/>
                    </a:lnTo>
                    <a:lnTo>
                      <a:pt x="1857" y="2887"/>
                    </a:lnTo>
                    <a:lnTo>
                      <a:pt x="1852" y="2887"/>
                    </a:lnTo>
                    <a:lnTo>
                      <a:pt x="1852" y="2882"/>
                    </a:lnTo>
                    <a:lnTo>
                      <a:pt x="1847" y="2878"/>
                    </a:lnTo>
                    <a:lnTo>
                      <a:pt x="1842" y="2878"/>
                    </a:lnTo>
                    <a:lnTo>
                      <a:pt x="1842" y="2873"/>
                    </a:lnTo>
                    <a:lnTo>
                      <a:pt x="1837" y="2873"/>
                    </a:lnTo>
                    <a:lnTo>
                      <a:pt x="1837" y="2868"/>
                    </a:lnTo>
                    <a:lnTo>
                      <a:pt x="1833" y="2863"/>
                    </a:lnTo>
                    <a:lnTo>
                      <a:pt x="1828" y="2863"/>
                    </a:lnTo>
                    <a:lnTo>
                      <a:pt x="1828" y="2858"/>
                    </a:lnTo>
                    <a:lnTo>
                      <a:pt x="1823" y="2858"/>
                    </a:lnTo>
                    <a:lnTo>
                      <a:pt x="1818" y="2853"/>
                    </a:lnTo>
                    <a:lnTo>
                      <a:pt x="1818" y="2848"/>
                    </a:lnTo>
                    <a:lnTo>
                      <a:pt x="1813" y="2848"/>
                    </a:lnTo>
                    <a:lnTo>
                      <a:pt x="1813" y="2843"/>
                    </a:lnTo>
                    <a:lnTo>
                      <a:pt x="1808" y="2839"/>
                    </a:lnTo>
                    <a:lnTo>
                      <a:pt x="1808" y="2843"/>
                    </a:lnTo>
                    <a:lnTo>
                      <a:pt x="1798" y="2843"/>
                    </a:lnTo>
                    <a:lnTo>
                      <a:pt x="1798" y="2848"/>
                    </a:lnTo>
                    <a:lnTo>
                      <a:pt x="1803" y="2848"/>
                    </a:lnTo>
                    <a:lnTo>
                      <a:pt x="1803" y="2853"/>
                    </a:lnTo>
                    <a:lnTo>
                      <a:pt x="1798" y="2858"/>
                    </a:lnTo>
                    <a:lnTo>
                      <a:pt x="1794" y="2863"/>
                    </a:lnTo>
                    <a:lnTo>
                      <a:pt x="1789" y="2868"/>
                    </a:lnTo>
                    <a:lnTo>
                      <a:pt x="1784" y="2873"/>
                    </a:lnTo>
                    <a:lnTo>
                      <a:pt x="1779" y="2878"/>
                    </a:lnTo>
                    <a:lnTo>
                      <a:pt x="1774" y="2887"/>
                    </a:lnTo>
                    <a:lnTo>
                      <a:pt x="1774" y="2892"/>
                    </a:lnTo>
                    <a:lnTo>
                      <a:pt x="1769" y="2887"/>
                    </a:lnTo>
                    <a:lnTo>
                      <a:pt x="1769" y="2892"/>
                    </a:lnTo>
                    <a:lnTo>
                      <a:pt x="1773" y="2895"/>
                    </a:lnTo>
                    <a:lnTo>
                      <a:pt x="1769" y="2907"/>
                    </a:lnTo>
                    <a:lnTo>
                      <a:pt x="1765" y="2916"/>
                    </a:lnTo>
                    <a:lnTo>
                      <a:pt x="1765" y="2936"/>
                    </a:lnTo>
                    <a:lnTo>
                      <a:pt x="1769" y="2950"/>
                    </a:lnTo>
                    <a:lnTo>
                      <a:pt x="1769" y="2960"/>
                    </a:lnTo>
                    <a:lnTo>
                      <a:pt x="1774" y="2965"/>
                    </a:lnTo>
                    <a:lnTo>
                      <a:pt x="1774" y="2980"/>
                    </a:lnTo>
                    <a:lnTo>
                      <a:pt x="1779" y="2989"/>
                    </a:lnTo>
                    <a:lnTo>
                      <a:pt x="1779" y="3009"/>
                    </a:lnTo>
                    <a:lnTo>
                      <a:pt x="1784" y="3009"/>
                    </a:lnTo>
                    <a:lnTo>
                      <a:pt x="1784" y="3033"/>
                    </a:lnTo>
                    <a:lnTo>
                      <a:pt x="1789" y="3048"/>
                    </a:lnTo>
                    <a:lnTo>
                      <a:pt x="1789" y="3052"/>
                    </a:lnTo>
                    <a:lnTo>
                      <a:pt x="1794" y="3057"/>
                    </a:lnTo>
                    <a:lnTo>
                      <a:pt x="1794" y="3082"/>
                    </a:lnTo>
                    <a:lnTo>
                      <a:pt x="1803" y="3096"/>
                    </a:lnTo>
                    <a:lnTo>
                      <a:pt x="1803" y="3101"/>
                    </a:lnTo>
                    <a:lnTo>
                      <a:pt x="1808" y="3111"/>
                    </a:lnTo>
                    <a:lnTo>
                      <a:pt x="1813" y="3116"/>
                    </a:lnTo>
                    <a:lnTo>
                      <a:pt x="1813" y="3121"/>
                    </a:lnTo>
                    <a:lnTo>
                      <a:pt x="1818" y="3125"/>
                    </a:lnTo>
                    <a:lnTo>
                      <a:pt x="1818" y="3140"/>
                    </a:lnTo>
                    <a:lnTo>
                      <a:pt x="1823" y="3145"/>
                    </a:lnTo>
                    <a:lnTo>
                      <a:pt x="1823" y="3169"/>
                    </a:lnTo>
                    <a:lnTo>
                      <a:pt x="1828" y="3169"/>
                    </a:lnTo>
                    <a:lnTo>
                      <a:pt x="1828" y="3174"/>
                    </a:lnTo>
                    <a:lnTo>
                      <a:pt x="1833" y="3179"/>
                    </a:lnTo>
                    <a:lnTo>
                      <a:pt x="1833" y="3193"/>
                    </a:lnTo>
                    <a:lnTo>
                      <a:pt x="1828" y="3198"/>
                    </a:lnTo>
                    <a:lnTo>
                      <a:pt x="1823" y="3203"/>
                    </a:lnTo>
                    <a:lnTo>
                      <a:pt x="1823" y="3223"/>
                    </a:lnTo>
                    <a:lnTo>
                      <a:pt x="1828" y="3232"/>
                    </a:lnTo>
                    <a:lnTo>
                      <a:pt x="1828" y="3237"/>
                    </a:lnTo>
                    <a:lnTo>
                      <a:pt x="1833" y="3242"/>
                    </a:lnTo>
                    <a:lnTo>
                      <a:pt x="1833" y="3247"/>
                    </a:lnTo>
                    <a:lnTo>
                      <a:pt x="1837" y="3252"/>
                    </a:lnTo>
                    <a:lnTo>
                      <a:pt x="1828" y="3247"/>
                    </a:lnTo>
                    <a:lnTo>
                      <a:pt x="1828" y="3252"/>
                    </a:lnTo>
                    <a:lnTo>
                      <a:pt x="1818" y="3247"/>
                    </a:lnTo>
                    <a:lnTo>
                      <a:pt x="1808" y="3242"/>
                    </a:lnTo>
                    <a:lnTo>
                      <a:pt x="1803" y="3237"/>
                    </a:lnTo>
                    <a:lnTo>
                      <a:pt x="1794" y="3237"/>
                    </a:lnTo>
                    <a:lnTo>
                      <a:pt x="1789" y="3232"/>
                    </a:lnTo>
                    <a:lnTo>
                      <a:pt x="1784" y="3227"/>
                    </a:lnTo>
                    <a:lnTo>
                      <a:pt x="1779" y="3227"/>
                    </a:lnTo>
                    <a:lnTo>
                      <a:pt x="1769" y="3223"/>
                    </a:lnTo>
                    <a:lnTo>
                      <a:pt x="1769" y="3223"/>
                    </a:lnTo>
                    <a:lnTo>
                      <a:pt x="1760" y="3223"/>
                    </a:lnTo>
                    <a:lnTo>
                      <a:pt x="1760" y="3208"/>
                    </a:lnTo>
                    <a:lnTo>
                      <a:pt x="1755" y="3203"/>
                    </a:lnTo>
                    <a:lnTo>
                      <a:pt x="1755" y="3198"/>
                    </a:lnTo>
                    <a:lnTo>
                      <a:pt x="1740" y="3184"/>
                    </a:lnTo>
                    <a:lnTo>
                      <a:pt x="1725" y="3169"/>
                    </a:lnTo>
                    <a:lnTo>
                      <a:pt x="1711" y="3150"/>
                    </a:lnTo>
                    <a:lnTo>
                      <a:pt x="1701" y="3140"/>
                    </a:lnTo>
                    <a:lnTo>
                      <a:pt x="1696" y="3135"/>
                    </a:lnTo>
                    <a:lnTo>
                      <a:pt x="1692" y="3125"/>
                    </a:lnTo>
                    <a:lnTo>
                      <a:pt x="1687" y="3121"/>
                    </a:lnTo>
                    <a:lnTo>
                      <a:pt x="1682" y="3116"/>
                    </a:lnTo>
                    <a:lnTo>
                      <a:pt x="1677" y="3111"/>
                    </a:lnTo>
                    <a:lnTo>
                      <a:pt x="1672" y="3106"/>
                    </a:lnTo>
                    <a:lnTo>
                      <a:pt x="1667" y="3101"/>
                    </a:lnTo>
                    <a:lnTo>
                      <a:pt x="1662" y="3091"/>
                    </a:lnTo>
                    <a:lnTo>
                      <a:pt x="1657" y="3091"/>
                    </a:lnTo>
                    <a:lnTo>
                      <a:pt x="1653" y="3087"/>
                    </a:lnTo>
                    <a:lnTo>
                      <a:pt x="1648" y="3082"/>
                    </a:lnTo>
                    <a:lnTo>
                      <a:pt x="1643" y="3077"/>
                    </a:lnTo>
                    <a:lnTo>
                      <a:pt x="1628" y="3057"/>
                    </a:lnTo>
                    <a:lnTo>
                      <a:pt x="1623" y="3052"/>
                    </a:lnTo>
                    <a:lnTo>
                      <a:pt x="1623" y="3043"/>
                    </a:lnTo>
                    <a:lnTo>
                      <a:pt x="1614" y="3038"/>
                    </a:lnTo>
                    <a:lnTo>
                      <a:pt x="1614" y="3009"/>
                    </a:lnTo>
                    <a:lnTo>
                      <a:pt x="1609" y="3009"/>
                    </a:lnTo>
                    <a:lnTo>
                      <a:pt x="1609" y="2999"/>
                    </a:lnTo>
                    <a:lnTo>
                      <a:pt x="1604" y="2994"/>
                    </a:lnTo>
                    <a:lnTo>
                      <a:pt x="1604" y="2975"/>
                    </a:lnTo>
                    <a:lnTo>
                      <a:pt x="1599" y="2975"/>
                    </a:lnTo>
                    <a:lnTo>
                      <a:pt x="1599" y="2960"/>
                    </a:lnTo>
                    <a:lnTo>
                      <a:pt x="1594" y="2955"/>
                    </a:lnTo>
                    <a:lnTo>
                      <a:pt x="1594" y="2931"/>
                    </a:lnTo>
                    <a:lnTo>
                      <a:pt x="1589" y="2921"/>
                    </a:lnTo>
                    <a:lnTo>
                      <a:pt x="1589" y="2892"/>
                    </a:lnTo>
                    <a:lnTo>
                      <a:pt x="1585" y="2882"/>
                    </a:lnTo>
                    <a:lnTo>
                      <a:pt x="1585" y="2878"/>
                    </a:lnTo>
                    <a:lnTo>
                      <a:pt x="1580" y="2868"/>
                    </a:lnTo>
                    <a:lnTo>
                      <a:pt x="1580" y="2863"/>
                    </a:lnTo>
                    <a:lnTo>
                      <a:pt x="1575" y="2853"/>
                    </a:lnTo>
                    <a:lnTo>
                      <a:pt x="1575" y="2848"/>
                    </a:lnTo>
                    <a:lnTo>
                      <a:pt x="1570" y="2839"/>
                    </a:lnTo>
                    <a:lnTo>
                      <a:pt x="1570" y="2834"/>
                    </a:lnTo>
                    <a:lnTo>
                      <a:pt x="1575" y="2834"/>
                    </a:lnTo>
                    <a:lnTo>
                      <a:pt x="1575" y="2829"/>
                    </a:lnTo>
                    <a:lnTo>
                      <a:pt x="1570" y="2829"/>
                    </a:lnTo>
                    <a:lnTo>
                      <a:pt x="1570" y="2819"/>
                    </a:lnTo>
                    <a:lnTo>
                      <a:pt x="1565" y="2814"/>
                    </a:lnTo>
                    <a:lnTo>
                      <a:pt x="1565" y="2809"/>
                    </a:lnTo>
                    <a:lnTo>
                      <a:pt x="1555" y="2800"/>
                    </a:lnTo>
                    <a:lnTo>
                      <a:pt x="1550" y="2785"/>
                    </a:lnTo>
                    <a:lnTo>
                      <a:pt x="1546" y="2785"/>
                    </a:lnTo>
                    <a:lnTo>
                      <a:pt x="1546" y="2780"/>
                    </a:lnTo>
                    <a:lnTo>
                      <a:pt x="1541" y="2780"/>
                    </a:lnTo>
                    <a:lnTo>
                      <a:pt x="1536" y="2775"/>
                    </a:lnTo>
                    <a:lnTo>
                      <a:pt x="1531" y="2766"/>
                    </a:lnTo>
                    <a:lnTo>
                      <a:pt x="1521" y="2761"/>
                    </a:lnTo>
                    <a:lnTo>
                      <a:pt x="1512" y="2756"/>
                    </a:lnTo>
                    <a:lnTo>
                      <a:pt x="1502" y="2751"/>
                    </a:lnTo>
                    <a:lnTo>
                      <a:pt x="1497" y="2751"/>
                    </a:lnTo>
                    <a:lnTo>
                      <a:pt x="1497" y="2741"/>
                    </a:lnTo>
                    <a:lnTo>
                      <a:pt x="1492" y="2727"/>
                    </a:lnTo>
                    <a:lnTo>
                      <a:pt x="1492" y="2722"/>
                    </a:lnTo>
                    <a:lnTo>
                      <a:pt x="1487" y="2717"/>
                    </a:lnTo>
                    <a:lnTo>
                      <a:pt x="1482" y="2717"/>
                    </a:lnTo>
                    <a:lnTo>
                      <a:pt x="1482" y="2712"/>
                    </a:lnTo>
                    <a:lnTo>
                      <a:pt x="1478" y="2707"/>
                    </a:lnTo>
                    <a:lnTo>
                      <a:pt x="1473" y="2702"/>
                    </a:lnTo>
                    <a:lnTo>
                      <a:pt x="1473" y="2698"/>
                    </a:lnTo>
                    <a:lnTo>
                      <a:pt x="1463" y="2698"/>
                    </a:lnTo>
                    <a:lnTo>
                      <a:pt x="1463" y="2693"/>
                    </a:lnTo>
                    <a:lnTo>
                      <a:pt x="1458" y="2683"/>
                    </a:lnTo>
                    <a:lnTo>
                      <a:pt x="1449" y="2673"/>
                    </a:lnTo>
                    <a:lnTo>
                      <a:pt x="1444" y="2668"/>
                    </a:lnTo>
                    <a:lnTo>
                      <a:pt x="1444" y="2664"/>
                    </a:lnTo>
                    <a:lnTo>
                      <a:pt x="1439" y="2659"/>
                    </a:lnTo>
                    <a:lnTo>
                      <a:pt x="1434" y="2649"/>
                    </a:lnTo>
                    <a:lnTo>
                      <a:pt x="1434" y="2639"/>
                    </a:lnTo>
                    <a:lnTo>
                      <a:pt x="1429" y="2634"/>
                    </a:lnTo>
                    <a:lnTo>
                      <a:pt x="1429" y="2625"/>
                    </a:lnTo>
                    <a:lnTo>
                      <a:pt x="1424" y="2615"/>
                    </a:lnTo>
                    <a:lnTo>
                      <a:pt x="1424" y="2605"/>
                    </a:lnTo>
                    <a:lnTo>
                      <a:pt x="1419" y="2596"/>
                    </a:lnTo>
                    <a:lnTo>
                      <a:pt x="1419" y="2576"/>
                    </a:lnTo>
                    <a:lnTo>
                      <a:pt x="1414" y="2566"/>
                    </a:lnTo>
                    <a:lnTo>
                      <a:pt x="1419" y="2566"/>
                    </a:lnTo>
                    <a:lnTo>
                      <a:pt x="1419" y="2562"/>
                    </a:lnTo>
                    <a:lnTo>
                      <a:pt x="1414" y="2557"/>
                    </a:lnTo>
                    <a:lnTo>
                      <a:pt x="1414" y="2552"/>
                    </a:lnTo>
                    <a:lnTo>
                      <a:pt x="1410" y="2547"/>
                    </a:lnTo>
                    <a:lnTo>
                      <a:pt x="1410" y="2542"/>
                    </a:lnTo>
                    <a:lnTo>
                      <a:pt x="1405" y="2528"/>
                    </a:lnTo>
                    <a:lnTo>
                      <a:pt x="1405" y="2523"/>
                    </a:lnTo>
                    <a:lnTo>
                      <a:pt x="1410" y="2503"/>
                    </a:lnTo>
                    <a:lnTo>
                      <a:pt x="1410" y="2479"/>
                    </a:lnTo>
                    <a:lnTo>
                      <a:pt x="1405" y="2464"/>
                    </a:lnTo>
                    <a:lnTo>
                      <a:pt x="1400" y="2459"/>
                    </a:lnTo>
                    <a:lnTo>
                      <a:pt x="1395" y="2459"/>
                    </a:lnTo>
                    <a:lnTo>
                      <a:pt x="1390" y="2455"/>
                    </a:lnTo>
                    <a:lnTo>
                      <a:pt x="1385" y="2450"/>
                    </a:lnTo>
                    <a:lnTo>
                      <a:pt x="1380" y="2440"/>
                    </a:lnTo>
                    <a:lnTo>
                      <a:pt x="1376" y="2435"/>
                    </a:lnTo>
                    <a:lnTo>
                      <a:pt x="1371" y="2430"/>
                    </a:lnTo>
                    <a:lnTo>
                      <a:pt x="1371" y="2421"/>
                    </a:lnTo>
                    <a:lnTo>
                      <a:pt x="1361" y="2411"/>
                    </a:lnTo>
                    <a:lnTo>
                      <a:pt x="1361" y="2406"/>
                    </a:lnTo>
                    <a:lnTo>
                      <a:pt x="1356" y="2406"/>
                    </a:lnTo>
                    <a:lnTo>
                      <a:pt x="1356" y="2401"/>
                    </a:lnTo>
                    <a:lnTo>
                      <a:pt x="1351" y="2396"/>
                    </a:lnTo>
                    <a:lnTo>
                      <a:pt x="1346" y="2391"/>
                    </a:lnTo>
                    <a:lnTo>
                      <a:pt x="1346" y="2387"/>
                    </a:lnTo>
                    <a:lnTo>
                      <a:pt x="1332" y="2377"/>
                    </a:lnTo>
                    <a:lnTo>
                      <a:pt x="1332" y="2372"/>
                    </a:lnTo>
                    <a:lnTo>
                      <a:pt x="1327" y="2367"/>
                    </a:lnTo>
                    <a:lnTo>
                      <a:pt x="1322" y="2357"/>
                    </a:lnTo>
                    <a:lnTo>
                      <a:pt x="1312" y="2348"/>
                    </a:lnTo>
                    <a:lnTo>
                      <a:pt x="1293" y="2333"/>
                    </a:lnTo>
                    <a:lnTo>
                      <a:pt x="1283" y="2328"/>
                    </a:lnTo>
                    <a:lnTo>
                      <a:pt x="1278" y="2318"/>
                    </a:lnTo>
                    <a:lnTo>
                      <a:pt x="1269" y="2314"/>
                    </a:lnTo>
                    <a:lnTo>
                      <a:pt x="1259" y="2309"/>
                    </a:lnTo>
                    <a:lnTo>
                      <a:pt x="1249" y="2304"/>
                    </a:lnTo>
                    <a:lnTo>
                      <a:pt x="1239" y="2304"/>
                    </a:lnTo>
                    <a:lnTo>
                      <a:pt x="1215" y="2289"/>
                    </a:lnTo>
                    <a:lnTo>
                      <a:pt x="1210" y="2284"/>
                    </a:lnTo>
                    <a:lnTo>
                      <a:pt x="1191" y="2275"/>
                    </a:lnTo>
                    <a:lnTo>
                      <a:pt x="1186" y="2270"/>
                    </a:lnTo>
                    <a:lnTo>
                      <a:pt x="1176" y="2260"/>
                    </a:lnTo>
                    <a:lnTo>
                      <a:pt x="1166" y="2255"/>
                    </a:lnTo>
                    <a:lnTo>
                      <a:pt x="1166" y="2250"/>
                    </a:lnTo>
                    <a:lnTo>
                      <a:pt x="1162" y="2246"/>
                    </a:lnTo>
                    <a:lnTo>
                      <a:pt x="1157" y="2241"/>
                    </a:lnTo>
                    <a:lnTo>
                      <a:pt x="1152" y="2236"/>
                    </a:lnTo>
                    <a:lnTo>
                      <a:pt x="1147" y="2231"/>
                    </a:lnTo>
                    <a:lnTo>
                      <a:pt x="1142" y="2226"/>
                    </a:lnTo>
                    <a:lnTo>
                      <a:pt x="1142" y="2187"/>
                    </a:lnTo>
                    <a:lnTo>
                      <a:pt x="1147" y="2182"/>
                    </a:lnTo>
                    <a:lnTo>
                      <a:pt x="1152" y="2178"/>
                    </a:lnTo>
                    <a:lnTo>
                      <a:pt x="1152" y="2168"/>
                    </a:lnTo>
                    <a:lnTo>
                      <a:pt x="1147" y="2163"/>
                    </a:lnTo>
                    <a:lnTo>
                      <a:pt x="1142" y="2158"/>
                    </a:lnTo>
                    <a:lnTo>
                      <a:pt x="1137" y="2153"/>
                    </a:lnTo>
                    <a:lnTo>
                      <a:pt x="1142" y="2148"/>
                    </a:lnTo>
                    <a:lnTo>
                      <a:pt x="1142" y="2134"/>
                    </a:lnTo>
                    <a:lnTo>
                      <a:pt x="1137" y="2134"/>
                    </a:lnTo>
                    <a:lnTo>
                      <a:pt x="1137" y="2129"/>
                    </a:lnTo>
                    <a:lnTo>
                      <a:pt x="1133" y="2119"/>
                    </a:lnTo>
                    <a:lnTo>
                      <a:pt x="1133" y="2114"/>
                    </a:lnTo>
                    <a:lnTo>
                      <a:pt x="1128" y="2105"/>
                    </a:lnTo>
                    <a:lnTo>
                      <a:pt x="1128" y="2100"/>
                    </a:lnTo>
                    <a:lnTo>
                      <a:pt x="1123" y="2095"/>
                    </a:lnTo>
                    <a:lnTo>
                      <a:pt x="1123" y="2085"/>
                    </a:lnTo>
                    <a:lnTo>
                      <a:pt x="1118" y="2080"/>
                    </a:lnTo>
                    <a:lnTo>
                      <a:pt x="1118" y="2075"/>
                    </a:lnTo>
                    <a:lnTo>
                      <a:pt x="1113" y="2075"/>
                    </a:lnTo>
                    <a:lnTo>
                      <a:pt x="1108" y="2071"/>
                    </a:lnTo>
                    <a:lnTo>
                      <a:pt x="1103" y="2061"/>
                    </a:lnTo>
                    <a:lnTo>
                      <a:pt x="1103" y="2056"/>
                    </a:lnTo>
                    <a:lnTo>
                      <a:pt x="1108" y="2051"/>
                    </a:lnTo>
                    <a:lnTo>
                      <a:pt x="1108" y="2041"/>
                    </a:lnTo>
                    <a:lnTo>
                      <a:pt x="1103" y="2037"/>
                    </a:lnTo>
                    <a:lnTo>
                      <a:pt x="1103" y="2027"/>
                    </a:lnTo>
                    <a:lnTo>
                      <a:pt x="1098" y="2022"/>
                    </a:lnTo>
                    <a:lnTo>
                      <a:pt x="1098" y="2017"/>
                    </a:lnTo>
                    <a:lnTo>
                      <a:pt x="1094" y="2017"/>
                    </a:lnTo>
                    <a:lnTo>
                      <a:pt x="1089" y="2012"/>
                    </a:lnTo>
                    <a:lnTo>
                      <a:pt x="1079" y="1993"/>
                    </a:lnTo>
                    <a:lnTo>
                      <a:pt x="1074" y="1983"/>
                    </a:lnTo>
                    <a:lnTo>
                      <a:pt x="1069" y="1978"/>
                    </a:lnTo>
                    <a:lnTo>
                      <a:pt x="1069" y="1968"/>
                    </a:lnTo>
                    <a:lnTo>
                      <a:pt x="1064" y="1964"/>
                    </a:lnTo>
                    <a:lnTo>
                      <a:pt x="1060" y="1959"/>
                    </a:lnTo>
                    <a:lnTo>
                      <a:pt x="1060" y="1930"/>
                    </a:lnTo>
                    <a:lnTo>
                      <a:pt x="1055" y="1925"/>
                    </a:lnTo>
                    <a:lnTo>
                      <a:pt x="1050" y="1910"/>
                    </a:lnTo>
                    <a:lnTo>
                      <a:pt x="1050" y="1905"/>
                    </a:lnTo>
                    <a:lnTo>
                      <a:pt x="1040" y="1896"/>
                    </a:lnTo>
                    <a:lnTo>
                      <a:pt x="1035" y="1886"/>
                    </a:lnTo>
                    <a:lnTo>
                      <a:pt x="1031" y="1881"/>
                    </a:lnTo>
                    <a:lnTo>
                      <a:pt x="1026" y="1866"/>
                    </a:lnTo>
                    <a:lnTo>
                      <a:pt x="1021" y="1862"/>
                    </a:lnTo>
                    <a:lnTo>
                      <a:pt x="1021" y="1862"/>
                    </a:lnTo>
                    <a:lnTo>
                      <a:pt x="1016" y="1847"/>
                    </a:lnTo>
                    <a:lnTo>
                      <a:pt x="1016" y="1842"/>
                    </a:lnTo>
                    <a:lnTo>
                      <a:pt x="1011" y="1842"/>
                    </a:lnTo>
                    <a:lnTo>
                      <a:pt x="1011" y="1832"/>
                    </a:lnTo>
                    <a:lnTo>
                      <a:pt x="1006" y="1828"/>
                    </a:lnTo>
                    <a:lnTo>
                      <a:pt x="996" y="1818"/>
                    </a:lnTo>
                    <a:lnTo>
                      <a:pt x="996" y="1808"/>
                    </a:lnTo>
                    <a:lnTo>
                      <a:pt x="991" y="1803"/>
                    </a:lnTo>
                    <a:lnTo>
                      <a:pt x="987" y="1794"/>
                    </a:lnTo>
                    <a:lnTo>
                      <a:pt x="982" y="1794"/>
                    </a:lnTo>
                    <a:lnTo>
                      <a:pt x="982" y="1789"/>
                    </a:lnTo>
                    <a:lnTo>
                      <a:pt x="977" y="1789"/>
                    </a:lnTo>
                    <a:lnTo>
                      <a:pt x="977" y="1784"/>
                    </a:lnTo>
                    <a:lnTo>
                      <a:pt x="967" y="1774"/>
                    </a:lnTo>
                    <a:lnTo>
                      <a:pt x="962" y="1769"/>
                    </a:lnTo>
                    <a:lnTo>
                      <a:pt x="962" y="1759"/>
                    </a:lnTo>
                    <a:lnTo>
                      <a:pt x="953" y="1755"/>
                    </a:lnTo>
                    <a:lnTo>
                      <a:pt x="953" y="1750"/>
                    </a:lnTo>
                    <a:lnTo>
                      <a:pt x="948" y="1750"/>
                    </a:lnTo>
                    <a:lnTo>
                      <a:pt x="948" y="1735"/>
                    </a:lnTo>
                    <a:lnTo>
                      <a:pt x="943" y="1725"/>
                    </a:lnTo>
                    <a:lnTo>
                      <a:pt x="943" y="1721"/>
                    </a:lnTo>
                    <a:lnTo>
                      <a:pt x="938" y="1721"/>
                    </a:lnTo>
                    <a:lnTo>
                      <a:pt x="938" y="1706"/>
                    </a:lnTo>
                    <a:lnTo>
                      <a:pt x="933" y="1696"/>
                    </a:lnTo>
                    <a:lnTo>
                      <a:pt x="914" y="1672"/>
                    </a:lnTo>
                    <a:lnTo>
                      <a:pt x="909" y="1662"/>
                    </a:lnTo>
                    <a:lnTo>
                      <a:pt x="904" y="1662"/>
                    </a:lnTo>
                    <a:lnTo>
                      <a:pt x="904" y="1657"/>
                    </a:lnTo>
                    <a:lnTo>
                      <a:pt x="899" y="1653"/>
                    </a:lnTo>
                    <a:lnTo>
                      <a:pt x="894" y="1648"/>
                    </a:lnTo>
                    <a:lnTo>
                      <a:pt x="894" y="1638"/>
                    </a:lnTo>
                    <a:lnTo>
                      <a:pt x="889" y="1638"/>
                    </a:lnTo>
                    <a:lnTo>
                      <a:pt x="889" y="1633"/>
                    </a:lnTo>
                    <a:lnTo>
                      <a:pt x="885" y="1628"/>
                    </a:lnTo>
                    <a:lnTo>
                      <a:pt x="880" y="1628"/>
                    </a:lnTo>
                    <a:lnTo>
                      <a:pt x="875" y="1623"/>
                    </a:lnTo>
                    <a:lnTo>
                      <a:pt x="870" y="1618"/>
                    </a:lnTo>
                    <a:lnTo>
                      <a:pt x="875" y="1618"/>
                    </a:lnTo>
                    <a:lnTo>
                      <a:pt x="875" y="1609"/>
                    </a:lnTo>
                    <a:lnTo>
                      <a:pt x="870" y="1604"/>
                    </a:lnTo>
                    <a:lnTo>
                      <a:pt x="865" y="1599"/>
                    </a:lnTo>
                    <a:lnTo>
                      <a:pt x="860" y="1589"/>
                    </a:lnTo>
                    <a:lnTo>
                      <a:pt x="855" y="1584"/>
                    </a:lnTo>
                    <a:lnTo>
                      <a:pt x="846" y="1584"/>
                    </a:lnTo>
                    <a:lnTo>
                      <a:pt x="846" y="1580"/>
                    </a:lnTo>
                    <a:lnTo>
                      <a:pt x="836" y="1575"/>
                    </a:lnTo>
                    <a:lnTo>
                      <a:pt x="831" y="1575"/>
                    </a:lnTo>
                    <a:lnTo>
                      <a:pt x="826" y="1570"/>
                    </a:lnTo>
                    <a:lnTo>
                      <a:pt x="821" y="1565"/>
                    </a:lnTo>
                    <a:lnTo>
                      <a:pt x="807" y="1550"/>
                    </a:lnTo>
                    <a:lnTo>
                      <a:pt x="802" y="1546"/>
                    </a:lnTo>
                    <a:lnTo>
                      <a:pt x="792" y="1536"/>
                    </a:lnTo>
                    <a:lnTo>
                      <a:pt x="792" y="1526"/>
                    </a:lnTo>
                    <a:lnTo>
                      <a:pt x="787" y="1526"/>
                    </a:lnTo>
                    <a:lnTo>
                      <a:pt x="783" y="1516"/>
                    </a:lnTo>
                    <a:lnTo>
                      <a:pt x="773" y="1492"/>
                    </a:lnTo>
                    <a:lnTo>
                      <a:pt x="773" y="1478"/>
                    </a:lnTo>
                    <a:lnTo>
                      <a:pt x="768" y="1473"/>
                    </a:lnTo>
                    <a:lnTo>
                      <a:pt x="768" y="1463"/>
                    </a:lnTo>
                    <a:lnTo>
                      <a:pt x="763" y="1458"/>
                    </a:lnTo>
                    <a:lnTo>
                      <a:pt x="763" y="1453"/>
                    </a:lnTo>
                    <a:lnTo>
                      <a:pt x="758" y="1453"/>
                    </a:lnTo>
                    <a:lnTo>
                      <a:pt x="758" y="1448"/>
                    </a:lnTo>
                    <a:lnTo>
                      <a:pt x="753" y="1444"/>
                    </a:lnTo>
                    <a:lnTo>
                      <a:pt x="753" y="1439"/>
                    </a:lnTo>
                    <a:lnTo>
                      <a:pt x="748" y="1434"/>
                    </a:lnTo>
                    <a:lnTo>
                      <a:pt x="744" y="1429"/>
                    </a:lnTo>
                    <a:lnTo>
                      <a:pt x="744" y="1414"/>
                    </a:lnTo>
                    <a:lnTo>
                      <a:pt x="739" y="1409"/>
                    </a:lnTo>
                    <a:lnTo>
                      <a:pt x="739" y="1395"/>
                    </a:lnTo>
                    <a:lnTo>
                      <a:pt x="744" y="1380"/>
                    </a:lnTo>
                    <a:lnTo>
                      <a:pt x="744" y="1375"/>
                    </a:lnTo>
                    <a:lnTo>
                      <a:pt x="739" y="1351"/>
                    </a:lnTo>
                    <a:lnTo>
                      <a:pt x="739" y="1337"/>
                    </a:lnTo>
                    <a:lnTo>
                      <a:pt x="734" y="1327"/>
                    </a:lnTo>
                    <a:lnTo>
                      <a:pt x="729" y="1317"/>
                    </a:lnTo>
                    <a:lnTo>
                      <a:pt x="724" y="1303"/>
                    </a:lnTo>
                    <a:lnTo>
                      <a:pt x="715" y="1293"/>
                    </a:lnTo>
                    <a:lnTo>
                      <a:pt x="710" y="1283"/>
                    </a:lnTo>
                    <a:lnTo>
                      <a:pt x="700" y="1278"/>
                    </a:lnTo>
                    <a:lnTo>
                      <a:pt x="680" y="1269"/>
                    </a:lnTo>
                    <a:lnTo>
                      <a:pt x="675" y="1264"/>
                    </a:lnTo>
                    <a:lnTo>
                      <a:pt x="675" y="1259"/>
                    </a:lnTo>
                    <a:lnTo>
                      <a:pt x="666" y="1254"/>
                    </a:lnTo>
                    <a:lnTo>
                      <a:pt x="661" y="1249"/>
                    </a:lnTo>
                    <a:lnTo>
                      <a:pt x="661" y="1239"/>
                    </a:lnTo>
                    <a:lnTo>
                      <a:pt x="656" y="1234"/>
                    </a:lnTo>
                    <a:lnTo>
                      <a:pt x="651" y="1234"/>
                    </a:lnTo>
                    <a:lnTo>
                      <a:pt x="637" y="1230"/>
                    </a:lnTo>
                    <a:lnTo>
                      <a:pt x="632" y="1225"/>
                    </a:lnTo>
                    <a:lnTo>
                      <a:pt x="612" y="1215"/>
                    </a:lnTo>
                    <a:lnTo>
                      <a:pt x="612" y="1210"/>
                    </a:lnTo>
                    <a:lnTo>
                      <a:pt x="608" y="1210"/>
                    </a:lnTo>
                    <a:lnTo>
                      <a:pt x="603" y="1205"/>
                    </a:lnTo>
                    <a:lnTo>
                      <a:pt x="608" y="1200"/>
                    </a:lnTo>
                    <a:lnTo>
                      <a:pt x="603" y="1196"/>
                    </a:lnTo>
                    <a:lnTo>
                      <a:pt x="603" y="1191"/>
                    </a:lnTo>
                    <a:lnTo>
                      <a:pt x="598" y="1186"/>
                    </a:lnTo>
                    <a:lnTo>
                      <a:pt x="588" y="1186"/>
                    </a:lnTo>
                    <a:lnTo>
                      <a:pt x="573" y="1181"/>
                    </a:lnTo>
                    <a:lnTo>
                      <a:pt x="569" y="1181"/>
                    </a:lnTo>
                    <a:lnTo>
                      <a:pt x="559" y="1176"/>
                    </a:lnTo>
                    <a:lnTo>
                      <a:pt x="544" y="1176"/>
                    </a:lnTo>
                    <a:lnTo>
                      <a:pt x="541" y="1177"/>
                    </a:lnTo>
                    <a:lnTo>
                      <a:pt x="510" y="1162"/>
                    </a:lnTo>
                    <a:lnTo>
                      <a:pt x="500" y="1157"/>
                    </a:lnTo>
                    <a:lnTo>
                      <a:pt x="500" y="1152"/>
                    </a:lnTo>
                    <a:lnTo>
                      <a:pt x="486" y="1147"/>
                    </a:lnTo>
                    <a:lnTo>
                      <a:pt x="462" y="1147"/>
                    </a:lnTo>
                    <a:lnTo>
                      <a:pt x="447" y="1142"/>
                    </a:lnTo>
                    <a:lnTo>
                      <a:pt x="442" y="1142"/>
                    </a:lnTo>
                    <a:lnTo>
                      <a:pt x="442" y="1137"/>
                    </a:lnTo>
                    <a:lnTo>
                      <a:pt x="451" y="1140"/>
                    </a:lnTo>
                    <a:lnTo>
                      <a:pt x="457" y="1137"/>
                    </a:lnTo>
                    <a:lnTo>
                      <a:pt x="462" y="1142"/>
                    </a:lnTo>
                    <a:lnTo>
                      <a:pt x="472" y="1142"/>
                    </a:lnTo>
                    <a:lnTo>
                      <a:pt x="472" y="1137"/>
                    </a:lnTo>
                    <a:lnTo>
                      <a:pt x="476" y="1132"/>
                    </a:lnTo>
                    <a:lnTo>
                      <a:pt x="481" y="1132"/>
                    </a:lnTo>
                    <a:lnTo>
                      <a:pt x="481" y="1128"/>
                    </a:lnTo>
                    <a:lnTo>
                      <a:pt x="476" y="1123"/>
                    </a:lnTo>
                    <a:lnTo>
                      <a:pt x="472" y="1113"/>
                    </a:lnTo>
                    <a:lnTo>
                      <a:pt x="472" y="1108"/>
                    </a:lnTo>
                    <a:lnTo>
                      <a:pt x="467" y="1108"/>
                    </a:lnTo>
                    <a:lnTo>
                      <a:pt x="467" y="1103"/>
                    </a:lnTo>
                    <a:lnTo>
                      <a:pt x="457" y="1103"/>
                    </a:lnTo>
                    <a:lnTo>
                      <a:pt x="452" y="1098"/>
                    </a:lnTo>
                    <a:lnTo>
                      <a:pt x="447" y="1098"/>
                    </a:lnTo>
                    <a:lnTo>
                      <a:pt x="442" y="1094"/>
                    </a:lnTo>
                    <a:lnTo>
                      <a:pt x="428" y="1094"/>
                    </a:lnTo>
                    <a:lnTo>
                      <a:pt x="418" y="1098"/>
                    </a:lnTo>
                    <a:lnTo>
                      <a:pt x="413" y="1094"/>
                    </a:lnTo>
                    <a:lnTo>
                      <a:pt x="408" y="1098"/>
                    </a:lnTo>
                    <a:lnTo>
                      <a:pt x="403" y="1098"/>
                    </a:lnTo>
                    <a:lnTo>
                      <a:pt x="399" y="1094"/>
                    </a:lnTo>
                    <a:lnTo>
                      <a:pt x="403" y="1084"/>
                    </a:lnTo>
                    <a:lnTo>
                      <a:pt x="399" y="1074"/>
                    </a:lnTo>
                    <a:lnTo>
                      <a:pt x="399" y="1069"/>
                    </a:lnTo>
                    <a:lnTo>
                      <a:pt x="394" y="1055"/>
                    </a:lnTo>
                    <a:lnTo>
                      <a:pt x="384" y="1050"/>
                    </a:lnTo>
                    <a:lnTo>
                      <a:pt x="379" y="1045"/>
                    </a:lnTo>
                    <a:lnTo>
                      <a:pt x="374" y="1040"/>
                    </a:lnTo>
                    <a:lnTo>
                      <a:pt x="369" y="1035"/>
                    </a:lnTo>
                    <a:lnTo>
                      <a:pt x="360" y="1025"/>
                    </a:lnTo>
                    <a:lnTo>
                      <a:pt x="355" y="1021"/>
                    </a:lnTo>
                    <a:lnTo>
                      <a:pt x="355" y="1006"/>
                    </a:lnTo>
                    <a:lnTo>
                      <a:pt x="360" y="1001"/>
                    </a:lnTo>
                    <a:lnTo>
                      <a:pt x="355" y="987"/>
                    </a:lnTo>
                    <a:lnTo>
                      <a:pt x="350" y="982"/>
                    </a:lnTo>
                    <a:lnTo>
                      <a:pt x="345" y="977"/>
                    </a:lnTo>
                    <a:lnTo>
                      <a:pt x="340" y="972"/>
                    </a:lnTo>
                    <a:lnTo>
                      <a:pt x="330" y="972"/>
                    </a:lnTo>
                    <a:lnTo>
                      <a:pt x="330" y="967"/>
                    </a:lnTo>
                    <a:lnTo>
                      <a:pt x="326" y="967"/>
                    </a:lnTo>
                    <a:lnTo>
                      <a:pt x="326" y="953"/>
                    </a:lnTo>
                    <a:lnTo>
                      <a:pt x="321" y="943"/>
                    </a:lnTo>
                    <a:lnTo>
                      <a:pt x="316" y="938"/>
                    </a:lnTo>
                    <a:lnTo>
                      <a:pt x="306" y="938"/>
                    </a:lnTo>
                    <a:lnTo>
                      <a:pt x="301" y="933"/>
                    </a:lnTo>
                    <a:lnTo>
                      <a:pt x="301" y="928"/>
                    </a:lnTo>
                    <a:lnTo>
                      <a:pt x="296" y="914"/>
                    </a:lnTo>
                    <a:lnTo>
                      <a:pt x="296" y="909"/>
                    </a:lnTo>
                    <a:lnTo>
                      <a:pt x="292" y="904"/>
                    </a:lnTo>
                    <a:lnTo>
                      <a:pt x="292" y="899"/>
                    </a:lnTo>
                    <a:lnTo>
                      <a:pt x="296" y="899"/>
                    </a:lnTo>
                    <a:lnTo>
                      <a:pt x="296" y="894"/>
                    </a:lnTo>
                    <a:lnTo>
                      <a:pt x="301" y="894"/>
                    </a:lnTo>
                    <a:lnTo>
                      <a:pt x="301" y="836"/>
                    </a:lnTo>
                    <a:lnTo>
                      <a:pt x="296" y="831"/>
                    </a:lnTo>
                    <a:lnTo>
                      <a:pt x="296" y="816"/>
                    </a:lnTo>
                    <a:lnTo>
                      <a:pt x="282" y="787"/>
                    </a:lnTo>
                    <a:lnTo>
                      <a:pt x="277" y="782"/>
                    </a:lnTo>
                    <a:lnTo>
                      <a:pt x="272" y="778"/>
                    </a:lnTo>
                    <a:lnTo>
                      <a:pt x="272" y="778"/>
                    </a:lnTo>
                    <a:lnTo>
                      <a:pt x="267" y="763"/>
                    </a:lnTo>
                    <a:lnTo>
                      <a:pt x="267" y="758"/>
                    </a:lnTo>
                    <a:lnTo>
                      <a:pt x="262" y="758"/>
                    </a:lnTo>
                    <a:lnTo>
                      <a:pt x="257" y="758"/>
                    </a:lnTo>
                    <a:lnTo>
                      <a:pt x="253" y="744"/>
                    </a:lnTo>
                    <a:lnTo>
                      <a:pt x="253" y="729"/>
                    </a:lnTo>
                    <a:lnTo>
                      <a:pt x="248" y="719"/>
                    </a:lnTo>
                    <a:lnTo>
                      <a:pt x="243" y="714"/>
                    </a:lnTo>
                    <a:lnTo>
                      <a:pt x="238" y="705"/>
                    </a:lnTo>
                    <a:lnTo>
                      <a:pt x="233" y="690"/>
                    </a:lnTo>
                    <a:lnTo>
                      <a:pt x="228" y="671"/>
                    </a:lnTo>
                    <a:lnTo>
                      <a:pt x="224" y="661"/>
                    </a:lnTo>
                    <a:lnTo>
                      <a:pt x="219" y="646"/>
                    </a:lnTo>
                    <a:lnTo>
                      <a:pt x="214" y="637"/>
                    </a:lnTo>
                    <a:lnTo>
                      <a:pt x="214" y="627"/>
                    </a:lnTo>
                    <a:lnTo>
                      <a:pt x="209" y="627"/>
                    </a:lnTo>
                    <a:lnTo>
                      <a:pt x="209" y="622"/>
                    </a:lnTo>
                    <a:lnTo>
                      <a:pt x="204" y="622"/>
                    </a:lnTo>
                    <a:lnTo>
                      <a:pt x="209" y="617"/>
                    </a:lnTo>
                    <a:lnTo>
                      <a:pt x="194" y="607"/>
                    </a:lnTo>
                    <a:lnTo>
                      <a:pt x="189" y="607"/>
                    </a:lnTo>
                    <a:lnTo>
                      <a:pt x="170" y="598"/>
                    </a:lnTo>
                    <a:lnTo>
                      <a:pt x="165" y="593"/>
                    </a:lnTo>
                    <a:lnTo>
                      <a:pt x="160" y="588"/>
                    </a:lnTo>
                    <a:lnTo>
                      <a:pt x="160" y="583"/>
                    </a:lnTo>
                    <a:lnTo>
                      <a:pt x="155" y="578"/>
                    </a:lnTo>
                    <a:lnTo>
                      <a:pt x="146" y="573"/>
                    </a:lnTo>
                    <a:lnTo>
                      <a:pt x="136" y="564"/>
                    </a:lnTo>
                    <a:lnTo>
                      <a:pt x="131" y="559"/>
                    </a:lnTo>
                    <a:lnTo>
                      <a:pt x="126" y="549"/>
                    </a:lnTo>
                    <a:lnTo>
                      <a:pt x="121" y="544"/>
                    </a:lnTo>
                    <a:lnTo>
                      <a:pt x="121" y="534"/>
                    </a:lnTo>
                    <a:lnTo>
                      <a:pt x="117" y="530"/>
                    </a:lnTo>
                    <a:lnTo>
                      <a:pt x="107" y="530"/>
                    </a:lnTo>
                    <a:lnTo>
                      <a:pt x="102" y="525"/>
                    </a:lnTo>
                    <a:lnTo>
                      <a:pt x="97" y="520"/>
                    </a:lnTo>
                    <a:lnTo>
                      <a:pt x="97" y="515"/>
                    </a:lnTo>
                    <a:lnTo>
                      <a:pt x="107" y="500"/>
                    </a:lnTo>
                    <a:lnTo>
                      <a:pt x="107" y="486"/>
                    </a:lnTo>
                    <a:lnTo>
                      <a:pt x="112" y="476"/>
                    </a:lnTo>
                    <a:lnTo>
                      <a:pt x="117" y="471"/>
                    </a:lnTo>
                    <a:lnTo>
                      <a:pt x="121" y="466"/>
                    </a:lnTo>
                    <a:lnTo>
                      <a:pt x="121" y="462"/>
                    </a:lnTo>
                    <a:lnTo>
                      <a:pt x="131" y="447"/>
                    </a:lnTo>
                    <a:lnTo>
                      <a:pt x="136" y="442"/>
                    </a:lnTo>
                    <a:lnTo>
                      <a:pt x="141" y="432"/>
                    </a:lnTo>
                    <a:lnTo>
                      <a:pt x="146" y="428"/>
                    </a:lnTo>
                    <a:lnTo>
                      <a:pt x="148" y="406"/>
                    </a:lnTo>
                    <a:lnTo>
                      <a:pt x="160" y="403"/>
                    </a:lnTo>
                    <a:lnTo>
                      <a:pt x="165" y="403"/>
                    </a:lnTo>
                    <a:lnTo>
                      <a:pt x="170" y="393"/>
                    </a:lnTo>
                    <a:lnTo>
                      <a:pt x="175" y="396"/>
                    </a:lnTo>
                    <a:lnTo>
                      <a:pt x="172" y="406"/>
                    </a:lnTo>
                    <a:lnTo>
                      <a:pt x="174" y="413"/>
                    </a:lnTo>
                    <a:lnTo>
                      <a:pt x="180" y="418"/>
                    </a:lnTo>
                    <a:lnTo>
                      <a:pt x="184" y="418"/>
                    </a:lnTo>
                    <a:lnTo>
                      <a:pt x="189" y="428"/>
                    </a:lnTo>
                    <a:lnTo>
                      <a:pt x="194" y="432"/>
                    </a:lnTo>
                    <a:lnTo>
                      <a:pt x="194" y="442"/>
                    </a:lnTo>
                    <a:lnTo>
                      <a:pt x="199" y="442"/>
                    </a:lnTo>
                    <a:lnTo>
                      <a:pt x="204" y="452"/>
                    </a:lnTo>
                    <a:lnTo>
                      <a:pt x="204" y="457"/>
                    </a:lnTo>
                    <a:lnTo>
                      <a:pt x="209" y="452"/>
                    </a:lnTo>
                    <a:lnTo>
                      <a:pt x="214" y="457"/>
                    </a:lnTo>
                    <a:lnTo>
                      <a:pt x="219" y="457"/>
                    </a:lnTo>
                    <a:lnTo>
                      <a:pt x="224" y="452"/>
                    </a:lnTo>
                    <a:lnTo>
                      <a:pt x="224" y="447"/>
                    </a:lnTo>
                    <a:lnTo>
                      <a:pt x="228" y="442"/>
                    </a:lnTo>
                    <a:lnTo>
                      <a:pt x="224" y="442"/>
                    </a:lnTo>
                    <a:lnTo>
                      <a:pt x="228" y="442"/>
                    </a:lnTo>
                    <a:lnTo>
                      <a:pt x="228" y="437"/>
                    </a:lnTo>
                    <a:lnTo>
                      <a:pt x="243" y="437"/>
                    </a:lnTo>
                    <a:lnTo>
                      <a:pt x="253" y="428"/>
                    </a:lnTo>
                    <a:lnTo>
                      <a:pt x="257" y="423"/>
                    </a:lnTo>
                    <a:lnTo>
                      <a:pt x="253" y="418"/>
                    </a:lnTo>
                    <a:lnTo>
                      <a:pt x="253" y="413"/>
                    </a:lnTo>
                    <a:lnTo>
                      <a:pt x="257" y="413"/>
                    </a:lnTo>
                    <a:lnTo>
                      <a:pt x="257" y="408"/>
                    </a:lnTo>
                    <a:lnTo>
                      <a:pt x="253" y="403"/>
                    </a:lnTo>
                    <a:lnTo>
                      <a:pt x="253" y="398"/>
                    </a:lnTo>
                    <a:lnTo>
                      <a:pt x="253" y="379"/>
                    </a:lnTo>
                    <a:lnTo>
                      <a:pt x="248" y="374"/>
                    </a:lnTo>
                    <a:lnTo>
                      <a:pt x="253" y="360"/>
                    </a:lnTo>
                    <a:lnTo>
                      <a:pt x="253" y="350"/>
                    </a:lnTo>
                    <a:lnTo>
                      <a:pt x="269" y="352"/>
                    </a:lnTo>
                    <a:lnTo>
                      <a:pt x="272" y="345"/>
                    </a:lnTo>
                    <a:lnTo>
                      <a:pt x="262" y="335"/>
                    </a:lnTo>
                    <a:lnTo>
                      <a:pt x="257" y="330"/>
                    </a:lnTo>
                    <a:lnTo>
                      <a:pt x="257" y="340"/>
                    </a:lnTo>
                    <a:lnTo>
                      <a:pt x="248" y="340"/>
                    </a:lnTo>
                    <a:lnTo>
                      <a:pt x="248" y="335"/>
                    </a:lnTo>
                    <a:lnTo>
                      <a:pt x="238" y="335"/>
                    </a:lnTo>
                    <a:lnTo>
                      <a:pt x="228" y="330"/>
                    </a:lnTo>
                    <a:lnTo>
                      <a:pt x="228" y="340"/>
                    </a:lnTo>
                    <a:lnTo>
                      <a:pt x="233" y="345"/>
                    </a:lnTo>
                    <a:lnTo>
                      <a:pt x="228" y="350"/>
                    </a:lnTo>
                    <a:lnTo>
                      <a:pt x="228" y="355"/>
                    </a:lnTo>
                    <a:lnTo>
                      <a:pt x="224" y="355"/>
                    </a:lnTo>
                    <a:lnTo>
                      <a:pt x="224" y="350"/>
                    </a:lnTo>
                    <a:lnTo>
                      <a:pt x="219" y="340"/>
                    </a:lnTo>
                    <a:lnTo>
                      <a:pt x="209" y="325"/>
                    </a:lnTo>
                    <a:lnTo>
                      <a:pt x="204" y="325"/>
                    </a:lnTo>
                    <a:lnTo>
                      <a:pt x="199" y="321"/>
                    </a:lnTo>
                    <a:lnTo>
                      <a:pt x="199" y="311"/>
                    </a:lnTo>
                    <a:lnTo>
                      <a:pt x="214" y="301"/>
                    </a:lnTo>
                    <a:lnTo>
                      <a:pt x="219" y="291"/>
                    </a:lnTo>
                    <a:lnTo>
                      <a:pt x="219" y="287"/>
                    </a:lnTo>
                    <a:lnTo>
                      <a:pt x="228" y="287"/>
                    </a:lnTo>
                    <a:lnTo>
                      <a:pt x="228" y="291"/>
                    </a:lnTo>
                    <a:lnTo>
                      <a:pt x="233" y="291"/>
                    </a:lnTo>
                    <a:lnTo>
                      <a:pt x="233" y="296"/>
                    </a:lnTo>
                    <a:lnTo>
                      <a:pt x="243" y="301"/>
                    </a:lnTo>
                    <a:lnTo>
                      <a:pt x="243" y="306"/>
                    </a:lnTo>
                    <a:lnTo>
                      <a:pt x="248" y="306"/>
                    </a:lnTo>
                    <a:lnTo>
                      <a:pt x="243" y="306"/>
                    </a:lnTo>
                    <a:lnTo>
                      <a:pt x="248" y="306"/>
                    </a:lnTo>
                    <a:lnTo>
                      <a:pt x="253" y="311"/>
                    </a:lnTo>
                    <a:lnTo>
                      <a:pt x="253" y="306"/>
                    </a:lnTo>
                    <a:lnTo>
                      <a:pt x="257" y="306"/>
                    </a:lnTo>
                    <a:lnTo>
                      <a:pt x="253" y="301"/>
                    </a:lnTo>
                    <a:lnTo>
                      <a:pt x="248" y="301"/>
                    </a:lnTo>
                    <a:lnTo>
                      <a:pt x="253" y="296"/>
                    </a:lnTo>
                    <a:lnTo>
                      <a:pt x="253" y="291"/>
                    </a:lnTo>
                    <a:lnTo>
                      <a:pt x="257" y="296"/>
                    </a:lnTo>
                    <a:lnTo>
                      <a:pt x="257" y="282"/>
                    </a:lnTo>
                    <a:lnTo>
                      <a:pt x="253" y="277"/>
                    </a:lnTo>
                    <a:lnTo>
                      <a:pt x="257" y="272"/>
                    </a:lnTo>
                    <a:lnTo>
                      <a:pt x="253" y="272"/>
                    </a:lnTo>
                    <a:lnTo>
                      <a:pt x="253" y="253"/>
                    </a:lnTo>
                    <a:lnTo>
                      <a:pt x="248" y="248"/>
                    </a:lnTo>
                    <a:lnTo>
                      <a:pt x="243" y="243"/>
                    </a:lnTo>
                    <a:lnTo>
                      <a:pt x="243" y="238"/>
                    </a:lnTo>
                    <a:lnTo>
                      <a:pt x="238" y="238"/>
                    </a:lnTo>
                    <a:lnTo>
                      <a:pt x="233" y="233"/>
                    </a:lnTo>
                    <a:lnTo>
                      <a:pt x="228" y="228"/>
                    </a:lnTo>
                    <a:lnTo>
                      <a:pt x="224" y="223"/>
                    </a:lnTo>
                    <a:lnTo>
                      <a:pt x="219" y="219"/>
                    </a:lnTo>
                    <a:lnTo>
                      <a:pt x="214" y="214"/>
                    </a:lnTo>
                    <a:lnTo>
                      <a:pt x="209" y="219"/>
                    </a:lnTo>
                    <a:lnTo>
                      <a:pt x="204" y="219"/>
                    </a:lnTo>
                    <a:lnTo>
                      <a:pt x="204" y="214"/>
                    </a:lnTo>
                    <a:lnTo>
                      <a:pt x="199" y="219"/>
                    </a:lnTo>
                    <a:lnTo>
                      <a:pt x="209" y="233"/>
                    </a:lnTo>
                    <a:lnTo>
                      <a:pt x="214" y="243"/>
                    </a:lnTo>
                    <a:lnTo>
                      <a:pt x="214" y="248"/>
                    </a:lnTo>
                    <a:lnTo>
                      <a:pt x="219" y="257"/>
                    </a:lnTo>
                    <a:lnTo>
                      <a:pt x="224" y="262"/>
                    </a:lnTo>
                    <a:lnTo>
                      <a:pt x="224" y="267"/>
                    </a:lnTo>
                    <a:lnTo>
                      <a:pt x="219" y="272"/>
                    </a:lnTo>
                    <a:lnTo>
                      <a:pt x="216" y="284"/>
                    </a:lnTo>
                    <a:lnTo>
                      <a:pt x="209" y="287"/>
                    </a:lnTo>
                    <a:lnTo>
                      <a:pt x="209" y="282"/>
                    </a:lnTo>
                    <a:lnTo>
                      <a:pt x="204" y="272"/>
                    </a:lnTo>
                    <a:lnTo>
                      <a:pt x="204" y="243"/>
                    </a:lnTo>
                    <a:lnTo>
                      <a:pt x="199" y="238"/>
                    </a:lnTo>
                    <a:lnTo>
                      <a:pt x="192" y="218"/>
                    </a:lnTo>
                    <a:lnTo>
                      <a:pt x="194" y="204"/>
                    </a:lnTo>
                    <a:lnTo>
                      <a:pt x="184" y="189"/>
                    </a:lnTo>
                    <a:lnTo>
                      <a:pt x="180" y="185"/>
                    </a:lnTo>
                    <a:lnTo>
                      <a:pt x="180" y="180"/>
                    </a:lnTo>
                    <a:lnTo>
                      <a:pt x="175" y="180"/>
                    </a:lnTo>
                    <a:lnTo>
                      <a:pt x="165" y="175"/>
                    </a:lnTo>
                    <a:lnTo>
                      <a:pt x="160" y="175"/>
                    </a:lnTo>
                    <a:lnTo>
                      <a:pt x="151" y="170"/>
                    </a:lnTo>
                    <a:lnTo>
                      <a:pt x="141" y="165"/>
                    </a:lnTo>
                    <a:lnTo>
                      <a:pt x="131" y="165"/>
                    </a:lnTo>
                    <a:lnTo>
                      <a:pt x="131" y="160"/>
                    </a:lnTo>
                    <a:lnTo>
                      <a:pt x="117" y="160"/>
                    </a:lnTo>
                    <a:lnTo>
                      <a:pt x="117" y="155"/>
                    </a:lnTo>
                    <a:lnTo>
                      <a:pt x="112" y="155"/>
                    </a:lnTo>
                    <a:lnTo>
                      <a:pt x="107" y="150"/>
                    </a:lnTo>
                    <a:lnTo>
                      <a:pt x="102" y="150"/>
                    </a:lnTo>
                    <a:lnTo>
                      <a:pt x="83" y="146"/>
                    </a:lnTo>
                    <a:lnTo>
                      <a:pt x="73" y="141"/>
                    </a:lnTo>
                    <a:lnTo>
                      <a:pt x="63" y="131"/>
                    </a:lnTo>
                    <a:lnTo>
                      <a:pt x="58" y="126"/>
                    </a:lnTo>
                    <a:lnTo>
                      <a:pt x="53" y="121"/>
                    </a:lnTo>
                    <a:lnTo>
                      <a:pt x="44" y="112"/>
                    </a:lnTo>
                    <a:lnTo>
                      <a:pt x="34" y="112"/>
                    </a:lnTo>
                    <a:lnTo>
                      <a:pt x="29" y="107"/>
                    </a:lnTo>
                    <a:lnTo>
                      <a:pt x="0" y="107"/>
                    </a:lnTo>
                    <a:lnTo>
                      <a:pt x="0" y="102"/>
                    </a:lnTo>
                    <a:lnTo>
                      <a:pt x="5" y="102"/>
                    </a:lnTo>
                    <a:lnTo>
                      <a:pt x="5" y="97"/>
                    </a:lnTo>
                    <a:lnTo>
                      <a:pt x="10" y="102"/>
                    </a:lnTo>
                    <a:lnTo>
                      <a:pt x="24" y="102"/>
                    </a:lnTo>
                    <a:lnTo>
                      <a:pt x="29" y="97"/>
                    </a:lnTo>
                    <a:lnTo>
                      <a:pt x="39" y="97"/>
                    </a:lnTo>
                    <a:lnTo>
                      <a:pt x="44" y="92"/>
                    </a:lnTo>
                    <a:lnTo>
                      <a:pt x="49" y="92"/>
                    </a:lnTo>
                    <a:lnTo>
                      <a:pt x="49" y="87"/>
                    </a:lnTo>
                    <a:lnTo>
                      <a:pt x="44" y="87"/>
                    </a:lnTo>
                    <a:lnTo>
                      <a:pt x="49" y="87"/>
                    </a:lnTo>
                    <a:lnTo>
                      <a:pt x="58" y="78"/>
                    </a:lnTo>
                    <a:lnTo>
                      <a:pt x="63" y="78"/>
                    </a:lnTo>
                    <a:lnTo>
                      <a:pt x="63" y="87"/>
                    </a:lnTo>
                    <a:lnTo>
                      <a:pt x="68" y="87"/>
                    </a:lnTo>
                    <a:lnTo>
                      <a:pt x="73" y="92"/>
                    </a:lnTo>
                    <a:lnTo>
                      <a:pt x="83" y="92"/>
                    </a:lnTo>
                    <a:lnTo>
                      <a:pt x="83" y="82"/>
                    </a:lnTo>
                    <a:lnTo>
                      <a:pt x="78" y="82"/>
                    </a:lnTo>
                    <a:lnTo>
                      <a:pt x="73" y="78"/>
                    </a:lnTo>
                    <a:lnTo>
                      <a:pt x="68" y="73"/>
                    </a:lnTo>
                    <a:lnTo>
                      <a:pt x="83" y="73"/>
                    </a:lnTo>
                    <a:lnTo>
                      <a:pt x="83" y="78"/>
                    </a:lnTo>
                    <a:lnTo>
                      <a:pt x="87" y="82"/>
                    </a:lnTo>
                    <a:lnTo>
                      <a:pt x="87" y="92"/>
                    </a:lnTo>
                    <a:lnTo>
                      <a:pt x="92" y="97"/>
                    </a:lnTo>
                    <a:lnTo>
                      <a:pt x="92" y="92"/>
                    </a:lnTo>
                    <a:lnTo>
                      <a:pt x="91" y="87"/>
                    </a:lnTo>
                    <a:lnTo>
                      <a:pt x="92" y="82"/>
                    </a:lnTo>
                    <a:lnTo>
                      <a:pt x="87" y="78"/>
                    </a:lnTo>
                    <a:lnTo>
                      <a:pt x="87" y="68"/>
                    </a:lnTo>
                    <a:lnTo>
                      <a:pt x="83" y="68"/>
                    </a:lnTo>
                    <a:lnTo>
                      <a:pt x="87" y="63"/>
                    </a:lnTo>
                    <a:lnTo>
                      <a:pt x="92" y="63"/>
                    </a:lnTo>
                    <a:lnTo>
                      <a:pt x="98" y="63"/>
                    </a:lnTo>
                    <a:lnTo>
                      <a:pt x="106" y="65"/>
                    </a:lnTo>
                    <a:lnTo>
                      <a:pt x="105" y="60"/>
                    </a:lnTo>
                    <a:lnTo>
                      <a:pt x="92" y="58"/>
                    </a:lnTo>
                    <a:lnTo>
                      <a:pt x="92" y="61"/>
                    </a:lnTo>
                    <a:lnTo>
                      <a:pt x="87" y="61"/>
                    </a:lnTo>
                    <a:lnTo>
                      <a:pt x="87" y="58"/>
                    </a:lnTo>
                    <a:lnTo>
                      <a:pt x="83" y="58"/>
                    </a:lnTo>
                    <a:lnTo>
                      <a:pt x="87" y="53"/>
                    </a:lnTo>
                    <a:lnTo>
                      <a:pt x="73" y="53"/>
                    </a:lnTo>
                    <a:lnTo>
                      <a:pt x="73" y="48"/>
                    </a:lnTo>
                    <a:lnTo>
                      <a:pt x="73" y="48"/>
                    </a:lnTo>
                    <a:lnTo>
                      <a:pt x="78" y="44"/>
                    </a:lnTo>
                    <a:lnTo>
                      <a:pt x="78" y="24"/>
                    </a:lnTo>
                    <a:lnTo>
                      <a:pt x="73" y="19"/>
                    </a:lnTo>
                    <a:lnTo>
                      <a:pt x="68" y="14"/>
                    </a:lnTo>
                    <a:lnTo>
                      <a:pt x="68" y="5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78" y="5"/>
                    </a:lnTo>
                    <a:lnTo>
                      <a:pt x="83" y="5"/>
                    </a:lnTo>
                    <a:lnTo>
                      <a:pt x="83" y="10"/>
                    </a:lnTo>
                    <a:lnTo>
                      <a:pt x="87" y="10"/>
                    </a:lnTo>
                    <a:lnTo>
                      <a:pt x="97" y="14"/>
                    </a:lnTo>
                    <a:lnTo>
                      <a:pt x="102" y="14"/>
                    </a:lnTo>
                    <a:lnTo>
                      <a:pt x="102" y="19"/>
                    </a:lnTo>
                    <a:lnTo>
                      <a:pt x="107" y="19"/>
                    </a:lnTo>
                    <a:lnTo>
                      <a:pt x="117" y="34"/>
                    </a:lnTo>
                    <a:lnTo>
                      <a:pt x="136" y="44"/>
                    </a:lnTo>
                    <a:lnTo>
                      <a:pt x="146" y="44"/>
                    </a:lnTo>
                    <a:lnTo>
                      <a:pt x="155" y="48"/>
                    </a:lnTo>
                    <a:lnTo>
                      <a:pt x="165" y="53"/>
                    </a:lnTo>
                    <a:lnTo>
                      <a:pt x="170" y="58"/>
                    </a:lnTo>
                    <a:lnTo>
                      <a:pt x="175" y="58"/>
                    </a:lnTo>
                    <a:lnTo>
                      <a:pt x="180" y="63"/>
                    </a:lnTo>
                    <a:lnTo>
                      <a:pt x="194" y="68"/>
                    </a:lnTo>
                    <a:lnTo>
                      <a:pt x="199" y="73"/>
                    </a:lnTo>
                    <a:lnTo>
                      <a:pt x="204" y="73"/>
                    </a:lnTo>
                    <a:lnTo>
                      <a:pt x="204" y="78"/>
                    </a:lnTo>
                    <a:lnTo>
                      <a:pt x="209" y="82"/>
                    </a:lnTo>
                    <a:lnTo>
                      <a:pt x="214" y="87"/>
                    </a:lnTo>
                    <a:lnTo>
                      <a:pt x="214" y="92"/>
                    </a:lnTo>
                    <a:lnTo>
                      <a:pt x="219" y="97"/>
                    </a:lnTo>
                    <a:lnTo>
                      <a:pt x="219" y="121"/>
                    </a:lnTo>
                    <a:lnTo>
                      <a:pt x="214" y="131"/>
                    </a:lnTo>
                    <a:lnTo>
                      <a:pt x="214" y="136"/>
                    </a:lnTo>
                    <a:lnTo>
                      <a:pt x="219" y="150"/>
                    </a:lnTo>
                    <a:lnTo>
                      <a:pt x="224" y="160"/>
                    </a:lnTo>
                    <a:lnTo>
                      <a:pt x="228" y="170"/>
                    </a:lnTo>
                    <a:lnTo>
                      <a:pt x="233" y="175"/>
                    </a:lnTo>
                    <a:lnTo>
                      <a:pt x="228" y="180"/>
                    </a:lnTo>
                    <a:lnTo>
                      <a:pt x="228" y="175"/>
                    </a:lnTo>
                    <a:lnTo>
                      <a:pt x="219" y="170"/>
                    </a:lnTo>
                    <a:lnTo>
                      <a:pt x="219" y="175"/>
                    </a:lnTo>
                    <a:lnTo>
                      <a:pt x="224" y="175"/>
                    </a:lnTo>
                    <a:lnTo>
                      <a:pt x="228" y="185"/>
                    </a:lnTo>
                    <a:lnTo>
                      <a:pt x="219" y="185"/>
                    </a:lnTo>
                    <a:lnTo>
                      <a:pt x="219" y="189"/>
                    </a:lnTo>
                    <a:lnTo>
                      <a:pt x="224" y="189"/>
                    </a:lnTo>
                    <a:lnTo>
                      <a:pt x="224" y="194"/>
                    </a:lnTo>
                    <a:lnTo>
                      <a:pt x="228" y="194"/>
                    </a:lnTo>
                    <a:lnTo>
                      <a:pt x="228" y="189"/>
                    </a:lnTo>
                    <a:lnTo>
                      <a:pt x="233" y="185"/>
                    </a:lnTo>
                    <a:lnTo>
                      <a:pt x="238" y="185"/>
                    </a:lnTo>
                    <a:lnTo>
                      <a:pt x="238" y="185"/>
                    </a:lnTo>
                    <a:lnTo>
                      <a:pt x="243" y="185"/>
                    </a:lnTo>
                    <a:lnTo>
                      <a:pt x="248" y="189"/>
                    </a:lnTo>
                    <a:lnTo>
                      <a:pt x="248" y="194"/>
                    </a:lnTo>
                    <a:lnTo>
                      <a:pt x="262" y="205"/>
                    </a:lnTo>
                    <a:lnTo>
                      <a:pt x="262" y="204"/>
                    </a:lnTo>
                    <a:lnTo>
                      <a:pt x="267" y="209"/>
                    </a:lnTo>
                    <a:lnTo>
                      <a:pt x="267" y="214"/>
                    </a:lnTo>
                    <a:lnTo>
                      <a:pt x="282" y="223"/>
                    </a:lnTo>
                    <a:lnTo>
                      <a:pt x="287" y="223"/>
                    </a:lnTo>
                    <a:lnTo>
                      <a:pt x="292" y="233"/>
                    </a:lnTo>
                    <a:lnTo>
                      <a:pt x="306" y="243"/>
                    </a:lnTo>
                    <a:lnTo>
                      <a:pt x="311" y="243"/>
                    </a:lnTo>
                    <a:lnTo>
                      <a:pt x="316" y="248"/>
                    </a:lnTo>
                    <a:lnTo>
                      <a:pt x="345" y="272"/>
                    </a:lnTo>
                    <a:lnTo>
                      <a:pt x="345" y="277"/>
                    </a:lnTo>
                    <a:lnTo>
                      <a:pt x="340" y="272"/>
                    </a:lnTo>
                    <a:lnTo>
                      <a:pt x="335" y="267"/>
                    </a:lnTo>
                    <a:lnTo>
                      <a:pt x="330" y="267"/>
                    </a:lnTo>
                    <a:lnTo>
                      <a:pt x="330" y="282"/>
                    </a:lnTo>
                    <a:lnTo>
                      <a:pt x="326" y="287"/>
                    </a:lnTo>
                    <a:lnTo>
                      <a:pt x="326" y="291"/>
                    </a:lnTo>
                    <a:lnTo>
                      <a:pt x="335" y="291"/>
                    </a:lnTo>
                    <a:lnTo>
                      <a:pt x="340" y="296"/>
                    </a:lnTo>
                    <a:lnTo>
                      <a:pt x="345" y="291"/>
                    </a:lnTo>
                    <a:lnTo>
                      <a:pt x="350" y="287"/>
                    </a:lnTo>
                    <a:lnTo>
                      <a:pt x="355" y="287"/>
                    </a:lnTo>
                    <a:lnTo>
                      <a:pt x="355" y="282"/>
                    </a:lnTo>
                    <a:lnTo>
                      <a:pt x="349" y="280"/>
                    </a:lnTo>
                    <a:lnTo>
                      <a:pt x="349" y="277"/>
                    </a:lnTo>
                    <a:lnTo>
                      <a:pt x="355" y="277"/>
                    </a:lnTo>
                    <a:lnTo>
                      <a:pt x="364" y="291"/>
                    </a:lnTo>
                    <a:lnTo>
                      <a:pt x="374" y="296"/>
                    </a:lnTo>
                    <a:lnTo>
                      <a:pt x="379" y="301"/>
                    </a:lnTo>
                    <a:lnTo>
                      <a:pt x="369" y="301"/>
                    </a:lnTo>
                    <a:lnTo>
                      <a:pt x="369" y="321"/>
                    </a:lnTo>
                    <a:lnTo>
                      <a:pt x="384" y="321"/>
                    </a:lnTo>
                    <a:lnTo>
                      <a:pt x="389" y="311"/>
                    </a:lnTo>
                    <a:lnTo>
                      <a:pt x="389" y="306"/>
                    </a:lnTo>
                    <a:lnTo>
                      <a:pt x="399" y="311"/>
                    </a:lnTo>
                    <a:lnTo>
                      <a:pt x="399" y="316"/>
                    </a:lnTo>
                    <a:lnTo>
                      <a:pt x="389" y="316"/>
                    </a:lnTo>
                    <a:lnTo>
                      <a:pt x="389" y="325"/>
                    </a:lnTo>
                    <a:lnTo>
                      <a:pt x="394" y="325"/>
                    </a:lnTo>
                    <a:lnTo>
                      <a:pt x="394" y="330"/>
                    </a:lnTo>
                    <a:lnTo>
                      <a:pt x="389" y="330"/>
                    </a:lnTo>
                    <a:lnTo>
                      <a:pt x="389" y="335"/>
                    </a:lnTo>
                    <a:lnTo>
                      <a:pt x="394" y="335"/>
                    </a:lnTo>
                    <a:lnTo>
                      <a:pt x="394" y="345"/>
                    </a:lnTo>
                    <a:lnTo>
                      <a:pt x="399" y="340"/>
                    </a:lnTo>
                    <a:lnTo>
                      <a:pt x="403" y="335"/>
                    </a:lnTo>
                    <a:lnTo>
                      <a:pt x="403" y="330"/>
                    </a:lnTo>
                    <a:lnTo>
                      <a:pt x="408" y="330"/>
                    </a:lnTo>
                    <a:lnTo>
                      <a:pt x="408" y="325"/>
                    </a:lnTo>
                    <a:lnTo>
                      <a:pt x="413" y="325"/>
                    </a:lnTo>
                    <a:lnTo>
                      <a:pt x="418" y="330"/>
                    </a:lnTo>
                    <a:lnTo>
                      <a:pt x="423" y="335"/>
                    </a:lnTo>
                    <a:lnTo>
                      <a:pt x="432" y="345"/>
                    </a:lnTo>
                    <a:lnTo>
                      <a:pt x="437" y="345"/>
                    </a:lnTo>
                    <a:lnTo>
                      <a:pt x="437" y="350"/>
                    </a:lnTo>
                    <a:lnTo>
                      <a:pt x="462" y="374"/>
                    </a:lnTo>
                    <a:lnTo>
                      <a:pt x="472" y="379"/>
                    </a:lnTo>
                    <a:lnTo>
                      <a:pt x="476" y="384"/>
                    </a:lnTo>
                    <a:lnTo>
                      <a:pt x="476" y="389"/>
                    </a:lnTo>
                    <a:lnTo>
                      <a:pt x="481" y="389"/>
                    </a:lnTo>
                    <a:lnTo>
                      <a:pt x="481" y="394"/>
                    </a:lnTo>
                    <a:lnTo>
                      <a:pt x="501" y="406"/>
                    </a:lnTo>
                    <a:lnTo>
                      <a:pt x="500" y="413"/>
                    </a:lnTo>
                    <a:lnTo>
                      <a:pt x="515" y="432"/>
                    </a:lnTo>
                    <a:lnTo>
                      <a:pt x="520" y="437"/>
                    </a:lnTo>
                    <a:lnTo>
                      <a:pt x="527" y="444"/>
                    </a:lnTo>
                    <a:lnTo>
                      <a:pt x="535" y="457"/>
                    </a:lnTo>
                    <a:lnTo>
                      <a:pt x="540" y="462"/>
                    </a:lnTo>
                    <a:lnTo>
                      <a:pt x="540" y="464"/>
                    </a:lnTo>
                    <a:cubicBezTo>
                      <a:pt x="543" y="467"/>
                      <a:pt x="546" y="469"/>
                      <a:pt x="549" y="471"/>
                    </a:cubicBezTo>
                    <a:lnTo>
                      <a:pt x="554" y="481"/>
                    </a:lnTo>
                    <a:lnTo>
                      <a:pt x="559" y="486"/>
                    </a:lnTo>
                    <a:lnTo>
                      <a:pt x="564" y="491"/>
                    </a:lnTo>
                    <a:lnTo>
                      <a:pt x="564" y="496"/>
                    </a:lnTo>
                    <a:close/>
                    <a:moveTo>
                      <a:pt x="1803" y="2848"/>
                    </a:moveTo>
                    <a:lnTo>
                      <a:pt x="1798" y="2848"/>
                    </a:lnTo>
                    <a:lnTo>
                      <a:pt x="1803" y="2848"/>
                    </a:lnTo>
                    <a:close/>
                    <a:moveTo>
                      <a:pt x="1614" y="3009"/>
                    </a:moveTo>
                    <a:lnTo>
                      <a:pt x="1614" y="3038"/>
                    </a:lnTo>
                    <a:lnTo>
                      <a:pt x="1614" y="3009"/>
                    </a:lnTo>
                    <a:close/>
                    <a:moveTo>
                      <a:pt x="685" y="807"/>
                    </a:moveTo>
                    <a:lnTo>
                      <a:pt x="690" y="807"/>
                    </a:lnTo>
                    <a:lnTo>
                      <a:pt x="693" y="804"/>
                    </a:lnTo>
                    <a:lnTo>
                      <a:pt x="695" y="807"/>
                    </a:lnTo>
                    <a:lnTo>
                      <a:pt x="700" y="807"/>
                    </a:lnTo>
                    <a:lnTo>
                      <a:pt x="690" y="797"/>
                    </a:lnTo>
                    <a:lnTo>
                      <a:pt x="685" y="792"/>
                    </a:lnTo>
                    <a:lnTo>
                      <a:pt x="675" y="792"/>
                    </a:lnTo>
                    <a:lnTo>
                      <a:pt x="680" y="797"/>
                    </a:lnTo>
                    <a:lnTo>
                      <a:pt x="685" y="802"/>
                    </a:lnTo>
                    <a:lnTo>
                      <a:pt x="685" y="807"/>
                    </a:lnTo>
                    <a:close/>
                    <a:moveTo>
                      <a:pt x="690" y="807"/>
                    </a:moveTo>
                    <a:lnTo>
                      <a:pt x="685" y="807"/>
                    </a:lnTo>
                    <a:lnTo>
                      <a:pt x="690" y="807"/>
                    </a:lnTo>
                    <a:close/>
                  </a:path>
                </a:pathLst>
              </a:custGeom>
              <a:solidFill>
                <a:srgbClr val="D8D9D9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0">
                <a:extLst>
                  <a:ext uri="{FF2B5EF4-FFF2-40B4-BE49-F238E27FC236}">
                    <a16:creationId xmlns:a16="http://schemas.microsoft.com/office/drawing/2014/main" id="{8DA2EB63-512A-0147-214F-B693FA596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2391" y="4354148"/>
                <a:ext cx="193106" cy="1075872"/>
              </a:xfrm>
              <a:custGeom>
                <a:avLst/>
                <a:gdLst>
                  <a:gd name="T0" fmla="*/ 82 w 685"/>
                  <a:gd name="T1" fmla="*/ 3350 h 3792"/>
                  <a:gd name="T2" fmla="*/ 58 w 685"/>
                  <a:gd name="T3" fmla="*/ 3306 h 3792"/>
                  <a:gd name="T4" fmla="*/ 102 w 685"/>
                  <a:gd name="T5" fmla="*/ 3277 h 3792"/>
                  <a:gd name="T6" fmla="*/ 141 w 685"/>
                  <a:gd name="T7" fmla="*/ 3291 h 3792"/>
                  <a:gd name="T8" fmla="*/ 194 w 685"/>
                  <a:gd name="T9" fmla="*/ 3243 h 3792"/>
                  <a:gd name="T10" fmla="*/ 204 w 685"/>
                  <a:gd name="T11" fmla="*/ 3155 h 3792"/>
                  <a:gd name="T12" fmla="*/ 209 w 685"/>
                  <a:gd name="T13" fmla="*/ 3097 h 3792"/>
                  <a:gd name="T14" fmla="*/ 262 w 685"/>
                  <a:gd name="T15" fmla="*/ 3058 h 3792"/>
                  <a:gd name="T16" fmla="*/ 306 w 685"/>
                  <a:gd name="T17" fmla="*/ 3116 h 3792"/>
                  <a:gd name="T18" fmla="*/ 282 w 685"/>
                  <a:gd name="T19" fmla="*/ 3155 h 3792"/>
                  <a:gd name="T20" fmla="*/ 248 w 685"/>
                  <a:gd name="T21" fmla="*/ 3189 h 3792"/>
                  <a:gd name="T22" fmla="*/ 213 w 685"/>
                  <a:gd name="T23" fmla="*/ 3257 h 3792"/>
                  <a:gd name="T24" fmla="*/ 185 w 685"/>
                  <a:gd name="T25" fmla="*/ 3325 h 3792"/>
                  <a:gd name="T26" fmla="*/ 155 w 685"/>
                  <a:gd name="T27" fmla="*/ 3427 h 3792"/>
                  <a:gd name="T28" fmla="*/ 92 w 685"/>
                  <a:gd name="T29" fmla="*/ 3466 h 3792"/>
                  <a:gd name="T30" fmla="*/ 97 w 685"/>
                  <a:gd name="T31" fmla="*/ 3568 h 3792"/>
                  <a:gd name="T32" fmla="*/ 82 w 685"/>
                  <a:gd name="T33" fmla="*/ 3641 h 3792"/>
                  <a:gd name="T34" fmla="*/ 53 w 685"/>
                  <a:gd name="T35" fmla="*/ 3719 h 3792"/>
                  <a:gd name="T36" fmla="*/ 29 w 685"/>
                  <a:gd name="T37" fmla="*/ 3792 h 3792"/>
                  <a:gd name="T38" fmla="*/ 19 w 685"/>
                  <a:gd name="T39" fmla="*/ 3734 h 3792"/>
                  <a:gd name="T40" fmla="*/ 24 w 685"/>
                  <a:gd name="T41" fmla="*/ 3719 h 3792"/>
                  <a:gd name="T42" fmla="*/ 24 w 685"/>
                  <a:gd name="T43" fmla="*/ 3685 h 3792"/>
                  <a:gd name="T44" fmla="*/ 39 w 685"/>
                  <a:gd name="T45" fmla="*/ 3627 h 3792"/>
                  <a:gd name="T46" fmla="*/ 29 w 685"/>
                  <a:gd name="T47" fmla="*/ 3607 h 3792"/>
                  <a:gd name="T48" fmla="*/ 48 w 685"/>
                  <a:gd name="T49" fmla="*/ 3505 h 3792"/>
                  <a:gd name="T50" fmla="*/ 39 w 685"/>
                  <a:gd name="T51" fmla="*/ 3447 h 3792"/>
                  <a:gd name="T52" fmla="*/ 656 w 685"/>
                  <a:gd name="T53" fmla="*/ 1818 h 3792"/>
                  <a:gd name="T54" fmla="*/ 685 w 685"/>
                  <a:gd name="T55" fmla="*/ 1799 h 3792"/>
                  <a:gd name="T56" fmla="*/ 632 w 685"/>
                  <a:gd name="T57" fmla="*/ 1031 h 3792"/>
                  <a:gd name="T58" fmla="*/ 627 w 685"/>
                  <a:gd name="T59" fmla="*/ 963 h 3792"/>
                  <a:gd name="T60" fmla="*/ 641 w 685"/>
                  <a:gd name="T61" fmla="*/ 1041 h 3792"/>
                  <a:gd name="T62" fmla="*/ 622 w 685"/>
                  <a:gd name="T63" fmla="*/ 2091 h 3792"/>
                  <a:gd name="T64" fmla="*/ 636 w 685"/>
                  <a:gd name="T65" fmla="*/ 2042 h 3792"/>
                  <a:gd name="T66" fmla="*/ 656 w 685"/>
                  <a:gd name="T67" fmla="*/ 1993 h 3792"/>
                  <a:gd name="T68" fmla="*/ 651 w 685"/>
                  <a:gd name="T69" fmla="*/ 1906 h 3792"/>
                  <a:gd name="T70" fmla="*/ 675 w 685"/>
                  <a:gd name="T71" fmla="*/ 1916 h 3792"/>
                  <a:gd name="T72" fmla="*/ 675 w 685"/>
                  <a:gd name="T73" fmla="*/ 1984 h 3792"/>
                  <a:gd name="T74" fmla="*/ 656 w 685"/>
                  <a:gd name="T75" fmla="*/ 2071 h 3792"/>
                  <a:gd name="T76" fmla="*/ 471 w 685"/>
                  <a:gd name="T77" fmla="*/ 2752 h 3792"/>
                  <a:gd name="T78" fmla="*/ 481 w 685"/>
                  <a:gd name="T79" fmla="*/ 2689 h 3792"/>
                  <a:gd name="T80" fmla="*/ 491 w 685"/>
                  <a:gd name="T81" fmla="*/ 2596 h 3792"/>
                  <a:gd name="T82" fmla="*/ 491 w 685"/>
                  <a:gd name="T83" fmla="*/ 2538 h 3792"/>
                  <a:gd name="T84" fmla="*/ 437 w 685"/>
                  <a:gd name="T85" fmla="*/ 2582 h 3792"/>
                  <a:gd name="T86" fmla="*/ 432 w 685"/>
                  <a:gd name="T87" fmla="*/ 2645 h 3792"/>
                  <a:gd name="T88" fmla="*/ 403 w 685"/>
                  <a:gd name="T89" fmla="*/ 2708 h 3792"/>
                  <a:gd name="T90" fmla="*/ 379 w 685"/>
                  <a:gd name="T91" fmla="*/ 2810 h 3792"/>
                  <a:gd name="T92" fmla="*/ 388 w 685"/>
                  <a:gd name="T93" fmla="*/ 2873 h 3792"/>
                  <a:gd name="T94" fmla="*/ 388 w 685"/>
                  <a:gd name="T95" fmla="*/ 2946 h 3792"/>
                  <a:gd name="T96" fmla="*/ 423 w 685"/>
                  <a:gd name="T97" fmla="*/ 2917 h 3792"/>
                  <a:gd name="T98" fmla="*/ 442 w 685"/>
                  <a:gd name="T99" fmla="*/ 2830 h 3792"/>
                  <a:gd name="T100" fmla="*/ 466 w 685"/>
                  <a:gd name="T101" fmla="*/ 2761 h 3792"/>
                  <a:gd name="T102" fmla="*/ 544 w 685"/>
                  <a:gd name="T103" fmla="*/ 394 h 3792"/>
                  <a:gd name="T104" fmla="*/ 486 w 685"/>
                  <a:gd name="T105" fmla="*/ 336 h 3792"/>
                  <a:gd name="T106" fmla="*/ 500 w 685"/>
                  <a:gd name="T107" fmla="*/ 263 h 3792"/>
                  <a:gd name="T108" fmla="*/ 544 w 685"/>
                  <a:gd name="T109" fmla="*/ 175 h 3792"/>
                  <a:gd name="T110" fmla="*/ 510 w 685"/>
                  <a:gd name="T111" fmla="*/ 88 h 3792"/>
                  <a:gd name="T112" fmla="*/ 534 w 685"/>
                  <a:gd name="T113" fmla="*/ 0 h 3792"/>
                  <a:gd name="T114" fmla="*/ 588 w 685"/>
                  <a:gd name="T115" fmla="*/ 44 h 3792"/>
                  <a:gd name="T116" fmla="*/ 612 w 685"/>
                  <a:gd name="T117" fmla="*/ 137 h 3792"/>
                  <a:gd name="T118" fmla="*/ 622 w 685"/>
                  <a:gd name="T119" fmla="*/ 229 h 3792"/>
                  <a:gd name="T120" fmla="*/ 588 w 685"/>
                  <a:gd name="T121" fmla="*/ 297 h 3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5" h="3792">
                    <a:moveTo>
                      <a:pt x="73" y="3427"/>
                    </a:moveTo>
                    <a:lnTo>
                      <a:pt x="77" y="3423"/>
                    </a:lnTo>
                    <a:lnTo>
                      <a:pt x="77" y="3418"/>
                    </a:lnTo>
                    <a:lnTo>
                      <a:pt x="77" y="3408"/>
                    </a:lnTo>
                    <a:lnTo>
                      <a:pt x="68" y="3403"/>
                    </a:lnTo>
                    <a:lnTo>
                      <a:pt x="68" y="3374"/>
                    </a:lnTo>
                    <a:lnTo>
                      <a:pt x="73" y="3374"/>
                    </a:lnTo>
                    <a:lnTo>
                      <a:pt x="73" y="3364"/>
                    </a:lnTo>
                    <a:lnTo>
                      <a:pt x="77" y="3359"/>
                    </a:lnTo>
                    <a:lnTo>
                      <a:pt x="82" y="3355"/>
                    </a:lnTo>
                    <a:lnTo>
                      <a:pt x="82" y="3350"/>
                    </a:lnTo>
                    <a:lnTo>
                      <a:pt x="87" y="3350"/>
                    </a:lnTo>
                    <a:lnTo>
                      <a:pt x="87" y="3355"/>
                    </a:lnTo>
                    <a:lnTo>
                      <a:pt x="92" y="3355"/>
                    </a:lnTo>
                    <a:lnTo>
                      <a:pt x="92" y="3335"/>
                    </a:lnTo>
                    <a:lnTo>
                      <a:pt x="87" y="3330"/>
                    </a:lnTo>
                    <a:lnTo>
                      <a:pt x="82" y="3330"/>
                    </a:lnTo>
                    <a:lnTo>
                      <a:pt x="82" y="3325"/>
                    </a:lnTo>
                    <a:lnTo>
                      <a:pt x="77" y="3325"/>
                    </a:lnTo>
                    <a:lnTo>
                      <a:pt x="77" y="3316"/>
                    </a:lnTo>
                    <a:lnTo>
                      <a:pt x="73" y="3316"/>
                    </a:lnTo>
                    <a:lnTo>
                      <a:pt x="58" y="3306"/>
                    </a:lnTo>
                    <a:lnTo>
                      <a:pt x="58" y="3301"/>
                    </a:lnTo>
                    <a:lnTo>
                      <a:pt x="53" y="3301"/>
                    </a:lnTo>
                    <a:lnTo>
                      <a:pt x="53" y="3257"/>
                    </a:lnTo>
                    <a:lnTo>
                      <a:pt x="68" y="3257"/>
                    </a:lnTo>
                    <a:lnTo>
                      <a:pt x="73" y="3262"/>
                    </a:lnTo>
                    <a:lnTo>
                      <a:pt x="77" y="3267"/>
                    </a:lnTo>
                    <a:lnTo>
                      <a:pt x="82" y="3267"/>
                    </a:lnTo>
                    <a:lnTo>
                      <a:pt x="82" y="3272"/>
                    </a:lnTo>
                    <a:lnTo>
                      <a:pt x="92" y="3277"/>
                    </a:lnTo>
                    <a:lnTo>
                      <a:pt x="95" y="3279"/>
                    </a:lnTo>
                    <a:lnTo>
                      <a:pt x="102" y="3277"/>
                    </a:lnTo>
                    <a:lnTo>
                      <a:pt x="102" y="3282"/>
                    </a:lnTo>
                    <a:lnTo>
                      <a:pt x="97" y="3282"/>
                    </a:lnTo>
                    <a:lnTo>
                      <a:pt x="102" y="3286"/>
                    </a:lnTo>
                    <a:lnTo>
                      <a:pt x="107" y="3291"/>
                    </a:lnTo>
                    <a:lnTo>
                      <a:pt x="112" y="3291"/>
                    </a:lnTo>
                    <a:lnTo>
                      <a:pt x="112" y="3296"/>
                    </a:lnTo>
                    <a:lnTo>
                      <a:pt x="121" y="3296"/>
                    </a:lnTo>
                    <a:lnTo>
                      <a:pt x="126" y="3301"/>
                    </a:lnTo>
                    <a:lnTo>
                      <a:pt x="126" y="3296"/>
                    </a:lnTo>
                    <a:lnTo>
                      <a:pt x="131" y="3296"/>
                    </a:lnTo>
                    <a:lnTo>
                      <a:pt x="141" y="3291"/>
                    </a:lnTo>
                    <a:lnTo>
                      <a:pt x="145" y="3291"/>
                    </a:lnTo>
                    <a:lnTo>
                      <a:pt x="155" y="3282"/>
                    </a:lnTo>
                    <a:lnTo>
                      <a:pt x="160" y="3277"/>
                    </a:lnTo>
                    <a:lnTo>
                      <a:pt x="165" y="3277"/>
                    </a:lnTo>
                    <a:lnTo>
                      <a:pt x="165" y="3272"/>
                    </a:lnTo>
                    <a:lnTo>
                      <a:pt x="170" y="3267"/>
                    </a:lnTo>
                    <a:lnTo>
                      <a:pt x="175" y="3262"/>
                    </a:lnTo>
                    <a:lnTo>
                      <a:pt x="180" y="3262"/>
                    </a:lnTo>
                    <a:lnTo>
                      <a:pt x="180" y="3257"/>
                    </a:lnTo>
                    <a:lnTo>
                      <a:pt x="185" y="3252"/>
                    </a:lnTo>
                    <a:lnTo>
                      <a:pt x="194" y="3243"/>
                    </a:lnTo>
                    <a:lnTo>
                      <a:pt x="194" y="3223"/>
                    </a:lnTo>
                    <a:lnTo>
                      <a:pt x="199" y="3223"/>
                    </a:lnTo>
                    <a:lnTo>
                      <a:pt x="199" y="3214"/>
                    </a:lnTo>
                    <a:lnTo>
                      <a:pt x="204" y="3214"/>
                    </a:lnTo>
                    <a:lnTo>
                      <a:pt x="204" y="3184"/>
                    </a:lnTo>
                    <a:lnTo>
                      <a:pt x="209" y="3184"/>
                    </a:lnTo>
                    <a:lnTo>
                      <a:pt x="204" y="3180"/>
                    </a:lnTo>
                    <a:lnTo>
                      <a:pt x="199" y="3175"/>
                    </a:lnTo>
                    <a:lnTo>
                      <a:pt x="199" y="3170"/>
                    </a:lnTo>
                    <a:lnTo>
                      <a:pt x="204" y="3160"/>
                    </a:lnTo>
                    <a:lnTo>
                      <a:pt x="204" y="3155"/>
                    </a:lnTo>
                    <a:lnTo>
                      <a:pt x="199" y="3150"/>
                    </a:lnTo>
                    <a:lnTo>
                      <a:pt x="204" y="3150"/>
                    </a:lnTo>
                    <a:lnTo>
                      <a:pt x="204" y="3146"/>
                    </a:lnTo>
                    <a:lnTo>
                      <a:pt x="209" y="3141"/>
                    </a:lnTo>
                    <a:lnTo>
                      <a:pt x="204" y="3141"/>
                    </a:lnTo>
                    <a:lnTo>
                      <a:pt x="204" y="3126"/>
                    </a:lnTo>
                    <a:lnTo>
                      <a:pt x="209" y="3121"/>
                    </a:lnTo>
                    <a:lnTo>
                      <a:pt x="213" y="3121"/>
                    </a:lnTo>
                    <a:lnTo>
                      <a:pt x="213" y="3107"/>
                    </a:lnTo>
                    <a:lnTo>
                      <a:pt x="209" y="3107"/>
                    </a:lnTo>
                    <a:lnTo>
                      <a:pt x="209" y="3097"/>
                    </a:lnTo>
                    <a:lnTo>
                      <a:pt x="213" y="3097"/>
                    </a:lnTo>
                    <a:lnTo>
                      <a:pt x="213" y="3092"/>
                    </a:lnTo>
                    <a:lnTo>
                      <a:pt x="218" y="3092"/>
                    </a:lnTo>
                    <a:lnTo>
                      <a:pt x="228" y="3082"/>
                    </a:lnTo>
                    <a:lnTo>
                      <a:pt x="228" y="3073"/>
                    </a:lnTo>
                    <a:lnTo>
                      <a:pt x="238" y="3073"/>
                    </a:lnTo>
                    <a:lnTo>
                      <a:pt x="238" y="3068"/>
                    </a:lnTo>
                    <a:lnTo>
                      <a:pt x="243" y="3068"/>
                    </a:lnTo>
                    <a:lnTo>
                      <a:pt x="248" y="3063"/>
                    </a:lnTo>
                    <a:lnTo>
                      <a:pt x="262" y="3063"/>
                    </a:lnTo>
                    <a:lnTo>
                      <a:pt x="262" y="3058"/>
                    </a:lnTo>
                    <a:lnTo>
                      <a:pt x="277" y="3063"/>
                    </a:lnTo>
                    <a:lnTo>
                      <a:pt x="277" y="3068"/>
                    </a:lnTo>
                    <a:lnTo>
                      <a:pt x="282" y="3073"/>
                    </a:lnTo>
                    <a:lnTo>
                      <a:pt x="282" y="3077"/>
                    </a:lnTo>
                    <a:lnTo>
                      <a:pt x="277" y="3092"/>
                    </a:lnTo>
                    <a:lnTo>
                      <a:pt x="277" y="3102"/>
                    </a:lnTo>
                    <a:lnTo>
                      <a:pt x="291" y="3102"/>
                    </a:lnTo>
                    <a:lnTo>
                      <a:pt x="296" y="3107"/>
                    </a:lnTo>
                    <a:lnTo>
                      <a:pt x="301" y="3107"/>
                    </a:lnTo>
                    <a:lnTo>
                      <a:pt x="301" y="3111"/>
                    </a:lnTo>
                    <a:lnTo>
                      <a:pt x="306" y="3116"/>
                    </a:lnTo>
                    <a:lnTo>
                      <a:pt x="301" y="3121"/>
                    </a:lnTo>
                    <a:lnTo>
                      <a:pt x="306" y="3126"/>
                    </a:lnTo>
                    <a:lnTo>
                      <a:pt x="301" y="3131"/>
                    </a:lnTo>
                    <a:lnTo>
                      <a:pt x="306" y="3131"/>
                    </a:lnTo>
                    <a:lnTo>
                      <a:pt x="306" y="3136"/>
                    </a:lnTo>
                    <a:lnTo>
                      <a:pt x="301" y="3136"/>
                    </a:lnTo>
                    <a:lnTo>
                      <a:pt x="301" y="3141"/>
                    </a:lnTo>
                    <a:lnTo>
                      <a:pt x="296" y="3146"/>
                    </a:lnTo>
                    <a:lnTo>
                      <a:pt x="296" y="3150"/>
                    </a:lnTo>
                    <a:lnTo>
                      <a:pt x="282" y="3150"/>
                    </a:lnTo>
                    <a:lnTo>
                      <a:pt x="282" y="3155"/>
                    </a:lnTo>
                    <a:lnTo>
                      <a:pt x="277" y="3155"/>
                    </a:lnTo>
                    <a:lnTo>
                      <a:pt x="277" y="3160"/>
                    </a:lnTo>
                    <a:lnTo>
                      <a:pt x="272" y="3160"/>
                    </a:lnTo>
                    <a:lnTo>
                      <a:pt x="267" y="3165"/>
                    </a:lnTo>
                    <a:lnTo>
                      <a:pt x="262" y="3165"/>
                    </a:lnTo>
                    <a:lnTo>
                      <a:pt x="262" y="3170"/>
                    </a:lnTo>
                    <a:lnTo>
                      <a:pt x="257" y="3170"/>
                    </a:lnTo>
                    <a:lnTo>
                      <a:pt x="257" y="3175"/>
                    </a:lnTo>
                    <a:lnTo>
                      <a:pt x="253" y="3180"/>
                    </a:lnTo>
                    <a:lnTo>
                      <a:pt x="248" y="3184"/>
                    </a:lnTo>
                    <a:lnTo>
                      <a:pt x="248" y="3189"/>
                    </a:lnTo>
                    <a:lnTo>
                      <a:pt x="243" y="3199"/>
                    </a:lnTo>
                    <a:lnTo>
                      <a:pt x="243" y="3223"/>
                    </a:lnTo>
                    <a:lnTo>
                      <a:pt x="238" y="3223"/>
                    </a:lnTo>
                    <a:lnTo>
                      <a:pt x="233" y="3228"/>
                    </a:lnTo>
                    <a:lnTo>
                      <a:pt x="233" y="3233"/>
                    </a:lnTo>
                    <a:lnTo>
                      <a:pt x="228" y="3233"/>
                    </a:lnTo>
                    <a:lnTo>
                      <a:pt x="228" y="3243"/>
                    </a:lnTo>
                    <a:lnTo>
                      <a:pt x="223" y="3243"/>
                    </a:lnTo>
                    <a:lnTo>
                      <a:pt x="223" y="3252"/>
                    </a:lnTo>
                    <a:lnTo>
                      <a:pt x="218" y="3252"/>
                    </a:lnTo>
                    <a:lnTo>
                      <a:pt x="213" y="3257"/>
                    </a:lnTo>
                    <a:lnTo>
                      <a:pt x="209" y="3262"/>
                    </a:lnTo>
                    <a:lnTo>
                      <a:pt x="204" y="3267"/>
                    </a:lnTo>
                    <a:lnTo>
                      <a:pt x="204" y="3272"/>
                    </a:lnTo>
                    <a:lnTo>
                      <a:pt x="199" y="3277"/>
                    </a:lnTo>
                    <a:lnTo>
                      <a:pt x="204" y="3282"/>
                    </a:lnTo>
                    <a:lnTo>
                      <a:pt x="199" y="3286"/>
                    </a:lnTo>
                    <a:lnTo>
                      <a:pt x="194" y="3301"/>
                    </a:lnTo>
                    <a:lnTo>
                      <a:pt x="194" y="3311"/>
                    </a:lnTo>
                    <a:lnTo>
                      <a:pt x="189" y="3316"/>
                    </a:lnTo>
                    <a:lnTo>
                      <a:pt x="185" y="3321"/>
                    </a:lnTo>
                    <a:lnTo>
                      <a:pt x="185" y="3325"/>
                    </a:lnTo>
                    <a:lnTo>
                      <a:pt x="180" y="3335"/>
                    </a:lnTo>
                    <a:lnTo>
                      <a:pt x="180" y="3340"/>
                    </a:lnTo>
                    <a:lnTo>
                      <a:pt x="175" y="3350"/>
                    </a:lnTo>
                    <a:lnTo>
                      <a:pt x="180" y="3355"/>
                    </a:lnTo>
                    <a:lnTo>
                      <a:pt x="175" y="3355"/>
                    </a:lnTo>
                    <a:lnTo>
                      <a:pt x="175" y="3403"/>
                    </a:lnTo>
                    <a:lnTo>
                      <a:pt x="170" y="3408"/>
                    </a:lnTo>
                    <a:lnTo>
                      <a:pt x="170" y="3413"/>
                    </a:lnTo>
                    <a:lnTo>
                      <a:pt x="165" y="3418"/>
                    </a:lnTo>
                    <a:lnTo>
                      <a:pt x="165" y="3427"/>
                    </a:lnTo>
                    <a:lnTo>
                      <a:pt x="155" y="3427"/>
                    </a:lnTo>
                    <a:lnTo>
                      <a:pt x="155" y="3432"/>
                    </a:lnTo>
                    <a:lnTo>
                      <a:pt x="150" y="3437"/>
                    </a:lnTo>
                    <a:lnTo>
                      <a:pt x="145" y="3442"/>
                    </a:lnTo>
                    <a:lnTo>
                      <a:pt x="145" y="3447"/>
                    </a:lnTo>
                    <a:lnTo>
                      <a:pt x="141" y="3452"/>
                    </a:lnTo>
                    <a:lnTo>
                      <a:pt x="136" y="3457"/>
                    </a:lnTo>
                    <a:lnTo>
                      <a:pt x="121" y="3457"/>
                    </a:lnTo>
                    <a:lnTo>
                      <a:pt x="116" y="3452"/>
                    </a:lnTo>
                    <a:lnTo>
                      <a:pt x="112" y="3447"/>
                    </a:lnTo>
                    <a:lnTo>
                      <a:pt x="97" y="3457"/>
                    </a:lnTo>
                    <a:lnTo>
                      <a:pt x="92" y="3466"/>
                    </a:lnTo>
                    <a:lnTo>
                      <a:pt x="92" y="3476"/>
                    </a:lnTo>
                    <a:lnTo>
                      <a:pt x="97" y="3476"/>
                    </a:lnTo>
                    <a:lnTo>
                      <a:pt x="97" y="3486"/>
                    </a:lnTo>
                    <a:lnTo>
                      <a:pt x="112" y="3486"/>
                    </a:lnTo>
                    <a:lnTo>
                      <a:pt x="112" y="3515"/>
                    </a:lnTo>
                    <a:lnTo>
                      <a:pt x="116" y="3520"/>
                    </a:lnTo>
                    <a:lnTo>
                      <a:pt x="116" y="3525"/>
                    </a:lnTo>
                    <a:lnTo>
                      <a:pt x="112" y="3544"/>
                    </a:lnTo>
                    <a:lnTo>
                      <a:pt x="102" y="3544"/>
                    </a:lnTo>
                    <a:lnTo>
                      <a:pt x="102" y="3568"/>
                    </a:lnTo>
                    <a:lnTo>
                      <a:pt x="97" y="3568"/>
                    </a:lnTo>
                    <a:lnTo>
                      <a:pt x="97" y="3573"/>
                    </a:lnTo>
                    <a:lnTo>
                      <a:pt x="92" y="3573"/>
                    </a:lnTo>
                    <a:lnTo>
                      <a:pt x="92" y="3588"/>
                    </a:lnTo>
                    <a:lnTo>
                      <a:pt x="87" y="3588"/>
                    </a:lnTo>
                    <a:lnTo>
                      <a:pt x="87" y="3607"/>
                    </a:lnTo>
                    <a:lnTo>
                      <a:pt x="82" y="3607"/>
                    </a:lnTo>
                    <a:lnTo>
                      <a:pt x="82" y="3612"/>
                    </a:lnTo>
                    <a:lnTo>
                      <a:pt x="87" y="3612"/>
                    </a:lnTo>
                    <a:lnTo>
                      <a:pt x="82" y="3632"/>
                    </a:lnTo>
                    <a:lnTo>
                      <a:pt x="87" y="3636"/>
                    </a:lnTo>
                    <a:lnTo>
                      <a:pt x="82" y="3641"/>
                    </a:lnTo>
                    <a:lnTo>
                      <a:pt x="82" y="3656"/>
                    </a:lnTo>
                    <a:lnTo>
                      <a:pt x="87" y="3656"/>
                    </a:lnTo>
                    <a:lnTo>
                      <a:pt x="87" y="3685"/>
                    </a:lnTo>
                    <a:lnTo>
                      <a:pt x="82" y="3690"/>
                    </a:lnTo>
                    <a:lnTo>
                      <a:pt x="77" y="3695"/>
                    </a:lnTo>
                    <a:lnTo>
                      <a:pt x="77" y="3700"/>
                    </a:lnTo>
                    <a:lnTo>
                      <a:pt x="73" y="3700"/>
                    </a:lnTo>
                    <a:lnTo>
                      <a:pt x="68" y="3705"/>
                    </a:lnTo>
                    <a:lnTo>
                      <a:pt x="63" y="3705"/>
                    </a:lnTo>
                    <a:lnTo>
                      <a:pt x="58" y="3709"/>
                    </a:lnTo>
                    <a:lnTo>
                      <a:pt x="53" y="3719"/>
                    </a:lnTo>
                    <a:lnTo>
                      <a:pt x="53" y="3734"/>
                    </a:lnTo>
                    <a:lnTo>
                      <a:pt x="48" y="3734"/>
                    </a:lnTo>
                    <a:lnTo>
                      <a:pt x="53" y="3739"/>
                    </a:lnTo>
                    <a:lnTo>
                      <a:pt x="53" y="3748"/>
                    </a:lnTo>
                    <a:lnTo>
                      <a:pt x="58" y="3753"/>
                    </a:lnTo>
                    <a:lnTo>
                      <a:pt x="58" y="3777"/>
                    </a:lnTo>
                    <a:lnTo>
                      <a:pt x="53" y="3782"/>
                    </a:lnTo>
                    <a:lnTo>
                      <a:pt x="48" y="3782"/>
                    </a:lnTo>
                    <a:lnTo>
                      <a:pt x="43" y="3787"/>
                    </a:lnTo>
                    <a:lnTo>
                      <a:pt x="34" y="3787"/>
                    </a:lnTo>
                    <a:lnTo>
                      <a:pt x="29" y="3792"/>
                    </a:lnTo>
                    <a:lnTo>
                      <a:pt x="24" y="3787"/>
                    </a:lnTo>
                    <a:lnTo>
                      <a:pt x="24" y="3782"/>
                    </a:lnTo>
                    <a:lnTo>
                      <a:pt x="19" y="3782"/>
                    </a:lnTo>
                    <a:lnTo>
                      <a:pt x="19" y="3777"/>
                    </a:lnTo>
                    <a:lnTo>
                      <a:pt x="14" y="3773"/>
                    </a:lnTo>
                    <a:lnTo>
                      <a:pt x="14" y="3758"/>
                    </a:lnTo>
                    <a:lnTo>
                      <a:pt x="19" y="3758"/>
                    </a:lnTo>
                    <a:lnTo>
                      <a:pt x="19" y="3753"/>
                    </a:lnTo>
                    <a:lnTo>
                      <a:pt x="24" y="3748"/>
                    </a:lnTo>
                    <a:lnTo>
                      <a:pt x="24" y="3739"/>
                    </a:lnTo>
                    <a:lnTo>
                      <a:pt x="19" y="3734"/>
                    </a:lnTo>
                    <a:lnTo>
                      <a:pt x="14" y="3729"/>
                    </a:lnTo>
                    <a:lnTo>
                      <a:pt x="9" y="3729"/>
                    </a:lnTo>
                    <a:lnTo>
                      <a:pt x="9" y="3724"/>
                    </a:lnTo>
                    <a:lnTo>
                      <a:pt x="5" y="3724"/>
                    </a:lnTo>
                    <a:lnTo>
                      <a:pt x="5" y="3719"/>
                    </a:lnTo>
                    <a:lnTo>
                      <a:pt x="0" y="3709"/>
                    </a:lnTo>
                    <a:lnTo>
                      <a:pt x="9" y="3709"/>
                    </a:lnTo>
                    <a:lnTo>
                      <a:pt x="9" y="3714"/>
                    </a:lnTo>
                    <a:lnTo>
                      <a:pt x="14" y="3719"/>
                    </a:lnTo>
                    <a:lnTo>
                      <a:pt x="24" y="3724"/>
                    </a:lnTo>
                    <a:lnTo>
                      <a:pt x="24" y="3719"/>
                    </a:lnTo>
                    <a:lnTo>
                      <a:pt x="29" y="3719"/>
                    </a:lnTo>
                    <a:lnTo>
                      <a:pt x="29" y="3714"/>
                    </a:lnTo>
                    <a:lnTo>
                      <a:pt x="34" y="3714"/>
                    </a:lnTo>
                    <a:lnTo>
                      <a:pt x="29" y="3709"/>
                    </a:lnTo>
                    <a:lnTo>
                      <a:pt x="34" y="3705"/>
                    </a:lnTo>
                    <a:lnTo>
                      <a:pt x="29" y="3705"/>
                    </a:lnTo>
                    <a:lnTo>
                      <a:pt x="24" y="3700"/>
                    </a:lnTo>
                    <a:lnTo>
                      <a:pt x="24" y="3695"/>
                    </a:lnTo>
                    <a:lnTo>
                      <a:pt x="14" y="3695"/>
                    </a:lnTo>
                    <a:lnTo>
                      <a:pt x="14" y="3685"/>
                    </a:lnTo>
                    <a:lnTo>
                      <a:pt x="24" y="3685"/>
                    </a:lnTo>
                    <a:lnTo>
                      <a:pt x="29" y="3680"/>
                    </a:lnTo>
                    <a:lnTo>
                      <a:pt x="29" y="3685"/>
                    </a:lnTo>
                    <a:lnTo>
                      <a:pt x="39" y="3685"/>
                    </a:lnTo>
                    <a:lnTo>
                      <a:pt x="39" y="3680"/>
                    </a:lnTo>
                    <a:lnTo>
                      <a:pt x="43" y="3675"/>
                    </a:lnTo>
                    <a:lnTo>
                      <a:pt x="43" y="3666"/>
                    </a:lnTo>
                    <a:lnTo>
                      <a:pt x="48" y="3661"/>
                    </a:lnTo>
                    <a:lnTo>
                      <a:pt x="48" y="3641"/>
                    </a:lnTo>
                    <a:lnTo>
                      <a:pt x="43" y="3636"/>
                    </a:lnTo>
                    <a:lnTo>
                      <a:pt x="43" y="3627"/>
                    </a:lnTo>
                    <a:lnTo>
                      <a:pt x="39" y="3627"/>
                    </a:lnTo>
                    <a:lnTo>
                      <a:pt x="34" y="3622"/>
                    </a:lnTo>
                    <a:lnTo>
                      <a:pt x="29" y="3627"/>
                    </a:lnTo>
                    <a:lnTo>
                      <a:pt x="24" y="3627"/>
                    </a:lnTo>
                    <a:lnTo>
                      <a:pt x="19" y="3632"/>
                    </a:lnTo>
                    <a:lnTo>
                      <a:pt x="14" y="3632"/>
                    </a:lnTo>
                    <a:lnTo>
                      <a:pt x="14" y="3627"/>
                    </a:lnTo>
                    <a:lnTo>
                      <a:pt x="5" y="3627"/>
                    </a:lnTo>
                    <a:lnTo>
                      <a:pt x="0" y="3622"/>
                    </a:lnTo>
                    <a:lnTo>
                      <a:pt x="0" y="3612"/>
                    </a:lnTo>
                    <a:lnTo>
                      <a:pt x="5" y="3607"/>
                    </a:lnTo>
                    <a:lnTo>
                      <a:pt x="29" y="3607"/>
                    </a:lnTo>
                    <a:lnTo>
                      <a:pt x="34" y="3602"/>
                    </a:lnTo>
                    <a:lnTo>
                      <a:pt x="34" y="3583"/>
                    </a:lnTo>
                    <a:lnTo>
                      <a:pt x="29" y="3583"/>
                    </a:lnTo>
                    <a:lnTo>
                      <a:pt x="29" y="3564"/>
                    </a:lnTo>
                    <a:lnTo>
                      <a:pt x="34" y="3559"/>
                    </a:lnTo>
                    <a:lnTo>
                      <a:pt x="34" y="3554"/>
                    </a:lnTo>
                    <a:lnTo>
                      <a:pt x="39" y="3549"/>
                    </a:lnTo>
                    <a:lnTo>
                      <a:pt x="43" y="3544"/>
                    </a:lnTo>
                    <a:lnTo>
                      <a:pt x="43" y="3530"/>
                    </a:lnTo>
                    <a:lnTo>
                      <a:pt x="48" y="3530"/>
                    </a:lnTo>
                    <a:lnTo>
                      <a:pt x="48" y="3505"/>
                    </a:lnTo>
                    <a:lnTo>
                      <a:pt x="53" y="3495"/>
                    </a:lnTo>
                    <a:lnTo>
                      <a:pt x="53" y="3491"/>
                    </a:lnTo>
                    <a:lnTo>
                      <a:pt x="58" y="3486"/>
                    </a:lnTo>
                    <a:lnTo>
                      <a:pt x="58" y="3481"/>
                    </a:lnTo>
                    <a:lnTo>
                      <a:pt x="53" y="3476"/>
                    </a:lnTo>
                    <a:lnTo>
                      <a:pt x="48" y="3471"/>
                    </a:lnTo>
                    <a:lnTo>
                      <a:pt x="53" y="3471"/>
                    </a:lnTo>
                    <a:lnTo>
                      <a:pt x="48" y="3466"/>
                    </a:lnTo>
                    <a:lnTo>
                      <a:pt x="43" y="3461"/>
                    </a:lnTo>
                    <a:lnTo>
                      <a:pt x="43" y="3452"/>
                    </a:lnTo>
                    <a:lnTo>
                      <a:pt x="39" y="3447"/>
                    </a:lnTo>
                    <a:lnTo>
                      <a:pt x="29" y="3447"/>
                    </a:lnTo>
                    <a:lnTo>
                      <a:pt x="29" y="3442"/>
                    </a:lnTo>
                    <a:lnTo>
                      <a:pt x="34" y="3442"/>
                    </a:lnTo>
                    <a:lnTo>
                      <a:pt x="39" y="3437"/>
                    </a:lnTo>
                    <a:lnTo>
                      <a:pt x="58" y="3437"/>
                    </a:lnTo>
                    <a:lnTo>
                      <a:pt x="63" y="3432"/>
                    </a:lnTo>
                    <a:lnTo>
                      <a:pt x="73" y="3432"/>
                    </a:lnTo>
                    <a:lnTo>
                      <a:pt x="73" y="3427"/>
                    </a:lnTo>
                    <a:close/>
                    <a:moveTo>
                      <a:pt x="671" y="1814"/>
                    </a:moveTo>
                    <a:lnTo>
                      <a:pt x="671" y="1818"/>
                    </a:lnTo>
                    <a:lnTo>
                      <a:pt x="656" y="1818"/>
                    </a:lnTo>
                    <a:lnTo>
                      <a:pt x="651" y="1814"/>
                    </a:lnTo>
                    <a:lnTo>
                      <a:pt x="646" y="1809"/>
                    </a:lnTo>
                    <a:lnTo>
                      <a:pt x="641" y="1804"/>
                    </a:lnTo>
                    <a:lnTo>
                      <a:pt x="641" y="1794"/>
                    </a:lnTo>
                    <a:lnTo>
                      <a:pt x="651" y="1789"/>
                    </a:lnTo>
                    <a:lnTo>
                      <a:pt x="656" y="1784"/>
                    </a:lnTo>
                    <a:lnTo>
                      <a:pt x="666" y="1780"/>
                    </a:lnTo>
                    <a:lnTo>
                      <a:pt x="671" y="1780"/>
                    </a:lnTo>
                    <a:lnTo>
                      <a:pt x="680" y="1789"/>
                    </a:lnTo>
                    <a:lnTo>
                      <a:pt x="685" y="1794"/>
                    </a:lnTo>
                    <a:lnTo>
                      <a:pt x="685" y="1799"/>
                    </a:lnTo>
                    <a:lnTo>
                      <a:pt x="680" y="1804"/>
                    </a:lnTo>
                    <a:lnTo>
                      <a:pt x="685" y="1804"/>
                    </a:lnTo>
                    <a:lnTo>
                      <a:pt x="680" y="1809"/>
                    </a:lnTo>
                    <a:lnTo>
                      <a:pt x="680" y="1814"/>
                    </a:lnTo>
                    <a:lnTo>
                      <a:pt x="671" y="1814"/>
                    </a:lnTo>
                    <a:close/>
                    <a:moveTo>
                      <a:pt x="636" y="1060"/>
                    </a:moveTo>
                    <a:lnTo>
                      <a:pt x="627" y="1060"/>
                    </a:lnTo>
                    <a:lnTo>
                      <a:pt x="622" y="1055"/>
                    </a:lnTo>
                    <a:lnTo>
                      <a:pt x="622" y="1036"/>
                    </a:lnTo>
                    <a:lnTo>
                      <a:pt x="627" y="1036"/>
                    </a:lnTo>
                    <a:lnTo>
                      <a:pt x="632" y="1031"/>
                    </a:lnTo>
                    <a:lnTo>
                      <a:pt x="632" y="1012"/>
                    </a:lnTo>
                    <a:lnTo>
                      <a:pt x="627" y="1007"/>
                    </a:lnTo>
                    <a:lnTo>
                      <a:pt x="622" y="1007"/>
                    </a:lnTo>
                    <a:lnTo>
                      <a:pt x="622" y="997"/>
                    </a:lnTo>
                    <a:lnTo>
                      <a:pt x="617" y="997"/>
                    </a:lnTo>
                    <a:lnTo>
                      <a:pt x="617" y="987"/>
                    </a:lnTo>
                    <a:lnTo>
                      <a:pt x="612" y="987"/>
                    </a:lnTo>
                    <a:lnTo>
                      <a:pt x="612" y="982"/>
                    </a:lnTo>
                    <a:lnTo>
                      <a:pt x="617" y="978"/>
                    </a:lnTo>
                    <a:lnTo>
                      <a:pt x="627" y="968"/>
                    </a:lnTo>
                    <a:lnTo>
                      <a:pt x="627" y="963"/>
                    </a:lnTo>
                    <a:lnTo>
                      <a:pt x="632" y="963"/>
                    </a:lnTo>
                    <a:lnTo>
                      <a:pt x="632" y="968"/>
                    </a:lnTo>
                    <a:lnTo>
                      <a:pt x="641" y="963"/>
                    </a:lnTo>
                    <a:lnTo>
                      <a:pt x="641" y="973"/>
                    </a:lnTo>
                    <a:lnTo>
                      <a:pt x="646" y="978"/>
                    </a:lnTo>
                    <a:lnTo>
                      <a:pt x="646" y="1002"/>
                    </a:lnTo>
                    <a:lnTo>
                      <a:pt x="641" y="1002"/>
                    </a:lnTo>
                    <a:lnTo>
                      <a:pt x="641" y="1012"/>
                    </a:lnTo>
                    <a:lnTo>
                      <a:pt x="636" y="1016"/>
                    </a:lnTo>
                    <a:lnTo>
                      <a:pt x="636" y="1036"/>
                    </a:lnTo>
                    <a:lnTo>
                      <a:pt x="641" y="1041"/>
                    </a:lnTo>
                    <a:lnTo>
                      <a:pt x="641" y="1055"/>
                    </a:lnTo>
                    <a:lnTo>
                      <a:pt x="636" y="1060"/>
                    </a:lnTo>
                    <a:close/>
                    <a:moveTo>
                      <a:pt x="627" y="2110"/>
                    </a:moveTo>
                    <a:lnTo>
                      <a:pt x="627" y="2115"/>
                    </a:lnTo>
                    <a:lnTo>
                      <a:pt x="622" y="2110"/>
                    </a:lnTo>
                    <a:lnTo>
                      <a:pt x="622" y="2105"/>
                    </a:lnTo>
                    <a:lnTo>
                      <a:pt x="617" y="2105"/>
                    </a:lnTo>
                    <a:lnTo>
                      <a:pt x="612" y="2110"/>
                    </a:lnTo>
                    <a:lnTo>
                      <a:pt x="612" y="2096"/>
                    </a:lnTo>
                    <a:lnTo>
                      <a:pt x="617" y="2096"/>
                    </a:lnTo>
                    <a:lnTo>
                      <a:pt x="622" y="2091"/>
                    </a:lnTo>
                    <a:lnTo>
                      <a:pt x="627" y="2091"/>
                    </a:lnTo>
                    <a:lnTo>
                      <a:pt x="627" y="2086"/>
                    </a:lnTo>
                    <a:lnTo>
                      <a:pt x="632" y="2086"/>
                    </a:lnTo>
                    <a:lnTo>
                      <a:pt x="636" y="2081"/>
                    </a:lnTo>
                    <a:lnTo>
                      <a:pt x="641" y="2081"/>
                    </a:lnTo>
                    <a:lnTo>
                      <a:pt x="646" y="2076"/>
                    </a:lnTo>
                    <a:lnTo>
                      <a:pt x="646" y="2066"/>
                    </a:lnTo>
                    <a:lnTo>
                      <a:pt x="641" y="2057"/>
                    </a:lnTo>
                    <a:lnTo>
                      <a:pt x="646" y="2052"/>
                    </a:lnTo>
                    <a:lnTo>
                      <a:pt x="641" y="2047"/>
                    </a:lnTo>
                    <a:lnTo>
                      <a:pt x="636" y="2042"/>
                    </a:lnTo>
                    <a:lnTo>
                      <a:pt x="636" y="2037"/>
                    </a:lnTo>
                    <a:lnTo>
                      <a:pt x="641" y="2037"/>
                    </a:lnTo>
                    <a:lnTo>
                      <a:pt x="636" y="2032"/>
                    </a:lnTo>
                    <a:lnTo>
                      <a:pt x="636" y="2027"/>
                    </a:lnTo>
                    <a:lnTo>
                      <a:pt x="641" y="2027"/>
                    </a:lnTo>
                    <a:lnTo>
                      <a:pt x="641" y="2023"/>
                    </a:lnTo>
                    <a:lnTo>
                      <a:pt x="646" y="2023"/>
                    </a:lnTo>
                    <a:lnTo>
                      <a:pt x="646" y="2003"/>
                    </a:lnTo>
                    <a:lnTo>
                      <a:pt x="651" y="2003"/>
                    </a:lnTo>
                    <a:lnTo>
                      <a:pt x="651" y="1993"/>
                    </a:lnTo>
                    <a:lnTo>
                      <a:pt x="656" y="1993"/>
                    </a:lnTo>
                    <a:lnTo>
                      <a:pt x="656" y="1989"/>
                    </a:lnTo>
                    <a:lnTo>
                      <a:pt x="651" y="1984"/>
                    </a:lnTo>
                    <a:lnTo>
                      <a:pt x="651" y="1955"/>
                    </a:lnTo>
                    <a:lnTo>
                      <a:pt x="646" y="1950"/>
                    </a:lnTo>
                    <a:lnTo>
                      <a:pt x="646" y="1921"/>
                    </a:lnTo>
                    <a:lnTo>
                      <a:pt x="641" y="1916"/>
                    </a:lnTo>
                    <a:lnTo>
                      <a:pt x="641" y="1906"/>
                    </a:lnTo>
                    <a:lnTo>
                      <a:pt x="646" y="1906"/>
                    </a:lnTo>
                    <a:lnTo>
                      <a:pt x="646" y="1901"/>
                    </a:lnTo>
                    <a:lnTo>
                      <a:pt x="651" y="1901"/>
                    </a:lnTo>
                    <a:lnTo>
                      <a:pt x="651" y="1906"/>
                    </a:lnTo>
                    <a:lnTo>
                      <a:pt x="651" y="1921"/>
                    </a:lnTo>
                    <a:lnTo>
                      <a:pt x="661" y="1921"/>
                    </a:lnTo>
                    <a:lnTo>
                      <a:pt x="661" y="1916"/>
                    </a:lnTo>
                    <a:lnTo>
                      <a:pt x="656" y="1911"/>
                    </a:lnTo>
                    <a:lnTo>
                      <a:pt x="661" y="1911"/>
                    </a:lnTo>
                    <a:lnTo>
                      <a:pt x="661" y="1901"/>
                    </a:lnTo>
                    <a:lnTo>
                      <a:pt x="656" y="1901"/>
                    </a:lnTo>
                    <a:lnTo>
                      <a:pt x="656" y="1896"/>
                    </a:lnTo>
                    <a:lnTo>
                      <a:pt x="671" y="1896"/>
                    </a:lnTo>
                    <a:lnTo>
                      <a:pt x="671" y="1906"/>
                    </a:lnTo>
                    <a:lnTo>
                      <a:pt x="675" y="1916"/>
                    </a:lnTo>
                    <a:lnTo>
                      <a:pt x="675" y="1921"/>
                    </a:lnTo>
                    <a:lnTo>
                      <a:pt x="671" y="1925"/>
                    </a:lnTo>
                    <a:lnTo>
                      <a:pt x="671" y="1935"/>
                    </a:lnTo>
                    <a:lnTo>
                      <a:pt x="666" y="1935"/>
                    </a:lnTo>
                    <a:lnTo>
                      <a:pt x="666" y="1959"/>
                    </a:lnTo>
                    <a:lnTo>
                      <a:pt x="671" y="1959"/>
                    </a:lnTo>
                    <a:lnTo>
                      <a:pt x="675" y="1964"/>
                    </a:lnTo>
                    <a:lnTo>
                      <a:pt x="675" y="1969"/>
                    </a:lnTo>
                    <a:lnTo>
                      <a:pt x="680" y="1974"/>
                    </a:lnTo>
                    <a:lnTo>
                      <a:pt x="675" y="1979"/>
                    </a:lnTo>
                    <a:lnTo>
                      <a:pt x="675" y="1984"/>
                    </a:lnTo>
                    <a:lnTo>
                      <a:pt x="671" y="1989"/>
                    </a:lnTo>
                    <a:lnTo>
                      <a:pt x="671" y="2018"/>
                    </a:lnTo>
                    <a:lnTo>
                      <a:pt x="675" y="2027"/>
                    </a:lnTo>
                    <a:lnTo>
                      <a:pt x="671" y="2032"/>
                    </a:lnTo>
                    <a:lnTo>
                      <a:pt x="671" y="2037"/>
                    </a:lnTo>
                    <a:lnTo>
                      <a:pt x="666" y="2047"/>
                    </a:lnTo>
                    <a:lnTo>
                      <a:pt x="666" y="2052"/>
                    </a:lnTo>
                    <a:lnTo>
                      <a:pt x="661" y="2057"/>
                    </a:lnTo>
                    <a:lnTo>
                      <a:pt x="661" y="2062"/>
                    </a:lnTo>
                    <a:lnTo>
                      <a:pt x="656" y="2066"/>
                    </a:lnTo>
                    <a:lnTo>
                      <a:pt x="656" y="2071"/>
                    </a:lnTo>
                    <a:lnTo>
                      <a:pt x="661" y="2081"/>
                    </a:lnTo>
                    <a:lnTo>
                      <a:pt x="656" y="2091"/>
                    </a:lnTo>
                    <a:lnTo>
                      <a:pt x="656" y="2100"/>
                    </a:lnTo>
                    <a:lnTo>
                      <a:pt x="661" y="2105"/>
                    </a:lnTo>
                    <a:lnTo>
                      <a:pt x="656" y="2110"/>
                    </a:lnTo>
                    <a:lnTo>
                      <a:pt x="656" y="2115"/>
                    </a:lnTo>
                    <a:lnTo>
                      <a:pt x="651" y="2120"/>
                    </a:lnTo>
                    <a:lnTo>
                      <a:pt x="641" y="2120"/>
                    </a:lnTo>
                    <a:lnTo>
                      <a:pt x="632" y="2115"/>
                    </a:lnTo>
                    <a:lnTo>
                      <a:pt x="627" y="2110"/>
                    </a:lnTo>
                    <a:close/>
                    <a:moveTo>
                      <a:pt x="471" y="2752"/>
                    </a:moveTo>
                    <a:lnTo>
                      <a:pt x="471" y="2747"/>
                    </a:lnTo>
                    <a:lnTo>
                      <a:pt x="476" y="2747"/>
                    </a:lnTo>
                    <a:lnTo>
                      <a:pt x="471" y="2742"/>
                    </a:lnTo>
                    <a:lnTo>
                      <a:pt x="471" y="2737"/>
                    </a:lnTo>
                    <a:lnTo>
                      <a:pt x="476" y="2732"/>
                    </a:lnTo>
                    <a:lnTo>
                      <a:pt x="476" y="2723"/>
                    </a:lnTo>
                    <a:lnTo>
                      <a:pt x="481" y="2713"/>
                    </a:lnTo>
                    <a:lnTo>
                      <a:pt x="481" y="2703"/>
                    </a:lnTo>
                    <a:lnTo>
                      <a:pt x="476" y="2703"/>
                    </a:lnTo>
                    <a:lnTo>
                      <a:pt x="481" y="2693"/>
                    </a:lnTo>
                    <a:lnTo>
                      <a:pt x="481" y="2689"/>
                    </a:lnTo>
                    <a:lnTo>
                      <a:pt x="486" y="2684"/>
                    </a:lnTo>
                    <a:lnTo>
                      <a:pt x="481" y="2684"/>
                    </a:lnTo>
                    <a:lnTo>
                      <a:pt x="476" y="2679"/>
                    </a:lnTo>
                    <a:lnTo>
                      <a:pt x="476" y="2674"/>
                    </a:lnTo>
                    <a:lnTo>
                      <a:pt x="471" y="2674"/>
                    </a:lnTo>
                    <a:lnTo>
                      <a:pt x="471" y="2650"/>
                    </a:lnTo>
                    <a:lnTo>
                      <a:pt x="476" y="2645"/>
                    </a:lnTo>
                    <a:lnTo>
                      <a:pt x="476" y="2625"/>
                    </a:lnTo>
                    <a:lnTo>
                      <a:pt x="481" y="2625"/>
                    </a:lnTo>
                    <a:lnTo>
                      <a:pt x="481" y="2601"/>
                    </a:lnTo>
                    <a:lnTo>
                      <a:pt x="491" y="2596"/>
                    </a:lnTo>
                    <a:lnTo>
                      <a:pt x="486" y="2591"/>
                    </a:lnTo>
                    <a:lnTo>
                      <a:pt x="486" y="2587"/>
                    </a:lnTo>
                    <a:lnTo>
                      <a:pt x="491" y="2582"/>
                    </a:lnTo>
                    <a:lnTo>
                      <a:pt x="491" y="2562"/>
                    </a:lnTo>
                    <a:lnTo>
                      <a:pt x="496" y="2548"/>
                    </a:lnTo>
                    <a:lnTo>
                      <a:pt x="496" y="2533"/>
                    </a:lnTo>
                    <a:lnTo>
                      <a:pt x="500" y="2528"/>
                    </a:lnTo>
                    <a:lnTo>
                      <a:pt x="500" y="2518"/>
                    </a:lnTo>
                    <a:lnTo>
                      <a:pt x="496" y="2523"/>
                    </a:lnTo>
                    <a:lnTo>
                      <a:pt x="491" y="2533"/>
                    </a:lnTo>
                    <a:lnTo>
                      <a:pt x="491" y="2538"/>
                    </a:lnTo>
                    <a:lnTo>
                      <a:pt x="486" y="2543"/>
                    </a:lnTo>
                    <a:lnTo>
                      <a:pt x="481" y="2548"/>
                    </a:lnTo>
                    <a:lnTo>
                      <a:pt x="461" y="2548"/>
                    </a:lnTo>
                    <a:lnTo>
                      <a:pt x="461" y="2552"/>
                    </a:lnTo>
                    <a:lnTo>
                      <a:pt x="452" y="2552"/>
                    </a:lnTo>
                    <a:lnTo>
                      <a:pt x="452" y="2557"/>
                    </a:lnTo>
                    <a:lnTo>
                      <a:pt x="447" y="2557"/>
                    </a:lnTo>
                    <a:lnTo>
                      <a:pt x="447" y="2567"/>
                    </a:lnTo>
                    <a:lnTo>
                      <a:pt x="442" y="2567"/>
                    </a:lnTo>
                    <a:lnTo>
                      <a:pt x="442" y="2577"/>
                    </a:lnTo>
                    <a:lnTo>
                      <a:pt x="437" y="2582"/>
                    </a:lnTo>
                    <a:lnTo>
                      <a:pt x="428" y="2591"/>
                    </a:lnTo>
                    <a:lnTo>
                      <a:pt x="428" y="2611"/>
                    </a:lnTo>
                    <a:lnTo>
                      <a:pt x="432" y="2616"/>
                    </a:lnTo>
                    <a:lnTo>
                      <a:pt x="437" y="2616"/>
                    </a:lnTo>
                    <a:lnTo>
                      <a:pt x="437" y="2625"/>
                    </a:lnTo>
                    <a:lnTo>
                      <a:pt x="442" y="2625"/>
                    </a:lnTo>
                    <a:lnTo>
                      <a:pt x="442" y="2630"/>
                    </a:lnTo>
                    <a:lnTo>
                      <a:pt x="437" y="2630"/>
                    </a:lnTo>
                    <a:lnTo>
                      <a:pt x="437" y="2640"/>
                    </a:lnTo>
                    <a:lnTo>
                      <a:pt x="432" y="2640"/>
                    </a:lnTo>
                    <a:lnTo>
                      <a:pt x="432" y="2645"/>
                    </a:lnTo>
                    <a:lnTo>
                      <a:pt x="428" y="2645"/>
                    </a:lnTo>
                    <a:lnTo>
                      <a:pt x="423" y="2650"/>
                    </a:lnTo>
                    <a:lnTo>
                      <a:pt x="418" y="2650"/>
                    </a:lnTo>
                    <a:lnTo>
                      <a:pt x="413" y="2655"/>
                    </a:lnTo>
                    <a:lnTo>
                      <a:pt x="413" y="2659"/>
                    </a:lnTo>
                    <a:lnTo>
                      <a:pt x="408" y="2669"/>
                    </a:lnTo>
                    <a:lnTo>
                      <a:pt x="408" y="2684"/>
                    </a:lnTo>
                    <a:lnTo>
                      <a:pt x="413" y="2689"/>
                    </a:lnTo>
                    <a:lnTo>
                      <a:pt x="413" y="2698"/>
                    </a:lnTo>
                    <a:lnTo>
                      <a:pt x="408" y="2703"/>
                    </a:lnTo>
                    <a:lnTo>
                      <a:pt x="403" y="2708"/>
                    </a:lnTo>
                    <a:lnTo>
                      <a:pt x="403" y="2732"/>
                    </a:lnTo>
                    <a:lnTo>
                      <a:pt x="408" y="2737"/>
                    </a:lnTo>
                    <a:lnTo>
                      <a:pt x="403" y="2742"/>
                    </a:lnTo>
                    <a:lnTo>
                      <a:pt x="408" y="2752"/>
                    </a:lnTo>
                    <a:lnTo>
                      <a:pt x="408" y="2781"/>
                    </a:lnTo>
                    <a:lnTo>
                      <a:pt x="398" y="2796"/>
                    </a:lnTo>
                    <a:lnTo>
                      <a:pt x="393" y="2796"/>
                    </a:lnTo>
                    <a:lnTo>
                      <a:pt x="388" y="2800"/>
                    </a:lnTo>
                    <a:lnTo>
                      <a:pt x="384" y="2800"/>
                    </a:lnTo>
                    <a:lnTo>
                      <a:pt x="384" y="2805"/>
                    </a:lnTo>
                    <a:lnTo>
                      <a:pt x="379" y="2810"/>
                    </a:lnTo>
                    <a:lnTo>
                      <a:pt x="384" y="2815"/>
                    </a:lnTo>
                    <a:lnTo>
                      <a:pt x="379" y="2820"/>
                    </a:lnTo>
                    <a:lnTo>
                      <a:pt x="384" y="2825"/>
                    </a:lnTo>
                    <a:lnTo>
                      <a:pt x="379" y="2830"/>
                    </a:lnTo>
                    <a:lnTo>
                      <a:pt x="384" y="2834"/>
                    </a:lnTo>
                    <a:lnTo>
                      <a:pt x="384" y="2844"/>
                    </a:lnTo>
                    <a:lnTo>
                      <a:pt x="379" y="2844"/>
                    </a:lnTo>
                    <a:lnTo>
                      <a:pt x="379" y="2854"/>
                    </a:lnTo>
                    <a:lnTo>
                      <a:pt x="384" y="2854"/>
                    </a:lnTo>
                    <a:lnTo>
                      <a:pt x="384" y="2868"/>
                    </a:lnTo>
                    <a:lnTo>
                      <a:pt x="388" y="2873"/>
                    </a:lnTo>
                    <a:lnTo>
                      <a:pt x="388" y="2893"/>
                    </a:lnTo>
                    <a:lnTo>
                      <a:pt x="384" y="2898"/>
                    </a:lnTo>
                    <a:lnTo>
                      <a:pt x="384" y="2902"/>
                    </a:lnTo>
                    <a:lnTo>
                      <a:pt x="379" y="2902"/>
                    </a:lnTo>
                    <a:lnTo>
                      <a:pt x="384" y="2907"/>
                    </a:lnTo>
                    <a:lnTo>
                      <a:pt x="384" y="2912"/>
                    </a:lnTo>
                    <a:lnTo>
                      <a:pt x="388" y="2922"/>
                    </a:lnTo>
                    <a:lnTo>
                      <a:pt x="388" y="2936"/>
                    </a:lnTo>
                    <a:lnTo>
                      <a:pt x="384" y="2941"/>
                    </a:lnTo>
                    <a:lnTo>
                      <a:pt x="384" y="2951"/>
                    </a:lnTo>
                    <a:lnTo>
                      <a:pt x="388" y="2946"/>
                    </a:lnTo>
                    <a:lnTo>
                      <a:pt x="393" y="2946"/>
                    </a:lnTo>
                    <a:lnTo>
                      <a:pt x="393" y="2941"/>
                    </a:lnTo>
                    <a:lnTo>
                      <a:pt x="398" y="2941"/>
                    </a:lnTo>
                    <a:lnTo>
                      <a:pt x="398" y="2936"/>
                    </a:lnTo>
                    <a:lnTo>
                      <a:pt x="408" y="2936"/>
                    </a:lnTo>
                    <a:lnTo>
                      <a:pt x="408" y="2932"/>
                    </a:lnTo>
                    <a:lnTo>
                      <a:pt x="418" y="2932"/>
                    </a:lnTo>
                    <a:lnTo>
                      <a:pt x="418" y="2927"/>
                    </a:lnTo>
                    <a:lnTo>
                      <a:pt x="423" y="2922"/>
                    </a:lnTo>
                    <a:lnTo>
                      <a:pt x="418" y="2922"/>
                    </a:lnTo>
                    <a:lnTo>
                      <a:pt x="423" y="2917"/>
                    </a:lnTo>
                    <a:lnTo>
                      <a:pt x="423" y="2907"/>
                    </a:lnTo>
                    <a:lnTo>
                      <a:pt x="428" y="2907"/>
                    </a:lnTo>
                    <a:lnTo>
                      <a:pt x="428" y="2902"/>
                    </a:lnTo>
                    <a:lnTo>
                      <a:pt x="432" y="2907"/>
                    </a:lnTo>
                    <a:lnTo>
                      <a:pt x="432" y="2902"/>
                    </a:lnTo>
                    <a:lnTo>
                      <a:pt x="437" y="2893"/>
                    </a:lnTo>
                    <a:lnTo>
                      <a:pt x="437" y="2883"/>
                    </a:lnTo>
                    <a:lnTo>
                      <a:pt x="442" y="2878"/>
                    </a:lnTo>
                    <a:lnTo>
                      <a:pt x="437" y="2868"/>
                    </a:lnTo>
                    <a:lnTo>
                      <a:pt x="442" y="2868"/>
                    </a:lnTo>
                    <a:lnTo>
                      <a:pt x="442" y="2830"/>
                    </a:lnTo>
                    <a:lnTo>
                      <a:pt x="447" y="2825"/>
                    </a:lnTo>
                    <a:lnTo>
                      <a:pt x="447" y="2796"/>
                    </a:lnTo>
                    <a:lnTo>
                      <a:pt x="452" y="2796"/>
                    </a:lnTo>
                    <a:lnTo>
                      <a:pt x="452" y="2791"/>
                    </a:lnTo>
                    <a:lnTo>
                      <a:pt x="457" y="2786"/>
                    </a:lnTo>
                    <a:lnTo>
                      <a:pt x="452" y="2786"/>
                    </a:lnTo>
                    <a:lnTo>
                      <a:pt x="452" y="2771"/>
                    </a:lnTo>
                    <a:lnTo>
                      <a:pt x="457" y="2771"/>
                    </a:lnTo>
                    <a:lnTo>
                      <a:pt x="457" y="2766"/>
                    </a:lnTo>
                    <a:lnTo>
                      <a:pt x="461" y="2766"/>
                    </a:lnTo>
                    <a:lnTo>
                      <a:pt x="466" y="2761"/>
                    </a:lnTo>
                    <a:lnTo>
                      <a:pt x="471" y="2761"/>
                    </a:lnTo>
                    <a:lnTo>
                      <a:pt x="471" y="2752"/>
                    </a:lnTo>
                    <a:close/>
                    <a:moveTo>
                      <a:pt x="593" y="384"/>
                    </a:moveTo>
                    <a:lnTo>
                      <a:pt x="588" y="384"/>
                    </a:lnTo>
                    <a:lnTo>
                      <a:pt x="588" y="380"/>
                    </a:lnTo>
                    <a:lnTo>
                      <a:pt x="583" y="375"/>
                    </a:lnTo>
                    <a:lnTo>
                      <a:pt x="559" y="375"/>
                    </a:lnTo>
                    <a:lnTo>
                      <a:pt x="559" y="380"/>
                    </a:lnTo>
                    <a:lnTo>
                      <a:pt x="549" y="384"/>
                    </a:lnTo>
                    <a:lnTo>
                      <a:pt x="544" y="389"/>
                    </a:lnTo>
                    <a:lnTo>
                      <a:pt x="544" y="394"/>
                    </a:lnTo>
                    <a:lnTo>
                      <a:pt x="534" y="394"/>
                    </a:lnTo>
                    <a:lnTo>
                      <a:pt x="530" y="389"/>
                    </a:lnTo>
                    <a:lnTo>
                      <a:pt x="530" y="380"/>
                    </a:lnTo>
                    <a:lnTo>
                      <a:pt x="525" y="375"/>
                    </a:lnTo>
                    <a:lnTo>
                      <a:pt x="525" y="360"/>
                    </a:lnTo>
                    <a:lnTo>
                      <a:pt x="520" y="355"/>
                    </a:lnTo>
                    <a:lnTo>
                      <a:pt x="515" y="350"/>
                    </a:lnTo>
                    <a:lnTo>
                      <a:pt x="510" y="346"/>
                    </a:lnTo>
                    <a:lnTo>
                      <a:pt x="505" y="341"/>
                    </a:lnTo>
                    <a:lnTo>
                      <a:pt x="505" y="336"/>
                    </a:lnTo>
                    <a:lnTo>
                      <a:pt x="486" y="336"/>
                    </a:lnTo>
                    <a:lnTo>
                      <a:pt x="471" y="326"/>
                    </a:lnTo>
                    <a:lnTo>
                      <a:pt x="471" y="307"/>
                    </a:lnTo>
                    <a:lnTo>
                      <a:pt x="481" y="307"/>
                    </a:lnTo>
                    <a:lnTo>
                      <a:pt x="486" y="302"/>
                    </a:lnTo>
                    <a:lnTo>
                      <a:pt x="491" y="297"/>
                    </a:lnTo>
                    <a:lnTo>
                      <a:pt x="500" y="297"/>
                    </a:lnTo>
                    <a:lnTo>
                      <a:pt x="505" y="292"/>
                    </a:lnTo>
                    <a:lnTo>
                      <a:pt x="505" y="282"/>
                    </a:lnTo>
                    <a:lnTo>
                      <a:pt x="500" y="278"/>
                    </a:lnTo>
                    <a:lnTo>
                      <a:pt x="496" y="273"/>
                    </a:lnTo>
                    <a:lnTo>
                      <a:pt x="500" y="263"/>
                    </a:lnTo>
                    <a:lnTo>
                      <a:pt x="505" y="253"/>
                    </a:lnTo>
                    <a:lnTo>
                      <a:pt x="510" y="253"/>
                    </a:lnTo>
                    <a:lnTo>
                      <a:pt x="510" y="248"/>
                    </a:lnTo>
                    <a:lnTo>
                      <a:pt x="515" y="243"/>
                    </a:lnTo>
                    <a:lnTo>
                      <a:pt x="520" y="234"/>
                    </a:lnTo>
                    <a:lnTo>
                      <a:pt x="525" y="234"/>
                    </a:lnTo>
                    <a:lnTo>
                      <a:pt x="525" y="219"/>
                    </a:lnTo>
                    <a:lnTo>
                      <a:pt x="534" y="219"/>
                    </a:lnTo>
                    <a:lnTo>
                      <a:pt x="539" y="214"/>
                    </a:lnTo>
                    <a:lnTo>
                      <a:pt x="539" y="185"/>
                    </a:lnTo>
                    <a:lnTo>
                      <a:pt x="544" y="175"/>
                    </a:lnTo>
                    <a:lnTo>
                      <a:pt x="539" y="171"/>
                    </a:lnTo>
                    <a:lnTo>
                      <a:pt x="539" y="161"/>
                    </a:lnTo>
                    <a:lnTo>
                      <a:pt x="534" y="156"/>
                    </a:lnTo>
                    <a:lnTo>
                      <a:pt x="534" y="146"/>
                    </a:lnTo>
                    <a:lnTo>
                      <a:pt x="530" y="141"/>
                    </a:lnTo>
                    <a:lnTo>
                      <a:pt x="530" y="117"/>
                    </a:lnTo>
                    <a:lnTo>
                      <a:pt x="525" y="112"/>
                    </a:lnTo>
                    <a:lnTo>
                      <a:pt x="520" y="107"/>
                    </a:lnTo>
                    <a:lnTo>
                      <a:pt x="520" y="103"/>
                    </a:lnTo>
                    <a:lnTo>
                      <a:pt x="515" y="93"/>
                    </a:lnTo>
                    <a:lnTo>
                      <a:pt x="510" y="88"/>
                    </a:lnTo>
                    <a:lnTo>
                      <a:pt x="510" y="69"/>
                    </a:lnTo>
                    <a:lnTo>
                      <a:pt x="505" y="64"/>
                    </a:lnTo>
                    <a:lnTo>
                      <a:pt x="505" y="49"/>
                    </a:lnTo>
                    <a:lnTo>
                      <a:pt x="510" y="49"/>
                    </a:lnTo>
                    <a:lnTo>
                      <a:pt x="510" y="15"/>
                    </a:lnTo>
                    <a:lnTo>
                      <a:pt x="515" y="15"/>
                    </a:lnTo>
                    <a:lnTo>
                      <a:pt x="515" y="10"/>
                    </a:lnTo>
                    <a:lnTo>
                      <a:pt x="525" y="10"/>
                    </a:lnTo>
                    <a:lnTo>
                      <a:pt x="525" y="5"/>
                    </a:lnTo>
                    <a:lnTo>
                      <a:pt x="534" y="5"/>
                    </a:lnTo>
                    <a:lnTo>
                      <a:pt x="534" y="0"/>
                    </a:lnTo>
                    <a:lnTo>
                      <a:pt x="544" y="0"/>
                    </a:lnTo>
                    <a:lnTo>
                      <a:pt x="549" y="5"/>
                    </a:lnTo>
                    <a:lnTo>
                      <a:pt x="549" y="10"/>
                    </a:lnTo>
                    <a:lnTo>
                      <a:pt x="554" y="15"/>
                    </a:lnTo>
                    <a:lnTo>
                      <a:pt x="554" y="25"/>
                    </a:lnTo>
                    <a:lnTo>
                      <a:pt x="564" y="25"/>
                    </a:lnTo>
                    <a:lnTo>
                      <a:pt x="564" y="34"/>
                    </a:lnTo>
                    <a:lnTo>
                      <a:pt x="568" y="39"/>
                    </a:lnTo>
                    <a:lnTo>
                      <a:pt x="578" y="39"/>
                    </a:lnTo>
                    <a:lnTo>
                      <a:pt x="583" y="44"/>
                    </a:lnTo>
                    <a:lnTo>
                      <a:pt x="588" y="44"/>
                    </a:lnTo>
                    <a:lnTo>
                      <a:pt x="593" y="49"/>
                    </a:lnTo>
                    <a:lnTo>
                      <a:pt x="593" y="59"/>
                    </a:lnTo>
                    <a:lnTo>
                      <a:pt x="602" y="69"/>
                    </a:lnTo>
                    <a:lnTo>
                      <a:pt x="602" y="73"/>
                    </a:lnTo>
                    <a:lnTo>
                      <a:pt x="612" y="73"/>
                    </a:lnTo>
                    <a:lnTo>
                      <a:pt x="612" y="88"/>
                    </a:lnTo>
                    <a:lnTo>
                      <a:pt x="602" y="93"/>
                    </a:lnTo>
                    <a:lnTo>
                      <a:pt x="598" y="107"/>
                    </a:lnTo>
                    <a:lnTo>
                      <a:pt x="598" y="117"/>
                    </a:lnTo>
                    <a:lnTo>
                      <a:pt x="602" y="127"/>
                    </a:lnTo>
                    <a:lnTo>
                      <a:pt x="612" y="137"/>
                    </a:lnTo>
                    <a:lnTo>
                      <a:pt x="617" y="137"/>
                    </a:lnTo>
                    <a:lnTo>
                      <a:pt x="617" y="146"/>
                    </a:lnTo>
                    <a:lnTo>
                      <a:pt x="612" y="151"/>
                    </a:lnTo>
                    <a:lnTo>
                      <a:pt x="617" y="151"/>
                    </a:lnTo>
                    <a:lnTo>
                      <a:pt x="617" y="171"/>
                    </a:lnTo>
                    <a:lnTo>
                      <a:pt x="622" y="175"/>
                    </a:lnTo>
                    <a:lnTo>
                      <a:pt x="622" y="185"/>
                    </a:lnTo>
                    <a:lnTo>
                      <a:pt x="627" y="195"/>
                    </a:lnTo>
                    <a:lnTo>
                      <a:pt x="627" y="214"/>
                    </a:lnTo>
                    <a:lnTo>
                      <a:pt x="622" y="219"/>
                    </a:lnTo>
                    <a:lnTo>
                      <a:pt x="622" y="229"/>
                    </a:lnTo>
                    <a:lnTo>
                      <a:pt x="617" y="234"/>
                    </a:lnTo>
                    <a:lnTo>
                      <a:pt x="622" y="239"/>
                    </a:lnTo>
                    <a:lnTo>
                      <a:pt x="622" y="258"/>
                    </a:lnTo>
                    <a:lnTo>
                      <a:pt x="612" y="258"/>
                    </a:lnTo>
                    <a:lnTo>
                      <a:pt x="607" y="263"/>
                    </a:lnTo>
                    <a:lnTo>
                      <a:pt x="602" y="268"/>
                    </a:lnTo>
                    <a:lnTo>
                      <a:pt x="598" y="278"/>
                    </a:lnTo>
                    <a:lnTo>
                      <a:pt x="593" y="278"/>
                    </a:lnTo>
                    <a:lnTo>
                      <a:pt x="588" y="282"/>
                    </a:lnTo>
                    <a:lnTo>
                      <a:pt x="583" y="292"/>
                    </a:lnTo>
                    <a:lnTo>
                      <a:pt x="588" y="297"/>
                    </a:lnTo>
                    <a:lnTo>
                      <a:pt x="583" y="297"/>
                    </a:lnTo>
                    <a:lnTo>
                      <a:pt x="583" y="307"/>
                    </a:lnTo>
                    <a:lnTo>
                      <a:pt x="578" y="312"/>
                    </a:lnTo>
                    <a:lnTo>
                      <a:pt x="578" y="346"/>
                    </a:lnTo>
                    <a:lnTo>
                      <a:pt x="583" y="350"/>
                    </a:lnTo>
                    <a:lnTo>
                      <a:pt x="583" y="355"/>
                    </a:lnTo>
                    <a:lnTo>
                      <a:pt x="588" y="360"/>
                    </a:lnTo>
                    <a:lnTo>
                      <a:pt x="593" y="370"/>
                    </a:lnTo>
                    <a:lnTo>
                      <a:pt x="593" y="384"/>
                    </a:lnTo>
                    <a:close/>
                  </a:path>
                </a:pathLst>
              </a:custGeom>
              <a:solidFill>
                <a:srgbClr val="D8D9D9"/>
              </a:solidFill>
              <a:ln w="6350" cap="flat">
                <a:solidFill>
                  <a:srgbClr val="D8D9D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1782910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44205-7BB3-64DD-888B-245C25C0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Иконки</a:t>
            </a:r>
          </a:p>
        </p:txBody>
      </p:sp>
      <p:sp>
        <p:nvSpPr>
          <p:cNvPr id="3" name="Freeform 959">
            <a:extLst>
              <a:ext uri="{FF2B5EF4-FFF2-40B4-BE49-F238E27FC236}">
                <a16:creationId xmlns:a16="http://schemas.microsoft.com/office/drawing/2014/main" id="{BDF0F31F-1F6B-C98E-11C0-E113ECB749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161" y="1786119"/>
            <a:ext cx="351808" cy="38400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" name="Freeform 935">
            <a:extLst>
              <a:ext uri="{FF2B5EF4-FFF2-40B4-BE49-F238E27FC236}">
                <a16:creationId xmlns:a16="http://schemas.microsoft.com/office/drawing/2014/main" id="{FB3E5119-8391-C68F-01D2-7EAF116F35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8591" y="2365303"/>
            <a:ext cx="384000" cy="384000"/>
          </a:xfrm>
          <a:custGeom>
            <a:avLst/>
            <a:gdLst>
              <a:gd name="T0" fmla="*/ 1609031 w 296503"/>
              <a:gd name="T1" fmla="*/ 2567389 h 296502"/>
              <a:gd name="T2" fmla="*/ 1609031 w 296503"/>
              <a:gd name="T3" fmla="*/ 2133286 h 296502"/>
              <a:gd name="T4" fmla="*/ 1352774 w 296503"/>
              <a:gd name="T5" fmla="*/ 2400113 h 296502"/>
              <a:gd name="T6" fmla="*/ 1489529 w 296503"/>
              <a:gd name="T7" fmla="*/ 1900576 h 296502"/>
              <a:gd name="T8" fmla="*/ 1344564 w 296503"/>
              <a:gd name="T9" fmla="*/ 1959795 h 296502"/>
              <a:gd name="T10" fmla="*/ 1176115 w 296503"/>
              <a:gd name="T11" fmla="*/ 2133576 h 296502"/>
              <a:gd name="T12" fmla="*/ 1113440 w 296503"/>
              <a:gd name="T13" fmla="*/ 2279681 h 296502"/>
              <a:gd name="T14" fmla="*/ 882295 w 296503"/>
              <a:gd name="T15" fmla="*/ 2488986 h 296502"/>
              <a:gd name="T16" fmla="*/ 1176115 w 296503"/>
              <a:gd name="T17" fmla="*/ 2619311 h 296502"/>
              <a:gd name="T18" fmla="*/ 1156538 w 296503"/>
              <a:gd name="T19" fmla="*/ 2982644 h 296502"/>
              <a:gd name="T20" fmla="*/ 1458184 w 296503"/>
              <a:gd name="T21" fmla="*/ 2864168 h 296502"/>
              <a:gd name="T22" fmla="*/ 1697162 w 296503"/>
              <a:gd name="T23" fmla="*/ 3136656 h 296502"/>
              <a:gd name="T24" fmla="*/ 1826423 w 296503"/>
              <a:gd name="T25" fmla="*/ 2840478 h 296502"/>
              <a:gd name="T26" fmla="*/ 2186842 w 296503"/>
              <a:gd name="T27" fmla="*/ 2860218 h 296502"/>
              <a:gd name="T28" fmla="*/ 2069322 w 296503"/>
              <a:gd name="T29" fmla="*/ 2556139 h 296502"/>
              <a:gd name="T30" fmla="*/ 2343543 w 296503"/>
              <a:gd name="T31" fmla="*/ 2406057 h 296502"/>
              <a:gd name="T32" fmla="*/ 2069322 w 296503"/>
              <a:gd name="T33" fmla="*/ 2248105 h 296502"/>
              <a:gd name="T34" fmla="*/ 2186842 w 296503"/>
              <a:gd name="T35" fmla="*/ 1944008 h 296502"/>
              <a:gd name="T36" fmla="*/ 1826423 w 296503"/>
              <a:gd name="T37" fmla="*/ 1963748 h 296502"/>
              <a:gd name="T38" fmla="*/ 1697162 w 296503"/>
              <a:gd name="T39" fmla="*/ 1667573 h 296502"/>
              <a:gd name="T40" fmla="*/ 1748086 w 296503"/>
              <a:gd name="T41" fmla="*/ 1576734 h 296502"/>
              <a:gd name="T42" fmla="*/ 1842107 w 296503"/>
              <a:gd name="T43" fmla="*/ 1865023 h 296502"/>
              <a:gd name="T44" fmla="*/ 2284783 w 296503"/>
              <a:gd name="T45" fmla="*/ 1916372 h 296502"/>
              <a:gd name="T46" fmla="*/ 2155509 w 296503"/>
              <a:gd name="T47" fmla="*/ 2188855 h 296502"/>
              <a:gd name="T48" fmla="*/ 2441491 w 296503"/>
              <a:gd name="T49" fmla="*/ 2406057 h 296502"/>
              <a:gd name="T50" fmla="*/ 2155509 w 296503"/>
              <a:gd name="T51" fmla="*/ 2615371 h 296502"/>
              <a:gd name="T52" fmla="*/ 2284783 w 296503"/>
              <a:gd name="T53" fmla="*/ 2891805 h 296502"/>
              <a:gd name="T54" fmla="*/ 1842107 w 296503"/>
              <a:gd name="T55" fmla="*/ 2939205 h 296502"/>
              <a:gd name="T56" fmla="*/ 1748086 w 296503"/>
              <a:gd name="T57" fmla="*/ 3231441 h 296502"/>
              <a:gd name="T58" fmla="*/ 1438589 w 296503"/>
              <a:gd name="T59" fmla="*/ 3187994 h 296502"/>
              <a:gd name="T60" fmla="*/ 1183952 w 296503"/>
              <a:gd name="T61" fmla="*/ 3085323 h 296502"/>
              <a:gd name="T62" fmla="*/ 937144 w 296503"/>
              <a:gd name="T63" fmla="*/ 2832575 h 296502"/>
              <a:gd name="T64" fmla="*/ 831382 w 296503"/>
              <a:gd name="T65" fmla="*/ 2579831 h 296502"/>
              <a:gd name="T66" fmla="*/ 792192 w 296503"/>
              <a:gd name="T67" fmla="*/ 2267842 h 296502"/>
              <a:gd name="T68" fmla="*/ 1078168 w 296503"/>
              <a:gd name="T69" fmla="*/ 2169116 h 296502"/>
              <a:gd name="T70" fmla="*/ 1129105 w 296503"/>
              <a:gd name="T71" fmla="*/ 1722843 h 296502"/>
              <a:gd name="T72" fmla="*/ 1399426 w 296503"/>
              <a:gd name="T73" fmla="*/ 1857116 h 296502"/>
              <a:gd name="T74" fmla="*/ 377111 w 296503"/>
              <a:gd name="T75" fmla="*/ 1179379 h 296502"/>
              <a:gd name="T76" fmla="*/ 1162464 w 296503"/>
              <a:gd name="T77" fmla="*/ 1279277 h 296502"/>
              <a:gd name="T78" fmla="*/ 377111 w 296503"/>
              <a:gd name="T79" fmla="*/ 1179379 h 296502"/>
              <a:gd name="T80" fmla="*/ 2528163 w 296503"/>
              <a:gd name="T81" fmla="*/ 830439 h 296502"/>
              <a:gd name="T82" fmla="*/ 1647612 w 296503"/>
              <a:gd name="T83" fmla="*/ 830439 h 296502"/>
              <a:gd name="T84" fmla="*/ 488035 w 296503"/>
              <a:gd name="T85" fmla="*/ 784665 h 296502"/>
              <a:gd name="T86" fmla="*/ 1558615 w 296503"/>
              <a:gd name="T87" fmla="*/ 1094591 h 296502"/>
              <a:gd name="T88" fmla="*/ 2747263 w 296503"/>
              <a:gd name="T89" fmla="*/ 490420 h 296502"/>
              <a:gd name="T90" fmla="*/ 94476 w 296503"/>
              <a:gd name="T91" fmla="*/ 309954 h 296502"/>
              <a:gd name="T92" fmla="*/ 393596 w 296503"/>
              <a:gd name="T93" fmla="*/ 784665 h 296502"/>
              <a:gd name="T94" fmla="*/ 2794501 w 296503"/>
              <a:gd name="T95" fmla="*/ 392334 h 296502"/>
              <a:gd name="T96" fmla="*/ 2928316 w 296503"/>
              <a:gd name="T97" fmla="*/ 1176977 h 296502"/>
              <a:gd name="T98" fmla="*/ 2928316 w 296503"/>
              <a:gd name="T99" fmla="*/ 98087 h 296502"/>
              <a:gd name="T100" fmla="*/ 2928316 w 296503"/>
              <a:gd name="T101" fmla="*/ 0 h 296502"/>
              <a:gd name="T102" fmla="*/ 2928316 w 296503"/>
              <a:gd name="T103" fmla="*/ 2840456 h 296502"/>
              <a:gd name="T104" fmla="*/ 2471753 w 296503"/>
              <a:gd name="T105" fmla="*/ 2738445 h 296502"/>
              <a:gd name="T106" fmla="*/ 3140847 w 296503"/>
              <a:gd name="T107" fmla="*/ 1482991 h 296502"/>
              <a:gd name="T108" fmla="*/ 1487783 w 296503"/>
              <a:gd name="T109" fmla="*/ 1165209 h 296502"/>
              <a:gd name="T110" fmla="*/ 306988 w 296503"/>
              <a:gd name="T111" fmla="*/ 878799 h 296502"/>
              <a:gd name="T112" fmla="*/ 306988 w 296503"/>
              <a:gd name="T113" fmla="*/ 2738445 h 296502"/>
              <a:gd name="T114" fmla="*/ 767511 w 296503"/>
              <a:gd name="T115" fmla="*/ 2840456 h 296502"/>
              <a:gd name="T116" fmla="*/ 0 w 296503"/>
              <a:gd name="T117" fmla="*/ 309954 h 2965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6503" h="296502">
                <a:moveTo>
                  <a:pt x="147282" y="204741"/>
                </a:moveTo>
                <a:cubicBezTo>
                  <a:pt x="139463" y="204741"/>
                  <a:pt x="132711" y="211303"/>
                  <a:pt x="132711" y="219687"/>
                </a:cubicBezTo>
                <a:cubicBezTo>
                  <a:pt x="132711" y="228071"/>
                  <a:pt x="139463" y="234997"/>
                  <a:pt x="147282" y="234997"/>
                </a:cubicBezTo>
                <a:cubicBezTo>
                  <a:pt x="155457" y="234997"/>
                  <a:pt x="162210" y="228071"/>
                  <a:pt x="162210" y="219687"/>
                </a:cubicBezTo>
                <a:cubicBezTo>
                  <a:pt x="162210" y="211303"/>
                  <a:pt x="155457" y="204741"/>
                  <a:pt x="147282" y="204741"/>
                </a:cubicBezTo>
                <a:close/>
                <a:moveTo>
                  <a:pt x="147282" y="195263"/>
                </a:moveTo>
                <a:cubicBezTo>
                  <a:pt x="160433" y="195263"/>
                  <a:pt x="171095" y="206199"/>
                  <a:pt x="171095" y="219687"/>
                </a:cubicBezTo>
                <a:cubicBezTo>
                  <a:pt x="171095" y="233175"/>
                  <a:pt x="160433" y="244111"/>
                  <a:pt x="147282" y="244111"/>
                </a:cubicBezTo>
                <a:cubicBezTo>
                  <a:pt x="134488" y="244111"/>
                  <a:pt x="123825" y="233175"/>
                  <a:pt x="123825" y="219687"/>
                </a:cubicBezTo>
                <a:cubicBezTo>
                  <a:pt x="123825" y="206199"/>
                  <a:pt x="134488" y="195263"/>
                  <a:pt x="147282" y="195263"/>
                </a:cubicBezTo>
                <a:close/>
                <a:moveTo>
                  <a:pt x="139929" y="152635"/>
                </a:moveTo>
                <a:lnTo>
                  <a:pt x="136343" y="173962"/>
                </a:lnTo>
                <a:cubicBezTo>
                  <a:pt x="136343" y="175769"/>
                  <a:pt x="134908" y="177215"/>
                  <a:pt x="133474" y="177576"/>
                </a:cubicBezTo>
                <a:cubicBezTo>
                  <a:pt x="131681" y="178299"/>
                  <a:pt x="129530" y="179022"/>
                  <a:pt x="127737" y="179745"/>
                </a:cubicBezTo>
                <a:cubicBezTo>
                  <a:pt x="126302" y="180830"/>
                  <a:pt x="124509" y="180468"/>
                  <a:pt x="123074" y="179384"/>
                </a:cubicBezTo>
                <a:lnTo>
                  <a:pt x="105862" y="167094"/>
                </a:lnTo>
                <a:cubicBezTo>
                  <a:pt x="101918" y="169985"/>
                  <a:pt x="98332" y="173962"/>
                  <a:pt x="95105" y="177938"/>
                </a:cubicBezTo>
                <a:lnTo>
                  <a:pt x="107655" y="195289"/>
                </a:lnTo>
                <a:cubicBezTo>
                  <a:pt x="108372" y="196735"/>
                  <a:pt x="108731" y="198542"/>
                  <a:pt x="107655" y="199988"/>
                </a:cubicBezTo>
                <a:cubicBezTo>
                  <a:pt x="106938" y="202157"/>
                  <a:pt x="106221" y="203964"/>
                  <a:pt x="105504" y="205772"/>
                </a:cubicBezTo>
                <a:cubicBezTo>
                  <a:pt x="105145" y="207217"/>
                  <a:pt x="103711" y="208663"/>
                  <a:pt x="101918" y="208663"/>
                </a:cubicBezTo>
                <a:lnTo>
                  <a:pt x="80761" y="212278"/>
                </a:lnTo>
                <a:cubicBezTo>
                  <a:pt x="80761" y="214808"/>
                  <a:pt x="80402" y="217339"/>
                  <a:pt x="80402" y="220231"/>
                </a:cubicBezTo>
                <a:cubicBezTo>
                  <a:pt x="80402" y="222761"/>
                  <a:pt x="80761" y="224930"/>
                  <a:pt x="80761" y="227821"/>
                </a:cubicBezTo>
                <a:lnTo>
                  <a:pt x="101918" y="231075"/>
                </a:lnTo>
                <a:cubicBezTo>
                  <a:pt x="103711" y="231436"/>
                  <a:pt x="105145" y="232521"/>
                  <a:pt x="105504" y="233967"/>
                </a:cubicBezTo>
                <a:cubicBezTo>
                  <a:pt x="106221" y="235774"/>
                  <a:pt x="106938" y="237943"/>
                  <a:pt x="107655" y="239750"/>
                </a:cubicBezTo>
                <a:cubicBezTo>
                  <a:pt x="108731" y="241196"/>
                  <a:pt x="108372" y="243003"/>
                  <a:pt x="107655" y="244449"/>
                </a:cubicBezTo>
                <a:lnTo>
                  <a:pt x="95105" y="261800"/>
                </a:lnTo>
                <a:cubicBezTo>
                  <a:pt x="98332" y="265776"/>
                  <a:pt x="101918" y="269753"/>
                  <a:pt x="105862" y="273006"/>
                </a:cubicBezTo>
                <a:lnTo>
                  <a:pt x="123074" y="260354"/>
                </a:lnTo>
                <a:cubicBezTo>
                  <a:pt x="124509" y="259270"/>
                  <a:pt x="126302" y="259270"/>
                  <a:pt x="127737" y="259993"/>
                </a:cubicBezTo>
                <a:cubicBezTo>
                  <a:pt x="129530" y="260716"/>
                  <a:pt x="131322" y="261439"/>
                  <a:pt x="133474" y="262162"/>
                </a:cubicBezTo>
                <a:cubicBezTo>
                  <a:pt x="134908" y="262523"/>
                  <a:pt x="136343" y="264330"/>
                  <a:pt x="136343" y="265776"/>
                </a:cubicBezTo>
                <a:lnTo>
                  <a:pt x="139929" y="287103"/>
                </a:lnTo>
                <a:cubicBezTo>
                  <a:pt x="144949" y="287826"/>
                  <a:pt x="150328" y="287826"/>
                  <a:pt x="155348" y="287103"/>
                </a:cubicBezTo>
                <a:lnTo>
                  <a:pt x="158575" y="265776"/>
                </a:lnTo>
                <a:cubicBezTo>
                  <a:pt x="158934" y="264330"/>
                  <a:pt x="160010" y="262523"/>
                  <a:pt x="161444" y="262162"/>
                </a:cubicBezTo>
                <a:cubicBezTo>
                  <a:pt x="163595" y="261439"/>
                  <a:pt x="165388" y="260716"/>
                  <a:pt x="167181" y="259993"/>
                </a:cubicBezTo>
                <a:cubicBezTo>
                  <a:pt x="168616" y="259270"/>
                  <a:pt x="170767" y="259270"/>
                  <a:pt x="171843" y="260354"/>
                </a:cubicBezTo>
                <a:lnTo>
                  <a:pt x="189055" y="273006"/>
                </a:lnTo>
                <a:cubicBezTo>
                  <a:pt x="193358" y="269753"/>
                  <a:pt x="196944" y="265776"/>
                  <a:pt x="200171" y="261800"/>
                </a:cubicBezTo>
                <a:lnTo>
                  <a:pt x="187262" y="244449"/>
                </a:lnTo>
                <a:cubicBezTo>
                  <a:pt x="186545" y="243003"/>
                  <a:pt x="186545" y="241196"/>
                  <a:pt x="187262" y="239750"/>
                </a:cubicBezTo>
                <a:cubicBezTo>
                  <a:pt x="187979" y="237943"/>
                  <a:pt x="189055" y="235774"/>
                  <a:pt x="189414" y="233967"/>
                </a:cubicBezTo>
                <a:cubicBezTo>
                  <a:pt x="190131" y="232521"/>
                  <a:pt x="191565" y="231436"/>
                  <a:pt x="193000" y="231075"/>
                </a:cubicBezTo>
                <a:lnTo>
                  <a:pt x="214156" y="227821"/>
                </a:lnTo>
                <a:cubicBezTo>
                  <a:pt x="214515" y="224930"/>
                  <a:pt x="214515" y="222399"/>
                  <a:pt x="214515" y="220231"/>
                </a:cubicBezTo>
                <a:cubicBezTo>
                  <a:pt x="214515" y="217339"/>
                  <a:pt x="214515" y="214808"/>
                  <a:pt x="214156" y="212278"/>
                </a:cubicBezTo>
                <a:lnTo>
                  <a:pt x="193000" y="208663"/>
                </a:lnTo>
                <a:cubicBezTo>
                  <a:pt x="191565" y="208663"/>
                  <a:pt x="190131" y="207217"/>
                  <a:pt x="189414" y="205772"/>
                </a:cubicBezTo>
                <a:cubicBezTo>
                  <a:pt x="189055" y="203964"/>
                  <a:pt x="187979" y="202157"/>
                  <a:pt x="187262" y="199988"/>
                </a:cubicBezTo>
                <a:cubicBezTo>
                  <a:pt x="186545" y="198542"/>
                  <a:pt x="186545" y="196735"/>
                  <a:pt x="187262" y="195289"/>
                </a:cubicBezTo>
                <a:lnTo>
                  <a:pt x="200171" y="177938"/>
                </a:lnTo>
                <a:cubicBezTo>
                  <a:pt x="196944" y="173962"/>
                  <a:pt x="193358" y="169985"/>
                  <a:pt x="189055" y="167094"/>
                </a:cubicBezTo>
                <a:lnTo>
                  <a:pt x="171843" y="179745"/>
                </a:lnTo>
                <a:cubicBezTo>
                  <a:pt x="170767" y="180468"/>
                  <a:pt x="168616" y="180830"/>
                  <a:pt x="167181" y="179745"/>
                </a:cubicBezTo>
                <a:cubicBezTo>
                  <a:pt x="165388" y="179022"/>
                  <a:pt x="163595" y="178299"/>
                  <a:pt x="161444" y="177576"/>
                </a:cubicBezTo>
                <a:cubicBezTo>
                  <a:pt x="160010" y="177215"/>
                  <a:pt x="158934" y="175769"/>
                  <a:pt x="158575" y="173962"/>
                </a:cubicBezTo>
                <a:lnTo>
                  <a:pt x="155348" y="152635"/>
                </a:lnTo>
                <a:cubicBezTo>
                  <a:pt x="150328" y="151912"/>
                  <a:pt x="144949" y="151912"/>
                  <a:pt x="139929" y="152635"/>
                </a:cubicBezTo>
                <a:close/>
                <a:moveTo>
                  <a:pt x="135267" y="144321"/>
                </a:moveTo>
                <a:cubicBezTo>
                  <a:pt x="143514" y="142875"/>
                  <a:pt x="151762" y="142875"/>
                  <a:pt x="160010" y="144321"/>
                </a:cubicBezTo>
                <a:cubicBezTo>
                  <a:pt x="161802" y="144682"/>
                  <a:pt x="163237" y="146128"/>
                  <a:pt x="163595" y="147936"/>
                </a:cubicBezTo>
                <a:lnTo>
                  <a:pt x="167181" y="169985"/>
                </a:lnTo>
                <a:cubicBezTo>
                  <a:pt x="167540" y="169985"/>
                  <a:pt x="168257" y="170347"/>
                  <a:pt x="168616" y="170708"/>
                </a:cubicBezTo>
                <a:lnTo>
                  <a:pt x="186545" y="157695"/>
                </a:lnTo>
                <a:cubicBezTo>
                  <a:pt x="187979" y="156611"/>
                  <a:pt x="190131" y="156611"/>
                  <a:pt x="191924" y="157695"/>
                </a:cubicBezTo>
                <a:cubicBezTo>
                  <a:pt x="198737" y="162395"/>
                  <a:pt x="204474" y="168540"/>
                  <a:pt x="209136" y="175408"/>
                </a:cubicBezTo>
                <a:cubicBezTo>
                  <a:pt x="210570" y="176854"/>
                  <a:pt x="210570" y="179022"/>
                  <a:pt x="209136" y="180468"/>
                </a:cubicBezTo>
                <a:lnTo>
                  <a:pt x="196227" y="198542"/>
                </a:lnTo>
                <a:cubicBezTo>
                  <a:pt x="196586" y="198904"/>
                  <a:pt x="196944" y="199627"/>
                  <a:pt x="197303" y="200349"/>
                </a:cubicBezTo>
                <a:lnTo>
                  <a:pt x="218818" y="203603"/>
                </a:lnTo>
                <a:cubicBezTo>
                  <a:pt x="220611" y="203964"/>
                  <a:pt x="222045" y="205772"/>
                  <a:pt x="222762" y="207579"/>
                </a:cubicBezTo>
                <a:cubicBezTo>
                  <a:pt x="223121" y="211917"/>
                  <a:pt x="223480" y="215893"/>
                  <a:pt x="223480" y="220231"/>
                </a:cubicBezTo>
                <a:cubicBezTo>
                  <a:pt x="223480" y="224207"/>
                  <a:pt x="223121" y="228183"/>
                  <a:pt x="222762" y="232159"/>
                </a:cubicBezTo>
                <a:cubicBezTo>
                  <a:pt x="222045" y="234328"/>
                  <a:pt x="220611" y="235774"/>
                  <a:pt x="218818" y="236135"/>
                </a:cubicBezTo>
                <a:lnTo>
                  <a:pt x="197303" y="239389"/>
                </a:lnTo>
                <a:cubicBezTo>
                  <a:pt x="196944" y="240112"/>
                  <a:pt x="196586" y="240835"/>
                  <a:pt x="196227" y="241196"/>
                </a:cubicBezTo>
                <a:lnTo>
                  <a:pt x="209136" y="259270"/>
                </a:lnTo>
                <a:cubicBezTo>
                  <a:pt x="210570" y="260716"/>
                  <a:pt x="210570" y="262884"/>
                  <a:pt x="209136" y="264692"/>
                </a:cubicBezTo>
                <a:cubicBezTo>
                  <a:pt x="204474" y="271560"/>
                  <a:pt x="198737" y="277343"/>
                  <a:pt x="191924" y="282404"/>
                </a:cubicBezTo>
                <a:cubicBezTo>
                  <a:pt x="190131" y="283127"/>
                  <a:pt x="187979" y="283127"/>
                  <a:pt x="186545" y="282404"/>
                </a:cubicBezTo>
                <a:lnTo>
                  <a:pt x="168616" y="269030"/>
                </a:lnTo>
                <a:cubicBezTo>
                  <a:pt x="168257" y="269391"/>
                  <a:pt x="167540" y="269753"/>
                  <a:pt x="167181" y="269753"/>
                </a:cubicBezTo>
                <a:lnTo>
                  <a:pt x="163595" y="291802"/>
                </a:lnTo>
                <a:cubicBezTo>
                  <a:pt x="163237" y="293610"/>
                  <a:pt x="161802" y="295056"/>
                  <a:pt x="160010" y="295779"/>
                </a:cubicBezTo>
                <a:cubicBezTo>
                  <a:pt x="155706" y="296140"/>
                  <a:pt x="151762" y="296502"/>
                  <a:pt x="147459" y="296502"/>
                </a:cubicBezTo>
                <a:cubicBezTo>
                  <a:pt x="143514" y="296502"/>
                  <a:pt x="139211" y="296140"/>
                  <a:pt x="135267" y="295779"/>
                </a:cubicBezTo>
                <a:cubicBezTo>
                  <a:pt x="133115" y="295056"/>
                  <a:pt x="131681" y="293610"/>
                  <a:pt x="131681" y="291802"/>
                </a:cubicBezTo>
                <a:lnTo>
                  <a:pt x="128095" y="269753"/>
                </a:lnTo>
                <a:cubicBezTo>
                  <a:pt x="127378" y="269753"/>
                  <a:pt x="126661" y="269391"/>
                  <a:pt x="126302" y="269030"/>
                </a:cubicBezTo>
                <a:lnTo>
                  <a:pt x="108372" y="282404"/>
                </a:lnTo>
                <a:cubicBezTo>
                  <a:pt x="106938" y="283127"/>
                  <a:pt x="104786" y="283127"/>
                  <a:pt x="103352" y="282404"/>
                </a:cubicBezTo>
                <a:cubicBezTo>
                  <a:pt x="96539" y="277343"/>
                  <a:pt x="90443" y="271560"/>
                  <a:pt x="85781" y="264692"/>
                </a:cubicBezTo>
                <a:cubicBezTo>
                  <a:pt x="84706" y="262884"/>
                  <a:pt x="84706" y="260716"/>
                  <a:pt x="85781" y="259270"/>
                </a:cubicBezTo>
                <a:lnTo>
                  <a:pt x="98690" y="241196"/>
                </a:lnTo>
                <a:cubicBezTo>
                  <a:pt x="98690" y="240835"/>
                  <a:pt x="98332" y="240112"/>
                  <a:pt x="97973" y="239389"/>
                </a:cubicBezTo>
                <a:lnTo>
                  <a:pt x="76099" y="236135"/>
                </a:lnTo>
                <a:cubicBezTo>
                  <a:pt x="74306" y="235774"/>
                  <a:pt x="72872" y="234328"/>
                  <a:pt x="72514" y="232159"/>
                </a:cubicBezTo>
                <a:cubicBezTo>
                  <a:pt x="71796" y="228183"/>
                  <a:pt x="71438" y="224207"/>
                  <a:pt x="71438" y="220231"/>
                </a:cubicBezTo>
                <a:cubicBezTo>
                  <a:pt x="71438" y="215893"/>
                  <a:pt x="71796" y="211555"/>
                  <a:pt x="72514" y="207579"/>
                </a:cubicBezTo>
                <a:cubicBezTo>
                  <a:pt x="72872" y="205772"/>
                  <a:pt x="74306" y="203964"/>
                  <a:pt x="76099" y="203603"/>
                </a:cubicBezTo>
                <a:lnTo>
                  <a:pt x="97973" y="200349"/>
                </a:lnTo>
                <a:cubicBezTo>
                  <a:pt x="98332" y="199627"/>
                  <a:pt x="98690" y="198904"/>
                  <a:pt x="98690" y="198542"/>
                </a:cubicBezTo>
                <a:lnTo>
                  <a:pt x="85781" y="180468"/>
                </a:lnTo>
                <a:cubicBezTo>
                  <a:pt x="84706" y="179022"/>
                  <a:pt x="84706" y="176854"/>
                  <a:pt x="85781" y="175408"/>
                </a:cubicBezTo>
                <a:cubicBezTo>
                  <a:pt x="90443" y="168540"/>
                  <a:pt x="96539" y="162395"/>
                  <a:pt x="103352" y="157695"/>
                </a:cubicBezTo>
                <a:cubicBezTo>
                  <a:pt x="104786" y="156611"/>
                  <a:pt x="106938" y="156611"/>
                  <a:pt x="108372" y="157695"/>
                </a:cubicBezTo>
                <a:lnTo>
                  <a:pt x="126302" y="170708"/>
                </a:lnTo>
                <a:cubicBezTo>
                  <a:pt x="127019" y="170347"/>
                  <a:pt x="127378" y="169985"/>
                  <a:pt x="128095" y="169985"/>
                </a:cubicBezTo>
                <a:lnTo>
                  <a:pt x="131681" y="147936"/>
                </a:lnTo>
                <a:cubicBezTo>
                  <a:pt x="131681" y="146128"/>
                  <a:pt x="133115" y="144682"/>
                  <a:pt x="135267" y="144321"/>
                </a:cubicBezTo>
                <a:close/>
                <a:moveTo>
                  <a:pt x="34519" y="107950"/>
                </a:moveTo>
                <a:lnTo>
                  <a:pt x="106405" y="107950"/>
                </a:lnTo>
                <a:cubicBezTo>
                  <a:pt x="108946" y="107950"/>
                  <a:pt x="110762" y="109855"/>
                  <a:pt x="110762" y="112522"/>
                </a:cubicBezTo>
                <a:cubicBezTo>
                  <a:pt x="110762" y="115189"/>
                  <a:pt x="108946" y="117094"/>
                  <a:pt x="106405" y="117094"/>
                </a:cubicBezTo>
                <a:lnTo>
                  <a:pt x="34519" y="117094"/>
                </a:lnTo>
                <a:cubicBezTo>
                  <a:pt x="32341" y="117094"/>
                  <a:pt x="30163" y="115189"/>
                  <a:pt x="30163" y="112522"/>
                </a:cubicBezTo>
                <a:cubicBezTo>
                  <a:pt x="30163" y="109855"/>
                  <a:pt x="32341" y="107950"/>
                  <a:pt x="34519" y="107950"/>
                </a:cubicBezTo>
                <a:close/>
                <a:moveTo>
                  <a:pt x="155512" y="71438"/>
                </a:moveTo>
                <a:lnTo>
                  <a:pt x="227077" y="71438"/>
                </a:lnTo>
                <a:cubicBezTo>
                  <a:pt x="229245" y="71438"/>
                  <a:pt x="231414" y="73343"/>
                  <a:pt x="231414" y="76010"/>
                </a:cubicBezTo>
                <a:cubicBezTo>
                  <a:pt x="231414" y="78677"/>
                  <a:pt x="229245" y="80582"/>
                  <a:pt x="227077" y="80582"/>
                </a:cubicBezTo>
                <a:lnTo>
                  <a:pt x="155512" y="80582"/>
                </a:lnTo>
                <a:cubicBezTo>
                  <a:pt x="152982" y="80582"/>
                  <a:pt x="150813" y="78677"/>
                  <a:pt x="150813" y="76010"/>
                </a:cubicBezTo>
                <a:cubicBezTo>
                  <a:pt x="150813" y="73343"/>
                  <a:pt x="152982" y="71438"/>
                  <a:pt x="155512" y="71438"/>
                </a:cubicBezTo>
                <a:close/>
                <a:moveTo>
                  <a:pt x="44673" y="44888"/>
                </a:moveTo>
                <a:lnTo>
                  <a:pt x="44673" y="71821"/>
                </a:lnTo>
                <a:lnTo>
                  <a:pt x="99795" y="71821"/>
                </a:lnTo>
                <a:cubicBezTo>
                  <a:pt x="109162" y="71821"/>
                  <a:pt x="117448" y="75412"/>
                  <a:pt x="124294" y="81876"/>
                </a:cubicBezTo>
                <a:lnTo>
                  <a:pt x="142667" y="100190"/>
                </a:lnTo>
                <a:cubicBezTo>
                  <a:pt x="147351" y="104858"/>
                  <a:pt x="153836" y="107731"/>
                  <a:pt x="160681" y="107731"/>
                </a:cubicBezTo>
                <a:lnTo>
                  <a:pt x="251469" y="107731"/>
                </a:lnTo>
                <a:lnTo>
                  <a:pt x="251469" y="44888"/>
                </a:lnTo>
                <a:lnTo>
                  <a:pt x="44673" y="44888"/>
                </a:lnTo>
                <a:close/>
                <a:moveTo>
                  <a:pt x="28101" y="8978"/>
                </a:moveTo>
                <a:cubicBezTo>
                  <a:pt x="17653" y="8978"/>
                  <a:pt x="8646" y="17596"/>
                  <a:pt x="8646" y="28369"/>
                </a:cubicBezTo>
                <a:lnTo>
                  <a:pt x="8646" y="79362"/>
                </a:lnTo>
                <a:cubicBezTo>
                  <a:pt x="14050" y="74693"/>
                  <a:pt x="20895" y="71821"/>
                  <a:pt x="28101" y="71821"/>
                </a:cubicBezTo>
                <a:lnTo>
                  <a:pt x="36027" y="71821"/>
                </a:lnTo>
                <a:lnTo>
                  <a:pt x="36027" y="40220"/>
                </a:lnTo>
                <a:cubicBezTo>
                  <a:pt x="36027" y="38065"/>
                  <a:pt x="37828" y="35910"/>
                  <a:pt x="40350" y="35910"/>
                </a:cubicBezTo>
                <a:lnTo>
                  <a:pt x="255792" y="35910"/>
                </a:lnTo>
                <a:cubicBezTo>
                  <a:pt x="258314" y="35910"/>
                  <a:pt x="260476" y="38065"/>
                  <a:pt x="260476" y="40220"/>
                </a:cubicBezTo>
                <a:lnTo>
                  <a:pt x="260476" y="107731"/>
                </a:lnTo>
                <a:lnTo>
                  <a:pt x="268042" y="107731"/>
                </a:lnTo>
                <a:cubicBezTo>
                  <a:pt x="275247" y="107731"/>
                  <a:pt x="282452" y="110604"/>
                  <a:pt x="287496" y="115272"/>
                </a:cubicBezTo>
                <a:lnTo>
                  <a:pt x="287496" y="28369"/>
                </a:lnTo>
                <a:cubicBezTo>
                  <a:pt x="287496" y="17596"/>
                  <a:pt x="278489" y="8978"/>
                  <a:pt x="268042" y="8978"/>
                </a:cubicBezTo>
                <a:lnTo>
                  <a:pt x="28101" y="8978"/>
                </a:lnTo>
                <a:close/>
                <a:moveTo>
                  <a:pt x="28101" y="0"/>
                </a:moveTo>
                <a:lnTo>
                  <a:pt x="268042" y="0"/>
                </a:lnTo>
                <a:cubicBezTo>
                  <a:pt x="283533" y="0"/>
                  <a:pt x="296503" y="12928"/>
                  <a:pt x="296503" y="28369"/>
                </a:cubicBezTo>
                <a:lnTo>
                  <a:pt x="296503" y="231263"/>
                </a:lnTo>
                <a:cubicBezTo>
                  <a:pt x="296503" y="247063"/>
                  <a:pt x="283533" y="259991"/>
                  <a:pt x="268042" y="259991"/>
                </a:cubicBezTo>
                <a:lnTo>
                  <a:pt x="226250" y="259991"/>
                </a:lnTo>
                <a:cubicBezTo>
                  <a:pt x="223728" y="259991"/>
                  <a:pt x="221567" y="257836"/>
                  <a:pt x="221567" y="255323"/>
                </a:cubicBezTo>
                <a:cubicBezTo>
                  <a:pt x="221567" y="252809"/>
                  <a:pt x="223728" y="250654"/>
                  <a:pt x="226250" y="250654"/>
                </a:cubicBezTo>
                <a:lnTo>
                  <a:pt x="268042" y="250654"/>
                </a:lnTo>
                <a:cubicBezTo>
                  <a:pt x="278489" y="250654"/>
                  <a:pt x="287496" y="242036"/>
                  <a:pt x="287496" y="231263"/>
                </a:cubicBezTo>
                <a:lnTo>
                  <a:pt x="287496" y="135741"/>
                </a:lnTo>
                <a:cubicBezTo>
                  <a:pt x="287496" y="124968"/>
                  <a:pt x="278489" y="116349"/>
                  <a:pt x="268042" y="116349"/>
                </a:cubicBezTo>
                <a:lnTo>
                  <a:pt x="160681" y="116349"/>
                </a:lnTo>
                <a:cubicBezTo>
                  <a:pt x="151314" y="116349"/>
                  <a:pt x="142667" y="112758"/>
                  <a:pt x="136183" y="106654"/>
                </a:cubicBezTo>
                <a:lnTo>
                  <a:pt x="117808" y="88339"/>
                </a:lnTo>
                <a:cubicBezTo>
                  <a:pt x="112764" y="83312"/>
                  <a:pt x="106640" y="80439"/>
                  <a:pt x="99795" y="80439"/>
                </a:cubicBezTo>
                <a:lnTo>
                  <a:pt x="28101" y="80439"/>
                </a:lnTo>
                <a:cubicBezTo>
                  <a:pt x="17653" y="80439"/>
                  <a:pt x="8646" y="89417"/>
                  <a:pt x="8646" y="99831"/>
                </a:cubicBezTo>
                <a:lnTo>
                  <a:pt x="8646" y="231263"/>
                </a:lnTo>
                <a:cubicBezTo>
                  <a:pt x="8646" y="242036"/>
                  <a:pt x="17653" y="250654"/>
                  <a:pt x="28101" y="250654"/>
                </a:cubicBezTo>
                <a:lnTo>
                  <a:pt x="70253" y="250654"/>
                </a:lnTo>
                <a:cubicBezTo>
                  <a:pt x="72774" y="250654"/>
                  <a:pt x="74936" y="252809"/>
                  <a:pt x="74936" y="255323"/>
                </a:cubicBezTo>
                <a:cubicBezTo>
                  <a:pt x="74936" y="257836"/>
                  <a:pt x="72774" y="259991"/>
                  <a:pt x="70253" y="259991"/>
                </a:cubicBezTo>
                <a:lnTo>
                  <a:pt x="28101" y="259991"/>
                </a:lnTo>
                <a:cubicBezTo>
                  <a:pt x="12609" y="259991"/>
                  <a:pt x="0" y="247063"/>
                  <a:pt x="0" y="231263"/>
                </a:cubicBezTo>
                <a:lnTo>
                  <a:pt x="0" y="28369"/>
                </a:lnTo>
                <a:cubicBezTo>
                  <a:pt x="0" y="12928"/>
                  <a:pt x="12609" y="0"/>
                  <a:pt x="2810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5" name="Freeform 1000">
            <a:extLst>
              <a:ext uri="{FF2B5EF4-FFF2-40B4-BE49-F238E27FC236}">
                <a16:creationId xmlns:a16="http://schemas.microsoft.com/office/drawing/2014/main" id="{A27A90D8-B78A-74C3-C11E-9E0BD8F4A3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6926" y="4541520"/>
            <a:ext cx="386325" cy="384000"/>
          </a:xfrm>
          <a:custGeom>
            <a:avLst/>
            <a:gdLst>
              <a:gd name="T0" fmla="*/ 40681 w 290132"/>
              <a:gd name="T1" fmla="*/ 391214 h 289197"/>
              <a:gd name="T2" fmla="*/ 478361 w 290132"/>
              <a:gd name="T3" fmla="*/ 372034 h 289197"/>
              <a:gd name="T4" fmla="*/ 374771 w 290132"/>
              <a:gd name="T5" fmla="*/ 420438 h 289197"/>
              <a:gd name="T6" fmla="*/ 473741 w 290132"/>
              <a:gd name="T7" fmla="*/ 393330 h 289197"/>
              <a:gd name="T8" fmla="*/ 83793 w 290132"/>
              <a:gd name="T9" fmla="*/ 355899 h 289197"/>
              <a:gd name="T10" fmla="*/ 514649 w 290132"/>
              <a:gd name="T11" fmla="*/ 406883 h 289197"/>
              <a:gd name="T12" fmla="*/ 348378 w 290132"/>
              <a:gd name="T13" fmla="*/ 449477 h 289197"/>
              <a:gd name="T14" fmla="*/ 220378 w 290132"/>
              <a:gd name="T15" fmla="*/ 451413 h 289197"/>
              <a:gd name="T16" fmla="*/ 343759 w 290132"/>
              <a:gd name="T17" fmla="*/ 434634 h 289197"/>
              <a:gd name="T18" fmla="*/ 352997 w 290132"/>
              <a:gd name="T19" fmla="*/ 398493 h 289197"/>
              <a:gd name="T20" fmla="*/ 83793 w 290132"/>
              <a:gd name="T21" fmla="*/ 355899 h 289197"/>
              <a:gd name="T22" fmla="*/ 67295 w 290132"/>
              <a:gd name="T23" fmla="*/ 481746 h 289197"/>
              <a:gd name="T24" fmla="*/ 7921 w 290132"/>
              <a:gd name="T25" fmla="*/ 340408 h 289197"/>
              <a:gd name="T26" fmla="*/ 337163 w 290132"/>
              <a:gd name="T27" fmla="*/ 376550 h 289197"/>
              <a:gd name="T28" fmla="*/ 433491 w 290132"/>
              <a:gd name="T29" fmla="*/ 370097 h 289197"/>
              <a:gd name="T30" fmla="*/ 498152 w 290132"/>
              <a:gd name="T31" fmla="*/ 384295 h 289197"/>
              <a:gd name="T32" fmla="*/ 510688 w 290132"/>
              <a:gd name="T33" fmla="*/ 436570 h 289197"/>
              <a:gd name="T34" fmla="*/ 7921 w 290132"/>
              <a:gd name="T35" fmla="*/ 497234 h 289197"/>
              <a:gd name="T36" fmla="*/ 7921 w 290132"/>
              <a:gd name="T37" fmla="*/ 340408 h 289197"/>
              <a:gd name="T38" fmla="*/ 228907 w 290132"/>
              <a:gd name="T39" fmla="*/ 334167 h 289197"/>
              <a:gd name="T40" fmla="*/ 212142 w 290132"/>
              <a:gd name="T41" fmla="*/ 293209 h 289197"/>
              <a:gd name="T42" fmla="*/ 304434 w 290132"/>
              <a:gd name="T43" fmla="*/ 230928 h 289197"/>
              <a:gd name="T44" fmla="*/ 287696 w 290132"/>
              <a:gd name="T45" fmla="*/ 357702 h 289197"/>
              <a:gd name="T46" fmla="*/ 371974 w 290132"/>
              <a:gd name="T47" fmla="*/ 180215 h 289197"/>
              <a:gd name="T48" fmla="*/ 371974 w 290132"/>
              <a:gd name="T49" fmla="*/ 374092 h 289197"/>
              <a:gd name="T50" fmla="*/ 371974 w 290132"/>
              <a:gd name="T51" fmla="*/ 180215 h 289197"/>
              <a:gd name="T52" fmla="*/ 455549 w 290132"/>
              <a:gd name="T53" fmla="*/ 345636 h 289197"/>
              <a:gd name="T54" fmla="*/ 438811 w 290132"/>
              <a:gd name="T55" fmla="*/ 147948 h 289197"/>
              <a:gd name="T56" fmla="*/ 531108 w 290132"/>
              <a:gd name="T57" fmla="*/ 73576 h 289197"/>
              <a:gd name="T58" fmla="*/ 514364 w 290132"/>
              <a:gd name="T59" fmla="*/ 368522 h 289197"/>
              <a:gd name="T60" fmla="*/ 514431 w 290132"/>
              <a:gd name="T61" fmla="*/ 17551 h 289197"/>
              <a:gd name="T62" fmla="*/ 391486 w 290132"/>
              <a:gd name="T63" fmla="*/ 160338 h 289197"/>
              <a:gd name="T64" fmla="*/ 225146 w 290132"/>
              <a:gd name="T65" fmla="*/ 261588 h 289197"/>
              <a:gd name="T66" fmla="*/ 107455 w 290132"/>
              <a:gd name="T67" fmla="*/ 320000 h 289197"/>
              <a:gd name="T68" fmla="*/ 96278 w 290132"/>
              <a:gd name="T69" fmla="*/ 308966 h 289197"/>
              <a:gd name="T70" fmla="*/ 219884 w 290132"/>
              <a:gd name="T71" fmla="*/ 244713 h 289197"/>
              <a:gd name="T72" fmla="*/ 386224 w 290132"/>
              <a:gd name="T73" fmla="*/ 144112 h 289197"/>
              <a:gd name="T74" fmla="*/ 94821 w 290132"/>
              <a:gd name="T75" fmla="*/ 106414 h 289197"/>
              <a:gd name="T76" fmla="*/ 259062 w 290132"/>
              <a:gd name="T77" fmla="*/ 132525 h 289197"/>
              <a:gd name="T78" fmla="*/ 86316 w 290132"/>
              <a:gd name="T79" fmla="*/ 0 h 289197"/>
              <a:gd name="T80" fmla="*/ 275419 w 290132"/>
              <a:gd name="T81" fmla="*/ 148845 h 289197"/>
              <a:gd name="T82" fmla="*/ 262333 w 290132"/>
              <a:gd name="T83" fmla="*/ 155373 h 289197"/>
              <a:gd name="T84" fmla="*/ 78462 w 290132"/>
              <a:gd name="T85" fmla="*/ 114246 h 289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0132" h="289197">
                <a:moveTo>
                  <a:pt x="22225" y="207963"/>
                </a:moveTo>
                <a:cubicBezTo>
                  <a:pt x="24423" y="207963"/>
                  <a:pt x="26621" y="210249"/>
                  <a:pt x="26621" y="212535"/>
                </a:cubicBezTo>
                <a:cubicBezTo>
                  <a:pt x="26621" y="215202"/>
                  <a:pt x="24423" y="217107"/>
                  <a:pt x="22225" y="217107"/>
                </a:cubicBezTo>
                <a:cubicBezTo>
                  <a:pt x="19661" y="217107"/>
                  <a:pt x="17463" y="215202"/>
                  <a:pt x="17463" y="212535"/>
                </a:cubicBezTo>
                <a:cubicBezTo>
                  <a:pt x="17463" y="210249"/>
                  <a:pt x="19661" y="207963"/>
                  <a:pt x="22225" y="207963"/>
                </a:cubicBezTo>
                <a:close/>
                <a:moveTo>
                  <a:pt x="261318" y="206463"/>
                </a:moveTo>
                <a:cubicBezTo>
                  <a:pt x="259155" y="205030"/>
                  <a:pt x="247982" y="209686"/>
                  <a:pt x="240052" y="213268"/>
                </a:cubicBezTo>
                <a:cubicBezTo>
                  <a:pt x="230320" y="217566"/>
                  <a:pt x="218426" y="222580"/>
                  <a:pt x="204369" y="226520"/>
                </a:cubicBezTo>
                <a:cubicBezTo>
                  <a:pt x="204729" y="228669"/>
                  <a:pt x="205089" y="230817"/>
                  <a:pt x="204729" y="233325"/>
                </a:cubicBezTo>
                <a:cubicBezTo>
                  <a:pt x="204369" y="234757"/>
                  <a:pt x="204369" y="235832"/>
                  <a:pt x="204008" y="237264"/>
                </a:cubicBezTo>
                <a:cubicBezTo>
                  <a:pt x="227437" y="231534"/>
                  <a:pt x="244017" y="224371"/>
                  <a:pt x="255911" y="219356"/>
                </a:cubicBezTo>
                <a:cubicBezTo>
                  <a:pt x="256993" y="218998"/>
                  <a:pt x="258074" y="218640"/>
                  <a:pt x="258795" y="218282"/>
                </a:cubicBezTo>
                <a:cubicBezTo>
                  <a:pt x="262039" y="215417"/>
                  <a:pt x="263841" y="212193"/>
                  <a:pt x="263841" y="210403"/>
                </a:cubicBezTo>
                <a:cubicBezTo>
                  <a:pt x="263841" y="209686"/>
                  <a:pt x="263480" y="208254"/>
                  <a:pt x="261318" y="206463"/>
                </a:cubicBezTo>
                <a:close/>
                <a:moveTo>
                  <a:pt x="45776" y="197509"/>
                </a:moveTo>
                <a:lnTo>
                  <a:pt x="45776" y="268424"/>
                </a:lnTo>
                <a:cubicBezTo>
                  <a:pt x="65960" y="274512"/>
                  <a:pt x="184184" y="306030"/>
                  <a:pt x="273933" y="235115"/>
                </a:cubicBezTo>
                <a:cubicBezTo>
                  <a:pt x="276096" y="233683"/>
                  <a:pt x="280781" y="229743"/>
                  <a:pt x="281142" y="225803"/>
                </a:cubicBezTo>
                <a:cubicBezTo>
                  <a:pt x="281142" y="225087"/>
                  <a:pt x="280781" y="223296"/>
                  <a:pt x="278979" y="221864"/>
                </a:cubicBezTo>
                <a:cubicBezTo>
                  <a:pt x="276817" y="220073"/>
                  <a:pt x="268166" y="223654"/>
                  <a:pt x="259155" y="227594"/>
                </a:cubicBezTo>
                <a:cubicBezTo>
                  <a:pt x="244738" y="233683"/>
                  <a:pt x="222751" y="242995"/>
                  <a:pt x="190311" y="249442"/>
                </a:cubicBezTo>
                <a:lnTo>
                  <a:pt x="189951" y="249442"/>
                </a:lnTo>
                <a:cubicBezTo>
                  <a:pt x="183103" y="251949"/>
                  <a:pt x="172650" y="253739"/>
                  <a:pt x="159674" y="253739"/>
                </a:cubicBezTo>
                <a:cubicBezTo>
                  <a:pt x="148501" y="253739"/>
                  <a:pt x="135525" y="252307"/>
                  <a:pt x="120387" y="250516"/>
                </a:cubicBezTo>
                <a:cubicBezTo>
                  <a:pt x="118224" y="250158"/>
                  <a:pt x="116422" y="248009"/>
                  <a:pt x="116782" y="245860"/>
                </a:cubicBezTo>
                <a:cubicBezTo>
                  <a:pt x="117143" y="243353"/>
                  <a:pt x="119305" y="241562"/>
                  <a:pt x="121828" y="241920"/>
                </a:cubicBezTo>
                <a:cubicBezTo>
                  <a:pt x="161476" y="246934"/>
                  <a:pt x="179498" y="244427"/>
                  <a:pt x="187788" y="241204"/>
                </a:cubicBezTo>
                <a:lnTo>
                  <a:pt x="187788" y="240846"/>
                </a:lnTo>
                <a:cubicBezTo>
                  <a:pt x="195718" y="237981"/>
                  <a:pt x="195718" y="234041"/>
                  <a:pt x="195718" y="232608"/>
                </a:cubicBezTo>
                <a:cubicBezTo>
                  <a:pt x="196439" y="227594"/>
                  <a:pt x="195358" y="223296"/>
                  <a:pt x="192835" y="221147"/>
                </a:cubicBezTo>
                <a:cubicBezTo>
                  <a:pt x="189591" y="217924"/>
                  <a:pt x="184544" y="217924"/>
                  <a:pt x="184544" y="217924"/>
                </a:cubicBezTo>
                <a:cubicBezTo>
                  <a:pt x="141292" y="218640"/>
                  <a:pt x="133723" y="213984"/>
                  <a:pt x="124351" y="208612"/>
                </a:cubicBezTo>
                <a:cubicBezTo>
                  <a:pt x="115701" y="203598"/>
                  <a:pt x="105609" y="197867"/>
                  <a:pt x="45776" y="197509"/>
                </a:cubicBezTo>
                <a:close/>
                <a:moveTo>
                  <a:pt x="8650" y="197509"/>
                </a:moveTo>
                <a:lnTo>
                  <a:pt x="8650" y="267349"/>
                </a:lnTo>
                <a:lnTo>
                  <a:pt x="36764" y="267349"/>
                </a:lnTo>
                <a:lnTo>
                  <a:pt x="36764" y="197509"/>
                </a:lnTo>
                <a:lnTo>
                  <a:pt x="8650" y="197509"/>
                </a:lnTo>
                <a:close/>
                <a:moveTo>
                  <a:pt x="4325" y="188913"/>
                </a:moveTo>
                <a:lnTo>
                  <a:pt x="41450" y="188913"/>
                </a:lnTo>
                <a:cubicBezTo>
                  <a:pt x="107771" y="188913"/>
                  <a:pt x="118945" y="195360"/>
                  <a:pt x="129037" y="201449"/>
                </a:cubicBezTo>
                <a:cubicBezTo>
                  <a:pt x="136967" y="205747"/>
                  <a:pt x="143815" y="210044"/>
                  <a:pt x="184184" y="208970"/>
                </a:cubicBezTo>
                <a:cubicBezTo>
                  <a:pt x="184184" y="208970"/>
                  <a:pt x="192835" y="208612"/>
                  <a:pt x="198962" y="215059"/>
                </a:cubicBezTo>
                <a:cubicBezTo>
                  <a:pt x="200043" y="215775"/>
                  <a:pt x="200764" y="216849"/>
                  <a:pt x="201485" y="218282"/>
                </a:cubicBezTo>
                <a:cubicBezTo>
                  <a:pt x="215182" y="214342"/>
                  <a:pt x="227076" y="209328"/>
                  <a:pt x="236808" y="205388"/>
                </a:cubicBezTo>
                <a:cubicBezTo>
                  <a:pt x="251586" y="198942"/>
                  <a:pt x="260597" y="195002"/>
                  <a:pt x="266724" y="199658"/>
                </a:cubicBezTo>
                <a:cubicBezTo>
                  <a:pt x="271410" y="203239"/>
                  <a:pt x="272491" y="207179"/>
                  <a:pt x="272491" y="209686"/>
                </a:cubicBezTo>
                <a:cubicBezTo>
                  <a:pt x="272852" y="211119"/>
                  <a:pt x="272491" y="212193"/>
                  <a:pt x="272131" y="213268"/>
                </a:cubicBezTo>
                <a:cubicBezTo>
                  <a:pt x="277177" y="212193"/>
                  <a:pt x="281142" y="212193"/>
                  <a:pt x="284386" y="215059"/>
                </a:cubicBezTo>
                <a:cubicBezTo>
                  <a:pt x="289071" y="218998"/>
                  <a:pt x="290153" y="223296"/>
                  <a:pt x="289792" y="226161"/>
                </a:cubicBezTo>
                <a:cubicBezTo>
                  <a:pt x="289432" y="234757"/>
                  <a:pt x="280061" y="241562"/>
                  <a:pt x="278979" y="242278"/>
                </a:cubicBezTo>
                <a:cubicBezTo>
                  <a:pt x="232122" y="279527"/>
                  <a:pt x="177336" y="289197"/>
                  <a:pt x="132281" y="289197"/>
                </a:cubicBezTo>
                <a:cubicBezTo>
                  <a:pt x="83622" y="289197"/>
                  <a:pt x="46136" y="278094"/>
                  <a:pt x="40729" y="275945"/>
                </a:cubicBezTo>
                <a:lnTo>
                  <a:pt x="4325" y="275945"/>
                </a:lnTo>
                <a:cubicBezTo>
                  <a:pt x="2163" y="275945"/>
                  <a:pt x="0" y="274154"/>
                  <a:pt x="0" y="272005"/>
                </a:cubicBezTo>
                <a:lnTo>
                  <a:pt x="0" y="193211"/>
                </a:lnTo>
                <a:cubicBezTo>
                  <a:pt x="0" y="190704"/>
                  <a:pt x="2163" y="188913"/>
                  <a:pt x="4325" y="188913"/>
                </a:cubicBezTo>
                <a:close/>
                <a:moveTo>
                  <a:pt x="120284" y="158750"/>
                </a:moveTo>
                <a:cubicBezTo>
                  <a:pt x="122849" y="158750"/>
                  <a:pt x="125047" y="160554"/>
                  <a:pt x="125047" y="162719"/>
                </a:cubicBezTo>
                <a:lnTo>
                  <a:pt x="125047" y="185449"/>
                </a:lnTo>
                <a:cubicBezTo>
                  <a:pt x="125047" y="187975"/>
                  <a:pt x="122849" y="190139"/>
                  <a:pt x="120284" y="190139"/>
                </a:cubicBezTo>
                <a:cubicBezTo>
                  <a:pt x="117720" y="190139"/>
                  <a:pt x="115888" y="187975"/>
                  <a:pt x="115888" y="185449"/>
                </a:cubicBezTo>
                <a:lnTo>
                  <a:pt x="115888" y="162719"/>
                </a:lnTo>
                <a:cubicBezTo>
                  <a:pt x="115888" y="160554"/>
                  <a:pt x="117720" y="158750"/>
                  <a:pt x="120284" y="158750"/>
                </a:cubicBezTo>
                <a:close/>
                <a:moveTo>
                  <a:pt x="161735" y="123825"/>
                </a:moveTo>
                <a:cubicBezTo>
                  <a:pt x="164402" y="123825"/>
                  <a:pt x="166307" y="125629"/>
                  <a:pt x="166307" y="128155"/>
                </a:cubicBezTo>
                <a:lnTo>
                  <a:pt x="166307" y="198510"/>
                </a:lnTo>
                <a:cubicBezTo>
                  <a:pt x="166307" y="201035"/>
                  <a:pt x="164402" y="202839"/>
                  <a:pt x="161735" y="202839"/>
                </a:cubicBezTo>
                <a:cubicBezTo>
                  <a:pt x="159068" y="202839"/>
                  <a:pt x="157163" y="201035"/>
                  <a:pt x="157163" y="198510"/>
                </a:cubicBezTo>
                <a:lnTo>
                  <a:pt x="157163" y="128155"/>
                </a:lnTo>
                <a:cubicBezTo>
                  <a:pt x="157163" y="125629"/>
                  <a:pt x="159068" y="123825"/>
                  <a:pt x="161735" y="123825"/>
                </a:cubicBezTo>
                <a:close/>
                <a:moveTo>
                  <a:pt x="203201" y="100013"/>
                </a:moveTo>
                <a:cubicBezTo>
                  <a:pt x="205765" y="100013"/>
                  <a:pt x="207597" y="101801"/>
                  <a:pt x="207597" y="104303"/>
                </a:cubicBezTo>
                <a:lnTo>
                  <a:pt x="207597" y="202959"/>
                </a:lnTo>
                <a:cubicBezTo>
                  <a:pt x="207597" y="205461"/>
                  <a:pt x="205765" y="207606"/>
                  <a:pt x="203201" y="207606"/>
                </a:cubicBezTo>
                <a:cubicBezTo>
                  <a:pt x="200636" y="207606"/>
                  <a:pt x="198438" y="205461"/>
                  <a:pt x="198438" y="202959"/>
                </a:cubicBezTo>
                <a:lnTo>
                  <a:pt x="198438" y="104303"/>
                </a:lnTo>
                <a:cubicBezTo>
                  <a:pt x="198438" y="101801"/>
                  <a:pt x="200636" y="100013"/>
                  <a:pt x="203201" y="100013"/>
                </a:cubicBezTo>
                <a:close/>
                <a:moveTo>
                  <a:pt x="244285" y="77788"/>
                </a:moveTo>
                <a:cubicBezTo>
                  <a:pt x="246952" y="77788"/>
                  <a:pt x="248857" y="79587"/>
                  <a:pt x="248857" y="82105"/>
                </a:cubicBezTo>
                <a:lnTo>
                  <a:pt x="248857" y="191814"/>
                </a:lnTo>
                <a:cubicBezTo>
                  <a:pt x="248857" y="194332"/>
                  <a:pt x="246952" y="196491"/>
                  <a:pt x="244285" y="196491"/>
                </a:cubicBezTo>
                <a:cubicBezTo>
                  <a:pt x="241618" y="196491"/>
                  <a:pt x="239713" y="194332"/>
                  <a:pt x="239713" y="191814"/>
                </a:cubicBezTo>
                <a:lnTo>
                  <a:pt x="239713" y="82105"/>
                </a:lnTo>
                <a:cubicBezTo>
                  <a:pt x="239713" y="79587"/>
                  <a:pt x="241618" y="77788"/>
                  <a:pt x="244285" y="77788"/>
                </a:cubicBezTo>
                <a:close/>
                <a:moveTo>
                  <a:pt x="285560" y="36513"/>
                </a:moveTo>
                <a:cubicBezTo>
                  <a:pt x="288227" y="36513"/>
                  <a:pt x="290132" y="38672"/>
                  <a:pt x="290132" y="40830"/>
                </a:cubicBezTo>
                <a:lnTo>
                  <a:pt x="290132" y="204514"/>
                </a:lnTo>
                <a:cubicBezTo>
                  <a:pt x="290132" y="207032"/>
                  <a:pt x="288227" y="209190"/>
                  <a:pt x="285560" y="209190"/>
                </a:cubicBezTo>
                <a:cubicBezTo>
                  <a:pt x="283274" y="209190"/>
                  <a:pt x="280988" y="207032"/>
                  <a:pt x="280988" y="204514"/>
                </a:cubicBezTo>
                <a:lnTo>
                  <a:pt x="280988" y="40830"/>
                </a:lnTo>
                <a:cubicBezTo>
                  <a:pt x="280988" y="38672"/>
                  <a:pt x="283274" y="36513"/>
                  <a:pt x="285560" y="36513"/>
                </a:cubicBezTo>
                <a:close/>
                <a:moveTo>
                  <a:pt x="281024" y="9739"/>
                </a:moveTo>
                <a:cubicBezTo>
                  <a:pt x="282460" y="7938"/>
                  <a:pt x="285334" y="7938"/>
                  <a:pt x="287129" y="9739"/>
                </a:cubicBezTo>
                <a:cubicBezTo>
                  <a:pt x="288566" y="11180"/>
                  <a:pt x="288566" y="14061"/>
                  <a:pt x="287129" y="15862"/>
                </a:cubicBezTo>
                <a:lnTo>
                  <a:pt x="213860" y="88981"/>
                </a:lnTo>
                <a:cubicBezTo>
                  <a:pt x="212064" y="91142"/>
                  <a:pt x="209550" y="91142"/>
                  <a:pt x="207754" y="88981"/>
                </a:cubicBezTo>
                <a:lnTo>
                  <a:pt x="193388" y="74933"/>
                </a:lnTo>
                <a:lnTo>
                  <a:pt x="122992" y="145170"/>
                </a:lnTo>
                <a:cubicBezTo>
                  <a:pt x="121555" y="146971"/>
                  <a:pt x="118682" y="146971"/>
                  <a:pt x="116886" y="145170"/>
                </a:cubicBezTo>
                <a:lnTo>
                  <a:pt x="103956" y="132203"/>
                </a:lnTo>
                <a:lnTo>
                  <a:pt x="58702" y="177587"/>
                </a:lnTo>
                <a:cubicBezTo>
                  <a:pt x="57984" y="178308"/>
                  <a:pt x="56906" y="179028"/>
                  <a:pt x="55829" y="179028"/>
                </a:cubicBezTo>
                <a:cubicBezTo>
                  <a:pt x="54392" y="179028"/>
                  <a:pt x="53314" y="178308"/>
                  <a:pt x="52596" y="177587"/>
                </a:cubicBezTo>
                <a:cubicBezTo>
                  <a:pt x="50800" y="175786"/>
                  <a:pt x="50800" y="172905"/>
                  <a:pt x="52596" y="171464"/>
                </a:cubicBezTo>
                <a:lnTo>
                  <a:pt x="101083" y="122839"/>
                </a:lnTo>
                <a:cubicBezTo>
                  <a:pt x="102520" y="121038"/>
                  <a:pt x="105393" y="121038"/>
                  <a:pt x="107189" y="122839"/>
                </a:cubicBezTo>
                <a:lnTo>
                  <a:pt x="120119" y="135805"/>
                </a:lnTo>
                <a:lnTo>
                  <a:pt x="190155" y="65569"/>
                </a:lnTo>
                <a:cubicBezTo>
                  <a:pt x="191951" y="63768"/>
                  <a:pt x="194465" y="63768"/>
                  <a:pt x="196261" y="65569"/>
                </a:cubicBezTo>
                <a:lnTo>
                  <a:pt x="210987" y="79976"/>
                </a:lnTo>
                <a:lnTo>
                  <a:pt x="281024" y="9739"/>
                </a:lnTo>
                <a:close/>
                <a:moveTo>
                  <a:pt x="51800" y="9058"/>
                </a:moveTo>
                <a:lnTo>
                  <a:pt x="51800" y="59054"/>
                </a:lnTo>
                <a:lnTo>
                  <a:pt x="122217" y="59054"/>
                </a:lnTo>
                <a:cubicBezTo>
                  <a:pt x="122932" y="59054"/>
                  <a:pt x="124362" y="59417"/>
                  <a:pt x="124719" y="60141"/>
                </a:cubicBezTo>
                <a:lnTo>
                  <a:pt x="141520" y="73546"/>
                </a:lnTo>
                <a:lnTo>
                  <a:pt x="141520" y="9058"/>
                </a:lnTo>
                <a:lnTo>
                  <a:pt x="51800" y="9058"/>
                </a:lnTo>
                <a:close/>
                <a:moveTo>
                  <a:pt x="47153" y="0"/>
                </a:moveTo>
                <a:lnTo>
                  <a:pt x="146166" y="0"/>
                </a:lnTo>
                <a:cubicBezTo>
                  <a:pt x="148311" y="0"/>
                  <a:pt x="150456" y="2174"/>
                  <a:pt x="150456" y="4710"/>
                </a:cubicBezTo>
                <a:lnTo>
                  <a:pt x="150456" y="82603"/>
                </a:lnTo>
                <a:cubicBezTo>
                  <a:pt x="150456" y="84053"/>
                  <a:pt x="149383" y="85864"/>
                  <a:pt x="147954" y="86589"/>
                </a:cubicBezTo>
                <a:cubicBezTo>
                  <a:pt x="147239" y="86589"/>
                  <a:pt x="146524" y="86951"/>
                  <a:pt x="146166" y="86951"/>
                </a:cubicBezTo>
                <a:cubicBezTo>
                  <a:pt x="145094" y="86951"/>
                  <a:pt x="144022" y="86589"/>
                  <a:pt x="143307" y="86226"/>
                </a:cubicBezTo>
                <a:lnTo>
                  <a:pt x="120787" y="68112"/>
                </a:lnTo>
                <a:lnTo>
                  <a:pt x="47153" y="68112"/>
                </a:lnTo>
                <a:cubicBezTo>
                  <a:pt x="45008" y="68112"/>
                  <a:pt x="42863" y="65938"/>
                  <a:pt x="42863" y="63402"/>
                </a:cubicBezTo>
                <a:lnTo>
                  <a:pt x="42863" y="4710"/>
                </a:lnTo>
                <a:cubicBezTo>
                  <a:pt x="42863" y="2174"/>
                  <a:pt x="45008" y="0"/>
                  <a:pt x="47153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6" name="Freeform 936">
            <a:extLst>
              <a:ext uri="{FF2B5EF4-FFF2-40B4-BE49-F238E27FC236}">
                <a16:creationId xmlns:a16="http://schemas.microsoft.com/office/drawing/2014/main" id="{8D35A7C5-DC28-B841-2BD0-C49C1D1051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9972" y="5224736"/>
            <a:ext cx="384000" cy="384000"/>
          </a:xfrm>
          <a:custGeom>
            <a:avLst/>
            <a:gdLst>
              <a:gd name="T0" fmla="*/ 42729 w 285028"/>
              <a:gd name="T1" fmla="*/ 278134 h 285390"/>
              <a:gd name="T2" fmla="*/ 57214 w 285028"/>
              <a:gd name="T3" fmla="*/ 179553 h 285390"/>
              <a:gd name="T4" fmla="*/ 72423 w 285028"/>
              <a:gd name="T5" fmla="*/ 278134 h 285390"/>
              <a:gd name="T6" fmla="*/ 32227 w 285028"/>
              <a:gd name="T7" fmla="*/ 168681 h 285390"/>
              <a:gd name="T8" fmla="*/ 63761 w 285028"/>
              <a:gd name="T9" fmla="*/ 141533 h 285390"/>
              <a:gd name="T10" fmla="*/ 54524 w 285028"/>
              <a:gd name="T11" fmla="*/ 138905 h 285390"/>
              <a:gd name="T12" fmla="*/ 63761 w 285028"/>
              <a:gd name="T13" fmla="*/ 112948 h 285390"/>
              <a:gd name="T14" fmla="*/ 54524 w 285028"/>
              <a:gd name="T15" fmla="*/ 119628 h 285390"/>
              <a:gd name="T16" fmla="*/ 58757 w 285028"/>
              <a:gd name="T17" fmla="*/ 82967 h 285390"/>
              <a:gd name="T18" fmla="*/ 58757 w 285028"/>
              <a:gd name="T19" fmla="*/ 98552 h 285390"/>
              <a:gd name="T20" fmla="*/ 58757 w 285028"/>
              <a:gd name="T21" fmla="*/ 82967 h 285390"/>
              <a:gd name="T22" fmla="*/ 240891 w 285028"/>
              <a:gd name="T23" fmla="*/ 102427 h 285390"/>
              <a:gd name="T24" fmla="*/ 215001 w 285028"/>
              <a:gd name="T25" fmla="*/ 110034 h 285390"/>
              <a:gd name="T26" fmla="*/ 231775 w 285028"/>
              <a:gd name="T27" fmla="*/ 124888 h 285390"/>
              <a:gd name="T28" fmla="*/ 283552 w 285028"/>
              <a:gd name="T29" fmla="*/ 186840 h 285390"/>
              <a:gd name="T30" fmla="*/ 256204 w 285028"/>
              <a:gd name="T31" fmla="*/ 286832 h 285390"/>
              <a:gd name="T32" fmla="*/ 256204 w 285028"/>
              <a:gd name="T33" fmla="*/ 178145 h 285390"/>
              <a:gd name="T34" fmla="*/ 184374 w 285028"/>
              <a:gd name="T35" fmla="*/ 178145 h 285390"/>
              <a:gd name="T36" fmla="*/ 205886 w 285028"/>
              <a:gd name="T37" fmla="*/ 282122 h 285390"/>
              <a:gd name="T38" fmla="*/ 197135 w 285028"/>
              <a:gd name="T39" fmla="*/ 186840 h 285390"/>
              <a:gd name="T40" fmla="*/ 170884 w 285028"/>
              <a:gd name="T41" fmla="*/ 179594 h 285390"/>
              <a:gd name="T42" fmla="*/ 210627 w 285028"/>
              <a:gd name="T43" fmla="*/ 101339 h 285390"/>
              <a:gd name="T44" fmla="*/ 138795 w 285028"/>
              <a:gd name="T45" fmla="*/ 101339 h 285390"/>
              <a:gd name="T46" fmla="*/ 159943 w 285028"/>
              <a:gd name="T47" fmla="*/ 282122 h 285390"/>
              <a:gd name="T48" fmla="*/ 151557 w 285028"/>
              <a:gd name="T49" fmla="*/ 110034 h 285390"/>
              <a:gd name="T50" fmla="*/ 125304 w 285028"/>
              <a:gd name="T51" fmla="*/ 102427 h 285390"/>
              <a:gd name="T52" fmla="*/ 97408 w 285028"/>
              <a:gd name="T53" fmla="*/ 59950 h 285390"/>
              <a:gd name="T54" fmla="*/ 57214 w 285028"/>
              <a:gd name="T55" fmla="*/ 71186 h 285390"/>
              <a:gd name="T56" fmla="*/ 8691 w 285028"/>
              <a:gd name="T57" fmla="*/ 87496 h 285390"/>
              <a:gd name="T58" fmla="*/ 23175 w 285028"/>
              <a:gd name="T59" fmla="*/ 165418 h 285390"/>
              <a:gd name="T60" fmla="*/ 32227 w 285028"/>
              <a:gd name="T61" fmla="*/ 91482 h 285390"/>
              <a:gd name="T62" fmla="*/ 82924 w 285028"/>
              <a:gd name="T63" fmla="*/ 105618 h 285390"/>
              <a:gd name="T64" fmla="*/ 148104 w 285028"/>
              <a:gd name="T65" fmla="*/ 26970 h 285390"/>
              <a:gd name="T66" fmla="*/ 140682 w 285028"/>
              <a:gd name="T67" fmla="*/ 11114 h 285390"/>
              <a:gd name="T68" fmla="*/ 152087 w 285028"/>
              <a:gd name="T69" fmla="*/ 38205 h 285390"/>
              <a:gd name="T70" fmla="*/ 91614 w 285028"/>
              <a:gd name="T71" fmla="*/ 267623 h 285390"/>
              <a:gd name="T72" fmla="*/ 42729 w 285028"/>
              <a:gd name="T73" fmla="*/ 286831 h 285390"/>
              <a:gd name="T74" fmla="*/ 15932 w 285028"/>
              <a:gd name="T75" fmla="*/ 181727 h 285390"/>
              <a:gd name="T76" fmla="*/ 27520 w 285028"/>
              <a:gd name="T77" fmla="*/ 59950 h 285390"/>
              <a:gd name="T78" fmla="*/ 129275 w 285028"/>
              <a:gd name="T79" fmla="*/ 15735 h 285390"/>
              <a:gd name="T80" fmla="*/ 42322 w 285028"/>
              <a:gd name="T81" fmla="*/ 24374 h 285390"/>
              <a:gd name="T82" fmla="*/ 58173 w 285028"/>
              <a:gd name="T83" fmla="*/ 8603 h 285390"/>
              <a:gd name="T84" fmla="*/ 58173 w 285028"/>
              <a:gd name="T85" fmla="*/ 49104 h 285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5028" h="285390">
                <a:moveTo>
                  <a:pt x="31903" y="167832"/>
                </a:moveTo>
                <a:lnTo>
                  <a:pt x="31903" y="266277"/>
                </a:lnTo>
                <a:cubicBezTo>
                  <a:pt x="31903" y="272047"/>
                  <a:pt x="36563" y="276735"/>
                  <a:pt x="42299" y="276735"/>
                </a:cubicBezTo>
                <a:cubicBezTo>
                  <a:pt x="48034" y="276735"/>
                  <a:pt x="52695" y="272047"/>
                  <a:pt x="52695" y="266277"/>
                </a:cubicBezTo>
                <a:lnTo>
                  <a:pt x="52695" y="182977"/>
                </a:lnTo>
                <a:cubicBezTo>
                  <a:pt x="52695" y="180813"/>
                  <a:pt x="54487" y="178650"/>
                  <a:pt x="56638" y="178650"/>
                </a:cubicBezTo>
                <a:cubicBezTo>
                  <a:pt x="59147" y="178650"/>
                  <a:pt x="61298" y="180813"/>
                  <a:pt x="61298" y="182977"/>
                </a:cubicBezTo>
                <a:lnTo>
                  <a:pt x="61298" y="266277"/>
                </a:lnTo>
                <a:cubicBezTo>
                  <a:pt x="61298" y="272047"/>
                  <a:pt x="65958" y="276735"/>
                  <a:pt x="71693" y="276735"/>
                </a:cubicBezTo>
                <a:cubicBezTo>
                  <a:pt x="77070" y="276735"/>
                  <a:pt x="82089" y="272047"/>
                  <a:pt x="82089" y="266277"/>
                </a:cubicBezTo>
                <a:lnTo>
                  <a:pt x="82089" y="167832"/>
                </a:lnTo>
                <a:lnTo>
                  <a:pt x="31903" y="167832"/>
                </a:lnTo>
                <a:close/>
                <a:moveTo>
                  <a:pt x="58166" y="133350"/>
                </a:moveTo>
                <a:cubicBezTo>
                  <a:pt x="60833" y="133350"/>
                  <a:pt x="63119" y="135591"/>
                  <a:pt x="63119" y="138206"/>
                </a:cubicBezTo>
                <a:lnTo>
                  <a:pt x="63119" y="140821"/>
                </a:lnTo>
                <a:cubicBezTo>
                  <a:pt x="63119" y="143435"/>
                  <a:pt x="60833" y="145676"/>
                  <a:pt x="58166" y="145676"/>
                </a:cubicBezTo>
                <a:cubicBezTo>
                  <a:pt x="55880" y="145676"/>
                  <a:pt x="53975" y="143435"/>
                  <a:pt x="53975" y="140821"/>
                </a:cubicBezTo>
                <a:lnTo>
                  <a:pt x="53975" y="138206"/>
                </a:lnTo>
                <a:cubicBezTo>
                  <a:pt x="53975" y="135591"/>
                  <a:pt x="55880" y="133350"/>
                  <a:pt x="58166" y="133350"/>
                </a:cubicBezTo>
                <a:close/>
                <a:moveTo>
                  <a:pt x="58166" y="107950"/>
                </a:moveTo>
                <a:cubicBezTo>
                  <a:pt x="60833" y="107950"/>
                  <a:pt x="63119" y="109796"/>
                  <a:pt x="63119" y="112380"/>
                </a:cubicBezTo>
                <a:lnTo>
                  <a:pt x="63119" y="119026"/>
                </a:lnTo>
                <a:cubicBezTo>
                  <a:pt x="63119" y="121610"/>
                  <a:pt x="60833" y="123456"/>
                  <a:pt x="58166" y="123456"/>
                </a:cubicBezTo>
                <a:cubicBezTo>
                  <a:pt x="55880" y="123456"/>
                  <a:pt x="53975" y="121610"/>
                  <a:pt x="53975" y="119026"/>
                </a:cubicBezTo>
                <a:lnTo>
                  <a:pt x="53975" y="112380"/>
                </a:lnTo>
                <a:cubicBezTo>
                  <a:pt x="53975" y="109796"/>
                  <a:pt x="55880" y="107950"/>
                  <a:pt x="58166" y="107950"/>
                </a:cubicBezTo>
                <a:close/>
                <a:moveTo>
                  <a:pt x="58166" y="82550"/>
                </a:moveTo>
                <a:cubicBezTo>
                  <a:pt x="60833" y="82550"/>
                  <a:pt x="63119" y="84396"/>
                  <a:pt x="63119" y="86980"/>
                </a:cubicBezTo>
                <a:lnTo>
                  <a:pt x="63119" y="93626"/>
                </a:lnTo>
                <a:cubicBezTo>
                  <a:pt x="63119" y="95841"/>
                  <a:pt x="60833" y="98056"/>
                  <a:pt x="58166" y="98056"/>
                </a:cubicBezTo>
                <a:cubicBezTo>
                  <a:pt x="55880" y="98056"/>
                  <a:pt x="53975" y="95841"/>
                  <a:pt x="53975" y="93626"/>
                </a:cubicBezTo>
                <a:lnTo>
                  <a:pt x="53975" y="86980"/>
                </a:lnTo>
                <a:cubicBezTo>
                  <a:pt x="53975" y="84396"/>
                  <a:pt x="55880" y="82550"/>
                  <a:pt x="58166" y="82550"/>
                </a:cubicBezTo>
                <a:close/>
                <a:moveTo>
                  <a:pt x="178185" y="47840"/>
                </a:moveTo>
                <a:cubicBezTo>
                  <a:pt x="179629" y="46038"/>
                  <a:pt x="182878" y="46038"/>
                  <a:pt x="184322" y="47840"/>
                </a:cubicBezTo>
                <a:lnTo>
                  <a:pt x="238465" y="101911"/>
                </a:lnTo>
                <a:cubicBezTo>
                  <a:pt x="239909" y="103353"/>
                  <a:pt x="240270" y="104794"/>
                  <a:pt x="239187" y="106597"/>
                </a:cubicBezTo>
                <a:cubicBezTo>
                  <a:pt x="238826" y="108399"/>
                  <a:pt x="237382" y="109481"/>
                  <a:pt x="235577" y="109481"/>
                </a:cubicBezTo>
                <a:lnTo>
                  <a:pt x="212837" y="109481"/>
                </a:lnTo>
                <a:lnTo>
                  <a:pt x="212837" y="135074"/>
                </a:lnTo>
                <a:lnTo>
                  <a:pt x="223305" y="124260"/>
                </a:lnTo>
                <a:cubicBezTo>
                  <a:pt x="225110" y="122818"/>
                  <a:pt x="227636" y="122818"/>
                  <a:pt x="229441" y="124260"/>
                </a:cubicBezTo>
                <a:lnTo>
                  <a:pt x="283585" y="178691"/>
                </a:lnTo>
                <a:cubicBezTo>
                  <a:pt x="285028" y="179772"/>
                  <a:pt x="285389" y="181935"/>
                  <a:pt x="284667" y="183377"/>
                </a:cubicBezTo>
                <a:cubicBezTo>
                  <a:pt x="283945" y="184819"/>
                  <a:pt x="282502" y="185900"/>
                  <a:pt x="280697" y="185900"/>
                </a:cubicBezTo>
                <a:lnTo>
                  <a:pt x="257957" y="185900"/>
                </a:lnTo>
                <a:lnTo>
                  <a:pt x="257957" y="280703"/>
                </a:lnTo>
                <a:cubicBezTo>
                  <a:pt x="257957" y="283227"/>
                  <a:pt x="255791" y="285390"/>
                  <a:pt x="253625" y="285390"/>
                </a:cubicBezTo>
                <a:cubicBezTo>
                  <a:pt x="251459" y="285390"/>
                  <a:pt x="249294" y="283227"/>
                  <a:pt x="249294" y="280703"/>
                </a:cubicBezTo>
                <a:lnTo>
                  <a:pt x="249294" y="181935"/>
                </a:lnTo>
                <a:cubicBezTo>
                  <a:pt x="249294" y="179051"/>
                  <a:pt x="251459" y="177249"/>
                  <a:pt x="253625" y="177249"/>
                </a:cubicBezTo>
                <a:lnTo>
                  <a:pt x="270229" y="177249"/>
                </a:lnTo>
                <a:lnTo>
                  <a:pt x="226553" y="133632"/>
                </a:lnTo>
                <a:lnTo>
                  <a:pt x="182517" y="177249"/>
                </a:lnTo>
                <a:lnTo>
                  <a:pt x="199121" y="177249"/>
                </a:lnTo>
                <a:cubicBezTo>
                  <a:pt x="201648" y="177249"/>
                  <a:pt x="203813" y="179051"/>
                  <a:pt x="203813" y="181935"/>
                </a:cubicBezTo>
                <a:lnTo>
                  <a:pt x="203813" y="280703"/>
                </a:lnTo>
                <a:cubicBezTo>
                  <a:pt x="203813" y="283227"/>
                  <a:pt x="201648" y="285390"/>
                  <a:pt x="199121" y="285390"/>
                </a:cubicBezTo>
                <a:cubicBezTo>
                  <a:pt x="196955" y="285390"/>
                  <a:pt x="195150" y="283227"/>
                  <a:pt x="195150" y="280703"/>
                </a:cubicBezTo>
                <a:lnTo>
                  <a:pt x="195150" y="185900"/>
                </a:lnTo>
                <a:lnTo>
                  <a:pt x="172049" y="185900"/>
                </a:lnTo>
                <a:cubicBezTo>
                  <a:pt x="170605" y="185900"/>
                  <a:pt x="169162" y="184819"/>
                  <a:pt x="168079" y="183377"/>
                </a:cubicBezTo>
                <a:cubicBezTo>
                  <a:pt x="167718" y="181935"/>
                  <a:pt x="168079" y="179772"/>
                  <a:pt x="169162" y="178691"/>
                </a:cubicBezTo>
                <a:lnTo>
                  <a:pt x="204174" y="143725"/>
                </a:lnTo>
                <a:lnTo>
                  <a:pt x="204174" y="104794"/>
                </a:lnTo>
                <a:cubicBezTo>
                  <a:pt x="204174" y="102632"/>
                  <a:pt x="205979" y="100829"/>
                  <a:pt x="208506" y="100829"/>
                </a:cubicBezTo>
                <a:lnTo>
                  <a:pt x="225110" y="100829"/>
                </a:lnTo>
                <a:lnTo>
                  <a:pt x="181434" y="56852"/>
                </a:lnTo>
                <a:lnTo>
                  <a:pt x="137397" y="100829"/>
                </a:lnTo>
                <a:lnTo>
                  <a:pt x="154001" y="100829"/>
                </a:lnTo>
                <a:cubicBezTo>
                  <a:pt x="156528" y="100829"/>
                  <a:pt x="158333" y="102632"/>
                  <a:pt x="158333" y="104794"/>
                </a:cubicBezTo>
                <a:lnTo>
                  <a:pt x="158333" y="280703"/>
                </a:lnTo>
                <a:cubicBezTo>
                  <a:pt x="158333" y="283227"/>
                  <a:pt x="156528" y="285390"/>
                  <a:pt x="154001" y="285390"/>
                </a:cubicBezTo>
                <a:cubicBezTo>
                  <a:pt x="151836" y="285390"/>
                  <a:pt x="150031" y="283227"/>
                  <a:pt x="150031" y="280703"/>
                </a:cubicBezTo>
                <a:lnTo>
                  <a:pt x="150031" y="109481"/>
                </a:lnTo>
                <a:lnTo>
                  <a:pt x="126930" y="109481"/>
                </a:lnTo>
                <a:cubicBezTo>
                  <a:pt x="125125" y="109481"/>
                  <a:pt x="124042" y="108399"/>
                  <a:pt x="122959" y="106597"/>
                </a:cubicBezTo>
                <a:cubicBezTo>
                  <a:pt x="122237" y="104794"/>
                  <a:pt x="122598" y="103353"/>
                  <a:pt x="124042" y="101911"/>
                </a:cubicBezTo>
                <a:lnTo>
                  <a:pt x="178185" y="47840"/>
                </a:lnTo>
                <a:close/>
                <a:moveTo>
                  <a:pt x="134067" y="21786"/>
                </a:moveTo>
                <a:lnTo>
                  <a:pt x="96428" y="59649"/>
                </a:lnTo>
                <a:cubicBezTo>
                  <a:pt x="91051" y="65058"/>
                  <a:pt x="83881" y="68304"/>
                  <a:pt x="76353" y="68304"/>
                </a:cubicBezTo>
                <a:lnTo>
                  <a:pt x="60939" y="68304"/>
                </a:lnTo>
                <a:cubicBezTo>
                  <a:pt x="60222" y="69746"/>
                  <a:pt x="58788" y="70828"/>
                  <a:pt x="56638" y="70828"/>
                </a:cubicBezTo>
                <a:cubicBezTo>
                  <a:pt x="54845" y="70828"/>
                  <a:pt x="53411" y="69746"/>
                  <a:pt x="52695" y="68304"/>
                </a:cubicBezTo>
                <a:lnTo>
                  <a:pt x="27243" y="68304"/>
                </a:lnTo>
                <a:cubicBezTo>
                  <a:pt x="16848" y="68304"/>
                  <a:pt x="8603" y="76598"/>
                  <a:pt x="8603" y="87056"/>
                </a:cubicBezTo>
                <a:lnTo>
                  <a:pt x="8603" y="164586"/>
                </a:lnTo>
                <a:cubicBezTo>
                  <a:pt x="8603" y="168913"/>
                  <a:pt x="11829" y="172159"/>
                  <a:pt x="15772" y="172159"/>
                </a:cubicBezTo>
                <a:cubicBezTo>
                  <a:pt x="20074" y="172159"/>
                  <a:pt x="22942" y="168913"/>
                  <a:pt x="22942" y="164586"/>
                </a:cubicBezTo>
                <a:lnTo>
                  <a:pt x="22942" y="91022"/>
                </a:lnTo>
                <a:cubicBezTo>
                  <a:pt x="22942" y="88859"/>
                  <a:pt x="25092" y="86695"/>
                  <a:pt x="27243" y="86695"/>
                </a:cubicBezTo>
                <a:cubicBezTo>
                  <a:pt x="29753" y="86695"/>
                  <a:pt x="31903" y="88859"/>
                  <a:pt x="31903" y="91022"/>
                </a:cubicBezTo>
                <a:lnTo>
                  <a:pt x="31903" y="159177"/>
                </a:lnTo>
                <a:lnTo>
                  <a:pt x="82089" y="159177"/>
                </a:lnTo>
                <a:lnTo>
                  <a:pt x="82089" y="105086"/>
                </a:lnTo>
                <a:cubicBezTo>
                  <a:pt x="82089" y="98595"/>
                  <a:pt x="84598" y="92825"/>
                  <a:pt x="88900" y="88137"/>
                </a:cubicBezTo>
                <a:lnTo>
                  <a:pt x="144463" y="32243"/>
                </a:lnTo>
                <a:cubicBezTo>
                  <a:pt x="145897" y="30801"/>
                  <a:pt x="146614" y="28637"/>
                  <a:pt x="146614" y="26834"/>
                </a:cubicBezTo>
                <a:cubicBezTo>
                  <a:pt x="146614" y="25031"/>
                  <a:pt x="145897" y="23228"/>
                  <a:pt x="144463" y="21786"/>
                </a:cubicBezTo>
                <a:cubicBezTo>
                  <a:pt x="141595" y="18901"/>
                  <a:pt x="136935" y="18901"/>
                  <a:pt x="134067" y="21786"/>
                </a:cubicBezTo>
                <a:close/>
                <a:moveTo>
                  <a:pt x="139265" y="11058"/>
                </a:moveTo>
                <a:cubicBezTo>
                  <a:pt x="143387" y="11058"/>
                  <a:pt x="147510" y="12590"/>
                  <a:pt x="150557" y="15655"/>
                </a:cubicBezTo>
                <a:cubicBezTo>
                  <a:pt x="153424" y="18540"/>
                  <a:pt x="155217" y="22507"/>
                  <a:pt x="155217" y="26834"/>
                </a:cubicBezTo>
                <a:cubicBezTo>
                  <a:pt x="155217" y="31161"/>
                  <a:pt x="153424" y="35128"/>
                  <a:pt x="150557" y="38013"/>
                </a:cubicBezTo>
                <a:lnTo>
                  <a:pt x="94994" y="94268"/>
                </a:lnTo>
                <a:cubicBezTo>
                  <a:pt x="92126" y="97153"/>
                  <a:pt x="90692" y="101119"/>
                  <a:pt x="90692" y="105086"/>
                </a:cubicBezTo>
                <a:lnTo>
                  <a:pt x="90692" y="266277"/>
                </a:lnTo>
                <a:cubicBezTo>
                  <a:pt x="90692" y="276735"/>
                  <a:pt x="82089" y="285389"/>
                  <a:pt x="71693" y="285389"/>
                </a:cubicBezTo>
                <a:cubicBezTo>
                  <a:pt x="65599" y="285389"/>
                  <a:pt x="60222" y="282505"/>
                  <a:pt x="56638" y="278177"/>
                </a:cubicBezTo>
                <a:cubicBezTo>
                  <a:pt x="53411" y="282505"/>
                  <a:pt x="48034" y="285389"/>
                  <a:pt x="42299" y="285389"/>
                </a:cubicBezTo>
                <a:cubicBezTo>
                  <a:pt x="31903" y="285389"/>
                  <a:pt x="22942" y="276735"/>
                  <a:pt x="22942" y="266277"/>
                </a:cubicBezTo>
                <a:lnTo>
                  <a:pt x="22942" y="179010"/>
                </a:lnTo>
                <a:cubicBezTo>
                  <a:pt x="21149" y="180092"/>
                  <a:pt x="18640" y="180813"/>
                  <a:pt x="15772" y="180813"/>
                </a:cubicBezTo>
                <a:cubicBezTo>
                  <a:pt x="7169" y="180813"/>
                  <a:pt x="0" y="173601"/>
                  <a:pt x="0" y="164586"/>
                </a:cubicBezTo>
                <a:lnTo>
                  <a:pt x="0" y="87056"/>
                </a:lnTo>
                <a:cubicBezTo>
                  <a:pt x="0" y="71910"/>
                  <a:pt x="12188" y="59649"/>
                  <a:pt x="27243" y="59649"/>
                </a:cubicBezTo>
                <a:lnTo>
                  <a:pt x="76353" y="59649"/>
                </a:lnTo>
                <a:cubicBezTo>
                  <a:pt x="81730" y="59649"/>
                  <a:pt x="86390" y="57486"/>
                  <a:pt x="90334" y="53880"/>
                </a:cubicBezTo>
                <a:lnTo>
                  <a:pt x="127973" y="15655"/>
                </a:lnTo>
                <a:cubicBezTo>
                  <a:pt x="131020" y="12590"/>
                  <a:pt x="135143" y="11058"/>
                  <a:pt x="139265" y="11058"/>
                </a:cubicBezTo>
                <a:close/>
                <a:moveTo>
                  <a:pt x="57587" y="8559"/>
                </a:moveTo>
                <a:cubicBezTo>
                  <a:pt x="49028" y="8559"/>
                  <a:pt x="41896" y="15691"/>
                  <a:pt x="41896" y="24250"/>
                </a:cubicBezTo>
                <a:cubicBezTo>
                  <a:pt x="41896" y="33165"/>
                  <a:pt x="49028" y="39941"/>
                  <a:pt x="57587" y="39941"/>
                </a:cubicBezTo>
                <a:cubicBezTo>
                  <a:pt x="66502" y="39941"/>
                  <a:pt x="73634" y="33165"/>
                  <a:pt x="73634" y="24250"/>
                </a:cubicBezTo>
                <a:cubicBezTo>
                  <a:pt x="73634" y="15691"/>
                  <a:pt x="66502" y="8559"/>
                  <a:pt x="57587" y="8559"/>
                </a:cubicBezTo>
                <a:close/>
                <a:moveTo>
                  <a:pt x="57587" y="0"/>
                </a:moveTo>
                <a:cubicBezTo>
                  <a:pt x="71495" y="0"/>
                  <a:pt x="82193" y="10698"/>
                  <a:pt x="82193" y="24250"/>
                </a:cubicBezTo>
                <a:cubicBezTo>
                  <a:pt x="82193" y="37801"/>
                  <a:pt x="71495" y="48856"/>
                  <a:pt x="57587" y="48856"/>
                </a:cubicBezTo>
                <a:cubicBezTo>
                  <a:pt x="44392" y="48856"/>
                  <a:pt x="33337" y="37801"/>
                  <a:pt x="33337" y="24250"/>
                </a:cubicBezTo>
                <a:cubicBezTo>
                  <a:pt x="33337" y="10698"/>
                  <a:pt x="44392" y="0"/>
                  <a:pt x="5758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7" name="Freeform 960">
            <a:extLst>
              <a:ext uri="{FF2B5EF4-FFF2-40B4-BE49-F238E27FC236}">
                <a16:creationId xmlns:a16="http://schemas.microsoft.com/office/drawing/2014/main" id="{98A937DB-39F4-779F-12BD-F54F3855D4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7547" y="3485483"/>
            <a:ext cx="382848" cy="384000"/>
          </a:xfrm>
          <a:custGeom>
            <a:avLst/>
            <a:gdLst>
              <a:gd name="T0" fmla="*/ 1427835 w 291740"/>
              <a:gd name="T1" fmla="*/ 2723491 h 291740"/>
              <a:gd name="T2" fmla="*/ 1751725 w 291740"/>
              <a:gd name="T3" fmla="*/ 2482192 h 291740"/>
              <a:gd name="T4" fmla="*/ 544095 w 291740"/>
              <a:gd name="T5" fmla="*/ 2707924 h 291740"/>
              <a:gd name="T6" fmla="*/ 903517 w 291740"/>
              <a:gd name="T7" fmla="*/ 2497753 h 291740"/>
              <a:gd name="T8" fmla="*/ 1751725 w 291740"/>
              <a:gd name="T9" fmla="*/ 2388770 h 291740"/>
              <a:gd name="T10" fmla="*/ 1427835 w 291740"/>
              <a:gd name="T11" fmla="*/ 2820792 h 291740"/>
              <a:gd name="T12" fmla="*/ 559887 w 291740"/>
              <a:gd name="T13" fmla="*/ 2388770 h 291740"/>
              <a:gd name="T14" fmla="*/ 883752 w 291740"/>
              <a:gd name="T15" fmla="*/ 2820792 h 291740"/>
              <a:gd name="T16" fmla="*/ 559887 w 291740"/>
              <a:gd name="T17" fmla="*/ 2388770 h 291740"/>
              <a:gd name="T18" fmla="*/ 2305179 w 291740"/>
              <a:gd name="T19" fmla="*/ 2040359 h 291740"/>
              <a:gd name="T20" fmla="*/ 2633000 w 291740"/>
              <a:gd name="T21" fmla="*/ 1791629 h 291740"/>
              <a:gd name="T22" fmla="*/ 1412027 w 291740"/>
              <a:gd name="T23" fmla="*/ 2024313 h 291740"/>
              <a:gd name="T24" fmla="*/ 1767507 w 291740"/>
              <a:gd name="T25" fmla="*/ 1807667 h 291740"/>
              <a:gd name="T26" fmla="*/ 544095 w 291740"/>
              <a:gd name="T27" fmla="*/ 1807667 h 291740"/>
              <a:gd name="T28" fmla="*/ 903517 w 291740"/>
              <a:gd name="T29" fmla="*/ 2024313 h 291740"/>
              <a:gd name="T30" fmla="*/ 2305179 w 291740"/>
              <a:gd name="T31" fmla="*/ 1691313 h 291740"/>
              <a:gd name="T32" fmla="*/ 2633000 w 291740"/>
              <a:gd name="T33" fmla="*/ 2140650 h 291740"/>
              <a:gd name="T34" fmla="*/ 2305179 w 291740"/>
              <a:gd name="T35" fmla="*/ 1691313 h 291740"/>
              <a:gd name="T36" fmla="*/ 1862303 w 291740"/>
              <a:gd name="T37" fmla="*/ 2024313 h 291740"/>
              <a:gd name="T38" fmla="*/ 1313292 w 291740"/>
              <a:gd name="T39" fmla="*/ 1807667 h 291740"/>
              <a:gd name="T40" fmla="*/ 998293 w 291740"/>
              <a:gd name="T41" fmla="*/ 1807667 h 291740"/>
              <a:gd name="T42" fmla="*/ 449280 w 291740"/>
              <a:gd name="T43" fmla="*/ 2024313 h 291740"/>
              <a:gd name="T44" fmla="*/ 2289384 w 291740"/>
              <a:gd name="T45" fmla="*/ 1106192 h 291740"/>
              <a:gd name="T46" fmla="*/ 2644863 w 291740"/>
              <a:gd name="T47" fmla="*/ 1326853 h 291740"/>
              <a:gd name="T48" fmla="*/ 1427835 w 291740"/>
              <a:gd name="T49" fmla="*/ 1094169 h 291740"/>
              <a:gd name="T50" fmla="*/ 1751725 w 291740"/>
              <a:gd name="T51" fmla="*/ 1342899 h 291740"/>
              <a:gd name="T52" fmla="*/ 1427835 w 291740"/>
              <a:gd name="T53" fmla="*/ 1094169 h 291740"/>
              <a:gd name="T54" fmla="*/ 2743598 w 291740"/>
              <a:gd name="T55" fmla="*/ 1326853 h 291740"/>
              <a:gd name="T56" fmla="*/ 2194585 w 291740"/>
              <a:gd name="T57" fmla="*/ 1106192 h 291740"/>
              <a:gd name="T58" fmla="*/ 1862303 w 291740"/>
              <a:gd name="T59" fmla="*/ 1106192 h 291740"/>
              <a:gd name="T60" fmla="*/ 1313292 w 291740"/>
              <a:gd name="T61" fmla="*/ 1326853 h 291740"/>
              <a:gd name="T62" fmla="*/ 98121 w 291740"/>
              <a:gd name="T63" fmla="*/ 2958744 h 291740"/>
              <a:gd name="T64" fmla="*/ 3081413 w 291740"/>
              <a:gd name="T65" fmla="*/ 744643 h 291740"/>
              <a:gd name="T66" fmla="*/ 98121 w 291740"/>
              <a:gd name="T67" fmla="*/ 649561 h 291740"/>
              <a:gd name="T68" fmla="*/ 2755602 w 291740"/>
              <a:gd name="T69" fmla="*/ 225750 h 291740"/>
              <a:gd name="T70" fmla="*/ 2661405 w 291740"/>
              <a:gd name="T71" fmla="*/ 225750 h 291740"/>
              <a:gd name="T72" fmla="*/ 2209987 w 291740"/>
              <a:gd name="T73" fmla="*/ 308957 h 291740"/>
              <a:gd name="T74" fmla="*/ 1801747 w 291740"/>
              <a:gd name="T75" fmla="*/ 356460 h 291740"/>
              <a:gd name="T76" fmla="*/ 1397425 w 291740"/>
              <a:gd name="T77" fmla="*/ 308957 h 291740"/>
              <a:gd name="T78" fmla="*/ 946022 w 291740"/>
              <a:gd name="T79" fmla="*/ 225750 h 291740"/>
              <a:gd name="T80" fmla="*/ 851815 w 291740"/>
              <a:gd name="T81" fmla="*/ 225750 h 291740"/>
              <a:gd name="T82" fmla="*/ 396454 w 291740"/>
              <a:gd name="T83" fmla="*/ 308957 h 291740"/>
              <a:gd name="T84" fmla="*/ 494580 w 291740"/>
              <a:gd name="T85" fmla="*/ 47507 h 291740"/>
              <a:gd name="T86" fmla="*/ 898902 w 291740"/>
              <a:gd name="T87" fmla="*/ 0 h 291740"/>
              <a:gd name="T88" fmla="*/ 1303222 w 291740"/>
              <a:gd name="T89" fmla="*/ 47507 h 291740"/>
              <a:gd name="T90" fmla="*/ 1754637 w 291740"/>
              <a:gd name="T91" fmla="*/ 130722 h 291740"/>
              <a:gd name="T92" fmla="*/ 1852770 w 291740"/>
              <a:gd name="T93" fmla="*/ 130722 h 291740"/>
              <a:gd name="T94" fmla="*/ 2304199 w 291740"/>
              <a:gd name="T95" fmla="*/ 47507 h 291740"/>
              <a:gd name="T96" fmla="*/ 2708506 w 291740"/>
              <a:gd name="T97" fmla="*/ 0 h 291740"/>
              <a:gd name="T98" fmla="*/ 3175624 w 291740"/>
              <a:gd name="T99" fmla="*/ 372321 h 291740"/>
              <a:gd name="T100" fmla="*/ 0 w 291740"/>
              <a:gd name="T101" fmla="*/ 2958744 h 291740"/>
              <a:gd name="T102" fmla="*/ 396454 w 291740"/>
              <a:gd name="T103" fmla="*/ 47507 h 2917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1740" h="291740">
                <a:moveTo>
                  <a:pt x="131173" y="225992"/>
                </a:moveTo>
                <a:cubicBezTo>
                  <a:pt x="130447" y="225992"/>
                  <a:pt x="129721" y="226700"/>
                  <a:pt x="129721" y="227409"/>
                </a:cubicBezTo>
                <a:lnTo>
                  <a:pt x="129721" y="246544"/>
                </a:lnTo>
                <a:cubicBezTo>
                  <a:pt x="129721" y="247607"/>
                  <a:pt x="130447" y="247962"/>
                  <a:pt x="131173" y="247962"/>
                </a:cubicBezTo>
                <a:lnTo>
                  <a:pt x="160927" y="247962"/>
                </a:lnTo>
                <a:cubicBezTo>
                  <a:pt x="161653" y="247962"/>
                  <a:pt x="162378" y="247607"/>
                  <a:pt x="162378" y="246544"/>
                </a:cubicBezTo>
                <a:lnTo>
                  <a:pt x="162378" y="227409"/>
                </a:lnTo>
                <a:cubicBezTo>
                  <a:pt x="162378" y="226700"/>
                  <a:pt x="161653" y="225992"/>
                  <a:pt x="160927" y="225992"/>
                </a:cubicBezTo>
                <a:lnTo>
                  <a:pt x="131173" y="225992"/>
                </a:lnTo>
                <a:close/>
                <a:moveTo>
                  <a:pt x="51435" y="225992"/>
                </a:moveTo>
                <a:cubicBezTo>
                  <a:pt x="50709" y="225992"/>
                  <a:pt x="49984" y="226700"/>
                  <a:pt x="49984" y="227409"/>
                </a:cubicBezTo>
                <a:lnTo>
                  <a:pt x="49984" y="246544"/>
                </a:lnTo>
                <a:cubicBezTo>
                  <a:pt x="49984" y="247607"/>
                  <a:pt x="50709" y="247962"/>
                  <a:pt x="51435" y="247962"/>
                </a:cubicBezTo>
                <a:lnTo>
                  <a:pt x="81189" y="247962"/>
                </a:lnTo>
                <a:cubicBezTo>
                  <a:pt x="82278" y="247962"/>
                  <a:pt x="83004" y="247607"/>
                  <a:pt x="83004" y="246544"/>
                </a:cubicBezTo>
                <a:lnTo>
                  <a:pt x="83004" y="227409"/>
                </a:lnTo>
                <a:cubicBezTo>
                  <a:pt x="83004" y="226700"/>
                  <a:pt x="82278" y="225992"/>
                  <a:pt x="81189" y="225992"/>
                </a:cubicBezTo>
                <a:lnTo>
                  <a:pt x="51435" y="225992"/>
                </a:lnTo>
                <a:close/>
                <a:moveTo>
                  <a:pt x="131173" y="217487"/>
                </a:moveTo>
                <a:lnTo>
                  <a:pt x="160927" y="217487"/>
                </a:lnTo>
                <a:cubicBezTo>
                  <a:pt x="166733" y="217487"/>
                  <a:pt x="171087" y="221739"/>
                  <a:pt x="171087" y="227409"/>
                </a:cubicBezTo>
                <a:lnTo>
                  <a:pt x="171087" y="246544"/>
                </a:lnTo>
                <a:cubicBezTo>
                  <a:pt x="171087" y="252214"/>
                  <a:pt x="166733" y="256821"/>
                  <a:pt x="160927" y="256821"/>
                </a:cubicBezTo>
                <a:lnTo>
                  <a:pt x="131173" y="256821"/>
                </a:lnTo>
                <a:cubicBezTo>
                  <a:pt x="125367" y="256821"/>
                  <a:pt x="120650" y="252214"/>
                  <a:pt x="120650" y="246544"/>
                </a:cubicBezTo>
                <a:lnTo>
                  <a:pt x="120650" y="227409"/>
                </a:lnTo>
                <a:cubicBezTo>
                  <a:pt x="120650" y="221739"/>
                  <a:pt x="125367" y="217487"/>
                  <a:pt x="131173" y="217487"/>
                </a:cubicBezTo>
                <a:close/>
                <a:moveTo>
                  <a:pt x="51435" y="217487"/>
                </a:moveTo>
                <a:lnTo>
                  <a:pt x="81189" y="217487"/>
                </a:lnTo>
                <a:cubicBezTo>
                  <a:pt x="86995" y="217487"/>
                  <a:pt x="91712" y="221739"/>
                  <a:pt x="91712" y="227409"/>
                </a:cubicBezTo>
                <a:lnTo>
                  <a:pt x="91712" y="246544"/>
                </a:lnTo>
                <a:cubicBezTo>
                  <a:pt x="91712" y="252214"/>
                  <a:pt x="86995" y="256821"/>
                  <a:pt x="81189" y="256821"/>
                </a:cubicBezTo>
                <a:lnTo>
                  <a:pt x="51435" y="256821"/>
                </a:lnTo>
                <a:cubicBezTo>
                  <a:pt x="45992" y="256821"/>
                  <a:pt x="41275" y="252214"/>
                  <a:pt x="41275" y="246544"/>
                </a:cubicBezTo>
                <a:lnTo>
                  <a:pt x="41275" y="227409"/>
                </a:lnTo>
                <a:cubicBezTo>
                  <a:pt x="41275" y="221739"/>
                  <a:pt x="45992" y="217487"/>
                  <a:pt x="51435" y="217487"/>
                </a:cubicBezTo>
                <a:close/>
                <a:moveTo>
                  <a:pt x="211773" y="163119"/>
                </a:moveTo>
                <a:cubicBezTo>
                  <a:pt x="211047" y="163119"/>
                  <a:pt x="210322" y="163849"/>
                  <a:pt x="210322" y="164580"/>
                </a:cubicBezTo>
                <a:lnTo>
                  <a:pt x="210322" y="184304"/>
                </a:lnTo>
                <a:cubicBezTo>
                  <a:pt x="210322" y="185035"/>
                  <a:pt x="211047" y="185765"/>
                  <a:pt x="211773" y="185765"/>
                </a:cubicBezTo>
                <a:lnTo>
                  <a:pt x="241890" y="185765"/>
                </a:lnTo>
                <a:cubicBezTo>
                  <a:pt x="242253" y="185765"/>
                  <a:pt x="242979" y="185035"/>
                  <a:pt x="242979" y="184304"/>
                </a:cubicBezTo>
                <a:lnTo>
                  <a:pt x="242979" y="164580"/>
                </a:lnTo>
                <a:cubicBezTo>
                  <a:pt x="242979" y="163849"/>
                  <a:pt x="242253" y="163119"/>
                  <a:pt x="241890" y="163119"/>
                </a:cubicBezTo>
                <a:lnTo>
                  <a:pt x="211773" y="163119"/>
                </a:lnTo>
                <a:close/>
                <a:moveTo>
                  <a:pt x="131173" y="163119"/>
                </a:moveTo>
                <a:cubicBezTo>
                  <a:pt x="130447" y="163119"/>
                  <a:pt x="129721" y="163849"/>
                  <a:pt x="129721" y="164580"/>
                </a:cubicBezTo>
                <a:lnTo>
                  <a:pt x="129721" y="184304"/>
                </a:lnTo>
                <a:cubicBezTo>
                  <a:pt x="129721" y="185035"/>
                  <a:pt x="130447" y="185765"/>
                  <a:pt x="131173" y="185765"/>
                </a:cubicBezTo>
                <a:lnTo>
                  <a:pt x="160927" y="185765"/>
                </a:lnTo>
                <a:cubicBezTo>
                  <a:pt x="161653" y="185765"/>
                  <a:pt x="162378" y="185035"/>
                  <a:pt x="162378" y="184304"/>
                </a:cubicBezTo>
                <a:lnTo>
                  <a:pt x="162378" y="164580"/>
                </a:lnTo>
                <a:cubicBezTo>
                  <a:pt x="162378" y="163849"/>
                  <a:pt x="161653" y="163119"/>
                  <a:pt x="160927" y="163119"/>
                </a:cubicBezTo>
                <a:lnTo>
                  <a:pt x="131173" y="163119"/>
                </a:lnTo>
                <a:close/>
                <a:moveTo>
                  <a:pt x="51435" y="163119"/>
                </a:moveTo>
                <a:cubicBezTo>
                  <a:pt x="50709" y="163119"/>
                  <a:pt x="49984" y="163849"/>
                  <a:pt x="49984" y="164580"/>
                </a:cubicBezTo>
                <a:lnTo>
                  <a:pt x="49984" y="184304"/>
                </a:lnTo>
                <a:cubicBezTo>
                  <a:pt x="49984" y="185035"/>
                  <a:pt x="50709" y="185765"/>
                  <a:pt x="51435" y="185765"/>
                </a:cubicBezTo>
                <a:lnTo>
                  <a:pt x="81189" y="185765"/>
                </a:lnTo>
                <a:cubicBezTo>
                  <a:pt x="82278" y="185765"/>
                  <a:pt x="83004" y="185035"/>
                  <a:pt x="83004" y="184304"/>
                </a:cubicBezTo>
                <a:lnTo>
                  <a:pt x="83004" y="164580"/>
                </a:lnTo>
                <a:cubicBezTo>
                  <a:pt x="83004" y="163849"/>
                  <a:pt x="82278" y="163119"/>
                  <a:pt x="81189" y="163119"/>
                </a:cubicBezTo>
                <a:lnTo>
                  <a:pt x="51435" y="163119"/>
                </a:lnTo>
                <a:close/>
                <a:moveTo>
                  <a:pt x="211773" y="153987"/>
                </a:moveTo>
                <a:lnTo>
                  <a:pt x="241890" y="153987"/>
                </a:lnTo>
                <a:cubicBezTo>
                  <a:pt x="247333" y="153987"/>
                  <a:pt x="252050" y="158736"/>
                  <a:pt x="252050" y="164580"/>
                </a:cubicBezTo>
                <a:lnTo>
                  <a:pt x="252050" y="184304"/>
                </a:lnTo>
                <a:cubicBezTo>
                  <a:pt x="252050" y="190148"/>
                  <a:pt x="247333" y="194897"/>
                  <a:pt x="241890" y="194897"/>
                </a:cubicBezTo>
                <a:lnTo>
                  <a:pt x="211773" y="194897"/>
                </a:lnTo>
                <a:cubicBezTo>
                  <a:pt x="205967" y="194897"/>
                  <a:pt x="201613" y="190148"/>
                  <a:pt x="201613" y="184304"/>
                </a:cubicBezTo>
                <a:lnTo>
                  <a:pt x="201613" y="164580"/>
                </a:lnTo>
                <a:cubicBezTo>
                  <a:pt x="201613" y="158736"/>
                  <a:pt x="205967" y="153987"/>
                  <a:pt x="211773" y="153987"/>
                </a:cubicBezTo>
                <a:close/>
                <a:moveTo>
                  <a:pt x="131173" y="153987"/>
                </a:moveTo>
                <a:lnTo>
                  <a:pt x="160927" y="153987"/>
                </a:lnTo>
                <a:cubicBezTo>
                  <a:pt x="166733" y="153987"/>
                  <a:pt x="171087" y="158736"/>
                  <a:pt x="171087" y="164580"/>
                </a:cubicBezTo>
                <a:lnTo>
                  <a:pt x="171087" y="184304"/>
                </a:lnTo>
                <a:cubicBezTo>
                  <a:pt x="171087" y="190148"/>
                  <a:pt x="166733" y="194897"/>
                  <a:pt x="160927" y="194897"/>
                </a:cubicBezTo>
                <a:lnTo>
                  <a:pt x="131173" y="194897"/>
                </a:lnTo>
                <a:cubicBezTo>
                  <a:pt x="125367" y="194897"/>
                  <a:pt x="120650" y="190148"/>
                  <a:pt x="120650" y="184304"/>
                </a:cubicBezTo>
                <a:lnTo>
                  <a:pt x="120650" y="164580"/>
                </a:lnTo>
                <a:cubicBezTo>
                  <a:pt x="120650" y="158736"/>
                  <a:pt x="125367" y="153987"/>
                  <a:pt x="131173" y="153987"/>
                </a:cubicBezTo>
                <a:close/>
                <a:moveTo>
                  <a:pt x="51435" y="153987"/>
                </a:moveTo>
                <a:lnTo>
                  <a:pt x="81189" y="153987"/>
                </a:lnTo>
                <a:cubicBezTo>
                  <a:pt x="86995" y="153987"/>
                  <a:pt x="91712" y="158736"/>
                  <a:pt x="91712" y="164580"/>
                </a:cubicBezTo>
                <a:lnTo>
                  <a:pt x="91712" y="184304"/>
                </a:lnTo>
                <a:cubicBezTo>
                  <a:pt x="91712" y="190148"/>
                  <a:pt x="86995" y="194897"/>
                  <a:pt x="81189" y="194897"/>
                </a:cubicBezTo>
                <a:lnTo>
                  <a:pt x="51435" y="194897"/>
                </a:lnTo>
                <a:cubicBezTo>
                  <a:pt x="45992" y="194897"/>
                  <a:pt x="41275" y="190148"/>
                  <a:pt x="41275" y="184304"/>
                </a:cubicBezTo>
                <a:lnTo>
                  <a:pt x="41275" y="164580"/>
                </a:lnTo>
                <a:cubicBezTo>
                  <a:pt x="41275" y="158736"/>
                  <a:pt x="45992" y="153987"/>
                  <a:pt x="51435" y="153987"/>
                </a:cubicBezTo>
                <a:close/>
                <a:moveTo>
                  <a:pt x="211773" y="99619"/>
                </a:moveTo>
                <a:cubicBezTo>
                  <a:pt x="211047" y="99619"/>
                  <a:pt x="210322" y="100349"/>
                  <a:pt x="210322" y="100714"/>
                </a:cubicBezTo>
                <a:lnTo>
                  <a:pt x="210322" y="120804"/>
                </a:lnTo>
                <a:cubicBezTo>
                  <a:pt x="210322" y="121535"/>
                  <a:pt x="211047" y="122265"/>
                  <a:pt x="211773" y="122265"/>
                </a:cubicBezTo>
                <a:lnTo>
                  <a:pt x="241890" y="122265"/>
                </a:lnTo>
                <a:cubicBezTo>
                  <a:pt x="242253" y="122265"/>
                  <a:pt x="242979" y="121535"/>
                  <a:pt x="242979" y="120804"/>
                </a:cubicBezTo>
                <a:lnTo>
                  <a:pt x="242979" y="100714"/>
                </a:lnTo>
                <a:cubicBezTo>
                  <a:pt x="242979" y="100349"/>
                  <a:pt x="242253" y="99619"/>
                  <a:pt x="241890" y="99619"/>
                </a:cubicBezTo>
                <a:lnTo>
                  <a:pt x="211773" y="99619"/>
                </a:lnTo>
                <a:close/>
                <a:moveTo>
                  <a:pt x="131173" y="99619"/>
                </a:moveTo>
                <a:cubicBezTo>
                  <a:pt x="130447" y="99619"/>
                  <a:pt x="129721" y="100349"/>
                  <a:pt x="129721" y="100714"/>
                </a:cubicBezTo>
                <a:lnTo>
                  <a:pt x="129721" y="120804"/>
                </a:lnTo>
                <a:cubicBezTo>
                  <a:pt x="129721" y="121535"/>
                  <a:pt x="130447" y="122265"/>
                  <a:pt x="131173" y="122265"/>
                </a:cubicBezTo>
                <a:lnTo>
                  <a:pt x="160927" y="122265"/>
                </a:lnTo>
                <a:cubicBezTo>
                  <a:pt x="161653" y="122265"/>
                  <a:pt x="162378" y="121535"/>
                  <a:pt x="162378" y="120804"/>
                </a:cubicBezTo>
                <a:lnTo>
                  <a:pt x="162378" y="100714"/>
                </a:lnTo>
                <a:cubicBezTo>
                  <a:pt x="162378" y="100349"/>
                  <a:pt x="161653" y="99619"/>
                  <a:pt x="160927" y="99619"/>
                </a:cubicBezTo>
                <a:lnTo>
                  <a:pt x="131173" y="99619"/>
                </a:lnTo>
                <a:close/>
                <a:moveTo>
                  <a:pt x="211773" y="90487"/>
                </a:moveTo>
                <a:lnTo>
                  <a:pt x="241890" y="90487"/>
                </a:lnTo>
                <a:cubicBezTo>
                  <a:pt x="247333" y="90487"/>
                  <a:pt x="252050" y="95236"/>
                  <a:pt x="252050" y="100714"/>
                </a:cubicBezTo>
                <a:lnTo>
                  <a:pt x="252050" y="120804"/>
                </a:lnTo>
                <a:cubicBezTo>
                  <a:pt x="252050" y="126648"/>
                  <a:pt x="247333" y="131397"/>
                  <a:pt x="241890" y="131397"/>
                </a:cubicBezTo>
                <a:lnTo>
                  <a:pt x="211773" y="131397"/>
                </a:lnTo>
                <a:cubicBezTo>
                  <a:pt x="205967" y="131397"/>
                  <a:pt x="201613" y="126648"/>
                  <a:pt x="201613" y="120804"/>
                </a:cubicBezTo>
                <a:lnTo>
                  <a:pt x="201613" y="100714"/>
                </a:lnTo>
                <a:cubicBezTo>
                  <a:pt x="201613" y="95236"/>
                  <a:pt x="205967" y="90487"/>
                  <a:pt x="211773" y="90487"/>
                </a:cubicBezTo>
                <a:close/>
                <a:moveTo>
                  <a:pt x="131173" y="90487"/>
                </a:moveTo>
                <a:lnTo>
                  <a:pt x="160927" y="90487"/>
                </a:lnTo>
                <a:cubicBezTo>
                  <a:pt x="166733" y="90487"/>
                  <a:pt x="171087" y="95236"/>
                  <a:pt x="171087" y="100714"/>
                </a:cubicBezTo>
                <a:lnTo>
                  <a:pt x="171087" y="120804"/>
                </a:lnTo>
                <a:cubicBezTo>
                  <a:pt x="171087" y="126648"/>
                  <a:pt x="166733" y="131397"/>
                  <a:pt x="160927" y="131397"/>
                </a:cubicBezTo>
                <a:lnTo>
                  <a:pt x="131173" y="131397"/>
                </a:lnTo>
                <a:cubicBezTo>
                  <a:pt x="125367" y="131397"/>
                  <a:pt x="120650" y="126648"/>
                  <a:pt x="120650" y="120804"/>
                </a:cubicBezTo>
                <a:lnTo>
                  <a:pt x="120650" y="100714"/>
                </a:lnTo>
                <a:cubicBezTo>
                  <a:pt x="120650" y="95236"/>
                  <a:pt x="125367" y="90487"/>
                  <a:pt x="131173" y="90487"/>
                </a:cubicBezTo>
                <a:close/>
                <a:moveTo>
                  <a:pt x="9015" y="67796"/>
                </a:moveTo>
                <a:lnTo>
                  <a:pt x="9015" y="269381"/>
                </a:lnTo>
                <a:cubicBezTo>
                  <a:pt x="9015" y="276954"/>
                  <a:pt x="15146" y="282724"/>
                  <a:pt x="22358" y="282724"/>
                </a:cubicBezTo>
                <a:lnTo>
                  <a:pt x="269742" y="282724"/>
                </a:lnTo>
                <a:cubicBezTo>
                  <a:pt x="276954" y="282724"/>
                  <a:pt x="283085" y="276954"/>
                  <a:pt x="283085" y="269381"/>
                </a:cubicBezTo>
                <a:lnTo>
                  <a:pt x="283085" y="67796"/>
                </a:lnTo>
                <a:lnTo>
                  <a:pt x="9015" y="67796"/>
                </a:lnTo>
                <a:close/>
                <a:moveTo>
                  <a:pt x="22358" y="20555"/>
                </a:moveTo>
                <a:cubicBezTo>
                  <a:pt x="15146" y="20555"/>
                  <a:pt x="9015" y="26686"/>
                  <a:pt x="9015" y="33898"/>
                </a:cubicBezTo>
                <a:lnTo>
                  <a:pt x="9015" y="59141"/>
                </a:lnTo>
                <a:lnTo>
                  <a:pt x="283085" y="59141"/>
                </a:lnTo>
                <a:lnTo>
                  <a:pt x="283085" y="33898"/>
                </a:lnTo>
                <a:cubicBezTo>
                  <a:pt x="283085" y="26686"/>
                  <a:pt x="276954" y="20555"/>
                  <a:pt x="269742" y="20555"/>
                </a:cubicBezTo>
                <a:lnTo>
                  <a:pt x="253153" y="20555"/>
                </a:lnTo>
                <a:lnTo>
                  <a:pt x="253153" y="28128"/>
                </a:lnTo>
                <a:cubicBezTo>
                  <a:pt x="253153" y="30292"/>
                  <a:pt x="251350" y="32455"/>
                  <a:pt x="248826" y="32455"/>
                </a:cubicBezTo>
                <a:cubicBezTo>
                  <a:pt x="246302" y="32455"/>
                  <a:pt x="244499" y="30292"/>
                  <a:pt x="244499" y="28128"/>
                </a:cubicBezTo>
                <a:lnTo>
                  <a:pt x="244499" y="20555"/>
                </a:lnTo>
                <a:lnTo>
                  <a:pt x="211682" y="20555"/>
                </a:lnTo>
                <a:lnTo>
                  <a:pt x="211682" y="28128"/>
                </a:lnTo>
                <a:cubicBezTo>
                  <a:pt x="211682" y="30292"/>
                  <a:pt x="209519" y="32455"/>
                  <a:pt x="206994" y="32455"/>
                </a:cubicBezTo>
                <a:cubicBezTo>
                  <a:pt x="204831" y="32455"/>
                  <a:pt x="203028" y="30292"/>
                  <a:pt x="203028" y="28128"/>
                </a:cubicBezTo>
                <a:lnTo>
                  <a:pt x="203028" y="20555"/>
                </a:lnTo>
                <a:lnTo>
                  <a:pt x="170211" y="20555"/>
                </a:lnTo>
                <a:lnTo>
                  <a:pt x="170211" y="28128"/>
                </a:lnTo>
                <a:cubicBezTo>
                  <a:pt x="170211" y="30292"/>
                  <a:pt x="168048" y="32455"/>
                  <a:pt x="165523" y="32455"/>
                </a:cubicBezTo>
                <a:cubicBezTo>
                  <a:pt x="163359" y="32455"/>
                  <a:pt x="161196" y="30292"/>
                  <a:pt x="161196" y="28128"/>
                </a:cubicBezTo>
                <a:lnTo>
                  <a:pt x="161196" y="20555"/>
                </a:lnTo>
                <a:lnTo>
                  <a:pt x="128380" y="20555"/>
                </a:lnTo>
                <a:lnTo>
                  <a:pt x="128380" y="28128"/>
                </a:lnTo>
                <a:cubicBezTo>
                  <a:pt x="128380" y="30292"/>
                  <a:pt x="126577" y="32455"/>
                  <a:pt x="124052" y="32455"/>
                </a:cubicBezTo>
                <a:cubicBezTo>
                  <a:pt x="121889" y="32455"/>
                  <a:pt x="119725" y="30292"/>
                  <a:pt x="119725" y="28128"/>
                </a:cubicBezTo>
                <a:lnTo>
                  <a:pt x="119725" y="20555"/>
                </a:lnTo>
                <a:lnTo>
                  <a:pt x="86909" y="20555"/>
                </a:lnTo>
                <a:lnTo>
                  <a:pt x="86909" y="28128"/>
                </a:lnTo>
                <a:cubicBezTo>
                  <a:pt x="86909" y="30292"/>
                  <a:pt x="85106" y="32455"/>
                  <a:pt x="82581" y="32455"/>
                </a:cubicBezTo>
                <a:cubicBezTo>
                  <a:pt x="80057" y="32455"/>
                  <a:pt x="78254" y="30292"/>
                  <a:pt x="78254" y="28128"/>
                </a:cubicBezTo>
                <a:lnTo>
                  <a:pt x="78254" y="20555"/>
                </a:lnTo>
                <a:lnTo>
                  <a:pt x="45438" y="20555"/>
                </a:lnTo>
                <a:lnTo>
                  <a:pt x="45438" y="28128"/>
                </a:lnTo>
                <a:cubicBezTo>
                  <a:pt x="45438" y="30292"/>
                  <a:pt x="43635" y="32455"/>
                  <a:pt x="41110" y="32455"/>
                </a:cubicBezTo>
                <a:cubicBezTo>
                  <a:pt x="38586" y="32455"/>
                  <a:pt x="36422" y="30292"/>
                  <a:pt x="36422" y="28128"/>
                </a:cubicBezTo>
                <a:lnTo>
                  <a:pt x="36422" y="20555"/>
                </a:lnTo>
                <a:lnTo>
                  <a:pt x="22358" y="20555"/>
                </a:lnTo>
                <a:close/>
                <a:moveTo>
                  <a:pt x="41110" y="0"/>
                </a:moveTo>
                <a:cubicBezTo>
                  <a:pt x="43635" y="0"/>
                  <a:pt x="45438" y="1803"/>
                  <a:pt x="45438" y="4327"/>
                </a:cubicBezTo>
                <a:lnTo>
                  <a:pt x="45438" y="11900"/>
                </a:lnTo>
                <a:lnTo>
                  <a:pt x="78254" y="11900"/>
                </a:lnTo>
                <a:lnTo>
                  <a:pt x="78254" y="4327"/>
                </a:lnTo>
                <a:cubicBezTo>
                  <a:pt x="78254" y="1803"/>
                  <a:pt x="80057" y="0"/>
                  <a:pt x="82581" y="0"/>
                </a:cubicBezTo>
                <a:cubicBezTo>
                  <a:pt x="85106" y="0"/>
                  <a:pt x="86909" y="1803"/>
                  <a:pt x="86909" y="4327"/>
                </a:cubicBezTo>
                <a:lnTo>
                  <a:pt x="86909" y="11900"/>
                </a:lnTo>
                <a:lnTo>
                  <a:pt x="119725" y="11900"/>
                </a:lnTo>
                <a:lnTo>
                  <a:pt x="119725" y="4327"/>
                </a:lnTo>
                <a:cubicBezTo>
                  <a:pt x="119725" y="1803"/>
                  <a:pt x="121889" y="0"/>
                  <a:pt x="124052" y="0"/>
                </a:cubicBezTo>
                <a:cubicBezTo>
                  <a:pt x="126577" y="0"/>
                  <a:pt x="128380" y="1803"/>
                  <a:pt x="128380" y="4327"/>
                </a:cubicBezTo>
                <a:lnTo>
                  <a:pt x="128380" y="11900"/>
                </a:lnTo>
                <a:lnTo>
                  <a:pt x="161196" y="11900"/>
                </a:lnTo>
                <a:lnTo>
                  <a:pt x="161196" y="4327"/>
                </a:lnTo>
                <a:cubicBezTo>
                  <a:pt x="161196" y="1803"/>
                  <a:pt x="163359" y="0"/>
                  <a:pt x="165523" y="0"/>
                </a:cubicBezTo>
                <a:cubicBezTo>
                  <a:pt x="168048" y="0"/>
                  <a:pt x="170211" y="1803"/>
                  <a:pt x="170211" y="4327"/>
                </a:cubicBezTo>
                <a:lnTo>
                  <a:pt x="170211" y="11900"/>
                </a:lnTo>
                <a:lnTo>
                  <a:pt x="203028" y="11900"/>
                </a:lnTo>
                <a:lnTo>
                  <a:pt x="203028" y="4327"/>
                </a:lnTo>
                <a:cubicBezTo>
                  <a:pt x="203028" y="1803"/>
                  <a:pt x="204831" y="0"/>
                  <a:pt x="206994" y="0"/>
                </a:cubicBezTo>
                <a:cubicBezTo>
                  <a:pt x="209519" y="0"/>
                  <a:pt x="211682" y="1803"/>
                  <a:pt x="211682" y="4327"/>
                </a:cubicBezTo>
                <a:lnTo>
                  <a:pt x="211682" y="11900"/>
                </a:lnTo>
                <a:lnTo>
                  <a:pt x="244499" y="11900"/>
                </a:lnTo>
                <a:lnTo>
                  <a:pt x="244499" y="4327"/>
                </a:lnTo>
                <a:cubicBezTo>
                  <a:pt x="244499" y="1803"/>
                  <a:pt x="246302" y="0"/>
                  <a:pt x="248826" y="0"/>
                </a:cubicBezTo>
                <a:cubicBezTo>
                  <a:pt x="251350" y="0"/>
                  <a:pt x="253153" y="1803"/>
                  <a:pt x="253153" y="4327"/>
                </a:cubicBezTo>
                <a:lnTo>
                  <a:pt x="253153" y="11900"/>
                </a:lnTo>
                <a:lnTo>
                  <a:pt x="269742" y="11900"/>
                </a:lnTo>
                <a:cubicBezTo>
                  <a:pt x="281642" y="11900"/>
                  <a:pt x="291740" y="21637"/>
                  <a:pt x="291740" y="33898"/>
                </a:cubicBezTo>
                <a:lnTo>
                  <a:pt x="291740" y="269381"/>
                </a:lnTo>
                <a:cubicBezTo>
                  <a:pt x="291740" y="281642"/>
                  <a:pt x="281642" y="291740"/>
                  <a:pt x="269742" y="291740"/>
                </a:cubicBezTo>
                <a:lnTo>
                  <a:pt x="22358" y="291740"/>
                </a:lnTo>
                <a:cubicBezTo>
                  <a:pt x="10097" y="291740"/>
                  <a:pt x="0" y="281642"/>
                  <a:pt x="0" y="269381"/>
                </a:cubicBezTo>
                <a:lnTo>
                  <a:pt x="0" y="33898"/>
                </a:lnTo>
                <a:cubicBezTo>
                  <a:pt x="0" y="21637"/>
                  <a:pt x="10097" y="11900"/>
                  <a:pt x="22358" y="11900"/>
                </a:cubicBezTo>
                <a:lnTo>
                  <a:pt x="36422" y="11900"/>
                </a:lnTo>
                <a:lnTo>
                  <a:pt x="36422" y="4327"/>
                </a:lnTo>
                <a:cubicBezTo>
                  <a:pt x="36422" y="1803"/>
                  <a:pt x="38586" y="0"/>
                  <a:pt x="4111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8" name="Freeform 947">
            <a:extLst>
              <a:ext uri="{FF2B5EF4-FFF2-40B4-BE49-F238E27FC236}">
                <a16:creationId xmlns:a16="http://schemas.microsoft.com/office/drawing/2014/main" id="{BF9C99CD-15AF-9749-F32C-6E3F9A5C4C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3881" y="1786119"/>
            <a:ext cx="366752" cy="384000"/>
          </a:xfrm>
          <a:custGeom>
            <a:avLst/>
            <a:gdLst>
              <a:gd name="T0" fmla="*/ 2102423 w 279041"/>
              <a:gd name="T1" fmla="*/ 2336560 h 291739"/>
              <a:gd name="T2" fmla="*/ 2102423 w 279041"/>
              <a:gd name="T3" fmla="*/ 2436995 h 291739"/>
              <a:gd name="T4" fmla="*/ 1736729 w 279041"/>
              <a:gd name="T5" fmla="*/ 2386777 h 291739"/>
              <a:gd name="T6" fmla="*/ 377534 w 279041"/>
              <a:gd name="T7" fmla="*/ 2336560 h 291739"/>
              <a:gd name="T8" fmla="*/ 1593824 w 279041"/>
              <a:gd name="T9" fmla="*/ 2386777 h 291739"/>
              <a:gd name="T10" fmla="*/ 377534 w 279041"/>
              <a:gd name="T11" fmla="*/ 2436995 h 291739"/>
              <a:gd name="T12" fmla="*/ 377534 w 279041"/>
              <a:gd name="T13" fmla="*/ 2336560 h 291739"/>
              <a:gd name="T14" fmla="*/ 2293929 w 279041"/>
              <a:gd name="T15" fmla="*/ 2005238 h 291739"/>
              <a:gd name="T16" fmla="*/ 2293929 w 279041"/>
              <a:gd name="T17" fmla="*/ 2105850 h 291739"/>
              <a:gd name="T18" fmla="*/ 1736729 w 279041"/>
              <a:gd name="T19" fmla="*/ 2053523 h 291739"/>
              <a:gd name="T20" fmla="*/ 1020007 w 279041"/>
              <a:gd name="T21" fmla="*/ 2005238 h 291739"/>
              <a:gd name="T22" fmla="*/ 1454895 w 279041"/>
              <a:gd name="T23" fmla="*/ 2053523 h 291739"/>
              <a:gd name="T24" fmla="*/ 1020007 w 279041"/>
              <a:gd name="T25" fmla="*/ 2105850 h 291739"/>
              <a:gd name="T26" fmla="*/ 1020007 w 279041"/>
              <a:gd name="T27" fmla="*/ 2005238 h 291739"/>
              <a:gd name="T28" fmla="*/ 2171604 w 279041"/>
              <a:gd name="T29" fmla="*/ 1691381 h 291739"/>
              <a:gd name="T30" fmla="*/ 2171604 w 279041"/>
              <a:gd name="T31" fmla="*/ 1791979 h 291739"/>
              <a:gd name="T32" fmla="*/ 1736729 w 279041"/>
              <a:gd name="T33" fmla="*/ 1743693 h 291739"/>
              <a:gd name="T34" fmla="*/ 1019316 w 279041"/>
              <a:gd name="T35" fmla="*/ 1691381 h 291739"/>
              <a:gd name="T36" fmla="*/ 1576528 w 279041"/>
              <a:gd name="T37" fmla="*/ 1743693 h 291739"/>
              <a:gd name="T38" fmla="*/ 1019316 w 279041"/>
              <a:gd name="T39" fmla="*/ 1791979 h 291739"/>
              <a:gd name="T40" fmla="*/ 1019316 w 279041"/>
              <a:gd name="T41" fmla="*/ 1691381 h 291739"/>
              <a:gd name="T42" fmla="*/ 428666 w 279041"/>
              <a:gd name="T43" fmla="*/ 2006721 h 291739"/>
              <a:gd name="T44" fmla="*/ 748363 w 279041"/>
              <a:gd name="T45" fmla="*/ 1455296 h 291739"/>
              <a:gd name="T46" fmla="*/ 1783483 w 279041"/>
              <a:gd name="T47" fmla="*/ 1360082 h 291739"/>
              <a:gd name="T48" fmla="*/ 2340684 w 279041"/>
              <a:gd name="T49" fmla="*/ 1410301 h 291739"/>
              <a:gd name="T50" fmla="*/ 1783483 w 279041"/>
              <a:gd name="T51" fmla="*/ 1460525 h 291739"/>
              <a:gd name="T52" fmla="*/ 1783483 w 279041"/>
              <a:gd name="T53" fmla="*/ 1360082 h 291739"/>
              <a:gd name="T54" fmla="*/ 1525873 w 279041"/>
              <a:gd name="T55" fmla="*/ 1360082 h 291739"/>
              <a:gd name="T56" fmla="*/ 1525873 w 279041"/>
              <a:gd name="T57" fmla="*/ 1460525 h 291739"/>
              <a:gd name="T58" fmla="*/ 972573 w 279041"/>
              <a:gd name="T59" fmla="*/ 1410301 h 291739"/>
              <a:gd name="T60" fmla="*/ 377349 w 279041"/>
              <a:gd name="T61" fmla="*/ 1360082 h 291739"/>
              <a:gd name="T62" fmla="*/ 847054 w 279041"/>
              <a:gd name="T63" fmla="*/ 1407695 h 291739"/>
              <a:gd name="T64" fmla="*/ 795752 w 279041"/>
              <a:gd name="T65" fmla="*/ 2105902 h 291739"/>
              <a:gd name="T66" fmla="*/ 329987 w 279041"/>
              <a:gd name="T67" fmla="*/ 2054334 h 291739"/>
              <a:gd name="T68" fmla="*/ 377349 w 279041"/>
              <a:gd name="T69" fmla="*/ 1360082 h 291739"/>
              <a:gd name="T70" fmla="*/ 2293929 w 279041"/>
              <a:gd name="T71" fmla="*/ 1046210 h 291739"/>
              <a:gd name="T72" fmla="*/ 2293929 w 279041"/>
              <a:gd name="T73" fmla="*/ 1146823 h 291739"/>
              <a:gd name="T74" fmla="*/ 1736729 w 279041"/>
              <a:gd name="T75" fmla="*/ 1094504 h 291739"/>
              <a:gd name="T76" fmla="*/ 377534 w 279041"/>
              <a:gd name="T77" fmla="*/ 1046210 h 291739"/>
              <a:gd name="T78" fmla="*/ 1593824 w 279041"/>
              <a:gd name="T79" fmla="*/ 1094504 h 291739"/>
              <a:gd name="T80" fmla="*/ 377534 w 279041"/>
              <a:gd name="T81" fmla="*/ 1146823 h 291739"/>
              <a:gd name="T82" fmla="*/ 377534 w 279041"/>
              <a:gd name="T83" fmla="*/ 1046210 h 291739"/>
              <a:gd name="T84" fmla="*/ 2663748 w 279041"/>
              <a:gd name="T85" fmla="*/ 2764764 h 291739"/>
              <a:gd name="T86" fmla="*/ 483251 w 279041"/>
              <a:gd name="T87" fmla="*/ 2812299 h 291739"/>
              <a:gd name="T88" fmla="*/ 2954478 w 279041"/>
              <a:gd name="T89" fmla="*/ 3105420 h 291739"/>
              <a:gd name="T90" fmla="*/ 2663748 w 279041"/>
              <a:gd name="T91" fmla="*/ 483251 h 291739"/>
              <a:gd name="T92" fmla="*/ 428440 w 279041"/>
              <a:gd name="T93" fmla="*/ 721093 h 291739"/>
              <a:gd name="T94" fmla="*/ 2259547 w 279041"/>
              <a:gd name="T95" fmla="*/ 429739 h 291739"/>
              <a:gd name="T96" fmla="*/ 377243 w 279041"/>
              <a:gd name="T97" fmla="*/ 331293 h 291739"/>
              <a:gd name="T98" fmla="*/ 2358000 w 279041"/>
              <a:gd name="T99" fmla="*/ 382465 h 291739"/>
              <a:gd name="T100" fmla="*/ 2310743 w 279041"/>
              <a:gd name="T101" fmla="*/ 815580 h 291739"/>
              <a:gd name="T102" fmla="*/ 329987 w 279041"/>
              <a:gd name="T103" fmla="*/ 768358 h 291739"/>
              <a:gd name="T104" fmla="*/ 377243 w 279041"/>
              <a:gd name="T105" fmla="*/ 331293 h 291739"/>
              <a:gd name="T106" fmla="*/ 98246 w 279041"/>
              <a:gd name="T107" fmla="*/ 2717241 h 291739"/>
              <a:gd name="T108" fmla="*/ 2569462 w 279041"/>
              <a:gd name="T109" fmla="*/ 95082 h 291739"/>
              <a:gd name="T110" fmla="*/ 47167 w 279041"/>
              <a:gd name="T111" fmla="*/ 0 h 291739"/>
              <a:gd name="T112" fmla="*/ 2663748 w 279041"/>
              <a:gd name="T113" fmla="*/ 47507 h 291739"/>
              <a:gd name="T114" fmla="*/ 3001616 w 279041"/>
              <a:gd name="T115" fmla="*/ 388179 h 291739"/>
              <a:gd name="T116" fmla="*/ 3052695 w 279041"/>
              <a:gd name="T117" fmla="*/ 3152941 h 291739"/>
              <a:gd name="T118" fmla="*/ 432175 w 279041"/>
              <a:gd name="T119" fmla="*/ 3204428 h 291739"/>
              <a:gd name="T120" fmla="*/ 385020 w 279041"/>
              <a:gd name="T121" fmla="*/ 2812299 h 291739"/>
              <a:gd name="T122" fmla="*/ 0 w 279041"/>
              <a:gd name="T123" fmla="*/ 2764764 h 291739"/>
              <a:gd name="T124" fmla="*/ 47167 w 279041"/>
              <a:gd name="T125" fmla="*/ 0 h 2917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9041" h="291739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F9D17E16-1B12-1971-DA26-7639FEC2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641" y="5224736"/>
            <a:ext cx="382848" cy="384000"/>
          </a:xfrm>
          <a:custGeom>
            <a:avLst/>
            <a:gdLst>
              <a:gd name="T0" fmla="*/ 2147483646 w 811"/>
              <a:gd name="T1" fmla="*/ 2147483646 h 811"/>
              <a:gd name="T2" fmla="*/ 2147483646 w 811"/>
              <a:gd name="T3" fmla="*/ 2147483646 h 811"/>
              <a:gd name="T4" fmla="*/ 2147483646 w 811"/>
              <a:gd name="T5" fmla="*/ 2147483646 h 811"/>
              <a:gd name="T6" fmla="*/ 2147483646 w 811"/>
              <a:gd name="T7" fmla="*/ 2147483646 h 811"/>
              <a:gd name="T8" fmla="*/ 2147483646 w 811"/>
              <a:gd name="T9" fmla="*/ 2147483646 h 811"/>
              <a:gd name="T10" fmla="*/ 2147483646 w 811"/>
              <a:gd name="T11" fmla="*/ 2147483646 h 811"/>
              <a:gd name="T12" fmla="*/ 2147483646 w 811"/>
              <a:gd name="T13" fmla="*/ 2147483646 h 811"/>
              <a:gd name="T14" fmla="*/ 2147483646 w 811"/>
              <a:gd name="T15" fmla="*/ 2147483646 h 811"/>
              <a:gd name="T16" fmla="*/ 2147483646 w 811"/>
              <a:gd name="T17" fmla="*/ 2147483646 h 811"/>
              <a:gd name="T18" fmla="*/ 2147483646 w 811"/>
              <a:gd name="T19" fmla="*/ 2147483646 h 811"/>
              <a:gd name="T20" fmla="*/ 2147483646 w 811"/>
              <a:gd name="T21" fmla="*/ 2147483646 h 811"/>
              <a:gd name="T22" fmla="*/ 2147483646 w 811"/>
              <a:gd name="T23" fmla="*/ 2147483646 h 811"/>
              <a:gd name="T24" fmla="*/ 2147483646 w 811"/>
              <a:gd name="T25" fmla="*/ 2147483646 h 811"/>
              <a:gd name="T26" fmla="*/ 2147483646 w 811"/>
              <a:gd name="T27" fmla="*/ 2147483646 h 811"/>
              <a:gd name="T28" fmla="*/ 2147483646 w 811"/>
              <a:gd name="T29" fmla="*/ 2147483646 h 811"/>
              <a:gd name="T30" fmla="*/ 2147483646 w 811"/>
              <a:gd name="T31" fmla="*/ 2147483646 h 811"/>
              <a:gd name="T32" fmla="*/ 2147483646 w 811"/>
              <a:gd name="T33" fmla="*/ 2147483646 h 811"/>
              <a:gd name="T34" fmla="*/ 2147483646 w 811"/>
              <a:gd name="T35" fmla="*/ 2147483646 h 811"/>
              <a:gd name="T36" fmla="*/ 2147483646 w 811"/>
              <a:gd name="T37" fmla="*/ 2147483646 h 811"/>
              <a:gd name="T38" fmla="*/ 2147483646 w 811"/>
              <a:gd name="T39" fmla="*/ 2147483646 h 811"/>
              <a:gd name="T40" fmla="*/ 2147483646 w 811"/>
              <a:gd name="T41" fmla="*/ 2147483646 h 811"/>
              <a:gd name="T42" fmla="*/ 2147483646 w 811"/>
              <a:gd name="T43" fmla="*/ 2147483646 h 811"/>
              <a:gd name="T44" fmla="*/ 2147483646 w 811"/>
              <a:gd name="T45" fmla="*/ 2147483646 h 811"/>
              <a:gd name="T46" fmla="*/ 2147483646 w 811"/>
              <a:gd name="T47" fmla="*/ 2147483646 h 811"/>
              <a:gd name="T48" fmla="*/ 2147483646 w 811"/>
              <a:gd name="T49" fmla="*/ 2147483646 h 811"/>
              <a:gd name="T50" fmla="*/ 2147483646 w 811"/>
              <a:gd name="T51" fmla="*/ 2147483646 h 811"/>
              <a:gd name="T52" fmla="*/ 2147483646 w 811"/>
              <a:gd name="T53" fmla="*/ 2147483646 h 811"/>
              <a:gd name="T54" fmla="*/ 2147483646 w 811"/>
              <a:gd name="T55" fmla="*/ 2147483646 h 811"/>
              <a:gd name="T56" fmla="*/ 2147483646 w 811"/>
              <a:gd name="T57" fmla="*/ 2147483646 h 811"/>
              <a:gd name="T58" fmla="*/ 2147483646 w 811"/>
              <a:gd name="T59" fmla="*/ 2147483646 h 811"/>
              <a:gd name="T60" fmla="*/ 2147483646 w 811"/>
              <a:gd name="T61" fmla="*/ 2147483646 h 811"/>
              <a:gd name="T62" fmla="*/ 2147483646 w 811"/>
              <a:gd name="T63" fmla="*/ 2147483646 h 811"/>
              <a:gd name="T64" fmla="*/ 2147483646 w 811"/>
              <a:gd name="T65" fmla="*/ 2147483646 h 811"/>
              <a:gd name="T66" fmla="*/ 2147483646 w 811"/>
              <a:gd name="T67" fmla="*/ 2147483646 h 811"/>
              <a:gd name="T68" fmla="*/ 2147483646 w 811"/>
              <a:gd name="T69" fmla="*/ 2147483646 h 811"/>
              <a:gd name="T70" fmla="*/ 2147483646 w 811"/>
              <a:gd name="T71" fmla="*/ 2147483646 h 811"/>
              <a:gd name="T72" fmla="*/ 2147483646 w 811"/>
              <a:gd name="T73" fmla="*/ 2147483646 h 811"/>
              <a:gd name="T74" fmla="*/ 2147483646 w 811"/>
              <a:gd name="T75" fmla="*/ 2147483646 h 811"/>
              <a:gd name="T76" fmla="*/ 2147483646 w 811"/>
              <a:gd name="T77" fmla="*/ 2147483646 h 811"/>
              <a:gd name="T78" fmla="*/ 2147483646 w 811"/>
              <a:gd name="T79" fmla="*/ 2147483646 h 811"/>
              <a:gd name="T80" fmla="*/ 2147483646 w 811"/>
              <a:gd name="T81" fmla="*/ 2147483646 h 811"/>
              <a:gd name="T82" fmla="*/ 2147483646 w 811"/>
              <a:gd name="T83" fmla="*/ 2147483646 h 811"/>
              <a:gd name="T84" fmla="*/ 2147483646 w 811"/>
              <a:gd name="T85" fmla="*/ 2147483646 h 811"/>
              <a:gd name="T86" fmla="*/ 2147483646 w 811"/>
              <a:gd name="T87" fmla="*/ 2147483646 h 811"/>
              <a:gd name="T88" fmla="*/ 2147483646 w 811"/>
              <a:gd name="T89" fmla="*/ 2147483646 h 811"/>
              <a:gd name="T90" fmla="*/ 2147483646 w 811"/>
              <a:gd name="T91" fmla="*/ 2147483646 h 811"/>
              <a:gd name="T92" fmla="*/ 2147483646 w 811"/>
              <a:gd name="T93" fmla="*/ 2147483646 h 811"/>
              <a:gd name="T94" fmla="*/ 2147483646 w 811"/>
              <a:gd name="T95" fmla="*/ 2147483646 h 811"/>
              <a:gd name="T96" fmla="*/ 2147483646 w 811"/>
              <a:gd name="T97" fmla="*/ 2147483646 h 811"/>
              <a:gd name="T98" fmla="*/ 2147483646 w 811"/>
              <a:gd name="T99" fmla="*/ 2147483646 h 811"/>
              <a:gd name="T100" fmla="*/ 0 w 811"/>
              <a:gd name="T101" fmla="*/ 2147483646 h 811"/>
              <a:gd name="T102" fmla="*/ 2147483646 w 811"/>
              <a:gd name="T103" fmla="*/ 2147483646 h 811"/>
              <a:gd name="T104" fmla="*/ 2147483646 w 811"/>
              <a:gd name="T105" fmla="*/ 2147483646 h 81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11" h="811">
                <a:moveTo>
                  <a:pt x="784" y="393"/>
                </a:moveTo>
                <a:lnTo>
                  <a:pt x="686" y="393"/>
                </a:lnTo>
                <a:cubicBezTo>
                  <a:pt x="684" y="342"/>
                  <a:pt x="668" y="295"/>
                  <a:pt x="642" y="254"/>
                </a:cubicBezTo>
                <a:lnTo>
                  <a:pt x="666" y="254"/>
                </a:lnTo>
                <a:cubicBezTo>
                  <a:pt x="669" y="254"/>
                  <a:pt x="673" y="253"/>
                  <a:pt x="675" y="251"/>
                </a:cubicBezTo>
                <a:lnTo>
                  <a:pt x="724" y="201"/>
                </a:lnTo>
                <a:cubicBezTo>
                  <a:pt x="760" y="257"/>
                  <a:pt x="782" y="323"/>
                  <a:pt x="784" y="393"/>
                </a:cubicBezTo>
                <a:close/>
                <a:moveTo>
                  <a:pt x="417" y="785"/>
                </a:moveTo>
                <a:lnTo>
                  <a:pt x="417" y="686"/>
                </a:lnTo>
                <a:cubicBezTo>
                  <a:pt x="563" y="681"/>
                  <a:pt x="680" y="563"/>
                  <a:pt x="686" y="418"/>
                </a:cubicBezTo>
                <a:lnTo>
                  <a:pt x="784" y="418"/>
                </a:lnTo>
                <a:cubicBezTo>
                  <a:pt x="778" y="618"/>
                  <a:pt x="617" y="779"/>
                  <a:pt x="417" y="785"/>
                </a:cubicBezTo>
                <a:close/>
                <a:moveTo>
                  <a:pt x="25" y="418"/>
                </a:moveTo>
                <a:lnTo>
                  <a:pt x="123" y="418"/>
                </a:lnTo>
                <a:cubicBezTo>
                  <a:pt x="130" y="563"/>
                  <a:pt x="247" y="681"/>
                  <a:pt x="393" y="686"/>
                </a:cubicBezTo>
                <a:lnTo>
                  <a:pt x="393" y="785"/>
                </a:lnTo>
                <a:cubicBezTo>
                  <a:pt x="193" y="779"/>
                  <a:pt x="31" y="618"/>
                  <a:pt x="25" y="418"/>
                </a:cubicBezTo>
                <a:close/>
                <a:moveTo>
                  <a:pt x="393" y="26"/>
                </a:moveTo>
                <a:lnTo>
                  <a:pt x="393" y="124"/>
                </a:lnTo>
                <a:cubicBezTo>
                  <a:pt x="247" y="131"/>
                  <a:pt x="130" y="248"/>
                  <a:pt x="123" y="393"/>
                </a:cubicBezTo>
                <a:lnTo>
                  <a:pt x="25" y="393"/>
                </a:lnTo>
                <a:cubicBezTo>
                  <a:pt x="31" y="194"/>
                  <a:pt x="193" y="32"/>
                  <a:pt x="393" y="26"/>
                </a:cubicBezTo>
                <a:close/>
                <a:moveTo>
                  <a:pt x="559" y="135"/>
                </a:moveTo>
                <a:lnTo>
                  <a:pt x="559" y="135"/>
                </a:lnTo>
                <a:cubicBezTo>
                  <a:pt x="557" y="138"/>
                  <a:pt x="556" y="141"/>
                  <a:pt x="556" y="144"/>
                </a:cubicBezTo>
                <a:lnTo>
                  <a:pt x="556" y="168"/>
                </a:lnTo>
                <a:cubicBezTo>
                  <a:pt x="515" y="143"/>
                  <a:pt x="468" y="126"/>
                  <a:pt x="417" y="124"/>
                </a:cubicBezTo>
                <a:lnTo>
                  <a:pt x="417" y="26"/>
                </a:lnTo>
                <a:cubicBezTo>
                  <a:pt x="488" y="29"/>
                  <a:pt x="553" y="50"/>
                  <a:pt x="609" y="85"/>
                </a:cubicBezTo>
                <a:lnTo>
                  <a:pt x="559" y="135"/>
                </a:lnTo>
                <a:close/>
                <a:moveTo>
                  <a:pt x="563" y="393"/>
                </a:moveTo>
                <a:lnTo>
                  <a:pt x="563" y="393"/>
                </a:lnTo>
                <a:cubicBezTo>
                  <a:pt x="560" y="359"/>
                  <a:pt x="547" y="327"/>
                  <a:pt x="525" y="302"/>
                </a:cubicBezTo>
                <a:lnTo>
                  <a:pt x="573" y="254"/>
                </a:lnTo>
                <a:lnTo>
                  <a:pt x="612" y="254"/>
                </a:lnTo>
                <a:cubicBezTo>
                  <a:pt x="641" y="294"/>
                  <a:pt x="659" y="342"/>
                  <a:pt x="661" y="393"/>
                </a:cubicBezTo>
                <a:lnTo>
                  <a:pt x="563" y="393"/>
                </a:lnTo>
                <a:close/>
                <a:moveTo>
                  <a:pt x="417" y="564"/>
                </a:moveTo>
                <a:lnTo>
                  <a:pt x="417" y="564"/>
                </a:lnTo>
                <a:cubicBezTo>
                  <a:pt x="495" y="558"/>
                  <a:pt x="558" y="496"/>
                  <a:pt x="563" y="418"/>
                </a:cubicBezTo>
                <a:lnTo>
                  <a:pt x="661" y="418"/>
                </a:lnTo>
                <a:cubicBezTo>
                  <a:pt x="655" y="550"/>
                  <a:pt x="549" y="656"/>
                  <a:pt x="417" y="662"/>
                </a:cubicBezTo>
                <a:lnTo>
                  <a:pt x="417" y="564"/>
                </a:lnTo>
                <a:close/>
                <a:moveTo>
                  <a:pt x="246" y="418"/>
                </a:moveTo>
                <a:lnTo>
                  <a:pt x="246" y="418"/>
                </a:lnTo>
                <a:cubicBezTo>
                  <a:pt x="252" y="496"/>
                  <a:pt x="314" y="558"/>
                  <a:pt x="393" y="564"/>
                </a:cubicBezTo>
                <a:lnTo>
                  <a:pt x="393" y="662"/>
                </a:lnTo>
                <a:cubicBezTo>
                  <a:pt x="260" y="656"/>
                  <a:pt x="154" y="550"/>
                  <a:pt x="148" y="418"/>
                </a:cubicBezTo>
                <a:lnTo>
                  <a:pt x="246" y="418"/>
                </a:lnTo>
                <a:close/>
                <a:moveTo>
                  <a:pt x="393" y="246"/>
                </a:moveTo>
                <a:lnTo>
                  <a:pt x="393" y="246"/>
                </a:lnTo>
                <a:cubicBezTo>
                  <a:pt x="314" y="253"/>
                  <a:pt x="252" y="315"/>
                  <a:pt x="246" y="393"/>
                </a:cubicBezTo>
                <a:lnTo>
                  <a:pt x="148" y="393"/>
                </a:lnTo>
                <a:cubicBezTo>
                  <a:pt x="154" y="261"/>
                  <a:pt x="260" y="155"/>
                  <a:pt x="393" y="149"/>
                </a:cubicBezTo>
                <a:lnTo>
                  <a:pt x="393" y="246"/>
                </a:lnTo>
                <a:close/>
                <a:moveTo>
                  <a:pt x="508" y="285"/>
                </a:moveTo>
                <a:lnTo>
                  <a:pt x="508" y="285"/>
                </a:lnTo>
                <a:cubicBezTo>
                  <a:pt x="483" y="263"/>
                  <a:pt x="452" y="249"/>
                  <a:pt x="417" y="246"/>
                </a:cubicBezTo>
                <a:lnTo>
                  <a:pt x="417" y="148"/>
                </a:lnTo>
                <a:cubicBezTo>
                  <a:pt x="469" y="151"/>
                  <a:pt x="516" y="169"/>
                  <a:pt x="556" y="198"/>
                </a:cubicBezTo>
                <a:lnTo>
                  <a:pt x="556" y="237"/>
                </a:lnTo>
                <a:lnTo>
                  <a:pt x="508" y="285"/>
                </a:lnTo>
                <a:close/>
                <a:moveTo>
                  <a:pt x="503" y="418"/>
                </a:moveTo>
                <a:lnTo>
                  <a:pt x="539" y="418"/>
                </a:lnTo>
                <a:cubicBezTo>
                  <a:pt x="533" y="482"/>
                  <a:pt x="481" y="534"/>
                  <a:pt x="417" y="540"/>
                </a:cubicBezTo>
                <a:lnTo>
                  <a:pt x="417" y="504"/>
                </a:lnTo>
                <a:cubicBezTo>
                  <a:pt x="417" y="497"/>
                  <a:pt x="411" y="491"/>
                  <a:pt x="405" y="491"/>
                </a:cubicBezTo>
                <a:cubicBezTo>
                  <a:pt x="398" y="491"/>
                  <a:pt x="393" y="497"/>
                  <a:pt x="393" y="504"/>
                </a:cubicBezTo>
                <a:lnTo>
                  <a:pt x="393" y="540"/>
                </a:lnTo>
                <a:cubicBezTo>
                  <a:pt x="328" y="534"/>
                  <a:pt x="276" y="482"/>
                  <a:pt x="270" y="418"/>
                </a:cubicBezTo>
                <a:lnTo>
                  <a:pt x="307" y="418"/>
                </a:lnTo>
                <a:cubicBezTo>
                  <a:pt x="313" y="418"/>
                  <a:pt x="319" y="412"/>
                  <a:pt x="319" y="406"/>
                </a:cubicBezTo>
                <a:cubicBezTo>
                  <a:pt x="319" y="399"/>
                  <a:pt x="313" y="393"/>
                  <a:pt x="307" y="393"/>
                </a:cubicBezTo>
                <a:lnTo>
                  <a:pt x="270" y="393"/>
                </a:lnTo>
                <a:cubicBezTo>
                  <a:pt x="276" y="329"/>
                  <a:pt x="328" y="277"/>
                  <a:pt x="393" y="271"/>
                </a:cubicBezTo>
                <a:lnTo>
                  <a:pt x="393" y="308"/>
                </a:lnTo>
                <a:cubicBezTo>
                  <a:pt x="393" y="314"/>
                  <a:pt x="398" y="320"/>
                  <a:pt x="405" y="320"/>
                </a:cubicBezTo>
                <a:cubicBezTo>
                  <a:pt x="411" y="320"/>
                  <a:pt x="417" y="314"/>
                  <a:pt x="417" y="308"/>
                </a:cubicBezTo>
                <a:lnTo>
                  <a:pt x="417" y="271"/>
                </a:lnTo>
                <a:cubicBezTo>
                  <a:pt x="445" y="274"/>
                  <a:pt x="471" y="285"/>
                  <a:pt x="490" y="302"/>
                </a:cubicBezTo>
                <a:lnTo>
                  <a:pt x="396" y="397"/>
                </a:lnTo>
                <a:cubicBezTo>
                  <a:pt x="391" y="401"/>
                  <a:pt x="391" y="409"/>
                  <a:pt x="396" y="414"/>
                </a:cubicBezTo>
                <a:cubicBezTo>
                  <a:pt x="398" y="416"/>
                  <a:pt x="401" y="418"/>
                  <a:pt x="405" y="418"/>
                </a:cubicBezTo>
                <a:cubicBezTo>
                  <a:pt x="408" y="418"/>
                  <a:pt x="411" y="416"/>
                  <a:pt x="413" y="414"/>
                </a:cubicBezTo>
                <a:lnTo>
                  <a:pt x="508" y="319"/>
                </a:lnTo>
                <a:cubicBezTo>
                  <a:pt x="525" y="340"/>
                  <a:pt x="536" y="365"/>
                  <a:pt x="539" y="393"/>
                </a:cubicBezTo>
                <a:lnTo>
                  <a:pt x="503" y="393"/>
                </a:lnTo>
                <a:cubicBezTo>
                  <a:pt x="496" y="393"/>
                  <a:pt x="490" y="399"/>
                  <a:pt x="490" y="406"/>
                </a:cubicBezTo>
                <a:cubicBezTo>
                  <a:pt x="490" y="412"/>
                  <a:pt x="496" y="418"/>
                  <a:pt x="503" y="418"/>
                </a:cubicBezTo>
                <a:close/>
                <a:moveTo>
                  <a:pt x="687" y="43"/>
                </a:moveTo>
                <a:lnTo>
                  <a:pt x="687" y="112"/>
                </a:lnTo>
                <a:cubicBezTo>
                  <a:pt x="687" y="118"/>
                  <a:pt x="692" y="124"/>
                  <a:pt x="699" y="124"/>
                </a:cubicBezTo>
                <a:lnTo>
                  <a:pt x="767" y="124"/>
                </a:lnTo>
                <a:lnTo>
                  <a:pt x="661" y="230"/>
                </a:lnTo>
                <a:lnTo>
                  <a:pt x="580" y="230"/>
                </a:lnTo>
                <a:lnTo>
                  <a:pt x="580" y="149"/>
                </a:lnTo>
                <a:lnTo>
                  <a:pt x="687" y="43"/>
                </a:lnTo>
                <a:close/>
                <a:moveTo>
                  <a:pt x="805" y="120"/>
                </a:moveTo>
                <a:lnTo>
                  <a:pt x="805" y="120"/>
                </a:lnTo>
                <a:cubicBezTo>
                  <a:pt x="809" y="117"/>
                  <a:pt x="810" y="112"/>
                  <a:pt x="808" y="107"/>
                </a:cubicBezTo>
                <a:cubicBezTo>
                  <a:pt x="806" y="102"/>
                  <a:pt x="802" y="99"/>
                  <a:pt x="797" y="99"/>
                </a:cubicBezTo>
                <a:lnTo>
                  <a:pt x="729" y="99"/>
                </a:lnTo>
                <a:lnTo>
                  <a:pt x="805" y="22"/>
                </a:lnTo>
                <a:cubicBezTo>
                  <a:pt x="810" y="17"/>
                  <a:pt x="810" y="9"/>
                  <a:pt x="805" y="4"/>
                </a:cubicBezTo>
                <a:cubicBezTo>
                  <a:pt x="801" y="0"/>
                  <a:pt x="793" y="0"/>
                  <a:pt x="788" y="4"/>
                </a:cubicBezTo>
                <a:lnTo>
                  <a:pt x="711" y="82"/>
                </a:lnTo>
                <a:lnTo>
                  <a:pt x="711" y="13"/>
                </a:lnTo>
                <a:cubicBezTo>
                  <a:pt x="711" y="9"/>
                  <a:pt x="708" y="4"/>
                  <a:pt x="703" y="2"/>
                </a:cubicBezTo>
                <a:cubicBezTo>
                  <a:pt x="699" y="0"/>
                  <a:pt x="694" y="1"/>
                  <a:pt x="690" y="4"/>
                </a:cubicBezTo>
                <a:lnTo>
                  <a:pt x="627" y="68"/>
                </a:lnTo>
                <a:cubicBezTo>
                  <a:pt x="563" y="26"/>
                  <a:pt x="486" y="1"/>
                  <a:pt x="405" y="1"/>
                </a:cubicBezTo>
                <a:cubicBezTo>
                  <a:pt x="182" y="1"/>
                  <a:pt x="0" y="183"/>
                  <a:pt x="0" y="406"/>
                </a:cubicBezTo>
                <a:cubicBezTo>
                  <a:pt x="0" y="628"/>
                  <a:pt x="182" y="810"/>
                  <a:pt x="405" y="810"/>
                </a:cubicBezTo>
                <a:cubicBezTo>
                  <a:pt x="627" y="810"/>
                  <a:pt x="809" y="628"/>
                  <a:pt x="809" y="406"/>
                </a:cubicBezTo>
                <a:cubicBezTo>
                  <a:pt x="809" y="323"/>
                  <a:pt x="784" y="247"/>
                  <a:pt x="742" y="184"/>
                </a:cubicBezTo>
                <a:lnTo>
                  <a:pt x="805" y="120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10" name="Freeform 999">
            <a:extLst>
              <a:ext uri="{FF2B5EF4-FFF2-40B4-BE49-F238E27FC236}">
                <a16:creationId xmlns:a16="http://schemas.microsoft.com/office/drawing/2014/main" id="{396EC2A7-232E-B181-4979-4186BB0A3A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5232" y="5224736"/>
            <a:ext cx="384000" cy="384000"/>
          </a:xfrm>
          <a:custGeom>
            <a:avLst/>
            <a:gdLst>
              <a:gd name="T0" fmla="*/ 1857895 w 289849"/>
              <a:gd name="T1" fmla="*/ 4931503 h 290152"/>
              <a:gd name="T2" fmla="*/ 2627204 w 289849"/>
              <a:gd name="T3" fmla="*/ 3867565 h 290152"/>
              <a:gd name="T4" fmla="*/ 3040850 w 289849"/>
              <a:gd name="T5" fmla="*/ 3867565 h 290152"/>
              <a:gd name="T6" fmla="*/ 4978606 w 289849"/>
              <a:gd name="T7" fmla="*/ 3170262 h 290152"/>
              <a:gd name="T8" fmla="*/ 5602705 w 289849"/>
              <a:gd name="T9" fmla="*/ 3213383 h 290152"/>
              <a:gd name="T10" fmla="*/ 3316662 w 289849"/>
              <a:gd name="T11" fmla="*/ 2947394 h 290152"/>
              <a:gd name="T12" fmla="*/ 2090129 w 289849"/>
              <a:gd name="T13" fmla="*/ 3285245 h 290152"/>
              <a:gd name="T14" fmla="*/ 856366 w 289849"/>
              <a:gd name="T15" fmla="*/ 3817249 h 290152"/>
              <a:gd name="T16" fmla="*/ 1270032 w 289849"/>
              <a:gd name="T17" fmla="*/ 4363597 h 290152"/>
              <a:gd name="T18" fmla="*/ 2039341 w 289849"/>
              <a:gd name="T19" fmla="*/ 4363597 h 290152"/>
              <a:gd name="T20" fmla="*/ 2453014 w 289849"/>
              <a:gd name="T21" fmla="*/ 3774104 h 290152"/>
              <a:gd name="T22" fmla="*/ 3215032 w 289849"/>
              <a:gd name="T23" fmla="*/ 3774104 h 290152"/>
              <a:gd name="T24" fmla="*/ 3628700 w 289849"/>
              <a:gd name="T25" fmla="*/ 3242172 h 290152"/>
              <a:gd name="T26" fmla="*/ 3810158 w 289849"/>
              <a:gd name="T27" fmla="*/ 4931503 h 290152"/>
              <a:gd name="T28" fmla="*/ 3606931 w 289849"/>
              <a:gd name="T29" fmla="*/ 2616715 h 290152"/>
              <a:gd name="T30" fmla="*/ 2775729 w 289849"/>
              <a:gd name="T31" fmla="*/ 2114925 h 290152"/>
              <a:gd name="T32" fmla="*/ 1247532 w 289849"/>
              <a:gd name="T33" fmla="*/ 2114925 h 290152"/>
              <a:gd name="T34" fmla="*/ 4598825 w 289849"/>
              <a:gd name="T35" fmla="*/ 2016912 h 290152"/>
              <a:gd name="T36" fmla="*/ 4087438 w 289849"/>
              <a:gd name="T37" fmla="*/ 2522500 h 290152"/>
              <a:gd name="T38" fmla="*/ 4492354 w 289849"/>
              <a:gd name="T39" fmla="*/ 1674985 h 290152"/>
              <a:gd name="T40" fmla="*/ 5232605 w 289849"/>
              <a:gd name="T41" fmla="*/ 2408238 h 290152"/>
              <a:gd name="T42" fmla="*/ 3295209 w 289849"/>
              <a:gd name="T43" fmla="*/ 1454623 h 290152"/>
              <a:gd name="T44" fmla="*/ 2494603 w 289849"/>
              <a:gd name="T45" fmla="*/ 1636783 h 290152"/>
              <a:gd name="T46" fmla="*/ 1341914 w 289849"/>
              <a:gd name="T47" fmla="*/ 1454623 h 290152"/>
              <a:gd name="T48" fmla="*/ 2009601 w 289849"/>
              <a:gd name="T49" fmla="*/ 1636783 h 290152"/>
              <a:gd name="T50" fmla="*/ 1341914 w 289849"/>
              <a:gd name="T51" fmla="*/ 1454623 h 290152"/>
              <a:gd name="T52" fmla="*/ 5653545 w 289849"/>
              <a:gd name="T53" fmla="*/ 754789 h 290152"/>
              <a:gd name="T54" fmla="*/ 856366 w 289849"/>
              <a:gd name="T55" fmla="*/ 179690 h 290152"/>
              <a:gd name="T56" fmla="*/ 4898762 w 289849"/>
              <a:gd name="T57" fmla="*/ 5607243 h 290152"/>
              <a:gd name="T58" fmla="*/ 4492354 w 289849"/>
              <a:gd name="T59" fmla="*/ 3314045 h 290152"/>
              <a:gd name="T60" fmla="*/ 4303659 w 289849"/>
              <a:gd name="T61" fmla="*/ 5111211 h 290152"/>
              <a:gd name="T62" fmla="*/ 682203 w 289849"/>
              <a:gd name="T63" fmla="*/ 1516829 h 290152"/>
              <a:gd name="T64" fmla="*/ 856366 w 289849"/>
              <a:gd name="T65" fmla="*/ 3572813 h 290152"/>
              <a:gd name="T66" fmla="*/ 2010312 w 289849"/>
              <a:gd name="T67" fmla="*/ 3119940 h 290152"/>
              <a:gd name="T68" fmla="*/ 3222293 w 289849"/>
              <a:gd name="T69" fmla="*/ 2789237 h 290152"/>
              <a:gd name="T70" fmla="*/ 4898762 w 289849"/>
              <a:gd name="T71" fmla="*/ 1595889 h 290152"/>
              <a:gd name="T72" fmla="*/ 1531307 w 289849"/>
              <a:gd name="T73" fmla="*/ 848244 h 290152"/>
              <a:gd name="T74" fmla="*/ 4985859 w 289849"/>
              <a:gd name="T75" fmla="*/ 0 h 290152"/>
              <a:gd name="T76" fmla="*/ 5072948 w 289849"/>
              <a:gd name="T77" fmla="*/ 934557 h 290152"/>
              <a:gd name="T78" fmla="*/ 5348699 w 289849"/>
              <a:gd name="T79" fmla="*/ 2717363 h 290152"/>
              <a:gd name="T80" fmla="*/ 5457578 w 289849"/>
              <a:gd name="T81" fmla="*/ 3738167 h 290152"/>
              <a:gd name="T82" fmla="*/ 5072948 w 289849"/>
              <a:gd name="T83" fmla="*/ 5700705 h 290152"/>
              <a:gd name="T84" fmla="*/ 0 w 289849"/>
              <a:gd name="T85" fmla="*/ 5700705 h 2901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9849" h="290152">
                <a:moveTo>
                  <a:pt x="71674" y="223388"/>
                </a:moveTo>
                <a:lnTo>
                  <a:pt x="71674" y="247568"/>
                </a:lnTo>
                <a:lnTo>
                  <a:pt x="92204" y="247568"/>
                </a:lnTo>
                <a:lnTo>
                  <a:pt x="92204" y="223388"/>
                </a:lnTo>
                <a:lnTo>
                  <a:pt x="71674" y="223388"/>
                </a:lnTo>
                <a:close/>
                <a:moveTo>
                  <a:pt x="130383" y="194157"/>
                </a:moveTo>
                <a:lnTo>
                  <a:pt x="130383" y="247568"/>
                </a:lnTo>
                <a:lnTo>
                  <a:pt x="150912" y="247568"/>
                </a:lnTo>
                <a:lnTo>
                  <a:pt x="150912" y="194157"/>
                </a:lnTo>
                <a:lnTo>
                  <a:pt x="130383" y="194157"/>
                </a:lnTo>
                <a:close/>
                <a:moveTo>
                  <a:pt x="261485" y="144715"/>
                </a:moveTo>
                <a:cubicBezTo>
                  <a:pt x="257884" y="150850"/>
                  <a:pt x="252841" y="155542"/>
                  <a:pt x="247079" y="159151"/>
                </a:cubicBezTo>
                <a:lnTo>
                  <a:pt x="263647" y="175752"/>
                </a:lnTo>
                <a:cubicBezTo>
                  <a:pt x="267608" y="179721"/>
                  <a:pt x="274092" y="179721"/>
                  <a:pt x="278053" y="175752"/>
                </a:cubicBezTo>
                <a:cubicBezTo>
                  <a:pt x="282015" y="171782"/>
                  <a:pt x="282015" y="165286"/>
                  <a:pt x="278053" y="161316"/>
                </a:cubicBezTo>
                <a:lnTo>
                  <a:pt x="261485" y="144715"/>
                </a:lnTo>
                <a:close/>
                <a:moveTo>
                  <a:pt x="179006" y="131363"/>
                </a:moveTo>
                <a:lnTo>
                  <a:pt x="164599" y="147963"/>
                </a:lnTo>
                <a:cubicBezTo>
                  <a:pt x="163158" y="149407"/>
                  <a:pt x="160997" y="150129"/>
                  <a:pt x="159557" y="149407"/>
                </a:cubicBezTo>
                <a:lnTo>
                  <a:pt x="131463" y="137498"/>
                </a:lnTo>
                <a:lnTo>
                  <a:pt x="103730" y="164925"/>
                </a:lnTo>
                <a:cubicBezTo>
                  <a:pt x="102289" y="166369"/>
                  <a:pt x="100128" y="166729"/>
                  <a:pt x="98687" y="165647"/>
                </a:cubicBezTo>
                <a:lnTo>
                  <a:pt x="79238" y="155181"/>
                </a:lnTo>
                <a:lnTo>
                  <a:pt x="42500" y="191631"/>
                </a:lnTo>
                <a:lnTo>
                  <a:pt x="42500" y="247568"/>
                </a:lnTo>
                <a:lnTo>
                  <a:pt x="63030" y="247568"/>
                </a:lnTo>
                <a:lnTo>
                  <a:pt x="63030" y="219058"/>
                </a:lnTo>
                <a:cubicBezTo>
                  <a:pt x="63030" y="216532"/>
                  <a:pt x="65191" y="214727"/>
                  <a:pt x="67713" y="214727"/>
                </a:cubicBezTo>
                <a:lnTo>
                  <a:pt x="96887" y="214727"/>
                </a:lnTo>
                <a:cubicBezTo>
                  <a:pt x="99048" y="214727"/>
                  <a:pt x="101209" y="216532"/>
                  <a:pt x="101209" y="219058"/>
                </a:cubicBezTo>
                <a:lnTo>
                  <a:pt x="101209" y="247568"/>
                </a:lnTo>
                <a:lnTo>
                  <a:pt x="121738" y="247568"/>
                </a:lnTo>
                <a:lnTo>
                  <a:pt x="121738" y="189465"/>
                </a:lnTo>
                <a:cubicBezTo>
                  <a:pt x="121738" y="187300"/>
                  <a:pt x="123539" y="185495"/>
                  <a:pt x="126061" y="185495"/>
                </a:cubicBezTo>
                <a:lnTo>
                  <a:pt x="155235" y="185495"/>
                </a:lnTo>
                <a:cubicBezTo>
                  <a:pt x="157756" y="185495"/>
                  <a:pt x="159557" y="187300"/>
                  <a:pt x="159557" y="189465"/>
                </a:cubicBezTo>
                <a:lnTo>
                  <a:pt x="159557" y="247568"/>
                </a:lnTo>
                <a:lnTo>
                  <a:pt x="180086" y="247568"/>
                </a:lnTo>
                <a:lnTo>
                  <a:pt x="180086" y="162760"/>
                </a:lnTo>
                <a:cubicBezTo>
                  <a:pt x="180086" y="160594"/>
                  <a:pt x="182247" y="158790"/>
                  <a:pt x="184409" y="158790"/>
                </a:cubicBezTo>
                <a:cubicBezTo>
                  <a:pt x="186930" y="158790"/>
                  <a:pt x="189091" y="160594"/>
                  <a:pt x="189091" y="162760"/>
                </a:cubicBezTo>
                <a:lnTo>
                  <a:pt x="189091" y="247568"/>
                </a:lnTo>
                <a:lnTo>
                  <a:pt x="209260" y="247568"/>
                </a:lnTo>
                <a:lnTo>
                  <a:pt x="209260" y="164203"/>
                </a:lnTo>
                <a:cubicBezTo>
                  <a:pt x="194493" y="159151"/>
                  <a:pt x="182608" y="146881"/>
                  <a:pt x="179006" y="131363"/>
                </a:cubicBezTo>
                <a:close/>
                <a:moveTo>
                  <a:pt x="66586" y="101600"/>
                </a:moveTo>
                <a:lnTo>
                  <a:pt x="133440" y="101600"/>
                </a:lnTo>
                <a:cubicBezTo>
                  <a:pt x="135597" y="101600"/>
                  <a:pt x="137754" y="103505"/>
                  <a:pt x="137754" y="106172"/>
                </a:cubicBezTo>
                <a:cubicBezTo>
                  <a:pt x="137754" y="108458"/>
                  <a:pt x="135597" y="110744"/>
                  <a:pt x="133440" y="110744"/>
                </a:cubicBezTo>
                <a:lnTo>
                  <a:pt x="66586" y="110744"/>
                </a:lnTo>
                <a:cubicBezTo>
                  <a:pt x="64070" y="110744"/>
                  <a:pt x="61913" y="108458"/>
                  <a:pt x="61913" y="106172"/>
                </a:cubicBezTo>
                <a:cubicBezTo>
                  <a:pt x="61913" y="103505"/>
                  <a:pt x="64070" y="101600"/>
                  <a:pt x="66586" y="101600"/>
                </a:cubicBezTo>
                <a:close/>
                <a:moveTo>
                  <a:pt x="223451" y="96838"/>
                </a:moveTo>
                <a:cubicBezTo>
                  <a:pt x="226025" y="96838"/>
                  <a:pt x="228232" y="99045"/>
                  <a:pt x="228232" y="101252"/>
                </a:cubicBezTo>
                <a:cubicBezTo>
                  <a:pt x="228232" y="103827"/>
                  <a:pt x="226025" y="106034"/>
                  <a:pt x="223451" y="106034"/>
                </a:cubicBezTo>
                <a:cubicBezTo>
                  <a:pt x="214623" y="106034"/>
                  <a:pt x="207266" y="113023"/>
                  <a:pt x="207266" y="122218"/>
                </a:cubicBezTo>
                <a:cubicBezTo>
                  <a:pt x="207266" y="124793"/>
                  <a:pt x="205427" y="126632"/>
                  <a:pt x="202852" y="126632"/>
                </a:cubicBezTo>
                <a:cubicBezTo>
                  <a:pt x="200277" y="126632"/>
                  <a:pt x="198438" y="124793"/>
                  <a:pt x="198438" y="122218"/>
                </a:cubicBezTo>
                <a:cubicBezTo>
                  <a:pt x="198438" y="108241"/>
                  <a:pt x="209841" y="96838"/>
                  <a:pt x="223451" y="96838"/>
                </a:cubicBezTo>
                <a:close/>
                <a:moveTo>
                  <a:pt x="222947" y="84086"/>
                </a:moveTo>
                <a:cubicBezTo>
                  <a:pt x="203137" y="84086"/>
                  <a:pt x="186570" y="100687"/>
                  <a:pt x="186570" y="120897"/>
                </a:cubicBezTo>
                <a:cubicBezTo>
                  <a:pt x="186570" y="141107"/>
                  <a:pt x="203137" y="157707"/>
                  <a:pt x="222947" y="157707"/>
                </a:cubicBezTo>
                <a:cubicBezTo>
                  <a:pt x="243477" y="157707"/>
                  <a:pt x="259685" y="141107"/>
                  <a:pt x="259685" y="120897"/>
                </a:cubicBezTo>
                <a:cubicBezTo>
                  <a:pt x="259685" y="100687"/>
                  <a:pt x="243477" y="84086"/>
                  <a:pt x="222947" y="84086"/>
                </a:cubicBezTo>
                <a:close/>
                <a:moveTo>
                  <a:pt x="123802" y="73025"/>
                </a:moveTo>
                <a:lnTo>
                  <a:pt x="163536" y="73025"/>
                </a:lnTo>
                <a:cubicBezTo>
                  <a:pt x="166088" y="73025"/>
                  <a:pt x="167911" y="75311"/>
                  <a:pt x="167911" y="77597"/>
                </a:cubicBezTo>
                <a:cubicBezTo>
                  <a:pt x="167911" y="80264"/>
                  <a:pt x="166088" y="82169"/>
                  <a:pt x="163536" y="82169"/>
                </a:cubicBezTo>
                <a:lnTo>
                  <a:pt x="123802" y="82169"/>
                </a:lnTo>
                <a:cubicBezTo>
                  <a:pt x="121250" y="82169"/>
                  <a:pt x="119063" y="80264"/>
                  <a:pt x="119063" y="77597"/>
                </a:cubicBezTo>
                <a:cubicBezTo>
                  <a:pt x="119063" y="75311"/>
                  <a:pt x="121250" y="73025"/>
                  <a:pt x="123802" y="73025"/>
                </a:cubicBezTo>
                <a:close/>
                <a:moveTo>
                  <a:pt x="66596" y="73025"/>
                </a:moveTo>
                <a:lnTo>
                  <a:pt x="99733" y="73025"/>
                </a:lnTo>
                <a:cubicBezTo>
                  <a:pt x="102614" y="73025"/>
                  <a:pt x="104415" y="75311"/>
                  <a:pt x="104415" y="77597"/>
                </a:cubicBezTo>
                <a:cubicBezTo>
                  <a:pt x="104415" y="80264"/>
                  <a:pt x="102614" y="82169"/>
                  <a:pt x="99733" y="82169"/>
                </a:cubicBezTo>
                <a:lnTo>
                  <a:pt x="66596" y="82169"/>
                </a:lnTo>
                <a:cubicBezTo>
                  <a:pt x="64074" y="82169"/>
                  <a:pt x="61913" y="80264"/>
                  <a:pt x="61913" y="77597"/>
                </a:cubicBezTo>
                <a:cubicBezTo>
                  <a:pt x="61913" y="75311"/>
                  <a:pt x="64074" y="73025"/>
                  <a:pt x="66596" y="73025"/>
                </a:cubicBezTo>
                <a:close/>
                <a:moveTo>
                  <a:pt x="68073" y="9022"/>
                </a:moveTo>
                <a:cubicBezTo>
                  <a:pt x="77077" y="15879"/>
                  <a:pt x="83200" y="25984"/>
                  <a:pt x="84641" y="37893"/>
                </a:cubicBezTo>
                <a:lnTo>
                  <a:pt x="280575" y="37893"/>
                </a:lnTo>
                <a:cubicBezTo>
                  <a:pt x="278414" y="21653"/>
                  <a:pt x="264367" y="9022"/>
                  <a:pt x="247439" y="9022"/>
                </a:cubicBezTo>
                <a:lnTo>
                  <a:pt x="68073" y="9022"/>
                </a:lnTo>
                <a:close/>
                <a:moveTo>
                  <a:pt x="42500" y="9022"/>
                </a:moveTo>
                <a:cubicBezTo>
                  <a:pt x="24131" y="9022"/>
                  <a:pt x="9004" y="24179"/>
                  <a:pt x="9004" y="42584"/>
                </a:cubicBezTo>
                <a:lnTo>
                  <a:pt x="9004" y="281491"/>
                </a:lnTo>
                <a:lnTo>
                  <a:pt x="243117" y="281491"/>
                </a:lnTo>
                <a:lnTo>
                  <a:pt x="243117" y="167812"/>
                </a:lnTo>
                <a:lnTo>
                  <a:pt x="238795" y="163481"/>
                </a:lnTo>
                <a:cubicBezTo>
                  <a:pt x="233752" y="165286"/>
                  <a:pt x="228710" y="166369"/>
                  <a:pt x="222947" y="166369"/>
                </a:cubicBezTo>
                <a:cubicBezTo>
                  <a:pt x="221506" y="166369"/>
                  <a:pt x="220066" y="166369"/>
                  <a:pt x="218265" y="166008"/>
                </a:cubicBezTo>
                <a:lnTo>
                  <a:pt x="218265" y="252259"/>
                </a:lnTo>
                <a:cubicBezTo>
                  <a:pt x="218265" y="254786"/>
                  <a:pt x="216464" y="256590"/>
                  <a:pt x="213583" y="256590"/>
                </a:cubicBezTo>
                <a:lnTo>
                  <a:pt x="38178" y="256590"/>
                </a:lnTo>
                <a:cubicBezTo>
                  <a:pt x="36017" y="256590"/>
                  <a:pt x="33856" y="254786"/>
                  <a:pt x="33856" y="252259"/>
                </a:cubicBezTo>
                <a:lnTo>
                  <a:pt x="33856" y="76147"/>
                </a:lnTo>
                <a:cubicBezTo>
                  <a:pt x="33856" y="73981"/>
                  <a:pt x="36017" y="71816"/>
                  <a:pt x="38178" y="71816"/>
                </a:cubicBezTo>
                <a:cubicBezTo>
                  <a:pt x="40699" y="71816"/>
                  <a:pt x="42500" y="73981"/>
                  <a:pt x="42500" y="76147"/>
                </a:cubicBezTo>
                <a:lnTo>
                  <a:pt x="42500" y="179360"/>
                </a:lnTo>
                <a:lnTo>
                  <a:pt x="75276" y="146881"/>
                </a:lnTo>
                <a:cubicBezTo>
                  <a:pt x="77077" y="145437"/>
                  <a:pt x="78878" y="145076"/>
                  <a:pt x="80679" y="145798"/>
                </a:cubicBezTo>
                <a:lnTo>
                  <a:pt x="99768" y="156625"/>
                </a:lnTo>
                <a:lnTo>
                  <a:pt x="127141" y="128836"/>
                </a:lnTo>
                <a:cubicBezTo>
                  <a:pt x="128222" y="127754"/>
                  <a:pt x="130022" y="127393"/>
                  <a:pt x="131823" y="128115"/>
                </a:cubicBezTo>
                <a:lnTo>
                  <a:pt x="159917" y="140024"/>
                </a:lnTo>
                <a:lnTo>
                  <a:pt x="177925" y="119093"/>
                </a:lnTo>
                <a:cubicBezTo>
                  <a:pt x="179006" y="94913"/>
                  <a:pt x="198815" y="75425"/>
                  <a:pt x="222947" y="75425"/>
                </a:cubicBezTo>
                <a:cubicBezTo>
                  <a:pt x="230150" y="75425"/>
                  <a:pt x="236994" y="77229"/>
                  <a:pt x="243117" y="80116"/>
                </a:cubicBezTo>
                <a:lnTo>
                  <a:pt x="243117" y="46915"/>
                </a:lnTo>
                <a:lnTo>
                  <a:pt x="80319" y="46915"/>
                </a:lnTo>
                <a:cubicBezTo>
                  <a:pt x="77797" y="46915"/>
                  <a:pt x="75997" y="44750"/>
                  <a:pt x="75997" y="42584"/>
                </a:cubicBezTo>
                <a:cubicBezTo>
                  <a:pt x="75997" y="24179"/>
                  <a:pt x="60869" y="9022"/>
                  <a:pt x="42500" y="9022"/>
                </a:cubicBezTo>
                <a:close/>
                <a:moveTo>
                  <a:pt x="42500" y="0"/>
                </a:moveTo>
                <a:lnTo>
                  <a:pt x="247439" y="0"/>
                </a:lnTo>
                <a:cubicBezTo>
                  <a:pt x="270850" y="0"/>
                  <a:pt x="289579" y="19127"/>
                  <a:pt x="289579" y="42584"/>
                </a:cubicBezTo>
                <a:cubicBezTo>
                  <a:pt x="289579" y="44750"/>
                  <a:pt x="287778" y="46915"/>
                  <a:pt x="285257" y="46915"/>
                </a:cubicBezTo>
                <a:lnTo>
                  <a:pt x="251761" y="46915"/>
                </a:lnTo>
                <a:lnTo>
                  <a:pt x="251761" y="85891"/>
                </a:lnTo>
                <a:cubicBezTo>
                  <a:pt x="261846" y="94191"/>
                  <a:pt x="268689" y="106822"/>
                  <a:pt x="268689" y="120897"/>
                </a:cubicBezTo>
                <a:cubicBezTo>
                  <a:pt x="268689" y="126310"/>
                  <a:pt x="267608" y="131724"/>
                  <a:pt x="265447" y="136415"/>
                </a:cubicBezTo>
                <a:lnTo>
                  <a:pt x="284176" y="155181"/>
                </a:lnTo>
                <a:cubicBezTo>
                  <a:pt x="291740" y="162399"/>
                  <a:pt x="291740" y="174669"/>
                  <a:pt x="284176" y="181887"/>
                </a:cubicBezTo>
                <a:cubicBezTo>
                  <a:pt x="280575" y="185856"/>
                  <a:pt x="275532" y="187661"/>
                  <a:pt x="270850" y="187661"/>
                </a:cubicBezTo>
                <a:cubicBezTo>
                  <a:pt x="265808" y="187661"/>
                  <a:pt x="260765" y="185856"/>
                  <a:pt x="257163" y="181887"/>
                </a:cubicBezTo>
                <a:lnTo>
                  <a:pt x="251761" y="176473"/>
                </a:lnTo>
                <a:lnTo>
                  <a:pt x="251761" y="286183"/>
                </a:lnTo>
                <a:cubicBezTo>
                  <a:pt x="251761" y="288348"/>
                  <a:pt x="249960" y="290152"/>
                  <a:pt x="247439" y="290152"/>
                </a:cubicBezTo>
                <a:lnTo>
                  <a:pt x="4682" y="290152"/>
                </a:lnTo>
                <a:cubicBezTo>
                  <a:pt x="2161" y="290152"/>
                  <a:pt x="0" y="288348"/>
                  <a:pt x="0" y="286183"/>
                </a:cubicBezTo>
                <a:lnTo>
                  <a:pt x="0" y="42584"/>
                </a:lnTo>
                <a:cubicBezTo>
                  <a:pt x="0" y="19127"/>
                  <a:pt x="19089" y="0"/>
                  <a:pt x="4250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1" name="Freeform 37">
            <a:extLst>
              <a:ext uri="{FF2B5EF4-FFF2-40B4-BE49-F238E27FC236}">
                <a16:creationId xmlns:a16="http://schemas.microsoft.com/office/drawing/2014/main" id="{C94B86D1-2918-FA11-6C23-35E6DD1E0C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929" y="3449465"/>
            <a:ext cx="410272" cy="384000"/>
          </a:xfrm>
          <a:custGeom>
            <a:avLst/>
            <a:gdLst>
              <a:gd name="connsiteX0" fmla="*/ 660422 w 1630198"/>
              <a:gd name="connsiteY0" fmla="*/ 1378755 h 1525797"/>
              <a:gd name="connsiteX1" fmla="*/ 964284 w 1630198"/>
              <a:gd name="connsiteY1" fmla="*/ 1378755 h 1525797"/>
              <a:gd name="connsiteX2" fmla="*/ 1035268 w 1630198"/>
              <a:gd name="connsiteY2" fmla="*/ 1420586 h 1525797"/>
              <a:gd name="connsiteX3" fmla="*/ 1035268 w 1630198"/>
              <a:gd name="connsiteY3" fmla="*/ 1421854 h 1525797"/>
              <a:gd name="connsiteX4" fmla="*/ 1283090 w 1630198"/>
              <a:gd name="connsiteY4" fmla="*/ 1421854 h 1525797"/>
              <a:gd name="connsiteX5" fmla="*/ 1366528 w 1630198"/>
              <a:gd name="connsiteY5" fmla="*/ 1505516 h 1525797"/>
              <a:gd name="connsiteX6" fmla="*/ 1346602 w 1630198"/>
              <a:gd name="connsiteY6" fmla="*/ 1525797 h 1525797"/>
              <a:gd name="connsiteX7" fmla="*/ 1326676 w 1630198"/>
              <a:gd name="connsiteY7" fmla="*/ 1505516 h 1525797"/>
              <a:gd name="connsiteX8" fmla="*/ 1283090 w 1630198"/>
              <a:gd name="connsiteY8" fmla="*/ 1462417 h 1525797"/>
              <a:gd name="connsiteX9" fmla="*/ 981718 w 1630198"/>
              <a:gd name="connsiteY9" fmla="*/ 1462417 h 1525797"/>
              <a:gd name="connsiteX10" fmla="*/ 938132 w 1630198"/>
              <a:gd name="connsiteY10" fmla="*/ 1505516 h 1525797"/>
              <a:gd name="connsiteX11" fmla="*/ 918206 w 1630198"/>
              <a:gd name="connsiteY11" fmla="*/ 1525797 h 1525797"/>
              <a:gd name="connsiteX12" fmla="*/ 899526 w 1630198"/>
              <a:gd name="connsiteY12" fmla="*/ 1505516 h 1525797"/>
              <a:gd name="connsiteX13" fmla="*/ 977982 w 1630198"/>
              <a:gd name="connsiteY13" fmla="*/ 1421854 h 1525797"/>
              <a:gd name="connsiteX14" fmla="*/ 964284 w 1630198"/>
              <a:gd name="connsiteY14" fmla="*/ 1419318 h 1525797"/>
              <a:gd name="connsiteX15" fmla="*/ 660422 w 1630198"/>
              <a:gd name="connsiteY15" fmla="*/ 1419318 h 1525797"/>
              <a:gd name="connsiteX16" fmla="*/ 646724 w 1630198"/>
              <a:gd name="connsiteY16" fmla="*/ 1421854 h 1525797"/>
              <a:gd name="connsiteX17" fmla="*/ 725180 w 1630198"/>
              <a:gd name="connsiteY17" fmla="*/ 1505516 h 1525797"/>
              <a:gd name="connsiteX18" fmla="*/ 705254 w 1630198"/>
              <a:gd name="connsiteY18" fmla="*/ 1525797 h 1525797"/>
              <a:gd name="connsiteX19" fmla="*/ 685328 w 1630198"/>
              <a:gd name="connsiteY19" fmla="*/ 1505516 h 1525797"/>
              <a:gd name="connsiteX20" fmla="*/ 642988 w 1630198"/>
              <a:gd name="connsiteY20" fmla="*/ 1462417 h 1525797"/>
              <a:gd name="connsiteX21" fmla="*/ 340370 w 1630198"/>
              <a:gd name="connsiteY21" fmla="*/ 1462417 h 1525797"/>
              <a:gd name="connsiteX22" fmla="*/ 296784 w 1630198"/>
              <a:gd name="connsiteY22" fmla="*/ 1505516 h 1525797"/>
              <a:gd name="connsiteX23" fmla="*/ 278104 w 1630198"/>
              <a:gd name="connsiteY23" fmla="*/ 1525797 h 1525797"/>
              <a:gd name="connsiteX24" fmla="*/ 258178 w 1630198"/>
              <a:gd name="connsiteY24" fmla="*/ 1505516 h 1525797"/>
              <a:gd name="connsiteX25" fmla="*/ 340370 w 1630198"/>
              <a:gd name="connsiteY25" fmla="*/ 1421854 h 1525797"/>
              <a:gd name="connsiteX26" fmla="*/ 589438 w 1630198"/>
              <a:gd name="connsiteY26" fmla="*/ 1421854 h 1525797"/>
              <a:gd name="connsiteX27" fmla="*/ 591928 w 1630198"/>
              <a:gd name="connsiteY27" fmla="*/ 1415516 h 1525797"/>
              <a:gd name="connsiteX28" fmla="*/ 660422 w 1630198"/>
              <a:gd name="connsiteY28" fmla="*/ 1378755 h 1525797"/>
              <a:gd name="connsiteX29" fmla="*/ 1134452 w 1630198"/>
              <a:gd name="connsiteY29" fmla="*/ 1187767 h 1525797"/>
              <a:gd name="connsiteX30" fmla="*/ 1046236 w 1630198"/>
              <a:gd name="connsiteY30" fmla="*/ 1275892 h 1525797"/>
              <a:gd name="connsiteX31" fmla="*/ 1134452 w 1630198"/>
              <a:gd name="connsiteY31" fmla="*/ 1365259 h 1525797"/>
              <a:gd name="connsiteX32" fmla="*/ 1222666 w 1630198"/>
              <a:gd name="connsiteY32" fmla="*/ 1275892 h 1525797"/>
              <a:gd name="connsiteX33" fmla="*/ 1134452 w 1630198"/>
              <a:gd name="connsiteY33" fmla="*/ 1187767 h 1525797"/>
              <a:gd name="connsiteX34" fmla="*/ 491090 w 1630198"/>
              <a:gd name="connsiteY34" fmla="*/ 1183318 h 1525797"/>
              <a:gd name="connsiteX35" fmla="*/ 401348 w 1630198"/>
              <a:gd name="connsiteY35" fmla="*/ 1271024 h 1525797"/>
              <a:gd name="connsiteX36" fmla="*/ 491090 w 1630198"/>
              <a:gd name="connsiteY36" fmla="*/ 1359965 h 1525797"/>
              <a:gd name="connsiteX37" fmla="*/ 579586 w 1630198"/>
              <a:gd name="connsiteY37" fmla="*/ 1271024 h 1525797"/>
              <a:gd name="connsiteX38" fmla="*/ 491090 w 1630198"/>
              <a:gd name="connsiteY38" fmla="*/ 1183318 h 1525797"/>
              <a:gd name="connsiteX39" fmla="*/ 1134452 w 1630198"/>
              <a:gd name="connsiteY39" fmla="*/ 1148048 h 1525797"/>
              <a:gd name="connsiteX40" fmla="*/ 1263668 w 1630198"/>
              <a:gd name="connsiteY40" fmla="*/ 1275892 h 1525797"/>
              <a:gd name="connsiteX41" fmla="*/ 1262426 w 1630198"/>
              <a:gd name="connsiteY41" fmla="*/ 1292028 h 1525797"/>
              <a:gd name="connsiteX42" fmla="*/ 1548194 w 1630198"/>
              <a:gd name="connsiteY42" fmla="*/ 1292028 h 1525797"/>
              <a:gd name="connsiteX43" fmla="*/ 1630198 w 1630198"/>
              <a:gd name="connsiteY43" fmla="*/ 1373948 h 1525797"/>
              <a:gd name="connsiteX44" fmla="*/ 1610318 w 1630198"/>
              <a:gd name="connsiteY44" fmla="*/ 1393807 h 1525797"/>
              <a:gd name="connsiteX45" fmla="*/ 1590438 w 1630198"/>
              <a:gd name="connsiteY45" fmla="*/ 1373948 h 1525797"/>
              <a:gd name="connsiteX46" fmla="*/ 1548194 w 1630198"/>
              <a:gd name="connsiteY46" fmla="*/ 1331747 h 1525797"/>
              <a:gd name="connsiteX47" fmla="*/ 1250002 w 1630198"/>
              <a:gd name="connsiteY47" fmla="*/ 1331747 h 1525797"/>
              <a:gd name="connsiteX48" fmla="*/ 1134452 w 1630198"/>
              <a:gd name="connsiteY48" fmla="*/ 1404978 h 1525797"/>
              <a:gd name="connsiteX49" fmla="*/ 1005234 w 1630198"/>
              <a:gd name="connsiteY49" fmla="*/ 1275892 h 1525797"/>
              <a:gd name="connsiteX50" fmla="*/ 1134452 w 1630198"/>
              <a:gd name="connsiteY50" fmla="*/ 1148048 h 1525797"/>
              <a:gd name="connsiteX51" fmla="*/ 810230 w 1630198"/>
              <a:gd name="connsiteY51" fmla="*/ 1143822 h 1525797"/>
              <a:gd name="connsiteX52" fmla="*/ 720862 w 1630198"/>
              <a:gd name="connsiteY52" fmla="*/ 1233189 h 1525797"/>
              <a:gd name="connsiteX53" fmla="*/ 810230 w 1630198"/>
              <a:gd name="connsiteY53" fmla="*/ 1321314 h 1525797"/>
              <a:gd name="connsiteX54" fmla="*/ 898356 w 1630198"/>
              <a:gd name="connsiteY54" fmla="*/ 1233189 h 1525797"/>
              <a:gd name="connsiteX55" fmla="*/ 810230 w 1630198"/>
              <a:gd name="connsiteY55" fmla="*/ 1143822 h 1525797"/>
              <a:gd name="connsiteX56" fmla="*/ 491090 w 1630198"/>
              <a:gd name="connsiteY56" fmla="*/ 1142554 h 1525797"/>
              <a:gd name="connsiteX57" fmla="*/ 619470 w 1630198"/>
              <a:gd name="connsiteY57" fmla="*/ 1271024 h 1525797"/>
              <a:gd name="connsiteX58" fmla="*/ 491090 w 1630198"/>
              <a:gd name="connsiteY58" fmla="*/ 1399494 h 1525797"/>
              <a:gd name="connsiteX59" fmla="*/ 376420 w 1630198"/>
              <a:gd name="connsiteY59" fmla="*/ 1330318 h 1525797"/>
              <a:gd name="connsiteX60" fmla="*/ 82264 w 1630198"/>
              <a:gd name="connsiteY60" fmla="*/ 1330318 h 1525797"/>
              <a:gd name="connsiteX61" fmla="*/ 39886 w 1630198"/>
              <a:gd name="connsiteY61" fmla="*/ 1372317 h 1525797"/>
              <a:gd name="connsiteX62" fmla="*/ 19944 w 1630198"/>
              <a:gd name="connsiteY62" fmla="*/ 1392082 h 1525797"/>
              <a:gd name="connsiteX63" fmla="*/ 0 w 1630198"/>
              <a:gd name="connsiteY63" fmla="*/ 1372317 h 1525797"/>
              <a:gd name="connsiteX64" fmla="*/ 82264 w 1630198"/>
              <a:gd name="connsiteY64" fmla="*/ 1290788 h 1525797"/>
              <a:gd name="connsiteX65" fmla="*/ 362708 w 1630198"/>
              <a:gd name="connsiteY65" fmla="*/ 1290788 h 1525797"/>
              <a:gd name="connsiteX66" fmla="*/ 360216 w 1630198"/>
              <a:gd name="connsiteY66" fmla="*/ 1271024 h 1525797"/>
              <a:gd name="connsiteX67" fmla="*/ 491090 w 1630198"/>
              <a:gd name="connsiteY67" fmla="*/ 1142554 h 1525797"/>
              <a:gd name="connsiteX68" fmla="*/ 810230 w 1630198"/>
              <a:gd name="connsiteY68" fmla="*/ 1104103 h 1525797"/>
              <a:gd name="connsiteX69" fmla="*/ 938076 w 1630198"/>
              <a:gd name="connsiteY69" fmla="*/ 1233189 h 1525797"/>
              <a:gd name="connsiteX70" fmla="*/ 810230 w 1630198"/>
              <a:gd name="connsiteY70" fmla="*/ 1361033 h 1525797"/>
              <a:gd name="connsiteX71" fmla="*/ 681142 w 1630198"/>
              <a:gd name="connsiteY71" fmla="*/ 1233189 h 1525797"/>
              <a:gd name="connsiteX72" fmla="*/ 810230 w 1630198"/>
              <a:gd name="connsiteY72" fmla="*/ 1104103 h 1525797"/>
              <a:gd name="connsiteX73" fmla="*/ 1396742 w 1630198"/>
              <a:gd name="connsiteY73" fmla="*/ 1055935 h 1525797"/>
              <a:gd name="connsiteX74" fmla="*/ 1307374 w 1630198"/>
              <a:gd name="connsiteY74" fmla="*/ 1145301 h 1525797"/>
              <a:gd name="connsiteX75" fmla="*/ 1396742 w 1630198"/>
              <a:gd name="connsiteY75" fmla="*/ 1233427 h 1525797"/>
              <a:gd name="connsiteX76" fmla="*/ 1484866 w 1630198"/>
              <a:gd name="connsiteY76" fmla="*/ 1145301 h 1525797"/>
              <a:gd name="connsiteX77" fmla="*/ 1396742 w 1630198"/>
              <a:gd name="connsiteY77" fmla="*/ 1055935 h 1525797"/>
              <a:gd name="connsiteX78" fmla="*/ 232216 w 1630198"/>
              <a:gd name="connsiteY78" fmla="*/ 1043706 h 1525797"/>
              <a:gd name="connsiteX79" fmla="*/ 144090 w 1630198"/>
              <a:gd name="connsiteY79" fmla="*/ 1133073 h 1525797"/>
              <a:gd name="connsiteX80" fmla="*/ 232216 w 1630198"/>
              <a:gd name="connsiteY80" fmla="*/ 1222440 h 1525797"/>
              <a:gd name="connsiteX81" fmla="*/ 321584 w 1630198"/>
              <a:gd name="connsiteY81" fmla="*/ 1133073 h 1525797"/>
              <a:gd name="connsiteX82" fmla="*/ 232216 w 1630198"/>
              <a:gd name="connsiteY82" fmla="*/ 1043706 h 1525797"/>
              <a:gd name="connsiteX83" fmla="*/ 1396742 w 1630198"/>
              <a:gd name="connsiteY83" fmla="*/ 1016216 h 1525797"/>
              <a:gd name="connsiteX84" fmla="*/ 1525826 w 1630198"/>
              <a:gd name="connsiteY84" fmla="*/ 1145301 h 1525797"/>
              <a:gd name="connsiteX85" fmla="*/ 1396742 w 1630198"/>
              <a:gd name="connsiteY85" fmla="*/ 1273146 h 1525797"/>
              <a:gd name="connsiteX86" fmla="*/ 1268896 w 1630198"/>
              <a:gd name="connsiteY86" fmla="*/ 1145301 h 1525797"/>
              <a:gd name="connsiteX87" fmla="*/ 1396742 w 1630198"/>
              <a:gd name="connsiteY87" fmla="*/ 1016216 h 1525797"/>
              <a:gd name="connsiteX88" fmla="*/ 232216 w 1630198"/>
              <a:gd name="connsiteY88" fmla="*/ 1005229 h 1525797"/>
              <a:gd name="connsiteX89" fmla="*/ 361302 w 1630198"/>
              <a:gd name="connsiteY89" fmla="*/ 1133073 h 1525797"/>
              <a:gd name="connsiteX90" fmla="*/ 232216 w 1630198"/>
              <a:gd name="connsiteY90" fmla="*/ 1262159 h 1525797"/>
              <a:gd name="connsiteX91" fmla="*/ 104372 w 1630198"/>
              <a:gd name="connsiteY91" fmla="*/ 1133073 h 1525797"/>
              <a:gd name="connsiteX92" fmla="*/ 232216 w 1630198"/>
              <a:gd name="connsiteY92" fmla="*/ 1005229 h 1525797"/>
              <a:gd name="connsiteX93" fmla="*/ 661404 w 1630198"/>
              <a:gd name="connsiteY93" fmla="*/ 714097 h 1525797"/>
              <a:gd name="connsiteX94" fmla="*/ 962052 w 1630198"/>
              <a:gd name="connsiteY94" fmla="*/ 714097 h 1525797"/>
              <a:gd name="connsiteX95" fmla="*/ 982012 w 1630198"/>
              <a:gd name="connsiteY95" fmla="*/ 734162 h 1525797"/>
              <a:gd name="connsiteX96" fmla="*/ 982012 w 1630198"/>
              <a:gd name="connsiteY96" fmla="*/ 1081531 h 1525797"/>
              <a:gd name="connsiteX97" fmla="*/ 962052 w 1630198"/>
              <a:gd name="connsiteY97" fmla="*/ 1102850 h 1525797"/>
              <a:gd name="connsiteX98" fmla="*/ 942092 w 1630198"/>
              <a:gd name="connsiteY98" fmla="*/ 1081531 h 1525797"/>
              <a:gd name="connsiteX99" fmla="*/ 942092 w 1630198"/>
              <a:gd name="connsiteY99" fmla="*/ 754226 h 1525797"/>
              <a:gd name="connsiteX100" fmla="*/ 681364 w 1630198"/>
              <a:gd name="connsiteY100" fmla="*/ 754226 h 1525797"/>
              <a:gd name="connsiteX101" fmla="*/ 681364 w 1630198"/>
              <a:gd name="connsiteY101" fmla="*/ 1081531 h 1525797"/>
              <a:gd name="connsiteX102" fmla="*/ 661404 w 1630198"/>
              <a:gd name="connsiteY102" fmla="*/ 1102850 h 1525797"/>
              <a:gd name="connsiteX103" fmla="*/ 642692 w 1630198"/>
              <a:gd name="connsiteY103" fmla="*/ 1081531 h 1525797"/>
              <a:gd name="connsiteX104" fmla="*/ 642692 w 1630198"/>
              <a:gd name="connsiteY104" fmla="*/ 734162 h 1525797"/>
              <a:gd name="connsiteX105" fmla="*/ 661404 w 1630198"/>
              <a:gd name="connsiteY105" fmla="*/ 714097 h 1525797"/>
              <a:gd name="connsiteX106" fmla="*/ 437964 w 1630198"/>
              <a:gd name="connsiteY106" fmla="*/ 582422 h 1525797"/>
              <a:gd name="connsiteX107" fmla="*/ 424290 w 1630198"/>
              <a:gd name="connsiteY107" fmla="*/ 597413 h 1525797"/>
              <a:gd name="connsiteX108" fmla="*/ 424290 w 1630198"/>
              <a:gd name="connsiteY108" fmla="*/ 663627 h 1525797"/>
              <a:gd name="connsiteX109" fmla="*/ 435478 w 1630198"/>
              <a:gd name="connsiteY109" fmla="*/ 678619 h 1525797"/>
              <a:gd name="connsiteX110" fmla="*/ 554800 w 1630198"/>
              <a:gd name="connsiteY110" fmla="*/ 709852 h 1525797"/>
              <a:gd name="connsiteX111" fmla="*/ 554800 w 1630198"/>
              <a:gd name="connsiteY111" fmla="*/ 691113 h 1525797"/>
              <a:gd name="connsiteX112" fmla="*/ 554800 w 1630198"/>
              <a:gd name="connsiteY112" fmla="*/ 689863 h 1525797"/>
              <a:gd name="connsiteX113" fmla="*/ 515026 w 1630198"/>
              <a:gd name="connsiteY113" fmla="*/ 689863 h 1525797"/>
              <a:gd name="connsiteX114" fmla="*/ 495138 w 1630198"/>
              <a:gd name="connsiteY114" fmla="*/ 669874 h 1525797"/>
              <a:gd name="connsiteX115" fmla="*/ 515026 w 1630198"/>
              <a:gd name="connsiteY115" fmla="*/ 649885 h 1525797"/>
              <a:gd name="connsiteX116" fmla="*/ 1086786 w 1630198"/>
              <a:gd name="connsiteY116" fmla="*/ 649885 h 1525797"/>
              <a:gd name="connsiteX117" fmla="*/ 1106672 w 1630198"/>
              <a:gd name="connsiteY117" fmla="*/ 669874 h 1525797"/>
              <a:gd name="connsiteX118" fmla="*/ 1086786 w 1630198"/>
              <a:gd name="connsiteY118" fmla="*/ 689863 h 1525797"/>
              <a:gd name="connsiteX119" fmla="*/ 1063170 w 1630198"/>
              <a:gd name="connsiteY119" fmla="*/ 689863 h 1525797"/>
              <a:gd name="connsiteX120" fmla="*/ 1064412 w 1630198"/>
              <a:gd name="connsiteY120" fmla="*/ 691113 h 1525797"/>
              <a:gd name="connsiteX121" fmla="*/ 1064412 w 1630198"/>
              <a:gd name="connsiteY121" fmla="*/ 708603 h 1525797"/>
              <a:gd name="connsiteX122" fmla="*/ 1183736 w 1630198"/>
              <a:gd name="connsiteY122" fmla="*/ 677370 h 1525797"/>
              <a:gd name="connsiteX123" fmla="*/ 1193680 w 1630198"/>
              <a:gd name="connsiteY123" fmla="*/ 663627 h 1525797"/>
              <a:gd name="connsiteX124" fmla="*/ 1193680 w 1630198"/>
              <a:gd name="connsiteY124" fmla="*/ 597413 h 1525797"/>
              <a:gd name="connsiteX125" fmla="*/ 1180008 w 1630198"/>
              <a:gd name="connsiteY125" fmla="*/ 582422 h 1525797"/>
              <a:gd name="connsiteX126" fmla="*/ 722600 w 1630198"/>
              <a:gd name="connsiteY126" fmla="*/ 415012 h 1525797"/>
              <a:gd name="connsiteX127" fmla="*/ 651752 w 1630198"/>
              <a:gd name="connsiteY127" fmla="*/ 442497 h 1525797"/>
              <a:gd name="connsiteX128" fmla="*/ 615706 w 1630198"/>
              <a:gd name="connsiteY128" fmla="*/ 496218 h 1525797"/>
              <a:gd name="connsiteX129" fmla="*/ 615706 w 1630198"/>
              <a:gd name="connsiteY129" fmla="*/ 542443 h 1525797"/>
              <a:gd name="connsiteX130" fmla="*/ 1002264 w 1630198"/>
              <a:gd name="connsiteY130" fmla="*/ 542443 h 1525797"/>
              <a:gd name="connsiteX131" fmla="*/ 1002264 w 1630198"/>
              <a:gd name="connsiteY131" fmla="*/ 496218 h 1525797"/>
              <a:gd name="connsiteX132" fmla="*/ 966218 w 1630198"/>
              <a:gd name="connsiteY132" fmla="*/ 442497 h 1525797"/>
              <a:gd name="connsiteX133" fmla="*/ 896614 w 1630198"/>
              <a:gd name="connsiteY133" fmla="*/ 415012 h 1525797"/>
              <a:gd name="connsiteX134" fmla="*/ 831980 w 1630198"/>
              <a:gd name="connsiteY134" fmla="*/ 468733 h 1525797"/>
              <a:gd name="connsiteX135" fmla="*/ 809606 w 1630198"/>
              <a:gd name="connsiteY135" fmla="*/ 478728 h 1525797"/>
              <a:gd name="connsiteX136" fmla="*/ 785990 w 1630198"/>
              <a:gd name="connsiteY136" fmla="*/ 468733 h 1525797"/>
              <a:gd name="connsiteX137" fmla="*/ 782262 w 1630198"/>
              <a:gd name="connsiteY137" fmla="*/ 402519 h 1525797"/>
              <a:gd name="connsiteX138" fmla="*/ 771074 w 1630198"/>
              <a:gd name="connsiteY138" fmla="*/ 403768 h 1525797"/>
              <a:gd name="connsiteX139" fmla="*/ 809606 w 1630198"/>
              <a:gd name="connsiteY139" fmla="*/ 435001 h 1525797"/>
              <a:gd name="connsiteX140" fmla="*/ 848138 w 1630198"/>
              <a:gd name="connsiteY140" fmla="*/ 403768 h 1525797"/>
              <a:gd name="connsiteX141" fmla="*/ 835708 w 1630198"/>
              <a:gd name="connsiteY141" fmla="*/ 402519 h 1525797"/>
              <a:gd name="connsiteX142" fmla="*/ 782262 w 1630198"/>
              <a:gd name="connsiteY142" fmla="*/ 362541 h 1525797"/>
              <a:gd name="connsiteX143" fmla="*/ 835708 w 1630198"/>
              <a:gd name="connsiteY143" fmla="*/ 362541 h 1525797"/>
              <a:gd name="connsiteX144" fmla="*/ 909042 w 1630198"/>
              <a:gd name="connsiteY144" fmla="*/ 376283 h 1525797"/>
              <a:gd name="connsiteX145" fmla="*/ 981134 w 1630198"/>
              <a:gd name="connsiteY145" fmla="*/ 406267 h 1525797"/>
              <a:gd name="connsiteX146" fmla="*/ 1043282 w 1630198"/>
              <a:gd name="connsiteY146" fmla="*/ 496218 h 1525797"/>
              <a:gd name="connsiteX147" fmla="*/ 1043282 w 1630198"/>
              <a:gd name="connsiteY147" fmla="*/ 542443 h 1525797"/>
              <a:gd name="connsiteX148" fmla="*/ 1180008 w 1630198"/>
              <a:gd name="connsiteY148" fmla="*/ 542443 h 1525797"/>
              <a:gd name="connsiteX149" fmla="*/ 1234698 w 1630198"/>
              <a:gd name="connsiteY149" fmla="*/ 597413 h 1525797"/>
              <a:gd name="connsiteX150" fmla="*/ 1234698 w 1630198"/>
              <a:gd name="connsiteY150" fmla="*/ 663627 h 1525797"/>
              <a:gd name="connsiteX151" fmla="*/ 1193680 w 1630198"/>
              <a:gd name="connsiteY151" fmla="*/ 716099 h 1525797"/>
              <a:gd name="connsiteX152" fmla="*/ 1064412 w 1630198"/>
              <a:gd name="connsiteY152" fmla="*/ 749831 h 1525797"/>
              <a:gd name="connsiteX153" fmla="*/ 1064412 w 1630198"/>
              <a:gd name="connsiteY153" fmla="*/ 1033427 h 1525797"/>
              <a:gd name="connsiteX154" fmla="*/ 1043282 w 1630198"/>
              <a:gd name="connsiteY154" fmla="*/ 1053416 h 1525797"/>
              <a:gd name="connsiteX155" fmla="*/ 1023394 w 1630198"/>
              <a:gd name="connsiteY155" fmla="*/ 1033427 h 1525797"/>
              <a:gd name="connsiteX156" fmla="*/ 1023394 w 1630198"/>
              <a:gd name="connsiteY156" fmla="*/ 691113 h 1525797"/>
              <a:gd name="connsiteX157" fmla="*/ 1023394 w 1630198"/>
              <a:gd name="connsiteY157" fmla="*/ 689863 h 1525797"/>
              <a:gd name="connsiteX158" fmla="*/ 594576 w 1630198"/>
              <a:gd name="connsiteY158" fmla="*/ 689863 h 1525797"/>
              <a:gd name="connsiteX159" fmla="*/ 594576 w 1630198"/>
              <a:gd name="connsiteY159" fmla="*/ 691113 h 1525797"/>
              <a:gd name="connsiteX160" fmla="*/ 594576 w 1630198"/>
              <a:gd name="connsiteY160" fmla="*/ 1033427 h 1525797"/>
              <a:gd name="connsiteX161" fmla="*/ 574688 w 1630198"/>
              <a:gd name="connsiteY161" fmla="*/ 1053416 h 1525797"/>
              <a:gd name="connsiteX162" fmla="*/ 554800 w 1630198"/>
              <a:gd name="connsiteY162" fmla="*/ 1033427 h 1525797"/>
              <a:gd name="connsiteX163" fmla="*/ 554800 w 1630198"/>
              <a:gd name="connsiteY163" fmla="*/ 751080 h 1525797"/>
              <a:gd name="connsiteX164" fmla="*/ 424290 w 1630198"/>
              <a:gd name="connsiteY164" fmla="*/ 716099 h 1525797"/>
              <a:gd name="connsiteX165" fmla="*/ 384516 w 1630198"/>
              <a:gd name="connsiteY165" fmla="*/ 663627 h 1525797"/>
              <a:gd name="connsiteX166" fmla="*/ 384516 w 1630198"/>
              <a:gd name="connsiteY166" fmla="*/ 597413 h 1525797"/>
              <a:gd name="connsiteX167" fmla="*/ 437964 w 1630198"/>
              <a:gd name="connsiteY167" fmla="*/ 542443 h 1525797"/>
              <a:gd name="connsiteX168" fmla="*/ 575932 w 1630198"/>
              <a:gd name="connsiteY168" fmla="*/ 542443 h 1525797"/>
              <a:gd name="connsiteX169" fmla="*/ 575932 w 1630198"/>
              <a:gd name="connsiteY169" fmla="*/ 496218 h 1525797"/>
              <a:gd name="connsiteX170" fmla="*/ 638078 w 1630198"/>
              <a:gd name="connsiteY170" fmla="*/ 406267 h 1525797"/>
              <a:gd name="connsiteX171" fmla="*/ 708928 w 1630198"/>
              <a:gd name="connsiteY171" fmla="*/ 376283 h 1525797"/>
              <a:gd name="connsiteX172" fmla="*/ 782262 w 1630198"/>
              <a:gd name="connsiteY172" fmla="*/ 362541 h 1525797"/>
              <a:gd name="connsiteX173" fmla="*/ 1361650 w 1630198"/>
              <a:gd name="connsiteY173" fmla="*/ 164791 h 1525797"/>
              <a:gd name="connsiteX174" fmla="*/ 1382994 w 1630198"/>
              <a:gd name="connsiteY174" fmla="*/ 186763 h 1525797"/>
              <a:gd name="connsiteX175" fmla="*/ 1361650 w 1630198"/>
              <a:gd name="connsiteY175" fmla="*/ 207514 h 1525797"/>
              <a:gd name="connsiteX176" fmla="*/ 1340304 w 1630198"/>
              <a:gd name="connsiteY176" fmla="*/ 186763 h 1525797"/>
              <a:gd name="connsiteX177" fmla="*/ 1361650 w 1630198"/>
              <a:gd name="connsiteY177" fmla="*/ 164791 h 1525797"/>
              <a:gd name="connsiteX178" fmla="*/ 1279256 w 1630198"/>
              <a:gd name="connsiteY178" fmla="*/ 164791 h 1525797"/>
              <a:gd name="connsiteX179" fmla="*/ 1300600 w 1630198"/>
              <a:gd name="connsiteY179" fmla="*/ 186763 h 1525797"/>
              <a:gd name="connsiteX180" fmla="*/ 1279256 w 1630198"/>
              <a:gd name="connsiteY180" fmla="*/ 207514 h 1525797"/>
              <a:gd name="connsiteX181" fmla="*/ 1257912 w 1630198"/>
              <a:gd name="connsiteY181" fmla="*/ 186763 h 1525797"/>
              <a:gd name="connsiteX182" fmla="*/ 1279256 w 1630198"/>
              <a:gd name="connsiteY182" fmla="*/ 164791 h 1525797"/>
              <a:gd name="connsiteX183" fmla="*/ 1191368 w 1630198"/>
              <a:gd name="connsiteY183" fmla="*/ 164791 h 1525797"/>
              <a:gd name="connsiteX184" fmla="*/ 1212712 w 1630198"/>
              <a:gd name="connsiteY184" fmla="*/ 186763 h 1525797"/>
              <a:gd name="connsiteX185" fmla="*/ 1191368 w 1630198"/>
              <a:gd name="connsiteY185" fmla="*/ 207514 h 1525797"/>
              <a:gd name="connsiteX186" fmla="*/ 1170024 w 1630198"/>
              <a:gd name="connsiteY186" fmla="*/ 186763 h 1525797"/>
              <a:gd name="connsiteX187" fmla="*/ 1191368 w 1630198"/>
              <a:gd name="connsiteY187" fmla="*/ 164791 h 1525797"/>
              <a:gd name="connsiteX188" fmla="*/ 812348 w 1630198"/>
              <a:gd name="connsiteY188" fmla="*/ 100412 h 1525797"/>
              <a:gd name="connsiteX189" fmla="*/ 721128 w 1630198"/>
              <a:gd name="connsiteY189" fmla="*/ 191633 h 1525797"/>
              <a:gd name="connsiteX190" fmla="*/ 812348 w 1630198"/>
              <a:gd name="connsiteY190" fmla="*/ 282855 h 1525797"/>
              <a:gd name="connsiteX191" fmla="*/ 903570 w 1630198"/>
              <a:gd name="connsiteY191" fmla="*/ 191633 h 1525797"/>
              <a:gd name="connsiteX192" fmla="*/ 812348 w 1630198"/>
              <a:gd name="connsiteY192" fmla="*/ 100412 h 1525797"/>
              <a:gd name="connsiteX193" fmla="*/ 812348 w 1630198"/>
              <a:gd name="connsiteY193" fmla="*/ 60425 h 1525797"/>
              <a:gd name="connsiteX194" fmla="*/ 943558 w 1630198"/>
              <a:gd name="connsiteY194" fmla="*/ 191633 h 1525797"/>
              <a:gd name="connsiteX195" fmla="*/ 812348 w 1630198"/>
              <a:gd name="connsiteY195" fmla="*/ 322842 h 1525797"/>
              <a:gd name="connsiteX196" fmla="*/ 681140 w 1630198"/>
              <a:gd name="connsiteY196" fmla="*/ 191633 h 1525797"/>
              <a:gd name="connsiteX197" fmla="*/ 812348 w 1630198"/>
              <a:gd name="connsiteY197" fmla="*/ 60425 h 1525797"/>
              <a:gd name="connsiteX198" fmla="*/ 1213600 w 1630198"/>
              <a:gd name="connsiteY198" fmla="*/ 39626 h 1525797"/>
              <a:gd name="connsiteX199" fmla="*/ 1068212 w 1630198"/>
              <a:gd name="connsiteY199" fmla="*/ 185747 h 1525797"/>
              <a:gd name="connsiteX200" fmla="*/ 1135314 w 1630198"/>
              <a:gd name="connsiteY200" fmla="*/ 308341 h 1525797"/>
              <a:gd name="connsiteX201" fmla="*/ 1145256 w 1630198"/>
              <a:gd name="connsiteY201" fmla="*/ 324439 h 1525797"/>
              <a:gd name="connsiteX202" fmla="*/ 1145256 w 1630198"/>
              <a:gd name="connsiteY202" fmla="*/ 326916 h 1525797"/>
              <a:gd name="connsiteX203" fmla="*/ 1145256 w 1630198"/>
              <a:gd name="connsiteY203" fmla="*/ 376448 h 1525797"/>
              <a:gd name="connsiteX204" fmla="*/ 1253366 w 1630198"/>
              <a:gd name="connsiteY204" fmla="*/ 331869 h 1525797"/>
              <a:gd name="connsiteX205" fmla="*/ 1260822 w 1630198"/>
              <a:gd name="connsiteY205" fmla="*/ 330631 h 1525797"/>
              <a:gd name="connsiteX206" fmla="*/ 1324196 w 1630198"/>
              <a:gd name="connsiteY206" fmla="*/ 330631 h 1525797"/>
              <a:gd name="connsiteX207" fmla="*/ 1469586 w 1630198"/>
              <a:gd name="connsiteY207" fmla="*/ 185747 h 1525797"/>
              <a:gd name="connsiteX208" fmla="*/ 1324196 w 1630198"/>
              <a:gd name="connsiteY208" fmla="*/ 39626 h 1525797"/>
              <a:gd name="connsiteX209" fmla="*/ 1213600 w 1630198"/>
              <a:gd name="connsiteY209" fmla="*/ 0 h 1525797"/>
              <a:gd name="connsiteX210" fmla="*/ 1324196 w 1630198"/>
              <a:gd name="connsiteY210" fmla="*/ 0 h 1525797"/>
              <a:gd name="connsiteX211" fmla="*/ 1509350 w 1630198"/>
              <a:gd name="connsiteY211" fmla="*/ 185747 h 1525797"/>
              <a:gd name="connsiteX212" fmla="*/ 1324196 w 1630198"/>
              <a:gd name="connsiteY212" fmla="*/ 370257 h 1525797"/>
              <a:gd name="connsiteX213" fmla="*/ 1264550 w 1630198"/>
              <a:gd name="connsiteY213" fmla="*/ 370257 h 1525797"/>
              <a:gd name="connsiteX214" fmla="*/ 1132828 w 1630198"/>
              <a:gd name="connsiteY214" fmla="*/ 425981 h 1525797"/>
              <a:gd name="connsiteX215" fmla="*/ 1124130 w 1630198"/>
              <a:gd name="connsiteY215" fmla="*/ 427219 h 1525797"/>
              <a:gd name="connsiteX216" fmla="*/ 1114190 w 1630198"/>
              <a:gd name="connsiteY216" fmla="*/ 423504 h 1525797"/>
              <a:gd name="connsiteX217" fmla="*/ 1104248 w 1630198"/>
              <a:gd name="connsiteY217" fmla="*/ 407406 h 1525797"/>
              <a:gd name="connsiteX218" fmla="*/ 1104248 w 1630198"/>
              <a:gd name="connsiteY218" fmla="*/ 335584 h 1525797"/>
              <a:gd name="connsiteX219" fmla="*/ 1027204 w 1630198"/>
              <a:gd name="connsiteY219" fmla="*/ 185747 h 1525797"/>
              <a:gd name="connsiteX220" fmla="*/ 1213600 w 1630198"/>
              <a:gd name="connsiteY220" fmla="*/ 0 h 152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1630198" h="1525797">
                <a:moveTo>
                  <a:pt x="660422" y="1378755"/>
                </a:moveTo>
                <a:lnTo>
                  <a:pt x="964284" y="1378755"/>
                </a:lnTo>
                <a:cubicBezTo>
                  <a:pt x="992926" y="1378755"/>
                  <a:pt x="1020324" y="1395234"/>
                  <a:pt x="1035268" y="1420586"/>
                </a:cubicBezTo>
                <a:cubicBezTo>
                  <a:pt x="1035268" y="1420586"/>
                  <a:pt x="1035268" y="1420586"/>
                  <a:pt x="1035268" y="1421854"/>
                </a:cubicBezTo>
                <a:lnTo>
                  <a:pt x="1283090" y="1421854"/>
                </a:lnTo>
                <a:cubicBezTo>
                  <a:pt x="1329168" y="1421854"/>
                  <a:pt x="1366528" y="1459882"/>
                  <a:pt x="1366528" y="1505516"/>
                </a:cubicBezTo>
                <a:cubicBezTo>
                  <a:pt x="1366528" y="1516924"/>
                  <a:pt x="1357810" y="1525797"/>
                  <a:pt x="1346602" y="1525797"/>
                </a:cubicBezTo>
                <a:cubicBezTo>
                  <a:pt x="1335394" y="1525797"/>
                  <a:pt x="1326676" y="1516924"/>
                  <a:pt x="1326676" y="1505516"/>
                </a:cubicBezTo>
                <a:cubicBezTo>
                  <a:pt x="1326676" y="1482699"/>
                  <a:pt x="1307996" y="1462417"/>
                  <a:pt x="1283090" y="1462417"/>
                </a:cubicBezTo>
                <a:lnTo>
                  <a:pt x="981718" y="1462417"/>
                </a:lnTo>
                <a:cubicBezTo>
                  <a:pt x="958058" y="1462417"/>
                  <a:pt x="938132" y="1482699"/>
                  <a:pt x="938132" y="1505516"/>
                </a:cubicBezTo>
                <a:cubicBezTo>
                  <a:pt x="938132" y="1516924"/>
                  <a:pt x="929414" y="1525797"/>
                  <a:pt x="918206" y="1525797"/>
                </a:cubicBezTo>
                <a:cubicBezTo>
                  <a:pt x="908244" y="1525797"/>
                  <a:pt x="899526" y="1516924"/>
                  <a:pt x="899526" y="1505516"/>
                </a:cubicBezTo>
                <a:cubicBezTo>
                  <a:pt x="899526" y="1461149"/>
                  <a:pt x="934396" y="1424389"/>
                  <a:pt x="977982" y="1421854"/>
                </a:cubicBezTo>
                <a:cubicBezTo>
                  <a:pt x="973002" y="1420586"/>
                  <a:pt x="968020" y="1419318"/>
                  <a:pt x="964284" y="1419318"/>
                </a:cubicBezTo>
                <a:lnTo>
                  <a:pt x="660422" y="1419318"/>
                </a:lnTo>
                <a:cubicBezTo>
                  <a:pt x="655440" y="1419318"/>
                  <a:pt x="650460" y="1420586"/>
                  <a:pt x="646724" y="1421854"/>
                </a:cubicBezTo>
                <a:cubicBezTo>
                  <a:pt x="689064" y="1424389"/>
                  <a:pt x="725180" y="1461149"/>
                  <a:pt x="725180" y="1505516"/>
                </a:cubicBezTo>
                <a:cubicBezTo>
                  <a:pt x="725180" y="1516924"/>
                  <a:pt x="716462" y="1525797"/>
                  <a:pt x="705254" y="1525797"/>
                </a:cubicBezTo>
                <a:cubicBezTo>
                  <a:pt x="694046" y="1525797"/>
                  <a:pt x="685328" y="1516924"/>
                  <a:pt x="685328" y="1505516"/>
                </a:cubicBezTo>
                <a:cubicBezTo>
                  <a:pt x="685328" y="1482699"/>
                  <a:pt x="666648" y="1462417"/>
                  <a:pt x="642988" y="1462417"/>
                </a:cubicBezTo>
                <a:lnTo>
                  <a:pt x="340370" y="1462417"/>
                </a:lnTo>
                <a:cubicBezTo>
                  <a:pt x="316708" y="1462417"/>
                  <a:pt x="296784" y="1482699"/>
                  <a:pt x="296784" y="1505516"/>
                </a:cubicBezTo>
                <a:cubicBezTo>
                  <a:pt x="296784" y="1516924"/>
                  <a:pt x="289312" y="1525797"/>
                  <a:pt x="278104" y="1525797"/>
                </a:cubicBezTo>
                <a:cubicBezTo>
                  <a:pt x="266896" y="1525797"/>
                  <a:pt x="258178" y="1516924"/>
                  <a:pt x="258178" y="1505516"/>
                </a:cubicBezTo>
                <a:cubicBezTo>
                  <a:pt x="258178" y="1459882"/>
                  <a:pt x="294292" y="1421854"/>
                  <a:pt x="340370" y="1421854"/>
                </a:cubicBezTo>
                <a:lnTo>
                  <a:pt x="589438" y="1421854"/>
                </a:lnTo>
                <a:cubicBezTo>
                  <a:pt x="589438" y="1419318"/>
                  <a:pt x="590682" y="1416783"/>
                  <a:pt x="591928" y="1415516"/>
                </a:cubicBezTo>
                <a:cubicBezTo>
                  <a:pt x="608118" y="1392699"/>
                  <a:pt x="633024" y="1378755"/>
                  <a:pt x="660422" y="1378755"/>
                </a:cubicBezTo>
                <a:close/>
                <a:moveTo>
                  <a:pt x="1134452" y="1187767"/>
                </a:moveTo>
                <a:cubicBezTo>
                  <a:pt x="1085994" y="1187767"/>
                  <a:pt x="1046236" y="1227485"/>
                  <a:pt x="1046236" y="1275892"/>
                </a:cubicBezTo>
                <a:cubicBezTo>
                  <a:pt x="1046236" y="1325541"/>
                  <a:pt x="1085994" y="1365259"/>
                  <a:pt x="1134452" y="1365259"/>
                </a:cubicBezTo>
                <a:cubicBezTo>
                  <a:pt x="1184150" y="1365259"/>
                  <a:pt x="1222666" y="1325541"/>
                  <a:pt x="1222666" y="1275892"/>
                </a:cubicBezTo>
                <a:cubicBezTo>
                  <a:pt x="1222666" y="1227485"/>
                  <a:pt x="1184150" y="1187767"/>
                  <a:pt x="1134452" y="1187767"/>
                </a:cubicBezTo>
                <a:close/>
                <a:moveTo>
                  <a:pt x="491090" y="1183318"/>
                </a:moveTo>
                <a:cubicBezTo>
                  <a:pt x="441232" y="1183318"/>
                  <a:pt x="401348" y="1222848"/>
                  <a:pt x="401348" y="1271024"/>
                </a:cubicBezTo>
                <a:cubicBezTo>
                  <a:pt x="401348" y="1320435"/>
                  <a:pt x="441232" y="1359965"/>
                  <a:pt x="491090" y="1359965"/>
                </a:cubicBezTo>
                <a:cubicBezTo>
                  <a:pt x="539700" y="1359965"/>
                  <a:pt x="579586" y="1320435"/>
                  <a:pt x="579586" y="1271024"/>
                </a:cubicBezTo>
                <a:cubicBezTo>
                  <a:pt x="579586" y="1222848"/>
                  <a:pt x="539700" y="1183318"/>
                  <a:pt x="491090" y="1183318"/>
                </a:cubicBezTo>
                <a:close/>
                <a:moveTo>
                  <a:pt x="1134452" y="1148048"/>
                </a:moveTo>
                <a:cubicBezTo>
                  <a:pt x="1205272" y="1148048"/>
                  <a:pt x="1263668" y="1206385"/>
                  <a:pt x="1263668" y="1275892"/>
                </a:cubicBezTo>
                <a:cubicBezTo>
                  <a:pt x="1263668" y="1282098"/>
                  <a:pt x="1262426" y="1287063"/>
                  <a:pt x="1262426" y="1292028"/>
                </a:cubicBezTo>
                <a:lnTo>
                  <a:pt x="1548194" y="1292028"/>
                </a:lnTo>
                <a:cubicBezTo>
                  <a:pt x="1592924" y="1292028"/>
                  <a:pt x="1630198" y="1329264"/>
                  <a:pt x="1630198" y="1373948"/>
                </a:cubicBezTo>
                <a:cubicBezTo>
                  <a:pt x="1630198" y="1385118"/>
                  <a:pt x="1620258" y="1393807"/>
                  <a:pt x="1610318" y="1393807"/>
                </a:cubicBezTo>
                <a:cubicBezTo>
                  <a:pt x="1597894" y="1393807"/>
                  <a:pt x="1590438" y="1385118"/>
                  <a:pt x="1590438" y="1373948"/>
                </a:cubicBezTo>
                <a:cubicBezTo>
                  <a:pt x="1590438" y="1350365"/>
                  <a:pt x="1570558" y="1331747"/>
                  <a:pt x="1548194" y="1331747"/>
                </a:cubicBezTo>
                <a:lnTo>
                  <a:pt x="1250002" y="1331747"/>
                </a:lnTo>
                <a:cubicBezTo>
                  <a:pt x="1230122" y="1375189"/>
                  <a:pt x="1185392" y="1404978"/>
                  <a:pt x="1134452" y="1404978"/>
                </a:cubicBezTo>
                <a:cubicBezTo>
                  <a:pt x="1063630" y="1404978"/>
                  <a:pt x="1005234" y="1347882"/>
                  <a:pt x="1005234" y="1275892"/>
                </a:cubicBezTo>
                <a:cubicBezTo>
                  <a:pt x="1005234" y="1206385"/>
                  <a:pt x="1063630" y="1148048"/>
                  <a:pt x="1134452" y="1148048"/>
                </a:cubicBezTo>
                <a:close/>
                <a:moveTo>
                  <a:pt x="810230" y="1143822"/>
                </a:moveTo>
                <a:cubicBezTo>
                  <a:pt x="760580" y="1143822"/>
                  <a:pt x="720862" y="1183540"/>
                  <a:pt x="720862" y="1233189"/>
                </a:cubicBezTo>
                <a:cubicBezTo>
                  <a:pt x="720862" y="1281596"/>
                  <a:pt x="760580" y="1321314"/>
                  <a:pt x="810230" y="1321314"/>
                </a:cubicBezTo>
                <a:cubicBezTo>
                  <a:pt x="858638" y="1321314"/>
                  <a:pt x="898356" y="1281596"/>
                  <a:pt x="898356" y="1233189"/>
                </a:cubicBezTo>
                <a:cubicBezTo>
                  <a:pt x="898356" y="1183540"/>
                  <a:pt x="858638" y="1143822"/>
                  <a:pt x="810230" y="1143822"/>
                </a:cubicBezTo>
                <a:close/>
                <a:moveTo>
                  <a:pt x="491090" y="1142554"/>
                </a:moveTo>
                <a:cubicBezTo>
                  <a:pt x="560888" y="1142554"/>
                  <a:pt x="619470" y="1200612"/>
                  <a:pt x="619470" y="1271024"/>
                </a:cubicBezTo>
                <a:cubicBezTo>
                  <a:pt x="619470" y="1341435"/>
                  <a:pt x="560888" y="1399494"/>
                  <a:pt x="491090" y="1399494"/>
                </a:cubicBezTo>
                <a:cubicBezTo>
                  <a:pt x="441232" y="1399494"/>
                  <a:pt x="397608" y="1371082"/>
                  <a:pt x="376420" y="1330318"/>
                </a:cubicBezTo>
                <a:lnTo>
                  <a:pt x="82264" y="1330318"/>
                </a:lnTo>
                <a:cubicBezTo>
                  <a:pt x="58582" y="1330318"/>
                  <a:pt x="39886" y="1348847"/>
                  <a:pt x="39886" y="1372317"/>
                </a:cubicBezTo>
                <a:cubicBezTo>
                  <a:pt x="39886" y="1383435"/>
                  <a:pt x="31162" y="1392082"/>
                  <a:pt x="19944" y="1392082"/>
                </a:cubicBezTo>
                <a:cubicBezTo>
                  <a:pt x="8726" y="1392082"/>
                  <a:pt x="0" y="1383435"/>
                  <a:pt x="0" y="1372317"/>
                </a:cubicBezTo>
                <a:cubicBezTo>
                  <a:pt x="0" y="1327847"/>
                  <a:pt x="37394" y="1290788"/>
                  <a:pt x="82264" y="1290788"/>
                </a:cubicBezTo>
                <a:lnTo>
                  <a:pt x="362708" y="1290788"/>
                </a:lnTo>
                <a:cubicBezTo>
                  <a:pt x="361462" y="1284612"/>
                  <a:pt x="360216" y="1278436"/>
                  <a:pt x="360216" y="1271024"/>
                </a:cubicBezTo>
                <a:cubicBezTo>
                  <a:pt x="360216" y="1200612"/>
                  <a:pt x="418798" y="1142554"/>
                  <a:pt x="491090" y="1142554"/>
                </a:cubicBezTo>
                <a:close/>
                <a:moveTo>
                  <a:pt x="810230" y="1104103"/>
                </a:moveTo>
                <a:cubicBezTo>
                  <a:pt x="880980" y="1104103"/>
                  <a:pt x="938076" y="1161199"/>
                  <a:pt x="938076" y="1233189"/>
                </a:cubicBezTo>
                <a:cubicBezTo>
                  <a:pt x="938076" y="1303937"/>
                  <a:pt x="880980" y="1361033"/>
                  <a:pt x="810230" y="1361033"/>
                </a:cubicBezTo>
                <a:cubicBezTo>
                  <a:pt x="738238" y="1361033"/>
                  <a:pt x="681142" y="1303937"/>
                  <a:pt x="681142" y="1233189"/>
                </a:cubicBezTo>
                <a:cubicBezTo>
                  <a:pt x="681142" y="1161199"/>
                  <a:pt x="738238" y="1104103"/>
                  <a:pt x="810230" y="1104103"/>
                </a:cubicBezTo>
                <a:close/>
                <a:moveTo>
                  <a:pt x="1396742" y="1055935"/>
                </a:moveTo>
                <a:cubicBezTo>
                  <a:pt x="1348334" y="1055935"/>
                  <a:pt x="1307374" y="1095653"/>
                  <a:pt x="1307374" y="1145301"/>
                </a:cubicBezTo>
                <a:cubicBezTo>
                  <a:pt x="1307374" y="1193709"/>
                  <a:pt x="1348334" y="1233427"/>
                  <a:pt x="1396742" y="1233427"/>
                </a:cubicBezTo>
                <a:cubicBezTo>
                  <a:pt x="1446390" y="1233427"/>
                  <a:pt x="1484866" y="1193709"/>
                  <a:pt x="1484866" y="1145301"/>
                </a:cubicBezTo>
                <a:cubicBezTo>
                  <a:pt x="1484866" y="1095653"/>
                  <a:pt x="1446390" y="1055935"/>
                  <a:pt x="1396742" y="1055935"/>
                </a:cubicBezTo>
                <a:close/>
                <a:moveTo>
                  <a:pt x="232216" y="1043706"/>
                </a:moveTo>
                <a:cubicBezTo>
                  <a:pt x="183810" y="1043706"/>
                  <a:pt x="144090" y="1084666"/>
                  <a:pt x="144090" y="1133073"/>
                </a:cubicBezTo>
                <a:cubicBezTo>
                  <a:pt x="144090" y="1181480"/>
                  <a:pt x="183810" y="1222440"/>
                  <a:pt x="232216" y="1222440"/>
                </a:cubicBezTo>
                <a:cubicBezTo>
                  <a:pt x="280624" y="1222440"/>
                  <a:pt x="321584" y="1181480"/>
                  <a:pt x="321584" y="1133073"/>
                </a:cubicBezTo>
                <a:cubicBezTo>
                  <a:pt x="321584" y="1084666"/>
                  <a:pt x="280624" y="1043706"/>
                  <a:pt x="232216" y="1043706"/>
                </a:cubicBezTo>
                <a:close/>
                <a:moveTo>
                  <a:pt x="1396742" y="1016216"/>
                </a:moveTo>
                <a:cubicBezTo>
                  <a:pt x="1467490" y="1016216"/>
                  <a:pt x="1525826" y="1073312"/>
                  <a:pt x="1525826" y="1145301"/>
                </a:cubicBezTo>
                <a:cubicBezTo>
                  <a:pt x="1525826" y="1216050"/>
                  <a:pt x="1467490" y="1273146"/>
                  <a:pt x="1396742" y="1273146"/>
                </a:cubicBezTo>
                <a:cubicBezTo>
                  <a:pt x="1325992" y="1273146"/>
                  <a:pt x="1268896" y="1216050"/>
                  <a:pt x="1268896" y="1145301"/>
                </a:cubicBezTo>
                <a:cubicBezTo>
                  <a:pt x="1268896" y="1073312"/>
                  <a:pt x="1325992" y="1016216"/>
                  <a:pt x="1396742" y="1016216"/>
                </a:cubicBezTo>
                <a:close/>
                <a:moveTo>
                  <a:pt x="232216" y="1005229"/>
                </a:moveTo>
                <a:cubicBezTo>
                  <a:pt x="302966" y="1005229"/>
                  <a:pt x="361302" y="1062325"/>
                  <a:pt x="361302" y="1133073"/>
                </a:cubicBezTo>
                <a:cubicBezTo>
                  <a:pt x="361302" y="1203822"/>
                  <a:pt x="302966" y="1262159"/>
                  <a:pt x="232216" y="1262159"/>
                </a:cubicBezTo>
                <a:cubicBezTo>
                  <a:pt x="162708" y="1262159"/>
                  <a:pt x="104372" y="1203822"/>
                  <a:pt x="104372" y="1133073"/>
                </a:cubicBezTo>
                <a:cubicBezTo>
                  <a:pt x="104372" y="1062325"/>
                  <a:pt x="162708" y="1005229"/>
                  <a:pt x="232216" y="1005229"/>
                </a:cubicBezTo>
                <a:close/>
                <a:moveTo>
                  <a:pt x="661404" y="714097"/>
                </a:moveTo>
                <a:lnTo>
                  <a:pt x="962052" y="714097"/>
                </a:lnTo>
                <a:cubicBezTo>
                  <a:pt x="973280" y="714097"/>
                  <a:pt x="982012" y="722875"/>
                  <a:pt x="982012" y="734162"/>
                </a:cubicBezTo>
                <a:lnTo>
                  <a:pt x="982012" y="1081531"/>
                </a:lnTo>
                <a:cubicBezTo>
                  <a:pt x="982012" y="1094072"/>
                  <a:pt x="973280" y="1102850"/>
                  <a:pt x="962052" y="1102850"/>
                </a:cubicBezTo>
                <a:cubicBezTo>
                  <a:pt x="950824" y="1102850"/>
                  <a:pt x="942092" y="1094072"/>
                  <a:pt x="942092" y="1081531"/>
                </a:cubicBezTo>
                <a:lnTo>
                  <a:pt x="942092" y="754226"/>
                </a:lnTo>
                <a:lnTo>
                  <a:pt x="681364" y="754226"/>
                </a:lnTo>
                <a:lnTo>
                  <a:pt x="681364" y="1081531"/>
                </a:lnTo>
                <a:cubicBezTo>
                  <a:pt x="681364" y="1094072"/>
                  <a:pt x="673878" y="1102850"/>
                  <a:pt x="661404" y="1102850"/>
                </a:cubicBezTo>
                <a:cubicBezTo>
                  <a:pt x="651424" y="1102850"/>
                  <a:pt x="642692" y="1094072"/>
                  <a:pt x="642692" y="1081531"/>
                </a:cubicBezTo>
                <a:lnTo>
                  <a:pt x="642692" y="734162"/>
                </a:lnTo>
                <a:cubicBezTo>
                  <a:pt x="642692" y="722875"/>
                  <a:pt x="651424" y="714097"/>
                  <a:pt x="661404" y="714097"/>
                </a:cubicBezTo>
                <a:close/>
                <a:moveTo>
                  <a:pt x="437964" y="582422"/>
                </a:moveTo>
                <a:cubicBezTo>
                  <a:pt x="430506" y="582422"/>
                  <a:pt x="424290" y="588668"/>
                  <a:pt x="424290" y="597413"/>
                </a:cubicBezTo>
                <a:lnTo>
                  <a:pt x="424290" y="663627"/>
                </a:lnTo>
                <a:cubicBezTo>
                  <a:pt x="424290" y="671123"/>
                  <a:pt x="429262" y="676121"/>
                  <a:pt x="435478" y="678619"/>
                </a:cubicBezTo>
                <a:lnTo>
                  <a:pt x="554800" y="709852"/>
                </a:lnTo>
                <a:lnTo>
                  <a:pt x="554800" y="691113"/>
                </a:lnTo>
                <a:lnTo>
                  <a:pt x="554800" y="689863"/>
                </a:lnTo>
                <a:lnTo>
                  <a:pt x="515026" y="689863"/>
                </a:lnTo>
                <a:cubicBezTo>
                  <a:pt x="505082" y="689863"/>
                  <a:pt x="495138" y="681118"/>
                  <a:pt x="495138" y="669874"/>
                </a:cubicBezTo>
                <a:cubicBezTo>
                  <a:pt x="495138" y="658630"/>
                  <a:pt x="505082" y="649885"/>
                  <a:pt x="515026" y="649885"/>
                </a:cubicBezTo>
                <a:lnTo>
                  <a:pt x="1086786" y="649885"/>
                </a:lnTo>
                <a:cubicBezTo>
                  <a:pt x="1097972" y="649885"/>
                  <a:pt x="1106672" y="658630"/>
                  <a:pt x="1106672" y="669874"/>
                </a:cubicBezTo>
                <a:cubicBezTo>
                  <a:pt x="1106672" y="681118"/>
                  <a:pt x="1097972" y="689863"/>
                  <a:pt x="1086786" y="689863"/>
                </a:cubicBezTo>
                <a:lnTo>
                  <a:pt x="1063170" y="689863"/>
                </a:lnTo>
                <a:lnTo>
                  <a:pt x="1064412" y="691113"/>
                </a:lnTo>
                <a:lnTo>
                  <a:pt x="1064412" y="708603"/>
                </a:lnTo>
                <a:lnTo>
                  <a:pt x="1183736" y="677370"/>
                </a:lnTo>
                <a:cubicBezTo>
                  <a:pt x="1191194" y="676121"/>
                  <a:pt x="1193680" y="671123"/>
                  <a:pt x="1193680" y="663627"/>
                </a:cubicBezTo>
                <a:lnTo>
                  <a:pt x="1193680" y="597413"/>
                </a:lnTo>
                <a:cubicBezTo>
                  <a:pt x="1193680" y="588668"/>
                  <a:pt x="1187464" y="582422"/>
                  <a:pt x="1180008" y="582422"/>
                </a:cubicBezTo>
                <a:close/>
                <a:moveTo>
                  <a:pt x="722600" y="415012"/>
                </a:moveTo>
                <a:lnTo>
                  <a:pt x="651752" y="442497"/>
                </a:lnTo>
                <a:cubicBezTo>
                  <a:pt x="630622" y="451243"/>
                  <a:pt x="615706" y="472481"/>
                  <a:pt x="615706" y="496218"/>
                </a:cubicBezTo>
                <a:lnTo>
                  <a:pt x="615706" y="542443"/>
                </a:lnTo>
                <a:lnTo>
                  <a:pt x="1002264" y="542443"/>
                </a:lnTo>
                <a:lnTo>
                  <a:pt x="1002264" y="496218"/>
                </a:lnTo>
                <a:cubicBezTo>
                  <a:pt x="1002264" y="472481"/>
                  <a:pt x="988592" y="451243"/>
                  <a:pt x="966218" y="442497"/>
                </a:cubicBezTo>
                <a:lnTo>
                  <a:pt x="896614" y="415012"/>
                </a:lnTo>
                <a:lnTo>
                  <a:pt x="831980" y="468733"/>
                </a:lnTo>
                <a:cubicBezTo>
                  <a:pt x="827008" y="474980"/>
                  <a:pt x="818308" y="478728"/>
                  <a:pt x="809606" y="478728"/>
                </a:cubicBezTo>
                <a:cubicBezTo>
                  <a:pt x="800906" y="478728"/>
                  <a:pt x="792206" y="474980"/>
                  <a:pt x="785990" y="468733"/>
                </a:cubicBezTo>
                <a:close/>
                <a:moveTo>
                  <a:pt x="782262" y="402519"/>
                </a:moveTo>
                <a:cubicBezTo>
                  <a:pt x="778532" y="402519"/>
                  <a:pt x="774804" y="403768"/>
                  <a:pt x="771074" y="403768"/>
                </a:cubicBezTo>
                <a:lnTo>
                  <a:pt x="809606" y="435001"/>
                </a:lnTo>
                <a:lnTo>
                  <a:pt x="848138" y="403768"/>
                </a:lnTo>
                <a:cubicBezTo>
                  <a:pt x="843166" y="403768"/>
                  <a:pt x="840680" y="402519"/>
                  <a:pt x="835708" y="402519"/>
                </a:cubicBezTo>
                <a:close/>
                <a:moveTo>
                  <a:pt x="782262" y="362541"/>
                </a:moveTo>
                <a:lnTo>
                  <a:pt x="835708" y="362541"/>
                </a:lnTo>
                <a:cubicBezTo>
                  <a:pt x="861810" y="362541"/>
                  <a:pt x="885426" y="367538"/>
                  <a:pt x="909042" y="376283"/>
                </a:cubicBezTo>
                <a:lnTo>
                  <a:pt x="981134" y="406267"/>
                </a:lnTo>
                <a:cubicBezTo>
                  <a:pt x="1018422" y="421259"/>
                  <a:pt x="1043282" y="456240"/>
                  <a:pt x="1043282" y="496218"/>
                </a:cubicBezTo>
                <a:lnTo>
                  <a:pt x="1043282" y="542443"/>
                </a:lnTo>
                <a:lnTo>
                  <a:pt x="1180008" y="542443"/>
                </a:lnTo>
                <a:cubicBezTo>
                  <a:pt x="1209838" y="542443"/>
                  <a:pt x="1234698" y="566180"/>
                  <a:pt x="1234698" y="597413"/>
                </a:cubicBezTo>
                <a:lnTo>
                  <a:pt x="1234698" y="663627"/>
                </a:lnTo>
                <a:cubicBezTo>
                  <a:pt x="1234698" y="689863"/>
                  <a:pt x="1217296" y="711102"/>
                  <a:pt x="1193680" y="716099"/>
                </a:cubicBezTo>
                <a:lnTo>
                  <a:pt x="1064412" y="749831"/>
                </a:lnTo>
                <a:lnTo>
                  <a:pt x="1064412" y="1033427"/>
                </a:lnTo>
                <a:cubicBezTo>
                  <a:pt x="1064412" y="1044670"/>
                  <a:pt x="1055712" y="1053416"/>
                  <a:pt x="1043282" y="1053416"/>
                </a:cubicBezTo>
                <a:cubicBezTo>
                  <a:pt x="1033338" y="1053416"/>
                  <a:pt x="1023394" y="1044670"/>
                  <a:pt x="1023394" y="1033427"/>
                </a:cubicBezTo>
                <a:lnTo>
                  <a:pt x="1023394" y="691113"/>
                </a:lnTo>
                <a:lnTo>
                  <a:pt x="1023394" y="689863"/>
                </a:lnTo>
                <a:lnTo>
                  <a:pt x="594576" y="689863"/>
                </a:lnTo>
                <a:lnTo>
                  <a:pt x="594576" y="691113"/>
                </a:lnTo>
                <a:lnTo>
                  <a:pt x="594576" y="1033427"/>
                </a:lnTo>
                <a:cubicBezTo>
                  <a:pt x="594576" y="1044670"/>
                  <a:pt x="585874" y="1053416"/>
                  <a:pt x="574688" y="1053416"/>
                </a:cubicBezTo>
                <a:cubicBezTo>
                  <a:pt x="563502" y="1053416"/>
                  <a:pt x="554800" y="1044670"/>
                  <a:pt x="554800" y="1033427"/>
                </a:cubicBezTo>
                <a:lnTo>
                  <a:pt x="554800" y="751080"/>
                </a:lnTo>
                <a:lnTo>
                  <a:pt x="424290" y="716099"/>
                </a:lnTo>
                <a:cubicBezTo>
                  <a:pt x="400674" y="711102"/>
                  <a:pt x="384516" y="689863"/>
                  <a:pt x="384516" y="663627"/>
                </a:cubicBezTo>
                <a:lnTo>
                  <a:pt x="384516" y="597413"/>
                </a:lnTo>
                <a:cubicBezTo>
                  <a:pt x="384516" y="566180"/>
                  <a:pt x="408132" y="542443"/>
                  <a:pt x="437964" y="542443"/>
                </a:cubicBezTo>
                <a:lnTo>
                  <a:pt x="575932" y="542443"/>
                </a:lnTo>
                <a:lnTo>
                  <a:pt x="575932" y="496218"/>
                </a:lnTo>
                <a:cubicBezTo>
                  <a:pt x="575932" y="456240"/>
                  <a:pt x="599548" y="421259"/>
                  <a:pt x="638078" y="406267"/>
                </a:cubicBezTo>
                <a:lnTo>
                  <a:pt x="708928" y="376283"/>
                </a:lnTo>
                <a:cubicBezTo>
                  <a:pt x="732544" y="367538"/>
                  <a:pt x="757402" y="362541"/>
                  <a:pt x="782262" y="362541"/>
                </a:cubicBezTo>
                <a:close/>
                <a:moveTo>
                  <a:pt x="1361650" y="164791"/>
                </a:moveTo>
                <a:cubicBezTo>
                  <a:pt x="1374204" y="164791"/>
                  <a:pt x="1382994" y="174556"/>
                  <a:pt x="1382994" y="186763"/>
                </a:cubicBezTo>
                <a:cubicBezTo>
                  <a:pt x="1382994" y="197749"/>
                  <a:pt x="1374204" y="207514"/>
                  <a:pt x="1361650" y="207514"/>
                </a:cubicBezTo>
                <a:cubicBezTo>
                  <a:pt x="1350350" y="207514"/>
                  <a:pt x="1340304" y="197749"/>
                  <a:pt x="1340304" y="186763"/>
                </a:cubicBezTo>
                <a:cubicBezTo>
                  <a:pt x="1340304" y="174556"/>
                  <a:pt x="1350350" y="164791"/>
                  <a:pt x="1361650" y="164791"/>
                </a:cubicBezTo>
                <a:close/>
                <a:moveTo>
                  <a:pt x="1279256" y="164791"/>
                </a:moveTo>
                <a:cubicBezTo>
                  <a:pt x="1291812" y="164791"/>
                  <a:pt x="1300600" y="174556"/>
                  <a:pt x="1300600" y="186763"/>
                </a:cubicBezTo>
                <a:cubicBezTo>
                  <a:pt x="1300600" y="197749"/>
                  <a:pt x="1291812" y="207514"/>
                  <a:pt x="1279256" y="207514"/>
                </a:cubicBezTo>
                <a:cubicBezTo>
                  <a:pt x="1267956" y="207514"/>
                  <a:pt x="1257912" y="197749"/>
                  <a:pt x="1257912" y="186763"/>
                </a:cubicBezTo>
                <a:cubicBezTo>
                  <a:pt x="1257912" y="174556"/>
                  <a:pt x="1267956" y="164791"/>
                  <a:pt x="1279256" y="164791"/>
                </a:cubicBezTo>
                <a:close/>
                <a:moveTo>
                  <a:pt x="1191368" y="164791"/>
                </a:moveTo>
                <a:cubicBezTo>
                  <a:pt x="1202668" y="164791"/>
                  <a:pt x="1212712" y="174556"/>
                  <a:pt x="1212712" y="186763"/>
                </a:cubicBezTo>
                <a:cubicBezTo>
                  <a:pt x="1212712" y="197749"/>
                  <a:pt x="1202668" y="207514"/>
                  <a:pt x="1191368" y="207514"/>
                </a:cubicBezTo>
                <a:cubicBezTo>
                  <a:pt x="1178812" y="207514"/>
                  <a:pt x="1170024" y="197749"/>
                  <a:pt x="1170024" y="186763"/>
                </a:cubicBezTo>
                <a:cubicBezTo>
                  <a:pt x="1170024" y="174556"/>
                  <a:pt x="1178812" y="164791"/>
                  <a:pt x="1191368" y="164791"/>
                </a:cubicBezTo>
                <a:close/>
                <a:moveTo>
                  <a:pt x="812348" y="100412"/>
                </a:moveTo>
                <a:cubicBezTo>
                  <a:pt x="761114" y="100412"/>
                  <a:pt x="721128" y="141649"/>
                  <a:pt x="721128" y="191633"/>
                </a:cubicBezTo>
                <a:cubicBezTo>
                  <a:pt x="721128" y="241618"/>
                  <a:pt x="761114" y="282855"/>
                  <a:pt x="812348" y="282855"/>
                </a:cubicBezTo>
                <a:cubicBezTo>
                  <a:pt x="862332" y="282855"/>
                  <a:pt x="903570" y="241618"/>
                  <a:pt x="903570" y="191633"/>
                </a:cubicBezTo>
                <a:cubicBezTo>
                  <a:pt x="903570" y="141649"/>
                  <a:pt x="862332" y="100412"/>
                  <a:pt x="812348" y="100412"/>
                </a:cubicBezTo>
                <a:close/>
                <a:moveTo>
                  <a:pt x="812348" y="60425"/>
                </a:moveTo>
                <a:cubicBezTo>
                  <a:pt x="883576" y="60425"/>
                  <a:pt x="943558" y="119156"/>
                  <a:pt x="943558" y="191633"/>
                </a:cubicBezTo>
                <a:cubicBezTo>
                  <a:pt x="943558" y="264111"/>
                  <a:pt x="883576" y="322842"/>
                  <a:pt x="812348" y="322842"/>
                </a:cubicBezTo>
                <a:cubicBezTo>
                  <a:pt x="739872" y="322842"/>
                  <a:pt x="681140" y="264111"/>
                  <a:pt x="681140" y="191633"/>
                </a:cubicBezTo>
                <a:cubicBezTo>
                  <a:pt x="681140" y="119156"/>
                  <a:pt x="739872" y="60425"/>
                  <a:pt x="812348" y="60425"/>
                </a:cubicBezTo>
                <a:close/>
                <a:moveTo>
                  <a:pt x="1213600" y="39626"/>
                </a:moveTo>
                <a:cubicBezTo>
                  <a:pt x="1132828" y="39626"/>
                  <a:pt x="1068212" y="105257"/>
                  <a:pt x="1068212" y="185747"/>
                </a:cubicBezTo>
                <a:cubicBezTo>
                  <a:pt x="1068212" y="235280"/>
                  <a:pt x="1093064" y="281098"/>
                  <a:pt x="1135314" y="308341"/>
                </a:cubicBezTo>
                <a:cubicBezTo>
                  <a:pt x="1141528" y="312056"/>
                  <a:pt x="1145256" y="318247"/>
                  <a:pt x="1145256" y="324439"/>
                </a:cubicBezTo>
                <a:cubicBezTo>
                  <a:pt x="1145256" y="325677"/>
                  <a:pt x="1145256" y="325677"/>
                  <a:pt x="1145256" y="326916"/>
                </a:cubicBezTo>
                <a:lnTo>
                  <a:pt x="1145256" y="376448"/>
                </a:lnTo>
                <a:lnTo>
                  <a:pt x="1253366" y="331869"/>
                </a:lnTo>
                <a:cubicBezTo>
                  <a:pt x="1255850" y="330631"/>
                  <a:pt x="1258336" y="330631"/>
                  <a:pt x="1260822" y="330631"/>
                </a:cubicBezTo>
                <a:lnTo>
                  <a:pt x="1324196" y="330631"/>
                </a:lnTo>
                <a:cubicBezTo>
                  <a:pt x="1403726" y="330631"/>
                  <a:pt x="1469586" y="265000"/>
                  <a:pt x="1469586" y="185747"/>
                </a:cubicBezTo>
                <a:cubicBezTo>
                  <a:pt x="1469586" y="105257"/>
                  <a:pt x="1403726" y="39626"/>
                  <a:pt x="1324196" y="39626"/>
                </a:cubicBezTo>
                <a:close/>
                <a:moveTo>
                  <a:pt x="1213600" y="0"/>
                </a:moveTo>
                <a:lnTo>
                  <a:pt x="1324196" y="0"/>
                </a:lnTo>
                <a:cubicBezTo>
                  <a:pt x="1426094" y="0"/>
                  <a:pt x="1509350" y="82967"/>
                  <a:pt x="1509350" y="185747"/>
                </a:cubicBezTo>
                <a:cubicBezTo>
                  <a:pt x="1509350" y="287290"/>
                  <a:pt x="1426094" y="370257"/>
                  <a:pt x="1324196" y="370257"/>
                </a:cubicBezTo>
                <a:lnTo>
                  <a:pt x="1264550" y="370257"/>
                </a:lnTo>
                <a:lnTo>
                  <a:pt x="1132828" y="425981"/>
                </a:lnTo>
                <a:cubicBezTo>
                  <a:pt x="1130344" y="427219"/>
                  <a:pt x="1126616" y="427219"/>
                  <a:pt x="1124130" y="427219"/>
                </a:cubicBezTo>
                <a:cubicBezTo>
                  <a:pt x="1120402" y="427219"/>
                  <a:pt x="1116674" y="425981"/>
                  <a:pt x="1114190" y="423504"/>
                </a:cubicBezTo>
                <a:cubicBezTo>
                  <a:pt x="1107976" y="419790"/>
                  <a:pt x="1104248" y="413598"/>
                  <a:pt x="1104248" y="407406"/>
                </a:cubicBezTo>
                <a:lnTo>
                  <a:pt x="1104248" y="335584"/>
                </a:lnTo>
                <a:cubicBezTo>
                  <a:pt x="1057028" y="299673"/>
                  <a:pt x="1027204" y="245187"/>
                  <a:pt x="1027204" y="185747"/>
                </a:cubicBezTo>
                <a:cubicBezTo>
                  <a:pt x="1027204" y="82967"/>
                  <a:pt x="1111704" y="0"/>
                  <a:pt x="121360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2" name="Freeform 43">
            <a:extLst>
              <a:ext uri="{FF2B5EF4-FFF2-40B4-BE49-F238E27FC236}">
                <a16:creationId xmlns:a16="http://schemas.microsoft.com/office/drawing/2014/main" id="{FC9507DC-5CF1-B0D7-FD9B-7B054D17B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2502" y="3449465"/>
            <a:ext cx="362805" cy="384000"/>
          </a:xfrm>
          <a:custGeom>
            <a:avLst/>
            <a:gdLst>
              <a:gd name="connsiteX0" fmla="*/ 245078 w 1202854"/>
              <a:gd name="connsiteY0" fmla="*/ 840437 h 1273139"/>
              <a:gd name="connsiteX1" fmla="*/ 260381 w 1202854"/>
              <a:gd name="connsiteY1" fmla="*/ 856535 h 1273139"/>
              <a:gd name="connsiteX2" fmla="*/ 260381 w 1202854"/>
              <a:gd name="connsiteY2" fmla="*/ 1251559 h 1273139"/>
              <a:gd name="connsiteX3" fmla="*/ 245078 w 1202854"/>
              <a:gd name="connsiteY3" fmla="*/ 1267657 h 1273139"/>
              <a:gd name="connsiteX4" fmla="*/ 228599 w 1202854"/>
              <a:gd name="connsiteY4" fmla="*/ 1251559 h 1273139"/>
              <a:gd name="connsiteX5" fmla="*/ 228599 w 1202854"/>
              <a:gd name="connsiteY5" fmla="*/ 856535 h 1273139"/>
              <a:gd name="connsiteX6" fmla="*/ 245078 w 1202854"/>
              <a:gd name="connsiteY6" fmla="*/ 840437 h 1273139"/>
              <a:gd name="connsiteX7" fmla="*/ 751318 w 1202854"/>
              <a:gd name="connsiteY7" fmla="*/ 564870 h 1273139"/>
              <a:gd name="connsiteX8" fmla="*/ 755048 w 1202854"/>
              <a:gd name="connsiteY8" fmla="*/ 582327 h 1273139"/>
              <a:gd name="connsiteX9" fmla="*/ 735156 w 1202854"/>
              <a:gd name="connsiteY9" fmla="*/ 624724 h 1273139"/>
              <a:gd name="connsiteX10" fmla="*/ 735156 w 1202854"/>
              <a:gd name="connsiteY10" fmla="*/ 662132 h 1273139"/>
              <a:gd name="connsiteX11" fmla="*/ 740129 w 1202854"/>
              <a:gd name="connsiteY11" fmla="*/ 662132 h 1273139"/>
              <a:gd name="connsiteX12" fmla="*/ 776184 w 1202854"/>
              <a:gd name="connsiteY12" fmla="*/ 647169 h 1273139"/>
              <a:gd name="connsiteX13" fmla="*/ 789860 w 1202854"/>
              <a:gd name="connsiteY13" fmla="*/ 611007 h 1273139"/>
              <a:gd name="connsiteX14" fmla="*/ 751318 w 1202854"/>
              <a:gd name="connsiteY14" fmla="*/ 564870 h 1273139"/>
              <a:gd name="connsiteX15" fmla="*/ 257735 w 1202854"/>
              <a:gd name="connsiteY15" fmla="*/ 490053 h 1273139"/>
              <a:gd name="connsiteX16" fmla="*/ 232869 w 1202854"/>
              <a:gd name="connsiteY16" fmla="*/ 677096 h 1273139"/>
              <a:gd name="connsiteX17" fmla="*/ 235356 w 1202854"/>
              <a:gd name="connsiteY17" fmla="*/ 685824 h 1273139"/>
              <a:gd name="connsiteX18" fmla="*/ 262708 w 1202854"/>
              <a:gd name="connsiteY18" fmla="*/ 751913 h 1273139"/>
              <a:gd name="connsiteX19" fmla="*/ 287574 w 1202854"/>
              <a:gd name="connsiteY19" fmla="*/ 685824 h 1273139"/>
              <a:gd name="connsiteX20" fmla="*/ 288817 w 1202854"/>
              <a:gd name="connsiteY20" fmla="*/ 677096 h 1273139"/>
              <a:gd name="connsiteX21" fmla="*/ 265195 w 1202854"/>
              <a:gd name="connsiteY21" fmla="*/ 490053 h 1273139"/>
              <a:gd name="connsiteX22" fmla="*/ 261465 w 1202854"/>
              <a:gd name="connsiteY22" fmla="*/ 490053 h 1273139"/>
              <a:gd name="connsiteX23" fmla="*/ 257735 w 1202854"/>
              <a:gd name="connsiteY23" fmla="*/ 490053 h 1273139"/>
              <a:gd name="connsiteX24" fmla="*/ 245302 w 1202854"/>
              <a:gd name="connsiteY24" fmla="*/ 428952 h 1273139"/>
              <a:gd name="connsiteX25" fmla="*/ 261465 w 1202854"/>
              <a:gd name="connsiteY25" fmla="*/ 451397 h 1273139"/>
              <a:gd name="connsiteX26" fmla="*/ 273898 w 1202854"/>
              <a:gd name="connsiteY26" fmla="*/ 428952 h 1273139"/>
              <a:gd name="connsiteX27" fmla="*/ 265195 w 1202854"/>
              <a:gd name="connsiteY27" fmla="*/ 428952 h 1273139"/>
              <a:gd name="connsiteX28" fmla="*/ 915432 w 1202854"/>
              <a:gd name="connsiteY28" fmla="*/ 309244 h 1273139"/>
              <a:gd name="connsiteX29" fmla="*/ 915432 w 1202854"/>
              <a:gd name="connsiteY29" fmla="*/ 319220 h 1273139"/>
              <a:gd name="connsiteX30" fmla="*/ 956460 w 1202854"/>
              <a:gd name="connsiteY30" fmla="*/ 319220 h 1273139"/>
              <a:gd name="connsiteX31" fmla="*/ 962676 w 1202854"/>
              <a:gd name="connsiteY31" fmla="*/ 314232 h 1273139"/>
              <a:gd name="connsiteX32" fmla="*/ 956460 w 1202854"/>
              <a:gd name="connsiteY32" fmla="*/ 309244 h 1273139"/>
              <a:gd name="connsiteX33" fmla="*/ 995002 w 1202854"/>
              <a:gd name="connsiteY33" fmla="*/ 144647 h 1273139"/>
              <a:gd name="connsiteX34" fmla="*/ 995002 w 1202854"/>
              <a:gd name="connsiteY34" fmla="*/ 309244 h 1273139"/>
              <a:gd name="connsiteX35" fmla="*/ 995002 w 1202854"/>
              <a:gd name="connsiteY35" fmla="*/ 314232 h 1273139"/>
              <a:gd name="connsiteX36" fmla="*/ 995002 w 1202854"/>
              <a:gd name="connsiteY36" fmla="*/ 319220 h 1273139"/>
              <a:gd name="connsiteX37" fmla="*/ 1164088 w 1202854"/>
              <a:gd name="connsiteY37" fmla="*/ 319220 h 1273139"/>
              <a:gd name="connsiteX38" fmla="*/ 1108140 w 1202854"/>
              <a:gd name="connsiteY38" fmla="*/ 248144 h 1273139"/>
              <a:gd name="connsiteX39" fmla="*/ 1108140 w 1202854"/>
              <a:gd name="connsiteY39" fmla="*/ 216970 h 1273139"/>
              <a:gd name="connsiteX40" fmla="*/ 1164088 w 1202854"/>
              <a:gd name="connsiteY40" fmla="*/ 144647 h 1273139"/>
              <a:gd name="connsiteX41" fmla="*/ 263676 w 1202854"/>
              <a:gd name="connsiteY41" fmla="*/ 143397 h 1273139"/>
              <a:gd name="connsiteX42" fmla="*/ 173334 w 1202854"/>
              <a:gd name="connsiteY42" fmla="*/ 232833 h 1273139"/>
              <a:gd name="connsiteX43" fmla="*/ 263676 w 1202854"/>
              <a:gd name="connsiteY43" fmla="*/ 322268 h 1273139"/>
              <a:gd name="connsiteX44" fmla="*/ 352763 w 1202854"/>
              <a:gd name="connsiteY44" fmla="*/ 232833 h 1273139"/>
              <a:gd name="connsiteX45" fmla="*/ 263676 w 1202854"/>
              <a:gd name="connsiteY45" fmla="*/ 143397 h 1273139"/>
              <a:gd name="connsiteX46" fmla="*/ 263676 w 1202854"/>
              <a:gd name="connsiteY46" fmla="*/ 109859 h 1273139"/>
              <a:gd name="connsiteX47" fmla="*/ 386641 w 1202854"/>
              <a:gd name="connsiteY47" fmla="*/ 232833 h 1273139"/>
              <a:gd name="connsiteX48" fmla="*/ 263676 w 1202854"/>
              <a:gd name="connsiteY48" fmla="*/ 355807 h 1273139"/>
              <a:gd name="connsiteX49" fmla="*/ 140710 w 1202854"/>
              <a:gd name="connsiteY49" fmla="*/ 232833 h 1273139"/>
              <a:gd name="connsiteX50" fmla="*/ 263676 w 1202854"/>
              <a:gd name="connsiteY50" fmla="*/ 109859 h 1273139"/>
              <a:gd name="connsiteX51" fmla="*/ 735156 w 1202854"/>
              <a:gd name="connsiteY51" fmla="*/ 104744 h 1273139"/>
              <a:gd name="connsiteX52" fmla="*/ 735156 w 1202854"/>
              <a:gd name="connsiteY52" fmla="*/ 275577 h 1273139"/>
              <a:gd name="connsiteX53" fmla="*/ 881864 w 1202854"/>
              <a:gd name="connsiteY53" fmla="*/ 275577 h 1273139"/>
              <a:gd name="connsiteX54" fmla="*/ 956460 w 1202854"/>
              <a:gd name="connsiteY54" fmla="*/ 275577 h 1273139"/>
              <a:gd name="connsiteX55" fmla="*/ 962676 w 1202854"/>
              <a:gd name="connsiteY55" fmla="*/ 275577 h 1273139"/>
              <a:gd name="connsiteX56" fmla="*/ 962676 w 1202854"/>
              <a:gd name="connsiteY56" fmla="*/ 139659 h 1273139"/>
              <a:gd name="connsiteX57" fmla="*/ 927864 w 1202854"/>
              <a:gd name="connsiteY57" fmla="*/ 104744 h 1273139"/>
              <a:gd name="connsiteX58" fmla="*/ 717750 w 1202854"/>
              <a:gd name="connsiteY58" fmla="*/ 0 h 1273139"/>
              <a:gd name="connsiteX59" fmla="*/ 735156 w 1202854"/>
              <a:gd name="connsiteY59" fmla="*/ 17457 h 1273139"/>
              <a:gd name="connsiteX60" fmla="*/ 735156 w 1202854"/>
              <a:gd name="connsiteY60" fmla="*/ 71076 h 1273139"/>
              <a:gd name="connsiteX61" fmla="*/ 927864 w 1202854"/>
              <a:gd name="connsiteY61" fmla="*/ 71076 h 1273139"/>
              <a:gd name="connsiteX62" fmla="*/ 990028 w 1202854"/>
              <a:gd name="connsiteY62" fmla="*/ 110979 h 1273139"/>
              <a:gd name="connsiteX63" fmla="*/ 1174034 w 1202854"/>
              <a:gd name="connsiteY63" fmla="*/ 110979 h 1273139"/>
              <a:gd name="connsiteX64" fmla="*/ 1200144 w 1202854"/>
              <a:gd name="connsiteY64" fmla="*/ 127189 h 1273139"/>
              <a:gd name="connsiteX65" fmla="*/ 1197656 w 1202854"/>
              <a:gd name="connsiteY65" fmla="*/ 154622 h 1273139"/>
              <a:gd name="connsiteX66" fmla="*/ 1137980 w 1202854"/>
              <a:gd name="connsiteY66" fmla="*/ 231933 h 1273139"/>
              <a:gd name="connsiteX67" fmla="*/ 1197656 w 1202854"/>
              <a:gd name="connsiteY67" fmla="*/ 309244 h 1273139"/>
              <a:gd name="connsiteX68" fmla="*/ 1200144 w 1202854"/>
              <a:gd name="connsiteY68" fmla="*/ 336677 h 1273139"/>
              <a:gd name="connsiteX69" fmla="*/ 1174034 w 1202854"/>
              <a:gd name="connsiteY69" fmla="*/ 352888 h 1273139"/>
              <a:gd name="connsiteX70" fmla="*/ 965164 w 1202854"/>
              <a:gd name="connsiteY70" fmla="*/ 352888 h 1273139"/>
              <a:gd name="connsiteX71" fmla="*/ 961434 w 1202854"/>
              <a:gd name="connsiteY71" fmla="*/ 351641 h 1273139"/>
              <a:gd name="connsiteX72" fmla="*/ 956460 w 1202854"/>
              <a:gd name="connsiteY72" fmla="*/ 352888 h 1273139"/>
              <a:gd name="connsiteX73" fmla="*/ 909216 w 1202854"/>
              <a:gd name="connsiteY73" fmla="*/ 352888 h 1273139"/>
              <a:gd name="connsiteX74" fmla="*/ 890566 w 1202854"/>
              <a:gd name="connsiteY74" fmla="*/ 344159 h 1273139"/>
              <a:gd name="connsiteX75" fmla="*/ 881864 w 1202854"/>
              <a:gd name="connsiteY75" fmla="*/ 325455 h 1273139"/>
              <a:gd name="connsiteX76" fmla="*/ 881864 w 1202854"/>
              <a:gd name="connsiteY76" fmla="*/ 309244 h 1273139"/>
              <a:gd name="connsiteX77" fmla="*/ 735156 w 1202854"/>
              <a:gd name="connsiteY77" fmla="*/ 309244 h 1273139"/>
              <a:gd name="connsiteX78" fmla="*/ 735156 w 1202854"/>
              <a:gd name="connsiteY78" fmla="*/ 528708 h 1273139"/>
              <a:gd name="connsiteX79" fmla="*/ 737642 w 1202854"/>
              <a:gd name="connsiteY79" fmla="*/ 528708 h 1273139"/>
              <a:gd name="connsiteX80" fmla="*/ 823429 w 1202854"/>
              <a:gd name="connsiteY80" fmla="*/ 608513 h 1273139"/>
              <a:gd name="connsiteX81" fmla="*/ 799806 w 1202854"/>
              <a:gd name="connsiteY81" fmla="*/ 670861 h 1273139"/>
              <a:gd name="connsiteX82" fmla="*/ 740129 w 1202854"/>
              <a:gd name="connsiteY82" fmla="*/ 695800 h 1273139"/>
              <a:gd name="connsiteX83" fmla="*/ 735156 w 1202854"/>
              <a:gd name="connsiteY83" fmla="*/ 695800 h 1273139"/>
              <a:gd name="connsiteX84" fmla="*/ 735156 w 1202854"/>
              <a:gd name="connsiteY84" fmla="*/ 1256929 h 1273139"/>
              <a:gd name="connsiteX85" fmla="*/ 717750 w 1202854"/>
              <a:gd name="connsiteY85" fmla="*/ 1273139 h 1273139"/>
              <a:gd name="connsiteX86" fmla="*/ 701587 w 1202854"/>
              <a:gd name="connsiteY86" fmla="*/ 1256929 h 1273139"/>
              <a:gd name="connsiteX87" fmla="*/ 701587 w 1202854"/>
              <a:gd name="connsiteY87" fmla="*/ 695800 h 1273139"/>
              <a:gd name="connsiteX88" fmla="*/ 536230 w 1202854"/>
              <a:gd name="connsiteY88" fmla="*/ 695800 h 1273139"/>
              <a:gd name="connsiteX89" fmla="*/ 470336 w 1202854"/>
              <a:gd name="connsiteY89" fmla="*/ 677096 h 1273139"/>
              <a:gd name="connsiteX90" fmla="*/ 398226 w 1202854"/>
              <a:gd name="connsiteY90" fmla="*/ 630958 h 1273139"/>
              <a:gd name="connsiteX91" fmla="*/ 398226 w 1202854"/>
              <a:gd name="connsiteY91" fmla="*/ 1256929 h 1273139"/>
              <a:gd name="connsiteX92" fmla="*/ 382063 w 1202854"/>
              <a:gd name="connsiteY92" fmla="*/ 1273139 h 1273139"/>
              <a:gd name="connsiteX93" fmla="*/ 365901 w 1202854"/>
              <a:gd name="connsiteY93" fmla="*/ 1256929 h 1273139"/>
              <a:gd name="connsiteX94" fmla="*/ 365901 w 1202854"/>
              <a:gd name="connsiteY94" fmla="*/ 542425 h 1273139"/>
              <a:gd name="connsiteX95" fmla="*/ 382063 w 1202854"/>
              <a:gd name="connsiteY95" fmla="*/ 524967 h 1273139"/>
              <a:gd name="connsiteX96" fmla="*/ 398226 w 1202854"/>
              <a:gd name="connsiteY96" fmla="*/ 542425 h 1273139"/>
              <a:gd name="connsiteX97" fmla="*/ 398226 w 1202854"/>
              <a:gd name="connsiteY97" fmla="*/ 591056 h 1273139"/>
              <a:gd name="connsiteX98" fmla="*/ 487742 w 1202854"/>
              <a:gd name="connsiteY98" fmla="*/ 648416 h 1273139"/>
              <a:gd name="connsiteX99" fmla="*/ 536230 w 1202854"/>
              <a:gd name="connsiteY99" fmla="*/ 662132 h 1273139"/>
              <a:gd name="connsiteX100" fmla="*/ 701587 w 1202854"/>
              <a:gd name="connsiteY100" fmla="*/ 662132 h 1273139"/>
              <a:gd name="connsiteX101" fmla="*/ 701587 w 1202854"/>
              <a:gd name="connsiteY101" fmla="*/ 635946 h 1273139"/>
              <a:gd name="connsiteX102" fmla="*/ 659316 w 1202854"/>
              <a:gd name="connsiteY102" fmla="*/ 635946 h 1273139"/>
              <a:gd name="connsiteX103" fmla="*/ 643153 w 1202854"/>
              <a:gd name="connsiteY103" fmla="*/ 619736 h 1273139"/>
              <a:gd name="connsiteX104" fmla="*/ 659316 w 1202854"/>
              <a:gd name="connsiteY104" fmla="*/ 603525 h 1273139"/>
              <a:gd name="connsiteX105" fmla="*/ 701587 w 1202854"/>
              <a:gd name="connsiteY105" fmla="*/ 603525 h 1273139"/>
              <a:gd name="connsiteX106" fmla="*/ 721480 w 1202854"/>
              <a:gd name="connsiteY106" fmla="*/ 582327 h 1273139"/>
              <a:gd name="connsiteX107" fmla="*/ 701587 w 1202854"/>
              <a:gd name="connsiteY107" fmla="*/ 562376 h 1273139"/>
              <a:gd name="connsiteX108" fmla="*/ 628233 w 1202854"/>
              <a:gd name="connsiteY108" fmla="*/ 562376 h 1273139"/>
              <a:gd name="connsiteX109" fmla="*/ 573529 w 1202854"/>
              <a:gd name="connsiteY109" fmla="*/ 562376 h 1273139"/>
              <a:gd name="connsiteX110" fmla="*/ 508878 w 1202854"/>
              <a:gd name="connsiteY110" fmla="*/ 544918 h 1273139"/>
              <a:gd name="connsiteX111" fmla="*/ 369631 w 1202854"/>
              <a:gd name="connsiteY111" fmla="*/ 457632 h 1273139"/>
              <a:gd name="connsiteX112" fmla="*/ 322386 w 1202854"/>
              <a:gd name="connsiteY112" fmla="*/ 438927 h 1273139"/>
              <a:gd name="connsiteX113" fmla="*/ 308710 w 1202854"/>
              <a:gd name="connsiteY113" fmla="*/ 435187 h 1273139"/>
              <a:gd name="connsiteX114" fmla="*/ 292547 w 1202854"/>
              <a:gd name="connsiteY114" fmla="*/ 462620 h 1273139"/>
              <a:gd name="connsiteX115" fmla="*/ 295034 w 1202854"/>
              <a:gd name="connsiteY115" fmla="*/ 470101 h 1273139"/>
              <a:gd name="connsiteX116" fmla="*/ 322386 w 1202854"/>
              <a:gd name="connsiteY116" fmla="*/ 672108 h 1273139"/>
              <a:gd name="connsiteX117" fmla="*/ 318656 w 1202854"/>
              <a:gd name="connsiteY117" fmla="*/ 699541 h 1273139"/>
              <a:gd name="connsiteX118" fmla="*/ 290060 w 1202854"/>
              <a:gd name="connsiteY118" fmla="*/ 774358 h 1273139"/>
              <a:gd name="connsiteX119" fmla="*/ 263952 w 1202854"/>
              <a:gd name="connsiteY119" fmla="*/ 793062 h 1273139"/>
              <a:gd name="connsiteX120" fmla="*/ 262708 w 1202854"/>
              <a:gd name="connsiteY120" fmla="*/ 793062 h 1273139"/>
              <a:gd name="connsiteX121" fmla="*/ 236599 w 1202854"/>
              <a:gd name="connsiteY121" fmla="*/ 776852 h 1273139"/>
              <a:gd name="connsiteX122" fmla="*/ 205517 w 1202854"/>
              <a:gd name="connsiteY122" fmla="*/ 699541 h 1273139"/>
              <a:gd name="connsiteX123" fmla="*/ 200544 w 1202854"/>
              <a:gd name="connsiteY123" fmla="*/ 672108 h 1273139"/>
              <a:gd name="connsiteX124" fmla="*/ 226653 w 1202854"/>
              <a:gd name="connsiteY124" fmla="*/ 468854 h 1273139"/>
              <a:gd name="connsiteX125" fmla="*/ 229140 w 1202854"/>
              <a:gd name="connsiteY125" fmla="*/ 462620 h 1273139"/>
              <a:gd name="connsiteX126" fmla="*/ 206761 w 1202854"/>
              <a:gd name="connsiteY126" fmla="*/ 428952 h 1273139"/>
              <a:gd name="connsiteX127" fmla="*/ 153299 w 1202854"/>
              <a:gd name="connsiteY127" fmla="*/ 438927 h 1273139"/>
              <a:gd name="connsiteX128" fmla="*/ 83676 w 1202854"/>
              <a:gd name="connsiteY128" fmla="*/ 468854 h 1273139"/>
              <a:gd name="connsiteX129" fmla="*/ 45134 w 1202854"/>
              <a:gd name="connsiteY129" fmla="*/ 523720 h 1273139"/>
              <a:gd name="connsiteX130" fmla="*/ 32701 w 1202854"/>
              <a:gd name="connsiteY130" fmla="*/ 756900 h 1273139"/>
              <a:gd name="connsiteX131" fmla="*/ 48864 w 1202854"/>
              <a:gd name="connsiteY131" fmla="*/ 795556 h 1273139"/>
              <a:gd name="connsiteX132" fmla="*/ 88649 w 1202854"/>
              <a:gd name="connsiteY132" fmla="*/ 834212 h 1273139"/>
              <a:gd name="connsiteX133" fmla="*/ 88649 w 1202854"/>
              <a:gd name="connsiteY133" fmla="*/ 542425 h 1273139"/>
              <a:gd name="connsiteX134" fmla="*/ 106055 w 1202854"/>
              <a:gd name="connsiteY134" fmla="*/ 524967 h 1273139"/>
              <a:gd name="connsiteX135" fmla="*/ 123461 w 1202854"/>
              <a:gd name="connsiteY135" fmla="*/ 542425 h 1273139"/>
              <a:gd name="connsiteX136" fmla="*/ 123461 w 1202854"/>
              <a:gd name="connsiteY136" fmla="*/ 1256929 h 1273139"/>
              <a:gd name="connsiteX137" fmla="*/ 106055 w 1202854"/>
              <a:gd name="connsiteY137" fmla="*/ 1273139 h 1273139"/>
              <a:gd name="connsiteX138" fmla="*/ 88649 w 1202854"/>
              <a:gd name="connsiteY138" fmla="*/ 1256929 h 1273139"/>
              <a:gd name="connsiteX139" fmla="*/ 88649 w 1202854"/>
              <a:gd name="connsiteY139" fmla="*/ 879102 h 1273139"/>
              <a:gd name="connsiteX140" fmla="*/ 26485 w 1202854"/>
              <a:gd name="connsiteY140" fmla="*/ 820495 h 1273139"/>
              <a:gd name="connsiteX141" fmla="*/ 376 w 1202854"/>
              <a:gd name="connsiteY141" fmla="*/ 755654 h 1273139"/>
              <a:gd name="connsiteX142" fmla="*/ 12808 w 1202854"/>
              <a:gd name="connsiteY142" fmla="*/ 522473 h 1273139"/>
              <a:gd name="connsiteX143" fmla="*/ 69999 w 1202854"/>
              <a:gd name="connsiteY143" fmla="*/ 436434 h 1273139"/>
              <a:gd name="connsiteX144" fmla="*/ 140867 w 1202854"/>
              <a:gd name="connsiteY144" fmla="*/ 409001 h 1273139"/>
              <a:gd name="connsiteX145" fmla="*/ 211734 w 1202854"/>
              <a:gd name="connsiteY145" fmla="*/ 395284 h 1273139"/>
              <a:gd name="connsiteX146" fmla="*/ 265195 w 1202854"/>
              <a:gd name="connsiteY146" fmla="*/ 395284 h 1273139"/>
              <a:gd name="connsiteX147" fmla="*/ 303737 w 1202854"/>
              <a:gd name="connsiteY147" fmla="*/ 399025 h 1273139"/>
              <a:gd name="connsiteX148" fmla="*/ 306223 w 1202854"/>
              <a:gd name="connsiteY148" fmla="*/ 399025 h 1273139"/>
              <a:gd name="connsiteX149" fmla="*/ 336062 w 1202854"/>
              <a:gd name="connsiteY149" fmla="*/ 409001 h 1273139"/>
              <a:gd name="connsiteX150" fmla="*/ 385793 w 1202854"/>
              <a:gd name="connsiteY150" fmla="*/ 428952 h 1273139"/>
              <a:gd name="connsiteX151" fmla="*/ 526284 w 1202854"/>
              <a:gd name="connsiteY151" fmla="*/ 516239 h 1273139"/>
              <a:gd name="connsiteX152" fmla="*/ 573529 w 1202854"/>
              <a:gd name="connsiteY152" fmla="*/ 528708 h 1273139"/>
              <a:gd name="connsiteX153" fmla="*/ 628233 w 1202854"/>
              <a:gd name="connsiteY153" fmla="*/ 528708 h 1273139"/>
              <a:gd name="connsiteX154" fmla="*/ 701587 w 1202854"/>
              <a:gd name="connsiteY154" fmla="*/ 528708 h 1273139"/>
              <a:gd name="connsiteX155" fmla="*/ 701587 w 1202854"/>
              <a:gd name="connsiteY155" fmla="*/ 309244 h 1273139"/>
              <a:gd name="connsiteX156" fmla="*/ 701587 w 1202854"/>
              <a:gd name="connsiteY156" fmla="*/ 71076 h 1273139"/>
              <a:gd name="connsiteX157" fmla="*/ 701587 w 1202854"/>
              <a:gd name="connsiteY157" fmla="*/ 17457 h 1273139"/>
              <a:gd name="connsiteX158" fmla="*/ 717750 w 1202854"/>
              <a:gd name="connsiteY158" fmla="*/ 0 h 127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202854" h="1273139">
                <a:moveTo>
                  <a:pt x="245078" y="840437"/>
                </a:moveTo>
                <a:cubicBezTo>
                  <a:pt x="253318" y="840437"/>
                  <a:pt x="260381" y="847867"/>
                  <a:pt x="260381" y="856535"/>
                </a:cubicBezTo>
                <a:lnTo>
                  <a:pt x="260381" y="1251559"/>
                </a:lnTo>
                <a:cubicBezTo>
                  <a:pt x="260381" y="1260227"/>
                  <a:pt x="253318" y="1267657"/>
                  <a:pt x="245078" y="1267657"/>
                </a:cubicBezTo>
                <a:cubicBezTo>
                  <a:pt x="236839" y="1267657"/>
                  <a:pt x="228599" y="1260227"/>
                  <a:pt x="228599" y="1251559"/>
                </a:cubicBezTo>
                <a:lnTo>
                  <a:pt x="228599" y="856535"/>
                </a:lnTo>
                <a:cubicBezTo>
                  <a:pt x="228599" y="847867"/>
                  <a:pt x="236839" y="840437"/>
                  <a:pt x="245078" y="840437"/>
                </a:cubicBezTo>
                <a:close/>
                <a:moveTo>
                  <a:pt x="751318" y="564870"/>
                </a:moveTo>
                <a:cubicBezTo>
                  <a:pt x="753805" y="571104"/>
                  <a:pt x="755048" y="576092"/>
                  <a:pt x="755048" y="582327"/>
                </a:cubicBezTo>
                <a:cubicBezTo>
                  <a:pt x="755048" y="599784"/>
                  <a:pt x="747589" y="614748"/>
                  <a:pt x="735156" y="624724"/>
                </a:cubicBezTo>
                <a:lnTo>
                  <a:pt x="735156" y="662132"/>
                </a:lnTo>
                <a:lnTo>
                  <a:pt x="740129" y="662132"/>
                </a:lnTo>
                <a:cubicBezTo>
                  <a:pt x="753805" y="662132"/>
                  <a:pt x="766238" y="657144"/>
                  <a:pt x="776184" y="647169"/>
                </a:cubicBezTo>
                <a:cubicBezTo>
                  <a:pt x="784887" y="637193"/>
                  <a:pt x="791104" y="624724"/>
                  <a:pt x="789860" y="611007"/>
                </a:cubicBezTo>
                <a:cubicBezTo>
                  <a:pt x="789860" y="588562"/>
                  <a:pt x="772454" y="571104"/>
                  <a:pt x="751318" y="564870"/>
                </a:cubicBezTo>
                <a:close/>
                <a:moveTo>
                  <a:pt x="257735" y="490053"/>
                </a:moveTo>
                <a:lnTo>
                  <a:pt x="232869" y="677096"/>
                </a:lnTo>
                <a:cubicBezTo>
                  <a:pt x="232869" y="679589"/>
                  <a:pt x="232869" y="682083"/>
                  <a:pt x="235356" y="685824"/>
                </a:cubicBezTo>
                <a:lnTo>
                  <a:pt x="262708" y="751913"/>
                </a:lnTo>
                <a:lnTo>
                  <a:pt x="287574" y="685824"/>
                </a:lnTo>
                <a:cubicBezTo>
                  <a:pt x="288817" y="683330"/>
                  <a:pt x="288817" y="679589"/>
                  <a:pt x="288817" y="677096"/>
                </a:cubicBezTo>
                <a:lnTo>
                  <a:pt x="265195" y="490053"/>
                </a:lnTo>
                <a:cubicBezTo>
                  <a:pt x="263952" y="490053"/>
                  <a:pt x="262708" y="490053"/>
                  <a:pt x="261465" y="490053"/>
                </a:cubicBezTo>
                <a:cubicBezTo>
                  <a:pt x="260222" y="490053"/>
                  <a:pt x="258978" y="490053"/>
                  <a:pt x="257735" y="490053"/>
                </a:cubicBezTo>
                <a:close/>
                <a:moveTo>
                  <a:pt x="245302" y="428952"/>
                </a:moveTo>
                <a:lnTo>
                  <a:pt x="261465" y="451397"/>
                </a:lnTo>
                <a:lnTo>
                  <a:pt x="273898" y="428952"/>
                </a:lnTo>
                <a:cubicBezTo>
                  <a:pt x="271411" y="428952"/>
                  <a:pt x="267681" y="428952"/>
                  <a:pt x="265195" y="428952"/>
                </a:cubicBezTo>
                <a:close/>
                <a:moveTo>
                  <a:pt x="915432" y="309244"/>
                </a:moveTo>
                <a:lnTo>
                  <a:pt x="915432" y="319220"/>
                </a:lnTo>
                <a:lnTo>
                  <a:pt x="956460" y="319220"/>
                </a:lnTo>
                <a:cubicBezTo>
                  <a:pt x="960190" y="319220"/>
                  <a:pt x="962676" y="316726"/>
                  <a:pt x="962676" y="314232"/>
                </a:cubicBezTo>
                <a:cubicBezTo>
                  <a:pt x="962676" y="311738"/>
                  <a:pt x="960190" y="309244"/>
                  <a:pt x="956460" y="309244"/>
                </a:cubicBezTo>
                <a:close/>
                <a:moveTo>
                  <a:pt x="995002" y="144647"/>
                </a:moveTo>
                <a:lnTo>
                  <a:pt x="995002" y="309244"/>
                </a:lnTo>
                <a:cubicBezTo>
                  <a:pt x="995002" y="310491"/>
                  <a:pt x="995002" y="312985"/>
                  <a:pt x="995002" y="314232"/>
                </a:cubicBezTo>
                <a:cubicBezTo>
                  <a:pt x="995002" y="316726"/>
                  <a:pt x="995002" y="317973"/>
                  <a:pt x="995002" y="319220"/>
                </a:cubicBezTo>
                <a:lnTo>
                  <a:pt x="1164088" y="319220"/>
                </a:lnTo>
                <a:lnTo>
                  <a:pt x="1108140" y="248144"/>
                </a:lnTo>
                <a:cubicBezTo>
                  <a:pt x="1100680" y="238168"/>
                  <a:pt x="1100680" y="225698"/>
                  <a:pt x="1108140" y="216970"/>
                </a:cubicBezTo>
                <a:lnTo>
                  <a:pt x="1164088" y="144647"/>
                </a:lnTo>
                <a:close/>
                <a:moveTo>
                  <a:pt x="263676" y="143397"/>
                </a:moveTo>
                <a:cubicBezTo>
                  <a:pt x="213486" y="143397"/>
                  <a:pt x="173334" y="184389"/>
                  <a:pt x="173334" y="232833"/>
                </a:cubicBezTo>
                <a:cubicBezTo>
                  <a:pt x="173334" y="282519"/>
                  <a:pt x="213486" y="322268"/>
                  <a:pt x="263676" y="322268"/>
                </a:cubicBezTo>
                <a:cubicBezTo>
                  <a:pt x="313866" y="322268"/>
                  <a:pt x="352763" y="282519"/>
                  <a:pt x="352763" y="232833"/>
                </a:cubicBezTo>
                <a:cubicBezTo>
                  <a:pt x="352763" y="184389"/>
                  <a:pt x="313866" y="143397"/>
                  <a:pt x="263676" y="143397"/>
                </a:cubicBezTo>
                <a:close/>
                <a:moveTo>
                  <a:pt x="263676" y="109859"/>
                </a:moveTo>
                <a:cubicBezTo>
                  <a:pt x="331432" y="109859"/>
                  <a:pt x="386641" y="165756"/>
                  <a:pt x="386641" y="232833"/>
                </a:cubicBezTo>
                <a:cubicBezTo>
                  <a:pt x="386641" y="299910"/>
                  <a:pt x="331432" y="355807"/>
                  <a:pt x="263676" y="355807"/>
                </a:cubicBezTo>
                <a:cubicBezTo>
                  <a:pt x="194664" y="355807"/>
                  <a:pt x="140710" y="299910"/>
                  <a:pt x="140710" y="232833"/>
                </a:cubicBezTo>
                <a:cubicBezTo>
                  <a:pt x="140710" y="165756"/>
                  <a:pt x="194664" y="109859"/>
                  <a:pt x="263676" y="109859"/>
                </a:cubicBezTo>
                <a:close/>
                <a:moveTo>
                  <a:pt x="735156" y="104744"/>
                </a:moveTo>
                <a:lnTo>
                  <a:pt x="735156" y="275577"/>
                </a:lnTo>
                <a:lnTo>
                  <a:pt x="881864" y="275577"/>
                </a:lnTo>
                <a:lnTo>
                  <a:pt x="956460" y="275577"/>
                </a:lnTo>
                <a:lnTo>
                  <a:pt x="962676" y="275577"/>
                </a:lnTo>
                <a:lnTo>
                  <a:pt x="962676" y="139659"/>
                </a:lnTo>
                <a:cubicBezTo>
                  <a:pt x="962676" y="120954"/>
                  <a:pt x="946514" y="104744"/>
                  <a:pt x="927864" y="104744"/>
                </a:cubicBezTo>
                <a:close/>
                <a:moveTo>
                  <a:pt x="717750" y="0"/>
                </a:moveTo>
                <a:cubicBezTo>
                  <a:pt x="727696" y="0"/>
                  <a:pt x="735156" y="8729"/>
                  <a:pt x="735156" y="17457"/>
                </a:cubicBezTo>
                <a:lnTo>
                  <a:pt x="735156" y="71076"/>
                </a:lnTo>
                <a:lnTo>
                  <a:pt x="927864" y="71076"/>
                </a:lnTo>
                <a:cubicBezTo>
                  <a:pt x="955216" y="71076"/>
                  <a:pt x="978840" y="88534"/>
                  <a:pt x="990028" y="110979"/>
                </a:cubicBezTo>
                <a:lnTo>
                  <a:pt x="1174034" y="110979"/>
                </a:lnTo>
                <a:cubicBezTo>
                  <a:pt x="1185224" y="110979"/>
                  <a:pt x="1195170" y="117214"/>
                  <a:pt x="1200144" y="127189"/>
                </a:cubicBezTo>
                <a:cubicBezTo>
                  <a:pt x="1205116" y="135918"/>
                  <a:pt x="1202630" y="145894"/>
                  <a:pt x="1197656" y="154622"/>
                </a:cubicBezTo>
                <a:lnTo>
                  <a:pt x="1137980" y="231933"/>
                </a:lnTo>
                <a:lnTo>
                  <a:pt x="1197656" y="309244"/>
                </a:lnTo>
                <a:cubicBezTo>
                  <a:pt x="1202630" y="317973"/>
                  <a:pt x="1205116" y="327949"/>
                  <a:pt x="1200144" y="336677"/>
                </a:cubicBezTo>
                <a:cubicBezTo>
                  <a:pt x="1195170" y="346653"/>
                  <a:pt x="1185224" y="352888"/>
                  <a:pt x="1174034" y="352888"/>
                </a:cubicBezTo>
                <a:lnTo>
                  <a:pt x="965164" y="352888"/>
                </a:lnTo>
                <a:cubicBezTo>
                  <a:pt x="963920" y="352888"/>
                  <a:pt x="962676" y="352888"/>
                  <a:pt x="961434" y="351641"/>
                </a:cubicBezTo>
                <a:cubicBezTo>
                  <a:pt x="960190" y="351641"/>
                  <a:pt x="958946" y="352888"/>
                  <a:pt x="956460" y="352888"/>
                </a:cubicBezTo>
                <a:lnTo>
                  <a:pt x="909216" y="352888"/>
                </a:lnTo>
                <a:cubicBezTo>
                  <a:pt x="901756" y="352888"/>
                  <a:pt x="895540" y="350394"/>
                  <a:pt x="890566" y="344159"/>
                </a:cubicBezTo>
                <a:cubicBezTo>
                  <a:pt x="885592" y="339171"/>
                  <a:pt x="881864" y="332936"/>
                  <a:pt x="881864" y="325455"/>
                </a:cubicBezTo>
                <a:lnTo>
                  <a:pt x="881864" y="309244"/>
                </a:lnTo>
                <a:lnTo>
                  <a:pt x="735156" y="309244"/>
                </a:lnTo>
                <a:lnTo>
                  <a:pt x="735156" y="528708"/>
                </a:lnTo>
                <a:lnTo>
                  <a:pt x="737642" y="528708"/>
                </a:lnTo>
                <a:cubicBezTo>
                  <a:pt x="783644" y="528708"/>
                  <a:pt x="822186" y="564870"/>
                  <a:pt x="823429" y="608513"/>
                </a:cubicBezTo>
                <a:cubicBezTo>
                  <a:pt x="823429" y="632205"/>
                  <a:pt x="815969" y="653403"/>
                  <a:pt x="799806" y="670861"/>
                </a:cubicBezTo>
                <a:cubicBezTo>
                  <a:pt x="784887" y="685824"/>
                  <a:pt x="763751" y="695800"/>
                  <a:pt x="740129" y="695800"/>
                </a:cubicBezTo>
                <a:lnTo>
                  <a:pt x="735156" y="695800"/>
                </a:lnTo>
                <a:lnTo>
                  <a:pt x="735156" y="1256929"/>
                </a:lnTo>
                <a:cubicBezTo>
                  <a:pt x="735156" y="1265657"/>
                  <a:pt x="727696" y="1273139"/>
                  <a:pt x="717750" y="1273139"/>
                </a:cubicBezTo>
                <a:cubicBezTo>
                  <a:pt x="709047" y="1273139"/>
                  <a:pt x="701587" y="1265657"/>
                  <a:pt x="701587" y="1256929"/>
                </a:cubicBezTo>
                <a:lnTo>
                  <a:pt x="701587" y="695800"/>
                </a:lnTo>
                <a:lnTo>
                  <a:pt x="536230" y="695800"/>
                </a:lnTo>
                <a:cubicBezTo>
                  <a:pt x="512608" y="695800"/>
                  <a:pt x="490229" y="688318"/>
                  <a:pt x="470336" y="677096"/>
                </a:cubicBezTo>
                <a:lnTo>
                  <a:pt x="398226" y="630958"/>
                </a:lnTo>
                <a:lnTo>
                  <a:pt x="398226" y="1256929"/>
                </a:lnTo>
                <a:cubicBezTo>
                  <a:pt x="398226" y="1265657"/>
                  <a:pt x="390766" y="1273139"/>
                  <a:pt x="382063" y="1273139"/>
                </a:cubicBezTo>
                <a:cubicBezTo>
                  <a:pt x="373360" y="1273139"/>
                  <a:pt x="365901" y="1265657"/>
                  <a:pt x="365901" y="1256929"/>
                </a:cubicBezTo>
                <a:lnTo>
                  <a:pt x="365901" y="542425"/>
                </a:lnTo>
                <a:cubicBezTo>
                  <a:pt x="365901" y="533696"/>
                  <a:pt x="373360" y="524967"/>
                  <a:pt x="382063" y="524967"/>
                </a:cubicBezTo>
                <a:cubicBezTo>
                  <a:pt x="390766" y="524967"/>
                  <a:pt x="398226" y="533696"/>
                  <a:pt x="398226" y="542425"/>
                </a:cubicBezTo>
                <a:lnTo>
                  <a:pt x="398226" y="591056"/>
                </a:lnTo>
                <a:lnTo>
                  <a:pt x="487742" y="648416"/>
                </a:lnTo>
                <a:cubicBezTo>
                  <a:pt x="502662" y="657144"/>
                  <a:pt x="517581" y="662132"/>
                  <a:pt x="536230" y="662132"/>
                </a:cubicBezTo>
                <a:lnTo>
                  <a:pt x="701587" y="662132"/>
                </a:lnTo>
                <a:lnTo>
                  <a:pt x="701587" y="635946"/>
                </a:lnTo>
                <a:lnTo>
                  <a:pt x="659316" y="635946"/>
                </a:lnTo>
                <a:cubicBezTo>
                  <a:pt x="650613" y="635946"/>
                  <a:pt x="643153" y="629711"/>
                  <a:pt x="643153" y="619736"/>
                </a:cubicBezTo>
                <a:cubicBezTo>
                  <a:pt x="643153" y="611007"/>
                  <a:pt x="650613" y="603525"/>
                  <a:pt x="659316" y="603525"/>
                </a:cubicBezTo>
                <a:lnTo>
                  <a:pt x="701587" y="603525"/>
                </a:lnTo>
                <a:cubicBezTo>
                  <a:pt x="712777" y="603525"/>
                  <a:pt x="721480" y="593550"/>
                  <a:pt x="721480" y="582327"/>
                </a:cubicBezTo>
                <a:cubicBezTo>
                  <a:pt x="721480" y="571104"/>
                  <a:pt x="712777" y="562376"/>
                  <a:pt x="701587" y="562376"/>
                </a:cubicBezTo>
                <a:lnTo>
                  <a:pt x="628233" y="562376"/>
                </a:lnTo>
                <a:lnTo>
                  <a:pt x="573529" y="562376"/>
                </a:lnTo>
                <a:cubicBezTo>
                  <a:pt x="551150" y="562376"/>
                  <a:pt x="528771" y="556141"/>
                  <a:pt x="508878" y="544918"/>
                </a:cubicBezTo>
                <a:lnTo>
                  <a:pt x="369631" y="457632"/>
                </a:lnTo>
                <a:lnTo>
                  <a:pt x="322386" y="438927"/>
                </a:lnTo>
                <a:cubicBezTo>
                  <a:pt x="318656" y="437680"/>
                  <a:pt x="313683" y="436434"/>
                  <a:pt x="308710" y="435187"/>
                </a:cubicBezTo>
                <a:lnTo>
                  <a:pt x="292547" y="462620"/>
                </a:lnTo>
                <a:cubicBezTo>
                  <a:pt x="293790" y="465113"/>
                  <a:pt x="295034" y="467607"/>
                  <a:pt x="295034" y="470101"/>
                </a:cubicBezTo>
                <a:lnTo>
                  <a:pt x="322386" y="672108"/>
                </a:lnTo>
                <a:cubicBezTo>
                  <a:pt x="322386" y="682083"/>
                  <a:pt x="322386" y="690812"/>
                  <a:pt x="318656" y="699541"/>
                </a:cubicBezTo>
                <a:lnTo>
                  <a:pt x="290060" y="774358"/>
                </a:lnTo>
                <a:cubicBezTo>
                  <a:pt x="285087" y="785580"/>
                  <a:pt x="275141" y="793062"/>
                  <a:pt x="263952" y="793062"/>
                </a:cubicBezTo>
                <a:lnTo>
                  <a:pt x="262708" y="793062"/>
                </a:lnTo>
                <a:cubicBezTo>
                  <a:pt x="251519" y="793062"/>
                  <a:pt x="241572" y="786827"/>
                  <a:pt x="236599" y="776852"/>
                </a:cubicBezTo>
                <a:lnTo>
                  <a:pt x="205517" y="699541"/>
                </a:lnTo>
                <a:cubicBezTo>
                  <a:pt x="201787" y="692059"/>
                  <a:pt x="199301" y="682083"/>
                  <a:pt x="200544" y="672108"/>
                </a:cubicBezTo>
                <a:lnTo>
                  <a:pt x="226653" y="468854"/>
                </a:lnTo>
                <a:cubicBezTo>
                  <a:pt x="227896" y="466360"/>
                  <a:pt x="227896" y="463867"/>
                  <a:pt x="229140" y="462620"/>
                </a:cubicBezTo>
                <a:lnTo>
                  <a:pt x="206761" y="428952"/>
                </a:lnTo>
                <a:cubicBezTo>
                  <a:pt x="188111" y="428952"/>
                  <a:pt x="170705" y="432693"/>
                  <a:pt x="153299" y="438927"/>
                </a:cubicBezTo>
                <a:lnTo>
                  <a:pt x="83676" y="468854"/>
                </a:lnTo>
                <a:cubicBezTo>
                  <a:pt x="60053" y="477583"/>
                  <a:pt x="45134" y="498781"/>
                  <a:pt x="45134" y="523720"/>
                </a:cubicBezTo>
                <a:lnTo>
                  <a:pt x="32701" y="756900"/>
                </a:lnTo>
                <a:cubicBezTo>
                  <a:pt x="32701" y="771864"/>
                  <a:pt x="37674" y="786827"/>
                  <a:pt x="48864" y="795556"/>
                </a:cubicBezTo>
                <a:lnTo>
                  <a:pt x="88649" y="834212"/>
                </a:lnTo>
                <a:lnTo>
                  <a:pt x="88649" y="542425"/>
                </a:lnTo>
                <a:cubicBezTo>
                  <a:pt x="88649" y="533696"/>
                  <a:pt x="97352" y="524967"/>
                  <a:pt x="106055" y="524967"/>
                </a:cubicBezTo>
                <a:cubicBezTo>
                  <a:pt x="114758" y="524967"/>
                  <a:pt x="123461" y="533696"/>
                  <a:pt x="123461" y="542425"/>
                </a:cubicBezTo>
                <a:lnTo>
                  <a:pt x="123461" y="1256929"/>
                </a:lnTo>
                <a:cubicBezTo>
                  <a:pt x="123461" y="1265657"/>
                  <a:pt x="114758" y="1273139"/>
                  <a:pt x="106055" y="1273139"/>
                </a:cubicBezTo>
                <a:cubicBezTo>
                  <a:pt x="97352" y="1273139"/>
                  <a:pt x="88649" y="1265657"/>
                  <a:pt x="88649" y="1256929"/>
                </a:cubicBezTo>
                <a:lnTo>
                  <a:pt x="88649" y="879102"/>
                </a:lnTo>
                <a:lnTo>
                  <a:pt x="26485" y="820495"/>
                </a:lnTo>
                <a:cubicBezTo>
                  <a:pt x="7835" y="803038"/>
                  <a:pt x="-2111" y="780593"/>
                  <a:pt x="376" y="755654"/>
                </a:cubicBezTo>
                <a:lnTo>
                  <a:pt x="12808" y="522473"/>
                </a:lnTo>
                <a:cubicBezTo>
                  <a:pt x="12808" y="485065"/>
                  <a:pt x="35187" y="451397"/>
                  <a:pt x="69999" y="436434"/>
                </a:cubicBezTo>
                <a:lnTo>
                  <a:pt x="140867" y="409001"/>
                </a:lnTo>
                <a:cubicBezTo>
                  <a:pt x="164489" y="399025"/>
                  <a:pt x="186868" y="395284"/>
                  <a:pt x="211734" y="395284"/>
                </a:cubicBezTo>
                <a:lnTo>
                  <a:pt x="265195" y="395284"/>
                </a:lnTo>
                <a:cubicBezTo>
                  <a:pt x="277628" y="395284"/>
                  <a:pt x="291304" y="396531"/>
                  <a:pt x="303737" y="399025"/>
                </a:cubicBezTo>
                <a:cubicBezTo>
                  <a:pt x="304980" y="399025"/>
                  <a:pt x="304980" y="399025"/>
                  <a:pt x="306223" y="399025"/>
                </a:cubicBezTo>
                <a:cubicBezTo>
                  <a:pt x="316169" y="401519"/>
                  <a:pt x="326116" y="405260"/>
                  <a:pt x="336062" y="409001"/>
                </a:cubicBezTo>
                <a:lnTo>
                  <a:pt x="385793" y="428952"/>
                </a:lnTo>
                <a:lnTo>
                  <a:pt x="526284" y="516239"/>
                </a:lnTo>
                <a:cubicBezTo>
                  <a:pt x="539960" y="524967"/>
                  <a:pt x="557366" y="528708"/>
                  <a:pt x="573529" y="528708"/>
                </a:cubicBezTo>
                <a:lnTo>
                  <a:pt x="628233" y="528708"/>
                </a:lnTo>
                <a:lnTo>
                  <a:pt x="701587" y="528708"/>
                </a:lnTo>
                <a:lnTo>
                  <a:pt x="701587" y="309244"/>
                </a:lnTo>
                <a:lnTo>
                  <a:pt x="701587" y="71076"/>
                </a:lnTo>
                <a:lnTo>
                  <a:pt x="701587" y="17457"/>
                </a:lnTo>
                <a:cubicBezTo>
                  <a:pt x="701587" y="8729"/>
                  <a:pt x="709047" y="0"/>
                  <a:pt x="71775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10808461-3FB0-BFD1-94AD-1FE453B538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1239" y="5224736"/>
            <a:ext cx="341984" cy="384000"/>
          </a:xfrm>
          <a:custGeom>
            <a:avLst/>
            <a:gdLst>
              <a:gd name="connsiteX0" fmla="*/ 197661 w 1201788"/>
              <a:gd name="connsiteY0" fmla="*/ 996136 h 1201737"/>
              <a:gd name="connsiteX1" fmla="*/ 209677 w 1201788"/>
              <a:gd name="connsiteY1" fmla="*/ 1001809 h 1201737"/>
              <a:gd name="connsiteX2" fmla="*/ 209677 w 1201788"/>
              <a:gd name="connsiteY2" fmla="*/ 1025762 h 1201737"/>
              <a:gd name="connsiteX3" fmla="*/ 169944 w 1201788"/>
              <a:gd name="connsiteY3" fmla="*/ 1063583 h 1201737"/>
              <a:gd name="connsiteX4" fmla="*/ 158409 w 1201788"/>
              <a:gd name="connsiteY4" fmla="*/ 1069886 h 1201737"/>
              <a:gd name="connsiteX5" fmla="*/ 146873 w 1201788"/>
              <a:gd name="connsiteY5" fmla="*/ 1063583 h 1201737"/>
              <a:gd name="connsiteX6" fmla="*/ 146873 w 1201788"/>
              <a:gd name="connsiteY6" fmla="*/ 1039630 h 1201737"/>
              <a:gd name="connsiteX7" fmla="*/ 186606 w 1201788"/>
              <a:gd name="connsiteY7" fmla="*/ 1001809 h 1201737"/>
              <a:gd name="connsiteX8" fmla="*/ 197661 w 1201788"/>
              <a:gd name="connsiteY8" fmla="*/ 996136 h 1201737"/>
              <a:gd name="connsiteX9" fmla="*/ 339339 w 1201788"/>
              <a:gd name="connsiteY9" fmla="*/ 847761 h 1201737"/>
              <a:gd name="connsiteX10" fmla="*/ 351408 w 1201788"/>
              <a:gd name="connsiteY10" fmla="*/ 853254 h 1201737"/>
              <a:gd name="connsiteX11" fmla="*/ 351408 w 1201788"/>
              <a:gd name="connsiteY11" fmla="*/ 877668 h 1201737"/>
              <a:gd name="connsiteX12" fmla="*/ 278684 w 1201788"/>
              <a:gd name="connsiteY12" fmla="*/ 949688 h 1201737"/>
              <a:gd name="connsiteX13" fmla="*/ 264891 w 1201788"/>
              <a:gd name="connsiteY13" fmla="*/ 954570 h 1201737"/>
              <a:gd name="connsiteX14" fmla="*/ 252353 w 1201788"/>
              <a:gd name="connsiteY14" fmla="*/ 949688 h 1201737"/>
              <a:gd name="connsiteX15" fmla="*/ 252353 w 1201788"/>
              <a:gd name="connsiteY15" fmla="*/ 925274 h 1201737"/>
              <a:gd name="connsiteX16" fmla="*/ 326331 w 1201788"/>
              <a:gd name="connsiteY16" fmla="*/ 853254 h 1201737"/>
              <a:gd name="connsiteX17" fmla="*/ 339339 w 1201788"/>
              <a:gd name="connsiteY17" fmla="*/ 847761 h 1201737"/>
              <a:gd name="connsiteX18" fmla="*/ 354322 w 1201788"/>
              <a:gd name="connsiteY18" fmla="*/ 704124 h 1201737"/>
              <a:gd name="connsiteX19" fmla="*/ 233350 w 1201788"/>
              <a:gd name="connsiteY19" fmla="*/ 826039 h 1201737"/>
              <a:gd name="connsiteX20" fmla="*/ 183464 w 1201788"/>
              <a:gd name="connsiteY20" fmla="*/ 826039 h 1201737"/>
              <a:gd name="connsiteX21" fmla="*/ 152286 w 1201788"/>
              <a:gd name="connsiteY21" fmla="*/ 794939 h 1201737"/>
              <a:gd name="connsiteX22" fmla="*/ 142309 w 1201788"/>
              <a:gd name="connsiteY22" fmla="*/ 789962 h 1201737"/>
              <a:gd name="connsiteX23" fmla="*/ 137321 w 1201788"/>
              <a:gd name="connsiteY23" fmla="*/ 791206 h 1201737"/>
              <a:gd name="connsiteX24" fmla="*/ 127343 w 1201788"/>
              <a:gd name="connsiteY24" fmla="*/ 802403 h 1201737"/>
              <a:gd name="connsiteX25" fmla="*/ 33809 w 1201788"/>
              <a:gd name="connsiteY25" fmla="*/ 1148244 h 1201737"/>
              <a:gd name="connsiteX26" fmla="*/ 37550 w 1201788"/>
              <a:gd name="connsiteY26" fmla="*/ 1164416 h 1201737"/>
              <a:gd name="connsiteX27" fmla="*/ 52516 w 1201788"/>
              <a:gd name="connsiteY27" fmla="*/ 1168148 h 1201737"/>
              <a:gd name="connsiteX28" fmla="*/ 400465 w 1201788"/>
              <a:gd name="connsiteY28" fmla="*/ 1074846 h 1201737"/>
              <a:gd name="connsiteX29" fmla="*/ 411690 w 1201788"/>
              <a:gd name="connsiteY29" fmla="*/ 1064893 h 1201737"/>
              <a:gd name="connsiteX30" fmla="*/ 407948 w 1201788"/>
              <a:gd name="connsiteY30" fmla="*/ 1048721 h 1201737"/>
              <a:gd name="connsiteX31" fmla="*/ 381758 w 1201788"/>
              <a:gd name="connsiteY31" fmla="*/ 1022596 h 1201737"/>
              <a:gd name="connsiteX32" fmla="*/ 370534 w 1201788"/>
              <a:gd name="connsiteY32" fmla="*/ 1011400 h 1201737"/>
              <a:gd name="connsiteX33" fmla="*/ 364299 w 1201788"/>
              <a:gd name="connsiteY33" fmla="*/ 986519 h 1201737"/>
              <a:gd name="connsiteX34" fmla="*/ 400465 w 1201788"/>
              <a:gd name="connsiteY34" fmla="*/ 799915 h 1201737"/>
              <a:gd name="connsiteX35" fmla="*/ 401713 w 1201788"/>
              <a:gd name="connsiteY35" fmla="*/ 775034 h 1201737"/>
              <a:gd name="connsiteX36" fmla="*/ 406701 w 1201788"/>
              <a:gd name="connsiteY36" fmla="*/ 768814 h 1201737"/>
              <a:gd name="connsiteX37" fmla="*/ 406701 w 1201788"/>
              <a:gd name="connsiteY37" fmla="*/ 767570 h 1201737"/>
              <a:gd name="connsiteX38" fmla="*/ 401713 w 1201788"/>
              <a:gd name="connsiteY38" fmla="*/ 752641 h 1201737"/>
              <a:gd name="connsiteX39" fmla="*/ 726980 w 1201788"/>
              <a:gd name="connsiteY39" fmla="*/ 512706 h 1201737"/>
              <a:gd name="connsiteX40" fmla="*/ 735662 w 1201788"/>
              <a:gd name="connsiteY40" fmla="*/ 616395 h 1201737"/>
              <a:gd name="connsiteX41" fmla="*/ 755507 w 1201788"/>
              <a:gd name="connsiteY41" fmla="*/ 591707 h 1201737"/>
              <a:gd name="connsiteX42" fmla="*/ 750546 w 1201788"/>
              <a:gd name="connsiteY42" fmla="*/ 532456 h 1201737"/>
              <a:gd name="connsiteX43" fmla="*/ 470455 w 1201788"/>
              <a:gd name="connsiteY43" fmla="*/ 512706 h 1201737"/>
              <a:gd name="connsiteX44" fmla="*/ 447140 w 1201788"/>
              <a:gd name="connsiteY44" fmla="*/ 532456 h 1201737"/>
              <a:gd name="connsiteX45" fmla="*/ 441004 w 1201788"/>
              <a:gd name="connsiteY45" fmla="*/ 591707 h 1201737"/>
              <a:gd name="connsiteX46" fmla="*/ 460638 w 1201788"/>
              <a:gd name="connsiteY46" fmla="*/ 616395 h 1201737"/>
              <a:gd name="connsiteX47" fmla="*/ 699692 w 1201788"/>
              <a:gd name="connsiteY47" fmla="*/ 458393 h 1201737"/>
              <a:gd name="connsiteX48" fmla="*/ 717057 w 1201788"/>
              <a:gd name="connsiteY48" fmla="*/ 460862 h 1201737"/>
              <a:gd name="connsiteX49" fmla="*/ 771632 w 1201788"/>
              <a:gd name="connsiteY49" fmla="*/ 509003 h 1201737"/>
              <a:gd name="connsiteX50" fmla="*/ 774112 w 1201788"/>
              <a:gd name="connsiteY50" fmla="*/ 509003 h 1201737"/>
              <a:gd name="connsiteX51" fmla="*/ 782795 w 1201788"/>
              <a:gd name="connsiteY51" fmla="*/ 610223 h 1201737"/>
              <a:gd name="connsiteX52" fmla="*/ 781554 w 1201788"/>
              <a:gd name="connsiteY52" fmla="*/ 611458 h 1201737"/>
              <a:gd name="connsiteX53" fmla="*/ 735662 w 1201788"/>
              <a:gd name="connsiteY53" fmla="*/ 668240 h 1201737"/>
              <a:gd name="connsiteX54" fmla="*/ 723259 w 1201788"/>
              <a:gd name="connsiteY54" fmla="*/ 674412 h 1201737"/>
              <a:gd name="connsiteX55" fmla="*/ 718297 w 1201788"/>
              <a:gd name="connsiteY55" fmla="*/ 674412 h 1201737"/>
              <a:gd name="connsiteX56" fmla="*/ 705894 w 1201788"/>
              <a:gd name="connsiteY56" fmla="*/ 659599 h 1201737"/>
              <a:gd name="connsiteX57" fmla="*/ 691010 w 1201788"/>
              <a:gd name="connsiteY57" fmla="*/ 474440 h 1201737"/>
              <a:gd name="connsiteX58" fmla="*/ 699692 w 1201788"/>
              <a:gd name="connsiteY58" fmla="*/ 458393 h 1201737"/>
              <a:gd name="connsiteX59" fmla="*/ 497453 w 1201788"/>
              <a:gd name="connsiteY59" fmla="*/ 458393 h 1201737"/>
              <a:gd name="connsiteX60" fmla="*/ 506042 w 1201788"/>
              <a:gd name="connsiteY60" fmla="*/ 474440 h 1201737"/>
              <a:gd name="connsiteX61" fmla="*/ 490090 w 1201788"/>
              <a:gd name="connsiteY61" fmla="*/ 659599 h 1201737"/>
              <a:gd name="connsiteX62" fmla="*/ 477818 w 1201788"/>
              <a:gd name="connsiteY62" fmla="*/ 674412 h 1201737"/>
              <a:gd name="connsiteX63" fmla="*/ 474137 w 1201788"/>
              <a:gd name="connsiteY63" fmla="*/ 674412 h 1201737"/>
              <a:gd name="connsiteX64" fmla="*/ 460638 w 1201788"/>
              <a:gd name="connsiteY64" fmla="*/ 668240 h 1201737"/>
              <a:gd name="connsiteX65" fmla="*/ 415234 w 1201788"/>
              <a:gd name="connsiteY65" fmla="*/ 611458 h 1201737"/>
              <a:gd name="connsiteX66" fmla="*/ 414007 w 1201788"/>
              <a:gd name="connsiteY66" fmla="*/ 610223 h 1201737"/>
              <a:gd name="connsiteX67" fmla="*/ 423824 w 1201788"/>
              <a:gd name="connsiteY67" fmla="*/ 509003 h 1201737"/>
              <a:gd name="connsiteX68" fmla="*/ 425051 w 1201788"/>
              <a:gd name="connsiteY68" fmla="*/ 509003 h 1201737"/>
              <a:gd name="connsiteX69" fmla="*/ 479045 w 1201788"/>
              <a:gd name="connsiteY69" fmla="*/ 460862 h 1201737"/>
              <a:gd name="connsiteX70" fmla="*/ 497453 w 1201788"/>
              <a:gd name="connsiteY70" fmla="*/ 458393 h 1201737"/>
              <a:gd name="connsiteX71" fmla="*/ 609984 w 1201788"/>
              <a:gd name="connsiteY71" fmla="*/ 315986 h 1201737"/>
              <a:gd name="connsiteX72" fmla="*/ 611231 w 1201788"/>
              <a:gd name="connsiteY72" fmla="*/ 317230 h 1201737"/>
              <a:gd name="connsiteX73" fmla="*/ 612478 w 1201788"/>
              <a:gd name="connsiteY73" fmla="*/ 317230 h 1201737"/>
              <a:gd name="connsiteX74" fmla="*/ 658622 w 1201788"/>
              <a:gd name="connsiteY74" fmla="*/ 365747 h 1201737"/>
              <a:gd name="connsiteX75" fmla="*/ 688553 w 1201788"/>
              <a:gd name="connsiteY75" fmla="*/ 332159 h 1201737"/>
              <a:gd name="connsiteX76" fmla="*/ 671093 w 1201788"/>
              <a:gd name="connsiteY76" fmla="*/ 325938 h 1201737"/>
              <a:gd name="connsiteX77" fmla="*/ 622455 w 1201788"/>
              <a:gd name="connsiteY77" fmla="*/ 315986 h 1201737"/>
              <a:gd name="connsiteX78" fmla="*/ 578805 w 1201788"/>
              <a:gd name="connsiteY78" fmla="*/ 315986 h 1201737"/>
              <a:gd name="connsiteX79" fmla="*/ 531414 w 1201788"/>
              <a:gd name="connsiteY79" fmla="*/ 325938 h 1201737"/>
              <a:gd name="connsiteX80" fmla="*/ 515202 w 1201788"/>
              <a:gd name="connsiteY80" fmla="*/ 330915 h 1201737"/>
              <a:gd name="connsiteX81" fmla="*/ 541391 w 1201788"/>
              <a:gd name="connsiteY81" fmla="*/ 363259 h 1201737"/>
              <a:gd name="connsiteX82" fmla="*/ 588782 w 1201788"/>
              <a:gd name="connsiteY82" fmla="*/ 317230 h 1201737"/>
              <a:gd name="connsiteX83" fmla="*/ 591277 w 1201788"/>
              <a:gd name="connsiteY83" fmla="*/ 315986 h 1201737"/>
              <a:gd name="connsiteX84" fmla="*/ 931490 w 1201788"/>
              <a:gd name="connsiteY84" fmla="*/ 254582 h 1201737"/>
              <a:gd name="connsiteX85" fmla="*/ 944656 w 1201788"/>
              <a:gd name="connsiteY85" fmla="*/ 260286 h 1201737"/>
              <a:gd name="connsiteX86" fmla="*/ 944656 w 1201788"/>
              <a:gd name="connsiteY86" fmla="*/ 286906 h 1201737"/>
              <a:gd name="connsiteX87" fmla="*/ 870678 w 1201788"/>
              <a:gd name="connsiteY87" fmla="*/ 360429 h 1201737"/>
              <a:gd name="connsiteX88" fmla="*/ 858139 w 1201788"/>
              <a:gd name="connsiteY88" fmla="*/ 366767 h 1201737"/>
              <a:gd name="connsiteX89" fmla="*/ 844347 w 1201788"/>
              <a:gd name="connsiteY89" fmla="*/ 360429 h 1201737"/>
              <a:gd name="connsiteX90" fmla="*/ 844347 w 1201788"/>
              <a:gd name="connsiteY90" fmla="*/ 335076 h 1201737"/>
              <a:gd name="connsiteX91" fmla="*/ 918325 w 1201788"/>
              <a:gd name="connsiteY91" fmla="*/ 260286 h 1201737"/>
              <a:gd name="connsiteX92" fmla="*/ 931490 w 1201788"/>
              <a:gd name="connsiteY92" fmla="*/ 254582 h 1201737"/>
              <a:gd name="connsiteX93" fmla="*/ 1043913 w 1201788"/>
              <a:gd name="connsiteY93" fmla="*/ 144712 h 1201737"/>
              <a:gd name="connsiteX94" fmla="*/ 1055732 w 1201788"/>
              <a:gd name="connsiteY94" fmla="*/ 150385 h 1201737"/>
              <a:gd name="connsiteX95" fmla="*/ 1055732 w 1201788"/>
              <a:gd name="connsiteY95" fmla="*/ 174338 h 1201737"/>
              <a:gd name="connsiteX96" fmla="*/ 1016651 w 1201788"/>
              <a:gd name="connsiteY96" fmla="*/ 212159 h 1201737"/>
              <a:gd name="connsiteX97" fmla="*/ 1004044 w 1201788"/>
              <a:gd name="connsiteY97" fmla="*/ 218462 h 1201737"/>
              <a:gd name="connsiteX98" fmla="*/ 992698 w 1201788"/>
              <a:gd name="connsiteY98" fmla="*/ 212159 h 1201737"/>
              <a:gd name="connsiteX99" fmla="*/ 992698 w 1201788"/>
              <a:gd name="connsiteY99" fmla="*/ 189466 h 1201737"/>
              <a:gd name="connsiteX100" fmla="*/ 1033040 w 1201788"/>
              <a:gd name="connsiteY100" fmla="*/ 150385 h 1201737"/>
              <a:gd name="connsiteX101" fmla="*/ 1043913 w 1201788"/>
              <a:gd name="connsiteY101" fmla="*/ 144712 h 1201737"/>
              <a:gd name="connsiteX102" fmla="*/ 1148745 w 1201788"/>
              <a:gd name="connsiteY102" fmla="*/ 36079 h 1201737"/>
              <a:gd name="connsiteX103" fmla="*/ 800795 w 1201788"/>
              <a:gd name="connsiteY103" fmla="*/ 129381 h 1201737"/>
              <a:gd name="connsiteX104" fmla="*/ 790818 w 1201788"/>
              <a:gd name="connsiteY104" fmla="*/ 140578 h 1201737"/>
              <a:gd name="connsiteX105" fmla="*/ 794559 w 1201788"/>
              <a:gd name="connsiteY105" fmla="*/ 155506 h 1201737"/>
              <a:gd name="connsiteX106" fmla="*/ 824490 w 1201788"/>
              <a:gd name="connsiteY106" fmla="*/ 186607 h 1201737"/>
              <a:gd name="connsiteX107" fmla="*/ 824490 w 1201788"/>
              <a:gd name="connsiteY107" fmla="*/ 236368 h 1201737"/>
              <a:gd name="connsiteX108" fmla="*/ 739685 w 1201788"/>
              <a:gd name="connsiteY108" fmla="*/ 319718 h 1201737"/>
              <a:gd name="connsiteX109" fmla="*/ 768369 w 1201788"/>
              <a:gd name="connsiteY109" fmla="*/ 343355 h 1201737"/>
              <a:gd name="connsiteX110" fmla="*/ 890588 w 1201788"/>
              <a:gd name="connsiteY110" fmla="*/ 465270 h 1201737"/>
              <a:gd name="connsiteX111" fmla="*/ 972899 w 1201788"/>
              <a:gd name="connsiteY111" fmla="*/ 383164 h 1201737"/>
              <a:gd name="connsiteX112" fmla="*/ 1022785 w 1201788"/>
              <a:gd name="connsiteY112" fmla="*/ 383164 h 1201737"/>
              <a:gd name="connsiteX113" fmla="*/ 1048975 w 1201788"/>
              <a:gd name="connsiteY113" fmla="*/ 409289 h 1201737"/>
              <a:gd name="connsiteX114" fmla="*/ 1063940 w 1201788"/>
              <a:gd name="connsiteY114" fmla="*/ 413021 h 1201737"/>
              <a:gd name="connsiteX115" fmla="*/ 1075164 w 1201788"/>
              <a:gd name="connsiteY115" fmla="*/ 401824 h 1201737"/>
              <a:gd name="connsiteX116" fmla="*/ 1167452 w 1201788"/>
              <a:gd name="connsiteY116" fmla="*/ 55983 h 1201737"/>
              <a:gd name="connsiteX117" fmla="*/ 1163711 w 1201788"/>
              <a:gd name="connsiteY117" fmla="*/ 39811 h 1201737"/>
              <a:gd name="connsiteX118" fmla="*/ 1148745 w 1201788"/>
              <a:gd name="connsiteY118" fmla="*/ 36079 h 1201737"/>
              <a:gd name="connsiteX119" fmla="*/ 603377 w 1201788"/>
              <a:gd name="connsiteY119" fmla="*/ 33708 h 1201737"/>
              <a:gd name="connsiteX120" fmla="*/ 514740 w 1201788"/>
              <a:gd name="connsiteY120" fmla="*/ 123595 h 1201737"/>
              <a:gd name="connsiteX121" fmla="*/ 603377 w 1201788"/>
              <a:gd name="connsiteY121" fmla="*/ 213482 h 1201737"/>
              <a:gd name="connsiteX122" fmla="*/ 694512 w 1201788"/>
              <a:gd name="connsiteY122" fmla="*/ 123595 h 1201737"/>
              <a:gd name="connsiteX123" fmla="*/ 603377 w 1201788"/>
              <a:gd name="connsiteY123" fmla="*/ 33708 h 1201737"/>
              <a:gd name="connsiteX124" fmla="*/ 1165581 w 1201788"/>
              <a:gd name="connsiteY124" fmla="*/ 4667 h 1201737"/>
              <a:gd name="connsiteX125" fmla="*/ 1187406 w 1201788"/>
              <a:gd name="connsiteY125" fmla="*/ 17418 h 1201737"/>
              <a:gd name="connsiteX126" fmla="*/ 1199877 w 1201788"/>
              <a:gd name="connsiteY126" fmla="*/ 63448 h 1201737"/>
              <a:gd name="connsiteX127" fmla="*/ 1107590 w 1201788"/>
              <a:gd name="connsiteY127" fmla="*/ 410533 h 1201737"/>
              <a:gd name="connsiteX128" fmla="*/ 1072670 w 1201788"/>
              <a:gd name="connsiteY128" fmla="*/ 445365 h 1201737"/>
              <a:gd name="connsiteX129" fmla="*/ 1025279 w 1201788"/>
              <a:gd name="connsiteY129" fmla="*/ 432925 h 1201737"/>
              <a:gd name="connsiteX130" fmla="*/ 999089 w 1201788"/>
              <a:gd name="connsiteY130" fmla="*/ 406800 h 1201737"/>
              <a:gd name="connsiteX131" fmla="*/ 996595 w 1201788"/>
              <a:gd name="connsiteY131" fmla="*/ 406800 h 1201737"/>
              <a:gd name="connsiteX132" fmla="*/ 914284 w 1201788"/>
              <a:gd name="connsiteY132" fmla="*/ 487663 h 1201737"/>
              <a:gd name="connsiteX133" fmla="*/ 936732 w 1201788"/>
              <a:gd name="connsiteY133" fmla="*/ 510055 h 1201737"/>
              <a:gd name="connsiteX134" fmla="*/ 936732 w 1201788"/>
              <a:gd name="connsiteY134" fmla="*/ 610822 h 1201737"/>
              <a:gd name="connsiteX135" fmla="*/ 936732 w 1201788"/>
              <a:gd name="connsiteY135" fmla="*/ 612066 h 1201737"/>
              <a:gd name="connsiteX136" fmla="*/ 799548 w 1201788"/>
              <a:gd name="connsiteY136" fmla="*/ 752641 h 1201737"/>
              <a:gd name="connsiteX137" fmla="*/ 794559 w 1201788"/>
              <a:gd name="connsiteY137" fmla="*/ 767570 h 1201737"/>
              <a:gd name="connsiteX138" fmla="*/ 830726 w 1201788"/>
              <a:gd name="connsiteY138" fmla="*/ 962883 h 1201737"/>
              <a:gd name="connsiteX139" fmla="*/ 817008 w 1201788"/>
              <a:gd name="connsiteY139" fmla="*/ 981543 h 1201737"/>
              <a:gd name="connsiteX140" fmla="*/ 798301 w 1201788"/>
              <a:gd name="connsiteY140" fmla="*/ 969103 h 1201737"/>
              <a:gd name="connsiteX141" fmla="*/ 762134 w 1201788"/>
              <a:gd name="connsiteY141" fmla="*/ 773790 h 1201737"/>
              <a:gd name="connsiteX142" fmla="*/ 775852 w 1201788"/>
              <a:gd name="connsiteY142" fmla="*/ 730249 h 1201737"/>
              <a:gd name="connsiteX143" fmla="*/ 911790 w 1201788"/>
              <a:gd name="connsiteY143" fmla="*/ 589673 h 1201737"/>
              <a:gd name="connsiteX144" fmla="*/ 910542 w 1201788"/>
              <a:gd name="connsiteY144" fmla="*/ 531204 h 1201737"/>
              <a:gd name="connsiteX145" fmla="*/ 745921 w 1201788"/>
              <a:gd name="connsiteY145" fmla="*/ 366991 h 1201737"/>
              <a:gd name="connsiteX146" fmla="*/ 719731 w 1201788"/>
              <a:gd name="connsiteY146" fmla="*/ 347087 h 1201737"/>
              <a:gd name="connsiteX147" fmla="*/ 671093 w 1201788"/>
              <a:gd name="connsiteY147" fmla="*/ 401824 h 1201737"/>
              <a:gd name="connsiteX148" fmla="*/ 658622 w 1201788"/>
              <a:gd name="connsiteY148" fmla="*/ 406800 h 1201737"/>
              <a:gd name="connsiteX149" fmla="*/ 647398 w 1201788"/>
              <a:gd name="connsiteY149" fmla="*/ 401824 h 1201737"/>
              <a:gd name="connsiteX150" fmla="*/ 617466 w 1201788"/>
              <a:gd name="connsiteY150" fmla="*/ 370724 h 1201737"/>
              <a:gd name="connsiteX151" fmla="*/ 617466 w 1201788"/>
              <a:gd name="connsiteY151" fmla="*/ 966615 h 1201737"/>
              <a:gd name="connsiteX152" fmla="*/ 601254 w 1201788"/>
              <a:gd name="connsiteY152" fmla="*/ 981543 h 1201737"/>
              <a:gd name="connsiteX153" fmla="*/ 585041 w 1201788"/>
              <a:gd name="connsiteY153" fmla="*/ 966615 h 1201737"/>
              <a:gd name="connsiteX154" fmla="*/ 585041 w 1201788"/>
              <a:gd name="connsiteY154" fmla="*/ 368235 h 1201737"/>
              <a:gd name="connsiteX155" fmla="*/ 552616 w 1201788"/>
              <a:gd name="connsiteY155" fmla="*/ 399336 h 1201737"/>
              <a:gd name="connsiteX156" fmla="*/ 540144 w 1201788"/>
              <a:gd name="connsiteY156" fmla="*/ 404312 h 1201737"/>
              <a:gd name="connsiteX157" fmla="*/ 527673 w 1201788"/>
              <a:gd name="connsiteY157" fmla="*/ 398092 h 1201737"/>
              <a:gd name="connsiteX158" fmla="*/ 484023 w 1201788"/>
              <a:gd name="connsiteY158" fmla="*/ 345843 h 1201737"/>
              <a:gd name="connsiteX159" fmla="*/ 456586 w 1201788"/>
              <a:gd name="connsiteY159" fmla="*/ 366991 h 1201737"/>
              <a:gd name="connsiteX160" fmla="*/ 290718 w 1201788"/>
              <a:gd name="connsiteY160" fmla="*/ 531204 h 1201737"/>
              <a:gd name="connsiteX161" fmla="*/ 289471 w 1201788"/>
              <a:gd name="connsiteY161" fmla="*/ 589673 h 1201737"/>
              <a:gd name="connsiteX162" fmla="*/ 363051 w 1201788"/>
              <a:gd name="connsiteY162" fmla="*/ 664315 h 1201737"/>
              <a:gd name="connsiteX163" fmla="*/ 368040 w 1201788"/>
              <a:gd name="connsiteY163" fmla="*/ 668047 h 1201737"/>
              <a:gd name="connsiteX164" fmla="*/ 371781 w 1201788"/>
              <a:gd name="connsiteY164" fmla="*/ 674267 h 1201737"/>
              <a:gd name="connsiteX165" fmla="*/ 425408 w 1201788"/>
              <a:gd name="connsiteY165" fmla="*/ 730249 h 1201737"/>
              <a:gd name="connsiteX166" fmla="*/ 439127 w 1201788"/>
              <a:gd name="connsiteY166" fmla="*/ 773790 h 1201737"/>
              <a:gd name="connsiteX167" fmla="*/ 437879 w 1201788"/>
              <a:gd name="connsiteY167" fmla="*/ 783742 h 1201737"/>
              <a:gd name="connsiteX168" fmla="*/ 437879 w 1201788"/>
              <a:gd name="connsiteY168" fmla="*/ 787474 h 1201737"/>
              <a:gd name="connsiteX169" fmla="*/ 396724 w 1201788"/>
              <a:gd name="connsiteY169" fmla="*/ 991496 h 1201737"/>
              <a:gd name="connsiteX170" fmla="*/ 405454 w 1201788"/>
              <a:gd name="connsiteY170" fmla="*/ 1000204 h 1201737"/>
              <a:gd name="connsiteX171" fmla="*/ 431644 w 1201788"/>
              <a:gd name="connsiteY171" fmla="*/ 1025084 h 1201737"/>
              <a:gd name="connsiteX172" fmla="*/ 442868 w 1201788"/>
              <a:gd name="connsiteY172" fmla="*/ 1072358 h 1201737"/>
              <a:gd name="connsiteX173" fmla="*/ 409195 w 1201788"/>
              <a:gd name="connsiteY173" fmla="*/ 1107191 h 1201737"/>
              <a:gd name="connsiteX174" fmla="*/ 61245 w 1201788"/>
              <a:gd name="connsiteY174" fmla="*/ 1199249 h 1201737"/>
              <a:gd name="connsiteX175" fmla="*/ 48774 w 1201788"/>
              <a:gd name="connsiteY175" fmla="*/ 1201737 h 1201737"/>
              <a:gd name="connsiteX176" fmla="*/ 13854 w 1201788"/>
              <a:gd name="connsiteY176" fmla="*/ 1188053 h 1201737"/>
              <a:gd name="connsiteX177" fmla="*/ 1383 w 1201788"/>
              <a:gd name="connsiteY177" fmla="*/ 1140779 h 1201737"/>
              <a:gd name="connsiteX178" fmla="*/ 94918 w 1201788"/>
              <a:gd name="connsiteY178" fmla="*/ 793694 h 1201737"/>
              <a:gd name="connsiteX179" fmla="*/ 128591 w 1201788"/>
              <a:gd name="connsiteY179" fmla="*/ 758862 h 1201737"/>
              <a:gd name="connsiteX180" fmla="*/ 175982 w 1201788"/>
              <a:gd name="connsiteY180" fmla="*/ 772546 h 1201737"/>
              <a:gd name="connsiteX181" fmla="*/ 207160 w 1201788"/>
              <a:gd name="connsiteY181" fmla="*/ 802403 h 1201737"/>
              <a:gd name="connsiteX182" fmla="*/ 209654 w 1201788"/>
              <a:gd name="connsiteY182" fmla="*/ 802403 h 1201737"/>
              <a:gd name="connsiteX183" fmla="*/ 331873 w 1201788"/>
              <a:gd name="connsiteY183" fmla="*/ 680488 h 1201737"/>
              <a:gd name="connsiteX184" fmla="*/ 264528 w 1201788"/>
              <a:gd name="connsiteY184" fmla="*/ 610822 h 1201737"/>
              <a:gd name="connsiteX185" fmla="*/ 265775 w 1201788"/>
              <a:gd name="connsiteY185" fmla="*/ 510055 h 1201737"/>
              <a:gd name="connsiteX186" fmla="*/ 265775 w 1201788"/>
              <a:gd name="connsiteY186" fmla="*/ 507567 h 1201737"/>
              <a:gd name="connsiteX187" fmla="*/ 432891 w 1201788"/>
              <a:gd name="connsiteY187" fmla="*/ 343355 h 1201737"/>
              <a:gd name="connsiteX188" fmla="*/ 487765 w 1201788"/>
              <a:gd name="connsiteY188" fmla="*/ 306034 h 1201737"/>
              <a:gd name="connsiteX189" fmla="*/ 518943 w 1201788"/>
              <a:gd name="connsiteY189" fmla="*/ 294838 h 1201737"/>
              <a:gd name="connsiteX190" fmla="*/ 578805 w 1201788"/>
              <a:gd name="connsiteY190" fmla="*/ 282397 h 1201737"/>
              <a:gd name="connsiteX191" fmla="*/ 622455 w 1201788"/>
              <a:gd name="connsiteY191" fmla="*/ 282397 h 1201737"/>
              <a:gd name="connsiteX192" fmla="*/ 682317 w 1201788"/>
              <a:gd name="connsiteY192" fmla="*/ 294838 h 1201737"/>
              <a:gd name="connsiteX193" fmla="*/ 708507 w 1201788"/>
              <a:gd name="connsiteY193" fmla="*/ 304790 h 1201737"/>
              <a:gd name="connsiteX194" fmla="*/ 802042 w 1201788"/>
              <a:gd name="connsiteY194" fmla="*/ 212731 h 1201737"/>
              <a:gd name="connsiteX195" fmla="*/ 802042 w 1201788"/>
              <a:gd name="connsiteY195" fmla="*/ 208999 h 1201737"/>
              <a:gd name="connsiteX196" fmla="*/ 770864 w 1201788"/>
              <a:gd name="connsiteY196" fmla="*/ 179143 h 1201737"/>
              <a:gd name="connsiteX197" fmla="*/ 758392 w 1201788"/>
              <a:gd name="connsiteY197" fmla="*/ 131869 h 1201737"/>
              <a:gd name="connsiteX198" fmla="*/ 793312 w 1201788"/>
              <a:gd name="connsiteY198" fmla="*/ 97037 h 1201737"/>
              <a:gd name="connsiteX199" fmla="*/ 1140015 w 1201788"/>
              <a:gd name="connsiteY199" fmla="*/ 4978 h 1201737"/>
              <a:gd name="connsiteX200" fmla="*/ 1165581 w 1201788"/>
              <a:gd name="connsiteY200" fmla="*/ 4667 h 1201737"/>
              <a:gd name="connsiteX201" fmla="*/ 603377 w 1201788"/>
              <a:gd name="connsiteY201" fmla="*/ 0 h 1201737"/>
              <a:gd name="connsiteX202" fmla="*/ 726970 w 1201788"/>
              <a:gd name="connsiteY202" fmla="*/ 123595 h 1201737"/>
              <a:gd name="connsiteX203" fmla="*/ 603377 w 1201788"/>
              <a:gd name="connsiteY203" fmla="*/ 245942 h 1201737"/>
              <a:gd name="connsiteX204" fmla="*/ 481033 w 1201788"/>
              <a:gd name="connsiteY204" fmla="*/ 123595 h 1201737"/>
              <a:gd name="connsiteX205" fmla="*/ 603377 w 1201788"/>
              <a:gd name="connsiteY205" fmla="*/ 0 h 120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01788" h="1201737">
                <a:moveTo>
                  <a:pt x="197661" y="996136"/>
                </a:moveTo>
                <a:cubicBezTo>
                  <a:pt x="201987" y="996136"/>
                  <a:pt x="206473" y="998027"/>
                  <a:pt x="209677" y="1001809"/>
                </a:cubicBezTo>
                <a:cubicBezTo>
                  <a:pt x="216085" y="1006852"/>
                  <a:pt x="216085" y="1018198"/>
                  <a:pt x="209677" y="1025762"/>
                </a:cubicBezTo>
                <a:lnTo>
                  <a:pt x="169944" y="1063583"/>
                </a:lnTo>
                <a:cubicBezTo>
                  <a:pt x="167380" y="1067365"/>
                  <a:pt x="162254" y="1069886"/>
                  <a:pt x="158409" y="1069886"/>
                </a:cubicBezTo>
                <a:cubicBezTo>
                  <a:pt x="154563" y="1069886"/>
                  <a:pt x="149437" y="1067365"/>
                  <a:pt x="146873" y="1063583"/>
                </a:cubicBezTo>
                <a:cubicBezTo>
                  <a:pt x="140465" y="1057279"/>
                  <a:pt x="140465" y="1047194"/>
                  <a:pt x="146873" y="1039630"/>
                </a:cubicBezTo>
                <a:lnTo>
                  <a:pt x="186606" y="1001809"/>
                </a:lnTo>
                <a:cubicBezTo>
                  <a:pt x="189169" y="998027"/>
                  <a:pt x="193335" y="996136"/>
                  <a:pt x="197661" y="996136"/>
                </a:cubicBezTo>
                <a:close/>
                <a:moveTo>
                  <a:pt x="339339" y="847761"/>
                </a:moveTo>
                <a:cubicBezTo>
                  <a:pt x="343885" y="847761"/>
                  <a:pt x="348273" y="849592"/>
                  <a:pt x="351408" y="853254"/>
                </a:cubicBezTo>
                <a:cubicBezTo>
                  <a:pt x="358931" y="859357"/>
                  <a:pt x="358931" y="870344"/>
                  <a:pt x="351408" y="877668"/>
                </a:cubicBezTo>
                <a:lnTo>
                  <a:pt x="278684" y="949688"/>
                </a:lnTo>
                <a:cubicBezTo>
                  <a:pt x="273669" y="953350"/>
                  <a:pt x="269907" y="954570"/>
                  <a:pt x="264891" y="954570"/>
                </a:cubicBezTo>
                <a:cubicBezTo>
                  <a:pt x="261130" y="954570"/>
                  <a:pt x="256114" y="953350"/>
                  <a:pt x="252353" y="949688"/>
                </a:cubicBezTo>
                <a:cubicBezTo>
                  <a:pt x="244830" y="942364"/>
                  <a:pt x="244830" y="931377"/>
                  <a:pt x="252353" y="925274"/>
                </a:cubicBezTo>
                <a:lnTo>
                  <a:pt x="326331" y="853254"/>
                </a:lnTo>
                <a:cubicBezTo>
                  <a:pt x="330092" y="849592"/>
                  <a:pt x="334794" y="847761"/>
                  <a:pt x="339339" y="847761"/>
                </a:cubicBezTo>
                <a:close/>
                <a:moveTo>
                  <a:pt x="354322" y="704124"/>
                </a:moveTo>
                <a:lnTo>
                  <a:pt x="233350" y="826039"/>
                </a:lnTo>
                <a:cubicBezTo>
                  <a:pt x="219631" y="839724"/>
                  <a:pt x="197183" y="839724"/>
                  <a:pt x="183464" y="826039"/>
                </a:cubicBezTo>
                <a:lnTo>
                  <a:pt x="152286" y="794939"/>
                </a:lnTo>
                <a:cubicBezTo>
                  <a:pt x="148545" y="792450"/>
                  <a:pt x="144803" y="789962"/>
                  <a:pt x="142309" y="789962"/>
                </a:cubicBezTo>
                <a:cubicBezTo>
                  <a:pt x="141062" y="789962"/>
                  <a:pt x="138568" y="791206"/>
                  <a:pt x="137321" y="791206"/>
                </a:cubicBezTo>
                <a:cubicBezTo>
                  <a:pt x="134826" y="792450"/>
                  <a:pt x="128591" y="793694"/>
                  <a:pt x="127343" y="802403"/>
                </a:cubicBezTo>
                <a:lnTo>
                  <a:pt x="33809" y="1148244"/>
                </a:lnTo>
                <a:cubicBezTo>
                  <a:pt x="31314" y="1156952"/>
                  <a:pt x="36303" y="1161928"/>
                  <a:pt x="37550" y="1164416"/>
                </a:cubicBezTo>
                <a:cubicBezTo>
                  <a:pt x="40044" y="1165660"/>
                  <a:pt x="45033" y="1170636"/>
                  <a:pt x="52516" y="1168148"/>
                </a:cubicBezTo>
                <a:lnTo>
                  <a:pt x="400465" y="1074846"/>
                </a:lnTo>
                <a:cubicBezTo>
                  <a:pt x="407948" y="1073602"/>
                  <a:pt x="410442" y="1066137"/>
                  <a:pt x="411690" y="1064893"/>
                </a:cubicBezTo>
                <a:cubicBezTo>
                  <a:pt x="411690" y="1061161"/>
                  <a:pt x="412937" y="1054941"/>
                  <a:pt x="407948" y="1048721"/>
                </a:cubicBezTo>
                <a:lnTo>
                  <a:pt x="381758" y="1022596"/>
                </a:lnTo>
                <a:lnTo>
                  <a:pt x="370534" y="1011400"/>
                </a:lnTo>
                <a:cubicBezTo>
                  <a:pt x="364299" y="1005180"/>
                  <a:pt x="363051" y="995228"/>
                  <a:pt x="364299" y="986519"/>
                </a:cubicBezTo>
                <a:lnTo>
                  <a:pt x="400465" y="799915"/>
                </a:lnTo>
                <a:cubicBezTo>
                  <a:pt x="394230" y="792450"/>
                  <a:pt x="395477" y="781254"/>
                  <a:pt x="401713" y="775034"/>
                </a:cubicBezTo>
                <a:lnTo>
                  <a:pt x="406701" y="768814"/>
                </a:lnTo>
                <a:lnTo>
                  <a:pt x="406701" y="767570"/>
                </a:lnTo>
                <a:cubicBezTo>
                  <a:pt x="407948" y="762594"/>
                  <a:pt x="406701" y="757617"/>
                  <a:pt x="401713" y="752641"/>
                </a:cubicBezTo>
                <a:close/>
                <a:moveTo>
                  <a:pt x="726980" y="512706"/>
                </a:moveTo>
                <a:lnTo>
                  <a:pt x="735662" y="616395"/>
                </a:lnTo>
                <a:lnTo>
                  <a:pt x="755507" y="591707"/>
                </a:lnTo>
                <a:cubicBezTo>
                  <a:pt x="767911" y="573191"/>
                  <a:pt x="765430" y="548503"/>
                  <a:pt x="750546" y="532456"/>
                </a:cubicBezTo>
                <a:close/>
                <a:moveTo>
                  <a:pt x="470455" y="512706"/>
                </a:moveTo>
                <a:lnTo>
                  <a:pt x="447140" y="532456"/>
                </a:lnTo>
                <a:cubicBezTo>
                  <a:pt x="431187" y="548503"/>
                  <a:pt x="429960" y="573191"/>
                  <a:pt x="441004" y="591707"/>
                </a:cubicBezTo>
                <a:lnTo>
                  <a:pt x="460638" y="616395"/>
                </a:lnTo>
                <a:close/>
                <a:moveTo>
                  <a:pt x="699692" y="458393"/>
                </a:moveTo>
                <a:cubicBezTo>
                  <a:pt x="705894" y="455924"/>
                  <a:pt x="712096" y="455924"/>
                  <a:pt x="717057" y="460862"/>
                </a:cubicBezTo>
                <a:lnTo>
                  <a:pt x="771632" y="509003"/>
                </a:lnTo>
                <a:cubicBezTo>
                  <a:pt x="772872" y="509003"/>
                  <a:pt x="772872" y="509003"/>
                  <a:pt x="774112" y="509003"/>
                </a:cubicBezTo>
                <a:cubicBezTo>
                  <a:pt x="798919" y="536160"/>
                  <a:pt x="803880" y="578129"/>
                  <a:pt x="782795" y="610223"/>
                </a:cubicBezTo>
                <a:lnTo>
                  <a:pt x="781554" y="611458"/>
                </a:lnTo>
                <a:lnTo>
                  <a:pt x="735662" y="668240"/>
                </a:lnTo>
                <a:cubicBezTo>
                  <a:pt x="733181" y="671943"/>
                  <a:pt x="726980" y="674412"/>
                  <a:pt x="723259" y="674412"/>
                </a:cubicBezTo>
                <a:cubicBezTo>
                  <a:pt x="720778" y="674412"/>
                  <a:pt x="719538" y="674412"/>
                  <a:pt x="718297" y="674412"/>
                </a:cubicBezTo>
                <a:cubicBezTo>
                  <a:pt x="712096" y="671943"/>
                  <a:pt x="707134" y="665771"/>
                  <a:pt x="705894" y="659599"/>
                </a:cubicBezTo>
                <a:lnTo>
                  <a:pt x="691010" y="474440"/>
                </a:lnTo>
                <a:cubicBezTo>
                  <a:pt x="689770" y="468268"/>
                  <a:pt x="693491" y="462096"/>
                  <a:pt x="699692" y="458393"/>
                </a:cubicBezTo>
                <a:close/>
                <a:moveTo>
                  <a:pt x="497453" y="458393"/>
                </a:moveTo>
                <a:cubicBezTo>
                  <a:pt x="503588" y="462096"/>
                  <a:pt x="507270" y="468268"/>
                  <a:pt x="506042" y="474440"/>
                </a:cubicBezTo>
                <a:lnTo>
                  <a:pt x="490090" y="659599"/>
                </a:lnTo>
                <a:cubicBezTo>
                  <a:pt x="490090" y="665771"/>
                  <a:pt x="485181" y="671943"/>
                  <a:pt x="477818" y="674412"/>
                </a:cubicBezTo>
                <a:cubicBezTo>
                  <a:pt x="476591" y="674412"/>
                  <a:pt x="475364" y="674412"/>
                  <a:pt x="474137" y="674412"/>
                </a:cubicBezTo>
                <a:cubicBezTo>
                  <a:pt x="469228" y="674412"/>
                  <a:pt x="464320" y="671943"/>
                  <a:pt x="460638" y="668240"/>
                </a:cubicBezTo>
                <a:lnTo>
                  <a:pt x="415234" y="611458"/>
                </a:lnTo>
                <a:lnTo>
                  <a:pt x="414007" y="610223"/>
                </a:lnTo>
                <a:cubicBezTo>
                  <a:pt x="393146" y="578129"/>
                  <a:pt x="398054" y="536160"/>
                  <a:pt x="423824" y="509003"/>
                </a:cubicBezTo>
                <a:cubicBezTo>
                  <a:pt x="423824" y="509003"/>
                  <a:pt x="423824" y="509003"/>
                  <a:pt x="425051" y="509003"/>
                </a:cubicBezTo>
                <a:lnTo>
                  <a:pt x="479045" y="460862"/>
                </a:lnTo>
                <a:cubicBezTo>
                  <a:pt x="483954" y="455924"/>
                  <a:pt x="491317" y="455924"/>
                  <a:pt x="497453" y="458393"/>
                </a:cubicBezTo>
                <a:close/>
                <a:moveTo>
                  <a:pt x="609984" y="315986"/>
                </a:moveTo>
                <a:cubicBezTo>
                  <a:pt x="611231" y="315986"/>
                  <a:pt x="611231" y="315986"/>
                  <a:pt x="611231" y="317230"/>
                </a:cubicBezTo>
                <a:lnTo>
                  <a:pt x="612478" y="317230"/>
                </a:lnTo>
                <a:lnTo>
                  <a:pt x="658622" y="365747"/>
                </a:lnTo>
                <a:lnTo>
                  <a:pt x="688553" y="332159"/>
                </a:lnTo>
                <a:lnTo>
                  <a:pt x="671093" y="325938"/>
                </a:lnTo>
                <a:cubicBezTo>
                  <a:pt x="654880" y="319718"/>
                  <a:pt x="638668" y="315986"/>
                  <a:pt x="622455" y="315986"/>
                </a:cubicBezTo>
                <a:close/>
                <a:moveTo>
                  <a:pt x="578805" y="315986"/>
                </a:moveTo>
                <a:cubicBezTo>
                  <a:pt x="562593" y="315986"/>
                  <a:pt x="546380" y="319718"/>
                  <a:pt x="531414" y="325938"/>
                </a:cubicBezTo>
                <a:lnTo>
                  <a:pt x="515202" y="330915"/>
                </a:lnTo>
                <a:lnTo>
                  <a:pt x="541391" y="363259"/>
                </a:lnTo>
                <a:lnTo>
                  <a:pt x="588782" y="317230"/>
                </a:lnTo>
                <a:cubicBezTo>
                  <a:pt x="590030" y="317230"/>
                  <a:pt x="590030" y="315986"/>
                  <a:pt x="591277" y="315986"/>
                </a:cubicBezTo>
                <a:close/>
                <a:moveTo>
                  <a:pt x="931490" y="254582"/>
                </a:moveTo>
                <a:cubicBezTo>
                  <a:pt x="936192" y="254582"/>
                  <a:pt x="940894" y="256483"/>
                  <a:pt x="944656" y="260286"/>
                </a:cubicBezTo>
                <a:cubicBezTo>
                  <a:pt x="952179" y="266624"/>
                  <a:pt x="952179" y="279300"/>
                  <a:pt x="944656" y="286906"/>
                </a:cubicBezTo>
                <a:lnTo>
                  <a:pt x="870678" y="360429"/>
                </a:lnTo>
                <a:cubicBezTo>
                  <a:pt x="866917" y="365500"/>
                  <a:pt x="861901" y="366767"/>
                  <a:pt x="858139" y="366767"/>
                </a:cubicBezTo>
                <a:cubicBezTo>
                  <a:pt x="853124" y="366767"/>
                  <a:pt x="848109" y="365500"/>
                  <a:pt x="844347" y="360429"/>
                </a:cubicBezTo>
                <a:cubicBezTo>
                  <a:pt x="838078" y="354091"/>
                  <a:pt x="838078" y="342682"/>
                  <a:pt x="844347" y="335076"/>
                </a:cubicBezTo>
                <a:lnTo>
                  <a:pt x="918325" y="260286"/>
                </a:lnTo>
                <a:cubicBezTo>
                  <a:pt x="922086" y="256483"/>
                  <a:pt x="926788" y="254582"/>
                  <a:pt x="931490" y="254582"/>
                </a:cubicBezTo>
                <a:close/>
                <a:moveTo>
                  <a:pt x="1043913" y="144712"/>
                </a:moveTo>
                <a:cubicBezTo>
                  <a:pt x="1048168" y="144712"/>
                  <a:pt x="1052580" y="146603"/>
                  <a:pt x="1055732" y="150385"/>
                </a:cubicBezTo>
                <a:cubicBezTo>
                  <a:pt x="1062036" y="156689"/>
                  <a:pt x="1062036" y="166774"/>
                  <a:pt x="1055732" y="174338"/>
                </a:cubicBezTo>
                <a:lnTo>
                  <a:pt x="1016651" y="212159"/>
                </a:lnTo>
                <a:cubicBezTo>
                  <a:pt x="1012869" y="215941"/>
                  <a:pt x="1009087" y="218462"/>
                  <a:pt x="1004044" y="218462"/>
                </a:cubicBezTo>
                <a:cubicBezTo>
                  <a:pt x="1001523" y="218462"/>
                  <a:pt x="996480" y="215941"/>
                  <a:pt x="992698" y="212159"/>
                </a:cubicBezTo>
                <a:cubicBezTo>
                  <a:pt x="986394" y="205855"/>
                  <a:pt x="986394" y="195770"/>
                  <a:pt x="992698" y="189466"/>
                </a:cubicBezTo>
                <a:lnTo>
                  <a:pt x="1033040" y="150385"/>
                </a:lnTo>
                <a:cubicBezTo>
                  <a:pt x="1035561" y="146603"/>
                  <a:pt x="1039658" y="144712"/>
                  <a:pt x="1043913" y="144712"/>
                </a:cubicBezTo>
                <a:close/>
                <a:moveTo>
                  <a:pt x="1148745" y="36079"/>
                </a:moveTo>
                <a:lnTo>
                  <a:pt x="800795" y="129381"/>
                </a:lnTo>
                <a:cubicBezTo>
                  <a:pt x="793312" y="131869"/>
                  <a:pt x="790818" y="138090"/>
                  <a:pt x="790818" y="140578"/>
                </a:cubicBezTo>
                <a:cubicBezTo>
                  <a:pt x="789571" y="143066"/>
                  <a:pt x="788324" y="149286"/>
                  <a:pt x="794559" y="155506"/>
                </a:cubicBezTo>
                <a:lnTo>
                  <a:pt x="824490" y="186607"/>
                </a:lnTo>
                <a:cubicBezTo>
                  <a:pt x="838209" y="200291"/>
                  <a:pt x="838209" y="221440"/>
                  <a:pt x="824490" y="236368"/>
                </a:cubicBezTo>
                <a:lnTo>
                  <a:pt x="739685" y="319718"/>
                </a:lnTo>
                <a:cubicBezTo>
                  <a:pt x="749662" y="327182"/>
                  <a:pt x="759639" y="333403"/>
                  <a:pt x="768369" y="343355"/>
                </a:cubicBezTo>
                <a:lnTo>
                  <a:pt x="890588" y="465270"/>
                </a:lnTo>
                <a:lnTo>
                  <a:pt x="972899" y="383164"/>
                </a:lnTo>
                <a:cubicBezTo>
                  <a:pt x="986618" y="369480"/>
                  <a:pt x="1009066" y="369480"/>
                  <a:pt x="1022785" y="383164"/>
                </a:cubicBezTo>
                <a:lnTo>
                  <a:pt x="1048975" y="409289"/>
                </a:lnTo>
                <a:cubicBezTo>
                  <a:pt x="1053963" y="415509"/>
                  <a:pt x="1061446" y="414265"/>
                  <a:pt x="1063940" y="413021"/>
                </a:cubicBezTo>
                <a:cubicBezTo>
                  <a:pt x="1066434" y="411777"/>
                  <a:pt x="1072670" y="409289"/>
                  <a:pt x="1075164" y="401824"/>
                </a:cubicBezTo>
                <a:lnTo>
                  <a:pt x="1167452" y="55983"/>
                </a:lnTo>
                <a:cubicBezTo>
                  <a:pt x="1169946" y="47275"/>
                  <a:pt x="1166205" y="42299"/>
                  <a:pt x="1163711" y="39811"/>
                </a:cubicBezTo>
                <a:cubicBezTo>
                  <a:pt x="1161216" y="38567"/>
                  <a:pt x="1156228" y="34835"/>
                  <a:pt x="1148745" y="36079"/>
                </a:cubicBezTo>
                <a:close/>
                <a:moveTo>
                  <a:pt x="603377" y="33708"/>
                </a:moveTo>
                <a:cubicBezTo>
                  <a:pt x="554689" y="33708"/>
                  <a:pt x="514740" y="73658"/>
                  <a:pt x="514740" y="123595"/>
                </a:cubicBezTo>
                <a:cubicBezTo>
                  <a:pt x="514740" y="172284"/>
                  <a:pt x="554689" y="213482"/>
                  <a:pt x="603377" y="213482"/>
                </a:cubicBezTo>
                <a:cubicBezTo>
                  <a:pt x="653314" y="213482"/>
                  <a:pt x="694512" y="172284"/>
                  <a:pt x="694512" y="123595"/>
                </a:cubicBezTo>
                <a:cubicBezTo>
                  <a:pt x="694512" y="73658"/>
                  <a:pt x="653314" y="33708"/>
                  <a:pt x="603377" y="33708"/>
                </a:cubicBezTo>
                <a:close/>
                <a:moveTo>
                  <a:pt x="1165581" y="4667"/>
                </a:moveTo>
                <a:cubicBezTo>
                  <a:pt x="1173688" y="6844"/>
                  <a:pt x="1181171" y="11198"/>
                  <a:pt x="1187406" y="17418"/>
                </a:cubicBezTo>
                <a:cubicBezTo>
                  <a:pt x="1199877" y="29859"/>
                  <a:pt x="1204866" y="47275"/>
                  <a:pt x="1199877" y="63448"/>
                </a:cubicBezTo>
                <a:lnTo>
                  <a:pt x="1107590" y="410533"/>
                </a:lnTo>
                <a:cubicBezTo>
                  <a:pt x="1102601" y="427949"/>
                  <a:pt x="1088883" y="440389"/>
                  <a:pt x="1072670" y="445365"/>
                </a:cubicBezTo>
                <a:cubicBezTo>
                  <a:pt x="1055210" y="449098"/>
                  <a:pt x="1037750" y="445365"/>
                  <a:pt x="1025279" y="432925"/>
                </a:cubicBezTo>
                <a:lnTo>
                  <a:pt x="999089" y="406800"/>
                </a:lnTo>
                <a:lnTo>
                  <a:pt x="996595" y="406800"/>
                </a:lnTo>
                <a:lnTo>
                  <a:pt x="914284" y="487663"/>
                </a:lnTo>
                <a:lnTo>
                  <a:pt x="936732" y="510055"/>
                </a:lnTo>
                <a:cubicBezTo>
                  <a:pt x="960428" y="538668"/>
                  <a:pt x="960428" y="580965"/>
                  <a:pt x="936732" y="610822"/>
                </a:cubicBezTo>
                <a:lnTo>
                  <a:pt x="936732" y="612066"/>
                </a:lnTo>
                <a:lnTo>
                  <a:pt x="799548" y="752641"/>
                </a:lnTo>
                <a:cubicBezTo>
                  <a:pt x="795806" y="757617"/>
                  <a:pt x="793312" y="762594"/>
                  <a:pt x="794559" y="767570"/>
                </a:cubicBezTo>
                <a:lnTo>
                  <a:pt x="830726" y="962883"/>
                </a:lnTo>
                <a:cubicBezTo>
                  <a:pt x="831973" y="972835"/>
                  <a:pt x="825737" y="980299"/>
                  <a:pt x="817008" y="981543"/>
                </a:cubicBezTo>
                <a:cubicBezTo>
                  <a:pt x="808278" y="984031"/>
                  <a:pt x="799548" y="977811"/>
                  <a:pt x="798301" y="969103"/>
                </a:cubicBezTo>
                <a:lnTo>
                  <a:pt x="762134" y="773790"/>
                </a:lnTo>
                <a:cubicBezTo>
                  <a:pt x="759639" y="758862"/>
                  <a:pt x="764628" y="741445"/>
                  <a:pt x="775852" y="730249"/>
                </a:cubicBezTo>
                <a:lnTo>
                  <a:pt x="911790" y="589673"/>
                </a:lnTo>
                <a:cubicBezTo>
                  <a:pt x="924261" y="572257"/>
                  <a:pt x="924261" y="548620"/>
                  <a:pt x="910542" y="531204"/>
                </a:cubicBezTo>
                <a:lnTo>
                  <a:pt x="745921" y="366991"/>
                </a:lnTo>
                <a:cubicBezTo>
                  <a:pt x="737191" y="358283"/>
                  <a:pt x="729708" y="353307"/>
                  <a:pt x="719731" y="347087"/>
                </a:cubicBezTo>
                <a:lnTo>
                  <a:pt x="671093" y="401824"/>
                </a:lnTo>
                <a:cubicBezTo>
                  <a:pt x="668599" y="404312"/>
                  <a:pt x="663610" y="406800"/>
                  <a:pt x="658622" y="406800"/>
                </a:cubicBezTo>
                <a:cubicBezTo>
                  <a:pt x="654880" y="406800"/>
                  <a:pt x="649892" y="404312"/>
                  <a:pt x="647398" y="401824"/>
                </a:cubicBezTo>
                <a:lnTo>
                  <a:pt x="617466" y="370724"/>
                </a:lnTo>
                <a:lnTo>
                  <a:pt x="617466" y="966615"/>
                </a:lnTo>
                <a:cubicBezTo>
                  <a:pt x="617466" y="975323"/>
                  <a:pt x="609984" y="981543"/>
                  <a:pt x="601254" y="981543"/>
                </a:cubicBezTo>
                <a:cubicBezTo>
                  <a:pt x="592524" y="981543"/>
                  <a:pt x="585041" y="975323"/>
                  <a:pt x="585041" y="966615"/>
                </a:cubicBezTo>
                <a:lnTo>
                  <a:pt x="585041" y="368235"/>
                </a:lnTo>
                <a:lnTo>
                  <a:pt x="552616" y="399336"/>
                </a:lnTo>
                <a:cubicBezTo>
                  <a:pt x="548874" y="401824"/>
                  <a:pt x="545133" y="404312"/>
                  <a:pt x="540144" y="404312"/>
                </a:cubicBezTo>
                <a:cubicBezTo>
                  <a:pt x="536403" y="404312"/>
                  <a:pt x="531414" y="401824"/>
                  <a:pt x="527673" y="398092"/>
                </a:cubicBezTo>
                <a:lnTo>
                  <a:pt x="484023" y="345843"/>
                </a:lnTo>
                <a:cubicBezTo>
                  <a:pt x="474046" y="350819"/>
                  <a:pt x="465316" y="358283"/>
                  <a:pt x="456586" y="366991"/>
                </a:cubicBezTo>
                <a:lnTo>
                  <a:pt x="290718" y="531204"/>
                </a:lnTo>
                <a:cubicBezTo>
                  <a:pt x="276999" y="548620"/>
                  <a:pt x="276999" y="572257"/>
                  <a:pt x="289471" y="589673"/>
                </a:cubicBezTo>
                <a:lnTo>
                  <a:pt x="363051" y="664315"/>
                </a:lnTo>
                <a:cubicBezTo>
                  <a:pt x="364299" y="664315"/>
                  <a:pt x="366793" y="666803"/>
                  <a:pt x="368040" y="668047"/>
                </a:cubicBezTo>
                <a:cubicBezTo>
                  <a:pt x="370534" y="669291"/>
                  <a:pt x="370534" y="671779"/>
                  <a:pt x="371781" y="674267"/>
                </a:cubicBezTo>
                <a:lnTo>
                  <a:pt x="425408" y="730249"/>
                </a:lnTo>
                <a:cubicBezTo>
                  <a:pt x="437879" y="741445"/>
                  <a:pt x="442868" y="758862"/>
                  <a:pt x="439127" y="773790"/>
                </a:cubicBezTo>
                <a:lnTo>
                  <a:pt x="437879" y="783742"/>
                </a:lnTo>
                <a:cubicBezTo>
                  <a:pt x="437879" y="784986"/>
                  <a:pt x="437879" y="786230"/>
                  <a:pt x="437879" y="787474"/>
                </a:cubicBezTo>
                <a:lnTo>
                  <a:pt x="396724" y="991496"/>
                </a:lnTo>
                <a:lnTo>
                  <a:pt x="405454" y="1000204"/>
                </a:lnTo>
                <a:lnTo>
                  <a:pt x="431644" y="1025084"/>
                </a:lnTo>
                <a:cubicBezTo>
                  <a:pt x="442868" y="1038769"/>
                  <a:pt x="447856" y="1056185"/>
                  <a:pt x="442868" y="1072358"/>
                </a:cubicBezTo>
                <a:cubicBezTo>
                  <a:pt x="439127" y="1089774"/>
                  <a:pt x="425408" y="1102214"/>
                  <a:pt x="409195" y="1107191"/>
                </a:cubicBezTo>
                <a:lnTo>
                  <a:pt x="61245" y="1199249"/>
                </a:lnTo>
                <a:cubicBezTo>
                  <a:pt x="57504" y="1201737"/>
                  <a:pt x="52516" y="1201737"/>
                  <a:pt x="48774" y="1201737"/>
                </a:cubicBezTo>
                <a:cubicBezTo>
                  <a:pt x="36303" y="1201737"/>
                  <a:pt x="23832" y="1196761"/>
                  <a:pt x="13854" y="1188053"/>
                </a:cubicBezTo>
                <a:cubicBezTo>
                  <a:pt x="1383" y="1175612"/>
                  <a:pt x="-2358" y="1156952"/>
                  <a:pt x="1383" y="1140779"/>
                </a:cubicBezTo>
                <a:lnTo>
                  <a:pt x="94918" y="793694"/>
                </a:lnTo>
                <a:cubicBezTo>
                  <a:pt x="99907" y="776278"/>
                  <a:pt x="112378" y="763838"/>
                  <a:pt x="128591" y="758862"/>
                </a:cubicBezTo>
                <a:cubicBezTo>
                  <a:pt x="146050" y="755129"/>
                  <a:pt x="164757" y="758862"/>
                  <a:pt x="175982" y="772546"/>
                </a:cubicBezTo>
                <a:lnTo>
                  <a:pt x="207160" y="802403"/>
                </a:lnTo>
                <a:cubicBezTo>
                  <a:pt x="207160" y="803647"/>
                  <a:pt x="209654" y="803647"/>
                  <a:pt x="209654" y="802403"/>
                </a:cubicBezTo>
                <a:lnTo>
                  <a:pt x="331873" y="680488"/>
                </a:lnTo>
                <a:lnTo>
                  <a:pt x="264528" y="610822"/>
                </a:lnTo>
                <a:cubicBezTo>
                  <a:pt x="240833" y="580965"/>
                  <a:pt x="240833" y="538668"/>
                  <a:pt x="265775" y="510055"/>
                </a:cubicBezTo>
                <a:lnTo>
                  <a:pt x="265775" y="507567"/>
                </a:lnTo>
                <a:lnTo>
                  <a:pt x="432891" y="343355"/>
                </a:lnTo>
                <a:cubicBezTo>
                  <a:pt x="449104" y="327182"/>
                  <a:pt x="467811" y="314742"/>
                  <a:pt x="487765" y="306034"/>
                </a:cubicBezTo>
                <a:lnTo>
                  <a:pt x="518943" y="294838"/>
                </a:lnTo>
                <a:cubicBezTo>
                  <a:pt x="537650" y="286129"/>
                  <a:pt x="558851" y="282397"/>
                  <a:pt x="578805" y="282397"/>
                </a:cubicBezTo>
                <a:lnTo>
                  <a:pt x="622455" y="282397"/>
                </a:lnTo>
                <a:cubicBezTo>
                  <a:pt x="643656" y="282397"/>
                  <a:pt x="663610" y="286129"/>
                  <a:pt x="682317" y="294838"/>
                </a:cubicBezTo>
                <a:lnTo>
                  <a:pt x="708507" y="304790"/>
                </a:lnTo>
                <a:lnTo>
                  <a:pt x="802042" y="212731"/>
                </a:lnTo>
                <a:cubicBezTo>
                  <a:pt x="802042" y="211487"/>
                  <a:pt x="802042" y="210243"/>
                  <a:pt x="802042" y="208999"/>
                </a:cubicBezTo>
                <a:lnTo>
                  <a:pt x="770864" y="179143"/>
                </a:lnTo>
                <a:cubicBezTo>
                  <a:pt x="758392" y="166702"/>
                  <a:pt x="753404" y="149286"/>
                  <a:pt x="758392" y="131869"/>
                </a:cubicBezTo>
                <a:cubicBezTo>
                  <a:pt x="763381" y="114453"/>
                  <a:pt x="775852" y="102013"/>
                  <a:pt x="793312" y="97037"/>
                </a:cubicBezTo>
                <a:lnTo>
                  <a:pt x="1140015" y="4978"/>
                </a:lnTo>
                <a:cubicBezTo>
                  <a:pt x="1148745" y="2490"/>
                  <a:pt x="1157475" y="2490"/>
                  <a:pt x="1165581" y="4667"/>
                </a:cubicBezTo>
                <a:close/>
                <a:moveTo>
                  <a:pt x="603377" y="0"/>
                </a:moveTo>
                <a:cubicBezTo>
                  <a:pt x="672040" y="0"/>
                  <a:pt x="726970" y="54931"/>
                  <a:pt x="726970" y="123595"/>
                </a:cubicBezTo>
                <a:cubicBezTo>
                  <a:pt x="726970" y="191010"/>
                  <a:pt x="672040" y="245942"/>
                  <a:pt x="603377" y="245942"/>
                </a:cubicBezTo>
                <a:cubicBezTo>
                  <a:pt x="535963" y="245942"/>
                  <a:pt x="481033" y="191010"/>
                  <a:pt x="481033" y="123595"/>
                </a:cubicBezTo>
                <a:cubicBezTo>
                  <a:pt x="481033" y="54931"/>
                  <a:pt x="535963" y="0"/>
                  <a:pt x="60337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4" name="Freeform 37">
            <a:extLst>
              <a:ext uri="{FF2B5EF4-FFF2-40B4-BE49-F238E27FC236}">
                <a16:creationId xmlns:a16="http://schemas.microsoft.com/office/drawing/2014/main" id="{21734EC8-613B-1B0C-45C0-9821FB483D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40987" y="5224736"/>
            <a:ext cx="393067" cy="384000"/>
          </a:xfrm>
          <a:custGeom>
            <a:avLst/>
            <a:gdLst>
              <a:gd name="connsiteX0" fmla="*/ 406797 w 511452"/>
              <a:gd name="connsiteY0" fmla="*/ 314325 h 499658"/>
              <a:gd name="connsiteX1" fmla="*/ 413941 w 511452"/>
              <a:gd name="connsiteY1" fmla="*/ 321609 h 499658"/>
              <a:gd name="connsiteX2" fmla="*/ 413941 w 511452"/>
              <a:gd name="connsiteY2" fmla="*/ 492375 h 499658"/>
              <a:gd name="connsiteX3" fmla="*/ 406797 w 511452"/>
              <a:gd name="connsiteY3" fmla="*/ 499658 h 499658"/>
              <a:gd name="connsiteX4" fmla="*/ 400050 w 511452"/>
              <a:gd name="connsiteY4" fmla="*/ 492375 h 499658"/>
              <a:gd name="connsiteX5" fmla="*/ 400050 w 511452"/>
              <a:gd name="connsiteY5" fmla="*/ 321609 h 499658"/>
              <a:gd name="connsiteX6" fmla="*/ 406797 w 511452"/>
              <a:gd name="connsiteY6" fmla="*/ 314325 h 499658"/>
              <a:gd name="connsiteX7" fmla="*/ 397268 w 511452"/>
              <a:gd name="connsiteY7" fmla="*/ 161939 h 499658"/>
              <a:gd name="connsiteX8" fmla="*/ 386750 w 511452"/>
              <a:gd name="connsiteY8" fmla="*/ 242618 h 499658"/>
              <a:gd name="connsiteX9" fmla="*/ 387559 w 511452"/>
              <a:gd name="connsiteY9" fmla="*/ 246267 h 499658"/>
              <a:gd name="connsiteX10" fmla="*/ 398482 w 511452"/>
              <a:gd name="connsiteY10" fmla="*/ 275458 h 499658"/>
              <a:gd name="connsiteX11" fmla="*/ 410214 w 511452"/>
              <a:gd name="connsiteY11" fmla="*/ 246672 h 499658"/>
              <a:gd name="connsiteX12" fmla="*/ 410619 w 511452"/>
              <a:gd name="connsiteY12" fmla="*/ 242618 h 499658"/>
              <a:gd name="connsiteX13" fmla="*/ 400100 w 511452"/>
              <a:gd name="connsiteY13" fmla="*/ 161939 h 499658"/>
              <a:gd name="connsiteX14" fmla="*/ 398887 w 511452"/>
              <a:gd name="connsiteY14" fmla="*/ 161939 h 499658"/>
              <a:gd name="connsiteX15" fmla="*/ 397268 w 511452"/>
              <a:gd name="connsiteY15" fmla="*/ 161939 h 499658"/>
              <a:gd name="connsiteX16" fmla="*/ 393223 w 511452"/>
              <a:gd name="connsiteY16" fmla="*/ 135586 h 499658"/>
              <a:gd name="connsiteX17" fmla="*/ 398887 w 511452"/>
              <a:gd name="connsiteY17" fmla="*/ 145722 h 499658"/>
              <a:gd name="connsiteX18" fmla="*/ 405764 w 511452"/>
              <a:gd name="connsiteY18" fmla="*/ 135586 h 499658"/>
              <a:gd name="connsiteX19" fmla="*/ 397268 w 511452"/>
              <a:gd name="connsiteY19" fmla="*/ 135586 h 499658"/>
              <a:gd name="connsiteX20" fmla="*/ 393223 w 511452"/>
              <a:gd name="connsiteY20" fmla="*/ 135586 h 499658"/>
              <a:gd name="connsiteX21" fmla="*/ 309076 w 511452"/>
              <a:gd name="connsiteY21" fmla="*/ 122207 h 499658"/>
              <a:gd name="connsiteX22" fmla="*/ 171125 w 511452"/>
              <a:gd name="connsiteY22" fmla="*/ 191535 h 499658"/>
              <a:gd name="connsiteX23" fmla="*/ 67964 w 511452"/>
              <a:gd name="connsiteY23" fmla="*/ 294918 h 499658"/>
              <a:gd name="connsiteX24" fmla="*/ 166675 w 511452"/>
              <a:gd name="connsiteY24" fmla="*/ 331001 h 499658"/>
              <a:gd name="connsiteX25" fmla="*/ 259317 w 511452"/>
              <a:gd name="connsiteY25" fmla="*/ 299783 h 499658"/>
              <a:gd name="connsiteX26" fmla="*/ 206725 w 511452"/>
              <a:gd name="connsiteY26" fmla="*/ 299783 h 499658"/>
              <a:gd name="connsiteX27" fmla="*/ 174766 w 511452"/>
              <a:gd name="connsiteY27" fmla="*/ 267755 h 499658"/>
              <a:gd name="connsiteX28" fmla="*/ 174766 w 511452"/>
              <a:gd name="connsiteY28" fmla="*/ 256808 h 499658"/>
              <a:gd name="connsiteX29" fmla="*/ 206725 w 511452"/>
              <a:gd name="connsiteY29" fmla="*/ 224374 h 499658"/>
              <a:gd name="connsiteX30" fmla="*/ 261744 w 511452"/>
              <a:gd name="connsiteY30" fmla="*/ 224374 h 499658"/>
              <a:gd name="connsiteX31" fmla="*/ 274689 w 511452"/>
              <a:gd name="connsiteY31" fmla="*/ 217482 h 499658"/>
              <a:gd name="connsiteX32" fmla="*/ 305840 w 511452"/>
              <a:gd name="connsiteY32" fmla="*/ 168425 h 499658"/>
              <a:gd name="connsiteX33" fmla="*/ 317167 w 511452"/>
              <a:gd name="connsiteY33" fmla="*/ 152614 h 499658"/>
              <a:gd name="connsiteX34" fmla="*/ 309076 w 511452"/>
              <a:gd name="connsiteY34" fmla="*/ 122207 h 499658"/>
              <a:gd name="connsiteX35" fmla="*/ 250416 w 511452"/>
              <a:gd name="connsiteY35" fmla="*/ 50041 h 499658"/>
              <a:gd name="connsiteX36" fmla="*/ 184475 w 511452"/>
              <a:gd name="connsiteY36" fmla="*/ 168831 h 499658"/>
              <a:gd name="connsiteX37" fmla="*/ 303008 w 511452"/>
              <a:gd name="connsiteY37" fmla="*/ 109233 h 499658"/>
              <a:gd name="connsiteX38" fmla="*/ 250416 w 511452"/>
              <a:gd name="connsiteY38" fmla="*/ 50041 h 499658"/>
              <a:gd name="connsiteX39" fmla="*/ 173956 w 511452"/>
              <a:gd name="connsiteY39" fmla="*/ 25310 h 499658"/>
              <a:gd name="connsiteX40" fmla="*/ 173956 w 511452"/>
              <a:gd name="connsiteY40" fmla="*/ 158290 h 499658"/>
              <a:gd name="connsiteX41" fmla="*/ 237875 w 511452"/>
              <a:gd name="connsiteY41" fmla="*/ 42744 h 499658"/>
              <a:gd name="connsiteX42" fmla="*/ 173956 w 511452"/>
              <a:gd name="connsiteY42" fmla="*/ 25310 h 499658"/>
              <a:gd name="connsiteX43" fmla="*/ 159393 w 511452"/>
              <a:gd name="connsiteY43" fmla="*/ 25310 h 499658"/>
              <a:gd name="connsiteX44" fmla="*/ 14159 w 511452"/>
              <a:gd name="connsiteY44" fmla="*/ 178156 h 499658"/>
              <a:gd name="connsiteX45" fmla="*/ 57446 w 511452"/>
              <a:gd name="connsiteY45" fmla="*/ 285188 h 499658"/>
              <a:gd name="connsiteX46" fmla="*/ 159393 w 511452"/>
              <a:gd name="connsiteY46" fmla="*/ 183021 h 499658"/>
              <a:gd name="connsiteX47" fmla="*/ 400542 w 511452"/>
              <a:gd name="connsiteY47" fmla="*/ 14076 h 499658"/>
              <a:gd name="connsiteX48" fmla="*/ 362335 w 511452"/>
              <a:gd name="connsiteY48" fmla="*/ 52283 h 499658"/>
              <a:gd name="connsiteX49" fmla="*/ 400542 w 511452"/>
              <a:gd name="connsiteY49" fmla="*/ 90490 h 499658"/>
              <a:gd name="connsiteX50" fmla="*/ 438749 w 511452"/>
              <a:gd name="connsiteY50" fmla="*/ 52283 h 499658"/>
              <a:gd name="connsiteX51" fmla="*/ 400542 w 511452"/>
              <a:gd name="connsiteY51" fmla="*/ 14076 h 499658"/>
              <a:gd name="connsiteX52" fmla="*/ 166675 w 511452"/>
              <a:gd name="connsiteY52" fmla="*/ 10715 h 499658"/>
              <a:gd name="connsiteX53" fmla="*/ 329708 w 511452"/>
              <a:gd name="connsiteY53" fmla="*/ 142478 h 499658"/>
              <a:gd name="connsiteX54" fmla="*/ 336586 w 511452"/>
              <a:gd name="connsiteY54" fmla="*/ 139640 h 499658"/>
              <a:gd name="connsiteX55" fmla="*/ 366927 w 511452"/>
              <a:gd name="connsiteY55" fmla="*/ 127072 h 499658"/>
              <a:gd name="connsiteX56" fmla="*/ 379468 w 511452"/>
              <a:gd name="connsiteY56" fmla="*/ 123423 h 499658"/>
              <a:gd name="connsiteX57" fmla="*/ 380682 w 511452"/>
              <a:gd name="connsiteY57" fmla="*/ 123018 h 499658"/>
              <a:gd name="connsiteX58" fmla="*/ 397268 w 511452"/>
              <a:gd name="connsiteY58" fmla="*/ 121396 h 499658"/>
              <a:gd name="connsiteX59" fmla="*/ 420328 w 511452"/>
              <a:gd name="connsiteY59" fmla="*/ 121396 h 499658"/>
              <a:gd name="connsiteX60" fmla="*/ 450669 w 511452"/>
              <a:gd name="connsiteY60" fmla="*/ 127072 h 499658"/>
              <a:gd name="connsiteX61" fmla="*/ 480606 w 511452"/>
              <a:gd name="connsiteY61" fmla="*/ 139640 h 499658"/>
              <a:gd name="connsiteX62" fmla="*/ 506092 w 511452"/>
              <a:gd name="connsiteY62" fmla="*/ 176128 h 499658"/>
              <a:gd name="connsiteX63" fmla="*/ 511351 w 511452"/>
              <a:gd name="connsiteY63" fmla="*/ 253970 h 499658"/>
              <a:gd name="connsiteX64" fmla="*/ 500024 w 511452"/>
              <a:gd name="connsiteY64" fmla="*/ 282350 h 499658"/>
              <a:gd name="connsiteX65" fmla="*/ 472919 w 511452"/>
              <a:gd name="connsiteY65" fmla="*/ 307081 h 499658"/>
              <a:gd name="connsiteX66" fmla="*/ 472919 w 511452"/>
              <a:gd name="connsiteY66" fmla="*/ 492360 h 499658"/>
              <a:gd name="connsiteX67" fmla="*/ 466042 w 511452"/>
              <a:gd name="connsiteY67" fmla="*/ 499658 h 499658"/>
              <a:gd name="connsiteX68" fmla="*/ 458760 w 511452"/>
              <a:gd name="connsiteY68" fmla="*/ 492360 h 499658"/>
              <a:gd name="connsiteX69" fmla="*/ 458760 w 511452"/>
              <a:gd name="connsiteY69" fmla="*/ 184237 h 499658"/>
              <a:gd name="connsiteX70" fmla="*/ 466042 w 511452"/>
              <a:gd name="connsiteY70" fmla="*/ 176939 h 499658"/>
              <a:gd name="connsiteX71" fmla="*/ 472919 w 511452"/>
              <a:gd name="connsiteY71" fmla="*/ 184237 h 499658"/>
              <a:gd name="connsiteX72" fmla="*/ 472919 w 511452"/>
              <a:gd name="connsiteY72" fmla="*/ 288026 h 499658"/>
              <a:gd name="connsiteX73" fmla="*/ 490315 w 511452"/>
              <a:gd name="connsiteY73" fmla="*/ 271809 h 499658"/>
              <a:gd name="connsiteX74" fmla="*/ 497192 w 511452"/>
              <a:gd name="connsiteY74" fmla="*/ 254781 h 499658"/>
              <a:gd name="connsiteX75" fmla="*/ 491529 w 511452"/>
              <a:gd name="connsiteY75" fmla="*/ 176534 h 499658"/>
              <a:gd name="connsiteX76" fmla="*/ 475751 w 511452"/>
              <a:gd name="connsiteY76" fmla="*/ 152614 h 499658"/>
              <a:gd name="connsiteX77" fmla="*/ 445410 w 511452"/>
              <a:gd name="connsiteY77" fmla="*/ 140451 h 499658"/>
              <a:gd name="connsiteX78" fmla="*/ 422755 w 511452"/>
              <a:gd name="connsiteY78" fmla="*/ 135586 h 499658"/>
              <a:gd name="connsiteX79" fmla="*/ 413046 w 511452"/>
              <a:gd name="connsiteY79" fmla="*/ 150181 h 499658"/>
              <a:gd name="connsiteX80" fmla="*/ 413450 w 511452"/>
              <a:gd name="connsiteY80" fmla="*/ 152614 h 499658"/>
              <a:gd name="connsiteX81" fmla="*/ 425182 w 511452"/>
              <a:gd name="connsiteY81" fmla="*/ 240591 h 499658"/>
              <a:gd name="connsiteX82" fmla="*/ 423160 w 511452"/>
              <a:gd name="connsiteY82" fmla="*/ 252754 h 499658"/>
              <a:gd name="connsiteX83" fmla="*/ 409405 w 511452"/>
              <a:gd name="connsiteY83" fmla="*/ 285188 h 499658"/>
              <a:gd name="connsiteX84" fmla="*/ 398077 w 511452"/>
              <a:gd name="connsiteY84" fmla="*/ 292485 h 499658"/>
              <a:gd name="connsiteX85" fmla="*/ 386346 w 511452"/>
              <a:gd name="connsiteY85" fmla="*/ 284782 h 499658"/>
              <a:gd name="connsiteX86" fmla="*/ 374209 w 511452"/>
              <a:gd name="connsiteY86" fmla="*/ 251943 h 499658"/>
              <a:gd name="connsiteX87" fmla="*/ 372995 w 511452"/>
              <a:gd name="connsiteY87" fmla="*/ 240996 h 499658"/>
              <a:gd name="connsiteX88" fmla="*/ 383918 w 511452"/>
              <a:gd name="connsiteY88" fmla="*/ 153425 h 499658"/>
              <a:gd name="connsiteX89" fmla="*/ 385132 w 511452"/>
              <a:gd name="connsiteY89" fmla="*/ 150181 h 499658"/>
              <a:gd name="connsiteX90" fmla="*/ 378255 w 511452"/>
              <a:gd name="connsiteY90" fmla="*/ 138424 h 499658"/>
              <a:gd name="connsiteX91" fmla="*/ 372186 w 511452"/>
              <a:gd name="connsiteY91" fmla="*/ 140451 h 499658"/>
              <a:gd name="connsiteX92" fmla="*/ 341440 w 511452"/>
              <a:gd name="connsiteY92" fmla="*/ 152614 h 499658"/>
              <a:gd name="connsiteX93" fmla="*/ 317572 w 511452"/>
              <a:gd name="connsiteY93" fmla="*/ 176128 h 499658"/>
              <a:gd name="connsiteX94" fmla="*/ 286826 w 511452"/>
              <a:gd name="connsiteY94" fmla="*/ 225590 h 499658"/>
              <a:gd name="connsiteX95" fmla="*/ 261744 w 511452"/>
              <a:gd name="connsiteY95" fmla="*/ 238969 h 499658"/>
              <a:gd name="connsiteX96" fmla="*/ 206725 w 511452"/>
              <a:gd name="connsiteY96" fmla="*/ 238969 h 499658"/>
              <a:gd name="connsiteX97" fmla="*/ 188925 w 511452"/>
              <a:gd name="connsiteY97" fmla="*/ 256808 h 499658"/>
              <a:gd name="connsiteX98" fmla="*/ 188925 w 511452"/>
              <a:gd name="connsiteY98" fmla="*/ 267755 h 499658"/>
              <a:gd name="connsiteX99" fmla="*/ 206725 w 511452"/>
              <a:gd name="connsiteY99" fmla="*/ 285188 h 499658"/>
              <a:gd name="connsiteX100" fmla="*/ 278330 w 511452"/>
              <a:gd name="connsiteY100" fmla="*/ 285188 h 499658"/>
              <a:gd name="connsiteX101" fmla="*/ 305840 w 511452"/>
              <a:gd name="connsiteY101" fmla="*/ 271403 h 499658"/>
              <a:gd name="connsiteX102" fmla="*/ 339822 w 511452"/>
              <a:gd name="connsiteY102" fmla="*/ 221942 h 499658"/>
              <a:gd name="connsiteX103" fmla="*/ 339822 w 511452"/>
              <a:gd name="connsiteY103" fmla="*/ 184237 h 499658"/>
              <a:gd name="connsiteX104" fmla="*/ 346699 w 511452"/>
              <a:gd name="connsiteY104" fmla="*/ 176939 h 499658"/>
              <a:gd name="connsiteX105" fmla="*/ 353981 w 511452"/>
              <a:gd name="connsiteY105" fmla="*/ 184237 h 499658"/>
              <a:gd name="connsiteX106" fmla="*/ 353981 w 511452"/>
              <a:gd name="connsiteY106" fmla="*/ 224374 h 499658"/>
              <a:gd name="connsiteX107" fmla="*/ 353981 w 511452"/>
              <a:gd name="connsiteY107" fmla="*/ 492360 h 499658"/>
              <a:gd name="connsiteX108" fmla="*/ 346699 w 511452"/>
              <a:gd name="connsiteY108" fmla="*/ 499658 h 499658"/>
              <a:gd name="connsiteX109" fmla="*/ 339822 w 511452"/>
              <a:gd name="connsiteY109" fmla="*/ 492360 h 499658"/>
              <a:gd name="connsiteX110" fmla="*/ 339822 w 511452"/>
              <a:gd name="connsiteY110" fmla="*/ 247483 h 499658"/>
              <a:gd name="connsiteX111" fmla="*/ 317572 w 511452"/>
              <a:gd name="connsiteY111" fmla="*/ 279512 h 499658"/>
              <a:gd name="connsiteX112" fmla="*/ 281162 w 511452"/>
              <a:gd name="connsiteY112" fmla="*/ 299378 h 499658"/>
              <a:gd name="connsiteX113" fmla="*/ 279949 w 511452"/>
              <a:gd name="connsiteY113" fmla="*/ 300999 h 499658"/>
              <a:gd name="connsiteX114" fmla="*/ 166675 w 511452"/>
              <a:gd name="connsiteY114" fmla="*/ 345596 h 499658"/>
              <a:gd name="connsiteX115" fmla="*/ 53401 w 511452"/>
              <a:gd name="connsiteY115" fmla="*/ 300999 h 499658"/>
              <a:gd name="connsiteX116" fmla="*/ 52187 w 511452"/>
              <a:gd name="connsiteY116" fmla="*/ 300189 h 499658"/>
              <a:gd name="connsiteX117" fmla="*/ 52187 w 511452"/>
              <a:gd name="connsiteY117" fmla="*/ 299378 h 499658"/>
              <a:gd name="connsiteX118" fmla="*/ 0 w 511452"/>
              <a:gd name="connsiteY118" fmla="*/ 178156 h 499658"/>
              <a:gd name="connsiteX119" fmla="*/ 166675 w 511452"/>
              <a:gd name="connsiteY119" fmla="*/ 10715 h 499658"/>
              <a:gd name="connsiteX120" fmla="*/ 400542 w 511452"/>
              <a:gd name="connsiteY120" fmla="*/ 0 h 499658"/>
              <a:gd name="connsiteX121" fmla="*/ 453228 w 511452"/>
              <a:gd name="connsiteY121" fmla="*/ 52283 h 499658"/>
              <a:gd name="connsiteX122" fmla="*/ 400542 w 511452"/>
              <a:gd name="connsiteY122" fmla="*/ 104969 h 499658"/>
              <a:gd name="connsiteX123" fmla="*/ 348259 w 511452"/>
              <a:gd name="connsiteY123" fmla="*/ 52283 h 499658"/>
              <a:gd name="connsiteX124" fmla="*/ 400542 w 511452"/>
              <a:gd name="connsiteY124" fmla="*/ 0 h 4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11452" h="499658">
                <a:moveTo>
                  <a:pt x="406797" y="314325"/>
                </a:moveTo>
                <a:cubicBezTo>
                  <a:pt x="410766" y="314325"/>
                  <a:pt x="413941" y="317562"/>
                  <a:pt x="413941" y="321609"/>
                </a:cubicBezTo>
                <a:lnTo>
                  <a:pt x="413941" y="492375"/>
                </a:lnTo>
                <a:cubicBezTo>
                  <a:pt x="413941" y="496016"/>
                  <a:pt x="410766" y="499658"/>
                  <a:pt x="406797" y="499658"/>
                </a:cubicBezTo>
                <a:cubicBezTo>
                  <a:pt x="402828" y="499658"/>
                  <a:pt x="400050" y="496016"/>
                  <a:pt x="400050" y="492375"/>
                </a:cubicBezTo>
                <a:lnTo>
                  <a:pt x="400050" y="321609"/>
                </a:lnTo>
                <a:cubicBezTo>
                  <a:pt x="400050" y="317562"/>
                  <a:pt x="402828" y="314325"/>
                  <a:pt x="406797" y="314325"/>
                </a:cubicBezTo>
                <a:close/>
                <a:moveTo>
                  <a:pt x="397268" y="161939"/>
                </a:moveTo>
                <a:lnTo>
                  <a:pt x="386750" y="242618"/>
                </a:lnTo>
                <a:cubicBezTo>
                  <a:pt x="386750" y="243834"/>
                  <a:pt x="386750" y="245051"/>
                  <a:pt x="387559" y="246267"/>
                </a:cubicBezTo>
                <a:lnTo>
                  <a:pt x="398482" y="275458"/>
                </a:lnTo>
                <a:lnTo>
                  <a:pt x="410214" y="246672"/>
                </a:lnTo>
                <a:cubicBezTo>
                  <a:pt x="410619" y="245051"/>
                  <a:pt x="411023" y="243834"/>
                  <a:pt x="410619" y="242618"/>
                </a:cubicBezTo>
                <a:lnTo>
                  <a:pt x="400100" y="161939"/>
                </a:lnTo>
                <a:cubicBezTo>
                  <a:pt x="399696" y="161939"/>
                  <a:pt x="399291" y="161939"/>
                  <a:pt x="398887" y="161939"/>
                </a:cubicBezTo>
                <a:cubicBezTo>
                  <a:pt x="398482" y="161939"/>
                  <a:pt x="397673" y="161939"/>
                  <a:pt x="397268" y="161939"/>
                </a:cubicBezTo>
                <a:close/>
                <a:moveTo>
                  <a:pt x="393223" y="135586"/>
                </a:moveTo>
                <a:lnTo>
                  <a:pt x="398887" y="145722"/>
                </a:lnTo>
                <a:lnTo>
                  <a:pt x="405764" y="135586"/>
                </a:lnTo>
                <a:lnTo>
                  <a:pt x="397268" y="135586"/>
                </a:lnTo>
                <a:cubicBezTo>
                  <a:pt x="396055" y="135586"/>
                  <a:pt x="394841" y="135586"/>
                  <a:pt x="393223" y="135586"/>
                </a:cubicBezTo>
                <a:close/>
                <a:moveTo>
                  <a:pt x="309076" y="122207"/>
                </a:moveTo>
                <a:lnTo>
                  <a:pt x="171125" y="191535"/>
                </a:lnTo>
                <a:lnTo>
                  <a:pt x="67964" y="294918"/>
                </a:lnTo>
                <a:cubicBezTo>
                  <a:pt x="94665" y="317622"/>
                  <a:pt x="129051" y="331001"/>
                  <a:pt x="166675" y="331001"/>
                </a:cubicBezTo>
                <a:cubicBezTo>
                  <a:pt x="200657" y="331001"/>
                  <a:pt x="232616" y="320054"/>
                  <a:pt x="259317" y="299783"/>
                </a:cubicBezTo>
                <a:lnTo>
                  <a:pt x="206725" y="299783"/>
                </a:lnTo>
                <a:cubicBezTo>
                  <a:pt x="188925" y="299783"/>
                  <a:pt x="174766" y="285188"/>
                  <a:pt x="174766" y="267755"/>
                </a:cubicBezTo>
                <a:lnTo>
                  <a:pt x="174766" y="256808"/>
                </a:lnTo>
                <a:cubicBezTo>
                  <a:pt x="174766" y="238969"/>
                  <a:pt x="188925" y="224374"/>
                  <a:pt x="206725" y="224374"/>
                </a:cubicBezTo>
                <a:lnTo>
                  <a:pt x="261744" y="224374"/>
                </a:lnTo>
                <a:cubicBezTo>
                  <a:pt x="267003" y="224374"/>
                  <a:pt x="271858" y="221942"/>
                  <a:pt x="274689" y="217482"/>
                </a:cubicBezTo>
                <a:lnTo>
                  <a:pt x="305840" y="168425"/>
                </a:lnTo>
                <a:cubicBezTo>
                  <a:pt x="309481" y="162344"/>
                  <a:pt x="313122" y="157479"/>
                  <a:pt x="317167" y="152614"/>
                </a:cubicBezTo>
                <a:cubicBezTo>
                  <a:pt x="315144" y="142073"/>
                  <a:pt x="312717" y="131937"/>
                  <a:pt x="309076" y="122207"/>
                </a:cubicBezTo>
                <a:close/>
                <a:moveTo>
                  <a:pt x="250416" y="50041"/>
                </a:moveTo>
                <a:lnTo>
                  <a:pt x="184475" y="168831"/>
                </a:lnTo>
                <a:lnTo>
                  <a:pt x="303008" y="109233"/>
                </a:lnTo>
                <a:cubicBezTo>
                  <a:pt x="290871" y="84908"/>
                  <a:pt x="272667" y="64637"/>
                  <a:pt x="250416" y="50041"/>
                </a:cubicBezTo>
                <a:close/>
                <a:moveTo>
                  <a:pt x="173956" y="25310"/>
                </a:moveTo>
                <a:lnTo>
                  <a:pt x="173956" y="158290"/>
                </a:lnTo>
                <a:lnTo>
                  <a:pt x="237875" y="42744"/>
                </a:lnTo>
                <a:cubicBezTo>
                  <a:pt x="218862" y="32608"/>
                  <a:pt x="196611" y="26527"/>
                  <a:pt x="173956" y="25310"/>
                </a:cubicBezTo>
                <a:close/>
                <a:moveTo>
                  <a:pt x="159393" y="25310"/>
                </a:moveTo>
                <a:cubicBezTo>
                  <a:pt x="78483" y="28959"/>
                  <a:pt x="14159" y="96260"/>
                  <a:pt x="14159" y="178156"/>
                </a:cubicBezTo>
                <a:cubicBezTo>
                  <a:pt x="14159" y="219914"/>
                  <a:pt x="30746" y="257213"/>
                  <a:pt x="57446" y="285188"/>
                </a:cubicBezTo>
                <a:lnTo>
                  <a:pt x="159393" y="183021"/>
                </a:lnTo>
                <a:close/>
                <a:moveTo>
                  <a:pt x="400542" y="14076"/>
                </a:moveTo>
                <a:cubicBezTo>
                  <a:pt x="379629" y="14076"/>
                  <a:pt x="362335" y="30968"/>
                  <a:pt x="362335" y="52283"/>
                </a:cubicBezTo>
                <a:cubicBezTo>
                  <a:pt x="362335" y="73599"/>
                  <a:pt x="379629" y="90490"/>
                  <a:pt x="400542" y="90490"/>
                </a:cubicBezTo>
                <a:cubicBezTo>
                  <a:pt x="421858" y="90490"/>
                  <a:pt x="438749" y="73599"/>
                  <a:pt x="438749" y="52283"/>
                </a:cubicBezTo>
                <a:cubicBezTo>
                  <a:pt x="438749" y="30968"/>
                  <a:pt x="421858" y="14076"/>
                  <a:pt x="400542" y="14076"/>
                </a:cubicBezTo>
                <a:close/>
                <a:moveTo>
                  <a:pt x="166675" y="10715"/>
                </a:moveTo>
                <a:cubicBezTo>
                  <a:pt x="245966" y="10715"/>
                  <a:pt x="313122" y="65853"/>
                  <a:pt x="329708" y="142478"/>
                </a:cubicBezTo>
                <a:cubicBezTo>
                  <a:pt x="331731" y="141667"/>
                  <a:pt x="334158" y="140451"/>
                  <a:pt x="336586" y="139640"/>
                </a:cubicBezTo>
                <a:lnTo>
                  <a:pt x="366927" y="127072"/>
                </a:lnTo>
                <a:cubicBezTo>
                  <a:pt x="370973" y="125450"/>
                  <a:pt x="375018" y="124234"/>
                  <a:pt x="379468" y="123423"/>
                </a:cubicBezTo>
                <a:cubicBezTo>
                  <a:pt x="379873" y="123018"/>
                  <a:pt x="380277" y="123018"/>
                  <a:pt x="380682" y="123018"/>
                </a:cubicBezTo>
                <a:cubicBezTo>
                  <a:pt x="386346" y="121802"/>
                  <a:pt x="391605" y="121396"/>
                  <a:pt x="397268" y="121396"/>
                </a:cubicBezTo>
                <a:lnTo>
                  <a:pt x="420328" y="121396"/>
                </a:lnTo>
                <a:cubicBezTo>
                  <a:pt x="430441" y="121396"/>
                  <a:pt x="440960" y="123018"/>
                  <a:pt x="450669" y="127072"/>
                </a:cubicBezTo>
                <a:lnTo>
                  <a:pt x="480606" y="139640"/>
                </a:lnTo>
                <a:cubicBezTo>
                  <a:pt x="495979" y="145722"/>
                  <a:pt x="506092" y="159911"/>
                  <a:pt x="506092" y="176128"/>
                </a:cubicBezTo>
                <a:lnTo>
                  <a:pt x="511351" y="253970"/>
                </a:lnTo>
                <a:cubicBezTo>
                  <a:pt x="512161" y="264917"/>
                  <a:pt x="508115" y="275052"/>
                  <a:pt x="500024" y="282350"/>
                </a:cubicBezTo>
                <a:lnTo>
                  <a:pt x="472919" y="307081"/>
                </a:lnTo>
                <a:lnTo>
                  <a:pt x="472919" y="492360"/>
                </a:lnTo>
                <a:cubicBezTo>
                  <a:pt x="472919" y="496009"/>
                  <a:pt x="469683" y="499658"/>
                  <a:pt x="466042" y="499658"/>
                </a:cubicBezTo>
                <a:cubicBezTo>
                  <a:pt x="461996" y="499658"/>
                  <a:pt x="458760" y="496009"/>
                  <a:pt x="458760" y="492360"/>
                </a:cubicBezTo>
                <a:lnTo>
                  <a:pt x="458760" y="184237"/>
                </a:lnTo>
                <a:cubicBezTo>
                  <a:pt x="458760" y="180588"/>
                  <a:pt x="461996" y="176939"/>
                  <a:pt x="466042" y="176939"/>
                </a:cubicBezTo>
                <a:cubicBezTo>
                  <a:pt x="469683" y="176939"/>
                  <a:pt x="472919" y="180588"/>
                  <a:pt x="472919" y="184237"/>
                </a:cubicBezTo>
                <a:lnTo>
                  <a:pt x="472919" y="288026"/>
                </a:lnTo>
                <a:lnTo>
                  <a:pt x="490315" y="271809"/>
                </a:lnTo>
                <a:cubicBezTo>
                  <a:pt x="495169" y="267349"/>
                  <a:pt x="497597" y="261268"/>
                  <a:pt x="497192" y="254781"/>
                </a:cubicBezTo>
                <a:lnTo>
                  <a:pt x="491529" y="176534"/>
                </a:lnTo>
                <a:cubicBezTo>
                  <a:pt x="491529" y="165993"/>
                  <a:pt x="485460" y="156263"/>
                  <a:pt x="475751" y="152614"/>
                </a:cubicBezTo>
                <a:lnTo>
                  <a:pt x="445410" y="140451"/>
                </a:lnTo>
                <a:cubicBezTo>
                  <a:pt x="438128" y="137208"/>
                  <a:pt x="430441" y="135991"/>
                  <a:pt x="422755" y="135586"/>
                </a:cubicBezTo>
                <a:lnTo>
                  <a:pt x="413046" y="150181"/>
                </a:lnTo>
                <a:cubicBezTo>
                  <a:pt x="413046" y="151398"/>
                  <a:pt x="413450" y="151803"/>
                  <a:pt x="413450" y="152614"/>
                </a:cubicBezTo>
                <a:lnTo>
                  <a:pt x="425182" y="240591"/>
                </a:lnTo>
                <a:cubicBezTo>
                  <a:pt x="425587" y="244645"/>
                  <a:pt x="425182" y="248700"/>
                  <a:pt x="423160" y="252754"/>
                </a:cubicBezTo>
                <a:lnTo>
                  <a:pt x="409405" y="285188"/>
                </a:lnTo>
                <a:cubicBezTo>
                  <a:pt x="407382" y="289647"/>
                  <a:pt x="402932" y="292485"/>
                  <a:pt x="398077" y="292485"/>
                </a:cubicBezTo>
                <a:cubicBezTo>
                  <a:pt x="392818" y="292485"/>
                  <a:pt x="388773" y="289242"/>
                  <a:pt x="386346" y="284782"/>
                </a:cubicBezTo>
                <a:lnTo>
                  <a:pt x="374209" y="251943"/>
                </a:lnTo>
                <a:cubicBezTo>
                  <a:pt x="372995" y="248700"/>
                  <a:pt x="372186" y="244645"/>
                  <a:pt x="372995" y="240996"/>
                </a:cubicBezTo>
                <a:lnTo>
                  <a:pt x="383918" y="153425"/>
                </a:lnTo>
                <a:cubicBezTo>
                  <a:pt x="383918" y="152208"/>
                  <a:pt x="384727" y="151398"/>
                  <a:pt x="385132" y="150181"/>
                </a:cubicBezTo>
                <a:lnTo>
                  <a:pt x="378255" y="138424"/>
                </a:lnTo>
                <a:cubicBezTo>
                  <a:pt x="376232" y="138829"/>
                  <a:pt x="374209" y="139640"/>
                  <a:pt x="372186" y="140451"/>
                </a:cubicBezTo>
                <a:lnTo>
                  <a:pt x="341440" y="152614"/>
                </a:lnTo>
                <a:cubicBezTo>
                  <a:pt x="330517" y="156668"/>
                  <a:pt x="325258" y="163560"/>
                  <a:pt x="317572" y="176128"/>
                </a:cubicBezTo>
                <a:lnTo>
                  <a:pt x="286826" y="225590"/>
                </a:lnTo>
                <a:cubicBezTo>
                  <a:pt x="281162" y="233699"/>
                  <a:pt x="271858" y="238969"/>
                  <a:pt x="261744" y="238969"/>
                </a:cubicBezTo>
                <a:lnTo>
                  <a:pt x="206725" y="238969"/>
                </a:lnTo>
                <a:cubicBezTo>
                  <a:pt x="197016" y="238969"/>
                  <a:pt x="188925" y="246672"/>
                  <a:pt x="188925" y="256808"/>
                </a:cubicBezTo>
                <a:lnTo>
                  <a:pt x="188925" y="267755"/>
                </a:lnTo>
                <a:cubicBezTo>
                  <a:pt x="188925" y="277485"/>
                  <a:pt x="197016" y="285188"/>
                  <a:pt x="206725" y="285188"/>
                </a:cubicBezTo>
                <a:lnTo>
                  <a:pt x="278330" y="285188"/>
                </a:lnTo>
                <a:cubicBezTo>
                  <a:pt x="289253" y="285188"/>
                  <a:pt x="299367" y="280323"/>
                  <a:pt x="305840" y="271403"/>
                </a:cubicBezTo>
                <a:lnTo>
                  <a:pt x="339822" y="221942"/>
                </a:lnTo>
                <a:lnTo>
                  <a:pt x="339822" y="184237"/>
                </a:lnTo>
                <a:cubicBezTo>
                  <a:pt x="339822" y="180588"/>
                  <a:pt x="342654" y="176939"/>
                  <a:pt x="346699" y="176939"/>
                </a:cubicBezTo>
                <a:cubicBezTo>
                  <a:pt x="350745" y="176939"/>
                  <a:pt x="353981" y="180588"/>
                  <a:pt x="353981" y="184237"/>
                </a:cubicBezTo>
                <a:lnTo>
                  <a:pt x="353981" y="224374"/>
                </a:lnTo>
                <a:lnTo>
                  <a:pt x="353981" y="492360"/>
                </a:lnTo>
                <a:cubicBezTo>
                  <a:pt x="353981" y="496009"/>
                  <a:pt x="350745" y="499658"/>
                  <a:pt x="346699" y="499658"/>
                </a:cubicBezTo>
                <a:cubicBezTo>
                  <a:pt x="342654" y="499658"/>
                  <a:pt x="339822" y="496009"/>
                  <a:pt x="339822" y="492360"/>
                </a:cubicBezTo>
                <a:lnTo>
                  <a:pt x="339822" y="247483"/>
                </a:lnTo>
                <a:lnTo>
                  <a:pt x="317572" y="279512"/>
                </a:lnTo>
                <a:cubicBezTo>
                  <a:pt x="309076" y="291269"/>
                  <a:pt x="295726" y="298972"/>
                  <a:pt x="281162" y="299378"/>
                </a:cubicBezTo>
                <a:cubicBezTo>
                  <a:pt x="280758" y="300189"/>
                  <a:pt x="280353" y="300594"/>
                  <a:pt x="279949" y="300999"/>
                </a:cubicBezTo>
                <a:cubicBezTo>
                  <a:pt x="249203" y="329785"/>
                  <a:pt x="208748" y="345596"/>
                  <a:pt x="166675" y="345596"/>
                </a:cubicBezTo>
                <a:cubicBezTo>
                  <a:pt x="122579" y="345596"/>
                  <a:pt x="83337" y="328568"/>
                  <a:pt x="53401" y="300999"/>
                </a:cubicBezTo>
                <a:cubicBezTo>
                  <a:pt x="52996" y="300594"/>
                  <a:pt x="52591" y="300594"/>
                  <a:pt x="52187" y="300189"/>
                </a:cubicBezTo>
                <a:cubicBezTo>
                  <a:pt x="52187" y="300189"/>
                  <a:pt x="52187" y="299783"/>
                  <a:pt x="52187" y="299378"/>
                </a:cubicBezTo>
                <a:cubicBezTo>
                  <a:pt x="19823" y="269376"/>
                  <a:pt x="0" y="225996"/>
                  <a:pt x="0" y="178156"/>
                </a:cubicBezTo>
                <a:cubicBezTo>
                  <a:pt x="0" y="86124"/>
                  <a:pt x="74437" y="10715"/>
                  <a:pt x="166675" y="10715"/>
                </a:cubicBezTo>
                <a:close/>
                <a:moveTo>
                  <a:pt x="400542" y="0"/>
                </a:moveTo>
                <a:cubicBezTo>
                  <a:pt x="429499" y="0"/>
                  <a:pt x="453228" y="23729"/>
                  <a:pt x="453228" y="52283"/>
                </a:cubicBezTo>
                <a:cubicBezTo>
                  <a:pt x="453228" y="81240"/>
                  <a:pt x="429499" y="104969"/>
                  <a:pt x="400542" y="104969"/>
                </a:cubicBezTo>
                <a:cubicBezTo>
                  <a:pt x="371586" y="104969"/>
                  <a:pt x="348259" y="81240"/>
                  <a:pt x="348259" y="52283"/>
                </a:cubicBezTo>
                <a:cubicBezTo>
                  <a:pt x="348259" y="23729"/>
                  <a:pt x="371586" y="0"/>
                  <a:pt x="40054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67" dirty="0">
              <a:latin typeface="Poppins" pitchFamily="2" charset="77"/>
            </a:endParaRPr>
          </a:p>
        </p:txBody>
      </p:sp>
      <p:sp>
        <p:nvSpPr>
          <p:cNvPr id="15" name="Freeform: Shape 427">
            <a:extLst>
              <a:ext uri="{FF2B5EF4-FFF2-40B4-BE49-F238E27FC236}">
                <a16:creationId xmlns:a16="http://schemas.microsoft.com/office/drawing/2014/main" id="{438E8858-8E09-1573-BD68-AC118F43AFA3}"/>
              </a:ext>
            </a:extLst>
          </p:cNvPr>
          <p:cNvSpPr>
            <a:spLocks noChangeAspect="1"/>
          </p:cNvSpPr>
          <p:nvPr/>
        </p:nvSpPr>
        <p:spPr>
          <a:xfrm>
            <a:off x="2260083" y="3449465"/>
            <a:ext cx="366091" cy="384000"/>
          </a:xfrm>
          <a:custGeom>
            <a:avLst/>
            <a:gdLst>
              <a:gd name="connsiteX0" fmla="*/ 463532 w 1375837"/>
              <a:gd name="connsiteY0" fmla="*/ 1363355 h 1443133"/>
              <a:gd name="connsiteX1" fmla="*/ 686050 w 1375837"/>
              <a:gd name="connsiteY1" fmla="*/ 1406313 h 1443133"/>
              <a:gd name="connsiteX2" fmla="*/ 909812 w 1375837"/>
              <a:gd name="connsiteY2" fmla="*/ 1363355 h 1443133"/>
              <a:gd name="connsiteX3" fmla="*/ 934675 w 1375837"/>
              <a:gd name="connsiteY3" fmla="*/ 1374401 h 1443133"/>
              <a:gd name="connsiteX4" fmla="*/ 923487 w 1375837"/>
              <a:gd name="connsiteY4" fmla="*/ 1398948 h 1443133"/>
              <a:gd name="connsiteX5" fmla="*/ 686050 w 1375837"/>
              <a:gd name="connsiteY5" fmla="*/ 1443133 h 1443133"/>
              <a:gd name="connsiteX6" fmla="*/ 449857 w 1375837"/>
              <a:gd name="connsiteY6" fmla="*/ 1398948 h 1443133"/>
              <a:gd name="connsiteX7" fmla="*/ 438669 w 1375837"/>
              <a:gd name="connsiteY7" fmla="*/ 1374401 h 1443133"/>
              <a:gd name="connsiteX8" fmla="*/ 463532 w 1375837"/>
              <a:gd name="connsiteY8" fmla="*/ 1363355 h 1443133"/>
              <a:gd name="connsiteX9" fmla="*/ 1100064 w 1375837"/>
              <a:gd name="connsiteY9" fmla="*/ 1066589 h 1443133"/>
              <a:gd name="connsiteX10" fmla="*/ 1026773 w 1375837"/>
              <a:gd name="connsiteY10" fmla="*/ 1139768 h 1443133"/>
              <a:gd name="connsiteX11" fmla="*/ 1026773 w 1375837"/>
              <a:gd name="connsiteY11" fmla="*/ 1236513 h 1443133"/>
              <a:gd name="connsiteX12" fmla="*/ 1041679 w 1375837"/>
              <a:gd name="connsiteY12" fmla="*/ 1252638 h 1443133"/>
              <a:gd name="connsiteX13" fmla="*/ 1322421 w 1375837"/>
              <a:gd name="connsiteY13" fmla="*/ 1252638 h 1443133"/>
              <a:gd name="connsiteX14" fmla="*/ 1338570 w 1375837"/>
              <a:gd name="connsiteY14" fmla="*/ 1236513 h 1443133"/>
              <a:gd name="connsiteX15" fmla="*/ 1338570 w 1375837"/>
              <a:gd name="connsiteY15" fmla="*/ 1139768 h 1443133"/>
              <a:gd name="connsiteX16" fmla="*/ 1265279 w 1375837"/>
              <a:gd name="connsiteY16" fmla="*/ 1066589 h 1443133"/>
              <a:gd name="connsiteX17" fmla="*/ 110558 w 1375837"/>
              <a:gd name="connsiteY17" fmla="*/ 1066589 h 1443133"/>
              <a:gd name="connsiteX18" fmla="*/ 37267 w 1375837"/>
              <a:gd name="connsiteY18" fmla="*/ 1139768 h 1443133"/>
              <a:gd name="connsiteX19" fmla="*/ 37267 w 1375837"/>
              <a:gd name="connsiteY19" fmla="*/ 1236513 h 1443133"/>
              <a:gd name="connsiteX20" fmla="*/ 52173 w 1375837"/>
              <a:gd name="connsiteY20" fmla="*/ 1252638 h 1443133"/>
              <a:gd name="connsiteX21" fmla="*/ 334158 w 1375837"/>
              <a:gd name="connsiteY21" fmla="*/ 1252638 h 1443133"/>
              <a:gd name="connsiteX22" fmla="*/ 349064 w 1375837"/>
              <a:gd name="connsiteY22" fmla="*/ 1236513 h 1443133"/>
              <a:gd name="connsiteX23" fmla="*/ 349064 w 1375837"/>
              <a:gd name="connsiteY23" fmla="*/ 1139768 h 1443133"/>
              <a:gd name="connsiteX24" fmla="*/ 275773 w 1375837"/>
              <a:gd name="connsiteY24" fmla="*/ 1066589 h 1443133"/>
              <a:gd name="connsiteX25" fmla="*/ 1100064 w 1375837"/>
              <a:gd name="connsiteY25" fmla="*/ 1028139 h 1443133"/>
              <a:gd name="connsiteX26" fmla="*/ 1265279 w 1375837"/>
              <a:gd name="connsiteY26" fmla="*/ 1028139 h 1443133"/>
              <a:gd name="connsiteX27" fmla="*/ 1375837 w 1375837"/>
              <a:gd name="connsiteY27" fmla="*/ 1139768 h 1443133"/>
              <a:gd name="connsiteX28" fmla="*/ 1375837 w 1375837"/>
              <a:gd name="connsiteY28" fmla="*/ 1236513 h 1443133"/>
              <a:gd name="connsiteX29" fmla="*/ 1322421 w 1375837"/>
              <a:gd name="connsiteY29" fmla="*/ 1289847 h 1443133"/>
              <a:gd name="connsiteX30" fmla="*/ 1041679 w 1375837"/>
              <a:gd name="connsiteY30" fmla="*/ 1289847 h 1443133"/>
              <a:gd name="connsiteX31" fmla="*/ 989506 w 1375837"/>
              <a:gd name="connsiteY31" fmla="*/ 1236513 h 1443133"/>
              <a:gd name="connsiteX32" fmla="*/ 989506 w 1375837"/>
              <a:gd name="connsiteY32" fmla="*/ 1139768 h 1443133"/>
              <a:gd name="connsiteX33" fmla="*/ 1100064 w 1375837"/>
              <a:gd name="connsiteY33" fmla="*/ 1028139 h 1443133"/>
              <a:gd name="connsiteX34" fmla="*/ 110558 w 1375837"/>
              <a:gd name="connsiteY34" fmla="*/ 1028139 h 1443133"/>
              <a:gd name="connsiteX35" fmla="*/ 275773 w 1375837"/>
              <a:gd name="connsiteY35" fmla="*/ 1028139 h 1443133"/>
              <a:gd name="connsiteX36" fmla="*/ 386331 w 1375837"/>
              <a:gd name="connsiteY36" fmla="*/ 1139768 h 1443133"/>
              <a:gd name="connsiteX37" fmla="*/ 386331 w 1375837"/>
              <a:gd name="connsiteY37" fmla="*/ 1236513 h 1443133"/>
              <a:gd name="connsiteX38" fmla="*/ 334158 w 1375837"/>
              <a:gd name="connsiteY38" fmla="*/ 1289847 h 1443133"/>
              <a:gd name="connsiteX39" fmla="*/ 52173 w 1375837"/>
              <a:gd name="connsiteY39" fmla="*/ 1289847 h 1443133"/>
              <a:gd name="connsiteX40" fmla="*/ 0 w 1375837"/>
              <a:gd name="connsiteY40" fmla="*/ 1236513 h 1443133"/>
              <a:gd name="connsiteX41" fmla="*/ 0 w 1375837"/>
              <a:gd name="connsiteY41" fmla="*/ 1139768 h 1443133"/>
              <a:gd name="connsiteX42" fmla="*/ 110558 w 1375837"/>
              <a:gd name="connsiteY42" fmla="*/ 1028139 h 1443133"/>
              <a:gd name="connsiteX43" fmla="*/ 702239 w 1375837"/>
              <a:gd name="connsiteY43" fmla="*/ 802571 h 1443133"/>
              <a:gd name="connsiteX44" fmla="*/ 736521 w 1375837"/>
              <a:gd name="connsiteY44" fmla="*/ 836843 h 1443133"/>
              <a:gd name="connsiteX45" fmla="*/ 702239 w 1375837"/>
              <a:gd name="connsiteY45" fmla="*/ 871114 h 1443133"/>
              <a:gd name="connsiteX46" fmla="*/ 666732 w 1375837"/>
              <a:gd name="connsiteY46" fmla="*/ 836843 h 1443133"/>
              <a:gd name="connsiteX47" fmla="*/ 702239 w 1375837"/>
              <a:gd name="connsiteY47" fmla="*/ 802571 h 1443133"/>
              <a:gd name="connsiteX48" fmla="*/ 591325 w 1375837"/>
              <a:gd name="connsiteY48" fmla="*/ 802571 h 1443133"/>
              <a:gd name="connsiteX49" fmla="*/ 625607 w 1375837"/>
              <a:gd name="connsiteY49" fmla="*/ 836843 h 1443133"/>
              <a:gd name="connsiteX50" fmla="*/ 591325 w 1375837"/>
              <a:gd name="connsiteY50" fmla="*/ 871114 h 1443133"/>
              <a:gd name="connsiteX51" fmla="*/ 555818 w 1375837"/>
              <a:gd name="connsiteY51" fmla="*/ 836843 h 1443133"/>
              <a:gd name="connsiteX52" fmla="*/ 591325 w 1375837"/>
              <a:gd name="connsiteY52" fmla="*/ 802571 h 1443133"/>
              <a:gd name="connsiteX53" fmla="*/ 1182052 w 1375837"/>
              <a:gd name="connsiteY53" fmla="*/ 801126 h 1443133"/>
              <a:gd name="connsiteX54" fmla="*/ 1102711 w 1375837"/>
              <a:gd name="connsiteY54" fmla="*/ 882947 h 1443133"/>
              <a:gd name="connsiteX55" fmla="*/ 1182052 w 1375837"/>
              <a:gd name="connsiteY55" fmla="*/ 963528 h 1443133"/>
              <a:gd name="connsiteX56" fmla="*/ 1263873 w 1375837"/>
              <a:gd name="connsiteY56" fmla="*/ 882947 h 1443133"/>
              <a:gd name="connsiteX57" fmla="*/ 1182052 w 1375837"/>
              <a:gd name="connsiteY57" fmla="*/ 801126 h 1443133"/>
              <a:gd name="connsiteX58" fmla="*/ 193785 w 1375837"/>
              <a:gd name="connsiteY58" fmla="*/ 801126 h 1443133"/>
              <a:gd name="connsiteX59" fmla="*/ 111964 w 1375837"/>
              <a:gd name="connsiteY59" fmla="*/ 882947 h 1443133"/>
              <a:gd name="connsiteX60" fmla="*/ 193785 w 1375837"/>
              <a:gd name="connsiteY60" fmla="*/ 963528 h 1443133"/>
              <a:gd name="connsiteX61" fmla="*/ 273126 w 1375837"/>
              <a:gd name="connsiteY61" fmla="*/ 882947 h 1443133"/>
              <a:gd name="connsiteX62" fmla="*/ 193785 w 1375837"/>
              <a:gd name="connsiteY62" fmla="*/ 801126 h 1443133"/>
              <a:gd name="connsiteX63" fmla="*/ 813175 w 1375837"/>
              <a:gd name="connsiteY63" fmla="*/ 800079 h 1443133"/>
              <a:gd name="connsiteX64" fmla="*/ 848682 w 1375837"/>
              <a:gd name="connsiteY64" fmla="*/ 834362 h 1443133"/>
              <a:gd name="connsiteX65" fmla="*/ 813175 w 1375837"/>
              <a:gd name="connsiteY65" fmla="*/ 869868 h 1443133"/>
              <a:gd name="connsiteX66" fmla="*/ 778893 w 1375837"/>
              <a:gd name="connsiteY66" fmla="*/ 834362 h 1443133"/>
              <a:gd name="connsiteX67" fmla="*/ 813175 w 1375837"/>
              <a:gd name="connsiteY67" fmla="*/ 800079 h 1443133"/>
              <a:gd name="connsiteX68" fmla="*/ 1182052 w 1375837"/>
              <a:gd name="connsiteY68" fmla="*/ 763935 h 1443133"/>
              <a:gd name="connsiteX69" fmla="*/ 1301064 w 1375837"/>
              <a:gd name="connsiteY69" fmla="*/ 882947 h 1443133"/>
              <a:gd name="connsiteX70" fmla="*/ 1182052 w 1375837"/>
              <a:gd name="connsiteY70" fmla="*/ 1000719 h 1443133"/>
              <a:gd name="connsiteX71" fmla="*/ 1064280 w 1375837"/>
              <a:gd name="connsiteY71" fmla="*/ 882947 h 1443133"/>
              <a:gd name="connsiteX72" fmla="*/ 1182052 w 1375837"/>
              <a:gd name="connsiteY72" fmla="*/ 763935 h 1443133"/>
              <a:gd name="connsiteX73" fmla="*/ 193785 w 1375837"/>
              <a:gd name="connsiteY73" fmla="*/ 763935 h 1443133"/>
              <a:gd name="connsiteX74" fmla="*/ 311557 w 1375837"/>
              <a:gd name="connsiteY74" fmla="*/ 882947 h 1443133"/>
              <a:gd name="connsiteX75" fmla="*/ 193785 w 1375837"/>
              <a:gd name="connsiteY75" fmla="*/ 1000719 h 1443133"/>
              <a:gd name="connsiteX76" fmla="*/ 74773 w 1375837"/>
              <a:gd name="connsiteY76" fmla="*/ 882947 h 1443133"/>
              <a:gd name="connsiteX77" fmla="*/ 193785 w 1375837"/>
              <a:gd name="connsiteY77" fmla="*/ 763935 h 1443133"/>
              <a:gd name="connsiteX78" fmla="*/ 557999 w 1375837"/>
              <a:gd name="connsiteY78" fmla="*/ 670357 h 1443133"/>
              <a:gd name="connsiteX79" fmla="*/ 504540 w 1375837"/>
              <a:gd name="connsiteY79" fmla="*/ 723781 h 1443133"/>
              <a:gd name="connsiteX80" fmla="*/ 504540 w 1375837"/>
              <a:gd name="connsiteY80" fmla="*/ 938722 h 1443133"/>
              <a:gd name="connsiteX81" fmla="*/ 492107 w 1375837"/>
              <a:gd name="connsiteY81" fmla="*/ 971025 h 1443133"/>
              <a:gd name="connsiteX82" fmla="*/ 465999 w 1375837"/>
              <a:gd name="connsiteY82" fmla="*/ 998359 h 1443133"/>
              <a:gd name="connsiteX83" fmla="*/ 465999 w 1375837"/>
              <a:gd name="connsiteY83" fmla="*/ 1000843 h 1443133"/>
              <a:gd name="connsiteX84" fmla="*/ 468486 w 1375837"/>
              <a:gd name="connsiteY84" fmla="*/ 1003328 h 1443133"/>
              <a:gd name="connsiteX85" fmla="*/ 856377 w 1375837"/>
              <a:gd name="connsiteY85" fmla="*/ 1003328 h 1443133"/>
              <a:gd name="connsiteX86" fmla="*/ 909836 w 1375837"/>
              <a:gd name="connsiteY86" fmla="*/ 949904 h 1443133"/>
              <a:gd name="connsiteX87" fmla="*/ 909836 w 1375837"/>
              <a:gd name="connsiteY87" fmla="*/ 723781 h 1443133"/>
              <a:gd name="connsiteX88" fmla="*/ 856377 w 1375837"/>
              <a:gd name="connsiteY88" fmla="*/ 670357 h 1443133"/>
              <a:gd name="connsiteX89" fmla="*/ 557999 w 1375837"/>
              <a:gd name="connsiteY89" fmla="*/ 633084 h 1443133"/>
              <a:gd name="connsiteX90" fmla="*/ 856377 w 1375837"/>
              <a:gd name="connsiteY90" fmla="*/ 633084 h 1443133"/>
              <a:gd name="connsiteX91" fmla="*/ 947133 w 1375837"/>
              <a:gd name="connsiteY91" fmla="*/ 723781 h 1443133"/>
              <a:gd name="connsiteX92" fmla="*/ 947133 w 1375837"/>
              <a:gd name="connsiteY92" fmla="*/ 949904 h 1443133"/>
              <a:gd name="connsiteX93" fmla="*/ 856377 w 1375837"/>
              <a:gd name="connsiteY93" fmla="*/ 1040601 h 1443133"/>
              <a:gd name="connsiteX94" fmla="*/ 468486 w 1375837"/>
              <a:gd name="connsiteY94" fmla="*/ 1040601 h 1443133"/>
              <a:gd name="connsiteX95" fmla="*/ 431188 w 1375837"/>
              <a:gd name="connsiteY95" fmla="*/ 1016995 h 1443133"/>
              <a:gd name="connsiteX96" fmla="*/ 438648 w 1375837"/>
              <a:gd name="connsiteY96" fmla="*/ 973510 h 1443133"/>
              <a:gd name="connsiteX97" fmla="*/ 464756 w 1375837"/>
              <a:gd name="connsiteY97" fmla="*/ 946177 h 1443133"/>
              <a:gd name="connsiteX98" fmla="*/ 467242 w 1375837"/>
              <a:gd name="connsiteY98" fmla="*/ 938722 h 1443133"/>
              <a:gd name="connsiteX99" fmla="*/ 467242 w 1375837"/>
              <a:gd name="connsiteY99" fmla="*/ 723781 h 1443133"/>
              <a:gd name="connsiteX100" fmla="*/ 557999 w 1375837"/>
              <a:gd name="connsiteY100" fmla="*/ 633084 h 1443133"/>
              <a:gd name="connsiteX101" fmla="*/ 612785 w 1375837"/>
              <a:gd name="connsiteY101" fmla="*/ 301409 h 1443133"/>
              <a:gd name="connsiteX102" fmla="*/ 539494 w 1375837"/>
              <a:gd name="connsiteY102" fmla="*/ 374588 h 1443133"/>
              <a:gd name="connsiteX103" fmla="*/ 539494 w 1375837"/>
              <a:gd name="connsiteY103" fmla="*/ 472574 h 1443133"/>
              <a:gd name="connsiteX104" fmla="*/ 555643 w 1375837"/>
              <a:gd name="connsiteY104" fmla="*/ 487458 h 1443133"/>
              <a:gd name="connsiteX105" fmla="*/ 836385 w 1375837"/>
              <a:gd name="connsiteY105" fmla="*/ 487458 h 1443133"/>
              <a:gd name="connsiteX106" fmla="*/ 851291 w 1375837"/>
              <a:gd name="connsiteY106" fmla="*/ 472574 h 1443133"/>
              <a:gd name="connsiteX107" fmla="*/ 851291 w 1375837"/>
              <a:gd name="connsiteY107" fmla="*/ 374588 h 1443133"/>
              <a:gd name="connsiteX108" fmla="*/ 778000 w 1375837"/>
              <a:gd name="connsiteY108" fmla="*/ 301409 h 1443133"/>
              <a:gd name="connsiteX109" fmla="*/ 612785 w 1375837"/>
              <a:gd name="connsiteY109" fmla="*/ 264200 h 1443133"/>
              <a:gd name="connsiteX110" fmla="*/ 778000 w 1375837"/>
              <a:gd name="connsiteY110" fmla="*/ 264200 h 1443133"/>
              <a:gd name="connsiteX111" fmla="*/ 888558 w 1375837"/>
              <a:gd name="connsiteY111" fmla="*/ 374588 h 1443133"/>
              <a:gd name="connsiteX112" fmla="*/ 888558 w 1375837"/>
              <a:gd name="connsiteY112" fmla="*/ 472574 h 1443133"/>
              <a:gd name="connsiteX113" fmla="*/ 836385 w 1375837"/>
              <a:gd name="connsiteY113" fmla="*/ 525908 h 1443133"/>
              <a:gd name="connsiteX114" fmla="*/ 555643 w 1375837"/>
              <a:gd name="connsiteY114" fmla="*/ 525908 h 1443133"/>
              <a:gd name="connsiteX115" fmla="*/ 502227 w 1375837"/>
              <a:gd name="connsiteY115" fmla="*/ 472574 h 1443133"/>
              <a:gd name="connsiteX116" fmla="*/ 502227 w 1375837"/>
              <a:gd name="connsiteY116" fmla="*/ 374588 h 1443133"/>
              <a:gd name="connsiteX117" fmla="*/ 612785 w 1375837"/>
              <a:gd name="connsiteY117" fmla="*/ 264200 h 1443133"/>
              <a:gd name="connsiteX118" fmla="*/ 925869 w 1375837"/>
              <a:gd name="connsiteY118" fmla="*/ 204378 h 1443133"/>
              <a:gd name="connsiteX119" fmla="*/ 1312279 w 1375837"/>
              <a:gd name="connsiteY119" fmla="*/ 658067 h 1443133"/>
              <a:gd name="connsiteX120" fmla="*/ 1298612 w 1375837"/>
              <a:gd name="connsiteY120" fmla="*/ 680441 h 1443133"/>
              <a:gd name="connsiteX121" fmla="*/ 1293642 w 1375837"/>
              <a:gd name="connsiteY121" fmla="*/ 680441 h 1443133"/>
              <a:gd name="connsiteX122" fmla="*/ 1276247 w 1375837"/>
              <a:gd name="connsiteY122" fmla="*/ 665525 h 1443133"/>
              <a:gd name="connsiteX123" fmla="*/ 912202 w 1375837"/>
              <a:gd name="connsiteY123" fmla="*/ 239181 h 1443133"/>
              <a:gd name="connsiteX124" fmla="*/ 901019 w 1375837"/>
              <a:gd name="connsiteY124" fmla="*/ 215565 h 1443133"/>
              <a:gd name="connsiteX125" fmla="*/ 925869 w 1375837"/>
              <a:gd name="connsiteY125" fmla="*/ 204378 h 1443133"/>
              <a:gd name="connsiteX126" fmla="*/ 448717 w 1375837"/>
              <a:gd name="connsiteY126" fmla="*/ 204378 h 1443133"/>
              <a:gd name="connsiteX127" fmla="*/ 472325 w 1375837"/>
              <a:gd name="connsiteY127" fmla="*/ 215565 h 1443133"/>
              <a:gd name="connsiteX128" fmla="*/ 462385 w 1375837"/>
              <a:gd name="connsiteY128" fmla="*/ 239181 h 1443133"/>
              <a:gd name="connsiteX129" fmla="*/ 97097 w 1375837"/>
              <a:gd name="connsiteY129" fmla="*/ 665525 h 1443133"/>
              <a:gd name="connsiteX130" fmla="*/ 78460 w 1375837"/>
              <a:gd name="connsiteY130" fmla="*/ 680441 h 1443133"/>
              <a:gd name="connsiteX131" fmla="*/ 74732 w 1375837"/>
              <a:gd name="connsiteY131" fmla="*/ 680441 h 1443133"/>
              <a:gd name="connsiteX132" fmla="*/ 61065 w 1375837"/>
              <a:gd name="connsiteY132" fmla="*/ 658067 h 1443133"/>
              <a:gd name="connsiteX133" fmla="*/ 448717 w 1375837"/>
              <a:gd name="connsiteY133" fmla="*/ 204378 h 1443133"/>
              <a:gd name="connsiteX134" fmla="*/ 694776 w 1375837"/>
              <a:gd name="connsiteY134" fmla="*/ 37191 h 1443133"/>
              <a:gd name="connsiteX135" fmla="*/ 614195 w 1375837"/>
              <a:gd name="connsiteY135" fmla="*/ 117772 h 1443133"/>
              <a:gd name="connsiteX136" fmla="*/ 694776 w 1375837"/>
              <a:gd name="connsiteY136" fmla="*/ 198353 h 1443133"/>
              <a:gd name="connsiteX137" fmla="*/ 776597 w 1375837"/>
              <a:gd name="connsiteY137" fmla="*/ 117772 h 1443133"/>
              <a:gd name="connsiteX138" fmla="*/ 694776 w 1375837"/>
              <a:gd name="connsiteY138" fmla="*/ 37191 h 1443133"/>
              <a:gd name="connsiteX139" fmla="*/ 694776 w 1375837"/>
              <a:gd name="connsiteY139" fmla="*/ 0 h 1443133"/>
              <a:gd name="connsiteX140" fmla="*/ 813788 w 1375837"/>
              <a:gd name="connsiteY140" fmla="*/ 117772 h 1443133"/>
              <a:gd name="connsiteX141" fmla="*/ 694776 w 1375837"/>
              <a:gd name="connsiteY141" fmla="*/ 236784 h 1443133"/>
              <a:gd name="connsiteX142" fmla="*/ 577004 w 1375837"/>
              <a:gd name="connsiteY142" fmla="*/ 117772 h 1443133"/>
              <a:gd name="connsiteX143" fmla="*/ 694776 w 1375837"/>
              <a:gd name="connsiteY143" fmla="*/ 0 h 144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375837" h="1443133">
                <a:moveTo>
                  <a:pt x="463532" y="1363355"/>
                </a:moveTo>
                <a:cubicBezTo>
                  <a:pt x="534390" y="1391584"/>
                  <a:pt x="608977" y="1406313"/>
                  <a:pt x="686050" y="1406313"/>
                </a:cubicBezTo>
                <a:cubicBezTo>
                  <a:pt x="764367" y="1406313"/>
                  <a:pt x="837711" y="1391584"/>
                  <a:pt x="909812" y="1363355"/>
                </a:cubicBezTo>
                <a:cubicBezTo>
                  <a:pt x="919757" y="1359673"/>
                  <a:pt x="929702" y="1364583"/>
                  <a:pt x="934675" y="1374401"/>
                </a:cubicBezTo>
                <a:cubicBezTo>
                  <a:pt x="938404" y="1382993"/>
                  <a:pt x="933432" y="1394039"/>
                  <a:pt x="923487" y="1398948"/>
                </a:cubicBezTo>
                <a:cubicBezTo>
                  <a:pt x="848899" y="1427177"/>
                  <a:pt x="768097" y="1443133"/>
                  <a:pt x="686050" y="1443133"/>
                </a:cubicBezTo>
                <a:cubicBezTo>
                  <a:pt x="604004" y="1443133"/>
                  <a:pt x="524445" y="1427177"/>
                  <a:pt x="449857" y="1398948"/>
                </a:cubicBezTo>
                <a:cubicBezTo>
                  <a:pt x="438669" y="1394039"/>
                  <a:pt x="434940" y="1382993"/>
                  <a:pt x="438669" y="1374401"/>
                </a:cubicBezTo>
                <a:cubicBezTo>
                  <a:pt x="442398" y="1364583"/>
                  <a:pt x="452343" y="1359673"/>
                  <a:pt x="463532" y="1363355"/>
                </a:cubicBezTo>
                <a:close/>
                <a:moveTo>
                  <a:pt x="1100064" y="1066589"/>
                </a:moveTo>
                <a:cubicBezTo>
                  <a:pt x="1059070" y="1066589"/>
                  <a:pt x="1026773" y="1098838"/>
                  <a:pt x="1026773" y="1139768"/>
                </a:cubicBezTo>
                <a:lnTo>
                  <a:pt x="1026773" y="1236513"/>
                </a:lnTo>
                <a:cubicBezTo>
                  <a:pt x="1026773" y="1246436"/>
                  <a:pt x="1034226" y="1252638"/>
                  <a:pt x="1041679" y="1252638"/>
                </a:cubicBezTo>
                <a:lnTo>
                  <a:pt x="1322421" y="1252638"/>
                </a:lnTo>
                <a:cubicBezTo>
                  <a:pt x="1331117" y="1252638"/>
                  <a:pt x="1338570" y="1246436"/>
                  <a:pt x="1338570" y="1236513"/>
                </a:cubicBezTo>
                <a:lnTo>
                  <a:pt x="1338570" y="1139768"/>
                </a:lnTo>
                <a:cubicBezTo>
                  <a:pt x="1338570" y="1098838"/>
                  <a:pt x="1306273" y="1066589"/>
                  <a:pt x="1265279" y="1066589"/>
                </a:cubicBezTo>
                <a:close/>
                <a:moveTo>
                  <a:pt x="110558" y="1066589"/>
                </a:moveTo>
                <a:cubicBezTo>
                  <a:pt x="70807" y="1066589"/>
                  <a:pt x="37267" y="1098838"/>
                  <a:pt x="37267" y="1139768"/>
                </a:cubicBezTo>
                <a:lnTo>
                  <a:pt x="37267" y="1236513"/>
                </a:lnTo>
                <a:cubicBezTo>
                  <a:pt x="37267" y="1246436"/>
                  <a:pt x="44720" y="1252638"/>
                  <a:pt x="52173" y="1252638"/>
                </a:cubicBezTo>
                <a:lnTo>
                  <a:pt x="334158" y="1252638"/>
                </a:lnTo>
                <a:cubicBezTo>
                  <a:pt x="341611" y="1252638"/>
                  <a:pt x="349064" y="1246436"/>
                  <a:pt x="349064" y="1236513"/>
                </a:cubicBezTo>
                <a:lnTo>
                  <a:pt x="349064" y="1139768"/>
                </a:lnTo>
                <a:cubicBezTo>
                  <a:pt x="349064" y="1098838"/>
                  <a:pt x="316767" y="1066589"/>
                  <a:pt x="275773" y="1066589"/>
                </a:cubicBezTo>
                <a:close/>
                <a:moveTo>
                  <a:pt x="1100064" y="1028139"/>
                </a:moveTo>
                <a:lnTo>
                  <a:pt x="1265279" y="1028139"/>
                </a:lnTo>
                <a:cubicBezTo>
                  <a:pt x="1326148" y="1028139"/>
                  <a:pt x="1375837" y="1077752"/>
                  <a:pt x="1375837" y="1139768"/>
                </a:cubicBezTo>
                <a:lnTo>
                  <a:pt x="1375837" y="1236513"/>
                </a:lnTo>
                <a:cubicBezTo>
                  <a:pt x="1375837" y="1266281"/>
                  <a:pt x="1352235" y="1289847"/>
                  <a:pt x="1322421" y="1289847"/>
                </a:cubicBezTo>
                <a:lnTo>
                  <a:pt x="1041679" y="1289847"/>
                </a:lnTo>
                <a:cubicBezTo>
                  <a:pt x="1013108" y="1289847"/>
                  <a:pt x="989506" y="1266281"/>
                  <a:pt x="989506" y="1236513"/>
                </a:cubicBezTo>
                <a:lnTo>
                  <a:pt x="989506" y="1139768"/>
                </a:lnTo>
                <a:cubicBezTo>
                  <a:pt x="989506" y="1077752"/>
                  <a:pt x="1039195" y="1028139"/>
                  <a:pt x="1100064" y="1028139"/>
                </a:cubicBezTo>
                <a:close/>
                <a:moveTo>
                  <a:pt x="110558" y="1028139"/>
                </a:moveTo>
                <a:lnTo>
                  <a:pt x="275773" y="1028139"/>
                </a:lnTo>
                <a:cubicBezTo>
                  <a:pt x="336642" y="1028139"/>
                  <a:pt x="386331" y="1077752"/>
                  <a:pt x="386331" y="1139768"/>
                </a:cubicBezTo>
                <a:lnTo>
                  <a:pt x="386331" y="1236513"/>
                </a:lnTo>
                <a:cubicBezTo>
                  <a:pt x="386331" y="1266281"/>
                  <a:pt x="362729" y="1289847"/>
                  <a:pt x="334158" y="1289847"/>
                </a:cubicBezTo>
                <a:lnTo>
                  <a:pt x="52173" y="1289847"/>
                </a:lnTo>
                <a:cubicBezTo>
                  <a:pt x="22360" y="1289847"/>
                  <a:pt x="0" y="1266281"/>
                  <a:pt x="0" y="1236513"/>
                </a:cubicBezTo>
                <a:lnTo>
                  <a:pt x="0" y="1139768"/>
                </a:lnTo>
                <a:cubicBezTo>
                  <a:pt x="0" y="1077752"/>
                  <a:pt x="48447" y="1028139"/>
                  <a:pt x="110558" y="1028139"/>
                </a:cubicBezTo>
                <a:close/>
                <a:moveTo>
                  <a:pt x="702239" y="802571"/>
                </a:moveTo>
                <a:cubicBezTo>
                  <a:pt x="720604" y="802571"/>
                  <a:pt x="736521" y="818483"/>
                  <a:pt x="736521" y="836843"/>
                </a:cubicBezTo>
                <a:cubicBezTo>
                  <a:pt x="736521" y="856426"/>
                  <a:pt x="720604" y="871114"/>
                  <a:pt x="702239" y="871114"/>
                </a:cubicBezTo>
                <a:cubicBezTo>
                  <a:pt x="682649" y="871114"/>
                  <a:pt x="666732" y="856426"/>
                  <a:pt x="666732" y="836843"/>
                </a:cubicBezTo>
                <a:cubicBezTo>
                  <a:pt x="666732" y="818483"/>
                  <a:pt x="682649" y="802571"/>
                  <a:pt x="702239" y="802571"/>
                </a:cubicBezTo>
                <a:close/>
                <a:moveTo>
                  <a:pt x="591325" y="802571"/>
                </a:moveTo>
                <a:cubicBezTo>
                  <a:pt x="609690" y="802571"/>
                  <a:pt x="625607" y="818483"/>
                  <a:pt x="625607" y="836843"/>
                </a:cubicBezTo>
                <a:cubicBezTo>
                  <a:pt x="625607" y="856426"/>
                  <a:pt x="609690" y="871114"/>
                  <a:pt x="591325" y="871114"/>
                </a:cubicBezTo>
                <a:cubicBezTo>
                  <a:pt x="571735" y="871114"/>
                  <a:pt x="555818" y="856426"/>
                  <a:pt x="555818" y="836843"/>
                </a:cubicBezTo>
                <a:cubicBezTo>
                  <a:pt x="555818" y="818483"/>
                  <a:pt x="571735" y="802571"/>
                  <a:pt x="591325" y="802571"/>
                </a:cubicBezTo>
                <a:close/>
                <a:moveTo>
                  <a:pt x="1182052" y="801126"/>
                </a:moveTo>
                <a:cubicBezTo>
                  <a:pt x="1137423" y="801126"/>
                  <a:pt x="1102711" y="837078"/>
                  <a:pt x="1102711" y="882947"/>
                </a:cubicBezTo>
                <a:cubicBezTo>
                  <a:pt x="1102711" y="927577"/>
                  <a:pt x="1137423" y="963528"/>
                  <a:pt x="1182052" y="963528"/>
                </a:cubicBezTo>
                <a:cubicBezTo>
                  <a:pt x="1227921" y="963528"/>
                  <a:pt x="1263873" y="927577"/>
                  <a:pt x="1263873" y="882947"/>
                </a:cubicBezTo>
                <a:cubicBezTo>
                  <a:pt x="1263873" y="837078"/>
                  <a:pt x="1227921" y="801126"/>
                  <a:pt x="1182052" y="801126"/>
                </a:cubicBezTo>
                <a:close/>
                <a:moveTo>
                  <a:pt x="193785" y="801126"/>
                </a:moveTo>
                <a:cubicBezTo>
                  <a:pt x="149155" y="801126"/>
                  <a:pt x="111964" y="837078"/>
                  <a:pt x="111964" y="882947"/>
                </a:cubicBezTo>
                <a:cubicBezTo>
                  <a:pt x="111964" y="927577"/>
                  <a:pt x="149155" y="963528"/>
                  <a:pt x="193785" y="963528"/>
                </a:cubicBezTo>
                <a:cubicBezTo>
                  <a:pt x="237175" y="963528"/>
                  <a:pt x="273126" y="927577"/>
                  <a:pt x="273126" y="882947"/>
                </a:cubicBezTo>
                <a:cubicBezTo>
                  <a:pt x="273126" y="837078"/>
                  <a:pt x="237175" y="801126"/>
                  <a:pt x="193785" y="801126"/>
                </a:cubicBezTo>
                <a:close/>
                <a:moveTo>
                  <a:pt x="813175" y="800079"/>
                </a:moveTo>
                <a:cubicBezTo>
                  <a:pt x="832765" y="800079"/>
                  <a:pt x="848682" y="815996"/>
                  <a:pt x="848682" y="834362"/>
                </a:cubicBezTo>
                <a:cubicBezTo>
                  <a:pt x="848682" y="853951"/>
                  <a:pt x="832765" y="869868"/>
                  <a:pt x="813175" y="869868"/>
                </a:cubicBezTo>
                <a:cubicBezTo>
                  <a:pt x="793585" y="869868"/>
                  <a:pt x="778893" y="853951"/>
                  <a:pt x="778893" y="834362"/>
                </a:cubicBezTo>
                <a:cubicBezTo>
                  <a:pt x="778893" y="815996"/>
                  <a:pt x="793585" y="800079"/>
                  <a:pt x="813175" y="800079"/>
                </a:cubicBezTo>
                <a:close/>
                <a:moveTo>
                  <a:pt x="1182052" y="763935"/>
                </a:moveTo>
                <a:cubicBezTo>
                  <a:pt x="1247757" y="763935"/>
                  <a:pt x="1301064" y="817243"/>
                  <a:pt x="1301064" y="882947"/>
                </a:cubicBezTo>
                <a:cubicBezTo>
                  <a:pt x="1301064" y="947412"/>
                  <a:pt x="1247757" y="1000719"/>
                  <a:pt x="1182052" y="1000719"/>
                </a:cubicBezTo>
                <a:cubicBezTo>
                  <a:pt x="1117587" y="1000719"/>
                  <a:pt x="1064280" y="947412"/>
                  <a:pt x="1064280" y="882947"/>
                </a:cubicBezTo>
                <a:cubicBezTo>
                  <a:pt x="1064280" y="817243"/>
                  <a:pt x="1117587" y="763935"/>
                  <a:pt x="1182052" y="763935"/>
                </a:cubicBezTo>
                <a:close/>
                <a:moveTo>
                  <a:pt x="193785" y="763935"/>
                </a:moveTo>
                <a:cubicBezTo>
                  <a:pt x="258250" y="763935"/>
                  <a:pt x="311557" y="817243"/>
                  <a:pt x="311557" y="882947"/>
                </a:cubicBezTo>
                <a:cubicBezTo>
                  <a:pt x="311557" y="947412"/>
                  <a:pt x="258250" y="1000719"/>
                  <a:pt x="193785" y="1000719"/>
                </a:cubicBezTo>
                <a:cubicBezTo>
                  <a:pt x="128080" y="1000719"/>
                  <a:pt x="74773" y="947412"/>
                  <a:pt x="74773" y="882947"/>
                </a:cubicBezTo>
                <a:cubicBezTo>
                  <a:pt x="74773" y="817243"/>
                  <a:pt x="128080" y="763935"/>
                  <a:pt x="193785" y="763935"/>
                </a:cubicBezTo>
                <a:close/>
                <a:moveTo>
                  <a:pt x="557999" y="670357"/>
                </a:moveTo>
                <a:cubicBezTo>
                  <a:pt x="529404" y="670357"/>
                  <a:pt x="504540" y="693963"/>
                  <a:pt x="504540" y="723781"/>
                </a:cubicBezTo>
                <a:lnTo>
                  <a:pt x="504540" y="938722"/>
                </a:lnTo>
                <a:cubicBezTo>
                  <a:pt x="504540" y="949904"/>
                  <a:pt x="499567" y="962328"/>
                  <a:pt x="492107" y="971025"/>
                </a:cubicBezTo>
                <a:lnTo>
                  <a:pt x="465999" y="998359"/>
                </a:lnTo>
                <a:cubicBezTo>
                  <a:pt x="465999" y="999601"/>
                  <a:pt x="465999" y="999601"/>
                  <a:pt x="465999" y="1000843"/>
                </a:cubicBezTo>
                <a:cubicBezTo>
                  <a:pt x="467242" y="1003328"/>
                  <a:pt x="468486" y="1003328"/>
                  <a:pt x="468486" y="1003328"/>
                </a:cubicBezTo>
                <a:lnTo>
                  <a:pt x="856377" y="1003328"/>
                </a:lnTo>
                <a:cubicBezTo>
                  <a:pt x="886214" y="1003328"/>
                  <a:pt x="909836" y="979722"/>
                  <a:pt x="909836" y="949904"/>
                </a:cubicBezTo>
                <a:lnTo>
                  <a:pt x="909836" y="723781"/>
                </a:lnTo>
                <a:cubicBezTo>
                  <a:pt x="909836" y="693963"/>
                  <a:pt x="886214" y="670357"/>
                  <a:pt x="856377" y="670357"/>
                </a:cubicBezTo>
                <a:close/>
                <a:moveTo>
                  <a:pt x="557999" y="633084"/>
                </a:moveTo>
                <a:lnTo>
                  <a:pt x="856377" y="633084"/>
                </a:lnTo>
                <a:cubicBezTo>
                  <a:pt x="906106" y="633084"/>
                  <a:pt x="947133" y="674084"/>
                  <a:pt x="947133" y="723781"/>
                </a:cubicBezTo>
                <a:lnTo>
                  <a:pt x="947133" y="949904"/>
                </a:lnTo>
                <a:cubicBezTo>
                  <a:pt x="947133" y="999601"/>
                  <a:pt x="906106" y="1040601"/>
                  <a:pt x="856377" y="1040601"/>
                </a:cubicBezTo>
                <a:lnTo>
                  <a:pt x="468486" y="1040601"/>
                </a:lnTo>
                <a:cubicBezTo>
                  <a:pt x="452324" y="1040601"/>
                  <a:pt x="438648" y="1031904"/>
                  <a:pt x="431188" y="1016995"/>
                </a:cubicBezTo>
                <a:cubicBezTo>
                  <a:pt x="426216" y="1002086"/>
                  <a:pt x="427459" y="985934"/>
                  <a:pt x="438648" y="973510"/>
                </a:cubicBezTo>
                <a:lnTo>
                  <a:pt x="464756" y="946177"/>
                </a:lnTo>
                <a:cubicBezTo>
                  <a:pt x="465999" y="943692"/>
                  <a:pt x="467242" y="941207"/>
                  <a:pt x="467242" y="938722"/>
                </a:cubicBezTo>
                <a:lnTo>
                  <a:pt x="467242" y="723781"/>
                </a:lnTo>
                <a:cubicBezTo>
                  <a:pt x="467242" y="674084"/>
                  <a:pt x="508269" y="633084"/>
                  <a:pt x="557999" y="633084"/>
                </a:cubicBezTo>
                <a:close/>
                <a:moveTo>
                  <a:pt x="612785" y="301409"/>
                </a:moveTo>
                <a:cubicBezTo>
                  <a:pt x="571791" y="301409"/>
                  <a:pt x="539494" y="333658"/>
                  <a:pt x="539494" y="374588"/>
                </a:cubicBezTo>
                <a:lnTo>
                  <a:pt x="539494" y="472574"/>
                </a:lnTo>
                <a:cubicBezTo>
                  <a:pt x="539494" y="481256"/>
                  <a:pt x="546947" y="487458"/>
                  <a:pt x="555643" y="487458"/>
                </a:cubicBezTo>
                <a:lnTo>
                  <a:pt x="836385" y="487458"/>
                </a:lnTo>
                <a:cubicBezTo>
                  <a:pt x="843838" y="487458"/>
                  <a:pt x="851291" y="481256"/>
                  <a:pt x="851291" y="472574"/>
                </a:cubicBezTo>
                <a:lnTo>
                  <a:pt x="851291" y="374588"/>
                </a:lnTo>
                <a:cubicBezTo>
                  <a:pt x="851291" y="333658"/>
                  <a:pt x="818994" y="301409"/>
                  <a:pt x="778000" y="301409"/>
                </a:cubicBezTo>
                <a:close/>
                <a:moveTo>
                  <a:pt x="612785" y="264200"/>
                </a:moveTo>
                <a:lnTo>
                  <a:pt x="778000" y="264200"/>
                </a:lnTo>
                <a:cubicBezTo>
                  <a:pt x="838869" y="264200"/>
                  <a:pt x="888558" y="312572"/>
                  <a:pt x="888558" y="374588"/>
                </a:cubicBezTo>
                <a:lnTo>
                  <a:pt x="888558" y="472574"/>
                </a:lnTo>
                <a:cubicBezTo>
                  <a:pt x="888558" y="502342"/>
                  <a:pt x="864956" y="525908"/>
                  <a:pt x="836385" y="525908"/>
                </a:cubicBezTo>
                <a:lnTo>
                  <a:pt x="555643" y="525908"/>
                </a:lnTo>
                <a:cubicBezTo>
                  <a:pt x="525829" y="525908"/>
                  <a:pt x="502227" y="502342"/>
                  <a:pt x="502227" y="472574"/>
                </a:cubicBezTo>
                <a:lnTo>
                  <a:pt x="502227" y="374588"/>
                </a:lnTo>
                <a:cubicBezTo>
                  <a:pt x="502227" y="312572"/>
                  <a:pt x="551916" y="264200"/>
                  <a:pt x="612785" y="264200"/>
                </a:cubicBezTo>
                <a:close/>
                <a:moveTo>
                  <a:pt x="925869" y="204378"/>
                </a:moveTo>
                <a:cubicBezTo>
                  <a:pt x="1122180" y="282686"/>
                  <a:pt x="1266307" y="452975"/>
                  <a:pt x="1312279" y="658067"/>
                </a:cubicBezTo>
                <a:cubicBezTo>
                  <a:pt x="1314764" y="668011"/>
                  <a:pt x="1308552" y="677955"/>
                  <a:pt x="1298612" y="680441"/>
                </a:cubicBezTo>
                <a:cubicBezTo>
                  <a:pt x="1297369" y="680441"/>
                  <a:pt x="1294884" y="680441"/>
                  <a:pt x="1293642" y="680441"/>
                </a:cubicBezTo>
                <a:cubicBezTo>
                  <a:pt x="1286187" y="680441"/>
                  <a:pt x="1278732" y="674226"/>
                  <a:pt x="1276247" y="665525"/>
                </a:cubicBezTo>
                <a:cubicBezTo>
                  <a:pt x="1231518" y="472862"/>
                  <a:pt x="1096088" y="312517"/>
                  <a:pt x="912202" y="239181"/>
                </a:cubicBezTo>
                <a:cubicBezTo>
                  <a:pt x="902262" y="235452"/>
                  <a:pt x="897292" y="225508"/>
                  <a:pt x="901019" y="215565"/>
                </a:cubicBezTo>
                <a:cubicBezTo>
                  <a:pt x="904747" y="205621"/>
                  <a:pt x="915929" y="200649"/>
                  <a:pt x="925869" y="204378"/>
                </a:cubicBezTo>
                <a:close/>
                <a:moveTo>
                  <a:pt x="448717" y="204378"/>
                </a:moveTo>
                <a:cubicBezTo>
                  <a:pt x="457415" y="200649"/>
                  <a:pt x="468597" y="205621"/>
                  <a:pt x="472325" y="215565"/>
                </a:cubicBezTo>
                <a:cubicBezTo>
                  <a:pt x="476052" y="225508"/>
                  <a:pt x="471082" y="235452"/>
                  <a:pt x="462385" y="239181"/>
                </a:cubicBezTo>
                <a:cubicBezTo>
                  <a:pt x="277256" y="312517"/>
                  <a:pt x="140583" y="472862"/>
                  <a:pt x="97097" y="665525"/>
                </a:cubicBezTo>
                <a:cubicBezTo>
                  <a:pt x="94612" y="674226"/>
                  <a:pt x="87157" y="680441"/>
                  <a:pt x="78460" y="680441"/>
                </a:cubicBezTo>
                <a:cubicBezTo>
                  <a:pt x="77217" y="680441"/>
                  <a:pt x="75975" y="680441"/>
                  <a:pt x="74732" y="680441"/>
                </a:cubicBezTo>
                <a:cubicBezTo>
                  <a:pt x="64792" y="677955"/>
                  <a:pt x="58580" y="668011"/>
                  <a:pt x="61065" y="658067"/>
                </a:cubicBezTo>
                <a:cubicBezTo>
                  <a:pt x="107037" y="452975"/>
                  <a:pt x="252406" y="282686"/>
                  <a:pt x="448717" y="204378"/>
                </a:cubicBezTo>
                <a:close/>
                <a:moveTo>
                  <a:pt x="694776" y="37191"/>
                </a:moveTo>
                <a:cubicBezTo>
                  <a:pt x="650147" y="37191"/>
                  <a:pt x="614195" y="73142"/>
                  <a:pt x="614195" y="117772"/>
                </a:cubicBezTo>
                <a:cubicBezTo>
                  <a:pt x="614195" y="162401"/>
                  <a:pt x="650147" y="198353"/>
                  <a:pt x="694776" y="198353"/>
                </a:cubicBezTo>
                <a:cubicBezTo>
                  <a:pt x="740645" y="198353"/>
                  <a:pt x="776597" y="162401"/>
                  <a:pt x="776597" y="117772"/>
                </a:cubicBezTo>
                <a:cubicBezTo>
                  <a:pt x="776597" y="73142"/>
                  <a:pt x="740645" y="37191"/>
                  <a:pt x="694776" y="37191"/>
                </a:cubicBezTo>
                <a:close/>
                <a:moveTo>
                  <a:pt x="694776" y="0"/>
                </a:moveTo>
                <a:cubicBezTo>
                  <a:pt x="760481" y="0"/>
                  <a:pt x="813788" y="53307"/>
                  <a:pt x="813788" y="117772"/>
                </a:cubicBezTo>
                <a:cubicBezTo>
                  <a:pt x="813788" y="183476"/>
                  <a:pt x="760481" y="236784"/>
                  <a:pt x="694776" y="236784"/>
                </a:cubicBezTo>
                <a:cubicBezTo>
                  <a:pt x="630311" y="236784"/>
                  <a:pt x="577004" y="183476"/>
                  <a:pt x="577004" y="117772"/>
                </a:cubicBezTo>
                <a:cubicBezTo>
                  <a:pt x="577004" y="53307"/>
                  <a:pt x="630311" y="0"/>
                  <a:pt x="694776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6" name="Freeform 973">
            <a:extLst>
              <a:ext uri="{FF2B5EF4-FFF2-40B4-BE49-F238E27FC236}">
                <a16:creationId xmlns:a16="http://schemas.microsoft.com/office/drawing/2014/main" id="{C75CE1CF-7845-FA6C-0CB2-693C05DE7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3359" y="5224736"/>
            <a:ext cx="384000" cy="384000"/>
          </a:xfrm>
          <a:custGeom>
            <a:avLst/>
            <a:gdLst>
              <a:gd name="T0" fmla="*/ 170914 w 285391"/>
              <a:gd name="T1" fmla="*/ 5217439 h 285388"/>
              <a:gd name="T2" fmla="*/ 2962424 w 285391"/>
              <a:gd name="T3" fmla="*/ 5475589 h 285388"/>
              <a:gd name="T4" fmla="*/ 2819964 w 285391"/>
              <a:gd name="T5" fmla="*/ 5074013 h 285388"/>
              <a:gd name="T6" fmla="*/ 769087 w 285391"/>
              <a:gd name="T7" fmla="*/ 4500339 h 285388"/>
              <a:gd name="T8" fmla="*/ 626669 w 285391"/>
              <a:gd name="T9" fmla="*/ 4901911 h 285388"/>
              <a:gd name="T10" fmla="*/ 2506644 w 285391"/>
              <a:gd name="T11" fmla="*/ 4650917 h 285388"/>
              <a:gd name="T12" fmla="*/ 769087 w 285391"/>
              <a:gd name="T13" fmla="*/ 4500339 h 285388"/>
              <a:gd name="T14" fmla="*/ 3229403 w 285391"/>
              <a:gd name="T15" fmla="*/ 4370936 h 285388"/>
              <a:gd name="T16" fmla="*/ 3639291 w 285391"/>
              <a:gd name="T17" fmla="*/ 4896761 h 285388"/>
              <a:gd name="T18" fmla="*/ 3517052 w 285391"/>
              <a:gd name="T19" fmla="*/ 4896761 h 285388"/>
              <a:gd name="T20" fmla="*/ 3107181 w 285391"/>
              <a:gd name="T21" fmla="*/ 4370936 h 285388"/>
              <a:gd name="T22" fmla="*/ 2364208 w 285391"/>
              <a:gd name="T23" fmla="*/ 4335404 h 285388"/>
              <a:gd name="T24" fmla="*/ 2677542 w 285391"/>
              <a:gd name="T25" fmla="*/ 4901911 h 285388"/>
              <a:gd name="T26" fmla="*/ 3133294 w 285391"/>
              <a:gd name="T27" fmla="*/ 5217439 h 285388"/>
              <a:gd name="T28" fmla="*/ 5561649 w 285391"/>
              <a:gd name="T29" fmla="*/ 5475589 h 285388"/>
              <a:gd name="T30" fmla="*/ 5561649 w 285391"/>
              <a:gd name="T31" fmla="*/ 5647690 h 285388"/>
              <a:gd name="T32" fmla="*/ 0 w 285391"/>
              <a:gd name="T33" fmla="*/ 5568812 h 285388"/>
              <a:gd name="T34" fmla="*/ 313334 w 285391"/>
              <a:gd name="T35" fmla="*/ 4901911 h 285388"/>
              <a:gd name="T36" fmla="*/ 455730 w 285391"/>
              <a:gd name="T37" fmla="*/ 4650917 h 285388"/>
              <a:gd name="T38" fmla="*/ 3313024 w 285391"/>
              <a:gd name="T39" fmla="*/ 3958409 h 285388"/>
              <a:gd name="T40" fmla="*/ 3919467 w 285391"/>
              <a:gd name="T41" fmla="*/ 4048897 h 285388"/>
              <a:gd name="T42" fmla="*/ 3313024 w 285391"/>
              <a:gd name="T43" fmla="*/ 4139366 h 285388"/>
              <a:gd name="T44" fmla="*/ 3313024 w 285391"/>
              <a:gd name="T45" fmla="*/ 3958409 h 285388"/>
              <a:gd name="T46" fmla="*/ 3639291 w 285391"/>
              <a:gd name="T47" fmla="*/ 3208962 h 285388"/>
              <a:gd name="T48" fmla="*/ 3229403 w 285391"/>
              <a:gd name="T49" fmla="*/ 3733962 h 285388"/>
              <a:gd name="T50" fmla="*/ 3107181 w 285391"/>
              <a:gd name="T51" fmla="*/ 3733962 h 285388"/>
              <a:gd name="T52" fmla="*/ 3517052 w 285391"/>
              <a:gd name="T53" fmla="*/ 3208962 h 285388"/>
              <a:gd name="T54" fmla="*/ 516323 w 285391"/>
              <a:gd name="T55" fmla="*/ 3061978 h 285388"/>
              <a:gd name="T56" fmla="*/ 544817 w 285391"/>
              <a:gd name="T57" fmla="*/ 3433968 h 285388"/>
              <a:gd name="T58" fmla="*/ 2622714 w 285391"/>
              <a:gd name="T59" fmla="*/ 3405351 h 285388"/>
              <a:gd name="T60" fmla="*/ 2594253 w 285391"/>
              <a:gd name="T61" fmla="*/ 3033343 h 285388"/>
              <a:gd name="T62" fmla="*/ 2907360 w 285391"/>
              <a:gd name="T63" fmla="*/ 1545281 h 285388"/>
              <a:gd name="T64" fmla="*/ 5333994 w 285391"/>
              <a:gd name="T65" fmla="*/ 2060375 h 285388"/>
              <a:gd name="T66" fmla="*/ 5469202 w 285391"/>
              <a:gd name="T67" fmla="*/ 1688367 h 285388"/>
              <a:gd name="T68" fmla="*/ 2907360 w 285391"/>
              <a:gd name="T69" fmla="*/ 1545281 h 285388"/>
              <a:gd name="T70" fmla="*/ 2338072 w 285391"/>
              <a:gd name="T71" fmla="*/ 2346543 h 285388"/>
              <a:gd name="T72" fmla="*/ 2736557 w 285391"/>
              <a:gd name="T73" fmla="*/ 1259115 h 285388"/>
              <a:gd name="T74" fmla="*/ 971763 w 285391"/>
              <a:gd name="T75" fmla="*/ 736837 h 285388"/>
              <a:gd name="T76" fmla="*/ 2167254 w 285391"/>
              <a:gd name="T77" fmla="*/ 2861629 h 285388"/>
              <a:gd name="T78" fmla="*/ 1427183 w 285391"/>
              <a:gd name="T79" fmla="*/ 736837 h 285388"/>
              <a:gd name="T80" fmla="*/ 1341807 w 285391"/>
              <a:gd name="T81" fmla="*/ 2575461 h 285388"/>
              <a:gd name="T82" fmla="*/ 1256381 w 285391"/>
              <a:gd name="T83" fmla="*/ 736837 h 285388"/>
              <a:gd name="T84" fmla="*/ 544817 w 285391"/>
              <a:gd name="T85" fmla="*/ 171690 h 285388"/>
              <a:gd name="T86" fmla="*/ 516323 w 285391"/>
              <a:gd name="T87" fmla="*/ 536553 h 285388"/>
              <a:gd name="T88" fmla="*/ 2594253 w 285391"/>
              <a:gd name="T89" fmla="*/ 565136 h 285388"/>
              <a:gd name="T90" fmla="*/ 2622714 w 285391"/>
              <a:gd name="T91" fmla="*/ 200325 h 285388"/>
              <a:gd name="T92" fmla="*/ 544817 w 285391"/>
              <a:gd name="T93" fmla="*/ 171690 h 285388"/>
              <a:gd name="T94" fmla="*/ 2594253 w 285391"/>
              <a:gd name="T95" fmla="*/ 0 h 285388"/>
              <a:gd name="T96" fmla="*/ 2793494 w 285391"/>
              <a:gd name="T97" fmla="*/ 536553 h 285388"/>
              <a:gd name="T98" fmla="*/ 2338072 w 285391"/>
              <a:gd name="T99" fmla="*/ 736837 h 285388"/>
              <a:gd name="T100" fmla="*/ 2821967 w 285391"/>
              <a:gd name="T101" fmla="*/ 1087425 h 285388"/>
              <a:gd name="T102" fmla="*/ 2907360 w 285391"/>
              <a:gd name="T103" fmla="*/ 1373570 h 285388"/>
              <a:gd name="T104" fmla="*/ 5647101 w 285391"/>
              <a:gd name="T105" fmla="*/ 1688367 h 285388"/>
              <a:gd name="T106" fmla="*/ 5333994 w 285391"/>
              <a:gd name="T107" fmla="*/ 2232088 h 285388"/>
              <a:gd name="T108" fmla="*/ 2907360 w 285391"/>
              <a:gd name="T109" fmla="*/ 2432401 h 285388"/>
              <a:gd name="T110" fmla="*/ 2338072 w 285391"/>
              <a:gd name="T111" fmla="*/ 2518233 h 285388"/>
              <a:gd name="T112" fmla="*/ 2594253 w 285391"/>
              <a:gd name="T113" fmla="*/ 2861629 h 285388"/>
              <a:gd name="T114" fmla="*/ 2793494 w 285391"/>
              <a:gd name="T115" fmla="*/ 3405351 h 285388"/>
              <a:gd name="T116" fmla="*/ 544817 w 285391"/>
              <a:gd name="T117" fmla="*/ 3605658 h 285388"/>
              <a:gd name="T118" fmla="*/ 345520 w 285391"/>
              <a:gd name="T119" fmla="*/ 3061978 h 285388"/>
              <a:gd name="T120" fmla="*/ 800941 w 285391"/>
              <a:gd name="T121" fmla="*/ 2861629 h 285388"/>
              <a:gd name="T122" fmla="*/ 544817 w 285391"/>
              <a:gd name="T123" fmla="*/ 736837 h 285388"/>
              <a:gd name="T124" fmla="*/ 345520 w 285391"/>
              <a:gd name="T125" fmla="*/ 200325 h 2853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5391" h="285388">
                <a:moveTo>
                  <a:pt x="15835" y="256399"/>
                </a:moveTo>
                <a:cubicBezTo>
                  <a:pt x="11876" y="256399"/>
                  <a:pt x="8637" y="259660"/>
                  <a:pt x="8637" y="263646"/>
                </a:cubicBezTo>
                <a:lnTo>
                  <a:pt x="8637" y="276691"/>
                </a:lnTo>
                <a:lnTo>
                  <a:pt x="149713" y="276691"/>
                </a:lnTo>
                <a:lnTo>
                  <a:pt x="149713" y="263646"/>
                </a:lnTo>
                <a:cubicBezTo>
                  <a:pt x="149713" y="259660"/>
                  <a:pt x="146474" y="256399"/>
                  <a:pt x="142515" y="256399"/>
                </a:cubicBezTo>
                <a:lnTo>
                  <a:pt x="15835" y="256399"/>
                </a:lnTo>
                <a:close/>
                <a:moveTo>
                  <a:pt x="38868" y="227410"/>
                </a:moveTo>
                <a:cubicBezTo>
                  <a:pt x="34909" y="227410"/>
                  <a:pt x="31670" y="230671"/>
                  <a:pt x="31670" y="235019"/>
                </a:cubicBezTo>
                <a:lnTo>
                  <a:pt x="31670" y="247702"/>
                </a:lnTo>
                <a:lnTo>
                  <a:pt x="126680" y="247702"/>
                </a:lnTo>
                <a:lnTo>
                  <a:pt x="126680" y="235019"/>
                </a:lnTo>
                <a:cubicBezTo>
                  <a:pt x="126680" y="230671"/>
                  <a:pt x="123441" y="227410"/>
                  <a:pt x="119482" y="227410"/>
                </a:cubicBezTo>
                <a:lnTo>
                  <a:pt x="38868" y="227410"/>
                </a:lnTo>
                <a:close/>
                <a:moveTo>
                  <a:pt x="157028" y="220870"/>
                </a:moveTo>
                <a:cubicBezTo>
                  <a:pt x="158845" y="219075"/>
                  <a:pt x="161753" y="219075"/>
                  <a:pt x="163206" y="220870"/>
                </a:cubicBezTo>
                <a:lnTo>
                  <a:pt x="183920" y="241338"/>
                </a:lnTo>
                <a:cubicBezTo>
                  <a:pt x="185374" y="243133"/>
                  <a:pt x="185374" y="245646"/>
                  <a:pt x="183920" y="247442"/>
                </a:cubicBezTo>
                <a:cubicBezTo>
                  <a:pt x="183193" y="248160"/>
                  <a:pt x="181740" y="248878"/>
                  <a:pt x="181013" y="248878"/>
                </a:cubicBezTo>
                <a:cubicBezTo>
                  <a:pt x="179559" y="248878"/>
                  <a:pt x="178469" y="248160"/>
                  <a:pt x="177743" y="247442"/>
                </a:cubicBezTo>
                <a:lnTo>
                  <a:pt x="157028" y="226975"/>
                </a:lnTo>
                <a:cubicBezTo>
                  <a:pt x="155575" y="225538"/>
                  <a:pt x="155575" y="222666"/>
                  <a:pt x="157028" y="220870"/>
                </a:cubicBezTo>
                <a:close/>
                <a:moveTo>
                  <a:pt x="38868" y="219075"/>
                </a:moveTo>
                <a:lnTo>
                  <a:pt x="119482" y="219075"/>
                </a:lnTo>
                <a:cubicBezTo>
                  <a:pt x="128119" y="219075"/>
                  <a:pt x="135317" y="225960"/>
                  <a:pt x="135317" y="235019"/>
                </a:cubicBezTo>
                <a:lnTo>
                  <a:pt x="135317" y="247702"/>
                </a:lnTo>
                <a:lnTo>
                  <a:pt x="142515" y="247702"/>
                </a:lnTo>
                <a:cubicBezTo>
                  <a:pt x="151152" y="247702"/>
                  <a:pt x="158350" y="254949"/>
                  <a:pt x="158350" y="263646"/>
                </a:cubicBezTo>
                <a:lnTo>
                  <a:pt x="158350" y="276691"/>
                </a:lnTo>
                <a:lnTo>
                  <a:pt x="281072" y="276691"/>
                </a:lnTo>
                <a:cubicBezTo>
                  <a:pt x="283231" y="276691"/>
                  <a:pt x="285390" y="278865"/>
                  <a:pt x="285390" y="281402"/>
                </a:cubicBezTo>
                <a:cubicBezTo>
                  <a:pt x="285390" y="283576"/>
                  <a:pt x="283231" y="285388"/>
                  <a:pt x="281072" y="285388"/>
                </a:cubicBezTo>
                <a:lnTo>
                  <a:pt x="4318" y="285388"/>
                </a:lnTo>
                <a:cubicBezTo>
                  <a:pt x="1799" y="285388"/>
                  <a:pt x="0" y="283576"/>
                  <a:pt x="0" y="281402"/>
                </a:cubicBezTo>
                <a:lnTo>
                  <a:pt x="0" y="263646"/>
                </a:lnTo>
                <a:cubicBezTo>
                  <a:pt x="0" y="254949"/>
                  <a:pt x="6838" y="247702"/>
                  <a:pt x="15835" y="247702"/>
                </a:cubicBezTo>
                <a:lnTo>
                  <a:pt x="23032" y="247702"/>
                </a:lnTo>
                <a:lnTo>
                  <a:pt x="23032" y="235019"/>
                </a:lnTo>
                <a:cubicBezTo>
                  <a:pt x="23032" y="225960"/>
                  <a:pt x="30230" y="219075"/>
                  <a:pt x="38868" y="219075"/>
                </a:cubicBezTo>
                <a:close/>
                <a:moveTo>
                  <a:pt x="167432" y="200025"/>
                </a:moveTo>
                <a:lnTo>
                  <a:pt x="193804" y="200025"/>
                </a:lnTo>
                <a:cubicBezTo>
                  <a:pt x="195943" y="200025"/>
                  <a:pt x="198081" y="201930"/>
                  <a:pt x="198081" y="204597"/>
                </a:cubicBezTo>
                <a:cubicBezTo>
                  <a:pt x="198081" y="207264"/>
                  <a:pt x="195943" y="209169"/>
                  <a:pt x="193804" y="209169"/>
                </a:cubicBezTo>
                <a:lnTo>
                  <a:pt x="167432" y="209169"/>
                </a:lnTo>
                <a:cubicBezTo>
                  <a:pt x="165294" y="209169"/>
                  <a:pt x="163512" y="207264"/>
                  <a:pt x="163512" y="204597"/>
                </a:cubicBezTo>
                <a:cubicBezTo>
                  <a:pt x="163512" y="201930"/>
                  <a:pt x="165294" y="200025"/>
                  <a:pt x="167432" y="200025"/>
                </a:cubicBezTo>
                <a:close/>
                <a:moveTo>
                  <a:pt x="177743" y="162154"/>
                </a:moveTo>
                <a:cubicBezTo>
                  <a:pt x="179559" y="160337"/>
                  <a:pt x="182103" y="160337"/>
                  <a:pt x="183920" y="162154"/>
                </a:cubicBezTo>
                <a:cubicBezTo>
                  <a:pt x="185374" y="163608"/>
                  <a:pt x="185374" y="166515"/>
                  <a:pt x="183920" y="168332"/>
                </a:cubicBezTo>
                <a:lnTo>
                  <a:pt x="163206" y="188683"/>
                </a:lnTo>
                <a:cubicBezTo>
                  <a:pt x="162479" y="189410"/>
                  <a:pt x="161389" y="190136"/>
                  <a:pt x="160299" y="190136"/>
                </a:cubicBezTo>
                <a:cubicBezTo>
                  <a:pt x="159209" y="190136"/>
                  <a:pt x="158119" y="189410"/>
                  <a:pt x="157028" y="188683"/>
                </a:cubicBezTo>
                <a:cubicBezTo>
                  <a:pt x="155575" y="186866"/>
                  <a:pt x="155575" y="184322"/>
                  <a:pt x="157028" y="182505"/>
                </a:cubicBezTo>
                <a:lnTo>
                  <a:pt x="177743" y="162154"/>
                </a:lnTo>
                <a:close/>
                <a:moveTo>
                  <a:pt x="27532" y="153280"/>
                </a:moveTo>
                <a:cubicBezTo>
                  <a:pt x="26812" y="153280"/>
                  <a:pt x="26093" y="154003"/>
                  <a:pt x="26093" y="154726"/>
                </a:cubicBezTo>
                <a:lnTo>
                  <a:pt x="26093" y="172078"/>
                </a:lnTo>
                <a:cubicBezTo>
                  <a:pt x="26093" y="172801"/>
                  <a:pt x="26812" y="173524"/>
                  <a:pt x="27532" y="173524"/>
                </a:cubicBezTo>
                <a:lnTo>
                  <a:pt x="131107" y="173524"/>
                </a:lnTo>
                <a:cubicBezTo>
                  <a:pt x="131826" y="173524"/>
                  <a:pt x="132545" y="172801"/>
                  <a:pt x="132545" y="172078"/>
                </a:cubicBezTo>
                <a:lnTo>
                  <a:pt x="132545" y="154726"/>
                </a:lnTo>
                <a:cubicBezTo>
                  <a:pt x="132545" y="154003"/>
                  <a:pt x="131826" y="153280"/>
                  <a:pt x="131107" y="153280"/>
                </a:cubicBezTo>
                <a:lnTo>
                  <a:pt x="27532" y="153280"/>
                </a:lnTo>
                <a:close/>
                <a:moveTo>
                  <a:pt x="146930" y="78086"/>
                </a:moveTo>
                <a:lnTo>
                  <a:pt x="146930" y="104114"/>
                </a:lnTo>
                <a:lnTo>
                  <a:pt x="269567" y="104114"/>
                </a:lnTo>
                <a:cubicBezTo>
                  <a:pt x="273523" y="104114"/>
                  <a:pt x="276400" y="100861"/>
                  <a:pt x="276400" y="96884"/>
                </a:cubicBezTo>
                <a:lnTo>
                  <a:pt x="276400" y="85316"/>
                </a:lnTo>
                <a:cubicBezTo>
                  <a:pt x="276400" y="80978"/>
                  <a:pt x="273523" y="78086"/>
                  <a:pt x="269567" y="78086"/>
                </a:cubicBezTo>
                <a:lnTo>
                  <a:pt x="146930" y="78086"/>
                </a:lnTo>
                <a:close/>
                <a:moveTo>
                  <a:pt x="118160" y="63625"/>
                </a:moveTo>
                <a:lnTo>
                  <a:pt x="118160" y="118575"/>
                </a:lnTo>
                <a:lnTo>
                  <a:pt x="138299" y="118575"/>
                </a:lnTo>
                <a:lnTo>
                  <a:pt x="138299" y="63625"/>
                </a:lnTo>
                <a:lnTo>
                  <a:pt x="118160" y="63625"/>
                </a:lnTo>
                <a:close/>
                <a:moveTo>
                  <a:pt x="49110" y="37235"/>
                </a:moveTo>
                <a:lnTo>
                  <a:pt x="49110" y="144603"/>
                </a:lnTo>
                <a:lnTo>
                  <a:pt x="109528" y="144603"/>
                </a:lnTo>
                <a:lnTo>
                  <a:pt x="109528" y="37235"/>
                </a:lnTo>
                <a:lnTo>
                  <a:pt x="72126" y="37235"/>
                </a:lnTo>
                <a:lnTo>
                  <a:pt x="72126" y="125805"/>
                </a:lnTo>
                <a:cubicBezTo>
                  <a:pt x="72126" y="128336"/>
                  <a:pt x="70328" y="130143"/>
                  <a:pt x="67811" y="130143"/>
                </a:cubicBezTo>
                <a:cubicBezTo>
                  <a:pt x="65293" y="130143"/>
                  <a:pt x="63495" y="128336"/>
                  <a:pt x="63495" y="125805"/>
                </a:cubicBezTo>
                <a:lnTo>
                  <a:pt x="63495" y="37235"/>
                </a:lnTo>
                <a:lnTo>
                  <a:pt x="49110" y="37235"/>
                </a:lnTo>
                <a:close/>
                <a:moveTo>
                  <a:pt x="27532" y="8676"/>
                </a:moveTo>
                <a:cubicBezTo>
                  <a:pt x="26812" y="8676"/>
                  <a:pt x="26093" y="9038"/>
                  <a:pt x="26093" y="10122"/>
                </a:cubicBezTo>
                <a:lnTo>
                  <a:pt x="26093" y="27113"/>
                </a:lnTo>
                <a:cubicBezTo>
                  <a:pt x="26093" y="28198"/>
                  <a:pt x="26812" y="28559"/>
                  <a:pt x="27532" y="28559"/>
                </a:cubicBezTo>
                <a:lnTo>
                  <a:pt x="131107" y="28559"/>
                </a:lnTo>
                <a:cubicBezTo>
                  <a:pt x="131826" y="28559"/>
                  <a:pt x="132545" y="28198"/>
                  <a:pt x="132545" y="27113"/>
                </a:cubicBezTo>
                <a:lnTo>
                  <a:pt x="132545" y="10122"/>
                </a:lnTo>
                <a:cubicBezTo>
                  <a:pt x="132545" y="9038"/>
                  <a:pt x="131826" y="8676"/>
                  <a:pt x="131107" y="8676"/>
                </a:cubicBezTo>
                <a:lnTo>
                  <a:pt x="27532" y="8676"/>
                </a:lnTo>
                <a:close/>
                <a:moveTo>
                  <a:pt x="27532" y="0"/>
                </a:moveTo>
                <a:lnTo>
                  <a:pt x="131107" y="0"/>
                </a:lnTo>
                <a:cubicBezTo>
                  <a:pt x="136861" y="0"/>
                  <a:pt x="141176" y="4338"/>
                  <a:pt x="141176" y="10122"/>
                </a:cubicBezTo>
                <a:lnTo>
                  <a:pt x="141176" y="27113"/>
                </a:lnTo>
                <a:cubicBezTo>
                  <a:pt x="141176" y="32897"/>
                  <a:pt x="136861" y="37235"/>
                  <a:pt x="131107" y="37235"/>
                </a:cubicBezTo>
                <a:lnTo>
                  <a:pt x="118160" y="37235"/>
                </a:lnTo>
                <a:lnTo>
                  <a:pt x="118160" y="54949"/>
                </a:lnTo>
                <a:lnTo>
                  <a:pt x="142615" y="54949"/>
                </a:lnTo>
                <a:cubicBezTo>
                  <a:pt x="145132" y="54949"/>
                  <a:pt x="146930" y="56757"/>
                  <a:pt x="146930" y="58926"/>
                </a:cubicBezTo>
                <a:lnTo>
                  <a:pt x="146930" y="69410"/>
                </a:lnTo>
                <a:lnTo>
                  <a:pt x="269567" y="69410"/>
                </a:lnTo>
                <a:cubicBezTo>
                  <a:pt x="278198" y="69410"/>
                  <a:pt x="285391" y="76640"/>
                  <a:pt x="285391" y="85316"/>
                </a:cubicBezTo>
                <a:lnTo>
                  <a:pt x="285391" y="96884"/>
                </a:lnTo>
                <a:cubicBezTo>
                  <a:pt x="285391" y="105560"/>
                  <a:pt x="278198" y="112791"/>
                  <a:pt x="269567" y="112791"/>
                </a:cubicBezTo>
                <a:lnTo>
                  <a:pt x="146930" y="112791"/>
                </a:lnTo>
                <a:lnTo>
                  <a:pt x="146930" y="122913"/>
                </a:lnTo>
                <a:cubicBezTo>
                  <a:pt x="146930" y="125443"/>
                  <a:pt x="145132" y="127251"/>
                  <a:pt x="142615" y="127251"/>
                </a:cubicBezTo>
                <a:lnTo>
                  <a:pt x="118160" y="127251"/>
                </a:lnTo>
                <a:lnTo>
                  <a:pt x="118160" y="144603"/>
                </a:lnTo>
                <a:lnTo>
                  <a:pt x="131107" y="144603"/>
                </a:lnTo>
                <a:cubicBezTo>
                  <a:pt x="136861" y="144603"/>
                  <a:pt x="141176" y="149303"/>
                  <a:pt x="141176" y="154726"/>
                </a:cubicBezTo>
                <a:lnTo>
                  <a:pt x="141176" y="172078"/>
                </a:lnTo>
                <a:cubicBezTo>
                  <a:pt x="141176" y="177862"/>
                  <a:pt x="136861" y="182200"/>
                  <a:pt x="131107" y="182200"/>
                </a:cubicBezTo>
                <a:lnTo>
                  <a:pt x="27532" y="182200"/>
                </a:lnTo>
                <a:cubicBezTo>
                  <a:pt x="21777" y="182200"/>
                  <a:pt x="17462" y="177862"/>
                  <a:pt x="17462" y="172078"/>
                </a:cubicBezTo>
                <a:lnTo>
                  <a:pt x="17462" y="154726"/>
                </a:lnTo>
                <a:cubicBezTo>
                  <a:pt x="17462" y="149303"/>
                  <a:pt x="21777" y="144603"/>
                  <a:pt x="27532" y="144603"/>
                </a:cubicBezTo>
                <a:lnTo>
                  <a:pt x="40478" y="144603"/>
                </a:lnTo>
                <a:lnTo>
                  <a:pt x="40478" y="37235"/>
                </a:lnTo>
                <a:lnTo>
                  <a:pt x="27532" y="37235"/>
                </a:lnTo>
                <a:cubicBezTo>
                  <a:pt x="21777" y="37235"/>
                  <a:pt x="17462" y="32897"/>
                  <a:pt x="17462" y="27113"/>
                </a:cubicBezTo>
                <a:lnTo>
                  <a:pt x="17462" y="10122"/>
                </a:lnTo>
                <a:cubicBezTo>
                  <a:pt x="17462" y="4338"/>
                  <a:pt x="21777" y="0"/>
                  <a:pt x="2753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7" name="Freeform 1066">
            <a:extLst>
              <a:ext uri="{FF2B5EF4-FFF2-40B4-BE49-F238E27FC236}">
                <a16:creationId xmlns:a16="http://schemas.microsoft.com/office/drawing/2014/main" id="{7ABDF5A8-F29E-4D68-D14E-3FF47CA140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711" y="4083865"/>
            <a:ext cx="385173" cy="384000"/>
          </a:xfrm>
          <a:custGeom>
            <a:avLst/>
            <a:gdLst>
              <a:gd name="T0" fmla="*/ 26965827 w 286978"/>
              <a:gd name="T1" fmla="*/ 30702655 h 285394"/>
              <a:gd name="T2" fmla="*/ 32752427 w 286978"/>
              <a:gd name="T3" fmla="*/ 30702655 h 285394"/>
              <a:gd name="T4" fmla="*/ 33090247 w 286978"/>
              <a:gd name="T5" fmla="*/ 28725308 h 285394"/>
              <a:gd name="T6" fmla="*/ 33259150 w 286978"/>
              <a:gd name="T7" fmla="*/ 34399134 h 285394"/>
              <a:gd name="T8" fmla="*/ 25952135 w 286978"/>
              <a:gd name="T9" fmla="*/ 30702655 h 285394"/>
              <a:gd name="T10" fmla="*/ 11228194 w 286978"/>
              <a:gd name="T11" fmla="*/ 28510520 h 285394"/>
              <a:gd name="T12" fmla="*/ 14535827 w 286978"/>
              <a:gd name="T13" fmla="*/ 29612552 h 285394"/>
              <a:gd name="T14" fmla="*/ 11228194 w 286978"/>
              <a:gd name="T15" fmla="*/ 28510520 h 285394"/>
              <a:gd name="T16" fmla="*/ 8232606 w 286978"/>
              <a:gd name="T17" fmla="*/ 29061621 h 285394"/>
              <a:gd name="T18" fmla="*/ 3761210 w 286978"/>
              <a:gd name="T19" fmla="*/ 29061621 h 285394"/>
              <a:gd name="T20" fmla="*/ 28821303 w 286978"/>
              <a:gd name="T21" fmla="*/ 26766356 h 285394"/>
              <a:gd name="T22" fmla="*/ 30067907 w 286978"/>
              <a:gd name="T23" fmla="*/ 25585453 h 285394"/>
              <a:gd name="T24" fmla="*/ 30067907 w 286978"/>
              <a:gd name="T25" fmla="*/ 29040709 h 285394"/>
              <a:gd name="T26" fmla="*/ 13859859 w 286978"/>
              <a:gd name="T27" fmla="*/ 23726804 h 285394"/>
              <a:gd name="T28" fmla="*/ 17921876 w 286978"/>
              <a:gd name="T29" fmla="*/ 24829014 h 285394"/>
              <a:gd name="T30" fmla="*/ 13859859 w 286978"/>
              <a:gd name="T31" fmla="*/ 23726804 h 285394"/>
              <a:gd name="T32" fmla="*/ 10864854 w 286978"/>
              <a:gd name="T33" fmla="*/ 24231843 h 285394"/>
              <a:gd name="T34" fmla="*/ 3761210 w 286978"/>
              <a:gd name="T35" fmla="*/ 24231843 h 285394"/>
              <a:gd name="T36" fmla="*/ 1022677 w 286978"/>
              <a:gd name="T37" fmla="*/ 33358575 h 285394"/>
              <a:gd name="T38" fmla="*/ 20026561 w 286978"/>
              <a:gd name="T39" fmla="*/ 19835428 h 285394"/>
              <a:gd name="T40" fmla="*/ 20324740 w 286978"/>
              <a:gd name="T41" fmla="*/ 18751827 h 285394"/>
              <a:gd name="T42" fmla="*/ 24884069 w 286978"/>
              <a:gd name="T43" fmla="*/ 26900218 h 285394"/>
              <a:gd name="T44" fmla="*/ 554044 w 286978"/>
              <a:gd name="T45" fmla="*/ 34398750 h 285394"/>
              <a:gd name="T46" fmla="*/ 554044 w 286978"/>
              <a:gd name="T47" fmla="*/ 18751827 h 285394"/>
              <a:gd name="T48" fmla="*/ 26661907 w 286978"/>
              <a:gd name="T49" fmla="*/ 10309714 h 285394"/>
              <a:gd name="T50" fmla="*/ 16173039 w 286978"/>
              <a:gd name="T51" fmla="*/ 10309714 h 285394"/>
              <a:gd name="T52" fmla="*/ 29584503 w 286978"/>
              <a:gd name="T53" fmla="*/ 4975142 h 285394"/>
              <a:gd name="T54" fmla="*/ 24200132 w 286978"/>
              <a:gd name="T55" fmla="*/ 5891761 h 285394"/>
              <a:gd name="T56" fmla="*/ 16676645 w 286978"/>
              <a:gd name="T57" fmla="*/ 4975142 h 285394"/>
              <a:gd name="T58" fmla="*/ 20747029 w 286978"/>
              <a:gd name="T59" fmla="*/ 5891761 h 285394"/>
              <a:gd name="T60" fmla="*/ 16676645 w 286978"/>
              <a:gd name="T61" fmla="*/ 4975142 h 285394"/>
              <a:gd name="T62" fmla="*/ 1019255 w 286978"/>
              <a:gd name="T63" fmla="*/ 6412187 h 285394"/>
              <a:gd name="T64" fmla="*/ 6836871 w 286978"/>
              <a:gd name="T65" fmla="*/ 6412187 h 285394"/>
              <a:gd name="T66" fmla="*/ 7134355 w 286978"/>
              <a:gd name="T67" fmla="*/ 4429834 h 285394"/>
              <a:gd name="T68" fmla="*/ 7304094 w 286978"/>
              <a:gd name="T69" fmla="*/ 10288523 h 285394"/>
              <a:gd name="T70" fmla="*/ 0 w 286978"/>
              <a:gd name="T71" fmla="*/ 6412187 h 285394"/>
              <a:gd name="T72" fmla="*/ 15286739 w 286978"/>
              <a:gd name="T73" fmla="*/ 1040341 h 285394"/>
              <a:gd name="T74" fmla="*/ 32930553 w 286978"/>
              <a:gd name="T75" fmla="*/ 14650029 h 285394"/>
              <a:gd name="T76" fmla="*/ 4072667 w 286978"/>
              <a:gd name="T77" fmla="*/ 1039901 h 285394"/>
              <a:gd name="T78" fmla="*/ 5276420 w 286978"/>
              <a:gd name="T79" fmla="*/ 2296235 h 285394"/>
              <a:gd name="T80" fmla="*/ 33441916 w 286978"/>
              <a:gd name="T81" fmla="*/ 0 h 285394"/>
              <a:gd name="T82" fmla="*/ 33441916 w 286978"/>
              <a:gd name="T83" fmla="*/ 15646970 h 285394"/>
              <a:gd name="T84" fmla="*/ 10428668 w 286978"/>
              <a:gd name="T85" fmla="*/ 8105042 h 285394"/>
              <a:gd name="T86" fmla="*/ 14988611 w 286978"/>
              <a:gd name="T87" fmla="*/ 0 h 285394"/>
              <a:gd name="T88" fmla="*/ 4072667 w 286978"/>
              <a:gd name="T89" fmla="*/ 4548741 h 2853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6978" h="285394">
                <a:moveTo>
                  <a:pt x="231198" y="237608"/>
                </a:moveTo>
                <a:cubicBezTo>
                  <a:pt x="232624" y="239391"/>
                  <a:pt x="233337" y="242244"/>
                  <a:pt x="231554" y="244027"/>
                </a:cubicBezTo>
                <a:cubicBezTo>
                  <a:pt x="229058" y="246880"/>
                  <a:pt x="227632" y="250446"/>
                  <a:pt x="227632" y="254725"/>
                </a:cubicBezTo>
                <a:lnTo>
                  <a:pt x="227632" y="276835"/>
                </a:lnTo>
                <a:lnTo>
                  <a:pt x="276480" y="276835"/>
                </a:lnTo>
                <a:lnTo>
                  <a:pt x="276480" y="254725"/>
                </a:lnTo>
                <a:cubicBezTo>
                  <a:pt x="276480" y="250446"/>
                  <a:pt x="275054" y="246880"/>
                  <a:pt x="272201" y="244027"/>
                </a:cubicBezTo>
                <a:cubicBezTo>
                  <a:pt x="271131" y="242244"/>
                  <a:pt x="271131" y="239391"/>
                  <a:pt x="273271" y="237608"/>
                </a:cubicBezTo>
                <a:cubicBezTo>
                  <a:pt x="275054" y="236538"/>
                  <a:pt x="277549" y="236538"/>
                  <a:pt x="279332" y="238321"/>
                </a:cubicBezTo>
                <a:cubicBezTo>
                  <a:pt x="282898" y="242957"/>
                  <a:pt x="285394" y="248663"/>
                  <a:pt x="285394" y="254725"/>
                </a:cubicBezTo>
                <a:lnTo>
                  <a:pt x="285394" y="281114"/>
                </a:lnTo>
                <a:cubicBezTo>
                  <a:pt x="285394" y="283611"/>
                  <a:pt x="283254" y="285394"/>
                  <a:pt x="280758" y="285394"/>
                </a:cubicBezTo>
                <a:lnTo>
                  <a:pt x="223354" y="285394"/>
                </a:lnTo>
                <a:cubicBezTo>
                  <a:pt x="221214" y="285394"/>
                  <a:pt x="219075" y="283611"/>
                  <a:pt x="219075" y="281114"/>
                </a:cubicBezTo>
                <a:lnTo>
                  <a:pt x="219075" y="254725"/>
                </a:lnTo>
                <a:cubicBezTo>
                  <a:pt x="219075" y="248663"/>
                  <a:pt x="221214" y="242957"/>
                  <a:pt x="225136" y="238321"/>
                </a:cubicBezTo>
                <a:cubicBezTo>
                  <a:pt x="226206" y="236538"/>
                  <a:pt x="229058" y="236538"/>
                  <a:pt x="231198" y="237608"/>
                </a:cubicBezTo>
                <a:close/>
                <a:moveTo>
                  <a:pt x="94784" y="236538"/>
                </a:moveTo>
                <a:lnTo>
                  <a:pt x="122705" y="236538"/>
                </a:lnTo>
                <a:cubicBezTo>
                  <a:pt x="125210" y="236538"/>
                  <a:pt x="126642" y="238824"/>
                  <a:pt x="126642" y="241110"/>
                </a:cubicBezTo>
                <a:cubicBezTo>
                  <a:pt x="126642" y="243396"/>
                  <a:pt x="125210" y="245682"/>
                  <a:pt x="122705" y="245682"/>
                </a:cubicBezTo>
                <a:lnTo>
                  <a:pt x="94784" y="245682"/>
                </a:lnTo>
                <a:cubicBezTo>
                  <a:pt x="92278" y="245682"/>
                  <a:pt x="90488" y="243396"/>
                  <a:pt x="90488" y="241110"/>
                </a:cubicBezTo>
                <a:cubicBezTo>
                  <a:pt x="90488" y="238824"/>
                  <a:pt x="92278" y="236538"/>
                  <a:pt x="94784" y="236538"/>
                </a:cubicBezTo>
                <a:close/>
                <a:moveTo>
                  <a:pt x="35983" y="236538"/>
                </a:moveTo>
                <a:lnTo>
                  <a:pt x="64911" y="236538"/>
                </a:lnTo>
                <a:cubicBezTo>
                  <a:pt x="67381" y="236538"/>
                  <a:pt x="69497" y="238824"/>
                  <a:pt x="69497" y="241110"/>
                </a:cubicBezTo>
                <a:cubicBezTo>
                  <a:pt x="69497" y="243396"/>
                  <a:pt x="67381" y="245682"/>
                  <a:pt x="64911" y="245682"/>
                </a:cubicBezTo>
                <a:lnTo>
                  <a:pt x="35983" y="245682"/>
                </a:lnTo>
                <a:cubicBezTo>
                  <a:pt x="33514" y="245682"/>
                  <a:pt x="31750" y="243396"/>
                  <a:pt x="31750" y="241110"/>
                </a:cubicBezTo>
                <a:cubicBezTo>
                  <a:pt x="31750" y="238824"/>
                  <a:pt x="33514" y="236538"/>
                  <a:pt x="35983" y="236538"/>
                </a:cubicBezTo>
                <a:close/>
                <a:moveTo>
                  <a:pt x="253819" y="212271"/>
                </a:moveTo>
                <a:cubicBezTo>
                  <a:pt x="248013" y="212271"/>
                  <a:pt x="243296" y="216625"/>
                  <a:pt x="243296" y="222068"/>
                </a:cubicBezTo>
                <a:cubicBezTo>
                  <a:pt x="243296" y="227874"/>
                  <a:pt x="248013" y="232228"/>
                  <a:pt x="253819" y="232228"/>
                </a:cubicBezTo>
                <a:cubicBezTo>
                  <a:pt x="258899" y="232228"/>
                  <a:pt x="263616" y="227874"/>
                  <a:pt x="263616" y="222068"/>
                </a:cubicBezTo>
                <a:cubicBezTo>
                  <a:pt x="263616" y="216625"/>
                  <a:pt x="258899" y="212271"/>
                  <a:pt x="253819" y="212271"/>
                </a:cubicBezTo>
                <a:close/>
                <a:moveTo>
                  <a:pt x="253819" y="203200"/>
                </a:moveTo>
                <a:cubicBezTo>
                  <a:pt x="263979" y="203200"/>
                  <a:pt x="272687" y="211545"/>
                  <a:pt x="272687" y="222068"/>
                </a:cubicBezTo>
                <a:cubicBezTo>
                  <a:pt x="272687" y="232228"/>
                  <a:pt x="263979" y="240937"/>
                  <a:pt x="253819" y="240937"/>
                </a:cubicBezTo>
                <a:cubicBezTo>
                  <a:pt x="243296" y="240937"/>
                  <a:pt x="234950" y="232228"/>
                  <a:pt x="234950" y="222068"/>
                </a:cubicBezTo>
                <a:cubicBezTo>
                  <a:pt x="234950" y="211545"/>
                  <a:pt x="243296" y="203200"/>
                  <a:pt x="253819" y="203200"/>
                </a:cubicBezTo>
                <a:close/>
                <a:moveTo>
                  <a:pt x="116999" y="196850"/>
                </a:moveTo>
                <a:lnTo>
                  <a:pt x="151289" y="196850"/>
                </a:lnTo>
                <a:cubicBezTo>
                  <a:pt x="153789" y="196850"/>
                  <a:pt x="155218" y="198374"/>
                  <a:pt x="155218" y="201041"/>
                </a:cubicBezTo>
                <a:cubicBezTo>
                  <a:pt x="155218" y="203708"/>
                  <a:pt x="153789" y="205994"/>
                  <a:pt x="151289" y="205994"/>
                </a:cubicBezTo>
                <a:lnTo>
                  <a:pt x="116999" y="205994"/>
                </a:lnTo>
                <a:cubicBezTo>
                  <a:pt x="114499" y="205994"/>
                  <a:pt x="112713" y="203708"/>
                  <a:pt x="112713" y="201041"/>
                </a:cubicBezTo>
                <a:cubicBezTo>
                  <a:pt x="112713" y="198374"/>
                  <a:pt x="114499" y="196850"/>
                  <a:pt x="116999" y="196850"/>
                </a:cubicBezTo>
                <a:close/>
                <a:moveTo>
                  <a:pt x="36033" y="196850"/>
                </a:moveTo>
                <a:lnTo>
                  <a:pt x="87792" y="196850"/>
                </a:lnTo>
                <a:cubicBezTo>
                  <a:pt x="89933" y="196850"/>
                  <a:pt x="91718" y="198374"/>
                  <a:pt x="91718" y="201041"/>
                </a:cubicBezTo>
                <a:cubicBezTo>
                  <a:pt x="91718" y="203708"/>
                  <a:pt x="89933" y="205994"/>
                  <a:pt x="87792" y="205994"/>
                </a:cubicBezTo>
                <a:lnTo>
                  <a:pt x="36033" y="205994"/>
                </a:lnTo>
                <a:cubicBezTo>
                  <a:pt x="33535" y="205994"/>
                  <a:pt x="31750" y="203708"/>
                  <a:pt x="31750" y="201041"/>
                </a:cubicBezTo>
                <a:cubicBezTo>
                  <a:pt x="31750" y="198374"/>
                  <a:pt x="33535" y="196850"/>
                  <a:pt x="36033" y="196850"/>
                </a:cubicBezTo>
                <a:close/>
                <a:moveTo>
                  <a:pt x="8632" y="164565"/>
                </a:moveTo>
                <a:lnTo>
                  <a:pt x="8632" y="276760"/>
                </a:lnTo>
                <a:lnTo>
                  <a:pt x="169054" y="276760"/>
                </a:lnTo>
                <a:lnTo>
                  <a:pt x="201067" y="220662"/>
                </a:lnTo>
                <a:lnTo>
                  <a:pt x="169054" y="164565"/>
                </a:lnTo>
                <a:lnTo>
                  <a:pt x="8632" y="164565"/>
                </a:lnTo>
                <a:close/>
                <a:moveTo>
                  <a:pt x="4676" y="155575"/>
                </a:moveTo>
                <a:lnTo>
                  <a:pt x="171572" y="155575"/>
                </a:lnTo>
                <a:cubicBezTo>
                  <a:pt x="173011" y="155575"/>
                  <a:pt x="174809" y="156654"/>
                  <a:pt x="175529" y="158092"/>
                </a:cubicBezTo>
                <a:lnTo>
                  <a:pt x="210059" y="218505"/>
                </a:lnTo>
                <a:cubicBezTo>
                  <a:pt x="210778" y="219943"/>
                  <a:pt x="210778" y="221381"/>
                  <a:pt x="210059" y="223179"/>
                </a:cubicBezTo>
                <a:lnTo>
                  <a:pt x="175529" y="283233"/>
                </a:lnTo>
                <a:cubicBezTo>
                  <a:pt x="174809" y="285031"/>
                  <a:pt x="173011" y="285391"/>
                  <a:pt x="171572" y="285391"/>
                </a:cubicBezTo>
                <a:lnTo>
                  <a:pt x="4676" y="285391"/>
                </a:lnTo>
                <a:cubicBezTo>
                  <a:pt x="2158" y="285391"/>
                  <a:pt x="0" y="283593"/>
                  <a:pt x="0" y="281075"/>
                </a:cubicBezTo>
                <a:lnTo>
                  <a:pt x="0" y="159890"/>
                </a:lnTo>
                <a:cubicBezTo>
                  <a:pt x="0" y="157373"/>
                  <a:pt x="2158" y="155575"/>
                  <a:pt x="4676" y="155575"/>
                </a:cubicBezTo>
                <a:close/>
                <a:moveTo>
                  <a:pt x="140809" y="80963"/>
                </a:moveTo>
                <a:lnTo>
                  <a:pt x="221141" y="80963"/>
                </a:lnTo>
                <a:cubicBezTo>
                  <a:pt x="223283" y="80963"/>
                  <a:pt x="225068" y="82868"/>
                  <a:pt x="225068" y="85535"/>
                </a:cubicBezTo>
                <a:cubicBezTo>
                  <a:pt x="225068" y="88202"/>
                  <a:pt x="223283" y="90107"/>
                  <a:pt x="221141" y="90107"/>
                </a:cubicBezTo>
                <a:lnTo>
                  <a:pt x="140809" y="90107"/>
                </a:lnTo>
                <a:cubicBezTo>
                  <a:pt x="138667" y="90107"/>
                  <a:pt x="136525" y="88202"/>
                  <a:pt x="136525" y="85535"/>
                </a:cubicBezTo>
                <a:cubicBezTo>
                  <a:pt x="136525" y="82868"/>
                  <a:pt x="138667" y="80963"/>
                  <a:pt x="140809" y="80963"/>
                </a:cubicBezTo>
                <a:close/>
                <a:moveTo>
                  <a:pt x="204286" y="41275"/>
                </a:moveTo>
                <a:lnTo>
                  <a:pt x="249739" y="41275"/>
                </a:lnTo>
                <a:cubicBezTo>
                  <a:pt x="252225" y="41275"/>
                  <a:pt x="253645" y="42929"/>
                  <a:pt x="253645" y="45244"/>
                </a:cubicBezTo>
                <a:cubicBezTo>
                  <a:pt x="253645" y="47559"/>
                  <a:pt x="252225" y="48882"/>
                  <a:pt x="249739" y="48882"/>
                </a:cubicBezTo>
                <a:lnTo>
                  <a:pt x="204286" y="48882"/>
                </a:lnTo>
                <a:cubicBezTo>
                  <a:pt x="201445" y="48882"/>
                  <a:pt x="200025" y="47559"/>
                  <a:pt x="200025" y="45244"/>
                </a:cubicBezTo>
                <a:cubicBezTo>
                  <a:pt x="200025" y="42929"/>
                  <a:pt x="201445" y="41275"/>
                  <a:pt x="204286" y="41275"/>
                </a:cubicBezTo>
                <a:close/>
                <a:moveTo>
                  <a:pt x="140776" y="41275"/>
                </a:moveTo>
                <a:lnTo>
                  <a:pt x="175137" y="41275"/>
                </a:lnTo>
                <a:cubicBezTo>
                  <a:pt x="176908" y="41275"/>
                  <a:pt x="179034" y="42929"/>
                  <a:pt x="179034" y="45244"/>
                </a:cubicBezTo>
                <a:cubicBezTo>
                  <a:pt x="179034" y="47559"/>
                  <a:pt x="176908" y="48882"/>
                  <a:pt x="175137" y="48882"/>
                </a:cubicBezTo>
                <a:lnTo>
                  <a:pt x="140776" y="48882"/>
                </a:lnTo>
                <a:cubicBezTo>
                  <a:pt x="138651" y="48882"/>
                  <a:pt x="136525" y="47559"/>
                  <a:pt x="136525" y="45244"/>
                </a:cubicBezTo>
                <a:cubicBezTo>
                  <a:pt x="136525" y="42929"/>
                  <a:pt x="138651" y="41275"/>
                  <a:pt x="140776" y="41275"/>
                </a:cubicBezTo>
                <a:close/>
                <a:moveTo>
                  <a:pt x="11829" y="36021"/>
                </a:moveTo>
                <a:cubicBezTo>
                  <a:pt x="13980" y="37483"/>
                  <a:pt x="13980" y="40041"/>
                  <a:pt x="12546" y="42234"/>
                </a:cubicBezTo>
                <a:cubicBezTo>
                  <a:pt x="9679" y="45523"/>
                  <a:pt x="8603" y="49178"/>
                  <a:pt x="8603" y="53198"/>
                </a:cubicBezTo>
                <a:lnTo>
                  <a:pt x="8603" y="76588"/>
                </a:lnTo>
                <a:lnTo>
                  <a:pt x="57713" y="76588"/>
                </a:lnTo>
                <a:lnTo>
                  <a:pt x="57713" y="53198"/>
                </a:lnTo>
                <a:cubicBezTo>
                  <a:pt x="57713" y="49178"/>
                  <a:pt x="55921" y="45523"/>
                  <a:pt x="53770" y="42234"/>
                </a:cubicBezTo>
                <a:cubicBezTo>
                  <a:pt x="51978" y="40041"/>
                  <a:pt x="52336" y="37483"/>
                  <a:pt x="54487" y="36021"/>
                </a:cubicBezTo>
                <a:cubicBezTo>
                  <a:pt x="55921" y="34925"/>
                  <a:pt x="58789" y="35290"/>
                  <a:pt x="60223" y="36752"/>
                </a:cubicBezTo>
                <a:cubicBezTo>
                  <a:pt x="64166" y="41503"/>
                  <a:pt x="66317" y="47716"/>
                  <a:pt x="66317" y="53198"/>
                </a:cubicBezTo>
                <a:lnTo>
                  <a:pt x="66317" y="80608"/>
                </a:lnTo>
                <a:cubicBezTo>
                  <a:pt x="66317" y="83166"/>
                  <a:pt x="64166" y="85359"/>
                  <a:pt x="61657" y="85359"/>
                </a:cubicBezTo>
                <a:lnTo>
                  <a:pt x="4660" y="85359"/>
                </a:lnTo>
                <a:cubicBezTo>
                  <a:pt x="2151" y="85359"/>
                  <a:pt x="0" y="83166"/>
                  <a:pt x="0" y="80608"/>
                </a:cubicBezTo>
                <a:lnTo>
                  <a:pt x="0" y="53198"/>
                </a:lnTo>
                <a:cubicBezTo>
                  <a:pt x="0" y="47716"/>
                  <a:pt x="2151" y="41503"/>
                  <a:pt x="5735" y="36752"/>
                </a:cubicBezTo>
                <a:cubicBezTo>
                  <a:pt x="7528" y="35290"/>
                  <a:pt x="10037" y="34925"/>
                  <a:pt x="11829" y="36021"/>
                </a:cubicBezTo>
                <a:close/>
                <a:moveTo>
                  <a:pt x="129045" y="8630"/>
                </a:moveTo>
                <a:lnTo>
                  <a:pt x="96667" y="64728"/>
                </a:lnTo>
                <a:lnTo>
                  <a:pt x="129045" y="121544"/>
                </a:lnTo>
                <a:lnTo>
                  <a:pt x="277984" y="121544"/>
                </a:lnTo>
                <a:lnTo>
                  <a:pt x="277984" y="8630"/>
                </a:lnTo>
                <a:lnTo>
                  <a:pt x="129045" y="8630"/>
                </a:lnTo>
                <a:close/>
                <a:moveTo>
                  <a:pt x="34381" y="8626"/>
                </a:moveTo>
                <a:cubicBezTo>
                  <a:pt x="28938" y="8626"/>
                  <a:pt x="24584" y="13299"/>
                  <a:pt x="24584" y="19050"/>
                </a:cubicBezTo>
                <a:cubicBezTo>
                  <a:pt x="24584" y="24441"/>
                  <a:pt x="28938" y="29114"/>
                  <a:pt x="34381" y="29114"/>
                </a:cubicBezTo>
                <a:cubicBezTo>
                  <a:pt x="40186" y="29114"/>
                  <a:pt x="44541" y="24441"/>
                  <a:pt x="44541" y="19050"/>
                </a:cubicBezTo>
                <a:cubicBezTo>
                  <a:pt x="44541" y="13299"/>
                  <a:pt x="40186" y="8626"/>
                  <a:pt x="34381" y="8626"/>
                </a:cubicBezTo>
                <a:close/>
                <a:moveTo>
                  <a:pt x="126527" y="0"/>
                </a:moveTo>
                <a:lnTo>
                  <a:pt x="282301" y="0"/>
                </a:lnTo>
                <a:cubicBezTo>
                  <a:pt x="284820" y="0"/>
                  <a:pt x="286978" y="2157"/>
                  <a:pt x="286978" y="4675"/>
                </a:cubicBezTo>
                <a:lnTo>
                  <a:pt x="286978" y="125500"/>
                </a:lnTo>
                <a:cubicBezTo>
                  <a:pt x="286978" y="128017"/>
                  <a:pt x="284820" y="129815"/>
                  <a:pt x="282301" y="129815"/>
                </a:cubicBezTo>
                <a:lnTo>
                  <a:pt x="126527" y="129815"/>
                </a:lnTo>
                <a:cubicBezTo>
                  <a:pt x="124728" y="129815"/>
                  <a:pt x="123649" y="129096"/>
                  <a:pt x="122929" y="128017"/>
                </a:cubicBezTo>
                <a:lnTo>
                  <a:pt x="88033" y="67245"/>
                </a:lnTo>
                <a:cubicBezTo>
                  <a:pt x="87313" y="66166"/>
                  <a:pt x="87313" y="64008"/>
                  <a:pt x="88033" y="62930"/>
                </a:cubicBezTo>
                <a:lnTo>
                  <a:pt x="122929" y="2157"/>
                </a:lnTo>
                <a:cubicBezTo>
                  <a:pt x="123649" y="1079"/>
                  <a:pt x="124728" y="0"/>
                  <a:pt x="126527" y="0"/>
                </a:cubicBezTo>
                <a:close/>
                <a:moveTo>
                  <a:pt x="34381" y="0"/>
                </a:moveTo>
                <a:cubicBezTo>
                  <a:pt x="44904" y="0"/>
                  <a:pt x="53612" y="8626"/>
                  <a:pt x="53612" y="19050"/>
                </a:cubicBezTo>
                <a:cubicBezTo>
                  <a:pt x="53612" y="29473"/>
                  <a:pt x="44904" y="37740"/>
                  <a:pt x="34381" y="37740"/>
                </a:cubicBezTo>
                <a:cubicBezTo>
                  <a:pt x="24221" y="37740"/>
                  <a:pt x="15875" y="29473"/>
                  <a:pt x="15875" y="19050"/>
                </a:cubicBezTo>
                <a:cubicBezTo>
                  <a:pt x="15875" y="8626"/>
                  <a:pt x="24221" y="0"/>
                  <a:pt x="3438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18" name="Freeform 958">
            <a:extLst>
              <a:ext uri="{FF2B5EF4-FFF2-40B4-BE49-F238E27FC236}">
                <a16:creationId xmlns:a16="http://schemas.microsoft.com/office/drawing/2014/main" id="{3D9C2E63-FE80-23A6-80B8-C1EF4083AC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20722" y="5224736"/>
            <a:ext cx="385141" cy="384000"/>
          </a:xfrm>
          <a:custGeom>
            <a:avLst/>
            <a:gdLst>
              <a:gd name="T0" fmla="*/ 1615402 w 293328"/>
              <a:gd name="T1" fmla="*/ 998424 h 293329"/>
              <a:gd name="T2" fmla="*/ 1958737 w 293328"/>
              <a:gd name="T3" fmla="*/ 1337113 h 293329"/>
              <a:gd name="T4" fmla="*/ 1966625 w 293328"/>
              <a:gd name="T5" fmla="*/ 1392240 h 293329"/>
              <a:gd name="T6" fmla="*/ 1923219 w 293328"/>
              <a:gd name="T7" fmla="*/ 1423736 h 293329"/>
              <a:gd name="T8" fmla="*/ 605141 w 293328"/>
              <a:gd name="T9" fmla="*/ 1423736 h 293329"/>
              <a:gd name="T10" fmla="*/ 605141 w 293328"/>
              <a:gd name="T11" fmla="*/ 1778160 h 293329"/>
              <a:gd name="T12" fmla="*/ 1923219 w 293328"/>
              <a:gd name="T13" fmla="*/ 1778160 h 293329"/>
              <a:gd name="T14" fmla="*/ 1966625 w 293328"/>
              <a:gd name="T15" fmla="*/ 1809679 h 293329"/>
              <a:gd name="T16" fmla="*/ 1958737 w 293328"/>
              <a:gd name="T17" fmla="*/ 1860859 h 293329"/>
              <a:gd name="T18" fmla="*/ 1615402 w 293328"/>
              <a:gd name="T19" fmla="*/ 2203464 h 293329"/>
              <a:gd name="T20" fmla="*/ 1998195 w 293328"/>
              <a:gd name="T21" fmla="*/ 2203464 h 293329"/>
              <a:gd name="T22" fmla="*/ 2601987 w 293328"/>
              <a:gd name="T23" fmla="*/ 1600948 h 293329"/>
              <a:gd name="T24" fmla="*/ 1998195 w 293328"/>
              <a:gd name="T25" fmla="*/ 998424 h 293329"/>
              <a:gd name="T26" fmla="*/ 1497003 w 293328"/>
              <a:gd name="T27" fmla="*/ 899977 h 293329"/>
              <a:gd name="T28" fmla="*/ 2017936 w 293328"/>
              <a:gd name="T29" fmla="*/ 899977 h 293329"/>
              <a:gd name="T30" fmla="*/ 2053450 w 293328"/>
              <a:gd name="T31" fmla="*/ 915748 h 293329"/>
              <a:gd name="T32" fmla="*/ 2704596 w 293328"/>
              <a:gd name="T33" fmla="*/ 1565507 h 293329"/>
              <a:gd name="T34" fmla="*/ 2720386 w 293328"/>
              <a:gd name="T35" fmla="*/ 1600948 h 293329"/>
              <a:gd name="T36" fmla="*/ 2704596 w 293328"/>
              <a:gd name="T37" fmla="*/ 1636396 h 293329"/>
              <a:gd name="T38" fmla="*/ 2053450 w 293328"/>
              <a:gd name="T39" fmla="*/ 2286156 h 293329"/>
              <a:gd name="T40" fmla="*/ 2017936 w 293328"/>
              <a:gd name="T41" fmla="*/ 2297986 h 293329"/>
              <a:gd name="T42" fmla="*/ 1497003 w 293328"/>
              <a:gd name="T43" fmla="*/ 2297986 h 293329"/>
              <a:gd name="T44" fmla="*/ 1449638 w 293328"/>
              <a:gd name="T45" fmla="*/ 2270411 h 293329"/>
              <a:gd name="T46" fmla="*/ 1461480 w 293328"/>
              <a:gd name="T47" fmla="*/ 2215294 h 293329"/>
              <a:gd name="T48" fmla="*/ 1804831 w 293328"/>
              <a:gd name="T49" fmla="*/ 1876603 h 293329"/>
              <a:gd name="T50" fmla="*/ 557740 w 293328"/>
              <a:gd name="T51" fmla="*/ 1876603 h 293329"/>
              <a:gd name="T52" fmla="*/ 506480 w 293328"/>
              <a:gd name="T53" fmla="*/ 1825423 h 293329"/>
              <a:gd name="T54" fmla="*/ 506480 w 293328"/>
              <a:gd name="T55" fmla="*/ 1372543 h 293329"/>
              <a:gd name="T56" fmla="*/ 557740 w 293328"/>
              <a:gd name="T57" fmla="*/ 1325288 h 293329"/>
              <a:gd name="T58" fmla="*/ 1804831 w 293328"/>
              <a:gd name="T59" fmla="*/ 1325288 h 293329"/>
              <a:gd name="T60" fmla="*/ 1461480 w 293328"/>
              <a:gd name="T61" fmla="*/ 982696 h 293329"/>
              <a:gd name="T62" fmla="*/ 1449638 w 293328"/>
              <a:gd name="T63" fmla="*/ 931516 h 293329"/>
              <a:gd name="T64" fmla="*/ 1497003 w 293328"/>
              <a:gd name="T65" fmla="*/ 899977 h 293329"/>
              <a:gd name="T66" fmla="*/ 1615402 w 293328"/>
              <a:gd name="T67" fmla="*/ 94081 h 293329"/>
              <a:gd name="T68" fmla="*/ 95048 w 293328"/>
              <a:gd name="T69" fmla="*/ 1598991 h 293329"/>
              <a:gd name="T70" fmla="*/ 1615402 w 293328"/>
              <a:gd name="T71" fmla="*/ 3100011 h 293329"/>
              <a:gd name="T72" fmla="*/ 3131803 w 293328"/>
              <a:gd name="T73" fmla="*/ 1598991 h 293329"/>
              <a:gd name="T74" fmla="*/ 1615402 w 293328"/>
              <a:gd name="T75" fmla="*/ 94081 h 293329"/>
              <a:gd name="T76" fmla="*/ 1615402 w 293328"/>
              <a:gd name="T77" fmla="*/ 0 h 293329"/>
              <a:gd name="T78" fmla="*/ 3226822 w 293328"/>
              <a:gd name="T79" fmla="*/ 1598991 h 293329"/>
              <a:gd name="T80" fmla="*/ 1615402 w 293328"/>
              <a:gd name="T81" fmla="*/ 3197990 h 293329"/>
              <a:gd name="T82" fmla="*/ 0 w 293328"/>
              <a:gd name="T83" fmla="*/ 1598991 h 293329"/>
              <a:gd name="T84" fmla="*/ 1615402 w 293328"/>
              <a:gd name="T85" fmla="*/ 0 h 2933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3328" h="293329">
                <a:moveTo>
                  <a:pt x="146844" y="91580"/>
                </a:moveTo>
                <a:lnTo>
                  <a:pt x="178055" y="122644"/>
                </a:lnTo>
                <a:cubicBezTo>
                  <a:pt x="179131" y="124088"/>
                  <a:pt x="179489" y="125894"/>
                  <a:pt x="178772" y="127700"/>
                </a:cubicBezTo>
                <a:cubicBezTo>
                  <a:pt x="178055" y="129145"/>
                  <a:pt x="176261" y="130590"/>
                  <a:pt x="174826" y="130590"/>
                </a:cubicBezTo>
                <a:lnTo>
                  <a:pt x="55007" y="130590"/>
                </a:lnTo>
                <a:lnTo>
                  <a:pt x="55007" y="163098"/>
                </a:lnTo>
                <a:lnTo>
                  <a:pt x="174826" y="163098"/>
                </a:lnTo>
                <a:cubicBezTo>
                  <a:pt x="176261" y="163098"/>
                  <a:pt x="178055" y="164182"/>
                  <a:pt x="178772" y="165988"/>
                </a:cubicBezTo>
                <a:cubicBezTo>
                  <a:pt x="179489" y="167433"/>
                  <a:pt x="179131" y="169600"/>
                  <a:pt x="178055" y="170683"/>
                </a:cubicBezTo>
                <a:lnTo>
                  <a:pt x="146844" y="202108"/>
                </a:lnTo>
                <a:lnTo>
                  <a:pt x="181642" y="202108"/>
                </a:lnTo>
                <a:lnTo>
                  <a:pt x="236529" y="146844"/>
                </a:lnTo>
                <a:lnTo>
                  <a:pt x="181642" y="91580"/>
                </a:lnTo>
                <a:lnTo>
                  <a:pt x="146844" y="91580"/>
                </a:lnTo>
                <a:close/>
                <a:moveTo>
                  <a:pt x="136082" y="82550"/>
                </a:moveTo>
                <a:lnTo>
                  <a:pt x="183436" y="82550"/>
                </a:lnTo>
                <a:cubicBezTo>
                  <a:pt x="184512" y="82550"/>
                  <a:pt x="185947" y="83273"/>
                  <a:pt x="186664" y="83995"/>
                </a:cubicBezTo>
                <a:lnTo>
                  <a:pt x="245856" y="143593"/>
                </a:lnTo>
                <a:cubicBezTo>
                  <a:pt x="246933" y="144316"/>
                  <a:pt x="247291" y="145399"/>
                  <a:pt x="247291" y="146844"/>
                </a:cubicBezTo>
                <a:cubicBezTo>
                  <a:pt x="247291" y="147928"/>
                  <a:pt x="246933" y="149011"/>
                  <a:pt x="245856" y="150095"/>
                </a:cubicBezTo>
                <a:lnTo>
                  <a:pt x="186664" y="209693"/>
                </a:lnTo>
                <a:cubicBezTo>
                  <a:pt x="185947" y="210416"/>
                  <a:pt x="184512" y="210777"/>
                  <a:pt x="183436" y="210777"/>
                </a:cubicBezTo>
                <a:lnTo>
                  <a:pt x="136082" y="210777"/>
                </a:lnTo>
                <a:cubicBezTo>
                  <a:pt x="134288" y="210777"/>
                  <a:pt x="132853" y="209693"/>
                  <a:pt x="131777" y="208249"/>
                </a:cubicBezTo>
                <a:cubicBezTo>
                  <a:pt x="131418" y="206442"/>
                  <a:pt x="131777" y="204636"/>
                  <a:pt x="132853" y="203192"/>
                </a:cubicBezTo>
                <a:lnTo>
                  <a:pt x="164064" y="172128"/>
                </a:lnTo>
                <a:lnTo>
                  <a:pt x="50702" y="172128"/>
                </a:lnTo>
                <a:cubicBezTo>
                  <a:pt x="48191" y="172128"/>
                  <a:pt x="46038" y="169961"/>
                  <a:pt x="46038" y="167433"/>
                </a:cubicBezTo>
                <a:lnTo>
                  <a:pt x="46038" y="125894"/>
                </a:lnTo>
                <a:cubicBezTo>
                  <a:pt x="46038" y="123366"/>
                  <a:pt x="48191" y="121560"/>
                  <a:pt x="50702" y="121560"/>
                </a:cubicBezTo>
                <a:lnTo>
                  <a:pt x="164064" y="121560"/>
                </a:lnTo>
                <a:lnTo>
                  <a:pt x="132853" y="90135"/>
                </a:lnTo>
                <a:cubicBezTo>
                  <a:pt x="131777" y="89052"/>
                  <a:pt x="131418" y="86885"/>
                  <a:pt x="131777" y="85440"/>
                </a:cubicBezTo>
                <a:cubicBezTo>
                  <a:pt x="132853" y="83634"/>
                  <a:pt x="134288" y="82550"/>
                  <a:pt x="136082" y="82550"/>
                </a:cubicBezTo>
                <a:close/>
                <a:moveTo>
                  <a:pt x="146844" y="8627"/>
                </a:moveTo>
                <a:cubicBezTo>
                  <a:pt x="70543" y="8627"/>
                  <a:pt x="8638" y="70816"/>
                  <a:pt x="8638" y="146664"/>
                </a:cubicBezTo>
                <a:cubicBezTo>
                  <a:pt x="8638" y="222513"/>
                  <a:pt x="70543" y="284342"/>
                  <a:pt x="146844" y="284342"/>
                </a:cubicBezTo>
                <a:cubicBezTo>
                  <a:pt x="222426" y="284342"/>
                  <a:pt x="284690" y="222513"/>
                  <a:pt x="284690" y="146664"/>
                </a:cubicBezTo>
                <a:cubicBezTo>
                  <a:pt x="284690" y="70816"/>
                  <a:pt x="222426" y="8627"/>
                  <a:pt x="146844" y="8627"/>
                </a:cubicBezTo>
                <a:close/>
                <a:moveTo>
                  <a:pt x="146844" y="0"/>
                </a:moveTo>
                <a:cubicBezTo>
                  <a:pt x="227464" y="0"/>
                  <a:pt x="293328" y="65783"/>
                  <a:pt x="293328" y="146664"/>
                </a:cubicBezTo>
                <a:cubicBezTo>
                  <a:pt x="293328" y="227545"/>
                  <a:pt x="227464" y="293329"/>
                  <a:pt x="146844" y="293329"/>
                </a:cubicBezTo>
                <a:cubicBezTo>
                  <a:pt x="65864" y="293329"/>
                  <a:pt x="0" y="227545"/>
                  <a:pt x="0" y="146664"/>
                </a:cubicBezTo>
                <a:cubicBezTo>
                  <a:pt x="0" y="65783"/>
                  <a:pt x="65864" y="0"/>
                  <a:pt x="14684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9" name="Freeform 959">
            <a:extLst>
              <a:ext uri="{FF2B5EF4-FFF2-40B4-BE49-F238E27FC236}">
                <a16:creationId xmlns:a16="http://schemas.microsoft.com/office/drawing/2014/main" id="{39542C7B-0A79-43F7-7AA0-3CF32843D6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9635" y="3485483"/>
            <a:ext cx="339296" cy="384000"/>
          </a:xfrm>
          <a:custGeom>
            <a:avLst/>
            <a:gdLst>
              <a:gd name="T0" fmla="*/ 1849768 w 258403"/>
              <a:gd name="T1" fmla="*/ 2371058 h 293329"/>
              <a:gd name="T2" fmla="*/ 1456795 w 258403"/>
              <a:gd name="T3" fmla="*/ 2759048 h 293329"/>
              <a:gd name="T4" fmla="*/ 1421064 w 258403"/>
              <a:gd name="T5" fmla="*/ 2774733 h 293329"/>
              <a:gd name="T6" fmla="*/ 1389295 w 258403"/>
              <a:gd name="T7" fmla="*/ 2759048 h 293329"/>
              <a:gd name="T8" fmla="*/ 996327 w 258403"/>
              <a:gd name="T9" fmla="*/ 2374983 h 293329"/>
              <a:gd name="T10" fmla="*/ 99265 w 258403"/>
              <a:gd name="T11" fmla="*/ 2727696 h 293329"/>
              <a:gd name="T12" fmla="*/ 1421064 w 258403"/>
              <a:gd name="T13" fmla="*/ 3100011 h 293329"/>
              <a:gd name="T14" fmla="*/ 2750805 w 258403"/>
              <a:gd name="T15" fmla="*/ 2727696 h 293329"/>
              <a:gd name="T16" fmla="*/ 1849768 w 258403"/>
              <a:gd name="T17" fmla="*/ 2371058 h 293329"/>
              <a:gd name="T18" fmla="*/ 1421100 w 258403"/>
              <a:gd name="T19" fmla="*/ 656457 h 293329"/>
              <a:gd name="T20" fmla="*/ 920371 w 258403"/>
              <a:gd name="T21" fmla="*/ 1157627 h 293329"/>
              <a:gd name="T22" fmla="*/ 1421100 w 258403"/>
              <a:gd name="T23" fmla="*/ 1662770 h 293329"/>
              <a:gd name="T24" fmla="*/ 1929685 w 258403"/>
              <a:gd name="T25" fmla="*/ 1157627 h 293329"/>
              <a:gd name="T26" fmla="*/ 1421100 w 258403"/>
              <a:gd name="T27" fmla="*/ 656457 h 293329"/>
              <a:gd name="T28" fmla="*/ 1421100 w 258403"/>
              <a:gd name="T29" fmla="*/ 553822 h 293329"/>
              <a:gd name="T30" fmla="*/ 2024307 w 258403"/>
              <a:gd name="T31" fmla="*/ 1157627 h 293329"/>
              <a:gd name="T32" fmla="*/ 1421100 w 258403"/>
              <a:gd name="T33" fmla="*/ 1761418 h 293329"/>
              <a:gd name="T34" fmla="*/ 821784 w 258403"/>
              <a:gd name="T35" fmla="*/ 1157627 h 293329"/>
              <a:gd name="T36" fmla="*/ 1421100 w 258403"/>
              <a:gd name="T37" fmla="*/ 553822 h 293329"/>
              <a:gd name="T38" fmla="*/ 1421064 w 258403"/>
              <a:gd name="T39" fmla="*/ 94081 h 293329"/>
              <a:gd name="T40" fmla="*/ 662893 w 258403"/>
              <a:gd name="T41" fmla="*/ 407595 h 293329"/>
              <a:gd name="T42" fmla="*/ 349284 w 258403"/>
              <a:gd name="T43" fmla="*/ 1156132 h 293329"/>
              <a:gd name="T44" fmla="*/ 662893 w 258403"/>
              <a:gd name="T45" fmla="*/ 1908619 h 293329"/>
              <a:gd name="T46" fmla="*/ 1421064 w 258403"/>
              <a:gd name="T47" fmla="*/ 2657153 h 293329"/>
              <a:gd name="T48" fmla="*/ 2183189 w 258403"/>
              <a:gd name="T49" fmla="*/ 1908619 h 293329"/>
              <a:gd name="T50" fmla="*/ 2496778 w 258403"/>
              <a:gd name="T51" fmla="*/ 1156132 h 293329"/>
              <a:gd name="T52" fmla="*/ 2183189 w 258403"/>
              <a:gd name="T53" fmla="*/ 407595 h 293329"/>
              <a:gd name="T54" fmla="*/ 1421064 w 258403"/>
              <a:gd name="T55" fmla="*/ 94081 h 293329"/>
              <a:gd name="T56" fmla="*/ 1421064 w 258403"/>
              <a:gd name="T57" fmla="*/ 0 h 293329"/>
              <a:gd name="T58" fmla="*/ 2254634 w 258403"/>
              <a:gd name="T59" fmla="*/ 337044 h 293329"/>
              <a:gd name="T60" fmla="*/ 2596011 w 258403"/>
              <a:gd name="T61" fmla="*/ 1156132 h 293329"/>
              <a:gd name="T62" fmla="*/ 2254634 w 258403"/>
              <a:gd name="T63" fmla="*/ 1975233 h 293329"/>
              <a:gd name="T64" fmla="*/ 1937095 w 258403"/>
              <a:gd name="T65" fmla="*/ 2284829 h 293329"/>
              <a:gd name="T66" fmla="*/ 2846104 w 258403"/>
              <a:gd name="T67" fmla="*/ 2727696 h 293329"/>
              <a:gd name="T68" fmla="*/ 1421064 w 258403"/>
              <a:gd name="T69" fmla="*/ 3197990 h 293329"/>
              <a:gd name="T70" fmla="*/ 0 w 258403"/>
              <a:gd name="T71" fmla="*/ 2727696 h 293329"/>
              <a:gd name="T72" fmla="*/ 908993 w 258403"/>
              <a:gd name="T73" fmla="*/ 2284829 h 293329"/>
              <a:gd name="T74" fmla="*/ 595424 w 258403"/>
              <a:gd name="T75" fmla="*/ 1975233 h 293329"/>
              <a:gd name="T76" fmla="*/ 250095 w 258403"/>
              <a:gd name="T77" fmla="*/ 1156132 h 293329"/>
              <a:gd name="T78" fmla="*/ 595424 w 258403"/>
              <a:gd name="T79" fmla="*/ 337044 h 293329"/>
              <a:gd name="T80" fmla="*/ 1421064 w 258403"/>
              <a:gd name="T81" fmla="*/ 0 h 29332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403" h="293329">
                <a:moveTo>
                  <a:pt x="167944" y="217480"/>
                </a:moveTo>
                <a:lnTo>
                  <a:pt x="132265" y="253068"/>
                </a:lnTo>
                <a:cubicBezTo>
                  <a:pt x="131544" y="253787"/>
                  <a:pt x="130463" y="254506"/>
                  <a:pt x="129021" y="254506"/>
                </a:cubicBezTo>
                <a:cubicBezTo>
                  <a:pt x="128301" y="254506"/>
                  <a:pt x="126859" y="253787"/>
                  <a:pt x="126138" y="253068"/>
                </a:cubicBezTo>
                <a:lnTo>
                  <a:pt x="90459" y="217840"/>
                </a:lnTo>
                <a:cubicBezTo>
                  <a:pt x="41085" y="222872"/>
                  <a:pt x="9010" y="236892"/>
                  <a:pt x="9010" y="250192"/>
                </a:cubicBezTo>
                <a:cubicBezTo>
                  <a:pt x="9010" y="266009"/>
                  <a:pt x="58384" y="284342"/>
                  <a:pt x="129021" y="284342"/>
                </a:cubicBezTo>
                <a:cubicBezTo>
                  <a:pt x="200019" y="284342"/>
                  <a:pt x="249753" y="266009"/>
                  <a:pt x="249753" y="250192"/>
                </a:cubicBezTo>
                <a:cubicBezTo>
                  <a:pt x="249753" y="236892"/>
                  <a:pt x="217318" y="222513"/>
                  <a:pt x="167944" y="217480"/>
                </a:cubicBezTo>
                <a:close/>
                <a:moveTo>
                  <a:pt x="129024" y="60211"/>
                </a:moveTo>
                <a:cubicBezTo>
                  <a:pt x="103966" y="60211"/>
                  <a:pt x="83562" y="80844"/>
                  <a:pt x="83562" y="106182"/>
                </a:cubicBezTo>
                <a:cubicBezTo>
                  <a:pt x="83562" y="131882"/>
                  <a:pt x="103966" y="152514"/>
                  <a:pt x="129024" y="152514"/>
                </a:cubicBezTo>
                <a:cubicBezTo>
                  <a:pt x="154439" y="152514"/>
                  <a:pt x="175201" y="131882"/>
                  <a:pt x="175201" y="106182"/>
                </a:cubicBezTo>
                <a:cubicBezTo>
                  <a:pt x="175201" y="80844"/>
                  <a:pt x="154439" y="60211"/>
                  <a:pt x="129024" y="60211"/>
                </a:cubicBezTo>
                <a:close/>
                <a:moveTo>
                  <a:pt x="129024" y="50800"/>
                </a:moveTo>
                <a:cubicBezTo>
                  <a:pt x="159093" y="50800"/>
                  <a:pt x="183792" y="75776"/>
                  <a:pt x="183792" y="106182"/>
                </a:cubicBezTo>
                <a:cubicBezTo>
                  <a:pt x="183792" y="136587"/>
                  <a:pt x="159093" y="161563"/>
                  <a:pt x="129024" y="161563"/>
                </a:cubicBezTo>
                <a:cubicBezTo>
                  <a:pt x="99313" y="161563"/>
                  <a:pt x="74613" y="136587"/>
                  <a:pt x="74613" y="106182"/>
                </a:cubicBezTo>
                <a:cubicBezTo>
                  <a:pt x="74613" y="75776"/>
                  <a:pt x="99313" y="50800"/>
                  <a:pt x="129024" y="50800"/>
                </a:cubicBezTo>
                <a:close/>
                <a:moveTo>
                  <a:pt x="129021" y="8627"/>
                </a:moveTo>
                <a:cubicBezTo>
                  <a:pt x="103073" y="8627"/>
                  <a:pt x="78566" y="19052"/>
                  <a:pt x="60186" y="37385"/>
                </a:cubicBezTo>
                <a:cubicBezTo>
                  <a:pt x="41805" y="55718"/>
                  <a:pt x="31714" y="80162"/>
                  <a:pt x="31714" y="106044"/>
                </a:cubicBezTo>
                <a:cubicBezTo>
                  <a:pt x="31714" y="131926"/>
                  <a:pt x="41805" y="156370"/>
                  <a:pt x="60186" y="175063"/>
                </a:cubicBezTo>
                <a:lnTo>
                  <a:pt x="129021" y="243722"/>
                </a:lnTo>
                <a:lnTo>
                  <a:pt x="198217" y="175063"/>
                </a:lnTo>
                <a:cubicBezTo>
                  <a:pt x="216597" y="156370"/>
                  <a:pt x="226688" y="131926"/>
                  <a:pt x="226688" y="106044"/>
                </a:cubicBezTo>
                <a:cubicBezTo>
                  <a:pt x="226688" y="80162"/>
                  <a:pt x="216597" y="55718"/>
                  <a:pt x="198217" y="37385"/>
                </a:cubicBezTo>
                <a:cubicBezTo>
                  <a:pt x="179837" y="19052"/>
                  <a:pt x="155330" y="8627"/>
                  <a:pt x="129021" y="8627"/>
                </a:cubicBezTo>
                <a:close/>
                <a:moveTo>
                  <a:pt x="129021" y="0"/>
                </a:moveTo>
                <a:cubicBezTo>
                  <a:pt x="157853" y="0"/>
                  <a:pt x="184522" y="10784"/>
                  <a:pt x="204704" y="30914"/>
                </a:cubicBezTo>
                <a:cubicBezTo>
                  <a:pt x="224526" y="51045"/>
                  <a:pt x="235698" y="78005"/>
                  <a:pt x="235698" y="106044"/>
                </a:cubicBezTo>
                <a:cubicBezTo>
                  <a:pt x="235698" y="134442"/>
                  <a:pt x="224526" y="161043"/>
                  <a:pt x="204704" y="181174"/>
                </a:cubicBezTo>
                <a:lnTo>
                  <a:pt x="175873" y="209572"/>
                </a:lnTo>
                <a:cubicBezTo>
                  <a:pt x="220922" y="215323"/>
                  <a:pt x="258403" y="228983"/>
                  <a:pt x="258403" y="250192"/>
                </a:cubicBezTo>
                <a:cubicBezTo>
                  <a:pt x="258403" y="278231"/>
                  <a:pt x="191730" y="293329"/>
                  <a:pt x="129021" y="293329"/>
                </a:cubicBezTo>
                <a:cubicBezTo>
                  <a:pt x="66673" y="293329"/>
                  <a:pt x="0" y="278231"/>
                  <a:pt x="0" y="250192"/>
                </a:cubicBezTo>
                <a:cubicBezTo>
                  <a:pt x="0" y="228983"/>
                  <a:pt x="37481" y="215323"/>
                  <a:pt x="82531" y="209572"/>
                </a:cubicBezTo>
                <a:lnTo>
                  <a:pt x="54059" y="181174"/>
                </a:lnTo>
                <a:cubicBezTo>
                  <a:pt x="33877" y="161043"/>
                  <a:pt x="22705" y="134442"/>
                  <a:pt x="22705" y="106044"/>
                </a:cubicBezTo>
                <a:cubicBezTo>
                  <a:pt x="22705" y="78005"/>
                  <a:pt x="33877" y="51045"/>
                  <a:pt x="54059" y="30914"/>
                </a:cubicBezTo>
                <a:cubicBezTo>
                  <a:pt x="74241" y="10784"/>
                  <a:pt x="100911" y="0"/>
                  <a:pt x="12902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20" name="Freeform 114">
            <a:extLst>
              <a:ext uri="{FF2B5EF4-FFF2-40B4-BE49-F238E27FC236}">
                <a16:creationId xmlns:a16="http://schemas.microsoft.com/office/drawing/2014/main" id="{980BF99C-C210-BAED-A94C-8F057D092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0187" y="1786119"/>
            <a:ext cx="527072" cy="384000"/>
          </a:xfrm>
          <a:custGeom>
            <a:avLst/>
            <a:gdLst>
              <a:gd name="connsiteX0" fmla="*/ 40308 w 374291"/>
              <a:gd name="connsiteY0" fmla="*/ 250825 h 272690"/>
              <a:gd name="connsiteX1" fmla="*/ 44105 w 374291"/>
              <a:gd name="connsiteY1" fmla="*/ 254621 h 272690"/>
              <a:gd name="connsiteX2" fmla="*/ 40308 w 374291"/>
              <a:gd name="connsiteY2" fmla="*/ 258417 h 272690"/>
              <a:gd name="connsiteX3" fmla="*/ 36512 w 374291"/>
              <a:gd name="connsiteY3" fmla="*/ 254621 h 272690"/>
              <a:gd name="connsiteX4" fmla="*/ 40308 w 374291"/>
              <a:gd name="connsiteY4" fmla="*/ 250825 h 272690"/>
              <a:gd name="connsiteX5" fmla="*/ 9708 w 374291"/>
              <a:gd name="connsiteY5" fmla="*/ 248161 h 272690"/>
              <a:gd name="connsiteX6" fmla="*/ 9708 w 374291"/>
              <a:gd name="connsiteY6" fmla="*/ 259344 h 272690"/>
              <a:gd name="connsiteX7" fmla="*/ 12944 w 374291"/>
              <a:gd name="connsiteY7" fmla="*/ 262951 h 272690"/>
              <a:gd name="connsiteX8" fmla="*/ 67955 w 374291"/>
              <a:gd name="connsiteY8" fmla="*/ 262951 h 272690"/>
              <a:gd name="connsiteX9" fmla="*/ 71191 w 374291"/>
              <a:gd name="connsiteY9" fmla="*/ 259344 h 272690"/>
              <a:gd name="connsiteX10" fmla="*/ 71191 w 374291"/>
              <a:gd name="connsiteY10" fmla="*/ 248161 h 272690"/>
              <a:gd name="connsiteX11" fmla="*/ 309562 w 374291"/>
              <a:gd name="connsiteY11" fmla="*/ 244475 h 272690"/>
              <a:gd name="connsiteX12" fmla="*/ 315559 w 374291"/>
              <a:gd name="connsiteY12" fmla="*/ 250653 h 272690"/>
              <a:gd name="connsiteX13" fmla="*/ 309562 w 374291"/>
              <a:gd name="connsiteY13" fmla="*/ 256832 h 272690"/>
              <a:gd name="connsiteX14" fmla="*/ 303212 w 374291"/>
              <a:gd name="connsiteY14" fmla="*/ 250653 h 272690"/>
              <a:gd name="connsiteX15" fmla="*/ 309562 w 374291"/>
              <a:gd name="connsiteY15" fmla="*/ 244475 h 272690"/>
              <a:gd name="connsiteX16" fmla="*/ 255639 w 374291"/>
              <a:gd name="connsiteY16" fmla="*/ 240226 h 272690"/>
              <a:gd name="connsiteX17" fmla="*/ 255639 w 374291"/>
              <a:gd name="connsiteY17" fmla="*/ 255015 h 272690"/>
              <a:gd name="connsiteX18" fmla="*/ 263190 w 374291"/>
              <a:gd name="connsiteY18" fmla="*/ 262951 h 272690"/>
              <a:gd name="connsiteX19" fmla="*/ 357032 w 374291"/>
              <a:gd name="connsiteY19" fmla="*/ 262951 h 272690"/>
              <a:gd name="connsiteX20" fmla="*/ 364583 w 374291"/>
              <a:gd name="connsiteY20" fmla="*/ 255015 h 272690"/>
              <a:gd name="connsiteX21" fmla="*/ 364583 w 374291"/>
              <a:gd name="connsiteY21" fmla="*/ 240226 h 272690"/>
              <a:gd name="connsiteX22" fmla="*/ 133393 w 374291"/>
              <a:gd name="connsiteY22" fmla="*/ 195860 h 272690"/>
              <a:gd name="connsiteX23" fmla="*/ 133393 w 374291"/>
              <a:gd name="connsiteY23" fmla="*/ 217863 h 272690"/>
              <a:gd name="connsiteX24" fmla="*/ 117213 w 374291"/>
              <a:gd name="connsiteY24" fmla="*/ 253212 h 272690"/>
              <a:gd name="connsiteX25" fmla="*/ 116494 w 374291"/>
              <a:gd name="connsiteY25" fmla="*/ 256819 h 272690"/>
              <a:gd name="connsiteX26" fmla="*/ 119370 w 374291"/>
              <a:gd name="connsiteY26" fmla="*/ 258622 h 272690"/>
              <a:gd name="connsiteX27" fmla="*/ 209617 w 374291"/>
              <a:gd name="connsiteY27" fmla="*/ 258622 h 272690"/>
              <a:gd name="connsiteX28" fmla="*/ 212493 w 374291"/>
              <a:gd name="connsiteY28" fmla="*/ 256819 h 272690"/>
              <a:gd name="connsiteX29" fmla="*/ 211415 w 374291"/>
              <a:gd name="connsiteY29" fmla="*/ 253212 h 272690"/>
              <a:gd name="connsiteX30" fmla="*/ 195235 w 374291"/>
              <a:gd name="connsiteY30" fmla="*/ 217863 h 272690"/>
              <a:gd name="connsiteX31" fmla="*/ 195235 w 374291"/>
              <a:gd name="connsiteY31" fmla="*/ 195860 h 272690"/>
              <a:gd name="connsiteX32" fmla="*/ 168103 w 374291"/>
              <a:gd name="connsiteY32" fmla="*/ 163512 h 272690"/>
              <a:gd name="connsiteX33" fmla="*/ 174282 w 374291"/>
              <a:gd name="connsiteY33" fmla="*/ 169690 h 272690"/>
              <a:gd name="connsiteX34" fmla="*/ 168103 w 374291"/>
              <a:gd name="connsiteY34" fmla="*/ 175869 h 272690"/>
              <a:gd name="connsiteX35" fmla="*/ 161925 w 374291"/>
              <a:gd name="connsiteY35" fmla="*/ 169690 h 272690"/>
              <a:gd name="connsiteX36" fmla="*/ 168103 w 374291"/>
              <a:gd name="connsiteY36" fmla="*/ 163512 h 272690"/>
              <a:gd name="connsiteX37" fmla="*/ 80899 w 374291"/>
              <a:gd name="connsiteY37" fmla="*/ 155101 h 272690"/>
              <a:gd name="connsiteX38" fmla="*/ 80899 w 374291"/>
              <a:gd name="connsiteY38" fmla="*/ 185760 h 272690"/>
              <a:gd name="connsiteX39" fmla="*/ 123685 w 374291"/>
              <a:gd name="connsiteY39" fmla="*/ 185760 h 272690"/>
              <a:gd name="connsiteX40" fmla="*/ 204943 w 374291"/>
              <a:gd name="connsiteY40" fmla="*/ 185760 h 272690"/>
              <a:gd name="connsiteX41" fmla="*/ 245932 w 374291"/>
              <a:gd name="connsiteY41" fmla="*/ 185760 h 272690"/>
              <a:gd name="connsiteX42" fmla="*/ 245932 w 374291"/>
              <a:gd name="connsiteY42" fmla="*/ 155101 h 272690"/>
              <a:gd name="connsiteX43" fmla="*/ 12944 w 374291"/>
              <a:gd name="connsiteY43" fmla="*/ 134902 h 272690"/>
              <a:gd name="connsiteX44" fmla="*/ 9708 w 374291"/>
              <a:gd name="connsiteY44" fmla="*/ 138509 h 272690"/>
              <a:gd name="connsiteX45" fmla="*/ 9708 w 374291"/>
              <a:gd name="connsiteY45" fmla="*/ 238423 h 272690"/>
              <a:gd name="connsiteX46" fmla="*/ 71191 w 374291"/>
              <a:gd name="connsiteY46" fmla="*/ 238423 h 272690"/>
              <a:gd name="connsiteX47" fmla="*/ 71191 w 374291"/>
              <a:gd name="connsiteY47" fmla="*/ 195860 h 272690"/>
              <a:gd name="connsiteX48" fmla="*/ 71191 w 374291"/>
              <a:gd name="connsiteY48" fmla="*/ 138509 h 272690"/>
              <a:gd name="connsiteX49" fmla="*/ 67955 w 374291"/>
              <a:gd name="connsiteY49" fmla="*/ 134902 h 272690"/>
              <a:gd name="connsiteX50" fmla="*/ 21213 w 374291"/>
              <a:gd name="connsiteY50" fmla="*/ 134902 h 272690"/>
              <a:gd name="connsiteX51" fmla="*/ 263190 w 374291"/>
              <a:gd name="connsiteY51" fmla="*/ 86568 h 272690"/>
              <a:gd name="connsiteX52" fmla="*/ 255639 w 374291"/>
              <a:gd name="connsiteY52" fmla="*/ 94142 h 272690"/>
              <a:gd name="connsiteX53" fmla="*/ 255639 w 374291"/>
              <a:gd name="connsiteY53" fmla="*/ 195860 h 272690"/>
              <a:gd name="connsiteX54" fmla="*/ 255639 w 374291"/>
              <a:gd name="connsiteY54" fmla="*/ 230487 h 272690"/>
              <a:gd name="connsiteX55" fmla="*/ 364583 w 374291"/>
              <a:gd name="connsiteY55" fmla="*/ 230487 h 272690"/>
              <a:gd name="connsiteX56" fmla="*/ 364583 w 374291"/>
              <a:gd name="connsiteY56" fmla="*/ 94142 h 272690"/>
              <a:gd name="connsiteX57" fmla="*/ 357032 w 374291"/>
              <a:gd name="connsiteY57" fmla="*/ 86568 h 272690"/>
              <a:gd name="connsiteX58" fmla="*/ 307414 w 374291"/>
              <a:gd name="connsiteY58" fmla="*/ 86568 h 272690"/>
              <a:gd name="connsiteX59" fmla="*/ 38112 w 374291"/>
              <a:gd name="connsiteY59" fmla="*/ 9739 h 272690"/>
              <a:gd name="connsiteX60" fmla="*/ 30921 w 374291"/>
              <a:gd name="connsiteY60" fmla="*/ 17313 h 272690"/>
              <a:gd name="connsiteX61" fmla="*/ 30921 w 374291"/>
              <a:gd name="connsiteY61" fmla="*/ 125163 h 272690"/>
              <a:gd name="connsiteX62" fmla="*/ 67955 w 374291"/>
              <a:gd name="connsiteY62" fmla="*/ 125163 h 272690"/>
              <a:gd name="connsiteX63" fmla="*/ 80899 w 374291"/>
              <a:gd name="connsiteY63" fmla="*/ 138509 h 272690"/>
              <a:gd name="connsiteX64" fmla="*/ 80899 w 374291"/>
              <a:gd name="connsiteY64" fmla="*/ 145362 h 272690"/>
              <a:gd name="connsiteX65" fmla="*/ 245932 w 374291"/>
              <a:gd name="connsiteY65" fmla="*/ 145362 h 272690"/>
              <a:gd name="connsiteX66" fmla="*/ 245932 w 374291"/>
              <a:gd name="connsiteY66" fmla="*/ 94142 h 272690"/>
              <a:gd name="connsiteX67" fmla="*/ 247370 w 374291"/>
              <a:gd name="connsiteY67" fmla="*/ 87289 h 272690"/>
              <a:gd name="connsiteX68" fmla="*/ 263190 w 374291"/>
              <a:gd name="connsiteY68" fmla="*/ 76829 h 272690"/>
              <a:gd name="connsiteX69" fmla="*/ 298066 w 374291"/>
              <a:gd name="connsiteY69" fmla="*/ 76829 h 272690"/>
              <a:gd name="connsiteX70" fmla="*/ 298066 w 374291"/>
              <a:gd name="connsiteY70" fmla="*/ 17313 h 272690"/>
              <a:gd name="connsiteX71" fmla="*/ 290516 w 374291"/>
              <a:gd name="connsiteY71" fmla="*/ 9739 h 272690"/>
              <a:gd name="connsiteX72" fmla="*/ 38112 w 374291"/>
              <a:gd name="connsiteY72" fmla="*/ 0 h 272690"/>
              <a:gd name="connsiteX73" fmla="*/ 290516 w 374291"/>
              <a:gd name="connsiteY73" fmla="*/ 0 h 272690"/>
              <a:gd name="connsiteX74" fmla="*/ 307414 w 374291"/>
              <a:gd name="connsiteY74" fmla="*/ 17313 h 272690"/>
              <a:gd name="connsiteX75" fmla="*/ 307414 w 374291"/>
              <a:gd name="connsiteY75" fmla="*/ 76829 h 272690"/>
              <a:gd name="connsiteX76" fmla="*/ 357032 w 374291"/>
              <a:gd name="connsiteY76" fmla="*/ 76829 h 272690"/>
              <a:gd name="connsiteX77" fmla="*/ 374291 w 374291"/>
              <a:gd name="connsiteY77" fmla="*/ 94142 h 272690"/>
              <a:gd name="connsiteX78" fmla="*/ 374291 w 374291"/>
              <a:gd name="connsiteY78" fmla="*/ 255015 h 272690"/>
              <a:gd name="connsiteX79" fmla="*/ 357032 w 374291"/>
              <a:gd name="connsiteY79" fmla="*/ 272690 h 272690"/>
              <a:gd name="connsiteX80" fmla="*/ 263190 w 374291"/>
              <a:gd name="connsiteY80" fmla="*/ 272690 h 272690"/>
              <a:gd name="connsiteX81" fmla="*/ 245932 w 374291"/>
              <a:gd name="connsiteY81" fmla="*/ 255015 h 272690"/>
              <a:gd name="connsiteX82" fmla="*/ 245932 w 374291"/>
              <a:gd name="connsiteY82" fmla="*/ 195860 h 272690"/>
              <a:gd name="connsiteX83" fmla="*/ 204943 w 374291"/>
              <a:gd name="connsiteY83" fmla="*/ 195860 h 272690"/>
              <a:gd name="connsiteX84" fmla="*/ 204943 w 374291"/>
              <a:gd name="connsiteY84" fmla="*/ 217863 h 272690"/>
              <a:gd name="connsiteX85" fmla="*/ 217527 w 374291"/>
              <a:gd name="connsiteY85" fmla="*/ 245637 h 272690"/>
              <a:gd name="connsiteX86" fmla="*/ 221482 w 374291"/>
              <a:gd name="connsiteY86" fmla="*/ 260065 h 272690"/>
              <a:gd name="connsiteX87" fmla="*/ 209617 w 374291"/>
              <a:gd name="connsiteY87" fmla="*/ 268722 h 272690"/>
              <a:gd name="connsiteX88" fmla="*/ 119370 w 374291"/>
              <a:gd name="connsiteY88" fmla="*/ 268722 h 272690"/>
              <a:gd name="connsiteX89" fmla="*/ 107146 w 374291"/>
              <a:gd name="connsiteY89" fmla="*/ 260065 h 272690"/>
              <a:gd name="connsiteX90" fmla="*/ 111101 w 374291"/>
              <a:gd name="connsiteY90" fmla="*/ 245637 h 272690"/>
              <a:gd name="connsiteX91" fmla="*/ 123685 w 374291"/>
              <a:gd name="connsiteY91" fmla="*/ 217863 h 272690"/>
              <a:gd name="connsiteX92" fmla="*/ 123685 w 374291"/>
              <a:gd name="connsiteY92" fmla="*/ 195860 h 272690"/>
              <a:gd name="connsiteX93" fmla="*/ 80899 w 374291"/>
              <a:gd name="connsiteY93" fmla="*/ 195860 h 272690"/>
              <a:gd name="connsiteX94" fmla="*/ 80899 w 374291"/>
              <a:gd name="connsiteY94" fmla="*/ 259344 h 272690"/>
              <a:gd name="connsiteX95" fmla="*/ 67955 w 374291"/>
              <a:gd name="connsiteY95" fmla="*/ 272690 h 272690"/>
              <a:gd name="connsiteX96" fmla="*/ 12944 w 374291"/>
              <a:gd name="connsiteY96" fmla="*/ 272690 h 272690"/>
              <a:gd name="connsiteX97" fmla="*/ 0 w 374291"/>
              <a:gd name="connsiteY97" fmla="*/ 259344 h 272690"/>
              <a:gd name="connsiteX98" fmla="*/ 0 w 374291"/>
              <a:gd name="connsiteY98" fmla="*/ 138509 h 272690"/>
              <a:gd name="connsiteX99" fmla="*/ 12944 w 374291"/>
              <a:gd name="connsiteY99" fmla="*/ 125163 h 272690"/>
              <a:gd name="connsiteX100" fmla="*/ 21213 w 374291"/>
              <a:gd name="connsiteY100" fmla="*/ 125163 h 272690"/>
              <a:gd name="connsiteX101" fmla="*/ 21213 w 374291"/>
              <a:gd name="connsiteY101" fmla="*/ 17313 h 272690"/>
              <a:gd name="connsiteX102" fmla="*/ 38112 w 374291"/>
              <a:gd name="connsiteY102" fmla="*/ 0 h 2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74291" h="272690">
                <a:moveTo>
                  <a:pt x="40308" y="250825"/>
                </a:moveTo>
                <a:cubicBezTo>
                  <a:pt x="42379" y="250825"/>
                  <a:pt x="44105" y="252551"/>
                  <a:pt x="44105" y="254621"/>
                </a:cubicBezTo>
                <a:cubicBezTo>
                  <a:pt x="44105" y="257037"/>
                  <a:pt x="42379" y="258417"/>
                  <a:pt x="40308" y="258417"/>
                </a:cubicBezTo>
                <a:cubicBezTo>
                  <a:pt x="38238" y="258417"/>
                  <a:pt x="36512" y="257037"/>
                  <a:pt x="36512" y="254621"/>
                </a:cubicBezTo>
                <a:cubicBezTo>
                  <a:pt x="36512" y="252551"/>
                  <a:pt x="38238" y="250825"/>
                  <a:pt x="40308" y="250825"/>
                </a:cubicBezTo>
                <a:close/>
                <a:moveTo>
                  <a:pt x="9708" y="248161"/>
                </a:moveTo>
                <a:lnTo>
                  <a:pt x="9708" y="259344"/>
                </a:lnTo>
                <a:cubicBezTo>
                  <a:pt x="9708" y="261147"/>
                  <a:pt x="11506" y="262951"/>
                  <a:pt x="12944" y="262951"/>
                </a:cubicBezTo>
                <a:lnTo>
                  <a:pt x="67955" y="262951"/>
                </a:lnTo>
                <a:cubicBezTo>
                  <a:pt x="69753" y="262951"/>
                  <a:pt x="71191" y="261147"/>
                  <a:pt x="71191" y="259344"/>
                </a:cubicBezTo>
                <a:lnTo>
                  <a:pt x="71191" y="248161"/>
                </a:lnTo>
                <a:close/>
                <a:moveTo>
                  <a:pt x="309562" y="244475"/>
                </a:moveTo>
                <a:cubicBezTo>
                  <a:pt x="312737" y="244475"/>
                  <a:pt x="315559" y="247221"/>
                  <a:pt x="315559" y="250653"/>
                </a:cubicBezTo>
                <a:cubicBezTo>
                  <a:pt x="315559" y="254086"/>
                  <a:pt x="312737" y="256832"/>
                  <a:pt x="309562" y="256832"/>
                </a:cubicBezTo>
                <a:cubicBezTo>
                  <a:pt x="306034" y="256832"/>
                  <a:pt x="303212" y="254086"/>
                  <a:pt x="303212" y="250653"/>
                </a:cubicBezTo>
                <a:cubicBezTo>
                  <a:pt x="303212" y="247221"/>
                  <a:pt x="306034" y="244475"/>
                  <a:pt x="309562" y="244475"/>
                </a:cubicBezTo>
                <a:close/>
                <a:moveTo>
                  <a:pt x="255639" y="240226"/>
                </a:moveTo>
                <a:lnTo>
                  <a:pt x="255639" y="255015"/>
                </a:lnTo>
                <a:cubicBezTo>
                  <a:pt x="255639" y="259344"/>
                  <a:pt x="258875" y="262951"/>
                  <a:pt x="263190" y="262951"/>
                </a:cubicBezTo>
                <a:lnTo>
                  <a:pt x="357032" y="262951"/>
                </a:lnTo>
                <a:cubicBezTo>
                  <a:pt x="361347" y="262951"/>
                  <a:pt x="364583" y="259344"/>
                  <a:pt x="364583" y="255015"/>
                </a:cubicBezTo>
                <a:lnTo>
                  <a:pt x="364583" y="240226"/>
                </a:lnTo>
                <a:close/>
                <a:moveTo>
                  <a:pt x="133393" y="195860"/>
                </a:moveTo>
                <a:lnTo>
                  <a:pt x="133393" y="217863"/>
                </a:lnTo>
                <a:cubicBezTo>
                  <a:pt x="133393" y="231930"/>
                  <a:pt x="127640" y="244554"/>
                  <a:pt x="117213" y="253212"/>
                </a:cubicBezTo>
                <a:cubicBezTo>
                  <a:pt x="115775" y="254655"/>
                  <a:pt x="116134" y="256097"/>
                  <a:pt x="116494" y="256819"/>
                </a:cubicBezTo>
                <a:cubicBezTo>
                  <a:pt x="116494" y="257179"/>
                  <a:pt x="117213" y="258622"/>
                  <a:pt x="119370" y="258622"/>
                </a:cubicBezTo>
                <a:lnTo>
                  <a:pt x="209617" y="258622"/>
                </a:lnTo>
                <a:cubicBezTo>
                  <a:pt x="211415" y="258622"/>
                  <a:pt x="212134" y="257179"/>
                  <a:pt x="212493" y="256819"/>
                </a:cubicBezTo>
                <a:cubicBezTo>
                  <a:pt x="212853" y="256097"/>
                  <a:pt x="212853" y="254655"/>
                  <a:pt x="211415" y="253212"/>
                </a:cubicBezTo>
                <a:cubicBezTo>
                  <a:pt x="200988" y="244554"/>
                  <a:pt x="195235" y="231930"/>
                  <a:pt x="195235" y="217863"/>
                </a:cubicBezTo>
                <a:lnTo>
                  <a:pt x="195235" y="195860"/>
                </a:lnTo>
                <a:close/>
                <a:moveTo>
                  <a:pt x="168103" y="163512"/>
                </a:moveTo>
                <a:cubicBezTo>
                  <a:pt x="171536" y="163512"/>
                  <a:pt x="174282" y="166258"/>
                  <a:pt x="174282" y="169690"/>
                </a:cubicBezTo>
                <a:cubicBezTo>
                  <a:pt x="174282" y="173123"/>
                  <a:pt x="171536" y="175869"/>
                  <a:pt x="168103" y="175869"/>
                </a:cubicBezTo>
                <a:cubicBezTo>
                  <a:pt x="164671" y="175869"/>
                  <a:pt x="161925" y="173123"/>
                  <a:pt x="161925" y="169690"/>
                </a:cubicBezTo>
                <a:cubicBezTo>
                  <a:pt x="161925" y="166258"/>
                  <a:pt x="164671" y="163512"/>
                  <a:pt x="168103" y="163512"/>
                </a:cubicBezTo>
                <a:close/>
                <a:moveTo>
                  <a:pt x="80899" y="155101"/>
                </a:moveTo>
                <a:lnTo>
                  <a:pt x="80899" y="185760"/>
                </a:lnTo>
                <a:lnTo>
                  <a:pt x="123685" y="185760"/>
                </a:lnTo>
                <a:lnTo>
                  <a:pt x="204943" y="185760"/>
                </a:lnTo>
                <a:lnTo>
                  <a:pt x="245932" y="185760"/>
                </a:lnTo>
                <a:lnTo>
                  <a:pt x="245932" y="155101"/>
                </a:lnTo>
                <a:close/>
                <a:moveTo>
                  <a:pt x="12944" y="134902"/>
                </a:moveTo>
                <a:cubicBezTo>
                  <a:pt x="11506" y="134902"/>
                  <a:pt x="9708" y="136705"/>
                  <a:pt x="9708" y="138509"/>
                </a:cubicBezTo>
                <a:lnTo>
                  <a:pt x="9708" y="238423"/>
                </a:lnTo>
                <a:lnTo>
                  <a:pt x="71191" y="238423"/>
                </a:lnTo>
                <a:lnTo>
                  <a:pt x="71191" y="195860"/>
                </a:lnTo>
                <a:lnTo>
                  <a:pt x="71191" y="138509"/>
                </a:lnTo>
                <a:cubicBezTo>
                  <a:pt x="71191" y="136705"/>
                  <a:pt x="69753" y="134902"/>
                  <a:pt x="67955" y="134902"/>
                </a:cubicBezTo>
                <a:lnTo>
                  <a:pt x="21213" y="134902"/>
                </a:lnTo>
                <a:close/>
                <a:moveTo>
                  <a:pt x="263190" y="86568"/>
                </a:moveTo>
                <a:cubicBezTo>
                  <a:pt x="258875" y="86568"/>
                  <a:pt x="255639" y="89814"/>
                  <a:pt x="255639" y="94142"/>
                </a:cubicBezTo>
                <a:lnTo>
                  <a:pt x="255639" y="195860"/>
                </a:lnTo>
                <a:lnTo>
                  <a:pt x="255639" y="230487"/>
                </a:lnTo>
                <a:lnTo>
                  <a:pt x="364583" y="230487"/>
                </a:lnTo>
                <a:lnTo>
                  <a:pt x="364583" y="94142"/>
                </a:lnTo>
                <a:cubicBezTo>
                  <a:pt x="364583" y="89814"/>
                  <a:pt x="361347" y="86568"/>
                  <a:pt x="357032" y="86568"/>
                </a:cubicBezTo>
                <a:lnTo>
                  <a:pt x="307414" y="86568"/>
                </a:lnTo>
                <a:close/>
                <a:moveTo>
                  <a:pt x="38112" y="9739"/>
                </a:moveTo>
                <a:cubicBezTo>
                  <a:pt x="34157" y="9739"/>
                  <a:pt x="30921" y="12985"/>
                  <a:pt x="30921" y="17313"/>
                </a:cubicBezTo>
                <a:lnTo>
                  <a:pt x="30921" y="125163"/>
                </a:lnTo>
                <a:lnTo>
                  <a:pt x="67955" y="125163"/>
                </a:lnTo>
                <a:cubicBezTo>
                  <a:pt x="75146" y="125163"/>
                  <a:pt x="80899" y="130934"/>
                  <a:pt x="80899" y="138509"/>
                </a:cubicBezTo>
                <a:lnTo>
                  <a:pt x="80899" y="145362"/>
                </a:lnTo>
                <a:lnTo>
                  <a:pt x="245932" y="145362"/>
                </a:lnTo>
                <a:lnTo>
                  <a:pt x="245932" y="94142"/>
                </a:lnTo>
                <a:cubicBezTo>
                  <a:pt x="245932" y="91618"/>
                  <a:pt x="246651" y="89453"/>
                  <a:pt x="247370" y="87289"/>
                </a:cubicBezTo>
                <a:cubicBezTo>
                  <a:pt x="249887" y="81157"/>
                  <a:pt x="255999" y="76829"/>
                  <a:pt x="263190" y="76829"/>
                </a:cubicBezTo>
                <a:lnTo>
                  <a:pt x="298066" y="76829"/>
                </a:lnTo>
                <a:lnTo>
                  <a:pt x="298066" y="17313"/>
                </a:lnTo>
                <a:cubicBezTo>
                  <a:pt x="298066" y="12985"/>
                  <a:pt x="294471" y="9739"/>
                  <a:pt x="290516" y="9739"/>
                </a:cubicBezTo>
                <a:close/>
                <a:moveTo>
                  <a:pt x="38112" y="0"/>
                </a:moveTo>
                <a:lnTo>
                  <a:pt x="290516" y="0"/>
                </a:lnTo>
                <a:cubicBezTo>
                  <a:pt x="300223" y="0"/>
                  <a:pt x="307414" y="7574"/>
                  <a:pt x="307414" y="17313"/>
                </a:cubicBezTo>
                <a:lnTo>
                  <a:pt x="307414" y="76829"/>
                </a:lnTo>
                <a:lnTo>
                  <a:pt x="357032" y="76829"/>
                </a:lnTo>
                <a:cubicBezTo>
                  <a:pt x="366740" y="76829"/>
                  <a:pt x="374291" y="84404"/>
                  <a:pt x="374291" y="94142"/>
                </a:cubicBezTo>
                <a:lnTo>
                  <a:pt x="374291" y="255015"/>
                </a:lnTo>
                <a:cubicBezTo>
                  <a:pt x="374291" y="264754"/>
                  <a:pt x="366740" y="272690"/>
                  <a:pt x="357032" y="272690"/>
                </a:cubicBezTo>
                <a:lnTo>
                  <a:pt x="263190" y="272690"/>
                </a:lnTo>
                <a:cubicBezTo>
                  <a:pt x="253482" y="272690"/>
                  <a:pt x="245932" y="264754"/>
                  <a:pt x="245932" y="255015"/>
                </a:cubicBezTo>
                <a:lnTo>
                  <a:pt x="245932" y="195860"/>
                </a:lnTo>
                <a:lnTo>
                  <a:pt x="204943" y="195860"/>
                </a:lnTo>
                <a:lnTo>
                  <a:pt x="204943" y="217863"/>
                </a:lnTo>
                <a:cubicBezTo>
                  <a:pt x="204943" y="228684"/>
                  <a:pt x="209617" y="238783"/>
                  <a:pt x="217527" y="245637"/>
                </a:cubicBezTo>
                <a:cubicBezTo>
                  <a:pt x="221842" y="249244"/>
                  <a:pt x="223280" y="254655"/>
                  <a:pt x="221482" y="260065"/>
                </a:cubicBezTo>
                <a:cubicBezTo>
                  <a:pt x="219684" y="265115"/>
                  <a:pt x="215010" y="268722"/>
                  <a:pt x="209617" y="268722"/>
                </a:cubicBezTo>
                <a:lnTo>
                  <a:pt x="119370" y="268722"/>
                </a:lnTo>
                <a:cubicBezTo>
                  <a:pt x="113618" y="268722"/>
                  <a:pt x="108943" y="265115"/>
                  <a:pt x="107146" y="260065"/>
                </a:cubicBezTo>
                <a:cubicBezTo>
                  <a:pt x="105348" y="254655"/>
                  <a:pt x="106786" y="249244"/>
                  <a:pt x="111101" y="245637"/>
                </a:cubicBezTo>
                <a:cubicBezTo>
                  <a:pt x="119370" y="238783"/>
                  <a:pt x="123685" y="228684"/>
                  <a:pt x="123685" y="217863"/>
                </a:cubicBezTo>
                <a:lnTo>
                  <a:pt x="123685" y="195860"/>
                </a:lnTo>
                <a:lnTo>
                  <a:pt x="80899" y="195860"/>
                </a:lnTo>
                <a:lnTo>
                  <a:pt x="80899" y="259344"/>
                </a:lnTo>
                <a:cubicBezTo>
                  <a:pt x="80899" y="266558"/>
                  <a:pt x="75146" y="272690"/>
                  <a:pt x="67955" y="272690"/>
                </a:cubicBezTo>
                <a:lnTo>
                  <a:pt x="12944" y="272690"/>
                </a:lnTo>
                <a:cubicBezTo>
                  <a:pt x="5753" y="272690"/>
                  <a:pt x="0" y="266558"/>
                  <a:pt x="0" y="259344"/>
                </a:cubicBezTo>
                <a:lnTo>
                  <a:pt x="0" y="138509"/>
                </a:lnTo>
                <a:cubicBezTo>
                  <a:pt x="0" y="130934"/>
                  <a:pt x="5753" y="125163"/>
                  <a:pt x="12944" y="125163"/>
                </a:cubicBezTo>
                <a:lnTo>
                  <a:pt x="21213" y="125163"/>
                </a:lnTo>
                <a:lnTo>
                  <a:pt x="21213" y="17313"/>
                </a:lnTo>
                <a:cubicBezTo>
                  <a:pt x="21213" y="7574"/>
                  <a:pt x="28764" y="0"/>
                  <a:pt x="3811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1" name="Freeform 974">
            <a:extLst>
              <a:ext uri="{FF2B5EF4-FFF2-40B4-BE49-F238E27FC236}">
                <a16:creationId xmlns:a16="http://schemas.microsoft.com/office/drawing/2014/main" id="{BEC3A74F-A98D-1503-183F-3055AEFE4B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545" y="1786119"/>
            <a:ext cx="384000" cy="384000"/>
          </a:xfrm>
          <a:custGeom>
            <a:avLst/>
            <a:gdLst>
              <a:gd name="T0" fmla="*/ 3400564 w 288565"/>
              <a:gd name="T1" fmla="*/ 4848008 h 288564"/>
              <a:gd name="T2" fmla="*/ 1609214 w 288565"/>
              <a:gd name="T3" fmla="*/ 4848008 h 288564"/>
              <a:gd name="T4" fmla="*/ 739425 w 288565"/>
              <a:gd name="T5" fmla="*/ 4817185 h 288564"/>
              <a:gd name="T6" fmla="*/ 939433 w 288565"/>
              <a:gd name="T7" fmla="*/ 4619017 h 288564"/>
              <a:gd name="T8" fmla="*/ 939433 w 288565"/>
              <a:gd name="T9" fmla="*/ 5199366 h 288564"/>
              <a:gd name="T10" fmla="*/ 1687178 w 288565"/>
              <a:gd name="T11" fmla="*/ 3597190 h 288564"/>
              <a:gd name="T12" fmla="*/ 2495209 w 288565"/>
              <a:gd name="T13" fmla="*/ 3779215 h 288564"/>
              <a:gd name="T14" fmla="*/ 1687178 w 288565"/>
              <a:gd name="T15" fmla="*/ 3597190 h 288564"/>
              <a:gd name="T16" fmla="*/ 939433 w 288565"/>
              <a:gd name="T17" fmla="*/ 3891884 h 288564"/>
              <a:gd name="T18" fmla="*/ 939433 w 288565"/>
              <a:gd name="T19" fmla="*/ 3313211 h 288564"/>
              <a:gd name="T20" fmla="*/ 567985 w 288565"/>
              <a:gd name="T21" fmla="*/ 3691853 h 288564"/>
              <a:gd name="T22" fmla="*/ 4054248 w 288565"/>
              <a:gd name="T23" fmla="*/ 2894288 h 288564"/>
              <a:gd name="T24" fmla="*/ 3875381 w 288565"/>
              <a:gd name="T25" fmla="*/ 3298395 h 288564"/>
              <a:gd name="T26" fmla="*/ 4204532 w 288565"/>
              <a:gd name="T27" fmla="*/ 3601478 h 288564"/>
              <a:gd name="T28" fmla="*/ 4669619 w 288565"/>
              <a:gd name="T29" fmla="*/ 3810717 h 288564"/>
              <a:gd name="T30" fmla="*/ 4927184 w 288565"/>
              <a:gd name="T31" fmla="*/ 3002534 h 288564"/>
              <a:gd name="T32" fmla="*/ 4240286 w 288565"/>
              <a:gd name="T33" fmla="*/ 2504636 h 288564"/>
              <a:gd name="T34" fmla="*/ 2706388 w 288565"/>
              <a:gd name="T35" fmla="*/ 2520562 h 288564"/>
              <a:gd name="T36" fmla="*/ 1609214 w 288565"/>
              <a:gd name="T37" fmla="*/ 2520562 h 288564"/>
              <a:gd name="T38" fmla="*/ 739425 w 288565"/>
              <a:gd name="T39" fmla="*/ 2517183 h 288564"/>
              <a:gd name="T40" fmla="*/ 939433 w 288565"/>
              <a:gd name="T41" fmla="*/ 2309998 h 288564"/>
              <a:gd name="T42" fmla="*/ 4569461 w 288565"/>
              <a:gd name="T43" fmla="*/ 2771639 h 288564"/>
              <a:gd name="T44" fmla="*/ 5177633 w 288565"/>
              <a:gd name="T45" fmla="*/ 3002534 h 288564"/>
              <a:gd name="T46" fmla="*/ 4827010 w 288565"/>
              <a:gd name="T47" fmla="*/ 4034433 h 288564"/>
              <a:gd name="T48" fmla="*/ 4240286 w 288565"/>
              <a:gd name="T49" fmla="*/ 3781878 h 288564"/>
              <a:gd name="T50" fmla="*/ 3624976 w 288565"/>
              <a:gd name="T51" fmla="*/ 3955053 h 288564"/>
              <a:gd name="T52" fmla="*/ 3288657 w 288565"/>
              <a:gd name="T53" fmla="*/ 2908731 h 288564"/>
              <a:gd name="T54" fmla="*/ 4161601 w 288565"/>
              <a:gd name="T55" fmla="*/ 2266525 h 288564"/>
              <a:gd name="T56" fmla="*/ 939433 w 288565"/>
              <a:gd name="T57" fmla="*/ 2895831 h 288564"/>
              <a:gd name="T58" fmla="*/ 4253284 w 288565"/>
              <a:gd name="T59" fmla="*/ 1907119 h 288564"/>
              <a:gd name="T60" fmla="*/ 5556475 w 288565"/>
              <a:gd name="T61" fmla="*/ 3211970 h 288564"/>
              <a:gd name="T62" fmla="*/ 3906724 w 288565"/>
              <a:gd name="T63" fmla="*/ 1262182 h 288564"/>
              <a:gd name="T64" fmla="*/ 2901557 w 288565"/>
              <a:gd name="T65" fmla="*/ 1444200 h 288564"/>
              <a:gd name="T66" fmla="*/ 1688460 w 288565"/>
              <a:gd name="T67" fmla="*/ 1262182 h 288564"/>
              <a:gd name="T68" fmla="*/ 2430574 w 288565"/>
              <a:gd name="T69" fmla="*/ 1444200 h 288564"/>
              <a:gd name="T70" fmla="*/ 1688460 w 288565"/>
              <a:gd name="T71" fmla="*/ 1262182 h 288564"/>
              <a:gd name="T72" fmla="*/ 939433 w 288565"/>
              <a:gd name="T73" fmla="*/ 1549767 h 288564"/>
              <a:gd name="T74" fmla="*/ 939433 w 288565"/>
              <a:gd name="T75" fmla="*/ 978216 h 288564"/>
              <a:gd name="T76" fmla="*/ 567985 w 288565"/>
              <a:gd name="T77" fmla="*/ 1356864 h 288564"/>
              <a:gd name="T78" fmla="*/ 1331839 w 288565"/>
              <a:gd name="T79" fmla="*/ 430154 h 288564"/>
              <a:gd name="T80" fmla="*/ 3236477 w 288565"/>
              <a:gd name="T81" fmla="*/ 430154 h 288564"/>
              <a:gd name="T82" fmla="*/ 436786 w 288565"/>
              <a:gd name="T83" fmla="*/ 172085 h 288564"/>
              <a:gd name="T84" fmla="*/ 436786 w 288565"/>
              <a:gd name="T85" fmla="*/ 5563597 h 288564"/>
              <a:gd name="T86" fmla="*/ 4403624 w 288565"/>
              <a:gd name="T87" fmla="*/ 4688912 h 288564"/>
              <a:gd name="T88" fmla="*/ 4253284 w 288565"/>
              <a:gd name="T89" fmla="*/ 1735052 h 288564"/>
              <a:gd name="T90" fmla="*/ 4138704 w 288565"/>
              <a:gd name="T91" fmla="*/ 172085 h 288564"/>
              <a:gd name="T92" fmla="*/ 3100469 w 288565"/>
              <a:gd name="T93" fmla="*/ 752804 h 288564"/>
              <a:gd name="T94" fmla="*/ 1152834 w 288565"/>
              <a:gd name="T95" fmla="*/ 172085 h 288564"/>
              <a:gd name="T96" fmla="*/ 4138704 w 288565"/>
              <a:gd name="T97" fmla="*/ 0 h 288564"/>
              <a:gd name="T98" fmla="*/ 5735473 w 288565"/>
              <a:gd name="T99" fmla="*/ 3211970 h 288564"/>
              <a:gd name="T100" fmla="*/ 4138704 w 288565"/>
              <a:gd name="T101" fmla="*/ 5735667 h 288564"/>
              <a:gd name="T102" fmla="*/ 0 w 288565"/>
              <a:gd name="T103" fmla="*/ 430154 h 2885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8565" h="288564">
                <a:moveTo>
                  <a:pt x="84929" y="239713"/>
                </a:moveTo>
                <a:lnTo>
                  <a:pt x="167124" y="239713"/>
                </a:lnTo>
                <a:cubicBezTo>
                  <a:pt x="168927" y="239713"/>
                  <a:pt x="171090" y="241999"/>
                  <a:pt x="171090" y="243904"/>
                </a:cubicBezTo>
                <a:cubicBezTo>
                  <a:pt x="171090" y="246571"/>
                  <a:pt x="168927" y="248857"/>
                  <a:pt x="167124" y="248857"/>
                </a:cubicBezTo>
                <a:lnTo>
                  <a:pt x="84929" y="248857"/>
                </a:lnTo>
                <a:cubicBezTo>
                  <a:pt x="82765" y="248857"/>
                  <a:pt x="80963" y="246571"/>
                  <a:pt x="80963" y="243904"/>
                </a:cubicBezTo>
                <a:cubicBezTo>
                  <a:pt x="80963" y="241999"/>
                  <a:pt x="82765" y="239713"/>
                  <a:pt x="84929" y="239713"/>
                </a:cubicBezTo>
                <a:close/>
                <a:moveTo>
                  <a:pt x="47266" y="232384"/>
                </a:moveTo>
                <a:cubicBezTo>
                  <a:pt x="41515" y="232384"/>
                  <a:pt x="37201" y="236657"/>
                  <a:pt x="37201" y="242354"/>
                </a:cubicBezTo>
                <a:cubicBezTo>
                  <a:pt x="37201" y="248051"/>
                  <a:pt x="41515" y="252680"/>
                  <a:pt x="47266" y="252680"/>
                </a:cubicBezTo>
                <a:cubicBezTo>
                  <a:pt x="53016" y="252680"/>
                  <a:pt x="57330" y="248051"/>
                  <a:pt x="57330" y="242354"/>
                </a:cubicBezTo>
                <a:cubicBezTo>
                  <a:pt x="57330" y="236657"/>
                  <a:pt x="53016" y="232384"/>
                  <a:pt x="47266" y="232384"/>
                </a:cubicBezTo>
                <a:close/>
                <a:moveTo>
                  <a:pt x="47266" y="223838"/>
                </a:moveTo>
                <a:cubicBezTo>
                  <a:pt x="58049" y="223838"/>
                  <a:pt x="66316" y="232384"/>
                  <a:pt x="66316" y="242354"/>
                </a:cubicBezTo>
                <a:cubicBezTo>
                  <a:pt x="66316" y="253036"/>
                  <a:pt x="58049" y="261582"/>
                  <a:pt x="47266" y="261582"/>
                </a:cubicBezTo>
                <a:cubicBezTo>
                  <a:pt x="37201" y="261582"/>
                  <a:pt x="28575" y="253036"/>
                  <a:pt x="28575" y="242354"/>
                </a:cubicBezTo>
                <a:cubicBezTo>
                  <a:pt x="28575" y="232384"/>
                  <a:pt x="37201" y="223838"/>
                  <a:pt x="47266" y="223838"/>
                </a:cubicBezTo>
                <a:close/>
                <a:moveTo>
                  <a:pt x="84886" y="180975"/>
                </a:moveTo>
                <a:lnTo>
                  <a:pt x="125539" y="180975"/>
                </a:lnTo>
                <a:cubicBezTo>
                  <a:pt x="127679" y="180975"/>
                  <a:pt x="129818" y="183173"/>
                  <a:pt x="129818" y="185738"/>
                </a:cubicBezTo>
                <a:cubicBezTo>
                  <a:pt x="129818" y="187936"/>
                  <a:pt x="127679" y="190134"/>
                  <a:pt x="125539" y="190134"/>
                </a:cubicBezTo>
                <a:lnTo>
                  <a:pt x="84886" y="190134"/>
                </a:lnTo>
                <a:cubicBezTo>
                  <a:pt x="82746" y="190134"/>
                  <a:pt x="80963" y="187936"/>
                  <a:pt x="80963" y="185738"/>
                </a:cubicBezTo>
                <a:cubicBezTo>
                  <a:pt x="80963" y="183173"/>
                  <a:pt x="82746" y="180975"/>
                  <a:pt x="84886" y="180975"/>
                </a:cubicBezTo>
                <a:close/>
                <a:moveTo>
                  <a:pt x="47266" y="175314"/>
                </a:moveTo>
                <a:cubicBezTo>
                  <a:pt x="41515" y="175314"/>
                  <a:pt x="37201" y="180347"/>
                  <a:pt x="37201" y="185738"/>
                </a:cubicBezTo>
                <a:cubicBezTo>
                  <a:pt x="37201" y="191130"/>
                  <a:pt x="41515" y="195802"/>
                  <a:pt x="47266" y="195802"/>
                </a:cubicBezTo>
                <a:cubicBezTo>
                  <a:pt x="53016" y="195802"/>
                  <a:pt x="57330" y="191130"/>
                  <a:pt x="57330" y="185738"/>
                </a:cubicBezTo>
                <a:cubicBezTo>
                  <a:pt x="57330" y="180347"/>
                  <a:pt x="53016" y="175314"/>
                  <a:pt x="47266" y="175314"/>
                </a:cubicBezTo>
                <a:close/>
                <a:moveTo>
                  <a:pt x="47266" y="166688"/>
                </a:moveTo>
                <a:cubicBezTo>
                  <a:pt x="58049" y="166688"/>
                  <a:pt x="66316" y="175314"/>
                  <a:pt x="66316" y="185738"/>
                </a:cubicBezTo>
                <a:cubicBezTo>
                  <a:pt x="66316" y="196162"/>
                  <a:pt x="58049" y="204429"/>
                  <a:pt x="47266" y="204429"/>
                </a:cubicBezTo>
                <a:cubicBezTo>
                  <a:pt x="37201" y="204429"/>
                  <a:pt x="28575" y="196162"/>
                  <a:pt x="28575" y="185738"/>
                </a:cubicBezTo>
                <a:cubicBezTo>
                  <a:pt x="28575" y="175314"/>
                  <a:pt x="37201" y="166688"/>
                  <a:pt x="47266" y="166688"/>
                </a:cubicBezTo>
                <a:close/>
                <a:moveTo>
                  <a:pt x="213339" y="126009"/>
                </a:moveTo>
                <a:lnTo>
                  <a:pt x="203979" y="145613"/>
                </a:lnTo>
                <a:cubicBezTo>
                  <a:pt x="203619" y="146702"/>
                  <a:pt x="201819" y="147792"/>
                  <a:pt x="200739" y="148155"/>
                </a:cubicBezTo>
                <a:lnTo>
                  <a:pt x="179500" y="151059"/>
                </a:lnTo>
                <a:lnTo>
                  <a:pt x="194979" y="165943"/>
                </a:lnTo>
                <a:cubicBezTo>
                  <a:pt x="195699" y="167395"/>
                  <a:pt x="196059" y="168485"/>
                  <a:pt x="196059" y="170300"/>
                </a:cubicBezTo>
                <a:lnTo>
                  <a:pt x="192459" y="191719"/>
                </a:lnTo>
                <a:lnTo>
                  <a:pt x="211539" y="181191"/>
                </a:lnTo>
                <a:cubicBezTo>
                  <a:pt x="211899" y="181191"/>
                  <a:pt x="212979" y="180828"/>
                  <a:pt x="213339" y="180828"/>
                </a:cubicBezTo>
                <a:cubicBezTo>
                  <a:pt x="214059" y="180828"/>
                  <a:pt x="214779" y="181191"/>
                  <a:pt x="215499" y="181191"/>
                </a:cubicBezTo>
                <a:lnTo>
                  <a:pt x="234939" y="191719"/>
                </a:lnTo>
                <a:lnTo>
                  <a:pt x="230979" y="170300"/>
                </a:lnTo>
                <a:cubicBezTo>
                  <a:pt x="230619" y="168485"/>
                  <a:pt x="230979" y="167395"/>
                  <a:pt x="232419" y="165943"/>
                </a:cubicBezTo>
                <a:lnTo>
                  <a:pt x="247898" y="151059"/>
                </a:lnTo>
                <a:lnTo>
                  <a:pt x="226299" y="148155"/>
                </a:lnTo>
                <a:cubicBezTo>
                  <a:pt x="224859" y="147792"/>
                  <a:pt x="223779" y="146702"/>
                  <a:pt x="223059" y="145613"/>
                </a:cubicBezTo>
                <a:lnTo>
                  <a:pt x="213339" y="126009"/>
                </a:lnTo>
                <a:close/>
                <a:moveTo>
                  <a:pt x="84932" y="122238"/>
                </a:moveTo>
                <a:lnTo>
                  <a:pt x="131835" y="122238"/>
                </a:lnTo>
                <a:cubicBezTo>
                  <a:pt x="134360" y="122238"/>
                  <a:pt x="136164" y="124524"/>
                  <a:pt x="136164" y="126810"/>
                </a:cubicBezTo>
                <a:cubicBezTo>
                  <a:pt x="136164" y="129096"/>
                  <a:pt x="134360" y="131382"/>
                  <a:pt x="131835" y="131382"/>
                </a:cubicBezTo>
                <a:lnTo>
                  <a:pt x="84932" y="131382"/>
                </a:lnTo>
                <a:cubicBezTo>
                  <a:pt x="82767" y="131382"/>
                  <a:pt x="80963" y="129096"/>
                  <a:pt x="80963" y="126810"/>
                </a:cubicBezTo>
                <a:cubicBezTo>
                  <a:pt x="80963" y="124524"/>
                  <a:pt x="82767" y="122238"/>
                  <a:pt x="84932" y="122238"/>
                </a:cubicBezTo>
                <a:close/>
                <a:moveTo>
                  <a:pt x="47266" y="116217"/>
                </a:moveTo>
                <a:cubicBezTo>
                  <a:pt x="41515" y="116217"/>
                  <a:pt x="37201" y="121249"/>
                  <a:pt x="37201" y="126641"/>
                </a:cubicBezTo>
                <a:cubicBezTo>
                  <a:pt x="37201" y="132751"/>
                  <a:pt x="41515" y="137064"/>
                  <a:pt x="47266" y="137064"/>
                </a:cubicBezTo>
                <a:cubicBezTo>
                  <a:pt x="53016" y="137064"/>
                  <a:pt x="57330" y="132751"/>
                  <a:pt x="57330" y="126641"/>
                </a:cubicBezTo>
                <a:cubicBezTo>
                  <a:pt x="57330" y="121249"/>
                  <a:pt x="53016" y="116217"/>
                  <a:pt x="47266" y="116217"/>
                </a:cubicBezTo>
                <a:close/>
                <a:moveTo>
                  <a:pt x="209379" y="114029"/>
                </a:moveTo>
                <a:cubicBezTo>
                  <a:pt x="211179" y="111125"/>
                  <a:pt x="216219" y="111125"/>
                  <a:pt x="217299" y="114029"/>
                </a:cubicBezTo>
                <a:lnTo>
                  <a:pt x="229899" y="139442"/>
                </a:lnTo>
                <a:lnTo>
                  <a:pt x="257618" y="143435"/>
                </a:lnTo>
                <a:cubicBezTo>
                  <a:pt x="259418" y="143798"/>
                  <a:pt x="260858" y="145250"/>
                  <a:pt x="261218" y="146339"/>
                </a:cubicBezTo>
                <a:cubicBezTo>
                  <a:pt x="261578" y="148155"/>
                  <a:pt x="261578" y="149607"/>
                  <a:pt x="260498" y="151059"/>
                </a:cubicBezTo>
                <a:lnTo>
                  <a:pt x="239979" y="170663"/>
                </a:lnTo>
                <a:lnTo>
                  <a:pt x="245018" y="198980"/>
                </a:lnTo>
                <a:cubicBezTo>
                  <a:pt x="245018" y="200795"/>
                  <a:pt x="244298" y="202247"/>
                  <a:pt x="242858" y="202973"/>
                </a:cubicBezTo>
                <a:cubicBezTo>
                  <a:pt x="242138" y="204062"/>
                  <a:pt x="241418" y="204062"/>
                  <a:pt x="240339" y="204062"/>
                </a:cubicBezTo>
                <a:cubicBezTo>
                  <a:pt x="239619" y="204062"/>
                  <a:pt x="238899" y="204062"/>
                  <a:pt x="238539" y="203336"/>
                </a:cubicBezTo>
                <a:lnTo>
                  <a:pt x="213339" y="190267"/>
                </a:lnTo>
                <a:lnTo>
                  <a:pt x="188500" y="203336"/>
                </a:lnTo>
                <a:cubicBezTo>
                  <a:pt x="187060" y="204425"/>
                  <a:pt x="185260" y="204062"/>
                  <a:pt x="183820" y="202973"/>
                </a:cubicBezTo>
                <a:cubicBezTo>
                  <a:pt x="182740" y="202247"/>
                  <a:pt x="182020" y="200795"/>
                  <a:pt x="182380" y="198980"/>
                </a:cubicBezTo>
                <a:lnTo>
                  <a:pt x="186700" y="170663"/>
                </a:lnTo>
                <a:lnTo>
                  <a:pt x="166900" y="151059"/>
                </a:lnTo>
                <a:cubicBezTo>
                  <a:pt x="165460" y="149607"/>
                  <a:pt x="165100" y="148155"/>
                  <a:pt x="165460" y="146339"/>
                </a:cubicBezTo>
                <a:cubicBezTo>
                  <a:pt x="166540" y="145250"/>
                  <a:pt x="167620" y="143798"/>
                  <a:pt x="169060" y="143435"/>
                </a:cubicBezTo>
                <a:lnTo>
                  <a:pt x="196779" y="139442"/>
                </a:lnTo>
                <a:lnTo>
                  <a:pt x="209379" y="114029"/>
                </a:lnTo>
                <a:close/>
                <a:moveTo>
                  <a:pt x="47266" y="107950"/>
                </a:moveTo>
                <a:cubicBezTo>
                  <a:pt x="58049" y="107950"/>
                  <a:pt x="66316" y="116217"/>
                  <a:pt x="66316" y="126641"/>
                </a:cubicBezTo>
                <a:cubicBezTo>
                  <a:pt x="66316" y="137064"/>
                  <a:pt x="58049" y="145691"/>
                  <a:pt x="47266" y="145691"/>
                </a:cubicBezTo>
                <a:cubicBezTo>
                  <a:pt x="37201" y="145691"/>
                  <a:pt x="28575" y="137064"/>
                  <a:pt x="28575" y="126641"/>
                </a:cubicBezTo>
                <a:cubicBezTo>
                  <a:pt x="28575" y="116217"/>
                  <a:pt x="37201" y="107950"/>
                  <a:pt x="47266" y="107950"/>
                </a:cubicBezTo>
                <a:close/>
                <a:moveTo>
                  <a:pt x="213992" y="95948"/>
                </a:moveTo>
                <a:cubicBezTo>
                  <a:pt x="177966" y="95948"/>
                  <a:pt x="148785" y="125165"/>
                  <a:pt x="148785" y="161596"/>
                </a:cubicBezTo>
                <a:cubicBezTo>
                  <a:pt x="148785" y="198027"/>
                  <a:pt x="177966" y="227244"/>
                  <a:pt x="213992" y="227244"/>
                </a:cubicBezTo>
                <a:cubicBezTo>
                  <a:pt x="250017" y="227244"/>
                  <a:pt x="279558" y="198027"/>
                  <a:pt x="279558" y="161596"/>
                </a:cubicBezTo>
                <a:cubicBezTo>
                  <a:pt x="279558" y="125165"/>
                  <a:pt x="250017" y="95948"/>
                  <a:pt x="213992" y="95948"/>
                </a:cubicBezTo>
                <a:close/>
                <a:moveTo>
                  <a:pt x="145984" y="63500"/>
                </a:moveTo>
                <a:lnTo>
                  <a:pt x="196556" y="63500"/>
                </a:lnTo>
                <a:cubicBezTo>
                  <a:pt x="198723" y="63500"/>
                  <a:pt x="201252" y="66064"/>
                  <a:pt x="201252" y="68629"/>
                </a:cubicBezTo>
                <a:cubicBezTo>
                  <a:pt x="201252" y="71193"/>
                  <a:pt x="198723" y="72659"/>
                  <a:pt x="196556" y="72659"/>
                </a:cubicBezTo>
                <a:lnTo>
                  <a:pt x="145984" y="72659"/>
                </a:lnTo>
                <a:cubicBezTo>
                  <a:pt x="143455" y="72659"/>
                  <a:pt x="141288" y="71193"/>
                  <a:pt x="141288" y="68629"/>
                </a:cubicBezTo>
                <a:cubicBezTo>
                  <a:pt x="141288" y="66064"/>
                  <a:pt x="143455" y="63500"/>
                  <a:pt x="145984" y="63500"/>
                </a:cubicBezTo>
                <a:close/>
                <a:moveTo>
                  <a:pt x="84950" y="63500"/>
                </a:moveTo>
                <a:lnTo>
                  <a:pt x="122287" y="63500"/>
                </a:lnTo>
                <a:cubicBezTo>
                  <a:pt x="124825" y="63500"/>
                  <a:pt x="126637" y="66064"/>
                  <a:pt x="126637" y="68629"/>
                </a:cubicBezTo>
                <a:cubicBezTo>
                  <a:pt x="126637" y="71193"/>
                  <a:pt x="124825" y="72659"/>
                  <a:pt x="122287" y="72659"/>
                </a:cubicBezTo>
                <a:lnTo>
                  <a:pt x="84950" y="72659"/>
                </a:lnTo>
                <a:cubicBezTo>
                  <a:pt x="82775" y="72659"/>
                  <a:pt x="80963" y="71193"/>
                  <a:pt x="80963" y="68629"/>
                </a:cubicBezTo>
                <a:cubicBezTo>
                  <a:pt x="80963" y="66064"/>
                  <a:pt x="82775" y="63500"/>
                  <a:pt x="84950" y="63500"/>
                </a:cubicBezTo>
                <a:close/>
                <a:moveTo>
                  <a:pt x="47266" y="58199"/>
                </a:moveTo>
                <a:cubicBezTo>
                  <a:pt x="41515" y="58199"/>
                  <a:pt x="37201" y="62512"/>
                  <a:pt x="37201" y="68263"/>
                </a:cubicBezTo>
                <a:cubicBezTo>
                  <a:pt x="37201" y="73654"/>
                  <a:pt x="41515" y="77968"/>
                  <a:pt x="47266" y="77968"/>
                </a:cubicBezTo>
                <a:cubicBezTo>
                  <a:pt x="53016" y="77968"/>
                  <a:pt x="57330" y="73654"/>
                  <a:pt x="57330" y="68263"/>
                </a:cubicBezTo>
                <a:cubicBezTo>
                  <a:pt x="57330" y="62512"/>
                  <a:pt x="53016" y="58199"/>
                  <a:pt x="47266" y="58199"/>
                </a:cubicBezTo>
                <a:close/>
                <a:moveTo>
                  <a:pt x="47266" y="49213"/>
                </a:moveTo>
                <a:cubicBezTo>
                  <a:pt x="58049" y="49213"/>
                  <a:pt x="66316" y="57839"/>
                  <a:pt x="66316" y="68263"/>
                </a:cubicBezTo>
                <a:cubicBezTo>
                  <a:pt x="66316" y="78327"/>
                  <a:pt x="58049" y="86954"/>
                  <a:pt x="47266" y="86954"/>
                </a:cubicBezTo>
                <a:cubicBezTo>
                  <a:pt x="37201" y="86954"/>
                  <a:pt x="28575" y="78327"/>
                  <a:pt x="28575" y="68263"/>
                </a:cubicBezTo>
                <a:cubicBezTo>
                  <a:pt x="28575" y="57839"/>
                  <a:pt x="37201" y="49213"/>
                  <a:pt x="47266" y="49213"/>
                </a:cubicBezTo>
                <a:close/>
                <a:moveTo>
                  <a:pt x="67007" y="8657"/>
                </a:moveTo>
                <a:lnTo>
                  <a:pt x="67007" y="21642"/>
                </a:lnTo>
                <a:cubicBezTo>
                  <a:pt x="67007" y="25610"/>
                  <a:pt x="69890" y="28856"/>
                  <a:pt x="74213" y="28856"/>
                </a:cubicBezTo>
                <a:lnTo>
                  <a:pt x="155991" y="28856"/>
                </a:lnTo>
                <a:cubicBezTo>
                  <a:pt x="159953" y="28856"/>
                  <a:pt x="162835" y="25610"/>
                  <a:pt x="162835" y="21642"/>
                </a:cubicBezTo>
                <a:lnTo>
                  <a:pt x="162835" y="8657"/>
                </a:lnTo>
                <a:lnTo>
                  <a:pt x="67007" y="8657"/>
                </a:lnTo>
                <a:close/>
                <a:moveTo>
                  <a:pt x="21976" y="8657"/>
                </a:moveTo>
                <a:cubicBezTo>
                  <a:pt x="14410" y="8657"/>
                  <a:pt x="8646" y="14428"/>
                  <a:pt x="8646" y="21642"/>
                </a:cubicBezTo>
                <a:lnTo>
                  <a:pt x="8646" y="266561"/>
                </a:lnTo>
                <a:cubicBezTo>
                  <a:pt x="8646" y="273775"/>
                  <a:pt x="14410" y="279907"/>
                  <a:pt x="21976" y="279907"/>
                </a:cubicBezTo>
                <a:lnTo>
                  <a:pt x="208228" y="279907"/>
                </a:lnTo>
                <a:cubicBezTo>
                  <a:pt x="215433" y="279907"/>
                  <a:pt x="221557" y="273775"/>
                  <a:pt x="221557" y="266561"/>
                </a:cubicBezTo>
                <a:lnTo>
                  <a:pt x="221557" y="235901"/>
                </a:lnTo>
                <a:cubicBezTo>
                  <a:pt x="219035" y="235901"/>
                  <a:pt x="216874" y="235901"/>
                  <a:pt x="213992" y="235901"/>
                </a:cubicBezTo>
                <a:cubicBezTo>
                  <a:pt x="173283" y="235901"/>
                  <a:pt x="139779" y="202716"/>
                  <a:pt x="139779" y="161596"/>
                </a:cubicBezTo>
                <a:cubicBezTo>
                  <a:pt x="139779" y="120836"/>
                  <a:pt x="173283" y="87291"/>
                  <a:pt x="213992" y="87291"/>
                </a:cubicBezTo>
                <a:cubicBezTo>
                  <a:pt x="216874" y="87291"/>
                  <a:pt x="219035" y="87291"/>
                  <a:pt x="221557" y="87651"/>
                </a:cubicBezTo>
                <a:lnTo>
                  <a:pt x="221557" y="21642"/>
                </a:lnTo>
                <a:cubicBezTo>
                  <a:pt x="221557" y="14428"/>
                  <a:pt x="215433" y="8657"/>
                  <a:pt x="208228" y="8657"/>
                </a:cubicBezTo>
                <a:lnTo>
                  <a:pt x="171842" y="8657"/>
                </a:lnTo>
                <a:lnTo>
                  <a:pt x="171842" y="21642"/>
                </a:lnTo>
                <a:cubicBezTo>
                  <a:pt x="171842" y="30660"/>
                  <a:pt x="164637" y="37874"/>
                  <a:pt x="155991" y="37874"/>
                </a:cubicBezTo>
                <a:lnTo>
                  <a:pt x="74213" y="37874"/>
                </a:lnTo>
                <a:cubicBezTo>
                  <a:pt x="65566" y="37874"/>
                  <a:pt x="58001" y="30660"/>
                  <a:pt x="58001" y="21642"/>
                </a:cubicBezTo>
                <a:lnTo>
                  <a:pt x="58001" y="8657"/>
                </a:lnTo>
                <a:lnTo>
                  <a:pt x="21976" y="8657"/>
                </a:lnTo>
                <a:close/>
                <a:moveTo>
                  <a:pt x="21976" y="0"/>
                </a:moveTo>
                <a:lnTo>
                  <a:pt x="208228" y="0"/>
                </a:lnTo>
                <a:cubicBezTo>
                  <a:pt x="220477" y="0"/>
                  <a:pt x="230203" y="9739"/>
                  <a:pt x="230203" y="21642"/>
                </a:cubicBezTo>
                <a:lnTo>
                  <a:pt x="230203" y="89094"/>
                </a:lnTo>
                <a:cubicBezTo>
                  <a:pt x="263347" y="96308"/>
                  <a:pt x="288565" y="126247"/>
                  <a:pt x="288565" y="161596"/>
                </a:cubicBezTo>
                <a:cubicBezTo>
                  <a:pt x="288565" y="196945"/>
                  <a:pt x="263347" y="226884"/>
                  <a:pt x="230203" y="234098"/>
                </a:cubicBezTo>
                <a:lnTo>
                  <a:pt x="230203" y="266561"/>
                </a:lnTo>
                <a:cubicBezTo>
                  <a:pt x="230203" y="278825"/>
                  <a:pt x="220477" y="288564"/>
                  <a:pt x="208228" y="288564"/>
                </a:cubicBezTo>
                <a:lnTo>
                  <a:pt x="21976" y="288564"/>
                </a:lnTo>
                <a:cubicBezTo>
                  <a:pt x="10087" y="288564"/>
                  <a:pt x="0" y="278825"/>
                  <a:pt x="0" y="266561"/>
                </a:cubicBezTo>
                <a:lnTo>
                  <a:pt x="0" y="21642"/>
                </a:lnTo>
                <a:cubicBezTo>
                  <a:pt x="0" y="9739"/>
                  <a:pt x="10087" y="0"/>
                  <a:pt x="2197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22" name="Freeform 962">
            <a:extLst>
              <a:ext uri="{FF2B5EF4-FFF2-40B4-BE49-F238E27FC236}">
                <a16:creationId xmlns:a16="http://schemas.microsoft.com/office/drawing/2014/main" id="{5737E375-9948-B61B-57F6-BCF63E22E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54458" y="1786119"/>
            <a:ext cx="381717" cy="384000"/>
          </a:xfrm>
          <a:custGeom>
            <a:avLst/>
            <a:gdLst>
              <a:gd name="T0" fmla="*/ 2781413 w 291741"/>
              <a:gd name="T1" fmla="*/ 5049576 h 293327"/>
              <a:gd name="T2" fmla="*/ 602051 w 291741"/>
              <a:gd name="T3" fmla="*/ 5049576 h 293327"/>
              <a:gd name="T4" fmla="*/ 5142225 w 291741"/>
              <a:gd name="T5" fmla="*/ 4857588 h 293327"/>
              <a:gd name="T6" fmla="*/ 5479308 w 291741"/>
              <a:gd name="T7" fmla="*/ 4778177 h 293327"/>
              <a:gd name="T8" fmla="*/ 3489246 w 291741"/>
              <a:gd name="T9" fmla="*/ 4255595 h 293327"/>
              <a:gd name="T10" fmla="*/ 2968168 w 291741"/>
              <a:gd name="T11" fmla="*/ 4438825 h 293327"/>
              <a:gd name="T12" fmla="*/ 1741449 w 291741"/>
              <a:gd name="T13" fmla="*/ 4255595 h 293327"/>
              <a:gd name="T14" fmla="*/ 2512059 w 291741"/>
              <a:gd name="T15" fmla="*/ 4438825 h 293327"/>
              <a:gd name="T16" fmla="*/ 1741449 w 291741"/>
              <a:gd name="T17" fmla="*/ 4255595 h 293327"/>
              <a:gd name="T18" fmla="*/ 990869 w 291741"/>
              <a:gd name="T19" fmla="*/ 4542066 h 293327"/>
              <a:gd name="T20" fmla="*/ 990869 w 291741"/>
              <a:gd name="T21" fmla="*/ 4001523 h 293327"/>
              <a:gd name="T22" fmla="*/ 633749 w 291741"/>
              <a:gd name="T23" fmla="*/ 4359470 h 293327"/>
              <a:gd name="T24" fmla="*/ 3487938 w 291741"/>
              <a:gd name="T25" fmla="*/ 3556923 h 293327"/>
              <a:gd name="T26" fmla="*/ 2437834 w 291741"/>
              <a:gd name="T27" fmla="*/ 3740157 h 293327"/>
              <a:gd name="T28" fmla="*/ 687404 w 291741"/>
              <a:gd name="T29" fmla="*/ 3556923 h 293327"/>
              <a:gd name="T30" fmla="*/ 1967311 w 291741"/>
              <a:gd name="T31" fmla="*/ 3740157 h 293327"/>
              <a:gd name="T32" fmla="*/ 687404 w 291741"/>
              <a:gd name="T33" fmla="*/ 3556923 h 293327"/>
              <a:gd name="T34" fmla="*/ 5120721 w 291741"/>
              <a:gd name="T35" fmla="*/ 4669917 h 293327"/>
              <a:gd name="T36" fmla="*/ 5651415 w 291741"/>
              <a:gd name="T37" fmla="*/ 4669917 h 293327"/>
              <a:gd name="T38" fmla="*/ 5292817 w 291741"/>
              <a:gd name="T39" fmla="*/ 3363491 h 293327"/>
              <a:gd name="T40" fmla="*/ 3605285 w 291741"/>
              <a:gd name="T41" fmla="*/ 2914434 h 293327"/>
              <a:gd name="T42" fmla="*/ 1647828 w 291741"/>
              <a:gd name="T43" fmla="*/ 2914434 h 293327"/>
              <a:gd name="T44" fmla="*/ 815965 w 291741"/>
              <a:gd name="T45" fmla="*/ 2911181 h 293327"/>
              <a:gd name="T46" fmla="*/ 990869 w 291741"/>
              <a:gd name="T47" fmla="*/ 2741822 h 293327"/>
              <a:gd name="T48" fmla="*/ 990869 w 291741"/>
              <a:gd name="T49" fmla="*/ 3264064 h 293327"/>
              <a:gd name="T50" fmla="*/ 1962500 w 291741"/>
              <a:gd name="T51" fmla="*/ 2127810 h 293327"/>
              <a:gd name="T52" fmla="*/ 3019766 w 291741"/>
              <a:gd name="T53" fmla="*/ 2311044 h 293327"/>
              <a:gd name="T54" fmla="*/ 1962500 w 291741"/>
              <a:gd name="T55" fmla="*/ 2127810 h 293327"/>
              <a:gd name="T56" fmla="*/ 1608931 w 291741"/>
              <a:gd name="T57" fmla="*/ 2223071 h 293327"/>
              <a:gd name="T58" fmla="*/ 602051 w 291741"/>
              <a:gd name="T59" fmla="*/ 2223071 h 293327"/>
              <a:gd name="T60" fmla="*/ 3488474 w 291741"/>
              <a:gd name="T61" fmla="*/ 1429113 h 293327"/>
              <a:gd name="T62" fmla="*/ 2842130 w 291741"/>
              <a:gd name="T63" fmla="*/ 1612351 h 293327"/>
              <a:gd name="T64" fmla="*/ 1740951 w 291741"/>
              <a:gd name="T65" fmla="*/ 1429113 h 293327"/>
              <a:gd name="T66" fmla="*/ 2378576 w 291741"/>
              <a:gd name="T67" fmla="*/ 1612351 h 293327"/>
              <a:gd name="T68" fmla="*/ 1740951 w 291741"/>
              <a:gd name="T69" fmla="*/ 1429113 h 293327"/>
              <a:gd name="T70" fmla="*/ 990869 w 291741"/>
              <a:gd name="T71" fmla="*/ 1658489 h 293327"/>
              <a:gd name="T72" fmla="*/ 990869 w 291741"/>
              <a:gd name="T73" fmla="*/ 1143313 h 293327"/>
              <a:gd name="T74" fmla="*/ 633749 w 291741"/>
              <a:gd name="T75" fmla="*/ 1489124 h 293327"/>
              <a:gd name="T76" fmla="*/ 5120721 w 291741"/>
              <a:gd name="T77" fmla="*/ 736195 h 293327"/>
              <a:gd name="T78" fmla="*/ 5558191 w 291741"/>
              <a:gd name="T79" fmla="*/ 3211924 h 293327"/>
              <a:gd name="T80" fmla="*/ 5479308 w 291741"/>
              <a:gd name="T81" fmla="*/ 649595 h 293327"/>
              <a:gd name="T82" fmla="*/ 5285657 w 291741"/>
              <a:gd name="T83" fmla="*/ 216494 h 293327"/>
              <a:gd name="T84" fmla="*/ 5486460 w 291741"/>
              <a:gd name="T85" fmla="*/ 216494 h 293327"/>
              <a:gd name="T86" fmla="*/ 1112136 w 291741"/>
              <a:gd name="T87" fmla="*/ 172745 h 293327"/>
              <a:gd name="T88" fmla="*/ 2790974 w 291741"/>
              <a:gd name="T89" fmla="*/ 698055 h 293327"/>
              <a:gd name="T90" fmla="*/ 1112136 w 291741"/>
              <a:gd name="T91" fmla="*/ 172745 h 293327"/>
              <a:gd name="T92" fmla="*/ 179361 w 291741"/>
              <a:gd name="T93" fmla="*/ 5275004 h 293327"/>
              <a:gd name="T94" fmla="*/ 3996370 w 291741"/>
              <a:gd name="T95" fmla="*/ 5275004 h 293327"/>
              <a:gd name="T96" fmla="*/ 3228669 w 291741"/>
              <a:gd name="T97" fmla="*/ 172745 h 293327"/>
              <a:gd name="T98" fmla="*/ 1377546 w 291741"/>
              <a:gd name="T99" fmla="*/ 877952 h 293327"/>
              <a:gd name="T100" fmla="*/ 559662 w 291741"/>
              <a:gd name="T101" fmla="*/ 172745 h 293327"/>
              <a:gd name="T102" fmla="*/ 5615553 w 291741"/>
              <a:gd name="T103" fmla="*/ 79408 h 293327"/>
              <a:gd name="T104" fmla="*/ 5780510 w 291741"/>
              <a:gd name="T105" fmla="*/ 606271 h 293327"/>
              <a:gd name="T106" fmla="*/ 5816372 w 291741"/>
              <a:gd name="T107" fmla="*/ 4850338 h 293327"/>
              <a:gd name="T108" fmla="*/ 5307183 w 291741"/>
              <a:gd name="T109" fmla="*/ 5817547 h 293327"/>
              <a:gd name="T110" fmla="*/ 4941441 w 291741"/>
              <a:gd name="T111" fmla="*/ 779511 h 293327"/>
              <a:gd name="T112" fmla="*/ 4568485 w 291741"/>
              <a:gd name="T113" fmla="*/ 2389083 h 293327"/>
              <a:gd name="T114" fmla="*/ 5005975 w 291741"/>
              <a:gd name="T115" fmla="*/ 591847 h 293327"/>
              <a:gd name="T116" fmla="*/ 5163740 w 291741"/>
              <a:gd name="T117" fmla="*/ 79408 h 293327"/>
              <a:gd name="T118" fmla="*/ 3616082 w 291741"/>
              <a:gd name="T119" fmla="*/ 0 h 293327"/>
              <a:gd name="T120" fmla="*/ 3616082 w 291741"/>
              <a:gd name="T121" fmla="*/ 5836303 h 293327"/>
              <a:gd name="T122" fmla="*/ 0 w 291741"/>
              <a:gd name="T123" fmla="*/ 561371 h 2933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741" h="293327">
                <a:moveTo>
                  <a:pt x="34486" y="247650"/>
                </a:moveTo>
                <a:lnTo>
                  <a:pt x="135376" y="247650"/>
                </a:lnTo>
                <a:cubicBezTo>
                  <a:pt x="137178" y="247650"/>
                  <a:pt x="139340" y="249848"/>
                  <a:pt x="139340" y="252413"/>
                </a:cubicBezTo>
                <a:cubicBezTo>
                  <a:pt x="139340" y="254611"/>
                  <a:pt x="137178" y="256809"/>
                  <a:pt x="135376" y="256809"/>
                </a:cubicBezTo>
                <a:lnTo>
                  <a:pt x="34486" y="256809"/>
                </a:lnTo>
                <a:cubicBezTo>
                  <a:pt x="31964" y="256809"/>
                  <a:pt x="30162" y="254611"/>
                  <a:pt x="30162" y="252413"/>
                </a:cubicBezTo>
                <a:cubicBezTo>
                  <a:pt x="30162" y="249848"/>
                  <a:pt x="31964" y="247650"/>
                  <a:pt x="34486" y="247650"/>
                </a:cubicBezTo>
                <a:close/>
                <a:moveTo>
                  <a:pt x="265154" y="238847"/>
                </a:moveTo>
                <a:lnTo>
                  <a:pt x="257609" y="242816"/>
                </a:lnTo>
                <a:lnTo>
                  <a:pt x="269825" y="276009"/>
                </a:lnTo>
                <a:lnTo>
                  <a:pt x="282040" y="242816"/>
                </a:lnTo>
                <a:lnTo>
                  <a:pt x="274496" y="238847"/>
                </a:lnTo>
                <a:cubicBezTo>
                  <a:pt x="271621" y="237404"/>
                  <a:pt x="268029" y="237404"/>
                  <a:pt x="265154" y="238847"/>
                </a:cubicBezTo>
                <a:close/>
                <a:moveTo>
                  <a:pt x="148696" y="212725"/>
                </a:moveTo>
                <a:lnTo>
                  <a:pt x="174801" y="212725"/>
                </a:lnTo>
                <a:cubicBezTo>
                  <a:pt x="177271" y="212725"/>
                  <a:pt x="179034" y="214557"/>
                  <a:pt x="179034" y="217121"/>
                </a:cubicBezTo>
                <a:cubicBezTo>
                  <a:pt x="179034" y="219686"/>
                  <a:pt x="177271" y="221884"/>
                  <a:pt x="174801" y="221884"/>
                </a:cubicBezTo>
                <a:lnTo>
                  <a:pt x="148696" y="221884"/>
                </a:lnTo>
                <a:cubicBezTo>
                  <a:pt x="146226" y="221884"/>
                  <a:pt x="144462" y="219686"/>
                  <a:pt x="144462" y="217121"/>
                </a:cubicBezTo>
                <a:cubicBezTo>
                  <a:pt x="144462" y="214557"/>
                  <a:pt x="146226" y="212725"/>
                  <a:pt x="148696" y="212725"/>
                </a:cubicBezTo>
                <a:close/>
                <a:moveTo>
                  <a:pt x="87241" y="212725"/>
                </a:moveTo>
                <a:lnTo>
                  <a:pt x="125846" y="212725"/>
                </a:lnTo>
                <a:cubicBezTo>
                  <a:pt x="127650" y="212725"/>
                  <a:pt x="129814" y="214557"/>
                  <a:pt x="129814" y="217121"/>
                </a:cubicBezTo>
                <a:cubicBezTo>
                  <a:pt x="129814" y="219686"/>
                  <a:pt x="127650" y="221884"/>
                  <a:pt x="125846" y="221884"/>
                </a:cubicBezTo>
                <a:lnTo>
                  <a:pt x="87241" y="221884"/>
                </a:lnTo>
                <a:cubicBezTo>
                  <a:pt x="84354" y="221884"/>
                  <a:pt x="82550" y="219686"/>
                  <a:pt x="82550" y="217121"/>
                </a:cubicBezTo>
                <a:cubicBezTo>
                  <a:pt x="82550" y="214557"/>
                  <a:pt x="84354" y="212725"/>
                  <a:pt x="87241" y="212725"/>
                </a:cubicBezTo>
                <a:close/>
                <a:moveTo>
                  <a:pt x="49641" y="208788"/>
                </a:moveTo>
                <a:cubicBezTo>
                  <a:pt x="44895" y="208788"/>
                  <a:pt x="40878" y="213170"/>
                  <a:pt x="40878" y="217916"/>
                </a:cubicBezTo>
                <a:cubicBezTo>
                  <a:pt x="40878" y="223028"/>
                  <a:pt x="44895" y="227045"/>
                  <a:pt x="49641" y="227045"/>
                </a:cubicBezTo>
                <a:cubicBezTo>
                  <a:pt x="54388" y="227045"/>
                  <a:pt x="58769" y="223028"/>
                  <a:pt x="58769" y="217916"/>
                </a:cubicBezTo>
                <a:cubicBezTo>
                  <a:pt x="58769" y="213170"/>
                  <a:pt x="54388" y="208788"/>
                  <a:pt x="49641" y="208788"/>
                </a:cubicBezTo>
                <a:close/>
                <a:moveTo>
                  <a:pt x="49641" y="200025"/>
                </a:moveTo>
                <a:cubicBezTo>
                  <a:pt x="59499" y="200025"/>
                  <a:pt x="67897" y="208058"/>
                  <a:pt x="67897" y="217916"/>
                </a:cubicBezTo>
                <a:cubicBezTo>
                  <a:pt x="67897" y="227775"/>
                  <a:pt x="59499" y="236173"/>
                  <a:pt x="49641" y="236173"/>
                </a:cubicBezTo>
                <a:cubicBezTo>
                  <a:pt x="39783" y="236173"/>
                  <a:pt x="31750" y="227775"/>
                  <a:pt x="31750" y="217916"/>
                </a:cubicBezTo>
                <a:cubicBezTo>
                  <a:pt x="31750" y="208058"/>
                  <a:pt x="39783" y="200025"/>
                  <a:pt x="49641" y="200025"/>
                </a:cubicBezTo>
                <a:close/>
                <a:moveTo>
                  <a:pt x="122128" y="177800"/>
                </a:moveTo>
                <a:lnTo>
                  <a:pt x="174735" y="177800"/>
                </a:lnTo>
                <a:cubicBezTo>
                  <a:pt x="177240" y="177800"/>
                  <a:pt x="179029" y="179998"/>
                  <a:pt x="179029" y="182562"/>
                </a:cubicBezTo>
                <a:cubicBezTo>
                  <a:pt x="179029" y="184761"/>
                  <a:pt x="177240" y="186959"/>
                  <a:pt x="174735" y="186959"/>
                </a:cubicBezTo>
                <a:lnTo>
                  <a:pt x="122128" y="186959"/>
                </a:lnTo>
                <a:cubicBezTo>
                  <a:pt x="119265" y="186959"/>
                  <a:pt x="117475" y="184761"/>
                  <a:pt x="117475" y="182562"/>
                </a:cubicBezTo>
                <a:cubicBezTo>
                  <a:pt x="117475" y="179998"/>
                  <a:pt x="119265" y="177800"/>
                  <a:pt x="122128" y="177800"/>
                </a:cubicBezTo>
                <a:close/>
                <a:moveTo>
                  <a:pt x="34437" y="177800"/>
                </a:moveTo>
                <a:lnTo>
                  <a:pt x="98556" y="177800"/>
                </a:lnTo>
                <a:cubicBezTo>
                  <a:pt x="101406" y="177800"/>
                  <a:pt x="102831" y="179998"/>
                  <a:pt x="102831" y="182562"/>
                </a:cubicBezTo>
                <a:cubicBezTo>
                  <a:pt x="102831" y="184761"/>
                  <a:pt x="101406" y="186959"/>
                  <a:pt x="98556" y="186959"/>
                </a:cubicBezTo>
                <a:lnTo>
                  <a:pt x="34437" y="186959"/>
                </a:lnTo>
                <a:cubicBezTo>
                  <a:pt x="31943" y="186959"/>
                  <a:pt x="30162" y="184761"/>
                  <a:pt x="30162" y="182562"/>
                </a:cubicBezTo>
                <a:cubicBezTo>
                  <a:pt x="30162" y="179998"/>
                  <a:pt x="31943" y="177800"/>
                  <a:pt x="34437" y="177800"/>
                </a:cubicBezTo>
                <a:close/>
                <a:moveTo>
                  <a:pt x="265154" y="168131"/>
                </a:moveTo>
                <a:lnTo>
                  <a:pt x="256532" y="172460"/>
                </a:lnTo>
                <a:lnTo>
                  <a:pt x="256532" y="233435"/>
                </a:lnTo>
                <a:lnTo>
                  <a:pt x="260843" y="230910"/>
                </a:lnTo>
                <a:cubicBezTo>
                  <a:pt x="266591" y="228745"/>
                  <a:pt x="273058" y="228745"/>
                  <a:pt x="278448" y="230910"/>
                </a:cubicBezTo>
                <a:lnTo>
                  <a:pt x="283118" y="233435"/>
                </a:lnTo>
                <a:lnTo>
                  <a:pt x="283118" y="172460"/>
                </a:lnTo>
                <a:lnTo>
                  <a:pt x="274496" y="168131"/>
                </a:lnTo>
                <a:cubicBezTo>
                  <a:pt x="271621" y="167049"/>
                  <a:pt x="268029" y="167049"/>
                  <a:pt x="265154" y="168131"/>
                </a:cubicBezTo>
                <a:close/>
                <a:moveTo>
                  <a:pt x="87254" y="141288"/>
                </a:moveTo>
                <a:lnTo>
                  <a:pt x="176271" y="141288"/>
                </a:lnTo>
                <a:cubicBezTo>
                  <a:pt x="178804" y="141288"/>
                  <a:pt x="180613" y="143852"/>
                  <a:pt x="180613" y="145684"/>
                </a:cubicBezTo>
                <a:cubicBezTo>
                  <a:pt x="180613" y="148249"/>
                  <a:pt x="178804" y="150447"/>
                  <a:pt x="176271" y="150447"/>
                </a:cubicBezTo>
                <a:lnTo>
                  <a:pt x="87254" y="150447"/>
                </a:lnTo>
                <a:cubicBezTo>
                  <a:pt x="84360" y="150447"/>
                  <a:pt x="82550" y="148249"/>
                  <a:pt x="82550" y="145684"/>
                </a:cubicBezTo>
                <a:cubicBezTo>
                  <a:pt x="82550" y="143852"/>
                  <a:pt x="84360" y="141288"/>
                  <a:pt x="87254" y="141288"/>
                </a:cubicBezTo>
                <a:close/>
                <a:moveTo>
                  <a:pt x="49641" y="137055"/>
                </a:moveTo>
                <a:cubicBezTo>
                  <a:pt x="44895" y="137055"/>
                  <a:pt x="40878" y="140935"/>
                  <a:pt x="40878" y="145521"/>
                </a:cubicBezTo>
                <a:cubicBezTo>
                  <a:pt x="40878" y="150460"/>
                  <a:pt x="44895" y="154341"/>
                  <a:pt x="49641" y="154341"/>
                </a:cubicBezTo>
                <a:cubicBezTo>
                  <a:pt x="54388" y="154341"/>
                  <a:pt x="58769" y="150460"/>
                  <a:pt x="58769" y="145521"/>
                </a:cubicBezTo>
                <a:cubicBezTo>
                  <a:pt x="58769" y="140935"/>
                  <a:pt x="54388" y="137055"/>
                  <a:pt x="49641" y="137055"/>
                </a:cubicBezTo>
                <a:close/>
                <a:moveTo>
                  <a:pt x="49641" y="128588"/>
                </a:moveTo>
                <a:cubicBezTo>
                  <a:pt x="59499" y="128588"/>
                  <a:pt x="67897" y="135996"/>
                  <a:pt x="67897" y="145521"/>
                </a:cubicBezTo>
                <a:cubicBezTo>
                  <a:pt x="67897" y="155046"/>
                  <a:pt x="59499" y="163160"/>
                  <a:pt x="49641" y="163160"/>
                </a:cubicBezTo>
                <a:cubicBezTo>
                  <a:pt x="39783" y="163160"/>
                  <a:pt x="31750" y="155046"/>
                  <a:pt x="31750" y="145521"/>
                </a:cubicBezTo>
                <a:cubicBezTo>
                  <a:pt x="31750" y="135996"/>
                  <a:pt x="39783" y="128588"/>
                  <a:pt x="49641" y="128588"/>
                </a:cubicBezTo>
                <a:close/>
                <a:moveTo>
                  <a:pt x="98315" y="106363"/>
                </a:moveTo>
                <a:lnTo>
                  <a:pt x="151281" y="106363"/>
                </a:lnTo>
                <a:cubicBezTo>
                  <a:pt x="153786" y="106363"/>
                  <a:pt x="155217" y="108927"/>
                  <a:pt x="155217" y="111125"/>
                </a:cubicBezTo>
                <a:cubicBezTo>
                  <a:pt x="155217" y="113690"/>
                  <a:pt x="153786" y="115522"/>
                  <a:pt x="151281" y="115522"/>
                </a:cubicBezTo>
                <a:lnTo>
                  <a:pt x="98315" y="115522"/>
                </a:lnTo>
                <a:cubicBezTo>
                  <a:pt x="96167" y="115522"/>
                  <a:pt x="93662" y="113690"/>
                  <a:pt x="93662" y="111125"/>
                </a:cubicBezTo>
                <a:cubicBezTo>
                  <a:pt x="93662" y="108927"/>
                  <a:pt x="96167" y="106363"/>
                  <a:pt x="98315" y="106363"/>
                </a:cubicBezTo>
                <a:close/>
                <a:moveTo>
                  <a:pt x="34486" y="106363"/>
                </a:moveTo>
                <a:lnTo>
                  <a:pt x="75558" y="106363"/>
                </a:lnTo>
                <a:cubicBezTo>
                  <a:pt x="78080" y="106363"/>
                  <a:pt x="80602" y="108927"/>
                  <a:pt x="80602" y="111125"/>
                </a:cubicBezTo>
                <a:cubicBezTo>
                  <a:pt x="80602" y="113690"/>
                  <a:pt x="78080" y="115522"/>
                  <a:pt x="75558" y="115522"/>
                </a:cubicBezTo>
                <a:lnTo>
                  <a:pt x="34486" y="115522"/>
                </a:lnTo>
                <a:cubicBezTo>
                  <a:pt x="31964" y="115522"/>
                  <a:pt x="30162" y="113690"/>
                  <a:pt x="30162" y="111125"/>
                </a:cubicBezTo>
                <a:cubicBezTo>
                  <a:pt x="30162" y="108927"/>
                  <a:pt x="31964" y="106363"/>
                  <a:pt x="34486" y="106363"/>
                </a:cubicBezTo>
                <a:close/>
                <a:moveTo>
                  <a:pt x="142382" y="71438"/>
                </a:moveTo>
                <a:lnTo>
                  <a:pt x="174762" y="71438"/>
                </a:lnTo>
                <a:cubicBezTo>
                  <a:pt x="177252" y="71438"/>
                  <a:pt x="179031" y="74002"/>
                  <a:pt x="179031" y="76200"/>
                </a:cubicBezTo>
                <a:cubicBezTo>
                  <a:pt x="179031" y="78399"/>
                  <a:pt x="177252" y="80597"/>
                  <a:pt x="174762" y="80597"/>
                </a:cubicBezTo>
                <a:lnTo>
                  <a:pt x="142382" y="80597"/>
                </a:lnTo>
                <a:cubicBezTo>
                  <a:pt x="139891" y="80597"/>
                  <a:pt x="138112" y="78399"/>
                  <a:pt x="138112" y="76200"/>
                </a:cubicBezTo>
                <a:cubicBezTo>
                  <a:pt x="138112" y="74002"/>
                  <a:pt x="139891" y="71438"/>
                  <a:pt x="142382" y="71438"/>
                </a:cubicBezTo>
                <a:close/>
                <a:moveTo>
                  <a:pt x="87216" y="71438"/>
                </a:moveTo>
                <a:lnTo>
                  <a:pt x="119159" y="71438"/>
                </a:lnTo>
                <a:cubicBezTo>
                  <a:pt x="121313" y="71438"/>
                  <a:pt x="123466" y="74002"/>
                  <a:pt x="123466" y="76200"/>
                </a:cubicBezTo>
                <a:cubicBezTo>
                  <a:pt x="123466" y="78399"/>
                  <a:pt x="121313" y="80597"/>
                  <a:pt x="119159" y="80597"/>
                </a:cubicBezTo>
                <a:lnTo>
                  <a:pt x="87216" y="80597"/>
                </a:lnTo>
                <a:cubicBezTo>
                  <a:pt x="84345" y="80597"/>
                  <a:pt x="82550" y="78399"/>
                  <a:pt x="82550" y="76200"/>
                </a:cubicBezTo>
                <a:cubicBezTo>
                  <a:pt x="82550" y="74002"/>
                  <a:pt x="84345" y="71438"/>
                  <a:pt x="87216" y="71438"/>
                </a:cubicBezTo>
                <a:close/>
                <a:moveTo>
                  <a:pt x="49641" y="65969"/>
                </a:moveTo>
                <a:cubicBezTo>
                  <a:pt x="44895" y="65969"/>
                  <a:pt x="40878" y="69497"/>
                  <a:pt x="40878" y="74436"/>
                </a:cubicBezTo>
                <a:cubicBezTo>
                  <a:pt x="40878" y="79022"/>
                  <a:pt x="44895" y="82903"/>
                  <a:pt x="49641" y="82903"/>
                </a:cubicBezTo>
                <a:cubicBezTo>
                  <a:pt x="54388" y="82903"/>
                  <a:pt x="58769" y="79022"/>
                  <a:pt x="58769" y="74436"/>
                </a:cubicBezTo>
                <a:cubicBezTo>
                  <a:pt x="58769" y="69497"/>
                  <a:pt x="54388" y="65969"/>
                  <a:pt x="49641" y="65969"/>
                </a:cubicBezTo>
                <a:close/>
                <a:moveTo>
                  <a:pt x="49641" y="57150"/>
                </a:moveTo>
                <a:cubicBezTo>
                  <a:pt x="59499" y="57150"/>
                  <a:pt x="67897" y="64911"/>
                  <a:pt x="67897" y="74436"/>
                </a:cubicBezTo>
                <a:cubicBezTo>
                  <a:pt x="67897" y="84314"/>
                  <a:pt x="59499" y="91722"/>
                  <a:pt x="49641" y="91722"/>
                </a:cubicBezTo>
                <a:cubicBezTo>
                  <a:pt x="39783" y="91722"/>
                  <a:pt x="31750" y="84314"/>
                  <a:pt x="31750" y="74436"/>
                </a:cubicBezTo>
                <a:cubicBezTo>
                  <a:pt x="31750" y="64911"/>
                  <a:pt x="39783" y="57150"/>
                  <a:pt x="49641" y="57150"/>
                </a:cubicBezTo>
                <a:close/>
                <a:moveTo>
                  <a:pt x="265154" y="32472"/>
                </a:moveTo>
                <a:lnTo>
                  <a:pt x="256532" y="36801"/>
                </a:lnTo>
                <a:lnTo>
                  <a:pt x="256532" y="162719"/>
                </a:lnTo>
                <a:lnTo>
                  <a:pt x="260843" y="160554"/>
                </a:lnTo>
                <a:cubicBezTo>
                  <a:pt x="266591" y="157668"/>
                  <a:pt x="273058" y="157668"/>
                  <a:pt x="278448" y="160554"/>
                </a:cubicBezTo>
                <a:lnTo>
                  <a:pt x="283118" y="162719"/>
                </a:lnTo>
                <a:lnTo>
                  <a:pt x="283118" y="36801"/>
                </a:lnTo>
                <a:lnTo>
                  <a:pt x="274496" y="32472"/>
                </a:lnTo>
                <a:cubicBezTo>
                  <a:pt x="271621" y="31028"/>
                  <a:pt x="268029" y="31028"/>
                  <a:pt x="265154" y="32472"/>
                </a:cubicBezTo>
                <a:close/>
                <a:moveTo>
                  <a:pt x="265514" y="10463"/>
                </a:moveTo>
                <a:lnTo>
                  <a:pt x="264795" y="10824"/>
                </a:lnTo>
                <a:lnTo>
                  <a:pt x="264795" y="23091"/>
                </a:lnTo>
                <a:cubicBezTo>
                  <a:pt x="268029" y="22009"/>
                  <a:pt x="271621" y="22009"/>
                  <a:pt x="274855" y="23091"/>
                </a:cubicBezTo>
                <a:lnTo>
                  <a:pt x="274855" y="10824"/>
                </a:lnTo>
                <a:lnTo>
                  <a:pt x="274136" y="10463"/>
                </a:lnTo>
                <a:cubicBezTo>
                  <a:pt x="271621" y="9381"/>
                  <a:pt x="268388" y="9381"/>
                  <a:pt x="265514" y="10463"/>
                </a:cubicBezTo>
                <a:close/>
                <a:moveTo>
                  <a:pt x="55713" y="8633"/>
                </a:moveTo>
                <a:lnTo>
                  <a:pt x="55713" y="21943"/>
                </a:lnTo>
                <a:cubicBezTo>
                  <a:pt x="55713" y="29498"/>
                  <a:pt x="61823" y="34894"/>
                  <a:pt x="69012" y="34894"/>
                </a:cubicBezTo>
                <a:lnTo>
                  <a:pt x="139820" y="34894"/>
                </a:lnTo>
                <a:cubicBezTo>
                  <a:pt x="147368" y="34894"/>
                  <a:pt x="153119" y="29498"/>
                  <a:pt x="153119" y="21943"/>
                </a:cubicBezTo>
                <a:lnTo>
                  <a:pt x="153119" y="8633"/>
                </a:lnTo>
                <a:lnTo>
                  <a:pt x="55713" y="8633"/>
                </a:lnTo>
                <a:close/>
                <a:moveTo>
                  <a:pt x="28036" y="8633"/>
                </a:moveTo>
                <a:cubicBezTo>
                  <a:pt x="17612" y="8633"/>
                  <a:pt x="8986" y="17267"/>
                  <a:pt x="8986" y="28059"/>
                </a:cubicBezTo>
                <a:lnTo>
                  <a:pt x="8986" y="263681"/>
                </a:lnTo>
                <a:cubicBezTo>
                  <a:pt x="8986" y="274473"/>
                  <a:pt x="17612" y="283107"/>
                  <a:pt x="28036" y="283107"/>
                </a:cubicBezTo>
                <a:lnTo>
                  <a:pt x="181155" y="283107"/>
                </a:lnTo>
                <a:cubicBezTo>
                  <a:pt x="191579" y="283107"/>
                  <a:pt x="200205" y="274473"/>
                  <a:pt x="200205" y="263681"/>
                </a:cubicBezTo>
                <a:lnTo>
                  <a:pt x="200205" y="28059"/>
                </a:lnTo>
                <a:cubicBezTo>
                  <a:pt x="200205" y="17267"/>
                  <a:pt x="191579" y="8633"/>
                  <a:pt x="181155" y="8633"/>
                </a:cubicBezTo>
                <a:lnTo>
                  <a:pt x="161746" y="8633"/>
                </a:lnTo>
                <a:lnTo>
                  <a:pt x="161746" y="21943"/>
                </a:lnTo>
                <a:cubicBezTo>
                  <a:pt x="161746" y="34174"/>
                  <a:pt x="152041" y="43887"/>
                  <a:pt x="139820" y="43887"/>
                </a:cubicBezTo>
                <a:lnTo>
                  <a:pt x="69012" y="43887"/>
                </a:lnTo>
                <a:cubicBezTo>
                  <a:pt x="57150" y="43887"/>
                  <a:pt x="47086" y="34174"/>
                  <a:pt x="47086" y="21943"/>
                </a:cubicBezTo>
                <a:lnTo>
                  <a:pt x="47086" y="8633"/>
                </a:lnTo>
                <a:lnTo>
                  <a:pt x="28036" y="8633"/>
                </a:lnTo>
                <a:close/>
                <a:moveTo>
                  <a:pt x="261921" y="2526"/>
                </a:moveTo>
                <a:cubicBezTo>
                  <a:pt x="266591" y="0"/>
                  <a:pt x="272699" y="0"/>
                  <a:pt x="278088" y="2526"/>
                </a:cubicBezTo>
                <a:lnTo>
                  <a:pt x="281322" y="3969"/>
                </a:lnTo>
                <a:cubicBezTo>
                  <a:pt x="282400" y="4690"/>
                  <a:pt x="283837" y="6494"/>
                  <a:pt x="283837" y="7937"/>
                </a:cubicBezTo>
                <a:lnTo>
                  <a:pt x="283837" y="27420"/>
                </a:lnTo>
                <a:lnTo>
                  <a:pt x="289585" y="30307"/>
                </a:lnTo>
                <a:cubicBezTo>
                  <a:pt x="291022" y="31028"/>
                  <a:pt x="291741" y="32472"/>
                  <a:pt x="291741" y="34276"/>
                </a:cubicBezTo>
                <a:lnTo>
                  <a:pt x="291741" y="240651"/>
                </a:lnTo>
                <a:cubicBezTo>
                  <a:pt x="291741" y="241373"/>
                  <a:pt x="291382" y="241733"/>
                  <a:pt x="291382" y="242455"/>
                </a:cubicBezTo>
                <a:lnTo>
                  <a:pt x="274136" y="290802"/>
                </a:lnTo>
                <a:cubicBezTo>
                  <a:pt x="273058" y="292245"/>
                  <a:pt x="271621" y="293327"/>
                  <a:pt x="269825" y="293327"/>
                </a:cubicBezTo>
                <a:cubicBezTo>
                  <a:pt x="268029" y="293327"/>
                  <a:pt x="266232" y="292245"/>
                  <a:pt x="265873" y="290802"/>
                </a:cubicBezTo>
                <a:lnTo>
                  <a:pt x="247909" y="242455"/>
                </a:lnTo>
                <a:cubicBezTo>
                  <a:pt x="247550" y="241733"/>
                  <a:pt x="247550" y="241373"/>
                  <a:pt x="247550" y="240651"/>
                </a:cubicBezTo>
                <a:lnTo>
                  <a:pt x="247550" y="38966"/>
                </a:lnTo>
                <a:cubicBezTo>
                  <a:pt x="239286" y="40770"/>
                  <a:pt x="232819" y="47264"/>
                  <a:pt x="232819" y="54480"/>
                </a:cubicBezTo>
                <a:lnTo>
                  <a:pt x="232819" y="115094"/>
                </a:lnTo>
                <a:cubicBezTo>
                  <a:pt x="232819" y="117980"/>
                  <a:pt x="231023" y="119423"/>
                  <a:pt x="228867" y="119423"/>
                </a:cubicBezTo>
                <a:cubicBezTo>
                  <a:pt x="225993" y="119423"/>
                  <a:pt x="223837" y="117980"/>
                  <a:pt x="223837" y="115094"/>
                </a:cubicBezTo>
                <a:lnTo>
                  <a:pt x="223837" y="54480"/>
                </a:lnTo>
                <a:cubicBezTo>
                  <a:pt x="223837" y="41131"/>
                  <a:pt x="236053" y="30668"/>
                  <a:pt x="250783" y="29585"/>
                </a:cubicBezTo>
                <a:lnTo>
                  <a:pt x="255813" y="27420"/>
                </a:lnTo>
                <a:lnTo>
                  <a:pt x="255813" y="7937"/>
                </a:lnTo>
                <a:cubicBezTo>
                  <a:pt x="255813" y="6494"/>
                  <a:pt x="256891" y="4690"/>
                  <a:pt x="258687" y="3969"/>
                </a:cubicBezTo>
                <a:lnTo>
                  <a:pt x="261921" y="2526"/>
                </a:lnTo>
                <a:close/>
                <a:moveTo>
                  <a:pt x="28036" y="0"/>
                </a:moveTo>
                <a:lnTo>
                  <a:pt x="181155" y="0"/>
                </a:lnTo>
                <a:cubicBezTo>
                  <a:pt x="196611" y="0"/>
                  <a:pt x="209191" y="12591"/>
                  <a:pt x="209191" y="28059"/>
                </a:cubicBezTo>
                <a:lnTo>
                  <a:pt x="209191" y="263681"/>
                </a:lnTo>
                <a:cubicBezTo>
                  <a:pt x="209191" y="279150"/>
                  <a:pt x="196611" y="291740"/>
                  <a:pt x="181155" y="291740"/>
                </a:cubicBezTo>
                <a:lnTo>
                  <a:pt x="28036" y="291740"/>
                </a:lnTo>
                <a:cubicBezTo>
                  <a:pt x="12221" y="291740"/>
                  <a:pt x="0" y="279150"/>
                  <a:pt x="0" y="263681"/>
                </a:cubicBezTo>
                <a:lnTo>
                  <a:pt x="0" y="28059"/>
                </a:lnTo>
                <a:cubicBezTo>
                  <a:pt x="0" y="12591"/>
                  <a:pt x="12221" y="0"/>
                  <a:pt x="2803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23" name="Freeform 1049">
            <a:extLst>
              <a:ext uri="{FF2B5EF4-FFF2-40B4-BE49-F238E27FC236}">
                <a16:creationId xmlns:a16="http://schemas.microsoft.com/office/drawing/2014/main" id="{61001E58-7479-DA62-4F59-E22E6426D3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290" y="2365303"/>
            <a:ext cx="381653" cy="384000"/>
          </a:xfrm>
          <a:custGeom>
            <a:avLst/>
            <a:gdLst>
              <a:gd name="T0" fmla="*/ 3699554 w 285391"/>
              <a:gd name="T1" fmla="*/ 4148651 h 286977"/>
              <a:gd name="T2" fmla="*/ 2324524 w 285391"/>
              <a:gd name="T3" fmla="*/ 4148651 h 286977"/>
              <a:gd name="T4" fmla="*/ 1831253 w 285391"/>
              <a:gd name="T5" fmla="*/ 4061486 h 286977"/>
              <a:gd name="T6" fmla="*/ 1208651 w 285391"/>
              <a:gd name="T7" fmla="*/ 4243102 h 286977"/>
              <a:gd name="T8" fmla="*/ 3282073 w 285391"/>
              <a:gd name="T9" fmla="*/ 3494750 h 286977"/>
              <a:gd name="T10" fmla="*/ 4424082 w 285391"/>
              <a:gd name="T11" fmla="*/ 3645629 h 286977"/>
              <a:gd name="T12" fmla="*/ 3282073 w 285391"/>
              <a:gd name="T13" fmla="*/ 3494750 h 286977"/>
              <a:gd name="T14" fmla="*/ 2788521 w 285391"/>
              <a:gd name="T15" fmla="*/ 3566914 h 286977"/>
              <a:gd name="T16" fmla="*/ 1130828 w 285391"/>
              <a:gd name="T17" fmla="*/ 3566914 h 286977"/>
              <a:gd name="T18" fmla="*/ 5081659 w 285391"/>
              <a:gd name="T19" fmla="*/ 3353234 h 286977"/>
              <a:gd name="T20" fmla="*/ 2738071 w 285391"/>
              <a:gd name="T21" fmla="*/ 4880996 h 286977"/>
              <a:gd name="T22" fmla="*/ 1413093 w 285391"/>
              <a:gd name="T23" fmla="*/ 5677123 h 286977"/>
              <a:gd name="T24" fmla="*/ 650905 w 285391"/>
              <a:gd name="T25" fmla="*/ 4880996 h 286977"/>
              <a:gd name="T26" fmla="*/ 650905 w 285391"/>
              <a:gd name="T27" fmla="*/ 3396278 h 286977"/>
              <a:gd name="T28" fmla="*/ 1455871 w 285391"/>
              <a:gd name="T29" fmla="*/ 4708846 h 286977"/>
              <a:gd name="T30" fmla="*/ 2659711 w 285391"/>
              <a:gd name="T31" fmla="*/ 4716022 h 286977"/>
              <a:gd name="T32" fmla="*/ 4903593 w 285391"/>
              <a:gd name="T33" fmla="*/ 3353234 h 286977"/>
              <a:gd name="T34" fmla="*/ 739653 w 285391"/>
              <a:gd name="T35" fmla="*/ 2912764 h 286977"/>
              <a:gd name="T36" fmla="*/ 739653 w 285391"/>
              <a:gd name="T37" fmla="*/ 2521794 h 286977"/>
              <a:gd name="T38" fmla="*/ 5412392 w 285391"/>
              <a:gd name="T39" fmla="*/ 2429358 h 286977"/>
              <a:gd name="T40" fmla="*/ 739653 w 285391"/>
              <a:gd name="T41" fmla="*/ 2351158 h 286977"/>
              <a:gd name="T42" fmla="*/ 739653 w 285391"/>
              <a:gd name="T43" fmla="*/ 1945943 h 286977"/>
              <a:gd name="T44" fmla="*/ 170700 w 285391"/>
              <a:gd name="T45" fmla="*/ 2770587 h 286977"/>
              <a:gd name="T46" fmla="*/ 568945 w 285391"/>
              <a:gd name="T47" fmla="*/ 1945943 h 286977"/>
              <a:gd name="T48" fmla="*/ 739653 w 285391"/>
              <a:gd name="T49" fmla="*/ 1746867 h 286977"/>
              <a:gd name="T50" fmla="*/ 4814973 w 285391"/>
              <a:gd name="T51" fmla="*/ 1796601 h 286977"/>
              <a:gd name="T52" fmla="*/ 5611566 w 285391"/>
              <a:gd name="T53" fmla="*/ 2493368 h 286977"/>
              <a:gd name="T54" fmla="*/ 739653 w 285391"/>
              <a:gd name="T55" fmla="*/ 3090535 h 286977"/>
              <a:gd name="T56" fmla="*/ 568945 w 285391"/>
              <a:gd name="T57" fmla="*/ 3111842 h 286977"/>
              <a:gd name="T58" fmla="*/ 0 w 285391"/>
              <a:gd name="T59" fmla="*/ 2770587 h 286977"/>
              <a:gd name="T60" fmla="*/ 568945 w 285391"/>
              <a:gd name="T61" fmla="*/ 1782372 h 286977"/>
              <a:gd name="T62" fmla="*/ 3636141 w 285391"/>
              <a:gd name="T63" fmla="*/ 1196387 h 286977"/>
              <a:gd name="T64" fmla="*/ 4422396 w 285391"/>
              <a:gd name="T65" fmla="*/ 1377759 h 286977"/>
              <a:gd name="T66" fmla="*/ 3636141 w 285391"/>
              <a:gd name="T67" fmla="*/ 1196387 h 286977"/>
              <a:gd name="T68" fmla="*/ 3165465 w 285391"/>
              <a:gd name="T69" fmla="*/ 1287094 h 286977"/>
              <a:gd name="T70" fmla="*/ 1130828 w 285391"/>
              <a:gd name="T71" fmla="*/ 1287094 h 286977"/>
              <a:gd name="T72" fmla="*/ 4423803 w 285391"/>
              <a:gd name="T73" fmla="*/ 629686 h 286977"/>
              <a:gd name="T74" fmla="*/ 2716880 w 285391"/>
              <a:gd name="T75" fmla="*/ 811343 h 286977"/>
              <a:gd name="T76" fmla="*/ 1209367 w 285391"/>
              <a:gd name="T77" fmla="*/ 629686 h 286977"/>
              <a:gd name="T78" fmla="*/ 2130319 w 285391"/>
              <a:gd name="T79" fmla="*/ 811343 h 286977"/>
              <a:gd name="T80" fmla="*/ 1209367 w 285391"/>
              <a:gd name="T81" fmla="*/ 629686 h 286977"/>
              <a:gd name="T82" fmla="*/ 5081659 w 285391"/>
              <a:gd name="T83" fmla="*/ 85579 h 286977"/>
              <a:gd name="T84" fmla="*/ 4903593 w 285391"/>
              <a:gd name="T85" fmla="*/ 1512913 h 286977"/>
              <a:gd name="T86" fmla="*/ 736383 w 285391"/>
              <a:gd name="T87" fmla="*/ 1405852 h 286977"/>
              <a:gd name="T88" fmla="*/ 565417 w 285391"/>
              <a:gd name="T89" fmla="*/ 85579 h 28697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5391" h="286977">
                <a:moveTo>
                  <a:pt x="121774" y="204788"/>
                </a:moveTo>
                <a:lnTo>
                  <a:pt x="182310" y="204788"/>
                </a:lnTo>
                <a:cubicBezTo>
                  <a:pt x="184818" y="204788"/>
                  <a:pt x="186967" y="206986"/>
                  <a:pt x="186967" y="209184"/>
                </a:cubicBezTo>
                <a:cubicBezTo>
                  <a:pt x="186967" y="211749"/>
                  <a:pt x="184818" y="213947"/>
                  <a:pt x="182310" y="213947"/>
                </a:cubicBezTo>
                <a:lnTo>
                  <a:pt x="121774" y="213947"/>
                </a:lnTo>
                <a:cubicBezTo>
                  <a:pt x="119624" y="213947"/>
                  <a:pt x="117475" y="211749"/>
                  <a:pt x="117475" y="209184"/>
                </a:cubicBezTo>
                <a:cubicBezTo>
                  <a:pt x="117475" y="206986"/>
                  <a:pt x="119624" y="204788"/>
                  <a:pt x="121774" y="204788"/>
                </a:cubicBezTo>
                <a:close/>
                <a:moveTo>
                  <a:pt x="61083" y="204788"/>
                </a:moveTo>
                <a:lnTo>
                  <a:pt x="92547" y="204788"/>
                </a:lnTo>
                <a:cubicBezTo>
                  <a:pt x="94692" y="204788"/>
                  <a:pt x="96480" y="206986"/>
                  <a:pt x="96480" y="209184"/>
                </a:cubicBezTo>
                <a:cubicBezTo>
                  <a:pt x="96480" y="211749"/>
                  <a:pt x="94692" y="213947"/>
                  <a:pt x="92547" y="213947"/>
                </a:cubicBezTo>
                <a:lnTo>
                  <a:pt x="61083" y="213947"/>
                </a:lnTo>
                <a:cubicBezTo>
                  <a:pt x="58938" y="213947"/>
                  <a:pt x="57150" y="211749"/>
                  <a:pt x="57150" y="209184"/>
                </a:cubicBezTo>
                <a:cubicBezTo>
                  <a:pt x="57150" y="206986"/>
                  <a:pt x="58938" y="204788"/>
                  <a:pt x="61083" y="204788"/>
                </a:cubicBezTo>
                <a:close/>
                <a:moveTo>
                  <a:pt x="165868" y="176213"/>
                </a:moveTo>
                <a:lnTo>
                  <a:pt x="223582" y="176213"/>
                </a:lnTo>
                <a:cubicBezTo>
                  <a:pt x="226091" y="176213"/>
                  <a:pt x="228242" y="177536"/>
                  <a:pt x="228242" y="179851"/>
                </a:cubicBezTo>
                <a:cubicBezTo>
                  <a:pt x="228242" y="182166"/>
                  <a:pt x="226091" y="183820"/>
                  <a:pt x="223582" y="183820"/>
                </a:cubicBezTo>
                <a:lnTo>
                  <a:pt x="165868" y="183820"/>
                </a:lnTo>
                <a:cubicBezTo>
                  <a:pt x="164076" y="183820"/>
                  <a:pt x="161925" y="182166"/>
                  <a:pt x="161925" y="179851"/>
                </a:cubicBezTo>
                <a:cubicBezTo>
                  <a:pt x="161925" y="177536"/>
                  <a:pt x="164076" y="176213"/>
                  <a:pt x="165868" y="176213"/>
                </a:cubicBezTo>
                <a:close/>
                <a:moveTo>
                  <a:pt x="61122" y="176213"/>
                </a:moveTo>
                <a:lnTo>
                  <a:pt x="136232" y="176213"/>
                </a:lnTo>
                <a:cubicBezTo>
                  <a:pt x="138759" y="176213"/>
                  <a:pt x="140926" y="177536"/>
                  <a:pt x="140926" y="179851"/>
                </a:cubicBezTo>
                <a:cubicBezTo>
                  <a:pt x="140926" y="182166"/>
                  <a:pt x="138759" y="183820"/>
                  <a:pt x="136232" y="183820"/>
                </a:cubicBezTo>
                <a:lnTo>
                  <a:pt x="61122" y="183820"/>
                </a:lnTo>
                <a:cubicBezTo>
                  <a:pt x="58956" y="183820"/>
                  <a:pt x="57150" y="182166"/>
                  <a:pt x="57150" y="179851"/>
                </a:cubicBezTo>
                <a:cubicBezTo>
                  <a:pt x="57150" y="177536"/>
                  <a:pt x="58956" y="176213"/>
                  <a:pt x="61122" y="176213"/>
                </a:cubicBezTo>
                <a:close/>
                <a:moveTo>
                  <a:pt x="252135" y="165100"/>
                </a:moveTo>
                <a:cubicBezTo>
                  <a:pt x="254655" y="165100"/>
                  <a:pt x="256815" y="166909"/>
                  <a:pt x="256815" y="169078"/>
                </a:cubicBezTo>
                <a:lnTo>
                  <a:pt x="256815" y="242132"/>
                </a:lnTo>
                <a:cubicBezTo>
                  <a:pt x="256815" y="244302"/>
                  <a:pt x="254655" y="246110"/>
                  <a:pt x="252135" y="246110"/>
                </a:cubicBezTo>
                <a:lnTo>
                  <a:pt x="138375" y="246110"/>
                </a:lnTo>
                <a:lnTo>
                  <a:pt x="75735" y="286253"/>
                </a:lnTo>
                <a:cubicBezTo>
                  <a:pt x="75015" y="286615"/>
                  <a:pt x="74295" y="286977"/>
                  <a:pt x="73575" y="286977"/>
                </a:cubicBezTo>
                <a:cubicBezTo>
                  <a:pt x="72495" y="286977"/>
                  <a:pt x="71775" y="286615"/>
                  <a:pt x="71415" y="286253"/>
                </a:cubicBezTo>
                <a:cubicBezTo>
                  <a:pt x="69615" y="285530"/>
                  <a:pt x="68895" y="283722"/>
                  <a:pt x="68895" y="282637"/>
                </a:cubicBezTo>
                <a:lnTo>
                  <a:pt x="68895" y="246110"/>
                </a:lnTo>
                <a:lnTo>
                  <a:pt x="32895" y="246110"/>
                </a:lnTo>
                <a:cubicBezTo>
                  <a:pt x="30735" y="246110"/>
                  <a:pt x="28575" y="244302"/>
                  <a:pt x="28575" y="242132"/>
                </a:cubicBezTo>
                <a:lnTo>
                  <a:pt x="28575" y="175226"/>
                </a:lnTo>
                <a:cubicBezTo>
                  <a:pt x="28575" y="172695"/>
                  <a:pt x="30735" y="171248"/>
                  <a:pt x="32895" y="171248"/>
                </a:cubicBezTo>
                <a:cubicBezTo>
                  <a:pt x="35055" y="171248"/>
                  <a:pt x="37215" y="172695"/>
                  <a:pt x="37215" y="175226"/>
                </a:cubicBezTo>
                <a:lnTo>
                  <a:pt x="37215" y="237430"/>
                </a:lnTo>
                <a:lnTo>
                  <a:pt x="73575" y="237430"/>
                </a:lnTo>
                <a:cubicBezTo>
                  <a:pt x="75735" y="237430"/>
                  <a:pt x="77535" y="239600"/>
                  <a:pt x="77535" y="242132"/>
                </a:cubicBezTo>
                <a:lnTo>
                  <a:pt x="77535" y="274680"/>
                </a:lnTo>
                <a:lnTo>
                  <a:pt x="134415" y="237792"/>
                </a:lnTo>
                <a:cubicBezTo>
                  <a:pt x="135495" y="237792"/>
                  <a:pt x="136215" y="237430"/>
                  <a:pt x="136935" y="237430"/>
                </a:cubicBezTo>
                <a:lnTo>
                  <a:pt x="247815" y="237430"/>
                </a:lnTo>
                <a:lnTo>
                  <a:pt x="247815" y="169078"/>
                </a:lnTo>
                <a:cubicBezTo>
                  <a:pt x="247815" y="166909"/>
                  <a:pt x="249975" y="165100"/>
                  <a:pt x="252135" y="165100"/>
                </a:cubicBezTo>
                <a:close/>
                <a:moveTo>
                  <a:pt x="37381" y="127154"/>
                </a:moveTo>
                <a:lnTo>
                  <a:pt x="37381" y="146869"/>
                </a:lnTo>
                <a:lnTo>
                  <a:pt x="236148" y="146869"/>
                </a:lnTo>
                <a:lnTo>
                  <a:pt x="236148" y="127154"/>
                </a:lnTo>
                <a:lnTo>
                  <a:pt x="37381" y="127154"/>
                </a:lnTo>
                <a:close/>
                <a:moveTo>
                  <a:pt x="244775" y="102419"/>
                </a:moveTo>
                <a:lnTo>
                  <a:pt x="244775" y="143285"/>
                </a:lnTo>
                <a:lnTo>
                  <a:pt x="273529" y="122494"/>
                </a:lnTo>
                <a:lnTo>
                  <a:pt x="244775" y="102419"/>
                </a:lnTo>
                <a:close/>
                <a:moveTo>
                  <a:pt x="37381" y="98118"/>
                </a:moveTo>
                <a:lnTo>
                  <a:pt x="37381" y="118550"/>
                </a:lnTo>
                <a:lnTo>
                  <a:pt x="236148" y="118192"/>
                </a:lnTo>
                <a:lnTo>
                  <a:pt x="236148" y="98118"/>
                </a:lnTo>
                <a:lnTo>
                  <a:pt x="37381" y="98118"/>
                </a:lnTo>
                <a:close/>
                <a:moveTo>
                  <a:pt x="15815" y="98118"/>
                </a:moveTo>
                <a:cubicBezTo>
                  <a:pt x="11861" y="98118"/>
                  <a:pt x="8626" y="101344"/>
                  <a:pt x="8626" y="105646"/>
                </a:cubicBezTo>
                <a:lnTo>
                  <a:pt x="8626" y="139700"/>
                </a:lnTo>
                <a:cubicBezTo>
                  <a:pt x="8626" y="143643"/>
                  <a:pt x="11861" y="146869"/>
                  <a:pt x="15815" y="146869"/>
                </a:cubicBezTo>
                <a:lnTo>
                  <a:pt x="28755" y="146869"/>
                </a:lnTo>
                <a:lnTo>
                  <a:pt x="28755" y="98118"/>
                </a:lnTo>
                <a:lnTo>
                  <a:pt x="15815" y="98118"/>
                </a:lnTo>
                <a:close/>
                <a:moveTo>
                  <a:pt x="33068" y="84138"/>
                </a:moveTo>
                <a:cubicBezTo>
                  <a:pt x="35225" y="84138"/>
                  <a:pt x="37381" y="85930"/>
                  <a:pt x="37381" y="88081"/>
                </a:cubicBezTo>
                <a:lnTo>
                  <a:pt x="37381" y="89873"/>
                </a:lnTo>
                <a:lnTo>
                  <a:pt x="240821" y="89873"/>
                </a:lnTo>
                <a:cubicBezTo>
                  <a:pt x="241540" y="89873"/>
                  <a:pt x="242259" y="90232"/>
                  <a:pt x="243337" y="90590"/>
                </a:cubicBezTo>
                <a:lnTo>
                  <a:pt x="283594" y="118909"/>
                </a:lnTo>
                <a:cubicBezTo>
                  <a:pt x="284672" y="119626"/>
                  <a:pt x="285391" y="121418"/>
                  <a:pt x="285391" y="122135"/>
                </a:cubicBezTo>
                <a:cubicBezTo>
                  <a:pt x="285391" y="123927"/>
                  <a:pt x="284672" y="125361"/>
                  <a:pt x="283594" y="125720"/>
                </a:cubicBezTo>
                <a:lnTo>
                  <a:pt x="243337" y="154755"/>
                </a:lnTo>
                <a:cubicBezTo>
                  <a:pt x="242259" y="155472"/>
                  <a:pt x="241540" y="155831"/>
                  <a:pt x="240821" y="155831"/>
                </a:cubicBezTo>
                <a:lnTo>
                  <a:pt x="37381" y="155831"/>
                </a:lnTo>
                <a:lnTo>
                  <a:pt x="37381" y="156906"/>
                </a:lnTo>
                <a:cubicBezTo>
                  <a:pt x="37381" y="159415"/>
                  <a:pt x="35225" y="161566"/>
                  <a:pt x="33068" y="161566"/>
                </a:cubicBezTo>
                <a:cubicBezTo>
                  <a:pt x="30911" y="161566"/>
                  <a:pt x="28755" y="159415"/>
                  <a:pt x="28755" y="156906"/>
                </a:cubicBezTo>
                <a:lnTo>
                  <a:pt x="28755" y="155831"/>
                </a:lnTo>
                <a:lnTo>
                  <a:pt x="15815" y="155831"/>
                </a:lnTo>
                <a:cubicBezTo>
                  <a:pt x="7189" y="155831"/>
                  <a:pt x="0" y="148662"/>
                  <a:pt x="0" y="139700"/>
                </a:cubicBezTo>
                <a:lnTo>
                  <a:pt x="0" y="105646"/>
                </a:lnTo>
                <a:cubicBezTo>
                  <a:pt x="0" y="97043"/>
                  <a:pt x="7189" y="89873"/>
                  <a:pt x="15815" y="89873"/>
                </a:cubicBezTo>
                <a:lnTo>
                  <a:pt x="28755" y="89873"/>
                </a:lnTo>
                <a:lnTo>
                  <a:pt x="28755" y="88081"/>
                </a:lnTo>
                <a:cubicBezTo>
                  <a:pt x="28755" y="85930"/>
                  <a:pt x="30911" y="84138"/>
                  <a:pt x="33068" y="84138"/>
                </a:cubicBezTo>
                <a:close/>
                <a:moveTo>
                  <a:pt x="183762" y="60325"/>
                </a:moveTo>
                <a:lnTo>
                  <a:pt x="223497" y="60325"/>
                </a:lnTo>
                <a:cubicBezTo>
                  <a:pt x="226048" y="60325"/>
                  <a:pt x="228236" y="62611"/>
                  <a:pt x="228236" y="64897"/>
                </a:cubicBezTo>
                <a:cubicBezTo>
                  <a:pt x="228236" y="67183"/>
                  <a:pt x="226048" y="69469"/>
                  <a:pt x="223497" y="69469"/>
                </a:cubicBezTo>
                <a:lnTo>
                  <a:pt x="183762" y="69469"/>
                </a:lnTo>
                <a:cubicBezTo>
                  <a:pt x="181574" y="69469"/>
                  <a:pt x="179387" y="67183"/>
                  <a:pt x="179387" y="64897"/>
                </a:cubicBezTo>
                <a:cubicBezTo>
                  <a:pt x="179387" y="62611"/>
                  <a:pt x="181574" y="60325"/>
                  <a:pt x="183762" y="60325"/>
                </a:cubicBezTo>
                <a:close/>
                <a:moveTo>
                  <a:pt x="61133" y="60325"/>
                </a:moveTo>
                <a:lnTo>
                  <a:pt x="155268" y="60325"/>
                </a:lnTo>
                <a:cubicBezTo>
                  <a:pt x="157441" y="60325"/>
                  <a:pt x="159975" y="62611"/>
                  <a:pt x="159975" y="64897"/>
                </a:cubicBezTo>
                <a:cubicBezTo>
                  <a:pt x="159975" y="67183"/>
                  <a:pt x="157441" y="69469"/>
                  <a:pt x="155268" y="69469"/>
                </a:cubicBezTo>
                <a:lnTo>
                  <a:pt x="61133" y="69469"/>
                </a:lnTo>
                <a:cubicBezTo>
                  <a:pt x="58960" y="69469"/>
                  <a:pt x="57150" y="67183"/>
                  <a:pt x="57150" y="64897"/>
                </a:cubicBezTo>
                <a:cubicBezTo>
                  <a:pt x="57150" y="62611"/>
                  <a:pt x="58960" y="60325"/>
                  <a:pt x="61133" y="60325"/>
                </a:cubicBezTo>
                <a:close/>
                <a:moveTo>
                  <a:pt x="137304" y="31750"/>
                </a:moveTo>
                <a:lnTo>
                  <a:pt x="223568" y="31750"/>
                </a:lnTo>
                <a:cubicBezTo>
                  <a:pt x="226084" y="31750"/>
                  <a:pt x="228241" y="33948"/>
                  <a:pt x="228241" y="36146"/>
                </a:cubicBezTo>
                <a:cubicBezTo>
                  <a:pt x="228241" y="38710"/>
                  <a:pt x="226084" y="40908"/>
                  <a:pt x="223568" y="40908"/>
                </a:cubicBezTo>
                <a:lnTo>
                  <a:pt x="137304" y="40908"/>
                </a:lnTo>
                <a:cubicBezTo>
                  <a:pt x="135507" y="40908"/>
                  <a:pt x="133350" y="38710"/>
                  <a:pt x="133350" y="36146"/>
                </a:cubicBezTo>
                <a:cubicBezTo>
                  <a:pt x="133350" y="33948"/>
                  <a:pt x="135507" y="31750"/>
                  <a:pt x="137304" y="31750"/>
                </a:cubicBezTo>
                <a:close/>
                <a:moveTo>
                  <a:pt x="61119" y="31750"/>
                </a:moveTo>
                <a:lnTo>
                  <a:pt x="107661" y="31750"/>
                </a:lnTo>
                <a:cubicBezTo>
                  <a:pt x="110187" y="31750"/>
                  <a:pt x="112351" y="33948"/>
                  <a:pt x="112351" y="36146"/>
                </a:cubicBezTo>
                <a:cubicBezTo>
                  <a:pt x="112351" y="38710"/>
                  <a:pt x="110187" y="40908"/>
                  <a:pt x="107661" y="40908"/>
                </a:cubicBezTo>
                <a:lnTo>
                  <a:pt x="61119" y="40908"/>
                </a:lnTo>
                <a:cubicBezTo>
                  <a:pt x="58954" y="40908"/>
                  <a:pt x="57150" y="38710"/>
                  <a:pt x="57150" y="36146"/>
                </a:cubicBezTo>
                <a:cubicBezTo>
                  <a:pt x="57150" y="33948"/>
                  <a:pt x="58954" y="31750"/>
                  <a:pt x="61119" y="31750"/>
                </a:cubicBezTo>
                <a:close/>
                <a:moveTo>
                  <a:pt x="32895" y="0"/>
                </a:moveTo>
                <a:lnTo>
                  <a:pt x="252135" y="0"/>
                </a:lnTo>
                <a:cubicBezTo>
                  <a:pt x="254655" y="0"/>
                  <a:pt x="256815" y="1799"/>
                  <a:pt x="256815" y="4318"/>
                </a:cubicBezTo>
                <a:lnTo>
                  <a:pt x="256815" y="76285"/>
                </a:lnTo>
                <a:cubicBezTo>
                  <a:pt x="256815" y="78804"/>
                  <a:pt x="254655" y="80603"/>
                  <a:pt x="252135" y="80603"/>
                </a:cubicBezTo>
                <a:cubicBezTo>
                  <a:pt x="249975" y="80603"/>
                  <a:pt x="247815" y="78804"/>
                  <a:pt x="247815" y="76285"/>
                </a:cubicBezTo>
                <a:lnTo>
                  <a:pt x="247815" y="8996"/>
                </a:lnTo>
                <a:lnTo>
                  <a:pt x="37215" y="8996"/>
                </a:lnTo>
                <a:lnTo>
                  <a:pt x="37215" y="70887"/>
                </a:lnTo>
                <a:cubicBezTo>
                  <a:pt x="37215" y="73046"/>
                  <a:pt x="35055" y="75205"/>
                  <a:pt x="32895" y="75205"/>
                </a:cubicBezTo>
                <a:cubicBezTo>
                  <a:pt x="30735" y="75205"/>
                  <a:pt x="28575" y="73046"/>
                  <a:pt x="28575" y="70887"/>
                </a:cubicBezTo>
                <a:lnTo>
                  <a:pt x="28575" y="4318"/>
                </a:lnTo>
                <a:cubicBezTo>
                  <a:pt x="28575" y="1799"/>
                  <a:pt x="30735" y="0"/>
                  <a:pt x="3289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24" name="Freeform 28">
            <a:extLst>
              <a:ext uri="{FF2B5EF4-FFF2-40B4-BE49-F238E27FC236}">
                <a16:creationId xmlns:a16="http://schemas.microsoft.com/office/drawing/2014/main" id="{5C15B554-54A3-284D-716B-B5666D21C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65821" y="5224736"/>
            <a:ext cx="384000" cy="384000"/>
          </a:xfrm>
          <a:custGeom>
            <a:avLst/>
            <a:gdLst>
              <a:gd name="connsiteX0" fmla="*/ 674800 w 1487376"/>
              <a:gd name="connsiteY0" fmla="*/ 1138894 h 1487376"/>
              <a:gd name="connsiteX1" fmla="*/ 688454 w 1487376"/>
              <a:gd name="connsiteY1" fmla="*/ 1144387 h 1487376"/>
              <a:gd name="connsiteX2" fmla="*/ 688454 w 1487376"/>
              <a:gd name="connsiteY2" fmla="*/ 1171242 h 1487376"/>
              <a:gd name="connsiteX3" fmla="*/ 682248 w 1487376"/>
              <a:gd name="connsiteY3" fmla="*/ 1178566 h 1487376"/>
              <a:gd name="connsiteX4" fmla="*/ 813816 w 1487376"/>
              <a:gd name="connsiteY4" fmla="*/ 1178566 h 1487376"/>
              <a:gd name="connsiteX5" fmla="*/ 805126 w 1487376"/>
              <a:gd name="connsiteY5" fmla="*/ 1171242 h 1487376"/>
              <a:gd name="connsiteX6" fmla="*/ 805126 w 1487376"/>
              <a:gd name="connsiteY6" fmla="*/ 1144387 h 1487376"/>
              <a:gd name="connsiteX7" fmla="*/ 833674 w 1487376"/>
              <a:gd name="connsiteY7" fmla="*/ 1144387 h 1487376"/>
              <a:gd name="connsiteX8" fmla="*/ 862222 w 1487376"/>
              <a:gd name="connsiteY8" fmla="*/ 1173684 h 1487376"/>
              <a:gd name="connsiteX9" fmla="*/ 872152 w 1487376"/>
              <a:gd name="connsiteY9" fmla="*/ 1195656 h 1487376"/>
              <a:gd name="connsiteX10" fmla="*/ 862222 w 1487376"/>
              <a:gd name="connsiteY10" fmla="*/ 1218849 h 1487376"/>
              <a:gd name="connsiteX11" fmla="*/ 828710 w 1487376"/>
              <a:gd name="connsiteY11" fmla="*/ 1251808 h 1487376"/>
              <a:gd name="connsiteX12" fmla="*/ 815056 w 1487376"/>
              <a:gd name="connsiteY12" fmla="*/ 1256690 h 1487376"/>
              <a:gd name="connsiteX13" fmla="*/ 801404 w 1487376"/>
              <a:gd name="connsiteY13" fmla="*/ 1251808 h 1487376"/>
              <a:gd name="connsiteX14" fmla="*/ 801404 w 1487376"/>
              <a:gd name="connsiteY14" fmla="*/ 1223732 h 1487376"/>
              <a:gd name="connsiteX15" fmla="*/ 808850 w 1487376"/>
              <a:gd name="connsiteY15" fmla="*/ 1217628 h 1487376"/>
              <a:gd name="connsiteX16" fmla="*/ 677282 w 1487376"/>
              <a:gd name="connsiteY16" fmla="*/ 1217628 h 1487376"/>
              <a:gd name="connsiteX17" fmla="*/ 684730 w 1487376"/>
              <a:gd name="connsiteY17" fmla="*/ 1223732 h 1487376"/>
              <a:gd name="connsiteX18" fmla="*/ 684730 w 1487376"/>
              <a:gd name="connsiteY18" fmla="*/ 1251808 h 1487376"/>
              <a:gd name="connsiteX19" fmla="*/ 671076 w 1487376"/>
              <a:gd name="connsiteY19" fmla="*/ 1256690 h 1487376"/>
              <a:gd name="connsiteX20" fmla="*/ 657424 w 1487376"/>
              <a:gd name="connsiteY20" fmla="*/ 1251808 h 1487376"/>
              <a:gd name="connsiteX21" fmla="*/ 627634 w 1487376"/>
              <a:gd name="connsiteY21" fmla="*/ 1222511 h 1487376"/>
              <a:gd name="connsiteX22" fmla="*/ 627634 w 1487376"/>
              <a:gd name="connsiteY22" fmla="*/ 1177346 h 1487376"/>
              <a:gd name="connsiteX23" fmla="*/ 661146 w 1487376"/>
              <a:gd name="connsiteY23" fmla="*/ 1144387 h 1487376"/>
              <a:gd name="connsiteX24" fmla="*/ 674800 w 1487376"/>
              <a:gd name="connsiteY24" fmla="*/ 1138894 h 1487376"/>
              <a:gd name="connsiteX25" fmla="*/ 960222 w 1487376"/>
              <a:gd name="connsiteY25" fmla="*/ 1032751 h 1487376"/>
              <a:gd name="connsiteX26" fmla="*/ 950300 w 1487376"/>
              <a:gd name="connsiteY26" fmla="*/ 1041446 h 1487376"/>
              <a:gd name="connsiteX27" fmla="*/ 950300 w 1487376"/>
              <a:gd name="connsiteY27" fmla="*/ 1356951 h 1487376"/>
              <a:gd name="connsiteX28" fmla="*/ 960222 w 1487376"/>
              <a:gd name="connsiteY28" fmla="*/ 1365646 h 1487376"/>
              <a:gd name="connsiteX29" fmla="*/ 1439002 w 1487376"/>
              <a:gd name="connsiteY29" fmla="*/ 1365646 h 1487376"/>
              <a:gd name="connsiteX30" fmla="*/ 1447684 w 1487376"/>
              <a:gd name="connsiteY30" fmla="*/ 1356951 h 1487376"/>
              <a:gd name="connsiteX31" fmla="*/ 1447684 w 1487376"/>
              <a:gd name="connsiteY31" fmla="*/ 1041446 h 1487376"/>
              <a:gd name="connsiteX32" fmla="*/ 1439002 w 1487376"/>
              <a:gd name="connsiteY32" fmla="*/ 1032751 h 1487376"/>
              <a:gd name="connsiteX33" fmla="*/ 48374 w 1487376"/>
              <a:gd name="connsiteY33" fmla="*/ 1032751 h 1487376"/>
              <a:gd name="connsiteX34" fmla="*/ 39692 w 1487376"/>
              <a:gd name="connsiteY34" fmla="*/ 1041446 h 1487376"/>
              <a:gd name="connsiteX35" fmla="*/ 39692 w 1487376"/>
              <a:gd name="connsiteY35" fmla="*/ 1356951 h 1487376"/>
              <a:gd name="connsiteX36" fmla="*/ 48374 w 1487376"/>
              <a:gd name="connsiteY36" fmla="*/ 1365646 h 1487376"/>
              <a:gd name="connsiteX37" fmla="*/ 527154 w 1487376"/>
              <a:gd name="connsiteY37" fmla="*/ 1365646 h 1487376"/>
              <a:gd name="connsiteX38" fmla="*/ 537076 w 1487376"/>
              <a:gd name="connsiteY38" fmla="*/ 1356951 h 1487376"/>
              <a:gd name="connsiteX39" fmla="*/ 537076 w 1487376"/>
              <a:gd name="connsiteY39" fmla="*/ 1041446 h 1487376"/>
              <a:gd name="connsiteX40" fmla="*/ 527154 w 1487376"/>
              <a:gd name="connsiteY40" fmla="*/ 1032751 h 1487376"/>
              <a:gd name="connsiteX41" fmla="*/ 960222 w 1487376"/>
              <a:gd name="connsiteY41" fmla="*/ 994244 h 1487376"/>
              <a:gd name="connsiteX42" fmla="*/ 1439002 w 1487376"/>
              <a:gd name="connsiteY42" fmla="*/ 994244 h 1487376"/>
              <a:gd name="connsiteX43" fmla="*/ 1487376 w 1487376"/>
              <a:gd name="connsiteY43" fmla="*/ 1041446 h 1487376"/>
              <a:gd name="connsiteX44" fmla="*/ 1487376 w 1487376"/>
              <a:gd name="connsiteY44" fmla="*/ 1356951 h 1487376"/>
              <a:gd name="connsiteX45" fmla="*/ 1439002 w 1487376"/>
              <a:gd name="connsiteY45" fmla="*/ 1405394 h 1487376"/>
              <a:gd name="connsiteX46" fmla="*/ 1218218 w 1487376"/>
              <a:gd name="connsiteY46" fmla="*/ 1405394 h 1487376"/>
              <a:gd name="connsiteX47" fmla="*/ 1218218 w 1487376"/>
              <a:gd name="connsiteY47" fmla="*/ 1448869 h 1487376"/>
              <a:gd name="connsiteX48" fmla="*/ 1343494 w 1487376"/>
              <a:gd name="connsiteY48" fmla="*/ 1448869 h 1487376"/>
              <a:gd name="connsiteX49" fmla="*/ 1363340 w 1487376"/>
              <a:gd name="connsiteY49" fmla="*/ 1467502 h 1487376"/>
              <a:gd name="connsiteX50" fmla="*/ 1343494 w 1487376"/>
              <a:gd name="connsiteY50" fmla="*/ 1487376 h 1487376"/>
              <a:gd name="connsiteX51" fmla="*/ 1054490 w 1487376"/>
              <a:gd name="connsiteY51" fmla="*/ 1487376 h 1487376"/>
              <a:gd name="connsiteX52" fmla="*/ 1035884 w 1487376"/>
              <a:gd name="connsiteY52" fmla="*/ 1467502 h 1487376"/>
              <a:gd name="connsiteX53" fmla="*/ 1054490 w 1487376"/>
              <a:gd name="connsiteY53" fmla="*/ 1448869 h 1487376"/>
              <a:gd name="connsiteX54" fmla="*/ 1179766 w 1487376"/>
              <a:gd name="connsiteY54" fmla="*/ 1448869 h 1487376"/>
              <a:gd name="connsiteX55" fmla="*/ 1179766 w 1487376"/>
              <a:gd name="connsiteY55" fmla="*/ 1405394 h 1487376"/>
              <a:gd name="connsiteX56" fmla="*/ 960222 w 1487376"/>
              <a:gd name="connsiteY56" fmla="*/ 1405394 h 1487376"/>
              <a:gd name="connsiteX57" fmla="*/ 911848 w 1487376"/>
              <a:gd name="connsiteY57" fmla="*/ 1356951 h 1487376"/>
              <a:gd name="connsiteX58" fmla="*/ 911848 w 1487376"/>
              <a:gd name="connsiteY58" fmla="*/ 1041446 h 1487376"/>
              <a:gd name="connsiteX59" fmla="*/ 960222 w 1487376"/>
              <a:gd name="connsiteY59" fmla="*/ 994244 h 1487376"/>
              <a:gd name="connsiteX60" fmla="*/ 48374 w 1487376"/>
              <a:gd name="connsiteY60" fmla="*/ 994244 h 1487376"/>
              <a:gd name="connsiteX61" fmla="*/ 527154 w 1487376"/>
              <a:gd name="connsiteY61" fmla="*/ 994244 h 1487376"/>
              <a:gd name="connsiteX62" fmla="*/ 575528 w 1487376"/>
              <a:gd name="connsiteY62" fmla="*/ 1041446 h 1487376"/>
              <a:gd name="connsiteX63" fmla="*/ 575528 w 1487376"/>
              <a:gd name="connsiteY63" fmla="*/ 1356951 h 1487376"/>
              <a:gd name="connsiteX64" fmla="*/ 527154 w 1487376"/>
              <a:gd name="connsiteY64" fmla="*/ 1405394 h 1487376"/>
              <a:gd name="connsiteX65" fmla="*/ 307610 w 1487376"/>
              <a:gd name="connsiteY65" fmla="*/ 1405394 h 1487376"/>
              <a:gd name="connsiteX66" fmla="*/ 307610 w 1487376"/>
              <a:gd name="connsiteY66" fmla="*/ 1448869 h 1487376"/>
              <a:gd name="connsiteX67" fmla="*/ 432886 w 1487376"/>
              <a:gd name="connsiteY67" fmla="*/ 1448869 h 1487376"/>
              <a:gd name="connsiteX68" fmla="*/ 451492 w 1487376"/>
              <a:gd name="connsiteY68" fmla="*/ 1467502 h 1487376"/>
              <a:gd name="connsiteX69" fmla="*/ 432886 w 1487376"/>
              <a:gd name="connsiteY69" fmla="*/ 1487376 h 1487376"/>
              <a:gd name="connsiteX70" fmla="*/ 143882 w 1487376"/>
              <a:gd name="connsiteY70" fmla="*/ 1487376 h 1487376"/>
              <a:gd name="connsiteX71" fmla="*/ 124036 w 1487376"/>
              <a:gd name="connsiteY71" fmla="*/ 1467502 h 1487376"/>
              <a:gd name="connsiteX72" fmla="*/ 143882 w 1487376"/>
              <a:gd name="connsiteY72" fmla="*/ 1448869 h 1487376"/>
              <a:gd name="connsiteX73" fmla="*/ 269158 w 1487376"/>
              <a:gd name="connsiteY73" fmla="*/ 1448869 h 1487376"/>
              <a:gd name="connsiteX74" fmla="*/ 269158 w 1487376"/>
              <a:gd name="connsiteY74" fmla="*/ 1405394 h 1487376"/>
              <a:gd name="connsiteX75" fmla="*/ 48374 w 1487376"/>
              <a:gd name="connsiteY75" fmla="*/ 1405394 h 1487376"/>
              <a:gd name="connsiteX76" fmla="*/ 0 w 1487376"/>
              <a:gd name="connsiteY76" fmla="*/ 1356951 h 1487376"/>
              <a:gd name="connsiteX77" fmla="*/ 0 w 1487376"/>
              <a:gd name="connsiteY77" fmla="*/ 1041446 h 1487376"/>
              <a:gd name="connsiteX78" fmla="*/ 48374 w 1487376"/>
              <a:gd name="connsiteY78" fmla="*/ 994244 h 1487376"/>
              <a:gd name="connsiteX79" fmla="*/ 224962 w 1487376"/>
              <a:gd name="connsiteY79" fmla="*/ 618027 h 1487376"/>
              <a:gd name="connsiteX80" fmla="*/ 248176 w 1487376"/>
              <a:gd name="connsiteY80" fmla="*/ 626446 h 1487376"/>
              <a:gd name="connsiteX81" fmla="*/ 282286 w 1487376"/>
              <a:gd name="connsiteY81" fmla="*/ 661368 h 1487376"/>
              <a:gd name="connsiteX82" fmla="*/ 282286 w 1487376"/>
              <a:gd name="connsiteY82" fmla="*/ 688807 h 1487376"/>
              <a:gd name="connsiteX83" fmla="*/ 268390 w 1487376"/>
              <a:gd name="connsiteY83" fmla="*/ 693796 h 1487376"/>
              <a:gd name="connsiteX84" fmla="*/ 254492 w 1487376"/>
              <a:gd name="connsiteY84" fmla="*/ 688807 h 1487376"/>
              <a:gd name="connsiteX85" fmla="*/ 246912 w 1487376"/>
              <a:gd name="connsiteY85" fmla="*/ 681324 h 1487376"/>
              <a:gd name="connsiteX86" fmla="*/ 246912 w 1487376"/>
              <a:gd name="connsiteY86" fmla="*/ 813529 h 1487376"/>
              <a:gd name="connsiteX87" fmla="*/ 254492 w 1487376"/>
              <a:gd name="connsiteY87" fmla="*/ 806046 h 1487376"/>
              <a:gd name="connsiteX88" fmla="*/ 282286 w 1487376"/>
              <a:gd name="connsiteY88" fmla="*/ 806046 h 1487376"/>
              <a:gd name="connsiteX89" fmla="*/ 282286 w 1487376"/>
              <a:gd name="connsiteY89" fmla="*/ 832238 h 1487376"/>
              <a:gd name="connsiteX90" fmla="*/ 251966 w 1487376"/>
              <a:gd name="connsiteY90" fmla="*/ 862171 h 1487376"/>
              <a:gd name="connsiteX91" fmla="*/ 229224 w 1487376"/>
              <a:gd name="connsiteY91" fmla="*/ 872149 h 1487376"/>
              <a:gd name="connsiteX92" fmla="*/ 206484 w 1487376"/>
              <a:gd name="connsiteY92" fmla="*/ 862171 h 1487376"/>
              <a:gd name="connsiteX93" fmla="*/ 172372 w 1487376"/>
              <a:gd name="connsiteY93" fmla="*/ 828496 h 1487376"/>
              <a:gd name="connsiteX94" fmla="*/ 172372 w 1487376"/>
              <a:gd name="connsiteY94" fmla="*/ 801057 h 1487376"/>
              <a:gd name="connsiteX95" fmla="*/ 200166 w 1487376"/>
              <a:gd name="connsiteY95" fmla="*/ 801057 h 1487376"/>
              <a:gd name="connsiteX96" fmla="*/ 207746 w 1487376"/>
              <a:gd name="connsiteY96" fmla="*/ 808540 h 1487376"/>
              <a:gd name="connsiteX97" fmla="*/ 207746 w 1487376"/>
              <a:gd name="connsiteY97" fmla="*/ 676335 h 1487376"/>
              <a:gd name="connsiteX98" fmla="*/ 200166 w 1487376"/>
              <a:gd name="connsiteY98" fmla="*/ 683818 h 1487376"/>
              <a:gd name="connsiteX99" fmla="*/ 172372 w 1487376"/>
              <a:gd name="connsiteY99" fmla="*/ 683818 h 1487376"/>
              <a:gd name="connsiteX100" fmla="*/ 172372 w 1487376"/>
              <a:gd name="connsiteY100" fmla="*/ 656379 h 1487376"/>
              <a:gd name="connsiteX101" fmla="*/ 202694 w 1487376"/>
              <a:gd name="connsiteY101" fmla="*/ 626446 h 1487376"/>
              <a:gd name="connsiteX102" fmla="*/ 224962 w 1487376"/>
              <a:gd name="connsiteY102" fmla="*/ 618027 h 1487376"/>
              <a:gd name="connsiteX103" fmla="*/ 1263490 w 1487376"/>
              <a:gd name="connsiteY103" fmla="*/ 618027 h 1487376"/>
              <a:gd name="connsiteX104" fmla="*/ 1285538 w 1487376"/>
              <a:gd name="connsiteY104" fmla="*/ 626446 h 1487376"/>
              <a:gd name="connsiteX105" fmla="*/ 1320562 w 1487376"/>
              <a:gd name="connsiteY105" fmla="*/ 661368 h 1487376"/>
              <a:gd name="connsiteX106" fmla="*/ 1320562 w 1487376"/>
              <a:gd name="connsiteY106" fmla="*/ 688807 h 1487376"/>
              <a:gd name="connsiteX107" fmla="*/ 1306802 w 1487376"/>
              <a:gd name="connsiteY107" fmla="*/ 693796 h 1487376"/>
              <a:gd name="connsiteX108" fmla="*/ 1293042 w 1487376"/>
              <a:gd name="connsiteY108" fmla="*/ 688807 h 1487376"/>
              <a:gd name="connsiteX109" fmla="*/ 1284286 w 1487376"/>
              <a:gd name="connsiteY109" fmla="*/ 681324 h 1487376"/>
              <a:gd name="connsiteX110" fmla="*/ 1284286 w 1487376"/>
              <a:gd name="connsiteY110" fmla="*/ 813529 h 1487376"/>
              <a:gd name="connsiteX111" fmla="*/ 1293042 w 1487376"/>
              <a:gd name="connsiteY111" fmla="*/ 806046 h 1487376"/>
              <a:gd name="connsiteX112" fmla="*/ 1320562 w 1487376"/>
              <a:gd name="connsiteY112" fmla="*/ 806046 h 1487376"/>
              <a:gd name="connsiteX113" fmla="*/ 1320562 w 1487376"/>
              <a:gd name="connsiteY113" fmla="*/ 832238 h 1487376"/>
              <a:gd name="connsiteX114" fmla="*/ 1290540 w 1487376"/>
              <a:gd name="connsiteY114" fmla="*/ 862171 h 1487376"/>
              <a:gd name="connsiteX115" fmla="*/ 1266774 w 1487376"/>
              <a:gd name="connsiteY115" fmla="*/ 872149 h 1487376"/>
              <a:gd name="connsiteX116" fmla="*/ 1244258 w 1487376"/>
              <a:gd name="connsiteY116" fmla="*/ 862171 h 1487376"/>
              <a:gd name="connsiteX117" fmla="*/ 1210482 w 1487376"/>
              <a:gd name="connsiteY117" fmla="*/ 828496 h 1487376"/>
              <a:gd name="connsiteX118" fmla="*/ 1210482 w 1487376"/>
              <a:gd name="connsiteY118" fmla="*/ 801057 h 1487376"/>
              <a:gd name="connsiteX119" fmla="*/ 1238002 w 1487376"/>
              <a:gd name="connsiteY119" fmla="*/ 801057 h 1487376"/>
              <a:gd name="connsiteX120" fmla="*/ 1245508 w 1487376"/>
              <a:gd name="connsiteY120" fmla="*/ 808540 h 1487376"/>
              <a:gd name="connsiteX121" fmla="*/ 1245508 w 1487376"/>
              <a:gd name="connsiteY121" fmla="*/ 676335 h 1487376"/>
              <a:gd name="connsiteX122" fmla="*/ 1238002 w 1487376"/>
              <a:gd name="connsiteY122" fmla="*/ 683818 h 1487376"/>
              <a:gd name="connsiteX123" fmla="*/ 1210482 w 1487376"/>
              <a:gd name="connsiteY123" fmla="*/ 683818 h 1487376"/>
              <a:gd name="connsiteX124" fmla="*/ 1210482 w 1487376"/>
              <a:gd name="connsiteY124" fmla="*/ 656379 h 1487376"/>
              <a:gd name="connsiteX125" fmla="*/ 1240504 w 1487376"/>
              <a:gd name="connsiteY125" fmla="*/ 626446 h 1487376"/>
              <a:gd name="connsiteX126" fmla="*/ 1263490 w 1487376"/>
              <a:gd name="connsiteY126" fmla="*/ 618027 h 1487376"/>
              <a:gd name="connsiteX127" fmla="*/ 854084 w 1487376"/>
              <a:gd name="connsiteY127" fmla="*/ 544597 h 1487376"/>
              <a:gd name="connsiteX128" fmla="*/ 755534 w 1487376"/>
              <a:gd name="connsiteY128" fmla="*/ 584356 h 1487376"/>
              <a:gd name="connsiteX129" fmla="*/ 710626 w 1487376"/>
              <a:gd name="connsiteY129" fmla="*/ 591811 h 1487376"/>
              <a:gd name="connsiteX130" fmla="*/ 651996 w 1487376"/>
              <a:gd name="connsiteY130" fmla="*/ 573174 h 1487376"/>
              <a:gd name="connsiteX131" fmla="*/ 540970 w 1487376"/>
              <a:gd name="connsiteY131" fmla="*/ 683754 h 1487376"/>
              <a:gd name="connsiteX132" fmla="*/ 540970 w 1487376"/>
              <a:gd name="connsiteY132" fmla="*/ 686239 h 1487376"/>
              <a:gd name="connsiteX133" fmla="*/ 513526 w 1487376"/>
              <a:gd name="connsiteY133" fmla="*/ 722271 h 1487376"/>
              <a:gd name="connsiteX134" fmla="*/ 456144 w 1487376"/>
              <a:gd name="connsiteY134" fmla="*/ 798062 h 1487376"/>
              <a:gd name="connsiteX135" fmla="*/ 535982 w 1487376"/>
              <a:gd name="connsiteY135" fmla="*/ 877581 h 1487376"/>
              <a:gd name="connsiteX136" fmla="*/ 952634 w 1487376"/>
              <a:gd name="connsiteY136" fmla="*/ 877581 h 1487376"/>
              <a:gd name="connsiteX137" fmla="*/ 1031224 w 1487376"/>
              <a:gd name="connsiteY137" fmla="*/ 798062 h 1487376"/>
              <a:gd name="connsiteX138" fmla="*/ 970098 w 1487376"/>
              <a:gd name="connsiteY138" fmla="*/ 721029 h 1487376"/>
              <a:gd name="connsiteX139" fmla="*/ 950140 w 1487376"/>
              <a:gd name="connsiteY139" fmla="*/ 707362 h 1487376"/>
              <a:gd name="connsiteX140" fmla="*/ 947644 w 1487376"/>
              <a:gd name="connsiteY140" fmla="*/ 682512 h 1487376"/>
              <a:gd name="connsiteX141" fmla="*/ 947644 w 1487376"/>
              <a:gd name="connsiteY141" fmla="*/ 629086 h 1487376"/>
              <a:gd name="connsiteX142" fmla="*/ 854084 w 1487376"/>
              <a:gd name="connsiteY142" fmla="*/ 544597 h 1487376"/>
              <a:gd name="connsiteX143" fmla="*/ 859074 w 1487376"/>
              <a:gd name="connsiteY143" fmla="*/ 506080 h 1487376"/>
              <a:gd name="connsiteX144" fmla="*/ 986316 w 1487376"/>
              <a:gd name="connsiteY144" fmla="*/ 620388 h 1487376"/>
              <a:gd name="connsiteX145" fmla="*/ 986316 w 1487376"/>
              <a:gd name="connsiteY145" fmla="*/ 686239 h 1487376"/>
              <a:gd name="connsiteX146" fmla="*/ 1069896 w 1487376"/>
              <a:gd name="connsiteY146" fmla="*/ 798062 h 1487376"/>
              <a:gd name="connsiteX147" fmla="*/ 952634 w 1487376"/>
              <a:gd name="connsiteY147" fmla="*/ 916098 h 1487376"/>
              <a:gd name="connsiteX148" fmla="*/ 535982 w 1487376"/>
              <a:gd name="connsiteY148" fmla="*/ 916098 h 1487376"/>
              <a:gd name="connsiteX149" fmla="*/ 417472 w 1487376"/>
              <a:gd name="connsiteY149" fmla="*/ 798062 h 1487376"/>
              <a:gd name="connsiteX150" fmla="*/ 502300 w 1487376"/>
              <a:gd name="connsiteY150" fmla="*/ 686239 h 1487376"/>
              <a:gd name="connsiteX151" fmla="*/ 502300 w 1487376"/>
              <a:gd name="connsiteY151" fmla="*/ 683754 h 1487376"/>
              <a:gd name="connsiteX152" fmla="*/ 651996 w 1487376"/>
              <a:gd name="connsiteY152" fmla="*/ 534657 h 1487376"/>
              <a:gd name="connsiteX153" fmla="*/ 728090 w 1487376"/>
              <a:gd name="connsiteY153" fmla="*/ 557022 h 1487376"/>
              <a:gd name="connsiteX154" fmla="*/ 859074 w 1487376"/>
              <a:gd name="connsiteY154" fmla="*/ 506080 h 1487376"/>
              <a:gd name="connsiteX155" fmla="*/ 674800 w 1487376"/>
              <a:gd name="connsiteY155" fmla="*/ 106201 h 1487376"/>
              <a:gd name="connsiteX156" fmla="*/ 688454 w 1487376"/>
              <a:gd name="connsiteY156" fmla="*/ 111694 h 1487376"/>
              <a:gd name="connsiteX157" fmla="*/ 688454 w 1487376"/>
              <a:gd name="connsiteY157" fmla="*/ 138549 h 1487376"/>
              <a:gd name="connsiteX158" fmla="*/ 682248 w 1487376"/>
              <a:gd name="connsiteY158" fmla="*/ 145873 h 1487376"/>
              <a:gd name="connsiteX159" fmla="*/ 813816 w 1487376"/>
              <a:gd name="connsiteY159" fmla="*/ 145873 h 1487376"/>
              <a:gd name="connsiteX160" fmla="*/ 805126 w 1487376"/>
              <a:gd name="connsiteY160" fmla="*/ 138549 h 1487376"/>
              <a:gd name="connsiteX161" fmla="*/ 805126 w 1487376"/>
              <a:gd name="connsiteY161" fmla="*/ 111694 h 1487376"/>
              <a:gd name="connsiteX162" fmla="*/ 833674 w 1487376"/>
              <a:gd name="connsiteY162" fmla="*/ 111694 h 1487376"/>
              <a:gd name="connsiteX163" fmla="*/ 862222 w 1487376"/>
              <a:gd name="connsiteY163" fmla="*/ 140991 h 1487376"/>
              <a:gd name="connsiteX164" fmla="*/ 872152 w 1487376"/>
              <a:gd name="connsiteY164" fmla="*/ 162963 h 1487376"/>
              <a:gd name="connsiteX165" fmla="*/ 862222 w 1487376"/>
              <a:gd name="connsiteY165" fmla="*/ 184935 h 1487376"/>
              <a:gd name="connsiteX166" fmla="*/ 828710 w 1487376"/>
              <a:gd name="connsiteY166" fmla="*/ 219115 h 1487376"/>
              <a:gd name="connsiteX167" fmla="*/ 815056 w 1487376"/>
              <a:gd name="connsiteY167" fmla="*/ 223997 h 1487376"/>
              <a:gd name="connsiteX168" fmla="*/ 801404 w 1487376"/>
              <a:gd name="connsiteY168" fmla="*/ 219115 h 1487376"/>
              <a:gd name="connsiteX169" fmla="*/ 801404 w 1487376"/>
              <a:gd name="connsiteY169" fmla="*/ 192259 h 1487376"/>
              <a:gd name="connsiteX170" fmla="*/ 808850 w 1487376"/>
              <a:gd name="connsiteY170" fmla="*/ 184935 h 1487376"/>
              <a:gd name="connsiteX171" fmla="*/ 677282 w 1487376"/>
              <a:gd name="connsiteY171" fmla="*/ 184935 h 1487376"/>
              <a:gd name="connsiteX172" fmla="*/ 684730 w 1487376"/>
              <a:gd name="connsiteY172" fmla="*/ 192259 h 1487376"/>
              <a:gd name="connsiteX173" fmla="*/ 684730 w 1487376"/>
              <a:gd name="connsiteY173" fmla="*/ 219115 h 1487376"/>
              <a:gd name="connsiteX174" fmla="*/ 671076 w 1487376"/>
              <a:gd name="connsiteY174" fmla="*/ 223997 h 1487376"/>
              <a:gd name="connsiteX175" fmla="*/ 657424 w 1487376"/>
              <a:gd name="connsiteY175" fmla="*/ 219115 h 1487376"/>
              <a:gd name="connsiteX176" fmla="*/ 627634 w 1487376"/>
              <a:gd name="connsiteY176" fmla="*/ 189818 h 1487376"/>
              <a:gd name="connsiteX177" fmla="*/ 627634 w 1487376"/>
              <a:gd name="connsiteY177" fmla="*/ 145873 h 1487376"/>
              <a:gd name="connsiteX178" fmla="*/ 661146 w 1487376"/>
              <a:gd name="connsiteY178" fmla="*/ 111694 h 1487376"/>
              <a:gd name="connsiteX179" fmla="*/ 674800 w 1487376"/>
              <a:gd name="connsiteY179" fmla="*/ 106201 h 1487376"/>
              <a:gd name="connsiteX180" fmla="*/ 960222 w 1487376"/>
              <a:gd name="connsiteY180" fmla="*/ 38507 h 1487376"/>
              <a:gd name="connsiteX181" fmla="*/ 950300 w 1487376"/>
              <a:gd name="connsiteY181" fmla="*/ 48444 h 1487376"/>
              <a:gd name="connsiteX182" fmla="*/ 950300 w 1487376"/>
              <a:gd name="connsiteY182" fmla="*/ 362707 h 1487376"/>
              <a:gd name="connsiteX183" fmla="*/ 960222 w 1487376"/>
              <a:gd name="connsiteY183" fmla="*/ 371402 h 1487376"/>
              <a:gd name="connsiteX184" fmla="*/ 1439002 w 1487376"/>
              <a:gd name="connsiteY184" fmla="*/ 371402 h 1487376"/>
              <a:gd name="connsiteX185" fmla="*/ 1447684 w 1487376"/>
              <a:gd name="connsiteY185" fmla="*/ 362707 h 1487376"/>
              <a:gd name="connsiteX186" fmla="*/ 1447684 w 1487376"/>
              <a:gd name="connsiteY186" fmla="*/ 48444 h 1487376"/>
              <a:gd name="connsiteX187" fmla="*/ 1439002 w 1487376"/>
              <a:gd name="connsiteY187" fmla="*/ 38507 h 1487376"/>
              <a:gd name="connsiteX188" fmla="*/ 48374 w 1487376"/>
              <a:gd name="connsiteY188" fmla="*/ 38507 h 1487376"/>
              <a:gd name="connsiteX189" fmla="*/ 39692 w 1487376"/>
              <a:gd name="connsiteY189" fmla="*/ 48444 h 1487376"/>
              <a:gd name="connsiteX190" fmla="*/ 39692 w 1487376"/>
              <a:gd name="connsiteY190" fmla="*/ 362707 h 1487376"/>
              <a:gd name="connsiteX191" fmla="*/ 48374 w 1487376"/>
              <a:gd name="connsiteY191" fmla="*/ 371402 h 1487376"/>
              <a:gd name="connsiteX192" fmla="*/ 527154 w 1487376"/>
              <a:gd name="connsiteY192" fmla="*/ 371402 h 1487376"/>
              <a:gd name="connsiteX193" fmla="*/ 537076 w 1487376"/>
              <a:gd name="connsiteY193" fmla="*/ 362707 h 1487376"/>
              <a:gd name="connsiteX194" fmla="*/ 537076 w 1487376"/>
              <a:gd name="connsiteY194" fmla="*/ 48444 h 1487376"/>
              <a:gd name="connsiteX195" fmla="*/ 527154 w 1487376"/>
              <a:gd name="connsiteY195" fmla="*/ 38507 h 1487376"/>
              <a:gd name="connsiteX196" fmla="*/ 960222 w 1487376"/>
              <a:gd name="connsiteY196" fmla="*/ 0 h 1487376"/>
              <a:gd name="connsiteX197" fmla="*/ 1439002 w 1487376"/>
              <a:gd name="connsiteY197" fmla="*/ 0 h 1487376"/>
              <a:gd name="connsiteX198" fmla="*/ 1487376 w 1487376"/>
              <a:gd name="connsiteY198" fmla="*/ 48444 h 1487376"/>
              <a:gd name="connsiteX199" fmla="*/ 1487376 w 1487376"/>
              <a:gd name="connsiteY199" fmla="*/ 362707 h 1487376"/>
              <a:gd name="connsiteX200" fmla="*/ 1439002 w 1487376"/>
              <a:gd name="connsiteY200" fmla="*/ 409908 h 1487376"/>
              <a:gd name="connsiteX201" fmla="*/ 1218218 w 1487376"/>
              <a:gd name="connsiteY201" fmla="*/ 409908 h 1487376"/>
              <a:gd name="connsiteX202" fmla="*/ 1218218 w 1487376"/>
              <a:gd name="connsiteY202" fmla="*/ 454625 h 1487376"/>
              <a:gd name="connsiteX203" fmla="*/ 1343494 w 1487376"/>
              <a:gd name="connsiteY203" fmla="*/ 454625 h 1487376"/>
              <a:gd name="connsiteX204" fmla="*/ 1363340 w 1487376"/>
              <a:gd name="connsiteY204" fmla="*/ 474500 h 1487376"/>
              <a:gd name="connsiteX205" fmla="*/ 1343494 w 1487376"/>
              <a:gd name="connsiteY205" fmla="*/ 493132 h 1487376"/>
              <a:gd name="connsiteX206" fmla="*/ 1054490 w 1487376"/>
              <a:gd name="connsiteY206" fmla="*/ 493132 h 1487376"/>
              <a:gd name="connsiteX207" fmla="*/ 1035884 w 1487376"/>
              <a:gd name="connsiteY207" fmla="*/ 474500 h 1487376"/>
              <a:gd name="connsiteX208" fmla="*/ 1054490 w 1487376"/>
              <a:gd name="connsiteY208" fmla="*/ 454625 h 1487376"/>
              <a:gd name="connsiteX209" fmla="*/ 1179766 w 1487376"/>
              <a:gd name="connsiteY209" fmla="*/ 454625 h 1487376"/>
              <a:gd name="connsiteX210" fmla="*/ 1179766 w 1487376"/>
              <a:gd name="connsiteY210" fmla="*/ 409908 h 1487376"/>
              <a:gd name="connsiteX211" fmla="*/ 960222 w 1487376"/>
              <a:gd name="connsiteY211" fmla="*/ 409908 h 1487376"/>
              <a:gd name="connsiteX212" fmla="*/ 911848 w 1487376"/>
              <a:gd name="connsiteY212" fmla="*/ 362707 h 1487376"/>
              <a:gd name="connsiteX213" fmla="*/ 911848 w 1487376"/>
              <a:gd name="connsiteY213" fmla="*/ 48444 h 1487376"/>
              <a:gd name="connsiteX214" fmla="*/ 960222 w 1487376"/>
              <a:gd name="connsiteY214" fmla="*/ 0 h 1487376"/>
              <a:gd name="connsiteX215" fmla="*/ 48374 w 1487376"/>
              <a:gd name="connsiteY215" fmla="*/ 0 h 1487376"/>
              <a:gd name="connsiteX216" fmla="*/ 527154 w 1487376"/>
              <a:gd name="connsiteY216" fmla="*/ 0 h 1487376"/>
              <a:gd name="connsiteX217" fmla="*/ 575528 w 1487376"/>
              <a:gd name="connsiteY217" fmla="*/ 48444 h 1487376"/>
              <a:gd name="connsiteX218" fmla="*/ 575528 w 1487376"/>
              <a:gd name="connsiteY218" fmla="*/ 362707 h 1487376"/>
              <a:gd name="connsiteX219" fmla="*/ 527154 w 1487376"/>
              <a:gd name="connsiteY219" fmla="*/ 409908 h 1487376"/>
              <a:gd name="connsiteX220" fmla="*/ 307610 w 1487376"/>
              <a:gd name="connsiteY220" fmla="*/ 409908 h 1487376"/>
              <a:gd name="connsiteX221" fmla="*/ 307610 w 1487376"/>
              <a:gd name="connsiteY221" fmla="*/ 454625 h 1487376"/>
              <a:gd name="connsiteX222" fmla="*/ 432886 w 1487376"/>
              <a:gd name="connsiteY222" fmla="*/ 454625 h 1487376"/>
              <a:gd name="connsiteX223" fmla="*/ 451492 w 1487376"/>
              <a:gd name="connsiteY223" fmla="*/ 474500 h 1487376"/>
              <a:gd name="connsiteX224" fmla="*/ 432886 w 1487376"/>
              <a:gd name="connsiteY224" fmla="*/ 493132 h 1487376"/>
              <a:gd name="connsiteX225" fmla="*/ 143882 w 1487376"/>
              <a:gd name="connsiteY225" fmla="*/ 493132 h 1487376"/>
              <a:gd name="connsiteX226" fmla="*/ 124036 w 1487376"/>
              <a:gd name="connsiteY226" fmla="*/ 474500 h 1487376"/>
              <a:gd name="connsiteX227" fmla="*/ 143882 w 1487376"/>
              <a:gd name="connsiteY227" fmla="*/ 454625 h 1487376"/>
              <a:gd name="connsiteX228" fmla="*/ 269158 w 1487376"/>
              <a:gd name="connsiteY228" fmla="*/ 454625 h 1487376"/>
              <a:gd name="connsiteX229" fmla="*/ 269158 w 1487376"/>
              <a:gd name="connsiteY229" fmla="*/ 409908 h 1487376"/>
              <a:gd name="connsiteX230" fmla="*/ 48374 w 1487376"/>
              <a:gd name="connsiteY230" fmla="*/ 409908 h 1487376"/>
              <a:gd name="connsiteX231" fmla="*/ 0 w 1487376"/>
              <a:gd name="connsiteY231" fmla="*/ 362707 h 1487376"/>
              <a:gd name="connsiteX232" fmla="*/ 0 w 1487376"/>
              <a:gd name="connsiteY232" fmla="*/ 48444 h 1487376"/>
              <a:gd name="connsiteX233" fmla="*/ 48374 w 1487376"/>
              <a:gd name="connsiteY233" fmla="*/ 0 h 148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487376" h="1487376">
                <a:moveTo>
                  <a:pt x="674800" y="1138894"/>
                </a:moveTo>
                <a:cubicBezTo>
                  <a:pt x="679766" y="1138894"/>
                  <a:pt x="684730" y="1140725"/>
                  <a:pt x="688454" y="1144387"/>
                </a:cubicBezTo>
                <a:cubicBezTo>
                  <a:pt x="697142" y="1151711"/>
                  <a:pt x="697142" y="1163918"/>
                  <a:pt x="688454" y="1171242"/>
                </a:cubicBezTo>
                <a:lnTo>
                  <a:pt x="682248" y="1178566"/>
                </a:lnTo>
                <a:lnTo>
                  <a:pt x="813816" y="1178566"/>
                </a:lnTo>
                <a:lnTo>
                  <a:pt x="805126" y="1171242"/>
                </a:lnTo>
                <a:cubicBezTo>
                  <a:pt x="797680" y="1163918"/>
                  <a:pt x="797680" y="1151711"/>
                  <a:pt x="805126" y="1144387"/>
                </a:cubicBezTo>
                <a:cubicBezTo>
                  <a:pt x="813816" y="1137063"/>
                  <a:pt x="824986" y="1137063"/>
                  <a:pt x="833674" y="1144387"/>
                </a:cubicBezTo>
                <a:lnTo>
                  <a:pt x="862222" y="1173684"/>
                </a:lnTo>
                <a:cubicBezTo>
                  <a:pt x="868428" y="1178566"/>
                  <a:pt x="872152" y="1187111"/>
                  <a:pt x="872152" y="1195656"/>
                </a:cubicBezTo>
                <a:cubicBezTo>
                  <a:pt x="872152" y="1204201"/>
                  <a:pt x="868428" y="1212746"/>
                  <a:pt x="862222" y="1218849"/>
                </a:cubicBezTo>
                <a:lnTo>
                  <a:pt x="828710" y="1251808"/>
                </a:lnTo>
                <a:cubicBezTo>
                  <a:pt x="824986" y="1255470"/>
                  <a:pt x="820022" y="1256690"/>
                  <a:pt x="815056" y="1256690"/>
                </a:cubicBezTo>
                <a:cubicBezTo>
                  <a:pt x="810092" y="1256690"/>
                  <a:pt x="805126" y="1255470"/>
                  <a:pt x="801404" y="1251808"/>
                </a:cubicBezTo>
                <a:cubicBezTo>
                  <a:pt x="793956" y="1244483"/>
                  <a:pt x="793956" y="1231056"/>
                  <a:pt x="801404" y="1223732"/>
                </a:cubicBezTo>
                <a:lnTo>
                  <a:pt x="808850" y="1217628"/>
                </a:lnTo>
                <a:lnTo>
                  <a:pt x="677282" y="1217628"/>
                </a:lnTo>
                <a:lnTo>
                  <a:pt x="684730" y="1223732"/>
                </a:lnTo>
                <a:cubicBezTo>
                  <a:pt x="692176" y="1231056"/>
                  <a:pt x="692176" y="1244483"/>
                  <a:pt x="684730" y="1251808"/>
                </a:cubicBezTo>
                <a:cubicBezTo>
                  <a:pt x="681006" y="1255470"/>
                  <a:pt x="676042" y="1256690"/>
                  <a:pt x="671076" y="1256690"/>
                </a:cubicBezTo>
                <a:cubicBezTo>
                  <a:pt x="666112" y="1256690"/>
                  <a:pt x="661146" y="1255470"/>
                  <a:pt x="657424" y="1251808"/>
                </a:cubicBezTo>
                <a:lnTo>
                  <a:pt x="627634" y="1222511"/>
                </a:lnTo>
                <a:cubicBezTo>
                  <a:pt x="615222" y="1210304"/>
                  <a:pt x="615222" y="1190773"/>
                  <a:pt x="627634" y="1177346"/>
                </a:cubicBezTo>
                <a:lnTo>
                  <a:pt x="661146" y="1144387"/>
                </a:lnTo>
                <a:cubicBezTo>
                  <a:pt x="664870" y="1140725"/>
                  <a:pt x="669836" y="1138894"/>
                  <a:pt x="674800" y="1138894"/>
                </a:cubicBezTo>
                <a:close/>
                <a:moveTo>
                  <a:pt x="960222" y="1032751"/>
                </a:moveTo>
                <a:cubicBezTo>
                  <a:pt x="954020" y="1032751"/>
                  <a:pt x="950300" y="1036477"/>
                  <a:pt x="950300" y="1041446"/>
                </a:cubicBezTo>
                <a:lnTo>
                  <a:pt x="950300" y="1356951"/>
                </a:lnTo>
                <a:cubicBezTo>
                  <a:pt x="950300" y="1361919"/>
                  <a:pt x="954020" y="1365646"/>
                  <a:pt x="960222" y="1365646"/>
                </a:cubicBezTo>
                <a:lnTo>
                  <a:pt x="1439002" y="1365646"/>
                </a:lnTo>
                <a:cubicBezTo>
                  <a:pt x="1443964" y="1365646"/>
                  <a:pt x="1447684" y="1361919"/>
                  <a:pt x="1447684" y="1356951"/>
                </a:cubicBezTo>
                <a:lnTo>
                  <a:pt x="1447684" y="1041446"/>
                </a:lnTo>
                <a:cubicBezTo>
                  <a:pt x="1447684" y="1036477"/>
                  <a:pt x="1443964" y="1032751"/>
                  <a:pt x="1439002" y="1032751"/>
                </a:cubicBezTo>
                <a:close/>
                <a:moveTo>
                  <a:pt x="48374" y="1032751"/>
                </a:moveTo>
                <a:cubicBezTo>
                  <a:pt x="43412" y="1032751"/>
                  <a:pt x="39692" y="1036477"/>
                  <a:pt x="39692" y="1041446"/>
                </a:cubicBezTo>
                <a:lnTo>
                  <a:pt x="39692" y="1356951"/>
                </a:lnTo>
                <a:cubicBezTo>
                  <a:pt x="39692" y="1361919"/>
                  <a:pt x="43412" y="1365646"/>
                  <a:pt x="48374" y="1365646"/>
                </a:cubicBezTo>
                <a:lnTo>
                  <a:pt x="527154" y="1365646"/>
                </a:lnTo>
                <a:cubicBezTo>
                  <a:pt x="533356" y="1365646"/>
                  <a:pt x="537076" y="1361919"/>
                  <a:pt x="537076" y="1356951"/>
                </a:cubicBezTo>
                <a:lnTo>
                  <a:pt x="537076" y="1041446"/>
                </a:lnTo>
                <a:cubicBezTo>
                  <a:pt x="537076" y="1036477"/>
                  <a:pt x="533356" y="1032751"/>
                  <a:pt x="527154" y="1032751"/>
                </a:cubicBezTo>
                <a:close/>
                <a:moveTo>
                  <a:pt x="960222" y="994244"/>
                </a:moveTo>
                <a:lnTo>
                  <a:pt x="1439002" y="994244"/>
                </a:lnTo>
                <a:cubicBezTo>
                  <a:pt x="1465050" y="994244"/>
                  <a:pt x="1487376" y="1015360"/>
                  <a:pt x="1487376" y="1041446"/>
                </a:cubicBezTo>
                <a:lnTo>
                  <a:pt x="1487376" y="1356951"/>
                </a:lnTo>
                <a:cubicBezTo>
                  <a:pt x="1487376" y="1383036"/>
                  <a:pt x="1465050" y="1405394"/>
                  <a:pt x="1439002" y="1405394"/>
                </a:cubicBezTo>
                <a:lnTo>
                  <a:pt x="1218218" y="1405394"/>
                </a:lnTo>
                <a:lnTo>
                  <a:pt x="1218218" y="1448869"/>
                </a:lnTo>
                <a:lnTo>
                  <a:pt x="1343494" y="1448869"/>
                </a:lnTo>
                <a:cubicBezTo>
                  <a:pt x="1354656" y="1448869"/>
                  <a:pt x="1363340" y="1457564"/>
                  <a:pt x="1363340" y="1467502"/>
                </a:cubicBezTo>
                <a:cubicBezTo>
                  <a:pt x="1363340" y="1478681"/>
                  <a:pt x="1354656" y="1487376"/>
                  <a:pt x="1343494" y="1487376"/>
                </a:cubicBezTo>
                <a:lnTo>
                  <a:pt x="1054490" y="1487376"/>
                </a:lnTo>
                <a:cubicBezTo>
                  <a:pt x="1044566" y="1487376"/>
                  <a:pt x="1035884" y="1478681"/>
                  <a:pt x="1035884" y="1467502"/>
                </a:cubicBezTo>
                <a:cubicBezTo>
                  <a:pt x="1035884" y="1457564"/>
                  <a:pt x="1044566" y="1448869"/>
                  <a:pt x="1054490" y="1448869"/>
                </a:cubicBezTo>
                <a:lnTo>
                  <a:pt x="1179766" y="1448869"/>
                </a:lnTo>
                <a:lnTo>
                  <a:pt x="1179766" y="1405394"/>
                </a:lnTo>
                <a:lnTo>
                  <a:pt x="960222" y="1405394"/>
                </a:lnTo>
                <a:cubicBezTo>
                  <a:pt x="932934" y="1405394"/>
                  <a:pt x="911848" y="1383036"/>
                  <a:pt x="911848" y="1356951"/>
                </a:cubicBezTo>
                <a:lnTo>
                  <a:pt x="911848" y="1041446"/>
                </a:lnTo>
                <a:cubicBezTo>
                  <a:pt x="911848" y="1015360"/>
                  <a:pt x="932934" y="994244"/>
                  <a:pt x="960222" y="994244"/>
                </a:cubicBezTo>
                <a:close/>
                <a:moveTo>
                  <a:pt x="48374" y="994244"/>
                </a:moveTo>
                <a:lnTo>
                  <a:pt x="527154" y="994244"/>
                </a:lnTo>
                <a:cubicBezTo>
                  <a:pt x="554442" y="994244"/>
                  <a:pt x="575528" y="1015360"/>
                  <a:pt x="575528" y="1041446"/>
                </a:cubicBezTo>
                <a:lnTo>
                  <a:pt x="575528" y="1356951"/>
                </a:lnTo>
                <a:cubicBezTo>
                  <a:pt x="575528" y="1383036"/>
                  <a:pt x="554442" y="1405394"/>
                  <a:pt x="527154" y="1405394"/>
                </a:cubicBezTo>
                <a:lnTo>
                  <a:pt x="307610" y="1405394"/>
                </a:lnTo>
                <a:lnTo>
                  <a:pt x="307610" y="1448869"/>
                </a:lnTo>
                <a:lnTo>
                  <a:pt x="432886" y="1448869"/>
                </a:lnTo>
                <a:cubicBezTo>
                  <a:pt x="444050" y="1448869"/>
                  <a:pt x="451492" y="1457564"/>
                  <a:pt x="451492" y="1467502"/>
                </a:cubicBezTo>
                <a:cubicBezTo>
                  <a:pt x="451492" y="1478681"/>
                  <a:pt x="444050" y="1487376"/>
                  <a:pt x="432886" y="1487376"/>
                </a:cubicBezTo>
                <a:lnTo>
                  <a:pt x="143882" y="1487376"/>
                </a:lnTo>
                <a:cubicBezTo>
                  <a:pt x="132718" y="1487376"/>
                  <a:pt x="124036" y="1478681"/>
                  <a:pt x="124036" y="1467502"/>
                </a:cubicBezTo>
                <a:cubicBezTo>
                  <a:pt x="124036" y="1457564"/>
                  <a:pt x="132718" y="1448869"/>
                  <a:pt x="143882" y="1448869"/>
                </a:cubicBezTo>
                <a:lnTo>
                  <a:pt x="269158" y="1448869"/>
                </a:lnTo>
                <a:lnTo>
                  <a:pt x="269158" y="1405394"/>
                </a:lnTo>
                <a:lnTo>
                  <a:pt x="48374" y="1405394"/>
                </a:lnTo>
                <a:cubicBezTo>
                  <a:pt x="22326" y="1405394"/>
                  <a:pt x="0" y="1383036"/>
                  <a:pt x="0" y="1356951"/>
                </a:cubicBezTo>
                <a:lnTo>
                  <a:pt x="0" y="1041446"/>
                </a:lnTo>
                <a:cubicBezTo>
                  <a:pt x="0" y="1015360"/>
                  <a:pt x="22326" y="994244"/>
                  <a:pt x="48374" y="994244"/>
                </a:cubicBezTo>
                <a:close/>
                <a:moveTo>
                  <a:pt x="224962" y="618027"/>
                </a:moveTo>
                <a:cubicBezTo>
                  <a:pt x="233332" y="618027"/>
                  <a:pt x="241860" y="620834"/>
                  <a:pt x="248176" y="626446"/>
                </a:cubicBezTo>
                <a:lnTo>
                  <a:pt x="282286" y="661368"/>
                </a:lnTo>
                <a:cubicBezTo>
                  <a:pt x="289866" y="667604"/>
                  <a:pt x="289866" y="681324"/>
                  <a:pt x="282286" y="688807"/>
                </a:cubicBezTo>
                <a:cubicBezTo>
                  <a:pt x="278496" y="692549"/>
                  <a:pt x="273442" y="693796"/>
                  <a:pt x="268390" y="693796"/>
                </a:cubicBezTo>
                <a:cubicBezTo>
                  <a:pt x="263336" y="693796"/>
                  <a:pt x="258282" y="692549"/>
                  <a:pt x="254492" y="688807"/>
                </a:cubicBezTo>
                <a:lnTo>
                  <a:pt x="246912" y="681324"/>
                </a:lnTo>
                <a:lnTo>
                  <a:pt x="246912" y="813529"/>
                </a:lnTo>
                <a:lnTo>
                  <a:pt x="254492" y="806046"/>
                </a:lnTo>
                <a:cubicBezTo>
                  <a:pt x="262072" y="797315"/>
                  <a:pt x="274706" y="797315"/>
                  <a:pt x="282286" y="806046"/>
                </a:cubicBezTo>
                <a:cubicBezTo>
                  <a:pt x="289866" y="813529"/>
                  <a:pt x="289866" y="824754"/>
                  <a:pt x="282286" y="832238"/>
                </a:cubicBezTo>
                <a:lnTo>
                  <a:pt x="251966" y="862171"/>
                </a:lnTo>
                <a:cubicBezTo>
                  <a:pt x="246912" y="868407"/>
                  <a:pt x="238068" y="872149"/>
                  <a:pt x="229224" y="872149"/>
                </a:cubicBezTo>
                <a:cubicBezTo>
                  <a:pt x="220380" y="872149"/>
                  <a:pt x="212800" y="868407"/>
                  <a:pt x="206484" y="862171"/>
                </a:cubicBezTo>
                <a:lnTo>
                  <a:pt x="172372" y="828496"/>
                </a:lnTo>
                <a:cubicBezTo>
                  <a:pt x="164792" y="821013"/>
                  <a:pt x="164792" y="808540"/>
                  <a:pt x="172372" y="801057"/>
                </a:cubicBezTo>
                <a:cubicBezTo>
                  <a:pt x="179952" y="793574"/>
                  <a:pt x="192586" y="793574"/>
                  <a:pt x="200166" y="801057"/>
                </a:cubicBezTo>
                <a:lnTo>
                  <a:pt x="207746" y="808540"/>
                </a:lnTo>
                <a:lnTo>
                  <a:pt x="207746" y="676335"/>
                </a:lnTo>
                <a:lnTo>
                  <a:pt x="200166" y="683818"/>
                </a:lnTo>
                <a:cubicBezTo>
                  <a:pt x="192586" y="691302"/>
                  <a:pt x="179952" y="691302"/>
                  <a:pt x="172372" y="683818"/>
                </a:cubicBezTo>
                <a:cubicBezTo>
                  <a:pt x="164792" y="676335"/>
                  <a:pt x="164792" y="663863"/>
                  <a:pt x="172372" y="656379"/>
                </a:cubicBezTo>
                <a:lnTo>
                  <a:pt x="202694" y="626446"/>
                </a:lnTo>
                <a:cubicBezTo>
                  <a:pt x="208380" y="620834"/>
                  <a:pt x="216592" y="618027"/>
                  <a:pt x="224962" y="618027"/>
                </a:cubicBezTo>
                <a:close/>
                <a:moveTo>
                  <a:pt x="1263490" y="618027"/>
                </a:moveTo>
                <a:cubicBezTo>
                  <a:pt x="1271778" y="618027"/>
                  <a:pt x="1279908" y="620833"/>
                  <a:pt x="1285538" y="626446"/>
                </a:cubicBezTo>
                <a:lnTo>
                  <a:pt x="1320562" y="661368"/>
                </a:lnTo>
                <a:cubicBezTo>
                  <a:pt x="1328068" y="667604"/>
                  <a:pt x="1328068" y="681324"/>
                  <a:pt x="1320562" y="688807"/>
                </a:cubicBezTo>
                <a:cubicBezTo>
                  <a:pt x="1315558" y="692549"/>
                  <a:pt x="1310556" y="693796"/>
                  <a:pt x="1306802" y="693796"/>
                </a:cubicBezTo>
                <a:cubicBezTo>
                  <a:pt x="1300548" y="693796"/>
                  <a:pt x="1295544" y="692549"/>
                  <a:pt x="1293042" y="688807"/>
                </a:cubicBezTo>
                <a:lnTo>
                  <a:pt x="1284286" y="681324"/>
                </a:lnTo>
                <a:lnTo>
                  <a:pt x="1284286" y="813529"/>
                </a:lnTo>
                <a:lnTo>
                  <a:pt x="1293042" y="806046"/>
                </a:lnTo>
                <a:cubicBezTo>
                  <a:pt x="1300548" y="797315"/>
                  <a:pt x="1311806" y="797315"/>
                  <a:pt x="1320562" y="806046"/>
                </a:cubicBezTo>
                <a:cubicBezTo>
                  <a:pt x="1328068" y="813529"/>
                  <a:pt x="1328068" y="824754"/>
                  <a:pt x="1320562" y="832238"/>
                </a:cubicBezTo>
                <a:lnTo>
                  <a:pt x="1290540" y="862171"/>
                </a:lnTo>
                <a:cubicBezTo>
                  <a:pt x="1284286" y="868407"/>
                  <a:pt x="1276780" y="872149"/>
                  <a:pt x="1266774" y="872149"/>
                </a:cubicBezTo>
                <a:cubicBezTo>
                  <a:pt x="1258018" y="872149"/>
                  <a:pt x="1250512" y="868407"/>
                  <a:pt x="1244258" y="862171"/>
                </a:cubicBezTo>
                <a:lnTo>
                  <a:pt x="1210482" y="828496"/>
                </a:lnTo>
                <a:cubicBezTo>
                  <a:pt x="1202976" y="821013"/>
                  <a:pt x="1202976" y="808540"/>
                  <a:pt x="1210482" y="801057"/>
                </a:cubicBezTo>
                <a:cubicBezTo>
                  <a:pt x="1217988" y="793574"/>
                  <a:pt x="1230498" y="793574"/>
                  <a:pt x="1238002" y="801057"/>
                </a:cubicBezTo>
                <a:lnTo>
                  <a:pt x="1245508" y="808540"/>
                </a:lnTo>
                <a:lnTo>
                  <a:pt x="1245508" y="676335"/>
                </a:lnTo>
                <a:lnTo>
                  <a:pt x="1238002" y="683818"/>
                </a:lnTo>
                <a:cubicBezTo>
                  <a:pt x="1230498" y="691302"/>
                  <a:pt x="1217988" y="691302"/>
                  <a:pt x="1210482" y="683818"/>
                </a:cubicBezTo>
                <a:cubicBezTo>
                  <a:pt x="1202976" y="676335"/>
                  <a:pt x="1202976" y="663863"/>
                  <a:pt x="1210482" y="656379"/>
                </a:cubicBezTo>
                <a:lnTo>
                  <a:pt x="1240504" y="626446"/>
                </a:lnTo>
                <a:cubicBezTo>
                  <a:pt x="1246760" y="620833"/>
                  <a:pt x="1255202" y="618027"/>
                  <a:pt x="1263490" y="618027"/>
                </a:cubicBezTo>
                <a:close/>
                <a:moveTo>
                  <a:pt x="854084" y="544597"/>
                </a:moveTo>
                <a:cubicBezTo>
                  <a:pt x="816660" y="539627"/>
                  <a:pt x="779236" y="554537"/>
                  <a:pt x="755534" y="584356"/>
                </a:cubicBezTo>
                <a:cubicBezTo>
                  <a:pt x="744308" y="598024"/>
                  <a:pt x="724348" y="600509"/>
                  <a:pt x="710626" y="591811"/>
                </a:cubicBezTo>
                <a:cubicBezTo>
                  <a:pt x="693162" y="579386"/>
                  <a:pt x="671954" y="573174"/>
                  <a:pt x="651996" y="573174"/>
                </a:cubicBezTo>
                <a:cubicBezTo>
                  <a:pt x="590870" y="573174"/>
                  <a:pt x="540970" y="622873"/>
                  <a:pt x="540970" y="683754"/>
                </a:cubicBezTo>
                <a:lnTo>
                  <a:pt x="540970" y="686239"/>
                </a:lnTo>
                <a:cubicBezTo>
                  <a:pt x="540970" y="702392"/>
                  <a:pt x="529744" y="717301"/>
                  <a:pt x="513526" y="722271"/>
                </a:cubicBezTo>
                <a:cubicBezTo>
                  <a:pt x="479846" y="732211"/>
                  <a:pt x="456144" y="763273"/>
                  <a:pt x="456144" y="798062"/>
                </a:cubicBezTo>
                <a:cubicBezTo>
                  <a:pt x="456144" y="841549"/>
                  <a:pt x="492320" y="877581"/>
                  <a:pt x="535982" y="877581"/>
                </a:cubicBezTo>
                <a:lnTo>
                  <a:pt x="952634" y="877581"/>
                </a:lnTo>
                <a:cubicBezTo>
                  <a:pt x="996296" y="877581"/>
                  <a:pt x="1031224" y="841549"/>
                  <a:pt x="1031224" y="798062"/>
                </a:cubicBezTo>
                <a:cubicBezTo>
                  <a:pt x="1031224" y="762030"/>
                  <a:pt x="1006274" y="729726"/>
                  <a:pt x="970098" y="721029"/>
                </a:cubicBezTo>
                <a:cubicBezTo>
                  <a:pt x="961366" y="719786"/>
                  <a:pt x="955128" y="714816"/>
                  <a:pt x="950140" y="707362"/>
                </a:cubicBezTo>
                <a:cubicBezTo>
                  <a:pt x="946396" y="699907"/>
                  <a:pt x="945150" y="691209"/>
                  <a:pt x="947644" y="682512"/>
                </a:cubicBezTo>
                <a:cubicBezTo>
                  <a:pt x="952634" y="665117"/>
                  <a:pt x="952634" y="646480"/>
                  <a:pt x="947644" y="629086"/>
                </a:cubicBezTo>
                <a:cubicBezTo>
                  <a:pt x="938912" y="584356"/>
                  <a:pt x="898992" y="549567"/>
                  <a:pt x="854084" y="544597"/>
                </a:cubicBezTo>
                <a:close/>
                <a:moveTo>
                  <a:pt x="859074" y="506080"/>
                </a:moveTo>
                <a:cubicBezTo>
                  <a:pt x="921448" y="513535"/>
                  <a:pt x="972594" y="559507"/>
                  <a:pt x="986316" y="620388"/>
                </a:cubicBezTo>
                <a:cubicBezTo>
                  <a:pt x="991306" y="642753"/>
                  <a:pt x="991306" y="663875"/>
                  <a:pt x="986316" y="686239"/>
                </a:cubicBezTo>
                <a:cubicBezTo>
                  <a:pt x="1036214" y="701149"/>
                  <a:pt x="1069896" y="745878"/>
                  <a:pt x="1069896" y="798062"/>
                </a:cubicBezTo>
                <a:cubicBezTo>
                  <a:pt x="1069896" y="863914"/>
                  <a:pt x="1017502" y="916098"/>
                  <a:pt x="952634" y="916098"/>
                </a:cubicBezTo>
                <a:lnTo>
                  <a:pt x="535982" y="916098"/>
                </a:lnTo>
                <a:cubicBezTo>
                  <a:pt x="469866" y="916098"/>
                  <a:pt x="417472" y="863914"/>
                  <a:pt x="417472" y="798062"/>
                </a:cubicBezTo>
                <a:cubicBezTo>
                  <a:pt x="417472" y="745878"/>
                  <a:pt x="452400" y="699907"/>
                  <a:pt x="502300" y="686239"/>
                </a:cubicBezTo>
                <a:lnTo>
                  <a:pt x="502300" y="683754"/>
                </a:lnTo>
                <a:cubicBezTo>
                  <a:pt x="502300" y="601751"/>
                  <a:pt x="568416" y="534657"/>
                  <a:pt x="651996" y="534657"/>
                </a:cubicBezTo>
                <a:cubicBezTo>
                  <a:pt x="678192" y="534657"/>
                  <a:pt x="704388" y="543355"/>
                  <a:pt x="728090" y="557022"/>
                </a:cubicBezTo>
                <a:cubicBezTo>
                  <a:pt x="760524" y="519748"/>
                  <a:pt x="809176" y="499868"/>
                  <a:pt x="859074" y="506080"/>
                </a:cubicBezTo>
                <a:close/>
                <a:moveTo>
                  <a:pt x="674800" y="106201"/>
                </a:moveTo>
                <a:cubicBezTo>
                  <a:pt x="679766" y="106201"/>
                  <a:pt x="684730" y="108032"/>
                  <a:pt x="688454" y="111694"/>
                </a:cubicBezTo>
                <a:cubicBezTo>
                  <a:pt x="697142" y="119018"/>
                  <a:pt x="697142" y="131225"/>
                  <a:pt x="688454" y="138549"/>
                </a:cubicBezTo>
                <a:lnTo>
                  <a:pt x="682248" y="145873"/>
                </a:lnTo>
                <a:lnTo>
                  <a:pt x="813816" y="145873"/>
                </a:lnTo>
                <a:lnTo>
                  <a:pt x="805126" y="138549"/>
                </a:lnTo>
                <a:cubicBezTo>
                  <a:pt x="797680" y="131225"/>
                  <a:pt x="797680" y="119018"/>
                  <a:pt x="805126" y="111694"/>
                </a:cubicBezTo>
                <a:cubicBezTo>
                  <a:pt x="813816" y="104370"/>
                  <a:pt x="824986" y="104370"/>
                  <a:pt x="833674" y="111694"/>
                </a:cubicBezTo>
                <a:lnTo>
                  <a:pt x="862222" y="140991"/>
                </a:lnTo>
                <a:cubicBezTo>
                  <a:pt x="868428" y="147094"/>
                  <a:pt x="872152" y="154418"/>
                  <a:pt x="872152" y="162963"/>
                </a:cubicBezTo>
                <a:cubicBezTo>
                  <a:pt x="872152" y="171508"/>
                  <a:pt x="868428" y="180053"/>
                  <a:pt x="862222" y="184935"/>
                </a:cubicBezTo>
                <a:lnTo>
                  <a:pt x="828710" y="219115"/>
                </a:lnTo>
                <a:cubicBezTo>
                  <a:pt x="824986" y="222777"/>
                  <a:pt x="820022" y="223997"/>
                  <a:pt x="815056" y="223997"/>
                </a:cubicBezTo>
                <a:cubicBezTo>
                  <a:pt x="810092" y="223997"/>
                  <a:pt x="805126" y="222777"/>
                  <a:pt x="801404" y="219115"/>
                </a:cubicBezTo>
                <a:cubicBezTo>
                  <a:pt x="793956" y="210570"/>
                  <a:pt x="793956" y="199584"/>
                  <a:pt x="801404" y="192259"/>
                </a:cubicBezTo>
                <a:lnTo>
                  <a:pt x="808850" y="184935"/>
                </a:lnTo>
                <a:lnTo>
                  <a:pt x="677282" y="184935"/>
                </a:lnTo>
                <a:lnTo>
                  <a:pt x="684730" y="192259"/>
                </a:lnTo>
                <a:cubicBezTo>
                  <a:pt x="692176" y="199584"/>
                  <a:pt x="692176" y="210570"/>
                  <a:pt x="684730" y="219115"/>
                </a:cubicBezTo>
                <a:cubicBezTo>
                  <a:pt x="681006" y="222777"/>
                  <a:pt x="676042" y="223997"/>
                  <a:pt x="671076" y="223997"/>
                </a:cubicBezTo>
                <a:cubicBezTo>
                  <a:pt x="666112" y="223997"/>
                  <a:pt x="661146" y="222777"/>
                  <a:pt x="657424" y="219115"/>
                </a:cubicBezTo>
                <a:lnTo>
                  <a:pt x="627634" y="189818"/>
                </a:lnTo>
                <a:cubicBezTo>
                  <a:pt x="615222" y="177611"/>
                  <a:pt x="615222" y="156860"/>
                  <a:pt x="627634" y="145873"/>
                </a:cubicBezTo>
                <a:lnTo>
                  <a:pt x="661146" y="111694"/>
                </a:lnTo>
                <a:cubicBezTo>
                  <a:pt x="664870" y="108032"/>
                  <a:pt x="669836" y="106201"/>
                  <a:pt x="674800" y="106201"/>
                </a:cubicBezTo>
                <a:close/>
                <a:moveTo>
                  <a:pt x="960222" y="38507"/>
                </a:moveTo>
                <a:cubicBezTo>
                  <a:pt x="954020" y="38507"/>
                  <a:pt x="950300" y="42233"/>
                  <a:pt x="950300" y="48444"/>
                </a:cubicBezTo>
                <a:lnTo>
                  <a:pt x="950300" y="362707"/>
                </a:lnTo>
                <a:cubicBezTo>
                  <a:pt x="950300" y="367675"/>
                  <a:pt x="954020" y="371402"/>
                  <a:pt x="960222" y="371402"/>
                </a:cubicBezTo>
                <a:lnTo>
                  <a:pt x="1439002" y="371402"/>
                </a:lnTo>
                <a:cubicBezTo>
                  <a:pt x="1443964" y="371402"/>
                  <a:pt x="1447684" y="367675"/>
                  <a:pt x="1447684" y="362707"/>
                </a:cubicBezTo>
                <a:lnTo>
                  <a:pt x="1447684" y="48444"/>
                </a:lnTo>
                <a:cubicBezTo>
                  <a:pt x="1447684" y="42233"/>
                  <a:pt x="1443964" y="38507"/>
                  <a:pt x="1439002" y="38507"/>
                </a:cubicBezTo>
                <a:close/>
                <a:moveTo>
                  <a:pt x="48374" y="38507"/>
                </a:moveTo>
                <a:cubicBezTo>
                  <a:pt x="43412" y="38507"/>
                  <a:pt x="39692" y="42233"/>
                  <a:pt x="39692" y="48444"/>
                </a:cubicBezTo>
                <a:lnTo>
                  <a:pt x="39692" y="362707"/>
                </a:lnTo>
                <a:cubicBezTo>
                  <a:pt x="39692" y="367675"/>
                  <a:pt x="43412" y="371402"/>
                  <a:pt x="48374" y="371402"/>
                </a:cubicBezTo>
                <a:lnTo>
                  <a:pt x="527154" y="371402"/>
                </a:lnTo>
                <a:cubicBezTo>
                  <a:pt x="533356" y="371402"/>
                  <a:pt x="537076" y="367675"/>
                  <a:pt x="537076" y="362707"/>
                </a:cubicBezTo>
                <a:lnTo>
                  <a:pt x="537076" y="48444"/>
                </a:lnTo>
                <a:cubicBezTo>
                  <a:pt x="537076" y="42233"/>
                  <a:pt x="533356" y="38507"/>
                  <a:pt x="527154" y="38507"/>
                </a:cubicBezTo>
                <a:close/>
                <a:moveTo>
                  <a:pt x="960222" y="0"/>
                </a:moveTo>
                <a:lnTo>
                  <a:pt x="1439002" y="0"/>
                </a:lnTo>
                <a:cubicBezTo>
                  <a:pt x="1465050" y="0"/>
                  <a:pt x="1487376" y="21116"/>
                  <a:pt x="1487376" y="48444"/>
                </a:cubicBezTo>
                <a:lnTo>
                  <a:pt x="1487376" y="362707"/>
                </a:lnTo>
                <a:cubicBezTo>
                  <a:pt x="1487376" y="388792"/>
                  <a:pt x="1465050" y="409908"/>
                  <a:pt x="1439002" y="409908"/>
                </a:cubicBezTo>
                <a:lnTo>
                  <a:pt x="1218218" y="409908"/>
                </a:lnTo>
                <a:lnTo>
                  <a:pt x="1218218" y="454625"/>
                </a:lnTo>
                <a:lnTo>
                  <a:pt x="1343494" y="454625"/>
                </a:lnTo>
                <a:cubicBezTo>
                  <a:pt x="1354656" y="454625"/>
                  <a:pt x="1363340" y="463320"/>
                  <a:pt x="1363340" y="474500"/>
                </a:cubicBezTo>
                <a:cubicBezTo>
                  <a:pt x="1363340" y="484437"/>
                  <a:pt x="1354656" y="493132"/>
                  <a:pt x="1343494" y="493132"/>
                </a:cubicBezTo>
                <a:lnTo>
                  <a:pt x="1054490" y="493132"/>
                </a:lnTo>
                <a:cubicBezTo>
                  <a:pt x="1044566" y="493132"/>
                  <a:pt x="1035884" y="484437"/>
                  <a:pt x="1035884" y="474500"/>
                </a:cubicBezTo>
                <a:cubicBezTo>
                  <a:pt x="1035884" y="463320"/>
                  <a:pt x="1044566" y="454625"/>
                  <a:pt x="1054490" y="454625"/>
                </a:cubicBezTo>
                <a:lnTo>
                  <a:pt x="1179766" y="454625"/>
                </a:lnTo>
                <a:lnTo>
                  <a:pt x="1179766" y="409908"/>
                </a:lnTo>
                <a:lnTo>
                  <a:pt x="960222" y="409908"/>
                </a:lnTo>
                <a:cubicBezTo>
                  <a:pt x="932934" y="409908"/>
                  <a:pt x="911848" y="388792"/>
                  <a:pt x="911848" y="362707"/>
                </a:cubicBezTo>
                <a:lnTo>
                  <a:pt x="911848" y="48444"/>
                </a:lnTo>
                <a:cubicBezTo>
                  <a:pt x="911848" y="21116"/>
                  <a:pt x="932934" y="0"/>
                  <a:pt x="960222" y="0"/>
                </a:cubicBezTo>
                <a:close/>
                <a:moveTo>
                  <a:pt x="48374" y="0"/>
                </a:moveTo>
                <a:lnTo>
                  <a:pt x="527154" y="0"/>
                </a:lnTo>
                <a:cubicBezTo>
                  <a:pt x="554442" y="0"/>
                  <a:pt x="575528" y="21116"/>
                  <a:pt x="575528" y="48444"/>
                </a:cubicBezTo>
                <a:lnTo>
                  <a:pt x="575528" y="362707"/>
                </a:lnTo>
                <a:cubicBezTo>
                  <a:pt x="575528" y="388792"/>
                  <a:pt x="554442" y="409908"/>
                  <a:pt x="527154" y="409908"/>
                </a:cubicBezTo>
                <a:lnTo>
                  <a:pt x="307610" y="409908"/>
                </a:lnTo>
                <a:lnTo>
                  <a:pt x="307610" y="454625"/>
                </a:lnTo>
                <a:lnTo>
                  <a:pt x="432886" y="454625"/>
                </a:lnTo>
                <a:cubicBezTo>
                  <a:pt x="444050" y="454625"/>
                  <a:pt x="451492" y="463320"/>
                  <a:pt x="451492" y="474500"/>
                </a:cubicBezTo>
                <a:cubicBezTo>
                  <a:pt x="451492" y="484437"/>
                  <a:pt x="444050" y="493132"/>
                  <a:pt x="432886" y="493132"/>
                </a:cubicBezTo>
                <a:lnTo>
                  <a:pt x="143882" y="493132"/>
                </a:lnTo>
                <a:cubicBezTo>
                  <a:pt x="132718" y="493132"/>
                  <a:pt x="124036" y="484437"/>
                  <a:pt x="124036" y="474500"/>
                </a:cubicBezTo>
                <a:cubicBezTo>
                  <a:pt x="124036" y="463320"/>
                  <a:pt x="132718" y="454625"/>
                  <a:pt x="143882" y="454625"/>
                </a:cubicBezTo>
                <a:lnTo>
                  <a:pt x="269158" y="454625"/>
                </a:lnTo>
                <a:lnTo>
                  <a:pt x="269158" y="409908"/>
                </a:lnTo>
                <a:lnTo>
                  <a:pt x="48374" y="409908"/>
                </a:lnTo>
                <a:cubicBezTo>
                  <a:pt x="22326" y="409908"/>
                  <a:pt x="0" y="388792"/>
                  <a:pt x="0" y="362707"/>
                </a:cubicBezTo>
                <a:lnTo>
                  <a:pt x="0" y="48444"/>
                </a:lnTo>
                <a:cubicBezTo>
                  <a:pt x="0" y="21116"/>
                  <a:pt x="22326" y="0"/>
                  <a:pt x="4837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0C4A05C-5A18-4034-92EE-CA8867EC98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1756" y="5851971"/>
            <a:ext cx="381621" cy="384000"/>
          </a:xfrm>
          <a:custGeom>
            <a:avLst/>
            <a:gdLst>
              <a:gd name="connsiteX0" fmla="*/ 1156893 w 1465400"/>
              <a:gd name="connsiteY0" fmla="*/ 1173648 h 1474511"/>
              <a:gd name="connsiteX1" fmla="*/ 1358924 w 1465400"/>
              <a:gd name="connsiteY1" fmla="*/ 1173648 h 1474511"/>
              <a:gd name="connsiteX2" fmla="*/ 1377516 w 1465400"/>
              <a:gd name="connsiteY2" fmla="*/ 1192873 h 1474511"/>
              <a:gd name="connsiteX3" fmla="*/ 1358924 w 1465400"/>
              <a:gd name="connsiteY3" fmla="*/ 1210896 h 1474511"/>
              <a:gd name="connsiteX4" fmla="*/ 1156893 w 1465400"/>
              <a:gd name="connsiteY4" fmla="*/ 1210896 h 1474511"/>
              <a:gd name="connsiteX5" fmla="*/ 1137062 w 1465400"/>
              <a:gd name="connsiteY5" fmla="*/ 1192873 h 1474511"/>
              <a:gd name="connsiteX6" fmla="*/ 1156893 w 1465400"/>
              <a:gd name="connsiteY6" fmla="*/ 1173648 h 1474511"/>
              <a:gd name="connsiteX7" fmla="*/ 200012 w 1465400"/>
              <a:gd name="connsiteY7" fmla="*/ 1173648 h 1474511"/>
              <a:gd name="connsiteX8" fmla="*/ 218750 w 1465400"/>
              <a:gd name="connsiteY8" fmla="*/ 1193706 h 1474511"/>
              <a:gd name="connsiteX9" fmla="*/ 218750 w 1465400"/>
              <a:gd name="connsiteY9" fmla="*/ 1332855 h 1474511"/>
              <a:gd name="connsiteX10" fmla="*/ 266220 w 1465400"/>
              <a:gd name="connsiteY10" fmla="*/ 1379238 h 1474511"/>
              <a:gd name="connsiteX11" fmla="*/ 888333 w 1465400"/>
              <a:gd name="connsiteY11" fmla="*/ 1379238 h 1474511"/>
              <a:gd name="connsiteX12" fmla="*/ 863348 w 1465400"/>
              <a:gd name="connsiteY12" fmla="*/ 1352912 h 1474511"/>
              <a:gd name="connsiteX13" fmla="*/ 863348 w 1465400"/>
              <a:gd name="connsiteY13" fmla="*/ 1326587 h 1474511"/>
              <a:gd name="connsiteX14" fmla="*/ 890831 w 1465400"/>
              <a:gd name="connsiteY14" fmla="*/ 1326587 h 1474511"/>
              <a:gd name="connsiteX15" fmla="*/ 948296 w 1465400"/>
              <a:gd name="connsiteY15" fmla="*/ 1384252 h 1474511"/>
              <a:gd name="connsiteX16" fmla="*/ 952043 w 1465400"/>
              <a:gd name="connsiteY16" fmla="*/ 1390520 h 1474511"/>
              <a:gd name="connsiteX17" fmla="*/ 954542 w 1465400"/>
              <a:gd name="connsiteY17" fmla="*/ 1398041 h 1474511"/>
              <a:gd name="connsiteX18" fmla="*/ 952043 w 1465400"/>
              <a:gd name="connsiteY18" fmla="*/ 1404309 h 1474511"/>
              <a:gd name="connsiteX19" fmla="*/ 948296 w 1465400"/>
              <a:gd name="connsiteY19" fmla="*/ 1410577 h 1474511"/>
              <a:gd name="connsiteX20" fmla="*/ 890831 w 1465400"/>
              <a:gd name="connsiteY20" fmla="*/ 1469496 h 1474511"/>
              <a:gd name="connsiteX21" fmla="*/ 877090 w 1465400"/>
              <a:gd name="connsiteY21" fmla="*/ 1474511 h 1474511"/>
              <a:gd name="connsiteX22" fmla="*/ 863348 w 1465400"/>
              <a:gd name="connsiteY22" fmla="*/ 1469496 h 1474511"/>
              <a:gd name="connsiteX23" fmla="*/ 863348 w 1465400"/>
              <a:gd name="connsiteY23" fmla="*/ 1443171 h 1474511"/>
              <a:gd name="connsiteX24" fmla="*/ 888333 w 1465400"/>
              <a:gd name="connsiteY24" fmla="*/ 1416845 h 1474511"/>
              <a:gd name="connsiteX25" fmla="*/ 266220 w 1465400"/>
              <a:gd name="connsiteY25" fmla="*/ 1416845 h 1474511"/>
              <a:gd name="connsiteX26" fmla="*/ 181273 w 1465400"/>
              <a:gd name="connsiteY26" fmla="*/ 1332855 h 1474511"/>
              <a:gd name="connsiteX27" fmla="*/ 181273 w 1465400"/>
              <a:gd name="connsiteY27" fmla="*/ 1193706 h 1474511"/>
              <a:gd name="connsiteX28" fmla="*/ 200012 w 1465400"/>
              <a:gd name="connsiteY28" fmla="*/ 1173648 h 1474511"/>
              <a:gd name="connsiteX29" fmla="*/ 1156893 w 1465400"/>
              <a:gd name="connsiteY29" fmla="*/ 1052802 h 1474511"/>
              <a:gd name="connsiteX30" fmla="*/ 1358924 w 1465400"/>
              <a:gd name="connsiteY30" fmla="*/ 1052802 h 1474511"/>
              <a:gd name="connsiteX31" fmla="*/ 1377516 w 1465400"/>
              <a:gd name="connsiteY31" fmla="*/ 1072027 h 1474511"/>
              <a:gd name="connsiteX32" fmla="*/ 1358924 w 1465400"/>
              <a:gd name="connsiteY32" fmla="*/ 1090050 h 1474511"/>
              <a:gd name="connsiteX33" fmla="*/ 1156893 w 1465400"/>
              <a:gd name="connsiteY33" fmla="*/ 1090050 h 1474511"/>
              <a:gd name="connsiteX34" fmla="*/ 1137062 w 1465400"/>
              <a:gd name="connsiteY34" fmla="*/ 1072027 h 1474511"/>
              <a:gd name="connsiteX35" fmla="*/ 1156893 w 1465400"/>
              <a:gd name="connsiteY35" fmla="*/ 1052802 h 1474511"/>
              <a:gd name="connsiteX36" fmla="*/ 102228 w 1465400"/>
              <a:gd name="connsiteY36" fmla="*/ 783642 h 1474511"/>
              <a:gd name="connsiteX37" fmla="*/ 304259 w 1465400"/>
              <a:gd name="connsiteY37" fmla="*/ 783642 h 1474511"/>
              <a:gd name="connsiteX38" fmla="*/ 322851 w 1465400"/>
              <a:gd name="connsiteY38" fmla="*/ 802249 h 1474511"/>
              <a:gd name="connsiteX39" fmla="*/ 304259 w 1465400"/>
              <a:gd name="connsiteY39" fmla="*/ 820855 h 1474511"/>
              <a:gd name="connsiteX40" fmla="*/ 102228 w 1465400"/>
              <a:gd name="connsiteY40" fmla="*/ 820855 h 1474511"/>
              <a:gd name="connsiteX41" fmla="*/ 82397 w 1465400"/>
              <a:gd name="connsiteY41" fmla="*/ 802249 h 1474511"/>
              <a:gd name="connsiteX42" fmla="*/ 102228 w 1465400"/>
              <a:gd name="connsiteY42" fmla="*/ 783642 h 1474511"/>
              <a:gd name="connsiteX43" fmla="*/ 102228 w 1465400"/>
              <a:gd name="connsiteY43" fmla="*/ 662795 h 1474511"/>
              <a:gd name="connsiteX44" fmla="*/ 304259 w 1465400"/>
              <a:gd name="connsiteY44" fmla="*/ 662795 h 1474511"/>
              <a:gd name="connsiteX45" fmla="*/ 322851 w 1465400"/>
              <a:gd name="connsiteY45" fmla="*/ 681402 h 1474511"/>
              <a:gd name="connsiteX46" fmla="*/ 304259 w 1465400"/>
              <a:gd name="connsiteY46" fmla="*/ 700008 h 1474511"/>
              <a:gd name="connsiteX47" fmla="*/ 102228 w 1465400"/>
              <a:gd name="connsiteY47" fmla="*/ 700008 h 1474511"/>
              <a:gd name="connsiteX48" fmla="*/ 82397 w 1465400"/>
              <a:gd name="connsiteY48" fmla="*/ 681402 h 1474511"/>
              <a:gd name="connsiteX49" fmla="*/ 102228 w 1465400"/>
              <a:gd name="connsiteY49" fmla="*/ 662795 h 1474511"/>
              <a:gd name="connsiteX50" fmla="*/ 1259430 w 1465400"/>
              <a:gd name="connsiteY50" fmla="*/ 558972 h 1474511"/>
              <a:gd name="connsiteX51" fmla="*/ 1218993 w 1465400"/>
              <a:gd name="connsiteY51" fmla="*/ 601742 h 1474511"/>
              <a:gd name="connsiteX52" fmla="*/ 1259430 w 1465400"/>
              <a:gd name="connsiteY52" fmla="*/ 644512 h 1474511"/>
              <a:gd name="connsiteX53" fmla="*/ 1301092 w 1465400"/>
              <a:gd name="connsiteY53" fmla="*/ 601742 h 1474511"/>
              <a:gd name="connsiteX54" fmla="*/ 1259430 w 1465400"/>
              <a:gd name="connsiteY54" fmla="*/ 558972 h 1474511"/>
              <a:gd name="connsiteX55" fmla="*/ 1259430 w 1465400"/>
              <a:gd name="connsiteY55" fmla="*/ 519975 h 1474511"/>
              <a:gd name="connsiteX56" fmla="*/ 1339079 w 1465400"/>
              <a:gd name="connsiteY56" fmla="*/ 601742 h 1474511"/>
              <a:gd name="connsiteX57" fmla="*/ 1259430 w 1465400"/>
              <a:gd name="connsiteY57" fmla="*/ 683508 h 1474511"/>
              <a:gd name="connsiteX58" fmla="*/ 1181007 w 1465400"/>
              <a:gd name="connsiteY58" fmla="*/ 601742 h 1474511"/>
              <a:gd name="connsiteX59" fmla="*/ 1259430 w 1465400"/>
              <a:gd name="connsiteY59" fmla="*/ 519975 h 1474511"/>
              <a:gd name="connsiteX60" fmla="*/ 1097569 w 1465400"/>
              <a:gd name="connsiteY60" fmla="*/ 436439 h 1474511"/>
              <a:gd name="connsiteX61" fmla="*/ 1097569 w 1465400"/>
              <a:gd name="connsiteY61" fmla="*/ 1413994 h 1474511"/>
              <a:gd name="connsiteX62" fmla="*/ 1426747 w 1465400"/>
              <a:gd name="connsiteY62" fmla="*/ 1413994 h 1474511"/>
              <a:gd name="connsiteX63" fmla="*/ 1426747 w 1465400"/>
              <a:gd name="connsiteY63" fmla="*/ 436439 h 1474511"/>
              <a:gd name="connsiteX64" fmla="*/ 1078865 w 1465400"/>
              <a:gd name="connsiteY64" fmla="*/ 399127 h 1474511"/>
              <a:gd name="connsiteX65" fmla="*/ 1445450 w 1465400"/>
              <a:gd name="connsiteY65" fmla="*/ 399127 h 1474511"/>
              <a:gd name="connsiteX66" fmla="*/ 1465400 w 1465400"/>
              <a:gd name="connsiteY66" fmla="*/ 417783 h 1474511"/>
              <a:gd name="connsiteX67" fmla="*/ 1465400 w 1465400"/>
              <a:gd name="connsiteY67" fmla="*/ 1432649 h 1474511"/>
              <a:gd name="connsiteX68" fmla="*/ 1445450 w 1465400"/>
              <a:gd name="connsiteY68" fmla="*/ 1452548 h 1474511"/>
              <a:gd name="connsiteX69" fmla="*/ 1078865 w 1465400"/>
              <a:gd name="connsiteY69" fmla="*/ 1452548 h 1474511"/>
              <a:gd name="connsiteX70" fmla="*/ 1060162 w 1465400"/>
              <a:gd name="connsiteY70" fmla="*/ 1432649 h 1474511"/>
              <a:gd name="connsiteX71" fmla="*/ 1060162 w 1465400"/>
              <a:gd name="connsiteY71" fmla="*/ 417783 h 1474511"/>
              <a:gd name="connsiteX72" fmla="*/ 1078865 w 1465400"/>
              <a:gd name="connsiteY72" fmla="*/ 399127 h 1474511"/>
              <a:gd name="connsiteX73" fmla="*/ 199879 w 1465400"/>
              <a:gd name="connsiteY73" fmla="*/ 167958 h 1474511"/>
              <a:gd name="connsiteX74" fmla="*/ 157893 w 1465400"/>
              <a:gd name="connsiteY74" fmla="*/ 209621 h 1474511"/>
              <a:gd name="connsiteX75" fmla="*/ 199879 w 1465400"/>
              <a:gd name="connsiteY75" fmla="*/ 250058 h 1474511"/>
              <a:gd name="connsiteX76" fmla="*/ 241866 w 1465400"/>
              <a:gd name="connsiteY76" fmla="*/ 209621 h 1474511"/>
              <a:gd name="connsiteX77" fmla="*/ 199879 w 1465400"/>
              <a:gd name="connsiteY77" fmla="*/ 167958 h 1474511"/>
              <a:gd name="connsiteX78" fmla="*/ 199879 w 1465400"/>
              <a:gd name="connsiteY78" fmla="*/ 129972 h 1474511"/>
              <a:gd name="connsiteX79" fmla="*/ 278912 w 1465400"/>
              <a:gd name="connsiteY79" fmla="*/ 209621 h 1474511"/>
              <a:gd name="connsiteX80" fmla="*/ 199879 w 1465400"/>
              <a:gd name="connsiteY80" fmla="*/ 288044 h 1474511"/>
              <a:gd name="connsiteX81" fmla="*/ 120846 w 1465400"/>
              <a:gd name="connsiteY81" fmla="*/ 209621 h 1474511"/>
              <a:gd name="connsiteX82" fmla="*/ 199879 w 1465400"/>
              <a:gd name="connsiteY82" fmla="*/ 129972 h 1474511"/>
              <a:gd name="connsiteX83" fmla="*/ 37407 w 1465400"/>
              <a:gd name="connsiteY83" fmla="*/ 47677 h 1474511"/>
              <a:gd name="connsiteX84" fmla="*/ 37407 w 1465400"/>
              <a:gd name="connsiteY84" fmla="*/ 1023989 h 1474511"/>
              <a:gd name="connsiteX85" fmla="*/ 366585 w 1465400"/>
              <a:gd name="connsiteY85" fmla="*/ 1023989 h 1474511"/>
              <a:gd name="connsiteX86" fmla="*/ 366585 w 1465400"/>
              <a:gd name="connsiteY86" fmla="*/ 47677 h 1474511"/>
              <a:gd name="connsiteX87" fmla="*/ 18704 w 1465400"/>
              <a:gd name="connsiteY87" fmla="*/ 9122 h 1474511"/>
              <a:gd name="connsiteX88" fmla="*/ 385288 w 1465400"/>
              <a:gd name="connsiteY88" fmla="*/ 9122 h 1474511"/>
              <a:gd name="connsiteX89" fmla="*/ 405238 w 1465400"/>
              <a:gd name="connsiteY89" fmla="*/ 27778 h 1474511"/>
              <a:gd name="connsiteX90" fmla="*/ 405238 w 1465400"/>
              <a:gd name="connsiteY90" fmla="*/ 1043888 h 1474511"/>
              <a:gd name="connsiteX91" fmla="*/ 385288 w 1465400"/>
              <a:gd name="connsiteY91" fmla="*/ 1062543 h 1474511"/>
              <a:gd name="connsiteX92" fmla="*/ 18704 w 1465400"/>
              <a:gd name="connsiteY92" fmla="*/ 1062543 h 1474511"/>
              <a:gd name="connsiteX93" fmla="*/ 0 w 1465400"/>
              <a:gd name="connsiteY93" fmla="*/ 1043888 h 1474511"/>
              <a:gd name="connsiteX94" fmla="*/ 0 w 1465400"/>
              <a:gd name="connsiteY94" fmla="*/ 27778 h 1474511"/>
              <a:gd name="connsiteX95" fmla="*/ 18704 w 1465400"/>
              <a:gd name="connsiteY95" fmla="*/ 9122 h 1474511"/>
              <a:gd name="connsiteX96" fmla="*/ 588307 w 1465400"/>
              <a:gd name="connsiteY96" fmla="*/ 0 h 1474511"/>
              <a:gd name="connsiteX97" fmla="*/ 602048 w 1465400"/>
              <a:gd name="connsiteY97" fmla="*/ 5594 h 1474511"/>
              <a:gd name="connsiteX98" fmla="*/ 602048 w 1465400"/>
              <a:gd name="connsiteY98" fmla="*/ 31704 h 1474511"/>
              <a:gd name="connsiteX99" fmla="*/ 575815 w 1465400"/>
              <a:gd name="connsiteY99" fmla="*/ 57812 h 1474511"/>
              <a:gd name="connsiteX100" fmla="*/ 1199177 w 1465400"/>
              <a:gd name="connsiteY100" fmla="*/ 57812 h 1474511"/>
              <a:gd name="connsiteX101" fmla="*/ 1284124 w 1465400"/>
              <a:gd name="connsiteY101" fmla="*/ 141112 h 1474511"/>
              <a:gd name="connsiteX102" fmla="*/ 1284124 w 1465400"/>
              <a:gd name="connsiteY102" fmla="*/ 279116 h 1474511"/>
              <a:gd name="connsiteX103" fmla="*/ 1264136 w 1465400"/>
              <a:gd name="connsiteY103" fmla="*/ 299008 h 1474511"/>
              <a:gd name="connsiteX104" fmla="*/ 1245398 w 1465400"/>
              <a:gd name="connsiteY104" fmla="*/ 279116 h 1474511"/>
              <a:gd name="connsiteX105" fmla="*/ 1245398 w 1465400"/>
              <a:gd name="connsiteY105" fmla="*/ 141112 h 1474511"/>
              <a:gd name="connsiteX106" fmla="*/ 1199177 w 1465400"/>
              <a:gd name="connsiteY106" fmla="*/ 95111 h 1474511"/>
              <a:gd name="connsiteX107" fmla="*/ 575815 w 1465400"/>
              <a:gd name="connsiteY107" fmla="*/ 95111 h 1474511"/>
              <a:gd name="connsiteX108" fmla="*/ 602048 w 1465400"/>
              <a:gd name="connsiteY108" fmla="*/ 119976 h 1474511"/>
              <a:gd name="connsiteX109" fmla="*/ 602048 w 1465400"/>
              <a:gd name="connsiteY109" fmla="*/ 147328 h 1474511"/>
              <a:gd name="connsiteX110" fmla="*/ 588307 w 1465400"/>
              <a:gd name="connsiteY110" fmla="*/ 152301 h 1474511"/>
              <a:gd name="connsiteX111" fmla="*/ 574565 w 1465400"/>
              <a:gd name="connsiteY111" fmla="*/ 147328 h 1474511"/>
              <a:gd name="connsiteX112" fmla="*/ 517101 w 1465400"/>
              <a:gd name="connsiteY112" fmla="*/ 90138 h 1474511"/>
              <a:gd name="connsiteX113" fmla="*/ 512104 w 1465400"/>
              <a:gd name="connsiteY113" fmla="*/ 82678 h 1474511"/>
              <a:gd name="connsiteX114" fmla="*/ 510855 w 1465400"/>
              <a:gd name="connsiteY114" fmla="*/ 76462 h 1474511"/>
              <a:gd name="connsiteX115" fmla="*/ 512104 w 1465400"/>
              <a:gd name="connsiteY115" fmla="*/ 69002 h 1474511"/>
              <a:gd name="connsiteX116" fmla="*/ 517101 w 1465400"/>
              <a:gd name="connsiteY116" fmla="*/ 62786 h 1474511"/>
              <a:gd name="connsiteX117" fmla="*/ 574565 w 1465400"/>
              <a:gd name="connsiteY117" fmla="*/ 5594 h 1474511"/>
              <a:gd name="connsiteX118" fmla="*/ 588307 w 1465400"/>
              <a:gd name="connsiteY118" fmla="*/ 0 h 147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465400" h="1474511">
                <a:moveTo>
                  <a:pt x="1156893" y="1173648"/>
                </a:moveTo>
                <a:lnTo>
                  <a:pt x="1358924" y="1173648"/>
                </a:lnTo>
                <a:cubicBezTo>
                  <a:pt x="1368839" y="1173648"/>
                  <a:pt x="1377516" y="1182059"/>
                  <a:pt x="1377516" y="1192873"/>
                </a:cubicBezTo>
                <a:cubicBezTo>
                  <a:pt x="1377516" y="1202485"/>
                  <a:pt x="1368839" y="1210896"/>
                  <a:pt x="1358924" y="1210896"/>
                </a:cubicBezTo>
                <a:lnTo>
                  <a:pt x="1156893" y="1210896"/>
                </a:lnTo>
                <a:cubicBezTo>
                  <a:pt x="1145738" y="1210896"/>
                  <a:pt x="1137062" y="1202485"/>
                  <a:pt x="1137062" y="1192873"/>
                </a:cubicBezTo>
                <a:cubicBezTo>
                  <a:pt x="1137062" y="1182059"/>
                  <a:pt x="1145738" y="1173648"/>
                  <a:pt x="1156893" y="1173648"/>
                </a:cubicBezTo>
                <a:close/>
                <a:moveTo>
                  <a:pt x="200012" y="1173648"/>
                </a:moveTo>
                <a:cubicBezTo>
                  <a:pt x="211255" y="1173648"/>
                  <a:pt x="218750" y="1182423"/>
                  <a:pt x="218750" y="1193706"/>
                </a:cubicBezTo>
                <a:lnTo>
                  <a:pt x="218750" y="1332855"/>
                </a:lnTo>
                <a:cubicBezTo>
                  <a:pt x="218750" y="1357926"/>
                  <a:pt x="239987" y="1379238"/>
                  <a:pt x="266220" y="1379238"/>
                </a:cubicBezTo>
                <a:lnTo>
                  <a:pt x="888333" y="1379238"/>
                </a:lnTo>
                <a:lnTo>
                  <a:pt x="863348" y="1352912"/>
                </a:lnTo>
                <a:cubicBezTo>
                  <a:pt x="855853" y="1345391"/>
                  <a:pt x="855853" y="1334108"/>
                  <a:pt x="863348" y="1326587"/>
                </a:cubicBezTo>
                <a:cubicBezTo>
                  <a:pt x="870844" y="1319065"/>
                  <a:pt x="883336" y="1319065"/>
                  <a:pt x="890831" y="1326587"/>
                </a:cubicBezTo>
                <a:lnTo>
                  <a:pt x="948296" y="1384252"/>
                </a:lnTo>
                <a:cubicBezTo>
                  <a:pt x="950794" y="1385506"/>
                  <a:pt x="950794" y="1388013"/>
                  <a:pt x="952043" y="1390520"/>
                </a:cubicBezTo>
                <a:cubicBezTo>
                  <a:pt x="953293" y="1393027"/>
                  <a:pt x="954542" y="1395534"/>
                  <a:pt x="954542" y="1398041"/>
                </a:cubicBezTo>
                <a:cubicBezTo>
                  <a:pt x="954542" y="1400549"/>
                  <a:pt x="953293" y="1403056"/>
                  <a:pt x="952043" y="1404309"/>
                </a:cubicBezTo>
                <a:cubicBezTo>
                  <a:pt x="950794" y="1406817"/>
                  <a:pt x="950794" y="1409324"/>
                  <a:pt x="948296" y="1410577"/>
                </a:cubicBezTo>
                <a:lnTo>
                  <a:pt x="890831" y="1469496"/>
                </a:lnTo>
                <a:cubicBezTo>
                  <a:pt x="887084" y="1473257"/>
                  <a:pt x="880838" y="1474511"/>
                  <a:pt x="877090" y="1474511"/>
                </a:cubicBezTo>
                <a:cubicBezTo>
                  <a:pt x="872093" y="1474511"/>
                  <a:pt x="867096" y="1473257"/>
                  <a:pt x="863348" y="1469496"/>
                </a:cubicBezTo>
                <a:cubicBezTo>
                  <a:pt x="855853" y="1461975"/>
                  <a:pt x="855853" y="1449439"/>
                  <a:pt x="863348" y="1443171"/>
                </a:cubicBezTo>
                <a:lnTo>
                  <a:pt x="888333" y="1416845"/>
                </a:lnTo>
                <a:lnTo>
                  <a:pt x="266220" y="1416845"/>
                </a:lnTo>
                <a:cubicBezTo>
                  <a:pt x="218750" y="1416845"/>
                  <a:pt x="181273" y="1379238"/>
                  <a:pt x="181273" y="1332855"/>
                </a:cubicBezTo>
                <a:lnTo>
                  <a:pt x="181273" y="1193706"/>
                </a:lnTo>
                <a:cubicBezTo>
                  <a:pt x="181273" y="1182423"/>
                  <a:pt x="190018" y="1173648"/>
                  <a:pt x="200012" y="1173648"/>
                </a:cubicBezTo>
                <a:close/>
                <a:moveTo>
                  <a:pt x="1156893" y="1052802"/>
                </a:moveTo>
                <a:lnTo>
                  <a:pt x="1358924" y="1052802"/>
                </a:lnTo>
                <a:cubicBezTo>
                  <a:pt x="1368839" y="1052802"/>
                  <a:pt x="1377516" y="1061213"/>
                  <a:pt x="1377516" y="1072027"/>
                </a:cubicBezTo>
                <a:cubicBezTo>
                  <a:pt x="1377516" y="1081639"/>
                  <a:pt x="1368839" y="1090050"/>
                  <a:pt x="1358924" y="1090050"/>
                </a:cubicBezTo>
                <a:lnTo>
                  <a:pt x="1156893" y="1090050"/>
                </a:lnTo>
                <a:cubicBezTo>
                  <a:pt x="1145738" y="1090050"/>
                  <a:pt x="1137062" y="1081639"/>
                  <a:pt x="1137062" y="1072027"/>
                </a:cubicBezTo>
                <a:cubicBezTo>
                  <a:pt x="1137062" y="1061213"/>
                  <a:pt x="1145738" y="1052802"/>
                  <a:pt x="1156893" y="1052802"/>
                </a:cubicBezTo>
                <a:close/>
                <a:moveTo>
                  <a:pt x="102228" y="783642"/>
                </a:moveTo>
                <a:lnTo>
                  <a:pt x="304259" y="783642"/>
                </a:lnTo>
                <a:cubicBezTo>
                  <a:pt x="314174" y="783642"/>
                  <a:pt x="322851" y="791085"/>
                  <a:pt x="322851" y="802249"/>
                </a:cubicBezTo>
                <a:cubicBezTo>
                  <a:pt x="322851" y="813412"/>
                  <a:pt x="314174" y="820855"/>
                  <a:pt x="304259" y="820855"/>
                </a:cubicBezTo>
                <a:lnTo>
                  <a:pt x="102228" y="820855"/>
                </a:lnTo>
                <a:cubicBezTo>
                  <a:pt x="91073" y="820855"/>
                  <a:pt x="82397" y="813412"/>
                  <a:pt x="82397" y="802249"/>
                </a:cubicBezTo>
                <a:cubicBezTo>
                  <a:pt x="82397" y="791085"/>
                  <a:pt x="91073" y="783642"/>
                  <a:pt x="102228" y="783642"/>
                </a:cubicBezTo>
                <a:close/>
                <a:moveTo>
                  <a:pt x="102228" y="662795"/>
                </a:moveTo>
                <a:lnTo>
                  <a:pt x="304259" y="662795"/>
                </a:lnTo>
                <a:cubicBezTo>
                  <a:pt x="314174" y="662795"/>
                  <a:pt x="322851" y="671478"/>
                  <a:pt x="322851" y="681402"/>
                </a:cubicBezTo>
                <a:cubicBezTo>
                  <a:pt x="322851" y="692565"/>
                  <a:pt x="314174" y="700008"/>
                  <a:pt x="304259" y="700008"/>
                </a:cubicBezTo>
                <a:lnTo>
                  <a:pt x="102228" y="700008"/>
                </a:lnTo>
                <a:cubicBezTo>
                  <a:pt x="91073" y="700008"/>
                  <a:pt x="82397" y="692565"/>
                  <a:pt x="82397" y="681402"/>
                </a:cubicBezTo>
                <a:cubicBezTo>
                  <a:pt x="82397" y="671478"/>
                  <a:pt x="91073" y="662795"/>
                  <a:pt x="102228" y="662795"/>
                </a:cubicBezTo>
                <a:close/>
                <a:moveTo>
                  <a:pt x="1259430" y="558972"/>
                </a:moveTo>
                <a:cubicBezTo>
                  <a:pt x="1237374" y="558972"/>
                  <a:pt x="1218993" y="577841"/>
                  <a:pt x="1218993" y="601742"/>
                </a:cubicBezTo>
                <a:cubicBezTo>
                  <a:pt x="1218993" y="625643"/>
                  <a:pt x="1237374" y="644512"/>
                  <a:pt x="1259430" y="644512"/>
                </a:cubicBezTo>
                <a:cubicBezTo>
                  <a:pt x="1282712" y="644512"/>
                  <a:pt x="1301092" y="625643"/>
                  <a:pt x="1301092" y="601742"/>
                </a:cubicBezTo>
                <a:cubicBezTo>
                  <a:pt x="1301092" y="577841"/>
                  <a:pt x="1282712" y="558972"/>
                  <a:pt x="1259430" y="558972"/>
                </a:cubicBezTo>
                <a:close/>
                <a:moveTo>
                  <a:pt x="1259430" y="519975"/>
                </a:moveTo>
                <a:cubicBezTo>
                  <a:pt x="1303543" y="519975"/>
                  <a:pt x="1339079" y="556456"/>
                  <a:pt x="1339079" y="601742"/>
                </a:cubicBezTo>
                <a:cubicBezTo>
                  <a:pt x="1339079" y="645770"/>
                  <a:pt x="1303543" y="683508"/>
                  <a:pt x="1259430" y="683508"/>
                </a:cubicBezTo>
                <a:cubicBezTo>
                  <a:pt x="1216542" y="683508"/>
                  <a:pt x="1181007" y="645770"/>
                  <a:pt x="1181007" y="601742"/>
                </a:cubicBezTo>
                <a:cubicBezTo>
                  <a:pt x="1181007" y="556456"/>
                  <a:pt x="1216542" y="519975"/>
                  <a:pt x="1259430" y="519975"/>
                </a:cubicBezTo>
                <a:close/>
                <a:moveTo>
                  <a:pt x="1097569" y="436439"/>
                </a:moveTo>
                <a:lnTo>
                  <a:pt x="1097569" y="1413994"/>
                </a:lnTo>
                <a:lnTo>
                  <a:pt x="1426747" y="1413994"/>
                </a:lnTo>
                <a:lnTo>
                  <a:pt x="1426747" y="436439"/>
                </a:lnTo>
                <a:close/>
                <a:moveTo>
                  <a:pt x="1078865" y="399127"/>
                </a:moveTo>
                <a:lnTo>
                  <a:pt x="1445450" y="399127"/>
                </a:lnTo>
                <a:cubicBezTo>
                  <a:pt x="1456672" y="399127"/>
                  <a:pt x="1465400" y="406590"/>
                  <a:pt x="1465400" y="417783"/>
                </a:cubicBezTo>
                <a:lnTo>
                  <a:pt x="1465400" y="1432649"/>
                </a:lnTo>
                <a:cubicBezTo>
                  <a:pt x="1465400" y="1443843"/>
                  <a:pt x="1456672" y="1452548"/>
                  <a:pt x="1445450" y="1452548"/>
                </a:cubicBezTo>
                <a:lnTo>
                  <a:pt x="1078865" y="1452548"/>
                </a:lnTo>
                <a:cubicBezTo>
                  <a:pt x="1068890" y="1452548"/>
                  <a:pt x="1060162" y="1443843"/>
                  <a:pt x="1060162" y="1432649"/>
                </a:cubicBezTo>
                <a:lnTo>
                  <a:pt x="1060162" y="417783"/>
                </a:lnTo>
                <a:cubicBezTo>
                  <a:pt x="1060162" y="406590"/>
                  <a:pt x="1068890" y="399127"/>
                  <a:pt x="1078865" y="399127"/>
                </a:cubicBezTo>
                <a:close/>
                <a:moveTo>
                  <a:pt x="199879" y="167958"/>
                </a:moveTo>
                <a:cubicBezTo>
                  <a:pt x="177651" y="167958"/>
                  <a:pt x="157893" y="186339"/>
                  <a:pt x="157893" y="209621"/>
                </a:cubicBezTo>
                <a:cubicBezTo>
                  <a:pt x="157893" y="231677"/>
                  <a:pt x="177651" y="250058"/>
                  <a:pt x="199879" y="250058"/>
                </a:cubicBezTo>
                <a:cubicBezTo>
                  <a:pt x="223342" y="250058"/>
                  <a:pt x="241866" y="231677"/>
                  <a:pt x="241866" y="209621"/>
                </a:cubicBezTo>
                <a:cubicBezTo>
                  <a:pt x="241866" y="186339"/>
                  <a:pt x="223342" y="167958"/>
                  <a:pt x="199879" y="167958"/>
                </a:cubicBezTo>
                <a:close/>
                <a:moveTo>
                  <a:pt x="199879" y="129972"/>
                </a:moveTo>
                <a:cubicBezTo>
                  <a:pt x="244335" y="129972"/>
                  <a:pt x="278912" y="165508"/>
                  <a:pt x="278912" y="209621"/>
                </a:cubicBezTo>
                <a:cubicBezTo>
                  <a:pt x="278912" y="252508"/>
                  <a:pt x="244335" y="288044"/>
                  <a:pt x="199879" y="288044"/>
                </a:cubicBezTo>
                <a:cubicBezTo>
                  <a:pt x="155423" y="288044"/>
                  <a:pt x="120846" y="252508"/>
                  <a:pt x="120846" y="209621"/>
                </a:cubicBezTo>
                <a:cubicBezTo>
                  <a:pt x="120846" y="165508"/>
                  <a:pt x="155423" y="129972"/>
                  <a:pt x="199879" y="129972"/>
                </a:cubicBezTo>
                <a:close/>
                <a:moveTo>
                  <a:pt x="37407" y="47677"/>
                </a:moveTo>
                <a:lnTo>
                  <a:pt x="37407" y="1023989"/>
                </a:lnTo>
                <a:lnTo>
                  <a:pt x="366585" y="1023989"/>
                </a:lnTo>
                <a:lnTo>
                  <a:pt x="366585" y="47677"/>
                </a:lnTo>
                <a:close/>
                <a:moveTo>
                  <a:pt x="18704" y="9122"/>
                </a:moveTo>
                <a:lnTo>
                  <a:pt x="385288" y="9122"/>
                </a:lnTo>
                <a:cubicBezTo>
                  <a:pt x="395263" y="9122"/>
                  <a:pt x="405238" y="17828"/>
                  <a:pt x="405238" y="27778"/>
                </a:cubicBezTo>
                <a:lnTo>
                  <a:pt x="405238" y="1043888"/>
                </a:lnTo>
                <a:cubicBezTo>
                  <a:pt x="405238" y="1053838"/>
                  <a:pt x="395263" y="1062543"/>
                  <a:pt x="385288" y="1062543"/>
                </a:cubicBezTo>
                <a:lnTo>
                  <a:pt x="18704" y="1062543"/>
                </a:lnTo>
                <a:cubicBezTo>
                  <a:pt x="8728" y="1062543"/>
                  <a:pt x="0" y="1053838"/>
                  <a:pt x="0" y="1043888"/>
                </a:cubicBezTo>
                <a:lnTo>
                  <a:pt x="0" y="27778"/>
                </a:lnTo>
                <a:cubicBezTo>
                  <a:pt x="0" y="17828"/>
                  <a:pt x="8728" y="9122"/>
                  <a:pt x="18704" y="9122"/>
                </a:cubicBezTo>
                <a:close/>
                <a:moveTo>
                  <a:pt x="588307" y="0"/>
                </a:moveTo>
                <a:cubicBezTo>
                  <a:pt x="593304" y="0"/>
                  <a:pt x="598301" y="1865"/>
                  <a:pt x="602048" y="5594"/>
                </a:cubicBezTo>
                <a:cubicBezTo>
                  <a:pt x="609544" y="13055"/>
                  <a:pt x="609544" y="24244"/>
                  <a:pt x="602048" y="31704"/>
                </a:cubicBezTo>
                <a:lnTo>
                  <a:pt x="575815" y="57812"/>
                </a:lnTo>
                <a:lnTo>
                  <a:pt x="1199177" y="57812"/>
                </a:lnTo>
                <a:cubicBezTo>
                  <a:pt x="1245398" y="57812"/>
                  <a:pt x="1284124" y="95111"/>
                  <a:pt x="1284124" y="141112"/>
                </a:cubicBezTo>
                <a:lnTo>
                  <a:pt x="1284124" y="279116"/>
                </a:lnTo>
                <a:cubicBezTo>
                  <a:pt x="1284124" y="290305"/>
                  <a:pt x="1275379" y="299008"/>
                  <a:pt x="1264136" y="299008"/>
                </a:cubicBezTo>
                <a:cubicBezTo>
                  <a:pt x="1254142" y="299008"/>
                  <a:pt x="1245398" y="290305"/>
                  <a:pt x="1245398" y="279116"/>
                </a:cubicBezTo>
                <a:lnTo>
                  <a:pt x="1245398" y="141112"/>
                </a:lnTo>
                <a:cubicBezTo>
                  <a:pt x="1245398" y="116246"/>
                  <a:pt x="1225410" y="95111"/>
                  <a:pt x="1199177" y="95111"/>
                </a:cubicBezTo>
                <a:lnTo>
                  <a:pt x="575815" y="95111"/>
                </a:lnTo>
                <a:lnTo>
                  <a:pt x="602048" y="119976"/>
                </a:lnTo>
                <a:cubicBezTo>
                  <a:pt x="609544" y="128679"/>
                  <a:pt x="609544" y="139869"/>
                  <a:pt x="602048" y="147328"/>
                </a:cubicBezTo>
                <a:cubicBezTo>
                  <a:pt x="597051" y="151058"/>
                  <a:pt x="592054" y="152301"/>
                  <a:pt x="588307" y="152301"/>
                </a:cubicBezTo>
                <a:cubicBezTo>
                  <a:pt x="583310" y="152301"/>
                  <a:pt x="578313" y="151058"/>
                  <a:pt x="574565" y="147328"/>
                </a:cubicBezTo>
                <a:lnTo>
                  <a:pt x="517101" y="90138"/>
                </a:lnTo>
                <a:cubicBezTo>
                  <a:pt x="515852" y="87651"/>
                  <a:pt x="513353" y="86408"/>
                  <a:pt x="512104" y="82678"/>
                </a:cubicBezTo>
                <a:cubicBezTo>
                  <a:pt x="510855" y="81435"/>
                  <a:pt x="510855" y="78948"/>
                  <a:pt x="510855" y="76462"/>
                </a:cubicBezTo>
                <a:cubicBezTo>
                  <a:pt x="510855" y="73975"/>
                  <a:pt x="510855" y="71489"/>
                  <a:pt x="512104" y="69002"/>
                </a:cubicBezTo>
                <a:cubicBezTo>
                  <a:pt x="513353" y="66515"/>
                  <a:pt x="515852" y="65272"/>
                  <a:pt x="517101" y="62786"/>
                </a:cubicBezTo>
                <a:lnTo>
                  <a:pt x="574565" y="5594"/>
                </a:lnTo>
                <a:cubicBezTo>
                  <a:pt x="578313" y="1865"/>
                  <a:pt x="583310" y="0"/>
                  <a:pt x="58830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6" name="Freeform 321">
            <a:extLst>
              <a:ext uri="{FF2B5EF4-FFF2-40B4-BE49-F238E27FC236}">
                <a16:creationId xmlns:a16="http://schemas.microsoft.com/office/drawing/2014/main" id="{44A55A54-D3B1-2291-F032-D159B163B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5288" y="1786119"/>
            <a:ext cx="494485" cy="384000"/>
          </a:xfrm>
          <a:custGeom>
            <a:avLst/>
            <a:gdLst>
              <a:gd name="T0" fmla="*/ 491 w 1202"/>
              <a:gd name="T1" fmla="*/ 905 h 935"/>
              <a:gd name="T2" fmla="*/ 458 w 1202"/>
              <a:gd name="T3" fmla="*/ 673 h 935"/>
              <a:gd name="T4" fmla="*/ 486 w 1202"/>
              <a:gd name="T5" fmla="*/ 635 h 935"/>
              <a:gd name="T6" fmla="*/ 647 w 1202"/>
              <a:gd name="T7" fmla="*/ 471 h 935"/>
              <a:gd name="T8" fmla="*/ 733 w 1202"/>
              <a:gd name="T9" fmla="*/ 496 h 935"/>
              <a:gd name="T10" fmla="*/ 923 w 1202"/>
              <a:gd name="T11" fmla="*/ 431 h 935"/>
              <a:gd name="T12" fmla="*/ 1059 w 1202"/>
              <a:gd name="T13" fmla="*/ 554 h 935"/>
              <a:gd name="T14" fmla="*/ 1057 w 1202"/>
              <a:gd name="T15" fmla="*/ 633 h 935"/>
              <a:gd name="T16" fmla="*/ 1081 w 1202"/>
              <a:gd name="T17" fmla="*/ 672 h 935"/>
              <a:gd name="T18" fmla="*/ 1172 w 1202"/>
              <a:gd name="T19" fmla="*/ 787 h 935"/>
              <a:gd name="T20" fmla="*/ 263 w 1202"/>
              <a:gd name="T21" fmla="*/ 610 h 935"/>
              <a:gd name="T22" fmla="*/ 386 w 1202"/>
              <a:gd name="T23" fmla="*/ 682 h 935"/>
              <a:gd name="T24" fmla="*/ 263 w 1202"/>
              <a:gd name="T25" fmla="*/ 610 h 935"/>
              <a:gd name="T26" fmla="*/ 234 w 1202"/>
              <a:gd name="T27" fmla="*/ 616 h 935"/>
              <a:gd name="T28" fmla="*/ 313 w 1202"/>
              <a:gd name="T29" fmla="*/ 760 h 935"/>
              <a:gd name="T30" fmla="*/ 107 w 1202"/>
              <a:gd name="T31" fmla="*/ 626 h 935"/>
              <a:gd name="T32" fmla="*/ 203 w 1202"/>
              <a:gd name="T33" fmla="*/ 415 h 935"/>
              <a:gd name="T34" fmla="*/ 107 w 1202"/>
              <a:gd name="T35" fmla="*/ 626 h 935"/>
              <a:gd name="T36" fmla="*/ 226 w 1202"/>
              <a:gd name="T37" fmla="*/ 213 h 935"/>
              <a:gd name="T38" fmla="*/ 30 w 1202"/>
              <a:gd name="T39" fmla="*/ 385 h 935"/>
              <a:gd name="T40" fmla="*/ 313 w 1202"/>
              <a:gd name="T41" fmla="*/ 40 h 935"/>
              <a:gd name="T42" fmla="*/ 234 w 1202"/>
              <a:gd name="T43" fmla="*/ 184 h 935"/>
              <a:gd name="T44" fmla="*/ 313 w 1202"/>
              <a:gd name="T45" fmla="*/ 40 h 935"/>
              <a:gd name="T46" fmla="*/ 386 w 1202"/>
              <a:gd name="T47" fmla="*/ 202 h 935"/>
              <a:gd name="T48" fmla="*/ 386 w 1202"/>
              <a:gd name="T49" fmla="*/ 31 h 935"/>
              <a:gd name="T50" fmla="*/ 255 w 1202"/>
              <a:gd name="T51" fmla="*/ 219 h 935"/>
              <a:gd name="T52" fmla="*/ 386 w 1202"/>
              <a:gd name="T53" fmla="*/ 385 h 935"/>
              <a:gd name="T54" fmla="*/ 386 w 1202"/>
              <a:gd name="T55" fmla="*/ 569 h 935"/>
              <a:gd name="T56" fmla="*/ 255 w 1202"/>
              <a:gd name="T57" fmla="*/ 581 h 935"/>
              <a:gd name="T58" fmla="*/ 460 w 1202"/>
              <a:gd name="T59" fmla="*/ 600 h 935"/>
              <a:gd name="T60" fmla="*/ 457 w 1202"/>
              <a:gd name="T61" fmla="*/ 632 h 935"/>
              <a:gd name="T62" fmla="*/ 451 w 1202"/>
              <a:gd name="T63" fmla="*/ 644 h 935"/>
              <a:gd name="T64" fmla="*/ 416 w 1202"/>
              <a:gd name="T65" fmla="*/ 598 h 935"/>
              <a:gd name="T66" fmla="*/ 416 w 1202"/>
              <a:gd name="T67" fmla="*/ 415 h 935"/>
              <a:gd name="T68" fmla="*/ 566 w 1202"/>
              <a:gd name="T69" fmla="*/ 460 h 935"/>
              <a:gd name="T70" fmla="*/ 467 w 1202"/>
              <a:gd name="T71" fmla="*/ 571 h 935"/>
              <a:gd name="T72" fmla="*/ 416 w 1202"/>
              <a:gd name="T73" fmla="*/ 232 h 935"/>
              <a:gd name="T74" fmla="*/ 547 w 1202"/>
              <a:gd name="T75" fmla="*/ 219 h 935"/>
              <a:gd name="T76" fmla="*/ 416 w 1202"/>
              <a:gd name="T77" fmla="*/ 232 h 935"/>
              <a:gd name="T78" fmla="*/ 538 w 1202"/>
              <a:gd name="T79" fmla="*/ 190 h 935"/>
              <a:gd name="T80" fmla="*/ 416 w 1202"/>
              <a:gd name="T81" fmla="*/ 31 h 935"/>
              <a:gd name="T82" fmla="*/ 568 w 1202"/>
              <a:gd name="T83" fmla="*/ 184 h 935"/>
              <a:gd name="T84" fmla="*/ 488 w 1202"/>
              <a:gd name="T85" fmla="*/ 40 h 935"/>
              <a:gd name="T86" fmla="*/ 694 w 1202"/>
              <a:gd name="T87" fmla="*/ 174 h 935"/>
              <a:gd name="T88" fmla="*/ 598 w 1202"/>
              <a:gd name="T89" fmla="*/ 385 h 935"/>
              <a:gd name="T90" fmla="*/ 694 w 1202"/>
              <a:gd name="T91" fmla="*/ 174 h 935"/>
              <a:gd name="T92" fmla="*/ 756 w 1202"/>
              <a:gd name="T93" fmla="*/ 471 h 935"/>
              <a:gd name="T94" fmla="*/ 749 w 1202"/>
              <a:gd name="T95" fmla="*/ 471 h 935"/>
              <a:gd name="T96" fmla="*/ 597 w 1202"/>
              <a:gd name="T97" fmla="*/ 449 h 935"/>
              <a:gd name="T98" fmla="*/ 771 w 1202"/>
              <a:gd name="T99" fmla="*/ 415 h 935"/>
              <a:gd name="T100" fmla="*/ 1088 w 1202"/>
              <a:gd name="T101" fmla="*/ 643 h 935"/>
              <a:gd name="T102" fmla="*/ 1086 w 1202"/>
              <a:gd name="T103" fmla="*/ 642 h 935"/>
              <a:gd name="T104" fmla="*/ 1088 w 1202"/>
              <a:gd name="T105" fmla="*/ 548 h 935"/>
              <a:gd name="T106" fmla="*/ 926 w 1202"/>
              <a:gd name="T107" fmla="*/ 402 h 935"/>
              <a:gd name="T108" fmla="*/ 801 w 1202"/>
              <a:gd name="T109" fmla="*/ 400 h 935"/>
              <a:gd name="T110" fmla="*/ 401 w 1202"/>
              <a:gd name="T111" fmla="*/ 0 h 935"/>
              <a:gd name="T112" fmla="*/ 343 w 1202"/>
              <a:gd name="T113" fmla="*/ 797 h 935"/>
              <a:gd name="T114" fmla="*/ 1053 w 1202"/>
              <a:gd name="T115" fmla="*/ 934 h 935"/>
              <a:gd name="T116" fmla="*/ 1201 w 1202"/>
              <a:gd name="T117" fmla="*/ 787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02" h="935">
                <a:moveTo>
                  <a:pt x="1053" y="905"/>
                </a:moveTo>
                <a:lnTo>
                  <a:pt x="491" y="905"/>
                </a:lnTo>
                <a:lnTo>
                  <a:pt x="491" y="905"/>
                </a:lnTo>
                <a:cubicBezTo>
                  <a:pt x="425" y="905"/>
                  <a:pt x="372" y="852"/>
                  <a:pt x="372" y="787"/>
                </a:cubicBezTo>
                <a:lnTo>
                  <a:pt x="372" y="787"/>
                </a:lnTo>
                <a:cubicBezTo>
                  <a:pt x="372" y="734"/>
                  <a:pt x="408" y="687"/>
                  <a:pt x="458" y="673"/>
                </a:cubicBezTo>
                <a:lnTo>
                  <a:pt x="458" y="673"/>
                </a:lnTo>
                <a:cubicBezTo>
                  <a:pt x="475" y="668"/>
                  <a:pt x="487" y="653"/>
                  <a:pt x="486" y="635"/>
                </a:cubicBezTo>
                <a:lnTo>
                  <a:pt x="486" y="635"/>
                </a:lnTo>
                <a:cubicBezTo>
                  <a:pt x="486" y="634"/>
                  <a:pt x="486" y="633"/>
                  <a:pt x="486" y="632"/>
                </a:cubicBezTo>
                <a:lnTo>
                  <a:pt x="486" y="632"/>
                </a:lnTo>
                <a:cubicBezTo>
                  <a:pt x="486" y="543"/>
                  <a:pt x="559" y="471"/>
                  <a:pt x="647" y="471"/>
                </a:cubicBezTo>
                <a:lnTo>
                  <a:pt x="647" y="471"/>
                </a:lnTo>
                <a:cubicBezTo>
                  <a:pt x="677" y="471"/>
                  <a:pt x="707" y="480"/>
                  <a:pt x="733" y="496"/>
                </a:cubicBezTo>
                <a:lnTo>
                  <a:pt x="733" y="496"/>
                </a:lnTo>
                <a:cubicBezTo>
                  <a:pt x="748" y="506"/>
                  <a:pt x="768" y="503"/>
                  <a:pt x="779" y="489"/>
                </a:cubicBezTo>
                <a:lnTo>
                  <a:pt x="779" y="489"/>
                </a:lnTo>
                <a:cubicBezTo>
                  <a:pt x="814" y="446"/>
                  <a:pt x="868" y="425"/>
                  <a:pt x="923" y="431"/>
                </a:cubicBezTo>
                <a:lnTo>
                  <a:pt x="923" y="431"/>
                </a:lnTo>
                <a:cubicBezTo>
                  <a:pt x="989" y="439"/>
                  <a:pt x="1044" y="489"/>
                  <a:pt x="1059" y="554"/>
                </a:cubicBezTo>
                <a:lnTo>
                  <a:pt x="1059" y="554"/>
                </a:lnTo>
                <a:cubicBezTo>
                  <a:pt x="1065" y="581"/>
                  <a:pt x="1065" y="607"/>
                  <a:pt x="1057" y="633"/>
                </a:cubicBezTo>
                <a:lnTo>
                  <a:pt x="1057" y="633"/>
                </a:lnTo>
                <a:lnTo>
                  <a:pt x="1057" y="633"/>
                </a:lnTo>
                <a:cubicBezTo>
                  <a:pt x="1055" y="641"/>
                  <a:pt x="1057" y="650"/>
                  <a:pt x="1061" y="657"/>
                </a:cubicBezTo>
                <a:lnTo>
                  <a:pt x="1061" y="657"/>
                </a:lnTo>
                <a:cubicBezTo>
                  <a:pt x="1065" y="664"/>
                  <a:pt x="1072" y="669"/>
                  <a:pt x="1081" y="672"/>
                </a:cubicBezTo>
                <a:lnTo>
                  <a:pt x="1081" y="672"/>
                </a:lnTo>
                <a:cubicBezTo>
                  <a:pt x="1134" y="685"/>
                  <a:pt x="1172" y="732"/>
                  <a:pt x="1172" y="787"/>
                </a:cubicBezTo>
                <a:lnTo>
                  <a:pt x="1172" y="787"/>
                </a:lnTo>
                <a:cubicBezTo>
                  <a:pt x="1172" y="852"/>
                  <a:pt x="1118" y="905"/>
                  <a:pt x="1053" y="905"/>
                </a:cubicBezTo>
                <a:close/>
                <a:moveTo>
                  <a:pt x="263" y="610"/>
                </a:moveTo>
                <a:lnTo>
                  <a:pt x="263" y="610"/>
                </a:lnTo>
                <a:cubicBezTo>
                  <a:pt x="303" y="603"/>
                  <a:pt x="344" y="598"/>
                  <a:pt x="386" y="598"/>
                </a:cubicBezTo>
                <a:lnTo>
                  <a:pt x="386" y="682"/>
                </a:lnTo>
                <a:lnTo>
                  <a:pt x="386" y="682"/>
                </a:lnTo>
                <a:cubicBezTo>
                  <a:pt x="367" y="701"/>
                  <a:pt x="354" y="724"/>
                  <a:pt x="347" y="751"/>
                </a:cubicBezTo>
                <a:lnTo>
                  <a:pt x="347" y="751"/>
                </a:lnTo>
                <a:cubicBezTo>
                  <a:pt x="313" y="724"/>
                  <a:pt x="284" y="674"/>
                  <a:pt x="263" y="610"/>
                </a:cubicBezTo>
                <a:close/>
                <a:moveTo>
                  <a:pt x="127" y="650"/>
                </a:moveTo>
                <a:lnTo>
                  <a:pt x="127" y="650"/>
                </a:lnTo>
                <a:cubicBezTo>
                  <a:pt x="161" y="636"/>
                  <a:pt x="197" y="625"/>
                  <a:pt x="234" y="616"/>
                </a:cubicBezTo>
                <a:lnTo>
                  <a:pt x="234" y="616"/>
                </a:lnTo>
                <a:cubicBezTo>
                  <a:pt x="253" y="678"/>
                  <a:pt x="280" y="728"/>
                  <a:pt x="313" y="760"/>
                </a:cubicBezTo>
                <a:lnTo>
                  <a:pt x="313" y="760"/>
                </a:lnTo>
                <a:cubicBezTo>
                  <a:pt x="241" y="743"/>
                  <a:pt x="176" y="703"/>
                  <a:pt x="127" y="650"/>
                </a:cubicBezTo>
                <a:close/>
                <a:moveTo>
                  <a:pt x="107" y="626"/>
                </a:moveTo>
                <a:lnTo>
                  <a:pt x="107" y="626"/>
                </a:lnTo>
                <a:cubicBezTo>
                  <a:pt x="61" y="567"/>
                  <a:pt x="33" y="494"/>
                  <a:pt x="30" y="415"/>
                </a:cubicBezTo>
                <a:lnTo>
                  <a:pt x="203" y="415"/>
                </a:lnTo>
                <a:lnTo>
                  <a:pt x="203" y="415"/>
                </a:lnTo>
                <a:cubicBezTo>
                  <a:pt x="205" y="477"/>
                  <a:pt x="213" y="536"/>
                  <a:pt x="226" y="587"/>
                </a:cubicBezTo>
                <a:lnTo>
                  <a:pt x="226" y="587"/>
                </a:lnTo>
                <a:cubicBezTo>
                  <a:pt x="185" y="597"/>
                  <a:pt x="145" y="610"/>
                  <a:pt x="107" y="626"/>
                </a:cubicBezTo>
                <a:close/>
                <a:moveTo>
                  <a:pt x="107" y="174"/>
                </a:moveTo>
                <a:lnTo>
                  <a:pt x="107" y="174"/>
                </a:lnTo>
                <a:cubicBezTo>
                  <a:pt x="145" y="190"/>
                  <a:pt x="185" y="203"/>
                  <a:pt x="226" y="213"/>
                </a:cubicBezTo>
                <a:lnTo>
                  <a:pt x="226" y="213"/>
                </a:lnTo>
                <a:cubicBezTo>
                  <a:pt x="213" y="264"/>
                  <a:pt x="205" y="323"/>
                  <a:pt x="203" y="385"/>
                </a:cubicBezTo>
                <a:lnTo>
                  <a:pt x="30" y="385"/>
                </a:lnTo>
                <a:lnTo>
                  <a:pt x="30" y="385"/>
                </a:lnTo>
                <a:cubicBezTo>
                  <a:pt x="33" y="306"/>
                  <a:pt x="61" y="233"/>
                  <a:pt x="107" y="174"/>
                </a:cubicBezTo>
                <a:close/>
                <a:moveTo>
                  <a:pt x="313" y="40"/>
                </a:moveTo>
                <a:lnTo>
                  <a:pt x="313" y="40"/>
                </a:lnTo>
                <a:cubicBezTo>
                  <a:pt x="280" y="72"/>
                  <a:pt x="253" y="122"/>
                  <a:pt x="234" y="184"/>
                </a:cubicBezTo>
                <a:lnTo>
                  <a:pt x="234" y="184"/>
                </a:lnTo>
                <a:cubicBezTo>
                  <a:pt x="197" y="176"/>
                  <a:pt x="161" y="164"/>
                  <a:pt x="127" y="150"/>
                </a:cubicBezTo>
                <a:lnTo>
                  <a:pt x="127" y="150"/>
                </a:lnTo>
                <a:cubicBezTo>
                  <a:pt x="176" y="97"/>
                  <a:pt x="241" y="58"/>
                  <a:pt x="313" y="40"/>
                </a:cubicBezTo>
                <a:close/>
                <a:moveTo>
                  <a:pt x="386" y="31"/>
                </a:moveTo>
                <a:lnTo>
                  <a:pt x="386" y="202"/>
                </a:lnTo>
                <a:lnTo>
                  <a:pt x="386" y="202"/>
                </a:lnTo>
                <a:cubicBezTo>
                  <a:pt x="344" y="202"/>
                  <a:pt x="303" y="197"/>
                  <a:pt x="263" y="190"/>
                </a:cubicBezTo>
                <a:lnTo>
                  <a:pt x="263" y="190"/>
                </a:lnTo>
                <a:cubicBezTo>
                  <a:pt x="291" y="103"/>
                  <a:pt x="336" y="41"/>
                  <a:pt x="386" y="31"/>
                </a:cubicBezTo>
                <a:close/>
                <a:moveTo>
                  <a:pt x="233" y="385"/>
                </a:moveTo>
                <a:lnTo>
                  <a:pt x="233" y="385"/>
                </a:lnTo>
                <a:cubicBezTo>
                  <a:pt x="234" y="326"/>
                  <a:pt x="243" y="269"/>
                  <a:pt x="255" y="219"/>
                </a:cubicBezTo>
                <a:lnTo>
                  <a:pt x="255" y="219"/>
                </a:lnTo>
                <a:cubicBezTo>
                  <a:pt x="297" y="226"/>
                  <a:pt x="342" y="231"/>
                  <a:pt x="386" y="232"/>
                </a:cubicBezTo>
                <a:lnTo>
                  <a:pt x="386" y="385"/>
                </a:lnTo>
                <a:lnTo>
                  <a:pt x="233" y="385"/>
                </a:lnTo>
                <a:close/>
                <a:moveTo>
                  <a:pt x="386" y="415"/>
                </a:moveTo>
                <a:lnTo>
                  <a:pt x="386" y="569"/>
                </a:lnTo>
                <a:lnTo>
                  <a:pt x="386" y="569"/>
                </a:lnTo>
                <a:cubicBezTo>
                  <a:pt x="342" y="569"/>
                  <a:pt x="297" y="573"/>
                  <a:pt x="255" y="581"/>
                </a:cubicBezTo>
                <a:lnTo>
                  <a:pt x="255" y="581"/>
                </a:lnTo>
                <a:cubicBezTo>
                  <a:pt x="243" y="532"/>
                  <a:pt x="234" y="475"/>
                  <a:pt x="233" y="415"/>
                </a:cubicBezTo>
                <a:lnTo>
                  <a:pt x="386" y="415"/>
                </a:lnTo>
                <a:close/>
                <a:moveTo>
                  <a:pt x="460" y="600"/>
                </a:moveTo>
                <a:lnTo>
                  <a:pt x="460" y="600"/>
                </a:lnTo>
                <a:cubicBezTo>
                  <a:pt x="458" y="611"/>
                  <a:pt x="457" y="621"/>
                  <a:pt x="457" y="632"/>
                </a:cubicBezTo>
                <a:lnTo>
                  <a:pt x="457" y="632"/>
                </a:lnTo>
                <a:cubicBezTo>
                  <a:pt x="457" y="633"/>
                  <a:pt x="457" y="634"/>
                  <a:pt x="457" y="636"/>
                </a:cubicBezTo>
                <a:lnTo>
                  <a:pt x="457" y="636"/>
                </a:lnTo>
                <a:cubicBezTo>
                  <a:pt x="457" y="640"/>
                  <a:pt x="454" y="644"/>
                  <a:pt x="451" y="644"/>
                </a:cubicBezTo>
                <a:lnTo>
                  <a:pt x="451" y="644"/>
                </a:lnTo>
                <a:cubicBezTo>
                  <a:pt x="438" y="648"/>
                  <a:pt x="427" y="653"/>
                  <a:pt x="416" y="660"/>
                </a:cubicBezTo>
                <a:lnTo>
                  <a:pt x="416" y="598"/>
                </a:lnTo>
                <a:lnTo>
                  <a:pt x="416" y="598"/>
                </a:lnTo>
                <a:cubicBezTo>
                  <a:pt x="430" y="598"/>
                  <a:pt x="445" y="599"/>
                  <a:pt x="460" y="600"/>
                </a:cubicBezTo>
                <a:close/>
                <a:moveTo>
                  <a:pt x="416" y="415"/>
                </a:moveTo>
                <a:lnTo>
                  <a:pt x="569" y="415"/>
                </a:lnTo>
                <a:lnTo>
                  <a:pt x="569" y="415"/>
                </a:lnTo>
                <a:cubicBezTo>
                  <a:pt x="568" y="430"/>
                  <a:pt x="567" y="445"/>
                  <a:pt x="566" y="460"/>
                </a:cubicBezTo>
                <a:lnTo>
                  <a:pt x="566" y="460"/>
                </a:lnTo>
                <a:cubicBezTo>
                  <a:pt x="520" y="482"/>
                  <a:pt x="484" y="522"/>
                  <a:pt x="467" y="571"/>
                </a:cubicBezTo>
                <a:lnTo>
                  <a:pt x="467" y="571"/>
                </a:lnTo>
                <a:cubicBezTo>
                  <a:pt x="450" y="570"/>
                  <a:pt x="433" y="569"/>
                  <a:pt x="416" y="569"/>
                </a:cubicBezTo>
                <a:lnTo>
                  <a:pt x="416" y="415"/>
                </a:lnTo>
                <a:close/>
                <a:moveTo>
                  <a:pt x="416" y="232"/>
                </a:moveTo>
                <a:lnTo>
                  <a:pt x="416" y="232"/>
                </a:lnTo>
                <a:cubicBezTo>
                  <a:pt x="460" y="231"/>
                  <a:pt x="504" y="226"/>
                  <a:pt x="547" y="219"/>
                </a:cubicBezTo>
                <a:lnTo>
                  <a:pt x="547" y="219"/>
                </a:lnTo>
                <a:cubicBezTo>
                  <a:pt x="559" y="269"/>
                  <a:pt x="567" y="326"/>
                  <a:pt x="569" y="385"/>
                </a:cubicBezTo>
                <a:lnTo>
                  <a:pt x="416" y="385"/>
                </a:lnTo>
                <a:lnTo>
                  <a:pt x="416" y="232"/>
                </a:lnTo>
                <a:close/>
                <a:moveTo>
                  <a:pt x="416" y="31"/>
                </a:moveTo>
                <a:lnTo>
                  <a:pt x="416" y="31"/>
                </a:lnTo>
                <a:cubicBezTo>
                  <a:pt x="466" y="41"/>
                  <a:pt x="510" y="103"/>
                  <a:pt x="538" y="190"/>
                </a:cubicBezTo>
                <a:lnTo>
                  <a:pt x="538" y="190"/>
                </a:lnTo>
                <a:cubicBezTo>
                  <a:pt x="498" y="197"/>
                  <a:pt x="457" y="202"/>
                  <a:pt x="416" y="202"/>
                </a:cubicBezTo>
                <a:lnTo>
                  <a:pt x="416" y="31"/>
                </a:lnTo>
                <a:close/>
                <a:moveTo>
                  <a:pt x="674" y="150"/>
                </a:moveTo>
                <a:lnTo>
                  <a:pt x="674" y="150"/>
                </a:lnTo>
                <a:cubicBezTo>
                  <a:pt x="641" y="164"/>
                  <a:pt x="605" y="176"/>
                  <a:pt x="568" y="184"/>
                </a:cubicBezTo>
                <a:lnTo>
                  <a:pt x="568" y="184"/>
                </a:lnTo>
                <a:cubicBezTo>
                  <a:pt x="548" y="122"/>
                  <a:pt x="521" y="72"/>
                  <a:pt x="488" y="40"/>
                </a:cubicBezTo>
                <a:lnTo>
                  <a:pt x="488" y="40"/>
                </a:lnTo>
                <a:cubicBezTo>
                  <a:pt x="561" y="58"/>
                  <a:pt x="625" y="97"/>
                  <a:pt x="674" y="150"/>
                </a:cubicBezTo>
                <a:close/>
                <a:moveTo>
                  <a:pt x="694" y="174"/>
                </a:moveTo>
                <a:lnTo>
                  <a:pt x="694" y="174"/>
                </a:lnTo>
                <a:cubicBezTo>
                  <a:pt x="740" y="233"/>
                  <a:pt x="768" y="306"/>
                  <a:pt x="771" y="385"/>
                </a:cubicBezTo>
                <a:lnTo>
                  <a:pt x="598" y="385"/>
                </a:lnTo>
                <a:lnTo>
                  <a:pt x="598" y="385"/>
                </a:lnTo>
                <a:cubicBezTo>
                  <a:pt x="597" y="323"/>
                  <a:pt x="589" y="264"/>
                  <a:pt x="576" y="213"/>
                </a:cubicBezTo>
                <a:lnTo>
                  <a:pt x="576" y="213"/>
                </a:lnTo>
                <a:cubicBezTo>
                  <a:pt x="617" y="203"/>
                  <a:pt x="657" y="190"/>
                  <a:pt x="694" y="174"/>
                </a:cubicBezTo>
                <a:close/>
                <a:moveTo>
                  <a:pt x="767" y="458"/>
                </a:moveTo>
                <a:lnTo>
                  <a:pt x="767" y="458"/>
                </a:lnTo>
                <a:cubicBezTo>
                  <a:pt x="763" y="462"/>
                  <a:pt x="759" y="466"/>
                  <a:pt x="756" y="471"/>
                </a:cubicBezTo>
                <a:lnTo>
                  <a:pt x="756" y="471"/>
                </a:lnTo>
                <a:cubicBezTo>
                  <a:pt x="755" y="472"/>
                  <a:pt x="751" y="473"/>
                  <a:pt x="749" y="471"/>
                </a:cubicBezTo>
                <a:lnTo>
                  <a:pt x="749" y="471"/>
                </a:lnTo>
                <a:cubicBezTo>
                  <a:pt x="718" y="452"/>
                  <a:pt x="684" y="442"/>
                  <a:pt x="647" y="442"/>
                </a:cubicBezTo>
                <a:lnTo>
                  <a:pt x="647" y="442"/>
                </a:lnTo>
                <a:cubicBezTo>
                  <a:pt x="630" y="442"/>
                  <a:pt x="612" y="444"/>
                  <a:pt x="597" y="449"/>
                </a:cubicBezTo>
                <a:lnTo>
                  <a:pt x="597" y="449"/>
                </a:lnTo>
                <a:cubicBezTo>
                  <a:pt x="597" y="438"/>
                  <a:pt x="598" y="426"/>
                  <a:pt x="598" y="415"/>
                </a:cubicBezTo>
                <a:lnTo>
                  <a:pt x="771" y="415"/>
                </a:lnTo>
                <a:lnTo>
                  <a:pt x="771" y="415"/>
                </a:lnTo>
                <a:cubicBezTo>
                  <a:pt x="770" y="430"/>
                  <a:pt x="769" y="444"/>
                  <a:pt x="767" y="458"/>
                </a:cubicBezTo>
                <a:close/>
                <a:moveTo>
                  <a:pt x="1088" y="643"/>
                </a:moveTo>
                <a:lnTo>
                  <a:pt x="1088" y="643"/>
                </a:lnTo>
                <a:cubicBezTo>
                  <a:pt x="1087" y="643"/>
                  <a:pt x="1087" y="643"/>
                  <a:pt x="1086" y="642"/>
                </a:cubicBezTo>
                <a:lnTo>
                  <a:pt x="1086" y="642"/>
                </a:lnTo>
                <a:cubicBezTo>
                  <a:pt x="1086" y="641"/>
                  <a:pt x="1086" y="641"/>
                  <a:pt x="1086" y="640"/>
                </a:cubicBezTo>
                <a:lnTo>
                  <a:pt x="1086" y="640"/>
                </a:lnTo>
                <a:cubicBezTo>
                  <a:pt x="1094" y="610"/>
                  <a:pt x="1095" y="579"/>
                  <a:pt x="1088" y="548"/>
                </a:cubicBezTo>
                <a:lnTo>
                  <a:pt x="1088" y="548"/>
                </a:lnTo>
                <a:cubicBezTo>
                  <a:pt x="1071" y="470"/>
                  <a:pt x="1005" y="411"/>
                  <a:pt x="926" y="402"/>
                </a:cubicBezTo>
                <a:lnTo>
                  <a:pt x="926" y="402"/>
                </a:lnTo>
                <a:cubicBezTo>
                  <a:pt x="881" y="397"/>
                  <a:pt x="836" y="407"/>
                  <a:pt x="800" y="431"/>
                </a:cubicBezTo>
                <a:lnTo>
                  <a:pt x="800" y="431"/>
                </a:lnTo>
                <a:cubicBezTo>
                  <a:pt x="801" y="421"/>
                  <a:pt x="801" y="411"/>
                  <a:pt x="801" y="400"/>
                </a:cubicBezTo>
                <a:lnTo>
                  <a:pt x="801" y="400"/>
                </a:lnTo>
                <a:cubicBezTo>
                  <a:pt x="801" y="179"/>
                  <a:pt x="622" y="0"/>
                  <a:pt x="401" y="0"/>
                </a:cubicBezTo>
                <a:lnTo>
                  <a:pt x="401" y="0"/>
                </a:lnTo>
                <a:cubicBezTo>
                  <a:pt x="180" y="0"/>
                  <a:pt x="0" y="179"/>
                  <a:pt x="0" y="400"/>
                </a:cubicBezTo>
                <a:lnTo>
                  <a:pt x="0" y="400"/>
                </a:lnTo>
                <a:cubicBezTo>
                  <a:pt x="0" y="601"/>
                  <a:pt x="150" y="768"/>
                  <a:pt x="343" y="797"/>
                </a:cubicBezTo>
                <a:lnTo>
                  <a:pt x="343" y="797"/>
                </a:lnTo>
                <a:cubicBezTo>
                  <a:pt x="348" y="873"/>
                  <a:pt x="412" y="934"/>
                  <a:pt x="491" y="934"/>
                </a:cubicBezTo>
                <a:lnTo>
                  <a:pt x="1053" y="934"/>
                </a:lnTo>
                <a:lnTo>
                  <a:pt x="1053" y="934"/>
                </a:lnTo>
                <a:cubicBezTo>
                  <a:pt x="1135" y="934"/>
                  <a:pt x="1201" y="868"/>
                  <a:pt x="1201" y="787"/>
                </a:cubicBezTo>
                <a:lnTo>
                  <a:pt x="1201" y="787"/>
                </a:lnTo>
                <a:cubicBezTo>
                  <a:pt x="1201" y="718"/>
                  <a:pt x="1154" y="659"/>
                  <a:pt x="1088" y="643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2B5CBF47-B0EC-51A3-E575-3BFA8EE4BE58}"/>
              </a:ext>
            </a:extLst>
          </p:cNvPr>
          <p:cNvSpPr>
            <a:spLocks noChangeAspect="1"/>
          </p:cNvSpPr>
          <p:nvPr/>
        </p:nvSpPr>
        <p:spPr>
          <a:xfrm>
            <a:off x="6225409" y="2360776"/>
            <a:ext cx="384000" cy="384000"/>
          </a:xfrm>
          <a:custGeom>
            <a:avLst/>
            <a:gdLst>
              <a:gd name="connsiteX0" fmla="*/ 256111 w 1102521"/>
              <a:gd name="connsiteY0" fmla="*/ 952126 h 1102523"/>
              <a:gd name="connsiteX1" fmla="*/ 256111 w 1102521"/>
              <a:gd name="connsiteY1" fmla="*/ 1009302 h 1102523"/>
              <a:gd name="connsiteX2" fmla="*/ 227516 w 1102521"/>
              <a:gd name="connsiteY2" fmla="*/ 1037890 h 1102523"/>
              <a:gd name="connsiteX3" fmla="*/ 197678 w 1102521"/>
              <a:gd name="connsiteY3" fmla="*/ 1037890 h 1102523"/>
              <a:gd name="connsiteX4" fmla="*/ 180272 w 1102521"/>
              <a:gd name="connsiteY4" fmla="*/ 1056534 h 1102523"/>
              <a:gd name="connsiteX5" fmla="*/ 197678 w 1102521"/>
              <a:gd name="connsiteY5" fmla="*/ 1073935 h 1102523"/>
              <a:gd name="connsiteX6" fmla="*/ 414005 w 1102521"/>
              <a:gd name="connsiteY6" fmla="*/ 1073935 h 1102523"/>
              <a:gd name="connsiteX7" fmla="*/ 431411 w 1102521"/>
              <a:gd name="connsiteY7" fmla="*/ 1056534 h 1102523"/>
              <a:gd name="connsiteX8" fmla="*/ 414005 w 1102521"/>
              <a:gd name="connsiteY8" fmla="*/ 1037890 h 1102523"/>
              <a:gd name="connsiteX9" fmla="*/ 385410 w 1102521"/>
              <a:gd name="connsiteY9" fmla="*/ 1037890 h 1102523"/>
              <a:gd name="connsiteX10" fmla="*/ 356815 w 1102521"/>
              <a:gd name="connsiteY10" fmla="*/ 1009302 h 1102523"/>
              <a:gd name="connsiteX11" fmla="*/ 356815 w 1102521"/>
              <a:gd name="connsiteY11" fmla="*/ 952126 h 1102523"/>
              <a:gd name="connsiteX12" fmla="*/ 680040 w 1102521"/>
              <a:gd name="connsiteY12" fmla="*/ 894320 h 1102523"/>
              <a:gd name="connsiteX13" fmla="*/ 699106 w 1102521"/>
              <a:gd name="connsiteY13" fmla="*/ 894320 h 1102523"/>
              <a:gd name="connsiteX14" fmla="*/ 703872 w 1102521"/>
              <a:gd name="connsiteY14" fmla="*/ 905065 h 1102523"/>
              <a:gd name="connsiteX15" fmla="*/ 699106 w 1102521"/>
              <a:gd name="connsiteY15" fmla="*/ 914616 h 1102523"/>
              <a:gd name="connsiteX16" fmla="*/ 694339 w 1102521"/>
              <a:gd name="connsiteY16" fmla="*/ 917003 h 1102523"/>
              <a:gd name="connsiteX17" fmla="*/ 689573 w 1102521"/>
              <a:gd name="connsiteY17" fmla="*/ 919391 h 1102523"/>
              <a:gd name="connsiteX18" fmla="*/ 683615 w 1102521"/>
              <a:gd name="connsiteY18" fmla="*/ 917003 h 1102523"/>
              <a:gd name="connsiteX19" fmla="*/ 680040 w 1102521"/>
              <a:gd name="connsiteY19" fmla="*/ 914616 h 1102523"/>
              <a:gd name="connsiteX20" fmla="*/ 676465 w 1102521"/>
              <a:gd name="connsiteY20" fmla="*/ 905065 h 1102523"/>
              <a:gd name="connsiteX21" fmla="*/ 676465 w 1102521"/>
              <a:gd name="connsiteY21" fmla="*/ 901483 h 1102523"/>
              <a:gd name="connsiteX22" fmla="*/ 676465 w 1102521"/>
              <a:gd name="connsiteY22" fmla="*/ 900289 h 1102523"/>
              <a:gd name="connsiteX23" fmla="*/ 678848 w 1102521"/>
              <a:gd name="connsiteY23" fmla="*/ 896708 h 1102523"/>
              <a:gd name="connsiteX24" fmla="*/ 680040 w 1102521"/>
              <a:gd name="connsiteY24" fmla="*/ 894320 h 1102523"/>
              <a:gd name="connsiteX25" fmla="*/ 882615 w 1102521"/>
              <a:gd name="connsiteY25" fmla="*/ 890738 h 1102523"/>
              <a:gd name="connsiteX26" fmla="*/ 895723 w 1102521"/>
              <a:gd name="connsiteY26" fmla="*/ 905065 h 1102523"/>
              <a:gd name="connsiteX27" fmla="*/ 882615 w 1102521"/>
              <a:gd name="connsiteY27" fmla="*/ 919391 h 1102523"/>
              <a:gd name="connsiteX28" fmla="*/ 868316 w 1102521"/>
              <a:gd name="connsiteY28" fmla="*/ 905065 h 1102523"/>
              <a:gd name="connsiteX29" fmla="*/ 882615 w 1102521"/>
              <a:gd name="connsiteY29" fmla="*/ 890738 h 1102523"/>
              <a:gd name="connsiteX30" fmla="*/ 785498 w 1102521"/>
              <a:gd name="connsiteY30" fmla="*/ 890738 h 1102523"/>
              <a:gd name="connsiteX31" fmla="*/ 799797 w 1102521"/>
              <a:gd name="connsiteY31" fmla="*/ 905065 h 1102523"/>
              <a:gd name="connsiteX32" fmla="*/ 785498 w 1102521"/>
              <a:gd name="connsiteY32" fmla="*/ 919391 h 1102523"/>
              <a:gd name="connsiteX33" fmla="*/ 772390 w 1102521"/>
              <a:gd name="connsiteY33" fmla="*/ 905065 h 1102523"/>
              <a:gd name="connsiteX34" fmla="*/ 785498 w 1102521"/>
              <a:gd name="connsiteY34" fmla="*/ 890738 h 1102523"/>
              <a:gd name="connsiteX35" fmla="*/ 975018 w 1102521"/>
              <a:gd name="connsiteY35" fmla="*/ 886949 h 1102523"/>
              <a:gd name="connsiteX36" fmla="*/ 992892 w 1102521"/>
              <a:gd name="connsiteY36" fmla="*/ 895306 h 1102523"/>
              <a:gd name="connsiteX37" fmla="*/ 984551 w 1102521"/>
              <a:gd name="connsiteY37" fmla="*/ 913214 h 1102523"/>
              <a:gd name="connsiteX38" fmla="*/ 979784 w 1102521"/>
              <a:gd name="connsiteY38" fmla="*/ 914408 h 1102523"/>
              <a:gd name="connsiteX39" fmla="*/ 966677 w 1102521"/>
              <a:gd name="connsiteY39" fmla="*/ 904857 h 1102523"/>
              <a:gd name="connsiteX40" fmla="*/ 975018 w 1102521"/>
              <a:gd name="connsiteY40" fmla="*/ 886949 h 1102523"/>
              <a:gd name="connsiteX41" fmla="*/ 305869 w 1102521"/>
              <a:gd name="connsiteY41" fmla="*/ 880772 h 1102523"/>
              <a:gd name="connsiteX42" fmla="*/ 320168 w 1102521"/>
              <a:gd name="connsiteY42" fmla="*/ 893880 h 1102523"/>
              <a:gd name="connsiteX43" fmla="*/ 305869 w 1102521"/>
              <a:gd name="connsiteY43" fmla="*/ 908179 h 1102523"/>
              <a:gd name="connsiteX44" fmla="*/ 292761 w 1102521"/>
              <a:gd name="connsiteY44" fmla="*/ 893880 h 1102523"/>
              <a:gd name="connsiteX45" fmla="*/ 305869 w 1102521"/>
              <a:gd name="connsiteY45" fmla="*/ 880772 h 1102523"/>
              <a:gd name="connsiteX46" fmla="*/ 28595 w 1102521"/>
              <a:gd name="connsiteY46" fmla="*/ 866362 h 1102523"/>
              <a:gd name="connsiteX47" fmla="*/ 28595 w 1102521"/>
              <a:gd name="connsiteY47" fmla="*/ 903651 h 1102523"/>
              <a:gd name="connsiteX48" fmla="*/ 48487 w 1102521"/>
              <a:gd name="connsiteY48" fmla="*/ 923538 h 1102523"/>
              <a:gd name="connsiteX49" fmla="*/ 563196 w 1102521"/>
              <a:gd name="connsiteY49" fmla="*/ 923538 h 1102523"/>
              <a:gd name="connsiteX50" fmla="*/ 583088 w 1102521"/>
              <a:gd name="connsiteY50" fmla="*/ 903651 h 1102523"/>
              <a:gd name="connsiteX51" fmla="*/ 583088 w 1102521"/>
              <a:gd name="connsiteY51" fmla="*/ 866362 h 1102523"/>
              <a:gd name="connsiteX52" fmla="*/ 1027182 w 1102521"/>
              <a:gd name="connsiteY52" fmla="*/ 811008 h 1102523"/>
              <a:gd name="connsiteX53" fmla="*/ 1041481 w 1102521"/>
              <a:gd name="connsiteY53" fmla="*/ 825307 h 1102523"/>
              <a:gd name="connsiteX54" fmla="*/ 1027182 w 1102521"/>
              <a:gd name="connsiteY54" fmla="*/ 838415 h 1102523"/>
              <a:gd name="connsiteX55" fmla="*/ 1014074 w 1102521"/>
              <a:gd name="connsiteY55" fmla="*/ 825307 h 1102523"/>
              <a:gd name="connsiteX56" fmla="*/ 1027182 w 1102521"/>
              <a:gd name="connsiteY56" fmla="*/ 811008 h 1102523"/>
              <a:gd name="connsiteX57" fmla="*/ 1027182 w 1102521"/>
              <a:gd name="connsiteY57" fmla="*/ 715080 h 1102523"/>
              <a:gd name="connsiteX58" fmla="*/ 1041481 w 1102521"/>
              <a:gd name="connsiteY58" fmla="*/ 729379 h 1102523"/>
              <a:gd name="connsiteX59" fmla="*/ 1027182 w 1102521"/>
              <a:gd name="connsiteY59" fmla="*/ 742487 h 1102523"/>
              <a:gd name="connsiteX60" fmla="*/ 1014074 w 1102521"/>
              <a:gd name="connsiteY60" fmla="*/ 729379 h 1102523"/>
              <a:gd name="connsiteX61" fmla="*/ 1027182 w 1102521"/>
              <a:gd name="connsiteY61" fmla="*/ 715080 h 1102523"/>
              <a:gd name="connsiteX62" fmla="*/ 1027182 w 1102521"/>
              <a:gd name="connsiteY62" fmla="*/ 619156 h 1102523"/>
              <a:gd name="connsiteX63" fmla="*/ 1041481 w 1102521"/>
              <a:gd name="connsiteY63" fmla="*/ 633455 h 1102523"/>
              <a:gd name="connsiteX64" fmla="*/ 1027182 w 1102521"/>
              <a:gd name="connsiteY64" fmla="*/ 646563 h 1102523"/>
              <a:gd name="connsiteX65" fmla="*/ 1014074 w 1102521"/>
              <a:gd name="connsiteY65" fmla="*/ 633455 h 1102523"/>
              <a:gd name="connsiteX66" fmla="*/ 1027182 w 1102521"/>
              <a:gd name="connsiteY66" fmla="*/ 619156 h 1102523"/>
              <a:gd name="connsiteX67" fmla="*/ 48487 w 1102521"/>
              <a:gd name="connsiteY67" fmla="*/ 585455 h 1102523"/>
              <a:gd name="connsiteX68" fmla="*/ 28595 w 1102521"/>
              <a:gd name="connsiteY68" fmla="*/ 604099 h 1102523"/>
              <a:gd name="connsiteX69" fmla="*/ 28595 w 1102521"/>
              <a:gd name="connsiteY69" fmla="*/ 836531 h 1102523"/>
              <a:gd name="connsiteX70" fmla="*/ 583088 w 1102521"/>
              <a:gd name="connsiteY70" fmla="*/ 836531 h 1102523"/>
              <a:gd name="connsiteX71" fmla="*/ 583088 w 1102521"/>
              <a:gd name="connsiteY71" fmla="*/ 604099 h 1102523"/>
              <a:gd name="connsiteX72" fmla="*/ 563196 w 1102521"/>
              <a:gd name="connsiteY72" fmla="*/ 585455 h 1102523"/>
              <a:gd name="connsiteX73" fmla="*/ 48487 w 1102521"/>
              <a:gd name="connsiteY73" fmla="*/ 556867 h 1102523"/>
              <a:gd name="connsiteX74" fmla="*/ 563196 w 1102521"/>
              <a:gd name="connsiteY74" fmla="*/ 556867 h 1102523"/>
              <a:gd name="connsiteX75" fmla="*/ 611683 w 1102521"/>
              <a:gd name="connsiteY75" fmla="*/ 604099 h 1102523"/>
              <a:gd name="connsiteX76" fmla="*/ 611683 w 1102521"/>
              <a:gd name="connsiteY76" fmla="*/ 903651 h 1102523"/>
              <a:gd name="connsiteX77" fmla="*/ 563196 w 1102521"/>
              <a:gd name="connsiteY77" fmla="*/ 952126 h 1102523"/>
              <a:gd name="connsiteX78" fmla="*/ 385410 w 1102521"/>
              <a:gd name="connsiteY78" fmla="*/ 952126 h 1102523"/>
              <a:gd name="connsiteX79" fmla="*/ 385410 w 1102521"/>
              <a:gd name="connsiteY79" fmla="*/ 1009302 h 1102523"/>
              <a:gd name="connsiteX80" fmla="*/ 414005 w 1102521"/>
              <a:gd name="connsiteY80" fmla="*/ 1009302 h 1102523"/>
              <a:gd name="connsiteX81" fmla="*/ 460006 w 1102521"/>
              <a:gd name="connsiteY81" fmla="*/ 1056534 h 1102523"/>
              <a:gd name="connsiteX82" fmla="*/ 414005 w 1102521"/>
              <a:gd name="connsiteY82" fmla="*/ 1102523 h 1102523"/>
              <a:gd name="connsiteX83" fmla="*/ 197678 w 1102521"/>
              <a:gd name="connsiteY83" fmla="*/ 1102523 h 1102523"/>
              <a:gd name="connsiteX84" fmla="*/ 151677 w 1102521"/>
              <a:gd name="connsiteY84" fmla="*/ 1056534 h 1102523"/>
              <a:gd name="connsiteX85" fmla="*/ 197678 w 1102521"/>
              <a:gd name="connsiteY85" fmla="*/ 1009302 h 1102523"/>
              <a:gd name="connsiteX86" fmla="*/ 227516 w 1102521"/>
              <a:gd name="connsiteY86" fmla="*/ 1009302 h 1102523"/>
              <a:gd name="connsiteX87" fmla="*/ 227516 w 1102521"/>
              <a:gd name="connsiteY87" fmla="*/ 952126 h 1102523"/>
              <a:gd name="connsiteX88" fmla="*/ 48487 w 1102521"/>
              <a:gd name="connsiteY88" fmla="*/ 952126 h 1102523"/>
              <a:gd name="connsiteX89" fmla="*/ 0 w 1102521"/>
              <a:gd name="connsiteY89" fmla="*/ 903651 h 1102523"/>
              <a:gd name="connsiteX90" fmla="*/ 0 w 1102521"/>
              <a:gd name="connsiteY90" fmla="*/ 604099 h 1102523"/>
              <a:gd name="connsiteX91" fmla="*/ 48487 w 1102521"/>
              <a:gd name="connsiteY91" fmla="*/ 556867 h 1102523"/>
              <a:gd name="connsiteX92" fmla="*/ 1017649 w 1102521"/>
              <a:gd name="connsiteY92" fmla="*/ 526798 h 1102523"/>
              <a:gd name="connsiteX93" fmla="*/ 1036715 w 1102521"/>
              <a:gd name="connsiteY93" fmla="*/ 526798 h 1102523"/>
              <a:gd name="connsiteX94" fmla="*/ 1041481 w 1102521"/>
              <a:gd name="connsiteY94" fmla="*/ 536311 h 1102523"/>
              <a:gd name="connsiteX95" fmla="*/ 1036715 w 1102521"/>
              <a:gd name="connsiteY95" fmla="*/ 547013 h 1102523"/>
              <a:gd name="connsiteX96" fmla="*/ 1027182 w 1102521"/>
              <a:gd name="connsiteY96" fmla="*/ 549392 h 1102523"/>
              <a:gd name="connsiteX97" fmla="*/ 1017649 w 1102521"/>
              <a:gd name="connsiteY97" fmla="*/ 547013 h 1102523"/>
              <a:gd name="connsiteX98" fmla="*/ 1014074 w 1102521"/>
              <a:gd name="connsiteY98" fmla="*/ 536311 h 1102523"/>
              <a:gd name="connsiteX99" fmla="*/ 1014074 w 1102521"/>
              <a:gd name="connsiteY99" fmla="*/ 533933 h 1102523"/>
              <a:gd name="connsiteX100" fmla="*/ 1015266 w 1102521"/>
              <a:gd name="connsiteY100" fmla="*/ 531555 h 1102523"/>
              <a:gd name="connsiteX101" fmla="*/ 1015266 w 1102521"/>
              <a:gd name="connsiteY101" fmla="*/ 529176 h 1102523"/>
              <a:gd name="connsiteX102" fmla="*/ 1017649 w 1102521"/>
              <a:gd name="connsiteY102" fmla="*/ 526798 h 1102523"/>
              <a:gd name="connsiteX103" fmla="*/ 65864 w 1102521"/>
              <a:gd name="connsiteY103" fmla="*/ 464520 h 1102523"/>
              <a:gd name="connsiteX104" fmla="*/ 84930 w 1102521"/>
              <a:gd name="connsiteY104" fmla="*/ 464520 h 1102523"/>
              <a:gd name="connsiteX105" fmla="*/ 86121 w 1102521"/>
              <a:gd name="connsiteY105" fmla="*/ 466908 h 1102523"/>
              <a:gd name="connsiteX106" fmla="*/ 88504 w 1102521"/>
              <a:gd name="connsiteY106" fmla="*/ 469296 h 1102523"/>
              <a:gd name="connsiteX107" fmla="*/ 88504 w 1102521"/>
              <a:gd name="connsiteY107" fmla="*/ 472878 h 1102523"/>
              <a:gd name="connsiteX108" fmla="*/ 89696 w 1102521"/>
              <a:gd name="connsiteY108" fmla="*/ 475265 h 1102523"/>
              <a:gd name="connsiteX109" fmla="*/ 84930 w 1102521"/>
              <a:gd name="connsiteY109" fmla="*/ 484816 h 1102523"/>
              <a:gd name="connsiteX110" fmla="*/ 75397 w 1102521"/>
              <a:gd name="connsiteY110" fmla="*/ 489592 h 1102523"/>
              <a:gd name="connsiteX111" fmla="*/ 70630 w 1102521"/>
              <a:gd name="connsiteY111" fmla="*/ 488398 h 1102523"/>
              <a:gd name="connsiteX112" fmla="*/ 65864 w 1102521"/>
              <a:gd name="connsiteY112" fmla="*/ 484816 h 1102523"/>
              <a:gd name="connsiteX113" fmla="*/ 62289 w 1102521"/>
              <a:gd name="connsiteY113" fmla="*/ 475265 h 1102523"/>
              <a:gd name="connsiteX114" fmla="*/ 62289 w 1102521"/>
              <a:gd name="connsiteY114" fmla="*/ 472878 h 1102523"/>
              <a:gd name="connsiteX115" fmla="*/ 62289 w 1102521"/>
              <a:gd name="connsiteY115" fmla="*/ 469296 h 1102523"/>
              <a:gd name="connsiteX116" fmla="*/ 64672 w 1102521"/>
              <a:gd name="connsiteY116" fmla="*/ 466908 h 1102523"/>
              <a:gd name="connsiteX117" fmla="*/ 65864 w 1102521"/>
              <a:gd name="connsiteY117" fmla="*/ 464520 h 1102523"/>
              <a:gd name="connsiteX118" fmla="*/ 465869 w 1102521"/>
              <a:gd name="connsiteY118" fmla="*/ 403854 h 1102523"/>
              <a:gd name="connsiteX119" fmla="*/ 465869 w 1102521"/>
              <a:gd name="connsiteY119" fmla="*/ 420009 h 1102523"/>
              <a:gd name="connsiteX120" fmla="*/ 505659 w 1102521"/>
              <a:gd name="connsiteY120" fmla="*/ 459773 h 1102523"/>
              <a:gd name="connsiteX121" fmla="*/ 1034131 w 1102521"/>
              <a:gd name="connsiteY121" fmla="*/ 459773 h 1102523"/>
              <a:gd name="connsiteX122" fmla="*/ 1073921 w 1102521"/>
              <a:gd name="connsiteY122" fmla="*/ 420009 h 1102523"/>
              <a:gd name="connsiteX123" fmla="*/ 1073921 w 1102521"/>
              <a:gd name="connsiteY123" fmla="*/ 403854 h 1102523"/>
              <a:gd name="connsiteX124" fmla="*/ 832690 w 1102521"/>
              <a:gd name="connsiteY124" fmla="*/ 403854 h 1102523"/>
              <a:gd name="connsiteX125" fmla="*/ 822742 w 1102521"/>
              <a:gd name="connsiteY125" fmla="*/ 408825 h 1102523"/>
              <a:gd name="connsiteX126" fmla="*/ 770517 w 1102521"/>
              <a:gd name="connsiteY126" fmla="*/ 432435 h 1102523"/>
              <a:gd name="connsiteX127" fmla="*/ 717048 w 1102521"/>
              <a:gd name="connsiteY127" fmla="*/ 408825 h 1102523"/>
              <a:gd name="connsiteX128" fmla="*/ 707100 w 1102521"/>
              <a:gd name="connsiteY128" fmla="*/ 403854 h 1102523"/>
              <a:gd name="connsiteX129" fmla="*/ 75397 w 1102521"/>
              <a:gd name="connsiteY129" fmla="*/ 361277 h 1102523"/>
              <a:gd name="connsiteX130" fmla="*/ 89696 w 1102521"/>
              <a:gd name="connsiteY130" fmla="*/ 374357 h 1102523"/>
              <a:gd name="connsiteX131" fmla="*/ 75397 w 1102521"/>
              <a:gd name="connsiteY131" fmla="*/ 387438 h 1102523"/>
              <a:gd name="connsiteX132" fmla="*/ 62289 w 1102521"/>
              <a:gd name="connsiteY132" fmla="*/ 374357 h 1102523"/>
              <a:gd name="connsiteX133" fmla="*/ 75397 w 1102521"/>
              <a:gd name="connsiteY133" fmla="*/ 361277 h 1102523"/>
              <a:gd name="connsiteX134" fmla="*/ 536746 w 1102521"/>
              <a:gd name="connsiteY134" fmla="*/ 310657 h 1102523"/>
              <a:gd name="connsiteX135" fmla="*/ 482034 w 1102521"/>
              <a:gd name="connsiteY135" fmla="*/ 375274 h 1102523"/>
              <a:gd name="connsiteX136" fmla="*/ 707100 w 1102521"/>
              <a:gd name="connsiteY136" fmla="*/ 375274 h 1102523"/>
              <a:gd name="connsiteX137" fmla="*/ 738187 w 1102521"/>
              <a:gd name="connsiteY137" fmla="*/ 388943 h 1102523"/>
              <a:gd name="connsiteX138" fmla="*/ 770517 w 1102521"/>
              <a:gd name="connsiteY138" fmla="*/ 403854 h 1102523"/>
              <a:gd name="connsiteX139" fmla="*/ 801603 w 1102521"/>
              <a:gd name="connsiteY139" fmla="*/ 388943 h 1102523"/>
              <a:gd name="connsiteX140" fmla="*/ 832690 w 1102521"/>
              <a:gd name="connsiteY140" fmla="*/ 375274 h 1102523"/>
              <a:gd name="connsiteX141" fmla="*/ 1057756 w 1102521"/>
              <a:gd name="connsiteY141" fmla="*/ 375274 h 1102523"/>
              <a:gd name="connsiteX142" fmla="*/ 1003044 w 1102521"/>
              <a:gd name="connsiteY142" fmla="*/ 310657 h 1102523"/>
              <a:gd name="connsiteX143" fmla="*/ 75397 w 1102521"/>
              <a:gd name="connsiteY143" fmla="*/ 260370 h 1102523"/>
              <a:gd name="connsiteX144" fmla="*/ 89696 w 1102521"/>
              <a:gd name="connsiteY144" fmla="*/ 273477 h 1102523"/>
              <a:gd name="connsiteX145" fmla="*/ 75397 w 1102521"/>
              <a:gd name="connsiteY145" fmla="*/ 287777 h 1102523"/>
              <a:gd name="connsiteX146" fmla="*/ 62289 w 1102521"/>
              <a:gd name="connsiteY146" fmla="*/ 273477 h 1102523"/>
              <a:gd name="connsiteX147" fmla="*/ 75397 w 1102521"/>
              <a:gd name="connsiteY147" fmla="*/ 260370 h 1102523"/>
              <a:gd name="connsiteX148" fmla="*/ 75397 w 1102521"/>
              <a:gd name="connsiteY148" fmla="*/ 159459 h 1102523"/>
              <a:gd name="connsiteX149" fmla="*/ 89696 w 1102521"/>
              <a:gd name="connsiteY149" fmla="*/ 172566 h 1102523"/>
              <a:gd name="connsiteX150" fmla="*/ 75397 w 1102521"/>
              <a:gd name="connsiteY150" fmla="*/ 186866 h 1102523"/>
              <a:gd name="connsiteX151" fmla="*/ 62289 w 1102521"/>
              <a:gd name="connsiteY151" fmla="*/ 172566 h 1102523"/>
              <a:gd name="connsiteX152" fmla="*/ 75397 w 1102521"/>
              <a:gd name="connsiteY152" fmla="*/ 159459 h 1102523"/>
              <a:gd name="connsiteX153" fmla="*/ 117890 w 1102521"/>
              <a:gd name="connsiteY153" fmla="*/ 72999 h 1102523"/>
              <a:gd name="connsiteX154" fmla="*/ 125933 w 1102521"/>
              <a:gd name="connsiteY154" fmla="*/ 79403 h 1102523"/>
              <a:gd name="connsiteX155" fmla="*/ 122358 w 1102521"/>
              <a:gd name="connsiteY155" fmla="*/ 98469 h 1102523"/>
              <a:gd name="connsiteX156" fmla="*/ 114017 w 1102521"/>
              <a:gd name="connsiteY156" fmla="*/ 99661 h 1102523"/>
              <a:gd name="connsiteX157" fmla="*/ 103292 w 1102521"/>
              <a:gd name="connsiteY157" fmla="*/ 93703 h 1102523"/>
              <a:gd name="connsiteX158" fmla="*/ 108059 w 1102521"/>
              <a:gd name="connsiteY158" fmla="*/ 74637 h 1102523"/>
              <a:gd name="connsiteX159" fmla="*/ 117890 w 1102521"/>
              <a:gd name="connsiteY159" fmla="*/ 72999 h 1102523"/>
              <a:gd name="connsiteX160" fmla="*/ 408240 w 1102521"/>
              <a:gd name="connsiteY160" fmla="*/ 62288 h 1102523"/>
              <a:gd name="connsiteX161" fmla="*/ 410623 w 1102521"/>
              <a:gd name="connsiteY161" fmla="*/ 62288 h 1102523"/>
              <a:gd name="connsiteX162" fmla="*/ 416582 w 1102521"/>
              <a:gd name="connsiteY162" fmla="*/ 62288 h 1102523"/>
              <a:gd name="connsiteX163" fmla="*/ 418965 w 1102521"/>
              <a:gd name="connsiteY163" fmla="*/ 62288 h 1102523"/>
              <a:gd name="connsiteX164" fmla="*/ 421348 w 1102521"/>
              <a:gd name="connsiteY164" fmla="*/ 64671 h 1102523"/>
              <a:gd name="connsiteX165" fmla="*/ 422540 w 1102521"/>
              <a:gd name="connsiteY165" fmla="*/ 65863 h 1102523"/>
              <a:gd name="connsiteX166" fmla="*/ 424923 w 1102521"/>
              <a:gd name="connsiteY166" fmla="*/ 68246 h 1102523"/>
              <a:gd name="connsiteX167" fmla="*/ 426114 w 1102521"/>
              <a:gd name="connsiteY167" fmla="*/ 70629 h 1102523"/>
              <a:gd name="connsiteX168" fmla="*/ 427306 w 1102521"/>
              <a:gd name="connsiteY168" fmla="*/ 73012 h 1102523"/>
              <a:gd name="connsiteX169" fmla="*/ 427306 w 1102521"/>
              <a:gd name="connsiteY169" fmla="*/ 75395 h 1102523"/>
              <a:gd name="connsiteX170" fmla="*/ 422540 w 1102521"/>
              <a:gd name="connsiteY170" fmla="*/ 84928 h 1102523"/>
              <a:gd name="connsiteX171" fmla="*/ 413007 w 1102521"/>
              <a:gd name="connsiteY171" fmla="*/ 89695 h 1102523"/>
              <a:gd name="connsiteX172" fmla="*/ 403474 w 1102521"/>
              <a:gd name="connsiteY172" fmla="*/ 84928 h 1102523"/>
              <a:gd name="connsiteX173" fmla="*/ 399899 w 1102521"/>
              <a:gd name="connsiteY173" fmla="*/ 75395 h 1102523"/>
              <a:gd name="connsiteX174" fmla="*/ 399899 w 1102521"/>
              <a:gd name="connsiteY174" fmla="*/ 73012 h 1102523"/>
              <a:gd name="connsiteX175" fmla="*/ 401091 w 1102521"/>
              <a:gd name="connsiteY175" fmla="*/ 70629 h 1102523"/>
              <a:gd name="connsiteX176" fmla="*/ 401091 w 1102521"/>
              <a:gd name="connsiteY176" fmla="*/ 68246 h 1102523"/>
              <a:gd name="connsiteX177" fmla="*/ 403474 w 1102521"/>
              <a:gd name="connsiteY177" fmla="*/ 65863 h 1102523"/>
              <a:gd name="connsiteX178" fmla="*/ 405857 w 1102521"/>
              <a:gd name="connsiteY178" fmla="*/ 64671 h 1102523"/>
              <a:gd name="connsiteX179" fmla="*/ 408240 w 1102521"/>
              <a:gd name="connsiteY179" fmla="*/ 62288 h 1102523"/>
              <a:gd name="connsiteX180" fmla="*/ 313289 w 1102521"/>
              <a:gd name="connsiteY180" fmla="*/ 62288 h 1102523"/>
              <a:gd name="connsiteX181" fmla="*/ 326397 w 1102521"/>
              <a:gd name="connsiteY181" fmla="*/ 75395 h 1102523"/>
              <a:gd name="connsiteX182" fmla="*/ 313289 w 1102521"/>
              <a:gd name="connsiteY182" fmla="*/ 89695 h 1102523"/>
              <a:gd name="connsiteX183" fmla="*/ 298990 w 1102521"/>
              <a:gd name="connsiteY183" fmla="*/ 75395 h 1102523"/>
              <a:gd name="connsiteX184" fmla="*/ 313289 w 1102521"/>
              <a:gd name="connsiteY184" fmla="*/ 62288 h 1102523"/>
              <a:gd name="connsiteX185" fmla="*/ 212408 w 1102521"/>
              <a:gd name="connsiteY185" fmla="*/ 62288 h 1102523"/>
              <a:gd name="connsiteX186" fmla="*/ 226734 w 1102521"/>
              <a:gd name="connsiteY186" fmla="*/ 75395 h 1102523"/>
              <a:gd name="connsiteX187" fmla="*/ 212408 w 1102521"/>
              <a:gd name="connsiteY187" fmla="*/ 89695 h 1102523"/>
              <a:gd name="connsiteX188" fmla="*/ 198081 w 1102521"/>
              <a:gd name="connsiteY188" fmla="*/ 75395 h 1102523"/>
              <a:gd name="connsiteX189" fmla="*/ 212408 w 1102521"/>
              <a:gd name="connsiteY189" fmla="*/ 62288 h 1102523"/>
              <a:gd name="connsiteX190" fmla="*/ 606589 w 1102521"/>
              <a:gd name="connsiteY190" fmla="*/ 57305 h 1102523"/>
              <a:gd name="connsiteX191" fmla="*/ 934389 w 1102521"/>
              <a:gd name="connsiteY191" fmla="*/ 57305 h 1102523"/>
              <a:gd name="connsiteX192" fmla="*/ 948047 w 1102521"/>
              <a:gd name="connsiteY192" fmla="*/ 70913 h 1102523"/>
              <a:gd name="connsiteX193" fmla="*/ 934389 w 1102521"/>
              <a:gd name="connsiteY193" fmla="*/ 85758 h 1102523"/>
              <a:gd name="connsiteX194" fmla="*/ 606589 w 1102521"/>
              <a:gd name="connsiteY194" fmla="*/ 85758 h 1102523"/>
              <a:gd name="connsiteX195" fmla="*/ 601622 w 1102521"/>
              <a:gd name="connsiteY195" fmla="*/ 90706 h 1102523"/>
              <a:gd name="connsiteX196" fmla="*/ 601622 w 1102521"/>
              <a:gd name="connsiteY196" fmla="*/ 220600 h 1102523"/>
              <a:gd name="connsiteX197" fmla="*/ 586722 w 1102521"/>
              <a:gd name="connsiteY197" fmla="*/ 234208 h 1102523"/>
              <a:gd name="connsiteX198" fmla="*/ 573064 w 1102521"/>
              <a:gd name="connsiteY198" fmla="*/ 220600 h 1102523"/>
              <a:gd name="connsiteX199" fmla="*/ 573064 w 1102521"/>
              <a:gd name="connsiteY199" fmla="*/ 90706 h 1102523"/>
              <a:gd name="connsiteX200" fmla="*/ 606589 w 1102521"/>
              <a:gd name="connsiteY200" fmla="*/ 57305 h 1102523"/>
              <a:gd name="connsiteX201" fmla="*/ 556641 w 1102521"/>
              <a:gd name="connsiteY201" fmla="*/ 29823 h 1102523"/>
              <a:gd name="connsiteX202" fmla="*/ 544207 w 1102521"/>
              <a:gd name="connsiteY202" fmla="*/ 41007 h 1102523"/>
              <a:gd name="connsiteX203" fmla="*/ 544207 w 1102521"/>
              <a:gd name="connsiteY203" fmla="*/ 283319 h 1102523"/>
              <a:gd name="connsiteX204" fmla="*/ 995583 w 1102521"/>
              <a:gd name="connsiteY204" fmla="*/ 283319 h 1102523"/>
              <a:gd name="connsiteX205" fmla="*/ 995583 w 1102521"/>
              <a:gd name="connsiteY205" fmla="*/ 41007 h 1102523"/>
              <a:gd name="connsiteX206" fmla="*/ 983149 w 1102521"/>
              <a:gd name="connsiteY206" fmla="*/ 29823 h 1102523"/>
              <a:gd name="connsiteX207" fmla="*/ 556641 w 1102521"/>
              <a:gd name="connsiteY207" fmla="*/ 0 h 1102523"/>
              <a:gd name="connsiteX208" fmla="*/ 983149 w 1102521"/>
              <a:gd name="connsiteY208" fmla="*/ 0 h 1102523"/>
              <a:gd name="connsiteX209" fmla="*/ 1024183 w 1102521"/>
              <a:gd name="connsiteY209" fmla="*/ 41007 h 1102523"/>
              <a:gd name="connsiteX210" fmla="*/ 1024183 w 1102521"/>
              <a:gd name="connsiteY210" fmla="*/ 292018 h 1102523"/>
              <a:gd name="connsiteX211" fmla="*/ 1098791 w 1102521"/>
              <a:gd name="connsiteY211" fmla="*/ 380244 h 1102523"/>
              <a:gd name="connsiteX212" fmla="*/ 1102521 w 1102521"/>
              <a:gd name="connsiteY212" fmla="*/ 388943 h 1102523"/>
              <a:gd name="connsiteX213" fmla="*/ 1102521 w 1102521"/>
              <a:gd name="connsiteY213" fmla="*/ 420009 h 1102523"/>
              <a:gd name="connsiteX214" fmla="*/ 1034131 w 1102521"/>
              <a:gd name="connsiteY214" fmla="*/ 489596 h 1102523"/>
              <a:gd name="connsiteX215" fmla="*/ 505659 w 1102521"/>
              <a:gd name="connsiteY215" fmla="*/ 489596 h 1102523"/>
              <a:gd name="connsiteX216" fmla="*/ 437269 w 1102521"/>
              <a:gd name="connsiteY216" fmla="*/ 420009 h 1102523"/>
              <a:gd name="connsiteX217" fmla="*/ 437269 w 1102521"/>
              <a:gd name="connsiteY217" fmla="*/ 388943 h 1102523"/>
              <a:gd name="connsiteX218" fmla="*/ 440999 w 1102521"/>
              <a:gd name="connsiteY218" fmla="*/ 380244 h 1102523"/>
              <a:gd name="connsiteX219" fmla="*/ 515607 w 1102521"/>
              <a:gd name="connsiteY219" fmla="*/ 292018 h 1102523"/>
              <a:gd name="connsiteX220" fmla="*/ 515607 w 1102521"/>
              <a:gd name="connsiteY220" fmla="*/ 41007 h 1102523"/>
              <a:gd name="connsiteX221" fmla="*/ 556641 w 1102521"/>
              <a:gd name="connsiteY221" fmla="*/ 0 h 11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102521" h="1102523">
                <a:moveTo>
                  <a:pt x="256111" y="952126"/>
                </a:moveTo>
                <a:lnTo>
                  <a:pt x="256111" y="1009302"/>
                </a:lnTo>
                <a:cubicBezTo>
                  <a:pt x="256111" y="1025460"/>
                  <a:pt x="242435" y="1037890"/>
                  <a:pt x="227516" y="1037890"/>
                </a:cubicBezTo>
                <a:lnTo>
                  <a:pt x="197678" y="1037890"/>
                </a:lnTo>
                <a:cubicBezTo>
                  <a:pt x="187732" y="1037890"/>
                  <a:pt x="180272" y="1046590"/>
                  <a:pt x="180272" y="1056534"/>
                </a:cubicBezTo>
                <a:cubicBezTo>
                  <a:pt x="180272" y="1066478"/>
                  <a:pt x="187732" y="1073935"/>
                  <a:pt x="197678" y="1073935"/>
                </a:cubicBezTo>
                <a:lnTo>
                  <a:pt x="414005" y="1073935"/>
                </a:lnTo>
                <a:cubicBezTo>
                  <a:pt x="423951" y="1073935"/>
                  <a:pt x="431411" y="1066478"/>
                  <a:pt x="431411" y="1056534"/>
                </a:cubicBezTo>
                <a:cubicBezTo>
                  <a:pt x="431411" y="1046590"/>
                  <a:pt x="423951" y="1037890"/>
                  <a:pt x="414005" y="1037890"/>
                </a:cubicBezTo>
                <a:lnTo>
                  <a:pt x="385410" y="1037890"/>
                </a:lnTo>
                <a:cubicBezTo>
                  <a:pt x="369248" y="1037890"/>
                  <a:pt x="356815" y="1025460"/>
                  <a:pt x="356815" y="1009302"/>
                </a:cubicBezTo>
                <a:lnTo>
                  <a:pt x="356815" y="952126"/>
                </a:lnTo>
                <a:close/>
                <a:moveTo>
                  <a:pt x="680040" y="894320"/>
                </a:moveTo>
                <a:cubicBezTo>
                  <a:pt x="684806" y="889544"/>
                  <a:pt x="694339" y="889544"/>
                  <a:pt x="699106" y="894320"/>
                </a:cubicBezTo>
                <a:cubicBezTo>
                  <a:pt x="702680" y="897901"/>
                  <a:pt x="703872" y="901483"/>
                  <a:pt x="703872" y="905065"/>
                </a:cubicBezTo>
                <a:cubicBezTo>
                  <a:pt x="703872" y="908646"/>
                  <a:pt x="702680" y="911034"/>
                  <a:pt x="699106" y="914616"/>
                </a:cubicBezTo>
                <a:cubicBezTo>
                  <a:pt x="697914" y="915810"/>
                  <a:pt x="696722" y="917003"/>
                  <a:pt x="694339" y="917003"/>
                </a:cubicBezTo>
                <a:cubicBezTo>
                  <a:pt x="693148" y="918197"/>
                  <a:pt x="691956" y="919391"/>
                  <a:pt x="689573" y="919391"/>
                </a:cubicBezTo>
                <a:cubicBezTo>
                  <a:pt x="687189" y="919391"/>
                  <a:pt x="685998" y="918197"/>
                  <a:pt x="683615" y="917003"/>
                </a:cubicBezTo>
                <a:cubicBezTo>
                  <a:pt x="682423" y="917003"/>
                  <a:pt x="681231" y="915810"/>
                  <a:pt x="680040" y="914616"/>
                </a:cubicBezTo>
                <a:cubicBezTo>
                  <a:pt x="677657" y="911034"/>
                  <a:pt x="676465" y="908646"/>
                  <a:pt x="676465" y="905065"/>
                </a:cubicBezTo>
                <a:cubicBezTo>
                  <a:pt x="676465" y="903871"/>
                  <a:pt x="676465" y="902677"/>
                  <a:pt x="676465" y="901483"/>
                </a:cubicBezTo>
                <a:lnTo>
                  <a:pt x="676465" y="900289"/>
                </a:lnTo>
                <a:cubicBezTo>
                  <a:pt x="677657" y="897901"/>
                  <a:pt x="677657" y="897901"/>
                  <a:pt x="678848" y="896708"/>
                </a:cubicBezTo>
                <a:cubicBezTo>
                  <a:pt x="678848" y="896708"/>
                  <a:pt x="680040" y="895514"/>
                  <a:pt x="680040" y="894320"/>
                </a:cubicBezTo>
                <a:close/>
                <a:moveTo>
                  <a:pt x="882615" y="890738"/>
                </a:moveTo>
                <a:cubicBezTo>
                  <a:pt x="889765" y="890738"/>
                  <a:pt x="895723" y="896708"/>
                  <a:pt x="895723" y="905065"/>
                </a:cubicBezTo>
                <a:cubicBezTo>
                  <a:pt x="895723" y="912228"/>
                  <a:pt x="889765" y="919391"/>
                  <a:pt x="882615" y="919391"/>
                </a:cubicBezTo>
                <a:cubicBezTo>
                  <a:pt x="874274" y="919391"/>
                  <a:pt x="868316" y="912228"/>
                  <a:pt x="868316" y="905065"/>
                </a:cubicBezTo>
                <a:cubicBezTo>
                  <a:pt x="868316" y="896708"/>
                  <a:pt x="874274" y="890738"/>
                  <a:pt x="882615" y="890738"/>
                </a:cubicBezTo>
                <a:close/>
                <a:moveTo>
                  <a:pt x="785498" y="890738"/>
                </a:moveTo>
                <a:cubicBezTo>
                  <a:pt x="793839" y="890738"/>
                  <a:pt x="799797" y="896708"/>
                  <a:pt x="799797" y="905065"/>
                </a:cubicBezTo>
                <a:cubicBezTo>
                  <a:pt x="799797" y="912228"/>
                  <a:pt x="793839" y="919391"/>
                  <a:pt x="785498" y="919391"/>
                </a:cubicBezTo>
                <a:cubicBezTo>
                  <a:pt x="778348" y="919391"/>
                  <a:pt x="772390" y="912228"/>
                  <a:pt x="772390" y="905065"/>
                </a:cubicBezTo>
                <a:cubicBezTo>
                  <a:pt x="772390" y="896708"/>
                  <a:pt x="778348" y="890738"/>
                  <a:pt x="785498" y="890738"/>
                </a:cubicBezTo>
                <a:close/>
                <a:moveTo>
                  <a:pt x="975018" y="886949"/>
                </a:moveTo>
                <a:cubicBezTo>
                  <a:pt x="980976" y="884561"/>
                  <a:pt x="989317" y="888143"/>
                  <a:pt x="992892" y="895306"/>
                </a:cubicBezTo>
                <a:cubicBezTo>
                  <a:pt x="994084" y="902469"/>
                  <a:pt x="990509" y="910827"/>
                  <a:pt x="984551" y="913214"/>
                </a:cubicBezTo>
                <a:cubicBezTo>
                  <a:pt x="982168" y="913214"/>
                  <a:pt x="980976" y="914408"/>
                  <a:pt x="979784" y="914408"/>
                </a:cubicBezTo>
                <a:cubicBezTo>
                  <a:pt x="973826" y="914408"/>
                  <a:pt x="967868" y="910827"/>
                  <a:pt x="966677" y="904857"/>
                </a:cubicBezTo>
                <a:cubicBezTo>
                  <a:pt x="964293" y="897694"/>
                  <a:pt x="967868" y="889336"/>
                  <a:pt x="975018" y="886949"/>
                </a:cubicBezTo>
                <a:close/>
                <a:moveTo>
                  <a:pt x="305869" y="880772"/>
                </a:moveTo>
                <a:cubicBezTo>
                  <a:pt x="313018" y="880772"/>
                  <a:pt x="320168" y="886730"/>
                  <a:pt x="320168" y="893880"/>
                </a:cubicBezTo>
                <a:cubicBezTo>
                  <a:pt x="320168" y="902221"/>
                  <a:pt x="313018" y="908179"/>
                  <a:pt x="305869" y="908179"/>
                </a:cubicBezTo>
                <a:cubicBezTo>
                  <a:pt x="298719" y="908179"/>
                  <a:pt x="292761" y="902221"/>
                  <a:pt x="292761" y="893880"/>
                </a:cubicBezTo>
                <a:cubicBezTo>
                  <a:pt x="292761" y="886730"/>
                  <a:pt x="298719" y="880772"/>
                  <a:pt x="305869" y="880772"/>
                </a:cubicBezTo>
                <a:close/>
                <a:moveTo>
                  <a:pt x="28595" y="866362"/>
                </a:moveTo>
                <a:lnTo>
                  <a:pt x="28595" y="903651"/>
                </a:lnTo>
                <a:cubicBezTo>
                  <a:pt x="28595" y="914837"/>
                  <a:pt x="37298" y="923538"/>
                  <a:pt x="48487" y="923538"/>
                </a:cubicBezTo>
                <a:lnTo>
                  <a:pt x="563196" y="923538"/>
                </a:lnTo>
                <a:cubicBezTo>
                  <a:pt x="574385" y="923538"/>
                  <a:pt x="583088" y="914837"/>
                  <a:pt x="583088" y="903651"/>
                </a:cubicBezTo>
                <a:lnTo>
                  <a:pt x="583088" y="866362"/>
                </a:lnTo>
                <a:close/>
                <a:moveTo>
                  <a:pt x="1027182" y="811008"/>
                </a:moveTo>
                <a:cubicBezTo>
                  <a:pt x="1034331" y="811008"/>
                  <a:pt x="1041481" y="818157"/>
                  <a:pt x="1041481" y="825307"/>
                </a:cubicBezTo>
                <a:cubicBezTo>
                  <a:pt x="1041481" y="832457"/>
                  <a:pt x="1034331" y="838415"/>
                  <a:pt x="1027182" y="838415"/>
                </a:cubicBezTo>
                <a:cubicBezTo>
                  <a:pt x="1020032" y="838415"/>
                  <a:pt x="1014074" y="832457"/>
                  <a:pt x="1014074" y="825307"/>
                </a:cubicBezTo>
                <a:cubicBezTo>
                  <a:pt x="1014074" y="818157"/>
                  <a:pt x="1020032" y="811008"/>
                  <a:pt x="1027182" y="811008"/>
                </a:cubicBezTo>
                <a:close/>
                <a:moveTo>
                  <a:pt x="1027182" y="715080"/>
                </a:moveTo>
                <a:cubicBezTo>
                  <a:pt x="1034331" y="715080"/>
                  <a:pt x="1041481" y="721038"/>
                  <a:pt x="1041481" y="729379"/>
                </a:cubicBezTo>
                <a:cubicBezTo>
                  <a:pt x="1041481" y="736529"/>
                  <a:pt x="1034331" y="742487"/>
                  <a:pt x="1027182" y="742487"/>
                </a:cubicBezTo>
                <a:cubicBezTo>
                  <a:pt x="1020032" y="742487"/>
                  <a:pt x="1014074" y="736529"/>
                  <a:pt x="1014074" y="729379"/>
                </a:cubicBezTo>
                <a:cubicBezTo>
                  <a:pt x="1014074" y="721038"/>
                  <a:pt x="1020032" y="715080"/>
                  <a:pt x="1027182" y="715080"/>
                </a:cubicBezTo>
                <a:close/>
                <a:moveTo>
                  <a:pt x="1027182" y="619156"/>
                </a:moveTo>
                <a:cubicBezTo>
                  <a:pt x="1034331" y="619156"/>
                  <a:pt x="1041481" y="625114"/>
                  <a:pt x="1041481" y="633455"/>
                </a:cubicBezTo>
                <a:cubicBezTo>
                  <a:pt x="1041481" y="640605"/>
                  <a:pt x="1034331" y="646563"/>
                  <a:pt x="1027182" y="646563"/>
                </a:cubicBezTo>
                <a:cubicBezTo>
                  <a:pt x="1020032" y="646563"/>
                  <a:pt x="1014074" y="640605"/>
                  <a:pt x="1014074" y="633455"/>
                </a:cubicBezTo>
                <a:cubicBezTo>
                  <a:pt x="1014074" y="625114"/>
                  <a:pt x="1020032" y="619156"/>
                  <a:pt x="1027182" y="619156"/>
                </a:cubicBezTo>
                <a:close/>
                <a:moveTo>
                  <a:pt x="48487" y="585455"/>
                </a:moveTo>
                <a:cubicBezTo>
                  <a:pt x="37298" y="585455"/>
                  <a:pt x="28595" y="594155"/>
                  <a:pt x="28595" y="604099"/>
                </a:cubicBezTo>
                <a:lnTo>
                  <a:pt x="28595" y="836531"/>
                </a:lnTo>
                <a:lnTo>
                  <a:pt x="583088" y="836531"/>
                </a:lnTo>
                <a:lnTo>
                  <a:pt x="583088" y="604099"/>
                </a:lnTo>
                <a:cubicBezTo>
                  <a:pt x="583088" y="594155"/>
                  <a:pt x="574385" y="585455"/>
                  <a:pt x="563196" y="585455"/>
                </a:cubicBezTo>
                <a:close/>
                <a:moveTo>
                  <a:pt x="48487" y="556867"/>
                </a:moveTo>
                <a:lnTo>
                  <a:pt x="563196" y="556867"/>
                </a:lnTo>
                <a:cubicBezTo>
                  <a:pt x="589304" y="556867"/>
                  <a:pt x="611683" y="577997"/>
                  <a:pt x="611683" y="604099"/>
                </a:cubicBezTo>
                <a:lnTo>
                  <a:pt x="611683" y="903651"/>
                </a:lnTo>
                <a:cubicBezTo>
                  <a:pt x="611683" y="930996"/>
                  <a:pt x="589304" y="952126"/>
                  <a:pt x="563196" y="952126"/>
                </a:cubicBezTo>
                <a:lnTo>
                  <a:pt x="385410" y="952126"/>
                </a:lnTo>
                <a:lnTo>
                  <a:pt x="385410" y="1009302"/>
                </a:lnTo>
                <a:lnTo>
                  <a:pt x="414005" y="1009302"/>
                </a:lnTo>
                <a:cubicBezTo>
                  <a:pt x="440113" y="1009302"/>
                  <a:pt x="460006" y="1030432"/>
                  <a:pt x="460006" y="1056534"/>
                </a:cubicBezTo>
                <a:cubicBezTo>
                  <a:pt x="460006" y="1082636"/>
                  <a:pt x="440113" y="1102523"/>
                  <a:pt x="414005" y="1102523"/>
                </a:cubicBezTo>
                <a:lnTo>
                  <a:pt x="197678" y="1102523"/>
                </a:lnTo>
                <a:cubicBezTo>
                  <a:pt x="171570" y="1102523"/>
                  <a:pt x="151677" y="1082636"/>
                  <a:pt x="151677" y="1056534"/>
                </a:cubicBezTo>
                <a:cubicBezTo>
                  <a:pt x="151677" y="1030432"/>
                  <a:pt x="171570" y="1009302"/>
                  <a:pt x="197678" y="1009302"/>
                </a:cubicBezTo>
                <a:lnTo>
                  <a:pt x="227516" y="1009302"/>
                </a:lnTo>
                <a:lnTo>
                  <a:pt x="227516" y="952126"/>
                </a:lnTo>
                <a:lnTo>
                  <a:pt x="48487" y="952126"/>
                </a:lnTo>
                <a:cubicBezTo>
                  <a:pt x="22379" y="952126"/>
                  <a:pt x="0" y="930996"/>
                  <a:pt x="0" y="903651"/>
                </a:cubicBezTo>
                <a:lnTo>
                  <a:pt x="0" y="604099"/>
                </a:lnTo>
                <a:cubicBezTo>
                  <a:pt x="0" y="577997"/>
                  <a:pt x="22379" y="556867"/>
                  <a:pt x="48487" y="556867"/>
                </a:cubicBezTo>
                <a:close/>
                <a:moveTo>
                  <a:pt x="1017649" y="526798"/>
                </a:moveTo>
                <a:cubicBezTo>
                  <a:pt x="1023607" y="522042"/>
                  <a:pt x="1031948" y="522042"/>
                  <a:pt x="1036715" y="526798"/>
                </a:cubicBezTo>
                <a:cubicBezTo>
                  <a:pt x="1040289" y="529176"/>
                  <a:pt x="1041481" y="532744"/>
                  <a:pt x="1041481" y="536311"/>
                </a:cubicBezTo>
                <a:cubicBezTo>
                  <a:pt x="1041481" y="539879"/>
                  <a:pt x="1040289" y="543446"/>
                  <a:pt x="1036715" y="547013"/>
                </a:cubicBezTo>
                <a:cubicBezTo>
                  <a:pt x="1034331" y="548203"/>
                  <a:pt x="1030757" y="549392"/>
                  <a:pt x="1027182" y="549392"/>
                </a:cubicBezTo>
                <a:cubicBezTo>
                  <a:pt x="1023607" y="549392"/>
                  <a:pt x="1020032" y="548203"/>
                  <a:pt x="1017649" y="547013"/>
                </a:cubicBezTo>
                <a:cubicBezTo>
                  <a:pt x="1015266" y="543446"/>
                  <a:pt x="1014074" y="539879"/>
                  <a:pt x="1014074" y="536311"/>
                </a:cubicBezTo>
                <a:cubicBezTo>
                  <a:pt x="1014074" y="535122"/>
                  <a:pt x="1014074" y="535122"/>
                  <a:pt x="1014074" y="533933"/>
                </a:cubicBezTo>
                <a:cubicBezTo>
                  <a:pt x="1014074" y="532744"/>
                  <a:pt x="1014074" y="531555"/>
                  <a:pt x="1015266" y="531555"/>
                </a:cubicBezTo>
                <a:cubicBezTo>
                  <a:pt x="1015266" y="530366"/>
                  <a:pt x="1015266" y="529176"/>
                  <a:pt x="1015266" y="529176"/>
                </a:cubicBezTo>
                <a:cubicBezTo>
                  <a:pt x="1016457" y="527987"/>
                  <a:pt x="1017649" y="526798"/>
                  <a:pt x="1017649" y="526798"/>
                </a:cubicBezTo>
                <a:close/>
                <a:moveTo>
                  <a:pt x="65864" y="464520"/>
                </a:moveTo>
                <a:cubicBezTo>
                  <a:pt x="70630" y="459745"/>
                  <a:pt x="80163" y="459745"/>
                  <a:pt x="84930" y="464520"/>
                </a:cubicBezTo>
                <a:cubicBezTo>
                  <a:pt x="86121" y="465714"/>
                  <a:pt x="86121" y="466908"/>
                  <a:pt x="86121" y="466908"/>
                </a:cubicBezTo>
                <a:cubicBezTo>
                  <a:pt x="87313" y="468102"/>
                  <a:pt x="88504" y="468102"/>
                  <a:pt x="88504" y="469296"/>
                </a:cubicBezTo>
                <a:cubicBezTo>
                  <a:pt x="88504" y="470490"/>
                  <a:pt x="88504" y="471684"/>
                  <a:pt x="88504" y="472878"/>
                </a:cubicBezTo>
                <a:cubicBezTo>
                  <a:pt x="89696" y="472878"/>
                  <a:pt x="89696" y="474071"/>
                  <a:pt x="89696" y="475265"/>
                </a:cubicBezTo>
                <a:cubicBezTo>
                  <a:pt x="89696" y="478847"/>
                  <a:pt x="88504" y="482429"/>
                  <a:pt x="84930" y="484816"/>
                </a:cubicBezTo>
                <a:cubicBezTo>
                  <a:pt x="83738" y="488398"/>
                  <a:pt x="78972" y="489592"/>
                  <a:pt x="75397" y="489592"/>
                </a:cubicBezTo>
                <a:cubicBezTo>
                  <a:pt x="73013" y="489592"/>
                  <a:pt x="71822" y="488398"/>
                  <a:pt x="70630" y="488398"/>
                </a:cubicBezTo>
                <a:cubicBezTo>
                  <a:pt x="68247" y="487204"/>
                  <a:pt x="67055" y="486010"/>
                  <a:pt x="65864" y="484816"/>
                </a:cubicBezTo>
                <a:cubicBezTo>
                  <a:pt x="63481" y="482429"/>
                  <a:pt x="62289" y="478847"/>
                  <a:pt x="62289" y="475265"/>
                </a:cubicBezTo>
                <a:cubicBezTo>
                  <a:pt x="62289" y="474071"/>
                  <a:pt x="62289" y="472878"/>
                  <a:pt x="62289" y="472878"/>
                </a:cubicBezTo>
                <a:cubicBezTo>
                  <a:pt x="62289" y="471684"/>
                  <a:pt x="62289" y="470490"/>
                  <a:pt x="62289" y="469296"/>
                </a:cubicBezTo>
                <a:cubicBezTo>
                  <a:pt x="63481" y="468102"/>
                  <a:pt x="63481" y="468102"/>
                  <a:pt x="64672" y="466908"/>
                </a:cubicBezTo>
                <a:cubicBezTo>
                  <a:pt x="64672" y="466908"/>
                  <a:pt x="65864" y="465714"/>
                  <a:pt x="65864" y="464520"/>
                </a:cubicBezTo>
                <a:close/>
                <a:moveTo>
                  <a:pt x="465869" y="403854"/>
                </a:moveTo>
                <a:lnTo>
                  <a:pt x="465869" y="420009"/>
                </a:lnTo>
                <a:cubicBezTo>
                  <a:pt x="465869" y="442376"/>
                  <a:pt x="484521" y="459773"/>
                  <a:pt x="505659" y="459773"/>
                </a:cubicBezTo>
                <a:lnTo>
                  <a:pt x="1034131" y="459773"/>
                </a:lnTo>
                <a:cubicBezTo>
                  <a:pt x="1056513" y="459773"/>
                  <a:pt x="1073921" y="442376"/>
                  <a:pt x="1073921" y="420009"/>
                </a:cubicBezTo>
                <a:lnTo>
                  <a:pt x="1073921" y="403854"/>
                </a:lnTo>
                <a:lnTo>
                  <a:pt x="832690" y="403854"/>
                </a:lnTo>
                <a:cubicBezTo>
                  <a:pt x="828959" y="403854"/>
                  <a:pt x="825229" y="405097"/>
                  <a:pt x="822742" y="408825"/>
                </a:cubicBezTo>
                <a:cubicBezTo>
                  <a:pt x="809064" y="423736"/>
                  <a:pt x="790412" y="432435"/>
                  <a:pt x="770517" y="432435"/>
                </a:cubicBezTo>
                <a:cubicBezTo>
                  <a:pt x="749378" y="432435"/>
                  <a:pt x="730726" y="423736"/>
                  <a:pt x="717048" y="408825"/>
                </a:cubicBezTo>
                <a:cubicBezTo>
                  <a:pt x="714561" y="405097"/>
                  <a:pt x="710831" y="403854"/>
                  <a:pt x="707100" y="403854"/>
                </a:cubicBezTo>
                <a:close/>
                <a:moveTo>
                  <a:pt x="75397" y="361277"/>
                </a:moveTo>
                <a:cubicBezTo>
                  <a:pt x="83738" y="361277"/>
                  <a:pt x="89696" y="367222"/>
                  <a:pt x="89696" y="374357"/>
                </a:cubicBezTo>
                <a:cubicBezTo>
                  <a:pt x="89696" y="381492"/>
                  <a:pt x="83738" y="387438"/>
                  <a:pt x="75397" y="387438"/>
                </a:cubicBezTo>
                <a:cubicBezTo>
                  <a:pt x="68247" y="387438"/>
                  <a:pt x="62289" y="381492"/>
                  <a:pt x="62289" y="374357"/>
                </a:cubicBezTo>
                <a:cubicBezTo>
                  <a:pt x="62289" y="367222"/>
                  <a:pt x="68247" y="361277"/>
                  <a:pt x="75397" y="361277"/>
                </a:cubicBezTo>
                <a:close/>
                <a:moveTo>
                  <a:pt x="536746" y="310657"/>
                </a:moveTo>
                <a:lnTo>
                  <a:pt x="482034" y="375274"/>
                </a:lnTo>
                <a:lnTo>
                  <a:pt x="707100" y="375274"/>
                </a:lnTo>
                <a:cubicBezTo>
                  <a:pt x="719535" y="375274"/>
                  <a:pt x="730726" y="380244"/>
                  <a:pt x="738187" y="388943"/>
                </a:cubicBezTo>
                <a:cubicBezTo>
                  <a:pt x="745648" y="398884"/>
                  <a:pt x="758082" y="403854"/>
                  <a:pt x="770517" y="403854"/>
                </a:cubicBezTo>
                <a:cubicBezTo>
                  <a:pt x="781708" y="403854"/>
                  <a:pt x="792899" y="398884"/>
                  <a:pt x="801603" y="388943"/>
                </a:cubicBezTo>
                <a:cubicBezTo>
                  <a:pt x="809064" y="380244"/>
                  <a:pt x="821499" y="375274"/>
                  <a:pt x="832690" y="375274"/>
                </a:cubicBezTo>
                <a:lnTo>
                  <a:pt x="1057756" y="375274"/>
                </a:lnTo>
                <a:lnTo>
                  <a:pt x="1003044" y="310657"/>
                </a:lnTo>
                <a:close/>
                <a:moveTo>
                  <a:pt x="75397" y="260370"/>
                </a:moveTo>
                <a:cubicBezTo>
                  <a:pt x="83738" y="260370"/>
                  <a:pt x="89696" y="266328"/>
                  <a:pt x="89696" y="273477"/>
                </a:cubicBezTo>
                <a:cubicBezTo>
                  <a:pt x="89696" y="281819"/>
                  <a:pt x="83738" y="287777"/>
                  <a:pt x="75397" y="287777"/>
                </a:cubicBezTo>
                <a:cubicBezTo>
                  <a:pt x="68247" y="287777"/>
                  <a:pt x="62289" y="281819"/>
                  <a:pt x="62289" y="273477"/>
                </a:cubicBezTo>
                <a:cubicBezTo>
                  <a:pt x="62289" y="266328"/>
                  <a:pt x="68247" y="260370"/>
                  <a:pt x="75397" y="260370"/>
                </a:cubicBezTo>
                <a:close/>
                <a:moveTo>
                  <a:pt x="75397" y="159459"/>
                </a:moveTo>
                <a:cubicBezTo>
                  <a:pt x="83738" y="159459"/>
                  <a:pt x="89696" y="165417"/>
                  <a:pt x="89696" y="172566"/>
                </a:cubicBezTo>
                <a:cubicBezTo>
                  <a:pt x="89696" y="180908"/>
                  <a:pt x="83738" y="186866"/>
                  <a:pt x="75397" y="186866"/>
                </a:cubicBezTo>
                <a:cubicBezTo>
                  <a:pt x="68247" y="186866"/>
                  <a:pt x="62289" y="180908"/>
                  <a:pt x="62289" y="172566"/>
                </a:cubicBezTo>
                <a:cubicBezTo>
                  <a:pt x="62289" y="165417"/>
                  <a:pt x="68247" y="159459"/>
                  <a:pt x="75397" y="159459"/>
                </a:cubicBezTo>
                <a:close/>
                <a:moveTo>
                  <a:pt x="117890" y="72999"/>
                </a:moveTo>
                <a:cubicBezTo>
                  <a:pt x="121167" y="74041"/>
                  <a:pt x="124146" y="76424"/>
                  <a:pt x="125933" y="79403"/>
                </a:cubicBezTo>
                <a:cubicBezTo>
                  <a:pt x="130699" y="85361"/>
                  <a:pt x="128316" y="93703"/>
                  <a:pt x="122358" y="98469"/>
                </a:cubicBezTo>
                <a:cubicBezTo>
                  <a:pt x="119975" y="98469"/>
                  <a:pt x="116400" y="99661"/>
                  <a:pt x="114017" y="99661"/>
                </a:cubicBezTo>
                <a:cubicBezTo>
                  <a:pt x="110442" y="99661"/>
                  <a:pt x="104484" y="97278"/>
                  <a:pt x="103292" y="93703"/>
                </a:cubicBezTo>
                <a:cubicBezTo>
                  <a:pt x="99717" y="86553"/>
                  <a:pt x="100909" y="78212"/>
                  <a:pt x="108059" y="74637"/>
                </a:cubicBezTo>
                <a:cubicBezTo>
                  <a:pt x="111038" y="72254"/>
                  <a:pt x="114613" y="71956"/>
                  <a:pt x="117890" y="72999"/>
                </a:cubicBezTo>
                <a:close/>
                <a:moveTo>
                  <a:pt x="408240" y="62288"/>
                </a:moveTo>
                <a:cubicBezTo>
                  <a:pt x="409432" y="62288"/>
                  <a:pt x="409432" y="62288"/>
                  <a:pt x="410623" y="62288"/>
                </a:cubicBezTo>
                <a:cubicBezTo>
                  <a:pt x="413007" y="62288"/>
                  <a:pt x="414198" y="62288"/>
                  <a:pt x="416582" y="62288"/>
                </a:cubicBezTo>
                <a:cubicBezTo>
                  <a:pt x="416582" y="62288"/>
                  <a:pt x="417773" y="62288"/>
                  <a:pt x="418965" y="62288"/>
                </a:cubicBezTo>
                <a:cubicBezTo>
                  <a:pt x="418965" y="63479"/>
                  <a:pt x="420156" y="63479"/>
                  <a:pt x="421348" y="64671"/>
                </a:cubicBezTo>
                <a:cubicBezTo>
                  <a:pt x="422540" y="64671"/>
                  <a:pt x="422540" y="65863"/>
                  <a:pt x="422540" y="65863"/>
                </a:cubicBezTo>
                <a:cubicBezTo>
                  <a:pt x="423731" y="67054"/>
                  <a:pt x="423731" y="67054"/>
                  <a:pt x="424923" y="68246"/>
                </a:cubicBezTo>
                <a:cubicBezTo>
                  <a:pt x="424923" y="68246"/>
                  <a:pt x="426114" y="69437"/>
                  <a:pt x="426114" y="70629"/>
                </a:cubicBezTo>
                <a:cubicBezTo>
                  <a:pt x="426114" y="71821"/>
                  <a:pt x="426114" y="73012"/>
                  <a:pt x="427306" y="73012"/>
                </a:cubicBezTo>
                <a:cubicBezTo>
                  <a:pt x="427306" y="74204"/>
                  <a:pt x="427306" y="75395"/>
                  <a:pt x="427306" y="75395"/>
                </a:cubicBezTo>
                <a:cubicBezTo>
                  <a:pt x="427306" y="80162"/>
                  <a:pt x="426114" y="83737"/>
                  <a:pt x="422540" y="84928"/>
                </a:cubicBezTo>
                <a:cubicBezTo>
                  <a:pt x="420156" y="88503"/>
                  <a:pt x="416582" y="89695"/>
                  <a:pt x="413007" y="89695"/>
                </a:cubicBezTo>
                <a:cubicBezTo>
                  <a:pt x="409432" y="89695"/>
                  <a:pt x="405857" y="88503"/>
                  <a:pt x="403474" y="84928"/>
                </a:cubicBezTo>
                <a:cubicBezTo>
                  <a:pt x="401091" y="83737"/>
                  <a:pt x="399899" y="80162"/>
                  <a:pt x="399899" y="75395"/>
                </a:cubicBezTo>
                <a:cubicBezTo>
                  <a:pt x="399899" y="75395"/>
                  <a:pt x="399899" y="74204"/>
                  <a:pt x="399899" y="73012"/>
                </a:cubicBezTo>
                <a:cubicBezTo>
                  <a:pt x="399899" y="73012"/>
                  <a:pt x="399899" y="71821"/>
                  <a:pt x="401091" y="70629"/>
                </a:cubicBezTo>
                <a:cubicBezTo>
                  <a:pt x="401091" y="69437"/>
                  <a:pt x="401091" y="68246"/>
                  <a:pt x="401091" y="68246"/>
                </a:cubicBezTo>
                <a:cubicBezTo>
                  <a:pt x="402282" y="67054"/>
                  <a:pt x="403474" y="67054"/>
                  <a:pt x="403474" y="65863"/>
                </a:cubicBezTo>
                <a:cubicBezTo>
                  <a:pt x="404665" y="65863"/>
                  <a:pt x="405857" y="64671"/>
                  <a:pt x="405857" y="64671"/>
                </a:cubicBezTo>
                <a:cubicBezTo>
                  <a:pt x="407049" y="63479"/>
                  <a:pt x="407049" y="63479"/>
                  <a:pt x="408240" y="62288"/>
                </a:cubicBezTo>
                <a:close/>
                <a:moveTo>
                  <a:pt x="313289" y="62288"/>
                </a:moveTo>
                <a:cubicBezTo>
                  <a:pt x="320439" y="62288"/>
                  <a:pt x="326397" y="68246"/>
                  <a:pt x="326397" y="75395"/>
                </a:cubicBezTo>
                <a:cubicBezTo>
                  <a:pt x="326397" y="83737"/>
                  <a:pt x="320439" y="89695"/>
                  <a:pt x="313289" y="89695"/>
                </a:cubicBezTo>
                <a:cubicBezTo>
                  <a:pt x="304948" y="89695"/>
                  <a:pt x="298990" y="83737"/>
                  <a:pt x="298990" y="75395"/>
                </a:cubicBezTo>
                <a:cubicBezTo>
                  <a:pt x="298990" y="68246"/>
                  <a:pt x="304948" y="62288"/>
                  <a:pt x="313289" y="62288"/>
                </a:cubicBezTo>
                <a:close/>
                <a:moveTo>
                  <a:pt x="212408" y="62288"/>
                </a:moveTo>
                <a:cubicBezTo>
                  <a:pt x="219571" y="62288"/>
                  <a:pt x="226734" y="68246"/>
                  <a:pt x="226734" y="75395"/>
                </a:cubicBezTo>
                <a:cubicBezTo>
                  <a:pt x="226734" y="83737"/>
                  <a:pt x="219571" y="89695"/>
                  <a:pt x="212408" y="89695"/>
                </a:cubicBezTo>
                <a:cubicBezTo>
                  <a:pt x="204050" y="89695"/>
                  <a:pt x="198081" y="83737"/>
                  <a:pt x="198081" y="75395"/>
                </a:cubicBezTo>
                <a:cubicBezTo>
                  <a:pt x="198081" y="68246"/>
                  <a:pt x="204050" y="62288"/>
                  <a:pt x="212408" y="62288"/>
                </a:cubicBezTo>
                <a:close/>
                <a:moveTo>
                  <a:pt x="606589" y="57305"/>
                </a:moveTo>
                <a:lnTo>
                  <a:pt x="934389" y="57305"/>
                </a:lnTo>
                <a:cubicBezTo>
                  <a:pt x="941839" y="57305"/>
                  <a:pt x="948047" y="63490"/>
                  <a:pt x="948047" y="70913"/>
                </a:cubicBezTo>
                <a:cubicBezTo>
                  <a:pt x="948047" y="79572"/>
                  <a:pt x="941839" y="85758"/>
                  <a:pt x="934389" y="85758"/>
                </a:cubicBezTo>
                <a:lnTo>
                  <a:pt x="606589" y="85758"/>
                </a:lnTo>
                <a:cubicBezTo>
                  <a:pt x="602864" y="85758"/>
                  <a:pt x="601622" y="88232"/>
                  <a:pt x="601622" y="90706"/>
                </a:cubicBezTo>
                <a:lnTo>
                  <a:pt x="601622" y="220600"/>
                </a:lnTo>
                <a:cubicBezTo>
                  <a:pt x="601622" y="228022"/>
                  <a:pt x="594172" y="234208"/>
                  <a:pt x="586722" y="234208"/>
                </a:cubicBezTo>
                <a:cubicBezTo>
                  <a:pt x="578031" y="234208"/>
                  <a:pt x="573064" y="228022"/>
                  <a:pt x="573064" y="220600"/>
                </a:cubicBezTo>
                <a:lnTo>
                  <a:pt x="573064" y="90706"/>
                </a:lnTo>
                <a:cubicBezTo>
                  <a:pt x="573064" y="73387"/>
                  <a:pt x="587964" y="57305"/>
                  <a:pt x="606589" y="57305"/>
                </a:cubicBezTo>
                <a:close/>
                <a:moveTo>
                  <a:pt x="556641" y="29823"/>
                </a:moveTo>
                <a:cubicBezTo>
                  <a:pt x="550424" y="29823"/>
                  <a:pt x="544207" y="34793"/>
                  <a:pt x="544207" y="41007"/>
                </a:cubicBezTo>
                <a:lnTo>
                  <a:pt x="544207" y="283319"/>
                </a:lnTo>
                <a:lnTo>
                  <a:pt x="995583" y="283319"/>
                </a:lnTo>
                <a:lnTo>
                  <a:pt x="995583" y="41007"/>
                </a:lnTo>
                <a:cubicBezTo>
                  <a:pt x="995583" y="34793"/>
                  <a:pt x="990609" y="29823"/>
                  <a:pt x="983149" y="29823"/>
                </a:cubicBezTo>
                <a:close/>
                <a:moveTo>
                  <a:pt x="556641" y="0"/>
                </a:moveTo>
                <a:lnTo>
                  <a:pt x="983149" y="0"/>
                </a:lnTo>
                <a:cubicBezTo>
                  <a:pt x="1005531" y="0"/>
                  <a:pt x="1024183" y="19882"/>
                  <a:pt x="1024183" y="41007"/>
                </a:cubicBezTo>
                <a:lnTo>
                  <a:pt x="1024183" y="292018"/>
                </a:lnTo>
                <a:lnTo>
                  <a:pt x="1098791" y="380244"/>
                </a:lnTo>
                <a:cubicBezTo>
                  <a:pt x="1101278" y="382730"/>
                  <a:pt x="1102521" y="386458"/>
                  <a:pt x="1102521" y="388943"/>
                </a:cubicBezTo>
                <a:lnTo>
                  <a:pt x="1102521" y="420009"/>
                </a:lnTo>
                <a:cubicBezTo>
                  <a:pt x="1102521" y="458530"/>
                  <a:pt x="1071434" y="489596"/>
                  <a:pt x="1034131" y="489596"/>
                </a:cubicBezTo>
                <a:lnTo>
                  <a:pt x="505659" y="489596"/>
                </a:lnTo>
                <a:cubicBezTo>
                  <a:pt x="468356" y="489596"/>
                  <a:pt x="437269" y="458530"/>
                  <a:pt x="437269" y="420009"/>
                </a:cubicBezTo>
                <a:lnTo>
                  <a:pt x="437269" y="388943"/>
                </a:lnTo>
                <a:cubicBezTo>
                  <a:pt x="437269" y="386458"/>
                  <a:pt x="438512" y="382730"/>
                  <a:pt x="440999" y="380244"/>
                </a:cubicBezTo>
                <a:lnTo>
                  <a:pt x="515607" y="292018"/>
                </a:lnTo>
                <a:lnTo>
                  <a:pt x="515607" y="41007"/>
                </a:lnTo>
                <a:cubicBezTo>
                  <a:pt x="515607" y="19882"/>
                  <a:pt x="534259" y="0"/>
                  <a:pt x="556641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8" name="Freeform 399">
            <a:extLst>
              <a:ext uri="{FF2B5EF4-FFF2-40B4-BE49-F238E27FC236}">
                <a16:creationId xmlns:a16="http://schemas.microsoft.com/office/drawing/2014/main" id="{F2B15F77-53CE-9E91-B362-199AB2CD0C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1344" y="1786119"/>
            <a:ext cx="398496" cy="384000"/>
          </a:xfrm>
          <a:custGeom>
            <a:avLst/>
            <a:gdLst>
              <a:gd name="T0" fmla="*/ 657 w 729"/>
              <a:gd name="T1" fmla="*/ 584 h 701"/>
              <a:gd name="T2" fmla="*/ 707 w 729"/>
              <a:gd name="T3" fmla="*/ 584 h 701"/>
              <a:gd name="T4" fmla="*/ 41 w 729"/>
              <a:gd name="T5" fmla="*/ 280 h 701"/>
              <a:gd name="T6" fmla="*/ 117 w 729"/>
              <a:gd name="T7" fmla="*/ 225 h 701"/>
              <a:gd name="T8" fmla="*/ 240 w 729"/>
              <a:gd name="T9" fmla="*/ 251 h 701"/>
              <a:gd name="T10" fmla="*/ 125 w 729"/>
              <a:gd name="T11" fmla="*/ 203 h 701"/>
              <a:gd name="T12" fmla="*/ 126 w 729"/>
              <a:gd name="T13" fmla="*/ 193 h 701"/>
              <a:gd name="T14" fmla="*/ 332 w 729"/>
              <a:gd name="T15" fmla="*/ 80 h 701"/>
              <a:gd name="T16" fmla="*/ 488 w 729"/>
              <a:gd name="T17" fmla="*/ 26 h 701"/>
              <a:gd name="T18" fmla="*/ 601 w 729"/>
              <a:gd name="T19" fmla="*/ 195 h 701"/>
              <a:gd name="T20" fmla="*/ 601 w 729"/>
              <a:gd name="T21" fmla="*/ 196 h 701"/>
              <a:gd name="T22" fmla="*/ 540 w 729"/>
              <a:gd name="T23" fmla="*/ 297 h 701"/>
              <a:gd name="T24" fmla="*/ 555 w 729"/>
              <a:gd name="T25" fmla="*/ 297 h 701"/>
              <a:gd name="T26" fmla="*/ 618 w 729"/>
              <a:gd name="T27" fmla="*/ 224 h 701"/>
              <a:gd name="T28" fmla="*/ 595 w 729"/>
              <a:gd name="T29" fmla="*/ 420 h 701"/>
              <a:gd name="T30" fmla="*/ 532 w 729"/>
              <a:gd name="T31" fmla="*/ 607 h 701"/>
              <a:gd name="T32" fmla="*/ 481 w 729"/>
              <a:gd name="T33" fmla="*/ 607 h 701"/>
              <a:gd name="T34" fmla="*/ 532 w 729"/>
              <a:gd name="T35" fmla="*/ 607 h 701"/>
              <a:gd name="T36" fmla="*/ 363 w 729"/>
              <a:gd name="T37" fmla="*/ 680 h 701"/>
              <a:gd name="T38" fmla="*/ 363 w 729"/>
              <a:gd name="T39" fmla="*/ 630 h 701"/>
              <a:gd name="T40" fmla="*/ 221 w 729"/>
              <a:gd name="T41" fmla="*/ 632 h 701"/>
              <a:gd name="T42" fmla="*/ 221 w 729"/>
              <a:gd name="T43" fmla="*/ 582 h 701"/>
              <a:gd name="T44" fmla="*/ 45 w 729"/>
              <a:gd name="T45" fmla="*/ 609 h 701"/>
              <a:gd name="T46" fmla="*/ 45 w 729"/>
              <a:gd name="T47" fmla="*/ 559 h 701"/>
              <a:gd name="T48" fmla="*/ 682 w 729"/>
              <a:gd name="T49" fmla="*/ 538 h 701"/>
              <a:gd name="T50" fmla="*/ 594 w 729"/>
              <a:gd name="T51" fmla="*/ 505 h 701"/>
              <a:gd name="T52" fmla="*/ 595 w 729"/>
              <a:gd name="T53" fmla="*/ 441 h 701"/>
              <a:gd name="T54" fmla="*/ 623 w 729"/>
              <a:gd name="T55" fmla="*/ 205 h 701"/>
              <a:gd name="T56" fmla="*/ 620 w 729"/>
              <a:gd name="T57" fmla="*/ 201 h 701"/>
              <a:gd name="T58" fmla="*/ 622 w 729"/>
              <a:gd name="T59" fmla="*/ 124 h 701"/>
              <a:gd name="T60" fmla="*/ 352 w 729"/>
              <a:gd name="T61" fmla="*/ 61 h 701"/>
              <a:gd name="T62" fmla="*/ 260 w 729"/>
              <a:gd name="T63" fmla="*/ 39 h 701"/>
              <a:gd name="T64" fmla="*/ 106 w 729"/>
              <a:gd name="T65" fmla="*/ 196 h 701"/>
              <a:gd name="T66" fmla="*/ 74 w 729"/>
              <a:gd name="T67" fmla="*/ 216 h 701"/>
              <a:gd name="T68" fmla="*/ 11 w 729"/>
              <a:gd name="T69" fmla="*/ 321 h 701"/>
              <a:gd name="T70" fmla="*/ 11 w 729"/>
              <a:gd name="T71" fmla="*/ 329 h 701"/>
              <a:gd name="T72" fmla="*/ 141 w 729"/>
              <a:gd name="T73" fmla="*/ 441 h 701"/>
              <a:gd name="T74" fmla="*/ 78 w 729"/>
              <a:gd name="T75" fmla="*/ 552 h 701"/>
              <a:gd name="T76" fmla="*/ 0 w 729"/>
              <a:gd name="T77" fmla="*/ 584 h 701"/>
              <a:gd name="T78" fmla="*/ 90 w 729"/>
              <a:gd name="T79" fmla="*/ 584 h 701"/>
              <a:gd name="T80" fmla="*/ 147 w 729"/>
              <a:gd name="T81" fmla="*/ 520 h 701"/>
              <a:gd name="T82" fmla="*/ 260 w 729"/>
              <a:gd name="T83" fmla="*/ 441 h 701"/>
              <a:gd name="T84" fmla="*/ 225 w 729"/>
              <a:gd name="T85" fmla="*/ 530 h 701"/>
              <a:gd name="T86" fmla="*/ 175 w 729"/>
              <a:gd name="T87" fmla="*/ 607 h 701"/>
              <a:gd name="T88" fmla="*/ 267 w 729"/>
              <a:gd name="T89" fmla="*/ 607 h 701"/>
              <a:gd name="T90" fmla="*/ 240 w 729"/>
              <a:gd name="T91" fmla="*/ 544 h 701"/>
              <a:gd name="T92" fmla="*/ 280 w 729"/>
              <a:gd name="T93" fmla="*/ 441 h 701"/>
              <a:gd name="T94" fmla="*/ 318 w 729"/>
              <a:gd name="T95" fmla="*/ 654 h 701"/>
              <a:gd name="T96" fmla="*/ 408 w 729"/>
              <a:gd name="T97" fmla="*/ 654 h 701"/>
              <a:gd name="T98" fmla="*/ 447 w 729"/>
              <a:gd name="T99" fmla="*/ 441 h 701"/>
              <a:gd name="T100" fmla="*/ 488 w 729"/>
              <a:gd name="T101" fmla="*/ 544 h 701"/>
              <a:gd name="T102" fmla="*/ 461 w 729"/>
              <a:gd name="T103" fmla="*/ 607 h 701"/>
              <a:gd name="T104" fmla="*/ 551 w 729"/>
              <a:gd name="T105" fmla="*/ 607 h 701"/>
              <a:gd name="T106" fmla="*/ 502 w 729"/>
              <a:gd name="T107" fmla="*/ 530 h 701"/>
              <a:gd name="T108" fmla="*/ 468 w 729"/>
              <a:gd name="T109" fmla="*/ 441 h 701"/>
              <a:gd name="T110" fmla="*/ 580 w 729"/>
              <a:gd name="T111" fmla="*/ 520 h 701"/>
              <a:gd name="T112" fmla="*/ 637 w 729"/>
              <a:gd name="T113" fmla="*/ 584 h 701"/>
              <a:gd name="T114" fmla="*/ 728 w 729"/>
              <a:gd name="T115" fmla="*/ 584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9" h="701">
                <a:moveTo>
                  <a:pt x="682" y="609"/>
                </a:moveTo>
                <a:lnTo>
                  <a:pt x="682" y="609"/>
                </a:lnTo>
                <a:cubicBezTo>
                  <a:pt x="668" y="609"/>
                  <a:pt x="657" y="598"/>
                  <a:pt x="657" y="584"/>
                </a:cubicBezTo>
                <a:lnTo>
                  <a:pt x="657" y="584"/>
                </a:lnTo>
                <a:cubicBezTo>
                  <a:pt x="657" y="570"/>
                  <a:pt x="668" y="559"/>
                  <a:pt x="682" y="559"/>
                </a:cubicBezTo>
                <a:lnTo>
                  <a:pt x="682" y="559"/>
                </a:lnTo>
                <a:cubicBezTo>
                  <a:pt x="696" y="559"/>
                  <a:pt x="707" y="570"/>
                  <a:pt x="707" y="584"/>
                </a:cubicBezTo>
                <a:lnTo>
                  <a:pt x="707" y="584"/>
                </a:lnTo>
                <a:cubicBezTo>
                  <a:pt x="707" y="598"/>
                  <a:pt x="696" y="609"/>
                  <a:pt x="682" y="609"/>
                </a:cubicBezTo>
                <a:close/>
                <a:moveTo>
                  <a:pt x="32" y="325"/>
                </a:moveTo>
                <a:lnTo>
                  <a:pt x="32" y="325"/>
                </a:lnTo>
                <a:cubicBezTo>
                  <a:pt x="32" y="318"/>
                  <a:pt x="33" y="299"/>
                  <a:pt x="41" y="280"/>
                </a:cubicBezTo>
                <a:lnTo>
                  <a:pt x="41" y="280"/>
                </a:lnTo>
                <a:cubicBezTo>
                  <a:pt x="49" y="261"/>
                  <a:pt x="64" y="244"/>
                  <a:pt x="83" y="234"/>
                </a:cubicBezTo>
                <a:lnTo>
                  <a:pt x="83" y="234"/>
                </a:lnTo>
                <a:cubicBezTo>
                  <a:pt x="92" y="229"/>
                  <a:pt x="104" y="226"/>
                  <a:pt x="117" y="225"/>
                </a:cubicBezTo>
                <a:lnTo>
                  <a:pt x="117" y="225"/>
                </a:lnTo>
                <a:cubicBezTo>
                  <a:pt x="193" y="216"/>
                  <a:pt x="225" y="248"/>
                  <a:pt x="226" y="250"/>
                </a:cubicBezTo>
                <a:lnTo>
                  <a:pt x="226" y="250"/>
                </a:lnTo>
                <a:cubicBezTo>
                  <a:pt x="230" y="254"/>
                  <a:pt x="236" y="255"/>
                  <a:pt x="240" y="251"/>
                </a:cubicBezTo>
                <a:lnTo>
                  <a:pt x="240" y="251"/>
                </a:lnTo>
                <a:cubicBezTo>
                  <a:pt x="245" y="247"/>
                  <a:pt x="245" y="240"/>
                  <a:pt x="241" y="236"/>
                </a:cubicBezTo>
                <a:lnTo>
                  <a:pt x="241" y="236"/>
                </a:lnTo>
                <a:cubicBezTo>
                  <a:pt x="240" y="235"/>
                  <a:pt x="204" y="198"/>
                  <a:pt x="125" y="203"/>
                </a:cubicBezTo>
                <a:lnTo>
                  <a:pt x="125" y="203"/>
                </a:lnTo>
                <a:cubicBezTo>
                  <a:pt x="126" y="201"/>
                  <a:pt x="126" y="199"/>
                  <a:pt x="126" y="196"/>
                </a:cubicBezTo>
                <a:lnTo>
                  <a:pt x="126" y="196"/>
                </a:lnTo>
                <a:cubicBezTo>
                  <a:pt x="126" y="195"/>
                  <a:pt x="126" y="194"/>
                  <a:pt x="126" y="193"/>
                </a:cubicBezTo>
                <a:lnTo>
                  <a:pt x="126" y="193"/>
                </a:lnTo>
                <a:cubicBezTo>
                  <a:pt x="126" y="119"/>
                  <a:pt x="186" y="59"/>
                  <a:pt x="260" y="59"/>
                </a:cubicBezTo>
                <a:lnTo>
                  <a:pt x="260" y="59"/>
                </a:lnTo>
                <a:cubicBezTo>
                  <a:pt x="286" y="59"/>
                  <a:pt x="310" y="66"/>
                  <a:pt x="332" y="80"/>
                </a:cubicBezTo>
                <a:lnTo>
                  <a:pt x="332" y="80"/>
                </a:lnTo>
                <a:cubicBezTo>
                  <a:pt x="344" y="87"/>
                  <a:pt x="359" y="85"/>
                  <a:pt x="367" y="74"/>
                </a:cubicBezTo>
                <a:lnTo>
                  <a:pt x="367" y="74"/>
                </a:lnTo>
                <a:cubicBezTo>
                  <a:pt x="397" y="39"/>
                  <a:pt x="441" y="21"/>
                  <a:pt x="488" y="26"/>
                </a:cubicBezTo>
                <a:lnTo>
                  <a:pt x="488" y="26"/>
                </a:lnTo>
                <a:cubicBezTo>
                  <a:pt x="544" y="33"/>
                  <a:pt x="590" y="74"/>
                  <a:pt x="602" y="129"/>
                </a:cubicBezTo>
                <a:lnTo>
                  <a:pt x="602" y="129"/>
                </a:lnTo>
                <a:cubicBezTo>
                  <a:pt x="607" y="151"/>
                  <a:pt x="607" y="173"/>
                  <a:pt x="601" y="195"/>
                </a:cubicBezTo>
                <a:lnTo>
                  <a:pt x="601" y="195"/>
                </a:lnTo>
                <a:cubicBezTo>
                  <a:pt x="601" y="195"/>
                  <a:pt x="601" y="195"/>
                  <a:pt x="601" y="196"/>
                </a:cubicBezTo>
                <a:lnTo>
                  <a:pt x="601" y="196"/>
                </a:lnTo>
                <a:lnTo>
                  <a:pt x="601" y="196"/>
                </a:lnTo>
                <a:lnTo>
                  <a:pt x="601" y="196"/>
                </a:lnTo>
                <a:cubicBezTo>
                  <a:pt x="601" y="196"/>
                  <a:pt x="597" y="228"/>
                  <a:pt x="540" y="283"/>
                </a:cubicBezTo>
                <a:lnTo>
                  <a:pt x="540" y="283"/>
                </a:lnTo>
                <a:cubicBezTo>
                  <a:pt x="536" y="287"/>
                  <a:pt x="536" y="293"/>
                  <a:pt x="540" y="297"/>
                </a:cubicBezTo>
                <a:lnTo>
                  <a:pt x="540" y="297"/>
                </a:lnTo>
                <a:cubicBezTo>
                  <a:pt x="542" y="299"/>
                  <a:pt x="545" y="301"/>
                  <a:pt x="547" y="301"/>
                </a:cubicBezTo>
                <a:lnTo>
                  <a:pt x="547" y="301"/>
                </a:lnTo>
                <a:cubicBezTo>
                  <a:pt x="550" y="301"/>
                  <a:pt x="553" y="299"/>
                  <a:pt x="555" y="297"/>
                </a:cubicBezTo>
                <a:lnTo>
                  <a:pt x="555" y="297"/>
                </a:lnTo>
                <a:cubicBezTo>
                  <a:pt x="588" y="264"/>
                  <a:pt x="605" y="239"/>
                  <a:pt x="613" y="222"/>
                </a:cubicBezTo>
                <a:lnTo>
                  <a:pt x="613" y="222"/>
                </a:lnTo>
                <a:cubicBezTo>
                  <a:pt x="614" y="223"/>
                  <a:pt x="616" y="223"/>
                  <a:pt x="618" y="224"/>
                </a:cubicBezTo>
                <a:lnTo>
                  <a:pt x="618" y="224"/>
                </a:lnTo>
                <a:cubicBezTo>
                  <a:pt x="664" y="235"/>
                  <a:pt x="694" y="275"/>
                  <a:pt x="694" y="321"/>
                </a:cubicBezTo>
                <a:lnTo>
                  <a:pt x="694" y="321"/>
                </a:lnTo>
                <a:cubicBezTo>
                  <a:pt x="694" y="376"/>
                  <a:pt x="650" y="420"/>
                  <a:pt x="595" y="420"/>
                </a:cubicBezTo>
                <a:lnTo>
                  <a:pt x="131" y="420"/>
                </a:lnTo>
                <a:lnTo>
                  <a:pt x="131" y="420"/>
                </a:lnTo>
                <a:cubicBezTo>
                  <a:pt x="78" y="420"/>
                  <a:pt x="34" y="378"/>
                  <a:pt x="32" y="325"/>
                </a:cubicBezTo>
                <a:close/>
                <a:moveTo>
                  <a:pt x="532" y="607"/>
                </a:moveTo>
                <a:lnTo>
                  <a:pt x="532" y="607"/>
                </a:lnTo>
                <a:cubicBezTo>
                  <a:pt x="532" y="621"/>
                  <a:pt x="520" y="632"/>
                  <a:pt x="506" y="632"/>
                </a:cubicBezTo>
                <a:lnTo>
                  <a:pt x="506" y="632"/>
                </a:lnTo>
                <a:cubicBezTo>
                  <a:pt x="492" y="632"/>
                  <a:pt x="481" y="621"/>
                  <a:pt x="481" y="607"/>
                </a:cubicBezTo>
                <a:lnTo>
                  <a:pt x="481" y="607"/>
                </a:lnTo>
                <a:cubicBezTo>
                  <a:pt x="481" y="593"/>
                  <a:pt x="492" y="582"/>
                  <a:pt x="506" y="582"/>
                </a:cubicBezTo>
                <a:lnTo>
                  <a:pt x="506" y="582"/>
                </a:lnTo>
                <a:cubicBezTo>
                  <a:pt x="520" y="582"/>
                  <a:pt x="532" y="593"/>
                  <a:pt x="532" y="607"/>
                </a:cubicBezTo>
                <a:close/>
                <a:moveTo>
                  <a:pt x="389" y="654"/>
                </a:moveTo>
                <a:lnTo>
                  <a:pt x="389" y="654"/>
                </a:lnTo>
                <a:cubicBezTo>
                  <a:pt x="389" y="669"/>
                  <a:pt x="377" y="680"/>
                  <a:pt x="363" y="680"/>
                </a:cubicBezTo>
                <a:lnTo>
                  <a:pt x="363" y="680"/>
                </a:lnTo>
                <a:cubicBezTo>
                  <a:pt x="349" y="680"/>
                  <a:pt x="338" y="669"/>
                  <a:pt x="338" y="654"/>
                </a:cubicBezTo>
                <a:lnTo>
                  <a:pt x="338" y="654"/>
                </a:lnTo>
                <a:cubicBezTo>
                  <a:pt x="338" y="641"/>
                  <a:pt x="349" y="630"/>
                  <a:pt x="363" y="630"/>
                </a:cubicBezTo>
                <a:lnTo>
                  <a:pt x="363" y="630"/>
                </a:lnTo>
                <a:cubicBezTo>
                  <a:pt x="377" y="630"/>
                  <a:pt x="389" y="641"/>
                  <a:pt x="389" y="654"/>
                </a:cubicBezTo>
                <a:close/>
                <a:moveTo>
                  <a:pt x="246" y="607"/>
                </a:moveTo>
                <a:lnTo>
                  <a:pt x="246" y="607"/>
                </a:lnTo>
                <a:cubicBezTo>
                  <a:pt x="246" y="621"/>
                  <a:pt x="235" y="632"/>
                  <a:pt x="221" y="632"/>
                </a:cubicBezTo>
                <a:lnTo>
                  <a:pt x="221" y="632"/>
                </a:lnTo>
                <a:cubicBezTo>
                  <a:pt x="207" y="632"/>
                  <a:pt x="195" y="621"/>
                  <a:pt x="195" y="607"/>
                </a:cubicBezTo>
                <a:lnTo>
                  <a:pt x="195" y="607"/>
                </a:lnTo>
                <a:cubicBezTo>
                  <a:pt x="195" y="593"/>
                  <a:pt x="207" y="582"/>
                  <a:pt x="221" y="582"/>
                </a:cubicBezTo>
                <a:lnTo>
                  <a:pt x="221" y="582"/>
                </a:lnTo>
                <a:cubicBezTo>
                  <a:pt x="235" y="582"/>
                  <a:pt x="246" y="593"/>
                  <a:pt x="246" y="607"/>
                </a:cubicBezTo>
                <a:close/>
                <a:moveTo>
                  <a:pt x="45" y="609"/>
                </a:moveTo>
                <a:lnTo>
                  <a:pt x="45" y="609"/>
                </a:lnTo>
                <a:cubicBezTo>
                  <a:pt x="31" y="609"/>
                  <a:pt x="20" y="598"/>
                  <a:pt x="20" y="584"/>
                </a:cubicBezTo>
                <a:lnTo>
                  <a:pt x="20" y="584"/>
                </a:lnTo>
                <a:cubicBezTo>
                  <a:pt x="20" y="570"/>
                  <a:pt x="31" y="559"/>
                  <a:pt x="45" y="559"/>
                </a:cubicBezTo>
                <a:lnTo>
                  <a:pt x="45" y="559"/>
                </a:lnTo>
                <a:cubicBezTo>
                  <a:pt x="59" y="559"/>
                  <a:pt x="70" y="570"/>
                  <a:pt x="70" y="584"/>
                </a:cubicBezTo>
                <a:lnTo>
                  <a:pt x="70" y="584"/>
                </a:lnTo>
                <a:cubicBezTo>
                  <a:pt x="70" y="598"/>
                  <a:pt x="59" y="609"/>
                  <a:pt x="45" y="609"/>
                </a:cubicBezTo>
                <a:close/>
                <a:moveTo>
                  <a:pt x="682" y="538"/>
                </a:moveTo>
                <a:lnTo>
                  <a:pt x="682" y="538"/>
                </a:lnTo>
                <a:cubicBezTo>
                  <a:pt x="671" y="538"/>
                  <a:pt x="661" y="543"/>
                  <a:pt x="653" y="549"/>
                </a:cubicBezTo>
                <a:lnTo>
                  <a:pt x="594" y="505"/>
                </a:lnTo>
                <a:lnTo>
                  <a:pt x="594" y="505"/>
                </a:lnTo>
                <a:cubicBezTo>
                  <a:pt x="589" y="500"/>
                  <a:pt x="586" y="493"/>
                  <a:pt x="586" y="486"/>
                </a:cubicBezTo>
                <a:lnTo>
                  <a:pt x="586" y="441"/>
                </a:lnTo>
                <a:lnTo>
                  <a:pt x="595" y="441"/>
                </a:lnTo>
                <a:lnTo>
                  <a:pt x="595" y="441"/>
                </a:lnTo>
                <a:cubicBezTo>
                  <a:pt x="661" y="441"/>
                  <a:pt x="715" y="387"/>
                  <a:pt x="715" y="321"/>
                </a:cubicBezTo>
                <a:lnTo>
                  <a:pt x="715" y="321"/>
                </a:lnTo>
                <a:cubicBezTo>
                  <a:pt x="715" y="265"/>
                  <a:pt x="677" y="217"/>
                  <a:pt x="623" y="205"/>
                </a:cubicBezTo>
                <a:lnTo>
                  <a:pt x="623" y="205"/>
                </a:lnTo>
                <a:cubicBezTo>
                  <a:pt x="622" y="205"/>
                  <a:pt x="621" y="204"/>
                  <a:pt x="620" y="203"/>
                </a:cubicBezTo>
                <a:lnTo>
                  <a:pt x="620" y="203"/>
                </a:lnTo>
                <a:lnTo>
                  <a:pt x="620" y="201"/>
                </a:lnTo>
                <a:lnTo>
                  <a:pt x="620" y="201"/>
                </a:lnTo>
                <a:cubicBezTo>
                  <a:pt x="620" y="200"/>
                  <a:pt x="620" y="200"/>
                  <a:pt x="620" y="199"/>
                </a:cubicBezTo>
                <a:lnTo>
                  <a:pt x="620" y="199"/>
                </a:lnTo>
                <a:cubicBezTo>
                  <a:pt x="627" y="175"/>
                  <a:pt x="627" y="149"/>
                  <a:pt x="622" y="124"/>
                </a:cubicBezTo>
                <a:lnTo>
                  <a:pt x="622" y="124"/>
                </a:lnTo>
                <a:cubicBezTo>
                  <a:pt x="608" y="61"/>
                  <a:pt x="555" y="15"/>
                  <a:pt x="490" y="7"/>
                </a:cubicBezTo>
                <a:lnTo>
                  <a:pt x="490" y="7"/>
                </a:lnTo>
                <a:cubicBezTo>
                  <a:pt x="437" y="0"/>
                  <a:pt x="386" y="21"/>
                  <a:pt x="352" y="61"/>
                </a:cubicBezTo>
                <a:lnTo>
                  <a:pt x="352" y="61"/>
                </a:lnTo>
                <a:cubicBezTo>
                  <a:pt x="350" y="64"/>
                  <a:pt x="346" y="65"/>
                  <a:pt x="343" y="63"/>
                </a:cubicBezTo>
                <a:lnTo>
                  <a:pt x="343" y="63"/>
                </a:lnTo>
                <a:cubicBezTo>
                  <a:pt x="319" y="47"/>
                  <a:pt x="290" y="39"/>
                  <a:pt x="260" y="39"/>
                </a:cubicBezTo>
                <a:lnTo>
                  <a:pt x="260" y="39"/>
                </a:lnTo>
                <a:cubicBezTo>
                  <a:pt x="175" y="39"/>
                  <a:pt x="106" y="108"/>
                  <a:pt x="106" y="193"/>
                </a:cubicBezTo>
                <a:lnTo>
                  <a:pt x="106" y="193"/>
                </a:lnTo>
                <a:cubicBezTo>
                  <a:pt x="106" y="194"/>
                  <a:pt x="106" y="195"/>
                  <a:pt x="106" y="196"/>
                </a:cubicBezTo>
                <a:lnTo>
                  <a:pt x="106" y="196"/>
                </a:lnTo>
                <a:cubicBezTo>
                  <a:pt x="106" y="201"/>
                  <a:pt x="103" y="205"/>
                  <a:pt x="99" y="206"/>
                </a:cubicBezTo>
                <a:lnTo>
                  <a:pt x="99" y="206"/>
                </a:lnTo>
                <a:cubicBezTo>
                  <a:pt x="90" y="208"/>
                  <a:pt x="82" y="212"/>
                  <a:pt x="74" y="216"/>
                </a:cubicBezTo>
                <a:lnTo>
                  <a:pt x="74" y="216"/>
                </a:lnTo>
                <a:cubicBezTo>
                  <a:pt x="51" y="227"/>
                  <a:pt x="37" y="244"/>
                  <a:pt x="27" y="262"/>
                </a:cubicBezTo>
                <a:lnTo>
                  <a:pt x="27" y="262"/>
                </a:lnTo>
                <a:cubicBezTo>
                  <a:pt x="17" y="280"/>
                  <a:pt x="11" y="300"/>
                  <a:pt x="11" y="321"/>
                </a:cubicBezTo>
                <a:lnTo>
                  <a:pt x="11" y="321"/>
                </a:lnTo>
                <a:cubicBezTo>
                  <a:pt x="11" y="322"/>
                  <a:pt x="11" y="324"/>
                  <a:pt x="11" y="326"/>
                </a:cubicBezTo>
                <a:lnTo>
                  <a:pt x="11" y="326"/>
                </a:lnTo>
                <a:cubicBezTo>
                  <a:pt x="11" y="328"/>
                  <a:pt x="11" y="329"/>
                  <a:pt x="11" y="329"/>
                </a:cubicBezTo>
                <a:lnTo>
                  <a:pt x="11" y="329"/>
                </a:lnTo>
                <a:cubicBezTo>
                  <a:pt x="12" y="330"/>
                  <a:pt x="12" y="331"/>
                  <a:pt x="12" y="331"/>
                </a:cubicBezTo>
                <a:lnTo>
                  <a:pt x="12" y="331"/>
                </a:lnTo>
                <a:cubicBezTo>
                  <a:pt x="17" y="392"/>
                  <a:pt x="68" y="441"/>
                  <a:pt x="131" y="441"/>
                </a:cubicBezTo>
                <a:lnTo>
                  <a:pt x="141" y="441"/>
                </a:lnTo>
                <a:lnTo>
                  <a:pt x="141" y="486"/>
                </a:lnTo>
                <a:lnTo>
                  <a:pt x="141" y="486"/>
                </a:lnTo>
                <a:cubicBezTo>
                  <a:pt x="141" y="493"/>
                  <a:pt x="139" y="500"/>
                  <a:pt x="133" y="505"/>
                </a:cubicBezTo>
                <a:lnTo>
                  <a:pt x="78" y="552"/>
                </a:lnTo>
                <a:lnTo>
                  <a:pt x="78" y="552"/>
                </a:lnTo>
                <a:cubicBezTo>
                  <a:pt x="69" y="544"/>
                  <a:pt x="58" y="538"/>
                  <a:pt x="45" y="538"/>
                </a:cubicBezTo>
                <a:lnTo>
                  <a:pt x="45" y="538"/>
                </a:lnTo>
                <a:cubicBezTo>
                  <a:pt x="20" y="538"/>
                  <a:pt x="0" y="559"/>
                  <a:pt x="0" y="584"/>
                </a:cubicBezTo>
                <a:lnTo>
                  <a:pt x="0" y="584"/>
                </a:lnTo>
                <a:cubicBezTo>
                  <a:pt x="0" y="609"/>
                  <a:pt x="20" y="630"/>
                  <a:pt x="45" y="630"/>
                </a:cubicBezTo>
                <a:lnTo>
                  <a:pt x="45" y="630"/>
                </a:lnTo>
                <a:cubicBezTo>
                  <a:pt x="70" y="630"/>
                  <a:pt x="90" y="609"/>
                  <a:pt x="90" y="584"/>
                </a:cubicBezTo>
                <a:lnTo>
                  <a:pt x="90" y="584"/>
                </a:lnTo>
                <a:cubicBezTo>
                  <a:pt x="90" y="579"/>
                  <a:pt x="90" y="574"/>
                  <a:pt x="88" y="569"/>
                </a:cubicBezTo>
                <a:lnTo>
                  <a:pt x="147" y="520"/>
                </a:lnTo>
                <a:lnTo>
                  <a:pt x="147" y="520"/>
                </a:lnTo>
                <a:lnTo>
                  <a:pt x="147" y="520"/>
                </a:lnTo>
                <a:cubicBezTo>
                  <a:pt x="156" y="510"/>
                  <a:pt x="161" y="499"/>
                  <a:pt x="161" y="486"/>
                </a:cubicBezTo>
                <a:lnTo>
                  <a:pt x="161" y="441"/>
                </a:lnTo>
                <a:lnTo>
                  <a:pt x="260" y="441"/>
                </a:lnTo>
                <a:lnTo>
                  <a:pt x="260" y="486"/>
                </a:lnTo>
                <a:lnTo>
                  <a:pt x="260" y="486"/>
                </a:lnTo>
                <a:cubicBezTo>
                  <a:pt x="260" y="493"/>
                  <a:pt x="257" y="500"/>
                  <a:pt x="251" y="505"/>
                </a:cubicBezTo>
                <a:lnTo>
                  <a:pt x="225" y="530"/>
                </a:lnTo>
                <a:lnTo>
                  <a:pt x="225" y="530"/>
                </a:lnTo>
                <a:cubicBezTo>
                  <a:pt x="216" y="539"/>
                  <a:pt x="211" y="551"/>
                  <a:pt x="211" y="563"/>
                </a:cubicBezTo>
                <a:lnTo>
                  <a:pt x="211" y="563"/>
                </a:lnTo>
                <a:cubicBezTo>
                  <a:pt x="191" y="568"/>
                  <a:pt x="175" y="586"/>
                  <a:pt x="175" y="607"/>
                </a:cubicBezTo>
                <a:lnTo>
                  <a:pt x="175" y="607"/>
                </a:lnTo>
                <a:cubicBezTo>
                  <a:pt x="175" y="632"/>
                  <a:pt x="196" y="653"/>
                  <a:pt x="221" y="653"/>
                </a:cubicBezTo>
                <a:lnTo>
                  <a:pt x="221" y="653"/>
                </a:lnTo>
                <a:cubicBezTo>
                  <a:pt x="246" y="653"/>
                  <a:pt x="267" y="632"/>
                  <a:pt x="267" y="607"/>
                </a:cubicBezTo>
                <a:lnTo>
                  <a:pt x="267" y="607"/>
                </a:lnTo>
                <a:cubicBezTo>
                  <a:pt x="267" y="586"/>
                  <a:pt x="251" y="568"/>
                  <a:pt x="231" y="563"/>
                </a:cubicBezTo>
                <a:lnTo>
                  <a:pt x="231" y="563"/>
                </a:lnTo>
                <a:cubicBezTo>
                  <a:pt x="232" y="556"/>
                  <a:pt x="234" y="549"/>
                  <a:pt x="240" y="544"/>
                </a:cubicBezTo>
                <a:lnTo>
                  <a:pt x="265" y="520"/>
                </a:lnTo>
                <a:lnTo>
                  <a:pt x="265" y="520"/>
                </a:lnTo>
                <a:cubicBezTo>
                  <a:pt x="274" y="511"/>
                  <a:pt x="280" y="499"/>
                  <a:pt x="280" y="486"/>
                </a:cubicBezTo>
                <a:lnTo>
                  <a:pt x="280" y="441"/>
                </a:lnTo>
                <a:lnTo>
                  <a:pt x="353" y="441"/>
                </a:lnTo>
                <a:lnTo>
                  <a:pt x="353" y="611"/>
                </a:lnTo>
                <a:lnTo>
                  <a:pt x="353" y="611"/>
                </a:lnTo>
                <a:cubicBezTo>
                  <a:pt x="333" y="615"/>
                  <a:pt x="318" y="633"/>
                  <a:pt x="318" y="654"/>
                </a:cubicBezTo>
                <a:lnTo>
                  <a:pt x="318" y="654"/>
                </a:lnTo>
                <a:cubicBezTo>
                  <a:pt x="318" y="680"/>
                  <a:pt x="338" y="700"/>
                  <a:pt x="363" y="700"/>
                </a:cubicBezTo>
                <a:lnTo>
                  <a:pt x="363" y="700"/>
                </a:lnTo>
                <a:cubicBezTo>
                  <a:pt x="388" y="700"/>
                  <a:pt x="408" y="680"/>
                  <a:pt x="408" y="654"/>
                </a:cubicBezTo>
                <a:lnTo>
                  <a:pt x="408" y="654"/>
                </a:lnTo>
                <a:cubicBezTo>
                  <a:pt x="408" y="633"/>
                  <a:pt x="394" y="615"/>
                  <a:pt x="373" y="611"/>
                </a:cubicBezTo>
                <a:lnTo>
                  <a:pt x="373" y="441"/>
                </a:lnTo>
                <a:lnTo>
                  <a:pt x="447" y="441"/>
                </a:lnTo>
                <a:lnTo>
                  <a:pt x="447" y="486"/>
                </a:lnTo>
                <a:lnTo>
                  <a:pt x="447" y="486"/>
                </a:lnTo>
                <a:cubicBezTo>
                  <a:pt x="447" y="499"/>
                  <a:pt x="452" y="511"/>
                  <a:pt x="462" y="520"/>
                </a:cubicBezTo>
                <a:lnTo>
                  <a:pt x="488" y="544"/>
                </a:lnTo>
                <a:lnTo>
                  <a:pt x="488" y="544"/>
                </a:lnTo>
                <a:cubicBezTo>
                  <a:pt x="493" y="549"/>
                  <a:pt x="496" y="556"/>
                  <a:pt x="497" y="563"/>
                </a:cubicBezTo>
                <a:lnTo>
                  <a:pt x="497" y="563"/>
                </a:lnTo>
                <a:cubicBezTo>
                  <a:pt x="476" y="568"/>
                  <a:pt x="461" y="586"/>
                  <a:pt x="461" y="607"/>
                </a:cubicBezTo>
                <a:lnTo>
                  <a:pt x="461" y="607"/>
                </a:lnTo>
                <a:cubicBezTo>
                  <a:pt x="461" y="632"/>
                  <a:pt x="481" y="653"/>
                  <a:pt x="506" y="653"/>
                </a:cubicBezTo>
                <a:lnTo>
                  <a:pt x="506" y="653"/>
                </a:lnTo>
                <a:cubicBezTo>
                  <a:pt x="531" y="653"/>
                  <a:pt x="551" y="632"/>
                  <a:pt x="551" y="607"/>
                </a:cubicBezTo>
                <a:lnTo>
                  <a:pt x="551" y="607"/>
                </a:lnTo>
                <a:cubicBezTo>
                  <a:pt x="551" y="586"/>
                  <a:pt x="537" y="568"/>
                  <a:pt x="517" y="563"/>
                </a:cubicBezTo>
                <a:lnTo>
                  <a:pt x="517" y="563"/>
                </a:lnTo>
                <a:cubicBezTo>
                  <a:pt x="516" y="551"/>
                  <a:pt x="511" y="539"/>
                  <a:pt x="502" y="530"/>
                </a:cubicBezTo>
                <a:lnTo>
                  <a:pt x="476" y="505"/>
                </a:lnTo>
                <a:lnTo>
                  <a:pt x="476" y="505"/>
                </a:lnTo>
                <a:cubicBezTo>
                  <a:pt x="471" y="500"/>
                  <a:pt x="468" y="493"/>
                  <a:pt x="468" y="486"/>
                </a:cubicBezTo>
                <a:lnTo>
                  <a:pt x="468" y="441"/>
                </a:lnTo>
                <a:lnTo>
                  <a:pt x="566" y="441"/>
                </a:lnTo>
                <a:lnTo>
                  <a:pt x="566" y="486"/>
                </a:lnTo>
                <a:lnTo>
                  <a:pt x="566" y="486"/>
                </a:lnTo>
                <a:cubicBezTo>
                  <a:pt x="566" y="499"/>
                  <a:pt x="571" y="510"/>
                  <a:pt x="580" y="520"/>
                </a:cubicBezTo>
                <a:lnTo>
                  <a:pt x="641" y="565"/>
                </a:lnTo>
                <a:lnTo>
                  <a:pt x="641" y="565"/>
                </a:lnTo>
                <a:cubicBezTo>
                  <a:pt x="638" y="571"/>
                  <a:pt x="637" y="577"/>
                  <a:pt x="637" y="584"/>
                </a:cubicBezTo>
                <a:lnTo>
                  <a:pt x="637" y="584"/>
                </a:lnTo>
                <a:cubicBezTo>
                  <a:pt x="637" y="609"/>
                  <a:pt x="657" y="630"/>
                  <a:pt x="682" y="630"/>
                </a:cubicBezTo>
                <a:lnTo>
                  <a:pt x="682" y="630"/>
                </a:lnTo>
                <a:cubicBezTo>
                  <a:pt x="707" y="630"/>
                  <a:pt x="728" y="609"/>
                  <a:pt x="728" y="584"/>
                </a:cubicBezTo>
                <a:lnTo>
                  <a:pt x="728" y="584"/>
                </a:lnTo>
                <a:cubicBezTo>
                  <a:pt x="728" y="559"/>
                  <a:pt x="707" y="538"/>
                  <a:pt x="682" y="538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9" name="Freeform 22">
            <a:extLst>
              <a:ext uri="{FF2B5EF4-FFF2-40B4-BE49-F238E27FC236}">
                <a16:creationId xmlns:a16="http://schemas.microsoft.com/office/drawing/2014/main" id="{ED9197C0-5AC4-1666-6481-59A9A4A918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8403" y="2360776"/>
            <a:ext cx="391445" cy="384000"/>
          </a:xfrm>
          <a:custGeom>
            <a:avLst/>
            <a:gdLst>
              <a:gd name="connsiteX0" fmla="*/ 400781 w 866664"/>
              <a:gd name="connsiteY0" fmla="*/ 744750 h 850181"/>
              <a:gd name="connsiteX1" fmla="*/ 361111 w 866664"/>
              <a:gd name="connsiteY1" fmla="*/ 784442 h 850181"/>
              <a:gd name="connsiteX2" fmla="*/ 400781 w 866664"/>
              <a:gd name="connsiteY2" fmla="*/ 825374 h 850181"/>
              <a:gd name="connsiteX3" fmla="*/ 441691 w 866664"/>
              <a:gd name="connsiteY3" fmla="*/ 784442 h 850181"/>
              <a:gd name="connsiteX4" fmla="*/ 400781 w 866664"/>
              <a:gd name="connsiteY4" fmla="*/ 744750 h 850181"/>
              <a:gd name="connsiteX5" fmla="*/ 190550 w 866664"/>
              <a:gd name="connsiteY5" fmla="*/ 744582 h 850181"/>
              <a:gd name="connsiteX6" fmla="*/ 149224 w 866664"/>
              <a:gd name="connsiteY6" fmla="*/ 784336 h 850181"/>
              <a:gd name="connsiteX7" fmla="*/ 190550 w 866664"/>
              <a:gd name="connsiteY7" fmla="*/ 825333 h 850181"/>
              <a:gd name="connsiteX8" fmla="*/ 230623 w 866664"/>
              <a:gd name="connsiteY8" fmla="*/ 784336 h 850181"/>
              <a:gd name="connsiteX9" fmla="*/ 190550 w 866664"/>
              <a:gd name="connsiteY9" fmla="*/ 744582 h 850181"/>
              <a:gd name="connsiteX10" fmla="*/ 697150 w 866664"/>
              <a:gd name="connsiteY10" fmla="*/ 744326 h 850181"/>
              <a:gd name="connsiteX11" fmla="*/ 656399 w 866664"/>
              <a:gd name="connsiteY11" fmla="*/ 784175 h 850181"/>
              <a:gd name="connsiteX12" fmla="*/ 697150 w 866664"/>
              <a:gd name="connsiteY12" fmla="*/ 825271 h 850181"/>
              <a:gd name="connsiteX13" fmla="*/ 737900 w 866664"/>
              <a:gd name="connsiteY13" fmla="*/ 784175 h 850181"/>
              <a:gd name="connsiteX14" fmla="*/ 697150 w 866664"/>
              <a:gd name="connsiteY14" fmla="*/ 744326 h 850181"/>
              <a:gd name="connsiteX15" fmla="*/ 159916 w 866664"/>
              <a:gd name="connsiteY15" fmla="*/ 556335 h 850181"/>
              <a:gd name="connsiteX16" fmla="*/ 118025 w 866664"/>
              <a:gd name="connsiteY16" fmla="*/ 597423 h 850181"/>
              <a:gd name="connsiteX17" fmla="*/ 159916 w 866664"/>
              <a:gd name="connsiteY17" fmla="*/ 638511 h 850181"/>
              <a:gd name="connsiteX18" fmla="*/ 199342 w 866664"/>
              <a:gd name="connsiteY18" fmla="*/ 597423 h 850181"/>
              <a:gd name="connsiteX19" fmla="*/ 159916 w 866664"/>
              <a:gd name="connsiteY19" fmla="*/ 556335 h 850181"/>
              <a:gd name="connsiteX20" fmla="*/ 587973 w 866664"/>
              <a:gd name="connsiteY20" fmla="*/ 530168 h 850181"/>
              <a:gd name="connsiteX21" fmla="*/ 547063 w 866664"/>
              <a:gd name="connsiteY21" fmla="*/ 571100 h 850181"/>
              <a:gd name="connsiteX22" fmla="*/ 587973 w 866664"/>
              <a:gd name="connsiteY22" fmla="*/ 610792 h 850181"/>
              <a:gd name="connsiteX23" fmla="*/ 627643 w 866664"/>
              <a:gd name="connsiteY23" fmla="*/ 571100 h 850181"/>
              <a:gd name="connsiteX24" fmla="*/ 587973 w 866664"/>
              <a:gd name="connsiteY24" fmla="*/ 530168 h 850181"/>
              <a:gd name="connsiteX25" fmla="*/ 587973 w 866664"/>
              <a:gd name="connsiteY25" fmla="*/ 505361 h 850181"/>
              <a:gd name="connsiteX26" fmla="*/ 652436 w 866664"/>
              <a:gd name="connsiteY26" fmla="*/ 571100 h 850181"/>
              <a:gd name="connsiteX27" fmla="*/ 599130 w 866664"/>
              <a:gd name="connsiteY27" fmla="*/ 635599 h 850181"/>
              <a:gd name="connsiteX28" fmla="*/ 599130 w 866664"/>
              <a:gd name="connsiteY28" fmla="*/ 640560 h 850181"/>
              <a:gd name="connsiteX29" fmla="*/ 549543 w 866664"/>
              <a:gd name="connsiteY29" fmla="*/ 690175 h 850181"/>
              <a:gd name="connsiteX30" fmla="*/ 437972 w 866664"/>
              <a:gd name="connsiteY30" fmla="*/ 690175 h 850181"/>
              <a:gd name="connsiteX31" fmla="*/ 413178 w 866664"/>
              <a:gd name="connsiteY31" fmla="*/ 714982 h 850181"/>
              <a:gd name="connsiteX32" fmla="*/ 413178 w 866664"/>
              <a:gd name="connsiteY32" fmla="*/ 719943 h 850181"/>
              <a:gd name="connsiteX33" fmla="*/ 466484 w 866664"/>
              <a:gd name="connsiteY33" fmla="*/ 784442 h 850181"/>
              <a:gd name="connsiteX34" fmla="*/ 400781 w 866664"/>
              <a:gd name="connsiteY34" fmla="*/ 850181 h 850181"/>
              <a:gd name="connsiteX35" fmla="*/ 335078 w 866664"/>
              <a:gd name="connsiteY35" fmla="*/ 784442 h 850181"/>
              <a:gd name="connsiteX36" fmla="*/ 388384 w 866664"/>
              <a:gd name="connsiteY36" fmla="*/ 719943 h 850181"/>
              <a:gd name="connsiteX37" fmla="*/ 388384 w 866664"/>
              <a:gd name="connsiteY37" fmla="*/ 714982 h 850181"/>
              <a:gd name="connsiteX38" fmla="*/ 437972 w 866664"/>
              <a:gd name="connsiteY38" fmla="*/ 665367 h 850181"/>
              <a:gd name="connsiteX39" fmla="*/ 549543 w 866664"/>
              <a:gd name="connsiteY39" fmla="*/ 665367 h 850181"/>
              <a:gd name="connsiteX40" fmla="*/ 574336 w 866664"/>
              <a:gd name="connsiteY40" fmla="*/ 640560 h 850181"/>
              <a:gd name="connsiteX41" fmla="*/ 574336 w 866664"/>
              <a:gd name="connsiteY41" fmla="*/ 635599 h 850181"/>
              <a:gd name="connsiteX42" fmla="*/ 521030 w 866664"/>
              <a:gd name="connsiteY42" fmla="*/ 571100 h 850181"/>
              <a:gd name="connsiteX43" fmla="*/ 587973 w 866664"/>
              <a:gd name="connsiteY43" fmla="*/ 505361 h 850181"/>
              <a:gd name="connsiteX44" fmla="*/ 776181 w 866664"/>
              <a:gd name="connsiteY44" fmla="*/ 450432 h 850181"/>
              <a:gd name="connsiteX45" fmla="*/ 789764 w 866664"/>
              <a:gd name="connsiteY45" fmla="*/ 462885 h 850181"/>
              <a:gd name="connsiteX46" fmla="*/ 789764 w 866664"/>
              <a:gd name="connsiteY46" fmla="*/ 586171 h 850181"/>
              <a:gd name="connsiteX47" fmla="*/ 740370 w 866664"/>
              <a:gd name="connsiteY47" fmla="*/ 635984 h 850181"/>
              <a:gd name="connsiteX48" fmla="*/ 734195 w 866664"/>
              <a:gd name="connsiteY48" fmla="*/ 635984 h 850181"/>
              <a:gd name="connsiteX49" fmla="*/ 709498 w 866664"/>
              <a:gd name="connsiteY49" fmla="*/ 660890 h 850181"/>
              <a:gd name="connsiteX50" fmla="*/ 709498 w 866664"/>
              <a:gd name="connsiteY50" fmla="*/ 719419 h 850181"/>
              <a:gd name="connsiteX51" fmla="*/ 762597 w 866664"/>
              <a:gd name="connsiteY51" fmla="*/ 784175 h 850181"/>
              <a:gd name="connsiteX52" fmla="*/ 697150 w 866664"/>
              <a:gd name="connsiteY52" fmla="*/ 850177 h 850181"/>
              <a:gd name="connsiteX53" fmla="*/ 631702 w 866664"/>
              <a:gd name="connsiteY53" fmla="*/ 784175 h 850181"/>
              <a:gd name="connsiteX54" fmla="*/ 684801 w 866664"/>
              <a:gd name="connsiteY54" fmla="*/ 719419 h 850181"/>
              <a:gd name="connsiteX55" fmla="*/ 684801 w 866664"/>
              <a:gd name="connsiteY55" fmla="*/ 660890 h 850181"/>
              <a:gd name="connsiteX56" fmla="*/ 734195 w 866664"/>
              <a:gd name="connsiteY56" fmla="*/ 611077 h 850181"/>
              <a:gd name="connsiteX57" fmla="*/ 740370 w 866664"/>
              <a:gd name="connsiteY57" fmla="*/ 611077 h 850181"/>
              <a:gd name="connsiteX58" fmla="*/ 765067 w 866664"/>
              <a:gd name="connsiteY58" fmla="*/ 586171 h 850181"/>
              <a:gd name="connsiteX59" fmla="*/ 765067 w 866664"/>
              <a:gd name="connsiteY59" fmla="*/ 462885 h 850181"/>
              <a:gd name="connsiteX60" fmla="*/ 776181 w 866664"/>
              <a:gd name="connsiteY60" fmla="*/ 450432 h 850181"/>
              <a:gd name="connsiteX61" fmla="*/ 615009 w 866664"/>
              <a:gd name="connsiteY61" fmla="*/ 342252 h 850181"/>
              <a:gd name="connsiteX62" fmla="*/ 574100 w 866664"/>
              <a:gd name="connsiteY62" fmla="*/ 384579 h 850181"/>
              <a:gd name="connsiteX63" fmla="*/ 615009 w 866664"/>
              <a:gd name="connsiteY63" fmla="*/ 425661 h 850181"/>
              <a:gd name="connsiteX64" fmla="*/ 655919 w 866664"/>
              <a:gd name="connsiteY64" fmla="*/ 384579 h 850181"/>
              <a:gd name="connsiteX65" fmla="*/ 615009 w 866664"/>
              <a:gd name="connsiteY65" fmla="*/ 342252 h 850181"/>
              <a:gd name="connsiteX66" fmla="*/ 615009 w 866664"/>
              <a:gd name="connsiteY66" fmla="*/ 318599 h 850181"/>
              <a:gd name="connsiteX67" fmla="*/ 679473 w 866664"/>
              <a:gd name="connsiteY67" fmla="*/ 372130 h 850181"/>
              <a:gd name="connsiteX68" fmla="*/ 817077 w 866664"/>
              <a:gd name="connsiteY68" fmla="*/ 372130 h 850181"/>
              <a:gd name="connsiteX69" fmla="*/ 866664 w 866664"/>
              <a:gd name="connsiteY69" fmla="*/ 420682 h 850181"/>
              <a:gd name="connsiteX70" fmla="*/ 866664 w 866664"/>
              <a:gd name="connsiteY70" fmla="*/ 837728 h 850181"/>
              <a:gd name="connsiteX71" fmla="*/ 854267 w 866664"/>
              <a:gd name="connsiteY71" fmla="*/ 850177 h 850181"/>
              <a:gd name="connsiteX72" fmla="*/ 841871 w 866664"/>
              <a:gd name="connsiteY72" fmla="*/ 837728 h 850181"/>
              <a:gd name="connsiteX73" fmla="*/ 841871 w 866664"/>
              <a:gd name="connsiteY73" fmla="*/ 420682 h 850181"/>
              <a:gd name="connsiteX74" fmla="*/ 817077 w 866664"/>
              <a:gd name="connsiteY74" fmla="*/ 397028 h 850181"/>
              <a:gd name="connsiteX75" fmla="*/ 679473 w 866664"/>
              <a:gd name="connsiteY75" fmla="*/ 397028 h 850181"/>
              <a:gd name="connsiteX76" fmla="*/ 615009 w 866664"/>
              <a:gd name="connsiteY76" fmla="*/ 450560 h 850181"/>
              <a:gd name="connsiteX77" fmla="*/ 549306 w 866664"/>
              <a:gd name="connsiteY77" fmla="*/ 384579 h 850181"/>
              <a:gd name="connsiteX78" fmla="*/ 615009 w 866664"/>
              <a:gd name="connsiteY78" fmla="*/ 318599 h 850181"/>
              <a:gd name="connsiteX79" fmla="*/ 404717 w 866664"/>
              <a:gd name="connsiteY79" fmla="*/ 315977 h 850181"/>
              <a:gd name="connsiteX80" fmla="*/ 364607 w 866664"/>
              <a:gd name="connsiteY80" fmla="*/ 356974 h 850181"/>
              <a:gd name="connsiteX81" fmla="*/ 404717 w 866664"/>
              <a:gd name="connsiteY81" fmla="*/ 397971 h 850181"/>
              <a:gd name="connsiteX82" fmla="*/ 446081 w 866664"/>
              <a:gd name="connsiteY82" fmla="*/ 356974 h 850181"/>
              <a:gd name="connsiteX83" fmla="*/ 404717 w 866664"/>
              <a:gd name="connsiteY83" fmla="*/ 315977 h 850181"/>
              <a:gd name="connsiteX84" fmla="*/ 404717 w 866664"/>
              <a:gd name="connsiteY84" fmla="*/ 291131 h 850181"/>
              <a:gd name="connsiteX85" fmla="*/ 471150 w 866664"/>
              <a:gd name="connsiteY85" fmla="*/ 356974 h 850181"/>
              <a:gd name="connsiteX86" fmla="*/ 417252 w 866664"/>
              <a:gd name="connsiteY86" fmla="*/ 421575 h 850181"/>
              <a:gd name="connsiteX87" fmla="*/ 417252 w 866664"/>
              <a:gd name="connsiteY87" fmla="*/ 506054 h 850181"/>
              <a:gd name="connsiteX88" fmla="*/ 368367 w 866664"/>
              <a:gd name="connsiteY88" fmla="*/ 555748 h 850181"/>
              <a:gd name="connsiteX89" fmla="*/ 335778 w 866664"/>
              <a:gd name="connsiteY89" fmla="*/ 555748 h 850181"/>
              <a:gd name="connsiteX90" fmla="*/ 309455 w 866664"/>
              <a:gd name="connsiteY90" fmla="*/ 580594 h 850181"/>
              <a:gd name="connsiteX91" fmla="*/ 309455 w 866664"/>
              <a:gd name="connsiteY91" fmla="*/ 838999 h 850181"/>
              <a:gd name="connsiteX92" fmla="*/ 296921 w 866664"/>
              <a:gd name="connsiteY92" fmla="*/ 850180 h 850181"/>
              <a:gd name="connsiteX93" fmla="*/ 285640 w 866664"/>
              <a:gd name="connsiteY93" fmla="*/ 838999 h 850181"/>
              <a:gd name="connsiteX94" fmla="*/ 285640 w 866664"/>
              <a:gd name="connsiteY94" fmla="*/ 580594 h 850181"/>
              <a:gd name="connsiteX95" fmla="*/ 335778 w 866664"/>
              <a:gd name="connsiteY95" fmla="*/ 530901 h 850181"/>
              <a:gd name="connsiteX96" fmla="*/ 368367 w 866664"/>
              <a:gd name="connsiteY96" fmla="*/ 530901 h 850181"/>
              <a:gd name="connsiteX97" fmla="*/ 392183 w 866664"/>
              <a:gd name="connsiteY97" fmla="*/ 506054 h 850181"/>
              <a:gd name="connsiteX98" fmla="*/ 392183 w 866664"/>
              <a:gd name="connsiteY98" fmla="*/ 421575 h 850181"/>
              <a:gd name="connsiteX99" fmla="*/ 338285 w 866664"/>
              <a:gd name="connsiteY99" fmla="*/ 356974 h 850181"/>
              <a:gd name="connsiteX100" fmla="*/ 404717 w 866664"/>
              <a:gd name="connsiteY100" fmla="*/ 291131 h 850181"/>
              <a:gd name="connsiteX101" fmla="*/ 29004 w 866664"/>
              <a:gd name="connsiteY101" fmla="*/ 291131 h 850181"/>
              <a:gd name="connsiteX102" fmla="*/ 41527 w 866664"/>
              <a:gd name="connsiteY102" fmla="*/ 303554 h 850181"/>
              <a:gd name="connsiteX103" fmla="*/ 41527 w 866664"/>
              <a:gd name="connsiteY103" fmla="*/ 747066 h 850181"/>
              <a:gd name="connsiteX104" fmla="*/ 66573 w 866664"/>
              <a:gd name="connsiteY104" fmla="*/ 770671 h 850181"/>
              <a:gd name="connsiteX105" fmla="*/ 125431 w 866664"/>
              <a:gd name="connsiteY105" fmla="*/ 770671 h 850181"/>
              <a:gd name="connsiteX106" fmla="*/ 190550 w 866664"/>
              <a:gd name="connsiteY106" fmla="*/ 719735 h 850181"/>
              <a:gd name="connsiteX107" fmla="*/ 256922 w 866664"/>
              <a:gd name="connsiteY107" fmla="*/ 784336 h 850181"/>
              <a:gd name="connsiteX108" fmla="*/ 190550 w 866664"/>
              <a:gd name="connsiteY108" fmla="*/ 850180 h 850181"/>
              <a:gd name="connsiteX109" fmla="*/ 124178 w 866664"/>
              <a:gd name="connsiteY109" fmla="*/ 796760 h 850181"/>
              <a:gd name="connsiteX110" fmla="*/ 66573 w 866664"/>
              <a:gd name="connsiteY110" fmla="*/ 796760 h 850181"/>
              <a:gd name="connsiteX111" fmla="*/ 16481 w 866664"/>
              <a:gd name="connsiteY111" fmla="*/ 747066 h 850181"/>
              <a:gd name="connsiteX112" fmla="*/ 16481 w 866664"/>
              <a:gd name="connsiteY112" fmla="*/ 303554 h 850181"/>
              <a:gd name="connsiteX113" fmla="*/ 29004 w 866664"/>
              <a:gd name="connsiteY113" fmla="*/ 291131 h 850181"/>
              <a:gd name="connsiteX114" fmla="*/ 159916 w 866664"/>
              <a:gd name="connsiteY114" fmla="*/ 291130 h 850181"/>
              <a:gd name="connsiteX115" fmla="*/ 171004 w 866664"/>
              <a:gd name="connsiteY115" fmla="*/ 303581 h 850181"/>
              <a:gd name="connsiteX116" fmla="*/ 171004 w 866664"/>
              <a:gd name="connsiteY116" fmla="*/ 532678 h 850181"/>
              <a:gd name="connsiteX117" fmla="*/ 223984 w 866664"/>
              <a:gd name="connsiteY117" fmla="*/ 597423 h 850181"/>
              <a:gd name="connsiteX118" fmla="*/ 159916 w 866664"/>
              <a:gd name="connsiteY118" fmla="*/ 663413 h 850181"/>
              <a:gd name="connsiteX119" fmla="*/ 93383 w 866664"/>
              <a:gd name="connsiteY119" fmla="*/ 597423 h 850181"/>
              <a:gd name="connsiteX120" fmla="*/ 146363 w 866664"/>
              <a:gd name="connsiteY120" fmla="*/ 532678 h 850181"/>
              <a:gd name="connsiteX121" fmla="*/ 146363 w 866664"/>
              <a:gd name="connsiteY121" fmla="*/ 303581 h 850181"/>
              <a:gd name="connsiteX122" fmla="*/ 159916 w 866664"/>
              <a:gd name="connsiteY122" fmla="*/ 291130 h 850181"/>
              <a:gd name="connsiteX123" fmla="*/ 509539 w 866664"/>
              <a:gd name="connsiteY123" fmla="*/ 132176 h 850181"/>
              <a:gd name="connsiteX124" fmla="*/ 468451 w 866664"/>
              <a:gd name="connsiteY124" fmla="*/ 173717 h 850181"/>
              <a:gd name="connsiteX125" fmla="*/ 509539 w 866664"/>
              <a:gd name="connsiteY125" fmla="*/ 215258 h 850181"/>
              <a:gd name="connsiteX126" fmla="*/ 550627 w 866664"/>
              <a:gd name="connsiteY126" fmla="*/ 173717 h 850181"/>
              <a:gd name="connsiteX127" fmla="*/ 509539 w 866664"/>
              <a:gd name="connsiteY127" fmla="*/ 132176 h 850181"/>
              <a:gd name="connsiteX128" fmla="*/ 65792 w 866664"/>
              <a:gd name="connsiteY128" fmla="*/ 74060 h 850181"/>
              <a:gd name="connsiteX129" fmla="*/ 24827 w 866664"/>
              <a:gd name="connsiteY129" fmla="*/ 114690 h 850181"/>
              <a:gd name="connsiteX130" fmla="*/ 65792 w 866664"/>
              <a:gd name="connsiteY130" fmla="*/ 155320 h 850181"/>
              <a:gd name="connsiteX131" fmla="*/ 106757 w 866664"/>
              <a:gd name="connsiteY131" fmla="*/ 114690 h 850181"/>
              <a:gd name="connsiteX132" fmla="*/ 65792 w 866664"/>
              <a:gd name="connsiteY132" fmla="*/ 74060 h 850181"/>
              <a:gd name="connsiteX133" fmla="*/ 65792 w 866664"/>
              <a:gd name="connsiteY133" fmla="*/ 49436 h 850181"/>
              <a:gd name="connsiteX134" fmla="*/ 131585 w 866664"/>
              <a:gd name="connsiteY134" fmla="*/ 114690 h 850181"/>
              <a:gd name="connsiteX135" fmla="*/ 78206 w 866664"/>
              <a:gd name="connsiteY135" fmla="*/ 178713 h 850181"/>
              <a:gd name="connsiteX136" fmla="*/ 78206 w 866664"/>
              <a:gd name="connsiteY136" fmla="*/ 213187 h 850181"/>
              <a:gd name="connsiteX137" fmla="*/ 103033 w 866664"/>
              <a:gd name="connsiteY137" fmla="*/ 237811 h 850181"/>
              <a:gd name="connsiteX138" fmla="*/ 424547 w 866664"/>
              <a:gd name="connsiteY138" fmla="*/ 237811 h 850181"/>
              <a:gd name="connsiteX139" fmla="*/ 438202 w 866664"/>
              <a:gd name="connsiteY139" fmla="*/ 250123 h 850181"/>
              <a:gd name="connsiteX140" fmla="*/ 424547 w 866664"/>
              <a:gd name="connsiteY140" fmla="*/ 262436 h 850181"/>
              <a:gd name="connsiteX141" fmla="*/ 103033 w 866664"/>
              <a:gd name="connsiteY141" fmla="*/ 262436 h 850181"/>
              <a:gd name="connsiteX142" fmla="*/ 53379 w 866664"/>
              <a:gd name="connsiteY142" fmla="*/ 213187 h 850181"/>
              <a:gd name="connsiteX143" fmla="*/ 53379 w 866664"/>
              <a:gd name="connsiteY143" fmla="*/ 178713 h 850181"/>
              <a:gd name="connsiteX144" fmla="*/ 0 w 866664"/>
              <a:gd name="connsiteY144" fmla="*/ 114690 h 850181"/>
              <a:gd name="connsiteX145" fmla="*/ 65792 w 866664"/>
              <a:gd name="connsiteY145" fmla="*/ 49436 h 850181"/>
              <a:gd name="connsiteX146" fmla="*/ 334902 w 866664"/>
              <a:gd name="connsiteY146" fmla="*/ 23917 h 850181"/>
              <a:gd name="connsiteX147" fmla="*/ 293970 w 866664"/>
              <a:gd name="connsiteY147" fmla="*/ 65458 h 850181"/>
              <a:gd name="connsiteX148" fmla="*/ 334902 w 866664"/>
              <a:gd name="connsiteY148" fmla="*/ 106999 h 850181"/>
              <a:gd name="connsiteX149" fmla="*/ 374594 w 866664"/>
              <a:gd name="connsiteY149" fmla="*/ 65458 h 850181"/>
              <a:gd name="connsiteX150" fmla="*/ 334902 w 866664"/>
              <a:gd name="connsiteY150" fmla="*/ 23917 h 850181"/>
              <a:gd name="connsiteX151" fmla="*/ 800666 w 866664"/>
              <a:gd name="connsiteY151" fmla="*/ 23584 h 850181"/>
              <a:gd name="connsiteX152" fmla="*/ 759578 w 866664"/>
              <a:gd name="connsiteY152" fmla="*/ 64546 h 850181"/>
              <a:gd name="connsiteX153" fmla="*/ 800666 w 866664"/>
              <a:gd name="connsiteY153" fmla="*/ 105508 h 850181"/>
              <a:gd name="connsiteX154" fmla="*/ 841754 w 866664"/>
              <a:gd name="connsiteY154" fmla="*/ 64546 h 850181"/>
              <a:gd name="connsiteX155" fmla="*/ 800666 w 866664"/>
              <a:gd name="connsiteY155" fmla="*/ 23584 h 850181"/>
              <a:gd name="connsiteX156" fmla="*/ 800666 w 866664"/>
              <a:gd name="connsiteY156" fmla="*/ 0 h 850181"/>
              <a:gd name="connsiteX157" fmla="*/ 866656 w 866664"/>
              <a:gd name="connsiteY157" fmla="*/ 64546 h 850181"/>
              <a:gd name="connsiteX158" fmla="*/ 813117 w 866664"/>
              <a:gd name="connsiteY158" fmla="*/ 129093 h 850181"/>
              <a:gd name="connsiteX159" fmla="*/ 813117 w 866664"/>
              <a:gd name="connsiteY159" fmla="*/ 240808 h 850181"/>
              <a:gd name="connsiteX160" fmla="*/ 763313 w 866664"/>
              <a:gd name="connsiteY160" fmla="*/ 290459 h 850181"/>
              <a:gd name="connsiteX161" fmla="*/ 544177 w 866664"/>
              <a:gd name="connsiteY161" fmla="*/ 290459 h 850181"/>
              <a:gd name="connsiteX162" fmla="*/ 519275 w 866664"/>
              <a:gd name="connsiteY162" fmla="*/ 314043 h 850181"/>
              <a:gd name="connsiteX163" fmla="*/ 519275 w 866664"/>
              <a:gd name="connsiteY163" fmla="*/ 464238 h 850181"/>
              <a:gd name="connsiteX164" fmla="*/ 506824 w 866664"/>
              <a:gd name="connsiteY164" fmla="*/ 476651 h 850181"/>
              <a:gd name="connsiteX165" fmla="*/ 494373 w 866664"/>
              <a:gd name="connsiteY165" fmla="*/ 464238 h 850181"/>
              <a:gd name="connsiteX166" fmla="*/ 494373 w 866664"/>
              <a:gd name="connsiteY166" fmla="*/ 314043 h 850181"/>
              <a:gd name="connsiteX167" fmla="*/ 544177 w 866664"/>
              <a:gd name="connsiteY167" fmla="*/ 264392 h 850181"/>
              <a:gd name="connsiteX168" fmla="*/ 763313 w 866664"/>
              <a:gd name="connsiteY168" fmla="*/ 264392 h 850181"/>
              <a:gd name="connsiteX169" fmla="*/ 788215 w 866664"/>
              <a:gd name="connsiteY169" fmla="*/ 240808 h 850181"/>
              <a:gd name="connsiteX170" fmla="*/ 788215 w 866664"/>
              <a:gd name="connsiteY170" fmla="*/ 129093 h 850181"/>
              <a:gd name="connsiteX171" fmla="*/ 734676 w 866664"/>
              <a:gd name="connsiteY171" fmla="*/ 64546 h 850181"/>
              <a:gd name="connsiteX172" fmla="*/ 800666 w 866664"/>
              <a:gd name="connsiteY172" fmla="*/ 0 h 850181"/>
              <a:gd name="connsiteX173" fmla="*/ 334902 w 866664"/>
              <a:gd name="connsiteY173" fmla="*/ 0 h 850181"/>
              <a:gd name="connsiteX174" fmla="*/ 399401 w 866664"/>
              <a:gd name="connsiteY174" fmla="*/ 52870 h 850181"/>
              <a:gd name="connsiteX175" fmla="*/ 602821 w 866664"/>
              <a:gd name="connsiteY175" fmla="*/ 52870 h 850181"/>
              <a:gd name="connsiteX176" fmla="*/ 652436 w 866664"/>
              <a:gd name="connsiteY176" fmla="*/ 103223 h 850181"/>
              <a:gd name="connsiteX177" fmla="*/ 652436 w 866664"/>
              <a:gd name="connsiteY177" fmla="*/ 227846 h 850181"/>
              <a:gd name="connsiteX178" fmla="*/ 640032 w 866664"/>
              <a:gd name="connsiteY178" fmla="*/ 240434 h 850181"/>
              <a:gd name="connsiteX179" fmla="*/ 627628 w 866664"/>
              <a:gd name="connsiteY179" fmla="*/ 227846 h 850181"/>
              <a:gd name="connsiteX180" fmla="*/ 627628 w 866664"/>
              <a:gd name="connsiteY180" fmla="*/ 103223 h 850181"/>
              <a:gd name="connsiteX181" fmla="*/ 602821 w 866664"/>
              <a:gd name="connsiteY181" fmla="*/ 78046 h 850181"/>
              <a:gd name="connsiteX182" fmla="*/ 399401 w 866664"/>
              <a:gd name="connsiteY182" fmla="*/ 78046 h 850181"/>
              <a:gd name="connsiteX183" fmla="*/ 334902 w 866664"/>
              <a:gd name="connsiteY183" fmla="*/ 132176 h 850181"/>
              <a:gd name="connsiteX184" fmla="*/ 269163 w 866664"/>
              <a:gd name="connsiteY184" fmla="*/ 65458 h 850181"/>
              <a:gd name="connsiteX185" fmla="*/ 334902 w 866664"/>
              <a:gd name="connsiteY185" fmla="*/ 0 h 850181"/>
              <a:gd name="connsiteX186" fmla="*/ 28934 w 866664"/>
              <a:gd name="connsiteY186" fmla="*/ 0 h 850181"/>
              <a:gd name="connsiteX187" fmla="*/ 178345 w 866664"/>
              <a:gd name="connsiteY187" fmla="*/ 0 h 850181"/>
              <a:gd name="connsiteX188" fmla="*/ 228148 w 866664"/>
              <a:gd name="connsiteY188" fmla="*/ 49094 h 850181"/>
              <a:gd name="connsiteX189" fmla="*/ 228148 w 866664"/>
              <a:gd name="connsiteY189" fmla="*/ 135952 h 850181"/>
              <a:gd name="connsiteX190" fmla="*/ 253050 w 866664"/>
              <a:gd name="connsiteY190" fmla="*/ 161128 h 850181"/>
              <a:gd name="connsiteX191" fmla="*/ 442304 w 866664"/>
              <a:gd name="connsiteY191" fmla="*/ 161128 h 850181"/>
              <a:gd name="connsiteX192" fmla="*/ 444794 w 866664"/>
              <a:gd name="connsiteY192" fmla="*/ 161128 h 850181"/>
              <a:gd name="connsiteX193" fmla="*/ 509539 w 866664"/>
              <a:gd name="connsiteY193" fmla="*/ 106999 h 850181"/>
              <a:gd name="connsiteX194" fmla="*/ 575529 w 866664"/>
              <a:gd name="connsiteY194" fmla="*/ 173717 h 850181"/>
              <a:gd name="connsiteX195" fmla="*/ 509539 w 866664"/>
              <a:gd name="connsiteY195" fmla="*/ 240434 h 850181"/>
              <a:gd name="connsiteX196" fmla="*/ 444794 w 866664"/>
              <a:gd name="connsiteY196" fmla="*/ 186305 h 850181"/>
              <a:gd name="connsiteX197" fmla="*/ 442304 w 866664"/>
              <a:gd name="connsiteY197" fmla="*/ 186305 h 850181"/>
              <a:gd name="connsiteX198" fmla="*/ 253050 w 866664"/>
              <a:gd name="connsiteY198" fmla="*/ 186305 h 850181"/>
              <a:gd name="connsiteX199" fmla="*/ 203247 w 866664"/>
              <a:gd name="connsiteY199" fmla="*/ 135952 h 850181"/>
              <a:gd name="connsiteX200" fmla="*/ 203247 w 866664"/>
              <a:gd name="connsiteY200" fmla="*/ 49094 h 850181"/>
              <a:gd name="connsiteX201" fmla="*/ 178345 w 866664"/>
              <a:gd name="connsiteY201" fmla="*/ 23917 h 850181"/>
              <a:gd name="connsiteX202" fmla="*/ 28934 w 866664"/>
              <a:gd name="connsiteY202" fmla="*/ 23917 h 850181"/>
              <a:gd name="connsiteX203" fmla="*/ 16483 w 866664"/>
              <a:gd name="connsiteY203" fmla="*/ 12588 h 850181"/>
              <a:gd name="connsiteX204" fmla="*/ 28934 w 866664"/>
              <a:gd name="connsiteY204" fmla="*/ 0 h 85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66664" h="850181">
                <a:moveTo>
                  <a:pt x="400781" y="744750"/>
                </a:moveTo>
                <a:cubicBezTo>
                  <a:pt x="378467" y="744750"/>
                  <a:pt x="361111" y="763356"/>
                  <a:pt x="361111" y="784442"/>
                </a:cubicBezTo>
                <a:cubicBezTo>
                  <a:pt x="361111" y="808009"/>
                  <a:pt x="378467" y="825374"/>
                  <a:pt x="400781" y="825374"/>
                </a:cubicBezTo>
                <a:cubicBezTo>
                  <a:pt x="423095" y="825374"/>
                  <a:pt x="441691" y="808009"/>
                  <a:pt x="441691" y="784442"/>
                </a:cubicBezTo>
                <a:cubicBezTo>
                  <a:pt x="441691" y="763356"/>
                  <a:pt x="423095" y="744750"/>
                  <a:pt x="400781" y="744750"/>
                </a:cubicBezTo>
                <a:close/>
                <a:moveTo>
                  <a:pt x="190550" y="744582"/>
                </a:moveTo>
                <a:cubicBezTo>
                  <a:pt x="166756" y="744582"/>
                  <a:pt x="149224" y="763217"/>
                  <a:pt x="149224" y="784336"/>
                </a:cubicBezTo>
                <a:cubicBezTo>
                  <a:pt x="149224" y="807941"/>
                  <a:pt x="166756" y="825333"/>
                  <a:pt x="190550" y="825333"/>
                </a:cubicBezTo>
                <a:cubicBezTo>
                  <a:pt x="213091" y="825333"/>
                  <a:pt x="230623" y="807941"/>
                  <a:pt x="230623" y="784336"/>
                </a:cubicBezTo>
                <a:cubicBezTo>
                  <a:pt x="230623" y="763217"/>
                  <a:pt x="213091" y="744582"/>
                  <a:pt x="190550" y="744582"/>
                </a:cubicBezTo>
                <a:close/>
                <a:moveTo>
                  <a:pt x="697150" y="744326"/>
                </a:moveTo>
                <a:cubicBezTo>
                  <a:pt x="674922" y="744326"/>
                  <a:pt x="656399" y="763005"/>
                  <a:pt x="656399" y="784175"/>
                </a:cubicBezTo>
                <a:cubicBezTo>
                  <a:pt x="656399" y="807836"/>
                  <a:pt x="674922" y="825271"/>
                  <a:pt x="697150" y="825271"/>
                </a:cubicBezTo>
                <a:cubicBezTo>
                  <a:pt x="720612" y="825271"/>
                  <a:pt x="737900" y="807836"/>
                  <a:pt x="737900" y="784175"/>
                </a:cubicBezTo>
                <a:cubicBezTo>
                  <a:pt x="737900" y="763005"/>
                  <a:pt x="720612" y="744326"/>
                  <a:pt x="697150" y="744326"/>
                </a:cubicBezTo>
                <a:close/>
                <a:moveTo>
                  <a:pt x="159916" y="556335"/>
                </a:moveTo>
                <a:cubicBezTo>
                  <a:pt x="136506" y="556335"/>
                  <a:pt x="118025" y="575012"/>
                  <a:pt x="118025" y="597423"/>
                </a:cubicBezTo>
                <a:cubicBezTo>
                  <a:pt x="118025" y="619835"/>
                  <a:pt x="136506" y="638511"/>
                  <a:pt x="159916" y="638511"/>
                </a:cubicBezTo>
                <a:cubicBezTo>
                  <a:pt x="180861" y="638511"/>
                  <a:pt x="199342" y="619835"/>
                  <a:pt x="199342" y="597423"/>
                </a:cubicBezTo>
                <a:cubicBezTo>
                  <a:pt x="199342" y="575012"/>
                  <a:pt x="180861" y="556335"/>
                  <a:pt x="159916" y="556335"/>
                </a:cubicBezTo>
                <a:close/>
                <a:moveTo>
                  <a:pt x="587973" y="530168"/>
                </a:moveTo>
                <a:cubicBezTo>
                  <a:pt x="564419" y="530168"/>
                  <a:pt x="547063" y="548774"/>
                  <a:pt x="547063" y="571100"/>
                </a:cubicBezTo>
                <a:cubicBezTo>
                  <a:pt x="547063" y="593427"/>
                  <a:pt x="564419" y="610792"/>
                  <a:pt x="587973" y="610792"/>
                </a:cubicBezTo>
                <a:cubicBezTo>
                  <a:pt x="609047" y="610792"/>
                  <a:pt x="627643" y="593427"/>
                  <a:pt x="627643" y="571100"/>
                </a:cubicBezTo>
                <a:cubicBezTo>
                  <a:pt x="627643" y="548774"/>
                  <a:pt x="609047" y="530168"/>
                  <a:pt x="587973" y="530168"/>
                </a:cubicBezTo>
                <a:close/>
                <a:moveTo>
                  <a:pt x="587973" y="505361"/>
                </a:moveTo>
                <a:cubicBezTo>
                  <a:pt x="622684" y="505361"/>
                  <a:pt x="652436" y="535130"/>
                  <a:pt x="652436" y="571100"/>
                </a:cubicBezTo>
                <a:cubicBezTo>
                  <a:pt x="652436" y="603350"/>
                  <a:pt x="630122" y="629397"/>
                  <a:pt x="599130" y="635599"/>
                </a:cubicBezTo>
                <a:lnTo>
                  <a:pt x="599130" y="640560"/>
                </a:lnTo>
                <a:cubicBezTo>
                  <a:pt x="599130" y="667848"/>
                  <a:pt x="576816" y="690175"/>
                  <a:pt x="549543" y="690175"/>
                </a:cubicBezTo>
                <a:lnTo>
                  <a:pt x="437972" y="690175"/>
                </a:lnTo>
                <a:cubicBezTo>
                  <a:pt x="424335" y="690175"/>
                  <a:pt x="413178" y="701338"/>
                  <a:pt x="413178" y="714982"/>
                </a:cubicBezTo>
                <a:lnTo>
                  <a:pt x="413178" y="719943"/>
                </a:lnTo>
                <a:cubicBezTo>
                  <a:pt x="444170" y="726145"/>
                  <a:pt x="466484" y="753433"/>
                  <a:pt x="466484" y="784442"/>
                </a:cubicBezTo>
                <a:cubicBezTo>
                  <a:pt x="466484" y="821653"/>
                  <a:pt x="436732" y="850181"/>
                  <a:pt x="400781" y="850181"/>
                </a:cubicBezTo>
                <a:cubicBezTo>
                  <a:pt x="364830" y="850181"/>
                  <a:pt x="335078" y="821653"/>
                  <a:pt x="335078" y="784442"/>
                </a:cubicBezTo>
                <a:cubicBezTo>
                  <a:pt x="335078" y="753433"/>
                  <a:pt x="358632" y="726145"/>
                  <a:pt x="388384" y="719943"/>
                </a:cubicBezTo>
                <a:lnTo>
                  <a:pt x="388384" y="714982"/>
                </a:lnTo>
                <a:cubicBezTo>
                  <a:pt x="388384" y="687694"/>
                  <a:pt x="410699" y="665367"/>
                  <a:pt x="437972" y="665367"/>
                </a:cubicBezTo>
                <a:lnTo>
                  <a:pt x="549543" y="665367"/>
                </a:lnTo>
                <a:cubicBezTo>
                  <a:pt x="563179" y="665367"/>
                  <a:pt x="574336" y="654204"/>
                  <a:pt x="574336" y="640560"/>
                </a:cubicBezTo>
                <a:lnTo>
                  <a:pt x="574336" y="635599"/>
                </a:lnTo>
                <a:cubicBezTo>
                  <a:pt x="544584" y="629397"/>
                  <a:pt x="521030" y="603350"/>
                  <a:pt x="521030" y="571100"/>
                </a:cubicBezTo>
                <a:cubicBezTo>
                  <a:pt x="521030" y="535130"/>
                  <a:pt x="550782" y="505361"/>
                  <a:pt x="587973" y="505361"/>
                </a:cubicBezTo>
                <a:close/>
                <a:moveTo>
                  <a:pt x="776181" y="450432"/>
                </a:moveTo>
                <a:cubicBezTo>
                  <a:pt x="783590" y="450432"/>
                  <a:pt x="789764" y="455413"/>
                  <a:pt x="789764" y="462885"/>
                </a:cubicBezTo>
                <a:lnTo>
                  <a:pt x="789764" y="586171"/>
                </a:lnTo>
                <a:cubicBezTo>
                  <a:pt x="789764" y="613568"/>
                  <a:pt x="767537" y="635984"/>
                  <a:pt x="740370" y="635984"/>
                </a:cubicBezTo>
                <a:lnTo>
                  <a:pt x="734195" y="635984"/>
                </a:lnTo>
                <a:cubicBezTo>
                  <a:pt x="720612" y="635984"/>
                  <a:pt x="709498" y="647191"/>
                  <a:pt x="709498" y="660890"/>
                </a:cubicBezTo>
                <a:lnTo>
                  <a:pt x="709498" y="719419"/>
                </a:lnTo>
                <a:cubicBezTo>
                  <a:pt x="739135" y="725646"/>
                  <a:pt x="762597" y="753043"/>
                  <a:pt x="762597" y="784175"/>
                </a:cubicBezTo>
                <a:cubicBezTo>
                  <a:pt x="762597" y="821535"/>
                  <a:pt x="734195" y="850177"/>
                  <a:pt x="697150" y="850177"/>
                </a:cubicBezTo>
                <a:cubicBezTo>
                  <a:pt x="661339" y="850177"/>
                  <a:pt x="631702" y="821535"/>
                  <a:pt x="631702" y="784175"/>
                </a:cubicBezTo>
                <a:cubicBezTo>
                  <a:pt x="631702" y="753043"/>
                  <a:pt x="655164" y="725646"/>
                  <a:pt x="684801" y="719419"/>
                </a:cubicBezTo>
                <a:lnTo>
                  <a:pt x="684801" y="660890"/>
                </a:lnTo>
                <a:cubicBezTo>
                  <a:pt x="684801" y="633493"/>
                  <a:pt x="707028" y="611077"/>
                  <a:pt x="734195" y="611077"/>
                </a:cubicBezTo>
                <a:lnTo>
                  <a:pt x="740370" y="611077"/>
                </a:lnTo>
                <a:cubicBezTo>
                  <a:pt x="752718" y="611077"/>
                  <a:pt x="765067" y="599870"/>
                  <a:pt x="765067" y="586171"/>
                </a:cubicBezTo>
                <a:lnTo>
                  <a:pt x="765067" y="462885"/>
                </a:lnTo>
                <a:cubicBezTo>
                  <a:pt x="765067" y="455413"/>
                  <a:pt x="770006" y="450432"/>
                  <a:pt x="776181" y="450432"/>
                </a:cubicBezTo>
                <a:close/>
                <a:moveTo>
                  <a:pt x="615009" y="342252"/>
                </a:moveTo>
                <a:cubicBezTo>
                  <a:pt x="592695" y="342252"/>
                  <a:pt x="574100" y="362171"/>
                  <a:pt x="574100" y="384579"/>
                </a:cubicBezTo>
                <a:cubicBezTo>
                  <a:pt x="574100" y="406988"/>
                  <a:pt x="592695" y="425661"/>
                  <a:pt x="615009" y="425661"/>
                </a:cubicBezTo>
                <a:cubicBezTo>
                  <a:pt x="637323" y="425661"/>
                  <a:pt x="655919" y="406988"/>
                  <a:pt x="655919" y="384579"/>
                </a:cubicBezTo>
                <a:cubicBezTo>
                  <a:pt x="655919" y="362171"/>
                  <a:pt x="637323" y="342252"/>
                  <a:pt x="615009" y="342252"/>
                </a:cubicBezTo>
                <a:close/>
                <a:moveTo>
                  <a:pt x="615009" y="318599"/>
                </a:moveTo>
                <a:cubicBezTo>
                  <a:pt x="647241" y="318599"/>
                  <a:pt x="673274" y="341007"/>
                  <a:pt x="679473" y="372130"/>
                </a:cubicBezTo>
                <a:lnTo>
                  <a:pt x="817077" y="372130"/>
                </a:lnTo>
                <a:cubicBezTo>
                  <a:pt x="844350" y="372130"/>
                  <a:pt x="866664" y="393294"/>
                  <a:pt x="866664" y="420682"/>
                </a:cubicBezTo>
                <a:lnTo>
                  <a:pt x="866664" y="837728"/>
                </a:lnTo>
                <a:cubicBezTo>
                  <a:pt x="866664" y="843953"/>
                  <a:pt x="861706" y="850177"/>
                  <a:pt x="854267" y="850177"/>
                </a:cubicBezTo>
                <a:cubicBezTo>
                  <a:pt x="846829" y="850177"/>
                  <a:pt x="841871" y="843953"/>
                  <a:pt x="841871" y="837728"/>
                </a:cubicBezTo>
                <a:lnTo>
                  <a:pt x="841871" y="420682"/>
                </a:lnTo>
                <a:cubicBezTo>
                  <a:pt x="841871" y="406988"/>
                  <a:pt x="830714" y="397028"/>
                  <a:pt x="817077" y="397028"/>
                </a:cubicBezTo>
                <a:lnTo>
                  <a:pt x="679473" y="397028"/>
                </a:lnTo>
                <a:cubicBezTo>
                  <a:pt x="673274" y="426906"/>
                  <a:pt x="647241" y="450560"/>
                  <a:pt x="615009" y="450560"/>
                </a:cubicBezTo>
                <a:cubicBezTo>
                  <a:pt x="577819" y="450560"/>
                  <a:pt x="549306" y="420682"/>
                  <a:pt x="549306" y="384579"/>
                </a:cubicBezTo>
                <a:cubicBezTo>
                  <a:pt x="549306" y="347232"/>
                  <a:pt x="577819" y="318599"/>
                  <a:pt x="615009" y="318599"/>
                </a:cubicBezTo>
                <a:close/>
                <a:moveTo>
                  <a:pt x="404717" y="315977"/>
                </a:moveTo>
                <a:cubicBezTo>
                  <a:pt x="382155" y="315977"/>
                  <a:pt x="364607" y="334612"/>
                  <a:pt x="364607" y="356974"/>
                </a:cubicBezTo>
                <a:cubicBezTo>
                  <a:pt x="364607" y="379336"/>
                  <a:pt x="382155" y="397971"/>
                  <a:pt x="404717" y="397971"/>
                </a:cubicBezTo>
                <a:cubicBezTo>
                  <a:pt x="427279" y="397971"/>
                  <a:pt x="446081" y="379336"/>
                  <a:pt x="446081" y="356974"/>
                </a:cubicBezTo>
                <a:cubicBezTo>
                  <a:pt x="446081" y="334612"/>
                  <a:pt x="427279" y="315977"/>
                  <a:pt x="404717" y="315977"/>
                </a:cubicBezTo>
                <a:close/>
                <a:moveTo>
                  <a:pt x="404717" y="291131"/>
                </a:moveTo>
                <a:cubicBezTo>
                  <a:pt x="441067" y="291131"/>
                  <a:pt x="471150" y="320947"/>
                  <a:pt x="471150" y="356974"/>
                </a:cubicBezTo>
                <a:cubicBezTo>
                  <a:pt x="471150" y="389275"/>
                  <a:pt x="448588" y="415364"/>
                  <a:pt x="417252" y="421575"/>
                </a:cubicBezTo>
                <a:lnTo>
                  <a:pt x="417252" y="506054"/>
                </a:lnTo>
                <a:cubicBezTo>
                  <a:pt x="417252" y="534628"/>
                  <a:pt x="395943" y="555748"/>
                  <a:pt x="368367" y="555748"/>
                </a:cubicBezTo>
                <a:lnTo>
                  <a:pt x="335778" y="555748"/>
                </a:lnTo>
                <a:cubicBezTo>
                  <a:pt x="321990" y="555748"/>
                  <a:pt x="309455" y="566929"/>
                  <a:pt x="309455" y="580594"/>
                </a:cubicBezTo>
                <a:lnTo>
                  <a:pt x="309455" y="838999"/>
                </a:lnTo>
                <a:cubicBezTo>
                  <a:pt x="309455" y="845211"/>
                  <a:pt x="304442" y="850180"/>
                  <a:pt x="296921" y="850180"/>
                </a:cubicBezTo>
                <a:cubicBezTo>
                  <a:pt x="290654" y="850180"/>
                  <a:pt x="285640" y="845211"/>
                  <a:pt x="285640" y="838999"/>
                </a:cubicBezTo>
                <a:lnTo>
                  <a:pt x="285640" y="580594"/>
                </a:lnTo>
                <a:cubicBezTo>
                  <a:pt x="285640" y="553263"/>
                  <a:pt x="308202" y="530901"/>
                  <a:pt x="335778" y="530901"/>
                </a:cubicBezTo>
                <a:lnTo>
                  <a:pt x="368367" y="530901"/>
                </a:lnTo>
                <a:cubicBezTo>
                  <a:pt x="380902" y="530901"/>
                  <a:pt x="392183" y="520962"/>
                  <a:pt x="392183" y="506054"/>
                </a:cubicBezTo>
                <a:lnTo>
                  <a:pt x="392183" y="421575"/>
                </a:lnTo>
                <a:cubicBezTo>
                  <a:pt x="362100" y="415364"/>
                  <a:pt x="338285" y="389275"/>
                  <a:pt x="338285" y="356974"/>
                </a:cubicBezTo>
                <a:cubicBezTo>
                  <a:pt x="338285" y="320947"/>
                  <a:pt x="368367" y="291131"/>
                  <a:pt x="404717" y="291131"/>
                </a:cubicBezTo>
                <a:close/>
                <a:moveTo>
                  <a:pt x="29004" y="291131"/>
                </a:moveTo>
                <a:cubicBezTo>
                  <a:pt x="35265" y="291131"/>
                  <a:pt x="41527" y="297342"/>
                  <a:pt x="41527" y="303554"/>
                </a:cubicBezTo>
                <a:lnTo>
                  <a:pt x="41527" y="747066"/>
                </a:lnTo>
                <a:cubicBezTo>
                  <a:pt x="41527" y="759490"/>
                  <a:pt x="52798" y="770671"/>
                  <a:pt x="66573" y="770671"/>
                </a:cubicBezTo>
                <a:lnTo>
                  <a:pt x="125431" y="770671"/>
                </a:lnTo>
                <a:cubicBezTo>
                  <a:pt x="131692" y="740855"/>
                  <a:pt x="157990" y="719735"/>
                  <a:pt x="190550" y="719735"/>
                </a:cubicBezTo>
                <a:cubicBezTo>
                  <a:pt x="226867" y="719735"/>
                  <a:pt x="256922" y="749551"/>
                  <a:pt x="256922" y="784336"/>
                </a:cubicBezTo>
                <a:cubicBezTo>
                  <a:pt x="256922" y="821606"/>
                  <a:pt x="226867" y="850180"/>
                  <a:pt x="190550" y="850180"/>
                </a:cubicBezTo>
                <a:cubicBezTo>
                  <a:pt x="157990" y="850180"/>
                  <a:pt x="129188" y="827818"/>
                  <a:pt x="124178" y="796760"/>
                </a:cubicBezTo>
                <a:lnTo>
                  <a:pt x="66573" y="796760"/>
                </a:lnTo>
                <a:cubicBezTo>
                  <a:pt x="39022" y="796760"/>
                  <a:pt x="16481" y="773155"/>
                  <a:pt x="16481" y="747066"/>
                </a:cubicBezTo>
                <a:lnTo>
                  <a:pt x="16481" y="303554"/>
                </a:lnTo>
                <a:cubicBezTo>
                  <a:pt x="16481" y="297342"/>
                  <a:pt x="21490" y="291131"/>
                  <a:pt x="29004" y="291131"/>
                </a:cubicBezTo>
                <a:close/>
                <a:moveTo>
                  <a:pt x="159916" y="291130"/>
                </a:moveTo>
                <a:cubicBezTo>
                  <a:pt x="166076" y="291130"/>
                  <a:pt x="171004" y="297355"/>
                  <a:pt x="171004" y="303581"/>
                </a:cubicBezTo>
                <a:lnTo>
                  <a:pt x="171004" y="532678"/>
                </a:lnTo>
                <a:cubicBezTo>
                  <a:pt x="201806" y="538904"/>
                  <a:pt x="223984" y="565051"/>
                  <a:pt x="223984" y="597423"/>
                </a:cubicBezTo>
                <a:cubicBezTo>
                  <a:pt x="223984" y="633531"/>
                  <a:pt x="194414" y="663413"/>
                  <a:pt x="159916" y="663413"/>
                </a:cubicBezTo>
                <a:cubicBezTo>
                  <a:pt x="122953" y="663413"/>
                  <a:pt x="93383" y="633531"/>
                  <a:pt x="93383" y="597423"/>
                </a:cubicBezTo>
                <a:cubicBezTo>
                  <a:pt x="93383" y="565051"/>
                  <a:pt x="116793" y="538904"/>
                  <a:pt x="146363" y="532678"/>
                </a:cubicBezTo>
                <a:lnTo>
                  <a:pt x="146363" y="303581"/>
                </a:lnTo>
                <a:cubicBezTo>
                  <a:pt x="146363" y="297355"/>
                  <a:pt x="152523" y="291130"/>
                  <a:pt x="159916" y="291130"/>
                </a:cubicBezTo>
                <a:close/>
                <a:moveTo>
                  <a:pt x="509539" y="132176"/>
                </a:moveTo>
                <a:cubicBezTo>
                  <a:pt x="487127" y="132176"/>
                  <a:pt x="468451" y="151058"/>
                  <a:pt x="468451" y="173717"/>
                </a:cubicBezTo>
                <a:cubicBezTo>
                  <a:pt x="468451" y="196375"/>
                  <a:pt x="487127" y="215258"/>
                  <a:pt x="509539" y="215258"/>
                </a:cubicBezTo>
                <a:cubicBezTo>
                  <a:pt x="531951" y="215258"/>
                  <a:pt x="550627" y="196375"/>
                  <a:pt x="550627" y="173717"/>
                </a:cubicBezTo>
                <a:cubicBezTo>
                  <a:pt x="550627" y="151058"/>
                  <a:pt x="531951" y="132176"/>
                  <a:pt x="509539" y="132176"/>
                </a:cubicBezTo>
                <a:close/>
                <a:moveTo>
                  <a:pt x="65792" y="74060"/>
                </a:moveTo>
                <a:cubicBezTo>
                  <a:pt x="43448" y="74060"/>
                  <a:pt x="24827" y="92528"/>
                  <a:pt x="24827" y="114690"/>
                </a:cubicBezTo>
                <a:cubicBezTo>
                  <a:pt x="24827" y="138083"/>
                  <a:pt x="43448" y="155320"/>
                  <a:pt x="65792" y="155320"/>
                </a:cubicBezTo>
                <a:cubicBezTo>
                  <a:pt x="88137" y="155320"/>
                  <a:pt x="106757" y="138083"/>
                  <a:pt x="106757" y="114690"/>
                </a:cubicBezTo>
                <a:cubicBezTo>
                  <a:pt x="106757" y="92528"/>
                  <a:pt x="88137" y="74060"/>
                  <a:pt x="65792" y="74060"/>
                </a:cubicBezTo>
                <a:close/>
                <a:moveTo>
                  <a:pt x="65792" y="49436"/>
                </a:moveTo>
                <a:cubicBezTo>
                  <a:pt x="103033" y="49436"/>
                  <a:pt x="131585" y="78985"/>
                  <a:pt x="131585" y="114690"/>
                </a:cubicBezTo>
                <a:cubicBezTo>
                  <a:pt x="131585" y="146702"/>
                  <a:pt x="109240" y="172557"/>
                  <a:pt x="78206" y="178713"/>
                </a:cubicBezTo>
                <a:lnTo>
                  <a:pt x="78206" y="213187"/>
                </a:lnTo>
                <a:cubicBezTo>
                  <a:pt x="78206" y="226730"/>
                  <a:pt x="89378" y="237811"/>
                  <a:pt x="103033" y="237811"/>
                </a:cubicBezTo>
                <a:lnTo>
                  <a:pt x="424547" y="237811"/>
                </a:lnTo>
                <a:cubicBezTo>
                  <a:pt x="431995" y="237811"/>
                  <a:pt x="438202" y="243967"/>
                  <a:pt x="438202" y="250123"/>
                </a:cubicBezTo>
                <a:cubicBezTo>
                  <a:pt x="438202" y="257511"/>
                  <a:pt x="431995" y="262436"/>
                  <a:pt x="424547" y="262436"/>
                </a:cubicBezTo>
                <a:lnTo>
                  <a:pt x="103033" y="262436"/>
                </a:lnTo>
                <a:cubicBezTo>
                  <a:pt x="75723" y="262436"/>
                  <a:pt x="53379" y="241505"/>
                  <a:pt x="53379" y="213187"/>
                </a:cubicBezTo>
                <a:lnTo>
                  <a:pt x="53379" y="178713"/>
                </a:lnTo>
                <a:cubicBezTo>
                  <a:pt x="22345" y="172557"/>
                  <a:pt x="0" y="146702"/>
                  <a:pt x="0" y="114690"/>
                </a:cubicBezTo>
                <a:cubicBezTo>
                  <a:pt x="0" y="78985"/>
                  <a:pt x="29793" y="49436"/>
                  <a:pt x="65792" y="49436"/>
                </a:cubicBezTo>
                <a:close/>
                <a:moveTo>
                  <a:pt x="334902" y="23917"/>
                </a:moveTo>
                <a:cubicBezTo>
                  <a:pt x="312576" y="23917"/>
                  <a:pt x="293970" y="42800"/>
                  <a:pt x="293970" y="65458"/>
                </a:cubicBezTo>
                <a:cubicBezTo>
                  <a:pt x="293970" y="88117"/>
                  <a:pt x="312576" y="106999"/>
                  <a:pt x="334902" y="106999"/>
                </a:cubicBezTo>
                <a:cubicBezTo>
                  <a:pt x="357229" y="106999"/>
                  <a:pt x="374594" y="88117"/>
                  <a:pt x="374594" y="65458"/>
                </a:cubicBezTo>
                <a:cubicBezTo>
                  <a:pt x="374594" y="42800"/>
                  <a:pt x="357229" y="23917"/>
                  <a:pt x="334902" y="23917"/>
                </a:cubicBezTo>
                <a:close/>
                <a:moveTo>
                  <a:pt x="800666" y="23584"/>
                </a:moveTo>
                <a:cubicBezTo>
                  <a:pt x="778254" y="23584"/>
                  <a:pt x="759578" y="42203"/>
                  <a:pt x="759578" y="64546"/>
                </a:cubicBezTo>
                <a:cubicBezTo>
                  <a:pt x="759578" y="86889"/>
                  <a:pt x="778254" y="105508"/>
                  <a:pt x="800666" y="105508"/>
                </a:cubicBezTo>
                <a:cubicBezTo>
                  <a:pt x="823078" y="105508"/>
                  <a:pt x="841754" y="86889"/>
                  <a:pt x="841754" y="64546"/>
                </a:cubicBezTo>
                <a:cubicBezTo>
                  <a:pt x="841754" y="42203"/>
                  <a:pt x="823078" y="23584"/>
                  <a:pt x="800666" y="23584"/>
                </a:cubicBezTo>
                <a:close/>
                <a:moveTo>
                  <a:pt x="800666" y="0"/>
                </a:moveTo>
                <a:cubicBezTo>
                  <a:pt x="836774" y="0"/>
                  <a:pt x="866656" y="28549"/>
                  <a:pt x="866656" y="64546"/>
                </a:cubicBezTo>
                <a:cubicBezTo>
                  <a:pt x="866656" y="96819"/>
                  <a:pt x="844244" y="124128"/>
                  <a:pt x="813117" y="129093"/>
                </a:cubicBezTo>
                <a:lnTo>
                  <a:pt x="813117" y="240808"/>
                </a:lnTo>
                <a:cubicBezTo>
                  <a:pt x="813117" y="268116"/>
                  <a:pt x="790705" y="290459"/>
                  <a:pt x="763313" y="290459"/>
                </a:cubicBezTo>
                <a:lnTo>
                  <a:pt x="544177" y="290459"/>
                </a:lnTo>
                <a:cubicBezTo>
                  <a:pt x="530481" y="290459"/>
                  <a:pt x="519275" y="301630"/>
                  <a:pt x="519275" y="314043"/>
                </a:cubicBezTo>
                <a:lnTo>
                  <a:pt x="519275" y="464238"/>
                </a:lnTo>
                <a:cubicBezTo>
                  <a:pt x="519275" y="470445"/>
                  <a:pt x="514294" y="476651"/>
                  <a:pt x="506824" y="476651"/>
                </a:cubicBezTo>
                <a:cubicBezTo>
                  <a:pt x="499353" y="476651"/>
                  <a:pt x="494373" y="470445"/>
                  <a:pt x="494373" y="464238"/>
                </a:cubicBezTo>
                <a:lnTo>
                  <a:pt x="494373" y="314043"/>
                </a:lnTo>
                <a:cubicBezTo>
                  <a:pt x="494373" y="287976"/>
                  <a:pt x="516785" y="264392"/>
                  <a:pt x="544177" y="264392"/>
                </a:cubicBezTo>
                <a:lnTo>
                  <a:pt x="763313" y="264392"/>
                </a:lnTo>
                <a:cubicBezTo>
                  <a:pt x="777009" y="264392"/>
                  <a:pt x="788215" y="254462"/>
                  <a:pt x="788215" y="240808"/>
                </a:cubicBezTo>
                <a:lnTo>
                  <a:pt x="788215" y="129093"/>
                </a:lnTo>
                <a:cubicBezTo>
                  <a:pt x="757088" y="124128"/>
                  <a:pt x="734676" y="96819"/>
                  <a:pt x="734676" y="64546"/>
                </a:cubicBezTo>
                <a:cubicBezTo>
                  <a:pt x="734676" y="28549"/>
                  <a:pt x="764558" y="0"/>
                  <a:pt x="800666" y="0"/>
                </a:cubicBezTo>
                <a:close/>
                <a:moveTo>
                  <a:pt x="334902" y="0"/>
                </a:moveTo>
                <a:cubicBezTo>
                  <a:pt x="367152" y="0"/>
                  <a:pt x="393199" y="22658"/>
                  <a:pt x="399401" y="52870"/>
                </a:cubicBezTo>
                <a:lnTo>
                  <a:pt x="602821" y="52870"/>
                </a:lnTo>
                <a:cubicBezTo>
                  <a:pt x="630109" y="52870"/>
                  <a:pt x="652436" y="75529"/>
                  <a:pt x="652436" y="103223"/>
                </a:cubicBezTo>
                <a:lnTo>
                  <a:pt x="652436" y="227846"/>
                </a:lnTo>
                <a:cubicBezTo>
                  <a:pt x="652436" y="234140"/>
                  <a:pt x="647474" y="240434"/>
                  <a:pt x="640032" y="240434"/>
                </a:cubicBezTo>
                <a:cubicBezTo>
                  <a:pt x="633830" y="240434"/>
                  <a:pt x="627628" y="234140"/>
                  <a:pt x="627628" y="227846"/>
                </a:cubicBezTo>
                <a:lnTo>
                  <a:pt x="627628" y="103223"/>
                </a:lnTo>
                <a:cubicBezTo>
                  <a:pt x="627628" y="89376"/>
                  <a:pt x="617705" y="78046"/>
                  <a:pt x="602821" y="78046"/>
                </a:cubicBezTo>
                <a:lnTo>
                  <a:pt x="399401" y="78046"/>
                </a:lnTo>
                <a:cubicBezTo>
                  <a:pt x="393199" y="109517"/>
                  <a:pt x="367152" y="132176"/>
                  <a:pt x="334902" y="132176"/>
                </a:cubicBezTo>
                <a:cubicBezTo>
                  <a:pt x="298932" y="132176"/>
                  <a:pt x="269163" y="101964"/>
                  <a:pt x="269163" y="65458"/>
                </a:cubicBezTo>
                <a:cubicBezTo>
                  <a:pt x="269163" y="28953"/>
                  <a:pt x="298932" y="0"/>
                  <a:pt x="334902" y="0"/>
                </a:cubicBezTo>
                <a:close/>
                <a:moveTo>
                  <a:pt x="28934" y="0"/>
                </a:moveTo>
                <a:lnTo>
                  <a:pt x="178345" y="0"/>
                </a:lnTo>
                <a:cubicBezTo>
                  <a:pt x="205737" y="0"/>
                  <a:pt x="228148" y="21400"/>
                  <a:pt x="228148" y="49094"/>
                </a:cubicBezTo>
                <a:lnTo>
                  <a:pt x="228148" y="135952"/>
                </a:lnTo>
                <a:cubicBezTo>
                  <a:pt x="228148" y="149799"/>
                  <a:pt x="239354" y="161128"/>
                  <a:pt x="253050" y="161128"/>
                </a:cubicBezTo>
                <a:lnTo>
                  <a:pt x="442304" y="161128"/>
                </a:lnTo>
                <a:cubicBezTo>
                  <a:pt x="443549" y="161128"/>
                  <a:pt x="444794" y="161128"/>
                  <a:pt x="444794" y="161128"/>
                </a:cubicBezTo>
                <a:cubicBezTo>
                  <a:pt x="451020" y="129658"/>
                  <a:pt x="477167" y="106999"/>
                  <a:pt x="509539" y="106999"/>
                </a:cubicBezTo>
                <a:cubicBezTo>
                  <a:pt x="545647" y="106999"/>
                  <a:pt x="575529" y="137211"/>
                  <a:pt x="575529" y="173717"/>
                </a:cubicBezTo>
                <a:cubicBezTo>
                  <a:pt x="575529" y="210222"/>
                  <a:pt x="545647" y="240434"/>
                  <a:pt x="509539" y="240434"/>
                </a:cubicBezTo>
                <a:cubicBezTo>
                  <a:pt x="477167" y="240434"/>
                  <a:pt x="451020" y="216516"/>
                  <a:pt x="444794" y="186305"/>
                </a:cubicBezTo>
                <a:cubicBezTo>
                  <a:pt x="444794" y="186305"/>
                  <a:pt x="443549" y="186305"/>
                  <a:pt x="442304" y="186305"/>
                </a:cubicBezTo>
                <a:lnTo>
                  <a:pt x="253050" y="186305"/>
                </a:lnTo>
                <a:cubicBezTo>
                  <a:pt x="225658" y="186305"/>
                  <a:pt x="203247" y="163646"/>
                  <a:pt x="203247" y="135952"/>
                </a:cubicBezTo>
                <a:lnTo>
                  <a:pt x="203247" y="49094"/>
                </a:lnTo>
                <a:cubicBezTo>
                  <a:pt x="203247" y="35247"/>
                  <a:pt x="192041" y="23917"/>
                  <a:pt x="178345" y="23917"/>
                </a:cubicBezTo>
                <a:lnTo>
                  <a:pt x="28934" y="23917"/>
                </a:lnTo>
                <a:cubicBezTo>
                  <a:pt x="21463" y="23917"/>
                  <a:pt x="16483" y="18882"/>
                  <a:pt x="16483" y="12588"/>
                </a:cubicBezTo>
                <a:cubicBezTo>
                  <a:pt x="16483" y="6294"/>
                  <a:pt x="21463" y="0"/>
                  <a:pt x="2893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0" name="Freeform 925">
            <a:extLst>
              <a:ext uri="{FF2B5EF4-FFF2-40B4-BE49-F238E27FC236}">
                <a16:creationId xmlns:a16="http://schemas.microsoft.com/office/drawing/2014/main" id="{78B34E51-C82D-0A2B-8301-AC633DBE9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32612" y="5224736"/>
            <a:ext cx="384000" cy="384000"/>
          </a:xfrm>
          <a:custGeom>
            <a:avLst/>
            <a:gdLst>
              <a:gd name="T0" fmla="*/ 3007814 w 296468"/>
              <a:gd name="T1" fmla="*/ 2671164 h 296502"/>
              <a:gd name="T2" fmla="*/ 2672307 w 296468"/>
              <a:gd name="T3" fmla="*/ 3002582 h 296502"/>
              <a:gd name="T4" fmla="*/ 2794662 w 296468"/>
              <a:gd name="T5" fmla="*/ 3124909 h 296502"/>
              <a:gd name="T6" fmla="*/ 2909135 w 296468"/>
              <a:gd name="T7" fmla="*/ 3124909 h 296502"/>
              <a:gd name="T8" fmla="*/ 3126228 w 296468"/>
              <a:gd name="T9" fmla="*/ 2907897 h 296502"/>
              <a:gd name="T10" fmla="*/ 3145972 w 296468"/>
              <a:gd name="T11" fmla="*/ 2848704 h 296502"/>
              <a:gd name="T12" fmla="*/ 3126228 w 296468"/>
              <a:gd name="T13" fmla="*/ 2789524 h 296502"/>
              <a:gd name="T14" fmla="*/ 2545989 w 296468"/>
              <a:gd name="T15" fmla="*/ 2213474 h 296502"/>
              <a:gd name="T16" fmla="*/ 2210469 w 296468"/>
              <a:gd name="T17" fmla="*/ 2544908 h 296502"/>
              <a:gd name="T18" fmla="*/ 2601251 w 296468"/>
              <a:gd name="T19" fmla="*/ 2935524 h 296502"/>
              <a:gd name="T20" fmla="*/ 2936777 w 296468"/>
              <a:gd name="T21" fmla="*/ 2604098 h 296502"/>
              <a:gd name="T22" fmla="*/ 1230706 w 296468"/>
              <a:gd name="T23" fmla="*/ 729311 h 296502"/>
              <a:gd name="T24" fmla="*/ 1282486 w 296468"/>
              <a:gd name="T25" fmla="*/ 777079 h 296502"/>
              <a:gd name="T26" fmla="*/ 1230706 w 296468"/>
              <a:gd name="T27" fmla="*/ 828802 h 296502"/>
              <a:gd name="T28" fmla="*/ 808397 w 296468"/>
              <a:gd name="T29" fmla="*/ 1250635 h 296502"/>
              <a:gd name="T30" fmla="*/ 760604 w 296468"/>
              <a:gd name="T31" fmla="*/ 1298386 h 296502"/>
              <a:gd name="T32" fmla="*/ 712783 w 296468"/>
              <a:gd name="T33" fmla="*/ 1250635 h 296502"/>
              <a:gd name="T34" fmla="*/ 1230706 w 296468"/>
              <a:gd name="T35" fmla="*/ 729311 h 296502"/>
              <a:gd name="T36" fmla="*/ 1230357 w 296468"/>
              <a:gd name="T37" fmla="*/ 498344 h 296502"/>
              <a:gd name="T38" fmla="*/ 481533 w 296468"/>
              <a:gd name="T39" fmla="*/ 1250279 h 296502"/>
              <a:gd name="T40" fmla="*/ 1230357 w 296468"/>
              <a:gd name="T41" fmla="*/ 1998248 h 296502"/>
              <a:gd name="T42" fmla="*/ 1983162 w 296468"/>
              <a:gd name="T43" fmla="*/ 1250279 h 296502"/>
              <a:gd name="T44" fmla="*/ 1230357 w 296468"/>
              <a:gd name="T45" fmla="*/ 498344 h 296502"/>
              <a:gd name="T46" fmla="*/ 1230357 w 296468"/>
              <a:gd name="T47" fmla="*/ 399412 h 296502"/>
              <a:gd name="T48" fmla="*/ 2082209 w 296468"/>
              <a:gd name="T49" fmla="*/ 1250279 h 296502"/>
              <a:gd name="T50" fmla="*/ 1230357 w 296468"/>
              <a:gd name="T51" fmla="*/ 2097186 h 296502"/>
              <a:gd name="T52" fmla="*/ 382486 w 296468"/>
              <a:gd name="T53" fmla="*/ 1250279 h 296502"/>
              <a:gd name="T54" fmla="*/ 1230357 w 296468"/>
              <a:gd name="T55" fmla="*/ 399412 h 296502"/>
              <a:gd name="T56" fmla="*/ 1235498 w 296468"/>
              <a:gd name="T57" fmla="*/ 98644 h 296502"/>
              <a:gd name="T58" fmla="*/ 94765 w 296468"/>
              <a:gd name="T59" fmla="*/ 1238910 h 296502"/>
              <a:gd name="T60" fmla="*/ 1235498 w 296468"/>
              <a:gd name="T61" fmla="*/ 2379179 h 296502"/>
              <a:gd name="T62" fmla="*/ 1898644 w 296468"/>
              <a:gd name="T63" fmla="*/ 2166126 h 296502"/>
              <a:gd name="T64" fmla="*/ 1926269 w 296468"/>
              <a:gd name="T65" fmla="*/ 2158246 h 296502"/>
              <a:gd name="T66" fmla="*/ 1961790 w 296468"/>
              <a:gd name="T67" fmla="*/ 2174006 h 296502"/>
              <a:gd name="T68" fmla="*/ 2202580 w 296468"/>
              <a:gd name="T69" fmla="*/ 2414696 h 296502"/>
              <a:gd name="T70" fmla="*/ 2411779 w 296468"/>
              <a:gd name="T71" fmla="*/ 2201639 h 296502"/>
              <a:gd name="T72" fmla="*/ 2171001 w 296468"/>
              <a:gd name="T73" fmla="*/ 1964913 h 296502"/>
              <a:gd name="T74" fmla="*/ 2167056 w 296468"/>
              <a:gd name="T75" fmla="*/ 1897828 h 296502"/>
              <a:gd name="T76" fmla="*/ 2380217 w 296468"/>
              <a:gd name="T77" fmla="*/ 1238910 h 296502"/>
              <a:gd name="T78" fmla="*/ 1235498 w 296468"/>
              <a:gd name="T79" fmla="*/ 98644 h 296502"/>
              <a:gd name="T80" fmla="*/ 1235498 w 296468"/>
              <a:gd name="T81" fmla="*/ 0 h 296502"/>
              <a:gd name="T82" fmla="*/ 2478894 w 296468"/>
              <a:gd name="T83" fmla="*/ 1238910 h 296502"/>
              <a:gd name="T84" fmla="*/ 2269686 w 296468"/>
              <a:gd name="T85" fmla="*/ 1921498 h 296502"/>
              <a:gd name="T86" fmla="*/ 2482824 w 296468"/>
              <a:gd name="T87" fmla="*/ 2134559 h 296502"/>
              <a:gd name="T88" fmla="*/ 2510454 w 296468"/>
              <a:gd name="T89" fmla="*/ 2106949 h 296502"/>
              <a:gd name="T90" fmla="*/ 2577573 w 296468"/>
              <a:gd name="T91" fmla="*/ 2106949 h 296502"/>
              <a:gd name="T92" fmla="*/ 3193359 w 296468"/>
              <a:gd name="T93" fmla="*/ 2722461 h 296502"/>
              <a:gd name="T94" fmla="*/ 3193359 w 296468"/>
              <a:gd name="T95" fmla="*/ 2974970 h 296502"/>
              <a:gd name="T96" fmla="*/ 2976254 w 296468"/>
              <a:gd name="T97" fmla="*/ 3191972 h 296502"/>
              <a:gd name="T98" fmla="*/ 2849938 w 296468"/>
              <a:gd name="T99" fmla="*/ 3243260 h 296502"/>
              <a:gd name="T100" fmla="*/ 2723626 w 296468"/>
              <a:gd name="T101" fmla="*/ 3191972 h 296502"/>
              <a:gd name="T102" fmla="*/ 2107835 w 296468"/>
              <a:gd name="T103" fmla="*/ 2576475 h 296502"/>
              <a:gd name="T104" fmla="*/ 2092063 w 296468"/>
              <a:gd name="T105" fmla="*/ 2544908 h 296502"/>
              <a:gd name="T106" fmla="*/ 2107835 w 296468"/>
              <a:gd name="T107" fmla="*/ 2509399 h 296502"/>
              <a:gd name="T108" fmla="*/ 2135485 w 296468"/>
              <a:gd name="T109" fmla="*/ 2481785 h 296502"/>
              <a:gd name="T110" fmla="*/ 1922324 w 296468"/>
              <a:gd name="T111" fmla="*/ 2272662 h 296502"/>
              <a:gd name="T112" fmla="*/ 1235498 w 296468"/>
              <a:gd name="T113" fmla="*/ 2477819 h 296502"/>
              <a:gd name="T114" fmla="*/ 0 w 296468"/>
              <a:gd name="T115" fmla="*/ 1238910 h 296502"/>
              <a:gd name="T116" fmla="*/ 1235498 w 296468"/>
              <a:gd name="T117" fmla="*/ 0 h 2965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6468" h="296502">
                <a:moveTo>
                  <a:pt x="274661" y="244200"/>
                </a:moveTo>
                <a:lnTo>
                  <a:pt x="244023" y="274499"/>
                </a:lnTo>
                <a:lnTo>
                  <a:pt x="255197" y="285681"/>
                </a:lnTo>
                <a:cubicBezTo>
                  <a:pt x="257720" y="288206"/>
                  <a:pt x="262766" y="288206"/>
                  <a:pt x="265650" y="285681"/>
                </a:cubicBezTo>
                <a:lnTo>
                  <a:pt x="285474" y="265842"/>
                </a:lnTo>
                <a:cubicBezTo>
                  <a:pt x="286555" y="264399"/>
                  <a:pt x="287276" y="262596"/>
                  <a:pt x="287276" y="260431"/>
                </a:cubicBezTo>
                <a:cubicBezTo>
                  <a:pt x="287276" y="258628"/>
                  <a:pt x="286555" y="256464"/>
                  <a:pt x="285474" y="255021"/>
                </a:cubicBezTo>
                <a:lnTo>
                  <a:pt x="274661" y="244200"/>
                </a:lnTo>
                <a:close/>
                <a:moveTo>
                  <a:pt x="232488" y="202357"/>
                </a:moveTo>
                <a:lnTo>
                  <a:pt x="201850" y="232657"/>
                </a:lnTo>
                <a:lnTo>
                  <a:pt x="237535" y="268367"/>
                </a:lnTo>
                <a:lnTo>
                  <a:pt x="268173" y="238068"/>
                </a:lnTo>
                <a:lnTo>
                  <a:pt x="232488" y="202357"/>
                </a:lnTo>
                <a:close/>
                <a:moveTo>
                  <a:pt x="112382" y="66675"/>
                </a:moveTo>
                <a:cubicBezTo>
                  <a:pt x="114929" y="66675"/>
                  <a:pt x="117111" y="68494"/>
                  <a:pt x="117111" y="71041"/>
                </a:cubicBezTo>
                <a:cubicBezTo>
                  <a:pt x="117111" y="73587"/>
                  <a:pt x="114929" y="75770"/>
                  <a:pt x="112382" y="75770"/>
                </a:cubicBezTo>
                <a:cubicBezTo>
                  <a:pt x="91282" y="75770"/>
                  <a:pt x="73819" y="92869"/>
                  <a:pt x="73819" y="114334"/>
                </a:cubicBezTo>
                <a:cubicBezTo>
                  <a:pt x="73819" y="116880"/>
                  <a:pt x="72000" y="118699"/>
                  <a:pt x="69454" y="118699"/>
                </a:cubicBezTo>
                <a:cubicBezTo>
                  <a:pt x="66907" y="118699"/>
                  <a:pt x="65088" y="116880"/>
                  <a:pt x="65088" y="114334"/>
                </a:cubicBezTo>
                <a:cubicBezTo>
                  <a:pt x="65088" y="88140"/>
                  <a:pt x="86189" y="66675"/>
                  <a:pt x="112382" y="66675"/>
                </a:cubicBezTo>
                <a:close/>
                <a:moveTo>
                  <a:pt x="112351" y="45558"/>
                </a:moveTo>
                <a:cubicBezTo>
                  <a:pt x="74724" y="45558"/>
                  <a:pt x="43970" y="76311"/>
                  <a:pt x="43970" y="114301"/>
                </a:cubicBezTo>
                <a:cubicBezTo>
                  <a:pt x="43970" y="151928"/>
                  <a:pt x="74724" y="182681"/>
                  <a:pt x="112351" y="182681"/>
                </a:cubicBezTo>
                <a:cubicBezTo>
                  <a:pt x="150340" y="182681"/>
                  <a:pt x="181093" y="151928"/>
                  <a:pt x="181093" y="114301"/>
                </a:cubicBezTo>
                <a:cubicBezTo>
                  <a:pt x="181093" y="76311"/>
                  <a:pt x="150340" y="45558"/>
                  <a:pt x="112351" y="45558"/>
                </a:cubicBezTo>
                <a:close/>
                <a:moveTo>
                  <a:pt x="112351" y="36513"/>
                </a:moveTo>
                <a:cubicBezTo>
                  <a:pt x="155405" y="36513"/>
                  <a:pt x="190138" y="71608"/>
                  <a:pt x="190138" y="114301"/>
                </a:cubicBezTo>
                <a:cubicBezTo>
                  <a:pt x="190138" y="156993"/>
                  <a:pt x="155405" y="191726"/>
                  <a:pt x="112351" y="191726"/>
                </a:cubicBezTo>
                <a:cubicBezTo>
                  <a:pt x="69658" y="191726"/>
                  <a:pt x="34925" y="156993"/>
                  <a:pt x="34925" y="114301"/>
                </a:cubicBezTo>
                <a:cubicBezTo>
                  <a:pt x="34925" y="71608"/>
                  <a:pt x="69658" y="36513"/>
                  <a:pt x="112351" y="36513"/>
                </a:cubicBezTo>
                <a:close/>
                <a:moveTo>
                  <a:pt x="112820" y="9018"/>
                </a:moveTo>
                <a:cubicBezTo>
                  <a:pt x="55509" y="9018"/>
                  <a:pt x="8651" y="55910"/>
                  <a:pt x="8651" y="113262"/>
                </a:cubicBezTo>
                <a:cubicBezTo>
                  <a:pt x="8651" y="170615"/>
                  <a:pt x="55509" y="217507"/>
                  <a:pt x="112820" y="217507"/>
                </a:cubicBezTo>
                <a:cubicBezTo>
                  <a:pt x="134807" y="217507"/>
                  <a:pt x="155713" y="211014"/>
                  <a:pt x="173375" y="198029"/>
                </a:cubicBezTo>
                <a:cubicBezTo>
                  <a:pt x="174096" y="197308"/>
                  <a:pt x="175177" y="197308"/>
                  <a:pt x="175898" y="197308"/>
                </a:cubicBezTo>
                <a:cubicBezTo>
                  <a:pt x="176980" y="197308"/>
                  <a:pt x="178421" y="197668"/>
                  <a:pt x="179142" y="198750"/>
                </a:cubicBezTo>
                <a:lnTo>
                  <a:pt x="201130" y="220754"/>
                </a:lnTo>
                <a:lnTo>
                  <a:pt x="220233" y="201275"/>
                </a:lnTo>
                <a:lnTo>
                  <a:pt x="198246" y="179633"/>
                </a:lnTo>
                <a:cubicBezTo>
                  <a:pt x="196804" y="177829"/>
                  <a:pt x="196444" y="175304"/>
                  <a:pt x="197886" y="173501"/>
                </a:cubicBezTo>
                <a:cubicBezTo>
                  <a:pt x="210501" y="155826"/>
                  <a:pt x="217350" y="134905"/>
                  <a:pt x="217350" y="113262"/>
                </a:cubicBezTo>
                <a:cubicBezTo>
                  <a:pt x="217350" y="55910"/>
                  <a:pt x="170492" y="9018"/>
                  <a:pt x="112820" y="9018"/>
                </a:cubicBezTo>
                <a:close/>
                <a:moveTo>
                  <a:pt x="112820" y="0"/>
                </a:moveTo>
                <a:cubicBezTo>
                  <a:pt x="175538" y="0"/>
                  <a:pt x="226361" y="50860"/>
                  <a:pt x="226361" y="113262"/>
                </a:cubicBezTo>
                <a:cubicBezTo>
                  <a:pt x="226361" y="135626"/>
                  <a:pt x="219512" y="156908"/>
                  <a:pt x="207257" y="175665"/>
                </a:cubicBezTo>
                <a:lnTo>
                  <a:pt x="226721" y="195143"/>
                </a:lnTo>
                <a:lnTo>
                  <a:pt x="229244" y="192618"/>
                </a:lnTo>
                <a:cubicBezTo>
                  <a:pt x="231047" y="190815"/>
                  <a:pt x="233570" y="190815"/>
                  <a:pt x="235372" y="192618"/>
                </a:cubicBezTo>
                <a:lnTo>
                  <a:pt x="291602" y="248889"/>
                </a:lnTo>
                <a:cubicBezTo>
                  <a:pt x="298090" y="255021"/>
                  <a:pt x="298090" y="265842"/>
                  <a:pt x="291602" y="271974"/>
                </a:cubicBezTo>
                <a:lnTo>
                  <a:pt x="271777" y="291813"/>
                </a:lnTo>
                <a:cubicBezTo>
                  <a:pt x="268533" y="295060"/>
                  <a:pt x="264568" y="296502"/>
                  <a:pt x="260243" y="296502"/>
                </a:cubicBezTo>
                <a:cubicBezTo>
                  <a:pt x="255918" y="296502"/>
                  <a:pt x="251953" y="295060"/>
                  <a:pt x="248709" y="291813"/>
                </a:cubicBezTo>
                <a:lnTo>
                  <a:pt x="192479" y="235543"/>
                </a:lnTo>
                <a:cubicBezTo>
                  <a:pt x="191398" y="234821"/>
                  <a:pt x="191037" y="233739"/>
                  <a:pt x="191037" y="232657"/>
                </a:cubicBezTo>
                <a:cubicBezTo>
                  <a:pt x="191037" y="231575"/>
                  <a:pt x="191398" y="230132"/>
                  <a:pt x="192479" y="229411"/>
                </a:cubicBezTo>
                <a:lnTo>
                  <a:pt x="195002" y="226886"/>
                </a:lnTo>
                <a:lnTo>
                  <a:pt x="175538" y="207768"/>
                </a:lnTo>
                <a:cubicBezTo>
                  <a:pt x="157155" y="220032"/>
                  <a:pt x="135528" y="226525"/>
                  <a:pt x="112820" y="226525"/>
                </a:cubicBezTo>
                <a:cubicBezTo>
                  <a:pt x="50823" y="226525"/>
                  <a:pt x="0" y="175665"/>
                  <a:pt x="0" y="113262"/>
                </a:cubicBezTo>
                <a:cubicBezTo>
                  <a:pt x="0" y="50860"/>
                  <a:pt x="50823" y="0"/>
                  <a:pt x="11282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31" name="Freeform 112">
            <a:extLst>
              <a:ext uri="{FF2B5EF4-FFF2-40B4-BE49-F238E27FC236}">
                <a16:creationId xmlns:a16="http://schemas.microsoft.com/office/drawing/2014/main" id="{1A2A0715-F3B8-4C87-4B32-5F5FE76D1E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50399" y="1786119"/>
            <a:ext cx="424331" cy="384000"/>
          </a:xfrm>
          <a:custGeom>
            <a:avLst/>
            <a:gdLst>
              <a:gd name="connsiteX0" fmla="*/ 282414 w 379053"/>
              <a:gd name="connsiteY0" fmla="*/ 143207 h 343023"/>
              <a:gd name="connsiteX1" fmla="*/ 288871 w 379053"/>
              <a:gd name="connsiteY1" fmla="*/ 143207 h 343023"/>
              <a:gd name="connsiteX2" fmla="*/ 338021 w 379053"/>
              <a:gd name="connsiteY2" fmla="*/ 161532 h 343023"/>
              <a:gd name="connsiteX3" fmla="*/ 349860 w 379053"/>
              <a:gd name="connsiteY3" fmla="*/ 160814 h 343023"/>
              <a:gd name="connsiteX4" fmla="*/ 353806 w 379053"/>
              <a:gd name="connsiteY4" fmla="*/ 162251 h 343023"/>
              <a:gd name="connsiteX5" fmla="*/ 355241 w 379053"/>
              <a:gd name="connsiteY5" fmla="*/ 165844 h 343023"/>
              <a:gd name="connsiteX6" fmla="*/ 355241 w 379053"/>
              <a:gd name="connsiteY6" fmla="*/ 207165 h 343023"/>
              <a:gd name="connsiteX7" fmla="*/ 287436 w 379053"/>
              <a:gd name="connsiteY7" fmla="*/ 315677 h 343023"/>
              <a:gd name="connsiteX8" fmla="*/ 285642 w 379053"/>
              <a:gd name="connsiteY8" fmla="*/ 316036 h 343023"/>
              <a:gd name="connsiteX9" fmla="*/ 282772 w 379053"/>
              <a:gd name="connsiteY9" fmla="*/ 315317 h 343023"/>
              <a:gd name="connsiteX10" fmla="*/ 280979 w 379053"/>
              <a:gd name="connsiteY10" fmla="*/ 311365 h 343023"/>
              <a:gd name="connsiteX11" fmla="*/ 280979 w 379053"/>
              <a:gd name="connsiteY11" fmla="*/ 181294 h 343023"/>
              <a:gd name="connsiteX12" fmla="*/ 285642 w 379053"/>
              <a:gd name="connsiteY12" fmla="*/ 176264 h 343023"/>
              <a:gd name="connsiteX13" fmla="*/ 290306 w 379053"/>
              <a:gd name="connsiteY13" fmla="*/ 181294 h 343023"/>
              <a:gd name="connsiteX14" fmla="*/ 290306 w 379053"/>
              <a:gd name="connsiteY14" fmla="*/ 303460 h 343023"/>
              <a:gd name="connsiteX15" fmla="*/ 345555 w 379053"/>
              <a:gd name="connsiteY15" fmla="*/ 207165 h 343023"/>
              <a:gd name="connsiteX16" fmla="*/ 345555 w 379053"/>
              <a:gd name="connsiteY16" fmla="*/ 170874 h 343023"/>
              <a:gd name="connsiteX17" fmla="*/ 338021 w 379053"/>
              <a:gd name="connsiteY17" fmla="*/ 171593 h 343023"/>
              <a:gd name="connsiteX18" fmla="*/ 285642 w 379053"/>
              <a:gd name="connsiteY18" fmla="*/ 153268 h 343023"/>
              <a:gd name="connsiteX19" fmla="*/ 233264 w 379053"/>
              <a:gd name="connsiteY19" fmla="*/ 171593 h 343023"/>
              <a:gd name="connsiteX20" fmla="*/ 228600 w 379053"/>
              <a:gd name="connsiteY20" fmla="*/ 166563 h 343023"/>
              <a:gd name="connsiteX21" fmla="*/ 233264 w 379053"/>
              <a:gd name="connsiteY21" fmla="*/ 161532 h 343023"/>
              <a:gd name="connsiteX22" fmla="*/ 282414 w 379053"/>
              <a:gd name="connsiteY22" fmla="*/ 143207 h 343023"/>
              <a:gd name="connsiteX23" fmla="*/ 285637 w 379053"/>
              <a:gd name="connsiteY23" fmla="*/ 122760 h 343023"/>
              <a:gd name="connsiteX24" fmla="*/ 282403 w 379053"/>
              <a:gd name="connsiteY24" fmla="*/ 124562 h 343023"/>
              <a:gd name="connsiteX25" fmla="*/ 205155 w 379053"/>
              <a:gd name="connsiteY25" fmla="*/ 145111 h 343023"/>
              <a:gd name="connsiteX26" fmla="*/ 204796 w 379053"/>
              <a:gd name="connsiteY26" fmla="*/ 145111 h 343023"/>
              <a:gd name="connsiteX27" fmla="*/ 203359 w 379053"/>
              <a:gd name="connsiteY27" fmla="*/ 145472 h 343023"/>
              <a:gd name="connsiteX28" fmla="*/ 201922 w 379053"/>
              <a:gd name="connsiteY28" fmla="*/ 148716 h 343023"/>
              <a:gd name="connsiteX29" fmla="*/ 201922 w 379053"/>
              <a:gd name="connsiteY29" fmla="*/ 208919 h 343023"/>
              <a:gd name="connsiteX30" fmla="*/ 285637 w 379053"/>
              <a:gd name="connsiteY30" fmla="*/ 332929 h 343023"/>
              <a:gd name="connsiteX31" fmla="*/ 369352 w 379053"/>
              <a:gd name="connsiteY31" fmla="*/ 208919 h 343023"/>
              <a:gd name="connsiteX32" fmla="*/ 369352 w 379053"/>
              <a:gd name="connsiteY32" fmla="*/ 148716 h 343023"/>
              <a:gd name="connsiteX33" fmla="*/ 367915 w 379053"/>
              <a:gd name="connsiteY33" fmla="*/ 145472 h 343023"/>
              <a:gd name="connsiteX34" fmla="*/ 366478 w 379053"/>
              <a:gd name="connsiteY34" fmla="*/ 145111 h 343023"/>
              <a:gd name="connsiteX35" fmla="*/ 288871 w 379053"/>
              <a:gd name="connsiteY35" fmla="*/ 124562 h 343023"/>
              <a:gd name="connsiteX36" fmla="*/ 285637 w 379053"/>
              <a:gd name="connsiteY36" fmla="*/ 122760 h 343023"/>
              <a:gd name="connsiteX37" fmla="*/ 249708 w 379053"/>
              <a:gd name="connsiteY37" fmla="*/ 10646 h 343023"/>
              <a:gd name="connsiteX38" fmla="*/ 186113 w 379053"/>
              <a:gd name="connsiteY38" fmla="*/ 36602 h 343023"/>
              <a:gd name="connsiteX39" fmla="*/ 168508 w 379053"/>
              <a:gd name="connsiteY39" fmla="*/ 39486 h 343023"/>
              <a:gd name="connsiteX40" fmla="*/ 130423 w 379053"/>
              <a:gd name="connsiteY40" fmla="*/ 28310 h 343023"/>
              <a:gd name="connsiteX41" fmla="*/ 59283 w 379053"/>
              <a:gd name="connsiteY41" fmla="*/ 100770 h 343023"/>
              <a:gd name="connsiteX42" fmla="*/ 59642 w 379053"/>
              <a:gd name="connsiteY42" fmla="*/ 102572 h 343023"/>
              <a:gd name="connsiteX43" fmla="*/ 48145 w 379053"/>
              <a:gd name="connsiteY43" fmla="*/ 117713 h 343023"/>
              <a:gd name="connsiteX44" fmla="*/ 9701 w 379053"/>
              <a:gd name="connsiteY44" fmla="*/ 169625 h 343023"/>
              <a:gd name="connsiteX45" fmla="*/ 62517 w 379053"/>
              <a:gd name="connsiteY45" fmla="*/ 223699 h 343023"/>
              <a:gd name="connsiteX46" fmla="*/ 193299 w 379053"/>
              <a:gd name="connsiteY46" fmla="*/ 223699 h 343023"/>
              <a:gd name="connsiteX47" fmla="*/ 192580 w 379053"/>
              <a:gd name="connsiteY47" fmla="*/ 208919 h 343023"/>
              <a:gd name="connsiteX48" fmla="*/ 192580 w 379053"/>
              <a:gd name="connsiteY48" fmla="*/ 148716 h 343023"/>
              <a:gd name="connsiteX49" fmla="*/ 197610 w 379053"/>
              <a:gd name="connsiteY49" fmla="*/ 137540 h 343023"/>
              <a:gd name="connsiteX50" fmla="*/ 207311 w 379053"/>
              <a:gd name="connsiteY50" fmla="*/ 135377 h 343023"/>
              <a:gd name="connsiteX51" fmla="*/ 275217 w 379053"/>
              <a:gd name="connsiteY51" fmla="*/ 118074 h 343023"/>
              <a:gd name="connsiteX52" fmla="*/ 285637 w 379053"/>
              <a:gd name="connsiteY52" fmla="*/ 112666 h 343023"/>
              <a:gd name="connsiteX53" fmla="*/ 296416 w 379053"/>
              <a:gd name="connsiteY53" fmla="*/ 118074 h 343023"/>
              <a:gd name="connsiteX54" fmla="*/ 349232 w 379053"/>
              <a:gd name="connsiteY54" fmla="*/ 137901 h 343023"/>
              <a:gd name="connsiteX55" fmla="*/ 318692 w 379053"/>
              <a:gd name="connsiteY55" fmla="*/ 116992 h 343023"/>
              <a:gd name="connsiteX56" fmla="*/ 310787 w 379053"/>
              <a:gd name="connsiteY56" fmla="*/ 111224 h 343023"/>
              <a:gd name="connsiteX57" fmla="*/ 309709 w 379053"/>
              <a:gd name="connsiteY57" fmla="*/ 101851 h 343023"/>
              <a:gd name="connsiteX58" fmla="*/ 310428 w 379053"/>
              <a:gd name="connsiteY58" fmla="*/ 66523 h 343023"/>
              <a:gd name="connsiteX59" fmla="*/ 249708 w 379053"/>
              <a:gd name="connsiteY59" fmla="*/ 10646 h 343023"/>
              <a:gd name="connsiteX60" fmla="*/ 251145 w 379053"/>
              <a:gd name="connsiteY60" fmla="*/ 552 h 343023"/>
              <a:gd name="connsiteX61" fmla="*/ 319770 w 379053"/>
              <a:gd name="connsiteY61" fmla="*/ 64360 h 343023"/>
              <a:gd name="connsiteX62" fmla="*/ 319051 w 379053"/>
              <a:gd name="connsiteY62" fmla="*/ 104375 h 343023"/>
              <a:gd name="connsiteX63" fmla="*/ 319410 w 379053"/>
              <a:gd name="connsiteY63" fmla="*/ 106177 h 343023"/>
              <a:gd name="connsiteX64" fmla="*/ 320848 w 379053"/>
              <a:gd name="connsiteY64" fmla="*/ 107619 h 343023"/>
              <a:gd name="connsiteX65" fmla="*/ 359292 w 379053"/>
              <a:gd name="connsiteY65" fmla="*/ 136459 h 343023"/>
              <a:gd name="connsiteX66" fmla="*/ 363963 w 379053"/>
              <a:gd name="connsiteY66" fmla="*/ 135377 h 343023"/>
              <a:gd name="connsiteX67" fmla="*/ 374023 w 379053"/>
              <a:gd name="connsiteY67" fmla="*/ 137540 h 343023"/>
              <a:gd name="connsiteX68" fmla="*/ 379053 w 379053"/>
              <a:gd name="connsiteY68" fmla="*/ 148716 h 343023"/>
              <a:gd name="connsiteX69" fmla="*/ 379053 w 379053"/>
              <a:gd name="connsiteY69" fmla="*/ 208919 h 343023"/>
              <a:gd name="connsiteX70" fmla="*/ 285637 w 379053"/>
              <a:gd name="connsiteY70" fmla="*/ 343023 h 343023"/>
              <a:gd name="connsiteX71" fmla="*/ 194736 w 379053"/>
              <a:gd name="connsiteY71" fmla="*/ 233432 h 343023"/>
              <a:gd name="connsiteX72" fmla="*/ 62517 w 379053"/>
              <a:gd name="connsiteY72" fmla="*/ 233432 h 343023"/>
              <a:gd name="connsiteX73" fmla="*/ 0 w 379053"/>
              <a:gd name="connsiteY73" fmla="*/ 169625 h 343023"/>
              <a:gd name="connsiteX74" fmla="*/ 45630 w 379053"/>
              <a:gd name="connsiteY74" fmla="*/ 107980 h 343023"/>
              <a:gd name="connsiteX75" fmla="*/ 49941 w 379053"/>
              <a:gd name="connsiteY75" fmla="*/ 102933 h 343023"/>
              <a:gd name="connsiteX76" fmla="*/ 49941 w 379053"/>
              <a:gd name="connsiteY76" fmla="*/ 100770 h 343023"/>
              <a:gd name="connsiteX77" fmla="*/ 130423 w 379053"/>
              <a:gd name="connsiteY77" fmla="*/ 18216 h 343023"/>
              <a:gd name="connsiteX78" fmla="*/ 173538 w 379053"/>
              <a:gd name="connsiteY78" fmla="*/ 31555 h 343023"/>
              <a:gd name="connsiteX79" fmla="*/ 178927 w 379053"/>
              <a:gd name="connsiteY79" fmla="*/ 30473 h 343023"/>
              <a:gd name="connsiteX80" fmla="*/ 251145 w 379053"/>
              <a:gd name="connsiteY80" fmla="*/ 552 h 34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79053" h="343023">
                <a:moveTo>
                  <a:pt x="282414" y="143207"/>
                </a:moveTo>
                <a:cubicBezTo>
                  <a:pt x="284207" y="141770"/>
                  <a:pt x="287077" y="141770"/>
                  <a:pt x="288871" y="143207"/>
                </a:cubicBezTo>
                <a:cubicBezTo>
                  <a:pt x="302863" y="155783"/>
                  <a:pt x="318648" y="161532"/>
                  <a:pt x="338021" y="161532"/>
                </a:cubicBezTo>
                <a:cubicBezTo>
                  <a:pt x="341967" y="161532"/>
                  <a:pt x="345914" y="161173"/>
                  <a:pt x="349860" y="160814"/>
                </a:cubicBezTo>
                <a:cubicBezTo>
                  <a:pt x="351295" y="160814"/>
                  <a:pt x="352371" y="161173"/>
                  <a:pt x="353806" y="162251"/>
                </a:cubicBezTo>
                <a:cubicBezTo>
                  <a:pt x="354524" y="162970"/>
                  <a:pt x="355241" y="164407"/>
                  <a:pt x="355241" y="165844"/>
                </a:cubicBezTo>
                <a:lnTo>
                  <a:pt x="355241" y="207165"/>
                </a:lnTo>
                <a:cubicBezTo>
                  <a:pt x="355241" y="271481"/>
                  <a:pt x="305374" y="309209"/>
                  <a:pt x="287436" y="315677"/>
                </a:cubicBezTo>
                <a:cubicBezTo>
                  <a:pt x="286719" y="316036"/>
                  <a:pt x="286360" y="316036"/>
                  <a:pt x="285642" y="316036"/>
                </a:cubicBezTo>
                <a:cubicBezTo>
                  <a:pt x="284566" y="316036"/>
                  <a:pt x="283849" y="315677"/>
                  <a:pt x="282772" y="315317"/>
                </a:cubicBezTo>
                <a:cubicBezTo>
                  <a:pt x="281696" y="314239"/>
                  <a:pt x="280979" y="312802"/>
                  <a:pt x="280979" y="311365"/>
                </a:cubicBezTo>
                <a:lnTo>
                  <a:pt x="280979" y="181294"/>
                </a:lnTo>
                <a:cubicBezTo>
                  <a:pt x="280979" y="178420"/>
                  <a:pt x="282772" y="176264"/>
                  <a:pt x="285642" y="176264"/>
                </a:cubicBezTo>
                <a:cubicBezTo>
                  <a:pt x="288512" y="176264"/>
                  <a:pt x="290306" y="178420"/>
                  <a:pt x="290306" y="181294"/>
                </a:cubicBezTo>
                <a:lnTo>
                  <a:pt x="290306" y="303460"/>
                </a:lnTo>
                <a:cubicBezTo>
                  <a:pt x="307527" y="293399"/>
                  <a:pt x="345555" y="262139"/>
                  <a:pt x="345555" y="207165"/>
                </a:cubicBezTo>
                <a:lnTo>
                  <a:pt x="345555" y="170874"/>
                </a:lnTo>
                <a:cubicBezTo>
                  <a:pt x="342685" y="171234"/>
                  <a:pt x="340532" y="171593"/>
                  <a:pt x="338021" y="171593"/>
                </a:cubicBezTo>
                <a:cubicBezTo>
                  <a:pt x="317931" y="171593"/>
                  <a:pt x="300710" y="165485"/>
                  <a:pt x="285642" y="153268"/>
                </a:cubicBezTo>
                <a:cubicBezTo>
                  <a:pt x="270575" y="165485"/>
                  <a:pt x="253713" y="171593"/>
                  <a:pt x="233264" y="171593"/>
                </a:cubicBezTo>
                <a:cubicBezTo>
                  <a:pt x="230753" y="171593"/>
                  <a:pt x="228600" y="169437"/>
                  <a:pt x="228600" y="166563"/>
                </a:cubicBezTo>
                <a:cubicBezTo>
                  <a:pt x="228600" y="163688"/>
                  <a:pt x="230753" y="161532"/>
                  <a:pt x="233264" y="161532"/>
                </a:cubicBezTo>
                <a:cubicBezTo>
                  <a:pt x="252637" y="161532"/>
                  <a:pt x="268422" y="155783"/>
                  <a:pt x="282414" y="143207"/>
                </a:cubicBezTo>
                <a:close/>
                <a:moveTo>
                  <a:pt x="285637" y="122760"/>
                </a:moveTo>
                <a:cubicBezTo>
                  <a:pt x="284559" y="122760"/>
                  <a:pt x="283481" y="123120"/>
                  <a:pt x="282403" y="124562"/>
                </a:cubicBezTo>
                <a:cubicBezTo>
                  <a:pt x="262642" y="147995"/>
                  <a:pt x="241085" y="153763"/>
                  <a:pt x="205155" y="145111"/>
                </a:cubicBezTo>
                <a:cubicBezTo>
                  <a:pt x="204796" y="145111"/>
                  <a:pt x="204796" y="145111"/>
                  <a:pt x="204796" y="145111"/>
                </a:cubicBezTo>
                <a:cubicBezTo>
                  <a:pt x="204437" y="145111"/>
                  <a:pt x="203718" y="145111"/>
                  <a:pt x="203359" y="145472"/>
                </a:cubicBezTo>
                <a:cubicBezTo>
                  <a:pt x="202640" y="145832"/>
                  <a:pt x="201922" y="147274"/>
                  <a:pt x="201922" y="148716"/>
                </a:cubicBezTo>
                <a:lnTo>
                  <a:pt x="201922" y="208919"/>
                </a:lnTo>
                <a:cubicBezTo>
                  <a:pt x="201922" y="289670"/>
                  <a:pt x="272343" y="332929"/>
                  <a:pt x="285637" y="332929"/>
                </a:cubicBezTo>
                <a:cubicBezTo>
                  <a:pt x="299290" y="332929"/>
                  <a:pt x="369352" y="289670"/>
                  <a:pt x="369352" y="208919"/>
                </a:cubicBezTo>
                <a:lnTo>
                  <a:pt x="369352" y="148716"/>
                </a:lnTo>
                <a:cubicBezTo>
                  <a:pt x="369352" y="147274"/>
                  <a:pt x="368993" y="145832"/>
                  <a:pt x="367915" y="145472"/>
                </a:cubicBezTo>
                <a:cubicBezTo>
                  <a:pt x="367196" y="145111"/>
                  <a:pt x="366837" y="144751"/>
                  <a:pt x="366478" y="145111"/>
                </a:cubicBezTo>
                <a:cubicBezTo>
                  <a:pt x="330189" y="153763"/>
                  <a:pt x="308632" y="147995"/>
                  <a:pt x="288871" y="124562"/>
                </a:cubicBezTo>
                <a:cubicBezTo>
                  <a:pt x="288152" y="123120"/>
                  <a:pt x="286715" y="122760"/>
                  <a:pt x="285637" y="122760"/>
                </a:cubicBezTo>
                <a:close/>
                <a:moveTo>
                  <a:pt x="249708" y="10646"/>
                </a:moveTo>
                <a:cubicBezTo>
                  <a:pt x="225635" y="7402"/>
                  <a:pt x="201563" y="17135"/>
                  <a:pt x="186113" y="36602"/>
                </a:cubicBezTo>
                <a:cubicBezTo>
                  <a:pt x="181802" y="42009"/>
                  <a:pt x="174256" y="43451"/>
                  <a:pt x="168508" y="39486"/>
                </a:cubicBezTo>
                <a:cubicBezTo>
                  <a:pt x="157010" y="31915"/>
                  <a:pt x="144076" y="28310"/>
                  <a:pt x="130423" y="28310"/>
                </a:cubicBezTo>
                <a:cubicBezTo>
                  <a:pt x="91260" y="28310"/>
                  <a:pt x="59283" y="60755"/>
                  <a:pt x="59283" y="100770"/>
                </a:cubicBezTo>
                <a:cubicBezTo>
                  <a:pt x="59283" y="101491"/>
                  <a:pt x="59283" y="101851"/>
                  <a:pt x="59642" y="102572"/>
                </a:cubicBezTo>
                <a:cubicBezTo>
                  <a:pt x="59642" y="109422"/>
                  <a:pt x="54972" y="115550"/>
                  <a:pt x="48145" y="117713"/>
                </a:cubicBezTo>
                <a:cubicBezTo>
                  <a:pt x="25869" y="123841"/>
                  <a:pt x="9701" y="145472"/>
                  <a:pt x="9701" y="169625"/>
                </a:cubicBezTo>
                <a:cubicBezTo>
                  <a:pt x="9701" y="199546"/>
                  <a:pt x="33414" y="223699"/>
                  <a:pt x="62517" y="223699"/>
                </a:cubicBezTo>
                <a:lnTo>
                  <a:pt x="193299" y="223699"/>
                </a:lnTo>
                <a:cubicBezTo>
                  <a:pt x="192580" y="218652"/>
                  <a:pt x="192580" y="213966"/>
                  <a:pt x="192580" y="208919"/>
                </a:cubicBezTo>
                <a:lnTo>
                  <a:pt x="192580" y="148716"/>
                </a:lnTo>
                <a:cubicBezTo>
                  <a:pt x="192580" y="144030"/>
                  <a:pt x="194377" y="140064"/>
                  <a:pt x="197610" y="137540"/>
                </a:cubicBezTo>
                <a:cubicBezTo>
                  <a:pt x="200485" y="135377"/>
                  <a:pt x="204078" y="134656"/>
                  <a:pt x="207311" y="135377"/>
                </a:cubicBezTo>
                <a:cubicBezTo>
                  <a:pt x="239648" y="143309"/>
                  <a:pt x="257971" y="138622"/>
                  <a:pt x="275217" y="118074"/>
                </a:cubicBezTo>
                <a:cubicBezTo>
                  <a:pt x="278092" y="114829"/>
                  <a:pt x="281685" y="112666"/>
                  <a:pt x="285637" y="112666"/>
                </a:cubicBezTo>
                <a:cubicBezTo>
                  <a:pt x="289948" y="112666"/>
                  <a:pt x="293541" y="114829"/>
                  <a:pt x="296416" y="118074"/>
                </a:cubicBezTo>
                <a:cubicBezTo>
                  <a:pt x="310787" y="135377"/>
                  <a:pt x="325878" y="141506"/>
                  <a:pt x="349232" y="137901"/>
                </a:cubicBezTo>
                <a:cubicBezTo>
                  <a:pt x="342046" y="127807"/>
                  <a:pt x="330908" y="119876"/>
                  <a:pt x="318692" y="116992"/>
                </a:cubicBezTo>
                <a:cubicBezTo>
                  <a:pt x="315458" y="116271"/>
                  <a:pt x="312584" y="114108"/>
                  <a:pt x="310787" y="111224"/>
                </a:cubicBezTo>
                <a:cubicBezTo>
                  <a:pt x="309350" y="108340"/>
                  <a:pt x="308991" y="105096"/>
                  <a:pt x="309709" y="101851"/>
                </a:cubicBezTo>
                <a:cubicBezTo>
                  <a:pt x="312943" y="90315"/>
                  <a:pt x="312943" y="78419"/>
                  <a:pt x="310428" y="66523"/>
                </a:cubicBezTo>
                <a:cubicBezTo>
                  <a:pt x="303961" y="36241"/>
                  <a:pt x="279529" y="13891"/>
                  <a:pt x="249708" y="10646"/>
                </a:cubicBezTo>
                <a:close/>
                <a:moveTo>
                  <a:pt x="251145" y="552"/>
                </a:moveTo>
                <a:cubicBezTo>
                  <a:pt x="284559" y="4878"/>
                  <a:pt x="312584" y="30113"/>
                  <a:pt x="319770" y="64360"/>
                </a:cubicBezTo>
                <a:cubicBezTo>
                  <a:pt x="322644" y="77698"/>
                  <a:pt x="322644" y="91036"/>
                  <a:pt x="319051" y="104375"/>
                </a:cubicBezTo>
                <a:cubicBezTo>
                  <a:pt x="318692" y="105096"/>
                  <a:pt x="319051" y="105817"/>
                  <a:pt x="319410" y="106177"/>
                </a:cubicBezTo>
                <a:cubicBezTo>
                  <a:pt x="319410" y="106898"/>
                  <a:pt x="320129" y="107259"/>
                  <a:pt x="320848" y="107619"/>
                </a:cubicBezTo>
                <a:cubicBezTo>
                  <a:pt x="336656" y="111224"/>
                  <a:pt x="350669" y="121678"/>
                  <a:pt x="359292" y="136459"/>
                </a:cubicBezTo>
                <a:cubicBezTo>
                  <a:pt x="361088" y="136098"/>
                  <a:pt x="362525" y="135738"/>
                  <a:pt x="363963" y="135377"/>
                </a:cubicBezTo>
                <a:cubicBezTo>
                  <a:pt x="367196" y="134656"/>
                  <a:pt x="371148" y="135377"/>
                  <a:pt x="374023" y="137540"/>
                </a:cubicBezTo>
                <a:cubicBezTo>
                  <a:pt x="376897" y="140064"/>
                  <a:pt x="379053" y="144030"/>
                  <a:pt x="379053" y="148716"/>
                </a:cubicBezTo>
                <a:lnTo>
                  <a:pt x="379053" y="208919"/>
                </a:lnTo>
                <a:cubicBezTo>
                  <a:pt x="379053" y="294356"/>
                  <a:pt x="305398" y="343023"/>
                  <a:pt x="285637" y="343023"/>
                </a:cubicBezTo>
                <a:cubicBezTo>
                  <a:pt x="267672" y="343023"/>
                  <a:pt x="206593" y="303368"/>
                  <a:pt x="194736" y="233432"/>
                </a:cubicBezTo>
                <a:lnTo>
                  <a:pt x="62517" y="233432"/>
                </a:lnTo>
                <a:cubicBezTo>
                  <a:pt x="28384" y="233432"/>
                  <a:pt x="0" y="204593"/>
                  <a:pt x="0" y="169625"/>
                </a:cubicBezTo>
                <a:cubicBezTo>
                  <a:pt x="0" y="141145"/>
                  <a:pt x="18683" y="115911"/>
                  <a:pt x="45630" y="107980"/>
                </a:cubicBezTo>
                <a:cubicBezTo>
                  <a:pt x="48145" y="107619"/>
                  <a:pt x="49941" y="105096"/>
                  <a:pt x="49941" y="102933"/>
                </a:cubicBezTo>
                <a:cubicBezTo>
                  <a:pt x="49941" y="102212"/>
                  <a:pt x="49941" y="101491"/>
                  <a:pt x="49941" y="100770"/>
                </a:cubicBezTo>
                <a:cubicBezTo>
                  <a:pt x="49941" y="55347"/>
                  <a:pt x="85871" y="18216"/>
                  <a:pt x="130423" y="18216"/>
                </a:cubicBezTo>
                <a:cubicBezTo>
                  <a:pt x="145872" y="18216"/>
                  <a:pt x="160963" y="22903"/>
                  <a:pt x="173538" y="31555"/>
                </a:cubicBezTo>
                <a:cubicBezTo>
                  <a:pt x="175334" y="32276"/>
                  <a:pt x="177490" y="31915"/>
                  <a:pt x="178927" y="30473"/>
                </a:cubicBezTo>
                <a:cubicBezTo>
                  <a:pt x="196532" y="8483"/>
                  <a:pt x="223479" y="-2692"/>
                  <a:pt x="251145" y="552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9A75D736-1AEB-DD7B-6956-BAE48F80A2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5671" y="5224736"/>
            <a:ext cx="435947" cy="384000"/>
          </a:xfrm>
          <a:custGeom>
            <a:avLst/>
            <a:gdLst>
              <a:gd name="connsiteX0" fmla="*/ 233457 w 1152294"/>
              <a:gd name="connsiteY0" fmla="*/ 917338 h 1014974"/>
              <a:gd name="connsiteX1" fmla="*/ 246046 w 1152294"/>
              <a:gd name="connsiteY1" fmla="*/ 933159 h 1014974"/>
              <a:gd name="connsiteX2" fmla="*/ 233457 w 1152294"/>
              <a:gd name="connsiteY2" fmla="*/ 948979 h 1014974"/>
              <a:gd name="connsiteX3" fmla="*/ 219724 w 1152294"/>
              <a:gd name="connsiteY3" fmla="*/ 933159 h 1014974"/>
              <a:gd name="connsiteX4" fmla="*/ 233457 w 1152294"/>
              <a:gd name="connsiteY4" fmla="*/ 917338 h 1014974"/>
              <a:gd name="connsiteX5" fmla="*/ 233457 w 1152294"/>
              <a:gd name="connsiteY5" fmla="*/ 867902 h 1014974"/>
              <a:gd name="connsiteX6" fmla="*/ 246046 w 1152294"/>
              <a:gd name="connsiteY6" fmla="*/ 883723 h 1014974"/>
              <a:gd name="connsiteX7" fmla="*/ 233457 w 1152294"/>
              <a:gd name="connsiteY7" fmla="*/ 899543 h 1014974"/>
              <a:gd name="connsiteX8" fmla="*/ 219724 w 1152294"/>
              <a:gd name="connsiteY8" fmla="*/ 883723 h 1014974"/>
              <a:gd name="connsiteX9" fmla="*/ 233457 w 1152294"/>
              <a:gd name="connsiteY9" fmla="*/ 867902 h 1014974"/>
              <a:gd name="connsiteX10" fmla="*/ 347304 w 1152294"/>
              <a:gd name="connsiteY10" fmla="*/ 762721 h 1014974"/>
              <a:gd name="connsiteX11" fmla="*/ 316294 w 1152294"/>
              <a:gd name="connsiteY11" fmla="*/ 792398 h 1014974"/>
              <a:gd name="connsiteX12" fmla="*/ 302650 w 1152294"/>
              <a:gd name="connsiteY12" fmla="*/ 801054 h 1014974"/>
              <a:gd name="connsiteX13" fmla="*/ 302650 w 1152294"/>
              <a:gd name="connsiteY13" fmla="*/ 984060 h 1014974"/>
              <a:gd name="connsiteX14" fmla="*/ 532119 w 1152294"/>
              <a:gd name="connsiteY14" fmla="*/ 984060 h 1014974"/>
              <a:gd name="connsiteX15" fmla="*/ 543282 w 1152294"/>
              <a:gd name="connsiteY15" fmla="*/ 971695 h 1014974"/>
              <a:gd name="connsiteX16" fmla="*/ 543282 w 1152294"/>
              <a:gd name="connsiteY16" fmla="*/ 892557 h 1014974"/>
              <a:gd name="connsiteX17" fmla="*/ 411803 w 1152294"/>
              <a:gd name="connsiteY17" fmla="*/ 762721 h 1014974"/>
              <a:gd name="connsiteX18" fmla="*/ 162488 w 1152294"/>
              <a:gd name="connsiteY18" fmla="*/ 762721 h 1014974"/>
              <a:gd name="connsiteX19" fmla="*/ 32250 w 1152294"/>
              <a:gd name="connsiteY19" fmla="*/ 892557 h 1014974"/>
              <a:gd name="connsiteX20" fmla="*/ 32250 w 1152294"/>
              <a:gd name="connsiteY20" fmla="*/ 971695 h 1014974"/>
              <a:gd name="connsiteX21" fmla="*/ 43413 w 1152294"/>
              <a:gd name="connsiteY21" fmla="*/ 984060 h 1014974"/>
              <a:gd name="connsiteX22" fmla="*/ 270401 w 1152294"/>
              <a:gd name="connsiteY22" fmla="*/ 984060 h 1014974"/>
              <a:gd name="connsiteX23" fmla="*/ 270401 w 1152294"/>
              <a:gd name="connsiteY23" fmla="*/ 799817 h 1014974"/>
              <a:gd name="connsiteX24" fmla="*/ 259237 w 1152294"/>
              <a:gd name="connsiteY24" fmla="*/ 792398 h 1014974"/>
              <a:gd name="connsiteX25" fmla="*/ 226988 w 1152294"/>
              <a:gd name="connsiteY25" fmla="*/ 762721 h 1014974"/>
              <a:gd name="connsiteX26" fmla="*/ 162488 w 1152294"/>
              <a:gd name="connsiteY26" fmla="*/ 730571 h 1014974"/>
              <a:gd name="connsiteX27" fmla="*/ 193498 w 1152294"/>
              <a:gd name="connsiteY27" fmla="*/ 730571 h 1014974"/>
              <a:gd name="connsiteX28" fmla="*/ 382034 w 1152294"/>
              <a:gd name="connsiteY28" fmla="*/ 730571 h 1014974"/>
              <a:gd name="connsiteX29" fmla="*/ 411803 w 1152294"/>
              <a:gd name="connsiteY29" fmla="*/ 730571 h 1014974"/>
              <a:gd name="connsiteX30" fmla="*/ 575532 w 1152294"/>
              <a:gd name="connsiteY30" fmla="*/ 892557 h 1014974"/>
              <a:gd name="connsiteX31" fmla="*/ 575532 w 1152294"/>
              <a:gd name="connsiteY31" fmla="*/ 971695 h 1014974"/>
              <a:gd name="connsiteX32" fmla="*/ 532119 w 1152294"/>
              <a:gd name="connsiteY32" fmla="*/ 1014974 h 1014974"/>
              <a:gd name="connsiteX33" fmla="*/ 43413 w 1152294"/>
              <a:gd name="connsiteY33" fmla="*/ 1014974 h 1014974"/>
              <a:gd name="connsiteX34" fmla="*/ 0 w 1152294"/>
              <a:gd name="connsiteY34" fmla="*/ 971695 h 1014974"/>
              <a:gd name="connsiteX35" fmla="*/ 0 w 1152294"/>
              <a:gd name="connsiteY35" fmla="*/ 892557 h 1014974"/>
              <a:gd name="connsiteX36" fmla="*/ 162488 w 1152294"/>
              <a:gd name="connsiteY36" fmla="*/ 730571 h 1014974"/>
              <a:gd name="connsiteX37" fmla="*/ 285457 w 1152294"/>
              <a:gd name="connsiteY37" fmla="*/ 470504 h 1014974"/>
              <a:gd name="connsiteX38" fmla="*/ 191778 w 1152294"/>
              <a:gd name="connsiteY38" fmla="*/ 565353 h 1014974"/>
              <a:gd name="connsiteX39" fmla="*/ 285457 w 1152294"/>
              <a:gd name="connsiteY39" fmla="*/ 657707 h 1014974"/>
              <a:gd name="connsiteX40" fmla="*/ 379135 w 1152294"/>
              <a:gd name="connsiteY40" fmla="*/ 565353 h 1014974"/>
              <a:gd name="connsiteX41" fmla="*/ 285457 w 1152294"/>
              <a:gd name="connsiteY41" fmla="*/ 470504 h 1014974"/>
              <a:gd name="connsiteX42" fmla="*/ 730115 w 1152294"/>
              <a:gd name="connsiteY42" fmla="*/ 439444 h 1014974"/>
              <a:gd name="connsiteX43" fmla="*/ 828682 w 1152294"/>
              <a:gd name="connsiteY43" fmla="*/ 439444 h 1014974"/>
              <a:gd name="connsiteX44" fmla="*/ 844699 w 1152294"/>
              <a:gd name="connsiteY44" fmla="*/ 455923 h 1014974"/>
              <a:gd name="connsiteX45" fmla="*/ 828682 w 1152294"/>
              <a:gd name="connsiteY45" fmla="*/ 471135 h 1014974"/>
              <a:gd name="connsiteX46" fmla="*/ 730115 w 1152294"/>
              <a:gd name="connsiteY46" fmla="*/ 471135 h 1014974"/>
              <a:gd name="connsiteX47" fmla="*/ 714098 w 1152294"/>
              <a:gd name="connsiteY47" fmla="*/ 455923 h 1014974"/>
              <a:gd name="connsiteX48" fmla="*/ 730115 w 1152294"/>
              <a:gd name="connsiteY48" fmla="*/ 439444 h 1014974"/>
              <a:gd name="connsiteX49" fmla="*/ 730223 w 1152294"/>
              <a:gd name="connsiteY49" fmla="*/ 368032 h 1014974"/>
              <a:gd name="connsiteX50" fmla="*/ 967135 w 1152294"/>
              <a:gd name="connsiteY50" fmla="*/ 368032 h 1014974"/>
              <a:gd name="connsiteX51" fmla="*/ 982020 w 1152294"/>
              <a:gd name="connsiteY51" fmla="*/ 383901 h 1014974"/>
              <a:gd name="connsiteX52" fmla="*/ 967135 w 1152294"/>
              <a:gd name="connsiteY52" fmla="*/ 399770 h 1014974"/>
              <a:gd name="connsiteX53" fmla="*/ 730223 w 1152294"/>
              <a:gd name="connsiteY53" fmla="*/ 399770 h 1014974"/>
              <a:gd name="connsiteX54" fmla="*/ 714098 w 1152294"/>
              <a:gd name="connsiteY54" fmla="*/ 383901 h 1014974"/>
              <a:gd name="connsiteX55" fmla="*/ 730223 w 1152294"/>
              <a:gd name="connsiteY55" fmla="*/ 368032 h 1014974"/>
              <a:gd name="connsiteX56" fmla="*/ 613109 w 1152294"/>
              <a:gd name="connsiteY56" fmla="*/ 318598 h 1014974"/>
              <a:gd name="connsiteX57" fmla="*/ 655088 w 1152294"/>
              <a:gd name="connsiteY57" fmla="*/ 318598 h 1014974"/>
              <a:gd name="connsiteX58" fmla="*/ 666200 w 1152294"/>
              <a:gd name="connsiteY58" fmla="*/ 329804 h 1014974"/>
              <a:gd name="connsiteX59" fmla="*/ 666200 w 1152294"/>
              <a:gd name="connsiteY59" fmla="*/ 472989 h 1014974"/>
              <a:gd name="connsiteX60" fmla="*/ 674843 w 1152294"/>
              <a:gd name="connsiteY60" fmla="*/ 472989 h 1014974"/>
              <a:gd name="connsiteX61" fmla="*/ 690893 w 1152294"/>
              <a:gd name="connsiteY61" fmla="*/ 487930 h 1014974"/>
              <a:gd name="connsiteX62" fmla="*/ 674843 w 1152294"/>
              <a:gd name="connsiteY62" fmla="*/ 504116 h 1014974"/>
              <a:gd name="connsiteX63" fmla="*/ 439021 w 1152294"/>
              <a:gd name="connsiteY63" fmla="*/ 504116 h 1014974"/>
              <a:gd name="connsiteX64" fmla="*/ 422970 w 1152294"/>
              <a:gd name="connsiteY64" fmla="*/ 487930 h 1014974"/>
              <a:gd name="connsiteX65" fmla="*/ 439021 w 1152294"/>
              <a:gd name="connsiteY65" fmla="*/ 472989 h 1014974"/>
              <a:gd name="connsiteX66" fmla="*/ 447663 w 1152294"/>
              <a:gd name="connsiteY66" fmla="*/ 472989 h 1014974"/>
              <a:gd name="connsiteX67" fmla="*/ 447663 w 1152294"/>
              <a:gd name="connsiteY67" fmla="*/ 430656 h 1014974"/>
              <a:gd name="connsiteX68" fmla="*/ 457541 w 1152294"/>
              <a:gd name="connsiteY68" fmla="*/ 420695 h 1014974"/>
              <a:gd name="connsiteX69" fmla="*/ 499520 w 1152294"/>
              <a:gd name="connsiteY69" fmla="*/ 420695 h 1014974"/>
              <a:gd name="connsiteX70" fmla="*/ 510632 w 1152294"/>
              <a:gd name="connsiteY70" fmla="*/ 430656 h 1014974"/>
              <a:gd name="connsiteX71" fmla="*/ 510632 w 1152294"/>
              <a:gd name="connsiteY71" fmla="*/ 472989 h 1014974"/>
              <a:gd name="connsiteX72" fmla="*/ 525448 w 1152294"/>
              <a:gd name="connsiteY72" fmla="*/ 472989 h 1014974"/>
              <a:gd name="connsiteX73" fmla="*/ 525448 w 1152294"/>
              <a:gd name="connsiteY73" fmla="*/ 397038 h 1014974"/>
              <a:gd name="connsiteX74" fmla="*/ 535325 w 1152294"/>
              <a:gd name="connsiteY74" fmla="*/ 387078 h 1014974"/>
              <a:gd name="connsiteX75" fmla="*/ 577304 w 1152294"/>
              <a:gd name="connsiteY75" fmla="*/ 387078 h 1014974"/>
              <a:gd name="connsiteX76" fmla="*/ 588416 w 1152294"/>
              <a:gd name="connsiteY76" fmla="*/ 397038 h 1014974"/>
              <a:gd name="connsiteX77" fmla="*/ 588416 w 1152294"/>
              <a:gd name="connsiteY77" fmla="*/ 472989 h 1014974"/>
              <a:gd name="connsiteX78" fmla="*/ 603232 w 1152294"/>
              <a:gd name="connsiteY78" fmla="*/ 472989 h 1014974"/>
              <a:gd name="connsiteX79" fmla="*/ 603232 w 1152294"/>
              <a:gd name="connsiteY79" fmla="*/ 329804 h 1014974"/>
              <a:gd name="connsiteX80" fmla="*/ 613109 w 1152294"/>
              <a:gd name="connsiteY80" fmla="*/ 318598 h 1014974"/>
              <a:gd name="connsiteX81" fmla="*/ 724818 w 1152294"/>
              <a:gd name="connsiteY81" fmla="*/ 302117 h 1014974"/>
              <a:gd name="connsiteX82" fmla="*/ 894393 w 1152294"/>
              <a:gd name="connsiteY82" fmla="*/ 302117 h 1014974"/>
              <a:gd name="connsiteX83" fmla="*/ 910602 w 1152294"/>
              <a:gd name="connsiteY83" fmla="*/ 318596 h 1014974"/>
              <a:gd name="connsiteX84" fmla="*/ 894393 w 1152294"/>
              <a:gd name="connsiteY84" fmla="*/ 333808 h 1014974"/>
              <a:gd name="connsiteX85" fmla="*/ 724818 w 1152294"/>
              <a:gd name="connsiteY85" fmla="*/ 333808 h 1014974"/>
              <a:gd name="connsiteX86" fmla="*/ 708609 w 1152294"/>
              <a:gd name="connsiteY86" fmla="*/ 318596 h 1014974"/>
              <a:gd name="connsiteX87" fmla="*/ 724818 w 1152294"/>
              <a:gd name="connsiteY87" fmla="*/ 302117 h 1014974"/>
              <a:gd name="connsiteX88" fmla="*/ 730223 w 1152294"/>
              <a:gd name="connsiteY88" fmla="*/ 230709 h 1014974"/>
              <a:gd name="connsiteX89" fmla="*/ 967135 w 1152294"/>
              <a:gd name="connsiteY89" fmla="*/ 230709 h 1014974"/>
              <a:gd name="connsiteX90" fmla="*/ 982020 w 1152294"/>
              <a:gd name="connsiteY90" fmla="*/ 246578 h 1014974"/>
              <a:gd name="connsiteX91" fmla="*/ 967135 w 1152294"/>
              <a:gd name="connsiteY91" fmla="*/ 262447 h 1014974"/>
              <a:gd name="connsiteX92" fmla="*/ 730223 w 1152294"/>
              <a:gd name="connsiteY92" fmla="*/ 262447 h 1014974"/>
              <a:gd name="connsiteX93" fmla="*/ 714098 w 1152294"/>
              <a:gd name="connsiteY93" fmla="*/ 246578 h 1014974"/>
              <a:gd name="connsiteX94" fmla="*/ 730223 w 1152294"/>
              <a:gd name="connsiteY94" fmla="*/ 230709 h 1014974"/>
              <a:gd name="connsiteX95" fmla="*/ 619987 w 1152294"/>
              <a:gd name="connsiteY95" fmla="*/ 222191 h 1014974"/>
              <a:gd name="connsiteX96" fmla="*/ 633862 w 1152294"/>
              <a:gd name="connsiteY96" fmla="*/ 230835 h 1014974"/>
              <a:gd name="connsiteX97" fmla="*/ 640169 w 1152294"/>
              <a:gd name="connsiteY97" fmla="*/ 262942 h 1014974"/>
              <a:gd name="connsiteX98" fmla="*/ 632601 w 1152294"/>
              <a:gd name="connsiteY98" fmla="*/ 274056 h 1014974"/>
              <a:gd name="connsiteX99" fmla="*/ 628817 w 1152294"/>
              <a:gd name="connsiteY99" fmla="*/ 275290 h 1014974"/>
              <a:gd name="connsiteX100" fmla="*/ 618726 w 1152294"/>
              <a:gd name="connsiteY100" fmla="*/ 266646 h 1014974"/>
              <a:gd name="connsiteX101" fmla="*/ 617464 w 1152294"/>
              <a:gd name="connsiteY101" fmla="*/ 258002 h 1014974"/>
              <a:gd name="connsiteX102" fmla="*/ 490065 w 1152294"/>
              <a:gd name="connsiteY102" fmla="*/ 376549 h 1014974"/>
              <a:gd name="connsiteX103" fmla="*/ 485020 w 1152294"/>
              <a:gd name="connsiteY103" fmla="*/ 377784 h 1014974"/>
              <a:gd name="connsiteX104" fmla="*/ 474929 w 1152294"/>
              <a:gd name="connsiteY104" fmla="*/ 371610 h 1014974"/>
              <a:gd name="connsiteX105" fmla="*/ 481236 w 1152294"/>
              <a:gd name="connsiteY105" fmla="*/ 358026 h 1014974"/>
              <a:gd name="connsiteX106" fmla="*/ 598544 w 1152294"/>
              <a:gd name="connsiteY106" fmla="*/ 246889 h 1014974"/>
              <a:gd name="connsiteX107" fmla="*/ 590976 w 1152294"/>
              <a:gd name="connsiteY107" fmla="*/ 248124 h 1014974"/>
              <a:gd name="connsiteX108" fmla="*/ 578362 w 1152294"/>
              <a:gd name="connsiteY108" fmla="*/ 240714 h 1014974"/>
              <a:gd name="connsiteX109" fmla="*/ 587191 w 1152294"/>
              <a:gd name="connsiteY109" fmla="*/ 227131 h 1014974"/>
              <a:gd name="connsiteX110" fmla="*/ 300445 w 1152294"/>
              <a:gd name="connsiteY110" fmla="*/ 133538 h 1014974"/>
              <a:gd name="connsiteX111" fmla="*/ 300445 w 1152294"/>
              <a:gd name="connsiteY111" fmla="*/ 440551 h 1014974"/>
              <a:gd name="connsiteX112" fmla="*/ 410361 w 1152294"/>
              <a:gd name="connsiteY112" fmla="*/ 565353 h 1014974"/>
              <a:gd name="connsiteX113" fmla="*/ 401618 w 1152294"/>
              <a:gd name="connsiteY113" fmla="*/ 612778 h 1014974"/>
              <a:gd name="connsiteX114" fmla="*/ 1012401 w 1152294"/>
              <a:gd name="connsiteY114" fmla="*/ 612778 h 1014974"/>
              <a:gd name="connsiteX115" fmla="*/ 1053619 w 1152294"/>
              <a:gd name="connsiteY115" fmla="*/ 570345 h 1014974"/>
              <a:gd name="connsiteX116" fmla="*/ 1053619 w 1152294"/>
              <a:gd name="connsiteY116" fmla="*/ 133538 h 1014974"/>
              <a:gd name="connsiteX117" fmla="*/ 269219 w 1152294"/>
              <a:gd name="connsiteY117" fmla="*/ 32448 h 1014974"/>
              <a:gd name="connsiteX118" fmla="*/ 234246 w 1152294"/>
              <a:gd name="connsiteY118" fmla="*/ 67393 h 1014974"/>
              <a:gd name="connsiteX119" fmla="*/ 269219 w 1152294"/>
              <a:gd name="connsiteY119" fmla="*/ 102337 h 1014974"/>
              <a:gd name="connsiteX120" fmla="*/ 1084845 w 1152294"/>
              <a:gd name="connsiteY120" fmla="*/ 102337 h 1014974"/>
              <a:gd name="connsiteX121" fmla="*/ 1119819 w 1152294"/>
              <a:gd name="connsiteY121" fmla="*/ 67393 h 1014974"/>
              <a:gd name="connsiteX122" fmla="*/ 1084845 w 1152294"/>
              <a:gd name="connsiteY122" fmla="*/ 32448 h 1014974"/>
              <a:gd name="connsiteX123" fmla="*/ 269219 w 1152294"/>
              <a:gd name="connsiteY123" fmla="*/ 0 h 1014974"/>
              <a:gd name="connsiteX124" fmla="*/ 1084845 w 1152294"/>
              <a:gd name="connsiteY124" fmla="*/ 0 h 1014974"/>
              <a:gd name="connsiteX125" fmla="*/ 1152294 w 1152294"/>
              <a:gd name="connsiteY125" fmla="*/ 67393 h 1014974"/>
              <a:gd name="connsiteX126" fmla="*/ 1084845 w 1152294"/>
              <a:gd name="connsiteY126" fmla="*/ 133538 h 1014974"/>
              <a:gd name="connsiteX127" fmla="*/ 1084845 w 1152294"/>
              <a:gd name="connsiteY127" fmla="*/ 570345 h 1014974"/>
              <a:gd name="connsiteX128" fmla="*/ 1012401 w 1152294"/>
              <a:gd name="connsiteY128" fmla="*/ 643979 h 1014974"/>
              <a:gd name="connsiteX129" fmla="*/ 693894 w 1152294"/>
              <a:gd name="connsiteY129" fmla="*/ 643979 h 1014974"/>
              <a:gd name="connsiteX130" fmla="*/ 693894 w 1152294"/>
              <a:gd name="connsiteY130" fmla="*/ 720108 h 1014974"/>
              <a:gd name="connsiteX131" fmla="*/ 710132 w 1152294"/>
              <a:gd name="connsiteY131" fmla="*/ 747565 h 1014974"/>
              <a:gd name="connsiteX132" fmla="*/ 678906 w 1152294"/>
              <a:gd name="connsiteY132" fmla="*/ 778765 h 1014974"/>
              <a:gd name="connsiteX133" fmla="*/ 646431 w 1152294"/>
              <a:gd name="connsiteY133" fmla="*/ 747565 h 1014974"/>
              <a:gd name="connsiteX134" fmla="*/ 662668 w 1152294"/>
              <a:gd name="connsiteY134" fmla="*/ 720108 h 1014974"/>
              <a:gd name="connsiteX135" fmla="*/ 662668 w 1152294"/>
              <a:gd name="connsiteY135" fmla="*/ 643979 h 1014974"/>
              <a:gd name="connsiteX136" fmla="*/ 381633 w 1152294"/>
              <a:gd name="connsiteY136" fmla="*/ 643979 h 1014974"/>
              <a:gd name="connsiteX137" fmla="*/ 285457 w 1152294"/>
              <a:gd name="connsiteY137" fmla="*/ 690155 h 1014974"/>
              <a:gd name="connsiteX138" fmla="*/ 159303 w 1152294"/>
              <a:gd name="connsiteY138" fmla="*/ 565353 h 1014974"/>
              <a:gd name="connsiteX139" fmla="*/ 269219 w 1152294"/>
              <a:gd name="connsiteY139" fmla="*/ 440551 h 1014974"/>
              <a:gd name="connsiteX140" fmla="*/ 269219 w 1152294"/>
              <a:gd name="connsiteY140" fmla="*/ 133538 h 1014974"/>
              <a:gd name="connsiteX141" fmla="*/ 201771 w 1152294"/>
              <a:gd name="connsiteY141" fmla="*/ 67393 h 1014974"/>
              <a:gd name="connsiteX142" fmla="*/ 269219 w 1152294"/>
              <a:gd name="connsiteY142" fmla="*/ 0 h 10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152294" h="1014974">
                <a:moveTo>
                  <a:pt x="233457" y="917338"/>
                </a:moveTo>
                <a:cubicBezTo>
                  <a:pt x="240323" y="917338"/>
                  <a:pt x="246046" y="925248"/>
                  <a:pt x="246046" y="933159"/>
                </a:cubicBezTo>
                <a:cubicBezTo>
                  <a:pt x="246046" y="941069"/>
                  <a:pt x="240323" y="948979"/>
                  <a:pt x="233457" y="948979"/>
                </a:cubicBezTo>
                <a:cubicBezTo>
                  <a:pt x="226591" y="948979"/>
                  <a:pt x="219724" y="941069"/>
                  <a:pt x="219724" y="933159"/>
                </a:cubicBezTo>
                <a:cubicBezTo>
                  <a:pt x="219724" y="925248"/>
                  <a:pt x="226591" y="917338"/>
                  <a:pt x="233457" y="917338"/>
                </a:cubicBezTo>
                <a:close/>
                <a:moveTo>
                  <a:pt x="233457" y="867902"/>
                </a:moveTo>
                <a:cubicBezTo>
                  <a:pt x="240323" y="867902"/>
                  <a:pt x="246046" y="875812"/>
                  <a:pt x="246046" y="883723"/>
                </a:cubicBezTo>
                <a:cubicBezTo>
                  <a:pt x="246046" y="891633"/>
                  <a:pt x="240323" y="899543"/>
                  <a:pt x="233457" y="899543"/>
                </a:cubicBezTo>
                <a:cubicBezTo>
                  <a:pt x="226591" y="899543"/>
                  <a:pt x="219724" y="891633"/>
                  <a:pt x="219724" y="883723"/>
                </a:cubicBezTo>
                <a:cubicBezTo>
                  <a:pt x="219724" y="875812"/>
                  <a:pt x="226591" y="867902"/>
                  <a:pt x="233457" y="867902"/>
                </a:cubicBezTo>
                <a:close/>
                <a:moveTo>
                  <a:pt x="347304" y="762721"/>
                </a:moveTo>
                <a:lnTo>
                  <a:pt x="316294" y="792398"/>
                </a:lnTo>
                <a:cubicBezTo>
                  <a:pt x="311333" y="796107"/>
                  <a:pt x="306371" y="798581"/>
                  <a:pt x="302650" y="801054"/>
                </a:cubicBezTo>
                <a:lnTo>
                  <a:pt x="302650" y="984060"/>
                </a:lnTo>
                <a:lnTo>
                  <a:pt x="532119" y="984060"/>
                </a:lnTo>
                <a:cubicBezTo>
                  <a:pt x="538321" y="984060"/>
                  <a:pt x="543282" y="977878"/>
                  <a:pt x="543282" y="971695"/>
                </a:cubicBezTo>
                <a:lnTo>
                  <a:pt x="543282" y="892557"/>
                </a:lnTo>
                <a:cubicBezTo>
                  <a:pt x="543282" y="820838"/>
                  <a:pt x="484985" y="762721"/>
                  <a:pt x="411803" y="762721"/>
                </a:cubicBezTo>
                <a:close/>
                <a:moveTo>
                  <a:pt x="162488" y="762721"/>
                </a:moveTo>
                <a:cubicBezTo>
                  <a:pt x="90547" y="762721"/>
                  <a:pt x="32250" y="820838"/>
                  <a:pt x="32250" y="892557"/>
                </a:cubicBezTo>
                <a:lnTo>
                  <a:pt x="32250" y="971695"/>
                </a:lnTo>
                <a:cubicBezTo>
                  <a:pt x="32250" y="977878"/>
                  <a:pt x="35971" y="984060"/>
                  <a:pt x="43413" y="984060"/>
                </a:cubicBezTo>
                <a:lnTo>
                  <a:pt x="270401" y="984060"/>
                </a:lnTo>
                <a:lnTo>
                  <a:pt x="270401" y="799817"/>
                </a:lnTo>
                <a:cubicBezTo>
                  <a:pt x="266680" y="797344"/>
                  <a:pt x="262958" y="796107"/>
                  <a:pt x="259237" y="792398"/>
                </a:cubicBezTo>
                <a:lnTo>
                  <a:pt x="226988" y="762721"/>
                </a:lnTo>
                <a:close/>
                <a:moveTo>
                  <a:pt x="162488" y="730571"/>
                </a:moveTo>
                <a:lnTo>
                  <a:pt x="193498" y="730571"/>
                </a:lnTo>
                <a:lnTo>
                  <a:pt x="382034" y="730571"/>
                </a:lnTo>
                <a:lnTo>
                  <a:pt x="411803" y="730571"/>
                </a:lnTo>
                <a:cubicBezTo>
                  <a:pt x="502350" y="730571"/>
                  <a:pt x="575532" y="803527"/>
                  <a:pt x="575532" y="892557"/>
                </a:cubicBezTo>
                <a:lnTo>
                  <a:pt x="575532" y="971695"/>
                </a:lnTo>
                <a:cubicBezTo>
                  <a:pt x="575532" y="996426"/>
                  <a:pt x="555686" y="1014974"/>
                  <a:pt x="532119" y="1014974"/>
                </a:cubicBezTo>
                <a:lnTo>
                  <a:pt x="43413" y="1014974"/>
                </a:lnTo>
                <a:cubicBezTo>
                  <a:pt x="18606" y="1014974"/>
                  <a:pt x="0" y="996426"/>
                  <a:pt x="0" y="971695"/>
                </a:cubicBezTo>
                <a:lnTo>
                  <a:pt x="0" y="892557"/>
                </a:lnTo>
                <a:cubicBezTo>
                  <a:pt x="0" y="803527"/>
                  <a:pt x="73182" y="730571"/>
                  <a:pt x="162488" y="730571"/>
                </a:cubicBezTo>
                <a:close/>
                <a:moveTo>
                  <a:pt x="285457" y="470504"/>
                </a:moveTo>
                <a:cubicBezTo>
                  <a:pt x="234246" y="470504"/>
                  <a:pt x="191778" y="512936"/>
                  <a:pt x="191778" y="565353"/>
                </a:cubicBezTo>
                <a:cubicBezTo>
                  <a:pt x="191778" y="616522"/>
                  <a:pt x="234246" y="657707"/>
                  <a:pt x="285457" y="657707"/>
                </a:cubicBezTo>
                <a:cubicBezTo>
                  <a:pt x="336667" y="657707"/>
                  <a:pt x="379135" y="616522"/>
                  <a:pt x="379135" y="565353"/>
                </a:cubicBezTo>
                <a:cubicBezTo>
                  <a:pt x="379135" y="512936"/>
                  <a:pt x="336667" y="470504"/>
                  <a:pt x="285457" y="470504"/>
                </a:cubicBezTo>
                <a:close/>
                <a:moveTo>
                  <a:pt x="730115" y="439444"/>
                </a:moveTo>
                <a:lnTo>
                  <a:pt x="828682" y="439444"/>
                </a:lnTo>
                <a:cubicBezTo>
                  <a:pt x="837306" y="439444"/>
                  <a:pt x="844699" y="447050"/>
                  <a:pt x="844699" y="455923"/>
                </a:cubicBezTo>
                <a:cubicBezTo>
                  <a:pt x="844699" y="464797"/>
                  <a:pt x="837306" y="471135"/>
                  <a:pt x="828682" y="471135"/>
                </a:cubicBezTo>
                <a:lnTo>
                  <a:pt x="730115" y="471135"/>
                </a:lnTo>
                <a:cubicBezTo>
                  <a:pt x="720258" y="471135"/>
                  <a:pt x="714098" y="464797"/>
                  <a:pt x="714098" y="455923"/>
                </a:cubicBezTo>
                <a:cubicBezTo>
                  <a:pt x="714098" y="447050"/>
                  <a:pt x="720258" y="439444"/>
                  <a:pt x="730115" y="439444"/>
                </a:cubicBezTo>
                <a:close/>
                <a:moveTo>
                  <a:pt x="730223" y="368032"/>
                </a:moveTo>
                <a:lnTo>
                  <a:pt x="967135" y="368032"/>
                </a:lnTo>
                <a:cubicBezTo>
                  <a:pt x="974577" y="368032"/>
                  <a:pt x="982020" y="375356"/>
                  <a:pt x="982020" y="383901"/>
                </a:cubicBezTo>
                <a:cubicBezTo>
                  <a:pt x="982020" y="393667"/>
                  <a:pt x="974577" y="399770"/>
                  <a:pt x="967135" y="399770"/>
                </a:cubicBezTo>
                <a:lnTo>
                  <a:pt x="730223" y="399770"/>
                </a:lnTo>
                <a:cubicBezTo>
                  <a:pt x="720300" y="399770"/>
                  <a:pt x="714098" y="393667"/>
                  <a:pt x="714098" y="383901"/>
                </a:cubicBezTo>
                <a:cubicBezTo>
                  <a:pt x="714098" y="375356"/>
                  <a:pt x="720300" y="368032"/>
                  <a:pt x="730223" y="368032"/>
                </a:cubicBezTo>
                <a:close/>
                <a:moveTo>
                  <a:pt x="613109" y="318598"/>
                </a:moveTo>
                <a:lnTo>
                  <a:pt x="655088" y="318598"/>
                </a:lnTo>
                <a:cubicBezTo>
                  <a:pt x="661261" y="318598"/>
                  <a:pt x="666200" y="323578"/>
                  <a:pt x="666200" y="329804"/>
                </a:cubicBezTo>
                <a:lnTo>
                  <a:pt x="666200" y="472989"/>
                </a:lnTo>
                <a:lnTo>
                  <a:pt x="674843" y="472989"/>
                </a:lnTo>
                <a:cubicBezTo>
                  <a:pt x="683485" y="472989"/>
                  <a:pt x="690893" y="479214"/>
                  <a:pt x="690893" y="487930"/>
                </a:cubicBezTo>
                <a:cubicBezTo>
                  <a:pt x="690893" y="496645"/>
                  <a:pt x="683485" y="504116"/>
                  <a:pt x="674843" y="504116"/>
                </a:cubicBezTo>
                <a:lnTo>
                  <a:pt x="439021" y="504116"/>
                </a:lnTo>
                <a:cubicBezTo>
                  <a:pt x="430378" y="504116"/>
                  <a:pt x="422970" y="496645"/>
                  <a:pt x="422970" y="487930"/>
                </a:cubicBezTo>
                <a:cubicBezTo>
                  <a:pt x="422970" y="479214"/>
                  <a:pt x="430378" y="472989"/>
                  <a:pt x="439021" y="472989"/>
                </a:cubicBezTo>
                <a:lnTo>
                  <a:pt x="447663" y="472989"/>
                </a:lnTo>
                <a:lnTo>
                  <a:pt x="447663" y="430656"/>
                </a:lnTo>
                <a:cubicBezTo>
                  <a:pt x="447663" y="425675"/>
                  <a:pt x="451367" y="420695"/>
                  <a:pt x="457541" y="420695"/>
                </a:cubicBezTo>
                <a:lnTo>
                  <a:pt x="499520" y="420695"/>
                </a:lnTo>
                <a:cubicBezTo>
                  <a:pt x="505693" y="420695"/>
                  <a:pt x="510632" y="425675"/>
                  <a:pt x="510632" y="430656"/>
                </a:cubicBezTo>
                <a:lnTo>
                  <a:pt x="510632" y="472989"/>
                </a:lnTo>
                <a:lnTo>
                  <a:pt x="525448" y="472989"/>
                </a:lnTo>
                <a:lnTo>
                  <a:pt x="525448" y="397038"/>
                </a:lnTo>
                <a:cubicBezTo>
                  <a:pt x="525448" y="390813"/>
                  <a:pt x="529152" y="387078"/>
                  <a:pt x="535325" y="387078"/>
                </a:cubicBezTo>
                <a:lnTo>
                  <a:pt x="577304" y="387078"/>
                </a:lnTo>
                <a:cubicBezTo>
                  <a:pt x="583477" y="387078"/>
                  <a:pt x="588416" y="390813"/>
                  <a:pt x="588416" y="397038"/>
                </a:cubicBezTo>
                <a:lnTo>
                  <a:pt x="588416" y="472989"/>
                </a:lnTo>
                <a:lnTo>
                  <a:pt x="603232" y="472989"/>
                </a:lnTo>
                <a:lnTo>
                  <a:pt x="603232" y="329804"/>
                </a:lnTo>
                <a:cubicBezTo>
                  <a:pt x="603232" y="323578"/>
                  <a:pt x="606936" y="318598"/>
                  <a:pt x="613109" y="318598"/>
                </a:cubicBezTo>
                <a:close/>
                <a:moveTo>
                  <a:pt x="724818" y="302117"/>
                </a:moveTo>
                <a:lnTo>
                  <a:pt x="894393" y="302117"/>
                </a:lnTo>
                <a:cubicBezTo>
                  <a:pt x="903121" y="302117"/>
                  <a:pt x="910602" y="308455"/>
                  <a:pt x="910602" y="318596"/>
                </a:cubicBezTo>
                <a:cubicBezTo>
                  <a:pt x="910602" y="327470"/>
                  <a:pt x="903121" y="333808"/>
                  <a:pt x="894393" y="333808"/>
                </a:cubicBezTo>
                <a:lnTo>
                  <a:pt x="724818" y="333808"/>
                </a:lnTo>
                <a:cubicBezTo>
                  <a:pt x="716090" y="333808"/>
                  <a:pt x="708609" y="327470"/>
                  <a:pt x="708609" y="318596"/>
                </a:cubicBezTo>
                <a:cubicBezTo>
                  <a:pt x="708609" y="308455"/>
                  <a:pt x="716090" y="302117"/>
                  <a:pt x="724818" y="302117"/>
                </a:cubicBezTo>
                <a:close/>
                <a:moveTo>
                  <a:pt x="730223" y="230709"/>
                </a:moveTo>
                <a:lnTo>
                  <a:pt x="967135" y="230709"/>
                </a:lnTo>
                <a:cubicBezTo>
                  <a:pt x="974577" y="230709"/>
                  <a:pt x="982020" y="238033"/>
                  <a:pt x="982020" y="246578"/>
                </a:cubicBezTo>
                <a:cubicBezTo>
                  <a:pt x="982020" y="255123"/>
                  <a:pt x="974577" y="262447"/>
                  <a:pt x="967135" y="262447"/>
                </a:cubicBezTo>
                <a:lnTo>
                  <a:pt x="730223" y="262447"/>
                </a:lnTo>
                <a:cubicBezTo>
                  <a:pt x="720300" y="262447"/>
                  <a:pt x="714098" y="255123"/>
                  <a:pt x="714098" y="246578"/>
                </a:cubicBezTo>
                <a:cubicBezTo>
                  <a:pt x="714098" y="238033"/>
                  <a:pt x="720300" y="230709"/>
                  <a:pt x="730223" y="230709"/>
                </a:cubicBezTo>
                <a:close/>
                <a:moveTo>
                  <a:pt x="619987" y="222191"/>
                </a:moveTo>
                <a:cubicBezTo>
                  <a:pt x="626294" y="219722"/>
                  <a:pt x="632601" y="224661"/>
                  <a:pt x="633862" y="230835"/>
                </a:cubicBezTo>
                <a:lnTo>
                  <a:pt x="640169" y="262942"/>
                </a:lnTo>
                <a:cubicBezTo>
                  <a:pt x="641431" y="267881"/>
                  <a:pt x="637646" y="274056"/>
                  <a:pt x="632601" y="274056"/>
                </a:cubicBezTo>
                <a:cubicBezTo>
                  <a:pt x="631340" y="275290"/>
                  <a:pt x="630078" y="275290"/>
                  <a:pt x="628817" y="275290"/>
                </a:cubicBezTo>
                <a:cubicBezTo>
                  <a:pt x="623771" y="275290"/>
                  <a:pt x="619987" y="271586"/>
                  <a:pt x="618726" y="266646"/>
                </a:cubicBezTo>
                <a:lnTo>
                  <a:pt x="617464" y="258002"/>
                </a:lnTo>
                <a:cubicBezTo>
                  <a:pt x="582146" y="312336"/>
                  <a:pt x="536736" y="355556"/>
                  <a:pt x="490065" y="376549"/>
                </a:cubicBezTo>
                <a:cubicBezTo>
                  <a:pt x="488804" y="377784"/>
                  <a:pt x="487543" y="377784"/>
                  <a:pt x="485020" y="377784"/>
                </a:cubicBezTo>
                <a:cubicBezTo>
                  <a:pt x="481236" y="377784"/>
                  <a:pt x="477452" y="375314"/>
                  <a:pt x="474929" y="371610"/>
                </a:cubicBezTo>
                <a:cubicBezTo>
                  <a:pt x="472406" y="366670"/>
                  <a:pt x="474929" y="360496"/>
                  <a:pt x="481236" y="358026"/>
                </a:cubicBezTo>
                <a:cubicBezTo>
                  <a:pt x="524122" y="338268"/>
                  <a:pt x="567009" y="297518"/>
                  <a:pt x="598544" y="246889"/>
                </a:cubicBezTo>
                <a:lnTo>
                  <a:pt x="590976" y="248124"/>
                </a:lnTo>
                <a:cubicBezTo>
                  <a:pt x="585930" y="249358"/>
                  <a:pt x="579623" y="245654"/>
                  <a:pt x="578362" y="240714"/>
                </a:cubicBezTo>
                <a:cubicBezTo>
                  <a:pt x="577100" y="234540"/>
                  <a:pt x="580884" y="229601"/>
                  <a:pt x="587191" y="227131"/>
                </a:cubicBezTo>
                <a:close/>
                <a:moveTo>
                  <a:pt x="300445" y="133538"/>
                </a:moveTo>
                <a:lnTo>
                  <a:pt x="300445" y="440551"/>
                </a:lnTo>
                <a:cubicBezTo>
                  <a:pt x="362897" y="448039"/>
                  <a:pt x="410361" y="500456"/>
                  <a:pt x="410361" y="565353"/>
                </a:cubicBezTo>
                <a:cubicBezTo>
                  <a:pt x="410361" y="581577"/>
                  <a:pt x="407863" y="597802"/>
                  <a:pt x="401618" y="612778"/>
                </a:cubicBezTo>
                <a:lnTo>
                  <a:pt x="1012401" y="612778"/>
                </a:lnTo>
                <a:cubicBezTo>
                  <a:pt x="1034884" y="612778"/>
                  <a:pt x="1053619" y="594058"/>
                  <a:pt x="1053619" y="570345"/>
                </a:cubicBezTo>
                <a:lnTo>
                  <a:pt x="1053619" y="133538"/>
                </a:lnTo>
                <a:close/>
                <a:moveTo>
                  <a:pt x="269219" y="32448"/>
                </a:moveTo>
                <a:cubicBezTo>
                  <a:pt x="250483" y="32448"/>
                  <a:pt x="234246" y="47425"/>
                  <a:pt x="234246" y="67393"/>
                </a:cubicBezTo>
                <a:cubicBezTo>
                  <a:pt x="234246" y="86113"/>
                  <a:pt x="250483" y="102337"/>
                  <a:pt x="269219" y="102337"/>
                </a:cubicBezTo>
                <a:lnTo>
                  <a:pt x="1084845" y="102337"/>
                </a:lnTo>
                <a:cubicBezTo>
                  <a:pt x="1104830" y="102337"/>
                  <a:pt x="1119819" y="86113"/>
                  <a:pt x="1119819" y="67393"/>
                </a:cubicBezTo>
                <a:cubicBezTo>
                  <a:pt x="1119819" y="47425"/>
                  <a:pt x="1104830" y="32448"/>
                  <a:pt x="1084845" y="32448"/>
                </a:cubicBezTo>
                <a:close/>
                <a:moveTo>
                  <a:pt x="269219" y="0"/>
                </a:moveTo>
                <a:lnTo>
                  <a:pt x="1084845" y="0"/>
                </a:lnTo>
                <a:cubicBezTo>
                  <a:pt x="1122317" y="0"/>
                  <a:pt x="1152294" y="29952"/>
                  <a:pt x="1152294" y="67393"/>
                </a:cubicBezTo>
                <a:cubicBezTo>
                  <a:pt x="1152294" y="103585"/>
                  <a:pt x="1122317" y="133538"/>
                  <a:pt x="1084845" y="133538"/>
                </a:cubicBezTo>
                <a:lnTo>
                  <a:pt x="1084845" y="570345"/>
                </a:lnTo>
                <a:cubicBezTo>
                  <a:pt x="1084845" y="611530"/>
                  <a:pt x="1052370" y="643979"/>
                  <a:pt x="1012401" y="643979"/>
                </a:cubicBezTo>
                <a:lnTo>
                  <a:pt x="693894" y="643979"/>
                </a:lnTo>
                <a:lnTo>
                  <a:pt x="693894" y="720108"/>
                </a:lnTo>
                <a:cubicBezTo>
                  <a:pt x="703887" y="725100"/>
                  <a:pt x="710132" y="735084"/>
                  <a:pt x="710132" y="747565"/>
                </a:cubicBezTo>
                <a:cubicBezTo>
                  <a:pt x="710132" y="765037"/>
                  <a:pt x="696392" y="778765"/>
                  <a:pt x="678906" y="778765"/>
                </a:cubicBezTo>
                <a:cubicBezTo>
                  <a:pt x="660170" y="778765"/>
                  <a:pt x="646431" y="765037"/>
                  <a:pt x="646431" y="747565"/>
                </a:cubicBezTo>
                <a:cubicBezTo>
                  <a:pt x="646431" y="735084"/>
                  <a:pt x="652676" y="725100"/>
                  <a:pt x="662668" y="720108"/>
                </a:cubicBezTo>
                <a:lnTo>
                  <a:pt x="662668" y="643979"/>
                </a:lnTo>
                <a:lnTo>
                  <a:pt x="381633" y="643979"/>
                </a:lnTo>
                <a:cubicBezTo>
                  <a:pt x="359150" y="672683"/>
                  <a:pt x="324177" y="690155"/>
                  <a:pt x="285457" y="690155"/>
                </a:cubicBezTo>
                <a:cubicBezTo>
                  <a:pt x="215510" y="690155"/>
                  <a:pt x="159303" y="633994"/>
                  <a:pt x="159303" y="565353"/>
                </a:cubicBezTo>
                <a:cubicBezTo>
                  <a:pt x="159303" y="500456"/>
                  <a:pt x="208016" y="448039"/>
                  <a:pt x="269219" y="440551"/>
                </a:cubicBezTo>
                <a:lnTo>
                  <a:pt x="269219" y="133538"/>
                </a:lnTo>
                <a:cubicBezTo>
                  <a:pt x="231748" y="133538"/>
                  <a:pt x="201771" y="103585"/>
                  <a:pt x="201771" y="67393"/>
                </a:cubicBezTo>
                <a:cubicBezTo>
                  <a:pt x="201771" y="29952"/>
                  <a:pt x="232997" y="0"/>
                  <a:pt x="26921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3FCEBA02-8114-0EF6-62F0-86135CE133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70487" y="5851971"/>
            <a:ext cx="384000" cy="384000"/>
          </a:xfrm>
          <a:custGeom>
            <a:avLst/>
            <a:gdLst>
              <a:gd name="T0" fmla="*/ 1406 w 1884"/>
              <a:gd name="T1" fmla="*/ 1613 h 1884"/>
              <a:gd name="T2" fmla="*/ 1046 w 1884"/>
              <a:gd name="T3" fmla="*/ 1605 h 1884"/>
              <a:gd name="T4" fmla="*/ 944 w 1884"/>
              <a:gd name="T5" fmla="*/ 1584 h 1884"/>
              <a:gd name="T6" fmla="*/ 889 w 1884"/>
              <a:gd name="T7" fmla="*/ 1635 h 1884"/>
              <a:gd name="T8" fmla="*/ 877 w 1884"/>
              <a:gd name="T9" fmla="*/ 1575 h 1884"/>
              <a:gd name="T10" fmla="*/ 1406 w 1884"/>
              <a:gd name="T11" fmla="*/ 1419 h 1884"/>
              <a:gd name="T12" fmla="*/ 1054 w 1884"/>
              <a:gd name="T13" fmla="*/ 1397 h 1884"/>
              <a:gd name="T14" fmla="*/ 949 w 1884"/>
              <a:gd name="T15" fmla="*/ 1410 h 1884"/>
              <a:gd name="T16" fmla="*/ 864 w 1884"/>
              <a:gd name="T17" fmla="*/ 1431 h 1884"/>
              <a:gd name="T18" fmla="*/ 1122 w 1884"/>
              <a:gd name="T19" fmla="*/ 1190 h 1884"/>
              <a:gd name="T20" fmla="*/ 1131 w 1884"/>
              <a:gd name="T21" fmla="*/ 1249 h 1884"/>
              <a:gd name="T22" fmla="*/ 864 w 1884"/>
              <a:gd name="T23" fmla="*/ 1211 h 1884"/>
              <a:gd name="T24" fmla="*/ 1071 w 1884"/>
              <a:gd name="T25" fmla="*/ 1021 h 1884"/>
              <a:gd name="T26" fmla="*/ 864 w 1884"/>
              <a:gd name="T27" fmla="*/ 1042 h 1884"/>
              <a:gd name="T28" fmla="*/ 1059 w 1884"/>
              <a:gd name="T29" fmla="*/ 822 h 1884"/>
              <a:gd name="T30" fmla="*/ 1046 w 1884"/>
              <a:gd name="T31" fmla="*/ 881 h 1884"/>
              <a:gd name="T32" fmla="*/ 868 w 1884"/>
              <a:gd name="T33" fmla="*/ 826 h 1884"/>
              <a:gd name="T34" fmla="*/ 1292 w 1884"/>
              <a:gd name="T35" fmla="*/ 720 h 1884"/>
              <a:gd name="T36" fmla="*/ 1253 w 1884"/>
              <a:gd name="T37" fmla="*/ 1118 h 1884"/>
              <a:gd name="T38" fmla="*/ 1635 w 1884"/>
              <a:gd name="T39" fmla="*/ 1232 h 1884"/>
              <a:gd name="T40" fmla="*/ 1817 w 1884"/>
              <a:gd name="T41" fmla="*/ 877 h 1884"/>
              <a:gd name="T42" fmla="*/ 1512 w 1884"/>
              <a:gd name="T43" fmla="*/ 627 h 1884"/>
              <a:gd name="T44" fmla="*/ 1139 w 1884"/>
              <a:gd name="T45" fmla="*/ 665 h 1884"/>
              <a:gd name="T46" fmla="*/ 868 w 1884"/>
              <a:gd name="T47" fmla="*/ 631 h 1884"/>
              <a:gd name="T48" fmla="*/ 106 w 1884"/>
              <a:gd name="T49" fmla="*/ 1245 h 1884"/>
              <a:gd name="T50" fmla="*/ 301 w 1884"/>
              <a:gd name="T51" fmla="*/ 1262 h 1884"/>
              <a:gd name="T52" fmla="*/ 229 w 1884"/>
              <a:gd name="T53" fmla="*/ 635 h 1884"/>
              <a:gd name="T54" fmla="*/ 1397 w 1884"/>
              <a:gd name="T55" fmla="*/ 445 h 1884"/>
              <a:gd name="T56" fmla="*/ 1076 w 1884"/>
              <a:gd name="T57" fmla="*/ 496 h 1884"/>
              <a:gd name="T58" fmla="*/ 889 w 1884"/>
              <a:gd name="T59" fmla="*/ 436 h 1884"/>
              <a:gd name="T60" fmla="*/ 944 w 1884"/>
              <a:gd name="T61" fmla="*/ 487 h 1884"/>
              <a:gd name="T62" fmla="*/ 860 w 1884"/>
              <a:gd name="T63" fmla="*/ 466 h 1884"/>
              <a:gd name="T64" fmla="*/ 1389 w 1884"/>
              <a:gd name="T65" fmla="*/ 254 h 1884"/>
              <a:gd name="T66" fmla="*/ 1380 w 1884"/>
              <a:gd name="T67" fmla="*/ 309 h 1884"/>
              <a:gd name="T68" fmla="*/ 1076 w 1884"/>
              <a:gd name="T69" fmla="*/ 250 h 1884"/>
              <a:gd name="T70" fmla="*/ 949 w 1884"/>
              <a:gd name="T71" fmla="*/ 292 h 1884"/>
              <a:gd name="T72" fmla="*/ 864 w 1884"/>
              <a:gd name="T73" fmla="*/ 292 h 1884"/>
              <a:gd name="T74" fmla="*/ 750 w 1884"/>
              <a:gd name="T75" fmla="*/ 89 h 1884"/>
              <a:gd name="T76" fmla="*/ 949 w 1884"/>
              <a:gd name="T77" fmla="*/ 1715 h 1884"/>
              <a:gd name="T78" fmla="*/ 1486 w 1884"/>
              <a:gd name="T79" fmla="*/ 1804 h 1884"/>
              <a:gd name="T80" fmla="*/ 1169 w 1884"/>
              <a:gd name="T81" fmla="*/ 1080 h 1884"/>
              <a:gd name="T82" fmla="*/ 1292 w 1884"/>
              <a:gd name="T83" fmla="*/ 644 h 1884"/>
              <a:gd name="T84" fmla="*/ 1461 w 1884"/>
              <a:gd name="T85" fmla="*/ 127 h 1884"/>
              <a:gd name="T86" fmla="*/ 580 w 1884"/>
              <a:gd name="T87" fmla="*/ 59 h 1884"/>
              <a:gd name="T88" fmla="*/ 428 w 1884"/>
              <a:gd name="T89" fmla="*/ 182 h 1884"/>
              <a:gd name="T90" fmla="*/ 733 w 1884"/>
              <a:gd name="T91" fmla="*/ 1292 h 1884"/>
              <a:gd name="T92" fmla="*/ 639 w 1884"/>
              <a:gd name="T93" fmla="*/ 72 h 1884"/>
              <a:gd name="T94" fmla="*/ 1448 w 1884"/>
              <a:gd name="T95" fmla="*/ 38 h 1884"/>
              <a:gd name="T96" fmla="*/ 1609 w 1884"/>
              <a:gd name="T97" fmla="*/ 584 h 1884"/>
              <a:gd name="T98" fmla="*/ 1884 w 1884"/>
              <a:gd name="T99" fmla="*/ 940 h 1884"/>
              <a:gd name="T100" fmla="*/ 1609 w 1884"/>
              <a:gd name="T101" fmla="*/ 1300 h 1884"/>
              <a:gd name="T102" fmla="*/ 1325 w 1884"/>
              <a:gd name="T103" fmla="*/ 1774 h 1884"/>
              <a:gd name="T104" fmla="*/ 745 w 1884"/>
              <a:gd name="T105" fmla="*/ 1880 h 1884"/>
              <a:gd name="T106" fmla="*/ 97 w 1884"/>
              <a:gd name="T107" fmla="*/ 1308 h 1884"/>
              <a:gd name="T108" fmla="*/ 9 w 1884"/>
              <a:gd name="T109" fmla="*/ 487 h 1884"/>
              <a:gd name="T110" fmla="*/ 373 w 1884"/>
              <a:gd name="T111" fmla="*/ 169 h 1884"/>
              <a:gd name="T112" fmla="*/ 580 w 1884"/>
              <a:gd name="T113" fmla="*/ 0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84" h="1884">
                <a:moveTo>
                  <a:pt x="1071" y="1575"/>
                </a:moveTo>
                <a:lnTo>
                  <a:pt x="1380" y="1575"/>
                </a:lnTo>
                <a:lnTo>
                  <a:pt x="1389" y="1575"/>
                </a:lnTo>
                <a:lnTo>
                  <a:pt x="1397" y="1584"/>
                </a:lnTo>
                <a:lnTo>
                  <a:pt x="1406" y="1592"/>
                </a:lnTo>
                <a:lnTo>
                  <a:pt x="1406" y="1605"/>
                </a:lnTo>
                <a:lnTo>
                  <a:pt x="1406" y="1613"/>
                </a:lnTo>
                <a:lnTo>
                  <a:pt x="1397" y="1626"/>
                </a:lnTo>
                <a:lnTo>
                  <a:pt x="1389" y="1630"/>
                </a:lnTo>
                <a:lnTo>
                  <a:pt x="1380" y="1635"/>
                </a:lnTo>
                <a:lnTo>
                  <a:pt x="1071" y="1635"/>
                </a:lnTo>
                <a:lnTo>
                  <a:pt x="1063" y="1630"/>
                </a:lnTo>
                <a:lnTo>
                  <a:pt x="1054" y="1626"/>
                </a:lnTo>
                <a:lnTo>
                  <a:pt x="1046" y="1605"/>
                </a:lnTo>
                <a:lnTo>
                  <a:pt x="1054" y="1584"/>
                </a:lnTo>
                <a:lnTo>
                  <a:pt x="1063" y="1575"/>
                </a:lnTo>
                <a:lnTo>
                  <a:pt x="1071" y="1575"/>
                </a:lnTo>
                <a:close/>
                <a:moveTo>
                  <a:pt x="889" y="1575"/>
                </a:moveTo>
                <a:lnTo>
                  <a:pt x="923" y="1575"/>
                </a:lnTo>
                <a:lnTo>
                  <a:pt x="936" y="1575"/>
                </a:lnTo>
                <a:lnTo>
                  <a:pt x="944" y="1584"/>
                </a:lnTo>
                <a:lnTo>
                  <a:pt x="949" y="1592"/>
                </a:lnTo>
                <a:lnTo>
                  <a:pt x="953" y="1605"/>
                </a:lnTo>
                <a:lnTo>
                  <a:pt x="949" y="1613"/>
                </a:lnTo>
                <a:lnTo>
                  <a:pt x="944" y="1626"/>
                </a:lnTo>
                <a:lnTo>
                  <a:pt x="936" y="1630"/>
                </a:lnTo>
                <a:lnTo>
                  <a:pt x="923" y="1635"/>
                </a:lnTo>
                <a:lnTo>
                  <a:pt x="889" y="1635"/>
                </a:lnTo>
                <a:lnTo>
                  <a:pt x="877" y="1630"/>
                </a:lnTo>
                <a:lnTo>
                  <a:pt x="868" y="1626"/>
                </a:lnTo>
                <a:lnTo>
                  <a:pt x="864" y="1613"/>
                </a:lnTo>
                <a:lnTo>
                  <a:pt x="860" y="1605"/>
                </a:lnTo>
                <a:lnTo>
                  <a:pt x="864" y="1592"/>
                </a:lnTo>
                <a:lnTo>
                  <a:pt x="868" y="1584"/>
                </a:lnTo>
                <a:lnTo>
                  <a:pt x="877" y="1575"/>
                </a:lnTo>
                <a:lnTo>
                  <a:pt x="889" y="1575"/>
                </a:lnTo>
                <a:close/>
                <a:moveTo>
                  <a:pt x="1076" y="1389"/>
                </a:moveTo>
                <a:lnTo>
                  <a:pt x="1380" y="1389"/>
                </a:lnTo>
                <a:lnTo>
                  <a:pt x="1389" y="1389"/>
                </a:lnTo>
                <a:lnTo>
                  <a:pt x="1397" y="1397"/>
                </a:lnTo>
                <a:lnTo>
                  <a:pt x="1406" y="1410"/>
                </a:lnTo>
                <a:lnTo>
                  <a:pt x="1406" y="1419"/>
                </a:lnTo>
                <a:lnTo>
                  <a:pt x="1406" y="1431"/>
                </a:lnTo>
                <a:lnTo>
                  <a:pt x="1397" y="1440"/>
                </a:lnTo>
                <a:lnTo>
                  <a:pt x="1380" y="1448"/>
                </a:lnTo>
                <a:lnTo>
                  <a:pt x="1076" y="1448"/>
                </a:lnTo>
                <a:lnTo>
                  <a:pt x="1054" y="1440"/>
                </a:lnTo>
                <a:lnTo>
                  <a:pt x="1046" y="1419"/>
                </a:lnTo>
                <a:lnTo>
                  <a:pt x="1054" y="1397"/>
                </a:lnTo>
                <a:lnTo>
                  <a:pt x="1063" y="1389"/>
                </a:lnTo>
                <a:lnTo>
                  <a:pt x="1076" y="1389"/>
                </a:lnTo>
                <a:close/>
                <a:moveTo>
                  <a:pt x="889" y="1389"/>
                </a:moveTo>
                <a:lnTo>
                  <a:pt x="923" y="1389"/>
                </a:lnTo>
                <a:lnTo>
                  <a:pt x="936" y="1389"/>
                </a:lnTo>
                <a:lnTo>
                  <a:pt x="944" y="1397"/>
                </a:lnTo>
                <a:lnTo>
                  <a:pt x="949" y="1410"/>
                </a:lnTo>
                <a:lnTo>
                  <a:pt x="953" y="1419"/>
                </a:lnTo>
                <a:lnTo>
                  <a:pt x="949" y="1431"/>
                </a:lnTo>
                <a:lnTo>
                  <a:pt x="944" y="1440"/>
                </a:lnTo>
                <a:lnTo>
                  <a:pt x="923" y="1448"/>
                </a:lnTo>
                <a:lnTo>
                  <a:pt x="889" y="1448"/>
                </a:lnTo>
                <a:lnTo>
                  <a:pt x="868" y="1440"/>
                </a:lnTo>
                <a:lnTo>
                  <a:pt x="864" y="1431"/>
                </a:lnTo>
                <a:lnTo>
                  <a:pt x="860" y="1419"/>
                </a:lnTo>
                <a:lnTo>
                  <a:pt x="864" y="1410"/>
                </a:lnTo>
                <a:lnTo>
                  <a:pt x="868" y="1397"/>
                </a:lnTo>
                <a:lnTo>
                  <a:pt x="877" y="1389"/>
                </a:lnTo>
                <a:lnTo>
                  <a:pt x="889" y="1389"/>
                </a:lnTo>
                <a:close/>
                <a:moveTo>
                  <a:pt x="889" y="1190"/>
                </a:moveTo>
                <a:lnTo>
                  <a:pt x="1122" y="1190"/>
                </a:lnTo>
                <a:lnTo>
                  <a:pt x="1131" y="1194"/>
                </a:lnTo>
                <a:lnTo>
                  <a:pt x="1139" y="1203"/>
                </a:lnTo>
                <a:lnTo>
                  <a:pt x="1148" y="1211"/>
                </a:lnTo>
                <a:lnTo>
                  <a:pt x="1148" y="1220"/>
                </a:lnTo>
                <a:lnTo>
                  <a:pt x="1148" y="1232"/>
                </a:lnTo>
                <a:lnTo>
                  <a:pt x="1139" y="1241"/>
                </a:lnTo>
                <a:lnTo>
                  <a:pt x="1131" y="1249"/>
                </a:lnTo>
                <a:lnTo>
                  <a:pt x="1122" y="1253"/>
                </a:lnTo>
                <a:lnTo>
                  <a:pt x="889" y="1253"/>
                </a:lnTo>
                <a:lnTo>
                  <a:pt x="877" y="1249"/>
                </a:lnTo>
                <a:lnTo>
                  <a:pt x="868" y="1241"/>
                </a:lnTo>
                <a:lnTo>
                  <a:pt x="864" y="1232"/>
                </a:lnTo>
                <a:lnTo>
                  <a:pt x="860" y="1220"/>
                </a:lnTo>
                <a:lnTo>
                  <a:pt x="864" y="1211"/>
                </a:lnTo>
                <a:lnTo>
                  <a:pt x="868" y="1203"/>
                </a:lnTo>
                <a:lnTo>
                  <a:pt x="877" y="1194"/>
                </a:lnTo>
                <a:lnTo>
                  <a:pt x="889" y="1190"/>
                </a:lnTo>
                <a:close/>
                <a:moveTo>
                  <a:pt x="889" y="1004"/>
                </a:moveTo>
                <a:lnTo>
                  <a:pt x="1046" y="1004"/>
                </a:lnTo>
                <a:lnTo>
                  <a:pt x="1067" y="1012"/>
                </a:lnTo>
                <a:lnTo>
                  <a:pt x="1071" y="1021"/>
                </a:lnTo>
                <a:lnTo>
                  <a:pt x="1076" y="1033"/>
                </a:lnTo>
                <a:lnTo>
                  <a:pt x="1071" y="1042"/>
                </a:lnTo>
                <a:lnTo>
                  <a:pt x="1067" y="1050"/>
                </a:lnTo>
                <a:lnTo>
                  <a:pt x="1046" y="1054"/>
                </a:lnTo>
                <a:lnTo>
                  <a:pt x="889" y="1054"/>
                </a:lnTo>
                <a:lnTo>
                  <a:pt x="868" y="1050"/>
                </a:lnTo>
                <a:lnTo>
                  <a:pt x="864" y="1042"/>
                </a:lnTo>
                <a:lnTo>
                  <a:pt x="860" y="1033"/>
                </a:lnTo>
                <a:lnTo>
                  <a:pt x="864" y="1021"/>
                </a:lnTo>
                <a:lnTo>
                  <a:pt x="868" y="1012"/>
                </a:lnTo>
                <a:lnTo>
                  <a:pt x="889" y="1004"/>
                </a:lnTo>
                <a:close/>
                <a:moveTo>
                  <a:pt x="889" y="822"/>
                </a:moveTo>
                <a:lnTo>
                  <a:pt x="1046" y="822"/>
                </a:lnTo>
                <a:lnTo>
                  <a:pt x="1059" y="822"/>
                </a:lnTo>
                <a:lnTo>
                  <a:pt x="1067" y="826"/>
                </a:lnTo>
                <a:lnTo>
                  <a:pt x="1071" y="834"/>
                </a:lnTo>
                <a:lnTo>
                  <a:pt x="1076" y="847"/>
                </a:lnTo>
                <a:lnTo>
                  <a:pt x="1071" y="860"/>
                </a:lnTo>
                <a:lnTo>
                  <a:pt x="1067" y="868"/>
                </a:lnTo>
                <a:lnTo>
                  <a:pt x="1059" y="877"/>
                </a:lnTo>
                <a:lnTo>
                  <a:pt x="1046" y="881"/>
                </a:lnTo>
                <a:lnTo>
                  <a:pt x="889" y="881"/>
                </a:lnTo>
                <a:lnTo>
                  <a:pt x="877" y="877"/>
                </a:lnTo>
                <a:lnTo>
                  <a:pt x="868" y="868"/>
                </a:lnTo>
                <a:lnTo>
                  <a:pt x="864" y="860"/>
                </a:lnTo>
                <a:lnTo>
                  <a:pt x="860" y="847"/>
                </a:lnTo>
                <a:lnTo>
                  <a:pt x="864" y="834"/>
                </a:lnTo>
                <a:lnTo>
                  <a:pt x="868" y="826"/>
                </a:lnTo>
                <a:lnTo>
                  <a:pt x="877" y="822"/>
                </a:lnTo>
                <a:lnTo>
                  <a:pt x="889" y="822"/>
                </a:lnTo>
                <a:close/>
                <a:moveTo>
                  <a:pt x="1512" y="627"/>
                </a:moveTo>
                <a:lnTo>
                  <a:pt x="1448" y="635"/>
                </a:lnTo>
                <a:lnTo>
                  <a:pt x="1389" y="652"/>
                </a:lnTo>
                <a:lnTo>
                  <a:pt x="1338" y="682"/>
                </a:lnTo>
                <a:lnTo>
                  <a:pt x="1292" y="720"/>
                </a:lnTo>
                <a:lnTo>
                  <a:pt x="1253" y="766"/>
                </a:lnTo>
                <a:lnTo>
                  <a:pt x="1224" y="817"/>
                </a:lnTo>
                <a:lnTo>
                  <a:pt x="1207" y="877"/>
                </a:lnTo>
                <a:lnTo>
                  <a:pt x="1198" y="940"/>
                </a:lnTo>
                <a:lnTo>
                  <a:pt x="1207" y="1004"/>
                </a:lnTo>
                <a:lnTo>
                  <a:pt x="1224" y="1063"/>
                </a:lnTo>
                <a:lnTo>
                  <a:pt x="1253" y="1118"/>
                </a:lnTo>
                <a:lnTo>
                  <a:pt x="1292" y="1165"/>
                </a:lnTo>
                <a:lnTo>
                  <a:pt x="1338" y="1203"/>
                </a:lnTo>
                <a:lnTo>
                  <a:pt x="1389" y="1232"/>
                </a:lnTo>
                <a:lnTo>
                  <a:pt x="1448" y="1249"/>
                </a:lnTo>
                <a:lnTo>
                  <a:pt x="1512" y="1253"/>
                </a:lnTo>
                <a:lnTo>
                  <a:pt x="1575" y="1249"/>
                </a:lnTo>
                <a:lnTo>
                  <a:pt x="1635" y="1232"/>
                </a:lnTo>
                <a:lnTo>
                  <a:pt x="1685" y="1203"/>
                </a:lnTo>
                <a:lnTo>
                  <a:pt x="1732" y="1165"/>
                </a:lnTo>
                <a:lnTo>
                  <a:pt x="1770" y="1118"/>
                </a:lnTo>
                <a:lnTo>
                  <a:pt x="1800" y="1063"/>
                </a:lnTo>
                <a:lnTo>
                  <a:pt x="1817" y="1004"/>
                </a:lnTo>
                <a:lnTo>
                  <a:pt x="1825" y="940"/>
                </a:lnTo>
                <a:lnTo>
                  <a:pt x="1817" y="877"/>
                </a:lnTo>
                <a:lnTo>
                  <a:pt x="1800" y="817"/>
                </a:lnTo>
                <a:lnTo>
                  <a:pt x="1770" y="766"/>
                </a:lnTo>
                <a:lnTo>
                  <a:pt x="1732" y="720"/>
                </a:lnTo>
                <a:lnTo>
                  <a:pt x="1685" y="682"/>
                </a:lnTo>
                <a:lnTo>
                  <a:pt x="1635" y="652"/>
                </a:lnTo>
                <a:lnTo>
                  <a:pt x="1575" y="635"/>
                </a:lnTo>
                <a:lnTo>
                  <a:pt x="1512" y="627"/>
                </a:lnTo>
                <a:close/>
                <a:moveTo>
                  <a:pt x="889" y="623"/>
                </a:moveTo>
                <a:lnTo>
                  <a:pt x="1122" y="623"/>
                </a:lnTo>
                <a:lnTo>
                  <a:pt x="1139" y="631"/>
                </a:lnTo>
                <a:lnTo>
                  <a:pt x="1148" y="639"/>
                </a:lnTo>
                <a:lnTo>
                  <a:pt x="1148" y="648"/>
                </a:lnTo>
                <a:lnTo>
                  <a:pt x="1148" y="656"/>
                </a:lnTo>
                <a:lnTo>
                  <a:pt x="1139" y="665"/>
                </a:lnTo>
                <a:lnTo>
                  <a:pt x="1122" y="673"/>
                </a:lnTo>
                <a:lnTo>
                  <a:pt x="889" y="673"/>
                </a:lnTo>
                <a:lnTo>
                  <a:pt x="868" y="665"/>
                </a:lnTo>
                <a:lnTo>
                  <a:pt x="864" y="656"/>
                </a:lnTo>
                <a:lnTo>
                  <a:pt x="860" y="648"/>
                </a:lnTo>
                <a:lnTo>
                  <a:pt x="864" y="639"/>
                </a:lnTo>
                <a:lnTo>
                  <a:pt x="868" y="631"/>
                </a:lnTo>
                <a:lnTo>
                  <a:pt x="889" y="623"/>
                </a:lnTo>
                <a:close/>
                <a:moveTo>
                  <a:pt x="59" y="551"/>
                </a:moveTo>
                <a:lnTo>
                  <a:pt x="59" y="1135"/>
                </a:lnTo>
                <a:lnTo>
                  <a:pt x="64" y="1165"/>
                </a:lnTo>
                <a:lnTo>
                  <a:pt x="72" y="1194"/>
                </a:lnTo>
                <a:lnTo>
                  <a:pt x="89" y="1220"/>
                </a:lnTo>
                <a:lnTo>
                  <a:pt x="106" y="1245"/>
                </a:lnTo>
                <a:lnTo>
                  <a:pt x="127" y="1262"/>
                </a:lnTo>
                <a:lnTo>
                  <a:pt x="153" y="1279"/>
                </a:lnTo>
                <a:lnTo>
                  <a:pt x="182" y="1287"/>
                </a:lnTo>
                <a:lnTo>
                  <a:pt x="212" y="1292"/>
                </a:lnTo>
                <a:lnTo>
                  <a:pt x="246" y="1287"/>
                </a:lnTo>
                <a:lnTo>
                  <a:pt x="275" y="1279"/>
                </a:lnTo>
                <a:lnTo>
                  <a:pt x="301" y="1262"/>
                </a:lnTo>
                <a:lnTo>
                  <a:pt x="322" y="1245"/>
                </a:lnTo>
                <a:lnTo>
                  <a:pt x="343" y="1220"/>
                </a:lnTo>
                <a:lnTo>
                  <a:pt x="356" y="1194"/>
                </a:lnTo>
                <a:lnTo>
                  <a:pt x="364" y="1165"/>
                </a:lnTo>
                <a:lnTo>
                  <a:pt x="368" y="1135"/>
                </a:lnTo>
                <a:lnTo>
                  <a:pt x="368" y="551"/>
                </a:lnTo>
                <a:lnTo>
                  <a:pt x="229" y="635"/>
                </a:lnTo>
                <a:lnTo>
                  <a:pt x="216" y="644"/>
                </a:lnTo>
                <a:lnTo>
                  <a:pt x="199" y="635"/>
                </a:lnTo>
                <a:lnTo>
                  <a:pt x="59" y="551"/>
                </a:lnTo>
                <a:close/>
                <a:moveTo>
                  <a:pt x="1076" y="436"/>
                </a:moveTo>
                <a:lnTo>
                  <a:pt x="1380" y="436"/>
                </a:lnTo>
                <a:lnTo>
                  <a:pt x="1389" y="440"/>
                </a:lnTo>
                <a:lnTo>
                  <a:pt x="1397" y="445"/>
                </a:lnTo>
                <a:lnTo>
                  <a:pt x="1406" y="457"/>
                </a:lnTo>
                <a:lnTo>
                  <a:pt x="1406" y="466"/>
                </a:lnTo>
                <a:lnTo>
                  <a:pt x="1406" y="479"/>
                </a:lnTo>
                <a:lnTo>
                  <a:pt x="1397" y="487"/>
                </a:lnTo>
                <a:lnTo>
                  <a:pt x="1389" y="496"/>
                </a:lnTo>
                <a:lnTo>
                  <a:pt x="1380" y="496"/>
                </a:lnTo>
                <a:lnTo>
                  <a:pt x="1076" y="496"/>
                </a:lnTo>
                <a:lnTo>
                  <a:pt x="1063" y="496"/>
                </a:lnTo>
                <a:lnTo>
                  <a:pt x="1054" y="487"/>
                </a:lnTo>
                <a:lnTo>
                  <a:pt x="1046" y="466"/>
                </a:lnTo>
                <a:lnTo>
                  <a:pt x="1054" y="445"/>
                </a:lnTo>
                <a:lnTo>
                  <a:pt x="1063" y="440"/>
                </a:lnTo>
                <a:lnTo>
                  <a:pt x="1076" y="436"/>
                </a:lnTo>
                <a:close/>
                <a:moveTo>
                  <a:pt x="889" y="436"/>
                </a:moveTo>
                <a:lnTo>
                  <a:pt x="923" y="436"/>
                </a:lnTo>
                <a:lnTo>
                  <a:pt x="936" y="440"/>
                </a:lnTo>
                <a:lnTo>
                  <a:pt x="944" y="445"/>
                </a:lnTo>
                <a:lnTo>
                  <a:pt x="949" y="457"/>
                </a:lnTo>
                <a:lnTo>
                  <a:pt x="953" y="466"/>
                </a:lnTo>
                <a:lnTo>
                  <a:pt x="949" y="479"/>
                </a:lnTo>
                <a:lnTo>
                  <a:pt x="944" y="487"/>
                </a:lnTo>
                <a:lnTo>
                  <a:pt x="936" y="496"/>
                </a:lnTo>
                <a:lnTo>
                  <a:pt x="923" y="496"/>
                </a:lnTo>
                <a:lnTo>
                  <a:pt x="889" y="496"/>
                </a:lnTo>
                <a:lnTo>
                  <a:pt x="877" y="496"/>
                </a:lnTo>
                <a:lnTo>
                  <a:pt x="868" y="487"/>
                </a:lnTo>
                <a:lnTo>
                  <a:pt x="864" y="479"/>
                </a:lnTo>
                <a:lnTo>
                  <a:pt x="860" y="466"/>
                </a:lnTo>
                <a:lnTo>
                  <a:pt x="864" y="457"/>
                </a:lnTo>
                <a:lnTo>
                  <a:pt x="868" y="445"/>
                </a:lnTo>
                <a:lnTo>
                  <a:pt x="877" y="440"/>
                </a:lnTo>
                <a:lnTo>
                  <a:pt x="889" y="436"/>
                </a:lnTo>
                <a:close/>
                <a:moveTo>
                  <a:pt x="1076" y="250"/>
                </a:moveTo>
                <a:lnTo>
                  <a:pt x="1380" y="250"/>
                </a:lnTo>
                <a:lnTo>
                  <a:pt x="1389" y="254"/>
                </a:lnTo>
                <a:lnTo>
                  <a:pt x="1397" y="258"/>
                </a:lnTo>
                <a:lnTo>
                  <a:pt x="1406" y="267"/>
                </a:lnTo>
                <a:lnTo>
                  <a:pt x="1406" y="280"/>
                </a:lnTo>
                <a:lnTo>
                  <a:pt x="1406" y="292"/>
                </a:lnTo>
                <a:lnTo>
                  <a:pt x="1397" y="301"/>
                </a:lnTo>
                <a:lnTo>
                  <a:pt x="1389" y="309"/>
                </a:lnTo>
                <a:lnTo>
                  <a:pt x="1380" y="309"/>
                </a:lnTo>
                <a:lnTo>
                  <a:pt x="1076" y="309"/>
                </a:lnTo>
                <a:lnTo>
                  <a:pt x="1063" y="309"/>
                </a:lnTo>
                <a:lnTo>
                  <a:pt x="1054" y="301"/>
                </a:lnTo>
                <a:lnTo>
                  <a:pt x="1046" y="280"/>
                </a:lnTo>
                <a:lnTo>
                  <a:pt x="1054" y="258"/>
                </a:lnTo>
                <a:lnTo>
                  <a:pt x="1063" y="254"/>
                </a:lnTo>
                <a:lnTo>
                  <a:pt x="1076" y="250"/>
                </a:lnTo>
                <a:close/>
                <a:moveTo>
                  <a:pt x="889" y="250"/>
                </a:moveTo>
                <a:lnTo>
                  <a:pt x="923" y="250"/>
                </a:lnTo>
                <a:lnTo>
                  <a:pt x="936" y="254"/>
                </a:lnTo>
                <a:lnTo>
                  <a:pt x="944" y="258"/>
                </a:lnTo>
                <a:lnTo>
                  <a:pt x="949" y="267"/>
                </a:lnTo>
                <a:lnTo>
                  <a:pt x="953" y="280"/>
                </a:lnTo>
                <a:lnTo>
                  <a:pt x="949" y="292"/>
                </a:lnTo>
                <a:lnTo>
                  <a:pt x="944" y="301"/>
                </a:lnTo>
                <a:lnTo>
                  <a:pt x="936" y="309"/>
                </a:lnTo>
                <a:lnTo>
                  <a:pt x="923" y="309"/>
                </a:lnTo>
                <a:lnTo>
                  <a:pt x="889" y="309"/>
                </a:lnTo>
                <a:lnTo>
                  <a:pt x="877" y="309"/>
                </a:lnTo>
                <a:lnTo>
                  <a:pt x="868" y="301"/>
                </a:lnTo>
                <a:lnTo>
                  <a:pt x="864" y="292"/>
                </a:lnTo>
                <a:lnTo>
                  <a:pt x="860" y="280"/>
                </a:lnTo>
                <a:lnTo>
                  <a:pt x="864" y="267"/>
                </a:lnTo>
                <a:lnTo>
                  <a:pt x="868" y="258"/>
                </a:lnTo>
                <a:lnTo>
                  <a:pt x="877" y="254"/>
                </a:lnTo>
                <a:lnTo>
                  <a:pt x="889" y="250"/>
                </a:lnTo>
                <a:close/>
                <a:moveTo>
                  <a:pt x="724" y="59"/>
                </a:moveTo>
                <a:lnTo>
                  <a:pt x="750" y="89"/>
                </a:lnTo>
                <a:lnTo>
                  <a:pt x="771" y="127"/>
                </a:lnTo>
                <a:lnTo>
                  <a:pt x="783" y="165"/>
                </a:lnTo>
                <a:lnTo>
                  <a:pt x="788" y="212"/>
                </a:lnTo>
                <a:lnTo>
                  <a:pt x="788" y="1804"/>
                </a:lnTo>
                <a:lnTo>
                  <a:pt x="936" y="1715"/>
                </a:lnTo>
                <a:lnTo>
                  <a:pt x="940" y="1715"/>
                </a:lnTo>
                <a:lnTo>
                  <a:pt x="949" y="1715"/>
                </a:lnTo>
                <a:lnTo>
                  <a:pt x="957" y="1715"/>
                </a:lnTo>
                <a:lnTo>
                  <a:pt x="965" y="1715"/>
                </a:lnTo>
                <a:lnTo>
                  <a:pt x="1135" y="1821"/>
                </a:lnTo>
                <a:lnTo>
                  <a:pt x="1308" y="1715"/>
                </a:lnTo>
                <a:lnTo>
                  <a:pt x="1325" y="1711"/>
                </a:lnTo>
                <a:lnTo>
                  <a:pt x="1338" y="1715"/>
                </a:lnTo>
                <a:lnTo>
                  <a:pt x="1486" y="1804"/>
                </a:lnTo>
                <a:lnTo>
                  <a:pt x="1486" y="1313"/>
                </a:lnTo>
                <a:lnTo>
                  <a:pt x="1414" y="1300"/>
                </a:lnTo>
                <a:lnTo>
                  <a:pt x="1351" y="1275"/>
                </a:lnTo>
                <a:lnTo>
                  <a:pt x="1292" y="1241"/>
                </a:lnTo>
                <a:lnTo>
                  <a:pt x="1241" y="1194"/>
                </a:lnTo>
                <a:lnTo>
                  <a:pt x="1203" y="1139"/>
                </a:lnTo>
                <a:lnTo>
                  <a:pt x="1169" y="1080"/>
                </a:lnTo>
                <a:lnTo>
                  <a:pt x="1152" y="1012"/>
                </a:lnTo>
                <a:lnTo>
                  <a:pt x="1143" y="940"/>
                </a:lnTo>
                <a:lnTo>
                  <a:pt x="1152" y="868"/>
                </a:lnTo>
                <a:lnTo>
                  <a:pt x="1169" y="805"/>
                </a:lnTo>
                <a:lnTo>
                  <a:pt x="1203" y="741"/>
                </a:lnTo>
                <a:lnTo>
                  <a:pt x="1241" y="690"/>
                </a:lnTo>
                <a:lnTo>
                  <a:pt x="1292" y="644"/>
                </a:lnTo>
                <a:lnTo>
                  <a:pt x="1351" y="610"/>
                </a:lnTo>
                <a:lnTo>
                  <a:pt x="1414" y="584"/>
                </a:lnTo>
                <a:lnTo>
                  <a:pt x="1486" y="572"/>
                </a:lnTo>
                <a:lnTo>
                  <a:pt x="1486" y="212"/>
                </a:lnTo>
                <a:lnTo>
                  <a:pt x="1482" y="182"/>
                </a:lnTo>
                <a:lnTo>
                  <a:pt x="1474" y="153"/>
                </a:lnTo>
                <a:lnTo>
                  <a:pt x="1461" y="127"/>
                </a:lnTo>
                <a:lnTo>
                  <a:pt x="1440" y="102"/>
                </a:lnTo>
                <a:lnTo>
                  <a:pt x="1419" y="85"/>
                </a:lnTo>
                <a:lnTo>
                  <a:pt x="1389" y="72"/>
                </a:lnTo>
                <a:lnTo>
                  <a:pt x="1364" y="64"/>
                </a:lnTo>
                <a:lnTo>
                  <a:pt x="1330" y="59"/>
                </a:lnTo>
                <a:lnTo>
                  <a:pt x="724" y="59"/>
                </a:lnTo>
                <a:close/>
                <a:moveTo>
                  <a:pt x="580" y="59"/>
                </a:moveTo>
                <a:lnTo>
                  <a:pt x="546" y="64"/>
                </a:lnTo>
                <a:lnTo>
                  <a:pt x="521" y="72"/>
                </a:lnTo>
                <a:lnTo>
                  <a:pt x="491" y="85"/>
                </a:lnTo>
                <a:lnTo>
                  <a:pt x="470" y="102"/>
                </a:lnTo>
                <a:lnTo>
                  <a:pt x="453" y="127"/>
                </a:lnTo>
                <a:lnTo>
                  <a:pt x="436" y="153"/>
                </a:lnTo>
                <a:lnTo>
                  <a:pt x="428" y="182"/>
                </a:lnTo>
                <a:lnTo>
                  <a:pt x="424" y="212"/>
                </a:lnTo>
                <a:lnTo>
                  <a:pt x="424" y="1135"/>
                </a:lnTo>
                <a:lnTo>
                  <a:pt x="419" y="1177"/>
                </a:lnTo>
                <a:lnTo>
                  <a:pt x="407" y="1220"/>
                </a:lnTo>
                <a:lnTo>
                  <a:pt x="385" y="1258"/>
                </a:lnTo>
                <a:lnTo>
                  <a:pt x="360" y="1292"/>
                </a:lnTo>
                <a:lnTo>
                  <a:pt x="733" y="1292"/>
                </a:lnTo>
                <a:lnTo>
                  <a:pt x="733" y="212"/>
                </a:lnTo>
                <a:lnTo>
                  <a:pt x="728" y="182"/>
                </a:lnTo>
                <a:lnTo>
                  <a:pt x="720" y="153"/>
                </a:lnTo>
                <a:lnTo>
                  <a:pt x="707" y="127"/>
                </a:lnTo>
                <a:lnTo>
                  <a:pt x="686" y="102"/>
                </a:lnTo>
                <a:lnTo>
                  <a:pt x="665" y="85"/>
                </a:lnTo>
                <a:lnTo>
                  <a:pt x="639" y="72"/>
                </a:lnTo>
                <a:lnTo>
                  <a:pt x="610" y="64"/>
                </a:lnTo>
                <a:lnTo>
                  <a:pt x="580" y="59"/>
                </a:lnTo>
                <a:close/>
                <a:moveTo>
                  <a:pt x="580" y="0"/>
                </a:moveTo>
                <a:lnTo>
                  <a:pt x="1330" y="0"/>
                </a:lnTo>
                <a:lnTo>
                  <a:pt x="1372" y="9"/>
                </a:lnTo>
                <a:lnTo>
                  <a:pt x="1410" y="17"/>
                </a:lnTo>
                <a:lnTo>
                  <a:pt x="1448" y="38"/>
                </a:lnTo>
                <a:lnTo>
                  <a:pt x="1478" y="64"/>
                </a:lnTo>
                <a:lnTo>
                  <a:pt x="1503" y="93"/>
                </a:lnTo>
                <a:lnTo>
                  <a:pt x="1524" y="131"/>
                </a:lnTo>
                <a:lnTo>
                  <a:pt x="1537" y="169"/>
                </a:lnTo>
                <a:lnTo>
                  <a:pt x="1541" y="212"/>
                </a:lnTo>
                <a:lnTo>
                  <a:pt x="1541" y="572"/>
                </a:lnTo>
                <a:lnTo>
                  <a:pt x="1609" y="584"/>
                </a:lnTo>
                <a:lnTo>
                  <a:pt x="1673" y="610"/>
                </a:lnTo>
                <a:lnTo>
                  <a:pt x="1732" y="644"/>
                </a:lnTo>
                <a:lnTo>
                  <a:pt x="1783" y="690"/>
                </a:lnTo>
                <a:lnTo>
                  <a:pt x="1825" y="741"/>
                </a:lnTo>
                <a:lnTo>
                  <a:pt x="1855" y="805"/>
                </a:lnTo>
                <a:lnTo>
                  <a:pt x="1876" y="868"/>
                </a:lnTo>
                <a:lnTo>
                  <a:pt x="1884" y="940"/>
                </a:lnTo>
                <a:lnTo>
                  <a:pt x="1876" y="1012"/>
                </a:lnTo>
                <a:lnTo>
                  <a:pt x="1855" y="1080"/>
                </a:lnTo>
                <a:lnTo>
                  <a:pt x="1825" y="1139"/>
                </a:lnTo>
                <a:lnTo>
                  <a:pt x="1783" y="1194"/>
                </a:lnTo>
                <a:lnTo>
                  <a:pt x="1732" y="1241"/>
                </a:lnTo>
                <a:lnTo>
                  <a:pt x="1673" y="1275"/>
                </a:lnTo>
                <a:lnTo>
                  <a:pt x="1609" y="1300"/>
                </a:lnTo>
                <a:lnTo>
                  <a:pt x="1541" y="1313"/>
                </a:lnTo>
                <a:lnTo>
                  <a:pt x="1541" y="1850"/>
                </a:lnTo>
                <a:lnTo>
                  <a:pt x="1537" y="1867"/>
                </a:lnTo>
                <a:lnTo>
                  <a:pt x="1524" y="1880"/>
                </a:lnTo>
                <a:lnTo>
                  <a:pt x="1512" y="1880"/>
                </a:lnTo>
                <a:lnTo>
                  <a:pt x="1499" y="1880"/>
                </a:lnTo>
                <a:lnTo>
                  <a:pt x="1325" y="1774"/>
                </a:lnTo>
                <a:lnTo>
                  <a:pt x="1152" y="1880"/>
                </a:lnTo>
                <a:lnTo>
                  <a:pt x="1135" y="1884"/>
                </a:lnTo>
                <a:lnTo>
                  <a:pt x="1122" y="1880"/>
                </a:lnTo>
                <a:lnTo>
                  <a:pt x="949" y="1774"/>
                </a:lnTo>
                <a:lnTo>
                  <a:pt x="775" y="1880"/>
                </a:lnTo>
                <a:lnTo>
                  <a:pt x="762" y="1880"/>
                </a:lnTo>
                <a:lnTo>
                  <a:pt x="745" y="1880"/>
                </a:lnTo>
                <a:lnTo>
                  <a:pt x="737" y="1867"/>
                </a:lnTo>
                <a:lnTo>
                  <a:pt x="733" y="1850"/>
                </a:lnTo>
                <a:lnTo>
                  <a:pt x="733" y="1342"/>
                </a:lnTo>
                <a:lnTo>
                  <a:pt x="212" y="1342"/>
                </a:lnTo>
                <a:lnTo>
                  <a:pt x="174" y="1338"/>
                </a:lnTo>
                <a:lnTo>
                  <a:pt x="131" y="1330"/>
                </a:lnTo>
                <a:lnTo>
                  <a:pt x="97" y="1308"/>
                </a:lnTo>
                <a:lnTo>
                  <a:pt x="64" y="1283"/>
                </a:lnTo>
                <a:lnTo>
                  <a:pt x="38" y="1253"/>
                </a:lnTo>
                <a:lnTo>
                  <a:pt x="21" y="1215"/>
                </a:lnTo>
                <a:lnTo>
                  <a:pt x="9" y="1177"/>
                </a:lnTo>
                <a:lnTo>
                  <a:pt x="0" y="1135"/>
                </a:lnTo>
                <a:lnTo>
                  <a:pt x="0" y="500"/>
                </a:lnTo>
                <a:lnTo>
                  <a:pt x="9" y="487"/>
                </a:lnTo>
                <a:lnTo>
                  <a:pt x="17" y="474"/>
                </a:lnTo>
                <a:lnTo>
                  <a:pt x="34" y="470"/>
                </a:lnTo>
                <a:lnTo>
                  <a:pt x="47" y="474"/>
                </a:lnTo>
                <a:lnTo>
                  <a:pt x="212" y="580"/>
                </a:lnTo>
                <a:lnTo>
                  <a:pt x="368" y="483"/>
                </a:lnTo>
                <a:lnTo>
                  <a:pt x="368" y="212"/>
                </a:lnTo>
                <a:lnTo>
                  <a:pt x="373" y="169"/>
                </a:lnTo>
                <a:lnTo>
                  <a:pt x="385" y="131"/>
                </a:lnTo>
                <a:lnTo>
                  <a:pt x="407" y="93"/>
                </a:lnTo>
                <a:lnTo>
                  <a:pt x="432" y="64"/>
                </a:lnTo>
                <a:lnTo>
                  <a:pt x="462" y="38"/>
                </a:lnTo>
                <a:lnTo>
                  <a:pt x="500" y="17"/>
                </a:lnTo>
                <a:lnTo>
                  <a:pt x="538" y="9"/>
                </a:lnTo>
                <a:lnTo>
                  <a:pt x="580" y="0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4" name="Freeform 979">
            <a:extLst>
              <a:ext uri="{FF2B5EF4-FFF2-40B4-BE49-F238E27FC236}">
                <a16:creationId xmlns:a16="http://schemas.microsoft.com/office/drawing/2014/main" id="{AB323D51-8165-540B-AC74-2270B6BD79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8016" y="2969219"/>
            <a:ext cx="385152" cy="384000"/>
          </a:xfrm>
          <a:custGeom>
            <a:avLst/>
            <a:gdLst>
              <a:gd name="T0" fmla="*/ 3884751 w 291741"/>
              <a:gd name="T1" fmla="*/ 5591124 h 291740"/>
              <a:gd name="T2" fmla="*/ 179506 w 291741"/>
              <a:gd name="T3" fmla="*/ 4370694 h 291740"/>
              <a:gd name="T4" fmla="*/ 5500392 w 291741"/>
              <a:gd name="T5" fmla="*/ 4888664 h 291740"/>
              <a:gd name="T6" fmla="*/ 179506 w 291741"/>
              <a:gd name="T7" fmla="*/ 4370694 h 291740"/>
              <a:gd name="T8" fmla="*/ 5651193 w 291741"/>
              <a:gd name="T9" fmla="*/ 3490880 h 291740"/>
              <a:gd name="T10" fmla="*/ 4882846 w 291741"/>
              <a:gd name="T11" fmla="*/ 1809302 h 291740"/>
              <a:gd name="T12" fmla="*/ 5651193 w 291741"/>
              <a:gd name="T13" fmla="*/ 1809302 h 291740"/>
              <a:gd name="T14" fmla="*/ 2522893 w 291741"/>
              <a:gd name="T15" fmla="*/ 2103698 h 291740"/>
              <a:gd name="T16" fmla="*/ 3646977 w 291741"/>
              <a:gd name="T17" fmla="*/ 1599474 h 291740"/>
              <a:gd name="T18" fmla="*/ 2349944 w 291741"/>
              <a:gd name="T19" fmla="*/ 3296788 h 291740"/>
              <a:gd name="T20" fmla="*/ 2443638 w 291741"/>
              <a:gd name="T21" fmla="*/ 974508 h 291740"/>
              <a:gd name="T22" fmla="*/ 3517269 w 291741"/>
              <a:gd name="T23" fmla="*/ 1457450 h 291740"/>
              <a:gd name="T24" fmla="*/ 4882846 w 291741"/>
              <a:gd name="T25" fmla="*/ 1631916 h 291740"/>
              <a:gd name="T26" fmla="*/ 4882846 w 291741"/>
              <a:gd name="T27" fmla="*/ 872758 h 291740"/>
              <a:gd name="T28" fmla="*/ 3783870 w 291741"/>
              <a:gd name="T29" fmla="*/ 1386421 h 291740"/>
              <a:gd name="T30" fmla="*/ 3769468 w 291741"/>
              <a:gd name="T31" fmla="*/ 2927492 h 291740"/>
              <a:gd name="T32" fmla="*/ 2421992 w 291741"/>
              <a:gd name="T33" fmla="*/ 3524032 h 291740"/>
              <a:gd name="T34" fmla="*/ 1103340 w 291741"/>
              <a:gd name="T35" fmla="*/ 2927492 h 291740"/>
              <a:gd name="T36" fmla="*/ 1088929 w 291741"/>
              <a:gd name="T37" fmla="*/ 1386421 h 291740"/>
              <a:gd name="T38" fmla="*/ 179506 w 291741"/>
              <a:gd name="T39" fmla="*/ 319291 h 291740"/>
              <a:gd name="T40" fmla="*/ 409268 w 291741"/>
              <a:gd name="T41" fmla="*/ 787572 h 291740"/>
              <a:gd name="T42" fmla="*/ 179506 w 291741"/>
              <a:gd name="T43" fmla="*/ 1397791 h 291740"/>
              <a:gd name="T44" fmla="*/ 323139 w 291741"/>
              <a:gd name="T45" fmla="*/ 1575177 h 291740"/>
              <a:gd name="T46" fmla="*/ 323139 w 291741"/>
              <a:gd name="T47" fmla="*/ 2093115 h 291740"/>
              <a:gd name="T48" fmla="*/ 179506 w 291741"/>
              <a:gd name="T49" fmla="*/ 2270488 h 291740"/>
              <a:gd name="T50" fmla="*/ 409268 w 291741"/>
              <a:gd name="T51" fmla="*/ 2880688 h 291740"/>
              <a:gd name="T52" fmla="*/ 179506 w 291741"/>
              <a:gd name="T53" fmla="*/ 3490880 h 291740"/>
              <a:gd name="T54" fmla="*/ 323139 w 291741"/>
              <a:gd name="T55" fmla="*/ 3668265 h 291740"/>
              <a:gd name="T56" fmla="*/ 710883 w 291741"/>
              <a:gd name="T57" fmla="*/ 4193332 h 291740"/>
              <a:gd name="T58" fmla="*/ 883250 w 291741"/>
              <a:gd name="T59" fmla="*/ 4044332 h 291740"/>
              <a:gd name="T60" fmla="*/ 1414600 w 291741"/>
              <a:gd name="T61" fmla="*/ 4044332 h 291740"/>
              <a:gd name="T62" fmla="*/ 1594123 w 291741"/>
              <a:gd name="T63" fmla="*/ 4193332 h 291740"/>
              <a:gd name="T64" fmla="*/ 2204475 w 291741"/>
              <a:gd name="T65" fmla="*/ 3959187 h 291740"/>
              <a:gd name="T66" fmla="*/ 2829170 w 291741"/>
              <a:gd name="T67" fmla="*/ 4193332 h 291740"/>
              <a:gd name="T68" fmla="*/ 3008710 w 291741"/>
              <a:gd name="T69" fmla="*/ 4044332 h 291740"/>
              <a:gd name="T70" fmla="*/ 3532903 w 291741"/>
              <a:gd name="T71" fmla="*/ 4044332 h 291740"/>
              <a:gd name="T72" fmla="*/ 3705228 w 291741"/>
              <a:gd name="T73" fmla="*/ 4193332 h 291740"/>
              <a:gd name="T74" fmla="*/ 4322747 w 291741"/>
              <a:gd name="T75" fmla="*/ 3959187 h 291740"/>
              <a:gd name="T76" fmla="*/ 5651193 w 291741"/>
              <a:gd name="T77" fmla="*/ 4193332 h 291740"/>
              <a:gd name="T78" fmla="*/ 4703345 w 291741"/>
              <a:gd name="T79" fmla="*/ 3583124 h 291740"/>
              <a:gd name="T80" fmla="*/ 5651193 w 291741"/>
              <a:gd name="T81" fmla="*/ 695397 h 291740"/>
              <a:gd name="T82" fmla="*/ 323139 w 291741"/>
              <a:gd name="T83" fmla="*/ 177362 h 291740"/>
              <a:gd name="T84" fmla="*/ 5823531 w 291741"/>
              <a:gd name="T85" fmla="*/ 319291 h 291740"/>
              <a:gd name="T86" fmla="*/ 4064279 w 291741"/>
              <a:gd name="T87" fmla="*/ 5058933 h 291740"/>
              <a:gd name="T88" fmla="*/ 4767970 w 291741"/>
              <a:gd name="T89" fmla="*/ 5676236 h 291740"/>
              <a:gd name="T90" fmla="*/ 1055521 w 291741"/>
              <a:gd name="T91" fmla="*/ 5676236 h 291740"/>
              <a:gd name="T92" fmla="*/ 1766446 w 291741"/>
              <a:gd name="T93" fmla="*/ 5058933 h 291740"/>
              <a:gd name="T94" fmla="*/ 0 w 291741"/>
              <a:gd name="T95" fmla="*/ 319291 h 2917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1741" h="291740">
                <a:moveTo>
                  <a:pt x="97487" y="256487"/>
                </a:moveTo>
                <a:lnTo>
                  <a:pt x="97487" y="283467"/>
                </a:lnTo>
                <a:lnTo>
                  <a:pt x="194614" y="283467"/>
                </a:lnTo>
                <a:lnTo>
                  <a:pt x="194614" y="256487"/>
                </a:lnTo>
                <a:lnTo>
                  <a:pt x="97487" y="256487"/>
                </a:lnTo>
                <a:close/>
                <a:moveTo>
                  <a:pt x="8993" y="221593"/>
                </a:moveTo>
                <a:lnTo>
                  <a:pt x="8993" y="240299"/>
                </a:lnTo>
                <a:cubicBezTo>
                  <a:pt x="8993" y="244256"/>
                  <a:pt x="12231" y="247853"/>
                  <a:pt x="16188" y="247853"/>
                </a:cubicBezTo>
                <a:lnTo>
                  <a:pt x="275553" y="247853"/>
                </a:lnTo>
                <a:cubicBezTo>
                  <a:pt x="279510" y="247853"/>
                  <a:pt x="283107" y="244256"/>
                  <a:pt x="283107" y="240299"/>
                </a:cubicBezTo>
                <a:lnTo>
                  <a:pt x="283107" y="221593"/>
                </a:lnTo>
                <a:lnTo>
                  <a:pt x="8993" y="221593"/>
                </a:lnTo>
                <a:close/>
                <a:moveTo>
                  <a:pt x="244616" y="138855"/>
                </a:moveTo>
                <a:lnTo>
                  <a:pt x="244616" y="176987"/>
                </a:lnTo>
                <a:lnTo>
                  <a:pt x="283107" y="176987"/>
                </a:lnTo>
                <a:lnTo>
                  <a:pt x="283107" y="138855"/>
                </a:lnTo>
                <a:lnTo>
                  <a:pt x="244616" y="138855"/>
                </a:lnTo>
                <a:close/>
                <a:moveTo>
                  <a:pt x="244616" y="91731"/>
                </a:moveTo>
                <a:lnTo>
                  <a:pt x="244616" y="129862"/>
                </a:lnTo>
                <a:lnTo>
                  <a:pt x="283107" y="129862"/>
                </a:lnTo>
                <a:lnTo>
                  <a:pt x="283107" y="91731"/>
                </a:lnTo>
                <a:lnTo>
                  <a:pt x="244616" y="91731"/>
                </a:lnTo>
                <a:close/>
                <a:moveTo>
                  <a:pt x="182702" y="81093"/>
                </a:moveTo>
                <a:lnTo>
                  <a:pt x="126389" y="106657"/>
                </a:lnTo>
                <a:lnTo>
                  <a:pt x="126389" y="167145"/>
                </a:lnTo>
                <a:lnTo>
                  <a:pt x="182702" y="141942"/>
                </a:lnTo>
                <a:lnTo>
                  <a:pt x="182702" y="81093"/>
                </a:lnTo>
                <a:close/>
                <a:moveTo>
                  <a:pt x="61412" y="81093"/>
                </a:moveTo>
                <a:lnTo>
                  <a:pt x="61412" y="141942"/>
                </a:lnTo>
                <a:lnTo>
                  <a:pt x="117725" y="167145"/>
                </a:lnTo>
                <a:lnTo>
                  <a:pt x="117725" y="106657"/>
                </a:lnTo>
                <a:lnTo>
                  <a:pt x="61412" y="81093"/>
                </a:lnTo>
                <a:close/>
                <a:moveTo>
                  <a:pt x="122418" y="49408"/>
                </a:moveTo>
                <a:lnTo>
                  <a:pt x="67548" y="73892"/>
                </a:lnTo>
                <a:lnTo>
                  <a:pt x="122418" y="98736"/>
                </a:lnTo>
                <a:lnTo>
                  <a:pt x="176204" y="73892"/>
                </a:lnTo>
                <a:lnTo>
                  <a:pt x="122418" y="49408"/>
                </a:lnTo>
                <a:close/>
                <a:moveTo>
                  <a:pt x="244616" y="44247"/>
                </a:moveTo>
                <a:lnTo>
                  <a:pt x="244616" y="82738"/>
                </a:lnTo>
                <a:lnTo>
                  <a:pt x="283107" y="82738"/>
                </a:lnTo>
                <a:lnTo>
                  <a:pt x="283107" y="44247"/>
                </a:lnTo>
                <a:lnTo>
                  <a:pt x="244616" y="44247"/>
                </a:lnTo>
                <a:close/>
                <a:moveTo>
                  <a:pt x="120252" y="40767"/>
                </a:moveTo>
                <a:cubicBezTo>
                  <a:pt x="121335" y="39687"/>
                  <a:pt x="122779" y="39687"/>
                  <a:pt x="123862" y="40767"/>
                </a:cubicBezTo>
                <a:lnTo>
                  <a:pt x="189560" y="70291"/>
                </a:lnTo>
                <a:cubicBezTo>
                  <a:pt x="191004" y="71012"/>
                  <a:pt x="191726" y="72812"/>
                  <a:pt x="191726" y="73892"/>
                </a:cubicBezTo>
                <a:lnTo>
                  <a:pt x="191726" y="144462"/>
                </a:lnTo>
                <a:cubicBezTo>
                  <a:pt x="191726" y="146622"/>
                  <a:pt x="190643" y="148063"/>
                  <a:pt x="188838" y="148423"/>
                </a:cubicBezTo>
                <a:lnTo>
                  <a:pt x="123862" y="178307"/>
                </a:lnTo>
                <a:cubicBezTo>
                  <a:pt x="123140" y="178667"/>
                  <a:pt x="122779" y="179027"/>
                  <a:pt x="122418" y="179027"/>
                </a:cubicBezTo>
                <a:cubicBezTo>
                  <a:pt x="122418" y="179027"/>
                  <a:pt x="122057" y="178667"/>
                  <a:pt x="121335" y="178667"/>
                </a:cubicBezTo>
                <a:cubicBezTo>
                  <a:pt x="120974" y="178667"/>
                  <a:pt x="120974" y="178667"/>
                  <a:pt x="120613" y="178307"/>
                </a:cubicBezTo>
                <a:lnTo>
                  <a:pt x="120252" y="178307"/>
                </a:lnTo>
                <a:lnTo>
                  <a:pt x="55275" y="148423"/>
                </a:lnTo>
                <a:cubicBezTo>
                  <a:pt x="53831" y="148063"/>
                  <a:pt x="52387" y="146622"/>
                  <a:pt x="52387" y="144462"/>
                </a:cubicBezTo>
                <a:lnTo>
                  <a:pt x="52387" y="73892"/>
                </a:lnTo>
                <a:cubicBezTo>
                  <a:pt x="52387" y="72812"/>
                  <a:pt x="53109" y="71012"/>
                  <a:pt x="54553" y="70291"/>
                </a:cubicBezTo>
                <a:lnTo>
                  <a:pt x="120252" y="40767"/>
                </a:lnTo>
                <a:close/>
                <a:moveTo>
                  <a:pt x="16188" y="8993"/>
                </a:moveTo>
                <a:cubicBezTo>
                  <a:pt x="12231" y="8993"/>
                  <a:pt x="8993" y="12231"/>
                  <a:pt x="8993" y="16188"/>
                </a:cubicBezTo>
                <a:lnTo>
                  <a:pt x="8993" y="35254"/>
                </a:lnTo>
                <a:lnTo>
                  <a:pt x="16188" y="35254"/>
                </a:lnTo>
                <a:cubicBezTo>
                  <a:pt x="18706" y="35254"/>
                  <a:pt x="20505" y="37412"/>
                  <a:pt x="20505" y="39930"/>
                </a:cubicBezTo>
                <a:cubicBezTo>
                  <a:pt x="20505" y="42448"/>
                  <a:pt x="18706" y="44247"/>
                  <a:pt x="16188" y="44247"/>
                </a:cubicBezTo>
                <a:lnTo>
                  <a:pt x="8993" y="44247"/>
                </a:lnTo>
                <a:lnTo>
                  <a:pt x="8993" y="70867"/>
                </a:lnTo>
                <a:lnTo>
                  <a:pt x="16188" y="70867"/>
                </a:lnTo>
                <a:cubicBezTo>
                  <a:pt x="18706" y="70867"/>
                  <a:pt x="20505" y="73025"/>
                  <a:pt x="20505" y="75183"/>
                </a:cubicBezTo>
                <a:cubicBezTo>
                  <a:pt x="20505" y="77702"/>
                  <a:pt x="18706" y="79860"/>
                  <a:pt x="16188" y="79860"/>
                </a:cubicBezTo>
                <a:lnTo>
                  <a:pt x="8993" y="79860"/>
                </a:lnTo>
                <a:lnTo>
                  <a:pt x="8993" y="106120"/>
                </a:lnTo>
                <a:lnTo>
                  <a:pt x="16188" y="106120"/>
                </a:lnTo>
                <a:cubicBezTo>
                  <a:pt x="18706" y="106120"/>
                  <a:pt x="20505" y="108279"/>
                  <a:pt x="20505" y="110797"/>
                </a:cubicBezTo>
                <a:cubicBezTo>
                  <a:pt x="20505" y="113315"/>
                  <a:pt x="18706" y="115113"/>
                  <a:pt x="16188" y="115113"/>
                </a:cubicBezTo>
                <a:lnTo>
                  <a:pt x="8993" y="115113"/>
                </a:lnTo>
                <a:lnTo>
                  <a:pt x="8993" y="141733"/>
                </a:lnTo>
                <a:lnTo>
                  <a:pt x="16188" y="141733"/>
                </a:lnTo>
                <a:cubicBezTo>
                  <a:pt x="18706" y="141733"/>
                  <a:pt x="20505" y="143532"/>
                  <a:pt x="20505" y="146050"/>
                </a:cubicBezTo>
                <a:cubicBezTo>
                  <a:pt x="20505" y="148568"/>
                  <a:pt x="18706" y="150727"/>
                  <a:pt x="16188" y="150727"/>
                </a:cubicBezTo>
                <a:lnTo>
                  <a:pt x="8993" y="150727"/>
                </a:lnTo>
                <a:lnTo>
                  <a:pt x="8993" y="176987"/>
                </a:lnTo>
                <a:lnTo>
                  <a:pt x="16188" y="176987"/>
                </a:lnTo>
                <a:cubicBezTo>
                  <a:pt x="18706" y="176987"/>
                  <a:pt x="20505" y="179145"/>
                  <a:pt x="20505" y="181663"/>
                </a:cubicBezTo>
                <a:cubicBezTo>
                  <a:pt x="20505" y="183822"/>
                  <a:pt x="18706" y="185980"/>
                  <a:pt x="16188" y="185980"/>
                </a:cubicBezTo>
                <a:lnTo>
                  <a:pt x="8993" y="185980"/>
                </a:lnTo>
                <a:lnTo>
                  <a:pt x="8993" y="212600"/>
                </a:lnTo>
                <a:lnTo>
                  <a:pt x="35613" y="212600"/>
                </a:lnTo>
                <a:lnTo>
                  <a:pt x="35613" y="205046"/>
                </a:lnTo>
                <a:cubicBezTo>
                  <a:pt x="35613" y="202887"/>
                  <a:pt x="37052" y="200729"/>
                  <a:pt x="39930" y="200729"/>
                </a:cubicBezTo>
                <a:cubicBezTo>
                  <a:pt x="42089" y="200729"/>
                  <a:pt x="44247" y="202887"/>
                  <a:pt x="44247" y="205046"/>
                </a:cubicBezTo>
                <a:lnTo>
                  <a:pt x="44247" y="212600"/>
                </a:lnTo>
                <a:lnTo>
                  <a:pt x="70867" y="212600"/>
                </a:lnTo>
                <a:lnTo>
                  <a:pt x="70867" y="205046"/>
                </a:lnTo>
                <a:cubicBezTo>
                  <a:pt x="70867" y="202887"/>
                  <a:pt x="73025" y="200729"/>
                  <a:pt x="74824" y="200729"/>
                </a:cubicBezTo>
                <a:cubicBezTo>
                  <a:pt x="77342" y="200729"/>
                  <a:pt x="79860" y="202887"/>
                  <a:pt x="79860" y="205046"/>
                </a:cubicBezTo>
                <a:lnTo>
                  <a:pt x="79860" y="212600"/>
                </a:lnTo>
                <a:lnTo>
                  <a:pt x="106120" y="212600"/>
                </a:lnTo>
                <a:lnTo>
                  <a:pt x="106120" y="205046"/>
                </a:lnTo>
                <a:cubicBezTo>
                  <a:pt x="106120" y="202887"/>
                  <a:pt x="107919" y="200729"/>
                  <a:pt x="110437" y="200729"/>
                </a:cubicBezTo>
                <a:cubicBezTo>
                  <a:pt x="113315" y="200729"/>
                  <a:pt x="114754" y="202887"/>
                  <a:pt x="114754" y="205046"/>
                </a:cubicBezTo>
                <a:lnTo>
                  <a:pt x="114754" y="212600"/>
                </a:lnTo>
                <a:lnTo>
                  <a:pt x="141733" y="212600"/>
                </a:lnTo>
                <a:lnTo>
                  <a:pt x="141733" y="205046"/>
                </a:lnTo>
                <a:cubicBezTo>
                  <a:pt x="141733" y="202887"/>
                  <a:pt x="143172" y="200729"/>
                  <a:pt x="145691" y="200729"/>
                </a:cubicBezTo>
                <a:cubicBezTo>
                  <a:pt x="148568" y="200729"/>
                  <a:pt x="150727" y="202887"/>
                  <a:pt x="150727" y="205046"/>
                </a:cubicBezTo>
                <a:lnTo>
                  <a:pt x="150727" y="212600"/>
                </a:lnTo>
                <a:lnTo>
                  <a:pt x="176987" y="212600"/>
                </a:lnTo>
                <a:lnTo>
                  <a:pt x="176987" y="205046"/>
                </a:lnTo>
                <a:cubicBezTo>
                  <a:pt x="176987" y="202887"/>
                  <a:pt x="178786" y="200729"/>
                  <a:pt x="181304" y="200729"/>
                </a:cubicBezTo>
                <a:cubicBezTo>
                  <a:pt x="184182" y="200729"/>
                  <a:pt x="185620" y="202887"/>
                  <a:pt x="185620" y="205046"/>
                </a:cubicBezTo>
                <a:lnTo>
                  <a:pt x="185620" y="212600"/>
                </a:lnTo>
                <a:lnTo>
                  <a:pt x="212600" y="212600"/>
                </a:lnTo>
                <a:lnTo>
                  <a:pt x="212600" y="205046"/>
                </a:lnTo>
                <a:cubicBezTo>
                  <a:pt x="212600" y="202887"/>
                  <a:pt x="214039" y="200729"/>
                  <a:pt x="216557" y="200729"/>
                </a:cubicBezTo>
                <a:cubicBezTo>
                  <a:pt x="219435" y="200729"/>
                  <a:pt x="221234" y="202887"/>
                  <a:pt x="221234" y="205046"/>
                </a:cubicBezTo>
                <a:lnTo>
                  <a:pt x="221234" y="212600"/>
                </a:lnTo>
                <a:lnTo>
                  <a:pt x="283107" y="212600"/>
                </a:lnTo>
                <a:lnTo>
                  <a:pt x="283107" y="185980"/>
                </a:lnTo>
                <a:lnTo>
                  <a:pt x="240299" y="185980"/>
                </a:lnTo>
                <a:cubicBezTo>
                  <a:pt x="237781" y="185980"/>
                  <a:pt x="235623" y="183822"/>
                  <a:pt x="235623" y="181663"/>
                </a:cubicBezTo>
                <a:lnTo>
                  <a:pt x="235623" y="39930"/>
                </a:lnTo>
                <a:cubicBezTo>
                  <a:pt x="235623" y="37412"/>
                  <a:pt x="237781" y="35254"/>
                  <a:pt x="240299" y="35254"/>
                </a:cubicBezTo>
                <a:lnTo>
                  <a:pt x="283107" y="35254"/>
                </a:lnTo>
                <a:lnTo>
                  <a:pt x="283107" y="16188"/>
                </a:lnTo>
                <a:cubicBezTo>
                  <a:pt x="283107" y="12231"/>
                  <a:pt x="279510" y="8993"/>
                  <a:pt x="275553" y="8993"/>
                </a:cubicBezTo>
                <a:lnTo>
                  <a:pt x="16188" y="8993"/>
                </a:lnTo>
                <a:close/>
                <a:moveTo>
                  <a:pt x="16188" y="0"/>
                </a:moveTo>
                <a:lnTo>
                  <a:pt x="275553" y="0"/>
                </a:lnTo>
                <a:cubicBezTo>
                  <a:pt x="284546" y="0"/>
                  <a:pt x="291741" y="7195"/>
                  <a:pt x="291741" y="16188"/>
                </a:cubicBezTo>
                <a:lnTo>
                  <a:pt x="291741" y="240299"/>
                </a:lnTo>
                <a:cubicBezTo>
                  <a:pt x="291741" y="249652"/>
                  <a:pt x="284546" y="256487"/>
                  <a:pt x="275553" y="256487"/>
                </a:cubicBezTo>
                <a:lnTo>
                  <a:pt x="203607" y="256487"/>
                </a:lnTo>
                <a:lnTo>
                  <a:pt x="203607" y="283467"/>
                </a:lnTo>
                <a:lnTo>
                  <a:pt x="234184" y="283467"/>
                </a:lnTo>
                <a:cubicBezTo>
                  <a:pt x="237062" y="283467"/>
                  <a:pt x="238860" y="285265"/>
                  <a:pt x="238860" y="287783"/>
                </a:cubicBezTo>
                <a:cubicBezTo>
                  <a:pt x="238860" y="290301"/>
                  <a:pt x="237062" y="291740"/>
                  <a:pt x="234184" y="291740"/>
                </a:cubicBezTo>
                <a:lnTo>
                  <a:pt x="57557" y="291740"/>
                </a:lnTo>
                <a:cubicBezTo>
                  <a:pt x="55039" y="291740"/>
                  <a:pt x="52880" y="290301"/>
                  <a:pt x="52880" y="287783"/>
                </a:cubicBezTo>
                <a:cubicBezTo>
                  <a:pt x="52880" y="285265"/>
                  <a:pt x="55039" y="283467"/>
                  <a:pt x="57557" y="283467"/>
                </a:cubicBezTo>
                <a:lnTo>
                  <a:pt x="88494" y="283467"/>
                </a:lnTo>
                <a:lnTo>
                  <a:pt x="88494" y="256487"/>
                </a:lnTo>
                <a:lnTo>
                  <a:pt x="16188" y="256487"/>
                </a:lnTo>
                <a:cubicBezTo>
                  <a:pt x="7195" y="256487"/>
                  <a:pt x="0" y="249652"/>
                  <a:pt x="0" y="240299"/>
                </a:cubicBezTo>
                <a:lnTo>
                  <a:pt x="0" y="16188"/>
                </a:lnTo>
                <a:cubicBezTo>
                  <a:pt x="0" y="7195"/>
                  <a:pt x="7195" y="0"/>
                  <a:pt x="1618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460B77F9-1777-33D9-007D-B092DC0A54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77368" y="3485483"/>
            <a:ext cx="461333" cy="384000"/>
          </a:xfrm>
          <a:custGeom>
            <a:avLst/>
            <a:gdLst>
              <a:gd name="connsiteX0" fmla="*/ 677452 w 1153380"/>
              <a:gd name="connsiteY0" fmla="*/ 597992 h 960033"/>
              <a:gd name="connsiteX1" fmla="*/ 585128 w 1153380"/>
              <a:gd name="connsiteY1" fmla="*/ 692872 h 960033"/>
              <a:gd name="connsiteX2" fmla="*/ 585128 w 1153380"/>
              <a:gd name="connsiteY2" fmla="*/ 694120 h 960033"/>
              <a:gd name="connsiteX3" fmla="*/ 580138 w 1153380"/>
              <a:gd name="connsiteY3" fmla="*/ 712846 h 960033"/>
              <a:gd name="connsiteX4" fmla="*/ 562672 w 1153380"/>
              <a:gd name="connsiteY4" fmla="*/ 791497 h 960033"/>
              <a:gd name="connsiteX5" fmla="*/ 577644 w 1153380"/>
              <a:gd name="connsiteY5" fmla="*/ 833943 h 960033"/>
              <a:gd name="connsiteX6" fmla="*/ 661234 w 1153380"/>
              <a:gd name="connsiteY6" fmla="*/ 887625 h 960033"/>
              <a:gd name="connsiteX7" fmla="*/ 661234 w 1153380"/>
              <a:gd name="connsiteY7" fmla="*/ 747802 h 960033"/>
              <a:gd name="connsiteX8" fmla="*/ 677452 w 1153380"/>
              <a:gd name="connsiteY8" fmla="*/ 732821 h 960033"/>
              <a:gd name="connsiteX9" fmla="*/ 691176 w 1153380"/>
              <a:gd name="connsiteY9" fmla="*/ 747802 h 960033"/>
              <a:gd name="connsiteX10" fmla="*/ 691176 w 1153380"/>
              <a:gd name="connsiteY10" fmla="*/ 901357 h 960033"/>
              <a:gd name="connsiteX11" fmla="*/ 842136 w 1153380"/>
              <a:gd name="connsiteY11" fmla="*/ 928822 h 960033"/>
              <a:gd name="connsiteX12" fmla="*/ 991850 w 1153380"/>
              <a:gd name="connsiteY12" fmla="*/ 901357 h 960033"/>
              <a:gd name="connsiteX13" fmla="*/ 991850 w 1153380"/>
              <a:gd name="connsiteY13" fmla="*/ 747802 h 960033"/>
              <a:gd name="connsiteX14" fmla="*/ 1008068 w 1153380"/>
              <a:gd name="connsiteY14" fmla="*/ 732821 h 960033"/>
              <a:gd name="connsiteX15" fmla="*/ 1023040 w 1153380"/>
              <a:gd name="connsiteY15" fmla="*/ 747802 h 960033"/>
              <a:gd name="connsiteX16" fmla="*/ 1023040 w 1153380"/>
              <a:gd name="connsiteY16" fmla="*/ 887625 h 960033"/>
              <a:gd name="connsiteX17" fmla="*/ 1107878 w 1153380"/>
              <a:gd name="connsiteY17" fmla="*/ 833943 h 960033"/>
              <a:gd name="connsiteX18" fmla="*/ 1121602 w 1153380"/>
              <a:gd name="connsiteY18" fmla="*/ 791497 h 960033"/>
              <a:gd name="connsiteX19" fmla="*/ 1104136 w 1153380"/>
              <a:gd name="connsiteY19" fmla="*/ 711598 h 960033"/>
              <a:gd name="connsiteX20" fmla="*/ 1006822 w 1153380"/>
              <a:gd name="connsiteY20" fmla="*/ 597992 h 960033"/>
              <a:gd name="connsiteX21" fmla="*/ 832156 w 1153380"/>
              <a:gd name="connsiteY21" fmla="*/ 597992 h 960033"/>
              <a:gd name="connsiteX22" fmla="*/ 575148 w 1153380"/>
              <a:gd name="connsiteY22" fmla="*/ 511851 h 960033"/>
              <a:gd name="connsiteX23" fmla="*/ 575148 w 1153380"/>
              <a:gd name="connsiteY23" fmla="*/ 609228 h 960033"/>
              <a:gd name="connsiteX24" fmla="*/ 576396 w 1153380"/>
              <a:gd name="connsiteY24" fmla="*/ 610476 h 960033"/>
              <a:gd name="connsiteX25" fmla="*/ 586376 w 1153380"/>
              <a:gd name="connsiteY25" fmla="*/ 610476 h 960033"/>
              <a:gd name="connsiteX26" fmla="*/ 598852 w 1153380"/>
              <a:gd name="connsiteY26" fmla="*/ 595495 h 960033"/>
              <a:gd name="connsiteX27" fmla="*/ 600100 w 1153380"/>
              <a:gd name="connsiteY27" fmla="*/ 592998 h 960033"/>
              <a:gd name="connsiteX28" fmla="*/ 605090 w 1153380"/>
              <a:gd name="connsiteY28" fmla="*/ 588005 h 960033"/>
              <a:gd name="connsiteX29" fmla="*/ 608834 w 1153380"/>
              <a:gd name="connsiteY29" fmla="*/ 585508 h 960033"/>
              <a:gd name="connsiteX30" fmla="*/ 612576 w 1153380"/>
              <a:gd name="connsiteY30" fmla="*/ 583011 h 960033"/>
              <a:gd name="connsiteX31" fmla="*/ 616320 w 1153380"/>
              <a:gd name="connsiteY31" fmla="*/ 580514 h 960033"/>
              <a:gd name="connsiteX32" fmla="*/ 618814 w 1153380"/>
              <a:gd name="connsiteY32" fmla="*/ 579266 h 960033"/>
              <a:gd name="connsiteX33" fmla="*/ 625052 w 1153380"/>
              <a:gd name="connsiteY33" fmla="*/ 575520 h 960033"/>
              <a:gd name="connsiteX34" fmla="*/ 627548 w 1153380"/>
              <a:gd name="connsiteY34" fmla="*/ 575520 h 960033"/>
              <a:gd name="connsiteX35" fmla="*/ 635034 w 1153380"/>
              <a:gd name="connsiteY35" fmla="*/ 573024 h 960033"/>
              <a:gd name="connsiteX36" fmla="*/ 636280 w 1153380"/>
              <a:gd name="connsiteY36" fmla="*/ 573024 h 960033"/>
              <a:gd name="connsiteX37" fmla="*/ 643766 w 1153380"/>
              <a:gd name="connsiteY37" fmla="*/ 570527 h 960033"/>
              <a:gd name="connsiteX38" fmla="*/ 646262 w 1153380"/>
              <a:gd name="connsiteY38" fmla="*/ 570527 h 960033"/>
              <a:gd name="connsiteX39" fmla="*/ 653748 w 1153380"/>
              <a:gd name="connsiteY39" fmla="*/ 569278 h 960033"/>
              <a:gd name="connsiteX40" fmla="*/ 658738 w 1153380"/>
              <a:gd name="connsiteY40" fmla="*/ 569278 h 960033"/>
              <a:gd name="connsiteX41" fmla="*/ 664976 w 1153380"/>
              <a:gd name="connsiteY41" fmla="*/ 569278 h 960033"/>
              <a:gd name="connsiteX42" fmla="*/ 673710 w 1153380"/>
              <a:gd name="connsiteY42" fmla="*/ 568030 h 960033"/>
              <a:gd name="connsiteX43" fmla="*/ 673710 w 1153380"/>
              <a:gd name="connsiteY43" fmla="*/ 511851 h 960033"/>
              <a:gd name="connsiteX44" fmla="*/ 672462 w 1153380"/>
              <a:gd name="connsiteY44" fmla="*/ 511851 h 960033"/>
              <a:gd name="connsiteX45" fmla="*/ 576396 w 1153380"/>
              <a:gd name="connsiteY45" fmla="*/ 511851 h 960033"/>
              <a:gd name="connsiteX46" fmla="*/ 348466 w 1153380"/>
              <a:gd name="connsiteY46" fmla="*/ 508765 h 960033"/>
              <a:gd name="connsiteX47" fmla="*/ 348466 w 1153380"/>
              <a:gd name="connsiteY47" fmla="*/ 605086 h 960033"/>
              <a:gd name="connsiteX48" fmla="*/ 349710 w 1153380"/>
              <a:gd name="connsiteY48" fmla="*/ 606321 h 960033"/>
              <a:gd name="connsiteX49" fmla="*/ 445538 w 1153380"/>
              <a:gd name="connsiteY49" fmla="*/ 606321 h 960033"/>
              <a:gd name="connsiteX50" fmla="*/ 446782 w 1153380"/>
              <a:gd name="connsiteY50" fmla="*/ 605086 h 960033"/>
              <a:gd name="connsiteX51" fmla="*/ 446782 w 1153380"/>
              <a:gd name="connsiteY51" fmla="*/ 508765 h 960033"/>
              <a:gd name="connsiteX52" fmla="*/ 445538 w 1153380"/>
              <a:gd name="connsiteY52" fmla="*/ 508765 h 960033"/>
              <a:gd name="connsiteX53" fmla="*/ 349710 w 1153380"/>
              <a:gd name="connsiteY53" fmla="*/ 508765 h 960033"/>
              <a:gd name="connsiteX54" fmla="*/ 348466 w 1153380"/>
              <a:gd name="connsiteY54" fmla="*/ 508765 h 960033"/>
              <a:gd name="connsiteX55" fmla="*/ 349710 w 1153380"/>
              <a:gd name="connsiteY55" fmla="*/ 477892 h 960033"/>
              <a:gd name="connsiteX56" fmla="*/ 445538 w 1153380"/>
              <a:gd name="connsiteY56" fmla="*/ 477892 h 960033"/>
              <a:gd name="connsiteX57" fmla="*/ 476650 w 1153380"/>
              <a:gd name="connsiteY57" fmla="*/ 508765 h 960033"/>
              <a:gd name="connsiteX58" fmla="*/ 476650 w 1153380"/>
              <a:gd name="connsiteY58" fmla="*/ 605086 h 960033"/>
              <a:gd name="connsiteX59" fmla="*/ 445538 w 1153380"/>
              <a:gd name="connsiteY59" fmla="*/ 635958 h 960033"/>
              <a:gd name="connsiteX60" fmla="*/ 349710 w 1153380"/>
              <a:gd name="connsiteY60" fmla="*/ 635958 h 960033"/>
              <a:gd name="connsiteX61" fmla="*/ 318598 w 1153380"/>
              <a:gd name="connsiteY61" fmla="*/ 605086 h 960033"/>
              <a:gd name="connsiteX62" fmla="*/ 318598 w 1153380"/>
              <a:gd name="connsiteY62" fmla="*/ 508765 h 960033"/>
              <a:gd name="connsiteX63" fmla="*/ 349710 w 1153380"/>
              <a:gd name="connsiteY63" fmla="*/ 477892 h 960033"/>
              <a:gd name="connsiteX64" fmla="*/ 375588 w 1153380"/>
              <a:gd name="connsiteY64" fmla="*/ 302118 h 960033"/>
              <a:gd name="connsiteX65" fmla="*/ 419648 w 1153380"/>
              <a:gd name="connsiteY65" fmla="*/ 302118 h 960033"/>
              <a:gd name="connsiteX66" fmla="*/ 427200 w 1153380"/>
              <a:gd name="connsiteY66" fmla="*/ 309832 h 960033"/>
              <a:gd name="connsiteX67" fmla="*/ 427200 w 1153380"/>
              <a:gd name="connsiteY67" fmla="*/ 353544 h 960033"/>
              <a:gd name="connsiteX68" fmla="*/ 419648 w 1153380"/>
              <a:gd name="connsiteY68" fmla="*/ 361257 h 960033"/>
              <a:gd name="connsiteX69" fmla="*/ 375588 w 1153380"/>
              <a:gd name="connsiteY69" fmla="*/ 361257 h 960033"/>
              <a:gd name="connsiteX70" fmla="*/ 368034 w 1153380"/>
              <a:gd name="connsiteY70" fmla="*/ 353544 h 960033"/>
              <a:gd name="connsiteX71" fmla="*/ 368034 w 1153380"/>
              <a:gd name="connsiteY71" fmla="*/ 309832 h 960033"/>
              <a:gd name="connsiteX72" fmla="*/ 375588 w 1153380"/>
              <a:gd name="connsiteY72" fmla="*/ 302118 h 960033"/>
              <a:gd name="connsiteX73" fmla="*/ 349710 w 1153380"/>
              <a:gd name="connsiteY73" fmla="*/ 282550 h 960033"/>
              <a:gd name="connsiteX74" fmla="*/ 348466 w 1153380"/>
              <a:gd name="connsiteY74" fmla="*/ 283795 h 960033"/>
              <a:gd name="connsiteX75" fmla="*/ 348466 w 1153380"/>
              <a:gd name="connsiteY75" fmla="*/ 379622 h 960033"/>
              <a:gd name="connsiteX76" fmla="*/ 349710 w 1153380"/>
              <a:gd name="connsiteY76" fmla="*/ 379622 h 960033"/>
              <a:gd name="connsiteX77" fmla="*/ 445538 w 1153380"/>
              <a:gd name="connsiteY77" fmla="*/ 379622 h 960033"/>
              <a:gd name="connsiteX78" fmla="*/ 446782 w 1153380"/>
              <a:gd name="connsiteY78" fmla="*/ 379622 h 960033"/>
              <a:gd name="connsiteX79" fmla="*/ 446782 w 1153380"/>
              <a:gd name="connsiteY79" fmla="*/ 283795 h 960033"/>
              <a:gd name="connsiteX80" fmla="*/ 445538 w 1153380"/>
              <a:gd name="connsiteY80" fmla="*/ 282550 h 960033"/>
              <a:gd name="connsiteX81" fmla="*/ 124250 w 1153380"/>
              <a:gd name="connsiteY81" fmla="*/ 282550 h 960033"/>
              <a:gd name="connsiteX82" fmla="*/ 124250 w 1153380"/>
              <a:gd name="connsiteY82" fmla="*/ 283795 h 960033"/>
              <a:gd name="connsiteX83" fmla="*/ 124250 w 1153380"/>
              <a:gd name="connsiteY83" fmla="*/ 379622 h 960033"/>
              <a:gd name="connsiteX84" fmla="*/ 219336 w 1153380"/>
              <a:gd name="connsiteY84" fmla="*/ 379622 h 960033"/>
              <a:gd name="connsiteX85" fmla="*/ 220572 w 1153380"/>
              <a:gd name="connsiteY85" fmla="*/ 379622 h 960033"/>
              <a:gd name="connsiteX86" fmla="*/ 220572 w 1153380"/>
              <a:gd name="connsiteY86" fmla="*/ 283795 h 960033"/>
              <a:gd name="connsiteX87" fmla="*/ 219336 w 1153380"/>
              <a:gd name="connsiteY87" fmla="*/ 282550 h 960033"/>
              <a:gd name="connsiteX88" fmla="*/ 349710 w 1153380"/>
              <a:gd name="connsiteY88" fmla="*/ 252682 h 960033"/>
              <a:gd name="connsiteX89" fmla="*/ 445538 w 1153380"/>
              <a:gd name="connsiteY89" fmla="*/ 252682 h 960033"/>
              <a:gd name="connsiteX90" fmla="*/ 476650 w 1153380"/>
              <a:gd name="connsiteY90" fmla="*/ 283795 h 960033"/>
              <a:gd name="connsiteX91" fmla="*/ 476650 w 1153380"/>
              <a:gd name="connsiteY91" fmla="*/ 379622 h 960033"/>
              <a:gd name="connsiteX92" fmla="*/ 445538 w 1153380"/>
              <a:gd name="connsiteY92" fmla="*/ 410735 h 960033"/>
              <a:gd name="connsiteX93" fmla="*/ 349710 w 1153380"/>
              <a:gd name="connsiteY93" fmla="*/ 410735 h 960033"/>
              <a:gd name="connsiteX94" fmla="*/ 318598 w 1153380"/>
              <a:gd name="connsiteY94" fmla="*/ 379622 h 960033"/>
              <a:gd name="connsiteX95" fmla="*/ 318598 w 1153380"/>
              <a:gd name="connsiteY95" fmla="*/ 283795 h 960033"/>
              <a:gd name="connsiteX96" fmla="*/ 349710 w 1153380"/>
              <a:gd name="connsiteY96" fmla="*/ 252682 h 960033"/>
              <a:gd name="connsiteX97" fmla="*/ 124250 w 1153380"/>
              <a:gd name="connsiteY97" fmla="*/ 252682 h 960033"/>
              <a:gd name="connsiteX98" fmla="*/ 219336 w 1153380"/>
              <a:gd name="connsiteY98" fmla="*/ 252682 h 960033"/>
              <a:gd name="connsiteX99" fmla="*/ 251444 w 1153380"/>
              <a:gd name="connsiteY99" fmla="*/ 283795 h 960033"/>
              <a:gd name="connsiteX100" fmla="*/ 251444 w 1153380"/>
              <a:gd name="connsiteY100" fmla="*/ 379622 h 960033"/>
              <a:gd name="connsiteX101" fmla="*/ 219336 w 1153380"/>
              <a:gd name="connsiteY101" fmla="*/ 410735 h 960033"/>
              <a:gd name="connsiteX102" fmla="*/ 124250 w 1153380"/>
              <a:gd name="connsiteY102" fmla="*/ 410735 h 960033"/>
              <a:gd name="connsiteX103" fmla="*/ 93378 w 1153380"/>
              <a:gd name="connsiteY103" fmla="*/ 379622 h 960033"/>
              <a:gd name="connsiteX104" fmla="*/ 93378 w 1153380"/>
              <a:gd name="connsiteY104" fmla="*/ 283795 h 960033"/>
              <a:gd name="connsiteX105" fmla="*/ 124250 w 1153380"/>
              <a:gd name="connsiteY105" fmla="*/ 252682 h 960033"/>
              <a:gd name="connsiteX106" fmla="*/ 840890 w 1153380"/>
              <a:gd name="connsiteY106" fmla="*/ 250932 h 960033"/>
              <a:gd name="connsiteX107" fmla="*/ 820928 w 1153380"/>
              <a:gd name="connsiteY107" fmla="*/ 253429 h 960033"/>
              <a:gd name="connsiteX108" fmla="*/ 819680 w 1153380"/>
              <a:gd name="connsiteY108" fmla="*/ 253429 h 960033"/>
              <a:gd name="connsiteX109" fmla="*/ 810946 w 1153380"/>
              <a:gd name="connsiteY109" fmla="*/ 254677 h 960033"/>
              <a:gd name="connsiteX110" fmla="*/ 808452 w 1153380"/>
              <a:gd name="connsiteY110" fmla="*/ 254677 h 960033"/>
              <a:gd name="connsiteX111" fmla="*/ 800966 w 1153380"/>
              <a:gd name="connsiteY111" fmla="*/ 257174 h 960033"/>
              <a:gd name="connsiteX112" fmla="*/ 798470 w 1153380"/>
              <a:gd name="connsiteY112" fmla="*/ 258422 h 960033"/>
              <a:gd name="connsiteX113" fmla="*/ 792232 w 1153380"/>
              <a:gd name="connsiteY113" fmla="*/ 260919 h 960033"/>
              <a:gd name="connsiteX114" fmla="*/ 787242 w 1153380"/>
              <a:gd name="connsiteY114" fmla="*/ 263416 h 960033"/>
              <a:gd name="connsiteX115" fmla="*/ 783498 w 1153380"/>
              <a:gd name="connsiteY115" fmla="*/ 265913 h 960033"/>
              <a:gd name="connsiteX116" fmla="*/ 777260 w 1153380"/>
              <a:gd name="connsiteY116" fmla="*/ 269658 h 960033"/>
              <a:gd name="connsiteX117" fmla="*/ 774766 w 1153380"/>
              <a:gd name="connsiteY117" fmla="*/ 270907 h 960033"/>
              <a:gd name="connsiteX118" fmla="*/ 743576 w 1153380"/>
              <a:gd name="connsiteY118" fmla="*/ 302117 h 960033"/>
              <a:gd name="connsiteX119" fmla="*/ 737338 w 1153380"/>
              <a:gd name="connsiteY119" fmla="*/ 312104 h 960033"/>
              <a:gd name="connsiteX120" fmla="*/ 737338 w 1153380"/>
              <a:gd name="connsiteY120" fmla="*/ 313353 h 960033"/>
              <a:gd name="connsiteX121" fmla="*/ 733594 w 1153380"/>
              <a:gd name="connsiteY121" fmla="*/ 320843 h 960033"/>
              <a:gd name="connsiteX122" fmla="*/ 732346 w 1153380"/>
              <a:gd name="connsiteY122" fmla="*/ 323340 h 960033"/>
              <a:gd name="connsiteX123" fmla="*/ 729852 w 1153380"/>
              <a:gd name="connsiteY123" fmla="*/ 330831 h 960033"/>
              <a:gd name="connsiteX124" fmla="*/ 728604 w 1153380"/>
              <a:gd name="connsiteY124" fmla="*/ 333327 h 960033"/>
              <a:gd name="connsiteX125" fmla="*/ 727356 w 1153380"/>
              <a:gd name="connsiteY125" fmla="*/ 340818 h 960033"/>
              <a:gd name="connsiteX126" fmla="*/ 726108 w 1153380"/>
              <a:gd name="connsiteY126" fmla="*/ 345812 h 960033"/>
              <a:gd name="connsiteX127" fmla="*/ 723614 w 1153380"/>
              <a:gd name="connsiteY127" fmla="*/ 353302 h 960033"/>
              <a:gd name="connsiteX128" fmla="*/ 723614 w 1153380"/>
              <a:gd name="connsiteY128" fmla="*/ 355799 h 960033"/>
              <a:gd name="connsiteX129" fmla="*/ 723614 w 1153380"/>
              <a:gd name="connsiteY129" fmla="*/ 367035 h 960033"/>
              <a:gd name="connsiteX130" fmla="*/ 723614 w 1153380"/>
              <a:gd name="connsiteY130" fmla="*/ 378270 h 960033"/>
              <a:gd name="connsiteX131" fmla="*/ 723614 w 1153380"/>
              <a:gd name="connsiteY131" fmla="*/ 382016 h 960033"/>
              <a:gd name="connsiteX132" fmla="*/ 726108 w 1153380"/>
              <a:gd name="connsiteY132" fmla="*/ 389506 h 960033"/>
              <a:gd name="connsiteX133" fmla="*/ 727356 w 1153380"/>
              <a:gd name="connsiteY133" fmla="*/ 393251 h 960033"/>
              <a:gd name="connsiteX134" fmla="*/ 728604 w 1153380"/>
              <a:gd name="connsiteY134" fmla="*/ 400742 h 960033"/>
              <a:gd name="connsiteX135" fmla="*/ 729852 w 1153380"/>
              <a:gd name="connsiteY135" fmla="*/ 404487 h 960033"/>
              <a:gd name="connsiteX136" fmla="*/ 732346 w 1153380"/>
              <a:gd name="connsiteY136" fmla="*/ 411978 h 960033"/>
              <a:gd name="connsiteX137" fmla="*/ 733594 w 1153380"/>
              <a:gd name="connsiteY137" fmla="*/ 413226 h 960033"/>
              <a:gd name="connsiteX138" fmla="*/ 737338 w 1153380"/>
              <a:gd name="connsiteY138" fmla="*/ 421965 h 960033"/>
              <a:gd name="connsiteX139" fmla="*/ 737338 w 1153380"/>
              <a:gd name="connsiteY139" fmla="*/ 424462 h 960033"/>
              <a:gd name="connsiteX140" fmla="*/ 743576 w 1153380"/>
              <a:gd name="connsiteY140" fmla="*/ 431952 h 960033"/>
              <a:gd name="connsiteX141" fmla="*/ 774766 w 1153380"/>
              <a:gd name="connsiteY141" fmla="*/ 463163 h 960033"/>
              <a:gd name="connsiteX142" fmla="*/ 777260 w 1153380"/>
              <a:gd name="connsiteY142" fmla="*/ 465660 h 960033"/>
              <a:gd name="connsiteX143" fmla="*/ 783498 w 1153380"/>
              <a:gd name="connsiteY143" fmla="*/ 469405 h 960033"/>
              <a:gd name="connsiteX144" fmla="*/ 787242 w 1153380"/>
              <a:gd name="connsiteY144" fmla="*/ 470653 h 960033"/>
              <a:gd name="connsiteX145" fmla="*/ 792232 w 1153380"/>
              <a:gd name="connsiteY145" fmla="*/ 473150 h 960033"/>
              <a:gd name="connsiteX146" fmla="*/ 798470 w 1153380"/>
              <a:gd name="connsiteY146" fmla="*/ 476895 h 960033"/>
              <a:gd name="connsiteX147" fmla="*/ 800966 w 1153380"/>
              <a:gd name="connsiteY147" fmla="*/ 476895 h 960033"/>
              <a:gd name="connsiteX148" fmla="*/ 808452 w 1153380"/>
              <a:gd name="connsiteY148" fmla="*/ 479392 h 960033"/>
              <a:gd name="connsiteX149" fmla="*/ 810946 w 1153380"/>
              <a:gd name="connsiteY149" fmla="*/ 480641 h 960033"/>
              <a:gd name="connsiteX150" fmla="*/ 819680 w 1153380"/>
              <a:gd name="connsiteY150" fmla="*/ 481889 h 960033"/>
              <a:gd name="connsiteX151" fmla="*/ 820928 w 1153380"/>
              <a:gd name="connsiteY151" fmla="*/ 481889 h 960033"/>
              <a:gd name="connsiteX152" fmla="*/ 840890 w 1153380"/>
              <a:gd name="connsiteY152" fmla="*/ 484386 h 960033"/>
              <a:gd name="connsiteX153" fmla="*/ 956916 w 1153380"/>
              <a:gd name="connsiteY153" fmla="*/ 367035 h 960033"/>
              <a:gd name="connsiteX154" fmla="*/ 840890 w 1153380"/>
              <a:gd name="connsiteY154" fmla="*/ 250932 h 960033"/>
              <a:gd name="connsiteX155" fmla="*/ 29942 w 1153380"/>
              <a:gd name="connsiteY155" fmla="*/ 222218 h 960033"/>
              <a:gd name="connsiteX156" fmla="*/ 29942 w 1153380"/>
              <a:gd name="connsiteY156" fmla="*/ 654171 h 960033"/>
              <a:gd name="connsiteX157" fmla="*/ 51152 w 1153380"/>
              <a:gd name="connsiteY157" fmla="*/ 674145 h 960033"/>
              <a:gd name="connsiteX158" fmla="*/ 560176 w 1153380"/>
              <a:gd name="connsiteY158" fmla="*/ 674145 h 960033"/>
              <a:gd name="connsiteX159" fmla="*/ 572652 w 1153380"/>
              <a:gd name="connsiteY159" fmla="*/ 640438 h 960033"/>
              <a:gd name="connsiteX160" fmla="*/ 545206 w 1153380"/>
              <a:gd name="connsiteY160" fmla="*/ 609228 h 960033"/>
              <a:gd name="connsiteX161" fmla="*/ 545206 w 1153380"/>
              <a:gd name="connsiteY161" fmla="*/ 511851 h 960033"/>
              <a:gd name="connsiteX162" fmla="*/ 576396 w 1153380"/>
              <a:gd name="connsiteY162" fmla="*/ 480641 h 960033"/>
              <a:gd name="connsiteX163" fmla="*/ 672462 w 1153380"/>
              <a:gd name="connsiteY163" fmla="*/ 480641 h 960033"/>
              <a:gd name="connsiteX164" fmla="*/ 703652 w 1153380"/>
              <a:gd name="connsiteY164" fmla="*/ 511851 h 960033"/>
              <a:gd name="connsiteX165" fmla="*/ 703652 w 1153380"/>
              <a:gd name="connsiteY165" fmla="*/ 568030 h 960033"/>
              <a:gd name="connsiteX166" fmla="*/ 802214 w 1153380"/>
              <a:gd name="connsiteY166" fmla="*/ 568030 h 960033"/>
              <a:gd name="connsiteX167" fmla="*/ 802214 w 1153380"/>
              <a:gd name="connsiteY167" fmla="*/ 509354 h 960033"/>
              <a:gd name="connsiteX168" fmla="*/ 800966 w 1153380"/>
              <a:gd name="connsiteY168" fmla="*/ 508106 h 960033"/>
              <a:gd name="connsiteX169" fmla="*/ 792232 w 1153380"/>
              <a:gd name="connsiteY169" fmla="*/ 505609 h 960033"/>
              <a:gd name="connsiteX170" fmla="*/ 787242 w 1153380"/>
              <a:gd name="connsiteY170" fmla="*/ 504361 h 960033"/>
              <a:gd name="connsiteX171" fmla="*/ 781004 w 1153380"/>
              <a:gd name="connsiteY171" fmla="*/ 501864 h 960033"/>
              <a:gd name="connsiteX172" fmla="*/ 773518 w 1153380"/>
              <a:gd name="connsiteY172" fmla="*/ 498119 h 960033"/>
              <a:gd name="connsiteX173" fmla="*/ 769776 w 1153380"/>
              <a:gd name="connsiteY173" fmla="*/ 495622 h 960033"/>
              <a:gd name="connsiteX174" fmla="*/ 736090 w 1153380"/>
              <a:gd name="connsiteY174" fmla="*/ 470653 h 960033"/>
              <a:gd name="connsiteX175" fmla="*/ 727356 w 1153380"/>
              <a:gd name="connsiteY175" fmla="*/ 460666 h 960033"/>
              <a:gd name="connsiteX176" fmla="*/ 704900 w 1153380"/>
              <a:gd name="connsiteY176" fmla="*/ 424462 h 960033"/>
              <a:gd name="connsiteX177" fmla="*/ 701156 w 1153380"/>
              <a:gd name="connsiteY177" fmla="*/ 411978 h 960033"/>
              <a:gd name="connsiteX178" fmla="*/ 699908 w 1153380"/>
              <a:gd name="connsiteY178" fmla="*/ 408232 h 960033"/>
              <a:gd name="connsiteX179" fmla="*/ 697414 w 1153380"/>
              <a:gd name="connsiteY179" fmla="*/ 399494 h 960033"/>
              <a:gd name="connsiteX180" fmla="*/ 696166 w 1153380"/>
              <a:gd name="connsiteY180" fmla="*/ 394500 h 960033"/>
              <a:gd name="connsiteX181" fmla="*/ 694918 w 1153380"/>
              <a:gd name="connsiteY181" fmla="*/ 385761 h 960033"/>
              <a:gd name="connsiteX182" fmla="*/ 694918 w 1153380"/>
              <a:gd name="connsiteY182" fmla="*/ 380767 h 960033"/>
              <a:gd name="connsiteX183" fmla="*/ 693670 w 1153380"/>
              <a:gd name="connsiteY183" fmla="*/ 367035 h 960033"/>
              <a:gd name="connsiteX184" fmla="*/ 694918 w 1153380"/>
              <a:gd name="connsiteY184" fmla="*/ 353302 h 960033"/>
              <a:gd name="connsiteX185" fmla="*/ 694918 w 1153380"/>
              <a:gd name="connsiteY185" fmla="*/ 348308 h 960033"/>
              <a:gd name="connsiteX186" fmla="*/ 696166 w 1153380"/>
              <a:gd name="connsiteY186" fmla="*/ 339570 h 960033"/>
              <a:gd name="connsiteX187" fmla="*/ 697414 w 1153380"/>
              <a:gd name="connsiteY187" fmla="*/ 335824 h 960033"/>
              <a:gd name="connsiteX188" fmla="*/ 699908 w 1153380"/>
              <a:gd name="connsiteY188" fmla="*/ 325837 h 960033"/>
              <a:gd name="connsiteX189" fmla="*/ 701156 w 1153380"/>
              <a:gd name="connsiteY189" fmla="*/ 322092 h 960033"/>
              <a:gd name="connsiteX190" fmla="*/ 704900 w 1153380"/>
              <a:gd name="connsiteY190" fmla="*/ 310856 h 960033"/>
              <a:gd name="connsiteX191" fmla="*/ 704900 w 1153380"/>
              <a:gd name="connsiteY191" fmla="*/ 309608 h 960033"/>
              <a:gd name="connsiteX192" fmla="*/ 727356 w 1153380"/>
              <a:gd name="connsiteY192" fmla="*/ 274652 h 960033"/>
              <a:gd name="connsiteX193" fmla="*/ 736090 w 1153380"/>
              <a:gd name="connsiteY193" fmla="*/ 263416 h 960033"/>
              <a:gd name="connsiteX194" fmla="*/ 769776 w 1153380"/>
              <a:gd name="connsiteY194" fmla="*/ 238448 h 960033"/>
              <a:gd name="connsiteX195" fmla="*/ 773518 w 1153380"/>
              <a:gd name="connsiteY195" fmla="*/ 237199 h 960033"/>
              <a:gd name="connsiteX196" fmla="*/ 781004 w 1153380"/>
              <a:gd name="connsiteY196" fmla="*/ 233454 h 960033"/>
              <a:gd name="connsiteX197" fmla="*/ 787242 w 1153380"/>
              <a:gd name="connsiteY197" fmla="*/ 230957 h 960033"/>
              <a:gd name="connsiteX198" fmla="*/ 792232 w 1153380"/>
              <a:gd name="connsiteY198" fmla="*/ 228460 h 960033"/>
              <a:gd name="connsiteX199" fmla="*/ 800966 w 1153380"/>
              <a:gd name="connsiteY199" fmla="*/ 225964 h 960033"/>
              <a:gd name="connsiteX200" fmla="*/ 802214 w 1153380"/>
              <a:gd name="connsiteY200" fmla="*/ 224715 h 960033"/>
              <a:gd name="connsiteX201" fmla="*/ 802214 w 1153380"/>
              <a:gd name="connsiteY201" fmla="*/ 222218 h 960033"/>
              <a:gd name="connsiteX202" fmla="*/ 46286 w 1153380"/>
              <a:gd name="connsiteY202" fmla="*/ 222218 h 960033"/>
              <a:gd name="connsiteX203" fmla="*/ 51152 w 1153380"/>
              <a:gd name="connsiteY203" fmla="*/ 93631 h 960033"/>
              <a:gd name="connsiteX204" fmla="*/ 29942 w 1153380"/>
              <a:gd name="connsiteY204" fmla="*/ 114854 h 960033"/>
              <a:gd name="connsiteX205" fmla="*/ 29942 w 1153380"/>
              <a:gd name="connsiteY205" fmla="*/ 192256 h 960033"/>
              <a:gd name="connsiteX206" fmla="*/ 47420 w 1153380"/>
              <a:gd name="connsiteY206" fmla="*/ 192256 h 960033"/>
              <a:gd name="connsiteX207" fmla="*/ 802214 w 1153380"/>
              <a:gd name="connsiteY207" fmla="*/ 192256 h 960033"/>
              <a:gd name="connsiteX208" fmla="*/ 802214 w 1153380"/>
              <a:gd name="connsiteY208" fmla="*/ 114854 h 960033"/>
              <a:gd name="connsiteX209" fmla="*/ 781004 w 1153380"/>
              <a:gd name="connsiteY209" fmla="*/ 93631 h 960033"/>
              <a:gd name="connsiteX210" fmla="*/ 703652 w 1153380"/>
              <a:gd name="connsiteY210" fmla="*/ 93631 h 960033"/>
              <a:gd name="connsiteX211" fmla="*/ 703652 w 1153380"/>
              <a:gd name="connsiteY211" fmla="*/ 111109 h 960033"/>
              <a:gd name="connsiteX212" fmla="*/ 657490 w 1153380"/>
              <a:gd name="connsiteY212" fmla="*/ 158549 h 960033"/>
              <a:gd name="connsiteX213" fmla="*/ 610080 w 1153380"/>
              <a:gd name="connsiteY213" fmla="*/ 111109 h 960033"/>
              <a:gd name="connsiteX214" fmla="*/ 610080 w 1153380"/>
              <a:gd name="connsiteY214" fmla="*/ 93631 h 960033"/>
              <a:gd name="connsiteX215" fmla="*/ 223322 w 1153380"/>
              <a:gd name="connsiteY215" fmla="*/ 93631 h 960033"/>
              <a:gd name="connsiteX216" fmla="*/ 223322 w 1153380"/>
              <a:gd name="connsiteY216" fmla="*/ 111109 h 960033"/>
              <a:gd name="connsiteX217" fmla="*/ 175912 w 1153380"/>
              <a:gd name="connsiteY217" fmla="*/ 158549 h 960033"/>
              <a:gd name="connsiteX218" fmla="*/ 128502 w 1153380"/>
              <a:gd name="connsiteY218" fmla="*/ 111109 h 960033"/>
              <a:gd name="connsiteX219" fmla="*/ 128502 w 1153380"/>
              <a:gd name="connsiteY219" fmla="*/ 93631 h 960033"/>
              <a:gd name="connsiteX220" fmla="*/ 657490 w 1153380"/>
              <a:gd name="connsiteY220" fmla="*/ 29962 h 960033"/>
              <a:gd name="connsiteX221" fmla="*/ 640024 w 1153380"/>
              <a:gd name="connsiteY221" fmla="*/ 47440 h 960033"/>
              <a:gd name="connsiteX222" fmla="*/ 640024 w 1153380"/>
              <a:gd name="connsiteY222" fmla="*/ 64918 h 960033"/>
              <a:gd name="connsiteX223" fmla="*/ 640024 w 1153380"/>
              <a:gd name="connsiteY223" fmla="*/ 111109 h 960033"/>
              <a:gd name="connsiteX224" fmla="*/ 657490 w 1153380"/>
              <a:gd name="connsiteY224" fmla="*/ 128587 h 960033"/>
              <a:gd name="connsiteX225" fmla="*/ 673710 w 1153380"/>
              <a:gd name="connsiteY225" fmla="*/ 111109 h 960033"/>
              <a:gd name="connsiteX226" fmla="*/ 673710 w 1153380"/>
              <a:gd name="connsiteY226" fmla="*/ 64918 h 960033"/>
              <a:gd name="connsiteX227" fmla="*/ 673710 w 1153380"/>
              <a:gd name="connsiteY227" fmla="*/ 47440 h 960033"/>
              <a:gd name="connsiteX228" fmla="*/ 657490 w 1153380"/>
              <a:gd name="connsiteY228" fmla="*/ 29962 h 960033"/>
              <a:gd name="connsiteX229" fmla="*/ 175912 w 1153380"/>
              <a:gd name="connsiteY229" fmla="*/ 29962 h 960033"/>
              <a:gd name="connsiteX230" fmla="*/ 158446 w 1153380"/>
              <a:gd name="connsiteY230" fmla="*/ 47440 h 960033"/>
              <a:gd name="connsiteX231" fmla="*/ 158446 w 1153380"/>
              <a:gd name="connsiteY231" fmla="*/ 64918 h 960033"/>
              <a:gd name="connsiteX232" fmla="*/ 158446 w 1153380"/>
              <a:gd name="connsiteY232" fmla="*/ 111109 h 960033"/>
              <a:gd name="connsiteX233" fmla="*/ 175912 w 1153380"/>
              <a:gd name="connsiteY233" fmla="*/ 128587 h 960033"/>
              <a:gd name="connsiteX234" fmla="*/ 192132 w 1153380"/>
              <a:gd name="connsiteY234" fmla="*/ 111109 h 960033"/>
              <a:gd name="connsiteX235" fmla="*/ 192132 w 1153380"/>
              <a:gd name="connsiteY235" fmla="*/ 64918 h 960033"/>
              <a:gd name="connsiteX236" fmla="*/ 192132 w 1153380"/>
              <a:gd name="connsiteY236" fmla="*/ 47440 h 960033"/>
              <a:gd name="connsiteX237" fmla="*/ 175912 w 1153380"/>
              <a:gd name="connsiteY237" fmla="*/ 29962 h 960033"/>
              <a:gd name="connsiteX238" fmla="*/ 175912 w 1153380"/>
              <a:gd name="connsiteY238" fmla="*/ 0 h 960033"/>
              <a:gd name="connsiteX239" fmla="*/ 223322 w 1153380"/>
              <a:gd name="connsiteY239" fmla="*/ 47440 h 960033"/>
              <a:gd name="connsiteX240" fmla="*/ 223322 w 1153380"/>
              <a:gd name="connsiteY240" fmla="*/ 64918 h 960033"/>
              <a:gd name="connsiteX241" fmla="*/ 610080 w 1153380"/>
              <a:gd name="connsiteY241" fmla="*/ 64918 h 960033"/>
              <a:gd name="connsiteX242" fmla="*/ 610080 w 1153380"/>
              <a:gd name="connsiteY242" fmla="*/ 47440 h 960033"/>
              <a:gd name="connsiteX243" fmla="*/ 657490 w 1153380"/>
              <a:gd name="connsiteY243" fmla="*/ 0 h 960033"/>
              <a:gd name="connsiteX244" fmla="*/ 703652 w 1153380"/>
              <a:gd name="connsiteY244" fmla="*/ 47440 h 960033"/>
              <a:gd name="connsiteX245" fmla="*/ 703652 w 1153380"/>
              <a:gd name="connsiteY245" fmla="*/ 64918 h 960033"/>
              <a:gd name="connsiteX246" fmla="*/ 781004 w 1153380"/>
              <a:gd name="connsiteY246" fmla="*/ 64918 h 960033"/>
              <a:gd name="connsiteX247" fmla="*/ 832156 w 1153380"/>
              <a:gd name="connsiteY247" fmla="*/ 114854 h 960033"/>
              <a:gd name="connsiteX248" fmla="*/ 832156 w 1153380"/>
              <a:gd name="connsiteY248" fmla="*/ 220970 h 960033"/>
              <a:gd name="connsiteX249" fmla="*/ 840890 w 1153380"/>
              <a:gd name="connsiteY249" fmla="*/ 220970 h 960033"/>
              <a:gd name="connsiteX250" fmla="*/ 986860 w 1153380"/>
              <a:gd name="connsiteY250" fmla="*/ 367035 h 960033"/>
              <a:gd name="connsiteX251" fmla="*/ 977808 w 1153380"/>
              <a:gd name="connsiteY251" fmla="*/ 411793 h 960033"/>
              <a:gd name="connsiteX252" fmla="*/ 975280 w 1153380"/>
              <a:gd name="connsiteY252" fmla="*/ 424286 h 960033"/>
              <a:gd name="connsiteX253" fmla="*/ 840890 w 1153380"/>
              <a:gd name="connsiteY253" fmla="*/ 514348 h 960033"/>
              <a:gd name="connsiteX254" fmla="*/ 832156 w 1153380"/>
              <a:gd name="connsiteY254" fmla="*/ 514348 h 960033"/>
              <a:gd name="connsiteX255" fmla="*/ 832156 w 1153380"/>
              <a:gd name="connsiteY255" fmla="*/ 568030 h 960033"/>
              <a:gd name="connsiteX256" fmla="*/ 1006822 w 1153380"/>
              <a:gd name="connsiteY256" fmla="*/ 568030 h 960033"/>
              <a:gd name="connsiteX257" fmla="*/ 1053178 w 1153380"/>
              <a:gd name="connsiteY257" fmla="*/ 573336 h 960033"/>
              <a:gd name="connsiteX258" fmla="*/ 1053224 w 1153380"/>
              <a:gd name="connsiteY258" fmla="*/ 573364 h 960033"/>
              <a:gd name="connsiteX259" fmla="*/ 1085732 w 1153380"/>
              <a:gd name="connsiteY259" fmla="*/ 593622 h 960033"/>
              <a:gd name="connsiteX260" fmla="*/ 1132830 w 1153380"/>
              <a:gd name="connsiteY260" fmla="*/ 705356 h 960033"/>
              <a:gd name="connsiteX261" fmla="*/ 1151544 w 1153380"/>
              <a:gd name="connsiteY261" fmla="*/ 784006 h 960033"/>
              <a:gd name="connsiteX262" fmla="*/ 1126592 w 1153380"/>
              <a:gd name="connsiteY262" fmla="*/ 857663 h 960033"/>
              <a:gd name="connsiteX263" fmla="*/ 842136 w 1153380"/>
              <a:gd name="connsiteY263" fmla="*/ 960033 h 960033"/>
              <a:gd name="connsiteX264" fmla="*/ 557682 w 1153380"/>
              <a:gd name="connsiteY264" fmla="*/ 857663 h 960033"/>
              <a:gd name="connsiteX265" fmla="*/ 532730 w 1153380"/>
              <a:gd name="connsiteY265" fmla="*/ 784006 h 960033"/>
              <a:gd name="connsiteX266" fmla="*/ 551444 w 1153380"/>
              <a:gd name="connsiteY266" fmla="*/ 705356 h 960033"/>
              <a:gd name="connsiteX267" fmla="*/ 551444 w 1153380"/>
              <a:gd name="connsiteY267" fmla="*/ 704107 h 960033"/>
              <a:gd name="connsiteX268" fmla="*/ 51152 w 1153380"/>
              <a:gd name="connsiteY268" fmla="*/ 704107 h 960033"/>
              <a:gd name="connsiteX269" fmla="*/ 0 w 1153380"/>
              <a:gd name="connsiteY269" fmla="*/ 654171 h 960033"/>
              <a:gd name="connsiteX270" fmla="*/ 0 w 1153380"/>
              <a:gd name="connsiteY270" fmla="*/ 114854 h 960033"/>
              <a:gd name="connsiteX271" fmla="*/ 51152 w 1153380"/>
              <a:gd name="connsiteY271" fmla="*/ 64918 h 960033"/>
              <a:gd name="connsiteX272" fmla="*/ 128502 w 1153380"/>
              <a:gd name="connsiteY272" fmla="*/ 64918 h 960033"/>
              <a:gd name="connsiteX273" fmla="*/ 128502 w 1153380"/>
              <a:gd name="connsiteY273" fmla="*/ 47440 h 960033"/>
              <a:gd name="connsiteX274" fmla="*/ 175912 w 1153380"/>
              <a:gd name="connsiteY274" fmla="*/ 0 h 96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</a:cxnLst>
            <a:rect l="l" t="t" r="r" b="b"/>
            <a:pathLst>
              <a:path w="1153380" h="960033">
                <a:moveTo>
                  <a:pt x="677452" y="597992"/>
                </a:moveTo>
                <a:cubicBezTo>
                  <a:pt x="630042" y="597992"/>
                  <a:pt x="612576" y="602986"/>
                  <a:pt x="585128" y="692872"/>
                </a:cubicBezTo>
                <a:lnTo>
                  <a:pt x="585128" y="694120"/>
                </a:lnTo>
                <a:cubicBezTo>
                  <a:pt x="583882" y="700362"/>
                  <a:pt x="581386" y="706604"/>
                  <a:pt x="580138" y="712846"/>
                </a:cubicBezTo>
                <a:lnTo>
                  <a:pt x="562672" y="791497"/>
                </a:lnTo>
                <a:cubicBezTo>
                  <a:pt x="558928" y="806478"/>
                  <a:pt x="563920" y="822707"/>
                  <a:pt x="577644" y="833943"/>
                </a:cubicBezTo>
                <a:cubicBezTo>
                  <a:pt x="602596" y="855166"/>
                  <a:pt x="631290" y="873892"/>
                  <a:pt x="661234" y="887625"/>
                </a:cubicBezTo>
                <a:lnTo>
                  <a:pt x="661234" y="747802"/>
                </a:lnTo>
                <a:cubicBezTo>
                  <a:pt x="661234" y="740311"/>
                  <a:pt x="668718" y="732821"/>
                  <a:pt x="677452" y="732821"/>
                </a:cubicBezTo>
                <a:cubicBezTo>
                  <a:pt x="684938" y="732821"/>
                  <a:pt x="691176" y="740311"/>
                  <a:pt x="691176" y="747802"/>
                </a:cubicBezTo>
                <a:lnTo>
                  <a:pt x="691176" y="901357"/>
                </a:lnTo>
                <a:cubicBezTo>
                  <a:pt x="739832" y="920083"/>
                  <a:pt x="790984" y="928822"/>
                  <a:pt x="842136" y="928822"/>
                </a:cubicBezTo>
                <a:cubicBezTo>
                  <a:pt x="893288" y="928822"/>
                  <a:pt x="944440" y="920083"/>
                  <a:pt x="991850" y="901357"/>
                </a:cubicBezTo>
                <a:lnTo>
                  <a:pt x="991850" y="747802"/>
                </a:lnTo>
                <a:cubicBezTo>
                  <a:pt x="991850" y="740311"/>
                  <a:pt x="999336" y="732821"/>
                  <a:pt x="1008068" y="732821"/>
                </a:cubicBezTo>
                <a:cubicBezTo>
                  <a:pt x="1015554" y="732821"/>
                  <a:pt x="1023040" y="740311"/>
                  <a:pt x="1023040" y="747802"/>
                </a:cubicBezTo>
                <a:lnTo>
                  <a:pt x="1023040" y="887625"/>
                </a:lnTo>
                <a:cubicBezTo>
                  <a:pt x="1051736" y="873892"/>
                  <a:pt x="1081678" y="855166"/>
                  <a:pt x="1107878" y="833943"/>
                </a:cubicBezTo>
                <a:cubicBezTo>
                  <a:pt x="1120354" y="822707"/>
                  <a:pt x="1125344" y="806478"/>
                  <a:pt x="1121602" y="791497"/>
                </a:cubicBezTo>
                <a:lnTo>
                  <a:pt x="1104136" y="711598"/>
                </a:lnTo>
                <a:cubicBezTo>
                  <a:pt x="1072944" y="602986"/>
                  <a:pt x="1057974" y="597992"/>
                  <a:pt x="1006822" y="597992"/>
                </a:cubicBezTo>
                <a:lnTo>
                  <a:pt x="832156" y="597992"/>
                </a:lnTo>
                <a:close/>
                <a:moveTo>
                  <a:pt x="575148" y="511851"/>
                </a:moveTo>
                <a:lnTo>
                  <a:pt x="575148" y="609228"/>
                </a:lnTo>
                <a:lnTo>
                  <a:pt x="576396" y="610476"/>
                </a:lnTo>
                <a:lnTo>
                  <a:pt x="586376" y="610476"/>
                </a:lnTo>
                <a:cubicBezTo>
                  <a:pt x="591366" y="604234"/>
                  <a:pt x="593862" y="597992"/>
                  <a:pt x="598852" y="595495"/>
                </a:cubicBezTo>
                <a:cubicBezTo>
                  <a:pt x="598852" y="594247"/>
                  <a:pt x="600100" y="592998"/>
                  <a:pt x="600100" y="592998"/>
                </a:cubicBezTo>
                <a:cubicBezTo>
                  <a:pt x="602596" y="590501"/>
                  <a:pt x="602596" y="589253"/>
                  <a:pt x="605090" y="588005"/>
                </a:cubicBezTo>
                <a:cubicBezTo>
                  <a:pt x="606338" y="586756"/>
                  <a:pt x="607586" y="586756"/>
                  <a:pt x="608834" y="585508"/>
                </a:cubicBezTo>
                <a:cubicBezTo>
                  <a:pt x="610080" y="584259"/>
                  <a:pt x="610080" y="583011"/>
                  <a:pt x="612576" y="583011"/>
                </a:cubicBezTo>
                <a:cubicBezTo>
                  <a:pt x="613824" y="581762"/>
                  <a:pt x="615072" y="581762"/>
                  <a:pt x="616320" y="580514"/>
                </a:cubicBezTo>
                <a:cubicBezTo>
                  <a:pt x="617566" y="579266"/>
                  <a:pt x="618814" y="579266"/>
                  <a:pt x="618814" y="579266"/>
                </a:cubicBezTo>
                <a:cubicBezTo>
                  <a:pt x="621310" y="578017"/>
                  <a:pt x="622558" y="576769"/>
                  <a:pt x="625052" y="575520"/>
                </a:cubicBezTo>
                <a:cubicBezTo>
                  <a:pt x="626300" y="575520"/>
                  <a:pt x="626300" y="575520"/>
                  <a:pt x="627548" y="575520"/>
                </a:cubicBezTo>
                <a:cubicBezTo>
                  <a:pt x="630042" y="574272"/>
                  <a:pt x="632538" y="573024"/>
                  <a:pt x="635034" y="573024"/>
                </a:cubicBezTo>
                <a:lnTo>
                  <a:pt x="636280" y="573024"/>
                </a:lnTo>
                <a:cubicBezTo>
                  <a:pt x="638776" y="571775"/>
                  <a:pt x="641272" y="570527"/>
                  <a:pt x="643766" y="570527"/>
                </a:cubicBezTo>
                <a:cubicBezTo>
                  <a:pt x="643766" y="570527"/>
                  <a:pt x="645014" y="570527"/>
                  <a:pt x="646262" y="570527"/>
                </a:cubicBezTo>
                <a:cubicBezTo>
                  <a:pt x="648756" y="570527"/>
                  <a:pt x="651252" y="569278"/>
                  <a:pt x="653748" y="569278"/>
                </a:cubicBezTo>
                <a:cubicBezTo>
                  <a:pt x="656242" y="569278"/>
                  <a:pt x="657490" y="569278"/>
                  <a:pt x="658738" y="569278"/>
                </a:cubicBezTo>
                <a:cubicBezTo>
                  <a:pt x="659986" y="569278"/>
                  <a:pt x="662480" y="569278"/>
                  <a:pt x="664976" y="569278"/>
                </a:cubicBezTo>
                <a:cubicBezTo>
                  <a:pt x="667472" y="568030"/>
                  <a:pt x="671214" y="568030"/>
                  <a:pt x="673710" y="568030"/>
                </a:cubicBezTo>
                <a:lnTo>
                  <a:pt x="673710" y="511851"/>
                </a:lnTo>
                <a:lnTo>
                  <a:pt x="672462" y="511851"/>
                </a:lnTo>
                <a:lnTo>
                  <a:pt x="576396" y="511851"/>
                </a:lnTo>
                <a:close/>
                <a:moveTo>
                  <a:pt x="348466" y="508765"/>
                </a:moveTo>
                <a:lnTo>
                  <a:pt x="348466" y="605086"/>
                </a:lnTo>
                <a:cubicBezTo>
                  <a:pt x="348466" y="605086"/>
                  <a:pt x="348466" y="606321"/>
                  <a:pt x="349710" y="606321"/>
                </a:cubicBezTo>
                <a:lnTo>
                  <a:pt x="445538" y="606321"/>
                </a:lnTo>
                <a:cubicBezTo>
                  <a:pt x="446782" y="606321"/>
                  <a:pt x="446782" y="605086"/>
                  <a:pt x="446782" y="605086"/>
                </a:cubicBezTo>
                <a:lnTo>
                  <a:pt x="446782" y="508765"/>
                </a:lnTo>
                <a:cubicBezTo>
                  <a:pt x="446782" y="508765"/>
                  <a:pt x="446782" y="508765"/>
                  <a:pt x="445538" y="508765"/>
                </a:cubicBezTo>
                <a:lnTo>
                  <a:pt x="349710" y="508765"/>
                </a:lnTo>
                <a:cubicBezTo>
                  <a:pt x="348466" y="508765"/>
                  <a:pt x="348466" y="508765"/>
                  <a:pt x="348466" y="508765"/>
                </a:cubicBezTo>
                <a:close/>
                <a:moveTo>
                  <a:pt x="349710" y="477892"/>
                </a:moveTo>
                <a:lnTo>
                  <a:pt x="445538" y="477892"/>
                </a:lnTo>
                <a:cubicBezTo>
                  <a:pt x="462960" y="477892"/>
                  <a:pt x="476650" y="492711"/>
                  <a:pt x="476650" y="508765"/>
                </a:cubicBezTo>
                <a:lnTo>
                  <a:pt x="476650" y="605086"/>
                </a:lnTo>
                <a:cubicBezTo>
                  <a:pt x="476650" y="622375"/>
                  <a:pt x="462960" y="635958"/>
                  <a:pt x="445538" y="635958"/>
                </a:cubicBezTo>
                <a:lnTo>
                  <a:pt x="349710" y="635958"/>
                </a:lnTo>
                <a:cubicBezTo>
                  <a:pt x="333532" y="635958"/>
                  <a:pt x="318598" y="622375"/>
                  <a:pt x="318598" y="605086"/>
                </a:cubicBezTo>
                <a:lnTo>
                  <a:pt x="318598" y="508765"/>
                </a:lnTo>
                <a:cubicBezTo>
                  <a:pt x="318598" y="492711"/>
                  <a:pt x="333532" y="477892"/>
                  <a:pt x="349710" y="477892"/>
                </a:cubicBezTo>
                <a:close/>
                <a:moveTo>
                  <a:pt x="375588" y="302118"/>
                </a:moveTo>
                <a:lnTo>
                  <a:pt x="419648" y="302118"/>
                </a:lnTo>
                <a:cubicBezTo>
                  <a:pt x="424682" y="302118"/>
                  <a:pt x="427200" y="304689"/>
                  <a:pt x="427200" y="309832"/>
                </a:cubicBezTo>
                <a:lnTo>
                  <a:pt x="427200" y="353544"/>
                </a:lnTo>
                <a:cubicBezTo>
                  <a:pt x="427200" y="358686"/>
                  <a:pt x="424682" y="361257"/>
                  <a:pt x="419648" y="361257"/>
                </a:cubicBezTo>
                <a:lnTo>
                  <a:pt x="375588" y="361257"/>
                </a:lnTo>
                <a:cubicBezTo>
                  <a:pt x="373070" y="361257"/>
                  <a:pt x="368034" y="358686"/>
                  <a:pt x="368034" y="353544"/>
                </a:cubicBezTo>
                <a:lnTo>
                  <a:pt x="368034" y="309832"/>
                </a:lnTo>
                <a:cubicBezTo>
                  <a:pt x="368034" y="304689"/>
                  <a:pt x="373070" y="302118"/>
                  <a:pt x="375588" y="302118"/>
                </a:cubicBezTo>
                <a:close/>
                <a:moveTo>
                  <a:pt x="349710" y="282550"/>
                </a:moveTo>
                <a:cubicBezTo>
                  <a:pt x="348466" y="282550"/>
                  <a:pt x="348466" y="282550"/>
                  <a:pt x="348466" y="283795"/>
                </a:cubicBezTo>
                <a:lnTo>
                  <a:pt x="348466" y="379622"/>
                </a:lnTo>
                <a:cubicBezTo>
                  <a:pt x="348466" y="379622"/>
                  <a:pt x="348466" y="379622"/>
                  <a:pt x="349710" y="379622"/>
                </a:cubicBezTo>
                <a:lnTo>
                  <a:pt x="445538" y="379622"/>
                </a:lnTo>
                <a:cubicBezTo>
                  <a:pt x="446782" y="379622"/>
                  <a:pt x="446782" y="379622"/>
                  <a:pt x="446782" y="379622"/>
                </a:cubicBezTo>
                <a:lnTo>
                  <a:pt x="446782" y="283795"/>
                </a:lnTo>
                <a:cubicBezTo>
                  <a:pt x="446782" y="282550"/>
                  <a:pt x="446782" y="282550"/>
                  <a:pt x="445538" y="282550"/>
                </a:cubicBezTo>
                <a:close/>
                <a:moveTo>
                  <a:pt x="124250" y="282550"/>
                </a:moveTo>
                <a:cubicBezTo>
                  <a:pt x="124250" y="282550"/>
                  <a:pt x="124250" y="282550"/>
                  <a:pt x="124250" y="283795"/>
                </a:cubicBezTo>
                <a:lnTo>
                  <a:pt x="124250" y="379622"/>
                </a:lnTo>
                <a:lnTo>
                  <a:pt x="219336" y="379622"/>
                </a:lnTo>
                <a:cubicBezTo>
                  <a:pt x="220572" y="379622"/>
                  <a:pt x="220572" y="379622"/>
                  <a:pt x="220572" y="379622"/>
                </a:cubicBezTo>
                <a:lnTo>
                  <a:pt x="220572" y="283795"/>
                </a:lnTo>
                <a:cubicBezTo>
                  <a:pt x="220572" y="282550"/>
                  <a:pt x="220572" y="282550"/>
                  <a:pt x="219336" y="282550"/>
                </a:cubicBezTo>
                <a:close/>
                <a:moveTo>
                  <a:pt x="349710" y="252682"/>
                </a:moveTo>
                <a:lnTo>
                  <a:pt x="445538" y="252682"/>
                </a:lnTo>
                <a:cubicBezTo>
                  <a:pt x="462960" y="252682"/>
                  <a:pt x="476650" y="265127"/>
                  <a:pt x="476650" y="283795"/>
                </a:cubicBezTo>
                <a:lnTo>
                  <a:pt x="476650" y="379622"/>
                </a:lnTo>
                <a:cubicBezTo>
                  <a:pt x="476650" y="397045"/>
                  <a:pt x="462960" y="410735"/>
                  <a:pt x="445538" y="410735"/>
                </a:cubicBezTo>
                <a:lnTo>
                  <a:pt x="349710" y="410735"/>
                </a:lnTo>
                <a:cubicBezTo>
                  <a:pt x="333532" y="410735"/>
                  <a:pt x="318598" y="397045"/>
                  <a:pt x="318598" y="379622"/>
                </a:cubicBezTo>
                <a:lnTo>
                  <a:pt x="318598" y="283795"/>
                </a:lnTo>
                <a:cubicBezTo>
                  <a:pt x="318598" y="265127"/>
                  <a:pt x="333532" y="252682"/>
                  <a:pt x="349710" y="252682"/>
                </a:cubicBezTo>
                <a:close/>
                <a:moveTo>
                  <a:pt x="124250" y="252682"/>
                </a:moveTo>
                <a:lnTo>
                  <a:pt x="219336" y="252682"/>
                </a:lnTo>
                <a:cubicBezTo>
                  <a:pt x="236626" y="252682"/>
                  <a:pt x="251444" y="265127"/>
                  <a:pt x="251444" y="283795"/>
                </a:cubicBezTo>
                <a:lnTo>
                  <a:pt x="251444" y="379622"/>
                </a:lnTo>
                <a:cubicBezTo>
                  <a:pt x="251444" y="397045"/>
                  <a:pt x="236626" y="410735"/>
                  <a:pt x="219336" y="410735"/>
                </a:cubicBezTo>
                <a:lnTo>
                  <a:pt x="124250" y="410735"/>
                </a:lnTo>
                <a:cubicBezTo>
                  <a:pt x="106962" y="410735"/>
                  <a:pt x="93378" y="397045"/>
                  <a:pt x="93378" y="379622"/>
                </a:cubicBezTo>
                <a:lnTo>
                  <a:pt x="93378" y="283795"/>
                </a:lnTo>
                <a:cubicBezTo>
                  <a:pt x="93378" y="265127"/>
                  <a:pt x="106962" y="252682"/>
                  <a:pt x="124250" y="252682"/>
                </a:cubicBezTo>
                <a:close/>
                <a:moveTo>
                  <a:pt x="840890" y="250932"/>
                </a:moveTo>
                <a:cubicBezTo>
                  <a:pt x="833404" y="250932"/>
                  <a:pt x="827166" y="250932"/>
                  <a:pt x="820928" y="253429"/>
                </a:cubicBezTo>
                <a:lnTo>
                  <a:pt x="819680" y="253429"/>
                </a:lnTo>
                <a:cubicBezTo>
                  <a:pt x="815936" y="253429"/>
                  <a:pt x="813442" y="253429"/>
                  <a:pt x="810946" y="254677"/>
                </a:cubicBezTo>
                <a:cubicBezTo>
                  <a:pt x="809698" y="254677"/>
                  <a:pt x="809698" y="254677"/>
                  <a:pt x="808452" y="254677"/>
                </a:cubicBezTo>
                <a:cubicBezTo>
                  <a:pt x="807204" y="255926"/>
                  <a:pt x="803460" y="257174"/>
                  <a:pt x="800966" y="257174"/>
                </a:cubicBezTo>
                <a:cubicBezTo>
                  <a:pt x="799718" y="258422"/>
                  <a:pt x="799718" y="258422"/>
                  <a:pt x="798470" y="258422"/>
                </a:cubicBezTo>
                <a:cubicBezTo>
                  <a:pt x="795976" y="259671"/>
                  <a:pt x="793480" y="260919"/>
                  <a:pt x="792232" y="260919"/>
                </a:cubicBezTo>
                <a:cubicBezTo>
                  <a:pt x="790984" y="262168"/>
                  <a:pt x="788490" y="262168"/>
                  <a:pt x="787242" y="263416"/>
                </a:cubicBezTo>
                <a:cubicBezTo>
                  <a:pt x="785994" y="264665"/>
                  <a:pt x="784746" y="264665"/>
                  <a:pt x="783498" y="265913"/>
                </a:cubicBezTo>
                <a:cubicBezTo>
                  <a:pt x="781004" y="267161"/>
                  <a:pt x="779756" y="268410"/>
                  <a:pt x="777260" y="269658"/>
                </a:cubicBezTo>
                <a:cubicBezTo>
                  <a:pt x="776014" y="269658"/>
                  <a:pt x="776014" y="269658"/>
                  <a:pt x="774766" y="270907"/>
                </a:cubicBezTo>
                <a:cubicBezTo>
                  <a:pt x="762290" y="279646"/>
                  <a:pt x="751062" y="289633"/>
                  <a:pt x="743576" y="302117"/>
                </a:cubicBezTo>
                <a:cubicBezTo>
                  <a:pt x="741080" y="305862"/>
                  <a:pt x="739832" y="308359"/>
                  <a:pt x="737338" y="312104"/>
                </a:cubicBezTo>
                <a:cubicBezTo>
                  <a:pt x="737338" y="312104"/>
                  <a:pt x="737338" y="312104"/>
                  <a:pt x="737338" y="313353"/>
                </a:cubicBezTo>
                <a:cubicBezTo>
                  <a:pt x="736090" y="315850"/>
                  <a:pt x="734842" y="318346"/>
                  <a:pt x="733594" y="320843"/>
                </a:cubicBezTo>
                <a:cubicBezTo>
                  <a:pt x="732346" y="322092"/>
                  <a:pt x="732346" y="322092"/>
                  <a:pt x="732346" y="323340"/>
                </a:cubicBezTo>
                <a:cubicBezTo>
                  <a:pt x="731100" y="325837"/>
                  <a:pt x="729852" y="328334"/>
                  <a:pt x="729852" y="330831"/>
                </a:cubicBezTo>
                <a:cubicBezTo>
                  <a:pt x="728604" y="332079"/>
                  <a:pt x="728604" y="333327"/>
                  <a:pt x="728604" y="333327"/>
                </a:cubicBezTo>
                <a:cubicBezTo>
                  <a:pt x="727356" y="337073"/>
                  <a:pt x="727356" y="339570"/>
                  <a:pt x="727356" y="340818"/>
                </a:cubicBezTo>
                <a:cubicBezTo>
                  <a:pt x="727356" y="343315"/>
                  <a:pt x="726108" y="343315"/>
                  <a:pt x="726108" y="345812"/>
                </a:cubicBezTo>
                <a:cubicBezTo>
                  <a:pt x="724862" y="347060"/>
                  <a:pt x="724862" y="349557"/>
                  <a:pt x="723614" y="353302"/>
                </a:cubicBezTo>
                <a:cubicBezTo>
                  <a:pt x="723614" y="353302"/>
                  <a:pt x="723614" y="354551"/>
                  <a:pt x="723614" y="355799"/>
                </a:cubicBezTo>
                <a:cubicBezTo>
                  <a:pt x="723614" y="359544"/>
                  <a:pt x="723614" y="363289"/>
                  <a:pt x="723614" y="367035"/>
                </a:cubicBezTo>
                <a:cubicBezTo>
                  <a:pt x="723614" y="370780"/>
                  <a:pt x="723614" y="374525"/>
                  <a:pt x="723614" y="378270"/>
                </a:cubicBezTo>
                <a:cubicBezTo>
                  <a:pt x="723614" y="379519"/>
                  <a:pt x="723614" y="380767"/>
                  <a:pt x="723614" y="382016"/>
                </a:cubicBezTo>
                <a:cubicBezTo>
                  <a:pt x="724862" y="384513"/>
                  <a:pt x="724862" y="387009"/>
                  <a:pt x="726108" y="389506"/>
                </a:cubicBezTo>
                <a:cubicBezTo>
                  <a:pt x="726108" y="390755"/>
                  <a:pt x="727356" y="392003"/>
                  <a:pt x="727356" y="393251"/>
                </a:cubicBezTo>
                <a:cubicBezTo>
                  <a:pt x="727356" y="395748"/>
                  <a:pt x="727356" y="398245"/>
                  <a:pt x="728604" y="400742"/>
                </a:cubicBezTo>
                <a:cubicBezTo>
                  <a:pt x="728604" y="401990"/>
                  <a:pt x="728604" y="401990"/>
                  <a:pt x="729852" y="404487"/>
                </a:cubicBezTo>
                <a:cubicBezTo>
                  <a:pt x="729852" y="405736"/>
                  <a:pt x="731100" y="408232"/>
                  <a:pt x="732346" y="411978"/>
                </a:cubicBezTo>
                <a:cubicBezTo>
                  <a:pt x="732346" y="411978"/>
                  <a:pt x="732346" y="413226"/>
                  <a:pt x="733594" y="413226"/>
                </a:cubicBezTo>
                <a:cubicBezTo>
                  <a:pt x="734842" y="416971"/>
                  <a:pt x="736090" y="419468"/>
                  <a:pt x="737338" y="421965"/>
                </a:cubicBezTo>
                <a:cubicBezTo>
                  <a:pt x="737338" y="421965"/>
                  <a:pt x="737338" y="423213"/>
                  <a:pt x="737338" y="424462"/>
                </a:cubicBezTo>
                <a:cubicBezTo>
                  <a:pt x="739832" y="426959"/>
                  <a:pt x="741080" y="429456"/>
                  <a:pt x="743576" y="431952"/>
                </a:cubicBezTo>
                <a:cubicBezTo>
                  <a:pt x="751062" y="444437"/>
                  <a:pt x="762290" y="454424"/>
                  <a:pt x="774766" y="463163"/>
                </a:cubicBezTo>
                <a:cubicBezTo>
                  <a:pt x="776014" y="464411"/>
                  <a:pt x="776014" y="465660"/>
                  <a:pt x="777260" y="465660"/>
                </a:cubicBezTo>
                <a:cubicBezTo>
                  <a:pt x="779756" y="466908"/>
                  <a:pt x="781004" y="468156"/>
                  <a:pt x="783498" y="469405"/>
                </a:cubicBezTo>
                <a:cubicBezTo>
                  <a:pt x="784746" y="469405"/>
                  <a:pt x="785994" y="470653"/>
                  <a:pt x="787242" y="470653"/>
                </a:cubicBezTo>
                <a:cubicBezTo>
                  <a:pt x="788490" y="471902"/>
                  <a:pt x="790984" y="473150"/>
                  <a:pt x="792232" y="473150"/>
                </a:cubicBezTo>
                <a:cubicBezTo>
                  <a:pt x="793480" y="474399"/>
                  <a:pt x="795976" y="474399"/>
                  <a:pt x="798470" y="476895"/>
                </a:cubicBezTo>
                <a:cubicBezTo>
                  <a:pt x="799718" y="476895"/>
                  <a:pt x="799718" y="476895"/>
                  <a:pt x="800966" y="476895"/>
                </a:cubicBezTo>
                <a:cubicBezTo>
                  <a:pt x="803460" y="478144"/>
                  <a:pt x="807204" y="478144"/>
                  <a:pt x="808452" y="479392"/>
                </a:cubicBezTo>
                <a:cubicBezTo>
                  <a:pt x="809698" y="479392"/>
                  <a:pt x="809698" y="479392"/>
                  <a:pt x="810946" y="480641"/>
                </a:cubicBezTo>
                <a:cubicBezTo>
                  <a:pt x="813442" y="480641"/>
                  <a:pt x="815936" y="481889"/>
                  <a:pt x="819680" y="481889"/>
                </a:cubicBezTo>
                <a:lnTo>
                  <a:pt x="820928" y="481889"/>
                </a:lnTo>
                <a:cubicBezTo>
                  <a:pt x="827166" y="483137"/>
                  <a:pt x="833404" y="484386"/>
                  <a:pt x="840890" y="484386"/>
                </a:cubicBezTo>
                <a:cubicBezTo>
                  <a:pt x="904518" y="484386"/>
                  <a:pt x="956916" y="431952"/>
                  <a:pt x="956916" y="367035"/>
                </a:cubicBezTo>
                <a:cubicBezTo>
                  <a:pt x="956916" y="303365"/>
                  <a:pt x="904518" y="250932"/>
                  <a:pt x="840890" y="250932"/>
                </a:cubicBezTo>
                <a:close/>
                <a:moveTo>
                  <a:pt x="29942" y="222218"/>
                </a:moveTo>
                <a:lnTo>
                  <a:pt x="29942" y="654171"/>
                </a:lnTo>
                <a:cubicBezTo>
                  <a:pt x="29942" y="665406"/>
                  <a:pt x="39922" y="674145"/>
                  <a:pt x="51152" y="674145"/>
                </a:cubicBezTo>
                <a:lnTo>
                  <a:pt x="560176" y="674145"/>
                </a:lnTo>
                <a:cubicBezTo>
                  <a:pt x="563920" y="661661"/>
                  <a:pt x="567662" y="649177"/>
                  <a:pt x="572652" y="640438"/>
                </a:cubicBezTo>
                <a:cubicBezTo>
                  <a:pt x="557682" y="637941"/>
                  <a:pt x="545206" y="624209"/>
                  <a:pt x="545206" y="609228"/>
                </a:cubicBezTo>
                <a:lnTo>
                  <a:pt x="545206" y="511851"/>
                </a:lnTo>
                <a:cubicBezTo>
                  <a:pt x="545206" y="495622"/>
                  <a:pt x="558928" y="480641"/>
                  <a:pt x="576396" y="480641"/>
                </a:cubicBezTo>
                <a:lnTo>
                  <a:pt x="672462" y="480641"/>
                </a:lnTo>
                <a:cubicBezTo>
                  <a:pt x="689928" y="480641"/>
                  <a:pt x="703652" y="495622"/>
                  <a:pt x="703652" y="511851"/>
                </a:cubicBezTo>
                <a:lnTo>
                  <a:pt x="703652" y="568030"/>
                </a:lnTo>
                <a:lnTo>
                  <a:pt x="802214" y="568030"/>
                </a:lnTo>
                <a:lnTo>
                  <a:pt x="802214" y="509354"/>
                </a:lnTo>
                <a:cubicBezTo>
                  <a:pt x="802214" y="508106"/>
                  <a:pt x="800966" y="508106"/>
                  <a:pt x="800966" y="508106"/>
                </a:cubicBezTo>
                <a:cubicBezTo>
                  <a:pt x="798470" y="508106"/>
                  <a:pt x="794728" y="506857"/>
                  <a:pt x="792232" y="505609"/>
                </a:cubicBezTo>
                <a:cubicBezTo>
                  <a:pt x="790984" y="505609"/>
                  <a:pt x="788490" y="504361"/>
                  <a:pt x="787242" y="504361"/>
                </a:cubicBezTo>
                <a:cubicBezTo>
                  <a:pt x="785994" y="503112"/>
                  <a:pt x="783498" y="503112"/>
                  <a:pt x="781004" y="501864"/>
                </a:cubicBezTo>
                <a:cubicBezTo>
                  <a:pt x="778508" y="500615"/>
                  <a:pt x="776014" y="499367"/>
                  <a:pt x="773518" y="498119"/>
                </a:cubicBezTo>
                <a:cubicBezTo>
                  <a:pt x="772270" y="496870"/>
                  <a:pt x="771022" y="496870"/>
                  <a:pt x="769776" y="495622"/>
                </a:cubicBezTo>
                <a:cubicBezTo>
                  <a:pt x="757300" y="489380"/>
                  <a:pt x="746070" y="480641"/>
                  <a:pt x="736090" y="470653"/>
                </a:cubicBezTo>
                <a:cubicBezTo>
                  <a:pt x="732346" y="466908"/>
                  <a:pt x="729852" y="464411"/>
                  <a:pt x="727356" y="460666"/>
                </a:cubicBezTo>
                <a:cubicBezTo>
                  <a:pt x="718624" y="449430"/>
                  <a:pt x="711138" y="438194"/>
                  <a:pt x="704900" y="424462"/>
                </a:cubicBezTo>
                <a:cubicBezTo>
                  <a:pt x="702404" y="419468"/>
                  <a:pt x="701156" y="416971"/>
                  <a:pt x="701156" y="411978"/>
                </a:cubicBezTo>
                <a:cubicBezTo>
                  <a:pt x="699908" y="410729"/>
                  <a:pt x="699908" y="410729"/>
                  <a:pt x="699908" y="408232"/>
                </a:cubicBezTo>
                <a:cubicBezTo>
                  <a:pt x="698662" y="405736"/>
                  <a:pt x="697414" y="401990"/>
                  <a:pt x="697414" y="399494"/>
                </a:cubicBezTo>
                <a:cubicBezTo>
                  <a:pt x="697414" y="398245"/>
                  <a:pt x="696166" y="395748"/>
                  <a:pt x="696166" y="394500"/>
                </a:cubicBezTo>
                <a:cubicBezTo>
                  <a:pt x="694918" y="392003"/>
                  <a:pt x="694918" y="388258"/>
                  <a:pt x="694918" y="385761"/>
                </a:cubicBezTo>
                <a:cubicBezTo>
                  <a:pt x="694918" y="384513"/>
                  <a:pt x="694918" y="382016"/>
                  <a:pt x="694918" y="380767"/>
                </a:cubicBezTo>
                <a:cubicBezTo>
                  <a:pt x="693670" y="375774"/>
                  <a:pt x="693670" y="372028"/>
                  <a:pt x="693670" y="367035"/>
                </a:cubicBezTo>
                <a:cubicBezTo>
                  <a:pt x="693670" y="362041"/>
                  <a:pt x="693670" y="358296"/>
                  <a:pt x="694918" y="353302"/>
                </a:cubicBezTo>
                <a:cubicBezTo>
                  <a:pt x="694918" y="352054"/>
                  <a:pt x="694918" y="350805"/>
                  <a:pt x="694918" y="348308"/>
                </a:cubicBezTo>
                <a:cubicBezTo>
                  <a:pt x="694918" y="345812"/>
                  <a:pt x="694918" y="343315"/>
                  <a:pt x="696166" y="339570"/>
                </a:cubicBezTo>
                <a:cubicBezTo>
                  <a:pt x="696166" y="338321"/>
                  <a:pt x="697414" y="337073"/>
                  <a:pt x="697414" y="335824"/>
                </a:cubicBezTo>
                <a:cubicBezTo>
                  <a:pt x="697414" y="332079"/>
                  <a:pt x="698662" y="329582"/>
                  <a:pt x="699908" y="325837"/>
                </a:cubicBezTo>
                <a:cubicBezTo>
                  <a:pt x="699908" y="324589"/>
                  <a:pt x="699908" y="323340"/>
                  <a:pt x="701156" y="322092"/>
                </a:cubicBezTo>
                <a:cubicBezTo>
                  <a:pt x="701156" y="318346"/>
                  <a:pt x="702404" y="314601"/>
                  <a:pt x="704900" y="310856"/>
                </a:cubicBezTo>
                <a:lnTo>
                  <a:pt x="704900" y="309608"/>
                </a:lnTo>
                <a:cubicBezTo>
                  <a:pt x="711138" y="297123"/>
                  <a:pt x="718624" y="284639"/>
                  <a:pt x="727356" y="274652"/>
                </a:cubicBezTo>
                <a:cubicBezTo>
                  <a:pt x="729852" y="269658"/>
                  <a:pt x="732346" y="267161"/>
                  <a:pt x="736090" y="263416"/>
                </a:cubicBezTo>
                <a:cubicBezTo>
                  <a:pt x="746070" y="253429"/>
                  <a:pt x="757300" y="244690"/>
                  <a:pt x="769776" y="238448"/>
                </a:cubicBezTo>
                <a:cubicBezTo>
                  <a:pt x="771022" y="238448"/>
                  <a:pt x="772270" y="237199"/>
                  <a:pt x="773518" y="237199"/>
                </a:cubicBezTo>
                <a:cubicBezTo>
                  <a:pt x="776014" y="234703"/>
                  <a:pt x="778508" y="234703"/>
                  <a:pt x="781004" y="233454"/>
                </a:cubicBezTo>
                <a:cubicBezTo>
                  <a:pt x="783498" y="232206"/>
                  <a:pt x="785994" y="230957"/>
                  <a:pt x="787242" y="230957"/>
                </a:cubicBezTo>
                <a:cubicBezTo>
                  <a:pt x="788490" y="229709"/>
                  <a:pt x="790984" y="229709"/>
                  <a:pt x="792232" y="228460"/>
                </a:cubicBezTo>
                <a:cubicBezTo>
                  <a:pt x="794728" y="227212"/>
                  <a:pt x="798470" y="227212"/>
                  <a:pt x="800966" y="225964"/>
                </a:cubicBezTo>
                <a:cubicBezTo>
                  <a:pt x="800966" y="225964"/>
                  <a:pt x="802214" y="225964"/>
                  <a:pt x="802214" y="224715"/>
                </a:cubicBezTo>
                <a:lnTo>
                  <a:pt x="802214" y="222218"/>
                </a:lnTo>
                <a:lnTo>
                  <a:pt x="46286" y="222218"/>
                </a:lnTo>
                <a:close/>
                <a:moveTo>
                  <a:pt x="51152" y="93631"/>
                </a:moveTo>
                <a:cubicBezTo>
                  <a:pt x="39922" y="93631"/>
                  <a:pt x="29942" y="103619"/>
                  <a:pt x="29942" y="114854"/>
                </a:cubicBezTo>
                <a:lnTo>
                  <a:pt x="29942" y="192256"/>
                </a:lnTo>
                <a:lnTo>
                  <a:pt x="47420" y="192256"/>
                </a:lnTo>
                <a:lnTo>
                  <a:pt x="802214" y="192256"/>
                </a:lnTo>
                <a:lnTo>
                  <a:pt x="802214" y="114854"/>
                </a:lnTo>
                <a:cubicBezTo>
                  <a:pt x="802214" y="103619"/>
                  <a:pt x="793480" y="93631"/>
                  <a:pt x="781004" y="93631"/>
                </a:cubicBezTo>
                <a:lnTo>
                  <a:pt x="703652" y="93631"/>
                </a:lnTo>
                <a:lnTo>
                  <a:pt x="703652" y="111109"/>
                </a:lnTo>
                <a:cubicBezTo>
                  <a:pt x="703652" y="137326"/>
                  <a:pt x="683690" y="158549"/>
                  <a:pt x="657490" y="158549"/>
                </a:cubicBezTo>
                <a:cubicBezTo>
                  <a:pt x="631290" y="158549"/>
                  <a:pt x="610080" y="137326"/>
                  <a:pt x="610080" y="111109"/>
                </a:cubicBezTo>
                <a:lnTo>
                  <a:pt x="610080" y="93631"/>
                </a:lnTo>
                <a:lnTo>
                  <a:pt x="223322" y="93631"/>
                </a:lnTo>
                <a:lnTo>
                  <a:pt x="223322" y="111109"/>
                </a:lnTo>
                <a:cubicBezTo>
                  <a:pt x="223322" y="137326"/>
                  <a:pt x="202112" y="158549"/>
                  <a:pt x="175912" y="158549"/>
                </a:cubicBezTo>
                <a:cubicBezTo>
                  <a:pt x="149712" y="158549"/>
                  <a:pt x="128502" y="137326"/>
                  <a:pt x="128502" y="111109"/>
                </a:cubicBezTo>
                <a:lnTo>
                  <a:pt x="128502" y="93631"/>
                </a:lnTo>
                <a:close/>
                <a:moveTo>
                  <a:pt x="657490" y="29962"/>
                </a:moveTo>
                <a:cubicBezTo>
                  <a:pt x="647510" y="29962"/>
                  <a:pt x="640024" y="37453"/>
                  <a:pt x="640024" y="47440"/>
                </a:cubicBezTo>
                <a:lnTo>
                  <a:pt x="640024" y="64918"/>
                </a:lnTo>
                <a:lnTo>
                  <a:pt x="640024" y="111109"/>
                </a:lnTo>
                <a:cubicBezTo>
                  <a:pt x="640024" y="121097"/>
                  <a:pt x="647510" y="128587"/>
                  <a:pt x="657490" y="128587"/>
                </a:cubicBezTo>
                <a:cubicBezTo>
                  <a:pt x="666224" y="128587"/>
                  <a:pt x="673710" y="121097"/>
                  <a:pt x="673710" y="111109"/>
                </a:cubicBezTo>
                <a:lnTo>
                  <a:pt x="673710" y="64918"/>
                </a:lnTo>
                <a:lnTo>
                  <a:pt x="673710" y="47440"/>
                </a:lnTo>
                <a:cubicBezTo>
                  <a:pt x="673710" y="37453"/>
                  <a:pt x="666224" y="29962"/>
                  <a:pt x="657490" y="29962"/>
                </a:cubicBezTo>
                <a:close/>
                <a:moveTo>
                  <a:pt x="175912" y="29962"/>
                </a:moveTo>
                <a:cubicBezTo>
                  <a:pt x="165932" y="29962"/>
                  <a:pt x="158446" y="37453"/>
                  <a:pt x="158446" y="47440"/>
                </a:cubicBezTo>
                <a:lnTo>
                  <a:pt x="158446" y="64918"/>
                </a:lnTo>
                <a:lnTo>
                  <a:pt x="158446" y="111109"/>
                </a:lnTo>
                <a:cubicBezTo>
                  <a:pt x="158446" y="121097"/>
                  <a:pt x="165932" y="128587"/>
                  <a:pt x="175912" y="128587"/>
                </a:cubicBezTo>
                <a:cubicBezTo>
                  <a:pt x="184646" y="128587"/>
                  <a:pt x="192132" y="121097"/>
                  <a:pt x="192132" y="111109"/>
                </a:cubicBezTo>
                <a:lnTo>
                  <a:pt x="192132" y="64918"/>
                </a:lnTo>
                <a:lnTo>
                  <a:pt x="192132" y="47440"/>
                </a:lnTo>
                <a:cubicBezTo>
                  <a:pt x="192132" y="37453"/>
                  <a:pt x="184646" y="29962"/>
                  <a:pt x="175912" y="29962"/>
                </a:cubicBezTo>
                <a:close/>
                <a:moveTo>
                  <a:pt x="175912" y="0"/>
                </a:moveTo>
                <a:cubicBezTo>
                  <a:pt x="202112" y="0"/>
                  <a:pt x="223322" y="21223"/>
                  <a:pt x="223322" y="47440"/>
                </a:cubicBezTo>
                <a:lnTo>
                  <a:pt x="223322" y="64918"/>
                </a:lnTo>
                <a:lnTo>
                  <a:pt x="610080" y="64918"/>
                </a:lnTo>
                <a:lnTo>
                  <a:pt x="610080" y="47440"/>
                </a:lnTo>
                <a:cubicBezTo>
                  <a:pt x="610080" y="21223"/>
                  <a:pt x="631290" y="0"/>
                  <a:pt x="657490" y="0"/>
                </a:cubicBezTo>
                <a:cubicBezTo>
                  <a:pt x="683690" y="0"/>
                  <a:pt x="703652" y="21223"/>
                  <a:pt x="703652" y="47440"/>
                </a:cubicBezTo>
                <a:lnTo>
                  <a:pt x="703652" y="64918"/>
                </a:lnTo>
                <a:lnTo>
                  <a:pt x="781004" y="64918"/>
                </a:lnTo>
                <a:cubicBezTo>
                  <a:pt x="809698" y="64918"/>
                  <a:pt x="832156" y="87389"/>
                  <a:pt x="832156" y="114854"/>
                </a:cubicBezTo>
                <a:lnTo>
                  <a:pt x="832156" y="220970"/>
                </a:lnTo>
                <a:cubicBezTo>
                  <a:pt x="834652" y="220970"/>
                  <a:pt x="837146" y="220970"/>
                  <a:pt x="840890" y="220970"/>
                </a:cubicBezTo>
                <a:cubicBezTo>
                  <a:pt x="920736" y="220970"/>
                  <a:pt x="986860" y="285888"/>
                  <a:pt x="986860" y="367035"/>
                </a:cubicBezTo>
                <a:lnTo>
                  <a:pt x="977808" y="411793"/>
                </a:lnTo>
                <a:lnTo>
                  <a:pt x="975280" y="424286"/>
                </a:lnTo>
                <a:cubicBezTo>
                  <a:pt x="952940" y="477130"/>
                  <a:pt x="900774" y="514348"/>
                  <a:pt x="840890" y="514348"/>
                </a:cubicBezTo>
                <a:cubicBezTo>
                  <a:pt x="837146" y="514348"/>
                  <a:pt x="834652" y="514348"/>
                  <a:pt x="832156" y="514348"/>
                </a:cubicBezTo>
                <a:lnTo>
                  <a:pt x="832156" y="568030"/>
                </a:lnTo>
                <a:lnTo>
                  <a:pt x="1006822" y="568030"/>
                </a:lnTo>
                <a:cubicBezTo>
                  <a:pt x="1025224" y="568030"/>
                  <a:pt x="1040352" y="569434"/>
                  <a:pt x="1053178" y="573336"/>
                </a:cubicBezTo>
                <a:lnTo>
                  <a:pt x="1053224" y="573364"/>
                </a:lnTo>
                <a:lnTo>
                  <a:pt x="1085732" y="593622"/>
                </a:lnTo>
                <a:cubicBezTo>
                  <a:pt x="1104136" y="613597"/>
                  <a:pt x="1117236" y="647928"/>
                  <a:pt x="1132830" y="705356"/>
                </a:cubicBezTo>
                <a:lnTo>
                  <a:pt x="1151544" y="784006"/>
                </a:lnTo>
                <a:cubicBezTo>
                  <a:pt x="1157782" y="811471"/>
                  <a:pt x="1147802" y="838936"/>
                  <a:pt x="1126592" y="857663"/>
                </a:cubicBezTo>
                <a:cubicBezTo>
                  <a:pt x="1046744" y="922580"/>
                  <a:pt x="945688" y="960033"/>
                  <a:pt x="842136" y="960033"/>
                </a:cubicBezTo>
                <a:cubicBezTo>
                  <a:pt x="738584" y="960033"/>
                  <a:pt x="637528" y="922580"/>
                  <a:pt x="557682" y="857663"/>
                </a:cubicBezTo>
                <a:cubicBezTo>
                  <a:pt x="536472" y="838936"/>
                  <a:pt x="526492" y="811471"/>
                  <a:pt x="532730" y="784006"/>
                </a:cubicBezTo>
                <a:lnTo>
                  <a:pt x="551444" y="705356"/>
                </a:lnTo>
                <a:cubicBezTo>
                  <a:pt x="551444" y="705356"/>
                  <a:pt x="551444" y="705356"/>
                  <a:pt x="551444" y="704107"/>
                </a:cubicBezTo>
                <a:lnTo>
                  <a:pt x="51152" y="704107"/>
                </a:lnTo>
                <a:cubicBezTo>
                  <a:pt x="22456" y="704107"/>
                  <a:pt x="0" y="681636"/>
                  <a:pt x="0" y="654171"/>
                </a:cubicBezTo>
                <a:lnTo>
                  <a:pt x="0" y="114854"/>
                </a:lnTo>
                <a:cubicBezTo>
                  <a:pt x="0" y="87389"/>
                  <a:pt x="22456" y="64918"/>
                  <a:pt x="51152" y="64918"/>
                </a:cubicBezTo>
                <a:lnTo>
                  <a:pt x="128502" y="64918"/>
                </a:lnTo>
                <a:lnTo>
                  <a:pt x="128502" y="47440"/>
                </a:lnTo>
                <a:cubicBezTo>
                  <a:pt x="128502" y="21223"/>
                  <a:pt x="149712" y="0"/>
                  <a:pt x="17591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C28B8CE9-237A-00D2-331A-7AA6617182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6749" y="5224736"/>
            <a:ext cx="459552" cy="384000"/>
          </a:xfrm>
          <a:custGeom>
            <a:avLst/>
            <a:gdLst>
              <a:gd name="connsiteX0" fmla="*/ 786303 w 1181801"/>
              <a:gd name="connsiteY0" fmla="*/ 703220 h 987502"/>
              <a:gd name="connsiteX1" fmla="*/ 772621 w 1181801"/>
              <a:gd name="connsiteY1" fmla="*/ 715688 h 987502"/>
              <a:gd name="connsiteX2" fmla="*/ 786303 w 1181801"/>
              <a:gd name="connsiteY2" fmla="*/ 729404 h 987502"/>
              <a:gd name="connsiteX3" fmla="*/ 799983 w 1181801"/>
              <a:gd name="connsiteY3" fmla="*/ 715688 h 987502"/>
              <a:gd name="connsiteX4" fmla="*/ 786303 w 1181801"/>
              <a:gd name="connsiteY4" fmla="*/ 703220 h 987502"/>
              <a:gd name="connsiteX5" fmla="*/ 243077 w 1181801"/>
              <a:gd name="connsiteY5" fmla="*/ 692124 h 987502"/>
              <a:gd name="connsiteX6" fmla="*/ 258897 w 1181801"/>
              <a:gd name="connsiteY6" fmla="*/ 707080 h 987502"/>
              <a:gd name="connsiteX7" fmla="*/ 258897 w 1181801"/>
              <a:gd name="connsiteY7" fmla="*/ 972546 h 987502"/>
              <a:gd name="connsiteX8" fmla="*/ 243077 w 1181801"/>
              <a:gd name="connsiteY8" fmla="*/ 987502 h 987502"/>
              <a:gd name="connsiteX9" fmla="*/ 227257 w 1181801"/>
              <a:gd name="connsiteY9" fmla="*/ 972546 h 987502"/>
              <a:gd name="connsiteX10" fmla="*/ 227257 w 1181801"/>
              <a:gd name="connsiteY10" fmla="*/ 707080 h 987502"/>
              <a:gd name="connsiteX11" fmla="*/ 243077 w 1181801"/>
              <a:gd name="connsiteY11" fmla="*/ 692124 h 987502"/>
              <a:gd name="connsiteX12" fmla="*/ 801227 w 1181801"/>
              <a:gd name="connsiteY12" fmla="*/ 179545 h 987502"/>
              <a:gd name="connsiteX13" fmla="*/ 801227 w 1181801"/>
              <a:gd name="connsiteY13" fmla="*/ 329166 h 987502"/>
              <a:gd name="connsiteX14" fmla="*/ 804957 w 1181801"/>
              <a:gd name="connsiteY14" fmla="*/ 332907 h 987502"/>
              <a:gd name="connsiteX15" fmla="*/ 954203 w 1181801"/>
              <a:gd name="connsiteY15" fmla="*/ 332907 h 987502"/>
              <a:gd name="connsiteX16" fmla="*/ 801227 w 1181801"/>
              <a:gd name="connsiteY16" fmla="*/ 179545 h 987502"/>
              <a:gd name="connsiteX17" fmla="*/ 771377 w 1181801"/>
              <a:gd name="connsiteY17" fmla="*/ 179545 h 987502"/>
              <a:gd name="connsiteX18" fmla="*/ 617159 w 1181801"/>
              <a:gd name="connsiteY18" fmla="*/ 347869 h 987502"/>
              <a:gd name="connsiteX19" fmla="*/ 640789 w 1181801"/>
              <a:gd name="connsiteY19" fmla="*/ 433901 h 987502"/>
              <a:gd name="connsiteX20" fmla="*/ 680587 w 1181801"/>
              <a:gd name="connsiteY20" fmla="*/ 457591 h 987502"/>
              <a:gd name="connsiteX21" fmla="*/ 693025 w 1181801"/>
              <a:gd name="connsiteY21" fmla="*/ 487516 h 987502"/>
              <a:gd name="connsiteX22" fmla="*/ 786303 w 1181801"/>
              <a:gd name="connsiteY22" fmla="*/ 516193 h 987502"/>
              <a:gd name="connsiteX23" fmla="*/ 954203 w 1181801"/>
              <a:gd name="connsiteY23" fmla="*/ 362831 h 987502"/>
              <a:gd name="connsiteX24" fmla="*/ 804957 w 1181801"/>
              <a:gd name="connsiteY24" fmla="*/ 362831 h 987502"/>
              <a:gd name="connsiteX25" fmla="*/ 771377 w 1181801"/>
              <a:gd name="connsiteY25" fmla="*/ 329166 h 987502"/>
              <a:gd name="connsiteX26" fmla="*/ 459207 w 1181801"/>
              <a:gd name="connsiteY26" fmla="*/ 115956 h 987502"/>
              <a:gd name="connsiteX27" fmla="*/ 448013 w 1181801"/>
              <a:gd name="connsiteY27" fmla="*/ 128425 h 987502"/>
              <a:gd name="connsiteX28" fmla="*/ 448013 w 1181801"/>
              <a:gd name="connsiteY28" fmla="*/ 417692 h 987502"/>
              <a:gd name="connsiteX29" fmla="*/ 455477 w 1181801"/>
              <a:gd name="connsiteY29" fmla="*/ 436395 h 987502"/>
              <a:gd name="connsiteX30" fmla="*/ 490299 w 1181801"/>
              <a:gd name="connsiteY30" fmla="*/ 512452 h 987502"/>
              <a:gd name="connsiteX31" fmla="*/ 596015 w 1181801"/>
              <a:gd name="connsiteY31" fmla="*/ 443876 h 987502"/>
              <a:gd name="connsiteX32" fmla="*/ 609695 w 1181801"/>
              <a:gd name="connsiteY32" fmla="*/ 437642 h 987502"/>
              <a:gd name="connsiteX33" fmla="*/ 588553 w 1181801"/>
              <a:gd name="connsiteY33" fmla="*/ 347869 h 987502"/>
              <a:gd name="connsiteX34" fmla="*/ 786303 w 1181801"/>
              <a:gd name="connsiteY34" fmla="*/ 148374 h 987502"/>
              <a:gd name="connsiteX35" fmla="*/ 985295 w 1181801"/>
              <a:gd name="connsiteY35" fmla="*/ 347869 h 987502"/>
              <a:gd name="connsiteX36" fmla="*/ 786303 w 1181801"/>
              <a:gd name="connsiteY36" fmla="*/ 546117 h 987502"/>
              <a:gd name="connsiteX37" fmla="*/ 688049 w 1181801"/>
              <a:gd name="connsiteY37" fmla="*/ 519934 h 987502"/>
              <a:gd name="connsiteX38" fmla="*/ 666907 w 1181801"/>
              <a:gd name="connsiteY38" fmla="*/ 546117 h 987502"/>
              <a:gd name="connsiteX39" fmla="*/ 604721 w 1181801"/>
              <a:gd name="connsiteY39" fmla="*/ 588510 h 987502"/>
              <a:gd name="connsiteX40" fmla="*/ 1108423 w 1181801"/>
              <a:gd name="connsiteY40" fmla="*/ 588510 h 987502"/>
              <a:gd name="connsiteX41" fmla="*/ 1119615 w 1181801"/>
              <a:gd name="connsiteY41" fmla="*/ 577288 h 987502"/>
              <a:gd name="connsiteX42" fmla="*/ 1119615 w 1181801"/>
              <a:gd name="connsiteY42" fmla="*/ 128425 h 987502"/>
              <a:gd name="connsiteX43" fmla="*/ 1108423 w 1181801"/>
              <a:gd name="connsiteY43" fmla="*/ 115956 h 987502"/>
              <a:gd name="connsiteX44" fmla="*/ 240989 w 1181801"/>
              <a:gd name="connsiteY44" fmla="*/ 95944 h 987502"/>
              <a:gd name="connsiteX45" fmla="*/ 159661 w 1181801"/>
              <a:gd name="connsiteY45" fmla="*/ 177272 h 987502"/>
              <a:gd name="connsiteX46" fmla="*/ 240989 w 1181801"/>
              <a:gd name="connsiteY46" fmla="*/ 259851 h 987502"/>
              <a:gd name="connsiteX47" fmla="*/ 323569 w 1181801"/>
              <a:gd name="connsiteY47" fmla="*/ 177272 h 987502"/>
              <a:gd name="connsiteX48" fmla="*/ 240989 w 1181801"/>
              <a:gd name="connsiteY48" fmla="*/ 95944 h 987502"/>
              <a:gd name="connsiteX49" fmla="*/ 240989 w 1181801"/>
              <a:gd name="connsiteY49" fmla="*/ 65915 h 987502"/>
              <a:gd name="connsiteX50" fmla="*/ 352345 w 1181801"/>
              <a:gd name="connsiteY50" fmla="*/ 177272 h 987502"/>
              <a:gd name="connsiteX51" fmla="*/ 240989 w 1181801"/>
              <a:gd name="connsiteY51" fmla="*/ 289880 h 987502"/>
              <a:gd name="connsiteX52" fmla="*/ 128381 w 1181801"/>
              <a:gd name="connsiteY52" fmla="*/ 177272 h 987502"/>
              <a:gd name="connsiteX53" fmla="*/ 240989 w 1181801"/>
              <a:gd name="connsiteY53" fmla="*/ 65915 h 987502"/>
              <a:gd name="connsiteX54" fmla="*/ 429359 w 1181801"/>
              <a:gd name="connsiteY54" fmla="*/ 29924 h 987502"/>
              <a:gd name="connsiteX55" fmla="*/ 418165 w 1181801"/>
              <a:gd name="connsiteY55" fmla="*/ 42392 h 987502"/>
              <a:gd name="connsiteX56" fmla="*/ 418165 w 1181801"/>
              <a:gd name="connsiteY56" fmla="*/ 74810 h 987502"/>
              <a:gd name="connsiteX57" fmla="*/ 429359 w 1181801"/>
              <a:gd name="connsiteY57" fmla="*/ 86032 h 987502"/>
              <a:gd name="connsiteX58" fmla="*/ 459207 w 1181801"/>
              <a:gd name="connsiteY58" fmla="*/ 86032 h 987502"/>
              <a:gd name="connsiteX59" fmla="*/ 1108423 w 1181801"/>
              <a:gd name="connsiteY59" fmla="*/ 86032 h 987502"/>
              <a:gd name="connsiteX60" fmla="*/ 1138271 w 1181801"/>
              <a:gd name="connsiteY60" fmla="*/ 86032 h 987502"/>
              <a:gd name="connsiteX61" fmla="*/ 1151953 w 1181801"/>
              <a:gd name="connsiteY61" fmla="*/ 74810 h 987502"/>
              <a:gd name="connsiteX62" fmla="*/ 1151953 w 1181801"/>
              <a:gd name="connsiteY62" fmla="*/ 42392 h 987502"/>
              <a:gd name="connsiteX63" fmla="*/ 1138271 w 1181801"/>
              <a:gd name="connsiteY63" fmla="*/ 29924 h 987502"/>
              <a:gd name="connsiteX64" fmla="*/ 429359 w 1181801"/>
              <a:gd name="connsiteY64" fmla="*/ 0 h 987502"/>
              <a:gd name="connsiteX65" fmla="*/ 1138271 w 1181801"/>
              <a:gd name="connsiteY65" fmla="*/ 0 h 987502"/>
              <a:gd name="connsiteX66" fmla="*/ 1181801 w 1181801"/>
              <a:gd name="connsiteY66" fmla="*/ 42392 h 987502"/>
              <a:gd name="connsiteX67" fmla="*/ 1181801 w 1181801"/>
              <a:gd name="connsiteY67" fmla="*/ 74810 h 987502"/>
              <a:gd name="connsiteX68" fmla="*/ 1146977 w 1181801"/>
              <a:gd name="connsiteY68" fmla="*/ 115956 h 987502"/>
              <a:gd name="connsiteX69" fmla="*/ 1149465 w 1181801"/>
              <a:gd name="connsiteY69" fmla="*/ 128425 h 987502"/>
              <a:gd name="connsiteX70" fmla="*/ 1149465 w 1181801"/>
              <a:gd name="connsiteY70" fmla="*/ 577288 h 987502"/>
              <a:gd name="connsiteX71" fmla="*/ 1108423 w 1181801"/>
              <a:gd name="connsiteY71" fmla="*/ 618434 h 987502"/>
              <a:gd name="connsiteX72" fmla="*/ 801227 w 1181801"/>
              <a:gd name="connsiteY72" fmla="*/ 618434 h 987502"/>
              <a:gd name="connsiteX73" fmla="*/ 801227 w 1181801"/>
              <a:gd name="connsiteY73" fmla="*/ 675789 h 987502"/>
              <a:gd name="connsiteX74" fmla="*/ 829833 w 1181801"/>
              <a:gd name="connsiteY74" fmla="*/ 715688 h 987502"/>
              <a:gd name="connsiteX75" fmla="*/ 786303 w 1181801"/>
              <a:gd name="connsiteY75" fmla="*/ 759328 h 987502"/>
              <a:gd name="connsiteX76" fmla="*/ 742773 w 1181801"/>
              <a:gd name="connsiteY76" fmla="*/ 715688 h 987502"/>
              <a:gd name="connsiteX77" fmla="*/ 771377 w 1181801"/>
              <a:gd name="connsiteY77" fmla="*/ 675789 h 987502"/>
              <a:gd name="connsiteX78" fmla="*/ 771377 w 1181801"/>
              <a:gd name="connsiteY78" fmla="*/ 618434 h 987502"/>
              <a:gd name="connsiteX79" fmla="*/ 561191 w 1181801"/>
              <a:gd name="connsiteY79" fmla="*/ 618434 h 987502"/>
              <a:gd name="connsiteX80" fmla="*/ 482837 w 1181801"/>
              <a:gd name="connsiteY80" fmla="*/ 673295 h 987502"/>
              <a:gd name="connsiteX81" fmla="*/ 454233 w 1181801"/>
              <a:gd name="connsiteY81" fmla="*/ 683270 h 987502"/>
              <a:gd name="connsiteX82" fmla="*/ 439307 w 1181801"/>
              <a:gd name="connsiteY82" fmla="*/ 680776 h 987502"/>
              <a:gd name="connsiteX83" fmla="*/ 406971 w 1181801"/>
              <a:gd name="connsiteY83" fmla="*/ 652099 h 987502"/>
              <a:gd name="connsiteX84" fmla="*/ 373391 w 1181801"/>
              <a:gd name="connsiteY84" fmla="*/ 573548 h 987502"/>
              <a:gd name="connsiteX85" fmla="*/ 373391 w 1181801"/>
              <a:gd name="connsiteY85" fmla="*/ 971291 h 987502"/>
              <a:gd name="connsiteX86" fmla="*/ 358467 w 1181801"/>
              <a:gd name="connsiteY86" fmla="*/ 987500 h 987502"/>
              <a:gd name="connsiteX87" fmla="*/ 343543 w 1181801"/>
              <a:gd name="connsiteY87" fmla="*/ 971291 h 987502"/>
              <a:gd name="connsiteX88" fmla="*/ 343543 w 1181801"/>
              <a:gd name="connsiteY88" fmla="*/ 427667 h 987502"/>
              <a:gd name="connsiteX89" fmla="*/ 358467 w 1181801"/>
              <a:gd name="connsiteY89" fmla="*/ 412705 h 987502"/>
              <a:gd name="connsiteX90" fmla="*/ 373391 w 1181801"/>
              <a:gd name="connsiteY90" fmla="*/ 427667 h 987502"/>
              <a:gd name="connsiteX91" fmla="*/ 373391 w 1181801"/>
              <a:gd name="connsiteY91" fmla="*/ 496244 h 987502"/>
              <a:gd name="connsiteX92" fmla="*/ 434333 w 1181801"/>
              <a:gd name="connsiteY92" fmla="*/ 639631 h 987502"/>
              <a:gd name="connsiteX93" fmla="*/ 448013 w 1181801"/>
              <a:gd name="connsiteY93" fmla="*/ 652099 h 987502"/>
              <a:gd name="connsiteX94" fmla="*/ 466669 w 1181801"/>
              <a:gd name="connsiteY94" fmla="*/ 648358 h 987502"/>
              <a:gd name="connsiteX95" fmla="*/ 649495 w 1181801"/>
              <a:gd name="connsiteY95" fmla="*/ 521180 h 987502"/>
              <a:gd name="connsiteX96" fmla="*/ 663175 w 1181801"/>
              <a:gd name="connsiteY96" fmla="*/ 499984 h 987502"/>
              <a:gd name="connsiteX97" fmla="*/ 656957 w 1181801"/>
              <a:gd name="connsiteY97" fmla="*/ 476294 h 987502"/>
              <a:gd name="connsiteX98" fmla="*/ 613427 w 1181801"/>
              <a:gd name="connsiteY98" fmla="*/ 468813 h 987502"/>
              <a:gd name="connsiteX99" fmla="*/ 492787 w 1181801"/>
              <a:gd name="connsiteY99" fmla="*/ 547364 h 987502"/>
              <a:gd name="connsiteX100" fmla="*/ 479107 w 1181801"/>
              <a:gd name="connsiteY100" fmla="*/ 548611 h 987502"/>
              <a:gd name="connsiteX101" fmla="*/ 470401 w 1181801"/>
              <a:gd name="connsiteY101" fmla="*/ 539883 h 987502"/>
              <a:gd name="connsiteX102" fmla="*/ 428115 w 1181801"/>
              <a:gd name="connsiteY102" fmla="*/ 447617 h 987502"/>
              <a:gd name="connsiteX103" fmla="*/ 419409 w 1181801"/>
              <a:gd name="connsiteY103" fmla="*/ 428914 h 987502"/>
              <a:gd name="connsiteX104" fmla="*/ 418165 w 1181801"/>
              <a:gd name="connsiteY104" fmla="*/ 425173 h 987502"/>
              <a:gd name="connsiteX105" fmla="*/ 418165 w 1181801"/>
              <a:gd name="connsiteY105" fmla="*/ 423927 h 987502"/>
              <a:gd name="connsiteX106" fmla="*/ 362199 w 1181801"/>
              <a:gd name="connsiteY106" fmla="*/ 366572 h 987502"/>
              <a:gd name="connsiteX107" fmla="*/ 327375 w 1181801"/>
              <a:gd name="connsiteY107" fmla="*/ 366572 h 987502"/>
              <a:gd name="connsiteX108" fmla="*/ 120919 w 1181801"/>
              <a:gd name="connsiteY108" fmla="*/ 366572 h 987502"/>
              <a:gd name="connsiteX109" fmla="*/ 53759 w 1181801"/>
              <a:gd name="connsiteY109" fmla="*/ 446370 h 987502"/>
              <a:gd name="connsiteX110" fmla="*/ 30129 w 1181801"/>
              <a:gd name="connsiteY110" fmla="*/ 547364 h 987502"/>
              <a:gd name="connsiteX111" fmla="*/ 40077 w 1181801"/>
              <a:gd name="connsiteY111" fmla="*/ 578535 h 987502"/>
              <a:gd name="connsiteX112" fmla="*/ 104751 w 1181801"/>
              <a:gd name="connsiteY112" fmla="*/ 638384 h 987502"/>
              <a:gd name="connsiteX113" fmla="*/ 104751 w 1181801"/>
              <a:gd name="connsiteY113" fmla="*/ 547364 h 987502"/>
              <a:gd name="connsiteX114" fmla="*/ 74901 w 1181801"/>
              <a:gd name="connsiteY114" fmla="*/ 516193 h 987502"/>
              <a:gd name="connsiteX115" fmla="*/ 74901 w 1181801"/>
              <a:gd name="connsiteY115" fmla="*/ 494997 h 987502"/>
              <a:gd name="connsiteX116" fmla="*/ 96045 w 1181801"/>
              <a:gd name="connsiteY116" fmla="*/ 494997 h 987502"/>
              <a:gd name="connsiteX117" fmla="*/ 104751 w 1181801"/>
              <a:gd name="connsiteY117" fmla="*/ 504971 h 987502"/>
              <a:gd name="connsiteX118" fmla="*/ 104751 w 1181801"/>
              <a:gd name="connsiteY118" fmla="*/ 427667 h 987502"/>
              <a:gd name="connsiteX119" fmla="*/ 120919 w 1181801"/>
              <a:gd name="connsiteY119" fmla="*/ 412705 h 987502"/>
              <a:gd name="connsiteX120" fmla="*/ 135843 w 1181801"/>
              <a:gd name="connsiteY120" fmla="*/ 427667 h 987502"/>
              <a:gd name="connsiteX121" fmla="*/ 135843 w 1181801"/>
              <a:gd name="connsiteY121" fmla="*/ 971291 h 987502"/>
              <a:gd name="connsiteX122" fmla="*/ 120919 w 1181801"/>
              <a:gd name="connsiteY122" fmla="*/ 987500 h 987502"/>
              <a:gd name="connsiteX123" fmla="*/ 104751 w 1181801"/>
              <a:gd name="connsiteY123" fmla="*/ 971291 h 987502"/>
              <a:gd name="connsiteX124" fmla="*/ 104751 w 1181801"/>
              <a:gd name="connsiteY124" fmla="*/ 679530 h 987502"/>
              <a:gd name="connsiteX125" fmla="*/ 20179 w 1181801"/>
              <a:gd name="connsiteY125" fmla="*/ 600978 h 987502"/>
              <a:gd name="connsiteX126" fmla="*/ 1523 w 1181801"/>
              <a:gd name="connsiteY126" fmla="*/ 541130 h 987502"/>
              <a:gd name="connsiteX127" fmla="*/ 23909 w 1181801"/>
              <a:gd name="connsiteY127" fmla="*/ 438889 h 987502"/>
              <a:gd name="connsiteX128" fmla="*/ 120919 w 1181801"/>
              <a:gd name="connsiteY128" fmla="*/ 337894 h 987502"/>
              <a:gd name="connsiteX129" fmla="*/ 327375 w 1181801"/>
              <a:gd name="connsiteY129" fmla="*/ 337894 h 987502"/>
              <a:gd name="connsiteX130" fmla="*/ 362199 w 1181801"/>
              <a:gd name="connsiteY130" fmla="*/ 337894 h 987502"/>
              <a:gd name="connsiteX131" fmla="*/ 418165 w 1181801"/>
              <a:gd name="connsiteY131" fmla="*/ 357844 h 987502"/>
              <a:gd name="connsiteX132" fmla="*/ 418165 w 1181801"/>
              <a:gd name="connsiteY132" fmla="*/ 128425 h 987502"/>
              <a:gd name="connsiteX133" fmla="*/ 420653 w 1181801"/>
              <a:gd name="connsiteY133" fmla="*/ 115956 h 987502"/>
              <a:gd name="connsiteX134" fmla="*/ 388315 w 1181801"/>
              <a:gd name="connsiteY134" fmla="*/ 74810 h 987502"/>
              <a:gd name="connsiteX135" fmla="*/ 388315 w 1181801"/>
              <a:gd name="connsiteY135" fmla="*/ 42392 h 987502"/>
              <a:gd name="connsiteX136" fmla="*/ 429359 w 1181801"/>
              <a:gd name="connsiteY136" fmla="*/ 0 h 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181801" h="987502">
                <a:moveTo>
                  <a:pt x="786303" y="703220"/>
                </a:moveTo>
                <a:cubicBezTo>
                  <a:pt x="778841" y="703220"/>
                  <a:pt x="772621" y="709454"/>
                  <a:pt x="772621" y="715688"/>
                </a:cubicBezTo>
                <a:cubicBezTo>
                  <a:pt x="772621" y="723170"/>
                  <a:pt x="778841" y="729404"/>
                  <a:pt x="786303" y="729404"/>
                </a:cubicBezTo>
                <a:cubicBezTo>
                  <a:pt x="793765" y="729404"/>
                  <a:pt x="799983" y="723170"/>
                  <a:pt x="799983" y="715688"/>
                </a:cubicBezTo>
                <a:cubicBezTo>
                  <a:pt x="799983" y="709454"/>
                  <a:pt x="793765" y="703220"/>
                  <a:pt x="786303" y="703220"/>
                </a:cubicBezTo>
                <a:close/>
                <a:moveTo>
                  <a:pt x="243077" y="692124"/>
                </a:moveTo>
                <a:cubicBezTo>
                  <a:pt x="252305" y="692124"/>
                  <a:pt x="258897" y="699602"/>
                  <a:pt x="258897" y="707080"/>
                </a:cubicBezTo>
                <a:lnTo>
                  <a:pt x="258897" y="972546"/>
                </a:lnTo>
                <a:cubicBezTo>
                  <a:pt x="258897" y="981270"/>
                  <a:pt x="252305" y="987502"/>
                  <a:pt x="243077" y="987502"/>
                </a:cubicBezTo>
                <a:cubicBezTo>
                  <a:pt x="233847" y="987502"/>
                  <a:pt x="227257" y="981270"/>
                  <a:pt x="227257" y="972546"/>
                </a:cubicBezTo>
                <a:lnTo>
                  <a:pt x="227257" y="707080"/>
                </a:lnTo>
                <a:cubicBezTo>
                  <a:pt x="227257" y="699602"/>
                  <a:pt x="233847" y="692124"/>
                  <a:pt x="243077" y="692124"/>
                </a:cubicBezTo>
                <a:close/>
                <a:moveTo>
                  <a:pt x="801227" y="179545"/>
                </a:moveTo>
                <a:lnTo>
                  <a:pt x="801227" y="329166"/>
                </a:lnTo>
                <a:cubicBezTo>
                  <a:pt x="801227" y="331660"/>
                  <a:pt x="802471" y="332907"/>
                  <a:pt x="804957" y="332907"/>
                </a:cubicBezTo>
                <a:lnTo>
                  <a:pt x="954203" y="332907"/>
                </a:lnTo>
                <a:cubicBezTo>
                  <a:pt x="946741" y="251862"/>
                  <a:pt x="882067" y="187026"/>
                  <a:pt x="801227" y="179545"/>
                </a:cubicBezTo>
                <a:close/>
                <a:moveTo>
                  <a:pt x="771377" y="179545"/>
                </a:moveTo>
                <a:cubicBezTo>
                  <a:pt x="685561" y="187026"/>
                  <a:pt x="617159" y="259343"/>
                  <a:pt x="617159" y="347869"/>
                </a:cubicBezTo>
                <a:cubicBezTo>
                  <a:pt x="617159" y="377793"/>
                  <a:pt x="625865" y="407718"/>
                  <a:pt x="640789" y="433901"/>
                </a:cubicBezTo>
                <a:cubicBezTo>
                  <a:pt x="656957" y="436395"/>
                  <a:pt x="670637" y="445123"/>
                  <a:pt x="680587" y="457591"/>
                </a:cubicBezTo>
                <a:cubicBezTo>
                  <a:pt x="688049" y="467566"/>
                  <a:pt x="691781" y="477541"/>
                  <a:pt x="693025" y="487516"/>
                </a:cubicBezTo>
                <a:cubicBezTo>
                  <a:pt x="720385" y="506218"/>
                  <a:pt x="752723" y="516193"/>
                  <a:pt x="786303" y="516193"/>
                </a:cubicBezTo>
                <a:cubicBezTo>
                  <a:pt x="873361" y="516193"/>
                  <a:pt x="946741" y="448863"/>
                  <a:pt x="954203" y="362831"/>
                </a:cubicBezTo>
                <a:lnTo>
                  <a:pt x="804957" y="362831"/>
                </a:lnTo>
                <a:cubicBezTo>
                  <a:pt x="786303" y="362831"/>
                  <a:pt x="771377" y="347869"/>
                  <a:pt x="771377" y="329166"/>
                </a:cubicBezTo>
                <a:close/>
                <a:moveTo>
                  <a:pt x="459207" y="115956"/>
                </a:moveTo>
                <a:cubicBezTo>
                  <a:pt x="452989" y="115956"/>
                  <a:pt x="448013" y="122190"/>
                  <a:pt x="448013" y="128425"/>
                </a:cubicBezTo>
                <a:lnTo>
                  <a:pt x="448013" y="417692"/>
                </a:lnTo>
                <a:cubicBezTo>
                  <a:pt x="450501" y="423927"/>
                  <a:pt x="452989" y="430161"/>
                  <a:pt x="455477" y="436395"/>
                </a:cubicBezTo>
                <a:lnTo>
                  <a:pt x="490299" y="512452"/>
                </a:lnTo>
                <a:lnTo>
                  <a:pt x="596015" y="443876"/>
                </a:lnTo>
                <a:cubicBezTo>
                  <a:pt x="600989" y="441382"/>
                  <a:pt x="604721" y="438889"/>
                  <a:pt x="609695" y="437642"/>
                </a:cubicBezTo>
                <a:cubicBezTo>
                  <a:pt x="594771" y="410211"/>
                  <a:pt x="588553" y="379040"/>
                  <a:pt x="588553" y="347869"/>
                </a:cubicBezTo>
                <a:cubicBezTo>
                  <a:pt x="588553" y="238147"/>
                  <a:pt x="676857" y="148374"/>
                  <a:pt x="786303" y="148374"/>
                </a:cubicBezTo>
                <a:cubicBezTo>
                  <a:pt x="895749" y="148374"/>
                  <a:pt x="985295" y="238147"/>
                  <a:pt x="985295" y="347869"/>
                </a:cubicBezTo>
                <a:cubicBezTo>
                  <a:pt x="985295" y="457591"/>
                  <a:pt x="895749" y="546117"/>
                  <a:pt x="786303" y="546117"/>
                </a:cubicBezTo>
                <a:cubicBezTo>
                  <a:pt x="751479" y="546117"/>
                  <a:pt x="716655" y="537389"/>
                  <a:pt x="688049" y="519934"/>
                </a:cubicBezTo>
                <a:cubicBezTo>
                  <a:pt x="683075" y="529908"/>
                  <a:pt x="676857" y="538636"/>
                  <a:pt x="666907" y="546117"/>
                </a:cubicBezTo>
                <a:lnTo>
                  <a:pt x="604721" y="588510"/>
                </a:lnTo>
                <a:lnTo>
                  <a:pt x="1108423" y="588510"/>
                </a:lnTo>
                <a:cubicBezTo>
                  <a:pt x="1114641" y="588510"/>
                  <a:pt x="1119615" y="583523"/>
                  <a:pt x="1119615" y="577288"/>
                </a:cubicBezTo>
                <a:lnTo>
                  <a:pt x="1119615" y="128425"/>
                </a:lnTo>
                <a:cubicBezTo>
                  <a:pt x="1119615" y="122190"/>
                  <a:pt x="1114641" y="115956"/>
                  <a:pt x="1108423" y="115956"/>
                </a:cubicBezTo>
                <a:close/>
                <a:moveTo>
                  <a:pt x="240989" y="95944"/>
                </a:moveTo>
                <a:cubicBezTo>
                  <a:pt x="195945" y="95944"/>
                  <a:pt x="159661" y="132228"/>
                  <a:pt x="159661" y="177272"/>
                </a:cubicBezTo>
                <a:cubicBezTo>
                  <a:pt x="159661" y="222315"/>
                  <a:pt x="195945" y="259851"/>
                  <a:pt x="240989" y="259851"/>
                </a:cubicBezTo>
                <a:cubicBezTo>
                  <a:pt x="286033" y="259851"/>
                  <a:pt x="323569" y="222315"/>
                  <a:pt x="323569" y="177272"/>
                </a:cubicBezTo>
                <a:cubicBezTo>
                  <a:pt x="323569" y="132228"/>
                  <a:pt x="286033" y="95944"/>
                  <a:pt x="240989" y="95944"/>
                </a:cubicBezTo>
                <a:close/>
                <a:moveTo>
                  <a:pt x="240989" y="65915"/>
                </a:moveTo>
                <a:cubicBezTo>
                  <a:pt x="303549" y="65915"/>
                  <a:pt x="352345" y="115963"/>
                  <a:pt x="352345" y="177272"/>
                </a:cubicBezTo>
                <a:cubicBezTo>
                  <a:pt x="352345" y="239832"/>
                  <a:pt x="303549" y="289880"/>
                  <a:pt x="240989" y="289880"/>
                </a:cubicBezTo>
                <a:cubicBezTo>
                  <a:pt x="179681" y="289880"/>
                  <a:pt x="128381" y="239832"/>
                  <a:pt x="128381" y="177272"/>
                </a:cubicBezTo>
                <a:cubicBezTo>
                  <a:pt x="128381" y="115963"/>
                  <a:pt x="179681" y="65915"/>
                  <a:pt x="240989" y="65915"/>
                </a:cubicBezTo>
                <a:close/>
                <a:moveTo>
                  <a:pt x="429359" y="29924"/>
                </a:moveTo>
                <a:cubicBezTo>
                  <a:pt x="423139" y="29924"/>
                  <a:pt x="418165" y="36158"/>
                  <a:pt x="418165" y="42392"/>
                </a:cubicBezTo>
                <a:lnTo>
                  <a:pt x="418165" y="74810"/>
                </a:lnTo>
                <a:cubicBezTo>
                  <a:pt x="418165" y="81045"/>
                  <a:pt x="423139" y="86032"/>
                  <a:pt x="429359" y="86032"/>
                </a:cubicBezTo>
                <a:lnTo>
                  <a:pt x="459207" y="86032"/>
                </a:lnTo>
                <a:lnTo>
                  <a:pt x="1108423" y="86032"/>
                </a:lnTo>
                <a:lnTo>
                  <a:pt x="1138271" y="86032"/>
                </a:lnTo>
                <a:cubicBezTo>
                  <a:pt x="1145733" y="86032"/>
                  <a:pt x="1151953" y="81045"/>
                  <a:pt x="1151953" y="74810"/>
                </a:cubicBezTo>
                <a:lnTo>
                  <a:pt x="1151953" y="42392"/>
                </a:lnTo>
                <a:cubicBezTo>
                  <a:pt x="1151953" y="36158"/>
                  <a:pt x="1145733" y="29924"/>
                  <a:pt x="1138271" y="29924"/>
                </a:cubicBezTo>
                <a:close/>
                <a:moveTo>
                  <a:pt x="429359" y="0"/>
                </a:moveTo>
                <a:lnTo>
                  <a:pt x="1138271" y="0"/>
                </a:lnTo>
                <a:cubicBezTo>
                  <a:pt x="1161901" y="0"/>
                  <a:pt x="1181801" y="19949"/>
                  <a:pt x="1181801" y="42392"/>
                </a:cubicBezTo>
                <a:lnTo>
                  <a:pt x="1181801" y="74810"/>
                </a:lnTo>
                <a:cubicBezTo>
                  <a:pt x="1181801" y="94760"/>
                  <a:pt x="1166877" y="112216"/>
                  <a:pt x="1146977" y="115956"/>
                </a:cubicBezTo>
                <a:cubicBezTo>
                  <a:pt x="1148221" y="119697"/>
                  <a:pt x="1149465" y="123437"/>
                  <a:pt x="1149465" y="128425"/>
                </a:cubicBezTo>
                <a:lnTo>
                  <a:pt x="1149465" y="577288"/>
                </a:lnTo>
                <a:cubicBezTo>
                  <a:pt x="1149465" y="600978"/>
                  <a:pt x="1130809" y="618434"/>
                  <a:pt x="1108423" y="618434"/>
                </a:cubicBezTo>
                <a:lnTo>
                  <a:pt x="801227" y="618434"/>
                </a:lnTo>
                <a:lnTo>
                  <a:pt x="801227" y="675789"/>
                </a:lnTo>
                <a:cubicBezTo>
                  <a:pt x="817395" y="680776"/>
                  <a:pt x="829833" y="696986"/>
                  <a:pt x="829833" y="715688"/>
                </a:cubicBezTo>
                <a:cubicBezTo>
                  <a:pt x="829833" y="739378"/>
                  <a:pt x="809933" y="759328"/>
                  <a:pt x="786303" y="759328"/>
                </a:cubicBezTo>
                <a:cubicBezTo>
                  <a:pt x="762671" y="759328"/>
                  <a:pt x="742773" y="739378"/>
                  <a:pt x="742773" y="715688"/>
                </a:cubicBezTo>
                <a:cubicBezTo>
                  <a:pt x="742773" y="696986"/>
                  <a:pt x="753965" y="680776"/>
                  <a:pt x="771377" y="675789"/>
                </a:cubicBezTo>
                <a:lnTo>
                  <a:pt x="771377" y="618434"/>
                </a:lnTo>
                <a:lnTo>
                  <a:pt x="561191" y="618434"/>
                </a:lnTo>
                <a:lnTo>
                  <a:pt x="482837" y="673295"/>
                </a:lnTo>
                <a:cubicBezTo>
                  <a:pt x="474131" y="679530"/>
                  <a:pt x="464183" y="683270"/>
                  <a:pt x="454233" y="683270"/>
                </a:cubicBezTo>
                <a:cubicBezTo>
                  <a:pt x="449257" y="683270"/>
                  <a:pt x="444283" y="682023"/>
                  <a:pt x="439307" y="680776"/>
                </a:cubicBezTo>
                <a:cubicBezTo>
                  <a:pt x="425627" y="675789"/>
                  <a:pt x="413191" y="665814"/>
                  <a:pt x="406971" y="652099"/>
                </a:cubicBezTo>
                <a:lnTo>
                  <a:pt x="373391" y="573548"/>
                </a:lnTo>
                <a:lnTo>
                  <a:pt x="373391" y="971291"/>
                </a:lnTo>
                <a:cubicBezTo>
                  <a:pt x="373391" y="980019"/>
                  <a:pt x="367173" y="987500"/>
                  <a:pt x="358467" y="987500"/>
                </a:cubicBezTo>
                <a:cubicBezTo>
                  <a:pt x="349761" y="987500"/>
                  <a:pt x="343543" y="980019"/>
                  <a:pt x="343543" y="971291"/>
                </a:cubicBezTo>
                <a:lnTo>
                  <a:pt x="343543" y="427667"/>
                </a:lnTo>
                <a:cubicBezTo>
                  <a:pt x="343543" y="420186"/>
                  <a:pt x="349761" y="412705"/>
                  <a:pt x="358467" y="412705"/>
                </a:cubicBezTo>
                <a:cubicBezTo>
                  <a:pt x="367173" y="412705"/>
                  <a:pt x="373391" y="420186"/>
                  <a:pt x="373391" y="427667"/>
                </a:cubicBezTo>
                <a:lnTo>
                  <a:pt x="373391" y="496244"/>
                </a:lnTo>
                <a:lnTo>
                  <a:pt x="434333" y="639631"/>
                </a:lnTo>
                <a:cubicBezTo>
                  <a:pt x="436821" y="645865"/>
                  <a:pt x="441795" y="649605"/>
                  <a:pt x="448013" y="652099"/>
                </a:cubicBezTo>
                <a:cubicBezTo>
                  <a:pt x="454233" y="653346"/>
                  <a:pt x="460451" y="652099"/>
                  <a:pt x="466669" y="648358"/>
                </a:cubicBezTo>
                <a:lnTo>
                  <a:pt x="649495" y="521180"/>
                </a:lnTo>
                <a:cubicBezTo>
                  <a:pt x="656957" y="516193"/>
                  <a:pt x="660687" y="508712"/>
                  <a:pt x="663175" y="499984"/>
                </a:cubicBezTo>
                <a:cubicBezTo>
                  <a:pt x="664419" y="491256"/>
                  <a:pt x="661931" y="482528"/>
                  <a:pt x="656957" y="476294"/>
                </a:cubicBezTo>
                <a:cubicBezTo>
                  <a:pt x="647007" y="461332"/>
                  <a:pt x="627107" y="458838"/>
                  <a:pt x="613427" y="468813"/>
                </a:cubicBezTo>
                <a:lnTo>
                  <a:pt x="492787" y="547364"/>
                </a:lnTo>
                <a:cubicBezTo>
                  <a:pt x="487813" y="549858"/>
                  <a:pt x="484081" y="549858"/>
                  <a:pt x="479107" y="548611"/>
                </a:cubicBezTo>
                <a:cubicBezTo>
                  <a:pt x="475375" y="547364"/>
                  <a:pt x="471645" y="544870"/>
                  <a:pt x="470401" y="539883"/>
                </a:cubicBezTo>
                <a:lnTo>
                  <a:pt x="428115" y="447617"/>
                </a:lnTo>
                <a:cubicBezTo>
                  <a:pt x="425627" y="441382"/>
                  <a:pt x="421895" y="433901"/>
                  <a:pt x="419409" y="428914"/>
                </a:cubicBezTo>
                <a:cubicBezTo>
                  <a:pt x="419409" y="427667"/>
                  <a:pt x="419409" y="425173"/>
                  <a:pt x="418165" y="425173"/>
                </a:cubicBezTo>
                <a:lnTo>
                  <a:pt x="418165" y="423927"/>
                </a:lnTo>
                <a:cubicBezTo>
                  <a:pt x="394535" y="369065"/>
                  <a:pt x="393291" y="366572"/>
                  <a:pt x="362199" y="366572"/>
                </a:cubicBezTo>
                <a:lnTo>
                  <a:pt x="327375" y="366572"/>
                </a:lnTo>
                <a:lnTo>
                  <a:pt x="120919" y="366572"/>
                </a:lnTo>
                <a:cubicBezTo>
                  <a:pt x="84851" y="366572"/>
                  <a:pt x="74901" y="366572"/>
                  <a:pt x="53759" y="446370"/>
                </a:cubicBezTo>
                <a:lnTo>
                  <a:pt x="30129" y="547364"/>
                </a:lnTo>
                <a:cubicBezTo>
                  <a:pt x="28885" y="558586"/>
                  <a:pt x="31371" y="571054"/>
                  <a:pt x="40077" y="578535"/>
                </a:cubicBezTo>
                <a:lnTo>
                  <a:pt x="104751" y="638384"/>
                </a:lnTo>
                <a:lnTo>
                  <a:pt x="104751" y="547364"/>
                </a:lnTo>
                <a:lnTo>
                  <a:pt x="74901" y="516193"/>
                </a:lnTo>
                <a:cubicBezTo>
                  <a:pt x="68683" y="509959"/>
                  <a:pt x="68683" y="501231"/>
                  <a:pt x="74901" y="494997"/>
                </a:cubicBezTo>
                <a:cubicBezTo>
                  <a:pt x="81121" y="488762"/>
                  <a:pt x="89827" y="488762"/>
                  <a:pt x="96045" y="494997"/>
                </a:cubicBezTo>
                <a:lnTo>
                  <a:pt x="104751" y="504971"/>
                </a:lnTo>
                <a:lnTo>
                  <a:pt x="104751" y="427667"/>
                </a:lnTo>
                <a:cubicBezTo>
                  <a:pt x="104751" y="420186"/>
                  <a:pt x="112213" y="412705"/>
                  <a:pt x="120919" y="412705"/>
                </a:cubicBezTo>
                <a:cubicBezTo>
                  <a:pt x="128381" y="412705"/>
                  <a:pt x="135843" y="420186"/>
                  <a:pt x="135843" y="427667"/>
                </a:cubicBezTo>
                <a:lnTo>
                  <a:pt x="135843" y="971291"/>
                </a:lnTo>
                <a:cubicBezTo>
                  <a:pt x="135843" y="980019"/>
                  <a:pt x="128381" y="987500"/>
                  <a:pt x="120919" y="987500"/>
                </a:cubicBezTo>
                <a:cubicBezTo>
                  <a:pt x="112213" y="987500"/>
                  <a:pt x="104751" y="980019"/>
                  <a:pt x="104751" y="971291"/>
                </a:cubicBezTo>
                <a:lnTo>
                  <a:pt x="104751" y="679530"/>
                </a:lnTo>
                <a:lnTo>
                  <a:pt x="20179" y="600978"/>
                </a:lnTo>
                <a:cubicBezTo>
                  <a:pt x="4011" y="584769"/>
                  <a:pt x="-3451" y="563573"/>
                  <a:pt x="1523" y="541130"/>
                </a:cubicBezTo>
                <a:lnTo>
                  <a:pt x="23909" y="438889"/>
                </a:lnTo>
                <a:cubicBezTo>
                  <a:pt x="47541" y="354103"/>
                  <a:pt x="63709" y="337894"/>
                  <a:pt x="120919" y="337894"/>
                </a:cubicBezTo>
                <a:lnTo>
                  <a:pt x="327375" y="337894"/>
                </a:lnTo>
                <a:lnTo>
                  <a:pt x="362199" y="337894"/>
                </a:lnTo>
                <a:cubicBezTo>
                  <a:pt x="390803" y="337894"/>
                  <a:pt x="406971" y="342882"/>
                  <a:pt x="418165" y="357844"/>
                </a:cubicBezTo>
                <a:lnTo>
                  <a:pt x="418165" y="128425"/>
                </a:lnTo>
                <a:cubicBezTo>
                  <a:pt x="418165" y="123437"/>
                  <a:pt x="419409" y="119697"/>
                  <a:pt x="420653" y="115956"/>
                </a:cubicBezTo>
                <a:cubicBezTo>
                  <a:pt x="401997" y="110969"/>
                  <a:pt x="388315" y="94760"/>
                  <a:pt x="388315" y="74810"/>
                </a:cubicBezTo>
                <a:lnTo>
                  <a:pt x="388315" y="42392"/>
                </a:lnTo>
                <a:cubicBezTo>
                  <a:pt x="388315" y="19949"/>
                  <a:pt x="406971" y="0"/>
                  <a:pt x="42935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FBFE245F-5723-D4B5-5C3E-AAED41E768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036" y="4083865"/>
            <a:ext cx="378059" cy="384000"/>
          </a:xfrm>
          <a:custGeom>
            <a:avLst/>
            <a:gdLst>
              <a:gd name="connsiteX0" fmla="*/ 1263875 w 1599561"/>
              <a:gd name="connsiteY0" fmla="*/ 1213963 h 1624698"/>
              <a:gd name="connsiteX1" fmla="*/ 1285219 w 1599561"/>
              <a:gd name="connsiteY1" fmla="*/ 1235095 h 1624698"/>
              <a:gd name="connsiteX2" fmla="*/ 1285219 w 1599561"/>
              <a:gd name="connsiteY2" fmla="*/ 1598073 h 1624698"/>
              <a:gd name="connsiteX3" fmla="*/ 1263875 w 1599561"/>
              <a:gd name="connsiteY3" fmla="*/ 1619205 h 1624698"/>
              <a:gd name="connsiteX4" fmla="*/ 1242529 w 1599561"/>
              <a:gd name="connsiteY4" fmla="*/ 1598073 h 1624698"/>
              <a:gd name="connsiteX5" fmla="*/ 1242529 w 1599561"/>
              <a:gd name="connsiteY5" fmla="*/ 1235095 h 1624698"/>
              <a:gd name="connsiteX6" fmla="*/ 1263875 w 1599561"/>
              <a:gd name="connsiteY6" fmla="*/ 1213963 h 1624698"/>
              <a:gd name="connsiteX7" fmla="*/ 168205 w 1599561"/>
              <a:gd name="connsiteY7" fmla="*/ 900862 h 1624698"/>
              <a:gd name="connsiteX8" fmla="*/ 456277 w 1599561"/>
              <a:gd name="connsiteY8" fmla="*/ 900862 h 1624698"/>
              <a:gd name="connsiteX9" fmla="*/ 457519 w 1599561"/>
              <a:gd name="connsiteY9" fmla="*/ 900862 h 1624698"/>
              <a:gd name="connsiteX10" fmla="*/ 513395 w 1599561"/>
              <a:gd name="connsiteY10" fmla="*/ 900862 h 1624698"/>
              <a:gd name="connsiteX11" fmla="*/ 645013 w 1599561"/>
              <a:gd name="connsiteY11" fmla="*/ 1047644 h 1624698"/>
              <a:gd name="connsiteX12" fmla="*/ 645013 w 1599561"/>
              <a:gd name="connsiteY12" fmla="*/ 1165815 h 1624698"/>
              <a:gd name="connsiteX13" fmla="*/ 735657 w 1599561"/>
              <a:gd name="connsiteY13" fmla="*/ 1165815 h 1624698"/>
              <a:gd name="connsiteX14" fmla="*/ 823817 w 1599561"/>
              <a:gd name="connsiteY14" fmla="*/ 1254133 h 1624698"/>
              <a:gd name="connsiteX15" fmla="*/ 735657 w 1599561"/>
              <a:gd name="connsiteY15" fmla="*/ 1341207 h 1624698"/>
              <a:gd name="connsiteX16" fmla="*/ 559337 w 1599561"/>
              <a:gd name="connsiteY16" fmla="*/ 1341207 h 1624698"/>
              <a:gd name="connsiteX17" fmla="*/ 520845 w 1599561"/>
              <a:gd name="connsiteY17" fmla="*/ 1332499 h 1624698"/>
              <a:gd name="connsiteX18" fmla="*/ 520845 w 1599561"/>
              <a:gd name="connsiteY18" fmla="*/ 1500428 h 1624698"/>
              <a:gd name="connsiteX19" fmla="*/ 500977 w 1599561"/>
              <a:gd name="connsiteY19" fmla="*/ 1520330 h 1624698"/>
              <a:gd name="connsiteX20" fmla="*/ 479869 w 1599561"/>
              <a:gd name="connsiteY20" fmla="*/ 1500428 h 1624698"/>
              <a:gd name="connsiteX21" fmla="*/ 479869 w 1599561"/>
              <a:gd name="connsiteY21" fmla="*/ 1261596 h 1624698"/>
              <a:gd name="connsiteX22" fmla="*/ 479869 w 1599561"/>
              <a:gd name="connsiteY22" fmla="*/ 1073766 h 1624698"/>
              <a:gd name="connsiteX23" fmla="*/ 479869 w 1599561"/>
              <a:gd name="connsiteY23" fmla="*/ 1026497 h 1624698"/>
              <a:gd name="connsiteX24" fmla="*/ 500977 w 1599561"/>
              <a:gd name="connsiteY24" fmla="*/ 1006595 h 1624698"/>
              <a:gd name="connsiteX25" fmla="*/ 520845 w 1599561"/>
              <a:gd name="connsiteY25" fmla="*/ 1026497 h 1624698"/>
              <a:gd name="connsiteX26" fmla="*/ 520845 w 1599561"/>
              <a:gd name="connsiteY26" fmla="*/ 1073766 h 1624698"/>
              <a:gd name="connsiteX27" fmla="*/ 520845 w 1599561"/>
              <a:gd name="connsiteY27" fmla="*/ 1261596 h 1624698"/>
              <a:gd name="connsiteX28" fmla="*/ 559337 w 1599561"/>
              <a:gd name="connsiteY28" fmla="*/ 1300158 h 1624698"/>
              <a:gd name="connsiteX29" fmla="*/ 735657 w 1599561"/>
              <a:gd name="connsiteY29" fmla="*/ 1300158 h 1624698"/>
              <a:gd name="connsiteX30" fmla="*/ 782841 w 1599561"/>
              <a:gd name="connsiteY30" fmla="*/ 1254133 h 1624698"/>
              <a:gd name="connsiteX31" fmla="*/ 735657 w 1599561"/>
              <a:gd name="connsiteY31" fmla="*/ 1206864 h 1624698"/>
              <a:gd name="connsiteX32" fmla="*/ 623905 w 1599561"/>
              <a:gd name="connsiteY32" fmla="*/ 1206864 h 1624698"/>
              <a:gd name="connsiteX33" fmla="*/ 602797 w 1599561"/>
              <a:gd name="connsiteY33" fmla="*/ 1186962 h 1624698"/>
              <a:gd name="connsiteX34" fmla="*/ 602797 w 1599561"/>
              <a:gd name="connsiteY34" fmla="*/ 1047644 h 1624698"/>
              <a:gd name="connsiteX35" fmla="*/ 513395 w 1599561"/>
              <a:gd name="connsiteY35" fmla="*/ 943155 h 1624698"/>
              <a:gd name="connsiteX36" fmla="*/ 457519 w 1599561"/>
              <a:gd name="connsiteY36" fmla="*/ 943155 h 1624698"/>
              <a:gd name="connsiteX37" fmla="*/ 456277 w 1599561"/>
              <a:gd name="connsiteY37" fmla="*/ 943155 h 1624698"/>
              <a:gd name="connsiteX38" fmla="*/ 168205 w 1599561"/>
              <a:gd name="connsiteY38" fmla="*/ 943155 h 1624698"/>
              <a:gd name="connsiteX39" fmla="*/ 73837 w 1599561"/>
              <a:gd name="connsiteY39" fmla="*/ 1053863 h 1624698"/>
              <a:gd name="connsiteX40" fmla="*/ 42795 w 1599561"/>
              <a:gd name="connsiteY40" fmla="*/ 1195669 h 1624698"/>
              <a:gd name="connsiteX41" fmla="*/ 56453 w 1599561"/>
              <a:gd name="connsiteY41" fmla="*/ 1237962 h 1624698"/>
              <a:gd name="connsiteX42" fmla="*/ 147097 w 1599561"/>
              <a:gd name="connsiteY42" fmla="*/ 1321304 h 1624698"/>
              <a:gd name="connsiteX43" fmla="*/ 147097 w 1599561"/>
              <a:gd name="connsiteY43" fmla="*/ 1026497 h 1624698"/>
              <a:gd name="connsiteX44" fmla="*/ 168205 w 1599561"/>
              <a:gd name="connsiteY44" fmla="*/ 1006595 h 1624698"/>
              <a:gd name="connsiteX45" fmla="*/ 189313 w 1599561"/>
              <a:gd name="connsiteY45" fmla="*/ 1026497 h 1624698"/>
              <a:gd name="connsiteX46" fmla="*/ 189313 w 1599561"/>
              <a:gd name="connsiteY46" fmla="*/ 1500428 h 1624698"/>
              <a:gd name="connsiteX47" fmla="*/ 168205 w 1599561"/>
              <a:gd name="connsiteY47" fmla="*/ 1520330 h 1624698"/>
              <a:gd name="connsiteX48" fmla="*/ 147097 w 1599561"/>
              <a:gd name="connsiteY48" fmla="*/ 1500428 h 1624698"/>
              <a:gd name="connsiteX49" fmla="*/ 147097 w 1599561"/>
              <a:gd name="connsiteY49" fmla="*/ 1378524 h 1624698"/>
              <a:gd name="connsiteX50" fmla="*/ 27893 w 1599561"/>
              <a:gd name="connsiteY50" fmla="*/ 1267816 h 1624698"/>
              <a:gd name="connsiteX51" fmla="*/ 1819 w 1599561"/>
              <a:gd name="connsiteY51" fmla="*/ 1185718 h 1624698"/>
              <a:gd name="connsiteX52" fmla="*/ 34103 w 1599561"/>
              <a:gd name="connsiteY52" fmla="*/ 1042668 h 1624698"/>
              <a:gd name="connsiteX53" fmla="*/ 168205 w 1599561"/>
              <a:gd name="connsiteY53" fmla="*/ 900862 h 1624698"/>
              <a:gd name="connsiteX54" fmla="*/ 1086045 w 1599561"/>
              <a:gd name="connsiteY54" fmla="*/ 725082 h 1624698"/>
              <a:gd name="connsiteX55" fmla="*/ 1141921 w 1599561"/>
              <a:gd name="connsiteY55" fmla="*/ 725082 h 1624698"/>
              <a:gd name="connsiteX56" fmla="*/ 1429993 w 1599561"/>
              <a:gd name="connsiteY56" fmla="*/ 725082 h 1624698"/>
              <a:gd name="connsiteX57" fmla="*/ 1565337 w 1599561"/>
              <a:gd name="connsiteY57" fmla="*/ 865686 h 1624698"/>
              <a:gd name="connsiteX58" fmla="*/ 1597621 w 1599561"/>
              <a:gd name="connsiteY58" fmla="*/ 1010023 h 1624698"/>
              <a:gd name="connsiteX59" fmla="*/ 1571547 w 1599561"/>
              <a:gd name="connsiteY59" fmla="*/ 1093389 h 1624698"/>
              <a:gd name="connsiteX60" fmla="*/ 1452345 w 1599561"/>
              <a:gd name="connsiteY60" fmla="*/ 1202886 h 1624698"/>
              <a:gd name="connsiteX61" fmla="*/ 1452345 w 1599561"/>
              <a:gd name="connsiteY61" fmla="*/ 1604789 h 1624698"/>
              <a:gd name="connsiteX62" fmla="*/ 1431235 w 1599561"/>
              <a:gd name="connsiteY62" fmla="*/ 1624698 h 1624698"/>
              <a:gd name="connsiteX63" fmla="*/ 1410127 w 1599561"/>
              <a:gd name="connsiteY63" fmla="*/ 1604789 h 1624698"/>
              <a:gd name="connsiteX64" fmla="*/ 1410127 w 1599561"/>
              <a:gd name="connsiteY64" fmla="*/ 851999 h 1624698"/>
              <a:gd name="connsiteX65" fmla="*/ 1431235 w 1599561"/>
              <a:gd name="connsiteY65" fmla="*/ 829602 h 1624698"/>
              <a:gd name="connsiteX66" fmla="*/ 1452345 w 1599561"/>
              <a:gd name="connsiteY66" fmla="*/ 851999 h 1624698"/>
              <a:gd name="connsiteX67" fmla="*/ 1452345 w 1599561"/>
              <a:gd name="connsiteY67" fmla="*/ 959007 h 1624698"/>
              <a:gd name="connsiteX68" fmla="*/ 1466003 w 1599561"/>
              <a:gd name="connsiteY68" fmla="*/ 945320 h 1624698"/>
              <a:gd name="connsiteX69" fmla="*/ 1495803 w 1599561"/>
              <a:gd name="connsiteY69" fmla="*/ 945320 h 1624698"/>
              <a:gd name="connsiteX70" fmla="*/ 1495803 w 1599561"/>
              <a:gd name="connsiteY70" fmla="*/ 975183 h 1624698"/>
              <a:gd name="connsiteX71" fmla="*/ 1452345 w 1599561"/>
              <a:gd name="connsiteY71" fmla="*/ 1018733 h 1624698"/>
              <a:gd name="connsiteX72" fmla="*/ 1452345 w 1599561"/>
              <a:gd name="connsiteY72" fmla="*/ 1145649 h 1624698"/>
              <a:gd name="connsiteX73" fmla="*/ 1542987 w 1599561"/>
              <a:gd name="connsiteY73" fmla="*/ 1061038 h 1624698"/>
              <a:gd name="connsiteX74" fmla="*/ 1556647 w 1599561"/>
              <a:gd name="connsiteY74" fmla="*/ 1018733 h 1624698"/>
              <a:gd name="connsiteX75" fmla="*/ 1525603 w 1599561"/>
              <a:gd name="connsiteY75" fmla="*/ 876885 h 1624698"/>
              <a:gd name="connsiteX76" fmla="*/ 1429993 w 1599561"/>
              <a:gd name="connsiteY76" fmla="*/ 767388 h 1624698"/>
              <a:gd name="connsiteX77" fmla="*/ 1141921 w 1599561"/>
              <a:gd name="connsiteY77" fmla="*/ 767388 h 1624698"/>
              <a:gd name="connsiteX78" fmla="*/ 1086045 w 1599561"/>
              <a:gd name="connsiteY78" fmla="*/ 767388 h 1624698"/>
              <a:gd name="connsiteX79" fmla="*/ 996643 w 1599561"/>
              <a:gd name="connsiteY79" fmla="*/ 871907 h 1624698"/>
              <a:gd name="connsiteX80" fmla="*/ 996643 w 1599561"/>
              <a:gd name="connsiteY80" fmla="*/ 990114 h 1624698"/>
              <a:gd name="connsiteX81" fmla="*/ 1023961 w 1599561"/>
              <a:gd name="connsiteY81" fmla="*/ 990114 h 1624698"/>
              <a:gd name="connsiteX82" fmla="*/ 1045069 w 1599561"/>
              <a:gd name="connsiteY82" fmla="*/ 1010023 h 1624698"/>
              <a:gd name="connsiteX83" fmla="*/ 1023961 w 1599561"/>
              <a:gd name="connsiteY83" fmla="*/ 1031176 h 1624698"/>
              <a:gd name="connsiteX84" fmla="*/ 862541 w 1599561"/>
              <a:gd name="connsiteY84" fmla="*/ 1031176 h 1624698"/>
              <a:gd name="connsiteX85" fmla="*/ 816599 w 1599561"/>
              <a:gd name="connsiteY85" fmla="*/ 1077214 h 1624698"/>
              <a:gd name="connsiteX86" fmla="*/ 862541 w 1599561"/>
              <a:gd name="connsiteY86" fmla="*/ 1123252 h 1624698"/>
              <a:gd name="connsiteX87" fmla="*/ 1077353 w 1599561"/>
              <a:gd name="connsiteY87" fmla="*/ 1123252 h 1624698"/>
              <a:gd name="connsiteX88" fmla="*/ 1077353 w 1599561"/>
              <a:gd name="connsiteY88" fmla="*/ 851999 h 1624698"/>
              <a:gd name="connsiteX89" fmla="*/ 1099705 w 1599561"/>
              <a:gd name="connsiteY89" fmla="*/ 829602 h 1624698"/>
              <a:gd name="connsiteX90" fmla="*/ 1119571 w 1599561"/>
              <a:gd name="connsiteY90" fmla="*/ 851999 h 1624698"/>
              <a:gd name="connsiteX91" fmla="*/ 1119571 w 1599561"/>
              <a:gd name="connsiteY91" fmla="*/ 1604789 h 1624698"/>
              <a:gd name="connsiteX92" fmla="*/ 1099705 w 1599561"/>
              <a:gd name="connsiteY92" fmla="*/ 1624698 h 1624698"/>
              <a:gd name="connsiteX93" fmla="*/ 1077353 w 1599561"/>
              <a:gd name="connsiteY93" fmla="*/ 1604789 h 1624698"/>
              <a:gd name="connsiteX94" fmla="*/ 1077353 w 1599561"/>
              <a:gd name="connsiteY94" fmla="*/ 1165558 h 1624698"/>
              <a:gd name="connsiteX95" fmla="*/ 862541 w 1599561"/>
              <a:gd name="connsiteY95" fmla="*/ 1165558 h 1624698"/>
              <a:gd name="connsiteX96" fmla="*/ 775623 w 1599561"/>
              <a:gd name="connsiteY96" fmla="*/ 1077214 h 1624698"/>
              <a:gd name="connsiteX97" fmla="*/ 862541 w 1599561"/>
              <a:gd name="connsiteY97" fmla="*/ 990114 h 1624698"/>
              <a:gd name="connsiteX98" fmla="*/ 954427 w 1599561"/>
              <a:gd name="connsiteY98" fmla="*/ 990114 h 1624698"/>
              <a:gd name="connsiteX99" fmla="*/ 954427 w 1599561"/>
              <a:gd name="connsiteY99" fmla="*/ 871907 h 1624698"/>
              <a:gd name="connsiteX100" fmla="*/ 1086045 w 1599561"/>
              <a:gd name="connsiteY100" fmla="*/ 725082 h 1624698"/>
              <a:gd name="connsiteX101" fmla="*/ 338309 w 1599561"/>
              <a:gd name="connsiteY101" fmla="*/ 564083 h 1624698"/>
              <a:gd name="connsiteX102" fmla="*/ 224453 w 1599561"/>
              <a:gd name="connsiteY102" fmla="*/ 678391 h 1624698"/>
              <a:gd name="connsiteX103" fmla="*/ 338309 w 1599561"/>
              <a:gd name="connsiteY103" fmla="*/ 792699 h 1624698"/>
              <a:gd name="connsiteX104" fmla="*/ 452163 w 1599561"/>
              <a:gd name="connsiteY104" fmla="*/ 678391 h 1624698"/>
              <a:gd name="connsiteX105" fmla="*/ 338309 w 1599561"/>
              <a:gd name="connsiteY105" fmla="*/ 564083 h 1624698"/>
              <a:gd name="connsiteX106" fmla="*/ 338309 w 1599561"/>
              <a:gd name="connsiteY106" fmla="*/ 521838 h 1624698"/>
              <a:gd name="connsiteX107" fmla="*/ 494241 w 1599561"/>
              <a:gd name="connsiteY107" fmla="*/ 678391 h 1624698"/>
              <a:gd name="connsiteX108" fmla="*/ 338309 w 1599561"/>
              <a:gd name="connsiteY108" fmla="*/ 833701 h 1624698"/>
              <a:gd name="connsiteX109" fmla="*/ 182377 w 1599561"/>
              <a:gd name="connsiteY109" fmla="*/ 678391 h 1624698"/>
              <a:gd name="connsiteX110" fmla="*/ 338309 w 1599561"/>
              <a:gd name="connsiteY110" fmla="*/ 521838 h 1624698"/>
              <a:gd name="connsiteX111" fmla="*/ 1261139 w 1599561"/>
              <a:gd name="connsiteY111" fmla="*/ 382648 h 1624698"/>
              <a:gd name="connsiteX112" fmla="*/ 1148521 w 1599561"/>
              <a:gd name="connsiteY112" fmla="*/ 496503 h 1624698"/>
              <a:gd name="connsiteX113" fmla="*/ 1261139 w 1599561"/>
              <a:gd name="connsiteY113" fmla="*/ 610358 h 1624698"/>
              <a:gd name="connsiteX114" fmla="*/ 1374993 w 1599561"/>
              <a:gd name="connsiteY114" fmla="*/ 496503 h 1624698"/>
              <a:gd name="connsiteX115" fmla="*/ 1261139 w 1599561"/>
              <a:gd name="connsiteY115" fmla="*/ 382648 h 1624698"/>
              <a:gd name="connsiteX116" fmla="*/ 1261139 w 1599561"/>
              <a:gd name="connsiteY116" fmla="*/ 340571 h 1624698"/>
              <a:gd name="connsiteX117" fmla="*/ 1417071 w 1599561"/>
              <a:gd name="connsiteY117" fmla="*/ 496503 h 1624698"/>
              <a:gd name="connsiteX118" fmla="*/ 1261139 w 1599561"/>
              <a:gd name="connsiteY118" fmla="*/ 652435 h 1624698"/>
              <a:gd name="connsiteX119" fmla="*/ 1105207 w 1599561"/>
              <a:gd name="connsiteY119" fmla="*/ 496503 h 1624698"/>
              <a:gd name="connsiteX120" fmla="*/ 1261139 w 1599561"/>
              <a:gd name="connsiteY120" fmla="*/ 340571 h 1624698"/>
              <a:gd name="connsiteX121" fmla="*/ 181907 w 1599561"/>
              <a:gd name="connsiteY121" fmla="*/ 163698 h 1624698"/>
              <a:gd name="connsiteX122" fmla="*/ 124607 w 1599561"/>
              <a:gd name="connsiteY122" fmla="*/ 219930 h 1624698"/>
              <a:gd name="connsiteX123" fmla="*/ 124607 w 1599561"/>
              <a:gd name="connsiteY123" fmla="*/ 326146 h 1624698"/>
              <a:gd name="connsiteX124" fmla="*/ 181907 w 1599561"/>
              <a:gd name="connsiteY124" fmla="*/ 383628 h 1624698"/>
              <a:gd name="connsiteX125" fmla="*/ 439759 w 1599561"/>
              <a:gd name="connsiteY125" fmla="*/ 383628 h 1624698"/>
              <a:gd name="connsiteX126" fmla="*/ 462181 w 1599561"/>
              <a:gd name="connsiteY126" fmla="*/ 393625 h 1624698"/>
              <a:gd name="connsiteX127" fmla="*/ 473391 w 1599561"/>
              <a:gd name="connsiteY127" fmla="*/ 482347 h 1624698"/>
              <a:gd name="connsiteX128" fmla="*/ 475883 w 1599561"/>
              <a:gd name="connsiteY128" fmla="*/ 483596 h 1624698"/>
              <a:gd name="connsiteX129" fmla="*/ 478373 w 1599561"/>
              <a:gd name="connsiteY129" fmla="*/ 483596 h 1624698"/>
              <a:gd name="connsiteX130" fmla="*/ 602939 w 1599561"/>
              <a:gd name="connsiteY130" fmla="*/ 411119 h 1624698"/>
              <a:gd name="connsiteX131" fmla="*/ 647783 w 1599561"/>
              <a:gd name="connsiteY131" fmla="*/ 383628 h 1624698"/>
              <a:gd name="connsiteX132" fmla="*/ 698855 w 1599561"/>
              <a:gd name="connsiteY132" fmla="*/ 383628 h 1624698"/>
              <a:gd name="connsiteX133" fmla="*/ 756155 w 1599561"/>
              <a:gd name="connsiteY133" fmla="*/ 326146 h 1624698"/>
              <a:gd name="connsiteX134" fmla="*/ 756155 w 1599561"/>
              <a:gd name="connsiteY134" fmla="*/ 288658 h 1624698"/>
              <a:gd name="connsiteX135" fmla="*/ 756155 w 1599561"/>
              <a:gd name="connsiteY135" fmla="*/ 219930 h 1624698"/>
              <a:gd name="connsiteX136" fmla="*/ 698855 w 1599561"/>
              <a:gd name="connsiteY136" fmla="*/ 163698 h 1624698"/>
              <a:gd name="connsiteX137" fmla="*/ 530691 w 1599561"/>
              <a:gd name="connsiteY137" fmla="*/ 163698 h 1624698"/>
              <a:gd name="connsiteX138" fmla="*/ 626607 w 1599561"/>
              <a:gd name="connsiteY138" fmla="*/ 41237 h 1624698"/>
              <a:gd name="connsiteX139" fmla="*/ 573043 w 1599561"/>
              <a:gd name="connsiteY139" fmla="*/ 93720 h 1624698"/>
              <a:gd name="connsiteX140" fmla="*/ 573043 w 1599561"/>
              <a:gd name="connsiteY140" fmla="*/ 121212 h 1624698"/>
              <a:gd name="connsiteX141" fmla="*/ 698855 w 1599561"/>
              <a:gd name="connsiteY141" fmla="*/ 121212 h 1624698"/>
              <a:gd name="connsiteX142" fmla="*/ 797261 w 1599561"/>
              <a:gd name="connsiteY142" fmla="*/ 219930 h 1624698"/>
              <a:gd name="connsiteX143" fmla="*/ 797261 w 1599561"/>
              <a:gd name="connsiteY143" fmla="*/ 247421 h 1624698"/>
              <a:gd name="connsiteX144" fmla="*/ 901897 w 1599561"/>
              <a:gd name="connsiteY144" fmla="*/ 247421 h 1624698"/>
              <a:gd name="connsiteX145" fmla="*/ 946741 w 1599561"/>
              <a:gd name="connsiteY145" fmla="*/ 273663 h 1624698"/>
              <a:gd name="connsiteX146" fmla="*/ 1057605 w 1599561"/>
              <a:gd name="connsiteY146" fmla="*/ 341142 h 1624698"/>
              <a:gd name="connsiteX147" fmla="*/ 1062587 w 1599561"/>
              <a:gd name="connsiteY147" fmla="*/ 339892 h 1624698"/>
              <a:gd name="connsiteX148" fmla="*/ 1065077 w 1599561"/>
              <a:gd name="connsiteY148" fmla="*/ 332394 h 1624698"/>
              <a:gd name="connsiteX149" fmla="*/ 1063833 w 1599561"/>
              <a:gd name="connsiteY149" fmla="*/ 324897 h 1624698"/>
              <a:gd name="connsiteX150" fmla="*/ 1073797 w 1599561"/>
              <a:gd name="connsiteY150" fmla="*/ 257418 h 1624698"/>
              <a:gd name="connsiteX151" fmla="*/ 1097465 w 1599561"/>
              <a:gd name="connsiteY151" fmla="*/ 247421 h 1624698"/>
              <a:gd name="connsiteX152" fmla="*/ 1112413 w 1599561"/>
              <a:gd name="connsiteY152" fmla="*/ 247421 h 1624698"/>
              <a:gd name="connsiteX153" fmla="*/ 1165977 w 1599561"/>
              <a:gd name="connsiteY153" fmla="*/ 194938 h 1624698"/>
              <a:gd name="connsiteX154" fmla="*/ 1165977 w 1599561"/>
              <a:gd name="connsiteY154" fmla="*/ 93720 h 1624698"/>
              <a:gd name="connsiteX155" fmla="*/ 1112413 w 1599561"/>
              <a:gd name="connsiteY155" fmla="*/ 41237 h 1624698"/>
              <a:gd name="connsiteX156" fmla="*/ 626607 w 1599561"/>
              <a:gd name="connsiteY156" fmla="*/ 0 h 1624698"/>
              <a:gd name="connsiteX157" fmla="*/ 1112413 w 1599561"/>
              <a:gd name="connsiteY157" fmla="*/ 0 h 1624698"/>
              <a:gd name="connsiteX158" fmla="*/ 1208329 w 1599561"/>
              <a:gd name="connsiteY158" fmla="*/ 93720 h 1624698"/>
              <a:gd name="connsiteX159" fmla="*/ 1208329 w 1599561"/>
              <a:gd name="connsiteY159" fmla="*/ 194938 h 1624698"/>
              <a:gd name="connsiteX160" fmla="*/ 1112413 w 1599561"/>
              <a:gd name="connsiteY160" fmla="*/ 288658 h 1624698"/>
              <a:gd name="connsiteX161" fmla="*/ 1104939 w 1599561"/>
              <a:gd name="connsiteY161" fmla="*/ 288658 h 1624698"/>
              <a:gd name="connsiteX162" fmla="*/ 1106185 w 1599561"/>
              <a:gd name="connsiteY162" fmla="*/ 321148 h 1624698"/>
              <a:gd name="connsiteX163" fmla="*/ 1106185 w 1599561"/>
              <a:gd name="connsiteY163" fmla="*/ 332394 h 1624698"/>
              <a:gd name="connsiteX164" fmla="*/ 1092483 w 1599561"/>
              <a:gd name="connsiteY164" fmla="*/ 369882 h 1624698"/>
              <a:gd name="connsiteX165" fmla="*/ 1057605 w 1599561"/>
              <a:gd name="connsiteY165" fmla="*/ 383628 h 1624698"/>
              <a:gd name="connsiteX166" fmla="*/ 1056359 w 1599561"/>
              <a:gd name="connsiteY166" fmla="*/ 383628 h 1624698"/>
              <a:gd name="connsiteX167" fmla="*/ 908125 w 1599561"/>
              <a:gd name="connsiteY167" fmla="*/ 293657 h 1624698"/>
              <a:gd name="connsiteX168" fmla="*/ 901897 w 1599561"/>
              <a:gd name="connsiteY168" fmla="*/ 288658 h 1624698"/>
              <a:gd name="connsiteX169" fmla="*/ 797261 w 1599561"/>
              <a:gd name="connsiteY169" fmla="*/ 288658 h 1624698"/>
              <a:gd name="connsiteX170" fmla="*/ 797261 w 1599561"/>
              <a:gd name="connsiteY170" fmla="*/ 326146 h 1624698"/>
              <a:gd name="connsiteX171" fmla="*/ 698855 w 1599561"/>
              <a:gd name="connsiteY171" fmla="*/ 424865 h 1624698"/>
              <a:gd name="connsiteX172" fmla="*/ 647783 w 1599561"/>
              <a:gd name="connsiteY172" fmla="*/ 424865 h 1624698"/>
              <a:gd name="connsiteX173" fmla="*/ 639063 w 1599561"/>
              <a:gd name="connsiteY173" fmla="*/ 431113 h 1624698"/>
              <a:gd name="connsiteX174" fmla="*/ 484603 w 1599561"/>
              <a:gd name="connsiteY174" fmla="*/ 524833 h 1624698"/>
              <a:gd name="connsiteX175" fmla="*/ 480865 w 1599561"/>
              <a:gd name="connsiteY175" fmla="*/ 526083 h 1624698"/>
              <a:gd name="connsiteX176" fmla="*/ 475883 w 1599561"/>
              <a:gd name="connsiteY176" fmla="*/ 526083 h 1624698"/>
              <a:gd name="connsiteX177" fmla="*/ 445987 w 1599561"/>
              <a:gd name="connsiteY177" fmla="*/ 513587 h 1624698"/>
              <a:gd name="connsiteX178" fmla="*/ 432285 w 1599561"/>
              <a:gd name="connsiteY178" fmla="*/ 478598 h 1624698"/>
              <a:gd name="connsiteX179" fmla="*/ 431039 w 1599561"/>
              <a:gd name="connsiteY179" fmla="*/ 424865 h 1624698"/>
              <a:gd name="connsiteX180" fmla="*/ 181907 w 1599561"/>
              <a:gd name="connsiteY180" fmla="*/ 424865 h 1624698"/>
              <a:gd name="connsiteX181" fmla="*/ 83501 w 1599561"/>
              <a:gd name="connsiteY181" fmla="*/ 326146 h 1624698"/>
              <a:gd name="connsiteX182" fmla="*/ 83501 w 1599561"/>
              <a:gd name="connsiteY182" fmla="*/ 219930 h 1624698"/>
              <a:gd name="connsiteX183" fmla="*/ 181907 w 1599561"/>
              <a:gd name="connsiteY183" fmla="*/ 121212 h 1624698"/>
              <a:gd name="connsiteX184" fmla="*/ 530691 w 1599561"/>
              <a:gd name="connsiteY184" fmla="*/ 121212 h 1624698"/>
              <a:gd name="connsiteX185" fmla="*/ 530691 w 1599561"/>
              <a:gd name="connsiteY185" fmla="*/ 93720 h 1624698"/>
              <a:gd name="connsiteX186" fmla="*/ 626607 w 1599561"/>
              <a:gd name="connsiteY186" fmla="*/ 0 h 162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599561" h="1624698">
                <a:moveTo>
                  <a:pt x="1263875" y="1213963"/>
                </a:moveTo>
                <a:cubicBezTo>
                  <a:pt x="1276429" y="1213963"/>
                  <a:pt x="1285219" y="1222665"/>
                  <a:pt x="1285219" y="1235095"/>
                </a:cubicBezTo>
                <a:lnTo>
                  <a:pt x="1285219" y="1598073"/>
                </a:lnTo>
                <a:cubicBezTo>
                  <a:pt x="1285219" y="1609260"/>
                  <a:pt x="1276429" y="1619205"/>
                  <a:pt x="1263875" y="1619205"/>
                </a:cubicBezTo>
                <a:cubicBezTo>
                  <a:pt x="1252575" y="1619205"/>
                  <a:pt x="1242529" y="1609260"/>
                  <a:pt x="1242529" y="1598073"/>
                </a:cubicBezTo>
                <a:lnTo>
                  <a:pt x="1242529" y="1235095"/>
                </a:lnTo>
                <a:cubicBezTo>
                  <a:pt x="1242529" y="1222665"/>
                  <a:pt x="1252575" y="1213963"/>
                  <a:pt x="1263875" y="1213963"/>
                </a:cubicBezTo>
                <a:close/>
                <a:moveTo>
                  <a:pt x="168205" y="900862"/>
                </a:moveTo>
                <a:lnTo>
                  <a:pt x="456277" y="900862"/>
                </a:lnTo>
                <a:lnTo>
                  <a:pt x="457519" y="900862"/>
                </a:lnTo>
                <a:lnTo>
                  <a:pt x="513395" y="900862"/>
                </a:lnTo>
                <a:cubicBezTo>
                  <a:pt x="602797" y="900862"/>
                  <a:pt x="645013" y="948131"/>
                  <a:pt x="645013" y="1047644"/>
                </a:cubicBezTo>
                <a:lnTo>
                  <a:pt x="645013" y="1165815"/>
                </a:lnTo>
                <a:lnTo>
                  <a:pt x="735657" y="1165815"/>
                </a:lnTo>
                <a:cubicBezTo>
                  <a:pt x="785325" y="1165815"/>
                  <a:pt x="823817" y="1204376"/>
                  <a:pt x="823817" y="1254133"/>
                </a:cubicBezTo>
                <a:cubicBezTo>
                  <a:pt x="823817" y="1302646"/>
                  <a:pt x="785325" y="1341207"/>
                  <a:pt x="735657" y="1341207"/>
                </a:cubicBezTo>
                <a:lnTo>
                  <a:pt x="559337" y="1341207"/>
                </a:lnTo>
                <a:cubicBezTo>
                  <a:pt x="545679" y="1341207"/>
                  <a:pt x="532021" y="1338719"/>
                  <a:pt x="520845" y="1332499"/>
                </a:cubicBezTo>
                <a:lnTo>
                  <a:pt x="520845" y="1500428"/>
                </a:lnTo>
                <a:cubicBezTo>
                  <a:pt x="520845" y="1511623"/>
                  <a:pt x="512153" y="1520330"/>
                  <a:pt x="500977" y="1520330"/>
                </a:cubicBezTo>
                <a:cubicBezTo>
                  <a:pt x="488561" y="1520330"/>
                  <a:pt x="479869" y="1511623"/>
                  <a:pt x="479869" y="1500428"/>
                </a:cubicBezTo>
                <a:lnTo>
                  <a:pt x="479869" y="1261596"/>
                </a:lnTo>
                <a:lnTo>
                  <a:pt x="479869" y="1073766"/>
                </a:lnTo>
                <a:lnTo>
                  <a:pt x="479869" y="1026497"/>
                </a:lnTo>
                <a:cubicBezTo>
                  <a:pt x="479869" y="1015302"/>
                  <a:pt x="488561" y="1006595"/>
                  <a:pt x="500977" y="1006595"/>
                </a:cubicBezTo>
                <a:cubicBezTo>
                  <a:pt x="512153" y="1006595"/>
                  <a:pt x="520845" y="1015302"/>
                  <a:pt x="520845" y="1026497"/>
                </a:cubicBezTo>
                <a:lnTo>
                  <a:pt x="520845" y="1073766"/>
                </a:lnTo>
                <a:lnTo>
                  <a:pt x="520845" y="1261596"/>
                </a:lnTo>
                <a:cubicBezTo>
                  <a:pt x="520845" y="1282743"/>
                  <a:pt x="538229" y="1300158"/>
                  <a:pt x="559337" y="1300158"/>
                </a:cubicBezTo>
                <a:lnTo>
                  <a:pt x="735657" y="1300158"/>
                </a:lnTo>
                <a:cubicBezTo>
                  <a:pt x="761733" y="1300158"/>
                  <a:pt x="782841" y="1279011"/>
                  <a:pt x="782841" y="1254133"/>
                </a:cubicBezTo>
                <a:cubicBezTo>
                  <a:pt x="782841" y="1228011"/>
                  <a:pt x="761733" y="1206864"/>
                  <a:pt x="735657" y="1206864"/>
                </a:cubicBezTo>
                <a:lnTo>
                  <a:pt x="623905" y="1206864"/>
                </a:lnTo>
                <a:cubicBezTo>
                  <a:pt x="612729" y="1206864"/>
                  <a:pt x="602797" y="1198157"/>
                  <a:pt x="602797" y="1186962"/>
                </a:cubicBezTo>
                <a:lnTo>
                  <a:pt x="602797" y="1047644"/>
                </a:lnTo>
                <a:cubicBezTo>
                  <a:pt x="602797" y="960570"/>
                  <a:pt x="569271" y="943155"/>
                  <a:pt x="513395" y="943155"/>
                </a:cubicBezTo>
                <a:lnTo>
                  <a:pt x="457519" y="943155"/>
                </a:lnTo>
                <a:lnTo>
                  <a:pt x="456277" y="943155"/>
                </a:lnTo>
                <a:lnTo>
                  <a:pt x="168205" y="943155"/>
                </a:lnTo>
                <a:cubicBezTo>
                  <a:pt x="118537" y="943155"/>
                  <a:pt x="104879" y="943155"/>
                  <a:pt x="73837" y="1053863"/>
                </a:cubicBezTo>
                <a:lnTo>
                  <a:pt x="42795" y="1195669"/>
                </a:lnTo>
                <a:cubicBezTo>
                  <a:pt x="39069" y="1210596"/>
                  <a:pt x="45277" y="1226767"/>
                  <a:pt x="56453" y="1237962"/>
                </a:cubicBezTo>
                <a:lnTo>
                  <a:pt x="147097" y="1321304"/>
                </a:lnTo>
                <a:lnTo>
                  <a:pt x="147097" y="1026497"/>
                </a:lnTo>
                <a:cubicBezTo>
                  <a:pt x="147097" y="1015302"/>
                  <a:pt x="157029" y="1006595"/>
                  <a:pt x="168205" y="1006595"/>
                </a:cubicBezTo>
                <a:cubicBezTo>
                  <a:pt x="179381" y="1006595"/>
                  <a:pt x="189313" y="1015302"/>
                  <a:pt x="189313" y="1026497"/>
                </a:cubicBezTo>
                <a:lnTo>
                  <a:pt x="189313" y="1500428"/>
                </a:lnTo>
                <a:cubicBezTo>
                  <a:pt x="189313" y="1511623"/>
                  <a:pt x="179381" y="1520330"/>
                  <a:pt x="168205" y="1520330"/>
                </a:cubicBezTo>
                <a:cubicBezTo>
                  <a:pt x="157029" y="1520330"/>
                  <a:pt x="147097" y="1511623"/>
                  <a:pt x="147097" y="1500428"/>
                </a:cubicBezTo>
                <a:lnTo>
                  <a:pt x="147097" y="1378524"/>
                </a:lnTo>
                <a:lnTo>
                  <a:pt x="27893" y="1267816"/>
                </a:lnTo>
                <a:cubicBezTo>
                  <a:pt x="5543" y="1247913"/>
                  <a:pt x="-4391" y="1215572"/>
                  <a:pt x="1819" y="1185718"/>
                </a:cubicBezTo>
                <a:lnTo>
                  <a:pt x="34103" y="1042668"/>
                </a:lnTo>
                <a:cubicBezTo>
                  <a:pt x="67629" y="924497"/>
                  <a:pt x="89979" y="900862"/>
                  <a:pt x="168205" y="900862"/>
                </a:cubicBezTo>
                <a:close/>
                <a:moveTo>
                  <a:pt x="1086045" y="725082"/>
                </a:moveTo>
                <a:lnTo>
                  <a:pt x="1141921" y="725082"/>
                </a:lnTo>
                <a:lnTo>
                  <a:pt x="1429993" y="725082"/>
                </a:lnTo>
                <a:cubicBezTo>
                  <a:pt x="1510703" y="725082"/>
                  <a:pt x="1533053" y="748724"/>
                  <a:pt x="1565337" y="865686"/>
                </a:cubicBezTo>
                <a:lnTo>
                  <a:pt x="1597621" y="1010023"/>
                </a:lnTo>
                <a:cubicBezTo>
                  <a:pt x="1603831" y="1039886"/>
                  <a:pt x="1595139" y="1070992"/>
                  <a:pt x="1571547" y="1093389"/>
                </a:cubicBezTo>
                <a:lnTo>
                  <a:pt x="1452345" y="1202886"/>
                </a:lnTo>
                <a:lnTo>
                  <a:pt x="1452345" y="1604789"/>
                </a:lnTo>
                <a:cubicBezTo>
                  <a:pt x="1452345" y="1615988"/>
                  <a:pt x="1443653" y="1624698"/>
                  <a:pt x="1431235" y="1624698"/>
                </a:cubicBezTo>
                <a:cubicBezTo>
                  <a:pt x="1420061" y="1624698"/>
                  <a:pt x="1410127" y="1615988"/>
                  <a:pt x="1410127" y="1604789"/>
                </a:cubicBezTo>
                <a:lnTo>
                  <a:pt x="1410127" y="851999"/>
                </a:lnTo>
                <a:cubicBezTo>
                  <a:pt x="1410127" y="839556"/>
                  <a:pt x="1420061" y="829602"/>
                  <a:pt x="1431235" y="829602"/>
                </a:cubicBezTo>
                <a:cubicBezTo>
                  <a:pt x="1443653" y="829602"/>
                  <a:pt x="1452345" y="839556"/>
                  <a:pt x="1452345" y="851999"/>
                </a:cubicBezTo>
                <a:lnTo>
                  <a:pt x="1452345" y="959007"/>
                </a:lnTo>
                <a:lnTo>
                  <a:pt x="1466003" y="945320"/>
                </a:lnTo>
                <a:cubicBezTo>
                  <a:pt x="1474695" y="937854"/>
                  <a:pt x="1487111" y="937854"/>
                  <a:pt x="1495803" y="945320"/>
                </a:cubicBezTo>
                <a:cubicBezTo>
                  <a:pt x="1504495" y="954030"/>
                  <a:pt x="1504495" y="966473"/>
                  <a:pt x="1495803" y="975183"/>
                </a:cubicBezTo>
                <a:lnTo>
                  <a:pt x="1452345" y="1018733"/>
                </a:lnTo>
                <a:lnTo>
                  <a:pt x="1452345" y="1145649"/>
                </a:lnTo>
                <a:lnTo>
                  <a:pt x="1542987" y="1061038"/>
                </a:lnTo>
                <a:cubicBezTo>
                  <a:pt x="1554163" y="1051084"/>
                  <a:pt x="1560371" y="1034908"/>
                  <a:pt x="1556647" y="1018733"/>
                </a:cubicBezTo>
                <a:lnTo>
                  <a:pt x="1525603" y="876885"/>
                </a:lnTo>
                <a:cubicBezTo>
                  <a:pt x="1494561" y="767388"/>
                  <a:pt x="1480903" y="767388"/>
                  <a:pt x="1429993" y="767388"/>
                </a:cubicBezTo>
                <a:lnTo>
                  <a:pt x="1141921" y="767388"/>
                </a:lnTo>
                <a:lnTo>
                  <a:pt x="1086045" y="767388"/>
                </a:lnTo>
                <a:cubicBezTo>
                  <a:pt x="1031411" y="767388"/>
                  <a:pt x="996643" y="784808"/>
                  <a:pt x="996643" y="871907"/>
                </a:cubicBezTo>
                <a:lnTo>
                  <a:pt x="996643" y="990114"/>
                </a:lnTo>
                <a:lnTo>
                  <a:pt x="1023961" y="990114"/>
                </a:lnTo>
                <a:cubicBezTo>
                  <a:pt x="1035137" y="990114"/>
                  <a:pt x="1045069" y="998824"/>
                  <a:pt x="1045069" y="1010023"/>
                </a:cubicBezTo>
                <a:cubicBezTo>
                  <a:pt x="1045069" y="1022466"/>
                  <a:pt x="1035137" y="1031176"/>
                  <a:pt x="1023961" y="1031176"/>
                </a:cubicBezTo>
                <a:lnTo>
                  <a:pt x="862541" y="1031176"/>
                </a:lnTo>
                <a:cubicBezTo>
                  <a:pt x="837707" y="1031176"/>
                  <a:pt x="816599" y="1052328"/>
                  <a:pt x="816599" y="1077214"/>
                </a:cubicBezTo>
                <a:cubicBezTo>
                  <a:pt x="816599" y="1103344"/>
                  <a:pt x="837707" y="1123252"/>
                  <a:pt x="862541" y="1123252"/>
                </a:cubicBezTo>
                <a:lnTo>
                  <a:pt x="1077353" y="1123252"/>
                </a:lnTo>
                <a:lnTo>
                  <a:pt x="1077353" y="851999"/>
                </a:lnTo>
                <a:cubicBezTo>
                  <a:pt x="1077353" y="839556"/>
                  <a:pt x="1087287" y="829602"/>
                  <a:pt x="1099705" y="829602"/>
                </a:cubicBezTo>
                <a:cubicBezTo>
                  <a:pt x="1110879" y="829602"/>
                  <a:pt x="1119571" y="839556"/>
                  <a:pt x="1119571" y="851999"/>
                </a:cubicBezTo>
                <a:lnTo>
                  <a:pt x="1119571" y="1604789"/>
                </a:lnTo>
                <a:cubicBezTo>
                  <a:pt x="1119571" y="1615988"/>
                  <a:pt x="1110879" y="1624698"/>
                  <a:pt x="1099705" y="1624698"/>
                </a:cubicBezTo>
                <a:cubicBezTo>
                  <a:pt x="1087287" y="1624698"/>
                  <a:pt x="1077353" y="1615988"/>
                  <a:pt x="1077353" y="1604789"/>
                </a:cubicBezTo>
                <a:lnTo>
                  <a:pt x="1077353" y="1165558"/>
                </a:lnTo>
                <a:lnTo>
                  <a:pt x="862541" y="1165558"/>
                </a:lnTo>
                <a:cubicBezTo>
                  <a:pt x="814115" y="1165558"/>
                  <a:pt x="775623" y="1125741"/>
                  <a:pt x="775623" y="1077214"/>
                </a:cubicBezTo>
                <a:cubicBezTo>
                  <a:pt x="775623" y="1029931"/>
                  <a:pt x="814115" y="990114"/>
                  <a:pt x="862541" y="990114"/>
                </a:cubicBezTo>
                <a:lnTo>
                  <a:pt x="954427" y="990114"/>
                </a:lnTo>
                <a:lnTo>
                  <a:pt x="954427" y="871907"/>
                </a:lnTo>
                <a:cubicBezTo>
                  <a:pt x="954427" y="773609"/>
                  <a:pt x="997885" y="725082"/>
                  <a:pt x="1086045" y="725082"/>
                </a:cubicBezTo>
                <a:close/>
                <a:moveTo>
                  <a:pt x="338309" y="564083"/>
                </a:moveTo>
                <a:cubicBezTo>
                  <a:pt x="275193" y="564083"/>
                  <a:pt x="224453" y="615024"/>
                  <a:pt x="224453" y="678391"/>
                </a:cubicBezTo>
                <a:cubicBezTo>
                  <a:pt x="224453" y="741757"/>
                  <a:pt x="275193" y="792699"/>
                  <a:pt x="338309" y="792699"/>
                </a:cubicBezTo>
                <a:cubicBezTo>
                  <a:pt x="401423" y="792699"/>
                  <a:pt x="452163" y="741757"/>
                  <a:pt x="452163" y="678391"/>
                </a:cubicBezTo>
                <a:cubicBezTo>
                  <a:pt x="452163" y="615024"/>
                  <a:pt x="401423" y="564083"/>
                  <a:pt x="338309" y="564083"/>
                </a:cubicBezTo>
                <a:close/>
                <a:moveTo>
                  <a:pt x="338309" y="521838"/>
                </a:moveTo>
                <a:cubicBezTo>
                  <a:pt x="423699" y="521838"/>
                  <a:pt x="494241" y="592660"/>
                  <a:pt x="494241" y="678391"/>
                </a:cubicBezTo>
                <a:cubicBezTo>
                  <a:pt x="494241" y="764122"/>
                  <a:pt x="423699" y="833701"/>
                  <a:pt x="338309" y="833701"/>
                </a:cubicBezTo>
                <a:cubicBezTo>
                  <a:pt x="252917" y="833701"/>
                  <a:pt x="182377" y="764122"/>
                  <a:pt x="182377" y="678391"/>
                </a:cubicBezTo>
                <a:cubicBezTo>
                  <a:pt x="182377" y="592660"/>
                  <a:pt x="252917" y="521838"/>
                  <a:pt x="338309" y="521838"/>
                </a:cubicBezTo>
                <a:close/>
                <a:moveTo>
                  <a:pt x="1261139" y="382648"/>
                </a:moveTo>
                <a:cubicBezTo>
                  <a:pt x="1199261" y="382648"/>
                  <a:pt x="1148521" y="433388"/>
                  <a:pt x="1148521" y="496503"/>
                </a:cubicBezTo>
                <a:cubicBezTo>
                  <a:pt x="1148521" y="558381"/>
                  <a:pt x="1199261" y="610358"/>
                  <a:pt x="1261139" y="610358"/>
                </a:cubicBezTo>
                <a:cubicBezTo>
                  <a:pt x="1323017" y="610358"/>
                  <a:pt x="1374993" y="558381"/>
                  <a:pt x="1374993" y="496503"/>
                </a:cubicBezTo>
                <a:cubicBezTo>
                  <a:pt x="1374993" y="433388"/>
                  <a:pt x="1323017" y="382648"/>
                  <a:pt x="1261139" y="382648"/>
                </a:cubicBezTo>
                <a:close/>
                <a:moveTo>
                  <a:pt x="1261139" y="340571"/>
                </a:moveTo>
                <a:cubicBezTo>
                  <a:pt x="1346529" y="340571"/>
                  <a:pt x="1417071" y="409874"/>
                  <a:pt x="1417071" y="496503"/>
                </a:cubicBezTo>
                <a:cubicBezTo>
                  <a:pt x="1417071" y="581894"/>
                  <a:pt x="1346529" y="652435"/>
                  <a:pt x="1261139" y="652435"/>
                </a:cubicBezTo>
                <a:cubicBezTo>
                  <a:pt x="1175747" y="652435"/>
                  <a:pt x="1105207" y="581894"/>
                  <a:pt x="1105207" y="496503"/>
                </a:cubicBezTo>
                <a:cubicBezTo>
                  <a:pt x="1105207" y="409874"/>
                  <a:pt x="1175747" y="340571"/>
                  <a:pt x="1261139" y="340571"/>
                </a:cubicBezTo>
                <a:close/>
                <a:moveTo>
                  <a:pt x="181907" y="163698"/>
                </a:moveTo>
                <a:cubicBezTo>
                  <a:pt x="150767" y="163698"/>
                  <a:pt x="124607" y="188690"/>
                  <a:pt x="124607" y="219930"/>
                </a:cubicBezTo>
                <a:lnTo>
                  <a:pt x="124607" y="326146"/>
                </a:lnTo>
                <a:cubicBezTo>
                  <a:pt x="124607" y="358636"/>
                  <a:pt x="150767" y="383628"/>
                  <a:pt x="181907" y="383628"/>
                </a:cubicBezTo>
                <a:lnTo>
                  <a:pt x="439759" y="383628"/>
                </a:lnTo>
                <a:cubicBezTo>
                  <a:pt x="448479" y="383628"/>
                  <a:pt x="455953" y="387377"/>
                  <a:pt x="462181" y="393625"/>
                </a:cubicBezTo>
                <a:cubicBezTo>
                  <a:pt x="469655" y="402372"/>
                  <a:pt x="478373" y="419866"/>
                  <a:pt x="473391" y="482347"/>
                </a:cubicBezTo>
                <a:cubicBezTo>
                  <a:pt x="474637" y="483596"/>
                  <a:pt x="475883" y="483596"/>
                  <a:pt x="475883" y="483596"/>
                </a:cubicBezTo>
                <a:lnTo>
                  <a:pt x="478373" y="483596"/>
                </a:lnTo>
                <a:cubicBezTo>
                  <a:pt x="526955" y="476099"/>
                  <a:pt x="575535" y="462353"/>
                  <a:pt x="602939" y="411119"/>
                </a:cubicBezTo>
                <a:cubicBezTo>
                  <a:pt x="611659" y="393625"/>
                  <a:pt x="629099" y="383628"/>
                  <a:pt x="647783" y="383628"/>
                </a:cubicBezTo>
                <a:lnTo>
                  <a:pt x="698855" y="383628"/>
                </a:lnTo>
                <a:cubicBezTo>
                  <a:pt x="729997" y="383628"/>
                  <a:pt x="756155" y="358636"/>
                  <a:pt x="756155" y="326146"/>
                </a:cubicBezTo>
                <a:lnTo>
                  <a:pt x="756155" y="288658"/>
                </a:lnTo>
                <a:lnTo>
                  <a:pt x="756155" y="219930"/>
                </a:lnTo>
                <a:cubicBezTo>
                  <a:pt x="756155" y="188690"/>
                  <a:pt x="729997" y="163698"/>
                  <a:pt x="698855" y="163698"/>
                </a:cubicBezTo>
                <a:lnTo>
                  <a:pt x="530691" y="163698"/>
                </a:lnTo>
                <a:close/>
                <a:moveTo>
                  <a:pt x="626607" y="41237"/>
                </a:moveTo>
                <a:cubicBezTo>
                  <a:pt x="596711" y="41237"/>
                  <a:pt x="573043" y="64980"/>
                  <a:pt x="573043" y="93720"/>
                </a:cubicBezTo>
                <a:lnTo>
                  <a:pt x="573043" y="121212"/>
                </a:lnTo>
                <a:lnTo>
                  <a:pt x="698855" y="121212"/>
                </a:lnTo>
                <a:cubicBezTo>
                  <a:pt x="753663" y="121212"/>
                  <a:pt x="797261" y="164948"/>
                  <a:pt x="797261" y="219930"/>
                </a:cubicBezTo>
                <a:lnTo>
                  <a:pt x="797261" y="247421"/>
                </a:lnTo>
                <a:lnTo>
                  <a:pt x="901897" y="247421"/>
                </a:lnTo>
                <a:cubicBezTo>
                  <a:pt x="920581" y="247421"/>
                  <a:pt x="936775" y="257418"/>
                  <a:pt x="946741" y="273663"/>
                </a:cubicBezTo>
                <a:cubicBezTo>
                  <a:pt x="977881" y="333644"/>
                  <a:pt x="1033937" y="339892"/>
                  <a:pt x="1057605" y="341142"/>
                </a:cubicBezTo>
                <a:cubicBezTo>
                  <a:pt x="1058849" y="341142"/>
                  <a:pt x="1061341" y="341142"/>
                  <a:pt x="1062587" y="339892"/>
                </a:cubicBezTo>
                <a:cubicBezTo>
                  <a:pt x="1063833" y="338642"/>
                  <a:pt x="1065077" y="336143"/>
                  <a:pt x="1065077" y="332394"/>
                </a:cubicBezTo>
                <a:cubicBezTo>
                  <a:pt x="1065077" y="329895"/>
                  <a:pt x="1065077" y="328646"/>
                  <a:pt x="1063833" y="324897"/>
                </a:cubicBezTo>
                <a:cubicBezTo>
                  <a:pt x="1062587" y="297405"/>
                  <a:pt x="1060095" y="272413"/>
                  <a:pt x="1073797" y="257418"/>
                </a:cubicBezTo>
                <a:cubicBezTo>
                  <a:pt x="1080025" y="251170"/>
                  <a:pt x="1088745" y="247421"/>
                  <a:pt x="1097465" y="247421"/>
                </a:cubicBezTo>
                <a:lnTo>
                  <a:pt x="1112413" y="247421"/>
                </a:lnTo>
                <a:cubicBezTo>
                  <a:pt x="1142309" y="247421"/>
                  <a:pt x="1165977" y="223679"/>
                  <a:pt x="1165977" y="194938"/>
                </a:cubicBezTo>
                <a:lnTo>
                  <a:pt x="1165977" y="93720"/>
                </a:lnTo>
                <a:cubicBezTo>
                  <a:pt x="1165977" y="64980"/>
                  <a:pt x="1142309" y="41237"/>
                  <a:pt x="1112413" y="41237"/>
                </a:cubicBezTo>
                <a:close/>
                <a:moveTo>
                  <a:pt x="626607" y="0"/>
                </a:moveTo>
                <a:lnTo>
                  <a:pt x="1112413" y="0"/>
                </a:lnTo>
                <a:cubicBezTo>
                  <a:pt x="1165977" y="0"/>
                  <a:pt x="1208329" y="42487"/>
                  <a:pt x="1208329" y="93720"/>
                </a:cubicBezTo>
                <a:lnTo>
                  <a:pt x="1208329" y="194938"/>
                </a:lnTo>
                <a:cubicBezTo>
                  <a:pt x="1208329" y="246172"/>
                  <a:pt x="1165977" y="288658"/>
                  <a:pt x="1112413" y="288658"/>
                </a:cubicBezTo>
                <a:lnTo>
                  <a:pt x="1104939" y="288658"/>
                </a:lnTo>
                <a:cubicBezTo>
                  <a:pt x="1103693" y="298655"/>
                  <a:pt x="1104939" y="314900"/>
                  <a:pt x="1106185" y="321148"/>
                </a:cubicBezTo>
                <a:cubicBezTo>
                  <a:pt x="1106185" y="326146"/>
                  <a:pt x="1106185" y="329895"/>
                  <a:pt x="1106185" y="332394"/>
                </a:cubicBezTo>
                <a:cubicBezTo>
                  <a:pt x="1106185" y="347390"/>
                  <a:pt x="1101201" y="359886"/>
                  <a:pt x="1092483" y="369882"/>
                </a:cubicBezTo>
                <a:cubicBezTo>
                  <a:pt x="1083763" y="378630"/>
                  <a:pt x="1071307" y="383628"/>
                  <a:pt x="1057605" y="383628"/>
                </a:cubicBezTo>
                <a:lnTo>
                  <a:pt x="1056359" y="383628"/>
                </a:lnTo>
                <a:cubicBezTo>
                  <a:pt x="1026463" y="382378"/>
                  <a:pt x="950477" y="373631"/>
                  <a:pt x="908125" y="293657"/>
                </a:cubicBezTo>
                <a:cubicBezTo>
                  <a:pt x="906879" y="291157"/>
                  <a:pt x="904389" y="288658"/>
                  <a:pt x="901897" y="288658"/>
                </a:cubicBezTo>
                <a:lnTo>
                  <a:pt x="797261" y="288658"/>
                </a:lnTo>
                <a:lnTo>
                  <a:pt x="797261" y="326146"/>
                </a:lnTo>
                <a:cubicBezTo>
                  <a:pt x="797261" y="381129"/>
                  <a:pt x="753663" y="424865"/>
                  <a:pt x="698855" y="424865"/>
                </a:cubicBezTo>
                <a:lnTo>
                  <a:pt x="647783" y="424865"/>
                </a:lnTo>
                <a:cubicBezTo>
                  <a:pt x="644047" y="424865"/>
                  <a:pt x="641555" y="427364"/>
                  <a:pt x="639063" y="431113"/>
                </a:cubicBezTo>
                <a:cubicBezTo>
                  <a:pt x="604185" y="498591"/>
                  <a:pt x="541903" y="517335"/>
                  <a:pt x="484603" y="524833"/>
                </a:cubicBezTo>
                <a:lnTo>
                  <a:pt x="480865" y="526083"/>
                </a:lnTo>
                <a:cubicBezTo>
                  <a:pt x="479619" y="526083"/>
                  <a:pt x="477129" y="526083"/>
                  <a:pt x="475883" y="526083"/>
                </a:cubicBezTo>
                <a:cubicBezTo>
                  <a:pt x="463427" y="526083"/>
                  <a:pt x="453461" y="521084"/>
                  <a:pt x="445987" y="513587"/>
                </a:cubicBezTo>
                <a:cubicBezTo>
                  <a:pt x="436021" y="504839"/>
                  <a:pt x="431039" y="492343"/>
                  <a:pt x="432285" y="478598"/>
                </a:cubicBezTo>
                <a:cubicBezTo>
                  <a:pt x="433531" y="451107"/>
                  <a:pt x="432285" y="433612"/>
                  <a:pt x="431039" y="424865"/>
                </a:cubicBezTo>
                <a:lnTo>
                  <a:pt x="181907" y="424865"/>
                </a:lnTo>
                <a:cubicBezTo>
                  <a:pt x="127099" y="424865"/>
                  <a:pt x="83501" y="381129"/>
                  <a:pt x="83501" y="326146"/>
                </a:cubicBezTo>
                <a:lnTo>
                  <a:pt x="83501" y="219930"/>
                </a:lnTo>
                <a:cubicBezTo>
                  <a:pt x="83501" y="164948"/>
                  <a:pt x="127099" y="121212"/>
                  <a:pt x="181907" y="121212"/>
                </a:cubicBezTo>
                <a:lnTo>
                  <a:pt x="530691" y="121212"/>
                </a:lnTo>
                <a:lnTo>
                  <a:pt x="530691" y="93720"/>
                </a:lnTo>
                <a:cubicBezTo>
                  <a:pt x="530691" y="42487"/>
                  <a:pt x="573043" y="0"/>
                  <a:pt x="62660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8" name="Freeform 949">
            <a:extLst>
              <a:ext uri="{FF2B5EF4-FFF2-40B4-BE49-F238E27FC236}">
                <a16:creationId xmlns:a16="http://schemas.microsoft.com/office/drawing/2014/main" id="{285143E9-259E-FDC1-6682-9882547264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17744" y="3485483"/>
            <a:ext cx="382848" cy="384000"/>
          </a:xfrm>
          <a:custGeom>
            <a:avLst/>
            <a:gdLst>
              <a:gd name="T0" fmla="*/ 1584479 w 291288"/>
              <a:gd name="T1" fmla="*/ 5081546 h 291739"/>
              <a:gd name="T2" fmla="*/ 1497482 w 291288"/>
              <a:gd name="T3" fmla="*/ 5650958 h 291739"/>
              <a:gd name="T4" fmla="*/ 2845342 w 291288"/>
              <a:gd name="T5" fmla="*/ 5650958 h 291739"/>
              <a:gd name="T6" fmla="*/ 2845342 w 291288"/>
              <a:gd name="T7" fmla="*/ 5081546 h 291739"/>
              <a:gd name="T8" fmla="*/ 1693171 w 291288"/>
              <a:gd name="T9" fmla="*/ 4411191 h 291739"/>
              <a:gd name="T10" fmla="*/ 1613438 w 291288"/>
              <a:gd name="T11" fmla="*/ 4901341 h 291739"/>
              <a:gd name="T12" fmla="*/ 2932303 w 291288"/>
              <a:gd name="T13" fmla="*/ 4901341 h 291739"/>
              <a:gd name="T14" fmla="*/ 3019233 w 291288"/>
              <a:gd name="T15" fmla="*/ 4995057 h 291739"/>
              <a:gd name="T16" fmla="*/ 3019233 w 291288"/>
              <a:gd name="T17" fmla="*/ 5650958 h 291739"/>
              <a:gd name="T18" fmla="*/ 5396083 w 291288"/>
              <a:gd name="T19" fmla="*/ 5650958 h 291739"/>
              <a:gd name="T20" fmla="*/ 2910585 w 291288"/>
              <a:gd name="T21" fmla="*/ 4411191 h 291739"/>
              <a:gd name="T22" fmla="*/ 584454 w 291288"/>
              <a:gd name="T23" fmla="*/ 4411191 h 291739"/>
              <a:gd name="T24" fmla="*/ 207645 w 291288"/>
              <a:gd name="T25" fmla="*/ 5650958 h 291739"/>
              <a:gd name="T26" fmla="*/ 1316308 w 291288"/>
              <a:gd name="T27" fmla="*/ 5650958 h 291739"/>
              <a:gd name="T28" fmla="*/ 1519225 w 291288"/>
              <a:gd name="T29" fmla="*/ 4411191 h 291739"/>
              <a:gd name="T30" fmla="*/ 5193231 w 291288"/>
              <a:gd name="T31" fmla="*/ 4122900 h 291739"/>
              <a:gd name="T32" fmla="*/ 3954030 w 291288"/>
              <a:gd name="T33" fmla="*/ 4742764 h 291739"/>
              <a:gd name="T34" fmla="*/ 5627966 w 291288"/>
              <a:gd name="T35" fmla="*/ 5571682 h 291739"/>
              <a:gd name="T36" fmla="*/ 3794641 w 291288"/>
              <a:gd name="T37" fmla="*/ 3474189 h 291739"/>
              <a:gd name="T38" fmla="*/ 3077250 w 291288"/>
              <a:gd name="T39" fmla="*/ 4303085 h 291739"/>
              <a:gd name="T40" fmla="*/ 3758425 w 291288"/>
              <a:gd name="T41" fmla="*/ 4634659 h 291739"/>
              <a:gd name="T42" fmla="*/ 5142442 w 291288"/>
              <a:gd name="T43" fmla="*/ 3949899 h 291739"/>
              <a:gd name="T44" fmla="*/ 4997488 w 291288"/>
              <a:gd name="T45" fmla="*/ 3474189 h 291739"/>
              <a:gd name="T46" fmla="*/ 1852580 w 291288"/>
              <a:gd name="T47" fmla="*/ 3474189 h 291739"/>
              <a:gd name="T48" fmla="*/ 1729406 w 291288"/>
              <a:gd name="T49" fmla="*/ 4238207 h 291739"/>
              <a:gd name="T50" fmla="*/ 2714865 w 291288"/>
              <a:gd name="T51" fmla="*/ 4238207 h 291739"/>
              <a:gd name="T52" fmla="*/ 2069980 w 291288"/>
              <a:gd name="T53" fmla="*/ 3474189 h 291739"/>
              <a:gd name="T54" fmla="*/ 867039 w 291288"/>
              <a:gd name="T55" fmla="*/ 3474189 h 291739"/>
              <a:gd name="T56" fmla="*/ 635160 w 291288"/>
              <a:gd name="T57" fmla="*/ 4238207 h 291739"/>
              <a:gd name="T58" fmla="*/ 1548259 w 291288"/>
              <a:gd name="T59" fmla="*/ 4238207 h 291739"/>
              <a:gd name="T60" fmla="*/ 1671433 w 291288"/>
              <a:gd name="T61" fmla="*/ 3474189 h 291739"/>
              <a:gd name="T62" fmla="*/ 2932303 w 291288"/>
              <a:gd name="T63" fmla="*/ 1029775 h 291739"/>
              <a:gd name="T64" fmla="*/ 2318097 w 291288"/>
              <a:gd name="T65" fmla="*/ 1649975 h 291739"/>
              <a:gd name="T66" fmla="*/ 2932303 w 291288"/>
              <a:gd name="T67" fmla="*/ 2262922 h 291739"/>
              <a:gd name="T68" fmla="*/ 3546535 w 291288"/>
              <a:gd name="T69" fmla="*/ 1649975 h 291739"/>
              <a:gd name="T70" fmla="*/ 2932303 w 291288"/>
              <a:gd name="T71" fmla="*/ 1029775 h 291739"/>
              <a:gd name="T72" fmla="*/ 2932303 w 291288"/>
              <a:gd name="T73" fmla="*/ 856672 h 291739"/>
              <a:gd name="T74" fmla="*/ 3727168 w 291288"/>
              <a:gd name="T75" fmla="*/ 1649975 h 291739"/>
              <a:gd name="T76" fmla="*/ 2932303 w 291288"/>
              <a:gd name="T77" fmla="*/ 2436012 h 291739"/>
              <a:gd name="T78" fmla="*/ 2137424 w 291288"/>
              <a:gd name="T79" fmla="*/ 1649975 h 291739"/>
              <a:gd name="T80" fmla="*/ 2932303 w 291288"/>
              <a:gd name="T81" fmla="*/ 856672 h 291739"/>
              <a:gd name="T82" fmla="*/ 2932303 w 291288"/>
              <a:gd name="T83" fmla="*/ 173024 h 291739"/>
              <a:gd name="T84" fmla="*/ 1468514 w 291288"/>
              <a:gd name="T85" fmla="*/ 1628973 h 291739"/>
              <a:gd name="T86" fmla="*/ 2932303 w 291288"/>
              <a:gd name="T87" fmla="*/ 4202168 h 291739"/>
              <a:gd name="T88" fmla="*/ 4388832 w 291288"/>
              <a:gd name="T89" fmla="*/ 1628973 h 291739"/>
              <a:gd name="T90" fmla="*/ 2932303 w 291288"/>
              <a:gd name="T91" fmla="*/ 173024 h 291739"/>
              <a:gd name="T92" fmla="*/ 2932303 w 291288"/>
              <a:gd name="T93" fmla="*/ 0 h 291739"/>
              <a:gd name="T94" fmla="*/ 4562730 w 291288"/>
              <a:gd name="T95" fmla="*/ 1628973 h 291739"/>
              <a:gd name="T96" fmla="*/ 3910540 w 291288"/>
              <a:gd name="T97" fmla="*/ 3293975 h 291739"/>
              <a:gd name="T98" fmla="*/ 5062700 w 291288"/>
              <a:gd name="T99" fmla="*/ 3293975 h 291739"/>
              <a:gd name="T100" fmla="*/ 5142442 w 291288"/>
              <a:gd name="T101" fmla="*/ 3358853 h 291739"/>
              <a:gd name="T102" fmla="*/ 5852599 w 291288"/>
              <a:gd name="T103" fmla="*/ 5708624 h 291739"/>
              <a:gd name="T104" fmla="*/ 5845367 w 291288"/>
              <a:gd name="T105" fmla="*/ 5795115 h 291739"/>
              <a:gd name="T106" fmla="*/ 5772890 w 291288"/>
              <a:gd name="T107" fmla="*/ 5831143 h 291739"/>
              <a:gd name="T108" fmla="*/ 84495 w 291288"/>
              <a:gd name="T109" fmla="*/ 5831143 h 291739"/>
              <a:gd name="T110" fmla="*/ 12038 w 291288"/>
              <a:gd name="T111" fmla="*/ 5795115 h 291739"/>
              <a:gd name="T112" fmla="*/ 4793 w 291288"/>
              <a:gd name="T113" fmla="*/ 5708624 h 291739"/>
              <a:gd name="T114" fmla="*/ 714891 w 291288"/>
              <a:gd name="T115" fmla="*/ 3358853 h 291739"/>
              <a:gd name="T116" fmla="*/ 801841 w 291288"/>
              <a:gd name="T117" fmla="*/ 3293975 h 291739"/>
              <a:gd name="T118" fmla="*/ 1939515 w 291288"/>
              <a:gd name="T119" fmla="*/ 3293975 h 291739"/>
              <a:gd name="T120" fmla="*/ 1294593 w 291288"/>
              <a:gd name="T121" fmla="*/ 1628973 h 291739"/>
              <a:gd name="T122" fmla="*/ 2932303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39" name="Freeform 33">
            <a:extLst>
              <a:ext uri="{FF2B5EF4-FFF2-40B4-BE49-F238E27FC236}">
                <a16:creationId xmlns:a16="http://schemas.microsoft.com/office/drawing/2014/main" id="{193788C5-38C5-504D-3F82-2F8EE69F8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8601" y="5224736"/>
            <a:ext cx="308779" cy="384000"/>
          </a:xfrm>
          <a:custGeom>
            <a:avLst/>
            <a:gdLst>
              <a:gd name="connsiteX0" fmla="*/ 124227 w 1240180"/>
              <a:gd name="connsiteY0" fmla="*/ 1417204 h 1542300"/>
              <a:gd name="connsiteX1" fmla="*/ 171129 w 1240180"/>
              <a:gd name="connsiteY1" fmla="*/ 1417204 h 1542300"/>
              <a:gd name="connsiteX2" fmla="*/ 212960 w 1240180"/>
              <a:gd name="connsiteY2" fmla="*/ 1458707 h 1542300"/>
              <a:gd name="connsiteX3" fmla="*/ 212960 w 1240180"/>
              <a:gd name="connsiteY3" fmla="*/ 1463590 h 1542300"/>
              <a:gd name="connsiteX4" fmla="*/ 171129 w 1240180"/>
              <a:gd name="connsiteY4" fmla="*/ 1503872 h 1542300"/>
              <a:gd name="connsiteX5" fmla="*/ 124227 w 1240180"/>
              <a:gd name="connsiteY5" fmla="*/ 1503872 h 1542300"/>
              <a:gd name="connsiteX6" fmla="*/ 82395 w 1240180"/>
              <a:gd name="connsiteY6" fmla="*/ 1463590 h 1542300"/>
              <a:gd name="connsiteX7" fmla="*/ 82395 w 1240180"/>
              <a:gd name="connsiteY7" fmla="*/ 1458707 h 1542300"/>
              <a:gd name="connsiteX8" fmla="*/ 124227 w 1240180"/>
              <a:gd name="connsiteY8" fmla="*/ 1417204 h 1542300"/>
              <a:gd name="connsiteX9" fmla="*/ 1199007 w 1240180"/>
              <a:gd name="connsiteY9" fmla="*/ 1267422 h 1542300"/>
              <a:gd name="connsiteX10" fmla="*/ 1159082 w 1240180"/>
              <a:gd name="connsiteY10" fmla="*/ 1277373 h 1542300"/>
              <a:gd name="connsiteX11" fmla="*/ 553964 w 1240180"/>
              <a:gd name="connsiteY11" fmla="*/ 1277373 h 1542300"/>
              <a:gd name="connsiteX12" fmla="*/ 553964 w 1240180"/>
              <a:gd name="connsiteY12" fmla="*/ 1315930 h 1542300"/>
              <a:gd name="connsiteX13" fmla="*/ 553964 w 1240180"/>
              <a:gd name="connsiteY13" fmla="*/ 1323393 h 1542300"/>
              <a:gd name="connsiteX14" fmla="*/ 1159082 w 1240180"/>
              <a:gd name="connsiteY14" fmla="*/ 1323393 h 1542300"/>
              <a:gd name="connsiteX15" fmla="*/ 1199007 w 1240180"/>
              <a:gd name="connsiteY15" fmla="*/ 1283592 h 1542300"/>
              <a:gd name="connsiteX16" fmla="*/ 854012 w 1240180"/>
              <a:gd name="connsiteY16" fmla="*/ 934125 h 1542300"/>
              <a:gd name="connsiteX17" fmla="*/ 854012 w 1240180"/>
              <a:gd name="connsiteY17" fmla="*/ 1106003 h 1542300"/>
              <a:gd name="connsiteX18" fmla="*/ 1069174 w 1240180"/>
              <a:gd name="connsiteY18" fmla="*/ 1106003 h 1542300"/>
              <a:gd name="connsiteX19" fmla="*/ 1069174 w 1240180"/>
              <a:gd name="connsiteY19" fmla="*/ 961329 h 1542300"/>
              <a:gd name="connsiteX20" fmla="*/ 975896 w 1240180"/>
              <a:gd name="connsiteY20" fmla="*/ 1055305 h 1542300"/>
              <a:gd name="connsiteX21" fmla="*/ 960971 w 1240180"/>
              <a:gd name="connsiteY21" fmla="*/ 1061488 h 1542300"/>
              <a:gd name="connsiteX22" fmla="*/ 947291 w 1240180"/>
              <a:gd name="connsiteY22" fmla="*/ 1055305 h 1542300"/>
              <a:gd name="connsiteX23" fmla="*/ 882618 w 1240180"/>
              <a:gd name="connsiteY23" fmla="*/ 992242 h 1542300"/>
              <a:gd name="connsiteX24" fmla="*/ 882618 w 1240180"/>
              <a:gd name="connsiteY24" fmla="*/ 963802 h 1542300"/>
              <a:gd name="connsiteX25" fmla="*/ 911223 w 1240180"/>
              <a:gd name="connsiteY25" fmla="*/ 963802 h 1542300"/>
              <a:gd name="connsiteX26" fmla="*/ 960971 w 1240180"/>
              <a:gd name="connsiteY26" fmla="*/ 1013263 h 1542300"/>
              <a:gd name="connsiteX27" fmla="*/ 1041813 w 1240180"/>
              <a:gd name="connsiteY27" fmla="*/ 934125 h 1542300"/>
              <a:gd name="connsiteX28" fmla="*/ 1120166 w 1240180"/>
              <a:gd name="connsiteY28" fmla="*/ 864261 h 1542300"/>
              <a:gd name="connsiteX29" fmla="*/ 1133847 w 1240180"/>
              <a:gd name="connsiteY29" fmla="*/ 869825 h 1542300"/>
              <a:gd name="connsiteX30" fmla="*/ 1133847 w 1240180"/>
              <a:gd name="connsiteY30" fmla="*/ 897029 h 1542300"/>
              <a:gd name="connsiteX31" fmla="*/ 1108973 w 1240180"/>
              <a:gd name="connsiteY31" fmla="*/ 922996 h 1542300"/>
              <a:gd name="connsiteX32" fmla="*/ 1110217 w 1240180"/>
              <a:gd name="connsiteY32" fmla="*/ 926706 h 1542300"/>
              <a:gd name="connsiteX33" fmla="*/ 1110217 w 1240180"/>
              <a:gd name="connsiteY33" fmla="*/ 1113422 h 1542300"/>
              <a:gd name="connsiteX34" fmla="*/ 1076636 w 1240180"/>
              <a:gd name="connsiteY34" fmla="*/ 1146808 h 1542300"/>
              <a:gd name="connsiteX35" fmla="*/ 846550 w 1240180"/>
              <a:gd name="connsiteY35" fmla="*/ 1146808 h 1542300"/>
              <a:gd name="connsiteX36" fmla="*/ 812970 w 1240180"/>
              <a:gd name="connsiteY36" fmla="*/ 1113422 h 1542300"/>
              <a:gd name="connsiteX37" fmla="*/ 812970 w 1240180"/>
              <a:gd name="connsiteY37" fmla="*/ 926706 h 1542300"/>
              <a:gd name="connsiteX38" fmla="*/ 846550 w 1240180"/>
              <a:gd name="connsiteY38" fmla="*/ 894556 h 1542300"/>
              <a:gd name="connsiteX39" fmla="*/ 1076636 w 1240180"/>
              <a:gd name="connsiteY39" fmla="*/ 894556 h 1542300"/>
              <a:gd name="connsiteX40" fmla="*/ 1081611 w 1240180"/>
              <a:gd name="connsiteY40" fmla="*/ 894556 h 1542300"/>
              <a:gd name="connsiteX41" fmla="*/ 1106485 w 1240180"/>
              <a:gd name="connsiteY41" fmla="*/ 869825 h 1542300"/>
              <a:gd name="connsiteX42" fmla="*/ 1120166 w 1240180"/>
              <a:gd name="connsiteY42" fmla="*/ 864261 h 1542300"/>
              <a:gd name="connsiteX43" fmla="*/ 300688 w 1240180"/>
              <a:gd name="connsiteY43" fmla="*/ 628114 h 1542300"/>
              <a:gd name="connsiteX44" fmla="*/ 280725 w 1240180"/>
              <a:gd name="connsiteY44" fmla="*/ 634333 h 1542300"/>
              <a:gd name="connsiteX45" fmla="*/ 235809 w 1240180"/>
              <a:gd name="connsiteY45" fmla="*/ 675378 h 1542300"/>
              <a:gd name="connsiteX46" fmla="*/ 122271 w 1240180"/>
              <a:gd name="connsiteY46" fmla="*/ 934087 h 1542300"/>
              <a:gd name="connsiteX47" fmla="*/ 98566 w 1240180"/>
              <a:gd name="connsiteY47" fmla="*/ 1068416 h 1542300"/>
              <a:gd name="connsiteX48" fmla="*/ 119776 w 1240180"/>
              <a:gd name="connsiteY48" fmla="*/ 1334587 h 1542300"/>
              <a:gd name="connsiteX49" fmla="*/ 512791 w 1240180"/>
              <a:gd name="connsiteY49" fmla="*/ 1334587 h 1542300"/>
              <a:gd name="connsiteX50" fmla="*/ 515286 w 1240180"/>
              <a:gd name="connsiteY50" fmla="*/ 1315930 h 1542300"/>
              <a:gd name="connsiteX51" fmla="*/ 515286 w 1240180"/>
              <a:gd name="connsiteY51" fmla="*/ 1041053 h 1542300"/>
              <a:gd name="connsiteX52" fmla="*/ 471618 w 1240180"/>
              <a:gd name="connsiteY52" fmla="*/ 991301 h 1542300"/>
              <a:gd name="connsiteX53" fmla="*/ 455398 w 1240180"/>
              <a:gd name="connsiteY53" fmla="*/ 977619 h 1542300"/>
              <a:gd name="connsiteX54" fmla="*/ 452903 w 1240180"/>
              <a:gd name="connsiteY54" fmla="*/ 963938 h 1542300"/>
              <a:gd name="connsiteX55" fmla="*/ 471618 w 1240180"/>
              <a:gd name="connsiteY55" fmla="*/ 791051 h 1542300"/>
              <a:gd name="connsiteX56" fmla="*/ 405492 w 1240180"/>
              <a:gd name="connsiteY56" fmla="*/ 732593 h 1542300"/>
              <a:gd name="connsiteX57" fmla="*/ 329384 w 1240180"/>
              <a:gd name="connsiteY57" fmla="*/ 792295 h 1542300"/>
              <a:gd name="connsiteX58" fmla="*/ 296945 w 1240180"/>
              <a:gd name="connsiteY58" fmla="*/ 1100755 h 1542300"/>
              <a:gd name="connsiteX59" fmla="*/ 276982 w 1240180"/>
              <a:gd name="connsiteY59" fmla="*/ 1118168 h 1542300"/>
              <a:gd name="connsiteX60" fmla="*/ 274487 w 1240180"/>
              <a:gd name="connsiteY60" fmla="*/ 1118168 h 1542300"/>
              <a:gd name="connsiteX61" fmla="*/ 258267 w 1240180"/>
              <a:gd name="connsiteY61" fmla="*/ 1095779 h 1542300"/>
              <a:gd name="connsiteX62" fmla="*/ 289459 w 1240180"/>
              <a:gd name="connsiteY62" fmla="*/ 784832 h 1542300"/>
              <a:gd name="connsiteX63" fmla="*/ 300688 w 1240180"/>
              <a:gd name="connsiteY63" fmla="*/ 753737 h 1542300"/>
              <a:gd name="connsiteX64" fmla="*/ 854012 w 1240180"/>
              <a:gd name="connsiteY64" fmla="*/ 549610 h 1542300"/>
              <a:gd name="connsiteX65" fmla="*/ 854012 w 1240180"/>
              <a:gd name="connsiteY65" fmla="*/ 722724 h 1542300"/>
              <a:gd name="connsiteX66" fmla="*/ 1069174 w 1240180"/>
              <a:gd name="connsiteY66" fmla="*/ 722724 h 1542300"/>
              <a:gd name="connsiteX67" fmla="*/ 1069174 w 1240180"/>
              <a:gd name="connsiteY67" fmla="*/ 578050 h 1542300"/>
              <a:gd name="connsiteX68" fmla="*/ 975896 w 1240180"/>
              <a:gd name="connsiteY68" fmla="*/ 672027 h 1542300"/>
              <a:gd name="connsiteX69" fmla="*/ 960971 w 1240180"/>
              <a:gd name="connsiteY69" fmla="*/ 676973 h 1542300"/>
              <a:gd name="connsiteX70" fmla="*/ 947291 w 1240180"/>
              <a:gd name="connsiteY70" fmla="*/ 672027 h 1542300"/>
              <a:gd name="connsiteX71" fmla="*/ 882618 w 1240180"/>
              <a:gd name="connsiteY71" fmla="*/ 607727 h 1542300"/>
              <a:gd name="connsiteX72" fmla="*/ 882618 w 1240180"/>
              <a:gd name="connsiteY72" fmla="*/ 579287 h 1542300"/>
              <a:gd name="connsiteX73" fmla="*/ 911223 w 1240180"/>
              <a:gd name="connsiteY73" fmla="*/ 579287 h 1542300"/>
              <a:gd name="connsiteX74" fmla="*/ 960971 w 1240180"/>
              <a:gd name="connsiteY74" fmla="*/ 628748 h 1542300"/>
              <a:gd name="connsiteX75" fmla="*/ 1041813 w 1240180"/>
              <a:gd name="connsiteY75" fmla="*/ 549610 h 1542300"/>
              <a:gd name="connsiteX76" fmla="*/ 1120166 w 1240180"/>
              <a:gd name="connsiteY76" fmla="*/ 479746 h 1542300"/>
              <a:gd name="connsiteX77" fmla="*/ 1133847 w 1240180"/>
              <a:gd name="connsiteY77" fmla="*/ 485310 h 1542300"/>
              <a:gd name="connsiteX78" fmla="*/ 1133847 w 1240180"/>
              <a:gd name="connsiteY78" fmla="*/ 513750 h 1542300"/>
              <a:gd name="connsiteX79" fmla="*/ 1108973 w 1240180"/>
              <a:gd name="connsiteY79" fmla="*/ 538481 h 1542300"/>
              <a:gd name="connsiteX80" fmla="*/ 1110217 w 1240180"/>
              <a:gd name="connsiteY80" fmla="*/ 543427 h 1542300"/>
              <a:gd name="connsiteX81" fmla="*/ 1110217 w 1240180"/>
              <a:gd name="connsiteY81" fmla="*/ 728907 h 1542300"/>
              <a:gd name="connsiteX82" fmla="*/ 1076636 w 1240180"/>
              <a:gd name="connsiteY82" fmla="*/ 762293 h 1542300"/>
              <a:gd name="connsiteX83" fmla="*/ 846550 w 1240180"/>
              <a:gd name="connsiteY83" fmla="*/ 762293 h 1542300"/>
              <a:gd name="connsiteX84" fmla="*/ 812970 w 1240180"/>
              <a:gd name="connsiteY84" fmla="*/ 728907 h 1542300"/>
              <a:gd name="connsiteX85" fmla="*/ 812970 w 1240180"/>
              <a:gd name="connsiteY85" fmla="*/ 543427 h 1542300"/>
              <a:gd name="connsiteX86" fmla="*/ 846550 w 1240180"/>
              <a:gd name="connsiteY86" fmla="*/ 510041 h 1542300"/>
              <a:gd name="connsiteX87" fmla="*/ 1076636 w 1240180"/>
              <a:gd name="connsiteY87" fmla="*/ 510041 h 1542300"/>
              <a:gd name="connsiteX88" fmla="*/ 1081611 w 1240180"/>
              <a:gd name="connsiteY88" fmla="*/ 510041 h 1542300"/>
              <a:gd name="connsiteX89" fmla="*/ 1106485 w 1240180"/>
              <a:gd name="connsiteY89" fmla="*/ 485310 h 1542300"/>
              <a:gd name="connsiteX90" fmla="*/ 1120166 w 1240180"/>
              <a:gd name="connsiteY90" fmla="*/ 479746 h 1542300"/>
              <a:gd name="connsiteX91" fmla="*/ 854012 w 1240180"/>
              <a:gd name="connsiteY91" fmla="*/ 165097 h 1542300"/>
              <a:gd name="connsiteX92" fmla="*/ 854012 w 1240180"/>
              <a:gd name="connsiteY92" fmla="*/ 338211 h 1542300"/>
              <a:gd name="connsiteX93" fmla="*/ 1069174 w 1240180"/>
              <a:gd name="connsiteY93" fmla="*/ 338211 h 1542300"/>
              <a:gd name="connsiteX94" fmla="*/ 1069174 w 1240180"/>
              <a:gd name="connsiteY94" fmla="*/ 193537 h 1542300"/>
              <a:gd name="connsiteX95" fmla="*/ 975896 w 1240180"/>
              <a:gd name="connsiteY95" fmla="*/ 287513 h 1542300"/>
              <a:gd name="connsiteX96" fmla="*/ 960971 w 1240180"/>
              <a:gd name="connsiteY96" fmla="*/ 292459 h 1542300"/>
              <a:gd name="connsiteX97" fmla="*/ 947291 w 1240180"/>
              <a:gd name="connsiteY97" fmla="*/ 287513 h 1542300"/>
              <a:gd name="connsiteX98" fmla="*/ 882618 w 1240180"/>
              <a:gd name="connsiteY98" fmla="*/ 223214 h 1542300"/>
              <a:gd name="connsiteX99" fmla="*/ 882618 w 1240180"/>
              <a:gd name="connsiteY99" fmla="*/ 194773 h 1542300"/>
              <a:gd name="connsiteX100" fmla="*/ 911223 w 1240180"/>
              <a:gd name="connsiteY100" fmla="*/ 194773 h 1542300"/>
              <a:gd name="connsiteX101" fmla="*/ 960971 w 1240180"/>
              <a:gd name="connsiteY101" fmla="*/ 244235 h 1542300"/>
              <a:gd name="connsiteX102" fmla="*/ 1041813 w 1240180"/>
              <a:gd name="connsiteY102" fmla="*/ 165097 h 1542300"/>
              <a:gd name="connsiteX103" fmla="*/ 1120166 w 1240180"/>
              <a:gd name="connsiteY103" fmla="*/ 95233 h 1542300"/>
              <a:gd name="connsiteX104" fmla="*/ 1133847 w 1240180"/>
              <a:gd name="connsiteY104" fmla="*/ 100797 h 1542300"/>
              <a:gd name="connsiteX105" fmla="*/ 1133847 w 1240180"/>
              <a:gd name="connsiteY105" fmla="*/ 129237 h 1542300"/>
              <a:gd name="connsiteX106" fmla="*/ 1108973 w 1240180"/>
              <a:gd name="connsiteY106" fmla="*/ 153968 h 1542300"/>
              <a:gd name="connsiteX107" fmla="*/ 1110217 w 1240180"/>
              <a:gd name="connsiteY107" fmla="*/ 158914 h 1542300"/>
              <a:gd name="connsiteX108" fmla="*/ 1110217 w 1240180"/>
              <a:gd name="connsiteY108" fmla="*/ 344394 h 1542300"/>
              <a:gd name="connsiteX109" fmla="*/ 1076636 w 1240180"/>
              <a:gd name="connsiteY109" fmla="*/ 377780 h 1542300"/>
              <a:gd name="connsiteX110" fmla="*/ 846550 w 1240180"/>
              <a:gd name="connsiteY110" fmla="*/ 377780 h 1542300"/>
              <a:gd name="connsiteX111" fmla="*/ 812970 w 1240180"/>
              <a:gd name="connsiteY111" fmla="*/ 344394 h 1542300"/>
              <a:gd name="connsiteX112" fmla="*/ 812970 w 1240180"/>
              <a:gd name="connsiteY112" fmla="*/ 158914 h 1542300"/>
              <a:gd name="connsiteX113" fmla="*/ 846550 w 1240180"/>
              <a:gd name="connsiteY113" fmla="*/ 125528 h 1542300"/>
              <a:gd name="connsiteX114" fmla="*/ 1076636 w 1240180"/>
              <a:gd name="connsiteY114" fmla="*/ 125528 h 1542300"/>
              <a:gd name="connsiteX115" fmla="*/ 1081611 w 1240180"/>
              <a:gd name="connsiteY115" fmla="*/ 125528 h 1542300"/>
              <a:gd name="connsiteX116" fmla="*/ 1106485 w 1240180"/>
              <a:gd name="connsiteY116" fmla="*/ 100797 h 1542300"/>
              <a:gd name="connsiteX117" fmla="*/ 1120166 w 1240180"/>
              <a:gd name="connsiteY117" fmla="*/ 95233 h 1542300"/>
              <a:gd name="connsiteX118" fmla="*/ 380538 w 1240180"/>
              <a:gd name="connsiteY118" fmla="*/ 41045 h 1542300"/>
              <a:gd name="connsiteX119" fmla="*/ 340613 w 1240180"/>
              <a:gd name="connsiteY119" fmla="*/ 79602 h 1542300"/>
              <a:gd name="connsiteX120" fmla="*/ 340613 w 1240180"/>
              <a:gd name="connsiteY120" fmla="*/ 573387 h 1542300"/>
              <a:gd name="connsiteX121" fmla="*/ 340613 w 1240180"/>
              <a:gd name="connsiteY121" fmla="*/ 600751 h 1542300"/>
              <a:gd name="connsiteX122" fmla="*/ 340613 w 1240180"/>
              <a:gd name="connsiteY122" fmla="*/ 708961 h 1542300"/>
              <a:gd name="connsiteX123" fmla="*/ 405492 w 1240180"/>
              <a:gd name="connsiteY123" fmla="*/ 692791 h 1542300"/>
              <a:gd name="connsiteX124" fmla="*/ 511543 w 1240180"/>
              <a:gd name="connsiteY124" fmla="*/ 792295 h 1542300"/>
              <a:gd name="connsiteX125" fmla="*/ 510296 w 1240180"/>
              <a:gd name="connsiteY125" fmla="*/ 794782 h 1542300"/>
              <a:gd name="connsiteX126" fmla="*/ 494076 w 1240180"/>
              <a:gd name="connsiteY126" fmla="*/ 955231 h 1542300"/>
              <a:gd name="connsiteX127" fmla="*/ 553964 w 1240180"/>
              <a:gd name="connsiteY127" fmla="*/ 1041053 h 1542300"/>
              <a:gd name="connsiteX128" fmla="*/ 553964 w 1240180"/>
              <a:gd name="connsiteY128" fmla="*/ 1237572 h 1542300"/>
              <a:gd name="connsiteX129" fmla="*/ 1159082 w 1240180"/>
              <a:gd name="connsiteY129" fmla="*/ 1237572 h 1542300"/>
              <a:gd name="connsiteX130" fmla="*/ 1199007 w 1240180"/>
              <a:gd name="connsiteY130" fmla="*/ 1197770 h 1542300"/>
              <a:gd name="connsiteX131" fmla="*/ 1199007 w 1240180"/>
              <a:gd name="connsiteY131" fmla="*/ 1182845 h 1542300"/>
              <a:gd name="connsiteX132" fmla="*/ 1199007 w 1240180"/>
              <a:gd name="connsiteY132" fmla="*/ 79602 h 1542300"/>
              <a:gd name="connsiteX133" fmla="*/ 1159082 w 1240180"/>
              <a:gd name="connsiteY133" fmla="*/ 41045 h 1542300"/>
              <a:gd name="connsiteX134" fmla="*/ 380538 w 1240180"/>
              <a:gd name="connsiteY134" fmla="*/ 0 h 1542300"/>
              <a:gd name="connsiteX135" fmla="*/ 1159082 w 1240180"/>
              <a:gd name="connsiteY135" fmla="*/ 0 h 1542300"/>
              <a:gd name="connsiteX136" fmla="*/ 1240180 w 1240180"/>
              <a:gd name="connsiteY136" fmla="*/ 79602 h 1542300"/>
              <a:gd name="connsiteX137" fmla="*/ 1240180 w 1240180"/>
              <a:gd name="connsiteY137" fmla="*/ 1182845 h 1542300"/>
              <a:gd name="connsiteX138" fmla="*/ 1240180 w 1240180"/>
              <a:gd name="connsiteY138" fmla="*/ 1197770 h 1542300"/>
              <a:gd name="connsiteX139" fmla="*/ 1240180 w 1240180"/>
              <a:gd name="connsiteY139" fmla="*/ 1283592 h 1542300"/>
              <a:gd name="connsiteX140" fmla="*/ 1159082 w 1240180"/>
              <a:gd name="connsiteY140" fmla="*/ 1363194 h 1542300"/>
              <a:gd name="connsiteX141" fmla="*/ 585156 w 1240180"/>
              <a:gd name="connsiteY141" fmla="*/ 1363194 h 1542300"/>
              <a:gd name="connsiteX142" fmla="*/ 597632 w 1240180"/>
              <a:gd name="connsiteY142" fmla="*/ 1401752 h 1542300"/>
              <a:gd name="connsiteX143" fmla="*/ 597632 w 1240180"/>
              <a:gd name="connsiteY143" fmla="*/ 1522400 h 1542300"/>
              <a:gd name="connsiteX144" fmla="*/ 577670 w 1240180"/>
              <a:gd name="connsiteY144" fmla="*/ 1542300 h 1542300"/>
              <a:gd name="connsiteX145" fmla="*/ 557707 w 1240180"/>
              <a:gd name="connsiteY145" fmla="*/ 1522400 h 1542300"/>
              <a:gd name="connsiteX146" fmla="*/ 557707 w 1240180"/>
              <a:gd name="connsiteY146" fmla="*/ 1401752 h 1542300"/>
              <a:gd name="connsiteX147" fmla="*/ 530258 w 1240180"/>
              <a:gd name="connsiteY147" fmla="*/ 1374388 h 1542300"/>
              <a:gd name="connsiteX148" fmla="*/ 67374 w 1240180"/>
              <a:gd name="connsiteY148" fmla="*/ 1374388 h 1542300"/>
              <a:gd name="connsiteX149" fmla="*/ 41173 w 1240180"/>
              <a:gd name="connsiteY149" fmla="*/ 1401752 h 1542300"/>
              <a:gd name="connsiteX150" fmla="*/ 41173 w 1240180"/>
              <a:gd name="connsiteY150" fmla="*/ 1522400 h 1542300"/>
              <a:gd name="connsiteX151" fmla="*/ 19963 w 1240180"/>
              <a:gd name="connsiteY151" fmla="*/ 1542300 h 1542300"/>
              <a:gd name="connsiteX152" fmla="*/ 0 w 1240180"/>
              <a:gd name="connsiteY152" fmla="*/ 1522400 h 1542300"/>
              <a:gd name="connsiteX153" fmla="*/ 0 w 1240180"/>
              <a:gd name="connsiteY153" fmla="*/ 1401752 h 1542300"/>
              <a:gd name="connsiteX154" fmla="*/ 67374 w 1240180"/>
              <a:gd name="connsiteY154" fmla="*/ 1334587 h 1542300"/>
              <a:gd name="connsiteX155" fmla="*/ 79851 w 1240180"/>
              <a:gd name="connsiteY155" fmla="*/ 1334587 h 1542300"/>
              <a:gd name="connsiteX156" fmla="*/ 58640 w 1240180"/>
              <a:gd name="connsiteY156" fmla="*/ 1072147 h 1542300"/>
              <a:gd name="connsiteX157" fmla="*/ 84841 w 1240180"/>
              <a:gd name="connsiteY157" fmla="*/ 916674 h 1542300"/>
              <a:gd name="connsiteX158" fmla="*/ 198379 w 1240180"/>
              <a:gd name="connsiteY158" fmla="*/ 659209 h 1542300"/>
              <a:gd name="connsiteX159" fmla="*/ 269496 w 1240180"/>
              <a:gd name="connsiteY159" fmla="*/ 597019 h 1542300"/>
              <a:gd name="connsiteX160" fmla="*/ 300688 w 1240180"/>
              <a:gd name="connsiteY160" fmla="*/ 587069 h 1542300"/>
              <a:gd name="connsiteX161" fmla="*/ 300688 w 1240180"/>
              <a:gd name="connsiteY161" fmla="*/ 79602 h 1542300"/>
              <a:gd name="connsiteX162" fmla="*/ 380538 w 1240180"/>
              <a:gd name="connsiteY162" fmla="*/ 0 h 154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240180" h="1542300">
                <a:moveTo>
                  <a:pt x="124227" y="1417204"/>
                </a:moveTo>
                <a:lnTo>
                  <a:pt x="171129" y="1417204"/>
                </a:lnTo>
                <a:cubicBezTo>
                  <a:pt x="193946" y="1417204"/>
                  <a:pt x="212960" y="1435514"/>
                  <a:pt x="212960" y="1458707"/>
                </a:cubicBezTo>
                <a:lnTo>
                  <a:pt x="212960" y="1463590"/>
                </a:lnTo>
                <a:cubicBezTo>
                  <a:pt x="212960" y="1485562"/>
                  <a:pt x="193946" y="1503872"/>
                  <a:pt x="171129" y="1503872"/>
                </a:cubicBezTo>
                <a:lnTo>
                  <a:pt x="124227" y="1503872"/>
                </a:lnTo>
                <a:cubicBezTo>
                  <a:pt x="101409" y="1503872"/>
                  <a:pt x="82395" y="1485562"/>
                  <a:pt x="82395" y="1463590"/>
                </a:cubicBezTo>
                <a:lnTo>
                  <a:pt x="82395" y="1458707"/>
                </a:lnTo>
                <a:cubicBezTo>
                  <a:pt x="82395" y="1435514"/>
                  <a:pt x="101409" y="1417204"/>
                  <a:pt x="124227" y="1417204"/>
                </a:cubicBezTo>
                <a:close/>
                <a:moveTo>
                  <a:pt x="1199007" y="1267422"/>
                </a:moveTo>
                <a:cubicBezTo>
                  <a:pt x="1187778" y="1274885"/>
                  <a:pt x="1174054" y="1277373"/>
                  <a:pt x="1159082" y="1277373"/>
                </a:cubicBezTo>
                <a:lnTo>
                  <a:pt x="553964" y="1277373"/>
                </a:lnTo>
                <a:lnTo>
                  <a:pt x="553964" y="1315930"/>
                </a:lnTo>
                <a:cubicBezTo>
                  <a:pt x="553964" y="1319662"/>
                  <a:pt x="553964" y="1320906"/>
                  <a:pt x="553964" y="1323393"/>
                </a:cubicBezTo>
                <a:lnTo>
                  <a:pt x="1159082" y="1323393"/>
                </a:lnTo>
                <a:cubicBezTo>
                  <a:pt x="1181540" y="1323393"/>
                  <a:pt x="1199007" y="1305980"/>
                  <a:pt x="1199007" y="1283592"/>
                </a:cubicBezTo>
                <a:close/>
                <a:moveTo>
                  <a:pt x="854012" y="934125"/>
                </a:moveTo>
                <a:lnTo>
                  <a:pt x="854012" y="1106003"/>
                </a:lnTo>
                <a:lnTo>
                  <a:pt x="1069174" y="1106003"/>
                </a:lnTo>
                <a:lnTo>
                  <a:pt x="1069174" y="961329"/>
                </a:lnTo>
                <a:lnTo>
                  <a:pt x="975896" y="1055305"/>
                </a:lnTo>
                <a:cubicBezTo>
                  <a:pt x="972165" y="1059015"/>
                  <a:pt x="967190" y="1061488"/>
                  <a:pt x="960971" y="1061488"/>
                </a:cubicBezTo>
                <a:cubicBezTo>
                  <a:pt x="955997" y="1061488"/>
                  <a:pt x="952265" y="1059015"/>
                  <a:pt x="947291" y="1055305"/>
                </a:cubicBezTo>
                <a:lnTo>
                  <a:pt x="882618" y="992242"/>
                </a:lnTo>
                <a:cubicBezTo>
                  <a:pt x="875155" y="983586"/>
                  <a:pt x="875155" y="972457"/>
                  <a:pt x="882618" y="963802"/>
                </a:cubicBezTo>
                <a:cubicBezTo>
                  <a:pt x="891324" y="956382"/>
                  <a:pt x="903761" y="956382"/>
                  <a:pt x="911223" y="963802"/>
                </a:cubicBezTo>
                <a:lnTo>
                  <a:pt x="960971" y="1013263"/>
                </a:lnTo>
                <a:lnTo>
                  <a:pt x="1041813" y="934125"/>
                </a:lnTo>
                <a:close/>
                <a:moveTo>
                  <a:pt x="1120166" y="864261"/>
                </a:moveTo>
                <a:cubicBezTo>
                  <a:pt x="1125141" y="864261"/>
                  <a:pt x="1130116" y="866115"/>
                  <a:pt x="1133847" y="869825"/>
                </a:cubicBezTo>
                <a:cubicBezTo>
                  <a:pt x="1141309" y="877244"/>
                  <a:pt x="1141309" y="889610"/>
                  <a:pt x="1133847" y="897029"/>
                </a:cubicBezTo>
                <a:lnTo>
                  <a:pt x="1108973" y="922996"/>
                </a:lnTo>
                <a:cubicBezTo>
                  <a:pt x="1108973" y="924233"/>
                  <a:pt x="1110217" y="925469"/>
                  <a:pt x="1110217" y="926706"/>
                </a:cubicBezTo>
                <a:lnTo>
                  <a:pt x="1110217" y="1113422"/>
                </a:lnTo>
                <a:cubicBezTo>
                  <a:pt x="1110217" y="1130734"/>
                  <a:pt x="1095292" y="1146808"/>
                  <a:pt x="1076636" y="1146808"/>
                </a:cubicBezTo>
                <a:lnTo>
                  <a:pt x="846550" y="1146808"/>
                </a:lnTo>
                <a:cubicBezTo>
                  <a:pt x="829138" y="1146808"/>
                  <a:pt x="812970" y="1130734"/>
                  <a:pt x="812970" y="1113422"/>
                </a:cubicBezTo>
                <a:lnTo>
                  <a:pt x="812970" y="926706"/>
                </a:lnTo>
                <a:cubicBezTo>
                  <a:pt x="812970" y="909394"/>
                  <a:pt x="829138" y="894556"/>
                  <a:pt x="846550" y="894556"/>
                </a:cubicBezTo>
                <a:lnTo>
                  <a:pt x="1076636" y="894556"/>
                </a:lnTo>
                <a:cubicBezTo>
                  <a:pt x="1077880" y="894556"/>
                  <a:pt x="1079124" y="894556"/>
                  <a:pt x="1081611" y="894556"/>
                </a:cubicBezTo>
                <a:lnTo>
                  <a:pt x="1106485" y="869825"/>
                </a:lnTo>
                <a:cubicBezTo>
                  <a:pt x="1110217" y="866115"/>
                  <a:pt x="1115191" y="864261"/>
                  <a:pt x="1120166" y="864261"/>
                </a:cubicBezTo>
                <a:close/>
                <a:moveTo>
                  <a:pt x="300688" y="628114"/>
                </a:moveTo>
                <a:lnTo>
                  <a:pt x="280725" y="634333"/>
                </a:lnTo>
                <a:cubicBezTo>
                  <a:pt x="260762" y="641796"/>
                  <a:pt x="244543" y="656721"/>
                  <a:pt x="235809" y="675378"/>
                </a:cubicBezTo>
                <a:lnTo>
                  <a:pt x="122271" y="934087"/>
                </a:lnTo>
                <a:cubicBezTo>
                  <a:pt x="102309" y="975132"/>
                  <a:pt x="94823" y="1022396"/>
                  <a:pt x="98566" y="1068416"/>
                </a:cubicBezTo>
                <a:lnTo>
                  <a:pt x="119776" y="1334587"/>
                </a:lnTo>
                <a:lnTo>
                  <a:pt x="512791" y="1334587"/>
                </a:lnTo>
                <a:cubicBezTo>
                  <a:pt x="514039" y="1328368"/>
                  <a:pt x="515286" y="1323393"/>
                  <a:pt x="515286" y="1315930"/>
                </a:cubicBezTo>
                <a:lnTo>
                  <a:pt x="515286" y="1041053"/>
                </a:lnTo>
                <a:cubicBezTo>
                  <a:pt x="515286" y="1016177"/>
                  <a:pt x="496571" y="995032"/>
                  <a:pt x="471618" y="991301"/>
                </a:cubicBezTo>
                <a:cubicBezTo>
                  <a:pt x="464132" y="990057"/>
                  <a:pt x="457894" y="983838"/>
                  <a:pt x="455398" y="977619"/>
                </a:cubicBezTo>
                <a:cubicBezTo>
                  <a:pt x="454151" y="973888"/>
                  <a:pt x="451655" y="968913"/>
                  <a:pt x="452903" y="963938"/>
                </a:cubicBezTo>
                <a:lnTo>
                  <a:pt x="471618" y="791051"/>
                </a:lnTo>
                <a:cubicBezTo>
                  <a:pt x="470370" y="759956"/>
                  <a:pt x="441674" y="732593"/>
                  <a:pt x="405492" y="732593"/>
                </a:cubicBezTo>
                <a:cubicBezTo>
                  <a:pt x="376795" y="732593"/>
                  <a:pt x="339365" y="742543"/>
                  <a:pt x="329384" y="792295"/>
                </a:cubicBezTo>
                <a:lnTo>
                  <a:pt x="296945" y="1100755"/>
                </a:lnTo>
                <a:cubicBezTo>
                  <a:pt x="296945" y="1110705"/>
                  <a:pt x="286963" y="1118168"/>
                  <a:pt x="276982" y="1118168"/>
                </a:cubicBezTo>
                <a:cubicBezTo>
                  <a:pt x="276982" y="1118168"/>
                  <a:pt x="275734" y="1118168"/>
                  <a:pt x="274487" y="1118168"/>
                </a:cubicBezTo>
                <a:cubicBezTo>
                  <a:pt x="264505" y="1118168"/>
                  <a:pt x="255772" y="1106974"/>
                  <a:pt x="258267" y="1095779"/>
                </a:cubicBezTo>
                <a:lnTo>
                  <a:pt x="289459" y="784832"/>
                </a:lnTo>
                <a:cubicBezTo>
                  <a:pt x="291954" y="773638"/>
                  <a:pt x="295697" y="762444"/>
                  <a:pt x="300688" y="753737"/>
                </a:cubicBezTo>
                <a:close/>
                <a:moveTo>
                  <a:pt x="854012" y="549610"/>
                </a:moveTo>
                <a:lnTo>
                  <a:pt x="854012" y="722724"/>
                </a:lnTo>
                <a:lnTo>
                  <a:pt x="1069174" y="722724"/>
                </a:lnTo>
                <a:lnTo>
                  <a:pt x="1069174" y="578050"/>
                </a:lnTo>
                <a:lnTo>
                  <a:pt x="975896" y="672027"/>
                </a:lnTo>
                <a:cubicBezTo>
                  <a:pt x="972165" y="675736"/>
                  <a:pt x="967190" y="676973"/>
                  <a:pt x="960971" y="676973"/>
                </a:cubicBezTo>
                <a:cubicBezTo>
                  <a:pt x="955997" y="676973"/>
                  <a:pt x="952265" y="675736"/>
                  <a:pt x="947291" y="672027"/>
                </a:cubicBezTo>
                <a:lnTo>
                  <a:pt x="882618" y="607727"/>
                </a:lnTo>
                <a:cubicBezTo>
                  <a:pt x="875155" y="600308"/>
                  <a:pt x="875155" y="587942"/>
                  <a:pt x="882618" y="579287"/>
                </a:cubicBezTo>
                <a:cubicBezTo>
                  <a:pt x="891324" y="571867"/>
                  <a:pt x="903761" y="571867"/>
                  <a:pt x="911223" y="579287"/>
                </a:cubicBezTo>
                <a:lnTo>
                  <a:pt x="960971" y="628748"/>
                </a:lnTo>
                <a:lnTo>
                  <a:pt x="1041813" y="549610"/>
                </a:lnTo>
                <a:close/>
                <a:moveTo>
                  <a:pt x="1120166" y="479746"/>
                </a:moveTo>
                <a:cubicBezTo>
                  <a:pt x="1125141" y="479746"/>
                  <a:pt x="1130116" y="481601"/>
                  <a:pt x="1133847" y="485310"/>
                </a:cubicBezTo>
                <a:cubicBezTo>
                  <a:pt x="1141309" y="492729"/>
                  <a:pt x="1141309" y="506331"/>
                  <a:pt x="1133847" y="513750"/>
                </a:cubicBezTo>
                <a:lnTo>
                  <a:pt x="1108973" y="538481"/>
                </a:lnTo>
                <a:cubicBezTo>
                  <a:pt x="1108973" y="539718"/>
                  <a:pt x="1110217" y="540954"/>
                  <a:pt x="1110217" y="543427"/>
                </a:cubicBezTo>
                <a:lnTo>
                  <a:pt x="1110217" y="728907"/>
                </a:lnTo>
                <a:cubicBezTo>
                  <a:pt x="1110217" y="747455"/>
                  <a:pt x="1095292" y="762293"/>
                  <a:pt x="1076636" y="762293"/>
                </a:cubicBezTo>
                <a:lnTo>
                  <a:pt x="846550" y="762293"/>
                </a:lnTo>
                <a:cubicBezTo>
                  <a:pt x="829138" y="762293"/>
                  <a:pt x="812970" y="747455"/>
                  <a:pt x="812970" y="728907"/>
                </a:cubicBezTo>
                <a:lnTo>
                  <a:pt x="812970" y="543427"/>
                </a:lnTo>
                <a:cubicBezTo>
                  <a:pt x="812970" y="524879"/>
                  <a:pt x="829138" y="510041"/>
                  <a:pt x="846550" y="510041"/>
                </a:cubicBezTo>
                <a:lnTo>
                  <a:pt x="1076636" y="510041"/>
                </a:lnTo>
                <a:cubicBezTo>
                  <a:pt x="1077880" y="510041"/>
                  <a:pt x="1079124" y="510041"/>
                  <a:pt x="1081611" y="510041"/>
                </a:cubicBezTo>
                <a:lnTo>
                  <a:pt x="1106485" y="485310"/>
                </a:lnTo>
                <a:cubicBezTo>
                  <a:pt x="1110217" y="481601"/>
                  <a:pt x="1115191" y="479746"/>
                  <a:pt x="1120166" y="479746"/>
                </a:cubicBezTo>
                <a:close/>
                <a:moveTo>
                  <a:pt x="854012" y="165097"/>
                </a:moveTo>
                <a:lnTo>
                  <a:pt x="854012" y="338211"/>
                </a:lnTo>
                <a:lnTo>
                  <a:pt x="1069174" y="338211"/>
                </a:lnTo>
                <a:lnTo>
                  <a:pt x="1069174" y="193537"/>
                </a:lnTo>
                <a:lnTo>
                  <a:pt x="975896" y="287513"/>
                </a:lnTo>
                <a:cubicBezTo>
                  <a:pt x="972165" y="291223"/>
                  <a:pt x="967190" y="292459"/>
                  <a:pt x="960971" y="292459"/>
                </a:cubicBezTo>
                <a:cubicBezTo>
                  <a:pt x="955997" y="292459"/>
                  <a:pt x="952265" y="291223"/>
                  <a:pt x="947291" y="287513"/>
                </a:cubicBezTo>
                <a:lnTo>
                  <a:pt x="882618" y="223214"/>
                </a:lnTo>
                <a:cubicBezTo>
                  <a:pt x="875155" y="215794"/>
                  <a:pt x="875155" y="202193"/>
                  <a:pt x="882618" y="194773"/>
                </a:cubicBezTo>
                <a:cubicBezTo>
                  <a:pt x="891324" y="187354"/>
                  <a:pt x="903761" y="187354"/>
                  <a:pt x="911223" y="194773"/>
                </a:cubicBezTo>
                <a:lnTo>
                  <a:pt x="960971" y="244235"/>
                </a:lnTo>
                <a:lnTo>
                  <a:pt x="1041813" y="165097"/>
                </a:lnTo>
                <a:close/>
                <a:moveTo>
                  <a:pt x="1120166" y="95233"/>
                </a:moveTo>
                <a:cubicBezTo>
                  <a:pt x="1125141" y="95233"/>
                  <a:pt x="1130116" y="97087"/>
                  <a:pt x="1133847" y="100797"/>
                </a:cubicBezTo>
                <a:cubicBezTo>
                  <a:pt x="1141309" y="108216"/>
                  <a:pt x="1141309" y="121818"/>
                  <a:pt x="1133847" y="129237"/>
                </a:cubicBezTo>
                <a:lnTo>
                  <a:pt x="1108973" y="153968"/>
                </a:lnTo>
                <a:cubicBezTo>
                  <a:pt x="1108973" y="155204"/>
                  <a:pt x="1110217" y="157677"/>
                  <a:pt x="1110217" y="158914"/>
                </a:cubicBezTo>
                <a:lnTo>
                  <a:pt x="1110217" y="344394"/>
                </a:lnTo>
                <a:cubicBezTo>
                  <a:pt x="1110217" y="362942"/>
                  <a:pt x="1095292" y="377780"/>
                  <a:pt x="1076636" y="377780"/>
                </a:cubicBezTo>
                <a:lnTo>
                  <a:pt x="846550" y="377780"/>
                </a:lnTo>
                <a:cubicBezTo>
                  <a:pt x="829138" y="377780"/>
                  <a:pt x="812970" y="362942"/>
                  <a:pt x="812970" y="344394"/>
                </a:cubicBezTo>
                <a:lnTo>
                  <a:pt x="812970" y="158914"/>
                </a:lnTo>
                <a:cubicBezTo>
                  <a:pt x="812970" y="140366"/>
                  <a:pt x="829138" y="125528"/>
                  <a:pt x="846550" y="125528"/>
                </a:cubicBezTo>
                <a:lnTo>
                  <a:pt x="1076636" y="125528"/>
                </a:lnTo>
                <a:cubicBezTo>
                  <a:pt x="1077880" y="125528"/>
                  <a:pt x="1079124" y="125528"/>
                  <a:pt x="1081611" y="125528"/>
                </a:cubicBezTo>
                <a:lnTo>
                  <a:pt x="1106485" y="100797"/>
                </a:lnTo>
                <a:cubicBezTo>
                  <a:pt x="1110217" y="97087"/>
                  <a:pt x="1115191" y="95233"/>
                  <a:pt x="1120166" y="95233"/>
                </a:cubicBezTo>
                <a:close/>
                <a:moveTo>
                  <a:pt x="380538" y="41045"/>
                </a:moveTo>
                <a:cubicBezTo>
                  <a:pt x="358080" y="41045"/>
                  <a:pt x="340613" y="58458"/>
                  <a:pt x="340613" y="79602"/>
                </a:cubicBezTo>
                <a:lnTo>
                  <a:pt x="340613" y="573387"/>
                </a:lnTo>
                <a:lnTo>
                  <a:pt x="340613" y="600751"/>
                </a:lnTo>
                <a:lnTo>
                  <a:pt x="340613" y="708961"/>
                </a:lnTo>
                <a:cubicBezTo>
                  <a:pt x="358080" y="697766"/>
                  <a:pt x="380538" y="692791"/>
                  <a:pt x="405492" y="692791"/>
                </a:cubicBezTo>
                <a:cubicBezTo>
                  <a:pt x="464132" y="692791"/>
                  <a:pt x="511543" y="737568"/>
                  <a:pt x="511543" y="792295"/>
                </a:cubicBezTo>
                <a:lnTo>
                  <a:pt x="510296" y="794782"/>
                </a:lnTo>
                <a:lnTo>
                  <a:pt x="494076" y="955231"/>
                </a:lnTo>
                <a:cubicBezTo>
                  <a:pt x="530258" y="968913"/>
                  <a:pt x="553964" y="1002495"/>
                  <a:pt x="553964" y="1041053"/>
                </a:cubicBezTo>
                <a:lnTo>
                  <a:pt x="553964" y="1237572"/>
                </a:lnTo>
                <a:lnTo>
                  <a:pt x="1159082" y="1237572"/>
                </a:lnTo>
                <a:cubicBezTo>
                  <a:pt x="1181540" y="1237572"/>
                  <a:pt x="1199007" y="1220158"/>
                  <a:pt x="1199007" y="1197770"/>
                </a:cubicBezTo>
                <a:lnTo>
                  <a:pt x="1199007" y="1182845"/>
                </a:lnTo>
                <a:lnTo>
                  <a:pt x="1199007" y="79602"/>
                </a:lnTo>
                <a:cubicBezTo>
                  <a:pt x="1199007" y="58458"/>
                  <a:pt x="1181540" y="41045"/>
                  <a:pt x="1159082" y="41045"/>
                </a:cubicBezTo>
                <a:close/>
                <a:moveTo>
                  <a:pt x="380538" y="0"/>
                </a:moveTo>
                <a:lnTo>
                  <a:pt x="1159082" y="0"/>
                </a:lnTo>
                <a:cubicBezTo>
                  <a:pt x="1203998" y="0"/>
                  <a:pt x="1240180" y="36070"/>
                  <a:pt x="1240180" y="79602"/>
                </a:cubicBezTo>
                <a:lnTo>
                  <a:pt x="1240180" y="1182845"/>
                </a:lnTo>
                <a:lnTo>
                  <a:pt x="1240180" y="1197770"/>
                </a:lnTo>
                <a:lnTo>
                  <a:pt x="1240180" y="1283592"/>
                </a:lnTo>
                <a:cubicBezTo>
                  <a:pt x="1240180" y="1327124"/>
                  <a:pt x="1203998" y="1363194"/>
                  <a:pt x="1159082" y="1363194"/>
                </a:cubicBezTo>
                <a:lnTo>
                  <a:pt x="585156" y="1363194"/>
                </a:lnTo>
                <a:cubicBezTo>
                  <a:pt x="593889" y="1374388"/>
                  <a:pt x="597632" y="1386826"/>
                  <a:pt x="597632" y="1401752"/>
                </a:cubicBezTo>
                <a:lnTo>
                  <a:pt x="597632" y="1522400"/>
                </a:lnTo>
                <a:cubicBezTo>
                  <a:pt x="597632" y="1533594"/>
                  <a:pt x="587651" y="1542300"/>
                  <a:pt x="577670" y="1542300"/>
                </a:cubicBezTo>
                <a:cubicBezTo>
                  <a:pt x="566440" y="1542300"/>
                  <a:pt x="557707" y="1533594"/>
                  <a:pt x="557707" y="1522400"/>
                </a:cubicBezTo>
                <a:lnTo>
                  <a:pt x="557707" y="1401752"/>
                </a:lnTo>
                <a:cubicBezTo>
                  <a:pt x="557707" y="1386826"/>
                  <a:pt x="545230" y="1374388"/>
                  <a:pt x="530258" y="1374388"/>
                </a:cubicBezTo>
                <a:lnTo>
                  <a:pt x="67374" y="1374388"/>
                </a:lnTo>
                <a:cubicBezTo>
                  <a:pt x="52402" y="1374388"/>
                  <a:pt x="41173" y="1386826"/>
                  <a:pt x="41173" y="1401752"/>
                </a:cubicBezTo>
                <a:lnTo>
                  <a:pt x="41173" y="1522400"/>
                </a:lnTo>
                <a:cubicBezTo>
                  <a:pt x="41173" y="1533594"/>
                  <a:pt x="31192" y="1542300"/>
                  <a:pt x="19963" y="1542300"/>
                </a:cubicBezTo>
                <a:cubicBezTo>
                  <a:pt x="9981" y="1542300"/>
                  <a:pt x="0" y="1533594"/>
                  <a:pt x="0" y="1522400"/>
                </a:cubicBezTo>
                <a:lnTo>
                  <a:pt x="0" y="1401752"/>
                </a:lnTo>
                <a:cubicBezTo>
                  <a:pt x="0" y="1364438"/>
                  <a:pt x="29944" y="1334587"/>
                  <a:pt x="67374" y="1334587"/>
                </a:cubicBezTo>
                <a:lnTo>
                  <a:pt x="79851" y="1334587"/>
                </a:lnTo>
                <a:lnTo>
                  <a:pt x="58640" y="1072147"/>
                </a:lnTo>
                <a:cubicBezTo>
                  <a:pt x="54897" y="1019908"/>
                  <a:pt x="63631" y="965181"/>
                  <a:pt x="84841" y="916674"/>
                </a:cubicBezTo>
                <a:lnTo>
                  <a:pt x="198379" y="659209"/>
                </a:lnTo>
                <a:cubicBezTo>
                  <a:pt x="212103" y="629358"/>
                  <a:pt x="238304" y="606970"/>
                  <a:pt x="269496" y="597019"/>
                </a:cubicBezTo>
                <a:lnTo>
                  <a:pt x="300688" y="587069"/>
                </a:lnTo>
                <a:lnTo>
                  <a:pt x="300688" y="79602"/>
                </a:lnTo>
                <a:cubicBezTo>
                  <a:pt x="300688" y="36070"/>
                  <a:pt x="336870" y="0"/>
                  <a:pt x="38053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40" name="Freeform 1042">
            <a:extLst>
              <a:ext uri="{FF2B5EF4-FFF2-40B4-BE49-F238E27FC236}">
                <a16:creationId xmlns:a16="http://schemas.microsoft.com/office/drawing/2014/main" id="{2783574A-3E72-12CB-9ECF-38079C5CB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2767" y="1786119"/>
            <a:ext cx="385184" cy="384000"/>
          </a:xfrm>
          <a:custGeom>
            <a:avLst/>
            <a:gdLst>
              <a:gd name="T0" fmla="*/ 3133397 w 285397"/>
              <a:gd name="T1" fmla="*/ 5013279 h 283804"/>
              <a:gd name="T2" fmla="*/ 1727268 w 285397"/>
              <a:gd name="T3" fmla="*/ 5013279 h 283804"/>
              <a:gd name="T4" fmla="*/ 1383863 w 285397"/>
              <a:gd name="T5" fmla="*/ 4918076 h 283804"/>
              <a:gd name="T6" fmla="*/ 681815 w 285397"/>
              <a:gd name="T7" fmla="*/ 5101162 h 283804"/>
              <a:gd name="T8" fmla="*/ 2595179 w 285397"/>
              <a:gd name="T9" fmla="*/ 3499961 h 283804"/>
              <a:gd name="T10" fmla="*/ 3558767 w 285397"/>
              <a:gd name="T11" fmla="*/ 3499961 h 283804"/>
              <a:gd name="T12" fmla="*/ 1453160 w 285397"/>
              <a:gd name="T13" fmla="*/ 4357227 h 283804"/>
              <a:gd name="T14" fmla="*/ 1453160 w 285397"/>
              <a:gd name="T15" fmla="*/ 3499961 h 283804"/>
              <a:gd name="T16" fmla="*/ 1281869 w 285397"/>
              <a:gd name="T17" fmla="*/ 4357227 h 283804"/>
              <a:gd name="T18" fmla="*/ 2595179 w 285397"/>
              <a:gd name="T19" fmla="*/ 2570664 h 283804"/>
              <a:gd name="T20" fmla="*/ 3558767 w 285397"/>
              <a:gd name="T21" fmla="*/ 2570664 h 283804"/>
              <a:gd name="T22" fmla="*/ 1453160 w 285397"/>
              <a:gd name="T23" fmla="*/ 3319899 h 283804"/>
              <a:gd name="T24" fmla="*/ 1453160 w 285397"/>
              <a:gd name="T25" fmla="*/ 2570664 h 283804"/>
              <a:gd name="T26" fmla="*/ 1281869 w 285397"/>
              <a:gd name="T27" fmla="*/ 3319899 h 283804"/>
              <a:gd name="T28" fmla="*/ 2595179 w 285397"/>
              <a:gd name="T29" fmla="*/ 1886309 h 283804"/>
              <a:gd name="T30" fmla="*/ 3558767 w 285397"/>
              <a:gd name="T31" fmla="*/ 1886309 h 283804"/>
              <a:gd name="T32" fmla="*/ 1453160 w 285397"/>
              <a:gd name="T33" fmla="*/ 2404985 h 283804"/>
              <a:gd name="T34" fmla="*/ 1453160 w 285397"/>
              <a:gd name="T35" fmla="*/ 1886309 h 283804"/>
              <a:gd name="T36" fmla="*/ 1281869 w 285397"/>
              <a:gd name="T37" fmla="*/ 2404985 h 283804"/>
              <a:gd name="T38" fmla="*/ 682370 w 285397"/>
              <a:gd name="T39" fmla="*/ 1713421 h 283804"/>
              <a:gd name="T40" fmla="*/ 3730058 w 285397"/>
              <a:gd name="T41" fmla="*/ 4443678 h 283804"/>
              <a:gd name="T42" fmla="*/ 596654 w 285397"/>
              <a:gd name="T43" fmla="*/ 4443678 h 283804"/>
              <a:gd name="T44" fmla="*/ 1969773 w 285397"/>
              <a:gd name="T45" fmla="*/ 1142254 h 283804"/>
              <a:gd name="T46" fmla="*/ 2475498 w 285397"/>
              <a:gd name="T47" fmla="*/ 1325318 h 283804"/>
              <a:gd name="T48" fmla="*/ 1969773 w 285397"/>
              <a:gd name="T49" fmla="*/ 1142254 h 283804"/>
              <a:gd name="T50" fmla="*/ 1625925 w 285397"/>
              <a:gd name="T51" fmla="*/ 1230122 h 283804"/>
              <a:gd name="T52" fmla="*/ 596654 w 285397"/>
              <a:gd name="T53" fmla="*/ 1230122 h 283804"/>
              <a:gd name="T54" fmla="*/ 2476583 w 285397"/>
              <a:gd name="T55" fmla="*/ 571104 h 283804"/>
              <a:gd name="T56" fmla="*/ 1553527 w 285397"/>
              <a:gd name="T57" fmla="*/ 754217 h 283804"/>
              <a:gd name="T58" fmla="*/ 684339 w 285397"/>
              <a:gd name="T59" fmla="*/ 571104 h 283804"/>
              <a:gd name="T60" fmla="*/ 1129867 w 285397"/>
              <a:gd name="T61" fmla="*/ 754217 h 283804"/>
              <a:gd name="T62" fmla="*/ 684339 w 285397"/>
              <a:gd name="T63" fmla="*/ 571104 h 283804"/>
              <a:gd name="T64" fmla="*/ 3972115 w 285397"/>
              <a:gd name="T65" fmla="*/ 1141659 h 283804"/>
              <a:gd name="T66" fmla="*/ 170879 w 285397"/>
              <a:gd name="T67" fmla="*/ 5492937 h 283804"/>
              <a:gd name="T68" fmla="*/ 3039603 w 285397"/>
              <a:gd name="T69" fmla="*/ 1321191 h 283804"/>
              <a:gd name="T70" fmla="*/ 170879 w 285397"/>
              <a:gd name="T71" fmla="*/ 172340 h 283804"/>
              <a:gd name="T72" fmla="*/ 5645909 w 285397"/>
              <a:gd name="T73" fmla="*/ 78987 h 283804"/>
              <a:gd name="T74" fmla="*/ 5227204 w 285397"/>
              <a:gd name="T75" fmla="*/ 5672411 h 283804"/>
              <a:gd name="T76" fmla="*/ 5478455 w 285397"/>
              <a:gd name="T77" fmla="*/ 5492937 h 283804"/>
              <a:gd name="T78" fmla="*/ 5150423 w 285397"/>
              <a:gd name="T79" fmla="*/ 78987 h 283804"/>
              <a:gd name="T80" fmla="*/ 4869793 w 285397"/>
              <a:gd name="T81" fmla="*/ 0 h 283804"/>
              <a:gd name="T82" fmla="*/ 4869793 w 285397"/>
              <a:gd name="T83" fmla="*/ 5672411 h 283804"/>
              <a:gd name="T84" fmla="*/ 4529416 w 285397"/>
              <a:gd name="T85" fmla="*/ 5492937 h 283804"/>
              <a:gd name="T86" fmla="*/ 3508236 w 285397"/>
              <a:gd name="T87" fmla="*/ 172340 h 283804"/>
              <a:gd name="T88" fmla="*/ 85376 w 285397"/>
              <a:gd name="T89" fmla="*/ 0 h 283804"/>
              <a:gd name="T90" fmla="*/ 4235477 w 285397"/>
              <a:gd name="T91" fmla="*/ 1170352 h 283804"/>
              <a:gd name="T92" fmla="*/ 4178551 w 285397"/>
              <a:gd name="T93" fmla="*/ 5672411 h 283804"/>
              <a:gd name="T94" fmla="*/ 0 w 285397"/>
              <a:gd name="T95" fmla="*/ 78987 h 2838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5397" h="283804">
                <a:moveTo>
                  <a:pt x="91620" y="246063"/>
                </a:moveTo>
                <a:lnTo>
                  <a:pt x="153724" y="246063"/>
                </a:lnTo>
                <a:cubicBezTo>
                  <a:pt x="156237" y="246063"/>
                  <a:pt x="158391" y="248261"/>
                  <a:pt x="158391" y="250826"/>
                </a:cubicBezTo>
                <a:cubicBezTo>
                  <a:pt x="158391" y="253024"/>
                  <a:pt x="156237" y="255222"/>
                  <a:pt x="153724" y="255222"/>
                </a:cubicBezTo>
                <a:lnTo>
                  <a:pt x="91620" y="255222"/>
                </a:lnTo>
                <a:cubicBezTo>
                  <a:pt x="89466" y="255222"/>
                  <a:pt x="87312" y="253024"/>
                  <a:pt x="87312" y="250826"/>
                </a:cubicBezTo>
                <a:cubicBezTo>
                  <a:pt x="87312" y="248261"/>
                  <a:pt x="89466" y="246063"/>
                  <a:pt x="91620" y="246063"/>
                </a:cubicBezTo>
                <a:close/>
                <a:moveTo>
                  <a:pt x="34464" y="246063"/>
                </a:moveTo>
                <a:lnTo>
                  <a:pt x="69952" y="246063"/>
                </a:lnTo>
                <a:cubicBezTo>
                  <a:pt x="72103" y="246063"/>
                  <a:pt x="74254" y="248261"/>
                  <a:pt x="74254" y="250826"/>
                </a:cubicBezTo>
                <a:cubicBezTo>
                  <a:pt x="74254" y="253024"/>
                  <a:pt x="72103" y="255222"/>
                  <a:pt x="69952" y="255222"/>
                </a:cubicBezTo>
                <a:lnTo>
                  <a:pt x="34464" y="255222"/>
                </a:lnTo>
                <a:cubicBezTo>
                  <a:pt x="31954" y="255222"/>
                  <a:pt x="30162" y="253024"/>
                  <a:pt x="30162" y="250826"/>
                </a:cubicBezTo>
                <a:cubicBezTo>
                  <a:pt x="30162" y="248261"/>
                  <a:pt x="31954" y="246063"/>
                  <a:pt x="34464" y="246063"/>
                </a:cubicBezTo>
                <a:close/>
                <a:moveTo>
                  <a:pt x="131185" y="175111"/>
                </a:moveTo>
                <a:lnTo>
                  <a:pt x="131185" y="218002"/>
                </a:lnTo>
                <a:lnTo>
                  <a:pt x="179892" y="218002"/>
                </a:lnTo>
                <a:lnTo>
                  <a:pt x="179892" y="175111"/>
                </a:lnTo>
                <a:lnTo>
                  <a:pt x="131185" y="175111"/>
                </a:lnTo>
                <a:close/>
                <a:moveTo>
                  <a:pt x="73457" y="175111"/>
                </a:moveTo>
                <a:lnTo>
                  <a:pt x="73457" y="218002"/>
                </a:lnTo>
                <a:lnTo>
                  <a:pt x="122165" y="218002"/>
                </a:lnTo>
                <a:lnTo>
                  <a:pt x="122165" y="175111"/>
                </a:lnTo>
                <a:lnTo>
                  <a:pt x="73457" y="175111"/>
                </a:lnTo>
                <a:close/>
                <a:moveTo>
                  <a:pt x="38821" y="175111"/>
                </a:moveTo>
                <a:lnTo>
                  <a:pt x="38821" y="218002"/>
                </a:lnTo>
                <a:lnTo>
                  <a:pt x="64798" y="218002"/>
                </a:lnTo>
                <a:lnTo>
                  <a:pt x="64798" y="175111"/>
                </a:lnTo>
                <a:lnTo>
                  <a:pt x="38821" y="175111"/>
                </a:lnTo>
                <a:close/>
                <a:moveTo>
                  <a:pt x="131185" y="128616"/>
                </a:moveTo>
                <a:lnTo>
                  <a:pt x="131185" y="166101"/>
                </a:lnTo>
                <a:lnTo>
                  <a:pt x="179892" y="166101"/>
                </a:lnTo>
                <a:lnTo>
                  <a:pt x="179892" y="128616"/>
                </a:lnTo>
                <a:lnTo>
                  <a:pt x="131185" y="128616"/>
                </a:lnTo>
                <a:close/>
                <a:moveTo>
                  <a:pt x="73457" y="128616"/>
                </a:moveTo>
                <a:lnTo>
                  <a:pt x="73457" y="166101"/>
                </a:lnTo>
                <a:lnTo>
                  <a:pt x="122165" y="166101"/>
                </a:lnTo>
                <a:lnTo>
                  <a:pt x="122165" y="128616"/>
                </a:lnTo>
                <a:lnTo>
                  <a:pt x="73457" y="128616"/>
                </a:lnTo>
                <a:close/>
                <a:moveTo>
                  <a:pt x="38821" y="128616"/>
                </a:moveTo>
                <a:lnTo>
                  <a:pt x="38821" y="166101"/>
                </a:lnTo>
                <a:lnTo>
                  <a:pt x="64798" y="166101"/>
                </a:lnTo>
                <a:lnTo>
                  <a:pt x="64798" y="128616"/>
                </a:lnTo>
                <a:lnTo>
                  <a:pt x="38821" y="128616"/>
                </a:lnTo>
                <a:close/>
                <a:moveTo>
                  <a:pt x="131185" y="94375"/>
                </a:moveTo>
                <a:lnTo>
                  <a:pt x="131185" y="120326"/>
                </a:lnTo>
                <a:lnTo>
                  <a:pt x="179892" y="120326"/>
                </a:lnTo>
                <a:lnTo>
                  <a:pt x="179892" y="94375"/>
                </a:lnTo>
                <a:lnTo>
                  <a:pt x="131185" y="94375"/>
                </a:lnTo>
                <a:close/>
                <a:moveTo>
                  <a:pt x="73457" y="94375"/>
                </a:moveTo>
                <a:lnTo>
                  <a:pt x="73457" y="120326"/>
                </a:lnTo>
                <a:lnTo>
                  <a:pt x="122165" y="120326"/>
                </a:lnTo>
                <a:lnTo>
                  <a:pt x="122165" y="94375"/>
                </a:lnTo>
                <a:lnTo>
                  <a:pt x="73457" y="94375"/>
                </a:lnTo>
                <a:close/>
                <a:moveTo>
                  <a:pt x="38821" y="94375"/>
                </a:moveTo>
                <a:lnTo>
                  <a:pt x="38821" y="120326"/>
                </a:lnTo>
                <a:lnTo>
                  <a:pt x="64798" y="120326"/>
                </a:lnTo>
                <a:lnTo>
                  <a:pt x="64798" y="94375"/>
                </a:lnTo>
                <a:lnTo>
                  <a:pt x="38821" y="94375"/>
                </a:lnTo>
                <a:close/>
                <a:moveTo>
                  <a:pt x="34492" y="85725"/>
                </a:moveTo>
                <a:lnTo>
                  <a:pt x="184222" y="85725"/>
                </a:lnTo>
                <a:cubicBezTo>
                  <a:pt x="186747" y="85725"/>
                  <a:pt x="188551" y="87888"/>
                  <a:pt x="188551" y="90050"/>
                </a:cubicBezTo>
                <a:lnTo>
                  <a:pt x="188551" y="222327"/>
                </a:lnTo>
                <a:cubicBezTo>
                  <a:pt x="188551" y="224490"/>
                  <a:pt x="186747" y="226653"/>
                  <a:pt x="184222" y="226653"/>
                </a:cubicBezTo>
                <a:lnTo>
                  <a:pt x="34492" y="226653"/>
                </a:lnTo>
                <a:cubicBezTo>
                  <a:pt x="31966" y="226653"/>
                  <a:pt x="30162" y="224490"/>
                  <a:pt x="30162" y="222327"/>
                </a:cubicBezTo>
                <a:lnTo>
                  <a:pt x="30162" y="90050"/>
                </a:lnTo>
                <a:cubicBezTo>
                  <a:pt x="30162" y="87888"/>
                  <a:pt x="31966" y="85725"/>
                  <a:pt x="34492" y="85725"/>
                </a:cubicBezTo>
                <a:close/>
                <a:moveTo>
                  <a:pt x="99571" y="57150"/>
                </a:moveTo>
                <a:lnTo>
                  <a:pt x="125134" y="57150"/>
                </a:lnTo>
                <a:cubicBezTo>
                  <a:pt x="127655" y="57150"/>
                  <a:pt x="129815" y="59348"/>
                  <a:pt x="129815" y="61546"/>
                </a:cubicBezTo>
                <a:cubicBezTo>
                  <a:pt x="129815" y="63744"/>
                  <a:pt x="127655" y="66309"/>
                  <a:pt x="125134" y="66309"/>
                </a:cubicBezTo>
                <a:lnTo>
                  <a:pt x="99571" y="66309"/>
                </a:lnTo>
                <a:cubicBezTo>
                  <a:pt x="97410" y="66309"/>
                  <a:pt x="95250" y="63744"/>
                  <a:pt x="95250" y="61546"/>
                </a:cubicBezTo>
                <a:cubicBezTo>
                  <a:pt x="95250" y="59348"/>
                  <a:pt x="97410" y="57150"/>
                  <a:pt x="99571" y="57150"/>
                </a:cubicBezTo>
                <a:close/>
                <a:moveTo>
                  <a:pt x="34498" y="57150"/>
                </a:moveTo>
                <a:lnTo>
                  <a:pt x="78214" y="57150"/>
                </a:lnTo>
                <a:cubicBezTo>
                  <a:pt x="80382" y="57150"/>
                  <a:pt x="82189" y="59348"/>
                  <a:pt x="82189" y="61546"/>
                </a:cubicBezTo>
                <a:cubicBezTo>
                  <a:pt x="82189" y="63744"/>
                  <a:pt x="80382" y="66309"/>
                  <a:pt x="78214" y="66309"/>
                </a:cubicBezTo>
                <a:lnTo>
                  <a:pt x="34498" y="66309"/>
                </a:lnTo>
                <a:cubicBezTo>
                  <a:pt x="31968" y="66309"/>
                  <a:pt x="30162" y="63744"/>
                  <a:pt x="30162" y="61546"/>
                </a:cubicBezTo>
                <a:cubicBezTo>
                  <a:pt x="30162" y="59348"/>
                  <a:pt x="31968" y="57150"/>
                  <a:pt x="34498" y="57150"/>
                </a:cubicBezTo>
                <a:close/>
                <a:moveTo>
                  <a:pt x="78530" y="28575"/>
                </a:moveTo>
                <a:lnTo>
                  <a:pt x="125189" y="28575"/>
                </a:lnTo>
                <a:cubicBezTo>
                  <a:pt x="127682" y="28575"/>
                  <a:pt x="129819" y="30773"/>
                  <a:pt x="129819" y="32971"/>
                </a:cubicBezTo>
                <a:cubicBezTo>
                  <a:pt x="129819" y="35536"/>
                  <a:pt x="127682" y="37734"/>
                  <a:pt x="125189" y="37734"/>
                </a:cubicBezTo>
                <a:lnTo>
                  <a:pt x="78530" y="37734"/>
                </a:lnTo>
                <a:cubicBezTo>
                  <a:pt x="76393" y="37734"/>
                  <a:pt x="74612" y="35536"/>
                  <a:pt x="74612" y="32971"/>
                </a:cubicBezTo>
                <a:cubicBezTo>
                  <a:pt x="74612" y="30773"/>
                  <a:pt x="76393" y="28575"/>
                  <a:pt x="78530" y="28575"/>
                </a:cubicBezTo>
                <a:close/>
                <a:moveTo>
                  <a:pt x="34592" y="28575"/>
                </a:moveTo>
                <a:lnTo>
                  <a:pt x="57113" y="28575"/>
                </a:lnTo>
                <a:cubicBezTo>
                  <a:pt x="59697" y="28575"/>
                  <a:pt x="61543" y="30773"/>
                  <a:pt x="61543" y="32971"/>
                </a:cubicBezTo>
                <a:cubicBezTo>
                  <a:pt x="61543" y="35536"/>
                  <a:pt x="59697" y="37734"/>
                  <a:pt x="57113" y="37734"/>
                </a:cubicBezTo>
                <a:lnTo>
                  <a:pt x="34592" y="37734"/>
                </a:lnTo>
                <a:cubicBezTo>
                  <a:pt x="32008" y="37734"/>
                  <a:pt x="30162" y="35536"/>
                  <a:pt x="30162" y="32971"/>
                </a:cubicBezTo>
                <a:cubicBezTo>
                  <a:pt x="30162" y="30773"/>
                  <a:pt x="32008" y="28575"/>
                  <a:pt x="34592" y="28575"/>
                </a:cubicBezTo>
                <a:close/>
                <a:moveTo>
                  <a:pt x="158327" y="14729"/>
                </a:moveTo>
                <a:lnTo>
                  <a:pt x="158327" y="57120"/>
                </a:lnTo>
                <a:lnTo>
                  <a:pt x="200787" y="57120"/>
                </a:lnTo>
                <a:lnTo>
                  <a:pt x="158327" y="14729"/>
                </a:lnTo>
                <a:close/>
                <a:moveTo>
                  <a:pt x="8636" y="8622"/>
                </a:moveTo>
                <a:lnTo>
                  <a:pt x="8636" y="274823"/>
                </a:lnTo>
                <a:lnTo>
                  <a:pt x="206904" y="274823"/>
                </a:lnTo>
                <a:lnTo>
                  <a:pt x="206904" y="66101"/>
                </a:lnTo>
                <a:lnTo>
                  <a:pt x="153649" y="66101"/>
                </a:lnTo>
                <a:cubicBezTo>
                  <a:pt x="151490" y="66101"/>
                  <a:pt x="149331" y="63586"/>
                  <a:pt x="149331" y="61431"/>
                </a:cubicBezTo>
                <a:lnTo>
                  <a:pt x="149331" y="8622"/>
                </a:lnTo>
                <a:lnTo>
                  <a:pt x="8636" y="8622"/>
                </a:lnTo>
                <a:close/>
                <a:moveTo>
                  <a:pt x="264231" y="0"/>
                </a:moveTo>
                <a:lnTo>
                  <a:pt x="281164" y="0"/>
                </a:lnTo>
                <a:cubicBezTo>
                  <a:pt x="283633" y="0"/>
                  <a:pt x="285397" y="1796"/>
                  <a:pt x="285397" y="3952"/>
                </a:cubicBezTo>
                <a:lnTo>
                  <a:pt x="285397" y="279134"/>
                </a:lnTo>
                <a:cubicBezTo>
                  <a:pt x="285397" y="281648"/>
                  <a:pt x="283633" y="283804"/>
                  <a:pt x="281164" y="283804"/>
                </a:cubicBezTo>
                <a:lnTo>
                  <a:pt x="264231" y="283804"/>
                </a:lnTo>
                <a:cubicBezTo>
                  <a:pt x="262114" y="283804"/>
                  <a:pt x="260350" y="281648"/>
                  <a:pt x="260350" y="279134"/>
                </a:cubicBezTo>
                <a:cubicBezTo>
                  <a:pt x="260350" y="276978"/>
                  <a:pt x="262114" y="274823"/>
                  <a:pt x="264231" y="274823"/>
                </a:cubicBezTo>
                <a:lnTo>
                  <a:pt x="276931" y="274823"/>
                </a:lnTo>
                <a:lnTo>
                  <a:pt x="276931" y="8622"/>
                </a:lnTo>
                <a:lnTo>
                  <a:pt x="264231" y="8622"/>
                </a:lnTo>
                <a:cubicBezTo>
                  <a:pt x="262114" y="8622"/>
                  <a:pt x="260350" y="6466"/>
                  <a:pt x="260350" y="3952"/>
                </a:cubicBezTo>
                <a:cubicBezTo>
                  <a:pt x="260350" y="1796"/>
                  <a:pt x="262114" y="0"/>
                  <a:pt x="264231" y="0"/>
                </a:cubicBezTo>
                <a:close/>
                <a:moveTo>
                  <a:pt x="177339" y="0"/>
                </a:moveTo>
                <a:lnTo>
                  <a:pt x="246165" y="0"/>
                </a:lnTo>
                <a:cubicBezTo>
                  <a:pt x="248316" y="0"/>
                  <a:pt x="250467" y="1796"/>
                  <a:pt x="250467" y="3952"/>
                </a:cubicBezTo>
                <a:lnTo>
                  <a:pt x="250467" y="279134"/>
                </a:lnTo>
                <a:cubicBezTo>
                  <a:pt x="250467" y="281648"/>
                  <a:pt x="248316" y="283804"/>
                  <a:pt x="246165" y="283804"/>
                </a:cubicBezTo>
                <a:lnTo>
                  <a:pt x="228958" y="283804"/>
                </a:lnTo>
                <a:cubicBezTo>
                  <a:pt x="226449" y="283804"/>
                  <a:pt x="224657" y="281648"/>
                  <a:pt x="224657" y="279134"/>
                </a:cubicBezTo>
                <a:cubicBezTo>
                  <a:pt x="224657" y="276978"/>
                  <a:pt x="226449" y="274823"/>
                  <a:pt x="228958" y="274823"/>
                </a:cubicBezTo>
                <a:lnTo>
                  <a:pt x="241505" y="274823"/>
                </a:lnTo>
                <a:lnTo>
                  <a:pt x="241505" y="8622"/>
                </a:lnTo>
                <a:lnTo>
                  <a:pt x="177339" y="8622"/>
                </a:lnTo>
                <a:cubicBezTo>
                  <a:pt x="175188" y="8622"/>
                  <a:pt x="173037" y="6466"/>
                  <a:pt x="173037" y="3952"/>
                </a:cubicBezTo>
                <a:cubicBezTo>
                  <a:pt x="173037" y="1796"/>
                  <a:pt x="175188" y="0"/>
                  <a:pt x="177339" y="0"/>
                </a:cubicBezTo>
                <a:close/>
                <a:moveTo>
                  <a:pt x="4318" y="0"/>
                </a:moveTo>
                <a:lnTo>
                  <a:pt x="153649" y="0"/>
                </a:lnTo>
                <a:cubicBezTo>
                  <a:pt x="155088" y="0"/>
                  <a:pt x="156168" y="359"/>
                  <a:pt x="156887" y="1078"/>
                </a:cubicBezTo>
                <a:lnTo>
                  <a:pt x="214101" y="58557"/>
                </a:lnTo>
                <a:cubicBezTo>
                  <a:pt x="214820" y="59275"/>
                  <a:pt x="215540" y="60353"/>
                  <a:pt x="215540" y="61431"/>
                </a:cubicBezTo>
                <a:lnTo>
                  <a:pt x="215540" y="279134"/>
                </a:lnTo>
                <a:cubicBezTo>
                  <a:pt x="215540" y="281648"/>
                  <a:pt x="213741" y="283804"/>
                  <a:pt x="211222" y="283804"/>
                </a:cubicBezTo>
                <a:lnTo>
                  <a:pt x="4318" y="283804"/>
                </a:lnTo>
                <a:cubicBezTo>
                  <a:pt x="2159" y="283804"/>
                  <a:pt x="0" y="281648"/>
                  <a:pt x="0" y="279134"/>
                </a:cubicBezTo>
                <a:lnTo>
                  <a:pt x="0" y="3952"/>
                </a:lnTo>
                <a:cubicBezTo>
                  <a:pt x="0" y="1796"/>
                  <a:pt x="2159" y="0"/>
                  <a:pt x="431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B807B402-D893-7811-436C-ABEA6EEBE0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9853" y="4083865"/>
            <a:ext cx="560864" cy="384000"/>
          </a:xfrm>
          <a:custGeom>
            <a:avLst/>
            <a:gdLst>
              <a:gd name="connsiteX0" fmla="*/ 322162 w 555022"/>
              <a:gd name="connsiteY0" fmla="*/ 301823 h 380000"/>
              <a:gd name="connsiteX1" fmla="*/ 335357 w 555022"/>
              <a:gd name="connsiteY1" fmla="*/ 315018 h 380000"/>
              <a:gd name="connsiteX2" fmla="*/ 322162 w 555022"/>
              <a:gd name="connsiteY2" fmla="*/ 328213 h 380000"/>
              <a:gd name="connsiteX3" fmla="*/ 308967 w 555022"/>
              <a:gd name="connsiteY3" fmla="*/ 315018 h 380000"/>
              <a:gd name="connsiteX4" fmla="*/ 322162 w 555022"/>
              <a:gd name="connsiteY4" fmla="*/ 301823 h 380000"/>
              <a:gd name="connsiteX5" fmla="*/ 150006 w 555022"/>
              <a:gd name="connsiteY5" fmla="*/ 237382 h 380000"/>
              <a:gd name="connsiteX6" fmla="*/ 156898 w 555022"/>
              <a:gd name="connsiteY6" fmla="*/ 249502 h 380000"/>
              <a:gd name="connsiteX7" fmla="*/ 165006 w 555022"/>
              <a:gd name="connsiteY7" fmla="*/ 237382 h 380000"/>
              <a:gd name="connsiteX8" fmla="*/ 144330 w 555022"/>
              <a:gd name="connsiteY8" fmla="*/ 223241 h 380000"/>
              <a:gd name="connsiteX9" fmla="*/ 169061 w 555022"/>
              <a:gd name="connsiteY9" fmla="*/ 223241 h 380000"/>
              <a:gd name="connsiteX10" fmla="*/ 201494 w 555022"/>
              <a:gd name="connsiteY10" fmla="*/ 229705 h 380000"/>
              <a:gd name="connsiteX11" fmla="*/ 234333 w 555022"/>
              <a:gd name="connsiteY11" fmla="*/ 242230 h 380000"/>
              <a:gd name="connsiteX12" fmla="*/ 250956 w 555022"/>
              <a:gd name="connsiteY12" fmla="*/ 254755 h 380000"/>
              <a:gd name="connsiteX13" fmla="*/ 250145 w 555022"/>
              <a:gd name="connsiteY13" fmla="*/ 264855 h 380000"/>
              <a:gd name="connsiteX14" fmla="*/ 240009 w 555022"/>
              <a:gd name="connsiteY14" fmla="*/ 264047 h 380000"/>
              <a:gd name="connsiteX15" fmla="*/ 229063 w 555022"/>
              <a:gd name="connsiteY15" fmla="*/ 255563 h 380000"/>
              <a:gd name="connsiteX16" fmla="*/ 196224 w 555022"/>
              <a:gd name="connsiteY16" fmla="*/ 242634 h 380000"/>
              <a:gd name="connsiteX17" fmla="*/ 181223 w 555022"/>
              <a:gd name="connsiteY17" fmla="*/ 238594 h 380000"/>
              <a:gd name="connsiteX18" fmla="*/ 167034 w 555022"/>
              <a:gd name="connsiteY18" fmla="*/ 260411 h 380000"/>
              <a:gd name="connsiteX19" fmla="*/ 166628 w 555022"/>
              <a:gd name="connsiteY19" fmla="*/ 261219 h 380000"/>
              <a:gd name="connsiteX20" fmla="*/ 156898 w 555022"/>
              <a:gd name="connsiteY20" fmla="*/ 265663 h 380000"/>
              <a:gd name="connsiteX21" fmla="*/ 146762 w 555022"/>
              <a:gd name="connsiteY21" fmla="*/ 261219 h 380000"/>
              <a:gd name="connsiteX22" fmla="*/ 146762 w 555022"/>
              <a:gd name="connsiteY22" fmla="*/ 260411 h 380000"/>
              <a:gd name="connsiteX23" fmla="*/ 133789 w 555022"/>
              <a:gd name="connsiteY23" fmla="*/ 238594 h 380000"/>
              <a:gd name="connsiteX24" fmla="*/ 117572 w 555022"/>
              <a:gd name="connsiteY24" fmla="*/ 242634 h 380000"/>
              <a:gd name="connsiteX25" fmla="*/ 84733 w 555022"/>
              <a:gd name="connsiteY25" fmla="*/ 255563 h 380000"/>
              <a:gd name="connsiteX26" fmla="*/ 61624 w 555022"/>
              <a:gd name="connsiteY26" fmla="*/ 276167 h 380000"/>
              <a:gd name="connsiteX27" fmla="*/ 60002 w 555022"/>
              <a:gd name="connsiteY27" fmla="*/ 283036 h 380000"/>
              <a:gd name="connsiteX28" fmla="*/ 60002 w 555022"/>
              <a:gd name="connsiteY28" fmla="*/ 365859 h 380000"/>
              <a:gd name="connsiteX29" fmla="*/ 149195 w 555022"/>
              <a:gd name="connsiteY29" fmla="*/ 365859 h 380000"/>
              <a:gd name="connsiteX30" fmla="*/ 111896 w 555022"/>
              <a:gd name="connsiteY30" fmla="*/ 331518 h 380000"/>
              <a:gd name="connsiteX31" fmla="*/ 107031 w 555022"/>
              <a:gd name="connsiteY31" fmla="*/ 331518 h 380000"/>
              <a:gd name="connsiteX32" fmla="*/ 99734 w 555022"/>
              <a:gd name="connsiteY32" fmla="*/ 324246 h 380000"/>
              <a:gd name="connsiteX33" fmla="*/ 99734 w 555022"/>
              <a:gd name="connsiteY33" fmla="*/ 290308 h 380000"/>
              <a:gd name="connsiteX34" fmla="*/ 107031 w 555022"/>
              <a:gd name="connsiteY34" fmla="*/ 283440 h 380000"/>
              <a:gd name="connsiteX35" fmla="*/ 113923 w 555022"/>
              <a:gd name="connsiteY35" fmla="*/ 290308 h 380000"/>
              <a:gd name="connsiteX36" fmla="*/ 113923 w 555022"/>
              <a:gd name="connsiteY36" fmla="*/ 317377 h 380000"/>
              <a:gd name="connsiteX37" fmla="*/ 162979 w 555022"/>
              <a:gd name="connsiteY37" fmla="*/ 365859 h 380000"/>
              <a:gd name="connsiteX38" fmla="*/ 366095 w 555022"/>
              <a:gd name="connsiteY38" fmla="*/ 365859 h 380000"/>
              <a:gd name="connsiteX39" fmla="*/ 381501 w 555022"/>
              <a:gd name="connsiteY39" fmla="*/ 293136 h 380000"/>
              <a:gd name="connsiteX40" fmla="*/ 379474 w 555022"/>
              <a:gd name="connsiteY40" fmla="*/ 285864 h 380000"/>
              <a:gd name="connsiteX41" fmla="*/ 372582 w 555022"/>
              <a:gd name="connsiteY41" fmla="*/ 282632 h 380000"/>
              <a:gd name="connsiteX42" fmla="*/ 275281 w 555022"/>
              <a:gd name="connsiteY42" fmla="*/ 282228 h 380000"/>
              <a:gd name="connsiteX43" fmla="*/ 266362 w 555022"/>
              <a:gd name="connsiteY43" fmla="*/ 289500 h 380000"/>
              <a:gd name="connsiteX44" fmla="*/ 254605 w 555022"/>
              <a:gd name="connsiteY44" fmla="*/ 342426 h 380000"/>
              <a:gd name="connsiteX45" fmla="*/ 247712 w 555022"/>
              <a:gd name="connsiteY45" fmla="*/ 348083 h 380000"/>
              <a:gd name="connsiteX46" fmla="*/ 188926 w 555022"/>
              <a:gd name="connsiteY46" fmla="*/ 347679 h 380000"/>
              <a:gd name="connsiteX47" fmla="*/ 181629 w 555022"/>
              <a:gd name="connsiteY47" fmla="*/ 340406 h 380000"/>
              <a:gd name="connsiteX48" fmla="*/ 188926 w 555022"/>
              <a:gd name="connsiteY48" fmla="*/ 333538 h 380000"/>
              <a:gd name="connsiteX49" fmla="*/ 242442 w 555022"/>
              <a:gd name="connsiteY49" fmla="*/ 333942 h 380000"/>
              <a:gd name="connsiteX50" fmla="*/ 252172 w 555022"/>
              <a:gd name="connsiteY50" fmla="*/ 286268 h 380000"/>
              <a:gd name="connsiteX51" fmla="*/ 275281 w 555022"/>
              <a:gd name="connsiteY51" fmla="*/ 267683 h 380000"/>
              <a:gd name="connsiteX52" fmla="*/ 372582 w 555022"/>
              <a:gd name="connsiteY52" fmla="*/ 268087 h 380000"/>
              <a:gd name="connsiteX53" fmla="*/ 390826 w 555022"/>
              <a:gd name="connsiteY53" fmla="*/ 276976 h 380000"/>
              <a:gd name="connsiteX54" fmla="*/ 395286 w 555022"/>
              <a:gd name="connsiteY54" fmla="*/ 296368 h 380000"/>
              <a:gd name="connsiteX55" fmla="*/ 380691 w 555022"/>
              <a:gd name="connsiteY55" fmla="*/ 365859 h 380000"/>
              <a:gd name="connsiteX56" fmla="*/ 547724 w 555022"/>
              <a:gd name="connsiteY56" fmla="*/ 365859 h 380000"/>
              <a:gd name="connsiteX57" fmla="*/ 555022 w 555022"/>
              <a:gd name="connsiteY57" fmla="*/ 373132 h 380000"/>
              <a:gd name="connsiteX58" fmla="*/ 547724 w 555022"/>
              <a:gd name="connsiteY58" fmla="*/ 380000 h 380000"/>
              <a:gd name="connsiteX59" fmla="*/ 7298 w 555022"/>
              <a:gd name="connsiteY59" fmla="*/ 380000 h 380000"/>
              <a:gd name="connsiteX60" fmla="*/ 0 w 555022"/>
              <a:gd name="connsiteY60" fmla="*/ 373132 h 380000"/>
              <a:gd name="connsiteX61" fmla="*/ 7298 w 555022"/>
              <a:gd name="connsiteY61" fmla="*/ 365859 h 380000"/>
              <a:gd name="connsiteX62" fmla="*/ 45813 w 555022"/>
              <a:gd name="connsiteY62" fmla="*/ 365859 h 380000"/>
              <a:gd name="connsiteX63" fmla="*/ 45813 w 555022"/>
              <a:gd name="connsiteY63" fmla="*/ 283036 h 380000"/>
              <a:gd name="connsiteX64" fmla="*/ 49867 w 555022"/>
              <a:gd name="connsiteY64" fmla="*/ 268895 h 380000"/>
              <a:gd name="connsiteX65" fmla="*/ 79463 w 555022"/>
              <a:gd name="connsiteY65" fmla="*/ 242230 h 380000"/>
              <a:gd name="connsiteX66" fmla="*/ 112302 w 555022"/>
              <a:gd name="connsiteY66" fmla="*/ 229705 h 380000"/>
              <a:gd name="connsiteX67" fmla="*/ 144330 w 555022"/>
              <a:gd name="connsiteY67" fmla="*/ 223241 h 380000"/>
              <a:gd name="connsiteX68" fmla="*/ 318055 w 555022"/>
              <a:gd name="connsiteY68" fmla="*/ 146445 h 380000"/>
              <a:gd name="connsiteX69" fmla="*/ 497716 w 555022"/>
              <a:gd name="connsiteY69" fmla="*/ 146445 h 380000"/>
              <a:gd name="connsiteX70" fmla="*/ 505016 w 555022"/>
              <a:gd name="connsiteY70" fmla="*/ 153192 h 380000"/>
              <a:gd name="connsiteX71" fmla="*/ 497716 w 555022"/>
              <a:gd name="connsiteY71" fmla="*/ 160336 h 380000"/>
              <a:gd name="connsiteX72" fmla="*/ 318055 w 555022"/>
              <a:gd name="connsiteY72" fmla="*/ 160336 h 380000"/>
              <a:gd name="connsiteX73" fmla="*/ 310755 w 555022"/>
              <a:gd name="connsiteY73" fmla="*/ 153192 h 380000"/>
              <a:gd name="connsiteX74" fmla="*/ 318055 w 555022"/>
              <a:gd name="connsiteY74" fmla="*/ 146445 h 380000"/>
              <a:gd name="connsiteX75" fmla="*/ 155378 w 555022"/>
              <a:gd name="connsiteY75" fmla="*/ 117789 h 380000"/>
              <a:gd name="connsiteX76" fmla="*/ 121221 w 555022"/>
              <a:gd name="connsiteY76" fmla="*/ 152290 h 380000"/>
              <a:gd name="connsiteX77" fmla="*/ 155378 w 555022"/>
              <a:gd name="connsiteY77" fmla="*/ 186792 h 380000"/>
              <a:gd name="connsiteX78" fmla="*/ 189133 w 555022"/>
              <a:gd name="connsiteY78" fmla="*/ 152290 h 380000"/>
              <a:gd name="connsiteX79" fmla="*/ 155378 w 555022"/>
              <a:gd name="connsiteY79" fmla="*/ 117789 h 380000"/>
              <a:gd name="connsiteX80" fmla="*/ 318055 w 555022"/>
              <a:gd name="connsiteY80" fmla="*/ 112512 h 380000"/>
              <a:gd name="connsiteX81" fmla="*/ 497716 w 555022"/>
              <a:gd name="connsiteY81" fmla="*/ 112512 h 380000"/>
              <a:gd name="connsiteX82" fmla="*/ 505016 w 555022"/>
              <a:gd name="connsiteY82" fmla="*/ 119656 h 380000"/>
              <a:gd name="connsiteX83" fmla="*/ 497716 w 555022"/>
              <a:gd name="connsiteY83" fmla="*/ 126403 h 380000"/>
              <a:gd name="connsiteX84" fmla="*/ 318055 w 555022"/>
              <a:gd name="connsiteY84" fmla="*/ 126403 h 380000"/>
              <a:gd name="connsiteX85" fmla="*/ 310755 w 555022"/>
              <a:gd name="connsiteY85" fmla="*/ 119656 h 380000"/>
              <a:gd name="connsiteX86" fmla="*/ 318055 w 555022"/>
              <a:gd name="connsiteY86" fmla="*/ 112512 h 380000"/>
              <a:gd name="connsiteX87" fmla="*/ 155378 w 555022"/>
              <a:gd name="connsiteY87" fmla="*/ 103583 h 380000"/>
              <a:gd name="connsiteX88" fmla="*/ 203197 w 555022"/>
              <a:gd name="connsiteY88" fmla="*/ 152290 h 380000"/>
              <a:gd name="connsiteX89" fmla="*/ 155378 w 555022"/>
              <a:gd name="connsiteY89" fmla="*/ 201404 h 380000"/>
              <a:gd name="connsiteX90" fmla="*/ 107157 w 555022"/>
              <a:gd name="connsiteY90" fmla="*/ 152290 h 380000"/>
              <a:gd name="connsiteX91" fmla="*/ 155378 w 555022"/>
              <a:gd name="connsiteY91" fmla="*/ 103583 h 380000"/>
              <a:gd name="connsiteX92" fmla="*/ 318008 w 555022"/>
              <a:gd name="connsiteY92" fmla="*/ 82152 h 380000"/>
              <a:gd name="connsiteX93" fmla="*/ 431681 w 555022"/>
              <a:gd name="connsiteY93" fmla="*/ 82152 h 380000"/>
              <a:gd name="connsiteX94" fmla="*/ 438937 w 555022"/>
              <a:gd name="connsiteY94" fmla="*/ 89296 h 380000"/>
              <a:gd name="connsiteX95" fmla="*/ 431681 w 555022"/>
              <a:gd name="connsiteY95" fmla="*/ 96043 h 380000"/>
              <a:gd name="connsiteX96" fmla="*/ 318008 w 555022"/>
              <a:gd name="connsiteY96" fmla="*/ 96043 h 380000"/>
              <a:gd name="connsiteX97" fmla="*/ 310752 w 555022"/>
              <a:gd name="connsiteY97" fmla="*/ 89296 h 380000"/>
              <a:gd name="connsiteX98" fmla="*/ 318008 w 555022"/>
              <a:gd name="connsiteY98" fmla="*/ 82152 h 380000"/>
              <a:gd name="connsiteX99" fmla="*/ 318061 w 555022"/>
              <a:gd name="connsiteY99" fmla="*/ 32145 h 380000"/>
              <a:gd name="connsiteX100" fmla="*/ 383410 w 555022"/>
              <a:gd name="connsiteY100" fmla="*/ 32145 h 380000"/>
              <a:gd name="connsiteX101" fmla="*/ 390716 w 555022"/>
              <a:gd name="connsiteY101" fmla="*/ 38892 h 380000"/>
              <a:gd name="connsiteX102" fmla="*/ 383410 w 555022"/>
              <a:gd name="connsiteY102" fmla="*/ 46036 h 380000"/>
              <a:gd name="connsiteX103" fmla="*/ 318061 w 555022"/>
              <a:gd name="connsiteY103" fmla="*/ 46036 h 380000"/>
              <a:gd name="connsiteX104" fmla="*/ 310755 w 555022"/>
              <a:gd name="connsiteY104" fmla="*/ 38892 h 380000"/>
              <a:gd name="connsiteX105" fmla="*/ 318061 w 555022"/>
              <a:gd name="connsiteY105" fmla="*/ 32145 h 380000"/>
              <a:gd name="connsiteX106" fmla="*/ 284471 w 555022"/>
              <a:gd name="connsiteY106" fmla="*/ 14548 h 380000"/>
              <a:gd name="connsiteX107" fmla="*/ 277158 w 555022"/>
              <a:gd name="connsiteY107" fmla="*/ 21822 h 380000"/>
              <a:gd name="connsiteX108" fmla="*/ 277158 w 555022"/>
              <a:gd name="connsiteY108" fmla="*/ 170941 h 380000"/>
              <a:gd name="connsiteX109" fmla="*/ 284471 w 555022"/>
              <a:gd name="connsiteY109" fmla="*/ 178619 h 380000"/>
              <a:gd name="connsiteX110" fmla="*/ 302345 w 555022"/>
              <a:gd name="connsiteY110" fmla="*/ 178619 h 380000"/>
              <a:gd name="connsiteX111" fmla="*/ 309657 w 555022"/>
              <a:gd name="connsiteY111" fmla="*/ 185489 h 380000"/>
              <a:gd name="connsiteX112" fmla="*/ 309657 w 555022"/>
              <a:gd name="connsiteY112" fmla="*/ 205291 h 380000"/>
              <a:gd name="connsiteX113" fmla="*/ 354343 w 555022"/>
              <a:gd name="connsiteY113" fmla="*/ 179024 h 380000"/>
              <a:gd name="connsiteX114" fmla="*/ 357999 w 555022"/>
              <a:gd name="connsiteY114" fmla="*/ 178619 h 380000"/>
              <a:gd name="connsiteX115" fmla="*/ 533491 w 555022"/>
              <a:gd name="connsiteY115" fmla="*/ 178619 h 380000"/>
              <a:gd name="connsiteX116" fmla="*/ 540804 w 555022"/>
              <a:gd name="connsiteY116" fmla="*/ 170941 h 380000"/>
              <a:gd name="connsiteX117" fmla="*/ 540804 w 555022"/>
              <a:gd name="connsiteY117" fmla="*/ 21822 h 380000"/>
              <a:gd name="connsiteX118" fmla="*/ 533491 w 555022"/>
              <a:gd name="connsiteY118" fmla="*/ 14548 h 380000"/>
              <a:gd name="connsiteX119" fmla="*/ 284471 w 555022"/>
              <a:gd name="connsiteY119" fmla="*/ 0 h 380000"/>
              <a:gd name="connsiteX120" fmla="*/ 533491 w 555022"/>
              <a:gd name="connsiteY120" fmla="*/ 0 h 380000"/>
              <a:gd name="connsiteX121" fmla="*/ 555022 w 555022"/>
              <a:gd name="connsiteY121" fmla="*/ 21822 h 380000"/>
              <a:gd name="connsiteX122" fmla="*/ 555022 w 555022"/>
              <a:gd name="connsiteY122" fmla="*/ 170941 h 380000"/>
              <a:gd name="connsiteX123" fmla="*/ 533491 w 555022"/>
              <a:gd name="connsiteY123" fmla="*/ 192359 h 380000"/>
              <a:gd name="connsiteX124" fmla="*/ 359624 w 555022"/>
              <a:gd name="connsiteY124" fmla="*/ 192359 h 380000"/>
              <a:gd name="connsiteX125" fmla="*/ 314126 w 555022"/>
              <a:gd name="connsiteY125" fmla="*/ 219435 h 380000"/>
              <a:gd name="connsiteX126" fmla="*/ 307626 w 555022"/>
              <a:gd name="connsiteY126" fmla="*/ 221052 h 380000"/>
              <a:gd name="connsiteX127" fmla="*/ 301532 w 555022"/>
              <a:gd name="connsiteY127" fmla="*/ 219435 h 380000"/>
              <a:gd name="connsiteX128" fmla="*/ 295439 w 555022"/>
              <a:gd name="connsiteY128" fmla="*/ 208928 h 380000"/>
              <a:gd name="connsiteX129" fmla="*/ 295439 w 555022"/>
              <a:gd name="connsiteY129" fmla="*/ 192359 h 380000"/>
              <a:gd name="connsiteX130" fmla="*/ 284471 w 555022"/>
              <a:gd name="connsiteY130" fmla="*/ 192359 h 380000"/>
              <a:gd name="connsiteX131" fmla="*/ 262534 w 555022"/>
              <a:gd name="connsiteY131" fmla="*/ 170941 h 380000"/>
              <a:gd name="connsiteX132" fmla="*/ 262534 w 555022"/>
              <a:gd name="connsiteY132" fmla="*/ 21822 h 380000"/>
              <a:gd name="connsiteX133" fmla="*/ 284471 w 555022"/>
              <a:gd name="connsiteY133" fmla="*/ 0 h 3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55022" h="380000">
                <a:moveTo>
                  <a:pt x="322162" y="301823"/>
                </a:moveTo>
                <a:cubicBezTo>
                  <a:pt x="329359" y="301823"/>
                  <a:pt x="335357" y="307821"/>
                  <a:pt x="335357" y="315018"/>
                </a:cubicBezTo>
                <a:cubicBezTo>
                  <a:pt x="335357" y="322216"/>
                  <a:pt x="329359" y="328213"/>
                  <a:pt x="322162" y="328213"/>
                </a:cubicBezTo>
                <a:cubicBezTo>
                  <a:pt x="314965" y="328213"/>
                  <a:pt x="308967" y="322216"/>
                  <a:pt x="308967" y="315018"/>
                </a:cubicBezTo>
                <a:cubicBezTo>
                  <a:pt x="308967" y="307821"/>
                  <a:pt x="314965" y="301823"/>
                  <a:pt x="322162" y="301823"/>
                </a:cubicBezTo>
                <a:close/>
                <a:moveTo>
                  <a:pt x="150006" y="237382"/>
                </a:moveTo>
                <a:lnTo>
                  <a:pt x="156898" y="249502"/>
                </a:lnTo>
                <a:lnTo>
                  <a:pt x="165006" y="237382"/>
                </a:lnTo>
                <a:close/>
                <a:moveTo>
                  <a:pt x="144330" y="223241"/>
                </a:moveTo>
                <a:lnTo>
                  <a:pt x="169061" y="223241"/>
                </a:lnTo>
                <a:cubicBezTo>
                  <a:pt x="180412" y="223241"/>
                  <a:pt x="191359" y="225261"/>
                  <a:pt x="201494" y="229705"/>
                </a:cubicBezTo>
                <a:lnTo>
                  <a:pt x="234333" y="242230"/>
                </a:lnTo>
                <a:cubicBezTo>
                  <a:pt x="240820" y="245058"/>
                  <a:pt x="246496" y="249502"/>
                  <a:pt x="250956" y="254755"/>
                </a:cubicBezTo>
                <a:cubicBezTo>
                  <a:pt x="253388" y="257987"/>
                  <a:pt x="253388" y="262431"/>
                  <a:pt x="250145" y="264855"/>
                </a:cubicBezTo>
                <a:cubicBezTo>
                  <a:pt x="247307" y="267683"/>
                  <a:pt x="242442" y="266875"/>
                  <a:pt x="240009" y="264047"/>
                </a:cubicBezTo>
                <a:cubicBezTo>
                  <a:pt x="237171" y="260411"/>
                  <a:pt x="233117" y="257583"/>
                  <a:pt x="229063" y="255563"/>
                </a:cubicBezTo>
                <a:lnTo>
                  <a:pt x="196224" y="242634"/>
                </a:lnTo>
                <a:cubicBezTo>
                  <a:pt x="191359" y="241018"/>
                  <a:pt x="186494" y="239402"/>
                  <a:pt x="181223" y="238594"/>
                </a:cubicBezTo>
                <a:lnTo>
                  <a:pt x="167034" y="260411"/>
                </a:lnTo>
                <a:cubicBezTo>
                  <a:pt x="166628" y="260815"/>
                  <a:pt x="166628" y="260815"/>
                  <a:pt x="166628" y="261219"/>
                </a:cubicBezTo>
                <a:cubicBezTo>
                  <a:pt x="164196" y="264047"/>
                  <a:pt x="160547" y="265663"/>
                  <a:pt x="156898" y="265663"/>
                </a:cubicBezTo>
                <a:cubicBezTo>
                  <a:pt x="152844" y="265663"/>
                  <a:pt x="149600" y="264047"/>
                  <a:pt x="146762" y="261219"/>
                </a:cubicBezTo>
                <a:cubicBezTo>
                  <a:pt x="146762" y="260815"/>
                  <a:pt x="146762" y="260411"/>
                  <a:pt x="146762" y="260411"/>
                </a:cubicBezTo>
                <a:lnTo>
                  <a:pt x="133789" y="238594"/>
                </a:lnTo>
                <a:cubicBezTo>
                  <a:pt x="128519" y="239402"/>
                  <a:pt x="122843" y="240614"/>
                  <a:pt x="117572" y="242634"/>
                </a:cubicBezTo>
                <a:lnTo>
                  <a:pt x="84733" y="255563"/>
                </a:lnTo>
                <a:cubicBezTo>
                  <a:pt x="75408" y="259603"/>
                  <a:pt x="69327" y="265259"/>
                  <a:pt x="61624" y="276167"/>
                </a:cubicBezTo>
                <a:cubicBezTo>
                  <a:pt x="60408" y="278592"/>
                  <a:pt x="60002" y="281016"/>
                  <a:pt x="60002" y="283036"/>
                </a:cubicBezTo>
                <a:lnTo>
                  <a:pt x="60002" y="365859"/>
                </a:lnTo>
                <a:lnTo>
                  <a:pt x="149195" y="365859"/>
                </a:lnTo>
                <a:cubicBezTo>
                  <a:pt x="147573" y="346871"/>
                  <a:pt x="131356" y="331518"/>
                  <a:pt x="111896" y="331518"/>
                </a:cubicBezTo>
                <a:lnTo>
                  <a:pt x="107031" y="331518"/>
                </a:lnTo>
                <a:cubicBezTo>
                  <a:pt x="102977" y="331518"/>
                  <a:pt x="99734" y="327882"/>
                  <a:pt x="99734" y="324246"/>
                </a:cubicBezTo>
                <a:lnTo>
                  <a:pt x="99734" y="290308"/>
                </a:lnTo>
                <a:cubicBezTo>
                  <a:pt x="99734" y="286268"/>
                  <a:pt x="102977" y="283440"/>
                  <a:pt x="107031" y="283440"/>
                </a:cubicBezTo>
                <a:cubicBezTo>
                  <a:pt x="111085" y="283440"/>
                  <a:pt x="113923" y="286268"/>
                  <a:pt x="113923" y="290308"/>
                </a:cubicBezTo>
                <a:lnTo>
                  <a:pt x="113923" y="317377"/>
                </a:lnTo>
                <a:cubicBezTo>
                  <a:pt x="140681" y="318589"/>
                  <a:pt x="161763" y="339598"/>
                  <a:pt x="162979" y="365859"/>
                </a:cubicBezTo>
                <a:lnTo>
                  <a:pt x="366095" y="365859"/>
                </a:lnTo>
                <a:lnTo>
                  <a:pt x="381501" y="293136"/>
                </a:lnTo>
                <a:cubicBezTo>
                  <a:pt x="381907" y="290712"/>
                  <a:pt x="381501" y="288288"/>
                  <a:pt x="379474" y="285864"/>
                </a:cubicBezTo>
                <a:cubicBezTo>
                  <a:pt x="378258" y="283844"/>
                  <a:pt x="375420" y="282632"/>
                  <a:pt x="372582" y="282632"/>
                </a:cubicBezTo>
                <a:lnTo>
                  <a:pt x="275281" y="282228"/>
                </a:lnTo>
                <a:cubicBezTo>
                  <a:pt x="270821" y="282228"/>
                  <a:pt x="267173" y="285056"/>
                  <a:pt x="266362" y="289500"/>
                </a:cubicBezTo>
                <a:lnTo>
                  <a:pt x="254605" y="342426"/>
                </a:lnTo>
                <a:cubicBezTo>
                  <a:pt x="254199" y="345659"/>
                  <a:pt x="251361" y="348487"/>
                  <a:pt x="247712" y="348083"/>
                </a:cubicBezTo>
                <a:lnTo>
                  <a:pt x="188926" y="347679"/>
                </a:lnTo>
                <a:cubicBezTo>
                  <a:pt x="184467" y="347679"/>
                  <a:pt x="181629" y="344447"/>
                  <a:pt x="181629" y="340406"/>
                </a:cubicBezTo>
                <a:cubicBezTo>
                  <a:pt x="181629" y="336366"/>
                  <a:pt x="184467" y="333538"/>
                  <a:pt x="188926" y="333538"/>
                </a:cubicBezTo>
                <a:lnTo>
                  <a:pt x="242442" y="333942"/>
                </a:lnTo>
                <a:lnTo>
                  <a:pt x="252172" y="286268"/>
                </a:lnTo>
                <a:cubicBezTo>
                  <a:pt x="254605" y="275763"/>
                  <a:pt x="264335" y="267683"/>
                  <a:pt x="275281" y="267683"/>
                </a:cubicBezTo>
                <a:lnTo>
                  <a:pt x="372582" y="268087"/>
                </a:lnTo>
                <a:cubicBezTo>
                  <a:pt x="379880" y="268087"/>
                  <a:pt x="386366" y="271319"/>
                  <a:pt x="390826" y="276976"/>
                </a:cubicBezTo>
                <a:cubicBezTo>
                  <a:pt x="395286" y="282228"/>
                  <a:pt x="396907" y="289500"/>
                  <a:pt x="395286" y="296368"/>
                </a:cubicBezTo>
                <a:lnTo>
                  <a:pt x="380691" y="365859"/>
                </a:lnTo>
                <a:lnTo>
                  <a:pt x="547724" y="365859"/>
                </a:lnTo>
                <a:cubicBezTo>
                  <a:pt x="551778" y="365859"/>
                  <a:pt x="555022" y="369092"/>
                  <a:pt x="555022" y="373132"/>
                </a:cubicBezTo>
                <a:cubicBezTo>
                  <a:pt x="555022" y="377172"/>
                  <a:pt x="551778" y="380000"/>
                  <a:pt x="547724" y="380000"/>
                </a:cubicBezTo>
                <a:lnTo>
                  <a:pt x="7298" y="380000"/>
                </a:lnTo>
                <a:cubicBezTo>
                  <a:pt x="3649" y="380000"/>
                  <a:pt x="0" y="377172"/>
                  <a:pt x="0" y="373132"/>
                </a:cubicBezTo>
                <a:cubicBezTo>
                  <a:pt x="0" y="369092"/>
                  <a:pt x="3649" y="365859"/>
                  <a:pt x="7298" y="365859"/>
                </a:cubicBezTo>
                <a:lnTo>
                  <a:pt x="45813" y="365859"/>
                </a:lnTo>
                <a:lnTo>
                  <a:pt x="45813" y="283036"/>
                </a:lnTo>
                <a:cubicBezTo>
                  <a:pt x="45813" y="278188"/>
                  <a:pt x="47434" y="272935"/>
                  <a:pt x="49867" y="268895"/>
                </a:cubicBezTo>
                <a:cubicBezTo>
                  <a:pt x="57570" y="257179"/>
                  <a:pt x="65273" y="248290"/>
                  <a:pt x="79463" y="242230"/>
                </a:cubicBezTo>
                <a:lnTo>
                  <a:pt x="112302" y="229705"/>
                </a:lnTo>
                <a:cubicBezTo>
                  <a:pt x="122437" y="225261"/>
                  <a:pt x="133384" y="223241"/>
                  <a:pt x="144330" y="223241"/>
                </a:cubicBezTo>
                <a:close/>
                <a:moveTo>
                  <a:pt x="318055" y="146445"/>
                </a:moveTo>
                <a:lnTo>
                  <a:pt x="497716" y="146445"/>
                </a:lnTo>
                <a:cubicBezTo>
                  <a:pt x="501772" y="146445"/>
                  <a:pt x="505016" y="149620"/>
                  <a:pt x="505016" y="153192"/>
                </a:cubicBezTo>
                <a:cubicBezTo>
                  <a:pt x="505016" y="157161"/>
                  <a:pt x="501772" y="160336"/>
                  <a:pt x="497716" y="160336"/>
                </a:cubicBezTo>
                <a:lnTo>
                  <a:pt x="318055" y="160336"/>
                </a:lnTo>
                <a:cubicBezTo>
                  <a:pt x="314405" y="160336"/>
                  <a:pt x="310755" y="157161"/>
                  <a:pt x="310755" y="153192"/>
                </a:cubicBezTo>
                <a:cubicBezTo>
                  <a:pt x="310755" y="149620"/>
                  <a:pt x="314405" y="146445"/>
                  <a:pt x="318055" y="146445"/>
                </a:cubicBezTo>
                <a:close/>
                <a:moveTo>
                  <a:pt x="155378" y="117789"/>
                </a:moveTo>
                <a:cubicBezTo>
                  <a:pt x="136491" y="117789"/>
                  <a:pt x="121221" y="133619"/>
                  <a:pt x="121221" y="152290"/>
                </a:cubicBezTo>
                <a:cubicBezTo>
                  <a:pt x="121221" y="171368"/>
                  <a:pt x="136491" y="186792"/>
                  <a:pt x="155378" y="186792"/>
                </a:cubicBezTo>
                <a:cubicBezTo>
                  <a:pt x="173863" y="186792"/>
                  <a:pt x="189133" y="171368"/>
                  <a:pt x="189133" y="152290"/>
                </a:cubicBezTo>
                <a:cubicBezTo>
                  <a:pt x="189133" y="133619"/>
                  <a:pt x="173863" y="117789"/>
                  <a:pt x="155378" y="117789"/>
                </a:cubicBezTo>
                <a:close/>
                <a:moveTo>
                  <a:pt x="318055" y="112512"/>
                </a:moveTo>
                <a:lnTo>
                  <a:pt x="497716" y="112512"/>
                </a:lnTo>
                <a:cubicBezTo>
                  <a:pt x="501772" y="112512"/>
                  <a:pt x="505016" y="115687"/>
                  <a:pt x="505016" y="119656"/>
                </a:cubicBezTo>
                <a:cubicBezTo>
                  <a:pt x="505016" y="123625"/>
                  <a:pt x="501772" y="126403"/>
                  <a:pt x="497716" y="126403"/>
                </a:cubicBezTo>
                <a:lnTo>
                  <a:pt x="318055" y="126403"/>
                </a:lnTo>
                <a:cubicBezTo>
                  <a:pt x="314405" y="126403"/>
                  <a:pt x="310755" y="123625"/>
                  <a:pt x="310755" y="119656"/>
                </a:cubicBezTo>
                <a:cubicBezTo>
                  <a:pt x="310755" y="115687"/>
                  <a:pt x="314405" y="112512"/>
                  <a:pt x="318055" y="112512"/>
                </a:cubicBezTo>
                <a:close/>
                <a:moveTo>
                  <a:pt x="155378" y="103583"/>
                </a:moveTo>
                <a:cubicBezTo>
                  <a:pt x="181900" y="103583"/>
                  <a:pt x="203197" y="125501"/>
                  <a:pt x="203197" y="152290"/>
                </a:cubicBezTo>
                <a:cubicBezTo>
                  <a:pt x="203197" y="179486"/>
                  <a:pt x="181900" y="201404"/>
                  <a:pt x="155378" y="201404"/>
                </a:cubicBezTo>
                <a:cubicBezTo>
                  <a:pt x="128856" y="201404"/>
                  <a:pt x="107157" y="179486"/>
                  <a:pt x="107157" y="152290"/>
                </a:cubicBezTo>
                <a:cubicBezTo>
                  <a:pt x="107157" y="125501"/>
                  <a:pt x="128856" y="103583"/>
                  <a:pt x="155378" y="103583"/>
                </a:cubicBezTo>
                <a:close/>
                <a:moveTo>
                  <a:pt x="318008" y="82152"/>
                </a:moveTo>
                <a:lnTo>
                  <a:pt x="431681" y="82152"/>
                </a:lnTo>
                <a:cubicBezTo>
                  <a:pt x="435712" y="82152"/>
                  <a:pt x="438937" y="85327"/>
                  <a:pt x="438937" y="89296"/>
                </a:cubicBezTo>
                <a:cubicBezTo>
                  <a:pt x="438937" y="92868"/>
                  <a:pt x="435712" y="96043"/>
                  <a:pt x="431681" y="96043"/>
                </a:cubicBezTo>
                <a:lnTo>
                  <a:pt x="318008" y="96043"/>
                </a:lnTo>
                <a:cubicBezTo>
                  <a:pt x="314380" y="96043"/>
                  <a:pt x="310752" y="92868"/>
                  <a:pt x="310752" y="89296"/>
                </a:cubicBezTo>
                <a:cubicBezTo>
                  <a:pt x="310752" y="85327"/>
                  <a:pt x="314380" y="82152"/>
                  <a:pt x="318008" y="82152"/>
                </a:cubicBezTo>
                <a:close/>
                <a:moveTo>
                  <a:pt x="318061" y="32145"/>
                </a:moveTo>
                <a:lnTo>
                  <a:pt x="383410" y="32145"/>
                </a:lnTo>
                <a:cubicBezTo>
                  <a:pt x="387469" y="32145"/>
                  <a:pt x="390716" y="34923"/>
                  <a:pt x="390716" y="38892"/>
                </a:cubicBezTo>
                <a:cubicBezTo>
                  <a:pt x="390716" y="42861"/>
                  <a:pt x="387469" y="46036"/>
                  <a:pt x="383410" y="46036"/>
                </a:cubicBezTo>
                <a:lnTo>
                  <a:pt x="318061" y="46036"/>
                </a:lnTo>
                <a:cubicBezTo>
                  <a:pt x="314408" y="46036"/>
                  <a:pt x="310755" y="42861"/>
                  <a:pt x="310755" y="38892"/>
                </a:cubicBezTo>
                <a:cubicBezTo>
                  <a:pt x="310755" y="34923"/>
                  <a:pt x="314408" y="32145"/>
                  <a:pt x="318061" y="32145"/>
                </a:cubicBezTo>
                <a:close/>
                <a:moveTo>
                  <a:pt x="284471" y="14548"/>
                </a:moveTo>
                <a:cubicBezTo>
                  <a:pt x="280408" y="14548"/>
                  <a:pt x="277158" y="17781"/>
                  <a:pt x="277158" y="21822"/>
                </a:cubicBezTo>
                <a:lnTo>
                  <a:pt x="277158" y="170941"/>
                </a:lnTo>
                <a:cubicBezTo>
                  <a:pt x="277158" y="174982"/>
                  <a:pt x="280408" y="178619"/>
                  <a:pt x="284471" y="178619"/>
                </a:cubicBezTo>
                <a:lnTo>
                  <a:pt x="302345" y="178619"/>
                </a:lnTo>
                <a:cubicBezTo>
                  <a:pt x="306407" y="178619"/>
                  <a:pt x="309657" y="181448"/>
                  <a:pt x="309657" y="185489"/>
                </a:cubicBezTo>
                <a:lnTo>
                  <a:pt x="309657" y="205291"/>
                </a:lnTo>
                <a:lnTo>
                  <a:pt x="354343" y="179024"/>
                </a:lnTo>
                <a:cubicBezTo>
                  <a:pt x="355155" y="178619"/>
                  <a:pt x="356780" y="178619"/>
                  <a:pt x="357999" y="178619"/>
                </a:cubicBezTo>
                <a:lnTo>
                  <a:pt x="533491" y="178619"/>
                </a:lnTo>
                <a:cubicBezTo>
                  <a:pt x="537148" y="178619"/>
                  <a:pt x="540804" y="174982"/>
                  <a:pt x="540804" y="170941"/>
                </a:cubicBezTo>
                <a:lnTo>
                  <a:pt x="540804" y="21822"/>
                </a:lnTo>
                <a:cubicBezTo>
                  <a:pt x="540804" y="17781"/>
                  <a:pt x="537148" y="14548"/>
                  <a:pt x="533491" y="14548"/>
                </a:cubicBezTo>
                <a:close/>
                <a:moveTo>
                  <a:pt x="284471" y="0"/>
                </a:moveTo>
                <a:lnTo>
                  <a:pt x="533491" y="0"/>
                </a:lnTo>
                <a:cubicBezTo>
                  <a:pt x="545272" y="0"/>
                  <a:pt x="555022" y="9699"/>
                  <a:pt x="555022" y="21822"/>
                </a:cubicBezTo>
                <a:lnTo>
                  <a:pt x="555022" y="170941"/>
                </a:lnTo>
                <a:cubicBezTo>
                  <a:pt x="555022" y="182661"/>
                  <a:pt x="545272" y="192359"/>
                  <a:pt x="533491" y="192359"/>
                </a:cubicBezTo>
                <a:lnTo>
                  <a:pt x="359624" y="192359"/>
                </a:lnTo>
                <a:lnTo>
                  <a:pt x="314126" y="219435"/>
                </a:lnTo>
                <a:cubicBezTo>
                  <a:pt x="312501" y="220648"/>
                  <a:pt x="310063" y="221052"/>
                  <a:pt x="307626" y="221052"/>
                </a:cubicBezTo>
                <a:cubicBezTo>
                  <a:pt x="305595" y="221052"/>
                  <a:pt x="303564" y="220648"/>
                  <a:pt x="301532" y="219435"/>
                </a:cubicBezTo>
                <a:cubicBezTo>
                  <a:pt x="297876" y="217415"/>
                  <a:pt x="295439" y="212969"/>
                  <a:pt x="295439" y="208928"/>
                </a:cubicBezTo>
                <a:lnTo>
                  <a:pt x="295439" y="192359"/>
                </a:lnTo>
                <a:lnTo>
                  <a:pt x="284471" y="192359"/>
                </a:lnTo>
                <a:cubicBezTo>
                  <a:pt x="272284" y="192359"/>
                  <a:pt x="262534" y="182661"/>
                  <a:pt x="262534" y="170941"/>
                </a:cubicBezTo>
                <a:lnTo>
                  <a:pt x="262534" y="21822"/>
                </a:lnTo>
                <a:cubicBezTo>
                  <a:pt x="262534" y="9699"/>
                  <a:pt x="272284" y="0"/>
                  <a:pt x="28447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67" dirty="0">
              <a:latin typeface="Poppins" pitchFamily="2" charset="77"/>
            </a:endParaRPr>
          </a:p>
        </p:txBody>
      </p:sp>
      <p:sp>
        <p:nvSpPr>
          <p:cNvPr id="42" name="Freeform 547">
            <a:extLst>
              <a:ext uri="{FF2B5EF4-FFF2-40B4-BE49-F238E27FC236}">
                <a16:creationId xmlns:a16="http://schemas.microsoft.com/office/drawing/2014/main" id="{FA0FD792-FCFD-6D4A-2518-1298DFB5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4047" y="4541520"/>
            <a:ext cx="386357" cy="384000"/>
          </a:xfrm>
          <a:custGeom>
            <a:avLst/>
            <a:gdLst>
              <a:gd name="T0" fmla="*/ 2147483646 w 796"/>
              <a:gd name="T1" fmla="*/ 2147483646 h 793"/>
              <a:gd name="T2" fmla="*/ 2147483646 w 796"/>
              <a:gd name="T3" fmla="*/ 2147483646 h 793"/>
              <a:gd name="T4" fmla="*/ 2147483646 w 796"/>
              <a:gd name="T5" fmla="*/ 2147483646 h 793"/>
              <a:gd name="T6" fmla="*/ 2147483646 w 796"/>
              <a:gd name="T7" fmla="*/ 2147483646 h 793"/>
              <a:gd name="T8" fmla="*/ 2147483646 w 796"/>
              <a:gd name="T9" fmla="*/ 2147483646 h 793"/>
              <a:gd name="T10" fmla="*/ 2147483646 w 796"/>
              <a:gd name="T11" fmla="*/ 2147483646 h 793"/>
              <a:gd name="T12" fmla="*/ 2147483646 w 796"/>
              <a:gd name="T13" fmla="*/ 2147483646 h 793"/>
              <a:gd name="T14" fmla="*/ 2147483646 w 796"/>
              <a:gd name="T15" fmla="*/ 2147483646 h 793"/>
              <a:gd name="T16" fmla="*/ 2147483646 w 796"/>
              <a:gd name="T17" fmla="*/ 2147483646 h 793"/>
              <a:gd name="T18" fmla="*/ 2147483646 w 796"/>
              <a:gd name="T19" fmla="*/ 2147483646 h 793"/>
              <a:gd name="T20" fmla="*/ 2147483646 w 796"/>
              <a:gd name="T21" fmla="*/ 2147483646 h 793"/>
              <a:gd name="T22" fmla="*/ 2147483646 w 796"/>
              <a:gd name="T23" fmla="*/ 2147483646 h 793"/>
              <a:gd name="T24" fmla="*/ 2147483646 w 796"/>
              <a:gd name="T25" fmla="*/ 2147483646 h 793"/>
              <a:gd name="T26" fmla="*/ 2147483646 w 796"/>
              <a:gd name="T27" fmla="*/ 2147483646 h 793"/>
              <a:gd name="T28" fmla="*/ 2147483646 w 796"/>
              <a:gd name="T29" fmla="*/ 2147483646 h 793"/>
              <a:gd name="T30" fmla="*/ 2147483646 w 796"/>
              <a:gd name="T31" fmla="*/ 2147483646 h 793"/>
              <a:gd name="T32" fmla="*/ 2147483646 w 796"/>
              <a:gd name="T33" fmla="*/ 2147483646 h 793"/>
              <a:gd name="T34" fmla="*/ 2147483646 w 796"/>
              <a:gd name="T35" fmla="*/ 2147483646 h 793"/>
              <a:gd name="T36" fmla="*/ 2147483646 w 796"/>
              <a:gd name="T37" fmla="*/ 2147483646 h 793"/>
              <a:gd name="T38" fmla="*/ 2147483646 w 796"/>
              <a:gd name="T39" fmla="*/ 2147483646 h 793"/>
              <a:gd name="T40" fmla="*/ 2147483646 w 796"/>
              <a:gd name="T41" fmla="*/ 2147483646 h 793"/>
              <a:gd name="T42" fmla="*/ 2147483646 w 796"/>
              <a:gd name="T43" fmla="*/ 2147483646 h 793"/>
              <a:gd name="T44" fmla="*/ 2147483646 w 796"/>
              <a:gd name="T45" fmla="*/ 2147483646 h 793"/>
              <a:gd name="T46" fmla="*/ 2147483646 w 796"/>
              <a:gd name="T47" fmla="*/ 2147483646 h 793"/>
              <a:gd name="T48" fmla="*/ 2147483646 w 796"/>
              <a:gd name="T49" fmla="*/ 2147483646 h 793"/>
              <a:gd name="T50" fmla="*/ 2147483646 w 796"/>
              <a:gd name="T51" fmla="*/ 2147483646 h 793"/>
              <a:gd name="T52" fmla="*/ 2147483646 w 796"/>
              <a:gd name="T53" fmla="*/ 2147483646 h 793"/>
              <a:gd name="T54" fmla="*/ 2147483646 w 796"/>
              <a:gd name="T55" fmla="*/ 2147483646 h 793"/>
              <a:gd name="T56" fmla="*/ 2147483646 w 796"/>
              <a:gd name="T57" fmla="*/ 2147483646 h 793"/>
              <a:gd name="T58" fmla="*/ 2147483646 w 796"/>
              <a:gd name="T59" fmla="*/ 2147483646 h 793"/>
              <a:gd name="T60" fmla="*/ 2147483646 w 796"/>
              <a:gd name="T61" fmla="*/ 2147483646 h 793"/>
              <a:gd name="T62" fmla="*/ 2147483646 w 796"/>
              <a:gd name="T63" fmla="*/ 2147483646 h 793"/>
              <a:gd name="T64" fmla="*/ 2147483646 w 796"/>
              <a:gd name="T65" fmla="*/ 2147483646 h 793"/>
              <a:gd name="T66" fmla="*/ 2147483646 w 796"/>
              <a:gd name="T67" fmla="*/ 2147483646 h 793"/>
              <a:gd name="T68" fmla="*/ 2147483646 w 796"/>
              <a:gd name="T69" fmla="*/ 2147483646 h 793"/>
              <a:gd name="T70" fmla="*/ 2147483646 w 796"/>
              <a:gd name="T71" fmla="*/ 2147483646 h 793"/>
              <a:gd name="T72" fmla="*/ 2147483646 w 796"/>
              <a:gd name="T73" fmla="*/ 2147483646 h 793"/>
              <a:gd name="T74" fmla="*/ 2147483646 w 796"/>
              <a:gd name="T75" fmla="*/ 2147483646 h 793"/>
              <a:gd name="T76" fmla="*/ 2147483646 w 796"/>
              <a:gd name="T77" fmla="*/ 2147483646 h 793"/>
              <a:gd name="T78" fmla="*/ 2147483646 w 796"/>
              <a:gd name="T79" fmla="*/ 2147483646 h 793"/>
              <a:gd name="T80" fmla="*/ 2147483646 w 796"/>
              <a:gd name="T81" fmla="*/ 2147483646 h 793"/>
              <a:gd name="T82" fmla="*/ 2147483646 w 796"/>
              <a:gd name="T83" fmla="*/ 2147483646 h 793"/>
              <a:gd name="T84" fmla="*/ 2147483646 w 796"/>
              <a:gd name="T85" fmla="*/ 2147483646 h 793"/>
              <a:gd name="T86" fmla="*/ 2147483646 w 796"/>
              <a:gd name="T87" fmla="*/ 2147483646 h 793"/>
              <a:gd name="T88" fmla="*/ 2147483646 w 796"/>
              <a:gd name="T89" fmla="*/ 2147483646 h 793"/>
              <a:gd name="T90" fmla="*/ 2147483646 w 796"/>
              <a:gd name="T91" fmla="*/ 2147483646 h 793"/>
              <a:gd name="T92" fmla="*/ 0 w 796"/>
              <a:gd name="T93" fmla="*/ 2147483646 h 793"/>
              <a:gd name="T94" fmla="*/ 2147483646 w 796"/>
              <a:gd name="T95" fmla="*/ 2147483646 h 793"/>
              <a:gd name="T96" fmla="*/ 0 w 796"/>
              <a:gd name="T97" fmla="*/ 2147483646 h 793"/>
              <a:gd name="T98" fmla="*/ 2147483646 w 796"/>
              <a:gd name="T99" fmla="*/ 2147483646 h 793"/>
              <a:gd name="T100" fmla="*/ 2147483646 w 796"/>
              <a:gd name="T101" fmla="*/ 2147483646 h 793"/>
              <a:gd name="T102" fmla="*/ 2147483646 w 796"/>
              <a:gd name="T103" fmla="*/ 2147483646 h 793"/>
              <a:gd name="T104" fmla="*/ 2147483646 w 796"/>
              <a:gd name="T105" fmla="*/ 2147483646 h 793"/>
              <a:gd name="T106" fmla="*/ 0 w 796"/>
              <a:gd name="T107" fmla="*/ 2147483646 h 793"/>
              <a:gd name="T108" fmla="*/ 2147483646 w 796"/>
              <a:gd name="T109" fmla="*/ 2147483646 h 793"/>
              <a:gd name="T110" fmla="*/ 0 w 796"/>
              <a:gd name="T111" fmla="*/ 2147483646 h 793"/>
              <a:gd name="T112" fmla="*/ 2147483646 w 796"/>
              <a:gd name="T113" fmla="*/ 2147483646 h 793"/>
              <a:gd name="T114" fmla="*/ 2147483646 w 796"/>
              <a:gd name="T115" fmla="*/ 2147483646 h 793"/>
              <a:gd name="T116" fmla="*/ 2147483646 w 796"/>
              <a:gd name="T117" fmla="*/ 2147483646 h 793"/>
              <a:gd name="T118" fmla="*/ 2147483646 w 796"/>
              <a:gd name="T119" fmla="*/ 2147483646 h 793"/>
              <a:gd name="T120" fmla="*/ 2147483646 w 796"/>
              <a:gd name="T121" fmla="*/ 2147483646 h 7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96" h="793">
                <a:moveTo>
                  <a:pt x="643" y="721"/>
                </a:moveTo>
                <a:lnTo>
                  <a:pt x="556" y="721"/>
                </a:lnTo>
                <a:lnTo>
                  <a:pt x="556" y="553"/>
                </a:lnTo>
                <a:cubicBezTo>
                  <a:pt x="556" y="547"/>
                  <a:pt x="550" y="542"/>
                  <a:pt x="544" y="542"/>
                </a:cubicBezTo>
                <a:cubicBezTo>
                  <a:pt x="537" y="542"/>
                  <a:pt x="532" y="547"/>
                  <a:pt x="532" y="553"/>
                </a:cubicBezTo>
                <a:lnTo>
                  <a:pt x="532" y="721"/>
                </a:lnTo>
                <a:lnTo>
                  <a:pt x="377" y="721"/>
                </a:lnTo>
                <a:lnTo>
                  <a:pt x="377" y="417"/>
                </a:lnTo>
                <a:lnTo>
                  <a:pt x="431" y="409"/>
                </a:lnTo>
                <a:cubicBezTo>
                  <a:pt x="434" y="408"/>
                  <a:pt x="437" y="406"/>
                  <a:pt x="439" y="403"/>
                </a:cubicBezTo>
                <a:lnTo>
                  <a:pt x="456" y="375"/>
                </a:lnTo>
                <a:lnTo>
                  <a:pt x="502" y="434"/>
                </a:lnTo>
                <a:cubicBezTo>
                  <a:pt x="496" y="443"/>
                  <a:pt x="491" y="454"/>
                  <a:pt x="491" y="465"/>
                </a:cubicBezTo>
                <a:cubicBezTo>
                  <a:pt x="491" y="494"/>
                  <a:pt x="515" y="517"/>
                  <a:pt x="544" y="517"/>
                </a:cubicBezTo>
                <a:cubicBezTo>
                  <a:pt x="572" y="517"/>
                  <a:pt x="596" y="494"/>
                  <a:pt x="596" y="465"/>
                </a:cubicBezTo>
                <a:cubicBezTo>
                  <a:pt x="596" y="463"/>
                  <a:pt x="595" y="461"/>
                  <a:pt x="595" y="458"/>
                </a:cubicBezTo>
                <a:lnTo>
                  <a:pt x="643" y="439"/>
                </a:lnTo>
                <a:lnTo>
                  <a:pt x="643" y="721"/>
                </a:lnTo>
                <a:close/>
                <a:moveTo>
                  <a:pt x="365" y="320"/>
                </a:moveTo>
                <a:lnTo>
                  <a:pt x="365" y="320"/>
                </a:lnTo>
                <a:cubicBezTo>
                  <a:pt x="358" y="320"/>
                  <a:pt x="353" y="325"/>
                  <a:pt x="353" y="332"/>
                </a:cubicBezTo>
                <a:lnTo>
                  <a:pt x="353" y="396"/>
                </a:lnTo>
                <a:lnTo>
                  <a:pt x="307" y="404"/>
                </a:lnTo>
                <a:cubicBezTo>
                  <a:pt x="303" y="404"/>
                  <a:pt x="300" y="406"/>
                  <a:pt x="298" y="410"/>
                </a:cubicBezTo>
                <a:lnTo>
                  <a:pt x="264" y="479"/>
                </a:lnTo>
                <a:cubicBezTo>
                  <a:pt x="259" y="478"/>
                  <a:pt x="255" y="478"/>
                  <a:pt x="251" y="478"/>
                </a:cubicBezTo>
                <a:cubicBezTo>
                  <a:pt x="229" y="478"/>
                  <a:pt x="211" y="491"/>
                  <a:pt x="203" y="510"/>
                </a:cubicBezTo>
                <a:lnTo>
                  <a:pt x="164" y="504"/>
                </a:lnTo>
                <a:cubicBezTo>
                  <a:pt x="160" y="504"/>
                  <a:pt x="155" y="506"/>
                  <a:pt x="153" y="509"/>
                </a:cubicBezTo>
                <a:lnTo>
                  <a:pt x="73" y="629"/>
                </a:lnTo>
                <a:lnTo>
                  <a:pt x="73" y="249"/>
                </a:lnTo>
                <a:lnTo>
                  <a:pt x="180" y="174"/>
                </a:lnTo>
                <a:lnTo>
                  <a:pt x="247" y="281"/>
                </a:lnTo>
                <a:cubicBezTo>
                  <a:pt x="251" y="285"/>
                  <a:pt x="256" y="287"/>
                  <a:pt x="261" y="285"/>
                </a:cubicBezTo>
                <a:lnTo>
                  <a:pt x="320" y="269"/>
                </a:lnTo>
                <a:cubicBezTo>
                  <a:pt x="329" y="285"/>
                  <a:pt x="345" y="296"/>
                  <a:pt x="365" y="296"/>
                </a:cubicBezTo>
                <a:cubicBezTo>
                  <a:pt x="373" y="296"/>
                  <a:pt x="380" y="294"/>
                  <a:pt x="387" y="291"/>
                </a:cubicBezTo>
                <a:lnTo>
                  <a:pt x="440" y="356"/>
                </a:lnTo>
                <a:lnTo>
                  <a:pt x="421" y="386"/>
                </a:lnTo>
                <a:lnTo>
                  <a:pt x="377" y="393"/>
                </a:lnTo>
                <a:lnTo>
                  <a:pt x="377" y="332"/>
                </a:lnTo>
                <a:cubicBezTo>
                  <a:pt x="377" y="325"/>
                  <a:pt x="372" y="320"/>
                  <a:pt x="365" y="320"/>
                </a:cubicBezTo>
                <a:close/>
                <a:moveTo>
                  <a:pt x="279" y="529"/>
                </a:moveTo>
                <a:lnTo>
                  <a:pt x="279" y="529"/>
                </a:lnTo>
                <a:cubicBezTo>
                  <a:pt x="279" y="545"/>
                  <a:pt x="267" y="557"/>
                  <a:pt x="251" y="557"/>
                </a:cubicBezTo>
                <a:cubicBezTo>
                  <a:pt x="236" y="557"/>
                  <a:pt x="223" y="545"/>
                  <a:pt x="223" y="529"/>
                </a:cubicBezTo>
                <a:cubicBezTo>
                  <a:pt x="223" y="514"/>
                  <a:pt x="236" y="502"/>
                  <a:pt x="251" y="502"/>
                </a:cubicBezTo>
                <a:cubicBezTo>
                  <a:pt x="267" y="502"/>
                  <a:pt x="279" y="514"/>
                  <a:pt x="279" y="529"/>
                </a:cubicBezTo>
                <a:close/>
                <a:moveTo>
                  <a:pt x="353" y="721"/>
                </a:moveTo>
                <a:lnTo>
                  <a:pt x="264" y="721"/>
                </a:lnTo>
                <a:lnTo>
                  <a:pt x="264" y="617"/>
                </a:lnTo>
                <a:cubicBezTo>
                  <a:pt x="264" y="611"/>
                  <a:pt x="257" y="606"/>
                  <a:pt x="251" y="606"/>
                </a:cubicBezTo>
                <a:cubicBezTo>
                  <a:pt x="245" y="606"/>
                  <a:pt x="239" y="611"/>
                  <a:pt x="239" y="617"/>
                </a:cubicBezTo>
                <a:lnTo>
                  <a:pt x="239" y="721"/>
                </a:lnTo>
                <a:lnTo>
                  <a:pt x="73" y="721"/>
                </a:lnTo>
                <a:lnTo>
                  <a:pt x="73" y="671"/>
                </a:lnTo>
                <a:lnTo>
                  <a:pt x="168" y="529"/>
                </a:lnTo>
                <a:lnTo>
                  <a:pt x="199" y="534"/>
                </a:lnTo>
                <a:cubicBezTo>
                  <a:pt x="202" y="560"/>
                  <a:pt x="224" y="582"/>
                  <a:pt x="251" y="582"/>
                </a:cubicBezTo>
                <a:cubicBezTo>
                  <a:pt x="280" y="582"/>
                  <a:pt x="303" y="558"/>
                  <a:pt x="303" y="529"/>
                </a:cubicBezTo>
                <a:cubicBezTo>
                  <a:pt x="303" y="514"/>
                  <a:pt x="296" y="499"/>
                  <a:pt x="285" y="490"/>
                </a:cubicBezTo>
                <a:lnTo>
                  <a:pt x="317" y="426"/>
                </a:lnTo>
                <a:lnTo>
                  <a:pt x="353" y="421"/>
                </a:lnTo>
                <a:lnTo>
                  <a:pt x="353" y="721"/>
                </a:lnTo>
                <a:close/>
                <a:moveTo>
                  <a:pt x="365" y="216"/>
                </a:moveTo>
                <a:lnTo>
                  <a:pt x="365" y="216"/>
                </a:lnTo>
                <a:cubicBezTo>
                  <a:pt x="380" y="216"/>
                  <a:pt x="393" y="229"/>
                  <a:pt x="393" y="244"/>
                </a:cubicBezTo>
                <a:cubicBezTo>
                  <a:pt x="393" y="259"/>
                  <a:pt x="380" y="272"/>
                  <a:pt x="365" y="272"/>
                </a:cubicBezTo>
                <a:cubicBezTo>
                  <a:pt x="349" y="272"/>
                  <a:pt x="337" y="259"/>
                  <a:pt x="337" y="244"/>
                </a:cubicBezTo>
                <a:cubicBezTo>
                  <a:pt x="337" y="229"/>
                  <a:pt x="349" y="216"/>
                  <a:pt x="365" y="216"/>
                </a:cubicBezTo>
                <a:close/>
                <a:moveTo>
                  <a:pt x="572" y="465"/>
                </a:moveTo>
                <a:lnTo>
                  <a:pt x="572" y="465"/>
                </a:lnTo>
                <a:cubicBezTo>
                  <a:pt x="572" y="481"/>
                  <a:pt x="559" y="494"/>
                  <a:pt x="544" y="494"/>
                </a:cubicBezTo>
                <a:cubicBezTo>
                  <a:pt x="528" y="494"/>
                  <a:pt x="516" y="481"/>
                  <a:pt x="516" y="465"/>
                </a:cubicBezTo>
                <a:cubicBezTo>
                  <a:pt x="516" y="450"/>
                  <a:pt x="528" y="438"/>
                  <a:pt x="544" y="438"/>
                </a:cubicBezTo>
                <a:cubicBezTo>
                  <a:pt x="559" y="438"/>
                  <a:pt x="572" y="450"/>
                  <a:pt x="572" y="465"/>
                </a:cubicBezTo>
                <a:close/>
                <a:moveTo>
                  <a:pt x="655" y="224"/>
                </a:moveTo>
                <a:lnTo>
                  <a:pt x="655" y="224"/>
                </a:lnTo>
                <a:cubicBezTo>
                  <a:pt x="670" y="224"/>
                  <a:pt x="683" y="237"/>
                  <a:pt x="683" y="252"/>
                </a:cubicBezTo>
                <a:cubicBezTo>
                  <a:pt x="683" y="267"/>
                  <a:pt x="670" y="280"/>
                  <a:pt x="655" y="280"/>
                </a:cubicBezTo>
                <a:cubicBezTo>
                  <a:pt x="639" y="280"/>
                  <a:pt x="627" y="267"/>
                  <a:pt x="627" y="252"/>
                </a:cubicBezTo>
                <a:cubicBezTo>
                  <a:pt x="627" y="237"/>
                  <a:pt x="639" y="224"/>
                  <a:pt x="655" y="224"/>
                </a:cubicBezTo>
                <a:close/>
                <a:moveTo>
                  <a:pt x="781" y="721"/>
                </a:moveTo>
                <a:lnTo>
                  <a:pt x="667" y="721"/>
                </a:lnTo>
                <a:lnTo>
                  <a:pt x="667" y="429"/>
                </a:lnTo>
                <a:lnTo>
                  <a:pt x="696" y="418"/>
                </a:lnTo>
                <a:lnTo>
                  <a:pt x="771" y="542"/>
                </a:lnTo>
                <a:cubicBezTo>
                  <a:pt x="773" y="546"/>
                  <a:pt x="777" y="547"/>
                  <a:pt x="781" y="547"/>
                </a:cubicBezTo>
                <a:cubicBezTo>
                  <a:pt x="783" y="547"/>
                  <a:pt x="786" y="547"/>
                  <a:pt x="787" y="546"/>
                </a:cubicBezTo>
                <a:cubicBezTo>
                  <a:pt x="793" y="543"/>
                  <a:pt x="795" y="535"/>
                  <a:pt x="791" y="529"/>
                </a:cubicBezTo>
                <a:lnTo>
                  <a:pt x="712" y="396"/>
                </a:lnTo>
                <a:cubicBezTo>
                  <a:pt x="709" y="391"/>
                  <a:pt x="702" y="390"/>
                  <a:pt x="697" y="392"/>
                </a:cubicBezTo>
                <a:lnTo>
                  <a:pt x="667" y="404"/>
                </a:lnTo>
                <a:lnTo>
                  <a:pt x="667" y="340"/>
                </a:lnTo>
                <a:cubicBezTo>
                  <a:pt x="667" y="334"/>
                  <a:pt x="662" y="328"/>
                  <a:pt x="655" y="328"/>
                </a:cubicBezTo>
                <a:cubicBezTo>
                  <a:pt x="648" y="328"/>
                  <a:pt x="643" y="334"/>
                  <a:pt x="643" y="340"/>
                </a:cubicBezTo>
                <a:lnTo>
                  <a:pt x="643" y="413"/>
                </a:lnTo>
                <a:lnTo>
                  <a:pt x="587" y="436"/>
                </a:lnTo>
                <a:cubicBezTo>
                  <a:pt x="577" y="423"/>
                  <a:pt x="561" y="414"/>
                  <a:pt x="544" y="414"/>
                </a:cubicBezTo>
                <a:cubicBezTo>
                  <a:pt x="535" y="414"/>
                  <a:pt x="528" y="415"/>
                  <a:pt x="521" y="419"/>
                </a:cubicBezTo>
                <a:lnTo>
                  <a:pt x="469" y="354"/>
                </a:lnTo>
                <a:lnTo>
                  <a:pt x="535" y="244"/>
                </a:lnTo>
                <a:lnTo>
                  <a:pt x="603" y="255"/>
                </a:lnTo>
                <a:cubicBezTo>
                  <a:pt x="605" y="283"/>
                  <a:pt x="628" y="304"/>
                  <a:pt x="655" y="304"/>
                </a:cubicBezTo>
                <a:cubicBezTo>
                  <a:pt x="683" y="304"/>
                  <a:pt x="707" y="281"/>
                  <a:pt x="707" y="252"/>
                </a:cubicBezTo>
                <a:cubicBezTo>
                  <a:pt x="707" y="241"/>
                  <a:pt x="703" y="230"/>
                  <a:pt x="697" y="222"/>
                </a:cubicBezTo>
                <a:lnTo>
                  <a:pt x="790" y="116"/>
                </a:lnTo>
                <a:cubicBezTo>
                  <a:pt x="795" y="111"/>
                  <a:pt x="794" y="103"/>
                  <a:pt x="789" y="99"/>
                </a:cubicBezTo>
                <a:cubicBezTo>
                  <a:pt x="784" y="94"/>
                  <a:pt x="777" y="95"/>
                  <a:pt x="772" y="100"/>
                </a:cubicBezTo>
                <a:lnTo>
                  <a:pt x="679" y="206"/>
                </a:lnTo>
                <a:cubicBezTo>
                  <a:pt x="672" y="202"/>
                  <a:pt x="663" y="200"/>
                  <a:pt x="655" y="200"/>
                </a:cubicBezTo>
                <a:cubicBezTo>
                  <a:pt x="633" y="200"/>
                  <a:pt x="615" y="213"/>
                  <a:pt x="607" y="232"/>
                </a:cubicBezTo>
                <a:lnTo>
                  <a:pt x="531" y="220"/>
                </a:lnTo>
                <a:cubicBezTo>
                  <a:pt x="526" y="219"/>
                  <a:pt x="521" y="221"/>
                  <a:pt x="519" y="225"/>
                </a:cubicBezTo>
                <a:lnTo>
                  <a:pt x="453" y="334"/>
                </a:lnTo>
                <a:lnTo>
                  <a:pt x="406" y="275"/>
                </a:lnTo>
                <a:cubicBezTo>
                  <a:pt x="413" y="267"/>
                  <a:pt x="417" y="255"/>
                  <a:pt x="417" y="244"/>
                </a:cubicBezTo>
                <a:cubicBezTo>
                  <a:pt x="417" y="215"/>
                  <a:pt x="393" y="192"/>
                  <a:pt x="365" y="192"/>
                </a:cubicBezTo>
                <a:cubicBezTo>
                  <a:pt x="336" y="192"/>
                  <a:pt x="313" y="215"/>
                  <a:pt x="313" y="244"/>
                </a:cubicBezTo>
                <a:cubicBezTo>
                  <a:pt x="313" y="244"/>
                  <a:pt x="313" y="245"/>
                  <a:pt x="313" y="246"/>
                </a:cubicBezTo>
                <a:lnTo>
                  <a:pt x="264" y="260"/>
                </a:lnTo>
                <a:lnTo>
                  <a:pt x="194" y="151"/>
                </a:lnTo>
                <a:cubicBezTo>
                  <a:pt x="192" y="148"/>
                  <a:pt x="189" y="146"/>
                  <a:pt x="185" y="146"/>
                </a:cubicBezTo>
                <a:cubicBezTo>
                  <a:pt x="182" y="145"/>
                  <a:pt x="179" y="146"/>
                  <a:pt x="176" y="148"/>
                </a:cubicBezTo>
                <a:lnTo>
                  <a:pt x="73" y="219"/>
                </a:lnTo>
                <a:lnTo>
                  <a:pt x="73" y="11"/>
                </a:lnTo>
                <a:cubicBezTo>
                  <a:pt x="73" y="5"/>
                  <a:pt x="67" y="0"/>
                  <a:pt x="60" y="0"/>
                </a:cubicBezTo>
                <a:cubicBezTo>
                  <a:pt x="54" y="0"/>
                  <a:pt x="49" y="5"/>
                  <a:pt x="49" y="11"/>
                </a:cubicBezTo>
                <a:lnTo>
                  <a:pt x="49" y="48"/>
                </a:lnTo>
                <a:lnTo>
                  <a:pt x="12" y="48"/>
                </a:lnTo>
                <a:cubicBezTo>
                  <a:pt x="6" y="48"/>
                  <a:pt x="0" y="53"/>
                  <a:pt x="0" y="59"/>
                </a:cubicBezTo>
                <a:cubicBezTo>
                  <a:pt x="0" y="66"/>
                  <a:pt x="6" y="72"/>
                  <a:pt x="12" y="72"/>
                </a:cubicBezTo>
                <a:lnTo>
                  <a:pt x="49" y="72"/>
                </a:lnTo>
                <a:lnTo>
                  <a:pt x="49" y="160"/>
                </a:lnTo>
                <a:lnTo>
                  <a:pt x="12" y="160"/>
                </a:lnTo>
                <a:cubicBezTo>
                  <a:pt x="6" y="160"/>
                  <a:pt x="0" y="165"/>
                  <a:pt x="0" y="172"/>
                </a:cubicBezTo>
                <a:cubicBezTo>
                  <a:pt x="0" y="178"/>
                  <a:pt x="6" y="184"/>
                  <a:pt x="12" y="184"/>
                </a:cubicBezTo>
                <a:lnTo>
                  <a:pt x="49" y="184"/>
                </a:lnTo>
                <a:lnTo>
                  <a:pt x="49" y="272"/>
                </a:lnTo>
                <a:lnTo>
                  <a:pt x="12" y="272"/>
                </a:lnTo>
                <a:cubicBezTo>
                  <a:pt x="6" y="272"/>
                  <a:pt x="0" y="277"/>
                  <a:pt x="0" y="284"/>
                </a:cubicBezTo>
                <a:cubicBezTo>
                  <a:pt x="0" y="290"/>
                  <a:pt x="6" y="296"/>
                  <a:pt x="12" y="296"/>
                </a:cubicBezTo>
                <a:lnTo>
                  <a:pt x="49" y="296"/>
                </a:lnTo>
                <a:lnTo>
                  <a:pt x="49" y="384"/>
                </a:lnTo>
                <a:lnTo>
                  <a:pt x="12" y="384"/>
                </a:lnTo>
                <a:cubicBezTo>
                  <a:pt x="6" y="384"/>
                  <a:pt x="0" y="390"/>
                  <a:pt x="0" y="396"/>
                </a:cubicBezTo>
                <a:cubicBezTo>
                  <a:pt x="0" y="403"/>
                  <a:pt x="6" y="408"/>
                  <a:pt x="12" y="408"/>
                </a:cubicBezTo>
                <a:lnTo>
                  <a:pt x="49" y="408"/>
                </a:lnTo>
                <a:lnTo>
                  <a:pt x="49" y="496"/>
                </a:lnTo>
                <a:lnTo>
                  <a:pt x="12" y="496"/>
                </a:lnTo>
                <a:cubicBezTo>
                  <a:pt x="6" y="496"/>
                  <a:pt x="0" y="502"/>
                  <a:pt x="0" y="508"/>
                </a:cubicBezTo>
                <a:cubicBezTo>
                  <a:pt x="0" y="515"/>
                  <a:pt x="6" y="520"/>
                  <a:pt x="12" y="520"/>
                </a:cubicBezTo>
                <a:lnTo>
                  <a:pt x="49" y="520"/>
                </a:lnTo>
                <a:lnTo>
                  <a:pt x="49" y="609"/>
                </a:lnTo>
                <a:lnTo>
                  <a:pt x="12" y="609"/>
                </a:lnTo>
                <a:cubicBezTo>
                  <a:pt x="6" y="609"/>
                  <a:pt x="0" y="614"/>
                  <a:pt x="0" y="620"/>
                </a:cubicBezTo>
                <a:cubicBezTo>
                  <a:pt x="0" y="627"/>
                  <a:pt x="6" y="632"/>
                  <a:pt x="12" y="632"/>
                </a:cubicBezTo>
                <a:lnTo>
                  <a:pt x="49" y="632"/>
                </a:lnTo>
                <a:lnTo>
                  <a:pt x="49" y="721"/>
                </a:lnTo>
                <a:lnTo>
                  <a:pt x="12" y="721"/>
                </a:lnTo>
                <a:cubicBezTo>
                  <a:pt x="6" y="721"/>
                  <a:pt x="0" y="726"/>
                  <a:pt x="0" y="732"/>
                </a:cubicBezTo>
                <a:cubicBezTo>
                  <a:pt x="0" y="739"/>
                  <a:pt x="6" y="744"/>
                  <a:pt x="12" y="744"/>
                </a:cubicBezTo>
                <a:lnTo>
                  <a:pt x="49" y="744"/>
                </a:lnTo>
                <a:lnTo>
                  <a:pt x="49" y="781"/>
                </a:lnTo>
                <a:cubicBezTo>
                  <a:pt x="49" y="787"/>
                  <a:pt x="54" y="792"/>
                  <a:pt x="60" y="792"/>
                </a:cubicBezTo>
                <a:cubicBezTo>
                  <a:pt x="67" y="792"/>
                  <a:pt x="73" y="787"/>
                  <a:pt x="73" y="781"/>
                </a:cubicBezTo>
                <a:lnTo>
                  <a:pt x="73" y="744"/>
                </a:lnTo>
                <a:lnTo>
                  <a:pt x="781" y="744"/>
                </a:lnTo>
                <a:cubicBezTo>
                  <a:pt x="788" y="744"/>
                  <a:pt x="793" y="739"/>
                  <a:pt x="793" y="732"/>
                </a:cubicBezTo>
                <a:cubicBezTo>
                  <a:pt x="793" y="726"/>
                  <a:pt x="788" y="721"/>
                  <a:pt x="781" y="721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" name="Freeform 26">
            <a:extLst>
              <a:ext uri="{FF2B5EF4-FFF2-40B4-BE49-F238E27FC236}">
                <a16:creationId xmlns:a16="http://schemas.microsoft.com/office/drawing/2014/main" id="{87AAFFD7-35F5-CCFF-63A4-76D2F65A43E1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5004486" y="4541520"/>
            <a:ext cx="540277" cy="384000"/>
          </a:xfrm>
          <a:custGeom>
            <a:avLst/>
            <a:gdLst>
              <a:gd name="connsiteX0" fmla="*/ 1004243 w 1262156"/>
              <a:gd name="connsiteY0" fmla="*/ 556126 h 960042"/>
              <a:gd name="connsiteX1" fmla="*/ 980569 w 1262156"/>
              <a:gd name="connsiteY1" fmla="*/ 564826 h 960042"/>
              <a:gd name="connsiteX2" fmla="*/ 980569 w 1262156"/>
              <a:gd name="connsiteY2" fmla="*/ 890445 h 960042"/>
              <a:gd name="connsiteX3" fmla="*/ 1193628 w 1262156"/>
              <a:gd name="connsiteY3" fmla="*/ 890445 h 960042"/>
              <a:gd name="connsiteX4" fmla="*/ 1193628 w 1262156"/>
              <a:gd name="connsiteY4" fmla="*/ 564826 h 960042"/>
              <a:gd name="connsiteX5" fmla="*/ 1169955 w 1262156"/>
              <a:gd name="connsiteY5" fmla="*/ 556126 h 960042"/>
              <a:gd name="connsiteX6" fmla="*/ 373788 w 1262156"/>
              <a:gd name="connsiteY6" fmla="*/ 521327 h 960042"/>
              <a:gd name="connsiteX7" fmla="*/ 350114 w 1262156"/>
              <a:gd name="connsiteY7" fmla="*/ 549912 h 960042"/>
              <a:gd name="connsiteX8" fmla="*/ 350114 w 1262156"/>
              <a:gd name="connsiteY8" fmla="*/ 890445 h 960042"/>
              <a:gd name="connsiteX9" fmla="*/ 563173 w 1262156"/>
              <a:gd name="connsiteY9" fmla="*/ 890445 h 960042"/>
              <a:gd name="connsiteX10" fmla="*/ 563173 w 1262156"/>
              <a:gd name="connsiteY10" fmla="*/ 549912 h 960042"/>
              <a:gd name="connsiteX11" fmla="*/ 539500 w 1262156"/>
              <a:gd name="connsiteY11" fmla="*/ 521327 h 960042"/>
              <a:gd name="connsiteX12" fmla="*/ 1083891 w 1262156"/>
              <a:gd name="connsiteY12" fmla="*/ 372387 h 960042"/>
              <a:gd name="connsiteX13" fmla="*/ 1049067 w 1262156"/>
              <a:gd name="connsiteY13" fmla="*/ 408384 h 960042"/>
              <a:gd name="connsiteX14" fmla="*/ 1083891 w 1262156"/>
              <a:gd name="connsiteY14" fmla="*/ 443140 h 960042"/>
              <a:gd name="connsiteX15" fmla="*/ 1118715 w 1262156"/>
              <a:gd name="connsiteY15" fmla="*/ 408384 h 960042"/>
              <a:gd name="connsiteX16" fmla="*/ 1083891 w 1262156"/>
              <a:gd name="connsiteY16" fmla="*/ 372387 h 960042"/>
              <a:gd name="connsiteX17" fmla="*/ 687769 w 1262156"/>
              <a:gd name="connsiteY17" fmla="*/ 347333 h 960042"/>
              <a:gd name="connsiteX18" fmla="*/ 664096 w 1262156"/>
              <a:gd name="connsiteY18" fmla="*/ 368461 h 960042"/>
              <a:gd name="connsiteX19" fmla="*/ 664096 w 1262156"/>
              <a:gd name="connsiteY19" fmla="*/ 890445 h 960042"/>
              <a:gd name="connsiteX20" fmla="*/ 877155 w 1262156"/>
              <a:gd name="connsiteY20" fmla="*/ 890445 h 960042"/>
              <a:gd name="connsiteX21" fmla="*/ 877155 w 1262156"/>
              <a:gd name="connsiteY21" fmla="*/ 368461 h 960042"/>
              <a:gd name="connsiteX22" fmla="*/ 853482 w 1262156"/>
              <a:gd name="connsiteY22" fmla="*/ 347333 h 960042"/>
              <a:gd name="connsiteX23" fmla="*/ 454575 w 1262156"/>
              <a:gd name="connsiteY23" fmla="*/ 311564 h 960042"/>
              <a:gd name="connsiteX24" fmla="*/ 418507 w 1262156"/>
              <a:gd name="connsiteY24" fmla="*/ 347561 h 960042"/>
              <a:gd name="connsiteX25" fmla="*/ 454575 w 1262156"/>
              <a:gd name="connsiteY25" fmla="*/ 382317 h 960042"/>
              <a:gd name="connsiteX26" fmla="*/ 489399 w 1262156"/>
              <a:gd name="connsiteY26" fmla="*/ 347561 h 960042"/>
              <a:gd name="connsiteX27" fmla="*/ 454575 w 1262156"/>
              <a:gd name="connsiteY27" fmla="*/ 311564 h 960042"/>
              <a:gd name="connsiteX28" fmla="*/ 90955 w 1262156"/>
              <a:gd name="connsiteY28" fmla="*/ 274007 h 960042"/>
              <a:gd name="connsiteX29" fmla="*/ 69774 w 1262156"/>
              <a:gd name="connsiteY29" fmla="*/ 298863 h 960042"/>
              <a:gd name="connsiteX30" fmla="*/ 69774 w 1262156"/>
              <a:gd name="connsiteY30" fmla="*/ 890445 h 960042"/>
              <a:gd name="connsiteX31" fmla="*/ 266635 w 1262156"/>
              <a:gd name="connsiteY31" fmla="*/ 890445 h 960042"/>
              <a:gd name="connsiteX32" fmla="*/ 266635 w 1262156"/>
              <a:gd name="connsiteY32" fmla="*/ 298863 h 960042"/>
              <a:gd name="connsiteX33" fmla="*/ 246700 w 1262156"/>
              <a:gd name="connsiteY33" fmla="*/ 274007 h 960042"/>
              <a:gd name="connsiteX34" fmla="*/ 90955 w 1262156"/>
              <a:gd name="connsiteY34" fmla="*/ 241693 h 960042"/>
              <a:gd name="connsiteX35" fmla="*/ 246700 w 1262156"/>
              <a:gd name="connsiteY35" fmla="*/ 241693 h 960042"/>
              <a:gd name="connsiteX36" fmla="*/ 300276 w 1262156"/>
              <a:gd name="connsiteY36" fmla="*/ 298863 h 960042"/>
              <a:gd name="connsiteX37" fmla="*/ 300276 w 1262156"/>
              <a:gd name="connsiteY37" fmla="*/ 890445 h 960042"/>
              <a:gd name="connsiteX38" fmla="*/ 316473 w 1262156"/>
              <a:gd name="connsiteY38" fmla="*/ 890445 h 960042"/>
              <a:gd name="connsiteX39" fmla="*/ 316473 w 1262156"/>
              <a:gd name="connsiteY39" fmla="*/ 549912 h 960042"/>
              <a:gd name="connsiteX40" fmla="*/ 373788 w 1262156"/>
              <a:gd name="connsiteY40" fmla="*/ 489014 h 960042"/>
              <a:gd name="connsiteX41" fmla="*/ 539500 w 1262156"/>
              <a:gd name="connsiteY41" fmla="*/ 489014 h 960042"/>
              <a:gd name="connsiteX42" fmla="*/ 595568 w 1262156"/>
              <a:gd name="connsiteY42" fmla="*/ 549912 h 960042"/>
              <a:gd name="connsiteX43" fmla="*/ 595568 w 1262156"/>
              <a:gd name="connsiteY43" fmla="*/ 890445 h 960042"/>
              <a:gd name="connsiteX44" fmla="*/ 631701 w 1262156"/>
              <a:gd name="connsiteY44" fmla="*/ 890445 h 960042"/>
              <a:gd name="connsiteX45" fmla="*/ 631701 w 1262156"/>
              <a:gd name="connsiteY45" fmla="*/ 368461 h 960042"/>
              <a:gd name="connsiteX46" fmla="*/ 687769 w 1262156"/>
              <a:gd name="connsiteY46" fmla="*/ 313777 h 960042"/>
              <a:gd name="connsiteX47" fmla="*/ 853482 w 1262156"/>
              <a:gd name="connsiteY47" fmla="*/ 313777 h 960042"/>
              <a:gd name="connsiteX48" fmla="*/ 909550 w 1262156"/>
              <a:gd name="connsiteY48" fmla="*/ 368461 h 960042"/>
              <a:gd name="connsiteX49" fmla="*/ 909550 w 1262156"/>
              <a:gd name="connsiteY49" fmla="*/ 890445 h 960042"/>
              <a:gd name="connsiteX50" fmla="*/ 946928 w 1262156"/>
              <a:gd name="connsiteY50" fmla="*/ 890445 h 960042"/>
              <a:gd name="connsiteX51" fmla="*/ 946928 w 1262156"/>
              <a:gd name="connsiteY51" fmla="*/ 564826 h 960042"/>
              <a:gd name="connsiteX52" fmla="*/ 1004243 w 1262156"/>
              <a:gd name="connsiteY52" fmla="*/ 523813 h 960042"/>
              <a:gd name="connsiteX53" fmla="*/ 1169955 w 1262156"/>
              <a:gd name="connsiteY53" fmla="*/ 523813 h 960042"/>
              <a:gd name="connsiteX54" fmla="*/ 1226023 w 1262156"/>
              <a:gd name="connsiteY54" fmla="*/ 564826 h 960042"/>
              <a:gd name="connsiteX55" fmla="*/ 1226023 w 1262156"/>
              <a:gd name="connsiteY55" fmla="*/ 890445 h 960042"/>
              <a:gd name="connsiteX56" fmla="*/ 1229761 w 1262156"/>
              <a:gd name="connsiteY56" fmla="*/ 890445 h 960042"/>
              <a:gd name="connsiteX57" fmla="*/ 1262156 w 1262156"/>
              <a:gd name="connsiteY57" fmla="*/ 922758 h 960042"/>
              <a:gd name="connsiteX58" fmla="*/ 1262156 w 1262156"/>
              <a:gd name="connsiteY58" fmla="*/ 927729 h 960042"/>
              <a:gd name="connsiteX59" fmla="*/ 1229761 w 1262156"/>
              <a:gd name="connsiteY59" fmla="*/ 960042 h 960042"/>
              <a:gd name="connsiteX60" fmla="*/ 32395 w 1262156"/>
              <a:gd name="connsiteY60" fmla="*/ 960042 h 960042"/>
              <a:gd name="connsiteX61" fmla="*/ 0 w 1262156"/>
              <a:gd name="connsiteY61" fmla="*/ 927729 h 960042"/>
              <a:gd name="connsiteX62" fmla="*/ 0 w 1262156"/>
              <a:gd name="connsiteY62" fmla="*/ 922758 h 960042"/>
              <a:gd name="connsiteX63" fmla="*/ 32395 w 1262156"/>
              <a:gd name="connsiteY63" fmla="*/ 890445 h 960042"/>
              <a:gd name="connsiteX64" fmla="*/ 36133 w 1262156"/>
              <a:gd name="connsiteY64" fmla="*/ 890445 h 960042"/>
              <a:gd name="connsiteX65" fmla="*/ 36133 w 1262156"/>
              <a:gd name="connsiteY65" fmla="*/ 298863 h 960042"/>
              <a:gd name="connsiteX66" fmla="*/ 90955 w 1262156"/>
              <a:gd name="connsiteY66" fmla="*/ 241693 h 960042"/>
              <a:gd name="connsiteX67" fmla="*/ 769233 w 1262156"/>
              <a:gd name="connsiteY67" fmla="*/ 68271 h 960042"/>
              <a:gd name="connsiteX68" fmla="*/ 733165 w 1262156"/>
              <a:gd name="connsiteY68" fmla="*/ 103027 h 960042"/>
              <a:gd name="connsiteX69" fmla="*/ 769233 w 1262156"/>
              <a:gd name="connsiteY69" fmla="*/ 137783 h 960042"/>
              <a:gd name="connsiteX70" fmla="*/ 804057 w 1262156"/>
              <a:gd name="connsiteY70" fmla="*/ 103027 h 960042"/>
              <a:gd name="connsiteX71" fmla="*/ 769233 w 1262156"/>
              <a:gd name="connsiteY71" fmla="*/ 68271 h 960042"/>
              <a:gd name="connsiteX72" fmla="*/ 167278 w 1262156"/>
              <a:gd name="connsiteY72" fmla="*/ 33515 h 960042"/>
              <a:gd name="connsiteX73" fmla="*/ 131210 w 1262156"/>
              <a:gd name="connsiteY73" fmla="*/ 68271 h 960042"/>
              <a:gd name="connsiteX74" fmla="*/ 167278 w 1262156"/>
              <a:gd name="connsiteY74" fmla="*/ 103027 h 960042"/>
              <a:gd name="connsiteX75" fmla="*/ 202102 w 1262156"/>
              <a:gd name="connsiteY75" fmla="*/ 68271 h 960042"/>
              <a:gd name="connsiteX76" fmla="*/ 167278 w 1262156"/>
              <a:gd name="connsiteY76" fmla="*/ 33515 h 960042"/>
              <a:gd name="connsiteX77" fmla="*/ 167278 w 1262156"/>
              <a:gd name="connsiteY77" fmla="*/ 0 h 960042"/>
              <a:gd name="connsiteX78" fmla="*/ 234438 w 1262156"/>
              <a:gd name="connsiteY78" fmla="*/ 68271 h 960042"/>
              <a:gd name="connsiteX79" fmla="*/ 225732 w 1262156"/>
              <a:gd name="connsiteY79" fmla="*/ 103027 h 960042"/>
              <a:gd name="connsiteX80" fmla="*/ 418507 w 1262156"/>
              <a:gd name="connsiteY80" fmla="*/ 289220 h 960042"/>
              <a:gd name="connsiteX81" fmla="*/ 454575 w 1262156"/>
              <a:gd name="connsiteY81" fmla="*/ 279290 h 960042"/>
              <a:gd name="connsiteX82" fmla="*/ 496861 w 1262156"/>
              <a:gd name="connsiteY82" fmla="*/ 294186 h 960042"/>
              <a:gd name="connsiteX83" fmla="*/ 707048 w 1262156"/>
              <a:gd name="connsiteY83" fmla="*/ 130335 h 960042"/>
              <a:gd name="connsiteX84" fmla="*/ 700829 w 1262156"/>
              <a:gd name="connsiteY84" fmla="*/ 103027 h 960042"/>
              <a:gd name="connsiteX85" fmla="*/ 769233 w 1262156"/>
              <a:gd name="connsiteY85" fmla="*/ 34756 h 960042"/>
              <a:gd name="connsiteX86" fmla="*/ 837637 w 1262156"/>
              <a:gd name="connsiteY86" fmla="*/ 103027 h 960042"/>
              <a:gd name="connsiteX87" fmla="*/ 831418 w 1262156"/>
              <a:gd name="connsiteY87" fmla="*/ 131576 h 960042"/>
              <a:gd name="connsiteX88" fmla="*/ 1042849 w 1262156"/>
              <a:gd name="connsiteY88" fmla="*/ 353767 h 960042"/>
              <a:gd name="connsiteX89" fmla="*/ 1083891 w 1262156"/>
              <a:gd name="connsiteY89" fmla="*/ 340113 h 960042"/>
              <a:gd name="connsiteX90" fmla="*/ 1152295 w 1262156"/>
              <a:gd name="connsiteY90" fmla="*/ 408384 h 960042"/>
              <a:gd name="connsiteX91" fmla="*/ 1083891 w 1262156"/>
              <a:gd name="connsiteY91" fmla="*/ 476655 h 960042"/>
              <a:gd name="connsiteX92" fmla="*/ 1015487 w 1262156"/>
              <a:gd name="connsiteY92" fmla="*/ 408384 h 960042"/>
              <a:gd name="connsiteX93" fmla="*/ 1022950 w 1262156"/>
              <a:gd name="connsiteY93" fmla="*/ 379834 h 960042"/>
              <a:gd name="connsiteX94" fmla="*/ 809032 w 1262156"/>
              <a:gd name="connsiteY94" fmla="*/ 157643 h 960042"/>
              <a:gd name="connsiteX95" fmla="*/ 769233 w 1262156"/>
              <a:gd name="connsiteY95" fmla="*/ 171298 h 960042"/>
              <a:gd name="connsiteX96" fmla="*/ 726947 w 1262156"/>
              <a:gd name="connsiteY96" fmla="*/ 156402 h 960042"/>
              <a:gd name="connsiteX97" fmla="*/ 516760 w 1262156"/>
              <a:gd name="connsiteY97" fmla="*/ 320253 h 960042"/>
              <a:gd name="connsiteX98" fmla="*/ 522979 w 1262156"/>
              <a:gd name="connsiteY98" fmla="*/ 347561 h 960042"/>
              <a:gd name="connsiteX99" fmla="*/ 454575 w 1262156"/>
              <a:gd name="connsiteY99" fmla="*/ 415832 h 960042"/>
              <a:gd name="connsiteX100" fmla="*/ 386171 w 1262156"/>
              <a:gd name="connsiteY100" fmla="*/ 347561 h 960042"/>
              <a:gd name="connsiteX101" fmla="*/ 396120 w 1262156"/>
              <a:gd name="connsiteY101" fmla="*/ 312805 h 960042"/>
              <a:gd name="connsiteX102" fmla="*/ 203346 w 1262156"/>
              <a:gd name="connsiteY102" fmla="*/ 126611 h 960042"/>
              <a:gd name="connsiteX103" fmla="*/ 167278 w 1262156"/>
              <a:gd name="connsiteY103" fmla="*/ 136541 h 960042"/>
              <a:gd name="connsiteX104" fmla="*/ 98874 w 1262156"/>
              <a:gd name="connsiteY104" fmla="*/ 68271 h 960042"/>
              <a:gd name="connsiteX105" fmla="*/ 167278 w 1262156"/>
              <a:gd name="connsiteY105" fmla="*/ 0 h 9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262156" h="960042">
                <a:moveTo>
                  <a:pt x="1004243" y="556126"/>
                </a:moveTo>
                <a:cubicBezTo>
                  <a:pt x="989291" y="556126"/>
                  <a:pt x="980569" y="562340"/>
                  <a:pt x="980569" y="564826"/>
                </a:cubicBezTo>
                <a:lnTo>
                  <a:pt x="980569" y="890445"/>
                </a:lnTo>
                <a:lnTo>
                  <a:pt x="1193628" y="890445"/>
                </a:lnTo>
                <a:lnTo>
                  <a:pt x="1193628" y="564826"/>
                </a:lnTo>
                <a:cubicBezTo>
                  <a:pt x="1192382" y="562340"/>
                  <a:pt x="1183661" y="556126"/>
                  <a:pt x="1169955" y="556126"/>
                </a:cubicBezTo>
                <a:close/>
                <a:moveTo>
                  <a:pt x="373788" y="521327"/>
                </a:moveTo>
                <a:cubicBezTo>
                  <a:pt x="361328" y="521327"/>
                  <a:pt x="350114" y="534998"/>
                  <a:pt x="350114" y="549912"/>
                </a:cubicBezTo>
                <a:lnTo>
                  <a:pt x="350114" y="890445"/>
                </a:lnTo>
                <a:lnTo>
                  <a:pt x="563173" y="890445"/>
                </a:lnTo>
                <a:lnTo>
                  <a:pt x="563173" y="549912"/>
                </a:lnTo>
                <a:cubicBezTo>
                  <a:pt x="563173" y="534998"/>
                  <a:pt x="551960" y="521327"/>
                  <a:pt x="539500" y="521327"/>
                </a:cubicBezTo>
                <a:close/>
                <a:moveTo>
                  <a:pt x="1083891" y="372387"/>
                </a:moveTo>
                <a:cubicBezTo>
                  <a:pt x="1063992" y="372387"/>
                  <a:pt x="1049067" y="388523"/>
                  <a:pt x="1049067" y="408384"/>
                </a:cubicBezTo>
                <a:cubicBezTo>
                  <a:pt x="1049067" y="428245"/>
                  <a:pt x="1063992" y="443140"/>
                  <a:pt x="1083891" y="443140"/>
                </a:cubicBezTo>
                <a:cubicBezTo>
                  <a:pt x="1103791" y="443140"/>
                  <a:pt x="1118715" y="428245"/>
                  <a:pt x="1118715" y="408384"/>
                </a:cubicBezTo>
                <a:cubicBezTo>
                  <a:pt x="1118715" y="388523"/>
                  <a:pt x="1103791" y="372387"/>
                  <a:pt x="1083891" y="372387"/>
                </a:cubicBezTo>
                <a:close/>
                <a:moveTo>
                  <a:pt x="687769" y="347333"/>
                </a:moveTo>
                <a:cubicBezTo>
                  <a:pt x="675310" y="347333"/>
                  <a:pt x="664096" y="356033"/>
                  <a:pt x="664096" y="368461"/>
                </a:cubicBezTo>
                <a:lnTo>
                  <a:pt x="664096" y="890445"/>
                </a:lnTo>
                <a:lnTo>
                  <a:pt x="877155" y="890445"/>
                </a:lnTo>
                <a:lnTo>
                  <a:pt x="877155" y="368461"/>
                </a:lnTo>
                <a:cubicBezTo>
                  <a:pt x="877155" y="356033"/>
                  <a:pt x="867187" y="347333"/>
                  <a:pt x="853482" y="347333"/>
                </a:cubicBezTo>
                <a:close/>
                <a:moveTo>
                  <a:pt x="454575" y="311564"/>
                </a:moveTo>
                <a:cubicBezTo>
                  <a:pt x="434675" y="311564"/>
                  <a:pt x="418507" y="327700"/>
                  <a:pt x="418507" y="347561"/>
                </a:cubicBezTo>
                <a:cubicBezTo>
                  <a:pt x="418507" y="366180"/>
                  <a:pt x="434675" y="382317"/>
                  <a:pt x="454575" y="382317"/>
                </a:cubicBezTo>
                <a:cubicBezTo>
                  <a:pt x="474474" y="382317"/>
                  <a:pt x="489399" y="366180"/>
                  <a:pt x="489399" y="347561"/>
                </a:cubicBezTo>
                <a:cubicBezTo>
                  <a:pt x="489399" y="327700"/>
                  <a:pt x="474474" y="311564"/>
                  <a:pt x="454575" y="311564"/>
                </a:cubicBezTo>
                <a:close/>
                <a:moveTo>
                  <a:pt x="90955" y="274007"/>
                </a:moveTo>
                <a:cubicBezTo>
                  <a:pt x="78495" y="274007"/>
                  <a:pt x="69774" y="285192"/>
                  <a:pt x="69774" y="298863"/>
                </a:cubicBezTo>
                <a:lnTo>
                  <a:pt x="69774" y="890445"/>
                </a:lnTo>
                <a:lnTo>
                  <a:pt x="266635" y="890445"/>
                </a:lnTo>
                <a:lnTo>
                  <a:pt x="266635" y="298863"/>
                </a:lnTo>
                <a:cubicBezTo>
                  <a:pt x="266635" y="285192"/>
                  <a:pt x="256667" y="274007"/>
                  <a:pt x="246700" y="274007"/>
                </a:cubicBezTo>
                <a:close/>
                <a:moveTo>
                  <a:pt x="90955" y="241693"/>
                </a:moveTo>
                <a:lnTo>
                  <a:pt x="246700" y="241693"/>
                </a:lnTo>
                <a:cubicBezTo>
                  <a:pt x="275357" y="241693"/>
                  <a:pt x="300276" y="266550"/>
                  <a:pt x="300276" y="298863"/>
                </a:cubicBezTo>
                <a:lnTo>
                  <a:pt x="300276" y="890445"/>
                </a:lnTo>
                <a:lnTo>
                  <a:pt x="316473" y="890445"/>
                </a:lnTo>
                <a:lnTo>
                  <a:pt x="316473" y="549912"/>
                </a:lnTo>
                <a:cubicBezTo>
                  <a:pt x="316473" y="516356"/>
                  <a:pt x="342639" y="489014"/>
                  <a:pt x="373788" y="489014"/>
                </a:cubicBezTo>
                <a:lnTo>
                  <a:pt x="539500" y="489014"/>
                </a:lnTo>
                <a:cubicBezTo>
                  <a:pt x="570649" y="489014"/>
                  <a:pt x="595568" y="516356"/>
                  <a:pt x="595568" y="549912"/>
                </a:cubicBezTo>
                <a:lnTo>
                  <a:pt x="595568" y="890445"/>
                </a:lnTo>
                <a:lnTo>
                  <a:pt x="631701" y="890445"/>
                </a:lnTo>
                <a:lnTo>
                  <a:pt x="631701" y="368461"/>
                </a:lnTo>
                <a:cubicBezTo>
                  <a:pt x="631701" y="337390"/>
                  <a:pt x="656620" y="313777"/>
                  <a:pt x="687769" y="313777"/>
                </a:cubicBezTo>
                <a:lnTo>
                  <a:pt x="853482" y="313777"/>
                </a:lnTo>
                <a:cubicBezTo>
                  <a:pt x="884631" y="313777"/>
                  <a:pt x="909550" y="337390"/>
                  <a:pt x="909550" y="368461"/>
                </a:cubicBezTo>
                <a:lnTo>
                  <a:pt x="909550" y="890445"/>
                </a:lnTo>
                <a:lnTo>
                  <a:pt x="946928" y="890445"/>
                </a:lnTo>
                <a:lnTo>
                  <a:pt x="946928" y="564826"/>
                </a:lnTo>
                <a:cubicBezTo>
                  <a:pt x="946928" y="542455"/>
                  <a:pt x="971848" y="523813"/>
                  <a:pt x="1004243" y="523813"/>
                </a:cubicBezTo>
                <a:lnTo>
                  <a:pt x="1169955" y="523813"/>
                </a:lnTo>
                <a:cubicBezTo>
                  <a:pt x="1201104" y="523813"/>
                  <a:pt x="1226023" y="542455"/>
                  <a:pt x="1226023" y="564826"/>
                </a:cubicBezTo>
                <a:lnTo>
                  <a:pt x="1226023" y="890445"/>
                </a:lnTo>
                <a:lnTo>
                  <a:pt x="1229761" y="890445"/>
                </a:lnTo>
                <a:cubicBezTo>
                  <a:pt x="1247204" y="890445"/>
                  <a:pt x="1262156" y="905358"/>
                  <a:pt x="1262156" y="922758"/>
                </a:cubicBezTo>
                <a:lnTo>
                  <a:pt x="1262156" y="927729"/>
                </a:lnTo>
                <a:cubicBezTo>
                  <a:pt x="1262156" y="945129"/>
                  <a:pt x="1247204" y="960042"/>
                  <a:pt x="1229761" y="960042"/>
                </a:cubicBezTo>
                <a:lnTo>
                  <a:pt x="32395" y="960042"/>
                </a:lnTo>
                <a:cubicBezTo>
                  <a:pt x="14952" y="960042"/>
                  <a:pt x="0" y="945129"/>
                  <a:pt x="0" y="927729"/>
                </a:cubicBezTo>
                <a:lnTo>
                  <a:pt x="0" y="922758"/>
                </a:lnTo>
                <a:cubicBezTo>
                  <a:pt x="0" y="905358"/>
                  <a:pt x="14952" y="890445"/>
                  <a:pt x="32395" y="890445"/>
                </a:cubicBezTo>
                <a:lnTo>
                  <a:pt x="36133" y="890445"/>
                </a:lnTo>
                <a:lnTo>
                  <a:pt x="36133" y="298863"/>
                </a:lnTo>
                <a:cubicBezTo>
                  <a:pt x="36133" y="266550"/>
                  <a:pt x="61052" y="241693"/>
                  <a:pt x="90955" y="241693"/>
                </a:cubicBezTo>
                <a:close/>
                <a:moveTo>
                  <a:pt x="769233" y="68271"/>
                </a:moveTo>
                <a:cubicBezTo>
                  <a:pt x="749334" y="68271"/>
                  <a:pt x="733165" y="83166"/>
                  <a:pt x="733165" y="103027"/>
                </a:cubicBezTo>
                <a:cubicBezTo>
                  <a:pt x="733165" y="122887"/>
                  <a:pt x="749334" y="137783"/>
                  <a:pt x="769233" y="137783"/>
                </a:cubicBezTo>
                <a:cubicBezTo>
                  <a:pt x="787889" y="137783"/>
                  <a:pt x="804057" y="122887"/>
                  <a:pt x="804057" y="103027"/>
                </a:cubicBezTo>
                <a:cubicBezTo>
                  <a:pt x="804057" y="83166"/>
                  <a:pt x="787889" y="68271"/>
                  <a:pt x="769233" y="68271"/>
                </a:cubicBezTo>
                <a:close/>
                <a:moveTo>
                  <a:pt x="167278" y="33515"/>
                </a:moveTo>
                <a:cubicBezTo>
                  <a:pt x="147379" y="33515"/>
                  <a:pt x="131210" y="48410"/>
                  <a:pt x="131210" y="68271"/>
                </a:cubicBezTo>
                <a:cubicBezTo>
                  <a:pt x="131210" y="88131"/>
                  <a:pt x="147379" y="103027"/>
                  <a:pt x="167278" y="103027"/>
                </a:cubicBezTo>
                <a:cubicBezTo>
                  <a:pt x="185934" y="103027"/>
                  <a:pt x="202102" y="88131"/>
                  <a:pt x="202102" y="68271"/>
                </a:cubicBezTo>
                <a:cubicBezTo>
                  <a:pt x="202102" y="48410"/>
                  <a:pt x="185934" y="33515"/>
                  <a:pt x="167278" y="33515"/>
                </a:cubicBezTo>
                <a:close/>
                <a:moveTo>
                  <a:pt x="167278" y="0"/>
                </a:moveTo>
                <a:cubicBezTo>
                  <a:pt x="204589" y="0"/>
                  <a:pt x="234438" y="31032"/>
                  <a:pt x="234438" y="68271"/>
                </a:cubicBezTo>
                <a:cubicBezTo>
                  <a:pt x="234438" y="80683"/>
                  <a:pt x="231951" y="93096"/>
                  <a:pt x="225732" y="103027"/>
                </a:cubicBezTo>
                <a:lnTo>
                  <a:pt x="418507" y="289220"/>
                </a:lnTo>
                <a:cubicBezTo>
                  <a:pt x="428457" y="283014"/>
                  <a:pt x="440894" y="279290"/>
                  <a:pt x="454575" y="279290"/>
                </a:cubicBezTo>
                <a:cubicBezTo>
                  <a:pt x="470743" y="279290"/>
                  <a:pt x="485667" y="285497"/>
                  <a:pt x="496861" y="294186"/>
                </a:cubicBezTo>
                <a:lnTo>
                  <a:pt x="707048" y="130335"/>
                </a:lnTo>
                <a:cubicBezTo>
                  <a:pt x="703316" y="122887"/>
                  <a:pt x="700829" y="112957"/>
                  <a:pt x="700829" y="103027"/>
                </a:cubicBezTo>
                <a:cubicBezTo>
                  <a:pt x="700829" y="65788"/>
                  <a:pt x="730678" y="34756"/>
                  <a:pt x="769233" y="34756"/>
                </a:cubicBezTo>
                <a:cubicBezTo>
                  <a:pt x="806544" y="34756"/>
                  <a:pt x="837637" y="65788"/>
                  <a:pt x="837637" y="103027"/>
                </a:cubicBezTo>
                <a:cubicBezTo>
                  <a:pt x="837637" y="112957"/>
                  <a:pt x="835150" y="122887"/>
                  <a:pt x="831418" y="131576"/>
                </a:cubicBezTo>
                <a:lnTo>
                  <a:pt x="1042849" y="353767"/>
                </a:lnTo>
                <a:cubicBezTo>
                  <a:pt x="1054042" y="345078"/>
                  <a:pt x="1068967" y="340113"/>
                  <a:pt x="1083891" y="340113"/>
                </a:cubicBezTo>
                <a:cubicBezTo>
                  <a:pt x="1121203" y="340113"/>
                  <a:pt x="1152295" y="371145"/>
                  <a:pt x="1152295" y="408384"/>
                </a:cubicBezTo>
                <a:cubicBezTo>
                  <a:pt x="1152295" y="445623"/>
                  <a:pt x="1121203" y="476655"/>
                  <a:pt x="1083891" y="476655"/>
                </a:cubicBezTo>
                <a:cubicBezTo>
                  <a:pt x="1046580" y="476655"/>
                  <a:pt x="1015487" y="445623"/>
                  <a:pt x="1015487" y="408384"/>
                </a:cubicBezTo>
                <a:cubicBezTo>
                  <a:pt x="1015487" y="398454"/>
                  <a:pt x="1019218" y="388523"/>
                  <a:pt x="1022950" y="379834"/>
                </a:cubicBezTo>
                <a:lnTo>
                  <a:pt x="809032" y="157643"/>
                </a:lnTo>
                <a:cubicBezTo>
                  <a:pt x="797838" y="166332"/>
                  <a:pt x="784158" y="171298"/>
                  <a:pt x="769233" y="171298"/>
                </a:cubicBezTo>
                <a:cubicBezTo>
                  <a:pt x="753065" y="171298"/>
                  <a:pt x="739384" y="165091"/>
                  <a:pt x="726947" y="156402"/>
                </a:cubicBezTo>
                <a:lnTo>
                  <a:pt x="516760" y="320253"/>
                </a:lnTo>
                <a:cubicBezTo>
                  <a:pt x="520491" y="328942"/>
                  <a:pt x="522979" y="337631"/>
                  <a:pt x="522979" y="347561"/>
                </a:cubicBezTo>
                <a:cubicBezTo>
                  <a:pt x="522979" y="384800"/>
                  <a:pt x="490642" y="415832"/>
                  <a:pt x="454575" y="415832"/>
                </a:cubicBezTo>
                <a:cubicBezTo>
                  <a:pt x="417263" y="415832"/>
                  <a:pt x="386171" y="384800"/>
                  <a:pt x="386171" y="347561"/>
                </a:cubicBezTo>
                <a:cubicBezTo>
                  <a:pt x="386171" y="335148"/>
                  <a:pt x="389902" y="322735"/>
                  <a:pt x="396120" y="312805"/>
                </a:cubicBezTo>
                <a:lnTo>
                  <a:pt x="203346" y="126611"/>
                </a:lnTo>
                <a:cubicBezTo>
                  <a:pt x="192152" y="131576"/>
                  <a:pt x="180959" y="136541"/>
                  <a:pt x="167278" y="136541"/>
                </a:cubicBezTo>
                <a:cubicBezTo>
                  <a:pt x="128723" y="136541"/>
                  <a:pt x="98874" y="105509"/>
                  <a:pt x="98874" y="68271"/>
                </a:cubicBezTo>
                <a:cubicBezTo>
                  <a:pt x="98874" y="31032"/>
                  <a:pt x="128723" y="0"/>
                  <a:pt x="16727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44" name="Freeform 942">
            <a:extLst>
              <a:ext uri="{FF2B5EF4-FFF2-40B4-BE49-F238E27FC236}">
                <a16:creationId xmlns:a16="http://schemas.microsoft.com/office/drawing/2014/main" id="{8B7AA697-979D-0DE6-B229-F8DE2B333A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8844" y="4541520"/>
            <a:ext cx="384000" cy="384000"/>
          </a:xfrm>
          <a:custGeom>
            <a:avLst/>
            <a:gdLst>
              <a:gd name="T0" fmla="*/ 2503992 w 296502"/>
              <a:gd name="T1" fmla="*/ 1851221 h 296502"/>
              <a:gd name="T2" fmla="*/ 1443248 w 296502"/>
              <a:gd name="T3" fmla="*/ 2864642 h 296502"/>
              <a:gd name="T4" fmla="*/ 725570 w 296502"/>
              <a:gd name="T5" fmla="*/ 2588611 h 296502"/>
              <a:gd name="T6" fmla="*/ 528404 w 296502"/>
              <a:gd name="T7" fmla="*/ 2781836 h 296502"/>
              <a:gd name="T8" fmla="*/ 1443248 w 296502"/>
              <a:gd name="T9" fmla="*/ 3140663 h 296502"/>
              <a:gd name="T10" fmla="*/ 2780023 w 296502"/>
              <a:gd name="T11" fmla="*/ 1851221 h 296502"/>
              <a:gd name="T12" fmla="*/ 2145157 w 296502"/>
              <a:gd name="T13" fmla="*/ 1851221 h 296502"/>
              <a:gd name="T14" fmla="*/ 1443248 w 296502"/>
              <a:gd name="T15" fmla="*/ 2509755 h 296502"/>
              <a:gd name="T16" fmla="*/ 977940 w 296502"/>
              <a:gd name="T17" fmla="*/ 2336250 h 296502"/>
              <a:gd name="T18" fmla="*/ 792610 w 296502"/>
              <a:gd name="T19" fmla="*/ 2517630 h 296502"/>
              <a:gd name="T20" fmla="*/ 1443248 w 296502"/>
              <a:gd name="T21" fmla="*/ 2770002 h 296502"/>
              <a:gd name="T22" fmla="*/ 2405415 w 296502"/>
              <a:gd name="T23" fmla="*/ 1851221 h 296502"/>
              <a:gd name="T24" fmla="*/ 461368 w 296502"/>
              <a:gd name="T25" fmla="*/ 889085 h 296502"/>
              <a:gd name="T26" fmla="*/ 98587 w 296502"/>
              <a:gd name="T27" fmla="*/ 1799977 h 296502"/>
              <a:gd name="T28" fmla="*/ 461368 w 296502"/>
              <a:gd name="T29" fmla="*/ 2714796 h 296502"/>
              <a:gd name="T30" fmla="*/ 906954 w 296502"/>
              <a:gd name="T31" fmla="*/ 2265269 h 296502"/>
              <a:gd name="T32" fmla="*/ 733460 w 296502"/>
              <a:gd name="T33" fmla="*/ 1799977 h 296502"/>
              <a:gd name="T34" fmla="*/ 906954 w 296502"/>
              <a:gd name="T35" fmla="*/ 1338610 h 296502"/>
              <a:gd name="T36" fmla="*/ 1392001 w 296502"/>
              <a:gd name="T37" fmla="*/ 463235 h 296502"/>
              <a:gd name="T38" fmla="*/ 528404 w 296502"/>
              <a:gd name="T39" fmla="*/ 818104 h 296502"/>
              <a:gd name="T40" fmla="*/ 1392001 w 296502"/>
              <a:gd name="T41" fmla="*/ 1681684 h 296502"/>
              <a:gd name="T42" fmla="*/ 1443248 w 296502"/>
              <a:gd name="T43" fmla="*/ 364659 h 296502"/>
              <a:gd name="T44" fmla="*/ 1490575 w 296502"/>
              <a:gd name="T45" fmla="*/ 411973 h 296502"/>
              <a:gd name="T46" fmla="*/ 1490575 w 296502"/>
              <a:gd name="T47" fmla="*/ 1799977 h 296502"/>
              <a:gd name="T48" fmla="*/ 1459015 w 296502"/>
              <a:gd name="T49" fmla="*/ 1847295 h 296502"/>
              <a:gd name="T50" fmla="*/ 1443248 w 296502"/>
              <a:gd name="T51" fmla="*/ 1851221 h 296502"/>
              <a:gd name="T52" fmla="*/ 1407768 w 296502"/>
              <a:gd name="T53" fmla="*/ 1835454 h 296502"/>
              <a:gd name="T54" fmla="*/ 977940 w 296502"/>
              <a:gd name="T55" fmla="*/ 1409587 h 296502"/>
              <a:gd name="T56" fmla="*/ 832049 w 296502"/>
              <a:gd name="T57" fmla="*/ 1799977 h 296502"/>
              <a:gd name="T58" fmla="*/ 1443248 w 296502"/>
              <a:gd name="T59" fmla="*/ 2411167 h 296502"/>
              <a:gd name="T60" fmla="*/ 2050521 w 296502"/>
              <a:gd name="T61" fmla="*/ 1799977 h 296502"/>
              <a:gd name="T62" fmla="*/ 2097847 w 296502"/>
              <a:gd name="T63" fmla="*/ 1752657 h 296502"/>
              <a:gd name="T64" fmla="*/ 2831296 w 296502"/>
              <a:gd name="T65" fmla="*/ 1752657 h 296502"/>
              <a:gd name="T66" fmla="*/ 2878610 w 296502"/>
              <a:gd name="T67" fmla="*/ 1799977 h 296502"/>
              <a:gd name="T68" fmla="*/ 1443248 w 296502"/>
              <a:gd name="T69" fmla="*/ 3243187 h 296502"/>
              <a:gd name="T70" fmla="*/ 0 w 296502"/>
              <a:gd name="T71" fmla="*/ 1799977 h 296502"/>
              <a:gd name="T72" fmla="*/ 1443248 w 296502"/>
              <a:gd name="T73" fmla="*/ 364659 h 296502"/>
              <a:gd name="T74" fmla="*/ 1852608 w 296502"/>
              <a:gd name="T75" fmla="*/ 102421 h 296502"/>
              <a:gd name="T76" fmla="*/ 1852608 w 296502"/>
              <a:gd name="T77" fmla="*/ 732886 h 296502"/>
              <a:gd name="T78" fmla="*/ 2508439 w 296502"/>
              <a:gd name="T79" fmla="*/ 1390888 h 296502"/>
              <a:gd name="T80" fmla="*/ 3144498 w 296502"/>
              <a:gd name="T81" fmla="*/ 1390888 h 296502"/>
              <a:gd name="T82" fmla="*/ 1852608 w 296502"/>
              <a:gd name="T83" fmla="*/ 102421 h 296502"/>
              <a:gd name="T84" fmla="*/ 1801246 w 296502"/>
              <a:gd name="T85" fmla="*/ 0 h 296502"/>
              <a:gd name="T86" fmla="*/ 3243260 w 296502"/>
              <a:gd name="T87" fmla="*/ 1438172 h 296502"/>
              <a:gd name="T88" fmla="*/ 3195860 w 296502"/>
              <a:gd name="T89" fmla="*/ 1489399 h 296502"/>
              <a:gd name="T90" fmla="*/ 2461030 w 296502"/>
              <a:gd name="T91" fmla="*/ 1489399 h 296502"/>
              <a:gd name="T92" fmla="*/ 2413618 w 296502"/>
              <a:gd name="T93" fmla="*/ 1438172 h 296502"/>
              <a:gd name="T94" fmla="*/ 1801246 w 296502"/>
              <a:gd name="T95" fmla="*/ 831385 h 296502"/>
              <a:gd name="T96" fmla="*/ 1753837 w 296502"/>
              <a:gd name="T97" fmla="*/ 784094 h 296502"/>
              <a:gd name="T98" fmla="*/ 1753837 w 296502"/>
              <a:gd name="T99" fmla="*/ 51244 h 296502"/>
              <a:gd name="T100" fmla="*/ 1801246 w 296502"/>
              <a:gd name="T101" fmla="*/ 0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2" h="296502">
                <a:moveTo>
                  <a:pt x="228917" y="169245"/>
                </a:moveTo>
                <a:cubicBezTo>
                  <a:pt x="226394" y="220797"/>
                  <a:pt x="183855" y="261894"/>
                  <a:pt x="131943" y="261894"/>
                </a:cubicBezTo>
                <a:cubicBezTo>
                  <a:pt x="107069" y="261894"/>
                  <a:pt x="84357" y="252881"/>
                  <a:pt x="66332" y="236659"/>
                </a:cubicBezTo>
                <a:lnTo>
                  <a:pt x="48307" y="254323"/>
                </a:lnTo>
                <a:cubicBezTo>
                  <a:pt x="70298" y="274872"/>
                  <a:pt x="99498" y="287129"/>
                  <a:pt x="131943" y="287129"/>
                </a:cubicBezTo>
                <a:cubicBezTo>
                  <a:pt x="197914" y="287129"/>
                  <a:pt x="251989" y="234856"/>
                  <a:pt x="254152" y="169245"/>
                </a:cubicBezTo>
                <a:lnTo>
                  <a:pt x="228917" y="169245"/>
                </a:lnTo>
                <a:close/>
                <a:moveTo>
                  <a:pt x="196112" y="169245"/>
                </a:moveTo>
                <a:cubicBezTo>
                  <a:pt x="193949" y="202772"/>
                  <a:pt x="165830" y="229449"/>
                  <a:pt x="131943" y="229449"/>
                </a:cubicBezTo>
                <a:cubicBezTo>
                  <a:pt x="115360" y="229449"/>
                  <a:pt x="100580" y="223320"/>
                  <a:pt x="89404" y="213587"/>
                </a:cubicBezTo>
                <a:lnTo>
                  <a:pt x="72461" y="230170"/>
                </a:lnTo>
                <a:cubicBezTo>
                  <a:pt x="88683" y="244950"/>
                  <a:pt x="109592" y="253242"/>
                  <a:pt x="131943" y="253242"/>
                </a:cubicBezTo>
                <a:cubicBezTo>
                  <a:pt x="179168" y="253242"/>
                  <a:pt x="217381" y="215750"/>
                  <a:pt x="219905" y="169245"/>
                </a:cubicBezTo>
                <a:lnTo>
                  <a:pt x="196112" y="169245"/>
                </a:lnTo>
                <a:close/>
                <a:moveTo>
                  <a:pt x="42179" y="81283"/>
                </a:moveTo>
                <a:cubicBezTo>
                  <a:pt x="21630" y="103274"/>
                  <a:pt x="9013" y="132474"/>
                  <a:pt x="9013" y="164559"/>
                </a:cubicBezTo>
                <a:cubicBezTo>
                  <a:pt x="9013" y="196643"/>
                  <a:pt x="21630" y="226204"/>
                  <a:pt x="42179" y="248195"/>
                </a:cubicBezTo>
                <a:lnTo>
                  <a:pt x="82915" y="207098"/>
                </a:lnTo>
                <a:cubicBezTo>
                  <a:pt x="72821" y="195922"/>
                  <a:pt x="67053" y="181142"/>
                  <a:pt x="67053" y="164559"/>
                </a:cubicBezTo>
                <a:cubicBezTo>
                  <a:pt x="67053" y="149057"/>
                  <a:pt x="72821" y="133916"/>
                  <a:pt x="82915" y="122380"/>
                </a:cubicBezTo>
                <a:lnTo>
                  <a:pt x="42179" y="81283"/>
                </a:lnTo>
                <a:close/>
                <a:moveTo>
                  <a:pt x="127257" y="42350"/>
                </a:moveTo>
                <a:cubicBezTo>
                  <a:pt x="96975" y="43431"/>
                  <a:pt x="69577" y="55688"/>
                  <a:pt x="48307" y="74794"/>
                </a:cubicBezTo>
                <a:lnTo>
                  <a:pt x="127257" y="153744"/>
                </a:lnTo>
                <a:lnTo>
                  <a:pt x="127257" y="42350"/>
                </a:lnTo>
                <a:close/>
                <a:moveTo>
                  <a:pt x="131943" y="33337"/>
                </a:moveTo>
                <a:cubicBezTo>
                  <a:pt x="134106" y="33337"/>
                  <a:pt x="136269" y="35140"/>
                  <a:pt x="136269" y="37663"/>
                </a:cubicBezTo>
                <a:lnTo>
                  <a:pt x="136269" y="164559"/>
                </a:lnTo>
                <a:cubicBezTo>
                  <a:pt x="136269" y="166722"/>
                  <a:pt x="135187" y="168164"/>
                  <a:pt x="133385" y="168885"/>
                </a:cubicBezTo>
                <a:cubicBezTo>
                  <a:pt x="133024" y="169245"/>
                  <a:pt x="132303" y="169245"/>
                  <a:pt x="131943" y="169245"/>
                </a:cubicBezTo>
                <a:cubicBezTo>
                  <a:pt x="130501" y="169245"/>
                  <a:pt x="129420" y="168885"/>
                  <a:pt x="128699" y="167803"/>
                </a:cubicBezTo>
                <a:lnTo>
                  <a:pt x="89404" y="128869"/>
                </a:lnTo>
                <a:cubicBezTo>
                  <a:pt x="80752" y="138603"/>
                  <a:pt x="76066" y="151220"/>
                  <a:pt x="76066" y="164559"/>
                </a:cubicBezTo>
                <a:cubicBezTo>
                  <a:pt x="76066" y="195562"/>
                  <a:pt x="100940" y="220436"/>
                  <a:pt x="131943" y="220436"/>
                </a:cubicBezTo>
                <a:cubicBezTo>
                  <a:pt x="162585" y="220436"/>
                  <a:pt x="187460" y="195562"/>
                  <a:pt x="187460" y="164559"/>
                </a:cubicBezTo>
                <a:cubicBezTo>
                  <a:pt x="187460" y="162035"/>
                  <a:pt x="189262" y="160233"/>
                  <a:pt x="191786" y="160233"/>
                </a:cubicBezTo>
                <a:lnTo>
                  <a:pt x="258839" y="160233"/>
                </a:lnTo>
                <a:cubicBezTo>
                  <a:pt x="261362" y="160233"/>
                  <a:pt x="263165" y="162035"/>
                  <a:pt x="263165" y="164559"/>
                </a:cubicBezTo>
                <a:cubicBezTo>
                  <a:pt x="263165" y="237380"/>
                  <a:pt x="204403" y="296502"/>
                  <a:pt x="131943" y="296502"/>
                </a:cubicBezTo>
                <a:cubicBezTo>
                  <a:pt x="59122" y="296502"/>
                  <a:pt x="0" y="237380"/>
                  <a:pt x="0" y="164559"/>
                </a:cubicBezTo>
                <a:cubicBezTo>
                  <a:pt x="0" y="92098"/>
                  <a:pt x="59122" y="33337"/>
                  <a:pt x="131943" y="33337"/>
                </a:cubicBezTo>
                <a:close/>
                <a:moveTo>
                  <a:pt x="169368" y="9366"/>
                </a:moveTo>
                <a:lnTo>
                  <a:pt x="169368" y="67002"/>
                </a:lnTo>
                <a:cubicBezTo>
                  <a:pt x="201151" y="69523"/>
                  <a:pt x="227156" y="95099"/>
                  <a:pt x="229323" y="127159"/>
                </a:cubicBezTo>
                <a:lnTo>
                  <a:pt x="287473" y="127159"/>
                </a:lnTo>
                <a:cubicBezTo>
                  <a:pt x="285306" y="63039"/>
                  <a:pt x="233296" y="11527"/>
                  <a:pt x="169368" y="9366"/>
                </a:cubicBezTo>
                <a:close/>
                <a:moveTo>
                  <a:pt x="164672" y="0"/>
                </a:moveTo>
                <a:cubicBezTo>
                  <a:pt x="237269" y="0"/>
                  <a:pt x="296502" y="59077"/>
                  <a:pt x="296502" y="131482"/>
                </a:cubicBezTo>
                <a:cubicBezTo>
                  <a:pt x="296502" y="134364"/>
                  <a:pt x="294696" y="136165"/>
                  <a:pt x="292168" y="136165"/>
                </a:cubicBezTo>
                <a:lnTo>
                  <a:pt x="224989" y="136165"/>
                </a:lnTo>
                <a:cubicBezTo>
                  <a:pt x="222461" y="136165"/>
                  <a:pt x="220655" y="134364"/>
                  <a:pt x="220655" y="131482"/>
                </a:cubicBezTo>
                <a:cubicBezTo>
                  <a:pt x="220655" y="100863"/>
                  <a:pt x="195734" y="76007"/>
                  <a:pt x="164672" y="76007"/>
                </a:cubicBezTo>
                <a:cubicBezTo>
                  <a:pt x="162144" y="76007"/>
                  <a:pt x="160338" y="73846"/>
                  <a:pt x="160338" y="71685"/>
                </a:cubicBezTo>
                <a:lnTo>
                  <a:pt x="160338" y="4683"/>
                </a:lnTo>
                <a:cubicBezTo>
                  <a:pt x="160338" y="2161"/>
                  <a:pt x="162144" y="0"/>
                  <a:pt x="16467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45" name="Freeform 927">
            <a:extLst>
              <a:ext uri="{FF2B5EF4-FFF2-40B4-BE49-F238E27FC236}">
                <a16:creationId xmlns:a16="http://schemas.microsoft.com/office/drawing/2014/main" id="{531CB9B3-A5CC-AA01-13D8-DDA0B0BA08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29438" y="3485483"/>
            <a:ext cx="305845" cy="384000"/>
          </a:xfrm>
          <a:custGeom>
            <a:avLst/>
            <a:gdLst>
              <a:gd name="T0" fmla="*/ 798435 w 236178"/>
              <a:gd name="T1" fmla="*/ 3144734 h 296502"/>
              <a:gd name="T2" fmla="*/ 1998058 w 236178"/>
              <a:gd name="T3" fmla="*/ 2703379 h 296502"/>
              <a:gd name="T4" fmla="*/ 1298699 w 236178"/>
              <a:gd name="T5" fmla="*/ 2462792 h 296502"/>
              <a:gd name="T6" fmla="*/ 1298699 w 236178"/>
              <a:gd name="T7" fmla="*/ 2736271 h 296502"/>
              <a:gd name="T8" fmla="*/ 1298699 w 236178"/>
              <a:gd name="T9" fmla="*/ 2462792 h 296502"/>
              <a:gd name="T10" fmla="*/ 1860611 w 236178"/>
              <a:gd name="T11" fmla="*/ 2504153 h 296502"/>
              <a:gd name="T12" fmla="*/ 1780364 w 236178"/>
              <a:gd name="T13" fmla="*/ 2556198 h 296502"/>
              <a:gd name="T14" fmla="*/ 883792 w 236178"/>
              <a:gd name="T15" fmla="*/ 2340054 h 296502"/>
              <a:gd name="T16" fmla="*/ 769356 w 236178"/>
              <a:gd name="T17" fmla="*/ 2580216 h 296502"/>
              <a:gd name="T18" fmla="*/ 814304 w 236178"/>
              <a:gd name="T19" fmla="*/ 2360069 h 296502"/>
              <a:gd name="T20" fmla="*/ 2222502 w 236178"/>
              <a:gd name="T21" fmla="*/ 2111222 h 296502"/>
              <a:gd name="T22" fmla="*/ 2171188 w 236178"/>
              <a:gd name="T23" fmla="*/ 2194695 h 296502"/>
              <a:gd name="T24" fmla="*/ 2076426 w 236178"/>
              <a:gd name="T25" fmla="*/ 2023788 h 296502"/>
              <a:gd name="T26" fmla="*/ 555562 w 236178"/>
              <a:gd name="T27" fmla="*/ 2111222 h 296502"/>
              <a:gd name="T28" fmla="*/ 345556 w 236178"/>
              <a:gd name="T29" fmla="*/ 2178795 h 296502"/>
              <a:gd name="T30" fmla="*/ 2171451 w 236178"/>
              <a:gd name="T31" fmla="*/ 1578281 h 296502"/>
              <a:gd name="T32" fmla="*/ 2340605 w 236178"/>
              <a:gd name="T33" fmla="*/ 1678334 h 296502"/>
              <a:gd name="T34" fmla="*/ 2171451 w 236178"/>
              <a:gd name="T35" fmla="*/ 1578281 h 296502"/>
              <a:gd name="T36" fmla="*/ 447764 w 236178"/>
              <a:gd name="T37" fmla="*/ 1626302 h 296502"/>
              <a:gd name="T38" fmla="*/ 191081 w 236178"/>
              <a:gd name="T39" fmla="*/ 1626302 h 296502"/>
              <a:gd name="T40" fmla="*/ 2238282 w 236178"/>
              <a:gd name="T41" fmla="*/ 1071766 h 296502"/>
              <a:gd name="T42" fmla="*/ 2052744 w 236178"/>
              <a:gd name="T43" fmla="*/ 1227507 h 296502"/>
              <a:gd name="T44" fmla="*/ 2171188 w 236178"/>
              <a:gd name="T45" fmla="*/ 1052300 h 296502"/>
              <a:gd name="T46" fmla="*/ 571121 w 236178"/>
              <a:gd name="T47" fmla="*/ 1204150 h 296502"/>
              <a:gd name="T48" fmla="*/ 365024 w 236178"/>
              <a:gd name="T49" fmla="*/ 1137954 h 296502"/>
              <a:gd name="T50" fmla="*/ 1298047 w 236178"/>
              <a:gd name="T51" fmla="*/ 953907 h 296502"/>
              <a:gd name="T52" fmla="*/ 1681593 w 236178"/>
              <a:gd name="T53" fmla="*/ 1579968 h 296502"/>
              <a:gd name="T54" fmla="*/ 1298047 w 236178"/>
              <a:gd name="T55" fmla="*/ 1678413 h 296502"/>
              <a:gd name="T56" fmla="*/ 1298047 w 236178"/>
              <a:gd name="T57" fmla="*/ 953907 h 296502"/>
              <a:gd name="T58" fmla="*/ 1780364 w 236178"/>
              <a:gd name="T59" fmla="*/ 891210 h 296502"/>
              <a:gd name="T60" fmla="*/ 1696297 w 236178"/>
              <a:gd name="T61" fmla="*/ 843157 h 296502"/>
              <a:gd name="T62" fmla="*/ 744833 w 236178"/>
              <a:gd name="T63" fmla="*/ 675059 h 296502"/>
              <a:gd name="T64" fmla="*/ 883792 w 236178"/>
              <a:gd name="T65" fmla="*/ 911223 h 296502"/>
              <a:gd name="T66" fmla="*/ 728494 w 236178"/>
              <a:gd name="T67" fmla="*/ 743105 h 296502"/>
              <a:gd name="T68" fmla="*/ 1350821 w 236178"/>
              <a:gd name="T69" fmla="*/ 583560 h 296502"/>
              <a:gd name="T70" fmla="*/ 1250602 w 236178"/>
              <a:gd name="T71" fmla="*/ 748080 h 296502"/>
              <a:gd name="T72" fmla="*/ 1290080 w 236178"/>
              <a:gd name="T73" fmla="*/ 425601 h 296502"/>
              <a:gd name="T74" fmla="*/ 2481839 w 236178"/>
              <a:gd name="T75" fmla="*/ 1619664 h 296502"/>
              <a:gd name="T76" fmla="*/ 652908 w 236178"/>
              <a:gd name="T77" fmla="*/ 212813 h 296502"/>
              <a:gd name="T78" fmla="*/ 1998058 w 236178"/>
              <a:gd name="T79" fmla="*/ 539874 h 296502"/>
              <a:gd name="T80" fmla="*/ 798435 w 236178"/>
              <a:gd name="T81" fmla="*/ 98520 h 296502"/>
              <a:gd name="T82" fmla="*/ 2025594 w 236178"/>
              <a:gd name="T83" fmla="*/ 193122 h 296502"/>
              <a:gd name="T84" fmla="*/ 2116055 w 236178"/>
              <a:gd name="T85" fmla="*/ 2616686 h 296502"/>
              <a:gd name="T86" fmla="*/ 798435 w 236178"/>
              <a:gd name="T87" fmla="*/ 3239316 h 296502"/>
              <a:gd name="T88" fmla="*/ 0 w 236178"/>
              <a:gd name="T89" fmla="*/ 1619664 h 296502"/>
              <a:gd name="T90" fmla="*/ 798435 w 236178"/>
              <a:gd name="T91" fmla="*/ 0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3562" y="247446"/>
                </a:moveTo>
                <a:lnTo>
                  <a:pt x="59673" y="277024"/>
                </a:lnTo>
                <a:cubicBezTo>
                  <a:pt x="60752" y="283517"/>
                  <a:pt x="66503" y="287845"/>
                  <a:pt x="72974" y="287845"/>
                </a:cubicBezTo>
                <a:lnTo>
                  <a:pt x="163204" y="287845"/>
                </a:lnTo>
                <a:cubicBezTo>
                  <a:pt x="169674" y="287845"/>
                  <a:pt x="175066" y="283517"/>
                  <a:pt x="176145" y="277024"/>
                </a:cubicBezTo>
                <a:lnTo>
                  <a:pt x="182615" y="247446"/>
                </a:lnTo>
                <a:cubicBezTo>
                  <a:pt x="163923" y="259710"/>
                  <a:pt x="141635" y="266924"/>
                  <a:pt x="117909" y="266924"/>
                </a:cubicBezTo>
                <a:cubicBezTo>
                  <a:pt x="94183" y="266924"/>
                  <a:pt x="72255" y="259710"/>
                  <a:pt x="53562" y="247446"/>
                </a:cubicBezTo>
                <a:close/>
                <a:moveTo>
                  <a:pt x="118696" y="225425"/>
                </a:moveTo>
                <a:cubicBezTo>
                  <a:pt x="121261" y="225425"/>
                  <a:pt x="123459" y="227266"/>
                  <a:pt x="123459" y="230211"/>
                </a:cubicBezTo>
                <a:lnTo>
                  <a:pt x="123459" y="245671"/>
                </a:lnTo>
                <a:cubicBezTo>
                  <a:pt x="123459" y="248248"/>
                  <a:pt x="121261" y="250457"/>
                  <a:pt x="118696" y="250457"/>
                </a:cubicBezTo>
                <a:cubicBezTo>
                  <a:pt x="116498" y="250457"/>
                  <a:pt x="114300" y="248248"/>
                  <a:pt x="114300" y="245671"/>
                </a:cubicBezTo>
                <a:lnTo>
                  <a:pt x="114300" y="230211"/>
                </a:lnTo>
                <a:cubicBezTo>
                  <a:pt x="114300" y="227266"/>
                  <a:pt x="116498" y="225425"/>
                  <a:pt x="118696" y="225425"/>
                </a:cubicBezTo>
                <a:close/>
                <a:moveTo>
                  <a:pt x="156781" y="214190"/>
                </a:moveTo>
                <a:cubicBezTo>
                  <a:pt x="158528" y="212725"/>
                  <a:pt x="161322" y="213458"/>
                  <a:pt x="162719" y="216022"/>
                </a:cubicBezTo>
                <a:lnTo>
                  <a:pt x="170053" y="229211"/>
                </a:lnTo>
                <a:cubicBezTo>
                  <a:pt x="171101" y="231409"/>
                  <a:pt x="170752" y="233974"/>
                  <a:pt x="168656" y="235439"/>
                </a:cubicBezTo>
                <a:cubicBezTo>
                  <a:pt x="167608" y="235805"/>
                  <a:pt x="167259" y="236172"/>
                  <a:pt x="166211" y="236172"/>
                </a:cubicBezTo>
                <a:cubicBezTo>
                  <a:pt x="164814" y="236172"/>
                  <a:pt x="163417" y="235439"/>
                  <a:pt x="162719" y="233974"/>
                </a:cubicBezTo>
                <a:lnTo>
                  <a:pt x="155035" y="220418"/>
                </a:lnTo>
                <a:cubicBezTo>
                  <a:pt x="153987" y="218220"/>
                  <a:pt x="154686" y="215290"/>
                  <a:pt x="156781" y="214190"/>
                </a:cubicBezTo>
                <a:close/>
                <a:moveTo>
                  <a:pt x="80775" y="214190"/>
                </a:moveTo>
                <a:cubicBezTo>
                  <a:pt x="83016" y="215290"/>
                  <a:pt x="83763" y="218220"/>
                  <a:pt x="82269" y="220418"/>
                </a:cubicBezTo>
                <a:lnTo>
                  <a:pt x="74425" y="233974"/>
                </a:lnTo>
                <a:cubicBezTo>
                  <a:pt x="73678" y="235439"/>
                  <a:pt x="71810" y="236172"/>
                  <a:pt x="70316" y="236172"/>
                </a:cubicBezTo>
                <a:cubicBezTo>
                  <a:pt x="69569" y="236172"/>
                  <a:pt x="68822" y="235805"/>
                  <a:pt x="68075" y="235439"/>
                </a:cubicBezTo>
                <a:cubicBezTo>
                  <a:pt x="65834" y="233974"/>
                  <a:pt x="65087" y="231409"/>
                  <a:pt x="66581" y="229211"/>
                </a:cubicBezTo>
                <a:lnTo>
                  <a:pt x="74425" y="216022"/>
                </a:lnTo>
                <a:cubicBezTo>
                  <a:pt x="75546" y="213458"/>
                  <a:pt x="78534" y="212725"/>
                  <a:pt x="80775" y="214190"/>
                </a:cubicBezTo>
                <a:close/>
                <a:moveTo>
                  <a:pt x="189778" y="185241"/>
                </a:moveTo>
                <a:lnTo>
                  <a:pt x="203128" y="193245"/>
                </a:lnTo>
                <a:cubicBezTo>
                  <a:pt x="205293" y="194337"/>
                  <a:pt x="206014" y="197247"/>
                  <a:pt x="204571" y="199430"/>
                </a:cubicBezTo>
                <a:cubicBezTo>
                  <a:pt x="203850" y="200885"/>
                  <a:pt x="202406" y="201249"/>
                  <a:pt x="200963" y="201249"/>
                </a:cubicBezTo>
                <a:cubicBezTo>
                  <a:pt x="199881" y="201249"/>
                  <a:pt x="199520" y="201249"/>
                  <a:pt x="198438" y="200885"/>
                </a:cubicBezTo>
                <a:lnTo>
                  <a:pt x="185088" y="193245"/>
                </a:lnTo>
                <a:cubicBezTo>
                  <a:pt x="182923" y="191790"/>
                  <a:pt x="182562" y="189243"/>
                  <a:pt x="183645" y="186697"/>
                </a:cubicBezTo>
                <a:cubicBezTo>
                  <a:pt x="185088" y="184878"/>
                  <a:pt x="187613" y="184150"/>
                  <a:pt x="189778" y="185241"/>
                </a:cubicBezTo>
                <a:close/>
                <a:moveTo>
                  <a:pt x="46156" y="185241"/>
                </a:moveTo>
                <a:cubicBezTo>
                  <a:pt x="48643" y="184150"/>
                  <a:pt x="51131" y="184878"/>
                  <a:pt x="52198" y="186697"/>
                </a:cubicBezTo>
                <a:cubicBezTo>
                  <a:pt x="53619" y="189243"/>
                  <a:pt x="52908" y="191790"/>
                  <a:pt x="50776" y="193245"/>
                </a:cubicBezTo>
                <a:lnTo>
                  <a:pt x="37626" y="200885"/>
                </a:lnTo>
                <a:cubicBezTo>
                  <a:pt x="36915" y="201249"/>
                  <a:pt x="36204" y="201249"/>
                  <a:pt x="35493" y="201249"/>
                </a:cubicBezTo>
                <a:cubicBezTo>
                  <a:pt x="33716" y="201249"/>
                  <a:pt x="32650" y="200885"/>
                  <a:pt x="31583" y="199430"/>
                </a:cubicBezTo>
                <a:cubicBezTo>
                  <a:pt x="30162" y="197247"/>
                  <a:pt x="31228" y="194337"/>
                  <a:pt x="33361" y="193245"/>
                </a:cubicBezTo>
                <a:lnTo>
                  <a:pt x="46156" y="185241"/>
                </a:lnTo>
                <a:close/>
                <a:moveTo>
                  <a:pt x="198461" y="144463"/>
                </a:moveTo>
                <a:lnTo>
                  <a:pt x="213922" y="144463"/>
                </a:lnTo>
                <a:cubicBezTo>
                  <a:pt x="216498" y="144463"/>
                  <a:pt x="218707" y="146295"/>
                  <a:pt x="218707" y="148859"/>
                </a:cubicBezTo>
                <a:cubicBezTo>
                  <a:pt x="218707" y="151424"/>
                  <a:pt x="216498" y="153622"/>
                  <a:pt x="213922" y="153622"/>
                </a:cubicBezTo>
                <a:lnTo>
                  <a:pt x="198461" y="153622"/>
                </a:lnTo>
                <a:cubicBezTo>
                  <a:pt x="195884" y="153622"/>
                  <a:pt x="193675" y="151424"/>
                  <a:pt x="193675" y="148859"/>
                </a:cubicBezTo>
                <a:cubicBezTo>
                  <a:pt x="193675" y="146295"/>
                  <a:pt x="195884" y="144463"/>
                  <a:pt x="198461" y="144463"/>
                </a:cubicBezTo>
                <a:close/>
                <a:moveTo>
                  <a:pt x="21664" y="144463"/>
                </a:moveTo>
                <a:lnTo>
                  <a:pt x="36722" y="144463"/>
                </a:lnTo>
                <a:cubicBezTo>
                  <a:pt x="39174" y="144463"/>
                  <a:pt x="40925" y="146295"/>
                  <a:pt x="40925" y="148859"/>
                </a:cubicBezTo>
                <a:cubicBezTo>
                  <a:pt x="40925" y="151424"/>
                  <a:pt x="39174" y="153622"/>
                  <a:pt x="36722" y="153622"/>
                </a:cubicBezTo>
                <a:lnTo>
                  <a:pt x="21664" y="153622"/>
                </a:lnTo>
                <a:cubicBezTo>
                  <a:pt x="19213" y="153622"/>
                  <a:pt x="17462" y="151424"/>
                  <a:pt x="17462" y="148859"/>
                </a:cubicBezTo>
                <a:cubicBezTo>
                  <a:pt x="17462" y="146295"/>
                  <a:pt x="19213" y="144463"/>
                  <a:pt x="21664" y="144463"/>
                </a:cubicBezTo>
                <a:close/>
                <a:moveTo>
                  <a:pt x="198438" y="96319"/>
                </a:moveTo>
                <a:cubicBezTo>
                  <a:pt x="200602" y="95250"/>
                  <a:pt x="203489" y="95963"/>
                  <a:pt x="204571" y="98101"/>
                </a:cubicBezTo>
                <a:cubicBezTo>
                  <a:pt x="206014" y="100239"/>
                  <a:pt x="205293" y="103091"/>
                  <a:pt x="203128" y="104160"/>
                </a:cubicBezTo>
                <a:lnTo>
                  <a:pt x="189778" y="111644"/>
                </a:lnTo>
                <a:cubicBezTo>
                  <a:pt x="189057" y="112000"/>
                  <a:pt x="188335" y="112357"/>
                  <a:pt x="187613" y="112357"/>
                </a:cubicBezTo>
                <a:cubicBezTo>
                  <a:pt x="186170" y="112357"/>
                  <a:pt x="184727" y="111644"/>
                  <a:pt x="183645" y="110218"/>
                </a:cubicBezTo>
                <a:cubicBezTo>
                  <a:pt x="182562" y="108080"/>
                  <a:pt x="182923" y="105229"/>
                  <a:pt x="185088" y="104160"/>
                </a:cubicBezTo>
                <a:lnTo>
                  <a:pt x="198438" y="96319"/>
                </a:lnTo>
                <a:close/>
                <a:moveTo>
                  <a:pt x="37626" y="96319"/>
                </a:moveTo>
                <a:lnTo>
                  <a:pt x="50776" y="104160"/>
                </a:lnTo>
                <a:cubicBezTo>
                  <a:pt x="52908" y="105229"/>
                  <a:pt x="53619" y="108080"/>
                  <a:pt x="52198" y="110218"/>
                </a:cubicBezTo>
                <a:cubicBezTo>
                  <a:pt x="51487" y="111644"/>
                  <a:pt x="50065" y="112357"/>
                  <a:pt x="48643" y="112357"/>
                </a:cubicBezTo>
                <a:cubicBezTo>
                  <a:pt x="47577" y="112357"/>
                  <a:pt x="47222" y="112000"/>
                  <a:pt x="46156" y="111644"/>
                </a:cubicBezTo>
                <a:lnTo>
                  <a:pt x="33361" y="104160"/>
                </a:lnTo>
                <a:cubicBezTo>
                  <a:pt x="31228" y="103091"/>
                  <a:pt x="30162" y="100239"/>
                  <a:pt x="31583" y="98101"/>
                </a:cubicBezTo>
                <a:cubicBezTo>
                  <a:pt x="33005" y="95963"/>
                  <a:pt x="35493" y="95250"/>
                  <a:pt x="37626" y="96319"/>
                </a:cubicBezTo>
                <a:close/>
                <a:moveTo>
                  <a:pt x="118637" y="87313"/>
                </a:moveTo>
                <a:cubicBezTo>
                  <a:pt x="121167" y="87313"/>
                  <a:pt x="123335" y="89115"/>
                  <a:pt x="123335" y="91638"/>
                </a:cubicBezTo>
                <a:lnTo>
                  <a:pt x="123335" y="144617"/>
                </a:lnTo>
                <a:lnTo>
                  <a:pt x="153691" y="144617"/>
                </a:lnTo>
                <a:cubicBezTo>
                  <a:pt x="156221" y="144617"/>
                  <a:pt x="158389" y="146420"/>
                  <a:pt x="158389" y="148942"/>
                </a:cubicBezTo>
                <a:cubicBezTo>
                  <a:pt x="158389" y="151465"/>
                  <a:pt x="156221" y="153628"/>
                  <a:pt x="153691" y="153628"/>
                </a:cubicBezTo>
                <a:lnTo>
                  <a:pt x="118637" y="153628"/>
                </a:lnTo>
                <a:cubicBezTo>
                  <a:pt x="116469" y="153628"/>
                  <a:pt x="114300" y="151465"/>
                  <a:pt x="114300" y="148942"/>
                </a:cubicBezTo>
                <a:lnTo>
                  <a:pt x="114300" y="91638"/>
                </a:lnTo>
                <a:cubicBezTo>
                  <a:pt x="114300" y="89115"/>
                  <a:pt x="116469" y="87313"/>
                  <a:pt x="118637" y="87313"/>
                </a:cubicBezTo>
                <a:close/>
                <a:moveTo>
                  <a:pt x="168656" y="61790"/>
                </a:moveTo>
                <a:cubicBezTo>
                  <a:pt x="170752" y="62889"/>
                  <a:pt x="171101" y="65820"/>
                  <a:pt x="170053" y="68018"/>
                </a:cubicBezTo>
                <a:lnTo>
                  <a:pt x="162719" y="81574"/>
                </a:lnTo>
                <a:cubicBezTo>
                  <a:pt x="161671" y="83039"/>
                  <a:pt x="160274" y="83772"/>
                  <a:pt x="158877" y="83772"/>
                </a:cubicBezTo>
                <a:cubicBezTo>
                  <a:pt x="158178" y="83772"/>
                  <a:pt x="157480" y="83772"/>
                  <a:pt x="156781" y="83405"/>
                </a:cubicBezTo>
                <a:cubicBezTo>
                  <a:pt x="154686" y="81940"/>
                  <a:pt x="153987" y="79375"/>
                  <a:pt x="155035" y="77177"/>
                </a:cubicBezTo>
                <a:lnTo>
                  <a:pt x="162719" y="63622"/>
                </a:lnTo>
                <a:cubicBezTo>
                  <a:pt x="163767" y="61424"/>
                  <a:pt x="166211" y="60325"/>
                  <a:pt x="168656" y="61790"/>
                </a:cubicBezTo>
                <a:close/>
                <a:moveTo>
                  <a:pt x="68075" y="61790"/>
                </a:moveTo>
                <a:cubicBezTo>
                  <a:pt x="70316" y="60325"/>
                  <a:pt x="73304" y="61424"/>
                  <a:pt x="74425" y="63622"/>
                </a:cubicBezTo>
                <a:lnTo>
                  <a:pt x="82269" y="77177"/>
                </a:lnTo>
                <a:cubicBezTo>
                  <a:pt x="83763" y="79375"/>
                  <a:pt x="83016" y="81940"/>
                  <a:pt x="80775" y="83405"/>
                </a:cubicBezTo>
                <a:cubicBezTo>
                  <a:pt x="80028" y="83772"/>
                  <a:pt x="79281" y="83772"/>
                  <a:pt x="78160" y="83772"/>
                </a:cubicBezTo>
                <a:cubicBezTo>
                  <a:pt x="76666" y="83772"/>
                  <a:pt x="75172" y="83039"/>
                  <a:pt x="74425" y="81574"/>
                </a:cubicBezTo>
                <a:lnTo>
                  <a:pt x="66581" y="68018"/>
                </a:lnTo>
                <a:cubicBezTo>
                  <a:pt x="65087" y="65820"/>
                  <a:pt x="65834" y="62889"/>
                  <a:pt x="68075" y="61790"/>
                </a:cubicBezTo>
                <a:close/>
                <a:moveTo>
                  <a:pt x="118696" y="49213"/>
                </a:moveTo>
                <a:cubicBezTo>
                  <a:pt x="121261" y="49213"/>
                  <a:pt x="123459" y="50964"/>
                  <a:pt x="123459" y="53415"/>
                </a:cubicBezTo>
                <a:lnTo>
                  <a:pt x="123459" y="68473"/>
                </a:lnTo>
                <a:cubicBezTo>
                  <a:pt x="123459" y="70924"/>
                  <a:pt x="121261" y="72675"/>
                  <a:pt x="118696" y="72675"/>
                </a:cubicBezTo>
                <a:cubicBezTo>
                  <a:pt x="116498" y="72675"/>
                  <a:pt x="114300" y="70924"/>
                  <a:pt x="114300" y="68473"/>
                </a:cubicBezTo>
                <a:lnTo>
                  <a:pt x="114300" y="53415"/>
                </a:lnTo>
                <a:cubicBezTo>
                  <a:pt x="114300" y="50964"/>
                  <a:pt x="116498" y="49213"/>
                  <a:pt x="118696" y="49213"/>
                </a:cubicBezTo>
                <a:close/>
                <a:moveTo>
                  <a:pt x="117909" y="38956"/>
                </a:moveTo>
                <a:cubicBezTo>
                  <a:pt x="57876" y="38956"/>
                  <a:pt x="8987" y="88013"/>
                  <a:pt x="8987" y="148251"/>
                </a:cubicBezTo>
                <a:cubicBezTo>
                  <a:pt x="8987" y="208850"/>
                  <a:pt x="57876" y="257907"/>
                  <a:pt x="117909" y="257907"/>
                </a:cubicBezTo>
                <a:cubicBezTo>
                  <a:pt x="177942" y="257907"/>
                  <a:pt x="226831" y="208850"/>
                  <a:pt x="226831" y="148251"/>
                </a:cubicBezTo>
                <a:cubicBezTo>
                  <a:pt x="226831" y="88013"/>
                  <a:pt x="177942" y="38956"/>
                  <a:pt x="117909" y="38956"/>
                </a:cubicBezTo>
                <a:close/>
                <a:moveTo>
                  <a:pt x="72974" y="9018"/>
                </a:moveTo>
                <a:cubicBezTo>
                  <a:pt x="66503" y="9018"/>
                  <a:pt x="60752" y="13346"/>
                  <a:pt x="59673" y="19478"/>
                </a:cubicBezTo>
                <a:lnTo>
                  <a:pt x="53562" y="49417"/>
                </a:lnTo>
                <a:cubicBezTo>
                  <a:pt x="72255" y="37153"/>
                  <a:pt x="94183" y="29939"/>
                  <a:pt x="117909" y="29939"/>
                </a:cubicBezTo>
                <a:cubicBezTo>
                  <a:pt x="141635" y="29939"/>
                  <a:pt x="163923" y="37153"/>
                  <a:pt x="182615" y="49417"/>
                </a:cubicBezTo>
                <a:lnTo>
                  <a:pt x="176145" y="19478"/>
                </a:lnTo>
                <a:cubicBezTo>
                  <a:pt x="175066" y="13346"/>
                  <a:pt x="169674" y="9018"/>
                  <a:pt x="163204" y="9018"/>
                </a:cubicBezTo>
                <a:lnTo>
                  <a:pt x="72974" y="9018"/>
                </a:lnTo>
                <a:close/>
                <a:moveTo>
                  <a:pt x="72974" y="0"/>
                </a:moveTo>
                <a:lnTo>
                  <a:pt x="163204" y="0"/>
                </a:lnTo>
                <a:cubicBezTo>
                  <a:pt x="173988" y="0"/>
                  <a:pt x="182975" y="7575"/>
                  <a:pt x="185132" y="17675"/>
                </a:cubicBezTo>
                <a:lnTo>
                  <a:pt x="193400" y="57353"/>
                </a:lnTo>
                <a:cubicBezTo>
                  <a:pt x="219282" y="78995"/>
                  <a:pt x="236178" y="111820"/>
                  <a:pt x="236178" y="148251"/>
                </a:cubicBezTo>
                <a:cubicBezTo>
                  <a:pt x="236178" y="185043"/>
                  <a:pt x="219282" y="217507"/>
                  <a:pt x="193400" y="239510"/>
                </a:cubicBezTo>
                <a:lnTo>
                  <a:pt x="185132" y="278828"/>
                </a:lnTo>
                <a:cubicBezTo>
                  <a:pt x="182975" y="289288"/>
                  <a:pt x="173988" y="296502"/>
                  <a:pt x="163204" y="296502"/>
                </a:cubicBezTo>
                <a:lnTo>
                  <a:pt x="72974" y="296502"/>
                </a:lnTo>
                <a:cubicBezTo>
                  <a:pt x="62190" y="296502"/>
                  <a:pt x="53203" y="289288"/>
                  <a:pt x="51046" y="278828"/>
                </a:cubicBezTo>
                <a:lnTo>
                  <a:pt x="42778" y="239510"/>
                </a:lnTo>
                <a:cubicBezTo>
                  <a:pt x="16536" y="217507"/>
                  <a:pt x="0" y="185043"/>
                  <a:pt x="0" y="148251"/>
                </a:cubicBezTo>
                <a:cubicBezTo>
                  <a:pt x="0" y="111820"/>
                  <a:pt x="16536" y="78995"/>
                  <a:pt x="42778" y="57353"/>
                </a:cubicBezTo>
                <a:lnTo>
                  <a:pt x="51046" y="17675"/>
                </a:lnTo>
                <a:cubicBezTo>
                  <a:pt x="53203" y="7575"/>
                  <a:pt x="62190" y="0"/>
                  <a:pt x="7297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6" name="Freeform 943">
            <a:extLst>
              <a:ext uri="{FF2B5EF4-FFF2-40B4-BE49-F238E27FC236}">
                <a16:creationId xmlns:a16="http://schemas.microsoft.com/office/drawing/2014/main" id="{01AA6001-B18C-14DE-1621-2B8F7188DD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14325" y="3485483"/>
            <a:ext cx="384000" cy="384000"/>
          </a:xfrm>
          <a:custGeom>
            <a:avLst/>
            <a:gdLst>
              <a:gd name="T0" fmla="*/ 1368892 w 296142"/>
              <a:gd name="T1" fmla="*/ 2458896 h 296500"/>
              <a:gd name="T2" fmla="*/ 380977 w 296142"/>
              <a:gd name="T3" fmla="*/ 2358841 h 296500"/>
              <a:gd name="T4" fmla="*/ 380977 w 296142"/>
              <a:gd name="T5" fmla="*/ 2458896 h 296500"/>
              <a:gd name="T6" fmla="*/ 1118148 w 296142"/>
              <a:gd name="T7" fmla="*/ 2011947 h 296500"/>
              <a:gd name="T8" fmla="*/ 736448 w 296142"/>
              <a:gd name="T9" fmla="*/ 1959906 h 296500"/>
              <a:gd name="T10" fmla="*/ 736448 w 296142"/>
              <a:gd name="T11" fmla="*/ 1959906 h 296500"/>
              <a:gd name="T12" fmla="*/ 333158 w 296142"/>
              <a:gd name="T13" fmla="*/ 2011947 h 296500"/>
              <a:gd name="T14" fmla="*/ 2187539 w 296142"/>
              <a:gd name="T15" fmla="*/ 2231300 h 296500"/>
              <a:gd name="T16" fmla="*/ 2000323 w 296142"/>
              <a:gd name="T17" fmla="*/ 3097107 h 296500"/>
              <a:gd name="T18" fmla="*/ 2848750 w 296142"/>
              <a:gd name="T19" fmla="*/ 3097107 h 296500"/>
              <a:gd name="T20" fmla="*/ 2665533 w 296142"/>
              <a:gd name="T21" fmla="*/ 2231300 h 296500"/>
              <a:gd name="T22" fmla="*/ 2470359 w 296142"/>
              <a:gd name="T23" fmla="*/ 1665950 h 296500"/>
              <a:gd name="T24" fmla="*/ 3255028 w 296142"/>
              <a:gd name="T25" fmla="*/ 2294554 h 296500"/>
              <a:gd name="T26" fmla="*/ 2892571 w 296142"/>
              <a:gd name="T27" fmla="*/ 3231533 h 296500"/>
              <a:gd name="T28" fmla="*/ 1904736 w 296142"/>
              <a:gd name="T29" fmla="*/ 3227578 h 296500"/>
              <a:gd name="T30" fmla="*/ 1582084 w 296142"/>
              <a:gd name="T31" fmla="*/ 2247109 h 296500"/>
              <a:gd name="T32" fmla="*/ 2086591 w 296142"/>
              <a:gd name="T33" fmla="*/ 1630364 h 296500"/>
              <a:gd name="T34" fmla="*/ 2086591 w 296142"/>
              <a:gd name="T35" fmla="*/ 1630364 h 296500"/>
              <a:gd name="T36" fmla="*/ 1700861 w 296142"/>
              <a:gd name="T37" fmla="*/ 1678399 h 296500"/>
              <a:gd name="T38" fmla="*/ 1400815 w 296142"/>
              <a:gd name="T39" fmla="*/ 1730431 h 296500"/>
              <a:gd name="T40" fmla="*/ 1118148 w 296142"/>
              <a:gd name="T41" fmla="*/ 1678399 h 296500"/>
              <a:gd name="T42" fmla="*/ 736448 w 296142"/>
              <a:gd name="T43" fmla="*/ 1630364 h 296500"/>
              <a:gd name="T44" fmla="*/ 736448 w 296142"/>
              <a:gd name="T45" fmla="*/ 1630364 h 296500"/>
              <a:gd name="T46" fmla="*/ 333158 w 296142"/>
              <a:gd name="T47" fmla="*/ 1678399 h 296500"/>
              <a:gd name="T48" fmla="*/ 2419764 w 296142"/>
              <a:gd name="T49" fmla="*/ 1400889 h 296500"/>
              <a:gd name="T50" fmla="*/ 2135161 w 296142"/>
              <a:gd name="T51" fmla="*/ 1348845 h 296500"/>
              <a:gd name="T52" fmla="*/ 1749392 w 296142"/>
              <a:gd name="T53" fmla="*/ 1300822 h 296500"/>
              <a:gd name="T54" fmla="*/ 1749392 w 296142"/>
              <a:gd name="T55" fmla="*/ 1300822 h 296500"/>
              <a:gd name="T56" fmla="*/ 1350167 w 296142"/>
              <a:gd name="T57" fmla="*/ 1348845 h 296500"/>
              <a:gd name="T58" fmla="*/ 1069589 w 296142"/>
              <a:gd name="T59" fmla="*/ 1400889 h 296500"/>
              <a:gd name="T60" fmla="*/ 785000 w 296142"/>
              <a:gd name="T61" fmla="*/ 1348845 h 296500"/>
              <a:gd name="T62" fmla="*/ 381716 w 296142"/>
              <a:gd name="T63" fmla="*/ 1300822 h 296500"/>
              <a:gd name="T64" fmla="*/ 381716 w 296142"/>
              <a:gd name="T65" fmla="*/ 1300822 h 296500"/>
              <a:gd name="T66" fmla="*/ 2367156 w 296142"/>
              <a:gd name="T67" fmla="*/ 1019301 h 296500"/>
              <a:gd name="T68" fmla="*/ 2086591 w 296142"/>
              <a:gd name="T69" fmla="*/ 1071347 h 296500"/>
              <a:gd name="T70" fmla="*/ 1802000 w 296142"/>
              <a:gd name="T71" fmla="*/ 1019301 h 296500"/>
              <a:gd name="T72" fmla="*/ 1400815 w 296142"/>
              <a:gd name="T73" fmla="*/ 971293 h 296500"/>
              <a:gd name="T74" fmla="*/ 1400815 w 296142"/>
              <a:gd name="T75" fmla="*/ 971293 h 296500"/>
              <a:gd name="T76" fmla="*/ 1016997 w 296142"/>
              <a:gd name="T77" fmla="*/ 1019301 h 296500"/>
              <a:gd name="T78" fmla="*/ 95227 w 296142"/>
              <a:gd name="T79" fmla="*/ 588510 h 296500"/>
              <a:gd name="T80" fmla="*/ 2368999 w 296142"/>
              <a:gd name="T81" fmla="*/ 231484 h 296500"/>
              <a:gd name="T82" fmla="*/ 2265832 w 296142"/>
              <a:gd name="T83" fmla="*/ 231484 h 296500"/>
              <a:gd name="T84" fmla="*/ 1801549 w 296142"/>
              <a:gd name="T85" fmla="*/ 309967 h 296500"/>
              <a:gd name="T86" fmla="*/ 1388858 w 296142"/>
              <a:gd name="T87" fmla="*/ 360935 h 296500"/>
              <a:gd name="T88" fmla="*/ 972201 w 296142"/>
              <a:gd name="T89" fmla="*/ 309967 h 296500"/>
              <a:gd name="T90" fmla="*/ 507933 w 296142"/>
              <a:gd name="T91" fmla="*/ 231484 h 296500"/>
              <a:gd name="T92" fmla="*/ 408726 w 296142"/>
              <a:gd name="T93" fmla="*/ 231484 h 296500"/>
              <a:gd name="T94" fmla="*/ 507933 w 296142"/>
              <a:gd name="T95" fmla="*/ 133390 h 296500"/>
              <a:gd name="T96" fmla="*/ 972201 w 296142"/>
              <a:gd name="T97" fmla="*/ 51017 h 296500"/>
              <a:gd name="T98" fmla="*/ 1388858 w 296142"/>
              <a:gd name="T99" fmla="*/ 0 h 296500"/>
              <a:gd name="T100" fmla="*/ 1801549 w 296142"/>
              <a:gd name="T101" fmla="*/ 51017 h 296500"/>
              <a:gd name="T102" fmla="*/ 2265832 w 296142"/>
              <a:gd name="T103" fmla="*/ 133390 h 296500"/>
              <a:gd name="T104" fmla="*/ 2368999 w 296142"/>
              <a:gd name="T105" fmla="*/ 133390 h 296500"/>
              <a:gd name="T106" fmla="*/ 2753924 w 296142"/>
              <a:gd name="T107" fmla="*/ 1918548 h 296500"/>
              <a:gd name="T108" fmla="*/ 95227 w 296142"/>
              <a:gd name="T109" fmla="*/ 2597304 h 296500"/>
              <a:gd name="T110" fmla="*/ 1738069 w 296142"/>
              <a:gd name="T111" fmla="*/ 2840550 h 296500"/>
              <a:gd name="T112" fmla="*/ 246015 w 296142"/>
              <a:gd name="T113" fmla="*/ 133390 h 2965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6142" h="296500">
                <a:moveTo>
                  <a:pt x="96370" y="215900"/>
                </a:moveTo>
                <a:lnTo>
                  <a:pt x="123934" y="215900"/>
                </a:lnTo>
                <a:cubicBezTo>
                  <a:pt x="126440" y="215900"/>
                  <a:pt x="128230" y="218098"/>
                  <a:pt x="128230" y="220663"/>
                </a:cubicBezTo>
                <a:cubicBezTo>
                  <a:pt x="128230" y="223227"/>
                  <a:pt x="126440" y="225059"/>
                  <a:pt x="123934" y="225059"/>
                </a:cubicBezTo>
                <a:lnTo>
                  <a:pt x="96370" y="225059"/>
                </a:lnTo>
                <a:cubicBezTo>
                  <a:pt x="93865" y="225059"/>
                  <a:pt x="92075" y="223227"/>
                  <a:pt x="92075" y="220663"/>
                </a:cubicBezTo>
                <a:cubicBezTo>
                  <a:pt x="92075" y="218098"/>
                  <a:pt x="93865" y="215900"/>
                  <a:pt x="96370" y="215900"/>
                </a:cubicBezTo>
                <a:close/>
                <a:moveTo>
                  <a:pt x="34492" y="215900"/>
                </a:moveTo>
                <a:lnTo>
                  <a:pt x="73097" y="215900"/>
                </a:lnTo>
                <a:cubicBezTo>
                  <a:pt x="75623" y="215900"/>
                  <a:pt x="77427" y="218098"/>
                  <a:pt x="77427" y="220663"/>
                </a:cubicBezTo>
                <a:cubicBezTo>
                  <a:pt x="77427" y="223227"/>
                  <a:pt x="75623" y="225059"/>
                  <a:pt x="73097" y="225059"/>
                </a:cubicBezTo>
                <a:lnTo>
                  <a:pt x="34492" y="225059"/>
                </a:lnTo>
                <a:cubicBezTo>
                  <a:pt x="31967" y="225059"/>
                  <a:pt x="30163" y="223227"/>
                  <a:pt x="30163" y="220663"/>
                </a:cubicBezTo>
                <a:cubicBezTo>
                  <a:pt x="30163" y="218098"/>
                  <a:pt x="31967" y="215900"/>
                  <a:pt x="34492" y="215900"/>
                </a:cubicBezTo>
                <a:close/>
                <a:moveTo>
                  <a:pt x="96837" y="179387"/>
                </a:moveTo>
                <a:cubicBezTo>
                  <a:pt x="99402" y="179387"/>
                  <a:pt x="101233" y="181585"/>
                  <a:pt x="101233" y="184150"/>
                </a:cubicBezTo>
                <a:cubicBezTo>
                  <a:pt x="101233" y="186714"/>
                  <a:pt x="99402" y="188546"/>
                  <a:pt x="96837" y="188546"/>
                </a:cubicBezTo>
                <a:cubicBezTo>
                  <a:pt x="94273" y="188546"/>
                  <a:pt x="92075" y="186714"/>
                  <a:pt x="92075" y="184150"/>
                </a:cubicBezTo>
                <a:cubicBezTo>
                  <a:pt x="92075" y="181585"/>
                  <a:pt x="94273" y="179387"/>
                  <a:pt x="96837" y="179387"/>
                </a:cubicBezTo>
                <a:close/>
                <a:moveTo>
                  <a:pt x="66675" y="179387"/>
                </a:moveTo>
                <a:cubicBezTo>
                  <a:pt x="68873" y="179387"/>
                  <a:pt x="71071" y="181585"/>
                  <a:pt x="71071" y="184150"/>
                </a:cubicBezTo>
                <a:cubicBezTo>
                  <a:pt x="71071" y="186714"/>
                  <a:pt x="68873" y="188546"/>
                  <a:pt x="66675" y="188546"/>
                </a:cubicBezTo>
                <a:cubicBezTo>
                  <a:pt x="64111" y="188546"/>
                  <a:pt x="61913" y="186714"/>
                  <a:pt x="61913" y="184150"/>
                </a:cubicBezTo>
                <a:cubicBezTo>
                  <a:pt x="61913" y="181585"/>
                  <a:pt x="64111" y="179387"/>
                  <a:pt x="66675" y="179387"/>
                </a:cubicBezTo>
                <a:close/>
                <a:moveTo>
                  <a:pt x="34559" y="179387"/>
                </a:moveTo>
                <a:cubicBezTo>
                  <a:pt x="37123" y="179387"/>
                  <a:pt x="39321" y="181585"/>
                  <a:pt x="39321" y="184150"/>
                </a:cubicBezTo>
                <a:cubicBezTo>
                  <a:pt x="39321" y="186714"/>
                  <a:pt x="37123" y="188546"/>
                  <a:pt x="34559" y="188546"/>
                </a:cubicBezTo>
                <a:cubicBezTo>
                  <a:pt x="32361" y="188546"/>
                  <a:pt x="30163" y="186714"/>
                  <a:pt x="30163" y="184150"/>
                </a:cubicBezTo>
                <a:cubicBezTo>
                  <a:pt x="30163" y="181585"/>
                  <a:pt x="32361" y="179387"/>
                  <a:pt x="34559" y="179387"/>
                </a:cubicBezTo>
                <a:close/>
                <a:moveTo>
                  <a:pt x="219689" y="164785"/>
                </a:moveTo>
                <a:lnTo>
                  <a:pt x="201297" y="201694"/>
                </a:lnTo>
                <a:cubicBezTo>
                  <a:pt x="200576" y="203142"/>
                  <a:pt x="199494" y="203865"/>
                  <a:pt x="198051" y="204227"/>
                </a:cubicBezTo>
                <a:lnTo>
                  <a:pt x="157300" y="210017"/>
                </a:lnTo>
                <a:lnTo>
                  <a:pt x="186872" y="238965"/>
                </a:lnTo>
                <a:cubicBezTo>
                  <a:pt x="187593" y="239689"/>
                  <a:pt x="188314" y="241498"/>
                  <a:pt x="187954" y="242946"/>
                </a:cubicBezTo>
                <a:lnTo>
                  <a:pt x="181102" y="283473"/>
                </a:lnTo>
                <a:lnTo>
                  <a:pt x="217525" y="264295"/>
                </a:lnTo>
                <a:cubicBezTo>
                  <a:pt x="218246" y="264295"/>
                  <a:pt x="218968" y="263933"/>
                  <a:pt x="219689" y="263933"/>
                </a:cubicBezTo>
                <a:cubicBezTo>
                  <a:pt x="220410" y="263933"/>
                  <a:pt x="221131" y="264295"/>
                  <a:pt x="221492" y="264295"/>
                </a:cubicBezTo>
                <a:lnTo>
                  <a:pt x="257915" y="283473"/>
                </a:lnTo>
                <a:lnTo>
                  <a:pt x="251064" y="242946"/>
                </a:lnTo>
                <a:cubicBezTo>
                  <a:pt x="251064" y="241498"/>
                  <a:pt x="251424" y="239689"/>
                  <a:pt x="252506" y="238965"/>
                </a:cubicBezTo>
                <a:lnTo>
                  <a:pt x="281717" y="210017"/>
                </a:lnTo>
                <a:lnTo>
                  <a:pt x="241327" y="204227"/>
                </a:lnTo>
                <a:cubicBezTo>
                  <a:pt x="239523" y="203865"/>
                  <a:pt x="238442" y="203142"/>
                  <a:pt x="237720" y="201694"/>
                </a:cubicBezTo>
                <a:lnTo>
                  <a:pt x="219689" y="164785"/>
                </a:lnTo>
                <a:close/>
                <a:moveTo>
                  <a:pt x="215361" y="152482"/>
                </a:moveTo>
                <a:cubicBezTo>
                  <a:pt x="216804" y="149225"/>
                  <a:pt x="222213" y="149225"/>
                  <a:pt x="223656" y="152482"/>
                </a:cubicBezTo>
                <a:lnTo>
                  <a:pt x="244933" y="195543"/>
                </a:lnTo>
                <a:lnTo>
                  <a:pt x="292175" y="202418"/>
                </a:lnTo>
                <a:cubicBezTo>
                  <a:pt x="293978" y="202780"/>
                  <a:pt x="295421" y="203865"/>
                  <a:pt x="295781" y="205675"/>
                </a:cubicBezTo>
                <a:cubicBezTo>
                  <a:pt x="296503" y="207122"/>
                  <a:pt x="296142" y="208931"/>
                  <a:pt x="294699" y="210017"/>
                </a:cubicBezTo>
                <a:lnTo>
                  <a:pt x="260440" y="243669"/>
                </a:lnTo>
                <a:lnTo>
                  <a:pt x="268374" y="291072"/>
                </a:lnTo>
                <a:cubicBezTo>
                  <a:pt x="268734" y="292882"/>
                  <a:pt x="268013" y="294329"/>
                  <a:pt x="266931" y="295415"/>
                </a:cubicBezTo>
                <a:cubicBezTo>
                  <a:pt x="265128" y="296500"/>
                  <a:pt x="263325" y="296500"/>
                  <a:pt x="261882" y="295777"/>
                </a:cubicBezTo>
                <a:lnTo>
                  <a:pt x="219689" y="273341"/>
                </a:lnTo>
                <a:lnTo>
                  <a:pt x="177135" y="295777"/>
                </a:lnTo>
                <a:cubicBezTo>
                  <a:pt x="176414" y="296138"/>
                  <a:pt x="176053" y="296500"/>
                  <a:pt x="174971" y="296500"/>
                </a:cubicBezTo>
                <a:cubicBezTo>
                  <a:pt x="174250" y="296500"/>
                  <a:pt x="173168" y="295777"/>
                  <a:pt x="172447" y="295415"/>
                </a:cubicBezTo>
                <a:cubicBezTo>
                  <a:pt x="171004" y="294329"/>
                  <a:pt x="170283" y="292882"/>
                  <a:pt x="170644" y="291072"/>
                </a:cubicBezTo>
                <a:lnTo>
                  <a:pt x="178938" y="243669"/>
                </a:lnTo>
                <a:lnTo>
                  <a:pt x="144678" y="210017"/>
                </a:lnTo>
                <a:cubicBezTo>
                  <a:pt x="143236" y="208931"/>
                  <a:pt x="142875" y="207122"/>
                  <a:pt x="143236" y="205675"/>
                </a:cubicBezTo>
                <a:cubicBezTo>
                  <a:pt x="143957" y="203865"/>
                  <a:pt x="145400" y="202780"/>
                  <a:pt x="147203" y="202418"/>
                </a:cubicBezTo>
                <a:lnTo>
                  <a:pt x="194445" y="195543"/>
                </a:lnTo>
                <a:lnTo>
                  <a:pt x="215361" y="152482"/>
                </a:lnTo>
                <a:close/>
                <a:moveTo>
                  <a:pt x="188913" y="149225"/>
                </a:moveTo>
                <a:cubicBezTo>
                  <a:pt x="191111" y="149225"/>
                  <a:pt x="193309" y="151423"/>
                  <a:pt x="193309" y="153621"/>
                </a:cubicBezTo>
                <a:cubicBezTo>
                  <a:pt x="193309" y="156186"/>
                  <a:pt x="191111" y="158384"/>
                  <a:pt x="188913" y="158384"/>
                </a:cubicBezTo>
                <a:cubicBezTo>
                  <a:pt x="186348" y="158384"/>
                  <a:pt x="184150" y="156186"/>
                  <a:pt x="184150" y="153621"/>
                </a:cubicBezTo>
                <a:cubicBezTo>
                  <a:pt x="184150" y="151423"/>
                  <a:pt x="186348" y="149225"/>
                  <a:pt x="188913" y="149225"/>
                </a:cubicBezTo>
                <a:close/>
                <a:moveTo>
                  <a:pt x="158384" y="149225"/>
                </a:moveTo>
                <a:cubicBezTo>
                  <a:pt x="160949" y="149225"/>
                  <a:pt x="163147" y="151423"/>
                  <a:pt x="163147" y="153621"/>
                </a:cubicBezTo>
                <a:cubicBezTo>
                  <a:pt x="163147" y="156186"/>
                  <a:pt x="160949" y="158384"/>
                  <a:pt x="158384" y="158384"/>
                </a:cubicBezTo>
                <a:cubicBezTo>
                  <a:pt x="155820" y="158384"/>
                  <a:pt x="153988" y="156186"/>
                  <a:pt x="153988" y="153621"/>
                </a:cubicBezTo>
                <a:cubicBezTo>
                  <a:pt x="153988" y="151423"/>
                  <a:pt x="155820" y="149225"/>
                  <a:pt x="158384" y="149225"/>
                </a:cubicBezTo>
                <a:close/>
                <a:moveTo>
                  <a:pt x="126824" y="149225"/>
                </a:moveTo>
                <a:cubicBezTo>
                  <a:pt x="129293" y="149225"/>
                  <a:pt x="131410" y="151423"/>
                  <a:pt x="131410" y="153621"/>
                </a:cubicBezTo>
                <a:cubicBezTo>
                  <a:pt x="131410" y="156186"/>
                  <a:pt x="129293" y="158384"/>
                  <a:pt x="126824" y="158384"/>
                </a:cubicBezTo>
                <a:cubicBezTo>
                  <a:pt x="124354" y="158384"/>
                  <a:pt x="122238" y="156186"/>
                  <a:pt x="122238" y="153621"/>
                </a:cubicBezTo>
                <a:cubicBezTo>
                  <a:pt x="122238" y="151423"/>
                  <a:pt x="124354" y="149225"/>
                  <a:pt x="126824" y="149225"/>
                </a:cubicBezTo>
                <a:close/>
                <a:moveTo>
                  <a:pt x="96837" y="149225"/>
                </a:moveTo>
                <a:cubicBezTo>
                  <a:pt x="99402" y="149225"/>
                  <a:pt x="101233" y="151423"/>
                  <a:pt x="101233" y="153621"/>
                </a:cubicBezTo>
                <a:cubicBezTo>
                  <a:pt x="101233" y="156186"/>
                  <a:pt x="99402" y="158384"/>
                  <a:pt x="96837" y="158384"/>
                </a:cubicBezTo>
                <a:cubicBezTo>
                  <a:pt x="94273" y="158384"/>
                  <a:pt x="92075" y="156186"/>
                  <a:pt x="92075" y="153621"/>
                </a:cubicBezTo>
                <a:cubicBezTo>
                  <a:pt x="92075" y="151423"/>
                  <a:pt x="94273" y="149225"/>
                  <a:pt x="96837" y="149225"/>
                </a:cubicBezTo>
                <a:close/>
                <a:moveTo>
                  <a:pt x="66675" y="149225"/>
                </a:moveTo>
                <a:cubicBezTo>
                  <a:pt x="68873" y="149225"/>
                  <a:pt x="71071" y="151423"/>
                  <a:pt x="71071" y="153621"/>
                </a:cubicBezTo>
                <a:cubicBezTo>
                  <a:pt x="71071" y="156186"/>
                  <a:pt x="68873" y="158384"/>
                  <a:pt x="66675" y="158384"/>
                </a:cubicBezTo>
                <a:cubicBezTo>
                  <a:pt x="64111" y="158384"/>
                  <a:pt x="61913" y="156186"/>
                  <a:pt x="61913" y="153621"/>
                </a:cubicBezTo>
                <a:cubicBezTo>
                  <a:pt x="61913" y="151423"/>
                  <a:pt x="64111" y="149225"/>
                  <a:pt x="66675" y="149225"/>
                </a:cubicBezTo>
                <a:close/>
                <a:moveTo>
                  <a:pt x="34559" y="149225"/>
                </a:moveTo>
                <a:cubicBezTo>
                  <a:pt x="37123" y="149225"/>
                  <a:pt x="39321" y="151423"/>
                  <a:pt x="39321" y="153621"/>
                </a:cubicBezTo>
                <a:cubicBezTo>
                  <a:pt x="39321" y="156186"/>
                  <a:pt x="37123" y="158384"/>
                  <a:pt x="34559" y="158384"/>
                </a:cubicBezTo>
                <a:cubicBezTo>
                  <a:pt x="32361" y="158384"/>
                  <a:pt x="30163" y="156186"/>
                  <a:pt x="30163" y="153621"/>
                </a:cubicBezTo>
                <a:cubicBezTo>
                  <a:pt x="30163" y="151423"/>
                  <a:pt x="32361" y="149225"/>
                  <a:pt x="34559" y="149225"/>
                </a:cubicBezTo>
                <a:close/>
                <a:moveTo>
                  <a:pt x="219076" y="119062"/>
                </a:moveTo>
                <a:cubicBezTo>
                  <a:pt x="221640" y="119062"/>
                  <a:pt x="223472" y="121260"/>
                  <a:pt x="223472" y="123458"/>
                </a:cubicBezTo>
                <a:cubicBezTo>
                  <a:pt x="223472" y="126389"/>
                  <a:pt x="221640" y="128221"/>
                  <a:pt x="219076" y="128221"/>
                </a:cubicBezTo>
                <a:cubicBezTo>
                  <a:pt x="216511" y="128221"/>
                  <a:pt x="214313" y="126389"/>
                  <a:pt x="214313" y="123458"/>
                </a:cubicBezTo>
                <a:cubicBezTo>
                  <a:pt x="214313" y="121260"/>
                  <a:pt x="216511" y="119062"/>
                  <a:pt x="219076" y="119062"/>
                </a:cubicBezTo>
                <a:close/>
                <a:moveTo>
                  <a:pt x="188913" y="119062"/>
                </a:moveTo>
                <a:cubicBezTo>
                  <a:pt x="191111" y="119062"/>
                  <a:pt x="193309" y="121260"/>
                  <a:pt x="193309" y="123458"/>
                </a:cubicBezTo>
                <a:cubicBezTo>
                  <a:pt x="193309" y="126389"/>
                  <a:pt x="191111" y="128221"/>
                  <a:pt x="188913" y="128221"/>
                </a:cubicBezTo>
                <a:cubicBezTo>
                  <a:pt x="186348" y="128221"/>
                  <a:pt x="184150" y="126389"/>
                  <a:pt x="184150" y="123458"/>
                </a:cubicBezTo>
                <a:cubicBezTo>
                  <a:pt x="184150" y="121260"/>
                  <a:pt x="186348" y="119062"/>
                  <a:pt x="188913" y="119062"/>
                </a:cubicBezTo>
                <a:close/>
                <a:moveTo>
                  <a:pt x="158384" y="119062"/>
                </a:moveTo>
                <a:cubicBezTo>
                  <a:pt x="160949" y="119062"/>
                  <a:pt x="163147" y="121260"/>
                  <a:pt x="163147" y="123458"/>
                </a:cubicBezTo>
                <a:cubicBezTo>
                  <a:pt x="163147" y="126389"/>
                  <a:pt x="160949" y="128221"/>
                  <a:pt x="158384" y="128221"/>
                </a:cubicBezTo>
                <a:cubicBezTo>
                  <a:pt x="155820" y="128221"/>
                  <a:pt x="153988" y="126389"/>
                  <a:pt x="153988" y="123458"/>
                </a:cubicBezTo>
                <a:cubicBezTo>
                  <a:pt x="153988" y="121260"/>
                  <a:pt x="155820" y="119062"/>
                  <a:pt x="158384" y="119062"/>
                </a:cubicBezTo>
                <a:close/>
                <a:moveTo>
                  <a:pt x="126824" y="119062"/>
                </a:moveTo>
                <a:cubicBezTo>
                  <a:pt x="129293" y="119062"/>
                  <a:pt x="131410" y="121260"/>
                  <a:pt x="131410" y="123458"/>
                </a:cubicBezTo>
                <a:cubicBezTo>
                  <a:pt x="131410" y="126389"/>
                  <a:pt x="129293" y="128221"/>
                  <a:pt x="126824" y="128221"/>
                </a:cubicBezTo>
                <a:cubicBezTo>
                  <a:pt x="124354" y="128221"/>
                  <a:pt x="122238" y="126389"/>
                  <a:pt x="122238" y="123458"/>
                </a:cubicBezTo>
                <a:cubicBezTo>
                  <a:pt x="122238" y="121260"/>
                  <a:pt x="124354" y="119062"/>
                  <a:pt x="126824" y="119062"/>
                </a:cubicBezTo>
                <a:close/>
                <a:moveTo>
                  <a:pt x="96837" y="119062"/>
                </a:moveTo>
                <a:cubicBezTo>
                  <a:pt x="99402" y="119062"/>
                  <a:pt x="101233" y="121260"/>
                  <a:pt x="101233" y="123458"/>
                </a:cubicBezTo>
                <a:cubicBezTo>
                  <a:pt x="101233" y="126023"/>
                  <a:pt x="99402" y="128221"/>
                  <a:pt x="96837" y="128221"/>
                </a:cubicBezTo>
                <a:cubicBezTo>
                  <a:pt x="94273" y="128221"/>
                  <a:pt x="92075" y="126023"/>
                  <a:pt x="92075" y="123458"/>
                </a:cubicBezTo>
                <a:cubicBezTo>
                  <a:pt x="92075" y="121260"/>
                  <a:pt x="94273" y="119062"/>
                  <a:pt x="96837" y="119062"/>
                </a:cubicBezTo>
                <a:close/>
                <a:moveTo>
                  <a:pt x="66675" y="119062"/>
                </a:moveTo>
                <a:cubicBezTo>
                  <a:pt x="68873" y="119062"/>
                  <a:pt x="71071" y="121260"/>
                  <a:pt x="71071" y="123458"/>
                </a:cubicBezTo>
                <a:cubicBezTo>
                  <a:pt x="71071" y="126023"/>
                  <a:pt x="68873" y="128221"/>
                  <a:pt x="66675" y="128221"/>
                </a:cubicBezTo>
                <a:cubicBezTo>
                  <a:pt x="64111" y="128221"/>
                  <a:pt x="61913" y="126023"/>
                  <a:pt x="61913" y="123458"/>
                </a:cubicBezTo>
                <a:cubicBezTo>
                  <a:pt x="61913" y="121260"/>
                  <a:pt x="64111" y="119062"/>
                  <a:pt x="66675" y="119062"/>
                </a:cubicBezTo>
                <a:close/>
                <a:moveTo>
                  <a:pt x="34559" y="119062"/>
                </a:moveTo>
                <a:cubicBezTo>
                  <a:pt x="37123" y="119062"/>
                  <a:pt x="39321" y="121260"/>
                  <a:pt x="39321" y="123458"/>
                </a:cubicBezTo>
                <a:cubicBezTo>
                  <a:pt x="39321" y="126023"/>
                  <a:pt x="37123" y="128221"/>
                  <a:pt x="34559" y="128221"/>
                </a:cubicBezTo>
                <a:cubicBezTo>
                  <a:pt x="32361" y="128221"/>
                  <a:pt x="30163" y="126023"/>
                  <a:pt x="30163" y="123458"/>
                </a:cubicBezTo>
                <a:cubicBezTo>
                  <a:pt x="30163" y="121260"/>
                  <a:pt x="32361" y="119062"/>
                  <a:pt x="34559" y="119062"/>
                </a:cubicBezTo>
                <a:close/>
                <a:moveTo>
                  <a:pt x="219076" y="88900"/>
                </a:moveTo>
                <a:cubicBezTo>
                  <a:pt x="221640" y="88900"/>
                  <a:pt x="223472" y="90732"/>
                  <a:pt x="223472" y="93296"/>
                </a:cubicBezTo>
                <a:cubicBezTo>
                  <a:pt x="223472" y="95861"/>
                  <a:pt x="221640" y="98059"/>
                  <a:pt x="219076" y="98059"/>
                </a:cubicBezTo>
                <a:cubicBezTo>
                  <a:pt x="216511" y="98059"/>
                  <a:pt x="214313" y="95861"/>
                  <a:pt x="214313" y="93296"/>
                </a:cubicBezTo>
                <a:cubicBezTo>
                  <a:pt x="214313" y="90732"/>
                  <a:pt x="216511" y="88900"/>
                  <a:pt x="219076" y="88900"/>
                </a:cubicBezTo>
                <a:close/>
                <a:moveTo>
                  <a:pt x="188913" y="88900"/>
                </a:moveTo>
                <a:cubicBezTo>
                  <a:pt x="191111" y="88900"/>
                  <a:pt x="193309" y="90732"/>
                  <a:pt x="193309" y="93296"/>
                </a:cubicBezTo>
                <a:cubicBezTo>
                  <a:pt x="193309" y="95861"/>
                  <a:pt x="191111" y="98059"/>
                  <a:pt x="188913" y="98059"/>
                </a:cubicBezTo>
                <a:cubicBezTo>
                  <a:pt x="186348" y="98059"/>
                  <a:pt x="184150" y="95861"/>
                  <a:pt x="184150" y="93296"/>
                </a:cubicBezTo>
                <a:cubicBezTo>
                  <a:pt x="184150" y="90732"/>
                  <a:pt x="186348" y="88900"/>
                  <a:pt x="188913" y="88900"/>
                </a:cubicBezTo>
                <a:close/>
                <a:moveTo>
                  <a:pt x="158384" y="88900"/>
                </a:moveTo>
                <a:cubicBezTo>
                  <a:pt x="160949" y="88900"/>
                  <a:pt x="163147" y="90732"/>
                  <a:pt x="163147" y="93296"/>
                </a:cubicBezTo>
                <a:cubicBezTo>
                  <a:pt x="163147" y="95861"/>
                  <a:pt x="160949" y="98059"/>
                  <a:pt x="158384" y="98059"/>
                </a:cubicBezTo>
                <a:cubicBezTo>
                  <a:pt x="155820" y="98059"/>
                  <a:pt x="153988" y="95861"/>
                  <a:pt x="153988" y="93296"/>
                </a:cubicBezTo>
                <a:cubicBezTo>
                  <a:pt x="153988" y="90732"/>
                  <a:pt x="155820" y="88900"/>
                  <a:pt x="158384" y="88900"/>
                </a:cubicBezTo>
                <a:close/>
                <a:moveTo>
                  <a:pt x="126824" y="88900"/>
                </a:moveTo>
                <a:cubicBezTo>
                  <a:pt x="129293" y="88900"/>
                  <a:pt x="131410" y="90732"/>
                  <a:pt x="131410" y="93296"/>
                </a:cubicBezTo>
                <a:cubicBezTo>
                  <a:pt x="131410" y="95861"/>
                  <a:pt x="129293" y="98059"/>
                  <a:pt x="126824" y="98059"/>
                </a:cubicBezTo>
                <a:cubicBezTo>
                  <a:pt x="124354" y="98059"/>
                  <a:pt x="122238" y="95861"/>
                  <a:pt x="122238" y="93296"/>
                </a:cubicBezTo>
                <a:cubicBezTo>
                  <a:pt x="122238" y="90732"/>
                  <a:pt x="124354" y="88900"/>
                  <a:pt x="126824" y="88900"/>
                </a:cubicBezTo>
                <a:close/>
                <a:moveTo>
                  <a:pt x="96837" y="88900"/>
                </a:moveTo>
                <a:cubicBezTo>
                  <a:pt x="99402" y="88900"/>
                  <a:pt x="101233" y="90732"/>
                  <a:pt x="101233" y="93296"/>
                </a:cubicBezTo>
                <a:cubicBezTo>
                  <a:pt x="101233" y="95861"/>
                  <a:pt x="99402" y="98059"/>
                  <a:pt x="96837" y="98059"/>
                </a:cubicBezTo>
                <a:cubicBezTo>
                  <a:pt x="94273" y="98059"/>
                  <a:pt x="92075" y="95861"/>
                  <a:pt x="92075" y="93296"/>
                </a:cubicBezTo>
                <a:cubicBezTo>
                  <a:pt x="92075" y="90732"/>
                  <a:pt x="94273" y="88900"/>
                  <a:pt x="96837" y="88900"/>
                </a:cubicBezTo>
                <a:close/>
                <a:moveTo>
                  <a:pt x="22274" y="21187"/>
                </a:moveTo>
                <a:cubicBezTo>
                  <a:pt x="15089" y="21187"/>
                  <a:pt x="8622" y="26933"/>
                  <a:pt x="8622" y="34474"/>
                </a:cubicBezTo>
                <a:lnTo>
                  <a:pt x="8622" y="53865"/>
                </a:lnTo>
                <a:lnTo>
                  <a:pt x="245019" y="53865"/>
                </a:lnTo>
                <a:lnTo>
                  <a:pt x="245019" y="34474"/>
                </a:lnTo>
                <a:cubicBezTo>
                  <a:pt x="245019" y="26933"/>
                  <a:pt x="238911" y="21187"/>
                  <a:pt x="231367" y="21187"/>
                </a:cubicBezTo>
                <a:lnTo>
                  <a:pt x="214481" y="21187"/>
                </a:lnTo>
                <a:lnTo>
                  <a:pt x="214481" y="28369"/>
                </a:lnTo>
                <a:cubicBezTo>
                  <a:pt x="214481" y="31242"/>
                  <a:pt x="212326" y="33037"/>
                  <a:pt x="209811" y="33037"/>
                </a:cubicBezTo>
                <a:cubicBezTo>
                  <a:pt x="207296" y="33037"/>
                  <a:pt x="205140" y="31242"/>
                  <a:pt x="205140" y="28369"/>
                </a:cubicBezTo>
                <a:lnTo>
                  <a:pt x="205140" y="21187"/>
                </a:lnTo>
                <a:lnTo>
                  <a:pt x="172088" y="21187"/>
                </a:lnTo>
                <a:lnTo>
                  <a:pt x="172088" y="28369"/>
                </a:lnTo>
                <a:cubicBezTo>
                  <a:pt x="172088" y="31242"/>
                  <a:pt x="170292" y="33037"/>
                  <a:pt x="167777" y="33037"/>
                </a:cubicBezTo>
                <a:cubicBezTo>
                  <a:pt x="165262" y="33037"/>
                  <a:pt x="163106" y="31242"/>
                  <a:pt x="163106" y="28369"/>
                </a:cubicBezTo>
                <a:lnTo>
                  <a:pt x="163106" y="21187"/>
                </a:lnTo>
                <a:lnTo>
                  <a:pt x="130054" y="21187"/>
                </a:lnTo>
                <a:lnTo>
                  <a:pt x="130054" y="28369"/>
                </a:lnTo>
                <a:cubicBezTo>
                  <a:pt x="130054" y="31242"/>
                  <a:pt x="127898" y="33037"/>
                  <a:pt x="125742" y="33037"/>
                </a:cubicBezTo>
                <a:cubicBezTo>
                  <a:pt x="123227" y="33037"/>
                  <a:pt x="121072" y="31242"/>
                  <a:pt x="121072" y="28369"/>
                </a:cubicBezTo>
                <a:lnTo>
                  <a:pt x="121072" y="21187"/>
                </a:lnTo>
                <a:lnTo>
                  <a:pt x="88020" y="21187"/>
                </a:lnTo>
                <a:lnTo>
                  <a:pt x="88020" y="28369"/>
                </a:lnTo>
                <a:cubicBezTo>
                  <a:pt x="88020" y="31242"/>
                  <a:pt x="85864" y="33037"/>
                  <a:pt x="83349" y="33037"/>
                </a:cubicBezTo>
                <a:cubicBezTo>
                  <a:pt x="80834" y="33037"/>
                  <a:pt x="79038" y="31242"/>
                  <a:pt x="79038" y="28369"/>
                </a:cubicBezTo>
                <a:lnTo>
                  <a:pt x="79038" y="21187"/>
                </a:lnTo>
                <a:lnTo>
                  <a:pt x="45986" y="21187"/>
                </a:lnTo>
                <a:lnTo>
                  <a:pt x="45986" y="28369"/>
                </a:lnTo>
                <a:cubicBezTo>
                  <a:pt x="45986" y="31242"/>
                  <a:pt x="43830" y="33037"/>
                  <a:pt x="41315" y="33037"/>
                </a:cubicBezTo>
                <a:cubicBezTo>
                  <a:pt x="38800" y="33037"/>
                  <a:pt x="37004" y="31242"/>
                  <a:pt x="37004" y="28369"/>
                </a:cubicBezTo>
                <a:lnTo>
                  <a:pt x="37004" y="21187"/>
                </a:lnTo>
                <a:lnTo>
                  <a:pt x="22274" y="21187"/>
                </a:lnTo>
                <a:close/>
                <a:moveTo>
                  <a:pt x="41315" y="0"/>
                </a:moveTo>
                <a:cubicBezTo>
                  <a:pt x="43830" y="0"/>
                  <a:pt x="45986" y="2155"/>
                  <a:pt x="45986" y="4668"/>
                </a:cubicBezTo>
                <a:lnTo>
                  <a:pt x="45986" y="12209"/>
                </a:lnTo>
                <a:lnTo>
                  <a:pt x="79038" y="12209"/>
                </a:lnTo>
                <a:lnTo>
                  <a:pt x="79038" y="4668"/>
                </a:lnTo>
                <a:cubicBezTo>
                  <a:pt x="79038" y="2155"/>
                  <a:pt x="80834" y="0"/>
                  <a:pt x="83349" y="0"/>
                </a:cubicBezTo>
                <a:cubicBezTo>
                  <a:pt x="85864" y="0"/>
                  <a:pt x="88020" y="2155"/>
                  <a:pt x="88020" y="4668"/>
                </a:cubicBezTo>
                <a:lnTo>
                  <a:pt x="88020" y="12209"/>
                </a:lnTo>
                <a:lnTo>
                  <a:pt x="121072" y="12209"/>
                </a:lnTo>
                <a:lnTo>
                  <a:pt x="121072" y="4668"/>
                </a:lnTo>
                <a:cubicBezTo>
                  <a:pt x="121072" y="2155"/>
                  <a:pt x="123227" y="0"/>
                  <a:pt x="125742" y="0"/>
                </a:cubicBezTo>
                <a:cubicBezTo>
                  <a:pt x="127898" y="0"/>
                  <a:pt x="130054" y="2155"/>
                  <a:pt x="130054" y="4668"/>
                </a:cubicBezTo>
                <a:lnTo>
                  <a:pt x="130054" y="12209"/>
                </a:lnTo>
                <a:lnTo>
                  <a:pt x="163106" y="12209"/>
                </a:lnTo>
                <a:lnTo>
                  <a:pt x="163106" y="4668"/>
                </a:lnTo>
                <a:cubicBezTo>
                  <a:pt x="163106" y="2155"/>
                  <a:pt x="165262" y="0"/>
                  <a:pt x="167777" y="0"/>
                </a:cubicBezTo>
                <a:cubicBezTo>
                  <a:pt x="170292" y="0"/>
                  <a:pt x="172088" y="2155"/>
                  <a:pt x="172088" y="4668"/>
                </a:cubicBezTo>
                <a:lnTo>
                  <a:pt x="172088" y="12209"/>
                </a:lnTo>
                <a:lnTo>
                  <a:pt x="205140" y="12209"/>
                </a:lnTo>
                <a:lnTo>
                  <a:pt x="205140" y="4668"/>
                </a:lnTo>
                <a:cubicBezTo>
                  <a:pt x="205140" y="2155"/>
                  <a:pt x="207296" y="0"/>
                  <a:pt x="209811" y="0"/>
                </a:cubicBezTo>
                <a:cubicBezTo>
                  <a:pt x="212326" y="0"/>
                  <a:pt x="214481" y="2155"/>
                  <a:pt x="214481" y="4668"/>
                </a:cubicBezTo>
                <a:lnTo>
                  <a:pt x="214481" y="12209"/>
                </a:lnTo>
                <a:lnTo>
                  <a:pt x="231367" y="12209"/>
                </a:lnTo>
                <a:cubicBezTo>
                  <a:pt x="243582" y="12209"/>
                  <a:pt x="253641" y="22264"/>
                  <a:pt x="253641" y="34474"/>
                </a:cubicBezTo>
                <a:lnTo>
                  <a:pt x="253641" y="170933"/>
                </a:lnTo>
                <a:cubicBezTo>
                  <a:pt x="253641" y="173447"/>
                  <a:pt x="251485" y="175602"/>
                  <a:pt x="249330" y="175602"/>
                </a:cubicBezTo>
                <a:cubicBezTo>
                  <a:pt x="246815" y="175602"/>
                  <a:pt x="245019" y="173447"/>
                  <a:pt x="245019" y="170933"/>
                </a:cubicBezTo>
                <a:lnTo>
                  <a:pt x="245019" y="62843"/>
                </a:lnTo>
                <a:lnTo>
                  <a:pt x="8622" y="62843"/>
                </a:lnTo>
                <a:lnTo>
                  <a:pt x="8622" y="237727"/>
                </a:lnTo>
                <a:cubicBezTo>
                  <a:pt x="8622" y="244909"/>
                  <a:pt x="15089" y="250654"/>
                  <a:pt x="22274" y="250654"/>
                </a:cubicBezTo>
                <a:lnTo>
                  <a:pt x="157358" y="250654"/>
                </a:lnTo>
                <a:cubicBezTo>
                  <a:pt x="159873" y="250654"/>
                  <a:pt x="161669" y="253168"/>
                  <a:pt x="161669" y="255323"/>
                </a:cubicBezTo>
                <a:cubicBezTo>
                  <a:pt x="161669" y="257836"/>
                  <a:pt x="159873" y="259991"/>
                  <a:pt x="157358" y="259991"/>
                </a:cubicBezTo>
                <a:lnTo>
                  <a:pt x="22274" y="259991"/>
                </a:lnTo>
                <a:cubicBezTo>
                  <a:pt x="10059" y="259991"/>
                  <a:pt x="0" y="249936"/>
                  <a:pt x="0" y="237727"/>
                </a:cubicBezTo>
                <a:lnTo>
                  <a:pt x="0" y="34474"/>
                </a:lnTo>
                <a:cubicBezTo>
                  <a:pt x="0" y="22264"/>
                  <a:pt x="10059" y="12209"/>
                  <a:pt x="22274" y="12209"/>
                </a:cubicBezTo>
                <a:lnTo>
                  <a:pt x="37004" y="12209"/>
                </a:lnTo>
                <a:lnTo>
                  <a:pt x="37004" y="4668"/>
                </a:lnTo>
                <a:cubicBezTo>
                  <a:pt x="37004" y="2155"/>
                  <a:pt x="38800" y="0"/>
                  <a:pt x="4131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7" name="Freeform 962">
            <a:extLst>
              <a:ext uri="{FF2B5EF4-FFF2-40B4-BE49-F238E27FC236}">
                <a16:creationId xmlns:a16="http://schemas.microsoft.com/office/drawing/2014/main" id="{3C41ECD1-BCA5-DAE8-2E29-859823A46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57817" y="1786119"/>
            <a:ext cx="384000" cy="384000"/>
          </a:xfrm>
          <a:custGeom>
            <a:avLst/>
            <a:gdLst>
              <a:gd name="T0" fmla="*/ 217409 w 296503"/>
              <a:gd name="T1" fmla="*/ 288559 h 296504"/>
              <a:gd name="T2" fmla="*/ 256226 w 296503"/>
              <a:gd name="T3" fmla="*/ 267624 h 296504"/>
              <a:gd name="T4" fmla="*/ 41230 w 296503"/>
              <a:gd name="T5" fmla="*/ 267624 h 296504"/>
              <a:gd name="T6" fmla="*/ 80290 w 296503"/>
              <a:gd name="T7" fmla="*/ 288559 h 296504"/>
              <a:gd name="T8" fmla="*/ 41230 w 296503"/>
              <a:gd name="T9" fmla="*/ 267624 h 296504"/>
              <a:gd name="T10" fmla="*/ 189112 w 296503"/>
              <a:gd name="T11" fmla="*/ 258240 h 296504"/>
              <a:gd name="T12" fmla="*/ 288876 w 296503"/>
              <a:gd name="T13" fmla="*/ 195437 h 296504"/>
              <a:gd name="T14" fmla="*/ 9042 w 296503"/>
              <a:gd name="T15" fmla="*/ 195437 h 296504"/>
              <a:gd name="T16" fmla="*/ 108139 w 296503"/>
              <a:gd name="T17" fmla="*/ 258240 h 296504"/>
              <a:gd name="T18" fmla="*/ 9042 w 296503"/>
              <a:gd name="T19" fmla="*/ 195437 h 296504"/>
              <a:gd name="T20" fmla="*/ 293230 w 296503"/>
              <a:gd name="T21" fmla="*/ 186413 h 296504"/>
              <a:gd name="T22" fmla="*/ 297583 w 296503"/>
              <a:gd name="T23" fmla="*/ 262932 h 296504"/>
              <a:gd name="T24" fmla="*/ 265296 w 296503"/>
              <a:gd name="T25" fmla="*/ 267624 h 296504"/>
              <a:gd name="T26" fmla="*/ 287062 w 296503"/>
              <a:gd name="T27" fmla="*/ 288559 h 296504"/>
              <a:gd name="T28" fmla="*/ 287062 w 296503"/>
              <a:gd name="T29" fmla="*/ 297582 h 296504"/>
              <a:gd name="T30" fmla="*/ 185847 w 296503"/>
              <a:gd name="T31" fmla="*/ 292889 h 296504"/>
              <a:gd name="T32" fmla="*/ 207977 w 296503"/>
              <a:gd name="T33" fmla="*/ 288559 h 296504"/>
              <a:gd name="T34" fmla="*/ 184396 w 296503"/>
              <a:gd name="T35" fmla="*/ 267624 h 296504"/>
              <a:gd name="T36" fmla="*/ 180042 w 296503"/>
              <a:gd name="T37" fmla="*/ 191106 h 296504"/>
              <a:gd name="T38" fmla="*/ 4703 w 296503"/>
              <a:gd name="T39" fmla="*/ 186413 h 296504"/>
              <a:gd name="T40" fmla="*/ 117542 w 296503"/>
              <a:gd name="T41" fmla="*/ 191106 h 296504"/>
              <a:gd name="T42" fmla="*/ 112841 w 296503"/>
              <a:gd name="T43" fmla="*/ 267624 h 296504"/>
              <a:gd name="T44" fmla="*/ 89695 w 296503"/>
              <a:gd name="T45" fmla="*/ 288559 h 296504"/>
              <a:gd name="T46" fmla="*/ 111394 w 296503"/>
              <a:gd name="T47" fmla="*/ 292889 h 296504"/>
              <a:gd name="T48" fmla="*/ 10850 w 296503"/>
              <a:gd name="T49" fmla="*/ 297582 h 296504"/>
              <a:gd name="T50" fmla="*/ 10850 w 296503"/>
              <a:gd name="T51" fmla="*/ 288559 h 296504"/>
              <a:gd name="T52" fmla="*/ 32189 w 296503"/>
              <a:gd name="T53" fmla="*/ 267624 h 296504"/>
              <a:gd name="T54" fmla="*/ 0 w 296503"/>
              <a:gd name="T55" fmla="*/ 262932 h 296504"/>
              <a:gd name="T56" fmla="*/ 4703 w 296503"/>
              <a:gd name="T57" fmla="*/ 186413 h 296504"/>
              <a:gd name="T58" fmla="*/ 151866 w 296503"/>
              <a:gd name="T59" fmla="*/ 119098 h 296504"/>
              <a:gd name="T60" fmla="*/ 293246 w 296503"/>
              <a:gd name="T61" fmla="*/ 144657 h 296504"/>
              <a:gd name="T62" fmla="*/ 293246 w 296503"/>
              <a:gd name="T63" fmla="*/ 154149 h 296504"/>
              <a:gd name="T64" fmla="*/ 243346 w 296503"/>
              <a:gd name="T65" fmla="*/ 179708 h 296504"/>
              <a:gd name="T66" fmla="*/ 234669 w 296503"/>
              <a:gd name="T67" fmla="*/ 179708 h 296504"/>
              <a:gd name="T68" fmla="*/ 63279 w 296503"/>
              <a:gd name="T69" fmla="*/ 154149 h 296504"/>
              <a:gd name="T70" fmla="*/ 58937 w 296503"/>
              <a:gd name="T71" fmla="*/ 184455 h 296504"/>
              <a:gd name="T72" fmla="*/ 54239 w 296503"/>
              <a:gd name="T73" fmla="*/ 154149 h 296504"/>
              <a:gd name="T74" fmla="*/ 0 w 296503"/>
              <a:gd name="T75" fmla="*/ 149402 h 296504"/>
              <a:gd name="T76" fmla="*/ 142826 w 296503"/>
              <a:gd name="T77" fmla="*/ 144657 h 296504"/>
              <a:gd name="T78" fmla="*/ 147164 w 296503"/>
              <a:gd name="T79" fmla="*/ 114716 h 296504"/>
              <a:gd name="T80" fmla="*/ 127434 w 296503"/>
              <a:gd name="T81" fmla="*/ 102113 h 296504"/>
              <a:gd name="T82" fmla="*/ 166204 w 296503"/>
              <a:gd name="T83" fmla="*/ 81112 h 296504"/>
              <a:gd name="T84" fmla="*/ 99793 w 296503"/>
              <a:gd name="T85" fmla="*/ 9053 h 296504"/>
              <a:gd name="T86" fmla="*/ 198153 w 296503"/>
              <a:gd name="T87" fmla="*/ 72059 h 296504"/>
              <a:gd name="T88" fmla="*/ 99793 w 296503"/>
              <a:gd name="T89" fmla="*/ 9053 h 296504"/>
              <a:gd name="T90" fmla="*/ 202461 w 296503"/>
              <a:gd name="T91" fmla="*/ 0 h 296504"/>
              <a:gd name="T92" fmla="*/ 206769 w 296503"/>
              <a:gd name="T93" fmla="*/ 76768 h 296504"/>
              <a:gd name="T94" fmla="*/ 175178 w 296503"/>
              <a:gd name="T95" fmla="*/ 81112 h 296504"/>
              <a:gd name="T96" fmla="*/ 196718 w 296503"/>
              <a:gd name="T97" fmla="*/ 102113 h 296504"/>
              <a:gd name="T98" fmla="*/ 196718 w 296503"/>
              <a:gd name="T99" fmla="*/ 111166 h 296504"/>
              <a:gd name="T100" fmla="*/ 96562 w 296503"/>
              <a:gd name="T101" fmla="*/ 106822 h 296504"/>
              <a:gd name="T102" fmla="*/ 118459 w 296503"/>
              <a:gd name="T103" fmla="*/ 102113 h 296504"/>
              <a:gd name="T104" fmla="*/ 95125 w 296503"/>
              <a:gd name="T105" fmla="*/ 81112 h 296504"/>
              <a:gd name="T106" fmla="*/ 90818 w 296503"/>
              <a:gd name="T107" fmla="*/ 4344 h 2965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6503" h="296504">
                <a:moveTo>
                  <a:pt x="220595" y="266654"/>
                </a:moveTo>
                <a:lnTo>
                  <a:pt x="216619" y="287513"/>
                </a:lnTo>
                <a:lnTo>
                  <a:pt x="259633" y="287513"/>
                </a:lnTo>
                <a:lnTo>
                  <a:pt x="255295" y="266654"/>
                </a:lnTo>
                <a:lnTo>
                  <a:pt x="220595" y="266654"/>
                </a:lnTo>
                <a:close/>
                <a:moveTo>
                  <a:pt x="41080" y="266654"/>
                </a:moveTo>
                <a:lnTo>
                  <a:pt x="37117" y="287513"/>
                </a:lnTo>
                <a:lnTo>
                  <a:pt x="79999" y="287513"/>
                </a:lnTo>
                <a:lnTo>
                  <a:pt x="76035" y="266654"/>
                </a:lnTo>
                <a:lnTo>
                  <a:pt x="41080" y="266654"/>
                </a:lnTo>
                <a:close/>
                <a:moveTo>
                  <a:pt x="188425" y="194729"/>
                </a:moveTo>
                <a:lnTo>
                  <a:pt x="188425" y="257304"/>
                </a:lnTo>
                <a:lnTo>
                  <a:pt x="287827" y="257304"/>
                </a:lnTo>
                <a:lnTo>
                  <a:pt x="287827" y="194729"/>
                </a:lnTo>
                <a:lnTo>
                  <a:pt x="188425" y="194729"/>
                </a:lnTo>
                <a:close/>
                <a:moveTo>
                  <a:pt x="9009" y="194729"/>
                </a:moveTo>
                <a:lnTo>
                  <a:pt x="9009" y="257304"/>
                </a:lnTo>
                <a:lnTo>
                  <a:pt x="107746" y="257304"/>
                </a:lnTo>
                <a:lnTo>
                  <a:pt x="107746" y="194729"/>
                </a:lnTo>
                <a:lnTo>
                  <a:pt x="9009" y="194729"/>
                </a:lnTo>
                <a:close/>
                <a:moveTo>
                  <a:pt x="183726" y="185738"/>
                </a:moveTo>
                <a:lnTo>
                  <a:pt x="292164" y="185738"/>
                </a:lnTo>
                <a:cubicBezTo>
                  <a:pt x="294694" y="185738"/>
                  <a:pt x="296502" y="187896"/>
                  <a:pt x="296502" y="190413"/>
                </a:cubicBezTo>
                <a:lnTo>
                  <a:pt x="296502" y="261979"/>
                </a:lnTo>
                <a:cubicBezTo>
                  <a:pt x="296502" y="264497"/>
                  <a:pt x="294694" y="266654"/>
                  <a:pt x="292164" y="266654"/>
                </a:cubicBezTo>
                <a:lnTo>
                  <a:pt x="264332" y="266654"/>
                </a:lnTo>
                <a:lnTo>
                  <a:pt x="268669" y="287513"/>
                </a:lnTo>
                <a:lnTo>
                  <a:pt x="286019" y="287513"/>
                </a:lnTo>
                <a:cubicBezTo>
                  <a:pt x="288550" y="287513"/>
                  <a:pt x="290718" y="289311"/>
                  <a:pt x="290718" y="291828"/>
                </a:cubicBezTo>
                <a:cubicBezTo>
                  <a:pt x="290718" y="294346"/>
                  <a:pt x="288550" y="296504"/>
                  <a:pt x="286019" y="296504"/>
                </a:cubicBezTo>
                <a:lnTo>
                  <a:pt x="189871" y="296504"/>
                </a:lnTo>
                <a:cubicBezTo>
                  <a:pt x="187340" y="296504"/>
                  <a:pt x="185172" y="294346"/>
                  <a:pt x="185172" y="291828"/>
                </a:cubicBezTo>
                <a:cubicBezTo>
                  <a:pt x="185172" y="289311"/>
                  <a:pt x="187340" y="287513"/>
                  <a:pt x="189871" y="287513"/>
                </a:cubicBezTo>
                <a:lnTo>
                  <a:pt x="207221" y="287513"/>
                </a:lnTo>
                <a:lnTo>
                  <a:pt x="211558" y="266654"/>
                </a:lnTo>
                <a:lnTo>
                  <a:pt x="183726" y="266654"/>
                </a:lnTo>
                <a:cubicBezTo>
                  <a:pt x="181557" y="266654"/>
                  <a:pt x="179388" y="264497"/>
                  <a:pt x="179388" y="261979"/>
                </a:cubicBezTo>
                <a:lnTo>
                  <a:pt x="179388" y="190413"/>
                </a:lnTo>
                <a:cubicBezTo>
                  <a:pt x="179388" y="187896"/>
                  <a:pt x="181557" y="185738"/>
                  <a:pt x="183726" y="185738"/>
                </a:cubicBezTo>
                <a:close/>
                <a:moveTo>
                  <a:pt x="4685" y="185738"/>
                </a:moveTo>
                <a:lnTo>
                  <a:pt x="112430" y="185738"/>
                </a:lnTo>
                <a:cubicBezTo>
                  <a:pt x="114953" y="185738"/>
                  <a:pt x="117115" y="187896"/>
                  <a:pt x="117115" y="190413"/>
                </a:cubicBezTo>
                <a:lnTo>
                  <a:pt x="117115" y="261979"/>
                </a:lnTo>
                <a:cubicBezTo>
                  <a:pt x="117115" y="264497"/>
                  <a:pt x="114953" y="266654"/>
                  <a:pt x="112430" y="266654"/>
                </a:cubicBezTo>
                <a:lnTo>
                  <a:pt x="85043" y="266654"/>
                </a:lnTo>
                <a:lnTo>
                  <a:pt x="89368" y="287513"/>
                </a:lnTo>
                <a:lnTo>
                  <a:pt x="106304" y="287513"/>
                </a:lnTo>
                <a:cubicBezTo>
                  <a:pt x="108827" y="287513"/>
                  <a:pt x="110989" y="289311"/>
                  <a:pt x="110989" y="291828"/>
                </a:cubicBezTo>
                <a:cubicBezTo>
                  <a:pt x="110989" y="294346"/>
                  <a:pt x="108827" y="296504"/>
                  <a:pt x="106304" y="296504"/>
                </a:cubicBezTo>
                <a:lnTo>
                  <a:pt x="10811" y="296504"/>
                </a:lnTo>
                <a:cubicBezTo>
                  <a:pt x="8288" y="296504"/>
                  <a:pt x="6126" y="294346"/>
                  <a:pt x="6126" y="291828"/>
                </a:cubicBezTo>
                <a:cubicBezTo>
                  <a:pt x="6126" y="289311"/>
                  <a:pt x="8288" y="287513"/>
                  <a:pt x="10811" y="287513"/>
                </a:cubicBezTo>
                <a:lnTo>
                  <a:pt x="27747" y="287513"/>
                </a:lnTo>
                <a:lnTo>
                  <a:pt x="32072" y="266654"/>
                </a:lnTo>
                <a:lnTo>
                  <a:pt x="4685" y="266654"/>
                </a:lnTo>
                <a:cubicBezTo>
                  <a:pt x="2162" y="266654"/>
                  <a:pt x="0" y="264497"/>
                  <a:pt x="0" y="261979"/>
                </a:cubicBezTo>
                <a:lnTo>
                  <a:pt x="0" y="190413"/>
                </a:lnTo>
                <a:cubicBezTo>
                  <a:pt x="0" y="187896"/>
                  <a:pt x="2162" y="185738"/>
                  <a:pt x="4685" y="185738"/>
                </a:cubicBezTo>
                <a:close/>
                <a:moveTo>
                  <a:pt x="146630" y="114300"/>
                </a:moveTo>
                <a:cubicBezTo>
                  <a:pt x="149152" y="114300"/>
                  <a:pt x="151314" y="116119"/>
                  <a:pt x="151314" y="118666"/>
                </a:cubicBezTo>
                <a:lnTo>
                  <a:pt x="151314" y="144132"/>
                </a:lnTo>
                <a:lnTo>
                  <a:pt x="292180" y="144132"/>
                </a:lnTo>
                <a:cubicBezTo>
                  <a:pt x="294702" y="144132"/>
                  <a:pt x="296503" y="146315"/>
                  <a:pt x="296503" y="148861"/>
                </a:cubicBezTo>
                <a:cubicBezTo>
                  <a:pt x="296503" y="151408"/>
                  <a:pt x="294702" y="153591"/>
                  <a:pt x="292180" y="153591"/>
                </a:cubicBezTo>
                <a:lnTo>
                  <a:pt x="242462" y="153591"/>
                </a:lnTo>
                <a:lnTo>
                  <a:pt x="242462" y="179057"/>
                </a:lnTo>
                <a:cubicBezTo>
                  <a:pt x="242462" y="181604"/>
                  <a:pt x="240661" y="183786"/>
                  <a:pt x="238139" y="183786"/>
                </a:cubicBezTo>
                <a:cubicBezTo>
                  <a:pt x="235617" y="183786"/>
                  <a:pt x="233816" y="181604"/>
                  <a:pt x="233816" y="179057"/>
                </a:cubicBezTo>
                <a:lnTo>
                  <a:pt x="233816" y="153591"/>
                </a:lnTo>
                <a:lnTo>
                  <a:pt x="63048" y="153591"/>
                </a:lnTo>
                <a:lnTo>
                  <a:pt x="63048" y="179057"/>
                </a:lnTo>
                <a:cubicBezTo>
                  <a:pt x="63048" y="181604"/>
                  <a:pt x="60886" y="183786"/>
                  <a:pt x="58724" y="183786"/>
                </a:cubicBezTo>
                <a:cubicBezTo>
                  <a:pt x="55842" y="183786"/>
                  <a:pt x="54041" y="181604"/>
                  <a:pt x="54041" y="179057"/>
                </a:cubicBezTo>
                <a:lnTo>
                  <a:pt x="54041" y="153591"/>
                </a:lnTo>
                <a:lnTo>
                  <a:pt x="4684" y="153591"/>
                </a:lnTo>
                <a:cubicBezTo>
                  <a:pt x="2162" y="153591"/>
                  <a:pt x="0" y="151408"/>
                  <a:pt x="0" y="148861"/>
                </a:cubicBezTo>
                <a:cubicBezTo>
                  <a:pt x="0" y="146315"/>
                  <a:pt x="2162" y="144132"/>
                  <a:pt x="4684" y="144132"/>
                </a:cubicBezTo>
                <a:lnTo>
                  <a:pt x="142307" y="144132"/>
                </a:lnTo>
                <a:lnTo>
                  <a:pt x="142307" y="118666"/>
                </a:lnTo>
                <a:cubicBezTo>
                  <a:pt x="142307" y="116119"/>
                  <a:pt x="144469" y="114300"/>
                  <a:pt x="146630" y="114300"/>
                </a:cubicBezTo>
                <a:close/>
                <a:moveTo>
                  <a:pt x="131263" y="80818"/>
                </a:moveTo>
                <a:lnTo>
                  <a:pt x="126971" y="101744"/>
                </a:lnTo>
                <a:lnTo>
                  <a:pt x="169535" y="101744"/>
                </a:lnTo>
                <a:lnTo>
                  <a:pt x="165600" y="80818"/>
                </a:lnTo>
                <a:lnTo>
                  <a:pt x="131263" y="80818"/>
                </a:lnTo>
                <a:close/>
                <a:moveTo>
                  <a:pt x="99430" y="9020"/>
                </a:moveTo>
                <a:lnTo>
                  <a:pt x="99430" y="71798"/>
                </a:lnTo>
                <a:lnTo>
                  <a:pt x="197433" y="71798"/>
                </a:lnTo>
                <a:lnTo>
                  <a:pt x="197433" y="9020"/>
                </a:lnTo>
                <a:lnTo>
                  <a:pt x="99430" y="9020"/>
                </a:lnTo>
                <a:close/>
                <a:moveTo>
                  <a:pt x="94780" y="0"/>
                </a:moveTo>
                <a:lnTo>
                  <a:pt x="201725" y="0"/>
                </a:lnTo>
                <a:cubicBezTo>
                  <a:pt x="204229" y="0"/>
                  <a:pt x="206018" y="1804"/>
                  <a:pt x="206018" y="4329"/>
                </a:cubicBezTo>
                <a:lnTo>
                  <a:pt x="206018" y="76489"/>
                </a:lnTo>
                <a:cubicBezTo>
                  <a:pt x="206018" y="79014"/>
                  <a:pt x="204229" y="80818"/>
                  <a:pt x="201725" y="80818"/>
                </a:cubicBezTo>
                <a:lnTo>
                  <a:pt x="174542" y="80818"/>
                </a:lnTo>
                <a:lnTo>
                  <a:pt x="178834" y="101744"/>
                </a:lnTo>
                <a:lnTo>
                  <a:pt x="196003" y="101744"/>
                </a:lnTo>
                <a:cubicBezTo>
                  <a:pt x="198506" y="101744"/>
                  <a:pt x="200295" y="103909"/>
                  <a:pt x="200295" y="106435"/>
                </a:cubicBezTo>
                <a:cubicBezTo>
                  <a:pt x="200295" y="108599"/>
                  <a:pt x="198506" y="110764"/>
                  <a:pt x="196003" y="110764"/>
                </a:cubicBezTo>
                <a:lnTo>
                  <a:pt x="100861" y="110764"/>
                </a:lnTo>
                <a:cubicBezTo>
                  <a:pt x="98357" y="110764"/>
                  <a:pt x="96211" y="108599"/>
                  <a:pt x="96211" y="106435"/>
                </a:cubicBezTo>
                <a:cubicBezTo>
                  <a:pt x="96211" y="103909"/>
                  <a:pt x="98357" y="101744"/>
                  <a:pt x="100861" y="101744"/>
                </a:cubicBezTo>
                <a:lnTo>
                  <a:pt x="118029" y="101744"/>
                </a:lnTo>
                <a:lnTo>
                  <a:pt x="122321" y="80818"/>
                </a:lnTo>
                <a:lnTo>
                  <a:pt x="94780" y="80818"/>
                </a:lnTo>
                <a:cubicBezTo>
                  <a:pt x="92277" y="80818"/>
                  <a:pt x="90488" y="79014"/>
                  <a:pt x="90488" y="76489"/>
                </a:cubicBezTo>
                <a:lnTo>
                  <a:pt x="90488" y="4329"/>
                </a:lnTo>
                <a:cubicBezTo>
                  <a:pt x="90488" y="1804"/>
                  <a:pt x="92277" y="0"/>
                  <a:pt x="9478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48" name="Freeform: Shape 323">
            <a:extLst>
              <a:ext uri="{FF2B5EF4-FFF2-40B4-BE49-F238E27FC236}">
                <a16:creationId xmlns:a16="http://schemas.microsoft.com/office/drawing/2014/main" id="{C81EBF44-C07B-66DF-FCEE-E9A69008741C}"/>
              </a:ext>
            </a:extLst>
          </p:cNvPr>
          <p:cNvSpPr>
            <a:spLocks noChangeAspect="1"/>
          </p:cNvSpPr>
          <p:nvPr/>
        </p:nvSpPr>
        <p:spPr>
          <a:xfrm>
            <a:off x="4550278" y="2360776"/>
            <a:ext cx="320629" cy="384000"/>
          </a:xfrm>
          <a:custGeom>
            <a:avLst/>
            <a:gdLst>
              <a:gd name="connsiteX0" fmla="*/ 305892 w 665254"/>
              <a:gd name="connsiteY0" fmla="*/ 798714 h 918148"/>
              <a:gd name="connsiteX1" fmla="*/ 271076 w 665254"/>
              <a:gd name="connsiteY1" fmla="*/ 833549 h 918148"/>
              <a:gd name="connsiteX2" fmla="*/ 305892 w 665254"/>
              <a:gd name="connsiteY2" fmla="*/ 867140 h 918148"/>
              <a:gd name="connsiteX3" fmla="*/ 339466 w 665254"/>
              <a:gd name="connsiteY3" fmla="*/ 833549 h 918148"/>
              <a:gd name="connsiteX4" fmla="*/ 305892 w 665254"/>
              <a:gd name="connsiteY4" fmla="*/ 798714 h 918148"/>
              <a:gd name="connsiteX5" fmla="*/ 407782 w 665254"/>
              <a:gd name="connsiteY5" fmla="*/ 254024 h 918148"/>
              <a:gd name="connsiteX6" fmla="*/ 340700 w 665254"/>
              <a:gd name="connsiteY6" fmla="*/ 281308 h 918148"/>
              <a:gd name="connsiteX7" fmla="*/ 310886 w 665254"/>
              <a:gd name="connsiteY7" fmla="*/ 286269 h 918148"/>
              <a:gd name="connsiteX8" fmla="*/ 271134 w 665254"/>
              <a:gd name="connsiteY8" fmla="*/ 273867 h 918148"/>
              <a:gd name="connsiteX9" fmla="*/ 197842 w 665254"/>
              <a:gd name="connsiteY9" fmla="*/ 348278 h 918148"/>
              <a:gd name="connsiteX10" fmla="*/ 197842 w 665254"/>
              <a:gd name="connsiteY10" fmla="*/ 349518 h 918148"/>
              <a:gd name="connsiteX11" fmla="*/ 179208 w 665254"/>
              <a:gd name="connsiteY11" fmla="*/ 373081 h 918148"/>
              <a:gd name="connsiteX12" fmla="*/ 140700 w 665254"/>
              <a:gd name="connsiteY12" fmla="*/ 423929 h 918148"/>
              <a:gd name="connsiteX13" fmla="*/ 194116 w 665254"/>
              <a:gd name="connsiteY13" fmla="*/ 477256 h 918148"/>
              <a:gd name="connsiteX14" fmla="*/ 472378 w 665254"/>
              <a:gd name="connsiteY14" fmla="*/ 477256 h 918148"/>
              <a:gd name="connsiteX15" fmla="*/ 524552 w 665254"/>
              <a:gd name="connsiteY15" fmla="*/ 423929 h 918148"/>
              <a:gd name="connsiteX16" fmla="*/ 484800 w 665254"/>
              <a:gd name="connsiteY16" fmla="*/ 373081 h 918148"/>
              <a:gd name="connsiteX17" fmla="*/ 471136 w 665254"/>
              <a:gd name="connsiteY17" fmla="*/ 363160 h 918148"/>
              <a:gd name="connsiteX18" fmla="*/ 468652 w 665254"/>
              <a:gd name="connsiteY18" fmla="*/ 347038 h 918148"/>
              <a:gd name="connsiteX19" fmla="*/ 469894 w 665254"/>
              <a:gd name="connsiteY19" fmla="*/ 311072 h 918148"/>
              <a:gd name="connsiteX20" fmla="*/ 407782 w 665254"/>
              <a:gd name="connsiteY20" fmla="*/ 254024 h 918148"/>
              <a:gd name="connsiteX21" fmla="*/ 410266 w 665254"/>
              <a:gd name="connsiteY21" fmla="*/ 229220 h 918148"/>
              <a:gd name="connsiteX22" fmla="*/ 495980 w 665254"/>
              <a:gd name="connsiteY22" fmla="*/ 304871 h 918148"/>
              <a:gd name="connsiteX23" fmla="*/ 495980 w 665254"/>
              <a:gd name="connsiteY23" fmla="*/ 349518 h 918148"/>
              <a:gd name="connsiteX24" fmla="*/ 550638 w 665254"/>
              <a:gd name="connsiteY24" fmla="*/ 423929 h 918148"/>
              <a:gd name="connsiteX25" fmla="*/ 472378 w 665254"/>
              <a:gd name="connsiteY25" fmla="*/ 503300 h 918148"/>
              <a:gd name="connsiteX26" fmla="*/ 194116 w 665254"/>
              <a:gd name="connsiteY26" fmla="*/ 503300 h 918148"/>
              <a:gd name="connsiteX27" fmla="*/ 114612 w 665254"/>
              <a:gd name="connsiteY27" fmla="*/ 423929 h 918148"/>
              <a:gd name="connsiteX28" fmla="*/ 171756 w 665254"/>
              <a:gd name="connsiteY28" fmla="*/ 348278 h 918148"/>
              <a:gd name="connsiteX29" fmla="*/ 271134 w 665254"/>
              <a:gd name="connsiteY29" fmla="*/ 247823 h 918148"/>
              <a:gd name="connsiteX30" fmla="*/ 322066 w 665254"/>
              <a:gd name="connsiteY30" fmla="*/ 261465 h 918148"/>
              <a:gd name="connsiteX31" fmla="*/ 410266 w 665254"/>
              <a:gd name="connsiteY31" fmla="*/ 229220 h 918148"/>
              <a:gd name="connsiteX32" fmla="*/ 48496 w 665254"/>
              <a:gd name="connsiteY32" fmla="*/ 165466 h 918148"/>
              <a:gd name="connsiteX33" fmla="*/ 26112 w 665254"/>
              <a:gd name="connsiteY33" fmla="*/ 187860 h 918148"/>
              <a:gd name="connsiteX34" fmla="*/ 26112 w 665254"/>
              <a:gd name="connsiteY34" fmla="*/ 291120 h 918148"/>
              <a:gd name="connsiteX35" fmla="*/ 26112 w 665254"/>
              <a:gd name="connsiteY35" fmla="*/ 589705 h 918148"/>
              <a:gd name="connsiteX36" fmla="*/ 48496 w 665254"/>
              <a:gd name="connsiteY36" fmla="*/ 612099 h 918148"/>
              <a:gd name="connsiteX37" fmla="*/ 616758 w 665254"/>
              <a:gd name="connsiteY37" fmla="*/ 612099 h 918148"/>
              <a:gd name="connsiteX38" fmla="*/ 639140 w 665254"/>
              <a:gd name="connsiteY38" fmla="*/ 589705 h 918148"/>
              <a:gd name="connsiteX39" fmla="*/ 639140 w 665254"/>
              <a:gd name="connsiteY39" fmla="*/ 319735 h 918148"/>
              <a:gd name="connsiteX40" fmla="*/ 639140 w 665254"/>
              <a:gd name="connsiteY40" fmla="*/ 187860 h 918148"/>
              <a:gd name="connsiteX41" fmla="*/ 616758 w 665254"/>
              <a:gd name="connsiteY41" fmla="*/ 165466 h 918148"/>
              <a:gd name="connsiteX42" fmla="*/ 43522 w 665254"/>
              <a:gd name="connsiteY42" fmla="*/ 26126 h 918148"/>
              <a:gd name="connsiteX43" fmla="*/ 26112 w 665254"/>
              <a:gd name="connsiteY43" fmla="*/ 42300 h 918148"/>
              <a:gd name="connsiteX44" fmla="*/ 26112 w 665254"/>
              <a:gd name="connsiteY44" fmla="*/ 144316 h 918148"/>
              <a:gd name="connsiteX45" fmla="*/ 48496 w 665254"/>
              <a:gd name="connsiteY45" fmla="*/ 139340 h 918148"/>
              <a:gd name="connsiteX46" fmla="*/ 616758 w 665254"/>
              <a:gd name="connsiteY46" fmla="*/ 139340 h 918148"/>
              <a:gd name="connsiteX47" fmla="*/ 639140 w 665254"/>
              <a:gd name="connsiteY47" fmla="*/ 144316 h 918148"/>
              <a:gd name="connsiteX48" fmla="*/ 639140 w 665254"/>
              <a:gd name="connsiteY48" fmla="*/ 104505 h 918148"/>
              <a:gd name="connsiteX49" fmla="*/ 616758 w 665254"/>
              <a:gd name="connsiteY49" fmla="*/ 82111 h 918148"/>
              <a:gd name="connsiteX50" fmla="*/ 390448 w 665254"/>
              <a:gd name="connsiteY50" fmla="*/ 82111 h 918148"/>
              <a:gd name="connsiteX51" fmla="*/ 355630 w 665254"/>
              <a:gd name="connsiteY51" fmla="*/ 65938 h 918148"/>
              <a:gd name="connsiteX52" fmla="*/ 289726 w 665254"/>
              <a:gd name="connsiteY52" fmla="*/ 26126 h 918148"/>
              <a:gd name="connsiteX53" fmla="*/ 43522 w 665254"/>
              <a:gd name="connsiteY53" fmla="*/ 0 h 918148"/>
              <a:gd name="connsiteX54" fmla="*/ 289726 w 665254"/>
              <a:gd name="connsiteY54" fmla="*/ 0 h 918148"/>
              <a:gd name="connsiteX55" fmla="*/ 374282 w 665254"/>
              <a:gd name="connsiteY55" fmla="*/ 48520 h 918148"/>
              <a:gd name="connsiteX56" fmla="*/ 390448 w 665254"/>
              <a:gd name="connsiteY56" fmla="*/ 55985 h 918148"/>
              <a:gd name="connsiteX57" fmla="*/ 616758 w 665254"/>
              <a:gd name="connsiteY57" fmla="*/ 55985 h 918148"/>
              <a:gd name="connsiteX58" fmla="*/ 665254 w 665254"/>
              <a:gd name="connsiteY58" fmla="*/ 104505 h 918148"/>
              <a:gd name="connsiteX59" fmla="*/ 665254 w 665254"/>
              <a:gd name="connsiteY59" fmla="*/ 187860 h 918148"/>
              <a:gd name="connsiteX60" fmla="*/ 665254 w 665254"/>
              <a:gd name="connsiteY60" fmla="*/ 319735 h 918148"/>
              <a:gd name="connsiteX61" fmla="*/ 665254 w 665254"/>
              <a:gd name="connsiteY61" fmla="*/ 589705 h 918148"/>
              <a:gd name="connsiteX62" fmla="*/ 616758 w 665254"/>
              <a:gd name="connsiteY62" fmla="*/ 638225 h 918148"/>
              <a:gd name="connsiteX63" fmla="*/ 318326 w 665254"/>
              <a:gd name="connsiteY63" fmla="*/ 638225 h 918148"/>
              <a:gd name="connsiteX64" fmla="*/ 318326 w 665254"/>
              <a:gd name="connsiteY64" fmla="*/ 773832 h 918148"/>
              <a:gd name="connsiteX65" fmla="*/ 364334 w 665254"/>
              <a:gd name="connsiteY65" fmla="*/ 819864 h 918148"/>
              <a:gd name="connsiteX66" fmla="*/ 466298 w 665254"/>
              <a:gd name="connsiteY66" fmla="*/ 819864 h 918148"/>
              <a:gd name="connsiteX67" fmla="*/ 498628 w 665254"/>
              <a:gd name="connsiteY67" fmla="*/ 853455 h 918148"/>
              <a:gd name="connsiteX68" fmla="*/ 498628 w 665254"/>
              <a:gd name="connsiteY68" fmla="*/ 905707 h 918148"/>
              <a:gd name="connsiteX69" fmla="*/ 486194 w 665254"/>
              <a:gd name="connsiteY69" fmla="*/ 918148 h 918148"/>
              <a:gd name="connsiteX70" fmla="*/ 472516 w 665254"/>
              <a:gd name="connsiteY70" fmla="*/ 905707 h 918148"/>
              <a:gd name="connsiteX71" fmla="*/ 472516 w 665254"/>
              <a:gd name="connsiteY71" fmla="*/ 853455 h 918148"/>
              <a:gd name="connsiteX72" fmla="*/ 466298 w 665254"/>
              <a:gd name="connsiteY72" fmla="*/ 845990 h 918148"/>
              <a:gd name="connsiteX73" fmla="*/ 364334 w 665254"/>
              <a:gd name="connsiteY73" fmla="*/ 845990 h 918148"/>
              <a:gd name="connsiteX74" fmla="*/ 305892 w 665254"/>
              <a:gd name="connsiteY74" fmla="*/ 893266 h 918148"/>
              <a:gd name="connsiteX75" fmla="*/ 246206 w 665254"/>
              <a:gd name="connsiteY75" fmla="*/ 845990 h 918148"/>
              <a:gd name="connsiteX76" fmla="*/ 144242 w 665254"/>
              <a:gd name="connsiteY76" fmla="*/ 845990 h 918148"/>
              <a:gd name="connsiteX77" fmla="*/ 136780 w 665254"/>
              <a:gd name="connsiteY77" fmla="*/ 853455 h 918148"/>
              <a:gd name="connsiteX78" fmla="*/ 136780 w 665254"/>
              <a:gd name="connsiteY78" fmla="*/ 905707 h 918148"/>
              <a:gd name="connsiteX79" fmla="*/ 124346 w 665254"/>
              <a:gd name="connsiteY79" fmla="*/ 918148 h 918148"/>
              <a:gd name="connsiteX80" fmla="*/ 111912 w 665254"/>
              <a:gd name="connsiteY80" fmla="*/ 905707 h 918148"/>
              <a:gd name="connsiteX81" fmla="*/ 111912 w 665254"/>
              <a:gd name="connsiteY81" fmla="*/ 853455 h 918148"/>
              <a:gd name="connsiteX82" fmla="*/ 144242 w 665254"/>
              <a:gd name="connsiteY82" fmla="*/ 819864 h 918148"/>
              <a:gd name="connsiteX83" fmla="*/ 246206 w 665254"/>
              <a:gd name="connsiteY83" fmla="*/ 819864 h 918148"/>
              <a:gd name="connsiteX84" fmla="*/ 292214 w 665254"/>
              <a:gd name="connsiteY84" fmla="*/ 773832 h 918148"/>
              <a:gd name="connsiteX85" fmla="*/ 292214 w 665254"/>
              <a:gd name="connsiteY85" fmla="*/ 638225 h 918148"/>
              <a:gd name="connsiteX86" fmla="*/ 48496 w 665254"/>
              <a:gd name="connsiteY86" fmla="*/ 638225 h 918148"/>
              <a:gd name="connsiteX87" fmla="*/ 0 w 665254"/>
              <a:gd name="connsiteY87" fmla="*/ 589705 h 918148"/>
              <a:gd name="connsiteX88" fmla="*/ 0 w 665254"/>
              <a:gd name="connsiteY88" fmla="*/ 291120 h 918148"/>
              <a:gd name="connsiteX89" fmla="*/ 0 w 665254"/>
              <a:gd name="connsiteY89" fmla="*/ 187860 h 918148"/>
              <a:gd name="connsiteX90" fmla="*/ 0 w 665254"/>
              <a:gd name="connsiteY90" fmla="*/ 42300 h 918148"/>
              <a:gd name="connsiteX91" fmla="*/ 43522 w 665254"/>
              <a:gd name="connsiteY91" fmla="*/ 0 h 91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65254" h="918148">
                <a:moveTo>
                  <a:pt x="305892" y="798714"/>
                </a:moveTo>
                <a:cubicBezTo>
                  <a:pt x="285996" y="798714"/>
                  <a:pt x="271076" y="814888"/>
                  <a:pt x="271076" y="833549"/>
                </a:cubicBezTo>
                <a:cubicBezTo>
                  <a:pt x="271076" y="852211"/>
                  <a:pt x="285996" y="867140"/>
                  <a:pt x="305892" y="867140"/>
                </a:cubicBezTo>
                <a:cubicBezTo>
                  <a:pt x="324544" y="867140"/>
                  <a:pt x="339466" y="852211"/>
                  <a:pt x="339466" y="833549"/>
                </a:cubicBezTo>
                <a:cubicBezTo>
                  <a:pt x="339466" y="814888"/>
                  <a:pt x="324544" y="798714"/>
                  <a:pt x="305892" y="798714"/>
                </a:cubicBezTo>
                <a:close/>
                <a:moveTo>
                  <a:pt x="407782" y="254024"/>
                </a:moveTo>
                <a:cubicBezTo>
                  <a:pt x="381694" y="251544"/>
                  <a:pt x="356850" y="261465"/>
                  <a:pt x="340700" y="281308"/>
                </a:cubicBezTo>
                <a:cubicBezTo>
                  <a:pt x="333246" y="289989"/>
                  <a:pt x="320824" y="291229"/>
                  <a:pt x="310886" y="286269"/>
                </a:cubicBezTo>
                <a:cubicBezTo>
                  <a:pt x="298464" y="277587"/>
                  <a:pt x="284800" y="273867"/>
                  <a:pt x="271134" y="273867"/>
                </a:cubicBezTo>
                <a:cubicBezTo>
                  <a:pt x="230140" y="273867"/>
                  <a:pt x="197842" y="307352"/>
                  <a:pt x="197842" y="348278"/>
                </a:cubicBezTo>
                <a:lnTo>
                  <a:pt x="197842" y="349518"/>
                </a:lnTo>
                <a:cubicBezTo>
                  <a:pt x="197842" y="360680"/>
                  <a:pt x="190388" y="370601"/>
                  <a:pt x="179208" y="373081"/>
                </a:cubicBezTo>
                <a:cubicBezTo>
                  <a:pt x="156848" y="379282"/>
                  <a:pt x="140700" y="401605"/>
                  <a:pt x="140700" y="423929"/>
                </a:cubicBezTo>
                <a:cubicBezTo>
                  <a:pt x="140700" y="453693"/>
                  <a:pt x="164302" y="477256"/>
                  <a:pt x="194116" y="477256"/>
                </a:cubicBezTo>
                <a:lnTo>
                  <a:pt x="472378" y="477256"/>
                </a:lnTo>
                <a:cubicBezTo>
                  <a:pt x="500950" y="477256"/>
                  <a:pt x="524552" y="453693"/>
                  <a:pt x="524552" y="423929"/>
                </a:cubicBezTo>
                <a:cubicBezTo>
                  <a:pt x="524552" y="400365"/>
                  <a:pt x="508402" y="379282"/>
                  <a:pt x="484800" y="373081"/>
                </a:cubicBezTo>
                <a:cubicBezTo>
                  <a:pt x="478588" y="371841"/>
                  <a:pt x="473620" y="368121"/>
                  <a:pt x="471136" y="363160"/>
                </a:cubicBezTo>
                <a:cubicBezTo>
                  <a:pt x="468652" y="358199"/>
                  <a:pt x="467408" y="351998"/>
                  <a:pt x="468652" y="347038"/>
                </a:cubicBezTo>
                <a:cubicBezTo>
                  <a:pt x="472378" y="334636"/>
                  <a:pt x="472378" y="323474"/>
                  <a:pt x="469894" y="311072"/>
                </a:cubicBezTo>
                <a:cubicBezTo>
                  <a:pt x="462440" y="281308"/>
                  <a:pt x="436352" y="257745"/>
                  <a:pt x="407782" y="254024"/>
                </a:cubicBezTo>
                <a:close/>
                <a:moveTo>
                  <a:pt x="410266" y="229220"/>
                </a:moveTo>
                <a:cubicBezTo>
                  <a:pt x="451260" y="232941"/>
                  <a:pt x="486042" y="263945"/>
                  <a:pt x="495980" y="304871"/>
                </a:cubicBezTo>
                <a:cubicBezTo>
                  <a:pt x="498464" y="319754"/>
                  <a:pt x="498464" y="334636"/>
                  <a:pt x="495980" y="349518"/>
                </a:cubicBezTo>
                <a:cubicBezTo>
                  <a:pt x="528278" y="359439"/>
                  <a:pt x="550638" y="389204"/>
                  <a:pt x="550638" y="423929"/>
                </a:cubicBezTo>
                <a:cubicBezTo>
                  <a:pt x="550638" y="467335"/>
                  <a:pt x="515856" y="503300"/>
                  <a:pt x="472378" y="503300"/>
                </a:cubicBezTo>
                <a:lnTo>
                  <a:pt x="194116" y="503300"/>
                </a:lnTo>
                <a:cubicBezTo>
                  <a:pt x="150638" y="503300"/>
                  <a:pt x="114612" y="467335"/>
                  <a:pt x="114612" y="423929"/>
                </a:cubicBezTo>
                <a:cubicBezTo>
                  <a:pt x="114612" y="389204"/>
                  <a:pt x="138214" y="358199"/>
                  <a:pt x="171756" y="348278"/>
                </a:cubicBezTo>
                <a:cubicBezTo>
                  <a:pt x="171756" y="292470"/>
                  <a:pt x="216476" y="247823"/>
                  <a:pt x="271134" y="247823"/>
                </a:cubicBezTo>
                <a:cubicBezTo>
                  <a:pt x="289768" y="247823"/>
                  <a:pt x="307160" y="252784"/>
                  <a:pt x="322066" y="261465"/>
                </a:cubicBezTo>
                <a:cubicBezTo>
                  <a:pt x="344426" y="236662"/>
                  <a:pt x="376726" y="225500"/>
                  <a:pt x="410266" y="229220"/>
                </a:cubicBezTo>
                <a:close/>
                <a:moveTo>
                  <a:pt x="48496" y="165466"/>
                </a:moveTo>
                <a:cubicBezTo>
                  <a:pt x="36060" y="165466"/>
                  <a:pt x="26112" y="175419"/>
                  <a:pt x="26112" y="187860"/>
                </a:cubicBezTo>
                <a:lnTo>
                  <a:pt x="26112" y="291120"/>
                </a:lnTo>
                <a:lnTo>
                  <a:pt x="26112" y="589705"/>
                </a:lnTo>
                <a:cubicBezTo>
                  <a:pt x="26112" y="602146"/>
                  <a:pt x="36060" y="612099"/>
                  <a:pt x="48496" y="612099"/>
                </a:cubicBezTo>
                <a:lnTo>
                  <a:pt x="616758" y="612099"/>
                </a:lnTo>
                <a:cubicBezTo>
                  <a:pt x="629192" y="612099"/>
                  <a:pt x="639140" y="602146"/>
                  <a:pt x="639140" y="589705"/>
                </a:cubicBezTo>
                <a:lnTo>
                  <a:pt x="639140" y="319735"/>
                </a:lnTo>
                <a:lnTo>
                  <a:pt x="639140" y="187860"/>
                </a:lnTo>
                <a:cubicBezTo>
                  <a:pt x="639140" y="175419"/>
                  <a:pt x="629192" y="165466"/>
                  <a:pt x="616758" y="165466"/>
                </a:cubicBezTo>
                <a:close/>
                <a:moveTo>
                  <a:pt x="43522" y="26126"/>
                </a:moveTo>
                <a:cubicBezTo>
                  <a:pt x="33574" y="26126"/>
                  <a:pt x="26112" y="32347"/>
                  <a:pt x="26112" y="42300"/>
                </a:cubicBezTo>
                <a:lnTo>
                  <a:pt x="26112" y="144316"/>
                </a:lnTo>
                <a:cubicBezTo>
                  <a:pt x="33574" y="140584"/>
                  <a:pt x="41034" y="139340"/>
                  <a:pt x="48496" y="139340"/>
                </a:cubicBezTo>
                <a:lnTo>
                  <a:pt x="616758" y="139340"/>
                </a:lnTo>
                <a:cubicBezTo>
                  <a:pt x="625462" y="139340"/>
                  <a:pt x="632922" y="140584"/>
                  <a:pt x="639140" y="144316"/>
                </a:cubicBezTo>
                <a:lnTo>
                  <a:pt x="639140" y="104505"/>
                </a:lnTo>
                <a:cubicBezTo>
                  <a:pt x="639140" y="92064"/>
                  <a:pt x="629192" y="82111"/>
                  <a:pt x="616758" y="82111"/>
                </a:cubicBezTo>
                <a:lnTo>
                  <a:pt x="390448" y="82111"/>
                </a:lnTo>
                <a:cubicBezTo>
                  <a:pt x="376770" y="82111"/>
                  <a:pt x="364334" y="75891"/>
                  <a:pt x="355630" y="65938"/>
                </a:cubicBezTo>
                <a:cubicBezTo>
                  <a:pt x="344440" y="53497"/>
                  <a:pt x="315840" y="26126"/>
                  <a:pt x="289726" y="26126"/>
                </a:cubicBezTo>
                <a:close/>
                <a:moveTo>
                  <a:pt x="43522" y="0"/>
                </a:moveTo>
                <a:lnTo>
                  <a:pt x="289726" y="0"/>
                </a:lnTo>
                <a:cubicBezTo>
                  <a:pt x="325788" y="0"/>
                  <a:pt x="358118" y="31103"/>
                  <a:pt x="374282" y="48520"/>
                </a:cubicBezTo>
                <a:cubicBezTo>
                  <a:pt x="379256" y="53497"/>
                  <a:pt x="384230" y="55985"/>
                  <a:pt x="390448" y="55985"/>
                </a:cubicBezTo>
                <a:lnTo>
                  <a:pt x="616758" y="55985"/>
                </a:lnTo>
                <a:cubicBezTo>
                  <a:pt x="644114" y="55985"/>
                  <a:pt x="665254" y="78379"/>
                  <a:pt x="665254" y="104505"/>
                </a:cubicBezTo>
                <a:lnTo>
                  <a:pt x="665254" y="187860"/>
                </a:lnTo>
                <a:lnTo>
                  <a:pt x="665254" y="319735"/>
                </a:lnTo>
                <a:lnTo>
                  <a:pt x="665254" y="589705"/>
                </a:lnTo>
                <a:cubicBezTo>
                  <a:pt x="665254" y="617075"/>
                  <a:pt x="644114" y="638225"/>
                  <a:pt x="616758" y="638225"/>
                </a:cubicBezTo>
                <a:lnTo>
                  <a:pt x="318326" y="638225"/>
                </a:lnTo>
                <a:lnTo>
                  <a:pt x="318326" y="773832"/>
                </a:lnTo>
                <a:cubicBezTo>
                  <a:pt x="340710" y="780053"/>
                  <a:pt x="359360" y="796226"/>
                  <a:pt x="364334" y="819864"/>
                </a:cubicBezTo>
                <a:lnTo>
                  <a:pt x="466298" y="819864"/>
                </a:lnTo>
                <a:cubicBezTo>
                  <a:pt x="483708" y="819864"/>
                  <a:pt x="498628" y="834793"/>
                  <a:pt x="498628" y="853455"/>
                </a:cubicBezTo>
                <a:lnTo>
                  <a:pt x="498628" y="905707"/>
                </a:lnTo>
                <a:cubicBezTo>
                  <a:pt x="498628" y="911928"/>
                  <a:pt x="493656" y="918148"/>
                  <a:pt x="486194" y="918148"/>
                </a:cubicBezTo>
                <a:cubicBezTo>
                  <a:pt x="478734" y="918148"/>
                  <a:pt x="472516" y="911928"/>
                  <a:pt x="472516" y="905707"/>
                </a:cubicBezTo>
                <a:lnTo>
                  <a:pt x="472516" y="853455"/>
                </a:lnTo>
                <a:cubicBezTo>
                  <a:pt x="472516" y="849723"/>
                  <a:pt x="470030" y="845990"/>
                  <a:pt x="466298" y="845990"/>
                </a:cubicBezTo>
                <a:lnTo>
                  <a:pt x="364334" y="845990"/>
                </a:lnTo>
                <a:cubicBezTo>
                  <a:pt x="358118" y="873361"/>
                  <a:pt x="334492" y="893266"/>
                  <a:pt x="305892" y="893266"/>
                </a:cubicBezTo>
                <a:cubicBezTo>
                  <a:pt x="276048" y="893266"/>
                  <a:pt x="252424" y="873361"/>
                  <a:pt x="246206" y="845990"/>
                </a:cubicBezTo>
                <a:lnTo>
                  <a:pt x="144242" y="845990"/>
                </a:lnTo>
                <a:cubicBezTo>
                  <a:pt x="140512" y="845990"/>
                  <a:pt x="136780" y="849723"/>
                  <a:pt x="136780" y="853455"/>
                </a:cubicBezTo>
                <a:lnTo>
                  <a:pt x="136780" y="905707"/>
                </a:lnTo>
                <a:cubicBezTo>
                  <a:pt x="136780" y="911928"/>
                  <a:pt x="131808" y="918148"/>
                  <a:pt x="124346" y="918148"/>
                </a:cubicBezTo>
                <a:cubicBezTo>
                  <a:pt x="118130" y="918148"/>
                  <a:pt x="111912" y="911928"/>
                  <a:pt x="111912" y="905707"/>
                </a:cubicBezTo>
                <a:lnTo>
                  <a:pt x="111912" y="853455"/>
                </a:lnTo>
                <a:cubicBezTo>
                  <a:pt x="111912" y="834793"/>
                  <a:pt x="125590" y="819864"/>
                  <a:pt x="144242" y="819864"/>
                </a:cubicBezTo>
                <a:lnTo>
                  <a:pt x="246206" y="819864"/>
                </a:lnTo>
                <a:cubicBezTo>
                  <a:pt x="251180" y="796226"/>
                  <a:pt x="268588" y="780053"/>
                  <a:pt x="292214" y="773832"/>
                </a:cubicBezTo>
                <a:lnTo>
                  <a:pt x="292214" y="638225"/>
                </a:lnTo>
                <a:lnTo>
                  <a:pt x="48496" y="638225"/>
                </a:lnTo>
                <a:cubicBezTo>
                  <a:pt x="21138" y="638225"/>
                  <a:pt x="0" y="617075"/>
                  <a:pt x="0" y="589705"/>
                </a:cubicBezTo>
                <a:lnTo>
                  <a:pt x="0" y="291120"/>
                </a:lnTo>
                <a:lnTo>
                  <a:pt x="0" y="187860"/>
                </a:lnTo>
                <a:lnTo>
                  <a:pt x="0" y="42300"/>
                </a:lnTo>
                <a:cubicBezTo>
                  <a:pt x="0" y="18662"/>
                  <a:pt x="19896" y="0"/>
                  <a:pt x="43522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49" name="Freeform: Shape 372">
            <a:extLst>
              <a:ext uri="{FF2B5EF4-FFF2-40B4-BE49-F238E27FC236}">
                <a16:creationId xmlns:a16="http://schemas.microsoft.com/office/drawing/2014/main" id="{FFFD2D68-213B-49CC-6AA3-5B28FE3C3DDC}"/>
              </a:ext>
            </a:extLst>
          </p:cNvPr>
          <p:cNvSpPr>
            <a:spLocks noChangeAspect="1"/>
          </p:cNvSpPr>
          <p:nvPr/>
        </p:nvSpPr>
        <p:spPr>
          <a:xfrm>
            <a:off x="5086468" y="2360776"/>
            <a:ext cx="316373" cy="384000"/>
          </a:xfrm>
          <a:custGeom>
            <a:avLst/>
            <a:gdLst>
              <a:gd name="connsiteX0" fmla="*/ 409225 w 796061"/>
              <a:gd name="connsiteY0" fmla="*/ 776287 h 889495"/>
              <a:gd name="connsiteX1" fmla="*/ 364447 w 796061"/>
              <a:gd name="connsiteY1" fmla="*/ 822316 h 889495"/>
              <a:gd name="connsiteX2" fmla="*/ 409225 w 796061"/>
              <a:gd name="connsiteY2" fmla="*/ 867102 h 889495"/>
              <a:gd name="connsiteX3" fmla="*/ 454004 w 796061"/>
              <a:gd name="connsiteY3" fmla="*/ 822316 h 889495"/>
              <a:gd name="connsiteX4" fmla="*/ 409225 w 796061"/>
              <a:gd name="connsiteY4" fmla="*/ 776287 h 889495"/>
              <a:gd name="connsiteX5" fmla="*/ 296191 w 796061"/>
              <a:gd name="connsiteY5" fmla="*/ 591751 h 889495"/>
              <a:gd name="connsiteX6" fmla="*/ 340425 w 796061"/>
              <a:gd name="connsiteY6" fmla="*/ 591751 h 889495"/>
              <a:gd name="connsiteX7" fmla="*/ 363771 w 796061"/>
              <a:gd name="connsiteY7" fmla="*/ 613553 h 889495"/>
              <a:gd name="connsiteX8" fmla="*/ 340425 w 796061"/>
              <a:gd name="connsiteY8" fmla="*/ 635354 h 889495"/>
              <a:gd name="connsiteX9" fmla="*/ 296191 w 796061"/>
              <a:gd name="connsiteY9" fmla="*/ 635354 h 889495"/>
              <a:gd name="connsiteX10" fmla="*/ 274074 w 796061"/>
              <a:gd name="connsiteY10" fmla="*/ 613553 h 889495"/>
              <a:gd name="connsiteX11" fmla="*/ 296191 w 796061"/>
              <a:gd name="connsiteY11" fmla="*/ 591751 h 889495"/>
              <a:gd name="connsiteX12" fmla="*/ 160383 w 796061"/>
              <a:gd name="connsiteY12" fmla="*/ 591751 h 889495"/>
              <a:gd name="connsiteX13" fmla="*/ 204617 w 796061"/>
              <a:gd name="connsiteY13" fmla="*/ 591751 h 889495"/>
              <a:gd name="connsiteX14" fmla="*/ 226734 w 796061"/>
              <a:gd name="connsiteY14" fmla="*/ 613553 h 889495"/>
              <a:gd name="connsiteX15" fmla="*/ 204617 w 796061"/>
              <a:gd name="connsiteY15" fmla="*/ 635354 h 889495"/>
              <a:gd name="connsiteX16" fmla="*/ 160383 w 796061"/>
              <a:gd name="connsiteY16" fmla="*/ 635354 h 889495"/>
              <a:gd name="connsiteX17" fmla="*/ 137037 w 796061"/>
              <a:gd name="connsiteY17" fmla="*/ 613553 h 889495"/>
              <a:gd name="connsiteX18" fmla="*/ 160383 w 796061"/>
              <a:gd name="connsiteY18" fmla="*/ 591751 h 889495"/>
              <a:gd name="connsiteX19" fmla="*/ 612313 w 796061"/>
              <a:gd name="connsiteY19" fmla="*/ 579041 h 889495"/>
              <a:gd name="connsiteX20" fmla="*/ 579039 w 796061"/>
              <a:gd name="connsiteY20" fmla="*/ 613553 h 889495"/>
              <a:gd name="connsiteX21" fmla="*/ 612313 w 796061"/>
              <a:gd name="connsiteY21" fmla="*/ 648064 h 889495"/>
              <a:gd name="connsiteX22" fmla="*/ 646820 w 796061"/>
              <a:gd name="connsiteY22" fmla="*/ 613553 h 889495"/>
              <a:gd name="connsiteX23" fmla="*/ 612313 w 796061"/>
              <a:gd name="connsiteY23" fmla="*/ 579041 h 889495"/>
              <a:gd name="connsiteX24" fmla="*/ 612313 w 796061"/>
              <a:gd name="connsiteY24" fmla="*/ 555623 h 889495"/>
              <a:gd name="connsiteX25" fmla="*/ 670236 w 796061"/>
              <a:gd name="connsiteY25" fmla="*/ 613553 h 889495"/>
              <a:gd name="connsiteX26" fmla="*/ 612313 w 796061"/>
              <a:gd name="connsiteY26" fmla="*/ 671482 h 889495"/>
              <a:gd name="connsiteX27" fmla="*/ 555623 w 796061"/>
              <a:gd name="connsiteY27" fmla="*/ 613553 h 889495"/>
              <a:gd name="connsiteX28" fmla="*/ 612313 w 796061"/>
              <a:gd name="connsiteY28" fmla="*/ 555623 h 889495"/>
              <a:gd name="connsiteX29" fmla="*/ 74631 w 796061"/>
              <a:gd name="connsiteY29" fmla="*/ 522501 h 889495"/>
              <a:gd name="connsiteX30" fmla="*/ 69655 w 796061"/>
              <a:gd name="connsiteY30" fmla="*/ 528721 h 889495"/>
              <a:gd name="connsiteX31" fmla="*/ 69655 w 796061"/>
              <a:gd name="connsiteY31" fmla="*/ 697911 h 889495"/>
              <a:gd name="connsiteX32" fmla="*/ 74631 w 796061"/>
              <a:gd name="connsiteY32" fmla="*/ 704132 h 889495"/>
              <a:gd name="connsiteX33" fmla="*/ 743820 w 796061"/>
              <a:gd name="connsiteY33" fmla="*/ 704132 h 889495"/>
              <a:gd name="connsiteX34" fmla="*/ 750039 w 796061"/>
              <a:gd name="connsiteY34" fmla="*/ 697911 h 889495"/>
              <a:gd name="connsiteX35" fmla="*/ 750039 w 796061"/>
              <a:gd name="connsiteY35" fmla="*/ 528721 h 889495"/>
              <a:gd name="connsiteX36" fmla="*/ 743820 w 796061"/>
              <a:gd name="connsiteY36" fmla="*/ 522501 h 889495"/>
              <a:gd name="connsiteX37" fmla="*/ 136823 w 796061"/>
              <a:gd name="connsiteY37" fmla="*/ 476471 h 889495"/>
              <a:gd name="connsiteX38" fmla="*/ 136823 w 796061"/>
              <a:gd name="connsiteY38" fmla="*/ 498864 h 889495"/>
              <a:gd name="connsiteX39" fmla="*/ 704016 w 796061"/>
              <a:gd name="connsiteY39" fmla="*/ 498864 h 889495"/>
              <a:gd name="connsiteX40" fmla="*/ 704016 w 796061"/>
              <a:gd name="connsiteY40" fmla="*/ 476471 h 889495"/>
              <a:gd name="connsiteX41" fmla="*/ 296191 w 796061"/>
              <a:gd name="connsiteY41" fmla="*/ 341347 h 889495"/>
              <a:gd name="connsiteX42" fmla="*/ 340425 w 796061"/>
              <a:gd name="connsiteY42" fmla="*/ 341347 h 889495"/>
              <a:gd name="connsiteX43" fmla="*/ 363771 w 796061"/>
              <a:gd name="connsiteY43" fmla="*/ 363149 h 889495"/>
              <a:gd name="connsiteX44" fmla="*/ 340425 w 796061"/>
              <a:gd name="connsiteY44" fmla="*/ 384950 h 889495"/>
              <a:gd name="connsiteX45" fmla="*/ 296191 w 796061"/>
              <a:gd name="connsiteY45" fmla="*/ 384950 h 889495"/>
              <a:gd name="connsiteX46" fmla="*/ 274074 w 796061"/>
              <a:gd name="connsiteY46" fmla="*/ 363149 h 889495"/>
              <a:gd name="connsiteX47" fmla="*/ 296191 w 796061"/>
              <a:gd name="connsiteY47" fmla="*/ 341347 h 889495"/>
              <a:gd name="connsiteX48" fmla="*/ 160383 w 796061"/>
              <a:gd name="connsiteY48" fmla="*/ 341347 h 889495"/>
              <a:gd name="connsiteX49" fmla="*/ 204617 w 796061"/>
              <a:gd name="connsiteY49" fmla="*/ 341347 h 889495"/>
              <a:gd name="connsiteX50" fmla="*/ 226734 w 796061"/>
              <a:gd name="connsiteY50" fmla="*/ 363149 h 889495"/>
              <a:gd name="connsiteX51" fmla="*/ 204617 w 796061"/>
              <a:gd name="connsiteY51" fmla="*/ 384950 h 889495"/>
              <a:gd name="connsiteX52" fmla="*/ 160383 w 796061"/>
              <a:gd name="connsiteY52" fmla="*/ 384950 h 889495"/>
              <a:gd name="connsiteX53" fmla="*/ 137037 w 796061"/>
              <a:gd name="connsiteY53" fmla="*/ 363149 h 889495"/>
              <a:gd name="connsiteX54" fmla="*/ 160383 w 796061"/>
              <a:gd name="connsiteY54" fmla="*/ 341347 h 889495"/>
              <a:gd name="connsiteX55" fmla="*/ 612313 w 796061"/>
              <a:gd name="connsiteY55" fmla="*/ 328633 h 889495"/>
              <a:gd name="connsiteX56" fmla="*/ 579039 w 796061"/>
              <a:gd name="connsiteY56" fmla="*/ 363145 h 889495"/>
              <a:gd name="connsiteX57" fmla="*/ 612313 w 796061"/>
              <a:gd name="connsiteY57" fmla="*/ 397656 h 889495"/>
              <a:gd name="connsiteX58" fmla="*/ 646820 w 796061"/>
              <a:gd name="connsiteY58" fmla="*/ 363145 h 889495"/>
              <a:gd name="connsiteX59" fmla="*/ 612313 w 796061"/>
              <a:gd name="connsiteY59" fmla="*/ 328633 h 889495"/>
              <a:gd name="connsiteX60" fmla="*/ 612313 w 796061"/>
              <a:gd name="connsiteY60" fmla="*/ 305215 h 889495"/>
              <a:gd name="connsiteX61" fmla="*/ 670236 w 796061"/>
              <a:gd name="connsiteY61" fmla="*/ 363145 h 889495"/>
              <a:gd name="connsiteX62" fmla="*/ 612313 w 796061"/>
              <a:gd name="connsiteY62" fmla="*/ 421074 h 889495"/>
              <a:gd name="connsiteX63" fmla="*/ 555623 w 796061"/>
              <a:gd name="connsiteY63" fmla="*/ 363145 h 889495"/>
              <a:gd name="connsiteX64" fmla="*/ 612313 w 796061"/>
              <a:gd name="connsiteY64" fmla="*/ 305215 h 889495"/>
              <a:gd name="connsiteX65" fmla="*/ 74631 w 796061"/>
              <a:gd name="connsiteY65" fmla="*/ 273691 h 889495"/>
              <a:gd name="connsiteX66" fmla="*/ 69655 w 796061"/>
              <a:gd name="connsiteY66" fmla="*/ 278667 h 889495"/>
              <a:gd name="connsiteX67" fmla="*/ 69655 w 796061"/>
              <a:gd name="connsiteY67" fmla="*/ 447858 h 889495"/>
              <a:gd name="connsiteX68" fmla="*/ 74631 w 796061"/>
              <a:gd name="connsiteY68" fmla="*/ 454078 h 889495"/>
              <a:gd name="connsiteX69" fmla="*/ 743820 w 796061"/>
              <a:gd name="connsiteY69" fmla="*/ 454078 h 889495"/>
              <a:gd name="connsiteX70" fmla="*/ 750039 w 796061"/>
              <a:gd name="connsiteY70" fmla="*/ 447858 h 889495"/>
              <a:gd name="connsiteX71" fmla="*/ 750039 w 796061"/>
              <a:gd name="connsiteY71" fmla="*/ 278667 h 889495"/>
              <a:gd name="connsiteX72" fmla="*/ 743820 w 796061"/>
              <a:gd name="connsiteY72" fmla="*/ 273691 h 889495"/>
              <a:gd name="connsiteX73" fmla="*/ 136823 w 796061"/>
              <a:gd name="connsiteY73" fmla="*/ 227661 h 889495"/>
              <a:gd name="connsiteX74" fmla="*/ 136823 w 796061"/>
              <a:gd name="connsiteY74" fmla="*/ 250054 h 889495"/>
              <a:gd name="connsiteX75" fmla="*/ 704016 w 796061"/>
              <a:gd name="connsiteY75" fmla="*/ 250054 h 889495"/>
              <a:gd name="connsiteX76" fmla="*/ 704016 w 796061"/>
              <a:gd name="connsiteY76" fmla="*/ 227661 h 889495"/>
              <a:gd name="connsiteX77" fmla="*/ 296191 w 796061"/>
              <a:gd name="connsiteY77" fmla="*/ 90942 h 889495"/>
              <a:gd name="connsiteX78" fmla="*/ 340425 w 796061"/>
              <a:gd name="connsiteY78" fmla="*/ 90942 h 889495"/>
              <a:gd name="connsiteX79" fmla="*/ 363771 w 796061"/>
              <a:gd name="connsiteY79" fmla="*/ 112760 h 889495"/>
              <a:gd name="connsiteX80" fmla="*/ 340425 w 796061"/>
              <a:gd name="connsiteY80" fmla="*/ 135790 h 889495"/>
              <a:gd name="connsiteX81" fmla="*/ 296191 w 796061"/>
              <a:gd name="connsiteY81" fmla="*/ 135790 h 889495"/>
              <a:gd name="connsiteX82" fmla="*/ 274074 w 796061"/>
              <a:gd name="connsiteY82" fmla="*/ 112760 h 889495"/>
              <a:gd name="connsiteX83" fmla="*/ 296191 w 796061"/>
              <a:gd name="connsiteY83" fmla="*/ 90942 h 889495"/>
              <a:gd name="connsiteX84" fmla="*/ 160383 w 796061"/>
              <a:gd name="connsiteY84" fmla="*/ 90942 h 889495"/>
              <a:gd name="connsiteX85" fmla="*/ 204617 w 796061"/>
              <a:gd name="connsiteY85" fmla="*/ 90942 h 889495"/>
              <a:gd name="connsiteX86" fmla="*/ 226734 w 796061"/>
              <a:gd name="connsiteY86" fmla="*/ 112760 h 889495"/>
              <a:gd name="connsiteX87" fmla="*/ 204617 w 796061"/>
              <a:gd name="connsiteY87" fmla="*/ 135790 h 889495"/>
              <a:gd name="connsiteX88" fmla="*/ 160383 w 796061"/>
              <a:gd name="connsiteY88" fmla="*/ 135790 h 889495"/>
              <a:gd name="connsiteX89" fmla="*/ 137037 w 796061"/>
              <a:gd name="connsiteY89" fmla="*/ 112760 h 889495"/>
              <a:gd name="connsiteX90" fmla="*/ 160383 w 796061"/>
              <a:gd name="connsiteY90" fmla="*/ 90942 h 889495"/>
              <a:gd name="connsiteX91" fmla="*/ 612313 w 796061"/>
              <a:gd name="connsiteY91" fmla="*/ 79473 h 889495"/>
              <a:gd name="connsiteX92" fmla="*/ 579039 w 796061"/>
              <a:gd name="connsiteY92" fmla="*/ 112747 h 889495"/>
              <a:gd name="connsiteX93" fmla="*/ 612313 w 796061"/>
              <a:gd name="connsiteY93" fmla="*/ 147254 h 889495"/>
              <a:gd name="connsiteX94" fmla="*/ 646820 w 796061"/>
              <a:gd name="connsiteY94" fmla="*/ 112747 h 889495"/>
              <a:gd name="connsiteX95" fmla="*/ 612313 w 796061"/>
              <a:gd name="connsiteY95" fmla="*/ 79473 h 889495"/>
              <a:gd name="connsiteX96" fmla="*/ 612313 w 796061"/>
              <a:gd name="connsiteY96" fmla="*/ 56057 h 889495"/>
              <a:gd name="connsiteX97" fmla="*/ 670236 w 796061"/>
              <a:gd name="connsiteY97" fmla="*/ 112747 h 889495"/>
              <a:gd name="connsiteX98" fmla="*/ 612313 w 796061"/>
              <a:gd name="connsiteY98" fmla="*/ 170670 h 889495"/>
              <a:gd name="connsiteX99" fmla="*/ 555623 w 796061"/>
              <a:gd name="connsiteY99" fmla="*/ 112747 h 889495"/>
              <a:gd name="connsiteX100" fmla="*/ 612313 w 796061"/>
              <a:gd name="connsiteY100" fmla="*/ 56057 h 889495"/>
              <a:gd name="connsiteX101" fmla="*/ 74631 w 796061"/>
              <a:gd name="connsiteY101" fmla="*/ 22393 h 889495"/>
              <a:gd name="connsiteX102" fmla="*/ 69655 w 796061"/>
              <a:gd name="connsiteY102" fmla="*/ 28613 h 889495"/>
              <a:gd name="connsiteX103" fmla="*/ 69655 w 796061"/>
              <a:gd name="connsiteY103" fmla="*/ 199048 h 889495"/>
              <a:gd name="connsiteX104" fmla="*/ 74631 w 796061"/>
              <a:gd name="connsiteY104" fmla="*/ 204024 h 889495"/>
              <a:gd name="connsiteX105" fmla="*/ 743820 w 796061"/>
              <a:gd name="connsiteY105" fmla="*/ 204024 h 889495"/>
              <a:gd name="connsiteX106" fmla="*/ 750039 w 796061"/>
              <a:gd name="connsiteY106" fmla="*/ 199048 h 889495"/>
              <a:gd name="connsiteX107" fmla="*/ 750039 w 796061"/>
              <a:gd name="connsiteY107" fmla="*/ 28613 h 889495"/>
              <a:gd name="connsiteX108" fmla="*/ 743820 w 796061"/>
              <a:gd name="connsiteY108" fmla="*/ 22393 h 889495"/>
              <a:gd name="connsiteX109" fmla="*/ 74631 w 796061"/>
              <a:gd name="connsiteY109" fmla="*/ 0 h 889495"/>
              <a:gd name="connsiteX110" fmla="*/ 743820 w 796061"/>
              <a:gd name="connsiteY110" fmla="*/ 0 h 889495"/>
              <a:gd name="connsiteX111" fmla="*/ 773672 w 796061"/>
              <a:gd name="connsiteY111" fmla="*/ 28613 h 889495"/>
              <a:gd name="connsiteX112" fmla="*/ 773672 w 796061"/>
              <a:gd name="connsiteY112" fmla="*/ 199048 h 889495"/>
              <a:gd name="connsiteX113" fmla="*/ 743820 w 796061"/>
              <a:gd name="connsiteY113" fmla="*/ 227661 h 889495"/>
              <a:gd name="connsiteX114" fmla="*/ 727650 w 796061"/>
              <a:gd name="connsiteY114" fmla="*/ 227661 h 889495"/>
              <a:gd name="connsiteX115" fmla="*/ 727650 w 796061"/>
              <a:gd name="connsiteY115" fmla="*/ 250054 h 889495"/>
              <a:gd name="connsiteX116" fmla="*/ 743820 w 796061"/>
              <a:gd name="connsiteY116" fmla="*/ 250054 h 889495"/>
              <a:gd name="connsiteX117" fmla="*/ 773672 w 796061"/>
              <a:gd name="connsiteY117" fmla="*/ 278667 h 889495"/>
              <a:gd name="connsiteX118" fmla="*/ 773672 w 796061"/>
              <a:gd name="connsiteY118" fmla="*/ 447858 h 889495"/>
              <a:gd name="connsiteX119" fmla="*/ 743820 w 796061"/>
              <a:gd name="connsiteY119" fmla="*/ 476471 h 889495"/>
              <a:gd name="connsiteX120" fmla="*/ 727650 w 796061"/>
              <a:gd name="connsiteY120" fmla="*/ 476471 h 889495"/>
              <a:gd name="connsiteX121" fmla="*/ 727650 w 796061"/>
              <a:gd name="connsiteY121" fmla="*/ 498864 h 889495"/>
              <a:gd name="connsiteX122" fmla="*/ 743820 w 796061"/>
              <a:gd name="connsiteY122" fmla="*/ 498864 h 889495"/>
              <a:gd name="connsiteX123" fmla="*/ 773672 w 796061"/>
              <a:gd name="connsiteY123" fmla="*/ 528721 h 889495"/>
              <a:gd name="connsiteX124" fmla="*/ 773672 w 796061"/>
              <a:gd name="connsiteY124" fmla="*/ 697911 h 889495"/>
              <a:gd name="connsiteX125" fmla="*/ 743820 w 796061"/>
              <a:gd name="connsiteY125" fmla="*/ 726525 h 889495"/>
              <a:gd name="connsiteX126" fmla="*/ 420420 w 796061"/>
              <a:gd name="connsiteY126" fmla="*/ 726525 h 889495"/>
              <a:gd name="connsiteX127" fmla="*/ 420420 w 796061"/>
              <a:gd name="connsiteY127" fmla="*/ 755138 h 889495"/>
              <a:gd name="connsiteX128" fmla="*/ 476393 w 796061"/>
              <a:gd name="connsiteY128" fmla="*/ 806144 h 889495"/>
              <a:gd name="connsiteX129" fmla="*/ 783623 w 796061"/>
              <a:gd name="connsiteY129" fmla="*/ 806144 h 889495"/>
              <a:gd name="connsiteX130" fmla="*/ 796061 w 796061"/>
              <a:gd name="connsiteY130" fmla="*/ 817340 h 889495"/>
              <a:gd name="connsiteX131" fmla="*/ 783623 w 796061"/>
              <a:gd name="connsiteY131" fmla="*/ 829781 h 889495"/>
              <a:gd name="connsiteX132" fmla="*/ 477637 w 796061"/>
              <a:gd name="connsiteY132" fmla="*/ 829781 h 889495"/>
              <a:gd name="connsiteX133" fmla="*/ 409225 w 796061"/>
              <a:gd name="connsiteY133" fmla="*/ 889495 h 889495"/>
              <a:gd name="connsiteX134" fmla="*/ 342057 w 796061"/>
              <a:gd name="connsiteY134" fmla="*/ 829781 h 889495"/>
              <a:gd name="connsiteX135" fmla="*/ 12438 w 796061"/>
              <a:gd name="connsiteY135" fmla="*/ 829781 h 889495"/>
              <a:gd name="connsiteX136" fmla="*/ 0 w 796061"/>
              <a:gd name="connsiteY136" fmla="*/ 817340 h 889495"/>
              <a:gd name="connsiteX137" fmla="*/ 12438 w 796061"/>
              <a:gd name="connsiteY137" fmla="*/ 806144 h 889495"/>
              <a:gd name="connsiteX138" fmla="*/ 343301 w 796061"/>
              <a:gd name="connsiteY138" fmla="*/ 806144 h 889495"/>
              <a:gd name="connsiteX139" fmla="*/ 398030 w 796061"/>
              <a:gd name="connsiteY139" fmla="*/ 755138 h 889495"/>
              <a:gd name="connsiteX140" fmla="*/ 398030 w 796061"/>
              <a:gd name="connsiteY140" fmla="*/ 726525 h 889495"/>
              <a:gd name="connsiteX141" fmla="*/ 74631 w 796061"/>
              <a:gd name="connsiteY141" fmla="*/ 726525 h 889495"/>
              <a:gd name="connsiteX142" fmla="*/ 46022 w 796061"/>
              <a:gd name="connsiteY142" fmla="*/ 697911 h 889495"/>
              <a:gd name="connsiteX143" fmla="*/ 46022 w 796061"/>
              <a:gd name="connsiteY143" fmla="*/ 528721 h 889495"/>
              <a:gd name="connsiteX144" fmla="*/ 74631 w 796061"/>
              <a:gd name="connsiteY144" fmla="*/ 498864 h 889495"/>
              <a:gd name="connsiteX145" fmla="*/ 114434 w 796061"/>
              <a:gd name="connsiteY145" fmla="*/ 498864 h 889495"/>
              <a:gd name="connsiteX146" fmla="*/ 114434 w 796061"/>
              <a:gd name="connsiteY146" fmla="*/ 476471 h 889495"/>
              <a:gd name="connsiteX147" fmla="*/ 74631 w 796061"/>
              <a:gd name="connsiteY147" fmla="*/ 476471 h 889495"/>
              <a:gd name="connsiteX148" fmla="*/ 46022 w 796061"/>
              <a:gd name="connsiteY148" fmla="*/ 447858 h 889495"/>
              <a:gd name="connsiteX149" fmla="*/ 46022 w 796061"/>
              <a:gd name="connsiteY149" fmla="*/ 278667 h 889495"/>
              <a:gd name="connsiteX150" fmla="*/ 74631 w 796061"/>
              <a:gd name="connsiteY150" fmla="*/ 250054 h 889495"/>
              <a:gd name="connsiteX151" fmla="*/ 114434 w 796061"/>
              <a:gd name="connsiteY151" fmla="*/ 250054 h 889495"/>
              <a:gd name="connsiteX152" fmla="*/ 114434 w 796061"/>
              <a:gd name="connsiteY152" fmla="*/ 227661 h 889495"/>
              <a:gd name="connsiteX153" fmla="*/ 74631 w 796061"/>
              <a:gd name="connsiteY153" fmla="*/ 227661 h 889495"/>
              <a:gd name="connsiteX154" fmla="*/ 46022 w 796061"/>
              <a:gd name="connsiteY154" fmla="*/ 199048 h 889495"/>
              <a:gd name="connsiteX155" fmla="*/ 46022 w 796061"/>
              <a:gd name="connsiteY155" fmla="*/ 28613 h 889495"/>
              <a:gd name="connsiteX156" fmla="*/ 74631 w 796061"/>
              <a:gd name="connsiteY156" fmla="*/ 0 h 88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796061" h="889495">
                <a:moveTo>
                  <a:pt x="409225" y="776287"/>
                </a:moveTo>
                <a:cubicBezTo>
                  <a:pt x="384348" y="776287"/>
                  <a:pt x="364447" y="797435"/>
                  <a:pt x="364447" y="822316"/>
                </a:cubicBezTo>
                <a:cubicBezTo>
                  <a:pt x="364447" y="847197"/>
                  <a:pt x="384348" y="867102"/>
                  <a:pt x="409225" y="867102"/>
                </a:cubicBezTo>
                <a:cubicBezTo>
                  <a:pt x="434102" y="867102"/>
                  <a:pt x="454004" y="847197"/>
                  <a:pt x="454004" y="822316"/>
                </a:cubicBezTo>
                <a:cubicBezTo>
                  <a:pt x="454004" y="797435"/>
                  <a:pt x="434102" y="776287"/>
                  <a:pt x="409225" y="776287"/>
                </a:cubicBezTo>
                <a:close/>
                <a:moveTo>
                  <a:pt x="296191" y="591751"/>
                </a:moveTo>
                <a:lnTo>
                  <a:pt x="340425" y="591751"/>
                </a:lnTo>
                <a:cubicBezTo>
                  <a:pt x="353941" y="591751"/>
                  <a:pt x="363771" y="601441"/>
                  <a:pt x="363771" y="613553"/>
                </a:cubicBezTo>
                <a:cubicBezTo>
                  <a:pt x="363771" y="625664"/>
                  <a:pt x="353941" y="635354"/>
                  <a:pt x="340425" y="635354"/>
                </a:cubicBezTo>
                <a:lnTo>
                  <a:pt x="296191" y="635354"/>
                </a:lnTo>
                <a:cubicBezTo>
                  <a:pt x="283904" y="635354"/>
                  <a:pt x="274074" y="625664"/>
                  <a:pt x="274074" y="613553"/>
                </a:cubicBezTo>
                <a:cubicBezTo>
                  <a:pt x="274074" y="601441"/>
                  <a:pt x="283904" y="591751"/>
                  <a:pt x="296191" y="591751"/>
                </a:cubicBezTo>
                <a:close/>
                <a:moveTo>
                  <a:pt x="160383" y="591751"/>
                </a:moveTo>
                <a:lnTo>
                  <a:pt x="204617" y="591751"/>
                </a:lnTo>
                <a:cubicBezTo>
                  <a:pt x="216904" y="591751"/>
                  <a:pt x="226734" y="601441"/>
                  <a:pt x="226734" y="613553"/>
                </a:cubicBezTo>
                <a:cubicBezTo>
                  <a:pt x="226734" y="625664"/>
                  <a:pt x="216904" y="635354"/>
                  <a:pt x="204617" y="635354"/>
                </a:cubicBezTo>
                <a:lnTo>
                  <a:pt x="160383" y="635354"/>
                </a:lnTo>
                <a:cubicBezTo>
                  <a:pt x="146867" y="635354"/>
                  <a:pt x="137037" y="625664"/>
                  <a:pt x="137037" y="613553"/>
                </a:cubicBezTo>
                <a:cubicBezTo>
                  <a:pt x="137037" y="601441"/>
                  <a:pt x="146867" y="591751"/>
                  <a:pt x="160383" y="591751"/>
                </a:cubicBezTo>
                <a:close/>
                <a:moveTo>
                  <a:pt x="612313" y="579041"/>
                </a:moveTo>
                <a:cubicBezTo>
                  <a:pt x="593827" y="579041"/>
                  <a:pt x="579039" y="595064"/>
                  <a:pt x="579039" y="613553"/>
                </a:cubicBezTo>
                <a:cubicBezTo>
                  <a:pt x="579039" y="632041"/>
                  <a:pt x="593827" y="648064"/>
                  <a:pt x="612313" y="648064"/>
                </a:cubicBezTo>
                <a:cubicBezTo>
                  <a:pt x="632032" y="648064"/>
                  <a:pt x="646820" y="632041"/>
                  <a:pt x="646820" y="613553"/>
                </a:cubicBezTo>
                <a:cubicBezTo>
                  <a:pt x="646820" y="595064"/>
                  <a:pt x="632032" y="579041"/>
                  <a:pt x="612313" y="579041"/>
                </a:cubicBezTo>
                <a:close/>
                <a:moveTo>
                  <a:pt x="612313" y="555623"/>
                </a:moveTo>
                <a:cubicBezTo>
                  <a:pt x="645588" y="555623"/>
                  <a:pt x="670236" y="581506"/>
                  <a:pt x="670236" y="613553"/>
                </a:cubicBezTo>
                <a:cubicBezTo>
                  <a:pt x="670236" y="645599"/>
                  <a:pt x="645588" y="671482"/>
                  <a:pt x="612313" y="671482"/>
                </a:cubicBezTo>
                <a:cubicBezTo>
                  <a:pt x="581503" y="671482"/>
                  <a:pt x="555623" y="645599"/>
                  <a:pt x="555623" y="613553"/>
                </a:cubicBezTo>
                <a:cubicBezTo>
                  <a:pt x="555623" y="581506"/>
                  <a:pt x="581503" y="555623"/>
                  <a:pt x="612313" y="555623"/>
                </a:cubicBezTo>
                <a:close/>
                <a:moveTo>
                  <a:pt x="74631" y="522501"/>
                </a:moveTo>
                <a:cubicBezTo>
                  <a:pt x="72143" y="522501"/>
                  <a:pt x="69655" y="524989"/>
                  <a:pt x="69655" y="528721"/>
                </a:cubicBezTo>
                <a:lnTo>
                  <a:pt x="69655" y="697911"/>
                </a:lnTo>
                <a:cubicBezTo>
                  <a:pt x="69655" y="701644"/>
                  <a:pt x="72143" y="704132"/>
                  <a:pt x="74631" y="704132"/>
                </a:cubicBezTo>
                <a:lnTo>
                  <a:pt x="743820" y="704132"/>
                </a:lnTo>
                <a:cubicBezTo>
                  <a:pt x="747551" y="704132"/>
                  <a:pt x="750039" y="701644"/>
                  <a:pt x="750039" y="697911"/>
                </a:cubicBezTo>
                <a:lnTo>
                  <a:pt x="750039" y="528721"/>
                </a:lnTo>
                <a:cubicBezTo>
                  <a:pt x="750039" y="524989"/>
                  <a:pt x="747551" y="522501"/>
                  <a:pt x="743820" y="522501"/>
                </a:cubicBezTo>
                <a:close/>
                <a:moveTo>
                  <a:pt x="136823" y="476471"/>
                </a:moveTo>
                <a:lnTo>
                  <a:pt x="136823" y="498864"/>
                </a:lnTo>
                <a:lnTo>
                  <a:pt x="704016" y="498864"/>
                </a:lnTo>
                <a:lnTo>
                  <a:pt x="704016" y="476471"/>
                </a:lnTo>
                <a:close/>
                <a:moveTo>
                  <a:pt x="296191" y="341347"/>
                </a:moveTo>
                <a:lnTo>
                  <a:pt x="340425" y="341347"/>
                </a:lnTo>
                <a:cubicBezTo>
                  <a:pt x="353941" y="341347"/>
                  <a:pt x="363771" y="351037"/>
                  <a:pt x="363771" y="363149"/>
                </a:cubicBezTo>
                <a:cubicBezTo>
                  <a:pt x="363771" y="375260"/>
                  <a:pt x="353941" y="384950"/>
                  <a:pt x="340425" y="384950"/>
                </a:cubicBezTo>
                <a:lnTo>
                  <a:pt x="296191" y="384950"/>
                </a:lnTo>
                <a:cubicBezTo>
                  <a:pt x="283904" y="384950"/>
                  <a:pt x="274074" y="375260"/>
                  <a:pt x="274074" y="363149"/>
                </a:cubicBezTo>
                <a:cubicBezTo>
                  <a:pt x="274074" y="351037"/>
                  <a:pt x="283904" y="341347"/>
                  <a:pt x="296191" y="341347"/>
                </a:cubicBezTo>
                <a:close/>
                <a:moveTo>
                  <a:pt x="160383" y="341347"/>
                </a:moveTo>
                <a:lnTo>
                  <a:pt x="204617" y="341347"/>
                </a:lnTo>
                <a:cubicBezTo>
                  <a:pt x="216904" y="341347"/>
                  <a:pt x="226734" y="351037"/>
                  <a:pt x="226734" y="363149"/>
                </a:cubicBezTo>
                <a:cubicBezTo>
                  <a:pt x="226734" y="375260"/>
                  <a:pt x="216904" y="384950"/>
                  <a:pt x="204617" y="384950"/>
                </a:cubicBezTo>
                <a:lnTo>
                  <a:pt x="160383" y="384950"/>
                </a:lnTo>
                <a:cubicBezTo>
                  <a:pt x="146867" y="384950"/>
                  <a:pt x="137037" y="375260"/>
                  <a:pt x="137037" y="363149"/>
                </a:cubicBezTo>
                <a:cubicBezTo>
                  <a:pt x="137037" y="351037"/>
                  <a:pt x="146867" y="341347"/>
                  <a:pt x="160383" y="341347"/>
                </a:cubicBezTo>
                <a:close/>
                <a:moveTo>
                  <a:pt x="612313" y="328633"/>
                </a:moveTo>
                <a:cubicBezTo>
                  <a:pt x="593827" y="328633"/>
                  <a:pt x="579039" y="344656"/>
                  <a:pt x="579039" y="363145"/>
                </a:cubicBezTo>
                <a:cubicBezTo>
                  <a:pt x="579039" y="382865"/>
                  <a:pt x="593827" y="397656"/>
                  <a:pt x="612313" y="397656"/>
                </a:cubicBezTo>
                <a:cubicBezTo>
                  <a:pt x="632032" y="397656"/>
                  <a:pt x="646820" y="382865"/>
                  <a:pt x="646820" y="363145"/>
                </a:cubicBezTo>
                <a:cubicBezTo>
                  <a:pt x="646820" y="344656"/>
                  <a:pt x="632032" y="328633"/>
                  <a:pt x="612313" y="328633"/>
                </a:cubicBezTo>
                <a:close/>
                <a:moveTo>
                  <a:pt x="612313" y="305215"/>
                </a:moveTo>
                <a:cubicBezTo>
                  <a:pt x="645588" y="305215"/>
                  <a:pt x="670236" y="332331"/>
                  <a:pt x="670236" y="363145"/>
                </a:cubicBezTo>
                <a:cubicBezTo>
                  <a:pt x="670236" y="395191"/>
                  <a:pt x="645588" y="421074"/>
                  <a:pt x="612313" y="421074"/>
                </a:cubicBezTo>
                <a:cubicBezTo>
                  <a:pt x="581503" y="421074"/>
                  <a:pt x="555623" y="395191"/>
                  <a:pt x="555623" y="363145"/>
                </a:cubicBezTo>
                <a:cubicBezTo>
                  <a:pt x="555623" y="332331"/>
                  <a:pt x="581503" y="305215"/>
                  <a:pt x="612313" y="305215"/>
                </a:cubicBezTo>
                <a:close/>
                <a:moveTo>
                  <a:pt x="74631" y="273691"/>
                </a:moveTo>
                <a:cubicBezTo>
                  <a:pt x="72143" y="273691"/>
                  <a:pt x="69655" y="274935"/>
                  <a:pt x="69655" y="278667"/>
                </a:cubicBezTo>
                <a:lnTo>
                  <a:pt x="69655" y="447858"/>
                </a:lnTo>
                <a:cubicBezTo>
                  <a:pt x="69655" y="451590"/>
                  <a:pt x="72143" y="454078"/>
                  <a:pt x="74631" y="454078"/>
                </a:cubicBezTo>
                <a:lnTo>
                  <a:pt x="743820" y="454078"/>
                </a:lnTo>
                <a:cubicBezTo>
                  <a:pt x="747551" y="454078"/>
                  <a:pt x="750039" y="451590"/>
                  <a:pt x="750039" y="447858"/>
                </a:cubicBezTo>
                <a:lnTo>
                  <a:pt x="750039" y="278667"/>
                </a:lnTo>
                <a:cubicBezTo>
                  <a:pt x="750039" y="274935"/>
                  <a:pt x="747551" y="273691"/>
                  <a:pt x="743820" y="273691"/>
                </a:cubicBezTo>
                <a:close/>
                <a:moveTo>
                  <a:pt x="136823" y="227661"/>
                </a:moveTo>
                <a:lnTo>
                  <a:pt x="136823" y="250054"/>
                </a:lnTo>
                <a:lnTo>
                  <a:pt x="704016" y="250054"/>
                </a:lnTo>
                <a:lnTo>
                  <a:pt x="704016" y="227661"/>
                </a:lnTo>
                <a:close/>
                <a:moveTo>
                  <a:pt x="296191" y="90942"/>
                </a:moveTo>
                <a:lnTo>
                  <a:pt x="340425" y="90942"/>
                </a:lnTo>
                <a:cubicBezTo>
                  <a:pt x="353941" y="90942"/>
                  <a:pt x="363771" y="100639"/>
                  <a:pt x="363771" y="112760"/>
                </a:cubicBezTo>
                <a:cubicBezTo>
                  <a:pt x="363771" y="126093"/>
                  <a:pt x="353941" y="135790"/>
                  <a:pt x="340425" y="135790"/>
                </a:cubicBezTo>
                <a:lnTo>
                  <a:pt x="296191" y="135790"/>
                </a:lnTo>
                <a:cubicBezTo>
                  <a:pt x="283904" y="135790"/>
                  <a:pt x="274074" y="126093"/>
                  <a:pt x="274074" y="112760"/>
                </a:cubicBezTo>
                <a:cubicBezTo>
                  <a:pt x="274074" y="100639"/>
                  <a:pt x="283904" y="90942"/>
                  <a:pt x="296191" y="90942"/>
                </a:cubicBezTo>
                <a:close/>
                <a:moveTo>
                  <a:pt x="160383" y="90942"/>
                </a:moveTo>
                <a:lnTo>
                  <a:pt x="204617" y="90942"/>
                </a:lnTo>
                <a:cubicBezTo>
                  <a:pt x="216904" y="90942"/>
                  <a:pt x="226734" y="100639"/>
                  <a:pt x="226734" y="112760"/>
                </a:cubicBezTo>
                <a:cubicBezTo>
                  <a:pt x="226734" y="126093"/>
                  <a:pt x="216904" y="135790"/>
                  <a:pt x="204617" y="135790"/>
                </a:cubicBezTo>
                <a:lnTo>
                  <a:pt x="160383" y="135790"/>
                </a:lnTo>
                <a:cubicBezTo>
                  <a:pt x="146867" y="135790"/>
                  <a:pt x="137037" y="126093"/>
                  <a:pt x="137037" y="112760"/>
                </a:cubicBezTo>
                <a:cubicBezTo>
                  <a:pt x="137037" y="100639"/>
                  <a:pt x="146867" y="90942"/>
                  <a:pt x="160383" y="90942"/>
                </a:cubicBezTo>
                <a:close/>
                <a:moveTo>
                  <a:pt x="612313" y="79473"/>
                </a:moveTo>
                <a:cubicBezTo>
                  <a:pt x="593827" y="79473"/>
                  <a:pt x="579039" y="94261"/>
                  <a:pt x="579039" y="112747"/>
                </a:cubicBezTo>
                <a:cubicBezTo>
                  <a:pt x="579039" y="132466"/>
                  <a:pt x="593827" y="147254"/>
                  <a:pt x="612313" y="147254"/>
                </a:cubicBezTo>
                <a:cubicBezTo>
                  <a:pt x="632032" y="147254"/>
                  <a:pt x="646820" y="132466"/>
                  <a:pt x="646820" y="112747"/>
                </a:cubicBezTo>
                <a:cubicBezTo>
                  <a:pt x="646820" y="94261"/>
                  <a:pt x="632032" y="79473"/>
                  <a:pt x="612313" y="79473"/>
                </a:cubicBezTo>
                <a:close/>
                <a:moveTo>
                  <a:pt x="612313" y="56057"/>
                </a:moveTo>
                <a:cubicBezTo>
                  <a:pt x="645588" y="56057"/>
                  <a:pt x="670236" y="80705"/>
                  <a:pt x="670236" y="112747"/>
                </a:cubicBezTo>
                <a:cubicBezTo>
                  <a:pt x="670236" y="144790"/>
                  <a:pt x="645588" y="170670"/>
                  <a:pt x="612313" y="170670"/>
                </a:cubicBezTo>
                <a:cubicBezTo>
                  <a:pt x="581503" y="170670"/>
                  <a:pt x="555623" y="144790"/>
                  <a:pt x="555623" y="112747"/>
                </a:cubicBezTo>
                <a:cubicBezTo>
                  <a:pt x="555623" y="80705"/>
                  <a:pt x="581503" y="56057"/>
                  <a:pt x="612313" y="56057"/>
                </a:cubicBezTo>
                <a:close/>
                <a:moveTo>
                  <a:pt x="74631" y="22393"/>
                </a:moveTo>
                <a:cubicBezTo>
                  <a:pt x="72143" y="22393"/>
                  <a:pt x="69655" y="26125"/>
                  <a:pt x="69655" y="28613"/>
                </a:cubicBezTo>
                <a:lnTo>
                  <a:pt x="69655" y="199048"/>
                </a:lnTo>
                <a:cubicBezTo>
                  <a:pt x="69655" y="201536"/>
                  <a:pt x="72143" y="204024"/>
                  <a:pt x="74631" y="204024"/>
                </a:cubicBezTo>
                <a:lnTo>
                  <a:pt x="743820" y="204024"/>
                </a:lnTo>
                <a:cubicBezTo>
                  <a:pt x="747551" y="204024"/>
                  <a:pt x="750039" y="201536"/>
                  <a:pt x="750039" y="199048"/>
                </a:cubicBezTo>
                <a:lnTo>
                  <a:pt x="750039" y="28613"/>
                </a:lnTo>
                <a:cubicBezTo>
                  <a:pt x="750039" y="26125"/>
                  <a:pt x="747551" y="22393"/>
                  <a:pt x="743820" y="22393"/>
                </a:cubicBezTo>
                <a:close/>
                <a:moveTo>
                  <a:pt x="74631" y="0"/>
                </a:moveTo>
                <a:lnTo>
                  <a:pt x="743820" y="0"/>
                </a:lnTo>
                <a:cubicBezTo>
                  <a:pt x="759990" y="0"/>
                  <a:pt x="773672" y="12440"/>
                  <a:pt x="773672" y="28613"/>
                </a:cubicBezTo>
                <a:lnTo>
                  <a:pt x="773672" y="199048"/>
                </a:lnTo>
                <a:cubicBezTo>
                  <a:pt x="773672" y="215220"/>
                  <a:pt x="759990" y="227661"/>
                  <a:pt x="743820" y="227661"/>
                </a:cubicBezTo>
                <a:lnTo>
                  <a:pt x="727650" y="227661"/>
                </a:lnTo>
                <a:lnTo>
                  <a:pt x="727650" y="250054"/>
                </a:lnTo>
                <a:lnTo>
                  <a:pt x="743820" y="250054"/>
                </a:lnTo>
                <a:cubicBezTo>
                  <a:pt x="759990" y="250054"/>
                  <a:pt x="773672" y="262494"/>
                  <a:pt x="773672" y="278667"/>
                </a:cubicBezTo>
                <a:lnTo>
                  <a:pt x="773672" y="447858"/>
                </a:lnTo>
                <a:cubicBezTo>
                  <a:pt x="773672" y="464030"/>
                  <a:pt x="759990" y="476471"/>
                  <a:pt x="743820" y="476471"/>
                </a:cubicBezTo>
                <a:lnTo>
                  <a:pt x="727650" y="476471"/>
                </a:lnTo>
                <a:lnTo>
                  <a:pt x="727650" y="498864"/>
                </a:lnTo>
                <a:lnTo>
                  <a:pt x="743820" y="498864"/>
                </a:lnTo>
                <a:cubicBezTo>
                  <a:pt x="759990" y="498864"/>
                  <a:pt x="773672" y="512548"/>
                  <a:pt x="773672" y="528721"/>
                </a:cubicBezTo>
                <a:lnTo>
                  <a:pt x="773672" y="697911"/>
                </a:lnTo>
                <a:cubicBezTo>
                  <a:pt x="773672" y="714084"/>
                  <a:pt x="759990" y="726525"/>
                  <a:pt x="743820" y="726525"/>
                </a:cubicBezTo>
                <a:lnTo>
                  <a:pt x="420420" y="726525"/>
                </a:lnTo>
                <a:lnTo>
                  <a:pt x="420420" y="755138"/>
                </a:lnTo>
                <a:cubicBezTo>
                  <a:pt x="447784" y="758870"/>
                  <a:pt x="470174" y="780019"/>
                  <a:pt x="476393" y="806144"/>
                </a:cubicBezTo>
                <a:lnTo>
                  <a:pt x="783623" y="806144"/>
                </a:lnTo>
                <a:cubicBezTo>
                  <a:pt x="791086" y="806144"/>
                  <a:pt x="796061" y="811120"/>
                  <a:pt x="796061" y="817340"/>
                </a:cubicBezTo>
                <a:cubicBezTo>
                  <a:pt x="796061" y="823560"/>
                  <a:pt x="791086" y="829781"/>
                  <a:pt x="783623" y="829781"/>
                </a:cubicBezTo>
                <a:lnTo>
                  <a:pt x="477637" y="829781"/>
                </a:lnTo>
                <a:cubicBezTo>
                  <a:pt x="473905" y="863370"/>
                  <a:pt x="444053" y="889495"/>
                  <a:pt x="409225" y="889495"/>
                </a:cubicBezTo>
                <a:cubicBezTo>
                  <a:pt x="374397" y="889495"/>
                  <a:pt x="344545" y="863370"/>
                  <a:pt x="342057" y="829781"/>
                </a:cubicBezTo>
                <a:lnTo>
                  <a:pt x="12438" y="829781"/>
                </a:lnTo>
                <a:cubicBezTo>
                  <a:pt x="6219" y="829781"/>
                  <a:pt x="0" y="823560"/>
                  <a:pt x="0" y="817340"/>
                </a:cubicBezTo>
                <a:cubicBezTo>
                  <a:pt x="0" y="811120"/>
                  <a:pt x="6219" y="806144"/>
                  <a:pt x="12438" y="806144"/>
                </a:cubicBezTo>
                <a:lnTo>
                  <a:pt x="343301" y="806144"/>
                </a:lnTo>
                <a:cubicBezTo>
                  <a:pt x="349521" y="780019"/>
                  <a:pt x="370666" y="758870"/>
                  <a:pt x="398030" y="755138"/>
                </a:cubicBezTo>
                <a:lnTo>
                  <a:pt x="398030" y="726525"/>
                </a:lnTo>
                <a:lnTo>
                  <a:pt x="74631" y="726525"/>
                </a:lnTo>
                <a:cubicBezTo>
                  <a:pt x="58461" y="726525"/>
                  <a:pt x="46022" y="714084"/>
                  <a:pt x="46022" y="697911"/>
                </a:cubicBezTo>
                <a:lnTo>
                  <a:pt x="46022" y="528721"/>
                </a:lnTo>
                <a:cubicBezTo>
                  <a:pt x="46022" y="512548"/>
                  <a:pt x="58461" y="498864"/>
                  <a:pt x="74631" y="498864"/>
                </a:cubicBezTo>
                <a:lnTo>
                  <a:pt x="114434" y="498864"/>
                </a:lnTo>
                <a:lnTo>
                  <a:pt x="114434" y="476471"/>
                </a:lnTo>
                <a:lnTo>
                  <a:pt x="74631" y="476471"/>
                </a:lnTo>
                <a:cubicBezTo>
                  <a:pt x="58461" y="476471"/>
                  <a:pt x="46022" y="464030"/>
                  <a:pt x="46022" y="447858"/>
                </a:cubicBezTo>
                <a:lnTo>
                  <a:pt x="46022" y="278667"/>
                </a:lnTo>
                <a:cubicBezTo>
                  <a:pt x="46022" y="262494"/>
                  <a:pt x="58461" y="250054"/>
                  <a:pt x="74631" y="250054"/>
                </a:cubicBezTo>
                <a:lnTo>
                  <a:pt x="114434" y="250054"/>
                </a:lnTo>
                <a:lnTo>
                  <a:pt x="114434" y="227661"/>
                </a:lnTo>
                <a:lnTo>
                  <a:pt x="74631" y="227661"/>
                </a:lnTo>
                <a:cubicBezTo>
                  <a:pt x="58461" y="227661"/>
                  <a:pt x="46022" y="215220"/>
                  <a:pt x="46022" y="199048"/>
                </a:cubicBezTo>
                <a:lnTo>
                  <a:pt x="46022" y="28613"/>
                </a:lnTo>
                <a:cubicBezTo>
                  <a:pt x="46022" y="12440"/>
                  <a:pt x="58461" y="0"/>
                  <a:pt x="74631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50" name="Freeform 971">
            <a:extLst>
              <a:ext uri="{FF2B5EF4-FFF2-40B4-BE49-F238E27FC236}">
                <a16:creationId xmlns:a16="http://schemas.microsoft.com/office/drawing/2014/main" id="{6DB36670-B46E-716B-6933-2DDEB9F5DD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489" y="2365303"/>
            <a:ext cx="385152" cy="384000"/>
          </a:xfrm>
          <a:custGeom>
            <a:avLst/>
            <a:gdLst>
              <a:gd name="T0" fmla="*/ 5650922 w 291740"/>
              <a:gd name="T1" fmla="*/ 4777042 h 291741"/>
              <a:gd name="T2" fmla="*/ 869997 w 291740"/>
              <a:gd name="T3" fmla="*/ 4245614 h 291741"/>
              <a:gd name="T4" fmla="*/ 1755627 w 291740"/>
              <a:gd name="T5" fmla="*/ 4245614 h 291741"/>
              <a:gd name="T6" fmla="*/ 3957143 w 291740"/>
              <a:gd name="T7" fmla="*/ 3203987 h 291741"/>
              <a:gd name="T8" fmla="*/ 4765291 w 291740"/>
              <a:gd name="T9" fmla="*/ 2849694 h 291741"/>
              <a:gd name="T10" fmla="*/ 5650922 w 291740"/>
              <a:gd name="T11" fmla="*/ 2849694 h 291741"/>
              <a:gd name="T12" fmla="*/ 869997 w 291740"/>
              <a:gd name="T13" fmla="*/ 3381129 h 291741"/>
              <a:gd name="T14" fmla="*/ 869997 w 291740"/>
              <a:gd name="T15" fmla="*/ 2849694 h 291741"/>
              <a:gd name="T16" fmla="*/ 3879663 w 291740"/>
              <a:gd name="T17" fmla="*/ 3026860 h 291741"/>
              <a:gd name="T18" fmla="*/ 4765291 w 291740"/>
              <a:gd name="T19" fmla="*/ 1460893 h 291741"/>
              <a:gd name="T20" fmla="*/ 5650922 w 291740"/>
              <a:gd name="T21" fmla="*/ 1460893 h 291741"/>
              <a:gd name="T22" fmla="*/ 869997 w 291740"/>
              <a:gd name="T23" fmla="*/ 1985236 h 291741"/>
              <a:gd name="T24" fmla="*/ 869997 w 291740"/>
              <a:gd name="T25" fmla="*/ 1460893 h 291741"/>
              <a:gd name="T26" fmla="*/ 1935619 w 291740"/>
              <a:gd name="T27" fmla="*/ 1375845 h 291741"/>
              <a:gd name="T28" fmla="*/ 4585276 w 291740"/>
              <a:gd name="T29" fmla="*/ 1375845 h 291741"/>
              <a:gd name="T30" fmla="*/ 5823729 w 291740"/>
              <a:gd name="T31" fmla="*/ 1375845 h 291741"/>
              <a:gd name="T32" fmla="*/ 5298135 w 291740"/>
              <a:gd name="T33" fmla="*/ 2162380 h 291741"/>
              <a:gd name="T34" fmla="*/ 5823729 w 291740"/>
              <a:gd name="T35" fmla="*/ 2771751 h 291741"/>
              <a:gd name="T36" fmla="*/ 5298135 w 291740"/>
              <a:gd name="T37" fmla="*/ 3558276 h 291741"/>
              <a:gd name="T38" fmla="*/ 5823729 w 291740"/>
              <a:gd name="T39" fmla="*/ 4167671 h 291741"/>
              <a:gd name="T40" fmla="*/ 4671692 w 291740"/>
              <a:gd name="T41" fmla="*/ 4940012 h 291741"/>
              <a:gd name="T42" fmla="*/ 4671692 w 291740"/>
              <a:gd name="T43" fmla="*/ 4075548 h 291741"/>
              <a:gd name="T44" fmla="*/ 4671692 w 291740"/>
              <a:gd name="T45" fmla="*/ 3558276 h 291741"/>
              <a:gd name="T46" fmla="*/ 3957143 w 291740"/>
              <a:gd name="T47" fmla="*/ 3203987 h 291741"/>
              <a:gd name="T48" fmla="*/ 4585276 w 291740"/>
              <a:gd name="T49" fmla="*/ 2771751 h 291741"/>
              <a:gd name="T50" fmla="*/ 5118120 w 291740"/>
              <a:gd name="T51" fmla="*/ 2162380 h 291741"/>
              <a:gd name="T52" fmla="*/ 4585276 w 291740"/>
              <a:gd name="T53" fmla="*/ 1808089 h 291741"/>
              <a:gd name="T54" fmla="*/ 1842015 w 291740"/>
              <a:gd name="T55" fmla="*/ 2162380 h 291741"/>
              <a:gd name="T56" fmla="*/ 1842015 w 291740"/>
              <a:gd name="T57" fmla="*/ 2679643 h 291741"/>
              <a:gd name="T58" fmla="*/ 2641233 w 291740"/>
              <a:gd name="T59" fmla="*/ 3026860 h 291741"/>
              <a:gd name="T60" fmla="*/ 3793273 w 291740"/>
              <a:gd name="T61" fmla="*/ 2679643 h 291741"/>
              <a:gd name="T62" fmla="*/ 3699682 w 291740"/>
              <a:gd name="T63" fmla="*/ 2849694 h 291741"/>
              <a:gd name="T64" fmla="*/ 3699682 w 291740"/>
              <a:gd name="T65" fmla="*/ 3381129 h 291741"/>
              <a:gd name="T66" fmla="*/ 3793273 w 291740"/>
              <a:gd name="T67" fmla="*/ 3558276 h 291741"/>
              <a:gd name="T68" fmla="*/ 3260464 w 291740"/>
              <a:gd name="T69" fmla="*/ 4599884 h 291741"/>
              <a:gd name="T70" fmla="*/ 1842015 w 291740"/>
              <a:gd name="T71" fmla="*/ 4940012 h 291741"/>
              <a:gd name="T72" fmla="*/ 697144 w 291740"/>
              <a:gd name="T73" fmla="*/ 4167671 h 291741"/>
              <a:gd name="T74" fmla="*/ 1935619 w 291740"/>
              <a:gd name="T75" fmla="*/ 4167671 h 291741"/>
              <a:gd name="T76" fmla="*/ 3174031 w 291740"/>
              <a:gd name="T77" fmla="*/ 3558276 h 291741"/>
              <a:gd name="T78" fmla="*/ 2641233 w 291740"/>
              <a:gd name="T79" fmla="*/ 3203987 h 291741"/>
              <a:gd name="T80" fmla="*/ 1842015 w 291740"/>
              <a:gd name="T81" fmla="*/ 3558276 h 291741"/>
              <a:gd name="T82" fmla="*/ 697144 w 291740"/>
              <a:gd name="T83" fmla="*/ 2771751 h 291741"/>
              <a:gd name="T84" fmla="*/ 1222820 w 291740"/>
              <a:gd name="T85" fmla="*/ 2162380 h 291741"/>
              <a:gd name="T86" fmla="*/ 697144 w 291740"/>
              <a:gd name="T87" fmla="*/ 1375845 h 291741"/>
              <a:gd name="T88" fmla="*/ 1417573 w 291740"/>
              <a:gd name="T89" fmla="*/ 325920 h 291741"/>
              <a:gd name="T90" fmla="*/ 3360399 w 291740"/>
              <a:gd name="T91" fmla="*/ 325920 h 291741"/>
              <a:gd name="T92" fmla="*/ 438896 w 291740"/>
              <a:gd name="T93" fmla="*/ 0 h 291741"/>
              <a:gd name="T94" fmla="*/ 4777952 w 291740"/>
              <a:gd name="T95" fmla="*/ 899917 h 291741"/>
              <a:gd name="T96" fmla="*/ 4598076 w 291740"/>
              <a:gd name="T97" fmla="*/ 446444 h 291741"/>
              <a:gd name="T98" fmla="*/ 3540294 w 291740"/>
              <a:gd name="T99" fmla="*/ 325920 h 291741"/>
              <a:gd name="T100" fmla="*/ 1237701 w 291740"/>
              <a:gd name="T101" fmla="*/ 325920 h 291741"/>
              <a:gd name="T102" fmla="*/ 179866 w 291740"/>
              <a:gd name="T103" fmla="*/ 446444 h 291741"/>
              <a:gd name="T104" fmla="*/ 4331822 w 291740"/>
              <a:gd name="T105" fmla="*/ 5576933 h 291741"/>
              <a:gd name="T106" fmla="*/ 4777952 w 291740"/>
              <a:gd name="T107" fmla="*/ 5321811 h 291741"/>
              <a:gd name="T108" fmla="*/ 0 w 291740"/>
              <a:gd name="T109" fmla="*/ 5321811 h 2917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1740" h="291741">
                <a:moveTo>
                  <a:pt x="238717" y="215258"/>
                </a:moveTo>
                <a:lnTo>
                  <a:pt x="238717" y="242203"/>
                </a:lnTo>
                <a:lnTo>
                  <a:pt x="283083" y="242203"/>
                </a:lnTo>
                <a:lnTo>
                  <a:pt x="283083" y="215258"/>
                </a:lnTo>
                <a:lnTo>
                  <a:pt x="238717" y="215258"/>
                </a:lnTo>
                <a:close/>
                <a:moveTo>
                  <a:pt x="43582" y="215258"/>
                </a:moveTo>
                <a:lnTo>
                  <a:pt x="43582" y="242203"/>
                </a:lnTo>
                <a:lnTo>
                  <a:pt x="87947" y="242203"/>
                </a:lnTo>
                <a:lnTo>
                  <a:pt x="87947" y="215258"/>
                </a:lnTo>
                <a:lnTo>
                  <a:pt x="43582" y="215258"/>
                </a:lnTo>
                <a:close/>
                <a:moveTo>
                  <a:pt x="194352" y="162447"/>
                </a:moveTo>
                <a:lnTo>
                  <a:pt x="198232" y="162447"/>
                </a:lnTo>
                <a:lnTo>
                  <a:pt x="194352" y="165149"/>
                </a:lnTo>
                <a:lnTo>
                  <a:pt x="194352" y="162447"/>
                </a:lnTo>
                <a:close/>
                <a:moveTo>
                  <a:pt x="238717" y="144484"/>
                </a:moveTo>
                <a:lnTo>
                  <a:pt x="238717" y="171429"/>
                </a:lnTo>
                <a:lnTo>
                  <a:pt x="283083" y="171429"/>
                </a:lnTo>
                <a:lnTo>
                  <a:pt x="283083" y="144484"/>
                </a:lnTo>
                <a:lnTo>
                  <a:pt x="238717" y="144484"/>
                </a:lnTo>
                <a:close/>
                <a:moveTo>
                  <a:pt x="43582" y="144484"/>
                </a:moveTo>
                <a:lnTo>
                  <a:pt x="43582" y="171429"/>
                </a:lnTo>
                <a:lnTo>
                  <a:pt x="87947" y="171429"/>
                </a:lnTo>
                <a:lnTo>
                  <a:pt x="87947" y="144484"/>
                </a:lnTo>
                <a:lnTo>
                  <a:pt x="43582" y="144484"/>
                </a:lnTo>
                <a:close/>
                <a:moveTo>
                  <a:pt x="229700" y="140532"/>
                </a:moveTo>
                <a:lnTo>
                  <a:pt x="211129" y="153466"/>
                </a:lnTo>
                <a:lnTo>
                  <a:pt x="194352" y="153466"/>
                </a:lnTo>
                <a:lnTo>
                  <a:pt x="194352" y="143681"/>
                </a:lnTo>
                <a:lnTo>
                  <a:pt x="229700" y="140532"/>
                </a:lnTo>
                <a:close/>
                <a:moveTo>
                  <a:pt x="238717" y="74070"/>
                </a:moveTo>
                <a:lnTo>
                  <a:pt x="238717" y="100655"/>
                </a:lnTo>
                <a:lnTo>
                  <a:pt x="283083" y="100655"/>
                </a:lnTo>
                <a:lnTo>
                  <a:pt x="283083" y="74070"/>
                </a:lnTo>
                <a:lnTo>
                  <a:pt x="238717" y="74070"/>
                </a:lnTo>
                <a:close/>
                <a:moveTo>
                  <a:pt x="43582" y="74070"/>
                </a:moveTo>
                <a:lnTo>
                  <a:pt x="43582" y="100655"/>
                </a:lnTo>
                <a:lnTo>
                  <a:pt x="87947" y="100655"/>
                </a:lnTo>
                <a:lnTo>
                  <a:pt x="87947" y="74070"/>
                </a:lnTo>
                <a:lnTo>
                  <a:pt x="43582" y="74070"/>
                </a:lnTo>
                <a:close/>
                <a:moveTo>
                  <a:pt x="39254" y="65088"/>
                </a:moveTo>
                <a:lnTo>
                  <a:pt x="92276" y="65088"/>
                </a:lnTo>
                <a:cubicBezTo>
                  <a:pt x="94800" y="65088"/>
                  <a:pt x="96965" y="67244"/>
                  <a:pt x="96965" y="69758"/>
                </a:cubicBezTo>
                <a:lnTo>
                  <a:pt x="96965" y="82692"/>
                </a:lnTo>
                <a:lnTo>
                  <a:pt x="229700" y="82692"/>
                </a:lnTo>
                <a:lnTo>
                  <a:pt x="229700" y="69758"/>
                </a:lnTo>
                <a:cubicBezTo>
                  <a:pt x="229700" y="67244"/>
                  <a:pt x="231864" y="65088"/>
                  <a:pt x="234028" y="65088"/>
                </a:cubicBezTo>
                <a:lnTo>
                  <a:pt x="287411" y="65088"/>
                </a:lnTo>
                <a:cubicBezTo>
                  <a:pt x="289936" y="65088"/>
                  <a:pt x="291740" y="67244"/>
                  <a:pt x="291740" y="69758"/>
                </a:cubicBezTo>
                <a:lnTo>
                  <a:pt x="291740" y="104966"/>
                </a:lnTo>
                <a:cubicBezTo>
                  <a:pt x="291740" y="107481"/>
                  <a:pt x="289936" y="109636"/>
                  <a:pt x="287411" y="109636"/>
                </a:cubicBezTo>
                <a:lnTo>
                  <a:pt x="265409" y="109636"/>
                </a:lnTo>
                <a:lnTo>
                  <a:pt x="265409" y="135862"/>
                </a:lnTo>
                <a:lnTo>
                  <a:pt x="287411" y="135862"/>
                </a:lnTo>
                <a:cubicBezTo>
                  <a:pt x="289936" y="135862"/>
                  <a:pt x="291740" y="138018"/>
                  <a:pt x="291740" y="140532"/>
                </a:cubicBezTo>
                <a:lnTo>
                  <a:pt x="291740" y="175740"/>
                </a:lnTo>
                <a:cubicBezTo>
                  <a:pt x="291740" y="178255"/>
                  <a:pt x="289936" y="180410"/>
                  <a:pt x="287411" y="180410"/>
                </a:cubicBezTo>
                <a:lnTo>
                  <a:pt x="265409" y="180410"/>
                </a:lnTo>
                <a:lnTo>
                  <a:pt x="265409" y="206636"/>
                </a:lnTo>
                <a:lnTo>
                  <a:pt x="287411" y="206636"/>
                </a:lnTo>
                <a:cubicBezTo>
                  <a:pt x="289936" y="206636"/>
                  <a:pt x="291740" y="208792"/>
                  <a:pt x="291740" y="211307"/>
                </a:cubicBezTo>
                <a:lnTo>
                  <a:pt x="291740" y="246514"/>
                </a:lnTo>
                <a:cubicBezTo>
                  <a:pt x="291740" y="249029"/>
                  <a:pt x="289936" y="250466"/>
                  <a:pt x="287411" y="250466"/>
                </a:cubicBezTo>
                <a:lnTo>
                  <a:pt x="234028" y="250466"/>
                </a:lnTo>
                <a:cubicBezTo>
                  <a:pt x="231864" y="250466"/>
                  <a:pt x="229700" y="249029"/>
                  <a:pt x="229700" y="246514"/>
                </a:cubicBezTo>
                <a:lnTo>
                  <a:pt x="229700" y="211307"/>
                </a:lnTo>
                <a:cubicBezTo>
                  <a:pt x="229700" y="208792"/>
                  <a:pt x="231864" y="206636"/>
                  <a:pt x="234028" y="206636"/>
                </a:cubicBezTo>
                <a:lnTo>
                  <a:pt x="256392" y="206636"/>
                </a:lnTo>
                <a:lnTo>
                  <a:pt x="256392" y="180410"/>
                </a:lnTo>
                <a:lnTo>
                  <a:pt x="234028" y="180410"/>
                </a:lnTo>
                <a:cubicBezTo>
                  <a:pt x="231864" y="180410"/>
                  <a:pt x="229700" y="178255"/>
                  <a:pt x="229700" y="175740"/>
                </a:cubicBezTo>
                <a:lnTo>
                  <a:pt x="229700" y="162447"/>
                </a:lnTo>
                <a:lnTo>
                  <a:pt x="198232" y="162447"/>
                </a:lnTo>
                <a:lnTo>
                  <a:pt x="211129" y="153466"/>
                </a:lnTo>
                <a:lnTo>
                  <a:pt x="229700" y="153466"/>
                </a:lnTo>
                <a:lnTo>
                  <a:pt x="229700" y="140532"/>
                </a:lnTo>
                <a:cubicBezTo>
                  <a:pt x="229700" y="138018"/>
                  <a:pt x="231864" y="135862"/>
                  <a:pt x="234028" y="135862"/>
                </a:cubicBezTo>
                <a:lnTo>
                  <a:pt x="256392" y="135862"/>
                </a:lnTo>
                <a:lnTo>
                  <a:pt x="256392" y="109636"/>
                </a:lnTo>
                <a:lnTo>
                  <a:pt x="234028" y="109636"/>
                </a:lnTo>
                <a:cubicBezTo>
                  <a:pt x="231864" y="109636"/>
                  <a:pt x="229700" y="107481"/>
                  <a:pt x="229700" y="104966"/>
                </a:cubicBezTo>
                <a:lnTo>
                  <a:pt x="229700" y="91673"/>
                </a:lnTo>
                <a:lnTo>
                  <a:pt x="96965" y="91673"/>
                </a:lnTo>
                <a:lnTo>
                  <a:pt x="96965" y="104966"/>
                </a:lnTo>
                <a:cubicBezTo>
                  <a:pt x="96965" y="107481"/>
                  <a:pt x="94800" y="109636"/>
                  <a:pt x="92276" y="109636"/>
                </a:cubicBezTo>
                <a:lnTo>
                  <a:pt x="70273" y="109636"/>
                </a:lnTo>
                <a:lnTo>
                  <a:pt x="70273" y="135862"/>
                </a:lnTo>
                <a:lnTo>
                  <a:pt x="92276" y="135862"/>
                </a:lnTo>
                <a:cubicBezTo>
                  <a:pt x="94800" y="135862"/>
                  <a:pt x="96965" y="138018"/>
                  <a:pt x="96965" y="140532"/>
                </a:cubicBezTo>
                <a:lnTo>
                  <a:pt x="96965" y="153466"/>
                </a:lnTo>
                <a:lnTo>
                  <a:pt x="132313" y="153466"/>
                </a:lnTo>
                <a:lnTo>
                  <a:pt x="132313" y="140532"/>
                </a:lnTo>
                <a:cubicBezTo>
                  <a:pt x="132313" y="138018"/>
                  <a:pt x="134477" y="135862"/>
                  <a:pt x="136641" y="135862"/>
                </a:cubicBezTo>
                <a:lnTo>
                  <a:pt x="190024" y="135862"/>
                </a:lnTo>
                <a:cubicBezTo>
                  <a:pt x="192188" y="135862"/>
                  <a:pt x="194352" y="138018"/>
                  <a:pt x="194352" y="140532"/>
                </a:cubicBezTo>
                <a:lnTo>
                  <a:pt x="194352" y="143681"/>
                </a:lnTo>
                <a:lnTo>
                  <a:pt x="185335" y="144484"/>
                </a:lnTo>
                <a:lnTo>
                  <a:pt x="141330" y="144484"/>
                </a:lnTo>
                <a:lnTo>
                  <a:pt x="141330" y="171429"/>
                </a:lnTo>
                <a:lnTo>
                  <a:pt x="185335" y="171429"/>
                </a:lnTo>
                <a:lnTo>
                  <a:pt x="194352" y="165149"/>
                </a:lnTo>
                <a:lnTo>
                  <a:pt x="194352" y="175740"/>
                </a:lnTo>
                <a:cubicBezTo>
                  <a:pt x="194352" y="178255"/>
                  <a:pt x="192188" y="180410"/>
                  <a:pt x="190024" y="180410"/>
                </a:cubicBezTo>
                <a:lnTo>
                  <a:pt x="167661" y="180410"/>
                </a:lnTo>
                <a:lnTo>
                  <a:pt x="167661" y="228551"/>
                </a:lnTo>
                <a:cubicBezTo>
                  <a:pt x="167661" y="231066"/>
                  <a:pt x="165857" y="233221"/>
                  <a:pt x="163332" y="233221"/>
                </a:cubicBezTo>
                <a:lnTo>
                  <a:pt x="96965" y="233221"/>
                </a:lnTo>
                <a:lnTo>
                  <a:pt x="96965" y="246514"/>
                </a:lnTo>
                <a:cubicBezTo>
                  <a:pt x="96965" y="249029"/>
                  <a:pt x="94800" y="250466"/>
                  <a:pt x="92276" y="250466"/>
                </a:cubicBezTo>
                <a:lnTo>
                  <a:pt x="39254" y="250466"/>
                </a:lnTo>
                <a:cubicBezTo>
                  <a:pt x="36368" y="250466"/>
                  <a:pt x="34925" y="249029"/>
                  <a:pt x="34925" y="246514"/>
                </a:cubicBezTo>
                <a:lnTo>
                  <a:pt x="34925" y="211307"/>
                </a:lnTo>
                <a:cubicBezTo>
                  <a:pt x="34925" y="208792"/>
                  <a:pt x="36368" y="206636"/>
                  <a:pt x="39254" y="206636"/>
                </a:cubicBezTo>
                <a:lnTo>
                  <a:pt x="92276" y="206636"/>
                </a:lnTo>
                <a:cubicBezTo>
                  <a:pt x="94800" y="206636"/>
                  <a:pt x="96965" y="208792"/>
                  <a:pt x="96965" y="211307"/>
                </a:cubicBezTo>
                <a:lnTo>
                  <a:pt x="96965" y="224240"/>
                </a:lnTo>
                <a:lnTo>
                  <a:pt x="159004" y="224240"/>
                </a:lnTo>
                <a:lnTo>
                  <a:pt x="159004" y="180410"/>
                </a:lnTo>
                <a:lnTo>
                  <a:pt x="136641" y="180410"/>
                </a:lnTo>
                <a:cubicBezTo>
                  <a:pt x="134477" y="180410"/>
                  <a:pt x="132313" y="178255"/>
                  <a:pt x="132313" y="175740"/>
                </a:cubicBezTo>
                <a:lnTo>
                  <a:pt x="132313" y="162447"/>
                </a:lnTo>
                <a:lnTo>
                  <a:pt x="96965" y="162447"/>
                </a:lnTo>
                <a:lnTo>
                  <a:pt x="96965" y="175740"/>
                </a:lnTo>
                <a:cubicBezTo>
                  <a:pt x="96965" y="178255"/>
                  <a:pt x="94800" y="180410"/>
                  <a:pt x="92276" y="180410"/>
                </a:cubicBezTo>
                <a:lnTo>
                  <a:pt x="39254" y="180410"/>
                </a:lnTo>
                <a:cubicBezTo>
                  <a:pt x="36368" y="180410"/>
                  <a:pt x="34925" y="178255"/>
                  <a:pt x="34925" y="175740"/>
                </a:cubicBezTo>
                <a:lnTo>
                  <a:pt x="34925" y="140532"/>
                </a:lnTo>
                <a:cubicBezTo>
                  <a:pt x="34925" y="138018"/>
                  <a:pt x="36368" y="135862"/>
                  <a:pt x="39254" y="135862"/>
                </a:cubicBezTo>
                <a:lnTo>
                  <a:pt x="61256" y="135862"/>
                </a:lnTo>
                <a:lnTo>
                  <a:pt x="61256" y="109636"/>
                </a:lnTo>
                <a:lnTo>
                  <a:pt x="39254" y="109636"/>
                </a:lnTo>
                <a:cubicBezTo>
                  <a:pt x="36368" y="109636"/>
                  <a:pt x="34925" y="107481"/>
                  <a:pt x="34925" y="104966"/>
                </a:cubicBezTo>
                <a:lnTo>
                  <a:pt x="34925" y="69758"/>
                </a:lnTo>
                <a:cubicBezTo>
                  <a:pt x="34925" y="67244"/>
                  <a:pt x="36368" y="65088"/>
                  <a:pt x="39254" y="65088"/>
                </a:cubicBezTo>
                <a:close/>
                <a:moveTo>
                  <a:pt x="71013" y="8623"/>
                </a:moveTo>
                <a:lnTo>
                  <a:pt x="71013" y="16527"/>
                </a:lnTo>
                <a:cubicBezTo>
                  <a:pt x="71013" y="23354"/>
                  <a:pt x="77141" y="29461"/>
                  <a:pt x="83990" y="29461"/>
                </a:cubicBezTo>
                <a:lnTo>
                  <a:pt x="155002" y="29461"/>
                </a:lnTo>
                <a:cubicBezTo>
                  <a:pt x="162211" y="29461"/>
                  <a:pt x="168339" y="23354"/>
                  <a:pt x="168339" y="16527"/>
                </a:cubicBezTo>
                <a:lnTo>
                  <a:pt x="168339" y="8623"/>
                </a:lnTo>
                <a:lnTo>
                  <a:pt x="71013" y="8623"/>
                </a:lnTo>
                <a:close/>
                <a:moveTo>
                  <a:pt x="21988" y="0"/>
                </a:moveTo>
                <a:lnTo>
                  <a:pt x="217003" y="0"/>
                </a:lnTo>
                <a:cubicBezTo>
                  <a:pt x="229259" y="0"/>
                  <a:pt x="239352" y="10419"/>
                  <a:pt x="239352" y="22635"/>
                </a:cubicBezTo>
                <a:lnTo>
                  <a:pt x="239352" y="45629"/>
                </a:lnTo>
                <a:cubicBezTo>
                  <a:pt x="239352" y="48144"/>
                  <a:pt x="237549" y="50300"/>
                  <a:pt x="234666" y="50300"/>
                </a:cubicBezTo>
                <a:cubicBezTo>
                  <a:pt x="232503" y="50300"/>
                  <a:pt x="230340" y="48144"/>
                  <a:pt x="230340" y="45629"/>
                </a:cubicBezTo>
                <a:lnTo>
                  <a:pt x="230340" y="22635"/>
                </a:lnTo>
                <a:cubicBezTo>
                  <a:pt x="230340" y="14731"/>
                  <a:pt x="224212" y="8623"/>
                  <a:pt x="217003" y="8623"/>
                </a:cubicBezTo>
                <a:lnTo>
                  <a:pt x="177351" y="8623"/>
                </a:lnTo>
                <a:lnTo>
                  <a:pt x="177351" y="16527"/>
                </a:lnTo>
                <a:cubicBezTo>
                  <a:pt x="177351" y="28743"/>
                  <a:pt x="167258" y="38444"/>
                  <a:pt x="155002" y="38444"/>
                </a:cubicBezTo>
                <a:lnTo>
                  <a:pt x="83990" y="38444"/>
                </a:lnTo>
                <a:cubicBezTo>
                  <a:pt x="71734" y="38444"/>
                  <a:pt x="62001" y="28743"/>
                  <a:pt x="62001" y="16527"/>
                </a:cubicBezTo>
                <a:lnTo>
                  <a:pt x="62001" y="8623"/>
                </a:lnTo>
                <a:lnTo>
                  <a:pt x="21988" y="8623"/>
                </a:lnTo>
                <a:cubicBezTo>
                  <a:pt x="14779" y="8623"/>
                  <a:pt x="9011" y="14731"/>
                  <a:pt x="9011" y="22635"/>
                </a:cubicBezTo>
                <a:lnTo>
                  <a:pt x="9011" y="269824"/>
                </a:lnTo>
                <a:cubicBezTo>
                  <a:pt x="9011" y="277010"/>
                  <a:pt x="14779" y="282759"/>
                  <a:pt x="21988" y="282759"/>
                </a:cubicBezTo>
                <a:lnTo>
                  <a:pt x="217003" y="282759"/>
                </a:lnTo>
                <a:cubicBezTo>
                  <a:pt x="224212" y="282759"/>
                  <a:pt x="230340" y="277010"/>
                  <a:pt x="230340" y="269824"/>
                </a:cubicBezTo>
                <a:cubicBezTo>
                  <a:pt x="230340" y="266950"/>
                  <a:pt x="232503" y="265154"/>
                  <a:pt x="234666" y="265154"/>
                </a:cubicBezTo>
                <a:cubicBezTo>
                  <a:pt x="237549" y="265154"/>
                  <a:pt x="239352" y="266950"/>
                  <a:pt x="239352" y="269824"/>
                </a:cubicBezTo>
                <a:cubicBezTo>
                  <a:pt x="239352" y="282040"/>
                  <a:pt x="229259" y="291741"/>
                  <a:pt x="217003" y="291741"/>
                </a:cubicBezTo>
                <a:lnTo>
                  <a:pt x="21988" y="291741"/>
                </a:lnTo>
                <a:cubicBezTo>
                  <a:pt x="9732" y="291741"/>
                  <a:pt x="0" y="282040"/>
                  <a:pt x="0" y="269824"/>
                </a:cubicBezTo>
                <a:lnTo>
                  <a:pt x="0" y="22635"/>
                </a:lnTo>
                <a:cubicBezTo>
                  <a:pt x="0" y="10419"/>
                  <a:pt x="9732" y="0"/>
                  <a:pt x="2198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51" name="Freeform 110">
            <a:extLst>
              <a:ext uri="{FF2B5EF4-FFF2-40B4-BE49-F238E27FC236}">
                <a16:creationId xmlns:a16="http://schemas.microsoft.com/office/drawing/2014/main" id="{504D9103-50DB-1291-A400-3BF7D8DD9A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0332" y="1786119"/>
            <a:ext cx="399296" cy="384000"/>
          </a:xfrm>
          <a:custGeom>
            <a:avLst/>
            <a:gdLst>
              <a:gd name="connsiteX0" fmla="*/ 208641 w 296503"/>
              <a:gd name="connsiteY0" fmla="*/ 259786 h 295314"/>
              <a:gd name="connsiteX1" fmla="*/ 208641 w 296503"/>
              <a:gd name="connsiteY1" fmla="*/ 269116 h 295314"/>
              <a:gd name="connsiteX2" fmla="*/ 199998 w 296503"/>
              <a:gd name="connsiteY2" fmla="*/ 287419 h 295314"/>
              <a:gd name="connsiteX3" fmla="*/ 205040 w 296503"/>
              <a:gd name="connsiteY3" fmla="*/ 287419 h 295314"/>
              <a:gd name="connsiteX4" fmla="*/ 245370 w 296503"/>
              <a:gd name="connsiteY4" fmla="*/ 287419 h 295314"/>
              <a:gd name="connsiteX5" fmla="*/ 245615 w 296503"/>
              <a:gd name="connsiteY5" fmla="*/ 287175 h 295314"/>
              <a:gd name="connsiteX6" fmla="*/ 245730 w 296503"/>
              <a:gd name="connsiteY6" fmla="*/ 287419 h 295314"/>
              <a:gd name="connsiteX7" fmla="*/ 248251 w 296503"/>
              <a:gd name="connsiteY7" fmla="*/ 284548 h 295314"/>
              <a:gd name="connsiteX8" fmla="*/ 245615 w 296503"/>
              <a:gd name="connsiteY8" fmla="*/ 287175 h 295314"/>
              <a:gd name="connsiteX9" fmla="*/ 237088 w 296503"/>
              <a:gd name="connsiteY9" fmla="*/ 269116 h 295314"/>
              <a:gd name="connsiteX10" fmla="*/ 237088 w 296503"/>
              <a:gd name="connsiteY10" fmla="*/ 259786 h 295314"/>
              <a:gd name="connsiteX11" fmla="*/ 223671 w 296503"/>
              <a:gd name="connsiteY11" fmla="*/ 241698 h 295314"/>
              <a:gd name="connsiteX12" fmla="*/ 226679 w 296503"/>
              <a:gd name="connsiteY12" fmla="*/ 244706 h 295314"/>
              <a:gd name="connsiteX13" fmla="*/ 223671 w 296503"/>
              <a:gd name="connsiteY13" fmla="*/ 247714 h 295314"/>
              <a:gd name="connsiteX14" fmla="*/ 220663 w 296503"/>
              <a:gd name="connsiteY14" fmla="*/ 244706 h 295314"/>
              <a:gd name="connsiteX15" fmla="*/ 223671 w 296503"/>
              <a:gd name="connsiteY15" fmla="*/ 241698 h 295314"/>
              <a:gd name="connsiteX16" fmla="*/ 116417 w 296503"/>
              <a:gd name="connsiteY16" fmla="*/ 240798 h 295314"/>
              <a:gd name="connsiteX17" fmla="*/ 135820 w 296503"/>
              <a:gd name="connsiteY17" fmla="*/ 244917 h 295314"/>
              <a:gd name="connsiteX18" fmla="*/ 139347 w 296503"/>
              <a:gd name="connsiteY18" fmla="*/ 249036 h 295314"/>
              <a:gd name="connsiteX19" fmla="*/ 135114 w 296503"/>
              <a:gd name="connsiteY19" fmla="*/ 252468 h 295314"/>
              <a:gd name="connsiteX20" fmla="*/ 134761 w 296503"/>
              <a:gd name="connsiteY20" fmla="*/ 252468 h 295314"/>
              <a:gd name="connsiteX21" fmla="*/ 114300 w 296503"/>
              <a:gd name="connsiteY21" fmla="*/ 247663 h 295314"/>
              <a:gd name="connsiteX22" fmla="*/ 111831 w 296503"/>
              <a:gd name="connsiteY22" fmla="*/ 242857 h 295314"/>
              <a:gd name="connsiteX23" fmla="*/ 116417 w 296503"/>
              <a:gd name="connsiteY23" fmla="*/ 240798 h 295314"/>
              <a:gd name="connsiteX24" fmla="*/ 157147 w 296503"/>
              <a:gd name="connsiteY24" fmla="*/ 239689 h 295314"/>
              <a:gd name="connsiteX25" fmla="*/ 157147 w 296503"/>
              <a:gd name="connsiteY25" fmla="*/ 249737 h 295314"/>
              <a:gd name="connsiteX26" fmla="*/ 159308 w 296503"/>
              <a:gd name="connsiteY26" fmla="*/ 251890 h 295314"/>
              <a:gd name="connsiteX27" fmla="*/ 201079 w 296503"/>
              <a:gd name="connsiteY27" fmla="*/ 251890 h 295314"/>
              <a:gd name="connsiteX28" fmla="*/ 244650 w 296503"/>
              <a:gd name="connsiteY28" fmla="*/ 251890 h 295314"/>
              <a:gd name="connsiteX29" fmla="*/ 286421 w 296503"/>
              <a:gd name="connsiteY29" fmla="*/ 251890 h 295314"/>
              <a:gd name="connsiteX30" fmla="*/ 288581 w 296503"/>
              <a:gd name="connsiteY30" fmla="*/ 249737 h 295314"/>
              <a:gd name="connsiteX31" fmla="*/ 288581 w 296503"/>
              <a:gd name="connsiteY31" fmla="*/ 239689 h 295314"/>
              <a:gd name="connsiteX32" fmla="*/ 70078 w 296503"/>
              <a:gd name="connsiteY32" fmla="*/ 216169 h 295314"/>
              <a:gd name="connsiteX33" fmla="*/ 75520 w 296503"/>
              <a:gd name="connsiteY33" fmla="*/ 216169 h 295314"/>
              <a:gd name="connsiteX34" fmla="*/ 91123 w 296503"/>
              <a:gd name="connsiteY34" fmla="*/ 229285 h 295314"/>
              <a:gd name="connsiteX35" fmla="*/ 91849 w 296503"/>
              <a:gd name="connsiteY35" fmla="*/ 234750 h 295314"/>
              <a:gd name="connsiteX36" fmla="*/ 88946 w 296503"/>
              <a:gd name="connsiteY36" fmla="*/ 236572 h 295314"/>
              <a:gd name="connsiteX37" fmla="*/ 86769 w 296503"/>
              <a:gd name="connsiteY37" fmla="*/ 235843 h 295314"/>
              <a:gd name="connsiteX38" fmla="*/ 70078 w 296503"/>
              <a:gd name="connsiteY38" fmla="*/ 221634 h 295314"/>
              <a:gd name="connsiteX39" fmla="*/ 70078 w 296503"/>
              <a:gd name="connsiteY39" fmla="*/ 216169 h 295314"/>
              <a:gd name="connsiteX40" fmla="*/ 47794 w 296503"/>
              <a:gd name="connsiteY40" fmla="*/ 172199 h 295314"/>
              <a:gd name="connsiteX41" fmla="*/ 52996 w 296503"/>
              <a:gd name="connsiteY41" fmla="*/ 175003 h 295314"/>
              <a:gd name="connsiteX42" fmla="*/ 60427 w 296503"/>
              <a:gd name="connsiteY42" fmla="*/ 193228 h 295314"/>
              <a:gd name="connsiteX43" fmla="*/ 58941 w 296503"/>
              <a:gd name="connsiteY43" fmla="*/ 198135 h 295314"/>
              <a:gd name="connsiteX44" fmla="*/ 57083 w 296503"/>
              <a:gd name="connsiteY44" fmla="*/ 198486 h 295314"/>
              <a:gd name="connsiteX45" fmla="*/ 53368 w 296503"/>
              <a:gd name="connsiteY45" fmla="*/ 196733 h 295314"/>
              <a:gd name="connsiteX46" fmla="*/ 45193 w 296503"/>
              <a:gd name="connsiteY46" fmla="*/ 176755 h 295314"/>
              <a:gd name="connsiteX47" fmla="*/ 47794 w 296503"/>
              <a:gd name="connsiteY47" fmla="*/ 172199 h 295314"/>
              <a:gd name="connsiteX48" fmla="*/ 159308 w 296503"/>
              <a:gd name="connsiteY48" fmla="*/ 168272 h 295314"/>
              <a:gd name="connsiteX49" fmla="*/ 157147 w 296503"/>
              <a:gd name="connsiteY49" fmla="*/ 170425 h 295314"/>
              <a:gd name="connsiteX50" fmla="*/ 157147 w 296503"/>
              <a:gd name="connsiteY50" fmla="*/ 232152 h 295314"/>
              <a:gd name="connsiteX51" fmla="*/ 288581 w 296503"/>
              <a:gd name="connsiteY51" fmla="*/ 232152 h 295314"/>
              <a:gd name="connsiteX52" fmla="*/ 288581 w 296503"/>
              <a:gd name="connsiteY52" fmla="*/ 170425 h 295314"/>
              <a:gd name="connsiteX53" fmla="*/ 286421 w 296503"/>
              <a:gd name="connsiteY53" fmla="*/ 168272 h 295314"/>
              <a:gd name="connsiteX54" fmla="*/ 159308 w 296503"/>
              <a:gd name="connsiteY54" fmla="*/ 160736 h 295314"/>
              <a:gd name="connsiteX55" fmla="*/ 286421 w 296503"/>
              <a:gd name="connsiteY55" fmla="*/ 160736 h 295314"/>
              <a:gd name="connsiteX56" fmla="*/ 296503 w 296503"/>
              <a:gd name="connsiteY56" fmla="*/ 170425 h 295314"/>
              <a:gd name="connsiteX57" fmla="*/ 296503 w 296503"/>
              <a:gd name="connsiteY57" fmla="*/ 249737 h 295314"/>
              <a:gd name="connsiteX58" fmla="*/ 286421 w 296503"/>
              <a:gd name="connsiteY58" fmla="*/ 259786 h 295314"/>
              <a:gd name="connsiteX59" fmla="*/ 244650 w 296503"/>
              <a:gd name="connsiteY59" fmla="*/ 259786 h 295314"/>
              <a:gd name="connsiteX60" fmla="*/ 244650 w 296503"/>
              <a:gd name="connsiteY60" fmla="*/ 269116 h 295314"/>
              <a:gd name="connsiteX61" fmla="*/ 250411 w 296503"/>
              <a:gd name="connsiteY61" fmla="*/ 281318 h 295314"/>
              <a:gd name="connsiteX62" fmla="*/ 252932 w 296503"/>
              <a:gd name="connsiteY62" fmla="*/ 290290 h 295314"/>
              <a:gd name="connsiteX63" fmla="*/ 245370 w 296503"/>
              <a:gd name="connsiteY63" fmla="*/ 295314 h 295314"/>
              <a:gd name="connsiteX64" fmla="*/ 199998 w 296503"/>
              <a:gd name="connsiteY64" fmla="*/ 295314 h 295314"/>
              <a:gd name="connsiteX65" fmla="*/ 192796 w 296503"/>
              <a:gd name="connsiteY65" fmla="*/ 290290 h 295314"/>
              <a:gd name="connsiteX66" fmla="*/ 195317 w 296503"/>
              <a:gd name="connsiteY66" fmla="*/ 281318 h 295314"/>
              <a:gd name="connsiteX67" fmla="*/ 201079 w 296503"/>
              <a:gd name="connsiteY67" fmla="*/ 269116 h 295314"/>
              <a:gd name="connsiteX68" fmla="*/ 201079 w 296503"/>
              <a:gd name="connsiteY68" fmla="*/ 259786 h 295314"/>
              <a:gd name="connsiteX69" fmla="*/ 159308 w 296503"/>
              <a:gd name="connsiteY69" fmla="*/ 259786 h 295314"/>
              <a:gd name="connsiteX70" fmla="*/ 149225 w 296503"/>
              <a:gd name="connsiteY70" fmla="*/ 249737 h 295314"/>
              <a:gd name="connsiteX71" fmla="*/ 149225 w 296503"/>
              <a:gd name="connsiteY71" fmla="*/ 170425 h 295314"/>
              <a:gd name="connsiteX72" fmla="*/ 159308 w 296503"/>
              <a:gd name="connsiteY72" fmla="*/ 160736 h 295314"/>
              <a:gd name="connsiteX73" fmla="*/ 48173 w 296503"/>
              <a:gd name="connsiteY73" fmla="*/ 123341 h 295314"/>
              <a:gd name="connsiteX74" fmla="*/ 51622 w 296503"/>
              <a:gd name="connsiteY74" fmla="*/ 127575 h 295314"/>
              <a:gd name="connsiteX75" fmla="*/ 49323 w 296503"/>
              <a:gd name="connsiteY75" fmla="*/ 146977 h 295314"/>
              <a:gd name="connsiteX76" fmla="*/ 45107 w 296503"/>
              <a:gd name="connsiteY76" fmla="*/ 150858 h 295314"/>
              <a:gd name="connsiteX77" fmla="*/ 41275 w 296503"/>
              <a:gd name="connsiteY77" fmla="*/ 146977 h 295314"/>
              <a:gd name="connsiteX78" fmla="*/ 43574 w 296503"/>
              <a:gd name="connsiteY78" fmla="*/ 126164 h 295314"/>
              <a:gd name="connsiteX79" fmla="*/ 48173 w 296503"/>
              <a:gd name="connsiteY79" fmla="*/ 123341 h 295314"/>
              <a:gd name="connsiteX80" fmla="*/ 246256 w 296503"/>
              <a:gd name="connsiteY80" fmla="*/ 118608 h 295314"/>
              <a:gd name="connsiteX81" fmla="*/ 250633 w 296503"/>
              <a:gd name="connsiteY81" fmla="*/ 121551 h 295314"/>
              <a:gd name="connsiteX82" fmla="*/ 253327 w 296503"/>
              <a:gd name="connsiteY82" fmla="*/ 143254 h 295314"/>
              <a:gd name="connsiteX83" fmla="*/ 253327 w 296503"/>
              <a:gd name="connsiteY83" fmla="*/ 143622 h 295314"/>
              <a:gd name="connsiteX84" fmla="*/ 249960 w 296503"/>
              <a:gd name="connsiteY84" fmla="*/ 147668 h 295314"/>
              <a:gd name="connsiteX85" fmla="*/ 246256 w 296503"/>
              <a:gd name="connsiteY85" fmla="*/ 143989 h 295314"/>
              <a:gd name="connsiteX86" fmla="*/ 246256 w 296503"/>
              <a:gd name="connsiteY86" fmla="*/ 143622 h 295314"/>
              <a:gd name="connsiteX87" fmla="*/ 243562 w 296503"/>
              <a:gd name="connsiteY87" fmla="*/ 123023 h 295314"/>
              <a:gd name="connsiteX88" fmla="*/ 246256 w 296503"/>
              <a:gd name="connsiteY88" fmla="*/ 118608 h 295314"/>
              <a:gd name="connsiteX89" fmla="*/ 222062 w 296503"/>
              <a:gd name="connsiteY89" fmla="*/ 76462 h 295314"/>
              <a:gd name="connsiteX90" fmla="*/ 227309 w 296503"/>
              <a:gd name="connsiteY90" fmla="*/ 76825 h 295314"/>
              <a:gd name="connsiteX91" fmla="*/ 239901 w 296503"/>
              <a:gd name="connsiteY91" fmla="*/ 94605 h 295314"/>
              <a:gd name="connsiteX92" fmla="*/ 238502 w 296503"/>
              <a:gd name="connsiteY92" fmla="*/ 99685 h 295314"/>
              <a:gd name="connsiteX93" fmla="*/ 236403 w 296503"/>
              <a:gd name="connsiteY93" fmla="*/ 100048 h 295314"/>
              <a:gd name="connsiteX94" fmla="*/ 233605 w 296503"/>
              <a:gd name="connsiteY94" fmla="*/ 98234 h 295314"/>
              <a:gd name="connsiteX95" fmla="*/ 221713 w 296503"/>
              <a:gd name="connsiteY95" fmla="*/ 81905 h 295314"/>
              <a:gd name="connsiteX96" fmla="*/ 222062 w 296503"/>
              <a:gd name="connsiteY96" fmla="*/ 76462 h 295314"/>
              <a:gd name="connsiteX97" fmla="*/ 184645 w 296503"/>
              <a:gd name="connsiteY97" fmla="*/ 47134 h 295314"/>
              <a:gd name="connsiteX98" fmla="*/ 203571 w 296503"/>
              <a:gd name="connsiteY98" fmla="*/ 56564 h 295314"/>
              <a:gd name="connsiteX99" fmla="*/ 204973 w 296503"/>
              <a:gd name="connsiteY99" fmla="*/ 61802 h 295314"/>
              <a:gd name="connsiteX100" fmla="*/ 201819 w 296503"/>
              <a:gd name="connsiteY100" fmla="*/ 63549 h 295314"/>
              <a:gd name="connsiteX101" fmla="*/ 199716 w 296503"/>
              <a:gd name="connsiteY101" fmla="*/ 62850 h 295314"/>
              <a:gd name="connsiteX102" fmla="*/ 182192 w 296503"/>
              <a:gd name="connsiteY102" fmla="*/ 54119 h 295314"/>
              <a:gd name="connsiteX103" fmla="*/ 180089 w 296503"/>
              <a:gd name="connsiteY103" fmla="*/ 49230 h 295314"/>
              <a:gd name="connsiteX104" fmla="*/ 184645 w 296503"/>
              <a:gd name="connsiteY104" fmla="*/ 47134 h 295314"/>
              <a:gd name="connsiteX105" fmla="*/ 101870 w 296503"/>
              <a:gd name="connsiteY105" fmla="*/ 8217 h 295314"/>
              <a:gd name="connsiteX106" fmla="*/ 77838 w 296503"/>
              <a:gd name="connsiteY106" fmla="*/ 17623 h 295314"/>
              <a:gd name="connsiteX107" fmla="*/ 68153 w 296503"/>
              <a:gd name="connsiteY107" fmla="*/ 19070 h 295314"/>
              <a:gd name="connsiteX108" fmla="*/ 53805 w 296503"/>
              <a:gd name="connsiteY108" fmla="*/ 14729 h 295314"/>
              <a:gd name="connsiteX109" fmla="*/ 27261 w 296503"/>
              <a:gd name="connsiteY109" fmla="*/ 41862 h 295314"/>
              <a:gd name="connsiteX110" fmla="*/ 27261 w 296503"/>
              <a:gd name="connsiteY110" fmla="*/ 42224 h 295314"/>
              <a:gd name="connsiteX111" fmla="*/ 51294 w 296503"/>
              <a:gd name="connsiteY111" fmla="*/ 49821 h 295314"/>
              <a:gd name="connsiteX112" fmla="*/ 50935 w 296503"/>
              <a:gd name="connsiteY112" fmla="*/ 55248 h 295314"/>
              <a:gd name="connsiteX113" fmla="*/ 45555 w 296503"/>
              <a:gd name="connsiteY113" fmla="*/ 54886 h 295314"/>
              <a:gd name="connsiteX114" fmla="*/ 24033 w 296503"/>
              <a:gd name="connsiteY114" fmla="*/ 50183 h 295314"/>
              <a:gd name="connsiteX115" fmla="*/ 17217 w 296503"/>
              <a:gd name="connsiteY115" fmla="*/ 51992 h 295314"/>
              <a:gd name="connsiteX116" fmla="*/ 9326 w 296503"/>
              <a:gd name="connsiteY116" fmla="*/ 61398 h 295314"/>
              <a:gd name="connsiteX117" fmla="*/ 7532 w 296503"/>
              <a:gd name="connsiteY117" fmla="*/ 69719 h 295314"/>
              <a:gd name="connsiteX118" fmla="*/ 26902 w 296503"/>
              <a:gd name="connsiteY118" fmla="*/ 88169 h 295314"/>
              <a:gd name="connsiteX119" fmla="*/ 124468 w 296503"/>
              <a:gd name="connsiteY119" fmla="*/ 88169 h 295314"/>
              <a:gd name="connsiteX120" fmla="*/ 143479 w 296503"/>
              <a:gd name="connsiteY120" fmla="*/ 68995 h 295314"/>
              <a:gd name="connsiteX121" fmla="*/ 128773 w 296503"/>
              <a:gd name="connsiteY121" fmla="*/ 50183 h 295314"/>
              <a:gd name="connsiteX122" fmla="*/ 116936 w 296503"/>
              <a:gd name="connsiteY122" fmla="*/ 65016 h 295314"/>
              <a:gd name="connsiteX123" fmla="*/ 114425 w 296503"/>
              <a:gd name="connsiteY123" fmla="*/ 66101 h 295314"/>
              <a:gd name="connsiteX124" fmla="*/ 111555 w 296503"/>
              <a:gd name="connsiteY124" fmla="*/ 65016 h 295314"/>
              <a:gd name="connsiteX125" fmla="*/ 111555 w 296503"/>
              <a:gd name="connsiteY125" fmla="*/ 59589 h 295314"/>
              <a:gd name="connsiteX126" fmla="*/ 123751 w 296503"/>
              <a:gd name="connsiteY126" fmla="*/ 42224 h 295314"/>
              <a:gd name="connsiteX127" fmla="*/ 124110 w 296503"/>
              <a:gd name="connsiteY127" fmla="*/ 41138 h 295314"/>
              <a:gd name="connsiteX128" fmla="*/ 124468 w 296503"/>
              <a:gd name="connsiteY128" fmla="*/ 28476 h 295314"/>
              <a:gd name="connsiteX129" fmla="*/ 101870 w 296503"/>
              <a:gd name="connsiteY129" fmla="*/ 8217 h 295314"/>
              <a:gd name="connsiteX130" fmla="*/ 102588 w 296503"/>
              <a:gd name="connsiteY130" fmla="*/ 258 h 295314"/>
              <a:gd name="connsiteX131" fmla="*/ 131642 w 296503"/>
              <a:gd name="connsiteY131" fmla="*/ 27029 h 295314"/>
              <a:gd name="connsiteX132" fmla="*/ 131642 w 296503"/>
              <a:gd name="connsiteY132" fmla="*/ 42586 h 295314"/>
              <a:gd name="connsiteX133" fmla="*/ 132718 w 296503"/>
              <a:gd name="connsiteY133" fmla="*/ 42947 h 295314"/>
              <a:gd name="connsiteX134" fmla="*/ 134512 w 296503"/>
              <a:gd name="connsiteY134" fmla="*/ 42224 h 295314"/>
              <a:gd name="connsiteX135" fmla="*/ 143479 w 296503"/>
              <a:gd name="connsiteY135" fmla="*/ 41500 h 295314"/>
              <a:gd name="connsiteX136" fmla="*/ 156393 w 296503"/>
              <a:gd name="connsiteY136" fmla="*/ 41862 h 295314"/>
              <a:gd name="connsiteX137" fmla="*/ 159980 w 296503"/>
              <a:gd name="connsiteY137" fmla="*/ 45842 h 295314"/>
              <a:gd name="connsiteX138" fmla="*/ 155675 w 296503"/>
              <a:gd name="connsiteY138" fmla="*/ 49821 h 295314"/>
              <a:gd name="connsiteX139" fmla="*/ 143479 w 296503"/>
              <a:gd name="connsiteY139" fmla="*/ 49098 h 295314"/>
              <a:gd name="connsiteX140" fmla="*/ 143121 w 296503"/>
              <a:gd name="connsiteY140" fmla="*/ 49459 h 295314"/>
              <a:gd name="connsiteX141" fmla="*/ 151371 w 296503"/>
              <a:gd name="connsiteY141" fmla="*/ 68995 h 295314"/>
              <a:gd name="connsiteX142" fmla="*/ 124468 w 296503"/>
              <a:gd name="connsiteY142" fmla="*/ 96128 h 295314"/>
              <a:gd name="connsiteX143" fmla="*/ 63848 w 296503"/>
              <a:gd name="connsiteY143" fmla="*/ 96128 h 295314"/>
              <a:gd name="connsiteX144" fmla="*/ 59903 w 296503"/>
              <a:gd name="connsiteY144" fmla="*/ 102640 h 295314"/>
              <a:gd name="connsiteX145" fmla="*/ 56675 w 296503"/>
              <a:gd name="connsiteY145" fmla="*/ 104811 h 295314"/>
              <a:gd name="connsiteX146" fmla="*/ 54881 w 296503"/>
              <a:gd name="connsiteY146" fmla="*/ 104449 h 295314"/>
              <a:gd name="connsiteX147" fmla="*/ 53088 w 296503"/>
              <a:gd name="connsiteY147" fmla="*/ 99023 h 295314"/>
              <a:gd name="connsiteX148" fmla="*/ 54881 w 296503"/>
              <a:gd name="connsiteY148" fmla="*/ 96128 h 295314"/>
              <a:gd name="connsiteX149" fmla="*/ 26902 w 296503"/>
              <a:gd name="connsiteY149" fmla="*/ 96128 h 295314"/>
              <a:gd name="connsiteX150" fmla="*/ 0 w 296503"/>
              <a:gd name="connsiteY150" fmla="*/ 71166 h 295314"/>
              <a:gd name="connsiteX151" fmla="*/ 0 w 296503"/>
              <a:gd name="connsiteY151" fmla="*/ 70804 h 295314"/>
              <a:gd name="connsiteX152" fmla="*/ 0 w 296503"/>
              <a:gd name="connsiteY152" fmla="*/ 69719 h 295314"/>
              <a:gd name="connsiteX153" fmla="*/ 0 w 296503"/>
              <a:gd name="connsiteY153" fmla="*/ 68995 h 295314"/>
              <a:gd name="connsiteX154" fmla="*/ 2511 w 296503"/>
              <a:gd name="connsiteY154" fmla="*/ 57057 h 295314"/>
              <a:gd name="connsiteX155" fmla="*/ 13989 w 296503"/>
              <a:gd name="connsiteY155" fmla="*/ 45118 h 295314"/>
              <a:gd name="connsiteX156" fmla="*/ 19369 w 296503"/>
              <a:gd name="connsiteY156" fmla="*/ 42586 h 295314"/>
              <a:gd name="connsiteX157" fmla="*/ 19728 w 296503"/>
              <a:gd name="connsiteY157" fmla="*/ 42586 h 295314"/>
              <a:gd name="connsiteX158" fmla="*/ 19728 w 296503"/>
              <a:gd name="connsiteY158" fmla="*/ 41862 h 295314"/>
              <a:gd name="connsiteX159" fmla="*/ 53805 w 296503"/>
              <a:gd name="connsiteY159" fmla="*/ 7132 h 295314"/>
              <a:gd name="connsiteX160" fmla="*/ 72099 w 296503"/>
              <a:gd name="connsiteY160" fmla="*/ 12558 h 295314"/>
              <a:gd name="connsiteX161" fmla="*/ 102588 w 296503"/>
              <a:gd name="connsiteY161" fmla="*/ 258 h 29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96503" h="295314">
                <a:moveTo>
                  <a:pt x="208641" y="259786"/>
                </a:moveTo>
                <a:lnTo>
                  <a:pt x="208641" y="269116"/>
                </a:lnTo>
                <a:cubicBezTo>
                  <a:pt x="208641" y="276294"/>
                  <a:pt x="205760" y="283113"/>
                  <a:pt x="199998" y="287419"/>
                </a:cubicBezTo>
                <a:lnTo>
                  <a:pt x="205040" y="287419"/>
                </a:lnTo>
                <a:lnTo>
                  <a:pt x="245370" y="287419"/>
                </a:lnTo>
                <a:lnTo>
                  <a:pt x="245615" y="287175"/>
                </a:lnTo>
                <a:lnTo>
                  <a:pt x="245730" y="287419"/>
                </a:lnTo>
                <a:lnTo>
                  <a:pt x="248251" y="284548"/>
                </a:lnTo>
                <a:lnTo>
                  <a:pt x="245615" y="287175"/>
                </a:lnTo>
                <a:lnTo>
                  <a:pt x="237088" y="269116"/>
                </a:lnTo>
                <a:lnTo>
                  <a:pt x="237088" y="259786"/>
                </a:lnTo>
                <a:close/>
                <a:moveTo>
                  <a:pt x="223671" y="241698"/>
                </a:moveTo>
                <a:cubicBezTo>
                  <a:pt x="225342" y="241698"/>
                  <a:pt x="226679" y="243035"/>
                  <a:pt x="226679" y="244706"/>
                </a:cubicBezTo>
                <a:cubicBezTo>
                  <a:pt x="226679" y="246377"/>
                  <a:pt x="225342" y="247714"/>
                  <a:pt x="223671" y="247714"/>
                </a:cubicBezTo>
                <a:cubicBezTo>
                  <a:pt x="222000" y="247714"/>
                  <a:pt x="220663" y="246377"/>
                  <a:pt x="220663" y="244706"/>
                </a:cubicBezTo>
                <a:cubicBezTo>
                  <a:pt x="220663" y="243035"/>
                  <a:pt x="222000" y="241698"/>
                  <a:pt x="223671" y="241698"/>
                </a:cubicBezTo>
                <a:close/>
                <a:moveTo>
                  <a:pt x="116417" y="240798"/>
                </a:moveTo>
                <a:cubicBezTo>
                  <a:pt x="122767" y="242857"/>
                  <a:pt x="129117" y="244230"/>
                  <a:pt x="135820" y="244917"/>
                </a:cubicBezTo>
                <a:cubicBezTo>
                  <a:pt x="137936" y="245260"/>
                  <a:pt x="139347" y="247319"/>
                  <a:pt x="139347" y="249036"/>
                </a:cubicBezTo>
                <a:cubicBezTo>
                  <a:pt x="138995" y="251095"/>
                  <a:pt x="137231" y="252468"/>
                  <a:pt x="135114" y="252468"/>
                </a:cubicBezTo>
                <a:cubicBezTo>
                  <a:pt x="135114" y="252468"/>
                  <a:pt x="135114" y="252468"/>
                  <a:pt x="134761" y="252468"/>
                </a:cubicBezTo>
                <a:cubicBezTo>
                  <a:pt x="127706" y="251438"/>
                  <a:pt x="121003" y="249722"/>
                  <a:pt x="114300" y="247663"/>
                </a:cubicBezTo>
                <a:cubicBezTo>
                  <a:pt x="112184" y="247319"/>
                  <a:pt x="111125" y="244917"/>
                  <a:pt x="111831" y="242857"/>
                </a:cubicBezTo>
                <a:cubicBezTo>
                  <a:pt x="112536" y="241141"/>
                  <a:pt x="114653" y="240111"/>
                  <a:pt x="116417" y="240798"/>
                </a:cubicBezTo>
                <a:close/>
                <a:moveTo>
                  <a:pt x="157147" y="239689"/>
                </a:moveTo>
                <a:lnTo>
                  <a:pt x="157147" y="249737"/>
                </a:lnTo>
                <a:cubicBezTo>
                  <a:pt x="157147" y="250814"/>
                  <a:pt x="158228" y="251890"/>
                  <a:pt x="159308" y="251890"/>
                </a:cubicBezTo>
                <a:lnTo>
                  <a:pt x="201079" y="251890"/>
                </a:lnTo>
                <a:lnTo>
                  <a:pt x="244650" y="251890"/>
                </a:lnTo>
                <a:lnTo>
                  <a:pt x="286421" y="251890"/>
                </a:lnTo>
                <a:cubicBezTo>
                  <a:pt x="287501" y="251890"/>
                  <a:pt x="288581" y="250814"/>
                  <a:pt x="288581" y="249737"/>
                </a:cubicBezTo>
                <a:lnTo>
                  <a:pt x="288581" y="239689"/>
                </a:lnTo>
                <a:close/>
                <a:moveTo>
                  <a:pt x="70078" y="216169"/>
                </a:moveTo>
                <a:cubicBezTo>
                  <a:pt x="71892" y="214711"/>
                  <a:pt x="74069" y="214711"/>
                  <a:pt x="75520" y="216169"/>
                </a:cubicBezTo>
                <a:cubicBezTo>
                  <a:pt x="80238" y="221269"/>
                  <a:pt x="85318" y="225642"/>
                  <a:pt x="91123" y="229285"/>
                </a:cubicBezTo>
                <a:cubicBezTo>
                  <a:pt x="92938" y="230742"/>
                  <a:pt x="93300" y="233293"/>
                  <a:pt x="91849" y="234750"/>
                </a:cubicBezTo>
                <a:cubicBezTo>
                  <a:pt x="91123" y="235843"/>
                  <a:pt x="90035" y="236572"/>
                  <a:pt x="88946" y="236572"/>
                </a:cubicBezTo>
                <a:cubicBezTo>
                  <a:pt x="87858" y="236572"/>
                  <a:pt x="87132" y="236208"/>
                  <a:pt x="86769" y="235843"/>
                </a:cubicBezTo>
                <a:cubicBezTo>
                  <a:pt x="80600" y="231835"/>
                  <a:pt x="75158" y="227099"/>
                  <a:pt x="70078" y="221634"/>
                </a:cubicBezTo>
                <a:cubicBezTo>
                  <a:pt x="68263" y="220176"/>
                  <a:pt x="68626" y="217626"/>
                  <a:pt x="70078" y="216169"/>
                </a:cubicBezTo>
                <a:close/>
                <a:moveTo>
                  <a:pt x="47794" y="172199"/>
                </a:moveTo>
                <a:cubicBezTo>
                  <a:pt x="50024" y="171848"/>
                  <a:pt x="52253" y="172900"/>
                  <a:pt x="52996" y="175003"/>
                </a:cubicBezTo>
                <a:cubicBezTo>
                  <a:pt x="54854" y="181312"/>
                  <a:pt x="57455" y="187270"/>
                  <a:pt x="60427" y="193228"/>
                </a:cubicBezTo>
                <a:cubicBezTo>
                  <a:pt x="61542" y="194981"/>
                  <a:pt x="60799" y="197434"/>
                  <a:pt x="58941" y="198135"/>
                </a:cubicBezTo>
                <a:cubicBezTo>
                  <a:pt x="58198" y="198486"/>
                  <a:pt x="57455" y="198486"/>
                  <a:pt x="57083" y="198486"/>
                </a:cubicBezTo>
                <a:cubicBezTo>
                  <a:pt x="55597" y="198486"/>
                  <a:pt x="54111" y="197785"/>
                  <a:pt x="53368" y="196733"/>
                </a:cubicBezTo>
                <a:cubicBezTo>
                  <a:pt x="50024" y="190424"/>
                  <a:pt x="47051" y="183765"/>
                  <a:pt x="45193" y="176755"/>
                </a:cubicBezTo>
                <a:cubicBezTo>
                  <a:pt x="44450" y="175003"/>
                  <a:pt x="45936" y="172900"/>
                  <a:pt x="47794" y="172199"/>
                </a:cubicBezTo>
                <a:close/>
                <a:moveTo>
                  <a:pt x="159308" y="168272"/>
                </a:moveTo>
                <a:cubicBezTo>
                  <a:pt x="158228" y="168272"/>
                  <a:pt x="157147" y="169708"/>
                  <a:pt x="157147" y="170425"/>
                </a:cubicBezTo>
                <a:lnTo>
                  <a:pt x="157147" y="232152"/>
                </a:lnTo>
                <a:lnTo>
                  <a:pt x="288581" y="232152"/>
                </a:lnTo>
                <a:lnTo>
                  <a:pt x="288581" y="170425"/>
                </a:lnTo>
                <a:cubicBezTo>
                  <a:pt x="288581" y="169708"/>
                  <a:pt x="287501" y="168272"/>
                  <a:pt x="286421" y="168272"/>
                </a:cubicBezTo>
                <a:close/>
                <a:moveTo>
                  <a:pt x="159308" y="160736"/>
                </a:moveTo>
                <a:lnTo>
                  <a:pt x="286421" y="160736"/>
                </a:lnTo>
                <a:cubicBezTo>
                  <a:pt x="291822" y="160736"/>
                  <a:pt x="296503" y="165042"/>
                  <a:pt x="296503" y="170425"/>
                </a:cubicBezTo>
                <a:lnTo>
                  <a:pt x="296503" y="249737"/>
                </a:lnTo>
                <a:cubicBezTo>
                  <a:pt x="296503" y="255120"/>
                  <a:pt x="291822" y="259786"/>
                  <a:pt x="286421" y="259786"/>
                </a:cubicBezTo>
                <a:lnTo>
                  <a:pt x="244650" y="259786"/>
                </a:lnTo>
                <a:lnTo>
                  <a:pt x="244650" y="269116"/>
                </a:lnTo>
                <a:cubicBezTo>
                  <a:pt x="244650" y="273782"/>
                  <a:pt x="246810" y="278447"/>
                  <a:pt x="250411" y="281318"/>
                </a:cubicBezTo>
                <a:cubicBezTo>
                  <a:pt x="253292" y="283471"/>
                  <a:pt x="254012" y="287060"/>
                  <a:pt x="252932" y="290290"/>
                </a:cubicBezTo>
                <a:cubicBezTo>
                  <a:pt x="251852" y="293161"/>
                  <a:pt x="248971" y="295314"/>
                  <a:pt x="245370" y="295314"/>
                </a:cubicBezTo>
                <a:lnTo>
                  <a:pt x="199998" y="295314"/>
                </a:lnTo>
                <a:cubicBezTo>
                  <a:pt x="196757" y="295314"/>
                  <a:pt x="193877" y="293161"/>
                  <a:pt x="192796" y="290290"/>
                </a:cubicBezTo>
                <a:cubicBezTo>
                  <a:pt x="191716" y="287060"/>
                  <a:pt x="192796" y="283471"/>
                  <a:pt x="195317" y="281318"/>
                </a:cubicBezTo>
                <a:cubicBezTo>
                  <a:pt x="198918" y="278447"/>
                  <a:pt x="201079" y="273782"/>
                  <a:pt x="201079" y="269116"/>
                </a:cubicBezTo>
                <a:lnTo>
                  <a:pt x="201079" y="259786"/>
                </a:lnTo>
                <a:lnTo>
                  <a:pt x="159308" y="259786"/>
                </a:lnTo>
                <a:cubicBezTo>
                  <a:pt x="153906" y="259786"/>
                  <a:pt x="149225" y="255120"/>
                  <a:pt x="149225" y="249737"/>
                </a:cubicBezTo>
                <a:lnTo>
                  <a:pt x="149225" y="170425"/>
                </a:lnTo>
                <a:cubicBezTo>
                  <a:pt x="149225" y="165042"/>
                  <a:pt x="153906" y="160736"/>
                  <a:pt x="159308" y="160736"/>
                </a:cubicBezTo>
                <a:close/>
                <a:moveTo>
                  <a:pt x="48173" y="123341"/>
                </a:moveTo>
                <a:cubicBezTo>
                  <a:pt x="50472" y="123694"/>
                  <a:pt x="52005" y="125458"/>
                  <a:pt x="51622" y="127575"/>
                </a:cubicBezTo>
                <a:cubicBezTo>
                  <a:pt x="50089" y="133925"/>
                  <a:pt x="49323" y="140627"/>
                  <a:pt x="49323" y="146977"/>
                </a:cubicBezTo>
                <a:cubicBezTo>
                  <a:pt x="49323" y="149447"/>
                  <a:pt x="47407" y="150858"/>
                  <a:pt x="45107" y="150858"/>
                </a:cubicBezTo>
                <a:cubicBezTo>
                  <a:pt x="42808" y="150858"/>
                  <a:pt x="41275" y="149447"/>
                  <a:pt x="41275" y="146977"/>
                </a:cubicBezTo>
                <a:cubicBezTo>
                  <a:pt x="41275" y="139922"/>
                  <a:pt x="42041" y="132866"/>
                  <a:pt x="43574" y="126164"/>
                </a:cubicBezTo>
                <a:cubicBezTo>
                  <a:pt x="43957" y="124047"/>
                  <a:pt x="46257" y="122636"/>
                  <a:pt x="48173" y="123341"/>
                </a:cubicBezTo>
                <a:close/>
                <a:moveTo>
                  <a:pt x="246256" y="118608"/>
                </a:moveTo>
                <a:cubicBezTo>
                  <a:pt x="248276" y="117873"/>
                  <a:pt x="249960" y="118976"/>
                  <a:pt x="250633" y="121551"/>
                </a:cubicBezTo>
                <a:cubicBezTo>
                  <a:pt x="251980" y="128172"/>
                  <a:pt x="252990" y="135897"/>
                  <a:pt x="253327" y="143254"/>
                </a:cubicBezTo>
                <a:lnTo>
                  <a:pt x="253327" y="143622"/>
                </a:lnTo>
                <a:cubicBezTo>
                  <a:pt x="253664" y="145829"/>
                  <a:pt x="251980" y="147668"/>
                  <a:pt x="249960" y="147668"/>
                </a:cubicBezTo>
                <a:cubicBezTo>
                  <a:pt x="247939" y="147668"/>
                  <a:pt x="246256" y="146197"/>
                  <a:pt x="246256" y="143989"/>
                </a:cubicBezTo>
                <a:lnTo>
                  <a:pt x="246256" y="143622"/>
                </a:lnTo>
                <a:cubicBezTo>
                  <a:pt x="245919" y="136633"/>
                  <a:pt x="244909" y="129644"/>
                  <a:pt x="243562" y="123023"/>
                </a:cubicBezTo>
                <a:cubicBezTo>
                  <a:pt x="242888" y="121183"/>
                  <a:pt x="244235" y="118976"/>
                  <a:pt x="246256" y="118608"/>
                </a:cubicBezTo>
                <a:close/>
                <a:moveTo>
                  <a:pt x="222062" y="76462"/>
                </a:moveTo>
                <a:cubicBezTo>
                  <a:pt x="223811" y="75011"/>
                  <a:pt x="226260" y="75011"/>
                  <a:pt x="227309" y="76825"/>
                </a:cubicBezTo>
                <a:cubicBezTo>
                  <a:pt x="232206" y="82268"/>
                  <a:pt x="236403" y="88074"/>
                  <a:pt x="239901" y="94605"/>
                </a:cubicBezTo>
                <a:cubicBezTo>
                  <a:pt x="240950" y="96056"/>
                  <a:pt x="240251" y="98596"/>
                  <a:pt x="238502" y="99685"/>
                </a:cubicBezTo>
                <a:cubicBezTo>
                  <a:pt x="237802" y="100048"/>
                  <a:pt x="237453" y="100048"/>
                  <a:pt x="236403" y="100048"/>
                </a:cubicBezTo>
                <a:cubicBezTo>
                  <a:pt x="235354" y="100048"/>
                  <a:pt x="233955" y="99685"/>
                  <a:pt x="233605" y="98234"/>
                </a:cubicBezTo>
                <a:cubicBezTo>
                  <a:pt x="230107" y="92428"/>
                  <a:pt x="226260" y="86985"/>
                  <a:pt x="221713" y="81905"/>
                </a:cubicBezTo>
                <a:cubicBezTo>
                  <a:pt x="220663" y="80091"/>
                  <a:pt x="220663" y="77914"/>
                  <a:pt x="222062" y="76462"/>
                </a:cubicBezTo>
                <a:close/>
                <a:moveTo>
                  <a:pt x="184645" y="47134"/>
                </a:moveTo>
                <a:cubicBezTo>
                  <a:pt x="191655" y="49579"/>
                  <a:pt x="197613" y="52722"/>
                  <a:pt x="203571" y="56564"/>
                </a:cubicBezTo>
                <a:cubicBezTo>
                  <a:pt x="205324" y="57611"/>
                  <a:pt x="206025" y="59707"/>
                  <a:pt x="204973" y="61802"/>
                </a:cubicBezTo>
                <a:cubicBezTo>
                  <a:pt x="204272" y="62850"/>
                  <a:pt x="202870" y="63549"/>
                  <a:pt x="201819" y="63549"/>
                </a:cubicBezTo>
                <a:cubicBezTo>
                  <a:pt x="201118" y="63549"/>
                  <a:pt x="200417" y="63199"/>
                  <a:pt x="199716" y="62850"/>
                </a:cubicBezTo>
                <a:cubicBezTo>
                  <a:pt x="194108" y="59358"/>
                  <a:pt x="188150" y="56564"/>
                  <a:pt x="182192" y="54119"/>
                </a:cubicBezTo>
                <a:cubicBezTo>
                  <a:pt x="180089" y="53421"/>
                  <a:pt x="179388" y="50976"/>
                  <a:pt x="180089" y="49230"/>
                </a:cubicBezTo>
                <a:cubicBezTo>
                  <a:pt x="180790" y="47134"/>
                  <a:pt x="182893" y="46436"/>
                  <a:pt x="184645" y="47134"/>
                </a:cubicBezTo>
                <a:close/>
                <a:moveTo>
                  <a:pt x="101870" y="8217"/>
                </a:moveTo>
                <a:cubicBezTo>
                  <a:pt x="92544" y="6770"/>
                  <a:pt x="83577" y="10388"/>
                  <a:pt x="77838" y="17623"/>
                </a:cubicBezTo>
                <a:cubicBezTo>
                  <a:pt x="75327" y="20879"/>
                  <a:pt x="71381" y="21241"/>
                  <a:pt x="68153" y="19070"/>
                </a:cubicBezTo>
                <a:cubicBezTo>
                  <a:pt x="63848" y="16538"/>
                  <a:pt x="58827" y="14729"/>
                  <a:pt x="53805" y="14729"/>
                </a:cubicBezTo>
                <a:cubicBezTo>
                  <a:pt x="39457" y="14729"/>
                  <a:pt x="27261" y="27029"/>
                  <a:pt x="27261" y="41862"/>
                </a:cubicBezTo>
                <a:lnTo>
                  <a:pt x="27261" y="42224"/>
                </a:lnTo>
                <a:cubicBezTo>
                  <a:pt x="43402" y="41500"/>
                  <a:pt x="50935" y="49459"/>
                  <a:pt x="51294" y="49821"/>
                </a:cubicBezTo>
                <a:cubicBezTo>
                  <a:pt x="52729" y="51268"/>
                  <a:pt x="52729" y="53801"/>
                  <a:pt x="50935" y="55248"/>
                </a:cubicBezTo>
                <a:cubicBezTo>
                  <a:pt x="49501" y="56695"/>
                  <a:pt x="46990" y="56333"/>
                  <a:pt x="45555" y="54886"/>
                </a:cubicBezTo>
                <a:cubicBezTo>
                  <a:pt x="45196" y="54524"/>
                  <a:pt x="38739" y="48374"/>
                  <a:pt x="24033" y="50183"/>
                </a:cubicBezTo>
                <a:cubicBezTo>
                  <a:pt x="21522" y="50545"/>
                  <a:pt x="19369" y="51268"/>
                  <a:pt x="17217" y="51992"/>
                </a:cubicBezTo>
                <a:cubicBezTo>
                  <a:pt x="13630" y="54162"/>
                  <a:pt x="10761" y="57418"/>
                  <a:pt x="9326" y="61398"/>
                </a:cubicBezTo>
                <a:cubicBezTo>
                  <a:pt x="7891" y="65016"/>
                  <a:pt x="7532" y="68633"/>
                  <a:pt x="7532" y="69719"/>
                </a:cubicBezTo>
                <a:cubicBezTo>
                  <a:pt x="7891" y="79848"/>
                  <a:pt x="16500" y="88169"/>
                  <a:pt x="26902" y="88169"/>
                </a:cubicBezTo>
                <a:lnTo>
                  <a:pt x="124468" y="88169"/>
                </a:lnTo>
                <a:cubicBezTo>
                  <a:pt x="134871" y="88169"/>
                  <a:pt x="143479" y="79487"/>
                  <a:pt x="143479" y="68995"/>
                </a:cubicBezTo>
                <a:cubicBezTo>
                  <a:pt x="143479" y="59951"/>
                  <a:pt x="137740" y="51992"/>
                  <a:pt x="128773" y="50183"/>
                </a:cubicBezTo>
                <a:cubicBezTo>
                  <a:pt x="126979" y="53801"/>
                  <a:pt x="123392" y="58865"/>
                  <a:pt x="116936" y="65016"/>
                </a:cubicBezTo>
                <a:cubicBezTo>
                  <a:pt x="116218" y="65739"/>
                  <a:pt x="115142" y="66101"/>
                  <a:pt x="114425" y="66101"/>
                </a:cubicBezTo>
                <a:cubicBezTo>
                  <a:pt x="113349" y="66101"/>
                  <a:pt x="112273" y="65739"/>
                  <a:pt x="111555" y="65016"/>
                </a:cubicBezTo>
                <a:cubicBezTo>
                  <a:pt x="110121" y="63569"/>
                  <a:pt x="110121" y="61036"/>
                  <a:pt x="111555" y="59589"/>
                </a:cubicBezTo>
                <a:cubicBezTo>
                  <a:pt x="122675" y="48374"/>
                  <a:pt x="123751" y="42224"/>
                  <a:pt x="123751" y="42224"/>
                </a:cubicBezTo>
                <a:cubicBezTo>
                  <a:pt x="123751" y="41862"/>
                  <a:pt x="123751" y="41862"/>
                  <a:pt x="124110" y="41138"/>
                </a:cubicBezTo>
                <a:cubicBezTo>
                  <a:pt x="125186" y="37159"/>
                  <a:pt x="125186" y="32818"/>
                  <a:pt x="124468" y="28476"/>
                </a:cubicBezTo>
                <a:cubicBezTo>
                  <a:pt x="121958" y="17623"/>
                  <a:pt x="112273" y="9302"/>
                  <a:pt x="101870" y="8217"/>
                </a:cubicBezTo>
                <a:close/>
                <a:moveTo>
                  <a:pt x="102588" y="258"/>
                </a:moveTo>
                <a:cubicBezTo>
                  <a:pt x="116936" y="2067"/>
                  <a:pt x="128414" y="12558"/>
                  <a:pt x="131642" y="27029"/>
                </a:cubicBezTo>
                <a:cubicBezTo>
                  <a:pt x="132718" y="32094"/>
                  <a:pt x="132718" y="37521"/>
                  <a:pt x="131642" y="42586"/>
                </a:cubicBezTo>
                <a:cubicBezTo>
                  <a:pt x="132001" y="42586"/>
                  <a:pt x="132360" y="42947"/>
                  <a:pt x="132718" y="42947"/>
                </a:cubicBezTo>
                <a:cubicBezTo>
                  <a:pt x="133436" y="42586"/>
                  <a:pt x="133795" y="42224"/>
                  <a:pt x="134512" y="42224"/>
                </a:cubicBezTo>
                <a:cubicBezTo>
                  <a:pt x="137382" y="41862"/>
                  <a:pt x="140610" y="41862"/>
                  <a:pt x="143479" y="41500"/>
                </a:cubicBezTo>
                <a:cubicBezTo>
                  <a:pt x="147784" y="41500"/>
                  <a:pt x="152088" y="41500"/>
                  <a:pt x="156393" y="41862"/>
                </a:cubicBezTo>
                <a:cubicBezTo>
                  <a:pt x="158545" y="41862"/>
                  <a:pt x="159980" y="44033"/>
                  <a:pt x="159980" y="45842"/>
                </a:cubicBezTo>
                <a:cubicBezTo>
                  <a:pt x="159621" y="48012"/>
                  <a:pt x="157827" y="49821"/>
                  <a:pt x="155675" y="49821"/>
                </a:cubicBezTo>
                <a:cubicBezTo>
                  <a:pt x="151729" y="49098"/>
                  <a:pt x="147784" y="49098"/>
                  <a:pt x="143479" y="49098"/>
                </a:cubicBezTo>
                <a:cubicBezTo>
                  <a:pt x="143479" y="49098"/>
                  <a:pt x="143479" y="49459"/>
                  <a:pt x="143121" y="49459"/>
                </a:cubicBezTo>
                <a:cubicBezTo>
                  <a:pt x="148143" y="54162"/>
                  <a:pt x="151371" y="61036"/>
                  <a:pt x="151371" y="68995"/>
                </a:cubicBezTo>
                <a:cubicBezTo>
                  <a:pt x="151371" y="83828"/>
                  <a:pt x="139175" y="96128"/>
                  <a:pt x="124468" y="96128"/>
                </a:cubicBezTo>
                <a:lnTo>
                  <a:pt x="63848" y="96128"/>
                </a:lnTo>
                <a:cubicBezTo>
                  <a:pt x="62414" y="97937"/>
                  <a:pt x="61338" y="100470"/>
                  <a:pt x="59903" y="102640"/>
                </a:cubicBezTo>
                <a:cubicBezTo>
                  <a:pt x="59185" y="103726"/>
                  <a:pt x="58109" y="104811"/>
                  <a:pt x="56675" y="104811"/>
                </a:cubicBezTo>
                <a:cubicBezTo>
                  <a:pt x="55957" y="104811"/>
                  <a:pt x="55240" y="104449"/>
                  <a:pt x="54881" y="104449"/>
                </a:cubicBezTo>
                <a:cubicBezTo>
                  <a:pt x="53088" y="103002"/>
                  <a:pt x="52370" y="100831"/>
                  <a:pt x="53088" y="99023"/>
                </a:cubicBezTo>
                <a:cubicBezTo>
                  <a:pt x="53805" y="97937"/>
                  <a:pt x="54522" y="96852"/>
                  <a:pt x="54881" y="96128"/>
                </a:cubicBezTo>
                <a:lnTo>
                  <a:pt x="26902" y="96128"/>
                </a:lnTo>
                <a:cubicBezTo>
                  <a:pt x="12554" y="96128"/>
                  <a:pt x="1076" y="84913"/>
                  <a:pt x="0" y="71166"/>
                </a:cubicBezTo>
                <a:cubicBezTo>
                  <a:pt x="0" y="70804"/>
                  <a:pt x="0" y="70804"/>
                  <a:pt x="0" y="70804"/>
                </a:cubicBezTo>
                <a:cubicBezTo>
                  <a:pt x="0" y="70442"/>
                  <a:pt x="0" y="70081"/>
                  <a:pt x="0" y="69719"/>
                </a:cubicBezTo>
                <a:cubicBezTo>
                  <a:pt x="0" y="69357"/>
                  <a:pt x="0" y="68995"/>
                  <a:pt x="0" y="68995"/>
                </a:cubicBezTo>
                <a:cubicBezTo>
                  <a:pt x="0" y="64654"/>
                  <a:pt x="717" y="60674"/>
                  <a:pt x="2511" y="57057"/>
                </a:cubicBezTo>
                <a:cubicBezTo>
                  <a:pt x="4663" y="52354"/>
                  <a:pt x="8250" y="48012"/>
                  <a:pt x="13989" y="45118"/>
                </a:cubicBezTo>
                <a:cubicBezTo>
                  <a:pt x="15782" y="44033"/>
                  <a:pt x="17576" y="43309"/>
                  <a:pt x="19369" y="42586"/>
                </a:cubicBezTo>
                <a:cubicBezTo>
                  <a:pt x="19728" y="42586"/>
                  <a:pt x="19728" y="42586"/>
                  <a:pt x="19728" y="42586"/>
                </a:cubicBezTo>
                <a:lnTo>
                  <a:pt x="19728" y="41862"/>
                </a:lnTo>
                <a:cubicBezTo>
                  <a:pt x="19728" y="22688"/>
                  <a:pt x="35152" y="7132"/>
                  <a:pt x="53805" y="7132"/>
                </a:cubicBezTo>
                <a:cubicBezTo>
                  <a:pt x="60620" y="7132"/>
                  <a:pt x="66718" y="8940"/>
                  <a:pt x="72099" y="12558"/>
                </a:cubicBezTo>
                <a:cubicBezTo>
                  <a:pt x="79631" y="3514"/>
                  <a:pt x="91110" y="-1189"/>
                  <a:pt x="102588" y="258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6A8C9002-F929-4030-8800-9270BCD611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488655" y="2360776"/>
            <a:ext cx="241835" cy="384000"/>
          </a:xfrm>
          <a:custGeom>
            <a:avLst/>
            <a:gdLst>
              <a:gd name="T0" fmla="*/ 242 w 653"/>
              <a:gd name="T1" fmla="*/ 953 h 1032"/>
              <a:gd name="T2" fmla="*/ 305 w 653"/>
              <a:gd name="T3" fmla="*/ 432 h 1032"/>
              <a:gd name="T4" fmla="*/ 250 w 653"/>
              <a:gd name="T5" fmla="*/ 468 h 1032"/>
              <a:gd name="T6" fmla="*/ 39 w 653"/>
              <a:gd name="T7" fmla="*/ 548 h 1032"/>
              <a:gd name="T8" fmla="*/ 192 w 653"/>
              <a:gd name="T9" fmla="*/ 361 h 1032"/>
              <a:gd name="T10" fmla="*/ 265 w 653"/>
              <a:gd name="T11" fmla="*/ 335 h 1032"/>
              <a:gd name="T12" fmla="*/ 289 w 653"/>
              <a:gd name="T13" fmla="*/ 303 h 1032"/>
              <a:gd name="T14" fmla="*/ 276 w 653"/>
              <a:gd name="T15" fmla="*/ 243 h 1032"/>
              <a:gd name="T16" fmla="*/ 305 w 653"/>
              <a:gd name="T17" fmla="*/ 0 h 1032"/>
              <a:gd name="T18" fmla="*/ 362 w 653"/>
              <a:gd name="T19" fmla="*/ 12 h 1032"/>
              <a:gd name="T20" fmla="*/ 378 w 653"/>
              <a:gd name="T21" fmla="*/ 241 h 1032"/>
              <a:gd name="T22" fmla="*/ 395 w 653"/>
              <a:gd name="T23" fmla="*/ 319 h 1032"/>
              <a:gd name="T24" fmla="*/ 473 w 653"/>
              <a:gd name="T25" fmla="*/ 372 h 1032"/>
              <a:gd name="T26" fmla="*/ 648 w 653"/>
              <a:gd name="T27" fmla="*/ 505 h 1032"/>
              <a:gd name="T28" fmla="*/ 636 w 653"/>
              <a:gd name="T29" fmla="*/ 546 h 1032"/>
              <a:gd name="T30" fmla="*/ 420 w 653"/>
              <a:gd name="T31" fmla="*/ 469 h 1032"/>
              <a:gd name="T32" fmla="*/ 373 w 653"/>
              <a:gd name="T33" fmla="*/ 428 h 1032"/>
              <a:gd name="T34" fmla="*/ 396 w 653"/>
              <a:gd name="T35" fmla="*/ 951 h 1032"/>
              <a:gd name="T36" fmla="*/ 429 w 653"/>
              <a:gd name="T37" fmla="*/ 955 h 1032"/>
              <a:gd name="T38" fmla="*/ 475 w 653"/>
              <a:gd name="T39" fmla="*/ 1029 h 1032"/>
              <a:gd name="T40" fmla="*/ 211 w 653"/>
              <a:gd name="T41" fmla="*/ 1032 h 1032"/>
              <a:gd name="T42" fmla="*/ 199 w 653"/>
              <a:gd name="T43" fmla="*/ 1015 h 1032"/>
              <a:gd name="T44" fmla="*/ 475 w 653"/>
              <a:gd name="T45" fmla="*/ 488 h 1032"/>
              <a:gd name="T46" fmla="*/ 235 w 653"/>
              <a:gd name="T47" fmla="*/ 1007 h 1032"/>
              <a:gd name="T48" fmla="*/ 384 w 653"/>
              <a:gd name="T49" fmla="*/ 976 h 1032"/>
              <a:gd name="T50" fmla="*/ 336 w 653"/>
              <a:gd name="T51" fmla="*/ 425 h 1032"/>
              <a:gd name="T52" fmla="*/ 351 w 653"/>
              <a:gd name="T53" fmla="*/ 410 h 1032"/>
              <a:gd name="T54" fmla="*/ 366 w 653"/>
              <a:gd name="T55" fmla="*/ 402 h 1032"/>
              <a:gd name="T56" fmla="*/ 432 w 653"/>
              <a:gd name="T57" fmla="*/ 447 h 1032"/>
              <a:gd name="T58" fmla="*/ 463 w 653"/>
              <a:gd name="T59" fmla="*/ 396 h 1032"/>
              <a:gd name="T60" fmla="*/ 384 w 653"/>
              <a:gd name="T61" fmla="*/ 361 h 1032"/>
              <a:gd name="T62" fmla="*/ 365 w 653"/>
              <a:gd name="T63" fmla="*/ 324 h 1032"/>
              <a:gd name="T64" fmla="*/ 339 w 653"/>
              <a:gd name="T65" fmla="*/ 301 h 1032"/>
              <a:gd name="T66" fmla="*/ 317 w 653"/>
              <a:gd name="T67" fmla="*/ 25 h 1032"/>
              <a:gd name="T68" fmla="*/ 314 w 653"/>
              <a:gd name="T69" fmla="*/ 316 h 1032"/>
              <a:gd name="T70" fmla="*/ 293 w 653"/>
              <a:gd name="T71" fmla="*/ 335 h 1032"/>
              <a:gd name="T72" fmla="*/ 283 w 653"/>
              <a:gd name="T73" fmla="*/ 364 h 1032"/>
              <a:gd name="T74" fmla="*/ 31 w 653"/>
              <a:gd name="T75" fmla="*/ 516 h 1032"/>
              <a:gd name="T76" fmla="*/ 285 w 653"/>
              <a:gd name="T77" fmla="*/ 400 h 1032"/>
              <a:gd name="T78" fmla="*/ 306 w 653"/>
              <a:gd name="T79" fmla="*/ 404 h 1032"/>
              <a:gd name="T80" fmla="*/ 321 w 653"/>
              <a:gd name="T81" fmla="*/ 411 h 1032"/>
              <a:gd name="T82" fmla="*/ 294 w 653"/>
              <a:gd name="T83" fmla="*/ 964 h 1032"/>
              <a:gd name="T84" fmla="*/ 255 w 653"/>
              <a:gd name="T85" fmla="*/ 977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3" h="1032">
                <a:moveTo>
                  <a:pt x="201" y="1012"/>
                </a:moveTo>
                <a:lnTo>
                  <a:pt x="238" y="957"/>
                </a:lnTo>
                <a:cubicBezTo>
                  <a:pt x="239" y="955"/>
                  <a:pt x="241" y="954"/>
                  <a:pt x="242" y="953"/>
                </a:cubicBezTo>
                <a:cubicBezTo>
                  <a:pt x="244" y="952"/>
                  <a:pt x="246" y="952"/>
                  <a:pt x="248" y="952"/>
                </a:cubicBezTo>
                <a:lnTo>
                  <a:pt x="270" y="951"/>
                </a:lnTo>
                <a:lnTo>
                  <a:pt x="305" y="432"/>
                </a:lnTo>
                <a:lnTo>
                  <a:pt x="299" y="429"/>
                </a:lnTo>
                <a:lnTo>
                  <a:pt x="294" y="426"/>
                </a:lnTo>
                <a:lnTo>
                  <a:pt x="250" y="468"/>
                </a:lnTo>
                <a:lnTo>
                  <a:pt x="248" y="469"/>
                </a:lnTo>
                <a:lnTo>
                  <a:pt x="246" y="470"/>
                </a:lnTo>
                <a:cubicBezTo>
                  <a:pt x="205" y="486"/>
                  <a:pt x="79" y="541"/>
                  <a:pt x="39" y="548"/>
                </a:cubicBezTo>
                <a:cubicBezTo>
                  <a:pt x="24" y="551"/>
                  <a:pt x="0" y="524"/>
                  <a:pt x="14" y="506"/>
                </a:cubicBezTo>
                <a:cubicBezTo>
                  <a:pt x="33" y="482"/>
                  <a:pt x="161" y="386"/>
                  <a:pt x="189" y="363"/>
                </a:cubicBezTo>
                <a:cubicBezTo>
                  <a:pt x="190" y="362"/>
                  <a:pt x="191" y="362"/>
                  <a:pt x="192" y="361"/>
                </a:cubicBezTo>
                <a:cubicBezTo>
                  <a:pt x="193" y="361"/>
                  <a:pt x="194" y="361"/>
                  <a:pt x="195" y="360"/>
                </a:cubicBezTo>
                <a:lnTo>
                  <a:pt x="262" y="346"/>
                </a:lnTo>
                <a:cubicBezTo>
                  <a:pt x="263" y="342"/>
                  <a:pt x="264" y="338"/>
                  <a:pt x="265" y="335"/>
                </a:cubicBezTo>
                <a:cubicBezTo>
                  <a:pt x="267" y="330"/>
                  <a:pt x="270" y="325"/>
                  <a:pt x="272" y="321"/>
                </a:cubicBezTo>
                <a:cubicBezTo>
                  <a:pt x="275" y="317"/>
                  <a:pt x="278" y="314"/>
                  <a:pt x="281" y="310"/>
                </a:cubicBezTo>
                <a:cubicBezTo>
                  <a:pt x="284" y="308"/>
                  <a:pt x="286" y="305"/>
                  <a:pt x="289" y="303"/>
                </a:cubicBezTo>
                <a:lnTo>
                  <a:pt x="276" y="247"/>
                </a:lnTo>
                <a:lnTo>
                  <a:pt x="276" y="245"/>
                </a:lnTo>
                <a:lnTo>
                  <a:pt x="276" y="243"/>
                </a:lnTo>
                <a:lnTo>
                  <a:pt x="292" y="12"/>
                </a:lnTo>
                <a:cubicBezTo>
                  <a:pt x="293" y="8"/>
                  <a:pt x="294" y="5"/>
                  <a:pt x="296" y="3"/>
                </a:cubicBezTo>
                <a:cubicBezTo>
                  <a:pt x="299" y="1"/>
                  <a:pt x="302" y="0"/>
                  <a:pt x="305" y="0"/>
                </a:cubicBezTo>
                <a:lnTo>
                  <a:pt x="349" y="0"/>
                </a:lnTo>
                <a:cubicBezTo>
                  <a:pt x="353" y="0"/>
                  <a:pt x="356" y="1"/>
                  <a:pt x="358" y="3"/>
                </a:cubicBezTo>
                <a:cubicBezTo>
                  <a:pt x="360" y="6"/>
                  <a:pt x="362" y="9"/>
                  <a:pt x="362" y="12"/>
                </a:cubicBezTo>
                <a:lnTo>
                  <a:pt x="379" y="237"/>
                </a:lnTo>
                <a:lnTo>
                  <a:pt x="379" y="239"/>
                </a:lnTo>
                <a:lnTo>
                  <a:pt x="378" y="241"/>
                </a:lnTo>
                <a:lnTo>
                  <a:pt x="366" y="296"/>
                </a:lnTo>
                <a:cubicBezTo>
                  <a:pt x="373" y="299"/>
                  <a:pt x="378" y="302"/>
                  <a:pt x="382" y="305"/>
                </a:cubicBezTo>
                <a:cubicBezTo>
                  <a:pt x="388" y="309"/>
                  <a:pt x="392" y="314"/>
                  <a:pt x="395" y="319"/>
                </a:cubicBezTo>
                <a:cubicBezTo>
                  <a:pt x="399" y="324"/>
                  <a:pt x="401" y="329"/>
                  <a:pt x="403" y="335"/>
                </a:cubicBezTo>
                <a:cubicBezTo>
                  <a:pt x="405" y="339"/>
                  <a:pt x="406" y="344"/>
                  <a:pt x="408" y="350"/>
                </a:cubicBezTo>
                <a:lnTo>
                  <a:pt x="473" y="372"/>
                </a:lnTo>
                <a:lnTo>
                  <a:pt x="475" y="373"/>
                </a:lnTo>
                <a:lnTo>
                  <a:pt x="476" y="374"/>
                </a:lnTo>
                <a:lnTo>
                  <a:pt x="648" y="505"/>
                </a:lnTo>
                <a:cubicBezTo>
                  <a:pt x="650" y="507"/>
                  <a:pt x="652" y="510"/>
                  <a:pt x="652" y="513"/>
                </a:cubicBezTo>
                <a:cubicBezTo>
                  <a:pt x="653" y="516"/>
                  <a:pt x="652" y="519"/>
                  <a:pt x="650" y="522"/>
                </a:cubicBezTo>
                <a:lnTo>
                  <a:pt x="636" y="546"/>
                </a:lnTo>
                <a:cubicBezTo>
                  <a:pt x="635" y="549"/>
                  <a:pt x="632" y="551"/>
                  <a:pt x="630" y="552"/>
                </a:cubicBezTo>
                <a:cubicBezTo>
                  <a:pt x="627" y="553"/>
                  <a:pt x="624" y="553"/>
                  <a:pt x="621" y="551"/>
                </a:cubicBezTo>
                <a:lnTo>
                  <a:pt x="420" y="469"/>
                </a:lnTo>
                <a:lnTo>
                  <a:pt x="418" y="468"/>
                </a:lnTo>
                <a:lnTo>
                  <a:pt x="416" y="467"/>
                </a:lnTo>
                <a:lnTo>
                  <a:pt x="373" y="428"/>
                </a:lnTo>
                <a:lnTo>
                  <a:pt x="368" y="431"/>
                </a:lnTo>
                <a:lnTo>
                  <a:pt x="361" y="433"/>
                </a:lnTo>
                <a:lnTo>
                  <a:pt x="396" y="951"/>
                </a:lnTo>
                <a:lnTo>
                  <a:pt x="420" y="951"/>
                </a:lnTo>
                <a:cubicBezTo>
                  <a:pt x="422" y="951"/>
                  <a:pt x="423" y="951"/>
                  <a:pt x="425" y="952"/>
                </a:cubicBezTo>
                <a:cubicBezTo>
                  <a:pt x="427" y="953"/>
                  <a:pt x="428" y="954"/>
                  <a:pt x="429" y="955"/>
                </a:cubicBezTo>
                <a:lnTo>
                  <a:pt x="476" y="1011"/>
                </a:lnTo>
                <a:cubicBezTo>
                  <a:pt x="479" y="1014"/>
                  <a:pt x="480" y="1017"/>
                  <a:pt x="479" y="1020"/>
                </a:cubicBezTo>
                <a:cubicBezTo>
                  <a:pt x="479" y="1024"/>
                  <a:pt x="478" y="1027"/>
                  <a:pt x="475" y="1029"/>
                </a:cubicBezTo>
                <a:cubicBezTo>
                  <a:pt x="474" y="1030"/>
                  <a:pt x="473" y="1031"/>
                  <a:pt x="471" y="1031"/>
                </a:cubicBezTo>
                <a:cubicBezTo>
                  <a:pt x="470" y="1032"/>
                  <a:pt x="468" y="1032"/>
                  <a:pt x="467" y="1032"/>
                </a:cubicBezTo>
                <a:lnTo>
                  <a:pt x="211" y="1032"/>
                </a:lnTo>
                <a:cubicBezTo>
                  <a:pt x="207" y="1032"/>
                  <a:pt x="204" y="1031"/>
                  <a:pt x="202" y="1028"/>
                </a:cubicBezTo>
                <a:cubicBezTo>
                  <a:pt x="200" y="1026"/>
                  <a:pt x="198" y="1023"/>
                  <a:pt x="198" y="1019"/>
                </a:cubicBezTo>
                <a:cubicBezTo>
                  <a:pt x="198" y="1018"/>
                  <a:pt x="199" y="1016"/>
                  <a:pt x="199" y="1015"/>
                </a:cubicBezTo>
                <a:cubicBezTo>
                  <a:pt x="200" y="1014"/>
                  <a:pt x="200" y="1013"/>
                  <a:pt x="201" y="1012"/>
                </a:cubicBezTo>
                <a:close/>
                <a:moveTo>
                  <a:pt x="512" y="503"/>
                </a:moveTo>
                <a:lnTo>
                  <a:pt x="475" y="488"/>
                </a:lnTo>
                <a:cubicBezTo>
                  <a:pt x="487" y="493"/>
                  <a:pt x="499" y="498"/>
                  <a:pt x="512" y="503"/>
                </a:cubicBezTo>
                <a:close/>
                <a:moveTo>
                  <a:pt x="255" y="977"/>
                </a:moveTo>
                <a:lnTo>
                  <a:pt x="235" y="1007"/>
                </a:lnTo>
                <a:lnTo>
                  <a:pt x="440" y="1007"/>
                </a:lnTo>
                <a:lnTo>
                  <a:pt x="414" y="976"/>
                </a:lnTo>
                <a:lnTo>
                  <a:pt x="384" y="976"/>
                </a:lnTo>
                <a:cubicBezTo>
                  <a:pt x="381" y="976"/>
                  <a:pt x="378" y="974"/>
                  <a:pt x="376" y="972"/>
                </a:cubicBezTo>
                <a:cubicBezTo>
                  <a:pt x="374" y="970"/>
                  <a:pt x="372" y="967"/>
                  <a:pt x="372" y="964"/>
                </a:cubicBezTo>
                <a:lnTo>
                  <a:pt x="336" y="425"/>
                </a:lnTo>
                <a:cubicBezTo>
                  <a:pt x="335" y="422"/>
                  <a:pt x="336" y="419"/>
                  <a:pt x="338" y="417"/>
                </a:cubicBezTo>
                <a:cubicBezTo>
                  <a:pt x="340" y="414"/>
                  <a:pt x="342" y="413"/>
                  <a:pt x="346" y="412"/>
                </a:cubicBezTo>
                <a:cubicBezTo>
                  <a:pt x="347" y="412"/>
                  <a:pt x="349" y="411"/>
                  <a:pt x="351" y="410"/>
                </a:cubicBezTo>
                <a:cubicBezTo>
                  <a:pt x="353" y="410"/>
                  <a:pt x="355" y="409"/>
                  <a:pt x="357" y="408"/>
                </a:cubicBezTo>
                <a:cubicBezTo>
                  <a:pt x="358" y="407"/>
                  <a:pt x="360" y="406"/>
                  <a:pt x="361" y="405"/>
                </a:cubicBezTo>
                <a:cubicBezTo>
                  <a:pt x="363" y="404"/>
                  <a:pt x="364" y="403"/>
                  <a:pt x="366" y="402"/>
                </a:cubicBezTo>
                <a:cubicBezTo>
                  <a:pt x="368" y="400"/>
                  <a:pt x="371" y="399"/>
                  <a:pt x="374" y="399"/>
                </a:cubicBezTo>
                <a:cubicBezTo>
                  <a:pt x="377" y="399"/>
                  <a:pt x="380" y="400"/>
                  <a:pt x="383" y="402"/>
                </a:cubicBezTo>
                <a:lnTo>
                  <a:pt x="432" y="447"/>
                </a:lnTo>
                <a:lnTo>
                  <a:pt x="620" y="524"/>
                </a:lnTo>
                <a:lnTo>
                  <a:pt x="623" y="518"/>
                </a:lnTo>
                <a:lnTo>
                  <a:pt x="463" y="396"/>
                </a:lnTo>
                <a:lnTo>
                  <a:pt x="393" y="371"/>
                </a:lnTo>
                <a:cubicBezTo>
                  <a:pt x="391" y="370"/>
                  <a:pt x="389" y="369"/>
                  <a:pt x="387" y="367"/>
                </a:cubicBezTo>
                <a:cubicBezTo>
                  <a:pt x="386" y="366"/>
                  <a:pt x="385" y="363"/>
                  <a:pt x="384" y="361"/>
                </a:cubicBezTo>
                <a:cubicBezTo>
                  <a:pt x="383" y="356"/>
                  <a:pt x="382" y="350"/>
                  <a:pt x="381" y="346"/>
                </a:cubicBezTo>
                <a:cubicBezTo>
                  <a:pt x="379" y="341"/>
                  <a:pt x="377" y="337"/>
                  <a:pt x="375" y="333"/>
                </a:cubicBezTo>
                <a:cubicBezTo>
                  <a:pt x="372" y="330"/>
                  <a:pt x="369" y="327"/>
                  <a:pt x="365" y="324"/>
                </a:cubicBezTo>
                <a:cubicBezTo>
                  <a:pt x="361" y="321"/>
                  <a:pt x="355" y="318"/>
                  <a:pt x="348" y="316"/>
                </a:cubicBezTo>
                <a:cubicBezTo>
                  <a:pt x="345" y="315"/>
                  <a:pt x="343" y="313"/>
                  <a:pt x="341" y="311"/>
                </a:cubicBezTo>
                <a:cubicBezTo>
                  <a:pt x="339" y="308"/>
                  <a:pt x="339" y="305"/>
                  <a:pt x="339" y="301"/>
                </a:cubicBezTo>
                <a:lnTo>
                  <a:pt x="353" y="237"/>
                </a:lnTo>
                <a:lnTo>
                  <a:pt x="337" y="25"/>
                </a:lnTo>
                <a:lnTo>
                  <a:pt x="317" y="25"/>
                </a:lnTo>
                <a:lnTo>
                  <a:pt x="301" y="243"/>
                </a:lnTo>
                <a:lnTo>
                  <a:pt x="316" y="307"/>
                </a:lnTo>
                <a:cubicBezTo>
                  <a:pt x="316" y="310"/>
                  <a:pt x="316" y="313"/>
                  <a:pt x="314" y="316"/>
                </a:cubicBezTo>
                <a:cubicBezTo>
                  <a:pt x="313" y="318"/>
                  <a:pt x="311" y="320"/>
                  <a:pt x="308" y="321"/>
                </a:cubicBezTo>
                <a:cubicBezTo>
                  <a:pt x="306" y="322"/>
                  <a:pt x="303" y="324"/>
                  <a:pt x="301" y="326"/>
                </a:cubicBezTo>
                <a:cubicBezTo>
                  <a:pt x="298" y="328"/>
                  <a:pt x="296" y="331"/>
                  <a:pt x="293" y="335"/>
                </a:cubicBezTo>
                <a:cubicBezTo>
                  <a:pt x="291" y="338"/>
                  <a:pt x="289" y="342"/>
                  <a:pt x="288" y="346"/>
                </a:cubicBezTo>
                <a:cubicBezTo>
                  <a:pt x="287" y="349"/>
                  <a:pt x="286" y="353"/>
                  <a:pt x="286" y="357"/>
                </a:cubicBezTo>
                <a:cubicBezTo>
                  <a:pt x="286" y="360"/>
                  <a:pt x="285" y="362"/>
                  <a:pt x="283" y="364"/>
                </a:cubicBezTo>
                <a:cubicBezTo>
                  <a:pt x="281" y="366"/>
                  <a:pt x="279" y="368"/>
                  <a:pt x="276" y="369"/>
                </a:cubicBezTo>
                <a:lnTo>
                  <a:pt x="203" y="384"/>
                </a:lnTo>
                <a:cubicBezTo>
                  <a:pt x="168" y="412"/>
                  <a:pt x="51" y="497"/>
                  <a:pt x="31" y="516"/>
                </a:cubicBezTo>
                <a:cubicBezTo>
                  <a:pt x="28" y="519"/>
                  <a:pt x="36" y="532"/>
                  <a:pt x="39" y="530"/>
                </a:cubicBezTo>
                <a:cubicBezTo>
                  <a:pt x="42" y="529"/>
                  <a:pt x="221" y="453"/>
                  <a:pt x="234" y="448"/>
                </a:cubicBezTo>
                <a:lnTo>
                  <a:pt x="285" y="400"/>
                </a:lnTo>
                <a:cubicBezTo>
                  <a:pt x="287" y="398"/>
                  <a:pt x="290" y="397"/>
                  <a:pt x="293" y="397"/>
                </a:cubicBezTo>
                <a:cubicBezTo>
                  <a:pt x="296" y="397"/>
                  <a:pt x="299" y="398"/>
                  <a:pt x="302" y="400"/>
                </a:cubicBezTo>
                <a:cubicBezTo>
                  <a:pt x="303" y="402"/>
                  <a:pt x="304" y="403"/>
                  <a:pt x="306" y="404"/>
                </a:cubicBezTo>
                <a:cubicBezTo>
                  <a:pt x="308" y="405"/>
                  <a:pt x="309" y="406"/>
                  <a:pt x="311" y="407"/>
                </a:cubicBezTo>
                <a:cubicBezTo>
                  <a:pt x="312" y="408"/>
                  <a:pt x="314" y="409"/>
                  <a:pt x="316" y="409"/>
                </a:cubicBezTo>
                <a:cubicBezTo>
                  <a:pt x="317" y="410"/>
                  <a:pt x="319" y="411"/>
                  <a:pt x="321" y="411"/>
                </a:cubicBezTo>
                <a:cubicBezTo>
                  <a:pt x="324" y="412"/>
                  <a:pt x="326" y="414"/>
                  <a:pt x="328" y="416"/>
                </a:cubicBezTo>
                <a:cubicBezTo>
                  <a:pt x="330" y="418"/>
                  <a:pt x="330" y="421"/>
                  <a:pt x="330" y="424"/>
                </a:cubicBezTo>
                <a:lnTo>
                  <a:pt x="294" y="964"/>
                </a:lnTo>
                <a:cubicBezTo>
                  <a:pt x="294" y="967"/>
                  <a:pt x="292" y="970"/>
                  <a:pt x="290" y="972"/>
                </a:cubicBezTo>
                <a:cubicBezTo>
                  <a:pt x="288" y="974"/>
                  <a:pt x="285" y="976"/>
                  <a:pt x="282" y="976"/>
                </a:cubicBezTo>
                <a:lnTo>
                  <a:pt x="255" y="977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BFD9BE6D-B589-8002-A27C-56A4E2015E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798857" y="1786119"/>
            <a:ext cx="435968" cy="384000"/>
          </a:xfrm>
          <a:custGeom>
            <a:avLst/>
            <a:gdLst>
              <a:gd name="T0" fmla="*/ 191 w 1331"/>
              <a:gd name="T1" fmla="*/ 459 h 1170"/>
              <a:gd name="T2" fmla="*/ 171 w 1331"/>
              <a:gd name="T3" fmla="*/ 357 h 1170"/>
              <a:gd name="T4" fmla="*/ 159 w 1331"/>
              <a:gd name="T5" fmla="*/ 180 h 1170"/>
              <a:gd name="T6" fmla="*/ 277 w 1331"/>
              <a:gd name="T7" fmla="*/ 44 h 1170"/>
              <a:gd name="T8" fmla="*/ 389 w 1331"/>
              <a:gd name="T9" fmla="*/ 2 h 1170"/>
              <a:gd name="T10" fmla="*/ 627 w 1331"/>
              <a:gd name="T11" fmla="*/ 129 h 1170"/>
              <a:gd name="T12" fmla="*/ 615 w 1331"/>
              <a:gd name="T13" fmla="*/ 357 h 1170"/>
              <a:gd name="T14" fmla="*/ 598 w 1331"/>
              <a:gd name="T15" fmla="*/ 459 h 1170"/>
              <a:gd name="T16" fmla="*/ 810 w 1331"/>
              <a:gd name="T17" fmla="*/ 574 h 1170"/>
              <a:gd name="T18" fmla="*/ 1178 w 1331"/>
              <a:gd name="T19" fmla="*/ 726 h 1170"/>
              <a:gd name="T20" fmla="*/ 963 w 1331"/>
              <a:gd name="T21" fmla="*/ 531 h 1170"/>
              <a:gd name="T22" fmla="*/ 1262 w 1331"/>
              <a:gd name="T23" fmla="*/ 728 h 1170"/>
              <a:gd name="T24" fmla="*/ 1321 w 1331"/>
              <a:gd name="T25" fmla="*/ 1030 h 1170"/>
              <a:gd name="T26" fmla="*/ 1321 w 1331"/>
              <a:gd name="T27" fmla="*/ 1170 h 1170"/>
              <a:gd name="T28" fmla="*/ 0 w 1331"/>
              <a:gd name="T29" fmla="*/ 1040 h 1170"/>
              <a:gd name="T30" fmla="*/ 567 w 1331"/>
              <a:gd name="T31" fmla="*/ 357 h 1170"/>
              <a:gd name="T32" fmla="*/ 569 w 1331"/>
              <a:gd name="T33" fmla="*/ 86 h 1170"/>
              <a:gd name="T34" fmla="*/ 387 w 1331"/>
              <a:gd name="T35" fmla="*/ 22 h 1170"/>
              <a:gd name="T36" fmla="*/ 294 w 1331"/>
              <a:gd name="T37" fmla="*/ 57 h 1170"/>
              <a:gd name="T38" fmla="*/ 263 w 1331"/>
              <a:gd name="T39" fmla="*/ 167 h 1170"/>
              <a:gd name="T40" fmla="*/ 159 w 1331"/>
              <a:gd name="T41" fmla="*/ 231 h 1170"/>
              <a:gd name="T42" fmla="*/ 634 w 1331"/>
              <a:gd name="T43" fmla="*/ 982 h 1170"/>
              <a:gd name="T44" fmla="*/ 178 w 1331"/>
              <a:gd name="T45" fmla="*/ 998 h 1170"/>
              <a:gd name="T46" fmla="*/ 393 w 1331"/>
              <a:gd name="T47" fmla="*/ 595 h 1170"/>
              <a:gd name="T48" fmla="*/ 505 w 1331"/>
              <a:gd name="T49" fmla="*/ 799 h 1170"/>
              <a:gd name="T50" fmla="*/ 607 w 1331"/>
              <a:gd name="T51" fmla="*/ 977 h 1170"/>
              <a:gd name="T52" fmla="*/ 341 w 1331"/>
              <a:gd name="T53" fmla="*/ 806 h 1170"/>
              <a:gd name="T54" fmla="*/ 402 w 1331"/>
              <a:gd name="T55" fmla="*/ 771 h 1170"/>
              <a:gd name="T56" fmla="*/ 456 w 1331"/>
              <a:gd name="T57" fmla="*/ 800 h 1170"/>
              <a:gd name="T58" fmla="*/ 499 w 1331"/>
              <a:gd name="T59" fmla="*/ 868 h 1170"/>
              <a:gd name="T60" fmla="*/ 486 w 1331"/>
              <a:gd name="T61" fmla="*/ 917 h 1170"/>
              <a:gd name="T62" fmla="*/ 438 w 1331"/>
              <a:gd name="T63" fmla="*/ 948 h 1170"/>
              <a:gd name="T64" fmla="*/ 357 w 1331"/>
              <a:gd name="T65" fmla="*/ 954 h 1170"/>
              <a:gd name="T66" fmla="*/ 308 w 1331"/>
              <a:gd name="T67" fmla="*/ 892 h 1170"/>
              <a:gd name="T68" fmla="*/ 381 w 1331"/>
              <a:gd name="T69" fmla="*/ 857 h 1170"/>
              <a:gd name="T70" fmla="*/ 601 w 1331"/>
              <a:gd name="T71" fmla="*/ 378 h 1170"/>
              <a:gd name="T72" fmla="*/ 579 w 1331"/>
              <a:gd name="T73" fmla="*/ 469 h 1170"/>
              <a:gd name="T74" fmla="*/ 81 w 1331"/>
              <a:gd name="T75" fmla="*/ 1051 h 1170"/>
              <a:gd name="T76" fmla="*/ 1310 w 1331"/>
              <a:gd name="T77" fmla="*/ 1149 h 1170"/>
              <a:gd name="T78" fmla="*/ 724 w 1331"/>
              <a:gd name="T79" fmla="*/ 1043 h 1170"/>
              <a:gd name="T80" fmla="*/ 742 w 1331"/>
              <a:gd name="T81" fmla="*/ 1030 h 1170"/>
              <a:gd name="T82" fmla="*/ 671 w 1331"/>
              <a:gd name="T83" fmla="*/ 745 h 1170"/>
              <a:gd name="T84" fmla="*/ 1037 w 1331"/>
              <a:gd name="T85" fmla="*/ 830 h 1170"/>
              <a:gd name="T86" fmla="*/ 925 w 1331"/>
              <a:gd name="T87" fmla="*/ 935 h 1170"/>
              <a:gd name="T88" fmla="*/ 925 w 1331"/>
              <a:gd name="T89" fmla="*/ 820 h 1170"/>
              <a:gd name="T90" fmla="*/ 936 w 1331"/>
              <a:gd name="T91" fmla="*/ 914 h 1170"/>
              <a:gd name="T92" fmla="*/ 768 w 1331"/>
              <a:gd name="T93" fmla="*/ 820 h 1170"/>
              <a:gd name="T94" fmla="*/ 880 w 1331"/>
              <a:gd name="T95" fmla="*/ 924 h 1170"/>
              <a:gd name="T96" fmla="*/ 758 w 1331"/>
              <a:gd name="T97" fmla="*/ 924 h 1170"/>
              <a:gd name="T98" fmla="*/ 859 w 1331"/>
              <a:gd name="T99" fmla="*/ 841 h 1170"/>
              <a:gd name="T100" fmla="*/ 859 w 1331"/>
              <a:gd name="T101" fmla="*/ 914 h 1170"/>
              <a:gd name="T102" fmla="*/ 1184 w 1331"/>
              <a:gd name="T103" fmla="*/ 820 h 1170"/>
              <a:gd name="T104" fmla="*/ 1184 w 1331"/>
              <a:gd name="T105" fmla="*/ 935 h 1170"/>
              <a:gd name="T106" fmla="*/ 1072 w 1331"/>
              <a:gd name="T107" fmla="*/ 830 h 1170"/>
              <a:gd name="T108" fmla="*/ 1093 w 1331"/>
              <a:gd name="T109" fmla="*/ 841 h 1170"/>
              <a:gd name="T110" fmla="*/ 1173 w 1331"/>
              <a:gd name="T111" fmla="*/ 841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31" h="1170">
                <a:moveTo>
                  <a:pt x="11" y="1030"/>
                </a:moveTo>
                <a:lnTo>
                  <a:pt x="72" y="1030"/>
                </a:lnTo>
                <a:lnTo>
                  <a:pt x="191" y="459"/>
                </a:lnTo>
                <a:lnTo>
                  <a:pt x="161" y="370"/>
                </a:lnTo>
                <a:cubicBezTo>
                  <a:pt x="159" y="365"/>
                  <a:pt x="162" y="359"/>
                  <a:pt x="168" y="357"/>
                </a:cubicBezTo>
                <a:cubicBezTo>
                  <a:pt x="169" y="357"/>
                  <a:pt x="170" y="357"/>
                  <a:pt x="171" y="357"/>
                </a:cubicBezTo>
                <a:lnTo>
                  <a:pt x="178" y="357"/>
                </a:lnTo>
                <a:cubicBezTo>
                  <a:pt x="137" y="316"/>
                  <a:pt x="129" y="267"/>
                  <a:pt x="139" y="226"/>
                </a:cubicBezTo>
                <a:cubicBezTo>
                  <a:pt x="143" y="209"/>
                  <a:pt x="150" y="193"/>
                  <a:pt x="159" y="180"/>
                </a:cubicBezTo>
                <a:cubicBezTo>
                  <a:pt x="168" y="166"/>
                  <a:pt x="180" y="155"/>
                  <a:pt x="192" y="147"/>
                </a:cubicBezTo>
                <a:cubicBezTo>
                  <a:pt x="212" y="135"/>
                  <a:pt x="234" y="131"/>
                  <a:pt x="255" y="139"/>
                </a:cubicBezTo>
                <a:cubicBezTo>
                  <a:pt x="250" y="98"/>
                  <a:pt x="260" y="67"/>
                  <a:pt x="277" y="44"/>
                </a:cubicBezTo>
                <a:cubicBezTo>
                  <a:pt x="291" y="28"/>
                  <a:pt x="308" y="16"/>
                  <a:pt x="327" y="9"/>
                </a:cubicBezTo>
                <a:lnTo>
                  <a:pt x="328" y="9"/>
                </a:lnTo>
                <a:cubicBezTo>
                  <a:pt x="347" y="2"/>
                  <a:pt x="368" y="0"/>
                  <a:pt x="389" y="2"/>
                </a:cubicBezTo>
                <a:cubicBezTo>
                  <a:pt x="427" y="5"/>
                  <a:pt x="464" y="23"/>
                  <a:pt x="486" y="55"/>
                </a:cubicBezTo>
                <a:cubicBezTo>
                  <a:pt x="524" y="43"/>
                  <a:pt x="556" y="50"/>
                  <a:pt x="582" y="69"/>
                </a:cubicBezTo>
                <a:cubicBezTo>
                  <a:pt x="601" y="83"/>
                  <a:pt x="617" y="104"/>
                  <a:pt x="627" y="129"/>
                </a:cubicBezTo>
                <a:cubicBezTo>
                  <a:pt x="638" y="153"/>
                  <a:pt x="644" y="181"/>
                  <a:pt x="645" y="209"/>
                </a:cubicBezTo>
                <a:cubicBezTo>
                  <a:pt x="648" y="263"/>
                  <a:pt x="633" y="319"/>
                  <a:pt x="598" y="357"/>
                </a:cubicBezTo>
                <a:lnTo>
                  <a:pt x="615" y="357"/>
                </a:lnTo>
                <a:cubicBezTo>
                  <a:pt x="621" y="357"/>
                  <a:pt x="625" y="361"/>
                  <a:pt x="625" y="367"/>
                </a:cubicBezTo>
                <a:cubicBezTo>
                  <a:pt x="625" y="368"/>
                  <a:pt x="625" y="370"/>
                  <a:pt x="625" y="371"/>
                </a:cubicBezTo>
                <a:lnTo>
                  <a:pt x="598" y="459"/>
                </a:lnTo>
                <a:lnTo>
                  <a:pt x="665" y="724"/>
                </a:lnTo>
                <a:lnTo>
                  <a:pt x="747" y="725"/>
                </a:lnTo>
                <a:cubicBezTo>
                  <a:pt x="747" y="666"/>
                  <a:pt x="771" y="612"/>
                  <a:pt x="810" y="574"/>
                </a:cubicBezTo>
                <a:cubicBezTo>
                  <a:pt x="849" y="535"/>
                  <a:pt x="903" y="510"/>
                  <a:pt x="963" y="510"/>
                </a:cubicBezTo>
                <a:cubicBezTo>
                  <a:pt x="1022" y="510"/>
                  <a:pt x="1076" y="535"/>
                  <a:pt x="1115" y="574"/>
                </a:cubicBezTo>
                <a:cubicBezTo>
                  <a:pt x="1154" y="613"/>
                  <a:pt x="1178" y="667"/>
                  <a:pt x="1178" y="726"/>
                </a:cubicBezTo>
                <a:lnTo>
                  <a:pt x="1157" y="726"/>
                </a:lnTo>
                <a:cubicBezTo>
                  <a:pt x="1157" y="672"/>
                  <a:pt x="1135" y="624"/>
                  <a:pt x="1100" y="588"/>
                </a:cubicBezTo>
                <a:cubicBezTo>
                  <a:pt x="1065" y="553"/>
                  <a:pt x="1016" y="531"/>
                  <a:pt x="963" y="531"/>
                </a:cubicBezTo>
                <a:cubicBezTo>
                  <a:pt x="909" y="531"/>
                  <a:pt x="860" y="553"/>
                  <a:pt x="825" y="588"/>
                </a:cubicBezTo>
                <a:cubicBezTo>
                  <a:pt x="790" y="623"/>
                  <a:pt x="768" y="672"/>
                  <a:pt x="768" y="725"/>
                </a:cubicBezTo>
                <a:lnTo>
                  <a:pt x="1262" y="728"/>
                </a:lnTo>
                <a:cubicBezTo>
                  <a:pt x="1268" y="728"/>
                  <a:pt x="1272" y="733"/>
                  <a:pt x="1272" y="739"/>
                </a:cubicBezTo>
                <a:lnTo>
                  <a:pt x="1272" y="1030"/>
                </a:lnTo>
                <a:lnTo>
                  <a:pt x="1321" y="1030"/>
                </a:lnTo>
                <a:cubicBezTo>
                  <a:pt x="1327" y="1030"/>
                  <a:pt x="1331" y="1035"/>
                  <a:pt x="1331" y="1040"/>
                </a:cubicBezTo>
                <a:lnTo>
                  <a:pt x="1331" y="1159"/>
                </a:lnTo>
                <a:cubicBezTo>
                  <a:pt x="1331" y="1165"/>
                  <a:pt x="1327" y="1170"/>
                  <a:pt x="1321" y="1170"/>
                </a:cubicBezTo>
                <a:lnTo>
                  <a:pt x="11" y="1170"/>
                </a:lnTo>
                <a:cubicBezTo>
                  <a:pt x="5" y="1170"/>
                  <a:pt x="0" y="1165"/>
                  <a:pt x="0" y="1159"/>
                </a:cubicBezTo>
                <a:lnTo>
                  <a:pt x="0" y="1040"/>
                </a:lnTo>
                <a:cubicBezTo>
                  <a:pt x="0" y="1035"/>
                  <a:pt x="5" y="1030"/>
                  <a:pt x="11" y="1030"/>
                </a:cubicBezTo>
                <a:close/>
                <a:moveTo>
                  <a:pt x="210" y="357"/>
                </a:moveTo>
                <a:lnTo>
                  <a:pt x="567" y="357"/>
                </a:lnTo>
                <a:cubicBezTo>
                  <a:pt x="610" y="324"/>
                  <a:pt x="627" y="266"/>
                  <a:pt x="625" y="210"/>
                </a:cubicBezTo>
                <a:cubicBezTo>
                  <a:pt x="623" y="184"/>
                  <a:pt x="618" y="159"/>
                  <a:pt x="608" y="137"/>
                </a:cubicBezTo>
                <a:cubicBezTo>
                  <a:pt x="599" y="116"/>
                  <a:pt x="586" y="98"/>
                  <a:pt x="569" y="86"/>
                </a:cubicBezTo>
                <a:cubicBezTo>
                  <a:pt x="548" y="70"/>
                  <a:pt x="519" y="65"/>
                  <a:pt x="486" y="77"/>
                </a:cubicBezTo>
                <a:cubicBezTo>
                  <a:pt x="481" y="79"/>
                  <a:pt x="475" y="77"/>
                  <a:pt x="472" y="73"/>
                </a:cubicBezTo>
                <a:cubicBezTo>
                  <a:pt x="455" y="43"/>
                  <a:pt x="421" y="26"/>
                  <a:pt x="387" y="22"/>
                </a:cubicBezTo>
                <a:cubicBezTo>
                  <a:pt x="369" y="21"/>
                  <a:pt x="351" y="23"/>
                  <a:pt x="335" y="28"/>
                </a:cubicBezTo>
                <a:lnTo>
                  <a:pt x="335" y="29"/>
                </a:lnTo>
                <a:cubicBezTo>
                  <a:pt x="319" y="34"/>
                  <a:pt x="304" y="44"/>
                  <a:pt x="294" y="57"/>
                </a:cubicBezTo>
                <a:cubicBezTo>
                  <a:pt x="277" y="79"/>
                  <a:pt x="269" y="112"/>
                  <a:pt x="279" y="156"/>
                </a:cubicBezTo>
                <a:cubicBezTo>
                  <a:pt x="280" y="159"/>
                  <a:pt x="280" y="163"/>
                  <a:pt x="277" y="165"/>
                </a:cubicBezTo>
                <a:cubicBezTo>
                  <a:pt x="274" y="170"/>
                  <a:pt x="267" y="170"/>
                  <a:pt x="263" y="167"/>
                </a:cubicBezTo>
                <a:cubicBezTo>
                  <a:pt x="244" y="152"/>
                  <a:pt x="222" y="153"/>
                  <a:pt x="203" y="165"/>
                </a:cubicBezTo>
                <a:cubicBezTo>
                  <a:pt x="193" y="171"/>
                  <a:pt x="184" y="180"/>
                  <a:pt x="176" y="192"/>
                </a:cubicBezTo>
                <a:cubicBezTo>
                  <a:pt x="169" y="203"/>
                  <a:pt x="163" y="216"/>
                  <a:pt x="159" y="231"/>
                </a:cubicBezTo>
                <a:cubicBezTo>
                  <a:pt x="150" y="271"/>
                  <a:pt x="161" y="319"/>
                  <a:pt x="210" y="357"/>
                </a:cubicBezTo>
                <a:close/>
                <a:moveTo>
                  <a:pt x="411" y="595"/>
                </a:moveTo>
                <a:lnTo>
                  <a:pt x="634" y="982"/>
                </a:lnTo>
                <a:cubicBezTo>
                  <a:pt x="637" y="987"/>
                  <a:pt x="636" y="993"/>
                  <a:pt x="631" y="996"/>
                </a:cubicBezTo>
                <a:cubicBezTo>
                  <a:pt x="629" y="997"/>
                  <a:pt x="627" y="998"/>
                  <a:pt x="625" y="998"/>
                </a:cubicBezTo>
                <a:lnTo>
                  <a:pt x="178" y="998"/>
                </a:lnTo>
                <a:cubicBezTo>
                  <a:pt x="173" y="998"/>
                  <a:pt x="168" y="993"/>
                  <a:pt x="168" y="987"/>
                </a:cubicBezTo>
                <a:cubicBezTo>
                  <a:pt x="168" y="985"/>
                  <a:pt x="169" y="983"/>
                  <a:pt x="170" y="981"/>
                </a:cubicBezTo>
                <a:lnTo>
                  <a:pt x="393" y="595"/>
                </a:lnTo>
                <a:cubicBezTo>
                  <a:pt x="396" y="590"/>
                  <a:pt x="402" y="588"/>
                  <a:pt x="407" y="591"/>
                </a:cubicBezTo>
                <a:cubicBezTo>
                  <a:pt x="409" y="592"/>
                  <a:pt x="410" y="593"/>
                  <a:pt x="411" y="595"/>
                </a:cubicBezTo>
                <a:close/>
                <a:moveTo>
                  <a:pt x="505" y="799"/>
                </a:moveTo>
                <a:lnTo>
                  <a:pt x="402" y="621"/>
                </a:lnTo>
                <a:lnTo>
                  <a:pt x="196" y="977"/>
                </a:lnTo>
                <a:lnTo>
                  <a:pt x="607" y="977"/>
                </a:lnTo>
                <a:lnTo>
                  <a:pt x="505" y="799"/>
                </a:lnTo>
                <a:close/>
                <a:moveTo>
                  <a:pt x="381" y="857"/>
                </a:moveTo>
                <a:lnTo>
                  <a:pt x="341" y="806"/>
                </a:lnTo>
                <a:cubicBezTo>
                  <a:pt x="338" y="801"/>
                  <a:pt x="339" y="795"/>
                  <a:pt x="343" y="791"/>
                </a:cubicBezTo>
                <a:cubicBezTo>
                  <a:pt x="352" y="785"/>
                  <a:pt x="361" y="780"/>
                  <a:pt x="371" y="776"/>
                </a:cubicBezTo>
                <a:cubicBezTo>
                  <a:pt x="381" y="773"/>
                  <a:pt x="391" y="771"/>
                  <a:pt x="402" y="771"/>
                </a:cubicBezTo>
                <a:cubicBezTo>
                  <a:pt x="411" y="771"/>
                  <a:pt x="420" y="773"/>
                  <a:pt x="428" y="775"/>
                </a:cubicBezTo>
                <a:cubicBezTo>
                  <a:pt x="437" y="778"/>
                  <a:pt x="445" y="781"/>
                  <a:pt x="453" y="786"/>
                </a:cubicBezTo>
                <a:cubicBezTo>
                  <a:pt x="458" y="789"/>
                  <a:pt x="459" y="796"/>
                  <a:pt x="456" y="800"/>
                </a:cubicBezTo>
                <a:lnTo>
                  <a:pt x="421" y="858"/>
                </a:lnTo>
                <a:lnTo>
                  <a:pt x="488" y="858"/>
                </a:lnTo>
                <a:cubicBezTo>
                  <a:pt x="494" y="858"/>
                  <a:pt x="499" y="863"/>
                  <a:pt x="499" y="868"/>
                </a:cubicBezTo>
                <a:lnTo>
                  <a:pt x="499" y="869"/>
                </a:lnTo>
                <a:cubicBezTo>
                  <a:pt x="499" y="877"/>
                  <a:pt x="498" y="886"/>
                  <a:pt x="495" y="893"/>
                </a:cubicBezTo>
                <a:cubicBezTo>
                  <a:pt x="493" y="901"/>
                  <a:pt x="490" y="909"/>
                  <a:pt x="486" y="917"/>
                </a:cubicBezTo>
                <a:cubicBezTo>
                  <a:pt x="482" y="924"/>
                  <a:pt x="477" y="930"/>
                  <a:pt x="471" y="936"/>
                </a:cubicBezTo>
                <a:cubicBezTo>
                  <a:pt x="465" y="942"/>
                  <a:pt x="459" y="947"/>
                  <a:pt x="452" y="951"/>
                </a:cubicBezTo>
                <a:cubicBezTo>
                  <a:pt x="447" y="954"/>
                  <a:pt x="440" y="953"/>
                  <a:pt x="438" y="948"/>
                </a:cubicBezTo>
                <a:lnTo>
                  <a:pt x="403" y="890"/>
                </a:lnTo>
                <a:lnTo>
                  <a:pt x="371" y="950"/>
                </a:lnTo>
                <a:cubicBezTo>
                  <a:pt x="368" y="955"/>
                  <a:pt x="362" y="957"/>
                  <a:pt x="357" y="954"/>
                </a:cubicBezTo>
                <a:cubicBezTo>
                  <a:pt x="349" y="950"/>
                  <a:pt x="341" y="944"/>
                  <a:pt x="335" y="938"/>
                </a:cubicBezTo>
                <a:cubicBezTo>
                  <a:pt x="329" y="932"/>
                  <a:pt x="322" y="924"/>
                  <a:pt x="318" y="916"/>
                </a:cubicBezTo>
                <a:cubicBezTo>
                  <a:pt x="313" y="908"/>
                  <a:pt x="310" y="900"/>
                  <a:pt x="308" y="892"/>
                </a:cubicBezTo>
                <a:cubicBezTo>
                  <a:pt x="306" y="884"/>
                  <a:pt x="305" y="875"/>
                  <a:pt x="305" y="866"/>
                </a:cubicBezTo>
                <a:cubicBezTo>
                  <a:pt x="305" y="860"/>
                  <a:pt x="310" y="856"/>
                  <a:pt x="316" y="856"/>
                </a:cubicBezTo>
                <a:lnTo>
                  <a:pt x="381" y="857"/>
                </a:lnTo>
                <a:close/>
                <a:moveTo>
                  <a:pt x="209" y="448"/>
                </a:moveTo>
                <a:lnTo>
                  <a:pt x="580" y="448"/>
                </a:lnTo>
                <a:lnTo>
                  <a:pt x="601" y="378"/>
                </a:lnTo>
                <a:lnTo>
                  <a:pt x="185" y="378"/>
                </a:lnTo>
                <a:lnTo>
                  <a:pt x="209" y="448"/>
                </a:lnTo>
                <a:close/>
                <a:moveTo>
                  <a:pt x="579" y="469"/>
                </a:moveTo>
                <a:lnTo>
                  <a:pt x="210" y="469"/>
                </a:lnTo>
                <a:lnTo>
                  <a:pt x="91" y="1042"/>
                </a:lnTo>
                <a:cubicBezTo>
                  <a:pt x="90" y="1047"/>
                  <a:pt x="86" y="1051"/>
                  <a:pt x="81" y="1051"/>
                </a:cubicBezTo>
                <a:lnTo>
                  <a:pt x="21" y="1051"/>
                </a:lnTo>
                <a:lnTo>
                  <a:pt x="21" y="1149"/>
                </a:lnTo>
                <a:lnTo>
                  <a:pt x="1310" y="1149"/>
                </a:lnTo>
                <a:lnTo>
                  <a:pt x="1310" y="1051"/>
                </a:lnTo>
                <a:lnTo>
                  <a:pt x="734" y="1051"/>
                </a:lnTo>
                <a:cubicBezTo>
                  <a:pt x="730" y="1051"/>
                  <a:pt x="725" y="1048"/>
                  <a:pt x="724" y="1043"/>
                </a:cubicBezTo>
                <a:lnTo>
                  <a:pt x="579" y="469"/>
                </a:lnTo>
                <a:close/>
                <a:moveTo>
                  <a:pt x="671" y="745"/>
                </a:moveTo>
                <a:lnTo>
                  <a:pt x="742" y="1030"/>
                </a:lnTo>
                <a:lnTo>
                  <a:pt x="1251" y="1030"/>
                </a:lnTo>
                <a:lnTo>
                  <a:pt x="1251" y="749"/>
                </a:lnTo>
                <a:lnTo>
                  <a:pt x="671" y="745"/>
                </a:lnTo>
                <a:close/>
                <a:moveTo>
                  <a:pt x="925" y="820"/>
                </a:moveTo>
                <a:lnTo>
                  <a:pt x="1027" y="820"/>
                </a:lnTo>
                <a:cubicBezTo>
                  <a:pt x="1032" y="820"/>
                  <a:pt x="1037" y="824"/>
                  <a:pt x="1037" y="830"/>
                </a:cubicBezTo>
                <a:lnTo>
                  <a:pt x="1037" y="924"/>
                </a:lnTo>
                <a:cubicBezTo>
                  <a:pt x="1037" y="930"/>
                  <a:pt x="1032" y="935"/>
                  <a:pt x="1027" y="935"/>
                </a:cubicBezTo>
                <a:lnTo>
                  <a:pt x="925" y="935"/>
                </a:lnTo>
                <a:cubicBezTo>
                  <a:pt x="920" y="935"/>
                  <a:pt x="915" y="930"/>
                  <a:pt x="915" y="924"/>
                </a:cubicBezTo>
                <a:lnTo>
                  <a:pt x="915" y="830"/>
                </a:lnTo>
                <a:cubicBezTo>
                  <a:pt x="915" y="824"/>
                  <a:pt x="920" y="820"/>
                  <a:pt x="925" y="820"/>
                </a:cubicBezTo>
                <a:close/>
                <a:moveTo>
                  <a:pt x="1016" y="841"/>
                </a:moveTo>
                <a:lnTo>
                  <a:pt x="936" y="841"/>
                </a:lnTo>
                <a:lnTo>
                  <a:pt x="936" y="914"/>
                </a:lnTo>
                <a:lnTo>
                  <a:pt x="1016" y="914"/>
                </a:lnTo>
                <a:lnTo>
                  <a:pt x="1016" y="841"/>
                </a:lnTo>
                <a:close/>
                <a:moveTo>
                  <a:pt x="768" y="820"/>
                </a:moveTo>
                <a:lnTo>
                  <a:pt x="869" y="820"/>
                </a:lnTo>
                <a:cubicBezTo>
                  <a:pt x="875" y="820"/>
                  <a:pt x="880" y="824"/>
                  <a:pt x="880" y="830"/>
                </a:cubicBezTo>
                <a:lnTo>
                  <a:pt x="880" y="924"/>
                </a:lnTo>
                <a:cubicBezTo>
                  <a:pt x="880" y="930"/>
                  <a:pt x="875" y="935"/>
                  <a:pt x="869" y="935"/>
                </a:cubicBezTo>
                <a:lnTo>
                  <a:pt x="768" y="935"/>
                </a:lnTo>
                <a:cubicBezTo>
                  <a:pt x="762" y="935"/>
                  <a:pt x="758" y="930"/>
                  <a:pt x="758" y="924"/>
                </a:cubicBezTo>
                <a:lnTo>
                  <a:pt x="758" y="830"/>
                </a:lnTo>
                <a:cubicBezTo>
                  <a:pt x="758" y="824"/>
                  <a:pt x="762" y="820"/>
                  <a:pt x="768" y="820"/>
                </a:cubicBezTo>
                <a:close/>
                <a:moveTo>
                  <a:pt x="859" y="841"/>
                </a:moveTo>
                <a:lnTo>
                  <a:pt x="779" y="841"/>
                </a:lnTo>
                <a:lnTo>
                  <a:pt x="779" y="914"/>
                </a:lnTo>
                <a:lnTo>
                  <a:pt x="859" y="914"/>
                </a:lnTo>
                <a:lnTo>
                  <a:pt x="859" y="841"/>
                </a:lnTo>
                <a:close/>
                <a:moveTo>
                  <a:pt x="1083" y="820"/>
                </a:moveTo>
                <a:lnTo>
                  <a:pt x="1184" y="820"/>
                </a:lnTo>
                <a:cubicBezTo>
                  <a:pt x="1190" y="820"/>
                  <a:pt x="1194" y="824"/>
                  <a:pt x="1194" y="830"/>
                </a:cubicBezTo>
                <a:lnTo>
                  <a:pt x="1194" y="924"/>
                </a:lnTo>
                <a:cubicBezTo>
                  <a:pt x="1194" y="930"/>
                  <a:pt x="1190" y="935"/>
                  <a:pt x="1184" y="935"/>
                </a:cubicBezTo>
                <a:lnTo>
                  <a:pt x="1083" y="935"/>
                </a:lnTo>
                <a:cubicBezTo>
                  <a:pt x="1077" y="935"/>
                  <a:pt x="1072" y="930"/>
                  <a:pt x="1072" y="924"/>
                </a:cubicBezTo>
                <a:lnTo>
                  <a:pt x="1072" y="830"/>
                </a:lnTo>
                <a:cubicBezTo>
                  <a:pt x="1072" y="824"/>
                  <a:pt x="1077" y="820"/>
                  <a:pt x="1083" y="820"/>
                </a:cubicBezTo>
                <a:close/>
                <a:moveTo>
                  <a:pt x="1173" y="841"/>
                </a:moveTo>
                <a:lnTo>
                  <a:pt x="1093" y="841"/>
                </a:lnTo>
                <a:lnTo>
                  <a:pt x="1093" y="914"/>
                </a:lnTo>
                <a:lnTo>
                  <a:pt x="1173" y="914"/>
                </a:lnTo>
                <a:lnTo>
                  <a:pt x="1173" y="841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4" name="Freeform 7">
            <a:extLst>
              <a:ext uri="{FF2B5EF4-FFF2-40B4-BE49-F238E27FC236}">
                <a16:creationId xmlns:a16="http://schemas.microsoft.com/office/drawing/2014/main" id="{A45D95F4-F3A0-F063-F0BA-DC5053010A0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04074" y="2360776"/>
            <a:ext cx="344949" cy="384000"/>
          </a:xfrm>
          <a:custGeom>
            <a:avLst/>
            <a:gdLst>
              <a:gd name="T0" fmla="*/ 489 w 931"/>
              <a:gd name="T1" fmla="*/ 463 h 1035"/>
              <a:gd name="T2" fmla="*/ 337 w 931"/>
              <a:gd name="T3" fmla="*/ 332 h 1035"/>
              <a:gd name="T4" fmla="*/ 433 w 931"/>
              <a:gd name="T5" fmla="*/ 270 h 1035"/>
              <a:gd name="T6" fmla="*/ 517 w 931"/>
              <a:gd name="T7" fmla="*/ 159 h 1035"/>
              <a:gd name="T8" fmla="*/ 408 w 931"/>
              <a:gd name="T9" fmla="*/ 193 h 1035"/>
              <a:gd name="T10" fmla="*/ 395 w 931"/>
              <a:gd name="T11" fmla="*/ 37 h 1035"/>
              <a:gd name="T12" fmla="*/ 330 w 931"/>
              <a:gd name="T13" fmla="*/ 124 h 1035"/>
              <a:gd name="T14" fmla="*/ 242 w 931"/>
              <a:gd name="T15" fmla="*/ 11 h 1035"/>
              <a:gd name="T16" fmla="*/ 236 w 931"/>
              <a:gd name="T17" fmla="*/ 113 h 1035"/>
              <a:gd name="T18" fmla="*/ 74 w 931"/>
              <a:gd name="T19" fmla="*/ 85 h 1035"/>
              <a:gd name="T20" fmla="*/ 104 w 931"/>
              <a:gd name="T21" fmla="*/ 239 h 1035"/>
              <a:gd name="T22" fmla="*/ 11 w 931"/>
              <a:gd name="T23" fmla="*/ 249 h 1035"/>
              <a:gd name="T24" fmla="*/ 100 w 931"/>
              <a:gd name="T25" fmla="*/ 292 h 1035"/>
              <a:gd name="T26" fmla="*/ 17 w 931"/>
              <a:gd name="T27" fmla="*/ 428 h 1035"/>
              <a:gd name="T28" fmla="*/ 164 w 931"/>
              <a:gd name="T29" fmla="*/ 413 h 1035"/>
              <a:gd name="T30" fmla="*/ 266 w 931"/>
              <a:gd name="T31" fmla="*/ 432 h 1035"/>
              <a:gd name="T32" fmla="*/ 272 w 931"/>
              <a:gd name="T33" fmla="*/ 258 h 1035"/>
              <a:gd name="T34" fmla="*/ 178 w 931"/>
              <a:gd name="T35" fmla="*/ 394 h 1035"/>
              <a:gd name="T36" fmla="*/ 165 w 931"/>
              <a:gd name="T37" fmla="*/ 177 h 1035"/>
              <a:gd name="T38" fmla="*/ 362 w 931"/>
              <a:gd name="T39" fmla="*/ 174 h 1035"/>
              <a:gd name="T40" fmla="*/ 807 w 931"/>
              <a:gd name="T41" fmla="*/ 1011 h 1035"/>
              <a:gd name="T42" fmla="*/ 557 w 931"/>
              <a:gd name="T43" fmla="*/ 967 h 1035"/>
              <a:gd name="T44" fmla="*/ 643 w 931"/>
              <a:gd name="T45" fmla="*/ 863 h 1035"/>
              <a:gd name="T46" fmla="*/ 768 w 931"/>
              <a:gd name="T47" fmla="*/ 967 h 1035"/>
              <a:gd name="T48" fmla="*/ 774 w 931"/>
              <a:gd name="T49" fmla="*/ 943 h 1035"/>
              <a:gd name="T50" fmla="*/ 713 w 931"/>
              <a:gd name="T51" fmla="*/ 863 h 1035"/>
              <a:gd name="T52" fmla="*/ 920 w 931"/>
              <a:gd name="T53" fmla="*/ 863 h 1035"/>
              <a:gd name="T54" fmla="*/ 908 w 931"/>
              <a:gd name="T55" fmla="*/ 646 h 1035"/>
              <a:gd name="T56" fmla="*/ 890 w 931"/>
              <a:gd name="T57" fmla="*/ 475 h 1035"/>
              <a:gd name="T58" fmla="*/ 860 w 931"/>
              <a:gd name="T59" fmla="*/ 308 h 1035"/>
              <a:gd name="T60" fmla="*/ 256 w 931"/>
              <a:gd name="T61" fmla="*/ 851 h 1035"/>
              <a:gd name="T62" fmla="*/ 483 w 931"/>
              <a:gd name="T63" fmla="*/ 863 h 1035"/>
              <a:gd name="T64" fmla="*/ 427 w 931"/>
              <a:gd name="T65" fmla="*/ 943 h 1035"/>
              <a:gd name="T66" fmla="*/ 357 w 931"/>
              <a:gd name="T67" fmla="*/ 1023 h 1035"/>
              <a:gd name="T68" fmla="*/ 841 w 931"/>
              <a:gd name="T69" fmla="*/ 1032 h 1035"/>
              <a:gd name="T70" fmla="*/ 676 w 931"/>
              <a:gd name="T71" fmla="*/ 332 h 1035"/>
              <a:gd name="T72" fmla="*/ 519 w 931"/>
              <a:gd name="T73" fmla="*/ 332 h 1035"/>
              <a:gd name="T74" fmla="*/ 864 w 931"/>
              <a:gd name="T75" fmla="*/ 463 h 1035"/>
              <a:gd name="T76" fmla="*/ 866 w 931"/>
              <a:gd name="T77" fmla="*/ 487 h 1035"/>
              <a:gd name="T78" fmla="*/ 708 w 931"/>
              <a:gd name="T79" fmla="*/ 487 h 1035"/>
              <a:gd name="T80" fmla="*/ 905 w 931"/>
              <a:gd name="T81" fmla="*/ 839 h 1035"/>
              <a:gd name="T82" fmla="*/ 885 w 931"/>
              <a:gd name="T83" fmla="*/ 658 h 1035"/>
              <a:gd name="T84" fmla="*/ 655 w 931"/>
              <a:gd name="T85" fmla="*/ 839 h 1035"/>
              <a:gd name="T86" fmla="*/ 496 w 931"/>
              <a:gd name="T87" fmla="*/ 839 h 1035"/>
              <a:gd name="T88" fmla="*/ 702 w 931"/>
              <a:gd name="T89" fmla="*/ 839 h 1035"/>
              <a:gd name="T90" fmla="*/ 301 w 931"/>
              <a:gd name="T91" fmla="*/ 658 h 1035"/>
              <a:gd name="T92" fmla="*/ 472 w 931"/>
              <a:gd name="T93" fmla="*/ 839 h 1035"/>
              <a:gd name="T94" fmla="*/ 327 w 931"/>
              <a:gd name="T95" fmla="*/ 487 h 1035"/>
              <a:gd name="T96" fmla="*/ 303 w 931"/>
              <a:gd name="T97" fmla="*/ 634 h 1035"/>
              <a:gd name="T98" fmla="*/ 512 w 931"/>
              <a:gd name="T99" fmla="*/ 487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31" h="1035">
                <a:moveTo>
                  <a:pt x="337" y="332"/>
                </a:moveTo>
                <a:lnTo>
                  <a:pt x="495" y="332"/>
                </a:lnTo>
                <a:lnTo>
                  <a:pt x="489" y="463"/>
                </a:lnTo>
                <a:lnTo>
                  <a:pt x="327" y="463"/>
                </a:lnTo>
                <a:cubicBezTo>
                  <a:pt x="325" y="463"/>
                  <a:pt x="324" y="464"/>
                  <a:pt x="322" y="464"/>
                </a:cubicBezTo>
                <a:lnTo>
                  <a:pt x="337" y="332"/>
                </a:lnTo>
                <a:close/>
                <a:moveTo>
                  <a:pt x="282" y="282"/>
                </a:moveTo>
                <a:lnTo>
                  <a:pt x="422" y="282"/>
                </a:lnTo>
                <a:cubicBezTo>
                  <a:pt x="428" y="282"/>
                  <a:pt x="433" y="277"/>
                  <a:pt x="433" y="270"/>
                </a:cubicBezTo>
                <a:lnTo>
                  <a:pt x="433" y="269"/>
                </a:lnTo>
                <a:cubicBezTo>
                  <a:pt x="432" y="250"/>
                  <a:pt x="427" y="231"/>
                  <a:pt x="419" y="214"/>
                </a:cubicBezTo>
                <a:lnTo>
                  <a:pt x="517" y="159"/>
                </a:lnTo>
                <a:cubicBezTo>
                  <a:pt x="523" y="155"/>
                  <a:pt x="525" y="148"/>
                  <a:pt x="522" y="142"/>
                </a:cubicBezTo>
                <a:cubicBezTo>
                  <a:pt x="518" y="137"/>
                  <a:pt x="511" y="135"/>
                  <a:pt x="505" y="138"/>
                </a:cubicBezTo>
                <a:lnTo>
                  <a:pt x="408" y="193"/>
                </a:lnTo>
                <a:cubicBezTo>
                  <a:pt x="400" y="180"/>
                  <a:pt x="390" y="168"/>
                  <a:pt x="378" y="157"/>
                </a:cubicBezTo>
                <a:cubicBezTo>
                  <a:pt x="370" y="149"/>
                  <a:pt x="361" y="142"/>
                  <a:pt x="351" y="136"/>
                </a:cubicBezTo>
                <a:lnTo>
                  <a:pt x="395" y="37"/>
                </a:lnTo>
                <a:cubicBezTo>
                  <a:pt x="397" y="31"/>
                  <a:pt x="395" y="24"/>
                  <a:pt x="389" y="21"/>
                </a:cubicBezTo>
                <a:cubicBezTo>
                  <a:pt x="383" y="18"/>
                  <a:pt x="376" y="21"/>
                  <a:pt x="373" y="27"/>
                </a:cubicBezTo>
                <a:lnTo>
                  <a:pt x="330" y="124"/>
                </a:lnTo>
                <a:cubicBezTo>
                  <a:pt x="310" y="116"/>
                  <a:pt x="289" y="111"/>
                  <a:pt x="266" y="111"/>
                </a:cubicBezTo>
                <a:lnTo>
                  <a:pt x="260" y="111"/>
                </a:lnTo>
                <a:lnTo>
                  <a:pt x="242" y="11"/>
                </a:lnTo>
                <a:cubicBezTo>
                  <a:pt x="241" y="5"/>
                  <a:pt x="235" y="0"/>
                  <a:pt x="228" y="2"/>
                </a:cubicBezTo>
                <a:cubicBezTo>
                  <a:pt x="222" y="3"/>
                  <a:pt x="217" y="9"/>
                  <a:pt x="219" y="15"/>
                </a:cubicBezTo>
                <a:lnTo>
                  <a:pt x="236" y="113"/>
                </a:lnTo>
                <a:cubicBezTo>
                  <a:pt x="206" y="119"/>
                  <a:pt x="179" y="132"/>
                  <a:pt x="157" y="152"/>
                </a:cubicBezTo>
                <a:lnTo>
                  <a:pt x="91" y="85"/>
                </a:lnTo>
                <a:cubicBezTo>
                  <a:pt x="87" y="80"/>
                  <a:pt x="79" y="80"/>
                  <a:pt x="74" y="85"/>
                </a:cubicBezTo>
                <a:cubicBezTo>
                  <a:pt x="70" y="89"/>
                  <a:pt x="70" y="97"/>
                  <a:pt x="74" y="102"/>
                </a:cubicBezTo>
                <a:lnTo>
                  <a:pt x="140" y="168"/>
                </a:lnTo>
                <a:cubicBezTo>
                  <a:pt x="123" y="188"/>
                  <a:pt x="110" y="212"/>
                  <a:pt x="104" y="239"/>
                </a:cubicBezTo>
                <a:lnTo>
                  <a:pt x="15" y="225"/>
                </a:lnTo>
                <a:cubicBezTo>
                  <a:pt x="8" y="224"/>
                  <a:pt x="2" y="229"/>
                  <a:pt x="1" y="235"/>
                </a:cubicBezTo>
                <a:cubicBezTo>
                  <a:pt x="0" y="241"/>
                  <a:pt x="5" y="248"/>
                  <a:pt x="11" y="249"/>
                </a:cubicBezTo>
                <a:lnTo>
                  <a:pt x="100" y="263"/>
                </a:lnTo>
                <a:cubicBezTo>
                  <a:pt x="99" y="268"/>
                  <a:pt x="99" y="273"/>
                  <a:pt x="99" y="278"/>
                </a:cubicBezTo>
                <a:cubicBezTo>
                  <a:pt x="99" y="283"/>
                  <a:pt x="99" y="287"/>
                  <a:pt x="100" y="292"/>
                </a:cubicBezTo>
                <a:cubicBezTo>
                  <a:pt x="101" y="318"/>
                  <a:pt x="108" y="340"/>
                  <a:pt x="117" y="358"/>
                </a:cubicBezTo>
                <a:lnTo>
                  <a:pt x="22" y="412"/>
                </a:lnTo>
                <a:cubicBezTo>
                  <a:pt x="16" y="415"/>
                  <a:pt x="14" y="422"/>
                  <a:pt x="17" y="428"/>
                </a:cubicBezTo>
                <a:cubicBezTo>
                  <a:pt x="20" y="434"/>
                  <a:pt x="28" y="436"/>
                  <a:pt x="33" y="432"/>
                </a:cubicBezTo>
                <a:lnTo>
                  <a:pt x="129" y="378"/>
                </a:lnTo>
                <a:cubicBezTo>
                  <a:pt x="139" y="393"/>
                  <a:pt x="151" y="404"/>
                  <a:pt x="164" y="413"/>
                </a:cubicBezTo>
                <a:cubicBezTo>
                  <a:pt x="196" y="436"/>
                  <a:pt x="232" y="443"/>
                  <a:pt x="250" y="443"/>
                </a:cubicBezTo>
                <a:lnTo>
                  <a:pt x="254" y="443"/>
                </a:lnTo>
                <a:cubicBezTo>
                  <a:pt x="260" y="442"/>
                  <a:pt x="265" y="438"/>
                  <a:pt x="266" y="432"/>
                </a:cubicBezTo>
                <a:lnTo>
                  <a:pt x="282" y="282"/>
                </a:lnTo>
                <a:close/>
                <a:moveTo>
                  <a:pt x="408" y="258"/>
                </a:moveTo>
                <a:lnTo>
                  <a:pt x="272" y="258"/>
                </a:lnTo>
                <a:cubicBezTo>
                  <a:pt x="265" y="257"/>
                  <a:pt x="260" y="262"/>
                  <a:pt x="259" y="268"/>
                </a:cubicBezTo>
                <a:lnTo>
                  <a:pt x="243" y="419"/>
                </a:lnTo>
                <a:cubicBezTo>
                  <a:pt x="227" y="417"/>
                  <a:pt x="201" y="410"/>
                  <a:pt x="178" y="394"/>
                </a:cubicBezTo>
                <a:cubicBezTo>
                  <a:pt x="151" y="375"/>
                  <a:pt x="127" y="343"/>
                  <a:pt x="123" y="291"/>
                </a:cubicBezTo>
                <a:cubicBezTo>
                  <a:pt x="123" y="287"/>
                  <a:pt x="123" y="283"/>
                  <a:pt x="123" y="278"/>
                </a:cubicBezTo>
                <a:cubicBezTo>
                  <a:pt x="123" y="238"/>
                  <a:pt x="139" y="203"/>
                  <a:pt x="165" y="177"/>
                </a:cubicBezTo>
                <a:lnTo>
                  <a:pt x="165" y="176"/>
                </a:lnTo>
                <a:cubicBezTo>
                  <a:pt x="191" y="151"/>
                  <a:pt x="227" y="135"/>
                  <a:pt x="266" y="135"/>
                </a:cubicBezTo>
                <a:cubicBezTo>
                  <a:pt x="303" y="135"/>
                  <a:pt x="337" y="150"/>
                  <a:pt x="362" y="174"/>
                </a:cubicBezTo>
                <a:cubicBezTo>
                  <a:pt x="385" y="196"/>
                  <a:pt x="402" y="226"/>
                  <a:pt x="408" y="258"/>
                </a:cubicBezTo>
                <a:close/>
                <a:moveTo>
                  <a:pt x="768" y="967"/>
                </a:moveTo>
                <a:lnTo>
                  <a:pt x="807" y="1011"/>
                </a:lnTo>
                <a:lnTo>
                  <a:pt x="395" y="1011"/>
                </a:lnTo>
                <a:lnTo>
                  <a:pt x="432" y="967"/>
                </a:lnTo>
                <a:lnTo>
                  <a:pt x="557" y="967"/>
                </a:lnTo>
                <a:cubicBezTo>
                  <a:pt x="564" y="967"/>
                  <a:pt x="569" y="961"/>
                  <a:pt x="569" y="955"/>
                </a:cubicBezTo>
                <a:lnTo>
                  <a:pt x="569" y="863"/>
                </a:lnTo>
                <a:lnTo>
                  <a:pt x="643" y="863"/>
                </a:lnTo>
                <a:lnTo>
                  <a:pt x="643" y="955"/>
                </a:lnTo>
                <a:cubicBezTo>
                  <a:pt x="643" y="961"/>
                  <a:pt x="648" y="967"/>
                  <a:pt x="655" y="967"/>
                </a:cubicBezTo>
                <a:lnTo>
                  <a:pt x="768" y="967"/>
                </a:lnTo>
                <a:close/>
                <a:moveTo>
                  <a:pt x="842" y="1015"/>
                </a:moveTo>
                <a:lnTo>
                  <a:pt x="783" y="948"/>
                </a:lnTo>
                <a:cubicBezTo>
                  <a:pt x="781" y="945"/>
                  <a:pt x="778" y="943"/>
                  <a:pt x="774" y="943"/>
                </a:cubicBezTo>
                <a:lnTo>
                  <a:pt x="666" y="943"/>
                </a:lnTo>
                <a:lnTo>
                  <a:pt x="666" y="863"/>
                </a:lnTo>
                <a:lnTo>
                  <a:pt x="713" y="863"/>
                </a:lnTo>
                <a:cubicBezTo>
                  <a:pt x="714" y="863"/>
                  <a:pt x="714" y="863"/>
                  <a:pt x="715" y="863"/>
                </a:cubicBezTo>
                <a:lnTo>
                  <a:pt x="715" y="863"/>
                </a:lnTo>
                <a:lnTo>
                  <a:pt x="920" y="863"/>
                </a:lnTo>
                <a:cubicBezTo>
                  <a:pt x="926" y="862"/>
                  <a:pt x="931" y="856"/>
                  <a:pt x="930" y="849"/>
                </a:cubicBezTo>
                <a:lnTo>
                  <a:pt x="908" y="648"/>
                </a:lnTo>
                <a:cubicBezTo>
                  <a:pt x="908" y="647"/>
                  <a:pt x="908" y="646"/>
                  <a:pt x="908" y="646"/>
                </a:cubicBezTo>
                <a:cubicBezTo>
                  <a:pt x="908" y="644"/>
                  <a:pt x="908" y="643"/>
                  <a:pt x="907" y="642"/>
                </a:cubicBezTo>
                <a:lnTo>
                  <a:pt x="889" y="478"/>
                </a:lnTo>
                <a:cubicBezTo>
                  <a:pt x="889" y="477"/>
                  <a:pt x="890" y="476"/>
                  <a:pt x="890" y="475"/>
                </a:cubicBezTo>
                <a:cubicBezTo>
                  <a:pt x="890" y="473"/>
                  <a:pt x="889" y="471"/>
                  <a:pt x="888" y="470"/>
                </a:cubicBezTo>
                <a:lnTo>
                  <a:pt x="872" y="319"/>
                </a:lnTo>
                <a:cubicBezTo>
                  <a:pt x="871" y="313"/>
                  <a:pt x="866" y="308"/>
                  <a:pt x="860" y="308"/>
                </a:cubicBezTo>
                <a:lnTo>
                  <a:pt x="326" y="308"/>
                </a:lnTo>
                <a:cubicBezTo>
                  <a:pt x="320" y="308"/>
                  <a:pt x="315" y="312"/>
                  <a:pt x="314" y="318"/>
                </a:cubicBezTo>
                <a:lnTo>
                  <a:pt x="256" y="851"/>
                </a:lnTo>
                <a:cubicBezTo>
                  <a:pt x="256" y="857"/>
                  <a:pt x="261" y="863"/>
                  <a:pt x="268" y="863"/>
                </a:cubicBezTo>
                <a:lnTo>
                  <a:pt x="483" y="863"/>
                </a:lnTo>
                <a:lnTo>
                  <a:pt x="483" y="863"/>
                </a:lnTo>
                <a:lnTo>
                  <a:pt x="546" y="863"/>
                </a:lnTo>
                <a:lnTo>
                  <a:pt x="546" y="943"/>
                </a:lnTo>
                <a:lnTo>
                  <a:pt x="427" y="943"/>
                </a:lnTo>
                <a:cubicBezTo>
                  <a:pt x="424" y="943"/>
                  <a:pt x="420" y="944"/>
                  <a:pt x="418" y="947"/>
                </a:cubicBezTo>
                <a:lnTo>
                  <a:pt x="360" y="1014"/>
                </a:lnTo>
                <a:cubicBezTo>
                  <a:pt x="358" y="1017"/>
                  <a:pt x="357" y="1019"/>
                  <a:pt x="357" y="1023"/>
                </a:cubicBezTo>
                <a:cubicBezTo>
                  <a:pt x="357" y="1029"/>
                  <a:pt x="362" y="1035"/>
                  <a:pt x="369" y="1035"/>
                </a:cubicBezTo>
                <a:lnTo>
                  <a:pt x="834" y="1035"/>
                </a:lnTo>
                <a:cubicBezTo>
                  <a:pt x="836" y="1035"/>
                  <a:pt x="839" y="1034"/>
                  <a:pt x="841" y="1032"/>
                </a:cubicBezTo>
                <a:cubicBezTo>
                  <a:pt x="846" y="1027"/>
                  <a:pt x="847" y="1020"/>
                  <a:pt x="842" y="1015"/>
                </a:cubicBezTo>
                <a:close/>
                <a:moveTo>
                  <a:pt x="519" y="332"/>
                </a:moveTo>
                <a:lnTo>
                  <a:pt x="676" y="332"/>
                </a:lnTo>
                <a:lnTo>
                  <a:pt x="683" y="463"/>
                </a:lnTo>
                <a:lnTo>
                  <a:pt x="513" y="463"/>
                </a:lnTo>
                <a:lnTo>
                  <a:pt x="519" y="332"/>
                </a:lnTo>
                <a:close/>
                <a:moveTo>
                  <a:pt x="700" y="332"/>
                </a:moveTo>
                <a:lnTo>
                  <a:pt x="849" y="332"/>
                </a:lnTo>
                <a:lnTo>
                  <a:pt x="864" y="463"/>
                </a:lnTo>
                <a:lnTo>
                  <a:pt x="706" y="463"/>
                </a:lnTo>
                <a:lnTo>
                  <a:pt x="700" y="332"/>
                </a:lnTo>
                <a:close/>
                <a:moveTo>
                  <a:pt x="866" y="487"/>
                </a:moveTo>
                <a:lnTo>
                  <a:pt x="882" y="634"/>
                </a:lnTo>
                <a:lnTo>
                  <a:pt x="715" y="634"/>
                </a:lnTo>
                <a:lnTo>
                  <a:pt x="708" y="487"/>
                </a:lnTo>
                <a:lnTo>
                  <a:pt x="866" y="487"/>
                </a:lnTo>
                <a:close/>
                <a:moveTo>
                  <a:pt x="885" y="658"/>
                </a:moveTo>
                <a:lnTo>
                  <a:pt x="905" y="839"/>
                </a:lnTo>
                <a:lnTo>
                  <a:pt x="726" y="839"/>
                </a:lnTo>
                <a:lnTo>
                  <a:pt x="716" y="658"/>
                </a:lnTo>
                <a:lnTo>
                  <a:pt x="885" y="658"/>
                </a:lnTo>
                <a:close/>
                <a:moveTo>
                  <a:pt x="702" y="839"/>
                </a:moveTo>
                <a:lnTo>
                  <a:pt x="655" y="839"/>
                </a:lnTo>
                <a:lnTo>
                  <a:pt x="655" y="839"/>
                </a:lnTo>
                <a:lnTo>
                  <a:pt x="557" y="839"/>
                </a:lnTo>
                <a:lnTo>
                  <a:pt x="557" y="839"/>
                </a:lnTo>
                <a:lnTo>
                  <a:pt x="496" y="839"/>
                </a:lnTo>
                <a:lnTo>
                  <a:pt x="504" y="658"/>
                </a:lnTo>
                <a:lnTo>
                  <a:pt x="692" y="658"/>
                </a:lnTo>
                <a:lnTo>
                  <a:pt x="702" y="839"/>
                </a:lnTo>
                <a:close/>
                <a:moveTo>
                  <a:pt x="472" y="839"/>
                </a:moveTo>
                <a:lnTo>
                  <a:pt x="281" y="839"/>
                </a:lnTo>
                <a:lnTo>
                  <a:pt x="301" y="658"/>
                </a:lnTo>
                <a:cubicBezTo>
                  <a:pt x="301" y="658"/>
                  <a:pt x="302" y="658"/>
                  <a:pt x="303" y="658"/>
                </a:cubicBezTo>
                <a:lnTo>
                  <a:pt x="480" y="658"/>
                </a:lnTo>
                <a:lnTo>
                  <a:pt x="472" y="839"/>
                </a:lnTo>
                <a:close/>
                <a:moveTo>
                  <a:pt x="303" y="634"/>
                </a:moveTo>
                <a:lnTo>
                  <a:pt x="320" y="485"/>
                </a:lnTo>
                <a:cubicBezTo>
                  <a:pt x="322" y="486"/>
                  <a:pt x="324" y="487"/>
                  <a:pt x="327" y="487"/>
                </a:cubicBezTo>
                <a:lnTo>
                  <a:pt x="488" y="487"/>
                </a:lnTo>
                <a:lnTo>
                  <a:pt x="481" y="634"/>
                </a:lnTo>
                <a:lnTo>
                  <a:pt x="303" y="634"/>
                </a:lnTo>
                <a:close/>
                <a:moveTo>
                  <a:pt x="691" y="634"/>
                </a:moveTo>
                <a:lnTo>
                  <a:pt x="505" y="634"/>
                </a:lnTo>
                <a:lnTo>
                  <a:pt x="512" y="487"/>
                </a:lnTo>
                <a:lnTo>
                  <a:pt x="684" y="487"/>
                </a:lnTo>
                <a:lnTo>
                  <a:pt x="691" y="634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5" name="Freeform 8">
            <a:extLst>
              <a:ext uri="{FF2B5EF4-FFF2-40B4-BE49-F238E27FC236}">
                <a16:creationId xmlns:a16="http://schemas.microsoft.com/office/drawing/2014/main" id="{64BB8144-9B40-7A15-8872-F283A0A675B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421194" y="1786119"/>
            <a:ext cx="376757" cy="384000"/>
          </a:xfrm>
          <a:custGeom>
            <a:avLst/>
            <a:gdLst>
              <a:gd name="T0" fmla="*/ 622 w 1148"/>
              <a:gd name="T1" fmla="*/ 464 h 1165"/>
              <a:gd name="T2" fmla="*/ 203 w 1148"/>
              <a:gd name="T3" fmla="*/ 677 h 1165"/>
              <a:gd name="T4" fmla="*/ 402 w 1148"/>
              <a:gd name="T5" fmla="*/ 762 h 1165"/>
              <a:gd name="T6" fmla="*/ 675 w 1148"/>
              <a:gd name="T7" fmla="*/ 752 h 1165"/>
              <a:gd name="T8" fmla="*/ 904 w 1148"/>
              <a:gd name="T9" fmla="*/ 165 h 1165"/>
              <a:gd name="T10" fmla="*/ 413 w 1148"/>
              <a:gd name="T11" fmla="*/ 37 h 1165"/>
              <a:gd name="T12" fmla="*/ 538 w 1148"/>
              <a:gd name="T13" fmla="*/ 59 h 1165"/>
              <a:gd name="T14" fmla="*/ 937 w 1148"/>
              <a:gd name="T15" fmla="*/ 159 h 1165"/>
              <a:gd name="T16" fmla="*/ 1029 w 1148"/>
              <a:gd name="T17" fmla="*/ 752 h 1165"/>
              <a:gd name="T18" fmla="*/ 1137 w 1148"/>
              <a:gd name="T19" fmla="*/ 1165 h 1165"/>
              <a:gd name="T20" fmla="*/ 12 w 1148"/>
              <a:gd name="T21" fmla="*/ 1089 h 1165"/>
              <a:gd name="T22" fmla="*/ 195 w 1148"/>
              <a:gd name="T23" fmla="*/ 466 h 1165"/>
              <a:gd name="T24" fmla="*/ 678 w 1148"/>
              <a:gd name="T25" fmla="*/ 318 h 1165"/>
              <a:gd name="T26" fmla="*/ 656 w 1148"/>
              <a:gd name="T27" fmla="*/ 673 h 1165"/>
              <a:gd name="T28" fmla="*/ 22 w 1148"/>
              <a:gd name="T29" fmla="*/ 1144 h 1165"/>
              <a:gd name="T30" fmla="*/ 425 w 1148"/>
              <a:gd name="T31" fmla="*/ 1100 h 1165"/>
              <a:gd name="T32" fmla="*/ 1008 w 1148"/>
              <a:gd name="T33" fmla="*/ 752 h 1165"/>
              <a:gd name="T34" fmla="*/ 1063 w 1148"/>
              <a:gd name="T35" fmla="*/ 948 h 1165"/>
              <a:gd name="T36" fmla="*/ 962 w 1148"/>
              <a:gd name="T37" fmla="*/ 831 h 1165"/>
              <a:gd name="T38" fmla="*/ 1063 w 1148"/>
              <a:gd name="T39" fmla="*/ 948 h 1165"/>
              <a:gd name="T40" fmla="*/ 973 w 1148"/>
              <a:gd name="T41" fmla="*/ 852 h 1165"/>
              <a:gd name="T42" fmla="*/ 951 w 1148"/>
              <a:gd name="T43" fmla="*/ 1092 h 1165"/>
              <a:gd name="T44" fmla="*/ 1074 w 1148"/>
              <a:gd name="T45" fmla="*/ 988 h 1165"/>
              <a:gd name="T46" fmla="*/ 1052 w 1148"/>
              <a:gd name="T47" fmla="*/ 1081 h 1165"/>
              <a:gd name="T48" fmla="*/ 917 w 1148"/>
              <a:gd name="T49" fmla="*/ 948 h 1165"/>
              <a:gd name="T50" fmla="*/ 816 w 1148"/>
              <a:gd name="T51" fmla="*/ 831 h 1165"/>
              <a:gd name="T52" fmla="*/ 917 w 1148"/>
              <a:gd name="T53" fmla="*/ 948 h 1165"/>
              <a:gd name="T54" fmla="*/ 827 w 1148"/>
              <a:gd name="T55" fmla="*/ 852 h 1165"/>
              <a:gd name="T56" fmla="*/ 805 w 1148"/>
              <a:gd name="T57" fmla="*/ 1092 h 1165"/>
              <a:gd name="T58" fmla="*/ 927 w 1148"/>
              <a:gd name="T59" fmla="*/ 988 h 1165"/>
              <a:gd name="T60" fmla="*/ 906 w 1148"/>
              <a:gd name="T61" fmla="*/ 1081 h 1165"/>
              <a:gd name="T62" fmla="*/ 744 w 1148"/>
              <a:gd name="T63" fmla="*/ 948 h 1165"/>
              <a:gd name="T64" fmla="*/ 643 w 1148"/>
              <a:gd name="T65" fmla="*/ 831 h 1165"/>
              <a:gd name="T66" fmla="*/ 744 w 1148"/>
              <a:gd name="T67" fmla="*/ 948 h 1165"/>
              <a:gd name="T68" fmla="*/ 654 w 1148"/>
              <a:gd name="T69" fmla="*/ 852 h 1165"/>
              <a:gd name="T70" fmla="*/ 632 w 1148"/>
              <a:gd name="T71" fmla="*/ 1092 h 1165"/>
              <a:gd name="T72" fmla="*/ 755 w 1148"/>
              <a:gd name="T73" fmla="*/ 988 h 1165"/>
              <a:gd name="T74" fmla="*/ 733 w 1148"/>
              <a:gd name="T75" fmla="*/ 1081 h 1165"/>
              <a:gd name="T76" fmla="*/ 598 w 1148"/>
              <a:gd name="T77" fmla="*/ 948 h 1165"/>
              <a:gd name="T78" fmla="*/ 497 w 1148"/>
              <a:gd name="T79" fmla="*/ 831 h 1165"/>
              <a:gd name="T80" fmla="*/ 598 w 1148"/>
              <a:gd name="T81" fmla="*/ 948 h 1165"/>
              <a:gd name="T82" fmla="*/ 508 w 1148"/>
              <a:gd name="T83" fmla="*/ 852 h 1165"/>
              <a:gd name="T84" fmla="*/ 486 w 1148"/>
              <a:gd name="T85" fmla="*/ 1092 h 1165"/>
              <a:gd name="T86" fmla="*/ 608 w 1148"/>
              <a:gd name="T87" fmla="*/ 988 h 1165"/>
              <a:gd name="T88" fmla="*/ 587 w 1148"/>
              <a:gd name="T89" fmla="*/ 1081 h 1165"/>
              <a:gd name="T90" fmla="*/ 908 w 1148"/>
              <a:gd name="T91" fmla="*/ 143 h 1165"/>
              <a:gd name="T92" fmla="*/ 538 w 1148"/>
              <a:gd name="T93" fmla="*/ 80 h 1165"/>
              <a:gd name="T94" fmla="*/ 664 w 1148"/>
              <a:gd name="T95" fmla="*/ 143 h 1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8" h="1165">
                <a:moveTo>
                  <a:pt x="652" y="752"/>
                </a:moveTo>
                <a:cubicBezTo>
                  <a:pt x="649" y="740"/>
                  <a:pt x="646" y="729"/>
                  <a:pt x="643" y="718"/>
                </a:cubicBezTo>
                <a:cubicBezTo>
                  <a:pt x="640" y="703"/>
                  <a:pt x="637" y="689"/>
                  <a:pt x="635" y="677"/>
                </a:cubicBezTo>
                <a:cubicBezTo>
                  <a:pt x="619" y="586"/>
                  <a:pt x="617" y="516"/>
                  <a:pt x="622" y="464"/>
                </a:cubicBezTo>
                <a:cubicBezTo>
                  <a:pt x="628" y="399"/>
                  <a:pt x="645" y="360"/>
                  <a:pt x="657" y="340"/>
                </a:cubicBezTo>
                <a:lnTo>
                  <a:pt x="182" y="340"/>
                </a:lnTo>
                <a:cubicBezTo>
                  <a:pt x="194" y="360"/>
                  <a:pt x="210" y="399"/>
                  <a:pt x="216" y="464"/>
                </a:cubicBezTo>
                <a:cubicBezTo>
                  <a:pt x="221" y="516"/>
                  <a:pt x="219" y="586"/>
                  <a:pt x="203" y="677"/>
                </a:cubicBezTo>
                <a:cubicBezTo>
                  <a:pt x="194" y="731"/>
                  <a:pt x="174" y="805"/>
                  <a:pt x="145" y="886"/>
                </a:cubicBezTo>
                <a:cubicBezTo>
                  <a:pt x="121" y="951"/>
                  <a:pt x="92" y="1021"/>
                  <a:pt x="58" y="1089"/>
                </a:cubicBezTo>
                <a:lnTo>
                  <a:pt x="403" y="1089"/>
                </a:lnTo>
                <a:lnTo>
                  <a:pt x="402" y="762"/>
                </a:lnTo>
                <a:cubicBezTo>
                  <a:pt x="402" y="756"/>
                  <a:pt x="406" y="752"/>
                  <a:pt x="412" y="752"/>
                </a:cubicBezTo>
                <a:lnTo>
                  <a:pt x="652" y="752"/>
                </a:lnTo>
                <a:close/>
                <a:moveTo>
                  <a:pt x="664" y="713"/>
                </a:moveTo>
                <a:cubicBezTo>
                  <a:pt x="667" y="725"/>
                  <a:pt x="671" y="738"/>
                  <a:pt x="675" y="752"/>
                </a:cubicBezTo>
                <a:lnTo>
                  <a:pt x="792" y="752"/>
                </a:lnTo>
                <a:lnTo>
                  <a:pt x="792" y="176"/>
                </a:lnTo>
                <a:cubicBezTo>
                  <a:pt x="792" y="170"/>
                  <a:pt x="797" y="165"/>
                  <a:pt x="803" y="165"/>
                </a:cubicBezTo>
                <a:lnTo>
                  <a:pt x="904" y="165"/>
                </a:lnTo>
                <a:cubicBezTo>
                  <a:pt x="812" y="129"/>
                  <a:pt x="736" y="147"/>
                  <a:pt x="669" y="164"/>
                </a:cubicBezTo>
                <a:cubicBezTo>
                  <a:pt x="624" y="174"/>
                  <a:pt x="583" y="184"/>
                  <a:pt x="542" y="177"/>
                </a:cubicBezTo>
                <a:cubicBezTo>
                  <a:pt x="513" y="173"/>
                  <a:pt x="487" y="155"/>
                  <a:pt x="466" y="132"/>
                </a:cubicBezTo>
                <a:cubicBezTo>
                  <a:pt x="440" y="103"/>
                  <a:pt x="422" y="66"/>
                  <a:pt x="413" y="37"/>
                </a:cubicBezTo>
                <a:cubicBezTo>
                  <a:pt x="413" y="35"/>
                  <a:pt x="413" y="32"/>
                  <a:pt x="414" y="29"/>
                </a:cubicBezTo>
                <a:cubicBezTo>
                  <a:pt x="417" y="24"/>
                  <a:pt x="423" y="22"/>
                  <a:pt x="428" y="25"/>
                </a:cubicBezTo>
                <a:lnTo>
                  <a:pt x="443" y="32"/>
                </a:lnTo>
                <a:cubicBezTo>
                  <a:pt x="477" y="49"/>
                  <a:pt x="497" y="60"/>
                  <a:pt x="538" y="59"/>
                </a:cubicBezTo>
                <a:cubicBezTo>
                  <a:pt x="563" y="58"/>
                  <a:pt x="590" y="46"/>
                  <a:pt x="619" y="34"/>
                </a:cubicBezTo>
                <a:cubicBezTo>
                  <a:pt x="659" y="18"/>
                  <a:pt x="701" y="0"/>
                  <a:pt x="747" y="4"/>
                </a:cubicBezTo>
                <a:cubicBezTo>
                  <a:pt x="789" y="8"/>
                  <a:pt x="830" y="27"/>
                  <a:pt x="864" y="54"/>
                </a:cubicBezTo>
                <a:cubicBezTo>
                  <a:pt x="898" y="82"/>
                  <a:pt x="924" y="119"/>
                  <a:pt x="937" y="159"/>
                </a:cubicBezTo>
                <a:cubicBezTo>
                  <a:pt x="938" y="161"/>
                  <a:pt x="938" y="163"/>
                  <a:pt x="937" y="165"/>
                </a:cubicBezTo>
                <a:lnTo>
                  <a:pt x="1019" y="165"/>
                </a:lnTo>
                <a:cubicBezTo>
                  <a:pt x="1025" y="165"/>
                  <a:pt x="1029" y="170"/>
                  <a:pt x="1029" y="176"/>
                </a:cubicBezTo>
                <a:lnTo>
                  <a:pt x="1029" y="752"/>
                </a:lnTo>
                <a:lnTo>
                  <a:pt x="1137" y="752"/>
                </a:lnTo>
                <a:cubicBezTo>
                  <a:pt x="1143" y="752"/>
                  <a:pt x="1148" y="756"/>
                  <a:pt x="1148" y="762"/>
                </a:cubicBezTo>
                <a:lnTo>
                  <a:pt x="1148" y="1154"/>
                </a:lnTo>
                <a:cubicBezTo>
                  <a:pt x="1148" y="1160"/>
                  <a:pt x="1143" y="1165"/>
                  <a:pt x="1137" y="1165"/>
                </a:cubicBezTo>
                <a:lnTo>
                  <a:pt x="11" y="1165"/>
                </a:lnTo>
                <a:cubicBezTo>
                  <a:pt x="5" y="1165"/>
                  <a:pt x="0" y="1160"/>
                  <a:pt x="0" y="1154"/>
                </a:cubicBezTo>
                <a:lnTo>
                  <a:pt x="1" y="1100"/>
                </a:lnTo>
                <a:cubicBezTo>
                  <a:pt x="1" y="1094"/>
                  <a:pt x="6" y="1089"/>
                  <a:pt x="12" y="1089"/>
                </a:cubicBezTo>
                <a:lnTo>
                  <a:pt x="34" y="1089"/>
                </a:lnTo>
                <a:cubicBezTo>
                  <a:pt x="70" y="1019"/>
                  <a:pt x="100" y="946"/>
                  <a:pt x="124" y="879"/>
                </a:cubicBezTo>
                <a:cubicBezTo>
                  <a:pt x="153" y="799"/>
                  <a:pt x="173" y="726"/>
                  <a:pt x="182" y="673"/>
                </a:cubicBezTo>
                <a:cubicBezTo>
                  <a:pt x="198" y="584"/>
                  <a:pt x="199" y="517"/>
                  <a:pt x="195" y="466"/>
                </a:cubicBezTo>
                <a:cubicBezTo>
                  <a:pt x="187" y="377"/>
                  <a:pt x="159" y="343"/>
                  <a:pt x="154" y="337"/>
                </a:cubicBezTo>
                <a:cubicBezTo>
                  <a:pt x="151" y="335"/>
                  <a:pt x="150" y="332"/>
                  <a:pt x="150" y="329"/>
                </a:cubicBezTo>
                <a:cubicBezTo>
                  <a:pt x="150" y="323"/>
                  <a:pt x="155" y="318"/>
                  <a:pt x="161" y="318"/>
                </a:cubicBezTo>
                <a:lnTo>
                  <a:pt x="678" y="318"/>
                </a:lnTo>
                <a:cubicBezTo>
                  <a:pt x="680" y="318"/>
                  <a:pt x="683" y="319"/>
                  <a:pt x="685" y="321"/>
                </a:cubicBezTo>
                <a:cubicBezTo>
                  <a:pt x="689" y="325"/>
                  <a:pt x="690" y="332"/>
                  <a:pt x="686" y="336"/>
                </a:cubicBezTo>
                <a:cubicBezTo>
                  <a:pt x="681" y="341"/>
                  <a:pt x="652" y="375"/>
                  <a:pt x="643" y="466"/>
                </a:cubicBezTo>
                <a:cubicBezTo>
                  <a:pt x="639" y="517"/>
                  <a:pt x="640" y="584"/>
                  <a:pt x="656" y="673"/>
                </a:cubicBezTo>
                <a:cubicBezTo>
                  <a:pt x="658" y="685"/>
                  <a:pt x="661" y="699"/>
                  <a:pt x="664" y="713"/>
                </a:cubicBezTo>
                <a:close/>
                <a:moveTo>
                  <a:pt x="41" y="1111"/>
                </a:moveTo>
                <a:lnTo>
                  <a:pt x="22" y="1111"/>
                </a:lnTo>
                <a:lnTo>
                  <a:pt x="22" y="1144"/>
                </a:lnTo>
                <a:lnTo>
                  <a:pt x="1126" y="1144"/>
                </a:lnTo>
                <a:lnTo>
                  <a:pt x="1126" y="773"/>
                </a:lnTo>
                <a:lnTo>
                  <a:pt x="423" y="773"/>
                </a:lnTo>
                <a:lnTo>
                  <a:pt x="425" y="1100"/>
                </a:lnTo>
                <a:cubicBezTo>
                  <a:pt x="425" y="1106"/>
                  <a:pt x="420" y="1111"/>
                  <a:pt x="414" y="1111"/>
                </a:cubicBezTo>
                <a:lnTo>
                  <a:pt x="41" y="1111"/>
                </a:lnTo>
                <a:close/>
                <a:moveTo>
                  <a:pt x="814" y="752"/>
                </a:moveTo>
                <a:lnTo>
                  <a:pt x="1008" y="752"/>
                </a:lnTo>
                <a:lnTo>
                  <a:pt x="1008" y="187"/>
                </a:lnTo>
                <a:lnTo>
                  <a:pt x="814" y="187"/>
                </a:lnTo>
                <a:lnTo>
                  <a:pt x="814" y="752"/>
                </a:lnTo>
                <a:close/>
                <a:moveTo>
                  <a:pt x="1063" y="948"/>
                </a:moveTo>
                <a:lnTo>
                  <a:pt x="962" y="948"/>
                </a:lnTo>
                <a:cubicBezTo>
                  <a:pt x="956" y="948"/>
                  <a:pt x="951" y="943"/>
                  <a:pt x="951" y="937"/>
                </a:cubicBezTo>
                <a:lnTo>
                  <a:pt x="951" y="842"/>
                </a:lnTo>
                <a:cubicBezTo>
                  <a:pt x="951" y="836"/>
                  <a:pt x="956" y="831"/>
                  <a:pt x="962" y="831"/>
                </a:cubicBezTo>
                <a:lnTo>
                  <a:pt x="1063" y="831"/>
                </a:lnTo>
                <a:cubicBezTo>
                  <a:pt x="1069" y="831"/>
                  <a:pt x="1074" y="836"/>
                  <a:pt x="1074" y="842"/>
                </a:cubicBezTo>
                <a:lnTo>
                  <a:pt x="1074" y="937"/>
                </a:lnTo>
                <a:cubicBezTo>
                  <a:pt x="1074" y="943"/>
                  <a:pt x="1069" y="948"/>
                  <a:pt x="1063" y="948"/>
                </a:cubicBezTo>
                <a:close/>
                <a:moveTo>
                  <a:pt x="973" y="926"/>
                </a:moveTo>
                <a:lnTo>
                  <a:pt x="1052" y="926"/>
                </a:lnTo>
                <a:lnTo>
                  <a:pt x="1052" y="852"/>
                </a:lnTo>
                <a:lnTo>
                  <a:pt x="973" y="852"/>
                </a:lnTo>
                <a:lnTo>
                  <a:pt x="973" y="926"/>
                </a:lnTo>
                <a:close/>
                <a:moveTo>
                  <a:pt x="1063" y="1102"/>
                </a:moveTo>
                <a:lnTo>
                  <a:pt x="962" y="1102"/>
                </a:lnTo>
                <a:cubicBezTo>
                  <a:pt x="956" y="1102"/>
                  <a:pt x="951" y="1098"/>
                  <a:pt x="951" y="1092"/>
                </a:cubicBezTo>
                <a:lnTo>
                  <a:pt x="951" y="988"/>
                </a:lnTo>
                <a:cubicBezTo>
                  <a:pt x="951" y="982"/>
                  <a:pt x="956" y="977"/>
                  <a:pt x="962" y="977"/>
                </a:cubicBezTo>
                <a:lnTo>
                  <a:pt x="1063" y="977"/>
                </a:lnTo>
                <a:cubicBezTo>
                  <a:pt x="1069" y="977"/>
                  <a:pt x="1074" y="982"/>
                  <a:pt x="1074" y="988"/>
                </a:cubicBezTo>
                <a:lnTo>
                  <a:pt x="1074" y="1092"/>
                </a:lnTo>
                <a:cubicBezTo>
                  <a:pt x="1074" y="1098"/>
                  <a:pt x="1069" y="1102"/>
                  <a:pt x="1063" y="1102"/>
                </a:cubicBezTo>
                <a:close/>
                <a:moveTo>
                  <a:pt x="973" y="1081"/>
                </a:moveTo>
                <a:lnTo>
                  <a:pt x="1052" y="1081"/>
                </a:lnTo>
                <a:lnTo>
                  <a:pt x="1052" y="999"/>
                </a:lnTo>
                <a:lnTo>
                  <a:pt x="973" y="999"/>
                </a:lnTo>
                <a:lnTo>
                  <a:pt x="973" y="1081"/>
                </a:lnTo>
                <a:close/>
                <a:moveTo>
                  <a:pt x="917" y="948"/>
                </a:moveTo>
                <a:lnTo>
                  <a:pt x="816" y="948"/>
                </a:lnTo>
                <a:cubicBezTo>
                  <a:pt x="810" y="948"/>
                  <a:pt x="805" y="943"/>
                  <a:pt x="805" y="937"/>
                </a:cubicBezTo>
                <a:lnTo>
                  <a:pt x="805" y="842"/>
                </a:lnTo>
                <a:cubicBezTo>
                  <a:pt x="805" y="836"/>
                  <a:pt x="810" y="831"/>
                  <a:pt x="816" y="831"/>
                </a:cubicBezTo>
                <a:lnTo>
                  <a:pt x="917" y="831"/>
                </a:lnTo>
                <a:cubicBezTo>
                  <a:pt x="923" y="831"/>
                  <a:pt x="927" y="836"/>
                  <a:pt x="927" y="842"/>
                </a:cubicBezTo>
                <a:lnTo>
                  <a:pt x="927" y="937"/>
                </a:lnTo>
                <a:cubicBezTo>
                  <a:pt x="927" y="943"/>
                  <a:pt x="923" y="948"/>
                  <a:pt x="917" y="948"/>
                </a:cubicBezTo>
                <a:close/>
                <a:moveTo>
                  <a:pt x="827" y="926"/>
                </a:moveTo>
                <a:lnTo>
                  <a:pt x="906" y="926"/>
                </a:lnTo>
                <a:lnTo>
                  <a:pt x="906" y="852"/>
                </a:lnTo>
                <a:lnTo>
                  <a:pt x="827" y="852"/>
                </a:lnTo>
                <a:lnTo>
                  <a:pt x="827" y="926"/>
                </a:lnTo>
                <a:close/>
                <a:moveTo>
                  <a:pt x="917" y="1102"/>
                </a:moveTo>
                <a:lnTo>
                  <a:pt x="816" y="1102"/>
                </a:lnTo>
                <a:cubicBezTo>
                  <a:pt x="810" y="1102"/>
                  <a:pt x="805" y="1098"/>
                  <a:pt x="805" y="1092"/>
                </a:cubicBezTo>
                <a:lnTo>
                  <a:pt x="805" y="988"/>
                </a:lnTo>
                <a:cubicBezTo>
                  <a:pt x="805" y="982"/>
                  <a:pt x="810" y="977"/>
                  <a:pt x="816" y="977"/>
                </a:cubicBezTo>
                <a:lnTo>
                  <a:pt x="917" y="977"/>
                </a:lnTo>
                <a:cubicBezTo>
                  <a:pt x="923" y="977"/>
                  <a:pt x="927" y="982"/>
                  <a:pt x="927" y="988"/>
                </a:cubicBezTo>
                <a:lnTo>
                  <a:pt x="927" y="1092"/>
                </a:lnTo>
                <a:cubicBezTo>
                  <a:pt x="927" y="1098"/>
                  <a:pt x="923" y="1102"/>
                  <a:pt x="917" y="1102"/>
                </a:cubicBezTo>
                <a:close/>
                <a:moveTo>
                  <a:pt x="827" y="1081"/>
                </a:moveTo>
                <a:lnTo>
                  <a:pt x="906" y="1081"/>
                </a:lnTo>
                <a:lnTo>
                  <a:pt x="906" y="999"/>
                </a:lnTo>
                <a:lnTo>
                  <a:pt x="827" y="999"/>
                </a:lnTo>
                <a:lnTo>
                  <a:pt x="827" y="1081"/>
                </a:lnTo>
                <a:close/>
                <a:moveTo>
                  <a:pt x="744" y="948"/>
                </a:moveTo>
                <a:lnTo>
                  <a:pt x="643" y="948"/>
                </a:lnTo>
                <a:cubicBezTo>
                  <a:pt x="637" y="948"/>
                  <a:pt x="632" y="943"/>
                  <a:pt x="632" y="937"/>
                </a:cubicBezTo>
                <a:lnTo>
                  <a:pt x="632" y="842"/>
                </a:lnTo>
                <a:cubicBezTo>
                  <a:pt x="632" y="836"/>
                  <a:pt x="637" y="831"/>
                  <a:pt x="643" y="831"/>
                </a:cubicBezTo>
                <a:lnTo>
                  <a:pt x="744" y="831"/>
                </a:lnTo>
                <a:cubicBezTo>
                  <a:pt x="750" y="831"/>
                  <a:pt x="755" y="836"/>
                  <a:pt x="755" y="842"/>
                </a:cubicBezTo>
                <a:lnTo>
                  <a:pt x="755" y="937"/>
                </a:lnTo>
                <a:cubicBezTo>
                  <a:pt x="755" y="943"/>
                  <a:pt x="750" y="948"/>
                  <a:pt x="744" y="948"/>
                </a:cubicBezTo>
                <a:close/>
                <a:moveTo>
                  <a:pt x="654" y="926"/>
                </a:moveTo>
                <a:lnTo>
                  <a:pt x="733" y="926"/>
                </a:lnTo>
                <a:lnTo>
                  <a:pt x="733" y="852"/>
                </a:lnTo>
                <a:lnTo>
                  <a:pt x="654" y="852"/>
                </a:lnTo>
                <a:lnTo>
                  <a:pt x="654" y="926"/>
                </a:lnTo>
                <a:close/>
                <a:moveTo>
                  <a:pt x="744" y="1102"/>
                </a:moveTo>
                <a:lnTo>
                  <a:pt x="643" y="1102"/>
                </a:lnTo>
                <a:cubicBezTo>
                  <a:pt x="637" y="1102"/>
                  <a:pt x="632" y="1098"/>
                  <a:pt x="632" y="1092"/>
                </a:cubicBezTo>
                <a:lnTo>
                  <a:pt x="632" y="988"/>
                </a:lnTo>
                <a:cubicBezTo>
                  <a:pt x="632" y="982"/>
                  <a:pt x="637" y="977"/>
                  <a:pt x="643" y="977"/>
                </a:cubicBezTo>
                <a:lnTo>
                  <a:pt x="744" y="977"/>
                </a:lnTo>
                <a:cubicBezTo>
                  <a:pt x="750" y="977"/>
                  <a:pt x="755" y="982"/>
                  <a:pt x="755" y="988"/>
                </a:cubicBezTo>
                <a:lnTo>
                  <a:pt x="755" y="1092"/>
                </a:lnTo>
                <a:cubicBezTo>
                  <a:pt x="755" y="1098"/>
                  <a:pt x="750" y="1102"/>
                  <a:pt x="744" y="1102"/>
                </a:cubicBezTo>
                <a:close/>
                <a:moveTo>
                  <a:pt x="654" y="1081"/>
                </a:moveTo>
                <a:lnTo>
                  <a:pt x="733" y="1081"/>
                </a:lnTo>
                <a:lnTo>
                  <a:pt x="733" y="999"/>
                </a:lnTo>
                <a:lnTo>
                  <a:pt x="654" y="999"/>
                </a:lnTo>
                <a:lnTo>
                  <a:pt x="654" y="1081"/>
                </a:lnTo>
                <a:close/>
                <a:moveTo>
                  <a:pt x="598" y="948"/>
                </a:moveTo>
                <a:lnTo>
                  <a:pt x="497" y="948"/>
                </a:lnTo>
                <a:cubicBezTo>
                  <a:pt x="491" y="948"/>
                  <a:pt x="486" y="943"/>
                  <a:pt x="486" y="937"/>
                </a:cubicBezTo>
                <a:lnTo>
                  <a:pt x="486" y="842"/>
                </a:lnTo>
                <a:cubicBezTo>
                  <a:pt x="486" y="836"/>
                  <a:pt x="491" y="831"/>
                  <a:pt x="497" y="831"/>
                </a:cubicBezTo>
                <a:lnTo>
                  <a:pt x="598" y="831"/>
                </a:lnTo>
                <a:cubicBezTo>
                  <a:pt x="604" y="831"/>
                  <a:pt x="608" y="836"/>
                  <a:pt x="608" y="842"/>
                </a:cubicBezTo>
                <a:lnTo>
                  <a:pt x="608" y="937"/>
                </a:lnTo>
                <a:cubicBezTo>
                  <a:pt x="608" y="943"/>
                  <a:pt x="604" y="948"/>
                  <a:pt x="598" y="948"/>
                </a:cubicBezTo>
                <a:close/>
                <a:moveTo>
                  <a:pt x="508" y="926"/>
                </a:moveTo>
                <a:lnTo>
                  <a:pt x="587" y="926"/>
                </a:lnTo>
                <a:lnTo>
                  <a:pt x="587" y="852"/>
                </a:lnTo>
                <a:lnTo>
                  <a:pt x="508" y="852"/>
                </a:lnTo>
                <a:lnTo>
                  <a:pt x="508" y="926"/>
                </a:lnTo>
                <a:close/>
                <a:moveTo>
                  <a:pt x="598" y="1102"/>
                </a:moveTo>
                <a:lnTo>
                  <a:pt x="497" y="1102"/>
                </a:lnTo>
                <a:cubicBezTo>
                  <a:pt x="491" y="1102"/>
                  <a:pt x="486" y="1098"/>
                  <a:pt x="486" y="1092"/>
                </a:cubicBezTo>
                <a:lnTo>
                  <a:pt x="486" y="988"/>
                </a:lnTo>
                <a:cubicBezTo>
                  <a:pt x="486" y="982"/>
                  <a:pt x="491" y="977"/>
                  <a:pt x="497" y="977"/>
                </a:cubicBezTo>
                <a:lnTo>
                  <a:pt x="598" y="977"/>
                </a:lnTo>
                <a:cubicBezTo>
                  <a:pt x="604" y="977"/>
                  <a:pt x="608" y="982"/>
                  <a:pt x="608" y="988"/>
                </a:cubicBezTo>
                <a:lnTo>
                  <a:pt x="608" y="1092"/>
                </a:lnTo>
                <a:cubicBezTo>
                  <a:pt x="608" y="1098"/>
                  <a:pt x="604" y="1102"/>
                  <a:pt x="598" y="1102"/>
                </a:cubicBezTo>
                <a:close/>
                <a:moveTo>
                  <a:pt x="508" y="1081"/>
                </a:moveTo>
                <a:lnTo>
                  <a:pt x="587" y="1081"/>
                </a:lnTo>
                <a:lnTo>
                  <a:pt x="587" y="999"/>
                </a:lnTo>
                <a:lnTo>
                  <a:pt x="508" y="999"/>
                </a:lnTo>
                <a:lnTo>
                  <a:pt x="508" y="1081"/>
                </a:lnTo>
                <a:close/>
                <a:moveTo>
                  <a:pt x="908" y="143"/>
                </a:moveTo>
                <a:cubicBezTo>
                  <a:pt x="895" y="116"/>
                  <a:pt x="874" y="91"/>
                  <a:pt x="850" y="71"/>
                </a:cubicBezTo>
                <a:cubicBezTo>
                  <a:pt x="819" y="46"/>
                  <a:pt x="782" y="29"/>
                  <a:pt x="746" y="26"/>
                </a:cubicBezTo>
                <a:cubicBezTo>
                  <a:pt x="704" y="22"/>
                  <a:pt x="664" y="39"/>
                  <a:pt x="627" y="54"/>
                </a:cubicBezTo>
                <a:cubicBezTo>
                  <a:pt x="597" y="67"/>
                  <a:pt x="567" y="79"/>
                  <a:pt x="538" y="80"/>
                </a:cubicBezTo>
                <a:cubicBezTo>
                  <a:pt x="496" y="81"/>
                  <a:pt x="474" y="72"/>
                  <a:pt x="443" y="56"/>
                </a:cubicBezTo>
                <a:cubicBezTo>
                  <a:pt x="452" y="77"/>
                  <a:pt x="466" y="99"/>
                  <a:pt x="482" y="117"/>
                </a:cubicBezTo>
                <a:cubicBezTo>
                  <a:pt x="500" y="137"/>
                  <a:pt x="521" y="152"/>
                  <a:pt x="546" y="156"/>
                </a:cubicBezTo>
                <a:cubicBezTo>
                  <a:pt x="582" y="162"/>
                  <a:pt x="622" y="153"/>
                  <a:pt x="664" y="143"/>
                </a:cubicBezTo>
                <a:cubicBezTo>
                  <a:pt x="733" y="126"/>
                  <a:pt x="811" y="107"/>
                  <a:pt x="908" y="143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6" name="Freeform 9">
            <a:extLst>
              <a:ext uri="{FF2B5EF4-FFF2-40B4-BE49-F238E27FC236}">
                <a16:creationId xmlns:a16="http://schemas.microsoft.com/office/drawing/2014/main" id="{E6EB182A-CCC8-2D95-B356-E09F8D3B766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80436" y="1786119"/>
            <a:ext cx="635936" cy="384000"/>
          </a:xfrm>
          <a:custGeom>
            <a:avLst/>
            <a:gdLst>
              <a:gd name="T0" fmla="*/ 152 w 1380"/>
              <a:gd name="T1" fmla="*/ 684 h 831"/>
              <a:gd name="T2" fmla="*/ 333 w 1380"/>
              <a:gd name="T3" fmla="*/ 593 h 831"/>
              <a:gd name="T4" fmla="*/ 244 w 1380"/>
              <a:gd name="T5" fmla="*/ 690 h 831"/>
              <a:gd name="T6" fmla="*/ 383 w 1380"/>
              <a:gd name="T7" fmla="*/ 671 h 831"/>
              <a:gd name="T8" fmla="*/ 914 w 1380"/>
              <a:gd name="T9" fmla="*/ 793 h 831"/>
              <a:gd name="T10" fmla="*/ 1196 w 1380"/>
              <a:gd name="T11" fmla="*/ 167 h 831"/>
              <a:gd name="T12" fmla="*/ 115 w 1380"/>
              <a:gd name="T13" fmla="*/ 830 h 831"/>
              <a:gd name="T14" fmla="*/ 9 w 1380"/>
              <a:gd name="T15" fmla="*/ 731 h 831"/>
              <a:gd name="T16" fmla="*/ 109 w 1380"/>
              <a:gd name="T17" fmla="*/ 706 h 831"/>
              <a:gd name="T18" fmla="*/ 123 w 1380"/>
              <a:gd name="T19" fmla="*/ 768 h 831"/>
              <a:gd name="T20" fmla="*/ 223 w 1380"/>
              <a:gd name="T21" fmla="*/ 789 h 831"/>
              <a:gd name="T22" fmla="*/ 628 w 1380"/>
              <a:gd name="T23" fmla="*/ 694 h 831"/>
              <a:gd name="T24" fmla="*/ 283 w 1380"/>
              <a:gd name="T25" fmla="*/ 734 h 831"/>
              <a:gd name="T26" fmla="*/ 228 w 1380"/>
              <a:gd name="T27" fmla="*/ 659 h 831"/>
              <a:gd name="T28" fmla="*/ 173 w 1380"/>
              <a:gd name="T29" fmla="*/ 689 h 831"/>
              <a:gd name="T30" fmla="*/ 943 w 1380"/>
              <a:gd name="T31" fmla="*/ 799 h 831"/>
              <a:gd name="T32" fmla="*/ 1215 w 1380"/>
              <a:gd name="T33" fmla="*/ 189 h 831"/>
              <a:gd name="T34" fmla="*/ 192 w 1380"/>
              <a:gd name="T35" fmla="*/ 807 h 831"/>
              <a:gd name="T36" fmla="*/ 73 w 1380"/>
              <a:gd name="T37" fmla="*/ 722 h 831"/>
              <a:gd name="T38" fmla="*/ 23 w 1380"/>
              <a:gd name="T39" fmla="*/ 760 h 831"/>
              <a:gd name="T40" fmla="*/ 624 w 1380"/>
              <a:gd name="T41" fmla="*/ 0 h 831"/>
              <a:gd name="T42" fmla="*/ 1380 w 1380"/>
              <a:gd name="T43" fmla="*/ 52 h 831"/>
              <a:gd name="T44" fmla="*/ 1328 w 1380"/>
              <a:gd name="T45" fmla="*/ 140 h 831"/>
              <a:gd name="T46" fmla="*/ 572 w 1380"/>
              <a:gd name="T47" fmla="*/ 88 h 831"/>
              <a:gd name="T48" fmla="*/ 624 w 1380"/>
              <a:gd name="T49" fmla="*/ 0 h 831"/>
              <a:gd name="T50" fmla="*/ 602 w 1380"/>
              <a:gd name="T51" fmla="*/ 31 h 831"/>
              <a:gd name="T52" fmla="*/ 602 w 1380"/>
              <a:gd name="T53" fmla="*/ 110 h 831"/>
              <a:gd name="T54" fmla="*/ 1349 w 1380"/>
              <a:gd name="T55" fmla="*/ 110 h 831"/>
              <a:gd name="T56" fmla="*/ 1349 w 1380"/>
              <a:gd name="T57" fmla="*/ 31 h 831"/>
              <a:gd name="T58" fmla="*/ 703 w 1380"/>
              <a:gd name="T59" fmla="*/ 406 h 831"/>
              <a:gd name="T60" fmla="*/ 589 w 1380"/>
              <a:gd name="T61" fmla="*/ 595 h 831"/>
              <a:gd name="T62" fmla="*/ 505 w 1380"/>
              <a:gd name="T63" fmla="*/ 588 h 831"/>
              <a:gd name="T64" fmla="*/ 451 w 1380"/>
              <a:gd name="T65" fmla="*/ 585 h 831"/>
              <a:gd name="T66" fmla="*/ 587 w 1380"/>
              <a:gd name="T67" fmla="*/ 167 h 831"/>
              <a:gd name="T68" fmla="*/ 683 w 1380"/>
              <a:gd name="T69" fmla="*/ 398 h 831"/>
              <a:gd name="T70" fmla="*/ 557 w 1380"/>
              <a:gd name="T71" fmla="*/ 408 h 831"/>
              <a:gd name="T72" fmla="*/ 545 w 1380"/>
              <a:gd name="T73" fmla="*/ 562 h 831"/>
              <a:gd name="T74" fmla="*/ 683 w 1380"/>
              <a:gd name="T75" fmla="*/ 398 h 831"/>
              <a:gd name="T76" fmla="*/ 743 w 1380"/>
              <a:gd name="T77" fmla="*/ 690 h 831"/>
              <a:gd name="T78" fmla="*/ 652 w 1380"/>
              <a:gd name="T79" fmla="*/ 638 h 831"/>
              <a:gd name="T80" fmla="*/ 736 w 1380"/>
              <a:gd name="T81" fmla="*/ 417 h 831"/>
              <a:gd name="T82" fmla="*/ 964 w 1380"/>
              <a:gd name="T83" fmla="*/ 167 h 831"/>
              <a:gd name="T84" fmla="*/ 938 w 1380"/>
              <a:gd name="T85" fmla="*/ 189 h 831"/>
              <a:gd name="T86" fmla="*/ 657 w 1380"/>
              <a:gd name="T87" fmla="*/ 614 h 831"/>
              <a:gd name="T88" fmla="*/ 863 w 1380"/>
              <a:gd name="T89" fmla="*/ 463 h 831"/>
              <a:gd name="T90" fmla="*/ 914 w 1380"/>
              <a:gd name="T91" fmla="*/ 752 h 831"/>
              <a:gd name="T92" fmla="*/ 840 w 1380"/>
              <a:gd name="T93" fmla="*/ 740 h 831"/>
              <a:gd name="T94" fmla="*/ 783 w 1380"/>
              <a:gd name="T95" fmla="*/ 703 h 831"/>
              <a:gd name="T96" fmla="*/ 997 w 1380"/>
              <a:gd name="T97" fmla="*/ 167 h 831"/>
              <a:gd name="T98" fmla="*/ 1064 w 1380"/>
              <a:gd name="T99" fmla="*/ 513 h 831"/>
              <a:gd name="T100" fmla="*/ 943 w 1380"/>
              <a:gd name="T101" fmla="*/ 491 h 831"/>
              <a:gd name="T102" fmla="*/ 905 w 1380"/>
              <a:gd name="T103" fmla="*/ 731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80" h="831">
                <a:moveTo>
                  <a:pt x="182" y="783"/>
                </a:moveTo>
                <a:cubicBezTo>
                  <a:pt x="170" y="771"/>
                  <a:pt x="162" y="757"/>
                  <a:pt x="156" y="743"/>
                </a:cubicBezTo>
                <a:cubicBezTo>
                  <a:pt x="149" y="724"/>
                  <a:pt x="147" y="704"/>
                  <a:pt x="152" y="684"/>
                </a:cubicBezTo>
                <a:cubicBezTo>
                  <a:pt x="156" y="665"/>
                  <a:pt x="167" y="647"/>
                  <a:pt x="185" y="632"/>
                </a:cubicBezTo>
                <a:cubicBezTo>
                  <a:pt x="207" y="613"/>
                  <a:pt x="241" y="599"/>
                  <a:pt x="288" y="596"/>
                </a:cubicBezTo>
                <a:lnTo>
                  <a:pt x="333" y="593"/>
                </a:lnTo>
                <a:lnTo>
                  <a:pt x="294" y="617"/>
                </a:lnTo>
                <a:cubicBezTo>
                  <a:pt x="274" y="629"/>
                  <a:pt x="256" y="649"/>
                  <a:pt x="248" y="668"/>
                </a:cubicBezTo>
                <a:cubicBezTo>
                  <a:pt x="245" y="676"/>
                  <a:pt x="243" y="684"/>
                  <a:pt x="244" y="690"/>
                </a:cubicBezTo>
                <a:cubicBezTo>
                  <a:pt x="244" y="696"/>
                  <a:pt x="247" y="701"/>
                  <a:pt x="251" y="704"/>
                </a:cubicBezTo>
                <a:cubicBezTo>
                  <a:pt x="258" y="709"/>
                  <a:pt x="268" y="712"/>
                  <a:pt x="283" y="712"/>
                </a:cubicBezTo>
                <a:cubicBezTo>
                  <a:pt x="318" y="712"/>
                  <a:pt x="350" y="692"/>
                  <a:pt x="383" y="671"/>
                </a:cubicBezTo>
                <a:cubicBezTo>
                  <a:pt x="424" y="644"/>
                  <a:pt x="467" y="616"/>
                  <a:pt x="527" y="618"/>
                </a:cubicBezTo>
                <a:cubicBezTo>
                  <a:pt x="572" y="619"/>
                  <a:pt x="604" y="645"/>
                  <a:pt x="642" y="677"/>
                </a:cubicBezTo>
                <a:cubicBezTo>
                  <a:pt x="697" y="722"/>
                  <a:pt x="767" y="780"/>
                  <a:pt x="914" y="793"/>
                </a:cubicBezTo>
                <a:cubicBezTo>
                  <a:pt x="991" y="739"/>
                  <a:pt x="1052" y="661"/>
                  <a:pt x="1099" y="560"/>
                </a:cubicBezTo>
                <a:cubicBezTo>
                  <a:pt x="1147" y="455"/>
                  <a:pt x="1179" y="326"/>
                  <a:pt x="1195" y="177"/>
                </a:cubicBezTo>
                <a:lnTo>
                  <a:pt x="1196" y="167"/>
                </a:lnTo>
                <a:lnTo>
                  <a:pt x="1369" y="167"/>
                </a:lnTo>
                <a:cubicBezTo>
                  <a:pt x="1370" y="384"/>
                  <a:pt x="1371" y="600"/>
                  <a:pt x="1372" y="816"/>
                </a:cubicBezTo>
                <a:lnTo>
                  <a:pt x="115" y="830"/>
                </a:lnTo>
                <a:cubicBezTo>
                  <a:pt x="71" y="831"/>
                  <a:pt x="35" y="814"/>
                  <a:pt x="16" y="793"/>
                </a:cubicBezTo>
                <a:cubicBezTo>
                  <a:pt x="8" y="784"/>
                  <a:pt x="3" y="774"/>
                  <a:pt x="1" y="763"/>
                </a:cubicBezTo>
                <a:cubicBezTo>
                  <a:pt x="0" y="752"/>
                  <a:pt x="2" y="741"/>
                  <a:pt x="9" y="731"/>
                </a:cubicBezTo>
                <a:cubicBezTo>
                  <a:pt x="21" y="711"/>
                  <a:pt x="50" y="695"/>
                  <a:pt x="100" y="687"/>
                </a:cubicBezTo>
                <a:lnTo>
                  <a:pt x="131" y="683"/>
                </a:lnTo>
                <a:lnTo>
                  <a:pt x="109" y="706"/>
                </a:lnTo>
                <a:cubicBezTo>
                  <a:pt x="101" y="714"/>
                  <a:pt x="96" y="722"/>
                  <a:pt x="94" y="729"/>
                </a:cubicBezTo>
                <a:cubicBezTo>
                  <a:pt x="92" y="736"/>
                  <a:pt x="93" y="743"/>
                  <a:pt x="97" y="749"/>
                </a:cubicBezTo>
                <a:cubicBezTo>
                  <a:pt x="102" y="756"/>
                  <a:pt x="111" y="762"/>
                  <a:pt x="123" y="768"/>
                </a:cubicBezTo>
                <a:cubicBezTo>
                  <a:pt x="139" y="775"/>
                  <a:pt x="160" y="780"/>
                  <a:pt x="182" y="783"/>
                </a:cubicBezTo>
                <a:close/>
                <a:moveTo>
                  <a:pt x="177" y="735"/>
                </a:moveTo>
                <a:cubicBezTo>
                  <a:pt x="184" y="756"/>
                  <a:pt x="200" y="775"/>
                  <a:pt x="223" y="789"/>
                </a:cubicBezTo>
                <a:lnTo>
                  <a:pt x="253" y="806"/>
                </a:lnTo>
                <a:lnTo>
                  <a:pt x="824" y="800"/>
                </a:lnTo>
                <a:cubicBezTo>
                  <a:pt x="728" y="776"/>
                  <a:pt x="673" y="731"/>
                  <a:pt x="628" y="694"/>
                </a:cubicBezTo>
                <a:cubicBezTo>
                  <a:pt x="593" y="664"/>
                  <a:pt x="564" y="640"/>
                  <a:pt x="527" y="639"/>
                </a:cubicBezTo>
                <a:cubicBezTo>
                  <a:pt x="474" y="638"/>
                  <a:pt x="433" y="664"/>
                  <a:pt x="395" y="689"/>
                </a:cubicBezTo>
                <a:cubicBezTo>
                  <a:pt x="359" y="712"/>
                  <a:pt x="325" y="734"/>
                  <a:pt x="283" y="734"/>
                </a:cubicBezTo>
                <a:cubicBezTo>
                  <a:pt x="262" y="734"/>
                  <a:pt x="248" y="729"/>
                  <a:pt x="238" y="722"/>
                </a:cubicBezTo>
                <a:cubicBezTo>
                  <a:pt x="228" y="714"/>
                  <a:pt x="223" y="704"/>
                  <a:pt x="222" y="692"/>
                </a:cubicBezTo>
                <a:cubicBezTo>
                  <a:pt x="221" y="682"/>
                  <a:pt x="223" y="671"/>
                  <a:pt x="228" y="659"/>
                </a:cubicBezTo>
                <a:cubicBezTo>
                  <a:pt x="233" y="647"/>
                  <a:pt x="241" y="635"/>
                  <a:pt x="252" y="624"/>
                </a:cubicBezTo>
                <a:cubicBezTo>
                  <a:pt x="229" y="629"/>
                  <a:pt x="212" y="638"/>
                  <a:pt x="199" y="649"/>
                </a:cubicBezTo>
                <a:cubicBezTo>
                  <a:pt x="185" y="661"/>
                  <a:pt x="177" y="675"/>
                  <a:pt x="173" y="689"/>
                </a:cubicBezTo>
                <a:cubicBezTo>
                  <a:pt x="170" y="704"/>
                  <a:pt x="171" y="720"/>
                  <a:pt x="177" y="735"/>
                </a:cubicBezTo>
                <a:close/>
                <a:moveTo>
                  <a:pt x="1119" y="569"/>
                </a:moveTo>
                <a:cubicBezTo>
                  <a:pt x="1074" y="666"/>
                  <a:pt x="1015" y="744"/>
                  <a:pt x="943" y="799"/>
                </a:cubicBezTo>
                <a:lnTo>
                  <a:pt x="1350" y="795"/>
                </a:lnTo>
                <a:lnTo>
                  <a:pt x="1347" y="189"/>
                </a:lnTo>
                <a:lnTo>
                  <a:pt x="1215" y="189"/>
                </a:lnTo>
                <a:cubicBezTo>
                  <a:pt x="1199" y="336"/>
                  <a:pt x="1167" y="464"/>
                  <a:pt x="1119" y="569"/>
                </a:cubicBezTo>
                <a:close/>
                <a:moveTo>
                  <a:pt x="114" y="808"/>
                </a:moveTo>
                <a:lnTo>
                  <a:pt x="192" y="807"/>
                </a:lnTo>
                <a:cubicBezTo>
                  <a:pt x="163" y="804"/>
                  <a:pt x="135" y="797"/>
                  <a:pt x="114" y="788"/>
                </a:cubicBezTo>
                <a:cubicBezTo>
                  <a:pt x="99" y="781"/>
                  <a:pt x="87" y="772"/>
                  <a:pt x="79" y="762"/>
                </a:cubicBezTo>
                <a:cubicBezTo>
                  <a:pt x="71" y="750"/>
                  <a:pt x="68" y="737"/>
                  <a:pt x="73" y="722"/>
                </a:cubicBezTo>
                <a:cubicBezTo>
                  <a:pt x="74" y="719"/>
                  <a:pt x="75" y="717"/>
                  <a:pt x="76" y="714"/>
                </a:cubicBezTo>
                <a:cubicBezTo>
                  <a:pt x="50" y="721"/>
                  <a:pt x="34" y="731"/>
                  <a:pt x="27" y="742"/>
                </a:cubicBezTo>
                <a:cubicBezTo>
                  <a:pt x="23" y="748"/>
                  <a:pt x="22" y="754"/>
                  <a:pt x="23" y="760"/>
                </a:cubicBezTo>
                <a:cubicBezTo>
                  <a:pt x="24" y="766"/>
                  <a:pt x="27" y="772"/>
                  <a:pt x="33" y="778"/>
                </a:cubicBezTo>
                <a:cubicBezTo>
                  <a:pt x="48" y="796"/>
                  <a:pt x="78" y="809"/>
                  <a:pt x="114" y="808"/>
                </a:cubicBezTo>
                <a:close/>
                <a:moveTo>
                  <a:pt x="624" y="0"/>
                </a:moveTo>
                <a:lnTo>
                  <a:pt x="1328" y="0"/>
                </a:lnTo>
                <a:cubicBezTo>
                  <a:pt x="1342" y="0"/>
                  <a:pt x="1355" y="6"/>
                  <a:pt x="1365" y="15"/>
                </a:cubicBezTo>
                <a:cubicBezTo>
                  <a:pt x="1374" y="25"/>
                  <a:pt x="1380" y="38"/>
                  <a:pt x="1380" y="52"/>
                </a:cubicBezTo>
                <a:lnTo>
                  <a:pt x="1380" y="88"/>
                </a:lnTo>
                <a:cubicBezTo>
                  <a:pt x="1380" y="102"/>
                  <a:pt x="1374" y="116"/>
                  <a:pt x="1365" y="125"/>
                </a:cubicBezTo>
                <a:cubicBezTo>
                  <a:pt x="1355" y="135"/>
                  <a:pt x="1342" y="140"/>
                  <a:pt x="1328" y="140"/>
                </a:cubicBezTo>
                <a:lnTo>
                  <a:pt x="624" y="140"/>
                </a:lnTo>
                <a:cubicBezTo>
                  <a:pt x="610" y="140"/>
                  <a:pt x="596" y="135"/>
                  <a:pt x="587" y="125"/>
                </a:cubicBezTo>
                <a:cubicBezTo>
                  <a:pt x="577" y="116"/>
                  <a:pt x="572" y="102"/>
                  <a:pt x="572" y="88"/>
                </a:cubicBezTo>
                <a:lnTo>
                  <a:pt x="572" y="52"/>
                </a:lnTo>
                <a:cubicBezTo>
                  <a:pt x="572" y="38"/>
                  <a:pt x="577" y="25"/>
                  <a:pt x="587" y="15"/>
                </a:cubicBezTo>
                <a:cubicBezTo>
                  <a:pt x="596" y="6"/>
                  <a:pt x="610" y="0"/>
                  <a:pt x="624" y="0"/>
                </a:cubicBezTo>
                <a:close/>
                <a:moveTo>
                  <a:pt x="1328" y="22"/>
                </a:moveTo>
                <a:lnTo>
                  <a:pt x="624" y="22"/>
                </a:lnTo>
                <a:cubicBezTo>
                  <a:pt x="616" y="22"/>
                  <a:pt x="608" y="25"/>
                  <a:pt x="602" y="31"/>
                </a:cubicBezTo>
                <a:cubicBezTo>
                  <a:pt x="597" y="36"/>
                  <a:pt x="594" y="44"/>
                  <a:pt x="594" y="52"/>
                </a:cubicBezTo>
                <a:lnTo>
                  <a:pt x="594" y="88"/>
                </a:lnTo>
                <a:cubicBezTo>
                  <a:pt x="594" y="96"/>
                  <a:pt x="597" y="104"/>
                  <a:pt x="602" y="110"/>
                </a:cubicBezTo>
                <a:cubicBezTo>
                  <a:pt x="608" y="115"/>
                  <a:pt x="616" y="118"/>
                  <a:pt x="624" y="118"/>
                </a:cubicBezTo>
                <a:lnTo>
                  <a:pt x="1328" y="118"/>
                </a:lnTo>
                <a:cubicBezTo>
                  <a:pt x="1336" y="118"/>
                  <a:pt x="1344" y="115"/>
                  <a:pt x="1349" y="110"/>
                </a:cubicBezTo>
                <a:cubicBezTo>
                  <a:pt x="1355" y="104"/>
                  <a:pt x="1358" y="96"/>
                  <a:pt x="1358" y="88"/>
                </a:cubicBezTo>
                <a:lnTo>
                  <a:pt x="1358" y="52"/>
                </a:lnTo>
                <a:cubicBezTo>
                  <a:pt x="1358" y="44"/>
                  <a:pt x="1355" y="36"/>
                  <a:pt x="1349" y="31"/>
                </a:cubicBezTo>
                <a:cubicBezTo>
                  <a:pt x="1344" y="25"/>
                  <a:pt x="1336" y="22"/>
                  <a:pt x="1328" y="22"/>
                </a:cubicBezTo>
                <a:close/>
                <a:moveTo>
                  <a:pt x="764" y="180"/>
                </a:moveTo>
                <a:cubicBezTo>
                  <a:pt x="750" y="267"/>
                  <a:pt x="730" y="340"/>
                  <a:pt x="703" y="406"/>
                </a:cubicBezTo>
                <a:cubicBezTo>
                  <a:pt x="677" y="472"/>
                  <a:pt x="643" y="532"/>
                  <a:pt x="604" y="592"/>
                </a:cubicBezTo>
                <a:lnTo>
                  <a:pt x="598" y="600"/>
                </a:lnTo>
                <a:lnTo>
                  <a:pt x="589" y="595"/>
                </a:lnTo>
                <a:cubicBezTo>
                  <a:pt x="581" y="590"/>
                  <a:pt x="576" y="588"/>
                  <a:pt x="570" y="586"/>
                </a:cubicBezTo>
                <a:cubicBezTo>
                  <a:pt x="565" y="585"/>
                  <a:pt x="558" y="584"/>
                  <a:pt x="545" y="584"/>
                </a:cubicBezTo>
                <a:cubicBezTo>
                  <a:pt x="533" y="583"/>
                  <a:pt x="519" y="585"/>
                  <a:pt x="505" y="588"/>
                </a:cubicBezTo>
                <a:cubicBezTo>
                  <a:pt x="491" y="591"/>
                  <a:pt x="477" y="596"/>
                  <a:pt x="465" y="601"/>
                </a:cubicBezTo>
                <a:lnTo>
                  <a:pt x="432" y="616"/>
                </a:lnTo>
                <a:lnTo>
                  <a:pt x="451" y="585"/>
                </a:lnTo>
                <a:cubicBezTo>
                  <a:pt x="487" y="527"/>
                  <a:pt x="515" y="467"/>
                  <a:pt x="536" y="401"/>
                </a:cubicBezTo>
                <a:cubicBezTo>
                  <a:pt x="558" y="335"/>
                  <a:pt x="573" y="262"/>
                  <a:pt x="586" y="177"/>
                </a:cubicBezTo>
                <a:lnTo>
                  <a:pt x="587" y="167"/>
                </a:lnTo>
                <a:lnTo>
                  <a:pt x="766" y="167"/>
                </a:lnTo>
                <a:lnTo>
                  <a:pt x="764" y="180"/>
                </a:lnTo>
                <a:close/>
                <a:moveTo>
                  <a:pt x="683" y="398"/>
                </a:moveTo>
                <a:cubicBezTo>
                  <a:pt x="708" y="336"/>
                  <a:pt x="727" y="269"/>
                  <a:pt x="740" y="189"/>
                </a:cubicBezTo>
                <a:lnTo>
                  <a:pt x="606" y="189"/>
                </a:lnTo>
                <a:cubicBezTo>
                  <a:pt x="594" y="272"/>
                  <a:pt x="578" y="343"/>
                  <a:pt x="557" y="408"/>
                </a:cubicBezTo>
                <a:cubicBezTo>
                  <a:pt x="538" y="465"/>
                  <a:pt x="515" y="518"/>
                  <a:pt x="486" y="570"/>
                </a:cubicBezTo>
                <a:cubicBezTo>
                  <a:pt x="490" y="569"/>
                  <a:pt x="495" y="568"/>
                  <a:pt x="500" y="567"/>
                </a:cubicBezTo>
                <a:cubicBezTo>
                  <a:pt x="516" y="563"/>
                  <a:pt x="531" y="561"/>
                  <a:pt x="545" y="562"/>
                </a:cubicBezTo>
                <a:cubicBezTo>
                  <a:pt x="560" y="562"/>
                  <a:pt x="568" y="563"/>
                  <a:pt x="576" y="565"/>
                </a:cubicBezTo>
                <a:cubicBezTo>
                  <a:pt x="581" y="566"/>
                  <a:pt x="586" y="568"/>
                  <a:pt x="591" y="571"/>
                </a:cubicBezTo>
                <a:cubicBezTo>
                  <a:pt x="627" y="515"/>
                  <a:pt x="658" y="459"/>
                  <a:pt x="683" y="398"/>
                </a:cubicBezTo>
                <a:close/>
                <a:moveTo>
                  <a:pt x="962" y="180"/>
                </a:moveTo>
                <a:cubicBezTo>
                  <a:pt x="945" y="291"/>
                  <a:pt x="919" y="387"/>
                  <a:pt x="884" y="471"/>
                </a:cubicBezTo>
                <a:cubicBezTo>
                  <a:pt x="848" y="555"/>
                  <a:pt x="801" y="627"/>
                  <a:pt x="743" y="690"/>
                </a:cubicBezTo>
                <a:lnTo>
                  <a:pt x="737" y="696"/>
                </a:lnTo>
                <a:lnTo>
                  <a:pt x="729" y="692"/>
                </a:lnTo>
                <a:cubicBezTo>
                  <a:pt x="699" y="674"/>
                  <a:pt x="674" y="655"/>
                  <a:pt x="652" y="638"/>
                </a:cubicBezTo>
                <a:lnTo>
                  <a:pt x="628" y="619"/>
                </a:lnTo>
                <a:lnTo>
                  <a:pt x="633" y="611"/>
                </a:lnTo>
                <a:cubicBezTo>
                  <a:pt x="674" y="550"/>
                  <a:pt x="709" y="488"/>
                  <a:pt x="736" y="417"/>
                </a:cubicBezTo>
                <a:cubicBezTo>
                  <a:pt x="764" y="347"/>
                  <a:pt x="785" y="268"/>
                  <a:pt x="798" y="177"/>
                </a:cubicBezTo>
                <a:lnTo>
                  <a:pt x="799" y="167"/>
                </a:lnTo>
                <a:lnTo>
                  <a:pt x="964" y="167"/>
                </a:lnTo>
                <a:lnTo>
                  <a:pt x="962" y="180"/>
                </a:lnTo>
                <a:close/>
                <a:moveTo>
                  <a:pt x="863" y="463"/>
                </a:moveTo>
                <a:cubicBezTo>
                  <a:pt x="897" y="384"/>
                  <a:pt x="921" y="293"/>
                  <a:pt x="938" y="189"/>
                </a:cubicBezTo>
                <a:lnTo>
                  <a:pt x="818" y="189"/>
                </a:lnTo>
                <a:cubicBezTo>
                  <a:pt x="805" y="278"/>
                  <a:pt x="784" y="355"/>
                  <a:pt x="757" y="425"/>
                </a:cubicBezTo>
                <a:cubicBezTo>
                  <a:pt x="730" y="494"/>
                  <a:pt x="697" y="555"/>
                  <a:pt x="657" y="614"/>
                </a:cubicBezTo>
                <a:lnTo>
                  <a:pt x="665" y="620"/>
                </a:lnTo>
                <a:cubicBezTo>
                  <a:pt x="685" y="636"/>
                  <a:pt x="707" y="652"/>
                  <a:pt x="733" y="668"/>
                </a:cubicBezTo>
                <a:cubicBezTo>
                  <a:pt x="787" y="609"/>
                  <a:pt x="830" y="542"/>
                  <a:pt x="863" y="463"/>
                </a:cubicBezTo>
                <a:close/>
                <a:moveTo>
                  <a:pt x="1163" y="180"/>
                </a:moveTo>
                <a:cubicBezTo>
                  <a:pt x="1146" y="311"/>
                  <a:pt x="1123" y="425"/>
                  <a:pt x="1084" y="521"/>
                </a:cubicBezTo>
                <a:cubicBezTo>
                  <a:pt x="1045" y="617"/>
                  <a:pt x="991" y="695"/>
                  <a:pt x="914" y="752"/>
                </a:cubicBezTo>
                <a:lnTo>
                  <a:pt x="910" y="754"/>
                </a:lnTo>
                <a:lnTo>
                  <a:pt x="906" y="754"/>
                </a:lnTo>
                <a:cubicBezTo>
                  <a:pt x="879" y="750"/>
                  <a:pt x="859" y="745"/>
                  <a:pt x="840" y="740"/>
                </a:cubicBezTo>
                <a:cubicBezTo>
                  <a:pt x="821" y="735"/>
                  <a:pt x="804" y="729"/>
                  <a:pt x="786" y="720"/>
                </a:cubicBezTo>
                <a:lnTo>
                  <a:pt x="771" y="714"/>
                </a:lnTo>
                <a:lnTo>
                  <a:pt x="783" y="703"/>
                </a:lnTo>
                <a:cubicBezTo>
                  <a:pt x="844" y="643"/>
                  <a:pt x="889" y="570"/>
                  <a:pt x="922" y="483"/>
                </a:cubicBezTo>
                <a:cubicBezTo>
                  <a:pt x="957" y="395"/>
                  <a:pt x="979" y="293"/>
                  <a:pt x="996" y="177"/>
                </a:cubicBezTo>
                <a:lnTo>
                  <a:pt x="997" y="167"/>
                </a:lnTo>
                <a:lnTo>
                  <a:pt x="1165" y="167"/>
                </a:lnTo>
                <a:lnTo>
                  <a:pt x="1163" y="180"/>
                </a:lnTo>
                <a:close/>
                <a:moveTo>
                  <a:pt x="1064" y="513"/>
                </a:moveTo>
                <a:cubicBezTo>
                  <a:pt x="1100" y="422"/>
                  <a:pt x="1123" y="314"/>
                  <a:pt x="1140" y="189"/>
                </a:cubicBezTo>
                <a:lnTo>
                  <a:pt x="1016" y="189"/>
                </a:lnTo>
                <a:cubicBezTo>
                  <a:pt x="1000" y="303"/>
                  <a:pt x="977" y="404"/>
                  <a:pt x="943" y="491"/>
                </a:cubicBezTo>
                <a:cubicBezTo>
                  <a:pt x="910" y="576"/>
                  <a:pt x="867" y="647"/>
                  <a:pt x="810" y="707"/>
                </a:cubicBezTo>
                <a:cubicBezTo>
                  <a:pt x="822" y="712"/>
                  <a:pt x="833" y="716"/>
                  <a:pt x="846" y="719"/>
                </a:cubicBezTo>
                <a:cubicBezTo>
                  <a:pt x="862" y="724"/>
                  <a:pt x="881" y="727"/>
                  <a:pt x="905" y="731"/>
                </a:cubicBezTo>
                <a:cubicBezTo>
                  <a:pt x="976" y="677"/>
                  <a:pt x="1027" y="604"/>
                  <a:pt x="1064" y="513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7" name="Freeform 10">
            <a:extLst>
              <a:ext uri="{FF2B5EF4-FFF2-40B4-BE49-F238E27FC236}">
                <a16:creationId xmlns:a16="http://schemas.microsoft.com/office/drawing/2014/main" id="{131A0E65-4400-D7D3-8653-AAE772856BB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17311" y="1786119"/>
            <a:ext cx="726741" cy="384000"/>
          </a:xfrm>
          <a:custGeom>
            <a:avLst/>
            <a:gdLst>
              <a:gd name="T0" fmla="*/ 672 w 2018"/>
              <a:gd name="T1" fmla="*/ 662 h 1068"/>
              <a:gd name="T2" fmla="*/ 736 w 2018"/>
              <a:gd name="T3" fmla="*/ 662 h 1068"/>
              <a:gd name="T4" fmla="*/ 662 w 2018"/>
              <a:gd name="T5" fmla="*/ 1049 h 1068"/>
              <a:gd name="T6" fmla="*/ 439 w 2018"/>
              <a:gd name="T7" fmla="*/ 605 h 1068"/>
              <a:gd name="T8" fmla="*/ 1704 w 2018"/>
              <a:gd name="T9" fmla="*/ 784 h 1068"/>
              <a:gd name="T10" fmla="*/ 1788 w 2018"/>
              <a:gd name="T11" fmla="*/ 434 h 1068"/>
              <a:gd name="T12" fmla="*/ 1782 w 2018"/>
              <a:gd name="T13" fmla="*/ 219 h 1068"/>
              <a:gd name="T14" fmla="*/ 1815 w 2018"/>
              <a:gd name="T15" fmla="*/ 428 h 1068"/>
              <a:gd name="T16" fmla="*/ 1816 w 2018"/>
              <a:gd name="T17" fmla="*/ 569 h 1068"/>
              <a:gd name="T18" fmla="*/ 1933 w 2018"/>
              <a:gd name="T19" fmla="*/ 1023 h 1068"/>
              <a:gd name="T20" fmla="*/ 1193 w 2018"/>
              <a:gd name="T21" fmla="*/ 1066 h 1068"/>
              <a:gd name="T22" fmla="*/ 8 w 2018"/>
              <a:gd name="T23" fmla="*/ 496 h 1068"/>
              <a:gd name="T24" fmla="*/ 1133 w 2018"/>
              <a:gd name="T25" fmla="*/ 351 h 1068"/>
              <a:gd name="T26" fmla="*/ 1540 w 2018"/>
              <a:gd name="T27" fmla="*/ 377 h 1068"/>
              <a:gd name="T28" fmla="*/ 2018 w 2018"/>
              <a:gd name="T29" fmla="*/ 361 h 1068"/>
              <a:gd name="T30" fmla="*/ 1805 w 2018"/>
              <a:gd name="T31" fmla="*/ 892 h 1068"/>
              <a:gd name="T32" fmla="*/ 1803 w 2018"/>
              <a:gd name="T33" fmla="*/ 703 h 1068"/>
              <a:gd name="T34" fmla="*/ 1760 w 2018"/>
              <a:gd name="T35" fmla="*/ 516 h 1068"/>
              <a:gd name="T36" fmla="*/ 1835 w 2018"/>
              <a:gd name="T37" fmla="*/ 377 h 1068"/>
              <a:gd name="T38" fmla="*/ 1804 w 2018"/>
              <a:gd name="T39" fmla="*/ 257 h 1068"/>
              <a:gd name="T40" fmla="*/ 1999 w 2018"/>
              <a:gd name="T41" fmla="*/ 377 h 1068"/>
              <a:gd name="T42" fmla="*/ 1736 w 2018"/>
              <a:gd name="T43" fmla="*/ 431 h 1068"/>
              <a:gd name="T44" fmla="*/ 1650 w 2018"/>
              <a:gd name="T45" fmla="*/ 1049 h 1068"/>
              <a:gd name="T46" fmla="*/ 819 w 2018"/>
              <a:gd name="T47" fmla="*/ 855 h 1068"/>
              <a:gd name="T48" fmla="*/ 833 w 2018"/>
              <a:gd name="T49" fmla="*/ 798 h 1068"/>
              <a:gd name="T50" fmla="*/ 819 w 2018"/>
              <a:gd name="T51" fmla="*/ 745 h 1068"/>
              <a:gd name="T52" fmla="*/ 1044 w 2018"/>
              <a:gd name="T53" fmla="*/ 1049 h 1068"/>
              <a:gd name="T54" fmla="*/ 1035 w 2018"/>
              <a:gd name="T55" fmla="*/ 775 h 1068"/>
              <a:gd name="T56" fmla="*/ 1053 w 2018"/>
              <a:gd name="T57" fmla="*/ 831 h 1068"/>
              <a:gd name="T58" fmla="*/ 1068 w 2018"/>
              <a:gd name="T59" fmla="*/ 1041 h 1068"/>
              <a:gd name="T60" fmla="*/ 1233 w 2018"/>
              <a:gd name="T61" fmla="*/ 649 h 1068"/>
              <a:gd name="T62" fmla="*/ 1290 w 2018"/>
              <a:gd name="T63" fmla="*/ 621 h 1068"/>
              <a:gd name="T64" fmla="*/ 1464 w 2018"/>
              <a:gd name="T65" fmla="*/ 470 h 1068"/>
              <a:gd name="T66" fmla="*/ 1579 w 2018"/>
              <a:gd name="T67" fmla="*/ 407 h 1068"/>
              <a:gd name="T68" fmla="*/ 1398 w 2018"/>
              <a:gd name="T69" fmla="*/ 559 h 1068"/>
              <a:gd name="T70" fmla="*/ 841 w 2018"/>
              <a:gd name="T71" fmla="*/ 739 h 1068"/>
              <a:gd name="T72" fmla="*/ 868 w 2018"/>
              <a:gd name="T73" fmla="*/ 796 h 1068"/>
              <a:gd name="T74" fmla="*/ 861 w 2018"/>
              <a:gd name="T75" fmla="*/ 850 h 1068"/>
              <a:gd name="T76" fmla="*/ 904 w 2018"/>
              <a:gd name="T77" fmla="*/ 837 h 1068"/>
              <a:gd name="T78" fmla="*/ 930 w 2018"/>
              <a:gd name="T79" fmla="*/ 786 h 1068"/>
              <a:gd name="T80" fmla="*/ 938 w 2018"/>
              <a:gd name="T81" fmla="*/ 722 h 1068"/>
              <a:gd name="T82" fmla="*/ 964 w 2018"/>
              <a:gd name="T83" fmla="*/ 792 h 1068"/>
              <a:gd name="T84" fmla="*/ 936 w 2018"/>
              <a:gd name="T85" fmla="*/ 843 h 1068"/>
              <a:gd name="T86" fmla="*/ 1016 w 2018"/>
              <a:gd name="T87" fmla="*/ 842 h 1068"/>
              <a:gd name="T88" fmla="*/ 999 w 2018"/>
              <a:gd name="T89" fmla="*/ 786 h 1068"/>
              <a:gd name="T90" fmla="*/ 1037 w 2018"/>
              <a:gd name="T91" fmla="*/ 727 h 1068"/>
              <a:gd name="T92" fmla="*/ 1261 w 2018"/>
              <a:gd name="T93" fmla="*/ 448 h 1068"/>
              <a:gd name="T94" fmla="*/ 1349 w 2018"/>
              <a:gd name="T95" fmla="*/ 464 h 1068"/>
              <a:gd name="T96" fmla="*/ 1379 w 2018"/>
              <a:gd name="T97" fmla="*/ 475 h 1068"/>
              <a:gd name="T98" fmla="*/ 1291 w 2018"/>
              <a:gd name="T99" fmla="*/ 464 h 1068"/>
              <a:gd name="T100" fmla="*/ 1317 w 2018"/>
              <a:gd name="T101" fmla="*/ 714 h 1068"/>
              <a:gd name="T102" fmla="*/ 1306 w 2018"/>
              <a:gd name="T103" fmla="*/ 247 h 1068"/>
              <a:gd name="T104" fmla="*/ 1356 w 2018"/>
              <a:gd name="T105" fmla="*/ 248 h 1068"/>
              <a:gd name="T106" fmla="*/ 1333 w 2018"/>
              <a:gd name="T107" fmla="*/ 892 h 1068"/>
              <a:gd name="T108" fmla="*/ 1331 w 2018"/>
              <a:gd name="T109" fmla="*/ 703 h 1068"/>
              <a:gd name="T110" fmla="*/ 1363 w 2018"/>
              <a:gd name="T111" fmla="*/ 377 h 1068"/>
              <a:gd name="T112" fmla="*/ 1332 w 2018"/>
              <a:gd name="T113" fmla="*/ 257 h 1068"/>
              <a:gd name="T114" fmla="*/ 108 w 2018"/>
              <a:gd name="T115" fmla="*/ 869 h 1068"/>
              <a:gd name="T116" fmla="*/ 304 w 2018"/>
              <a:gd name="T117" fmla="*/ 810 h 1068"/>
              <a:gd name="T118" fmla="*/ 643 w 2018"/>
              <a:gd name="T119" fmla="*/ 610 h 1068"/>
              <a:gd name="T120" fmla="*/ 468 w 2018"/>
              <a:gd name="T121" fmla="*/ 610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18" h="1068">
                <a:moveTo>
                  <a:pt x="468" y="593"/>
                </a:moveTo>
                <a:cubicBezTo>
                  <a:pt x="480" y="593"/>
                  <a:pt x="490" y="597"/>
                  <a:pt x="497" y="605"/>
                </a:cubicBezTo>
                <a:cubicBezTo>
                  <a:pt x="504" y="612"/>
                  <a:pt x="509" y="622"/>
                  <a:pt x="509" y="633"/>
                </a:cubicBezTo>
                <a:cubicBezTo>
                  <a:pt x="509" y="640"/>
                  <a:pt x="508" y="646"/>
                  <a:pt x="505" y="651"/>
                </a:cubicBezTo>
                <a:cubicBezTo>
                  <a:pt x="539" y="666"/>
                  <a:pt x="572" y="679"/>
                  <a:pt x="615" y="690"/>
                </a:cubicBezTo>
                <a:cubicBezTo>
                  <a:pt x="648" y="698"/>
                  <a:pt x="686" y="705"/>
                  <a:pt x="736" y="711"/>
                </a:cubicBezTo>
                <a:lnTo>
                  <a:pt x="736" y="671"/>
                </a:lnTo>
                <a:cubicBezTo>
                  <a:pt x="715" y="664"/>
                  <a:pt x="697" y="657"/>
                  <a:pt x="680" y="650"/>
                </a:cubicBezTo>
                <a:cubicBezTo>
                  <a:pt x="678" y="654"/>
                  <a:pt x="675" y="659"/>
                  <a:pt x="672" y="662"/>
                </a:cubicBezTo>
                <a:cubicBezTo>
                  <a:pt x="664" y="670"/>
                  <a:pt x="654" y="674"/>
                  <a:pt x="643" y="674"/>
                </a:cubicBezTo>
                <a:cubicBezTo>
                  <a:pt x="632" y="674"/>
                  <a:pt x="622" y="670"/>
                  <a:pt x="614" y="662"/>
                </a:cubicBezTo>
                <a:cubicBezTo>
                  <a:pt x="607" y="655"/>
                  <a:pt x="602" y="645"/>
                  <a:pt x="602" y="633"/>
                </a:cubicBezTo>
                <a:cubicBezTo>
                  <a:pt x="602" y="622"/>
                  <a:pt x="607" y="612"/>
                  <a:pt x="614" y="605"/>
                </a:cubicBezTo>
                <a:cubicBezTo>
                  <a:pt x="622" y="597"/>
                  <a:pt x="632" y="593"/>
                  <a:pt x="643" y="593"/>
                </a:cubicBezTo>
                <a:cubicBezTo>
                  <a:pt x="654" y="593"/>
                  <a:pt x="664" y="597"/>
                  <a:pt x="672" y="605"/>
                </a:cubicBezTo>
                <a:cubicBezTo>
                  <a:pt x="679" y="612"/>
                  <a:pt x="684" y="622"/>
                  <a:pt x="684" y="633"/>
                </a:cubicBezTo>
                <a:cubicBezTo>
                  <a:pt x="684" y="636"/>
                  <a:pt x="683" y="639"/>
                  <a:pt x="683" y="641"/>
                </a:cubicBezTo>
                <a:cubicBezTo>
                  <a:pt x="699" y="648"/>
                  <a:pt x="716" y="655"/>
                  <a:pt x="736" y="662"/>
                </a:cubicBezTo>
                <a:lnTo>
                  <a:pt x="736" y="514"/>
                </a:lnTo>
                <a:lnTo>
                  <a:pt x="17" y="514"/>
                </a:lnTo>
                <a:lnTo>
                  <a:pt x="17" y="1049"/>
                </a:lnTo>
                <a:lnTo>
                  <a:pt x="63" y="1049"/>
                </a:lnTo>
                <a:lnTo>
                  <a:pt x="63" y="634"/>
                </a:lnTo>
                <a:lnTo>
                  <a:pt x="72" y="634"/>
                </a:lnTo>
                <a:lnTo>
                  <a:pt x="366" y="634"/>
                </a:lnTo>
                <a:lnTo>
                  <a:pt x="366" y="1049"/>
                </a:lnTo>
                <a:lnTo>
                  <a:pt x="662" y="1049"/>
                </a:lnTo>
                <a:lnTo>
                  <a:pt x="736" y="1049"/>
                </a:lnTo>
                <a:lnTo>
                  <a:pt x="736" y="720"/>
                </a:lnTo>
                <a:cubicBezTo>
                  <a:pt x="685" y="714"/>
                  <a:pt x="646" y="707"/>
                  <a:pt x="613" y="699"/>
                </a:cubicBezTo>
                <a:cubicBezTo>
                  <a:pt x="568" y="687"/>
                  <a:pt x="535" y="674"/>
                  <a:pt x="500" y="659"/>
                </a:cubicBezTo>
                <a:cubicBezTo>
                  <a:pt x="499" y="660"/>
                  <a:pt x="498" y="661"/>
                  <a:pt x="497" y="662"/>
                </a:cubicBezTo>
                <a:cubicBezTo>
                  <a:pt x="490" y="670"/>
                  <a:pt x="480" y="674"/>
                  <a:pt x="468" y="674"/>
                </a:cubicBezTo>
                <a:cubicBezTo>
                  <a:pt x="457" y="674"/>
                  <a:pt x="447" y="670"/>
                  <a:pt x="439" y="662"/>
                </a:cubicBezTo>
                <a:cubicBezTo>
                  <a:pt x="432" y="655"/>
                  <a:pt x="428" y="645"/>
                  <a:pt x="428" y="633"/>
                </a:cubicBezTo>
                <a:cubicBezTo>
                  <a:pt x="428" y="622"/>
                  <a:pt x="432" y="612"/>
                  <a:pt x="439" y="605"/>
                </a:cubicBezTo>
                <a:cubicBezTo>
                  <a:pt x="447" y="597"/>
                  <a:pt x="457" y="593"/>
                  <a:pt x="468" y="593"/>
                </a:cubicBezTo>
                <a:close/>
                <a:moveTo>
                  <a:pt x="1669" y="1036"/>
                </a:moveTo>
                <a:lnTo>
                  <a:pt x="1793" y="904"/>
                </a:lnTo>
                <a:lnTo>
                  <a:pt x="1701" y="810"/>
                </a:lnTo>
                <a:lnTo>
                  <a:pt x="1669" y="1036"/>
                </a:lnTo>
                <a:close/>
                <a:moveTo>
                  <a:pt x="1704" y="784"/>
                </a:moveTo>
                <a:lnTo>
                  <a:pt x="1790" y="714"/>
                </a:lnTo>
                <a:lnTo>
                  <a:pt x="1722" y="659"/>
                </a:lnTo>
                <a:lnTo>
                  <a:pt x="1704" y="784"/>
                </a:lnTo>
                <a:close/>
                <a:moveTo>
                  <a:pt x="1725" y="632"/>
                </a:moveTo>
                <a:lnTo>
                  <a:pt x="1791" y="569"/>
                </a:lnTo>
                <a:lnTo>
                  <a:pt x="1740" y="521"/>
                </a:lnTo>
                <a:lnTo>
                  <a:pt x="1725" y="632"/>
                </a:lnTo>
                <a:close/>
                <a:moveTo>
                  <a:pt x="1745" y="486"/>
                </a:moveTo>
                <a:lnTo>
                  <a:pt x="1781" y="442"/>
                </a:lnTo>
                <a:cubicBezTo>
                  <a:pt x="1771" y="442"/>
                  <a:pt x="1761" y="442"/>
                  <a:pt x="1752" y="441"/>
                </a:cubicBezTo>
                <a:lnTo>
                  <a:pt x="1745" y="486"/>
                </a:lnTo>
                <a:close/>
                <a:moveTo>
                  <a:pt x="1788" y="434"/>
                </a:moveTo>
                <a:lnTo>
                  <a:pt x="1793" y="428"/>
                </a:lnTo>
                <a:lnTo>
                  <a:pt x="1759" y="386"/>
                </a:lnTo>
                <a:lnTo>
                  <a:pt x="1753" y="432"/>
                </a:lnTo>
                <a:cubicBezTo>
                  <a:pt x="1765" y="433"/>
                  <a:pt x="1776" y="434"/>
                  <a:pt x="1788" y="434"/>
                </a:cubicBezTo>
                <a:close/>
                <a:moveTo>
                  <a:pt x="1767" y="327"/>
                </a:moveTo>
                <a:lnTo>
                  <a:pt x="1794" y="276"/>
                </a:lnTo>
                <a:lnTo>
                  <a:pt x="1778" y="247"/>
                </a:lnTo>
                <a:lnTo>
                  <a:pt x="1767" y="327"/>
                </a:lnTo>
                <a:close/>
                <a:moveTo>
                  <a:pt x="1782" y="219"/>
                </a:moveTo>
                <a:lnTo>
                  <a:pt x="1824" y="219"/>
                </a:lnTo>
                <a:lnTo>
                  <a:pt x="1804" y="65"/>
                </a:lnTo>
                <a:lnTo>
                  <a:pt x="1782" y="219"/>
                </a:lnTo>
                <a:close/>
                <a:moveTo>
                  <a:pt x="1828" y="248"/>
                </a:moveTo>
                <a:lnTo>
                  <a:pt x="1814" y="276"/>
                </a:lnTo>
                <a:lnTo>
                  <a:pt x="1838" y="322"/>
                </a:lnTo>
                <a:lnTo>
                  <a:pt x="1828" y="248"/>
                </a:lnTo>
                <a:close/>
                <a:moveTo>
                  <a:pt x="1847" y="389"/>
                </a:moveTo>
                <a:lnTo>
                  <a:pt x="1815" y="428"/>
                </a:lnTo>
                <a:lnTo>
                  <a:pt x="1819" y="433"/>
                </a:lnTo>
                <a:cubicBezTo>
                  <a:pt x="1830" y="433"/>
                  <a:pt x="1842" y="432"/>
                  <a:pt x="1853" y="431"/>
                </a:cubicBezTo>
                <a:lnTo>
                  <a:pt x="1847" y="389"/>
                </a:lnTo>
                <a:close/>
                <a:moveTo>
                  <a:pt x="1825" y="442"/>
                </a:moveTo>
                <a:lnTo>
                  <a:pt x="1861" y="486"/>
                </a:lnTo>
                <a:lnTo>
                  <a:pt x="1854" y="439"/>
                </a:lnTo>
                <a:cubicBezTo>
                  <a:pt x="1845" y="440"/>
                  <a:pt x="1835" y="441"/>
                  <a:pt x="1825" y="442"/>
                </a:cubicBezTo>
                <a:close/>
                <a:moveTo>
                  <a:pt x="1865" y="521"/>
                </a:moveTo>
                <a:lnTo>
                  <a:pt x="1816" y="569"/>
                </a:lnTo>
                <a:lnTo>
                  <a:pt x="1880" y="628"/>
                </a:lnTo>
                <a:lnTo>
                  <a:pt x="1865" y="521"/>
                </a:lnTo>
                <a:close/>
                <a:moveTo>
                  <a:pt x="1884" y="660"/>
                </a:moveTo>
                <a:lnTo>
                  <a:pt x="1817" y="714"/>
                </a:lnTo>
                <a:lnTo>
                  <a:pt x="1901" y="783"/>
                </a:lnTo>
                <a:lnTo>
                  <a:pt x="1884" y="660"/>
                </a:lnTo>
                <a:close/>
                <a:moveTo>
                  <a:pt x="1904" y="810"/>
                </a:moveTo>
                <a:lnTo>
                  <a:pt x="1817" y="904"/>
                </a:lnTo>
                <a:lnTo>
                  <a:pt x="1933" y="1023"/>
                </a:lnTo>
                <a:lnTo>
                  <a:pt x="1904" y="810"/>
                </a:lnTo>
                <a:close/>
                <a:moveTo>
                  <a:pt x="1935" y="1049"/>
                </a:moveTo>
                <a:lnTo>
                  <a:pt x="1805" y="917"/>
                </a:lnTo>
                <a:lnTo>
                  <a:pt x="1681" y="1049"/>
                </a:lnTo>
                <a:lnTo>
                  <a:pt x="1935" y="1049"/>
                </a:lnTo>
                <a:close/>
                <a:moveTo>
                  <a:pt x="1665" y="1066"/>
                </a:moveTo>
                <a:lnTo>
                  <a:pt x="1663" y="1068"/>
                </a:lnTo>
                <a:lnTo>
                  <a:pt x="1661" y="1066"/>
                </a:lnTo>
                <a:lnTo>
                  <a:pt x="1193" y="1066"/>
                </a:lnTo>
                <a:lnTo>
                  <a:pt x="1191" y="1068"/>
                </a:lnTo>
                <a:lnTo>
                  <a:pt x="1189" y="1066"/>
                </a:lnTo>
                <a:lnTo>
                  <a:pt x="753" y="1066"/>
                </a:lnTo>
                <a:lnTo>
                  <a:pt x="662" y="1066"/>
                </a:lnTo>
                <a:lnTo>
                  <a:pt x="366" y="1066"/>
                </a:lnTo>
                <a:lnTo>
                  <a:pt x="63" y="1066"/>
                </a:lnTo>
                <a:lnTo>
                  <a:pt x="0" y="1066"/>
                </a:lnTo>
                <a:lnTo>
                  <a:pt x="0" y="496"/>
                </a:lnTo>
                <a:lnTo>
                  <a:pt x="8" y="496"/>
                </a:lnTo>
                <a:lnTo>
                  <a:pt x="753" y="496"/>
                </a:lnTo>
                <a:lnTo>
                  <a:pt x="753" y="668"/>
                </a:lnTo>
                <a:cubicBezTo>
                  <a:pt x="772" y="674"/>
                  <a:pt x="793" y="679"/>
                  <a:pt x="816" y="685"/>
                </a:cubicBezTo>
                <a:cubicBezTo>
                  <a:pt x="832" y="689"/>
                  <a:pt x="849" y="692"/>
                  <a:pt x="867" y="696"/>
                </a:cubicBezTo>
                <a:cubicBezTo>
                  <a:pt x="926" y="664"/>
                  <a:pt x="975" y="623"/>
                  <a:pt x="1013" y="580"/>
                </a:cubicBezTo>
                <a:cubicBezTo>
                  <a:pt x="1074" y="511"/>
                  <a:pt x="1110" y="436"/>
                  <a:pt x="1126" y="377"/>
                </a:cubicBezTo>
                <a:lnTo>
                  <a:pt x="1125" y="377"/>
                </a:lnTo>
                <a:lnTo>
                  <a:pt x="1120" y="361"/>
                </a:lnTo>
                <a:lnTo>
                  <a:pt x="1133" y="351"/>
                </a:lnTo>
                <a:lnTo>
                  <a:pt x="1134" y="347"/>
                </a:lnTo>
                <a:lnTo>
                  <a:pt x="1135" y="350"/>
                </a:lnTo>
                <a:lnTo>
                  <a:pt x="1290" y="237"/>
                </a:lnTo>
                <a:lnTo>
                  <a:pt x="1323" y="0"/>
                </a:lnTo>
                <a:lnTo>
                  <a:pt x="1340" y="0"/>
                </a:lnTo>
                <a:lnTo>
                  <a:pt x="1372" y="234"/>
                </a:lnTo>
                <a:lnTo>
                  <a:pt x="1546" y="361"/>
                </a:lnTo>
                <a:lnTo>
                  <a:pt x="1541" y="377"/>
                </a:lnTo>
                <a:lnTo>
                  <a:pt x="1540" y="377"/>
                </a:lnTo>
                <a:cubicBezTo>
                  <a:pt x="1550" y="385"/>
                  <a:pt x="1566" y="393"/>
                  <a:pt x="1585" y="400"/>
                </a:cubicBezTo>
                <a:cubicBezTo>
                  <a:pt x="1591" y="393"/>
                  <a:pt x="1596" y="385"/>
                  <a:pt x="1599" y="377"/>
                </a:cubicBezTo>
                <a:lnTo>
                  <a:pt x="1597" y="377"/>
                </a:lnTo>
                <a:lnTo>
                  <a:pt x="1592" y="361"/>
                </a:lnTo>
                <a:lnTo>
                  <a:pt x="1762" y="237"/>
                </a:lnTo>
                <a:lnTo>
                  <a:pt x="1795" y="0"/>
                </a:lnTo>
                <a:lnTo>
                  <a:pt x="1812" y="0"/>
                </a:lnTo>
                <a:lnTo>
                  <a:pt x="1844" y="234"/>
                </a:lnTo>
                <a:lnTo>
                  <a:pt x="2018" y="361"/>
                </a:lnTo>
                <a:lnTo>
                  <a:pt x="2013" y="377"/>
                </a:lnTo>
                <a:lnTo>
                  <a:pt x="2011" y="377"/>
                </a:lnTo>
                <a:cubicBezTo>
                  <a:pt x="2002" y="386"/>
                  <a:pt x="1992" y="395"/>
                  <a:pt x="1980" y="402"/>
                </a:cubicBezTo>
                <a:cubicBezTo>
                  <a:pt x="1950" y="420"/>
                  <a:pt x="1913" y="431"/>
                  <a:pt x="1871" y="437"/>
                </a:cubicBezTo>
                <a:lnTo>
                  <a:pt x="1954" y="1049"/>
                </a:lnTo>
                <a:lnTo>
                  <a:pt x="1997" y="1049"/>
                </a:lnTo>
                <a:lnTo>
                  <a:pt x="1997" y="1066"/>
                </a:lnTo>
                <a:lnTo>
                  <a:pt x="1665" y="1066"/>
                </a:lnTo>
                <a:close/>
                <a:moveTo>
                  <a:pt x="1805" y="892"/>
                </a:moveTo>
                <a:lnTo>
                  <a:pt x="1885" y="806"/>
                </a:lnTo>
                <a:lnTo>
                  <a:pt x="1721" y="806"/>
                </a:lnTo>
                <a:lnTo>
                  <a:pt x="1805" y="892"/>
                </a:lnTo>
                <a:close/>
                <a:moveTo>
                  <a:pt x="1880" y="789"/>
                </a:moveTo>
                <a:lnTo>
                  <a:pt x="1803" y="726"/>
                </a:lnTo>
                <a:lnTo>
                  <a:pt x="1725" y="789"/>
                </a:lnTo>
                <a:lnTo>
                  <a:pt x="1880" y="789"/>
                </a:lnTo>
                <a:close/>
                <a:moveTo>
                  <a:pt x="1746" y="656"/>
                </a:moveTo>
                <a:lnTo>
                  <a:pt x="1803" y="703"/>
                </a:lnTo>
                <a:lnTo>
                  <a:pt x="1861" y="656"/>
                </a:lnTo>
                <a:lnTo>
                  <a:pt x="1746" y="656"/>
                </a:lnTo>
                <a:close/>
                <a:moveTo>
                  <a:pt x="1866" y="639"/>
                </a:moveTo>
                <a:lnTo>
                  <a:pt x="1804" y="581"/>
                </a:lnTo>
                <a:lnTo>
                  <a:pt x="1743" y="639"/>
                </a:lnTo>
                <a:lnTo>
                  <a:pt x="1866" y="639"/>
                </a:lnTo>
                <a:close/>
                <a:moveTo>
                  <a:pt x="1803" y="557"/>
                </a:moveTo>
                <a:lnTo>
                  <a:pt x="1845" y="516"/>
                </a:lnTo>
                <a:lnTo>
                  <a:pt x="1760" y="516"/>
                </a:lnTo>
                <a:lnTo>
                  <a:pt x="1803" y="557"/>
                </a:lnTo>
                <a:close/>
                <a:moveTo>
                  <a:pt x="1849" y="499"/>
                </a:moveTo>
                <a:lnTo>
                  <a:pt x="1804" y="442"/>
                </a:lnTo>
                <a:lnTo>
                  <a:pt x="1803" y="442"/>
                </a:lnTo>
                <a:lnTo>
                  <a:pt x="1757" y="499"/>
                </a:lnTo>
                <a:lnTo>
                  <a:pt x="1849" y="499"/>
                </a:lnTo>
                <a:close/>
                <a:moveTo>
                  <a:pt x="1774" y="377"/>
                </a:moveTo>
                <a:lnTo>
                  <a:pt x="1804" y="415"/>
                </a:lnTo>
                <a:lnTo>
                  <a:pt x="1835" y="377"/>
                </a:lnTo>
                <a:lnTo>
                  <a:pt x="1774" y="377"/>
                </a:lnTo>
                <a:close/>
                <a:moveTo>
                  <a:pt x="1839" y="359"/>
                </a:moveTo>
                <a:lnTo>
                  <a:pt x="1804" y="294"/>
                </a:lnTo>
                <a:lnTo>
                  <a:pt x="1770" y="359"/>
                </a:lnTo>
                <a:lnTo>
                  <a:pt x="1839" y="359"/>
                </a:lnTo>
                <a:close/>
                <a:moveTo>
                  <a:pt x="1804" y="257"/>
                </a:moveTo>
                <a:lnTo>
                  <a:pt x="1814" y="237"/>
                </a:lnTo>
                <a:lnTo>
                  <a:pt x="1793" y="237"/>
                </a:lnTo>
                <a:lnTo>
                  <a:pt x="1804" y="257"/>
                </a:lnTo>
                <a:close/>
                <a:moveTo>
                  <a:pt x="1759" y="260"/>
                </a:moveTo>
                <a:lnTo>
                  <a:pt x="1623" y="359"/>
                </a:lnTo>
                <a:lnTo>
                  <a:pt x="1745" y="359"/>
                </a:lnTo>
                <a:lnTo>
                  <a:pt x="1759" y="260"/>
                </a:lnTo>
                <a:close/>
                <a:moveTo>
                  <a:pt x="1861" y="359"/>
                </a:moveTo>
                <a:lnTo>
                  <a:pt x="1987" y="359"/>
                </a:lnTo>
                <a:lnTo>
                  <a:pt x="1847" y="258"/>
                </a:lnTo>
                <a:lnTo>
                  <a:pt x="1861" y="359"/>
                </a:lnTo>
                <a:close/>
                <a:moveTo>
                  <a:pt x="1999" y="377"/>
                </a:moveTo>
                <a:lnTo>
                  <a:pt x="1863" y="377"/>
                </a:lnTo>
                <a:lnTo>
                  <a:pt x="1870" y="429"/>
                </a:lnTo>
                <a:cubicBezTo>
                  <a:pt x="1910" y="423"/>
                  <a:pt x="1947" y="412"/>
                  <a:pt x="1975" y="394"/>
                </a:cubicBezTo>
                <a:cubicBezTo>
                  <a:pt x="1984" y="389"/>
                  <a:pt x="1992" y="383"/>
                  <a:pt x="1999" y="377"/>
                </a:cubicBezTo>
                <a:close/>
                <a:moveTo>
                  <a:pt x="1743" y="377"/>
                </a:moveTo>
                <a:lnTo>
                  <a:pt x="1609" y="377"/>
                </a:lnTo>
                <a:cubicBezTo>
                  <a:pt x="1605" y="386"/>
                  <a:pt x="1600" y="395"/>
                  <a:pt x="1594" y="403"/>
                </a:cubicBezTo>
                <a:cubicBezTo>
                  <a:pt x="1631" y="416"/>
                  <a:pt x="1681" y="426"/>
                  <a:pt x="1734" y="431"/>
                </a:cubicBezTo>
                <a:lnTo>
                  <a:pt x="1736" y="431"/>
                </a:lnTo>
                <a:lnTo>
                  <a:pt x="1743" y="377"/>
                </a:lnTo>
                <a:close/>
                <a:moveTo>
                  <a:pt x="1650" y="1049"/>
                </a:moveTo>
                <a:lnTo>
                  <a:pt x="1734" y="440"/>
                </a:lnTo>
                <a:lnTo>
                  <a:pt x="1733" y="440"/>
                </a:lnTo>
                <a:cubicBezTo>
                  <a:pt x="1678" y="435"/>
                  <a:pt x="1627" y="424"/>
                  <a:pt x="1588" y="410"/>
                </a:cubicBezTo>
                <a:cubicBezTo>
                  <a:pt x="1564" y="438"/>
                  <a:pt x="1527" y="456"/>
                  <a:pt x="1485" y="466"/>
                </a:cubicBezTo>
                <a:cubicBezTo>
                  <a:pt x="1465" y="494"/>
                  <a:pt x="1442" y="520"/>
                  <a:pt x="1414" y="545"/>
                </a:cubicBezTo>
                <a:lnTo>
                  <a:pt x="1482" y="1049"/>
                </a:lnTo>
                <a:lnTo>
                  <a:pt x="1650" y="1049"/>
                </a:lnTo>
                <a:close/>
                <a:moveTo>
                  <a:pt x="753" y="1049"/>
                </a:moveTo>
                <a:lnTo>
                  <a:pt x="821" y="1049"/>
                </a:lnTo>
                <a:lnTo>
                  <a:pt x="821" y="1041"/>
                </a:lnTo>
                <a:lnTo>
                  <a:pt x="797" y="1041"/>
                </a:lnTo>
                <a:lnTo>
                  <a:pt x="797" y="869"/>
                </a:lnTo>
                <a:lnTo>
                  <a:pt x="836" y="869"/>
                </a:lnTo>
                <a:lnTo>
                  <a:pt x="833" y="857"/>
                </a:lnTo>
                <a:lnTo>
                  <a:pt x="840" y="855"/>
                </a:lnTo>
                <a:cubicBezTo>
                  <a:pt x="834" y="855"/>
                  <a:pt x="827" y="855"/>
                  <a:pt x="819" y="855"/>
                </a:cubicBezTo>
                <a:cubicBezTo>
                  <a:pt x="827" y="849"/>
                  <a:pt x="835" y="845"/>
                  <a:pt x="844" y="843"/>
                </a:cubicBezTo>
                <a:cubicBezTo>
                  <a:pt x="835" y="844"/>
                  <a:pt x="826" y="845"/>
                  <a:pt x="817" y="843"/>
                </a:cubicBezTo>
                <a:cubicBezTo>
                  <a:pt x="824" y="838"/>
                  <a:pt x="832" y="834"/>
                  <a:pt x="841" y="831"/>
                </a:cubicBezTo>
                <a:cubicBezTo>
                  <a:pt x="833" y="833"/>
                  <a:pt x="824" y="833"/>
                  <a:pt x="814" y="832"/>
                </a:cubicBezTo>
                <a:cubicBezTo>
                  <a:pt x="821" y="827"/>
                  <a:pt x="830" y="823"/>
                  <a:pt x="839" y="820"/>
                </a:cubicBezTo>
                <a:cubicBezTo>
                  <a:pt x="830" y="822"/>
                  <a:pt x="821" y="822"/>
                  <a:pt x="811" y="821"/>
                </a:cubicBezTo>
                <a:cubicBezTo>
                  <a:pt x="819" y="815"/>
                  <a:pt x="827" y="812"/>
                  <a:pt x="836" y="809"/>
                </a:cubicBezTo>
                <a:cubicBezTo>
                  <a:pt x="827" y="811"/>
                  <a:pt x="818" y="811"/>
                  <a:pt x="809" y="810"/>
                </a:cubicBezTo>
                <a:cubicBezTo>
                  <a:pt x="816" y="804"/>
                  <a:pt x="824" y="800"/>
                  <a:pt x="833" y="798"/>
                </a:cubicBezTo>
                <a:cubicBezTo>
                  <a:pt x="824" y="800"/>
                  <a:pt x="815" y="800"/>
                  <a:pt x="806" y="799"/>
                </a:cubicBezTo>
                <a:cubicBezTo>
                  <a:pt x="813" y="793"/>
                  <a:pt x="822" y="789"/>
                  <a:pt x="830" y="787"/>
                </a:cubicBezTo>
                <a:cubicBezTo>
                  <a:pt x="822" y="788"/>
                  <a:pt x="813" y="789"/>
                  <a:pt x="803" y="788"/>
                </a:cubicBezTo>
                <a:cubicBezTo>
                  <a:pt x="811" y="782"/>
                  <a:pt x="819" y="778"/>
                  <a:pt x="828" y="776"/>
                </a:cubicBezTo>
                <a:cubicBezTo>
                  <a:pt x="819" y="777"/>
                  <a:pt x="810" y="777"/>
                  <a:pt x="800" y="776"/>
                </a:cubicBezTo>
                <a:cubicBezTo>
                  <a:pt x="806" y="772"/>
                  <a:pt x="813" y="768"/>
                  <a:pt x="820" y="766"/>
                </a:cubicBezTo>
                <a:lnTo>
                  <a:pt x="811" y="768"/>
                </a:lnTo>
                <a:lnTo>
                  <a:pt x="806" y="748"/>
                </a:lnTo>
                <a:lnTo>
                  <a:pt x="819" y="745"/>
                </a:lnTo>
                <a:lnTo>
                  <a:pt x="815" y="728"/>
                </a:lnTo>
                <a:cubicBezTo>
                  <a:pt x="793" y="726"/>
                  <a:pt x="772" y="724"/>
                  <a:pt x="753" y="722"/>
                </a:cubicBezTo>
                <a:lnTo>
                  <a:pt x="753" y="1049"/>
                </a:lnTo>
                <a:close/>
                <a:moveTo>
                  <a:pt x="853" y="1049"/>
                </a:moveTo>
                <a:lnTo>
                  <a:pt x="1012" y="1049"/>
                </a:lnTo>
                <a:lnTo>
                  <a:pt x="1012" y="1041"/>
                </a:lnTo>
                <a:lnTo>
                  <a:pt x="853" y="1041"/>
                </a:lnTo>
                <a:lnTo>
                  <a:pt x="853" y="1049"/>
                </a:lnTo>
                <a:close/>
                <a:moveTo>
                  <a:pt x="1044" y="1049"/>
                </a:moveTo>
                <a:lnTo>
                  <a:pt x="1178" y="1049"/>
                </a:lnTo>
                <a:lnTo>
                  <a:pt x="1232" y="659"/>
                </a:lnTo>
                <a:cubicBezTo>
                  <a:pt x="1178" y="684"/>
                  <a:pt x="1116" y="706"/>
                  <a:pt x="1046" y="726"/>
                </a:cubicBezTo>
                <a:lnTo>
                  <a:pt x="1042" y="744"/>
                </a:lnTo>
                <a:lnTo>
                  <a:pt x="1056" y="746"/>
                </a:lnTo>
                <a:lnTo>
                  <a:pt x="1052" y="767"/>
                </a:lnTo>
                <a:lnTo>
                  <a:pt x="1040" y="765"/>
                </a:lnTo>
                <a:cubicBezTo>
                  <a:pt x="1048" y="767"/>
                  <a:pt x="1056" y="770"/>
                  <a:pt x="1063" y="775"/>
                </a:cubicBezTo>
                <a:cubicBezTo>
                  <a:pt x="1053" y="776"/>
                  <a:pt x="1044" y="776"/>
                  <a:pt x="1035" y="775"/>
                </a:cubicBezTo>
                <a:cubicBezTo>
                  <a:pt x="1044" y="777"/>
                  <a:pt x="1052" y="781"/>
                  <a:pt x="1061" y="786"/>
                </a:cubicBezTo>
                <a:cubicBezTo>
                  <a:pt x="1051" y="788"/>
                  <a:pt x="1042" y="788"/>
                  <a:pt x="1033" y="786"/>
                </a:cubicBezTo>
                <a:cubicBezTo>
                  <a:pt x="1042" y="788"/>
                  <a:pt x="1050" y="792"/>
                  <a:pt x="1059" y="797"/>
                </a:cubicBezTo>
                <a:cubicBezTo>
                  <a:pt x="1049" y="799"/>
                  <a:pt x="1040" y="799"/>
                  <a:pt x="1031" y="798"/>
                </a:cubicBezTo>
                <a:cubicBezTo>
                  <a:pt x="1040" y="800"/>
                  <a:pt x="1048" y="803"/>
                  <a:pt x="1057" y="808"/>
                </a:cubicBezTo>
                <a:cubicBezTo>
                  <a:pt x="1047" y="810"/>
                  <a:pt x="1038" y="810"/>
                  <a:pt x="1029" y="809"/>
                </a:cubicBezTo>
                <a:cubicBezTo>
                  <a:pt x="1038" y="811"/>
                  <a:pt x="1046" y="815"/>
                  <a:pt x="1055" y="820"/>
                </a:cubicBezTo>
                <a:cubicBezTo>
                  <a:pt x="1045" y="822"/>
                  <a:pt x="1036" y="822"/>
                  <a:pt x="1027" y="820"/>
                </a:cubicBezTo>
                <a:cubicBezTo>
                  <a:pt x="1035" y="822"/>
                  <a:pt x="1044" y="826"/>
                  <a:pt x="1053" y="831"/>
                </a:cubicBezTo>
                <a:cubicBezTo>
                  <a:pt x="1043" y="833"/>
                  <a:pt x="1034" y="833"/>
                  <a:pt x="1025" y="832"/>
                </a:cubicBezTo>
                <a:cubicBezTo>
                  <a:pt x="1033" y="834"/>
                  <a:pt x="1042" y="837"/>
                  <a:pt x="1051" y="842"/>
                </a:cubicBezTo>
                <a:cubicBezTo>
                  <a:pt x="1041" y="844"/>
                  <a:pt x="1032" y="844"/>
                  <a:pt x="1023" y="843"/>
                </a:cubicBezTo>
                <a:cubicBezTo>
                  <a:pt x="1031" y="845"/>
                  <a:pt x="1040" y="849"/>
                  <a:pt x="1049" y="854"/>
                </a:cubicBezTo>
                <a:cubicBezTo>
                  <a:pt x="1042" y="855"/>
                  <a:pt x="1035" y="855"/>
                  <a:pt x="1029" y="855"/>
                </a:cubicBezTo>
                <a:lnTo>
                  <a:pt x="1035" y="856"/>
                </a:lnTo>
                <a:lnTo>
                  <a:pt x="1033" y="869"/>
                </a:lnTo>
                <a:lnTo>
                  <a:pt x="1068" y="869"/>
                </a:lnTo>
                <a:lnTo>
                  <a:pt x="1068" y="1041"/>
                </a:lnTo>
                <a:lnTo>
                  <a:pt x="1044" y="1041"/>
                </a:lnTo>
                <a:lnTo>
                  <a:pt x="1044" y="1049"/>
                </a:lnTo>
                <a:close/>
                <a:moveTo>
                  <a:pt x="1209" y="1049"/>
                </a:moveTo>
                <a:lnTo>
                  <a:pt x="1462" y="1049"/>
                </a:lnTo>
                <a:lnTo>
                  <a:pt x="1333" y="917"/>
                </a:lnTo>
                <a:lnTo>
                  <a:pt x="1209" y="1049"/>
                </a:lnTo>
                <a:close/>
                <a:moveTo>
                  <a:pt x="881" y="698"/>
                </a:moveTo>
                <a:cubicBezTo>
                  <a:pt x="927" y="707"/>
                  <a:pt x="980" y="713"/>
                  <a:pt x="1041" y="718"/>
                </a:cubicBezTo>
                <a:cubicBezTo>
                  <a:pt x="1114" y="698"/>
                  <a:pt x="1178" y="675"/>
                  <a:pt x="1233" y="649"/>
                </a:cubicBezTo>
                <a:lnTo>
                  <a:pt x="1260" y="457"/>
                </a:lnTo>
                <a:cubicBezTo>
                  <a:pt x="1253" y="455"/>
                  <a:pt x="1246" y="453"/>
                  <a:pt x="1239" y="451"/>
                </a:cubicBezTo>
                <a:cubicBezTo>
                  <a:pt x="1187" y="434"/>
                  <a:pt x="1147" y="410"/>
                  <a:pt x="1133" y="383"/>
                </a:cubicBezTo>
                <a:cubicBezTo>
                  <a:pt x="1116" y="442"/>
                  <a:pt x="1080" y="517"/>
                  <a:pt x="1019" y="585"/>
                </a:cubicBezTo>
                <a:cubicBezTo>
                  <a:pt x="982" y="627"/>
                  <a:pt x="937" y="666"/>
                  <a:pt x="881" y="698"/>
                </a:cubicBezTo>
                <a:close/>
                <a:moveTo>
                  <a:pt x="1290" y="621"/>
                </a:moveTo>
                <a:cubicBezTo>
                  <a:pt x="1308" y="611"/>
                  <a:pt x="1325" y="601"/>
                  <a:pt x="1341" y="590"/>
                </a:cubicBezTo>
                <a:lnTo>
                  <a:pt x="1331" y="581"/>
                </a:lnTo>
                <a:lnTo>
                  <a:pt x="1290" y="621"/>
                </a:lnTo>
                <a:close/>
                <a:moveTo>
                  <a:pt x="1356" y="580"/>
                </a:moveTo>
                <a:cubicBezTo>
                  <a:pt x="1361" y="576"/>
                  <a:pt x="1367" y="573"/>
                  <a:pt x="1372" y="569"/>
                </a:cubicBezTo>
                <a:cubicBezTo>
                  <a:pt x="1380" y="562"/>
                  <a:pt x="1389" y="555"/>
                  <a:pt x="1397" y="549"/>
                </a:cubicBezTo>
                <a:lnTo>
                  <a:pt x="1393" y="521"/>
                </a:lnTo>
                <a:lnTo>
                  <a:pt x="1344" y="569"/>
                </a:lnTo>
                <a:lnTo>
                  <a:pt x="1356" y="580"/>
                </a:lnTo>
                <a:close/>
                <a:moveTo>
                  <a:pt x="1412" y="535"/>
                </a:moveTo>
                <a:cubicBezTo>
                  <a:pt x="1436" y="514"/>
                  <a:pt x="1456" y="492"/>
                  <a:pt x="1472" y="468"/>
                </a:cubicBezTo>
                <a:cubicBezTo>
                  <a:pt x="1470" y="469"/>
                  <a:pt x="1467" y="469"/>
                  <a:pt x="1464" y="470"/>
                </a:cubicBezTo>
                <a:cubicBezTo>
                  <a:pt x="1445" y="473"/>
                  <a:pt x="1425" y="475"/>
                  <a:pt x="1404" y="475"/>
                </a:cubicBezTo>
                <a:lnTo>
                  <a:pt x="1412" y="535"/>
                </a:lnTo>
                <a:close/>
                <a:moveTo>
                  <a:pt x="1480" y="458"/>
                </a:moveTo>
                <a:cubicBezTo>
                  <a:pt x="1497" y="432"/>
                  <a:pt x="1512" y="405"/>
                  <a:pt x="1522" y="377"/>
                </a:cubicBezTo>
                <a:lnTo>
                  <a:pt x="1391" y="377"/>
                </a:lnTo>
                <a:lnTo>
                  <a:pt x="1403" y="466"/>
                </a:lnTo>
                <a:cubicBezTo>
                  <a:pt x="1423" y="466"/>
                  <a:pt x="1443" y="464"/>
                  <a:pt x="1462" y="461"/>
                </a:cubicBezTo>
                <a:cubicBezTo>
                  <a:pt x="1468" y="460"/>
                  <a:pt x="1474" y="459"/>
                  <a:pt x="1480" y="458"/>
                </a:cubicBezTo>
                <a:close/>
                <a:moveTo>
                  <a:pt x="1579" y="407"/>
                </a:moveTo>
                <a:cubicBezTo>
                  <a:pt x="1560" y="400"/>
                  <a:pt x="1544" y="391"/>
                  <a:pt x="1534" y="383"/>
                </a:cubicBezTo>
                <a:lnTo>
                  <a:pt x="1531" y="379"/>
                </a:lnTo>
                <a:cubicBezTo>
                  <a:pt x="1521" y="406"/>
                  <a:pt x="1508" y="431"/>
                  <a:pt x="1492" y="455"/>
                </a:cubicBezTo>
                <a:cubicBezTo>
                  <a:pt x="1528" y="446"/>
                  <a:pt x="1558" y="430"/>
                  <a:pt x="1579" y="407"/>
                </a:cubicBezTo>
                <a:close/>
                <a:moveTo>
                  <a:pt x="1398" y="559"/>
                </a:moveTo>
                <a:cubicBezTo>
                  <a:pt x="1391" y="564"/>
                  <a:pt x="1384" y="570"/>
                  <a:pt x="1377" y="576"/>
                </a:cubicBezTo>
                <a:cubicBezTo>
                  <a:pt x="1372" y="579"/>
                  <a:pt x="1367" y="583"/>
                  <a:pt x="1362" y="586"/>
                </a:cubicBezTo>
                <a:lnTo>
                  <a:pt x="1408" y="628"/>
                </a:lnTo>
                <a:lnTo>
                  <a:pt x="1398" y="559"/>
                </a:lnTo>
                <a:close/>
                <a:moveTo>
                  <a:pt x="1348" y="596"/>
                </a:moveTo>
                <a:cubicBezTo>
                  <a:pt x="1325" y="611"/>
                  <a:pt x="1301" y="625"/>
                  <a:pt x="1274" y="639"/>
                </a:cubicBezTo>
                <a:lnTo>
                  <a:pt x="1393" y="639"/>
                </a:lnTo>
                <a:lnTo>
                  <a:pt x="1348" y="596"/>
                </a:lnTo>
                <a:close/>
                <a:moveTo>
                  <a:pt x="1037" y="727"/>
                </a:moveTo>
                <a:cubicBezTo>
                  <a:pt x="972" y="721"/>
                  <a:pt x="917" y="714"/>
                  <a:pt x="869" y="705"/>
                </a:cubicBezTo>
                <a:cubicBezTo>
                  <a:pt x="854" y="713"/>
                  <a:pt x="839" y="720"/>
                  <a:pt x="824" y="726"/>
                </a:cubicBezTo>
                <a:lnTo>
                  <a:pt x="828" y="743"/>
                </a:lnTo>
                <a:lnTo>
                  <a:pt x="841" y="739"/>
                </a:lnTo>
                <a:lnTo>
                  <a:pt x="846" y="760"/>
                </a:lnTo>
                <a:lnTo>
                  <a:pt x="834" y="762"/>
                </a:lnTo>
                <a:cubicBezTo>
                  <a:pt x="842" y="761"/>
                  <a:pt x="851" y="761"/>
                  <a:pt x="859" y="762"/>
                </a:cubicBezTo>
                <a:cubicBezTo>
                  <a:pt x="851" y="768"/>
                  <a:pt x="843" y="772"/>
                  <a:pt x="834" y="774"/>
                </a:cubicBezTo>
                <a:cubicBezTo>
                  <a:pt x="843" y="773"/>
                  <a:pt x="852" y="772"/>
                  <a:pt x="862" y="773"/>
                </a:cubicBezTo>
                <a:cubicBezTo>
                  <a:pt x="854" y="779"/>
                  <a:pt x="845" y="783"/>
                  <a:pt x="836" y="785"/>
                </a:cubicBezTo>
                <a:cubicBezTo>
                  <a:pt x="845" y="784"/>
                  <a:pt x="855" y="783"/>
                  <a:pt x="865" y="785"/>
                </a:cubicBezTo>
                <a:cubicBezTo>
                  <a:pt x="857" y="790"/>
                  <a:pt x="848" y="794"/>
                  <a:pt x="839" y="797"/>
                </a:cubicBezTo>
                <a:cubicBezTo>
                  <a:pt x="848" y="795"/>
                  <a:pt x="858" y="795"/>
                  <a:pt x="868" y="796"/>
                </a:cubicBezTo>
                <a:cubicBezTo>
                  <a:pt x="859" y="801"/>
                  <a:pt x="851" y="805"/>
                  <a:pt x="842" y="808"/>
                </a:cubicBezTo>
                <a:cubicBezTo>
                  <a:pt x="851" y="806"/>
                  <a:pt x="860" y="806"/>
                  <a:pt x="870" y="807"/>
                </a:cubicBezTo>
                <a:cubicBezTo>
                  <a:pt x="862" y="813"/>
                  <a:pt x="854" y="816"/>
                  <a:pt x="845" y="819"/>
                </a:cubicBezTo>
                <a:cubicBezTo>
                  <a:pt x="854" y="817"/>
                  <a:pt x="863" y="817"/>
                  <a:pt x="873" y="818"/>
                </a:cubicBezTo>
                <a:cubicBezTo>
                  <a:pt x="865" y="824"/>
                  <a:pt x="856" y="828"/>
                  <a:pt x="847" y="830"/>
                </a:cubicBezTo>
                <a:cubicBezTo>
                  <a:pt x="856" y="828"/>
                  <a:pt x="866" y="828"/>
                  <a:pt x="876" y="829"/>
                </a:cubicBezTo>
                <a:cubicBezTo>
                  <a:pt x="868" y="835"/>
                  <a:pt x="859" y="839"/>
                  <a:pt x="850" y="841"/>
                </a:cubicBezTo>
                <a:cubicBezTo>
                  <a:pt x="859" y="840"/>
                  <a:pt x="868" y="839"/>
                  <a:pt x="878" y="841"/>
                </a:cubicBezTo>
                <a:cubicBezTo>
                  <a:pt x="873" y="844"/>
                  <a:pt x="867" y="847"/>
                  <a:pt x="861" y="850"/>
                </a:cubicBezTo>
                <a:lnTo>
                  <a:pt x="867" y="848"/>
                </a:lnTo>
                <a:lnTo>
                  <a:pt x="872" y="868"/>
                </a:lnTo>
                <a:lnTo>
                  <a:pt x="869" y="869"/>
                </a:lnTo>
                <a:lnTo>
                  <a:pt x="916" y="869"/>
                </a:lnTo>
                <a:lnTo>
                  <a:pt x="916" y="854"/>
                </a:lnTo>
                <a:lnTo>
                  <a:pt x="924" y="854"/>
                </a:lnTo>
                <a:cubicBezTo>
                  <a:pt x="917" y="853"/>
                  <a:pt x="910" y="851"/>
                  <a:pt x="904" y="849"/>
                </a:cubicBezTo>
                <a:cubicBezTo>
                  <a:pt x="912" y="845"/>
                  <a:pt x="921" y="843"/>
                  <a:pt x="930" y="843"/>
                </a:cubicBezTo>
                <a:cubicBezTo>
                  <a:pt x="921" y="843"/>
                  <a:pt x="913" y="841"/>
                  <a:pt x="904" y="837"/>
                </a:cubicBezTo>
                <a:cubicBezTo>
                  <a:pt x="912" y="834"/>
                  <a:pt x="921" y="832"/>
                  <a:pt x="930" y="832"/>
                </a:cubicBezTo>
                <a:cubicBezTo>
                  <a:pt x="921" y="831"/>
                  <a:pt x="913" y="829"/>
                  <a:pt x="904" y="826"/>
                </a:cubicBezTo>
                <a:cubicBezTo>
                  <a:pt x="912" y="822"/>
                  <a:pt x="921" y="820"/>
                  <a:pt x="930" y="820"/>
                </a:cubicBezTo>
                <a:cubicBezTo>
                  <a:pt x="921" y="820"/>
                  <a:pt x="913" y="818"/>
                  <a:pt x="904" y="814"/>
                </a:cubicBezTo>
                <a:cubicBezTo>
                  <a:pt x="912" y="811"/>
                  <a:pt x="921" y="809"/>
                  <a:pt x="930" y="809"/>
                </a:cubicBezTo>
                <a:cubicBezTo>
                  <a:pt x="921" y="808"/>
                  <a:pt x="913" y="806"/>
                  <a:pt x="904" y="803"/>
                </a:cubicBezTo>
                <a:cubicBezTo>
                  <a:pt x="912" y="799"/>
                  <a:pt x="921" y="797"/>
                  <a:pt x="930" y="797"/>
                </a:cubicBezTo>
                <a:cubicBezTo>
                  <a:pt x="921" y="797"/>
                  <a:pt x="913" y="795"/>
                  <a:pt x="904" y="791"/>
                </a:cubicBezTo>
                <a:cubicBezTo>
                  <a:pt x="912" y="788"/>
                  <a:pt x="921" y="786"/>
                  <a:pt x="930" y="786"/>
                </a:cubicBezTo>
                <a:cubicBezTo>
                  <a:pt x="921" y="785"/>
                  <a:pt x="913" y="783"/>
                  <a:pt x="904" y="780"/>
                </a:cubicBezTo>
                <a:cubicBezTo>
                  <a:pt x="912" y="776"/>
                  <a:pt x="921" y="774"/>
                  <a:pt x="930" y="774"/>
                </a:cubicBezTo>
                <a:cubicBezTo>
                  <a:pt x="921" y="774"/>
                  <a:pt x="913" y="772"/>
                  <a:pt x="904" y="768"/>
                </a:cubicBezTo>
                <a:cubicBezTo>
                  <a:pt x="910" y="765"/>
                  <a:pt x="917" y="764"/>
                  <a:pt x="925" y="763"/>
                </a:cubicBezTo>
                <a:lnTo>
                  <a:pt x="916" y="763"/>
                </a:lnTo>
                <a:lnTo>
                  <a:pt x="916" y="742"/>
                </a:lnTo>
                <a:lnTo>
                  <a:pt x="929" y="742"/>
                </a:lnTo>
                <a:lnTo>
                  <a:pt x="929" y="722"/>
                </a:lnTo>
                <a:lnTo>
                  <a:pt x="938" y="722"/>
                </a:lnTo>
                <a:lnTo>
                  <a:pt x="938" y="742"/>
                </a:lnTo>
                <a:lnTo>
                  <a:pt x="952" y="742"/>
                </a:lnTo>
                <a:lnTo>
                  <a:pt x="952" y="763"/>
                </a:lnTo>
                <a:lnTo>
                  <a:pt x="940" y="763"/>
                </a:lnTo>
                <a:cubicBezTo>
                  <a:pt x="948" y="764"/>
                  <a:pt x="956" y="766"/>
                  <a:pt x="964" y="769"/>
                </a:cubicBezTo>
                <a:cubicBezTo>
                  <a:pt x="955" y="772"/>
                  <a:pt x="946" y="774"/>
                  <a:pt x="936" y="774"/>
                </a:cubicBezTo>
                <a:cubicBezTo>
                  <a:pt x="946" y="775"/>
                  <a:pt x="955" y="777"/>
                  <a:pt x="964" y="780"/>
                </a:cubicBezTo>
                <a:cubicBezTo>
                  <a:pt x="955" y="784"/>
                  <a:pt x="946" y="785"/>
                  <a:pt x="936" y="786"/>
                </a:cubicBezTo>
                <a:cubicBezTo>
                  <a:pt x="946" y="786"/>
                  <a:pt x="955" y="788"/>
                  <a:pt x="964" y="792"/>
                </a:cubicBezTo>
                <a:cubicBezTo>
                  <a:pt x="955" y="795"/>
                  <a:pt x="946" y="797"/>
                  <a:pt x="936" y="797"/>
                </a:cubicBezTo>
                <a:cubicBezTo>
                  <a:pt x="946" y="798"/>
                  <a:pt x="955" y="800"/>
                  <a:pt x="964" y="803"/>
                </a:cubicBezTo>
                <a:cubicBezTo>
                  <a:pt x="955" y="807"/>
                  <a:pt x="946" y="808"/>
                  <a:pt x="936" y="809"/>
                </a:cubicBezTo>
                <a:cubicBezTo>
                  <a:pt x="946" y="809"/>
                  <a:pt x="955" y="811"/>
                  <a:pt x="964" y="815"/>
                </a:cubicBezTo>
                <a:cubicBezTo>
                  <a:pt x="955" y="818"/>
                  <a:pt x="946" y="820"/>
                  <a:pt x="936" y="820"/>
                </a:cubicBezTo>
                <a:cubicBezTo>
                  <a:pt x="946" y="821"/>
                  <a:pt x="955" y="823"/>
                  <a:pt x="964" y="826"/>
                </a:cubicBezTo>
                <a:cubicBezTo>
                  <a:pt x="955" y="830"/>
                  <a:pt x="946" y="831"/>
                  <a:pt x="936" y="832"/>
                </a:cubicBezTo>
                <a:cubicBezTo>
                  <a:pt x="946" y="832"/>
                  <a:pt x="955" y="834"/>
                  <a:pt x="964" y="838"/>
                </a:cubicBezTo>
                <a:cubicBezTo>
                  <a:pt x="955" y="841"/>
                  <a:pt x="946" y="843"/>
                  <a:pt x="936" y="843"/>
                </a:cubicBezTo>
                <a:cubicBezTo>
                  <a:pt x="946" y="844"/>
                  <a:pt x="955" y="846"/>
                  <a:pt x="964" y="849"/>
                </a:cubicBezTo>
                <a:cubicBezTo>
                  <a:pt x="958" y="852"/>
                  <a:pt x="951" y="853"/>
                  <a:pt x="945" y="854"/>
                </a:cubicBezTo>
                <a:lnTo>
                  <a:pt x="952" y="854"/>
                </a:lnTo>
                <a:lnTo>
                  <a:pt x="952" y="869"/>
                </a:lnTo>
                <a:lnTo>
                  <a:pt x="997" y="869"/>
                </a:lnTo>
                <a:lnTo>
                  <a:pt x="1001" y="850"/>
                </a:lnTo>
                <a:lnTo>
                  <a:pt x="1008" y="851"/>
                </a:lnTo>
                <a:cubicBezTo>
                  <a:pt x="1002" y="849"/>
                  <a:pt x="995" y="846"/>
                  <a:pt x="989" y="843"/>
                </a:cubicBezTo>
                <a:cubicBezTo>
                  <a:pt x="998" y="841"/>
                  <a:pt x="1007" y="840"/>
                  <a:pt x="1016" y="842"/>
                </a:cubicBezTo>
                <a:cubicBezTo>
                  <a:pt x="1008" y="840"/>
                  <a:pt x="999" y="836"/>
                  <a:pt x="991" y="831"/>
                </a:cubicBezTo>
                <a:cubicBezTo>
                  <a:pt x="1000" y="829"/>
                  <a:pt x="1009" y="829"/>
                  <a:pt x="1018" y="830"/>
                </a:cubicBezTo>
                <a:cubicBezTo>
                  <a:pt x="1010" y="828"/>
                  <a:pt x="1002" y="825"/>
                  <a:pt x="993" y="820"/>
                </a:cubicBezTo>
                <a:cubicBezTo>
                  <a:pt x="1002" y="818"/>
                  <a:pt x="1011" y="818"/>
                  <a:pt x="1020" y="819"/>
                </a:cubicBezTo>
                <a:cubicBezTo>
                  <a:pt x="1012" y="817"/>
                  <a:pt x="1004" y="814"/>
                  <a:pt x="995" y="809"/>
                </a:cubicBezTo>
                <a:cubicBezTo>
                  <a:pt x="1004" y="807"/>
                  <a:pt x="1014" y="806"/>
                  <a:pt x="1023" y="808"/>
                </a:cubicBezTo>
                <a:cubicBezTo>
                  <a:pt x="1014" y="806"/>
                  <a:pt x="1006" y="802"/>
                  <a:pt x="997" y="797"/>
                </a:cubicBezTo>
                <a:cubicBezTo>
                  <a:pt x="1006" y="795"/>
                  <a:pt x="1016" y="795"/>
                  <a:pt x="1025" y="796"/>
                </a:cubicBezTo>
                <a:cubicBezTo>
                  <a:pt x="1016" y="794"/>
                  <a:pt x="1008" y="791"/>
                  <a:pt x="999" y="786"/>
                </a:cubicBezTo>
                <a:cubicBezTo>
                  <a:pt x="1009" y="784"/>
                  <a:pt x="1018" y="784"/>
                  <a:pt x="1027" y="785"/>
                </a:cubicBezTo>
                <a:cubicBezTo>
                  <a:pt x="1018" y="783"/>
                  <a:pt x="1010" y="780"/>
                  <a:pt x="1001" y="775"/>
                </a:cubicBezTo>
                <a:cubicBezTo>
                  <a:pt x="1011" y="773"/>
                  <a:pt x="1020" y="772"/>
                  <a:pt x="1029" y="774"/>
                </a:cubicBezTo>
                <a:cubicBezTo>
                  <a:pt x="1020" y="772"/>
                  <a:pt x="1012" y="768"/>
                  <a:pt x="1004" y="763"/>
                </a:cubicBezTo>
                <a:cubicBezTo>
                  <a:pt x="1011" y="762"/>
                  <a:pt x="1018" y="761"/>
                  <a:pt x="1025" y="762"/>
                </a:cubicBezTo>
                <a:lnTo>
                  <a:pt x="1017" y="760"/>
                </a:lnTo>
                <a:lnTo>
                  <a:pt x="1021" y="740"/>
                </a:lnTo>
                <a:lnTo>
                  <a:pt x="1034" y="742"/>
                </a:lnTo>
                <a:lnTo>
                  <a:pt x="1037" y="727"/>
                </a:lnTo>
                <a:close/>
                <a:moveTo>
                  <a:pt x="855" y="702"/>
                </a:moveTo>
                <a:cubicBezTo>
                  <a:pt x="840" y="699"/>
                  <a:pt x="827" y="696"/>
                  <a:pt x="814" y="693"/>
                </a:cubicBezTo>
                <a:cubicBezTo>
                  <a:pt x="792" y="688"/>
                  <a:pt x="772" y="682"/>
                  <a:pt x="753" y="677"/>
                </a:cubicBezTo>
                <a:lnTo>
                  <a:pt x="753" y="713"/>
                </a:lnTo>
                <a:cubicBezTo>
                  <a:pt x="773" y="715"/>
                  <a:pt x="795" y="717"/>
                  <a:pt x="818" y="719"/>
                </a:cubicBezTo>
                <a:cubicBezTo>
                  <a:pt x="831" y="714"/>
                  <a:pt x="843" y="708"/>
                  <a:pt x="855" y="702"/>
                </a:cubicBezTo>
                <a:close/>
                <a:moveTo>
                  <a:pt x="1140" y="377"/>
                </a:moveTo>
                <a:cubicBezTo>
                  <a:pt x="1151" y="403"/>
                  <a:pt x="1190" y="426"/>
                  <a:pt x="1242" y="443"/>
                </a:cubicBezTo>
                <a:cubicBezTo>
                  <a:pt x="1248" y="445"/>
                  <a:pt x="1254" y="446"/>
                  <a:pt x="1261" y="448"/>
                </a:cubicBezTo>
                <a:lnTo>
                  <a:pt x="1271" y="377"/>
                </a:lnTo>
                <a:lnTo>
                  <a:pt x="1140" y="377"/>
                </a:lnTo>
                <a:close/>
                <a:moveTo>
                  <a:pt x="1278" y="453"/>
                </a:moveTo>
                <a:cubicBezTo>
                  <a:pt x="1284" y="454"/>
                  <a:pt x="1291" y="455"/>
                  <a:pt x="1297" y="457"/>
                </a:cubicBezTo>
                <a:lnTo>
                  <a:pt x="1320" y="428"/>
                </a:lnTo>
                <a:lnTo>
                  <a:pt x="1287" y="386"/>
                </a:lnTo>
                <a:lnTo>
                  <a:pt x="1278" y="453"/>
                </a:lnTo>
                <a:close/>
                <a:moveTo>
                  <a:pt x="1317" y="460"/>
                </a:moveTo>
                <a:cubicBezTo>
                  <a:pt x="1327" y="462"/>
                  <a:pt x="1338" y="463"/>
                  <a:pt x="1349" y="464"/>
                </a:cubicBezTo>
                <a:lnTo>
                  <a:pt x="1331" y="442"/>
                </a:lnTo>
                <a:lnTo>
                  <a:pt x="1317" y="460"/>
                </a:lnTo>
                <a:close/>
                <a:moveTo>
                  <a:pt x="1372" y="466"/>
                </a:moveTo>
                <a:cubicBezTo>
                  <a:pt x="1377" y="466"/>
                  <a:pt x="1381" y="466"/>
                  <a:pt x="1386" y="466"/>
                </a:cubicBezTo>
                <a:lnTo>
                  <a:pt x="1375" y="389"/>
                </a:lnTo>
                <a:lnTo>
                  <a:pt x="1343" y="428"/>
                </a:lnTo>
                <a:lnTo>
                  <a:pt x="1372" y="466"/>
                </a:lnTo>
                <a:close/>
                <a:moveTo>
                  <a:pt x="1387" y="475"/>
                </a:moveTo>
                <a:lnTo>
                  <a:pt x="1379" y="475"/>
                </a:lnTo>
                <a:lnTo>
                  <a:pt x="1388" y="486"/>
                </a:lnTo>
                <a:lnTo>
                  <a:pt x="1387" y="475"/>
                </a:lnTo>
                <a:close/>
                <a:moveTo>
                  <a:pt x="1356" y="473"/>
                </a:moveTo>
                <a:lnTo>
                  <a:pt x="1349" y="473"/>
                </a:lnTo>
                <a:cubicBezTo>
                  <a:pt x="1336" y="472"/>
                  <a:pt x="1323" y="470"/>
                  <a:pt x="1310" y="468"/>
                </a:cubicBezTo>
                <a:lnTo>
                  <a:pt x="1285" y="499"/>
                </a:lnTo>
                <a:lnTo>
                  <a:pt x="1377" y="499"/>
                </a:lnTo>
                <a:lnTo>
                  <a:pt x="1356" y="473"/>
                </a:lnTo>
                <a:close/>
                <a:moveTo>
                  <a:pt x="1291" y="464"/>
                </a:moveTo>
                <a:cubicBezTo>
                  <a:pt x="1286" y="463"/>
                  <a:pt x="1281" y="462"/>
                  <a:pt x="1277" y="461"/>
                </a:cubicBezTo>
                <a:lnTo>
                  <a:pt x="1273" y="486"/>
                </a:lnTo>
                <a:lnTo>
                  <a:pt x="1291" y="464"/>
                </a:lnTo>
                <a:close/>
                <a:moveTo>
                  <a:pt x="1197" y="1036"/>
                </a:moveTo>
                <a:lnTo>
                  <a:pt x="1321" y="904"/>
                </a:lnTo>
                <a:lnTo>
                  <a:pt x="1228" y="810"/>
                </a:lnTo>
                <a:lnTo>
                  <a:pt x="1197" y="1036"/>
                </a:lnTo>
                <a:close/>
                <a:moveTo>
                  <a:pt x="1232" y="784"/>
                </a:moveTo>
                <a:lnTo>
                  <a:pt x="1317" y="714"/>
                </a:lnTo>
                <a:lnTo>
                  <a:pt x="1249" y="659"/>
                </a:lnTo>
                <a:lnTo>
                  <a:pt x="1232" y="784"/>
                </a:lnTo>
                <a:close/>
                <a:moveTo>
                  <a:pt x="1253" y="632"/>
                </a:moveTo>
                <a:lnTo>
                  <a:pt x="1319" y="569"/>
                </a:lnTo>
                <a:lnTo>
                  <a:pt x="1268" y="521"/>
                </a:lnTo>
                <a:lnTo>
                  <a:pt x="1253" y="632"/>
                </a:lnTo>
                <a:close/>
                <a:moveTo>
                  <a:pt x="1295" y="327"/>
                </a:moveTo>
                <a:lnTo>
                  <a:pt x="1322" y="276"/>
                </a:lnTo>
                <a:lnTo>
                  <a:pt x="1306" y="247"/>
                </a:lnTo>
                <a:lnTo>
                  <a:pt x="1295" y="327"/>
                </a:lnTo>
                <a:close/>
                <a:moveTo>
                  <a:pt x="1310" y="219"/>
                </a:moveTo>
                <a:lnTo>
                  <a:pt x="1352" y="219"/>
                </a:lnTo>
                <a:lnTo>
                  <a:pt x="1331" y="65"/>
                </a:lnTo>
                <a:lnTo>
                  <a:pt x="1310" y="219"/>
                </a:lnTo>
                <a:close/>
                <a:moveTo>
                  <a:pt x="1356" y="248"/>
                </a:moveTo>
                <a:lnTo>
                  <a:pt x="1341" y="276"/>
                </a:lnTo>
                <a:lnTo>
                  <a:pt x="1366" y="322"/>
                </a:lnTo>
                <a:lnTo>
                  <a:pt x="1356" y="248"/>
                </a:lnTo>
                <a:close/>
                <a:moveTo>
                  <a:pt x="1412" y="660"/>
                </a:moveTo>
                <a:lnTo>
                  <a:pt x="1345" y="714"/>
                </a:lnTo>
                <a:lnTo>
                  <a:pt x="1429" y="783"/>
                </a:lnTo>
                <a:lnTo>
                  <a:pt x="1412" y="660"/>
                </a:lnTo>
                <a:close/>
                <a:moveTo>
                  <a:pt x="1432" y="810"/>
                </a:moveTo>
                <a:lnTo>
                  <a:pt x="1345" y="904"/>
                </a:lnTo>
                <a:lnTo>
                  <a:pt x="1461" y="1023"/>
                </a:lnTo>
                <a:lnTo>
                  <a:pt x="1432" y="810"/>
                </a:lnTo>
                <a:close/>
                <a:moveTo>
                  <a:pt x="1333" y="892"/>
                </a:moveTo>
                <a:lnTo>
                  <a:pt x="1412" y="806"/>
                </a:lnTo>
                <a:lnTo>
                  <a:pt x="1249" y="806"/>
                </a:lnTo>
                <a:lnTo>
                  <a:pt x="1333" y="892"/>
                </a:lnTo>
                <a:close/>
                <a:moveTo>
                  <a:pt x="1408" y="789"/>
                </a:moveTo>
                <a:lnTo>
                  <a:pt x="1331" y="726"/>
                </a:lnTo>
                <a:lnTo>
                  <a:pt x="1253" y="789"/>
                </a:lnTo>
                <a:lnTo>
                  <a:pt x="1408" y="789"/>
                </a:lnTo>
                <a:close/>
                <a:moveTo>
                  <a:pt x="1274" y="656"/>
                </a:moveTo>
                <a:lnTo>
                  <a:pt x="1331" y="703"/>
                </a:lnTo>
                <a:lnTo>
                  <a:pt x="1389" y="656"/>
                </a:lnTo>
                <a:lnTo>
                  <a:pt x="1274" y="656"/>
                </a:lnTo>
                <a:close/>
                <a:moveTo>
                  <a:pt x="1331" y="557"/>
                </a:moveTo>
                <a:lnTo>
                  <a:pt x="1373" y="516"/>
                </a:lnTo>
                <a:lnTo>
                  <a:pt x="1288" y="516"/>
                </a:lnTo>
                <a:lnTo>
                  <a:pt x="1331" y="557"/>
                </a:lnTo>
                <a:close/>
                <a:moveTo>
                  <a:pt x="1302" y="377"/>
                </a:moveTo>
                <a:lnTo>
                  <a:pt x="1332" y="415"/>
                </a:lnTo>
                <a:lnTo>
                  <a:pt x="1363" y="377"/>
                </a:lnTo>
                <a:lnTo>
                  <a:pt x="1302" y="377"/>
                </a:lnTo>
                <a:close/>
                <a:moveTo>
                  <a:pt x="1367" y="359"/>
                </a:moveTo>
                <a:lnTo>
                  <a:pt x="1332" y="294"/>
                </a:lnTo>
                <a:lnTo>
                  <a:pt x="1298" y="359"/>
                </a:lnTo>
                <a:lnTo>
                  <a:pt x="1367" y="359"/>
                </a:lnTo>
                <a:close/>
                <a:moveTo>
                  <a:pt x="1332" y="257"/>
                </a:moveTo>
                <a:lnTo>
                  <a:pt x="1342" y="237"/>
                </a:lnTo>
                <a:lnTo>
                  <a:pt x="1321" y="237"/>
                </a:lnTo>
                <a:lnTo>
                  <a:pt x="1332" y="257"/>
                </a:lnTo>
                <a:close/>
                <a:moveTo>
                  <a:pt x="1287" y="260"/>
                </a:moveTo>
                <a:lnTo>
                  <a:pt x="1151" y="359"/>
                </a:lnTo>
                <a:lnTo>
                  <a:pt x="1273" y="359"/>
                </a:lnTo>
                <a:lnTo>
                  <a:pt x="1287" y="260"/>
                </a:lnTo>
                <a:close/>
                <a:moveTo>
                  <a:pt x="1389" y="359"/>
                </a:moveTo>
                <a:lnTo>
                  <a:pt x="1515" y="359"/>
                </a:lnTo>
                <a:lnTo>
                  <a:pt x="1375" y="258"/>
                </a:lnTo>
                <a:lnTo>
                  <a:pt x="1389" y="359"/>
                </a:lnTo>
                <a:close/>
                <a:moveTo>
                  <a:pt x="108" y="869"/>
                </a:moveTo>
                <a:lnTo>
                  <a:pt x="108" y="915"/>
                </a:lnTo>
                <a:lnTo>
                  <a:pt x="91" y="915"/>
                </a:lnTo>
                <a:lnTo>
                  <a:pt x="91" y="869"/>
                </a:lnTo>
                <a:lnTo>
                  <a:pt x="108" y="869"/>
                </a:lnTo>
                <a:close/>
                <a:moveTo>
                  <a:pt x="256" y="692"/>
                </a:moveTo>
                <a:lnTo>
                  <a:pt x="116" y="850"/>
                </a:lnTo>
                <a:lnTo>
                  <a:pt x="231" y="850"/>
                </a:lnTo>
                <a:lnTo>
                  <a:pt x="198" y="958"/>
                </a:lnTo>
                <a:lnTo>
                  <a:pt x="304" y="810"/>
                </a:lnTo>
                <a:lnTo>
                  <a:pt x="210" y="810"/>
                </a:lnTo>
                <a:lnTo>
                  <a:pt x="256" y="692"/>
                </a:lnTo>
                <a:close/>
                <a:moveTo>
                  <a:pt x="349" y="652"/>
                </a:moveTo>
                <a:lnTo>
                  <a:pt x="81" y="652"/>
                </a:lnTo>
                <a:lnTo>
                  <a:pt x="81" y="1049"/>
                </a:lnTo>
                <a:lnTo>
                  <a:pt x="349" y="1049"/>
                </a:lnTo>
                <a:lnTo>
                  <a:pt x="349" y="652"/>
                </a:lnTo>
                <a:close/>
                <a:moveTo>
                  <a:pt x="660" y="617"/>
                </a:moveTo>
                <a:cubicBezTo>
                  <a:pt x="655" y="613"/>
                  <a:pt x="649" y="610"/>
                  <a:pt x="643" y="610"/>
                </a:cubicBezTo>
                <a:cubicBezTo>
                  <a:pt x="637" y="610"/>
                  <a:pt x="631" y="613"/>
                  <a:pt x="626" y="617"/>
                </a:cubicBezTo>
                <a:cubicBezTo>
                  <a:pt x="622" y="621"/>
                  <a:pt x="620" y="627"/>
                  <a:pt x="620" y="633"/>
                </a:cubicBezTo>
                <a:cubicBezTo>
                  <a:pt x="620" y="640"/>
                  <a:pt x="622" y="646"/>
                  <a:pt x="626" y="650"/>
                </a:cubicBezTo>
                <a:cubicBezTo>
                  <a:pt x="631" y="654"/>
                  <a:pt x="637" y="657"/>
                  <a:pt x="643" y="657"/>
                </a:cubicBezTo>
                <a:cubicBezTo>
                  <a:pt x="649" y="657"/>
                  <a:pt x="655" y="654"/>
                  <a:pt x="660" y="650"/>
                </a:cubicBezTo>
                <a:cubicBezTo>
                  <a:pt x="664" y="646"/>
                  <a:pt x="666" y="640"/>
                  <a:pt x="666" y="633"/>
                </a:cubicBezTo>
                <a:cubicBezTo>
                  <a:pt x="666" y="627"/>
                  <a:pt x="664" y="621"/>
                  <a:pt x="660" y="617"/>
                </a:cubicBezTo>
                <a:close/>
                <a:moveTo>
                  <a:pt x="485" y="617"/>
                </a:moveTo>
                <a:cubicBezTo>
                  <a:pt x="481" y="613"/>
                  <a:pt x="475" y="610"/>
                  <a:pt x="468" y="610"/>
                </a:cubicBezTo>
                <a:cubicBezTo>
                  <a:pt x="462" y="610"/>
                  <a:pt x="456" y="613"/>
                  <a:pt x="452" y="617"/>
                </a:cubicBezTo>
                <a:cubicBezTo>
                  <a:pt x="448" y="621"/>
                  <a:pt x="445" y="627"/>
                  <a:pt x="445" y="633"/>
                </a:cubicBezTo>
                <a:cubicBezTo>
                  <a:pt x="445" y="640"/>
                  <a:pt x="448" y="646"/>
                  <a:pt x="452" y="650"/>
                </a:cubicBezTo>
                <a:cubicBezTo>
                  <a:pt x="456" y="654"/>
                  <a:pt x="462" y="657"/>
                  <a:pt x="468" y="657"/>
                </a:cubicBezTo>
                <a:cubicBezTo>
                  <a:pt x="475" y="657"/>
                  <a:pt x="481" y="654"/>
                  <a:pt x="485" y="650"/>
                </a:cubicBezTo>
                <a:cubicBezTo>
                  <a:pt x="489" y="646"/>
                  <a:pt x="492" y="640"/>
                  <a:pt x="492" y="633"/>
                </a:cubicBezTo>
                <a:cubicBezTo>
                  <a:pt x="492" y="627"/>
                  <a:pt x="489" y="621"/>
                  <a:pt x="485" y="617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8" name="Freeform 998">
            <a:extLst>
              <a:ext uri="{FF2B5EF4-FFF2-40B4-BE49-F238E27FC236}">
                <a16:creationId xmlns:a16="http://schemas.microsoft.com/office/drawing/2014/main" id="{7079260E-19CE-3A6D-572A-B5C9AFDCC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33508" y="5224736"/>
            <a:ext cx="386304" cy="384000"/>
          </a:xfrm>
          <a:custGeom>
            <a:avLst/>
            <a:gdLst>
              <a:gd name="T0" fmla="*/ 2088204 w 293326"/>
              <a:gd name="T1" fmla="*/ 5498999 h 291742"/>
              <a:gd name="T2" fmla="*/ 4149126 w 293326"/>
              <a:gd name="T3" fmla="*/ 5148809 h 291742"/>
              <a:gd name="T4" fmla="*/ 5627236 w 293326"/>
              <a:gd name="T5" fmla="*/ 5577544 h 291742"/>
              <a:gd name="T6" fmla="*/ 5798592 w 293326"/>
              <a:gd name="T7" fmla="*/ 5133048 h 291742"/>
              <a:gd name="T8" fmla="*/ 4456289 w 293326"/>
              <a:gd name="T9" fmla="*/ 5133048 h 291742"/>
              <a:gd name="T10" fmla="*/ 209847 w 293326"/>
              <a:gd name="T11" fmla="*/ 5133048 h 291742"/>
              <a:gd name="T12" fmla="*/ 1130914 w 293326"/>
              <a:gd name="T13" fmla="*/ 4787318 h 291742"/>
              <a:gd name="T14" fmla="*/ 117005 w 293326"/>
              <a:gd name="T15" fmla="*/ 5753923 h 291742"/>
              <a:gd name="T16" fmla="*/ 5111798 w 293326"/>
              <a:gd name="T17" fmla="*/ 4244216 h 291742"/>
              <a:gd name="T18" fmla="*/ 683335 w 293326"/>
              <a:gd name="T19" fmla="*/ 4244216 h 291742"/>
              <a:gd name="T20" fmla="*/ 5111798 w 293326"/>
              <a:gd name="T21" fmla="*/ 4070264 h 291742"/>
              <a:gd name="T22" fmla="*/ 683335 w 293326"/>
              <a:gd name="T23" fmla="*/ 4070264 h 291742"/>
              <a:gd name="T24" fmla="*/ 2895843 w 293326"/>
              <a:gd name="T25" fmla="*/ 2492533 h 291742"/>
              <a:gd name="T26" fmla="*/ 2895843 w 293326"/>
              <a:gd name="T27" fmla="*/ 2316924 h 291742"/>
              <a:gd name="T28" fmla="*/ 362680 w 293326"/>
              <a:gd name="T29" fmla="*/ 1972509 h 291742"/>
              <a:gd name="T30" fmla="*/ 376606 w 293326"/>
              <a:gd name="T31" fmla="*/ 3906672 h 291742"/>
              <a:gd name="T32" fmla="*/ 5399550 w 293326"/>
              <a:gd name="T33" fmla="*/ 1924152 h 291742"/>
              <a:gd name="T34" fmla="*/ 5272233 w 293326"/>
              <a:gd name="T35" fmla="*/ 3400300 h 291742"/>
              <a:gd name="T36" fmla="*/ 2642325 w 293326"/>
              <a:gd name="T37" fmla="*/ 1925830 h 291742"/>
              <a:gd name="T38" fmla="*/ 1769301 w 293326"/>
              <a:gd name="T39" fmla="*/ 2011451 h 291742"/>
              <a:gd name="T40" fmla="*/ 1471215 w 293326"/>
              <a:gd name="T41" fmla="*/ 2717790 h 291742"/>
              <a:gd name="T42" fmla="*/ 2039020 w 293326"/>
              <a:gd name="T43" fmla="*/ 3317122 h 291742"/>
              <a:gd name="T44" fmla="*/ 2464854 w 293326"/>
              <a:gd name="T45" fmla="*/ 3745190 h 291742"/>
              <a:gd name="T46" fmla="*/ 3124956 w 293326"/>
              <a:gd name="T47" fmla="*/ 3859357 h 291742"/>
              <a:gd name="T48" fmla="*/ 3997951 w 293326"/>
              <a:gd name="T49" fmla="*/ 3773736 h 291742"/>
              <a:gd name="T50" fmla="*/ 4296028 w 293326"/>
              <a:gd name="T51" fmla="*/ 3067399 h 291742"/>
              <a:gd name="T52" fmla="*/ 3728232 w 293326"/>
              <a:gd name="T53" fmla="*/ 2468091 h 291742"/>
              <a:gd name="T54" fmla="*/ 3309475 w 293326"/>
              <a:gd name="T55" fmla="*/ 2047124 h 291742"/>
              <a:gd name="T56" fmla="*/ 2628118 w 293326"/>
              <a:gd name="T57" fmla="*/ 1305093 h 291742"/>
              <a:gd name="T58" fmla="*/ 3714045 w 293326"/>
              <a:gd name="T59" fmla="*/ 1590484 h 291742"/>
              <a:gd name="T60" fmla="*/ 3919861 w 293326"/>
              <a:gd name="T61" fmla="*/ 2482320 h 291742"/>
              <a:gd name="T62" fmla="*/ 4395412 w 293326"/>
              <a:gd name="T63" fmla="*/ 3224374 h 291742"/>
              <a:gd name="T64" fmla="*/ 3813412 w 293326"/>
              <a:gd name="T65" fmla="*/ 4194680 h 291742"/>
              <a:gd name="T66" fmla="*/ 3146250 w 293326"/>
              <a:gd name="T67" fmla="*/ 4480052 h 291742"/>
              <a:gd name="T68" fmla="*/ 2436479 w 293326"/>
              <a:gd name="T69" fmla="*/ 3923549 h 291742"/>
              <a:gd name="T70" fmla="*/ 1861570 w 293326"/>
              <a:gd name="T71" fmla="*/ 3345641 h 291742"/>
              <a:gd name="T72" fmla="*/ 1300832 w 293326"/>
              <a:gd name="T73" fmla="*/ 2632184 h 291742"/>
              <a:gd name="T74" fmla="*/ 1591846 w 293326"/>
              <a:gd name="T75" fmla="*/ 1961486 h 291742"/>
              <a:gd name="T76" fmla="*/ 2557139 w 293326"/>
              <a:gd name="T77" fmla="*/ 1376472 h 291742"/>
              <a:gd name="T78" fmla="*/ 4634814 w 293326"/>
              <a:gd name="T79" fmla="*/ 1508554 h 291742"/>
              <a:gd name="T80" fmla="*/ 5677214 w 293326"/>
              <a:gd name="T81" fmla="*/ 730874 h 291742"/>
              <a:gd name="T82" fmla="*/ 4456289 w 293326"/>
              <a:gd name="T83" fmla="*/ 1585635 h 291742"/>
              <a:gd name="T84" fmla="*/ 281316 w 293326"/>
              <a:gd name="T85" fmla="*/ 849964 h 291742"/>
              <a:gd name="T86" fmla="*/ 1123752 w 293326"/>
              <a:gd name="T87" fmla="*/ 849964 h 291742"/>
              <a:gd name="T88" fmla="*/ 1295172 w 293326"/>
              <a:gd name="T89" fmla="*/ 1683719 h 291742"/>
              <a:gd name="T90" fmla="*/ 274118 w 293326"/>
              <a:gd name="T91" fmla="*/ 723824 h 291742"/>
              <a:gd name="T92" fmla="*/ 5111798 w 293326"/>
              <a:gd name="T93" fmla="*/ 175581 h 291742"/>
              <a:gd name="T94" fmla="*/ 683335 w 293326"/>
              <a:gd name="T95" fmla="*/ 175581 h 291742"/>
              <a:gd name="T96" fmla="*/ 3794284 w 293326"/>
              <a:gd name="T97" fmla="*/ 618550 h 291742"/>
              <a:gd name="T98" fmla="*/ 1469432 w 293326"/>
              <a:gd name="T99" fmla="*/ 520114 h 291742"/>
              <a:gd name="T100" fmla="*/ 4738716 w 293326"/>
              <a:gd name="T101" fmla="*/ 372175 h 291742"/>
              <a:gd name="T102" fmla="*/ 313869 w 293326"/>
              <a:gd name="T103" fmla="*/ 372175 h 2917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3326" h="291742">
                <a:moveTo>
                  <a:pt x="209886" y="261060"/>
                </a:moveTo>
                <a:cubicBezTo>
                  <a:pt x="212419" y="260350"/>
                  <a:pt x="214953" y="261060"/>
                  <a:pt x="216039" y="263191"/>
                </a:cubicBezTo>
                <a:cubicBezTo>
                  <a:pt x="217125" y="265322"/>
                  <a:pt x="216401" y="267807"/>
                  <a:pt x="213867" y="269228"/>
                </a:cubicBezTo>
                <a:cubicBezTo>
                  <a:pt x="193958" y="279881"/>
                  <a:pt x="170791" y="285207"/>
                  <a:pt x="147624" y="285207"/>
                </a:cubicBezTo>
                <a:cubicBezTo>
                  <a:pt x="133869" y="285207"/>
                  <a:pt x="119390" y="283077"/>
                  <a:pt x="105634" y="278816"/>
                </a:cubicBezTo>
                <a:lnTo>
                  <a:pt x="102376" y="286983"/>
                </a:lnTo>
                <a:lnTo>
                  <a:pt x="85725" y="266387"/>
                </a:lnTo>
                <a:lnTo>
                  <a:pt x="112150" y="262836"/>
                </a:lnTo>
                <a:lnTo>
                  <a:pt x="108892" y="270648"/>
                </a:lnTo>
                <a:cubicBezTo>
                  <a:pt x="142195" y="281301"/>
                  <a:pt x="179117" y="277750"/>
                  <a:pt x="209886" y="261060"/>
                </a:cubicBezTo>
                <a:close/>
                <a:moveTo>
                  <a:pt x="237705" y="242731"/>
                </a:moveTo>
                <a:cubicBezTo>
                  <a:pt x="239511" y="244520"/>
                  <a:pt x="239872" y="247382"/>
                  <a:pt x="238066" y="249171"/>
                </a:cubicBezTo>
                <a:cubicBezTo>
                  <a:pt x="235899" y="252033"/>
                  <a:pt x="234455" y="256325"/>
                  <a:pt x="234455" y="260261"/>
                </a:cubicBezTo>
                <a:lnTo>
                  <a:pt x="234455" y="282799"/>
                </a:lnTo>
                <a:lnTo>
                  <a:pt x="284658" y="282799"/>
                </a:lnTo>
                <a:lnTo>
                  <a:pt x="284658" y="260261"/>
                </a:lnTo>
                <a:cubicBezTo>
                  <a:pt x="284658" y="256325"/>
                  <a:pt x="283213" y="252033"/>
                  <a:pt x="280685" y="249171"/>
                </a:cubicBezTo>
                <a:cubicBezTo>
                  <a:pt x="279240" y="247382"/>
                  <a:pt x="279601" y="244520"/>
                  <a:pt x="281046" y="242731"/>
                </a:cubicBezTo>
                <a:cubicBezTo>
                  <a:pt x="283213" y="241300"/>
                  <a:pt x="286103" y="242016"/>
                  <a:pt x="287186" y="243089"/>
                </a:cubicBezTo>
                <a:cubicBezTo>
                  <a:pt x="291520" y="248097"/>
                  <a:pt x="293326" y="254179"/>
                  <a:pt x="293326" y="260261"/>
                </a:cubicBezTo>
                <a:lnTo>
                  <a:pt x="293326" y="287449"/>
                </a:lnTo>
                <a:cubicBezTo>
                  <a:pt x="293326" y="289596"/>
                  <a:pt x="291520" y="291742"/>
                  <a:pt x="288992" y="291742"/>
                </a:cubicBezTo>
                <a:lnTo>
                  <a:pt x="230121" y="291742"/>
                </a:lnTo>
                <a:cubicBezTo>
                  <a:pt x="227592" y="291742"/>
                  <a:pt x="225425" y="289596"/>
                  <a:pt x="225425" y="287449"/>
                </a:cubicBezTo>
                <a:lnTo>
                  <a:pt x="225425" y="260261"/>
                </a:lnTo>
                <a:cubicBezTo>
                  <a:pt x="225425" y="254179"/>
                  <a:pt x="227592" y="248097"/>
                  <a:pt x="231204" y="243089"/>
                </a:cubicBezTo>
                <a:cubicBezTo>
                  <a:pt x="233010" y="242016"/>
                  <a:pt x="235899" y="241300"/>
                  <a:pt x="237705" y="242731"/>
                </a:cubicBezTo>
                <a:close/>
                <a:moveTo>
                  <a:pt x="13867" y="242731"/>
                </a:moveTo>
                <a:cubicBezTo>
                  <a:pt x="16034" y="244520"/>
                  <a:pt x="16034" y="247382"/>
                  <a:pt x="14228" y="249171"/>
                </a:cubicBezTo>
                <a:cubicBezTo>
                  <a:pt x="11700" y="252033"/>
                  <a:pt x="10616" y="256325"/>
                  <a:pt x="10616" y="260261"/>
                </a:cubicBezTo>
                <a:lnTo>
                  <a:pt x="10616" y="282799"/>
                </a:lnTo>
                <a:lnTo>
                  <a:pt x="60459" y="282799"/>
                </a:lnTo>
                <a:lnTo>
                  <a:pt x="60459" y="260261"/>
                </a:lnTo>
                <a:cubicBezTo>
                  <a:pt x="60459" y="256325"/>
                  <a:pt x="59737" y="252033"/>
                  <a:pt x="56847" y="249171"/>
                </a:cubicBezTo>
                <a:cubicBezTo>
                  <a:pt x="55041" y="247382"/>
                  <a:pt x="55403" y="244520"/>
                  <a:pt x="57208" y="242731"/>
                </a:cubicBezTo>
                <a:cubicBezTo>
                  <a:pt x="59376" y="241300"/>
                  <a:pt x="62265" y="242016"/>
                  <a:pt x="63710" y="243089"/>
                </a:cubicBezTo>
                <a:cubicBezTo>
                  <a:pt x="67321" y="248097"/>
                  <a:pt x="69489" y="254179"/>
                  <a:pt x="69489" y="260261"/>
                </a:cubicBezTo>
                <a:lnTo>
                  <a:pt x="69489" y="287449"/>
                </a:lnTo>
                <a:cubicBezTo>
                  <a:pt x="69489" y="289596"/>
                  <a:pt x="67321" y="291742"/>
                  <a:pt x="65516" y="291742"/>
                </a:cubicBezTo>
                <a:lnTo>
                  <a:pt x="5921" y="291742"/>
                </a:lnTo>
                <a:cubicBezTo>
                  <a:pt x="3754" y="291742"/>
                  <a:pt x="1587" y="289596"/>
                  <a:pt x="1587" y="287449"/>
                </a:cubicBezTo>
                <a:lnTo>
                  <a:pt x="1587" y="260261"/>
                </a:lnTo>
                <a:cubicBezTo>
                  <a:pt x="1587" y="254179"/>
                  <a:pt x="3754" y="248097"/>
                  <a:pt x="7727" y="243089"/>
                </a:cubicBezTo>
                <a:cubicBezTo>
                  <a:pt x="8810" y="242016"/>
                  <a:pt x="11700" y="241300"/>
                  <a:pt x="13867" y="242731"/>
                </a:cubicBezTo>
                <a:close/>
                <a:moveTo>
                  <a:pt x="258584" y="215195"/>
                </a:moveTo>
                <a:cubicBezTo>
                  <a:pt x="252887" y="215195"/>
                  <a:pt x="248614" y="219781"/>
                  <a:pt x="248614" y="225425"/>
                </a:cubicBezTo>
                <a:cubicBezTo>
                  <a:pt x="248614" y="231070"/>
                  <a:pt x="252887" y="235303"/>
                  <a:pt x="258584" y="235303"/>
                </a:cubicBezTo>
                <a:cubicBezTo>
                  <a:pt x="264281" y="235303"/>
                  <a:pt x="268910" y="231070"/>
                  <a:pt x="268910" y="225425"/>
                </a:cubicBezTo>
                <a:cubicBezTo>
                  <a:pt x="268910" y="219781"/>
                  <a:pt x="264281" y="215195"/>
                  <a:pt x="258584" y="215195"/>
                </a:cubicBezTo>
                <a:close/>
                <a:moveTo>
                  <a:pt x="34565" y="215195"/>
                </a:moveTo>
                <a:cubicBezTo>
                  <a:pt x="28814" y="215195"/>
                  <a:pt x="24501" y="219781"/>
                  <a:pt x="24501" y="225425"/>
                </a:cubicBezTo>
                <a:cubicBezTo>
                  <a:pt x="24501" y="231070"/>
                  <a:pt x="28814" y="235303"/>
                  <a:pt x="34565" y="235303"/>
                </a:cubicBezTo>
                <a:cubicBezTo>
                  <a:pt x="40316" y="235303"/>
                  <a:pt x="44989" y="231070"/>
                  <a:pt x="44989" y="225425"/>
                </a:cubicBezTo>
                <a:cubicBezTo>
                  <a:pt x="44989" y="219781"/>
                  <a:pt x="40316" y="215195"/>
                  <a:pt x="34565" y="215195"/>
                </a:cubicBezTo>
                <a:close/>
                <a:moveTo>
                  <a:pt x="258584" y="206375"/>
                </a:moveTo>
                <a:cubicBezTo>
                  <a:pt x="269266" y="206375"/>
                  <a:pt x="277456" y="214842"/>
                  <a:pt x="277456" y="225425"/>
                </a:cubicBezTo>
                <a:cubicBezTo>
                  <a:pt x="277456" y="235656"/>
                  <a:pt x="269266" y="244122"/>
                  <a:pt x="258584" y="244122"/>
                </a:cubicBezTo>
                <a:cubicBezTo>
                  <a:pt x="248258" y="244122"/>
                  <a:pt x="239712" y="235656"/>
                  <a:pt x="239712" y="225425"/>
                </a:cubicBezTo>
                <a:cubicBezTo>
                  <a:pt x="239712" y="214842"/>
                  <a:pt x="248258" y="206375"/>
                  <a:pt x="258584" y="206375"/>
                </a:cubicBezTo>
                <a:close/>
                <a:moveTo>
                  <a:pt x="34565" y="206375"/>
                </a:moveTo>
                <a:cubicBezTo>
                  <a:pt x="44989" y="206375"/>
                  <a:pt x="53615" y="214842"/>
                  <a:pt x="53615" y="225425"/>
                </a:cubicBezTo>
                <a:cubicBezTo>
                  <a:pt x="53615" y="235656"/>
                  <a:pt x="44989" y="244122"/>
                  <a:pt x="34565" y="244122"/>
                </a:cubicBezTo>
                <a:cubicBezTo>
                  <a:pt x="24142" y="244122"/>
                  <a:pt x="15875" y="235656"/>
                  <a:pt x="15875" y="225425"/>
                </a:cubicBezTo>
                <a:cubicBezTo>
                  <a:pt x="15875" y="214842"/>
                  <a:pt x="24142" y="206375"/>
                  <a:pt x="34565" y="206375"/>
                </a:cubicBezTo>
                <a:close/>
                <a:moveTo>
                  <a:pt x="146488" y="126379"/>
                </a:moveTo>
                <a:cubicBezTo>
                  <a:pt x="136159" y="126379"/>
                  <a:pt x="127610" y="134928"/>
                  <a:pt x="127610" y="145257"/>
                </a:cubicBezTo>
                <a:cubicBezTo>
                  <a:pt x="127610" y="155229"/>
                  <a:pt x="136159" y="163778"/>
                  <a:pt x="146488" y="163778"/>
                </a:cubicBezTo>
                <a:cubicBezTo>
                  <a:pt x="157173" y="163778"/>
                  <a:pt x="165365" y="155229"/>
                  <a:pt x="165365" y="145257"/>
                </a:cubicBezTo>
                <a:cubicBezTo>
                  <a:pt x="165365" y="134928"/>
                  <a:pt x="157173" y="126379"/>
                  <a:pt x="146488" y="126379"/>
                </a:cubicBezTo>
                <a:close/>
                <a:moveTo>
                  <a:pt x="146488" y="117475"/>
                </a:moveTo>
                <a:cubicBezTo>
                  <a:pt x="161803" y="117475"/>
                  <a:pt x="174269" y="129941"/>
                  <a:pt x="174269" y="145257"/>
                </a:cubicBezTo>
                <a:cubicBezTo>
                  <a:pt x="174269" y="160572"/>
                  <a:pt x="161803" y="172682"/>
                  <a:pt x="146488" y="172682"/>
                </a:cubicBezTo>
                <a:cubicBezTo>
                  <a:pt x="131172" y="172682"/>
                  <a:pt x="119062" y="160572"/>
                  <a:pt x="119062" y="145257"/>
                </a:cubicBezTo>
                <a:cubicBezTo>
                  <a:pt x="119062" y="129941"/>
                  <a:pt x="131172" y="117475"/>
                  <a:pt x="146488" y="117475"/>
                </a:cubicBezTo>
                <a:close/>
                <a:moveTo>
                  <a:pt x="18344" y="100013"/>
                </a:moveTo>
                <a:lnTo>
                  <a:pt x="25047" y="125425"/>
                </a:lnTo>
                <a:lnTo>
                  <a:pt x="16580" y="123277"/>
                </a:lnTo>
                <a:cubicBezTo>
                  <a:pt x="12700" y="146183"/>
                  <a:pt x="15169" y="170163"/>
                  <a:pt x="23283" y="191996"/>
                </a:cubicBezTo>
                <a:cubicBezTo>
                  <a:pt x="23989" y="194501"/>
                  <a:pt x="23283" y="197006"/>
                  <a:pt x="20814" y="197722"/>
                </a:cubicBezTo>
                <a:cubicBezTo>
                  <a:pt x="19755" y="198080"/>
                  <a:pt x="19403" y="198080"/>
                  <a:pt x="19050" y="198080"/>
                </a:cubicBezTo>
                <a:cubicBezTo>
                  <a:pt x="17639" y="198080"/>
                  <a:pt x="15875" y="197006"/>
                  <a:pt x="15169" y="195217"/>
                </a:cubicBezTo>
                <a:cubicBezTo>
                  <a:pt x="6350" y="171595"/>
                  <a:pt x="3880" y="145825"/>
                  <a:pt x="8466" y="121130"/>
                </a:cubicBezTo>
                <a:lnTo>
                  <a:pt x="0" y="118624"/>
                </a:lnTo>
                <a:lnTo>
                  <a:pt x="18344" y="100013"/>
                </a:lnTo>
                <a:close/>
                <a:moveTo>
                  <a:pt x="273140" y="97561"/>
                </a:moveTo>
                <a:cubicBezTo>
                  <a:pt x="275644" y="96838"/>
                  <a:pt x="277790" y="97923"/>
                  <a:pt x="278864" y="100092"/>
                </a:cubicBezTo>
                <a:cubicBezTo>
                  <a:pt x="287807" y="125040"/>
                  <a:pt x="288881" y="151435"/>
                  <a:pt x="283514" y="177467"/>
                </a:cubicBezTo>
                <a:lnTo>
                  <a:pt x="291743" y="180360"/>
                </a:lnTo>
                <a:lnTo>
                  <a:pt x="272782" y="198077"/>
                </a:lnTo>
                <a:lnTo>
                  <a:pt x="266700" y="172405"/>
                </a:lnTo>
                <a:lnTo>
                  <a:pt x="275286" y="174936"/>
                </a:lnTo>
                <a:cubicBezTo>
                  <a:pt x="280295" y="151073"/>
                  <a:pt x="278864" y="126125"/>
                  <a:pt x="270635" y="103346"/>
                </a:cubicBezTo>
                <a:cubicBezTo>
                  <a:pt x="269562" y="100815"/>
                  <a:pt x="270993" y="97923"/>
                  <a:pt x="273140" y="97561"/>
                </a:cubicBezTo>
                <a:close/>
                <a:moveTo>
                  <a:pt x="137253" y="74855"/>
                </a:moveTo>
                <a:lnTo>
                  <a:pt x="133663" y="97646"/>
                </a:lnTo>
                <a:cubicBezTo>
                  <a:pt x="133663" y="99454"/>
                  <a:pt x="132586" y="100540"/>
                  <a:pt x="130791" y="101263"/>
                </a:cubicBezTo>
                <a:cubicBezTo>
                  <a:pt x="128996" y="101987"/>
                  <a:pt x="126841" y="102710"/>
                  <a:pt x="124687" y="103795"/>
                </a:cubicBezTo>
                <a:cubicBezTo>
                  <a:pt x="123251" y="104519"/>
                  <a:pt x="121456" y="104157"/>
                  <a:pt x="120379" y="103434"/>
                </a:cubicBezTo>
                <a:lnTo>
                  <a:pt x="101708" y="89687"/>
                </a:lnTo>
                <a:cubicBezTo>
                  <a:pt x="96682" y="93305"/>
                  <a:pt x="92732" y="97284"/>
                  <a:pt x="89501" y="101987"/>
                </a:cubicBezTo>
                <a:lnTo>
                  <a:pt x="102785" y="120798"/>
                </a:lnTo>
                <a:cubicBezTo>
                  <a:pt x="103504" y="122245"/>
                  <a:pt x="104222" y="124054"/>
                  <a:pt x="103145" y="125139"/>
                </a:cubicBezTo>
                <a:cubicBezTo>
                  <a:pt x="102426" y="127310"/>
                  <a:pt x="101708" y="129118"/>
                  <a:pt x="100990" y="131651"/>
                </a:cubicBezTo>
                <a:cubicBezTo>
                  <a:pt x="99913" y="133098"/>
                  <a:pt x="98836" y="134183"/>
                  <a:pt x="97400" y="134545"/>
                </a:cubicBezTo>
                <a:lnTo>
                  <a:pt x="74422" y="137800"/>
                </a:lnTo>
                <a:cubicBezTo>
                  <a:pt x="74063" y="140694"/>
                  <a:pt x="74063" y="143950"/>
                  <a:pt x="74063" y="146844"/>
                </a:cubicBezTo>
                <a:cubicBezTo>
                  <a:pt x="74063" y="149738"/>
                  <a:pt x="74063" y="152632"/>
                  <a:pt x="74422" y="155526"/>
                </a:cubicBezTo>
                <a:lnTo>
                  <a:pt x="97400" y="159144"/>
                </a:lnTo>
                <a:cubicBezTo>
                  <a:pt x="98836" y="159144"/>
                  <a:pt x="99913" y="160229"/>
                  <a:pt x="100990" y="162038"/>
                </a:cubicBezTo>
                <a:cubicBezTo>
                  <a:pt x="101708" y="164208"/>
                  <a:pt x="102426" y="166017"/>
                  <a:pt x="103145" y="168188"/>
                </a:cubicBezTo>
                <a:cubicBezTo>
                  <a:pt x="104222" y="169635"/>
                  <a:pt x="103504" y="171443"/>
                  <a:pt x="102785" y="172890"/>
                </a:cubicBezTo>
                <a:lnTo>
                  <a:pt x="89501" y="191340"/>
                </a:lnTo>
                <a:cubicBezTo>
                  <a:pt x="92732" y="196404"/>
                  <a:pt x="96682" y="200383"/>
                  <a:pt x="101708" y="203639"/>
                </a:cubicBezTo>
                <a:lnTo>
                  <a:pt x="120379" y="190254"/>
                </a:lnTo>
                <a:cubicBezTo>
                  <a:pt x="121456" y="189531"/>
                  <a:pt x="123251" y="189169"/>
                  <a:pt x="124687" y="189893"/>
                </a:cubicBezTo>
                <a:cubicBezTo>
                  <a:pt x="126841" y="190616"/>
                  <a:pt x="128996" y="191340"/>
                  <a:pt x="130791" y="192425"/>
                </a:cubicBezTo>
                <a:cubicBezTo>
                  <a:pt x="132586" y="192787"/>
                  <a:pt x="133663" y="194234"/>
                  <a:pt x="133663" y="195681"/>
                </a:cubicBezTo>
                <a:lnTo>
                  <a:pt x="137253" y="218833"/>
                </a:lnTo>
                <a:cubicBezTo>
                  <a:pt x="142998" y="219195"/>
                  <a:pt x="148743" y="219195"/>
                  <a:pt x="154487" y="218833"/>
                </a:cubicBezTo>
                <a:lnTo>
                  <a:pt x="158077" y="195681"/>
                </a:lnTo>
                <a:cubicBezTo>
                  <a:pt x="158436" y="194234"/>
                  <a:pt x="159873" y="192787"/>
                  <a:pt x="160950" y="192425"/>
                </a:cubicBezTo>
                <a:cubicBezTo>
                  <a:pt x="163104" y="191340"/>
                  <a:pt x="164899" y="190978"/>
                  <a:pt x="167412" y="189893"/>
                </a:cubicBezTo>
                <a:cubicBezTo>
                  <a:pt x="168848" y="189169"/>
                  <a:pt x="170285" y="189531"/>
                  <a:pt x="172080" y="190254"/>
                </a:cubicBezTo>
                <a:lnTo>
                  <a:pt x="190032" y="203639"/>
                </a:lnTo>
                <a:cubicBezTo>
                  <a:pt x="195058" y="200383"/>
                  <a:pt x="199007" y="196404"/>
                  <a:pt x="202239" y="191340"/>
                </a:cubicBezTo>
                <a:lnTo>
                  <a:pt x="188954" y="172890"/>
                </a:lnTo>
                <a:cubicBezTo>
                  <a:pt x="188236" y="171443"/>
                  <a:pt x="187877" y="169635"/>
                  <a:pt x="188595" y="168188"/>
                </a:cubicBezTo>
                <a:cubicBezTo>
                  <a:pt x="189673" y="166017"/>
                  <a:pt x="190032" y="164208"/>
                  <a:pt x="191109" y="162038"/>
                </a:cubicBezTo>
                <a:cubicBezTo>
                  <a:pt x="191827" y="160229"/>
                  <a:pt x="192904" y="159144"/>
                  <a:pt x="194699" y="159144"/>
                </a:cubicBezTo>
                <a:lnTo>
                  <a:pt x="217318" y="155526"/>
                </a:lnTo>
                <a:cubicBezTo>
                  <a:pt x="217677" y="152632"/>
                  <a:pt x="217677" y="149738"/>
                  <a:pt x="217677" y="146844"/>
                </a:cubicBezTo>
                <a:cubicBezTo>
                  <a:pt x="217677" y="143950"/>
                  <a:pt x="217677" y="140694"/>
                  <a:pt x="217318" y="137800"/>
                </a:cubicBezTo>
                <a:lnTo>
                  <a:pt x="194699" y="134545"/>
                </a:lnTo>
                <a:cubicBezTo>
                  <a:pt x="192904" y="134183"/>
                  <a:pt x="191827" y="133098"/>
                  <a:pt x="191109" y="131651"/>
                </a:cubicBezTo>
                <a:cubicBezTo>
                  <a:pt x="190032" y="129480"/>
                  <a:pt x="189673" y="127671"/>
                  <a:pt x="188595" y="125139"/>
                </a:cubicBezTo>
                <a:cubicBezTo>
                  <a:pt x="187877" y="124054"/>
                  <a:pt x="188236" y="122245"/>
                  <a:pt x="188954" y="120798"/>
                </a:cubicBezTo>
                <a:lnTo>
                  <a:pt x="202239" y="101987"/>
                </a:lnTo>
                <a:cubicBezTo>
                  <a:pt x="199007" y="97284"/>
                  <a:pt x="195058" y="93305"/>
                  <a:pt x="190032" y="89687"/>
                </a:cubicBezTo>
                <a:lnTo>
                  <a:pt x="172080" y="103434"/>
                </a:lnTo>
                <a:cubicBezTo>
                  <a:pt x="170285" y="104157"/>
                  <a:pt x="168848" y="104519"/>
                  <a:pt x="167412" y="103795"/>
                </a:cubicBezTo>
                <a:cubicBezTo>
                  <a:pt x="164899" y="102710"/>
                  <a:pt x="163463" y="101987"/>
                  <a:pt x="160950" y="101263"/>
                </a:cubicBezTo>
                <a:cubicBezTo>
                  <a:pt x="159873" y="100540"/>
                  <a:pt x="158436" y="99454"/>
                  <a:pt x="158077" y="97646"/>
                </a:cubicBezTo>
                <a:lnTo>
                  <a:pt x="154487" y="74855"/>
                </a:lnTo>
                <a:cubicBezTo>
                  <a:pt x="148743" y="74132"/>
                  <a:pt x="142998" y="74132"/>
                  <a:pt x="137253" y="74855"/>
                </a:cubicBezTo>
                <a:close/>
                <a:moveTo>
                  <a:pt x="132945" y="66173"/>
                </a:moveTo>
                <a:cubicBezTo>
                  <a:pt x="141562" y="65088"/>
                  <a:pt x="150538" y="65088"/>
                  <a:pt x="159155" y="66173"/>
                </a:cubicBezTo>
                <a:cubicBezTo>
                  <a:pt x="160950" y="66535"/>
                  <a:pt x="162745" y="68344"/>
                  <a:pt x="162745" y="69791"/>
                </a:cubicBezTo>
                <a:lnTo>
                  <a:pt x="166335" y="93666"/>
                </a:lnTo>
                <a:cubicBezTo>
                  <a:pt x="167412" y="94028"/>
                  <a:pt x="167771" y="94390"/>
                  <a:pt x="168848" y="94752"/>
                </a:cubicBezTo>
                <a:lnTo>
                  <a:pt x="187877" y="80643"/>
                </a:lnTo>
                <a:cubicBezTo>
                  <a:pt x="189314" y="79196"/>
                  <a:pt x="191468" y="79558"/>
                  <a:pt x="192904" y="80643"/>
                </a:cubicBezTo>
                <a:cubicBezTo>
                  <a:pt x="200444" y="85708"/>
                  <a:pt x="206547" y="91858"/>
                  <a:pt x="211574" y="99454"/>
                </a:cubicBezTo>
                <a:cubicBezTo>
                  <a:pt x="212651" y="100540"/>
                  <a:pt x="212651" y="103072"/>
                  <a:pt x="211574" y="104157"/>
                </a:cubicBezTo>
                <a:lnTo>
                  <a:pt x="197571" y="124054"/>
                </a:lnTo>
                <a:cubicBezTo>
                  <a:pt x="197930" y="124415"/>
                  <a:pt x="198289" y="125139"/>
                  <a:pt x="198289" y="125862"/>
                </a:cubicBezTo>
                <a:lnTo>
                  <a:pt x="222345" y="130204"/>
                </a:lnTo>
                <a:cubicBezTo>
                  <a:pt x="223781" y="130204"/>
                  <a:pt x="225576" y="131651"/>
                  <a:pt x="225935" y="133459"/>
                </a:cubicBezTo>
                <a:cubicBezTo>
                  <a:pt x="226294" y="137800"/>
                  <a:pt x="226653" y="142503"/>
                  <a:pt x="226653" y="146844"/>
                </a:cubicBezTo>
                <a:cubicBezTo>
                  <a:pt x="226653" y="151185"/>
                  <a:pt x="226294" y="155526"/>
                  <a:pt x="225935" y="159867"/>
                </a:cubicBezTo>
                <a:cubicBezTo>
                  <a:pt x="225576" y="161676"/>
                  <a:pt x="223781" y="163123"/>
                  <a:pt x="222345" y="163485"/>
                </a:cubicBezTo>
                <a:lnTo>
                  <a:pt x="198289" y="167464"/>
                </a:lnTo>
                <a:cubicBezTo>
                  <a:pt x="198289" y="168188"/>
                  <a:pt x="197930" y="168911"/>
                  <a:pt x="197571" y="169635"/>
                </a:cubicBezTo>
                <a:lnTo>
                  <a:pt x="211574" y="189169"/>
                </a:lnTo>
                <a:cubicBezTo>
                  <a:pt x="212651" y="190616"/>
                  <a:pt x="212651" y="192787"/>
                  <a:pt x="211574" y="194234"/>
                </a:cubicBezTo>
                <a:cubicBezTo>
                  <a:pt x="206547" y="201830"/>
                  <a:pt x="200444" y="207980"/>
                  <a:pt x="192904" y="212683"/>
                </a:cubicBezTo>
                <a:cubicBezTo>
                  <a:pt x="191468" y="214130"/>
                  <a:pt x="189314" y="214130"/>
                  <a:pt x="187877" y="212683"/>
                </a:cubicBezTo>
                <a:lnTo>
                  <a:pt x="168848" y="198936"/>
                </a:lnTo>
                <a:cubicBezTo>
                  <a:pt x="167771" y="198936"/>
                  <a:pt x="167412" y="199660"/>
                  <a:pt x="166694" y="199660"/>
                </a:cubicBezTo>
                <a:lnTo>
                  <a:pt x="162745" y="223536"/>
                </a:lnTo>
                <a:cubicBezTo>
                  <a:pt x="162745" y="225344"/>
                  <a:pt x="160950" y="226791"/>
                  <a:pt x="159155" y="227153"/>
                </a:cubicBezTo>
                <a:cubicBezTo>
                  <a:pt x="154487" y="227877"/>
                  <a:pt x="150538" y="228238"/>
                  <a:pt x="145870" y="228238"/>
                </a:cubicBezTo>
                <a:cubicBezTo>
                  <a:pt x="141921" y="228238"/>
                  <a:pt x="136894" y="227877"/>
                  <a:pt x="132945" y="227153"/>
                </a:cubicBezTo>
                <a:cubicBezTo>
                  <a:pt x="130791" y="226791"/>
                  <a:pt x="129714" y="225344"/>
                  <a:pt x="129355" y="223536"/>
                </a:cubicBezTo>
                <a:lnTo>
                  <a:pt x="125764" y="199660"/>
                </a:lnTo>
                <a:cubicBezTo>
                  <a:pt x="124687" y="199660"/>
                  <a:pt x="123969" y="198936"/>
                  <a:pt x="123251" y="198936"/>
                </a:cubicBezTo>
                <a:lnTo>
                  <a:pt x="104222" y="212683"/>
                </a:lnTo>
                <a:cubicBezTo>
                  <a:pt x="102426" y="214130"/>
                  <a:pt x="100272" y="214130"/>
                  <a:pt x="98836" y="212683"/>
                </a:cubicBezTo>
                <a:cubicBezTo>
                  <a:pt x="91655" y="207980"/>
                  <a:pt x="85552" y="201830"/>
                  <a:pt x="80525" y="194234"/>
                </a:cubicBezTo>
                <a:cubicBezTo>
                  <a:pt x="79448" y="192787"/>
                  <a:pt x="79448" y="190616"/>
                  <a:pt x="80525" y="189169"/>
                </a:cubicBezTo>
                <a:lnTo>
                  <a:pt x="94169" y="169635"/>
                </a:lnTo>
                <a:cubicBezTo>
                  <a:pt x="93810" y="168911"/>
                  <a:pt x="93451" y="168188"/>
                  <a:pt x="93451" y="167464"/>
                </a:cubicBezTo>
                <a:lnTo>
                  <a:pt x="70113" y="163485"/>
                </a:lnTo>
                <a:cubicBezTo>
                  <a:pt x="67959" y="163123"/>
                  <a:pt x="66523" y="161676"/>
                  <a:pt x="65805" y="159867"/>
                </a:cubicBezTo>
                <a:cubicBezTo>
                  <a:pt x="65446" y="155526"/>
                  <a:pt x="65087" y="151185"/>
                  <a:pt x="65087" y="146844"/>
                </a:cubicBezTo>
                <a:cubicBezTo>
                  <a:pt x="65087" y="142503"/>
                  <a:pt x="65446" y="137800"/>
                  <a:pt x="65805" y="133459"/>
                </a:cubicBezTo>
                <a:cubicBezTo>
                  <a:pt x="66523" y="131651"/>
                  <a:pt x="67959" y="130204"/>
                  <a:pt x="70113" y="130204"/>
                </a:cubicBezTo>
                <a:lnTo>
                  <a:pt x="93451" y="125862"/>
                </a:lnTo>
                <a:cubicBezTo>
                  <a:pt x="93451" y="125139"/>
                  <a:pt x="93810" y="124415"/>
                  <a:pt x="94169" y="124054"/>
                </a:cubicBezTo>
                <a:lnTo>
                  <a:pt x="80525" y="104157"/>
                </a:lnTo>
                <a:cubicBezTo>
                  <a:pt x="79448" y="103072"/>
                  <a:pt x="79448" y="100540"/>
                  <a:pt x="80525" y="99454"/>
                </a:cubicBezTo>
                <a:cubicBezTo>
                  <a:pt x="85552" y="91858"/>
                  <a:pt x="91655" y="85708"/>
                  <a:pt x="98836" y="80643"/>
                </a:cubicBezTo>
                <a:cubicBezTo>
                  <a:pt x="100272" y="79196"/>
                  <a:pt x="102426" y="79558"/>
                  <a:pt x="104222" y="80643"/>
                </a:cubicBezTo>
                <a:lnTo>
                  <a:pt x="123251" y="94752"/>
                </a:lnTo>
                <a:cubicBezTo>
                  <a:pt x="123969" y="94390"/>
                  <a:pt x="124687" y="94028"/>
                  <a:pt x="125764" y="93666"/>
                </a:cubicBezTo>
                <a:lnTo>
                  <a:pt x="129355" y="69791"/>
                </a:lnTo>
                <a:cubicBezTo>
                  <a:pt x="129714" y="68344"/>
                  <a:pt x="130791" y="66535"/>
                  <a:pt x="132945" y="66173"/>
                </a:cubicBezTo>
                <a:close/>
                <a:moveTo>
                  <a:pt x="237705" y="36701"/>
                </a:moveTo>
                <a:cubicBezTo>
                  <a:pt x="239511" y="38122"/>
                  <a:pt x="239872" y="40964"/>
                  <a:pt x="238066" y="43096"/>
                </a:cubicBezTo>
                <a:cubicBezTo>
                  <a:pt x="235899" y="45937"/>
                  <a:pt x="234455" y="49490"/>
                  <a:pt x="234455" y="53398"/>
                </a:cubicBezTo>
                <a:lnTo>
                  <a:pt x="234455" y="76489"/>
                </a:lnTo>
                <a:lnTo>
                  <a:pt x="284658" y="76489"/>
                </a:lnTo>
                <a:lnTo>
                  <a:pt x="284658" y="53398"/>
                </a:lnTo>
                <a:cubicBezTo>
                  <a:pt x="284658" y="49490"/>
                  <a:pt x="283213" y="45937"/>
                  <a:pt x="280685" y="43096"/>
                </a:cubicBezTo>
                <a:cubicBezTo>
                  <a:pt x="279240" y="40964"/>
                  <a:pt x="279601" y="38122"/>
                  <a:pt x="281046" y="36701"/>
                </a:cubicBezTo>
                <a:cubicBezTo>
                  <a:pt x="283213" y="34925"/>
                  <a:pt x="286103" y="35280"/>
                  <a:pt x="287186" y="37056"/>
                </a:cubicBezTo>
                <a:cubicBezTo>
                  <a:pt x="291520" y="41675"/>
                  <a:pt x="293326" y="47714"/>
                  <a:pt x="293326" y="53398"/>
                </a:cubicBezTo>
                <a:lnTo>
                  <a:pt x="293326" y="80396"/>
                </a:lnTo>
                <a:cubicBezTo>
                  <a:pt x="293326" y="83238"/>
                  <a:pt x="291520" y="85370"/>
                  <a:pt x="288992" y="85370"/>
                </a:cubicBezTo>
                <a:lnTo>
                  <a:pt x="230121" y="85370"/>
                </a:lnTo>
                <a:cubicBezTo>
                  <a:pt x="227592" y="85370"/>
                  <a:pt x="225425" y="83238"/>
                  <a:pt x="225425" y="80396"/>
                </a:cubicBezTo>
                <a:lnTo>
                  <a:pt x="225425" y="53398"/>
                </a:lnTo>
                <a:cubicBezTo>
                  <a:pt x="225425" y="47714"/>
                  <a:pt x="227592" y="41675"/>
                  <a:pt x="231204" y="37056"/>
                </a:cubicBezTo>
                <a:cubicBezTo>
                  <a:pt x="233010" y="35280"/>
                  <a:pt x="235899" y="34925"/>
                  <a:pt x="237705" y="36701"/>
                </a:cubicBezTo>
                <a:close/>
                <a:moveTo>
                  <a:pt x="13867" y="36701"/>
                </a:moveTo>
                <a:cubicBezTo>
                  <a:pt x="16034" y="38122"/>
                  <a:pt x="16034" y="40964"/>
                  <a:pt x="14228" y="43096"/>
                </a:cubicBezTo>
                <a:cubicBezTo>
                  <a:pt x="11700" y="45937"/>
                  <a:pt x="10616" y="49490"/>
                  <a:pt x="10616" y="53398"/>
                </a:cubicBezTo>
                <a:lnTo>
                  <a:pt x="10616" y="76489"/>
                </a:lnTo>
                <a:lnTo>
                  <a:pt x="60459" y="76489"/>
                </a:lnTo>
                <a:lnTo>
                  <a:pt x="60459" y="53398"/>
                </a:lnTo>
                <a:cubicBezTo>
                  <a:pt x="60459" y="49490"/>
                  <a:pt x="59737" y="45937"/>
                  <a:pt x="56847" y="43096"/>
                </a:cubicBezTo>
                <a:cubicBezTo>
                  <a:pt x="55041" y="40964"/>
                  <a:pt x="55403" y="38122"/>
                  <a:pt x="57208" y="36701"/>
                </a:cubicBezTo>
                <a:cubicBezTo>
                  <a:pt x="59376" y="34925"/>
                  <a:pt x="62265" y="35280"/>
                  <a:pt x="63710" y="37056"/>
                </a:cubicBezTo>
                <a:cubicBezTo>
                  <a:pt x="67321" y="41675"/>
                  <a:pt x="69489" y="47714"/>
                  <a:pt x="69489" y="53398"/>
                </a:cubicBezTo>
                <a:lnTo>
                  <a:pt x="69489" y="80396"/>
                </a:lnTo>
                <a:cubicBezTo>
                  <a:pt x="69489" y="83238"/>
                  <a:pt x="67321" y="85370"/>
                  <a:pt x="65516" y="85370"/>
                </a:cubicBezTo>
                <a:lnTo>
                  <a:pt x="5921" y="85370"/>
                </a:lnTo>
                <a:cubicBezTo>
                  <a:pt x="3754" y="85370"/>
                  <a:pt x="1587" y="83238"/>
                  <a:pt x="1587" y="80396"/>
                </a:cubicBezTo>
                <a:lnTo>
                  <a:pt x="1587" y="53398"/>
                </a:lnTo>
                <a:cubicBezTo>
                  <a:pt x="1587" y="47714"/>
                  <a:pt x="3754" y="41675"/>
                  <a:pt x="7727" y="37056"/>
                </a:cubicBezTo>
                <a:cubicBezTo>
                  <a:pt x="8810" y="35280"/>
                  <a:pt x="11700" y="34925"/>
                  <a:pt x="13867" y="36701"/>
                </a:cubicBezTo>
                <a:close/>
                <a:moveTo>
                  <a:pt x="258584" y="8902"/>
                </a:moveTo>
                <a:cubicBezTo>
                  <a:pt x="252887" y="8902"/>
                  <a:pt x="248614" y="13175"/>
                  <a:pt x="248614" y="18872"/>
                </a:cubicBezTo>
                <a:cubicBezTo>
                  <a:pt x="248614" y="24213"/>
                  <a:pt x="252887" y="28842"/>
                  <a:pt x="258584" y="28842"/>
                </a:cubicBezTo>
                <a:cubicBezTo>
                  <a:pt x="264281" y="28842"/>
                  <a:pt x="268910" y="24213"/>
                  <a:pt x="268910" y="18872"/>
                </a:cubicBezTo>
                <a:cubicBezTo>
                  <a:pt x="268910" y="13175"/>
                  <a:pt x="264281" y="8902"/>
                  <a:pt x="258584" y="8902"/>
                </a:cubicBezTo>
                <a:close/>
                <a:moveTo>
                  <a:pt x="34565" y="8902"/>
                </a:moveTo>
                <a:cubicBezTo>
                  <a:pt x="28814" y="8902"/>
                  <a:pt x="24501" y="13175"/>
                  <a:pt x="24501" y="18872"/>
                </a:cubicBezTo>
                <a:cubicBezTo>
                  <a:pt x="24501" y="24213"/>
                  <a:pt x="28814" y="28842"/>
                  <a:pt x="34565" y="28842"/>
                </a:cubicBezTo>
                <a:cubicBezTo>
                  <a:pt x="40316" y="28842"/>
                  <a:pt x="44989" y="24213"/>
                  <a:pt x="44989" y="18872"/>
                </a:cubicBezTo>
                <a:cubicBezTo>
                  <a:pt x="44989" y="13175"/>
                  <a:pt x="40316" y="8902"/>
                  <a:pt x="34565" y="8902"/>
                </a:cubicBezTo>
                <a:close/>
                <a:moveTo>
                  <a:pt x="135893" y="6504"/>
                </a:moveTo>
                <a:cubicBezTo>
                  <a:pt x="157469" y="4811"/>
                  <a:pt x="179452" y="8018"/>
                  <a:pt x="199897" y="16037"/>
                </a:cubicBezTo>
                <a:lnTo>
                  <a:pt x="203877" y="7840"/>
                </a:lnTo>
                <a:lnTo>
                  <a:pt x="218713" y="30292"/>
                </a:lnTo>
                <a:lnTo>
                  <a:pt x="191936" y="31361"/>
                </a:lnTo>
                <a:lnTo>
                  <a:pt x="195916" y="24234"/>
                </a:lnTo>
                <a:cubicBezTo>
                  <a:pt x="157198" y="9266"/>
                  <a:pt x="114136" y="12473"/>
                  <a:pt x="78674" y="33856"/>
                </a:cubicBezTo>
                <a:cubicBezTo>
                  <a:pt x="78312" y="34212"/>
                  <a:pt x="77226" y="34568"/>
                  <a:pt x="76141" y="34568"/>
                </a:cubicBezTo>
                <a:cubicBezTo>
                  <a:pt x="75055" y="34568"/>
                  <a:pt x="73246" y="33856"/>
                  <a:pt x="72522" y="32074"/>
                </a:cubicBezTo>
                <a:cubicBezTo>
                  <a:pt x="71437" y="30648"/>
                  <a:pt x="72160" y="27441"/>
                  <a:pt x="74332" y="26372"/>
                </a:cubicBezTo>
                <a:cubicBezTo>
                  <a:pt x="93148" y="14790"/>
                  <a:pt x="114317" y="8197"/>
                  <a:pt x="135893" y="6504"/>
                </a:cubicBezTo>
                <a:close/>
                <a:moveTo>
                  <a:pt x="258584" y="0"/>
                </a:moveTo>
                <a:cubicBezTo>
                  <a:pt x="269266" y="0"/>
                  <a:pt x="277456" y="8546"/>
                  <a:pt x="277456" y="18872"/>
                </a:cubicBezTo>
                <a:cubicBezTo>
                  <a:pt x="277456" y="29554"/>
                  <a:pt x="269266" y="37744"/>
                  <a:pt x="258584" y="37744"/>
                </a:cubicBezTo>
                <a:cubicBezTo>
                  <a:pt x="248258" y="37744"/>
                  <a:pt x="239712" y="29554"/>
                  <a:pt x="239712" y="18872"/>
                </a:cubicBezTo>
                <a:cubicBezTo>
                  <a:pt x="239712" y="8546"/>
                  <a:pt x="248258" y="0"/>
                  <a:pt x="258584" y="0"/>
                </a:cubicBezTo>
                <a:close/>
                <a:moveTo>
                  <a:pt x="34565" y="0"/>
                </a:moveTo>
                <a:cubicBezTo>
                  <a:pt x="44989" y="0"/>
                  <a:pt x="53615" y="8546"/>
                  <a:pt x="53615" y="18872"/>
                </a:cubicBezTo>
                <a:cubicBezTo>
                  <a:pt x="53615" y="29554"/>
                  <a:pt x="44989" y="37744"/>
                  <a:pt x="34565" y="37744"/>
                </a:cubicBezTo>
                <a:cubicBezTo>
                  <a:pt x="24142" y="37744"/>
                  <a:pt x="15875" y="29554"/>
                  <a:pt x="15875" y="18872"/>
                </a:cubicBezTo>
                <a:cubicBezTo>
                  <a:pt x="15875" y="8546"/>
                  <a:pt x="24142" y="0"/>
                  <a:pt x="3456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59" name="Freeform 1013">
            <a:extLst>
              <a:ext uri="{FF2B5EF4-FFF2-40B4-BE49-F238E27FC236}">
                <a16:creationId xmlns:a16="http://schemas.microsoft.com/office/drawing/2014/main" id="{1B7C3CAD-1AC0-81D1-82A7-72769A54B9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09215" y="5224736"/>
            <a:ext cx="384000" cy="384000"/>
          </a:xfrm>
          <a:custGeom>
            <a:avLst/>
            <a:gdLst>
              <a:gd name="T0" fmla="*/ 421076 w 290152"/>
              <a:gd name="T1" fmla="*/ 478893 h 290151"/>
              <a:gd name="T2" fmla="*/ 348931 w 290152"/>
              <a:gd name="T3" fmla="*/ 407400 h 290151"/>
              <a:gd name="T4" fmla="*/ 219428 w 290152"/>
              <a:gd name="T5" fmla="*/ 305956 h 290151"/>
              <a:gd name="T6" fmla="*/ 327322 w 290152"/>
              <a:gd name="T7" fmla="*/ 337488 h 290151"/>
              <a:gd name="T8" fmla="*/ 264163 w 290152"/>
              <a:gd name="T9" fmla="*/ 218589 h 290151"/>
              <a:gd name="T10" fmla="*/ 264163 w 290152"/>
              <a:gd name="T11" fmla="*/ 218589 h 290151"/>
              <a:gd name="T12" fmla="*/ 312847 w 290152"/>
              <a:gd name="T13" fmla="*/ 301358 h 290151"/>
              <a:gd name="T14" fmla="*/ 376009 w 290152"/>
              <a:gd name="T15" fmla="*/ 169322 h 290151"/>
              <a:gd name="T16" fmla="*/ 365480 w 290152"/>
              <a:gd name="T17" fmla="*/ 157496 h 290151"/>
              <a:gd name="T18" fmla="*/ 140480 w 290152"/>
              <a:gd name="T19" fmla="*/ 342743 h 290151"/>
              <a:gd name="T20" fmla="*/ 256269 w 290152"/>
              <a:gd name="T21" fmla="*/ 117425 h 290151"/>
              <a:gd name="T22" fmla="*/ 495087 w 290152"/>
              <a:gd name="T23" fmla="*/ 332232 h 290151"/>
              <a:gd name="T24" fmla="*/ 314823 w 290152"/>
              <a:gd name="T25" fmla="*/ 413689 h 290151"/>
              <a:gd name="T26" fmla="*/ 527324 w 290152"/>
              <a:gd name="T27" fmla="*/ 429453 h 290151"/>
              <a:gd name="T28" fmla="*/ 101659 w 290152"/>
              <a:gd name="T29" fmla="*/ 263916 h 290151"/>
              <a:gd name="T30" fmla="*/ 305721 w 290152"/>
              <a:gd name="T31" fmla="*/ 21125 h 290151"/>
              <a:gd name="T32" fmla="*/ 365810 w 290152"/>
              <a:gd name="T33" fmla="*/ 23769 h 290151"/>
              <a:gd name="T34" fmla="*/ 422594 w 290152"/>
              <a:gd name="T35" fmla="*/ 73953 h 290151"/>
              <a:gd name="T36" fmla="*/ 473439 w 290152"/>
              <a:gd name="T37" fmla="*/ 106309 h 290151"/>
              <a:gd name="T38" fmla="*/ 473439 w 290152"/>
              <a:gd name="T39" fmla="*/ 192149 h 290151"/>
              <a:gd name="T40" fmla="*/ 530884 w 290152"/>
              <a:gd name="T41" fmla="*/ 284594 h 290151"/>
              <a:gd name="T42" fmla="*/ 486646 w 290152"/>
              <a:gd name="T43" fmla="*/ 289875 h 290151"/>
              <a:gd name="T44" fmla="*/ 509755 w 290152"/>
              <a:gd name="T45" fmla="*/ 241013 h 290151"/>
              <a:gd name="T46" fmla="*/ 459575 w 290152"/>
              <a:gd name="T47" fmla="*/ 181584 h 290151"/>
              <a:gd name="T48" fmla="*/ 468817 w 290152"/>
              <a:gd name="T49" fmla="*/ 122154 h 290151"/>
              <a:gd name="T50" fmla="*/ 393544 w 290152"/>
              <a:gd name="T51" fmla="*/ 105648 h 290151"/>
              <a:gd name="T52" fmla="*/ 406750 w 290152"/>
              <a:gd name="T53" fmla="*/ 58765 h 290151"/>
              <a:gd name="T54" fmla="*/ 349302 w 290152"/>
              <a:gd name="T55" fmla="*/ 71315 h 290151"/>
              <a:gd name="T56" fmla="*/ 289876 w 290152"/>
              <a:gd name="T57" fmla="*/ 21125 h 290151"/>
              <a:gd name="T58" fmla="*/ 241008 w 290152"/>
              <a:gd name="T59" fmla="*/ 55467 h 290151"/>
              <a:gd name="T60" fmla="*/ 164415 w 290152"/>
              <a:gd name="T61" fmla="*/ 41594 h 290151"/>
              <a:gd name="T62" fmla="*/ 122154 w 290152"/>
              <a:gd name="T63" fmla="*/ 65372 h 290151"/>
              <a:gd name="T64" fmla="*/ 95741 w 290152"/>
              <a:gd name="T65" fmla="*/ 139324 h 290151"/>
              <a:gd name="T66" fmla="*/ 40274 w 290152"/>
              <a:gd name="T67" fmla="*/ 157153 h 290151"/>
              <a:gd name="T68" fmla="*/ 64054 w 290152"/>
              <a:gd name="T69" fmla="*/ 234409 h 290151"/>
              <a:gd name="T70" fmla="*/ 15849 w 290152"/>
              <a:gd name="T71" fmla="*/ 284594 h 290151"/>
              <a:gd name="T72" fmla="*/ 75272 w 290152"/>
              <a:gd name="T73" fmla="*/ 339398 h 290151"/>
              <a:gd name="T74" fmla="*/ 40274 w 290152"/>
              <a:gd name="T75" fmla="*/ 373076 h 290151"/>
              <a:gd name="T76" fmla="*/ 95741 w 290152"/>
              <a:gd name="T77" fmla="*/ 391566 h 290151"/>
              <a:gd name="T78" fmla="*/ 122154 w 290152"/>
              <a:gd name="T79" fmla="*/ 464858 h 290151"/>
              <a:gd name="T80" fmla="*/ 181584 w 290152"/>
              <a:gd name="T81" fmla="*/ 458916 h 290151"/>
              <a:gd name="T82" fmla="*/ 241008 w 290152"/>
              <a:gd name="T83" fmla="*/ 509759 h 290151"/>
              <a:gd name="T84" fmla="*/ 289876 w 290152"/>
              <a:gd name="T85" fmla="*/ 485988 h 290151"/>
              <a:gd name="T86" fmla="*/ 284593 w 290152"/>
              <a:gd name="T87" fmla="*/ 530888 h 290151"/>
              <a:gd name="T88" fmla="*/ 192148 w 290152"/>
              <a:gd name="T89" fmla="*/ 472781 h 290151"/>
              <a:gd name="T90" fmla="*/ 108292 w 290152"/>
              <a:gd name="T91" fmla="*/ 457595 h 290151"/>
              <a:gd name="T92" fmla="*/ 58111 w 290152"/>
              <a:gd name="T93" fmla="*/ 424580 h 290151"/>
              <a:gd name="T94" fmla="*/ 33676 w 290152"/>
              <a:gd name="T95" fmla="*/ 352605 h 290151"/>
              <a:gd name="T96" fmla="*/ 0 w 290152"/>
              <a:gd name="T97" fmla="*/ 284594 h 290151"/>
              <a:gd name="T98" fmla="*/ 58111 w 290152"/>
              <a:gd name="T99" fmla="*/ 192149 h 290151"/>
              <a:gd name="T100" fmla="*/ 58111 w 290152"/>
              <a:gd name="T101" fmla="*/ 106309 h 290151"/>
              <a:gd name="T102" fmla="*/ 108292 w 290152"/>
              <a:gd name="T103" fmla="*/ 73953 h 290151"/>
              <a:gd name="T104" fmla="*/ 178282 w 290152"/>
              <a:gd name="T105" fmla="*/ 33017 h 290151"/>
              <a:gd name="T106" fmla="*/ 246293 w 290152"/>
              <a:gd name="T107" fmla="*/ 0 h 2901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0152" h="290151">
                <a:moveTo>
                  <a:pt x="281039" y="198284"/>
                </a:moveTo>
                <a:cubicBezTo>
                  <a:pt x="282473" y="196850"/>
                  <a:pt x="285341" y="196850"/>
                  <a:pt x="287133" y="198284"/>
                </a:cubicBezTo>
                <a:cubicBezTo>
                  <a:pt x="288567" y="200076"/>
                  <a:pt x="288567" y="202586"/>
                  <a:pt x="287133" y="204378"/>
                </a:cubicBezTo>
                <a:lnTo>
                  <a:pt x="230137" y="261733"/>
                </a:lnTo>
                <a:cubicBezTo>
                  <a:pt x="229061" y="262450"/>
                  <a:pt x="227986" y="263167"/>
                  <a:pt x="226911" y="263167"/>
                </a:cubicBezTo>
                <a:cubicBezTo>
                  <a:pt x="225835" y="263167"/>
                  <a:pt x="224401" y="262450"/>
                  <a:pt x="223684" y="261733"/>
                </a:cubicBezTo>
                <a:lnTo>
                  <a:pt x="190706" y="228754"/>
                </a:lnTo>
                <a:cubicBezTo>
                  <a:pt x="188913" y="226962"/>
                  <a:pt x="188913" y="224094"/>
                  <a:pt x="190706" y="222660"/>
                </a:cubicBezTo>
                <a:cubicBezTo>
                  <a:pt x="192498" y="220868"/>
                  <a:pt x="195366" y="220868"/>
                  <a:pt x="196800" y="222660"/>
                </a:cubicBezTo>
                <a:lnTo>
                  <a:pt x="226911" y="252413"/>
                </a:lnTo>
                <a:lnTo>
                  <a:pt x="281039" y="198284"/>
                </a:lnTo>
                <a:close/>
                <a:moveTo>
                  <a:pt x="119926" y="167217"/>
                </a:moveTo>
                <a:lnTo>
                  <a:pt x="81811" y="194502"/>
                </a:lnTo>
                <a:cubicBezTo>
                  <a:pt x="96554" y="212813"/>
                  <a:pt x="119207" y="224302"/>
                  <a:pt x="144377" y="224302"/>
                </a:cubicBezTo>
                <a:cubicBezTo>
                  <a:pt x="151209" y="224302"/>
                  <a:pt x="157322" y="223584"/>
                  <a:pt x="163434" y="222148"/>
                </a:cubicBezTo>
                <a:cubicBezTo>
                  <a:pt x="164153" y="207787"/>
                  <a:pt x="169907" y="194862"/>
                  <a:pt x="178896" y="184450"/>
                </a:cubicBezTo>
                <a:lnTo>
                  <a:pt x="164873" y="170807"/>
                </a:lnTo>
                <a:cubicBezTo>
                  <a:pt x="159119" y="175115"/>
                  <a:pt x="152288" y="177629"/>
                  <a:pt x="144377" y="177629"/>
                </a:cubicBezTo>
                <a:cubicBezTo>
                  <a:pt x="134669" y="177629"/>
                  <a:pt x="126039" y="173679"/>
                  <a:pt x="119926" y="167217"/>
                </a:cubicBezTo>
                <a:close/>
                <a:moveTo>
                  <a:pt x="144377" y="119467"/>
                </a:moveTo>
                <a:cubicBezTo>
                  <a:pt x="130713" y="119467"/>
                  <a:pt x="119567" y="130597"/>
                  <a:pt x="119567" y="144240"/>
                </a:cubicBezTo>
                <a:cubicBezTo>
                  <a:pt x="119567" y="157882"/>
                  <a:pt x="130713" y="169012"/>
                  <a:pt x="144377" y="169012"/>
                </a:cubicBezTo>
                <a:cubicBezTo>
                  <a:pt x="158041" y="169012"/>
                  <a:pt x="169187" y="157882"/>
                  <a:pt x="169187" y="144240"/>
                </a:cubicBezTo>
                <a:cubicBezTo>
                  <a:pt x="169187" y="130597"/>
                  <a:pt x="158041" y="119467"/>
                  <a:pt x="144377" y="119467"/>
                </a:cubicBezTo>
                <a:close/>
                <a:moveTo>
                  <a:pt x="205505" y="92541"/>
                </a:moveTo>
                <a:lnTo>
                  <a:pt x="171704" y="124494"/>
                </a:lnTo>
                <a:cubicBezTo>
                  <a:pt x="175660" y="129879"/>
                  <a:pt x="178177" y="137059"/>
                  <a:pt x="178177" y="144240"/>
                </a:cubicBezTo>
                <a:cubicBezTo>
                  <a:pt x="178177" y="151779"/>
                  <a:pt x="175300" y="158960"/>
                  <a:pt x="170985" y="164704"/>
                </a:cubicBezTo>
                <a:lnTo>
                  <a:pt x="185009" y="178706"/>
                </a:lnTo>
                <a:cubicBezTo>
                  <a:pt x="195077" y="169730"/>
                  <a:pt x="208022" y="164345"/>
                  <a:pt x="222404" y="163268"/>
                </a:cubicBezTo>
                <a:cubicBezTo>
                  <a:pt x="223843" y="157164"/>
                  <a:pt x="224921" y="151061"/>
                  <a:pt x="224921" y="144240"/>
                </a:cubicBezTo>
                <a:cubicBezTo>
                  <a:pt x="224921" y="124494"/>
                  <a:pt x="217730" y="106543"/>
                  <a:pt x="205505" y="92541"/>
                </a:cubicBezTo>
                <a:close/>
                <a:moveTo>
                  <a:pt x="148692" y="64178"/>
                </a:moveTo>
                <a:lnTo>
                  <a:pt x="148692" y="110851"/>
                </a:lnTo>
                <a:cubicBezTo>
                  <a:pt x="155164" y="111928"/>
                  <a:pt x="160917" y="114441"/>
                  <a:pt x="165592" y="118031"/>
                </a:cubicBezTo>
                <a:lnTo>
                  <a:pt x="199751" y="86078"/>
                </a:lnTo>
                <a:cubicBezTo>
                  <a:pt x="186087" y="73154"/>
                  <a:pt x="168468" y="65255"/>
                  <a:pt x="148692" y="64178"/>
                </a:cubicBezTo>
                <a:close/>
                <a:moveTo>
                  <a:pt x="140062" y="64178"/>
                </a:moveTo>
                <a:cubicBezTo>
                  <a:pt x="97992" y="66691"/>
                  <a:pt x="64192" y="101516"/>
                  <a:pt x="64192" y="144240"/>
                </a:cubicBezTo>
                <a:cubicBezTo>
                  <a:pt x="64192" y="160037"/>
                  <a:pt x="68867" y="175115"/>
                  <a:pt x="76777" y="187322"/>
                </a:cubicBezTo>
                <a:lnTo>
                  <a:pt x="114892" y="160037"/>
                </a:lnTo>
                <a:cubicBezTo>
                  <a:pt x="112375" y="155369"/>
                  <a:pt x="110937" y="149984"/>
                  <a:pt x="110937" y="144240"/>
                </a:cubicBezTo>
                <a:cubicBezTo>
                  <a:pt x="110937" y="127366"/>
                  <a:pt x="123522" y="113005"/>
                  <a:pt x="140062" y="110851"/>
                </a:cubicBezTo>
                <a:lnTo>
                  <a:pt x="140062" y="64178"/>
                </a:lnTo>
                <a:close/>
                <a:moveTo>
                  <a:pt x="144377" y="55562"/>
                </a:moveTo>
                <a:cubicBezTo>
                  <a:pt x="193639" y="55562"/>
                  <a:pt x="233551" y="95413"/>
                  <a:pt x="233551" y="144240"/>
                </a:cubicBezTo>
                <a:cubicBezTo>
                  <a:pt x="233551" y="151061"/>
                  <a:pt x="232472" y="157164"/>
                  <a:pt x="231394" y="163627"/>
                </a:cubicBezTo>
                <a:cubicBezTo>
                  <a:pt x="246136" y="164704"/>
                  <a:pt x="259800" y="170807"/>
                  <a:pt x="270587" y="181578"/>
                </a:cubicBezTo>
                <a:cubicBezTo>
                  <a:pt x="272025" y="183014"/>
                  <a:pt x="272025" y="185886"/>
                  <a:pt x="270587" y="187681"/>
                </a:cubicBezTo>
                <a:cubicBezTo>
                  <a:pt x="268789" y="189117"/>
                  <a:pt x="265553" y="189117"/>
                  <a:pt x="264115" y="187681"/>
                </a:cubicBezTo>
                <a:cubicBezTo>
                  <a:pt x="254047" y="177270"/>
                  <a:pt x="240383" y="171884"/>
                  <a:pt x="226000" y="171884"/>
                </a:cubicBezTo>
                <a:cubicBezTo>
                  <a:pt x="196156" y="171884"/>
                  <a:pt x="172064" y="196298"/>
                  <a:pt x="172064" y="226097"/>
                </a:cubicBezTo>
                <a:cubicBezTo>
                  <a:pt x="172064" y="255895"/>
                  <a:pt x="196156" y="279591"/>
                  <a:pt x="226000" y="279591"/>
                </a:cubicBezTo>
                <a:cubicBezTo>
                  <a:pt x="252968" y="279591"/>
                  <a:pt x="275981" y="259845"/>
                  <a:pt x="279576" y="233277"/>
                </a:cubicBezTo>
                <a:cubicBezTo>
                  <a:pt x="279936" y="231123"/>
                  <a:pt x="282093" y="229328"/>
                  <a:pt x="284610" y="229687"/>
                </a:cubicBezTo>
                <a:cubicBezTo>
                  <a:pt x="286768" y="230046"/>
                  <a:pt x="288566" y="232200"/>
                  <a:pt x="288206" y="234713"/>
                </a:cubicBezTo>
                <a:cubicBezTo>
                  <a:pt x="283891" y="265230"/>
                  <a:pt x="257283" y="288566"/>
                  <a:pt x="226000" y="288566"/>
                </a:cubicBezTo>
                <a:cubicBezTo>
                  <a:pt x="192920" y="288566"/>
                  <a:pt x="165951" y="263435"/>
                  <a:pt x="163434" y="231123"/>
                </a:cubicBezTo>
                <a:cubicBezTo>
                  <a:pt x="157322" y="232559"/>
                  <a:pt x="151209" y="233277"/>
                  <a:pt x="144377" y="233277"/>
                </a:cubicBezTo>
                <a:cubicBezTo>
                  <a:pt x="95475" y="233277"/>
                  <a:pt x="55563" y="193425"/>
                  <a:pt x="55563" y="144240"/>
                </a:cubicBezTo>
                <a:cubicBezTo>
                  <a:pt x="55563" y="95413"/>
                  <a:pt x="95475" y="55562"/>
                  <a:pt x="144377" y="55562"/>
                </a:cubicBezTo>
                <a:close/>
                <a:moveTo>
                  <a:pt x="134610" y="0"/>
                </a:moveTo>
                <a:lnTo>
                  <a:pt x="155542" y="0"/>
                </a:lnTo>
                <a:cubicBezTo>
                  <a:pt x="162037" y="0"/>
                  <a:pt x="167090" y="5052"/>
                  <a:pt x="167090" y="11548"/>
                </a:cubicBezTo>
                <a:lnTo>
                  <a:pt x="167090" y="26705"/>
                </a:lnTo>
                <a:cubicBezTo>
                  <a:pt x="173225" y="27788"/>
                  <a:pt x="179360" y="29592"/>
                  <a:pt x="185495" y="31397"/>
                </a:cubicBezTo>
                <a:lnTo>
                  <a:pt x="193074" y="18044"/>
                </a:lnTo>
                <a:cubicBezTo>
                  <a:pt x="194518" y="15879"/>
                  <a:pt x="197044" y="13713"/>
                  <a:pt x="199931" y="12992"/>
                </a:cubicBezTo>
                <a:cubicBezTo>
                  <a:pt x="202818" y="12270"/>
                  <a:pt x="205705" y="12631"/>
                  <a:pt x="208592" y="14074"/>
                </a:cubicBezTo>
                <a:lnTo>
                  <a:pt x="226636" y="24540"/>
                </a:lnTo>
                <a:cubicBezTo>
                  <a:pt x="229524" y="26344"/>
                  <a:pt x="231328" y="28510"/>
                  <a:pt x="232050" y="31397"/>
                </a:cubicBezTo>
                <a:cubicBezTo>
                  <a:pt x="233132" y="34645"/>
                  <a:pt x="232772" y="37893"/>
                  <a:pt x="230967" y="40419"/>
                </a:cubicBezTo>
                <a:lnTo>
                  <a:pt x="223388" y="53411"/>
                </a:lnTo>
                <a:cubicBezTo>
                  <a:pt x="228080" y="57741"/>
                  <a:pt x="232772" y="62072"/>
                  <a:pt x="236741" y="66763"/>
                </a:cubicBezTo>
                <a:lnTo>
                  <a:pt x="250094" y="59185"/>
                </a:lnTo>
                <a:cubicBezTo>
                  <a:pt x="252620" y="57741"/>
                  <a:pt x="255507" y="57019"/>
                  <a:pt x="258755" y="58102"/>
                </a:cubicBezTo>
                <a:cubicBezTo>
                  <a:pt x="261642" y="58824"/>
                  <a:pt x="263808" y="60628"/>
                  <a:pt x="265612" y="63515"/>
                </a:cubicBezTo>
                <a:lnTo>
                  <a:pt x="276078" y="81560"/>
                </a:lnTo>
                <a:cubicBezTo>
                  <a:pt x="279326" y="86973"/>
                  <a:pt x="277160" y="94191"/>
                  <a:pt x="271747" y="97439"/>
                </a:cubicBezTo>
                <a:lnTo>
                  <a:pt x="258755" y="105017"/>
                </a:lnTo>
                <a:cubicBezTo>
                  <a:pt x="260921" y="110791"/>
                  <a:pt x="262364" y="116926"/>
                  <a:pt x="263447" y="123061"/>
                </a:cubicBezTo>
                <a:lnTo>
                  <a:pt x="278604" y="123061"/>
                </a:lnTo>
                <a:cubicBezTo>
                  <a:pt x="285100" y="123061"/>
                  <a:pt x="290152" y="128114"/>
                  <a:pt x="290152" y="134610"/>
                </a:cubicBezTo>
                <a:lnTo>
                  <a:pt x="290152" y="155541"/>
                </a:lnTo>
                <a:cubicBezTo>
                  <a:pt x="290152" y="162037"/>
                  <a:pt x="285100" y="167089"/>
                  <a:pt x="278604" y="167089"/>
                </a:cubicBezTo>
                <a:lnTo>
                  <a:pt x="265973" y="167089"/>
                </a:lnTo>
                <a:cubicBezTo>
                  <a:pt x="263086" y="167089"/>
                  <a:pt x="261281" y="165285"/>
                  <a:pt x="261281" y="162398"/>
                </a:cubicBezTo>
                <a:cubicBezTo>
                  <a:pt x="261281" y="160232"/>
                  <a:pt x="263086" y="158428"/>
                  <a:pt x="265973" y="158428"/>
                </a:cubicBezTo>
                <a:lnTo>
                  <a:pt x="278604" y="158428"/>
                </a:lnTo>
                <a:cubicBezTo>
                  <a:pt x="280408" y="158428"/>
                  <a:pt x="281491" y="156985"/>
                  <a:pt x="281491" y="155541"/>
                </a:cubicBezTo>
                <a:lnTo>
                  <a:pt x="281491" y="134610"/>
                </a:lnTo>
                <a:cubicBezTo>
                  <a:pt x="281491" y="133166"/>
                  <a:pt x="280408" y="131723"/>
                  <a:pt x="278604" y="131723"/>
                </a:cubicBezTo>
                <a:lnTo>
                  <a:pt x="259838" y="131723"/>
                </a:lnTo>
                <a:cubicBezTo>
                  <a:pt x="257673" y="131723"/>
                  <a:pt x="255868" y="130279"/>
                  <a:pt x="255507" y="128114"/>
                </a:cubicBezTo>
                <a:cubicBezTo>
                  <a:pt x="254425" y="120174"/>
                  <a:pt x="252259" y="112235"/>
                  <a:pt x="249011" y="104656"/>
                </a:cubicBezTo>
                <a:cubicBezTo>
                  <a:pt x="248290" y="102491"/>
                  <a:pt x="249372" y="100326"/>
                  <a:pt x="251177" y="99243"/>
                </a:cubicBezTo>
                <a:lnTo>
                  <a:pt x="267417" y="89499"/>
                </a:lnTo>
                <a:cubicBezTo>
                  <a:pt x="268860" y="89138"/>
                  <a:pt x="269221" y="87334"/>
                  <a:pt x="268499" y="85890"/>
                </a:cubicBezTo>
                <a:lnTo>
                  <a:pt x="258034" y="67846"/>
                </a:lnTo>
                <a:cubicBezTo>
                  <a:pt x="257673" y="67124"/>
                  <a:pt x="256951" y="66763"/>
                  <a:pt x="256229" y="66763"/>
                </a:cubicBezTo>
                <a:cubicBezTo>
                  <a:pt x="255507" y="66402"/>
                  <a:pt x="254786" y="66763"/>
                  <a:pt x="254425" y="66763"/>
                </a:cubicBezTo>
                <a:lnTo>
                  <a:pt x="237824" y="76146"/>
                </a:lnTo>
                <a:cubicBezTo>
                  <a:pt x="236019" y="77229"/>
                  <a:pt x="233493" y="76868"/>
                  <a:pt x="232411" y="75064"/>
                </a:cubicBezTo>
                <a:cubicBezTo>
                  <a:pt x="226997" y="68929"/>
                  <a:pt x="221223" y="63155"/>
                  <a:pt x="215088" y="57741"/>
                </a:cubicBezTo>
                <a:cubicBezTo>
                  <a:pt x="213284" y="56659"/>
                  <a:pt x="212923" y="54132"/>
                  <a:pt x="214005" y="52328"/>
                </a:cubicBezTo>
                <a:lnTo>
                  <a:pt x="223388" y="35727"/>
                </a:lnTo>
                <a:cubicBezTo>
                  <a:pt x="223749" y="35006"/>
                  <a:pt x="223749" y="34645"/>
                  <a:pt x="223749" y="33923"/>
                </a:cubicBezTo>
                <a:cubicBezTo>
                  <a:pt x="223388" y="33201"/>
                  <a:pt x="223028" y="32479"/>
                  <a:pt x="222306" y="32118"/>
                </a:cubicBezTo>
                <a:lnTo>
                  <a:pt x="204262" y="21653"/>
                </a:lnTo>
                <a:cubicBezTo>
                  <a:pt x="203540" y="21292"/>
                  <a:pt x="202818" y="21292"/>
                  <a:pt x="202096" y="21292"/>
                </a:cubicBezTo>
                <a:cubicBezTo>
                  <a:pt x="201374" y="21653"/>
                  <a:pt x="201014" y="22014"/>
                  <a:pt x="200653" y="22735"/>
                </a:cubicBezTo>
                <a:lnTo>
                  <a:pt x="190909" y="38975"/>
                </a:lnTo>
                <a:cubicBezTo>
                  <a:pt x="189826" y="40780"/>
                  <a:pt x="187660" y="41862"/>
                  <a:pt x="185856" y="40780"/>
                </a:cubicBezTo>
                <a:cubicBezTo>
                  <a:pt x="178277" y="37893"/>
                  <a:pt x="169977" y="35727"/>
                  <a:pt x="162037" y="34645"/>
                </a:cubicBezTo>
                <a:cubicBezTo>
                  <a:pt x="159872" y="34284"/>
                  <a:pt x="158429" y="32479"/>
                  <a:pt x="158429" y="30314"/>
                </a:cubicBezTo>
                <a:lnTo>
                  <a:pt x="158429" y="11548"/>
                </a:lnTo>
                <a:cubicBezTo>
                  <a:pt x="158429" y="9744"/>
                  <a:pt x="156985" y="8661"/>
                  <a:pt x="155542" y="8661"/>
                </a:cubicBezTo>
                <a:lnTo>
                  <a:pt x="134610" y="8661"/>
                </a:lnTo>
                <a:cubicBezTo>
                  <a:pt x="133167" y="8661"/>
                  <a:pt x="131723" y="9744"/>
                  <a:pt x="131723" y="11548"/>
                </a:cubicBezTo>
                <a:lnTo>
                  <a:pt x="131723" y="30314"/>
                </a:lnTo>
                <a:cubicBezTo>
                  <a:pt x="131723" y="32479"/>
                  <a:pt x="130279" y="34284"/>
                  <a:pt x="128114" y="34645"/>
                </a:cubicBezTo>
                <a:cubicBezTo>
                  <a:pt x="120175" y="35727"/>
                  <a:pt x="112235" y="37893"/>
                  <a:pt x="104657" y="40780"/>
                </a:cubicBezTo>
                <a:cubicBezTo>
                  <a:pt x="102491" y="41862"/>
                  <a:pt x="100326" y="40780"/>
                  <a:pt x="99243" y="38975"/>
                </a:cubicBezTo>
                <a:lnTo>
                  <a:pt x="89860" y="22735"/>
                </a:lnTo>
                <a:cubicBezTo>
                  <a:pt x="89139" y="21292"/>
                  <a:pt x="87334" y="20931"/>
                  <a:pt x="86251" y="21653"/>
                </a:cubicBezTo>
                <a:lnTo>
                  <a:pt x="67846" y="32118"/>
                </a:lnTo>
                <a:cubicBezTo>
                  <a:pt x="67124" y="32479"/>
                  <a:pt x="66764" y="33201"/>
                  <a:pt x="66764" y="33923"/>
                </a:cubicBezTo>
                <a:cubicBezTo>
                  <a:pt x="66403" y="34645"/>
                  <a:pt x="66764" y="35006"/>
                  <a:pt x="66764" y="35727"/>
                </a:cubicBezTo>
                <a:lnTo>
                  <a:pt x="76508" y="52328"/>
                </a:lnTo>
                <a:cubicBezTo>
                  <a:pt x="77229" y="54132"/>
                  <a:pt x="76868" y="56659"/>
                  <a:pt x="75425" y="57741"/>
                </a:cubicBezTo>
                <a:cubicBezTo>
                  <a:pt x="68929" y="63155"/>
                  <a:pt x="63155" y="68929"/>
                  <a:pt x="57741" y="75064"/>
                </a:cubicBezTo>
                <a:cubicBezTo>
                  <a:pt x="56659" y="76868"/>
                  <a:pt x="54133" y="77229"/>
                  <a:pt x="52328" y="76146"/>
                </a:cubicBezTo>
                <a:lnTo>
                  <a:pt x="36088" y="66763"/>
                </a:lnTo>
                <a:cubicBezTo>
                  <a:pt x="35367" y="66763"/>
                  <a:pt x="34645" y="66402"/>
                  <a:pt x="33923" y="66763"/>
                </a:cubicBezTo>
                <a:cubicBezTo>
                  <a:pt x="33201" y="66763"/>
                  <a:pt x="32840" y="67124"/>
                  <a:pt x="32119" y="67846"/>
                </a:cubicBezTo>
                <a:lnTo>
                  <a:pt x="22014" y="85890"/>
                </a:lnTo>
                <a:cubicBezTo>
                  <a:pt x="20931" y="87334"/>
                  <a:pt x="21292" y="89138"/>
                  <a:pt x="22736" y="89499"/>
                </a:cubicBezTo>
                <a:lnTo>
                  <a:pt x="39336" y="99243"/>
                </a:lnTo>
                <a:cubicBezTo>
                  <a:pt x="40780" y="100326"/>
                  <a:pt x="41862" y="102491"/>
                  <a:pt x="41141" y="104656"/>
                </a:cubicBezTo>
                <a:cubicBezTo>
                  <a:pt x="37893" y="112235"/>
                  <a:pt x="35727" y="120174"/>
                  <a:pt x="35006" y="128114"/>
                </a:cubicBezTo>
                <a:cubicBezTo>
                  <a:pt x="34284" y="130279"/>
                  <a:pt x="32479" y="131723"/>
                  <a:pt x="30314" y="131723"/>
                </a:cubicBezTo>
                <a:lnTo>
                  <a:pt x="11548" y="131723"/>
                </a:lnTo>
                <a:cubicBezTo>
                  <a:pt x="10105" y="131723"/>
                  <a:pt x="8661" y="133166"/>
                  <a:pt x="8661" y="134610"/>
                </a:cubicBezTo>
                <a:lnTo>
                  <a:pt x="8661" y="155541"/>
                </a:lnTo>
                <a:cubicBezTo>
                  <a:pt x="8661" y="156985"/>
                  <a:pt x="10105" y="158428"/>
                  <a:pt x="11548" y="158428"/>
                </a:cubicBezTo>
                <a:lnTo>
                  <a:pt x="30314" y="158428"/>
                </a:lnTo>
                <a:cubicBezTo>
                  <a:pt x="32479" y="158428"/>
                  <a:pt x="34284" y="159872"/>
                  <a:pt x="35006" y="162037"/>
                </a:cubicBezTo>
                <a:cubicBezTo>
                  <a:pt x="35727" y="169976"/>
                  <a:pt x="37893" y="177916"/>
                  <a:pt x="41141" y="185494"/>
                </a:cubicBezTo>
                <a:cubicBezTo>
                  <a:pt x="41862" y="187660"/>
                  <a:pt x="40780" y="189825"/>
                  <a:pt x="39336" y="190908"/>
                </a:cubicBezTo>
                <a:lnTo>
                  <a:pt x="22736" y="200291"/>
                </a:lnTo>
                <a:cubicBezTo>
                  <a:pt x="22014" y="200652"/>
                  <a:pt x="21653" y="201374"/>
                  <a:pt x="21292" y="202096"/>
                </a:cubicBezTo>
                <a:cubicBezTo>
                  <a:pt x="21292" y="202817"/>
                  <a:pt x="21292" y="203539"/>
                  <a:pt x="22014" y="203900"/>
                </a:cubicBezTo>
                <a:lnTo>
                  <a:pt x="32119" y="222305"/>
                </a:lnTo>
                <a:cubicBezTo>
                  <a:pt x="32840" y="223027"/>
                  <a:pt x="33201" y="223388"/>
                  <a:pt x="33923" y="223749"/>
                </a:cubicBezTo>
                <a:cubicBezTo>
                  <a:pt x="34645" y="223749"/>
                  <a:pt x="35367" y="223749"/>
                  <a:pt x="36088" y="223388"/>
                </a:cubicBezTo>
                <a:lnTo>
                  <a:pt x="52328" y="214005"/>
                </a:lnTo>
                <a:cubicBezTo>
                  <a:pt x="54133" y="212922"/>
                  <a:pt x="56659" y="213283"/>
                  <a:pt x="57741" y="214727"/>
                </a:cubicBezTo>
                <a:cubicBezTo>
                  <a:pt x="63155" y="221222"/>
                  <a:pt x="68929" y="226997"/>
                  <a:pt x="75425" y="232049"/>
                </a:cubicBezTo>
                <a:cubicBezTo>
                  <a:pt x="76868" y="233492"/>
                  <a:pt x="77229" y="236019"/>
                  <a:pt x="76508" y="237823"/>
                </a:cubicBezTo>
                <a:lnTo>
                  <a:pt x="66764" y="254063"/>
                </a:lnTo>
                <a:cubicBezTo>
                  <a:pt x="66042" y="255506"/>
                  <a:pt x="66764" y="257311"/>
                  <a:pt x="67846" y="257672"/>
                </a:cubicBezTo>
                <a:lnTo>
                  <a:pt x="86251" y="268498"/>
                </a:lnTo>
                <a:cubicBezTo>
                  <a:pt x="87334" y="269220"/>
                  <a:pt x="89139" y="268859"/>
                  <a:pt x="89860" y="267416"/>
                </a:cubicBezTo>
                <a:lnTo>
                  <a:pt x="99243" y="250815"/>
                </a:lnTo>
                <a:cubicBezTo>
                  <a:pt x="100326" y="249011"/>
                  <a:pt x="102491" y="248289"/>
                  <a:pt x="104657" y="249011"/>
                </a:cubicBezTo>
                <a:cubicBezTo>
                  <a:pt x="112235" y="251898"/>
                  <a:pt x="120175" y="254424"/>
                  <a:pt x="128114" y="255506"/>
                </a:cubicBezTo>
                <a:cubicBezTo>
                  <a:pt x="130279" y="255867"/>
                  <a:pt x="131723" y="257672"/>
                  <a:pt x="131723" y="259837"/>
                </a:cubicBezTo>
                <a:lnTo>
                  <a:pt x="131723" y="278603"/>
                </a:lnTo>
                <a:cubicBezTo>
                  <a:pt x="131723" y="280047"/>
                  <a:pt x="133167" y="281129"/>
                  <a:pt x="134610" y="281129"/>
                </a:cubicBezTo>
                <a:lnTo>
                  <a:pt x="155542" y="281129"/>
                </a:lnTo>
                <a:cubicBezTo>
                  <a:pt x="156985" y="281129"/>
                  <a:pt x="158429" y="280047"/>
                  <a:pt x="158429" y="278603"/>
                </a:cubicBezTo>
                <a:lnTo>
                  <a:pt x="158429" y="265611"/>
                </a:lnTo>
                <a:cubicBezTo>
                  <a:pt x="158429" y="263085"/>
                  <a:pt x="160233" y="261281"/>
                  <a:pt x="162759" y="261281"/>
                </a:cubicBezTo>
                <a:cubicBezTo>
                  <a:pt x="165285" y="261281"/>
                  <a:pt x="167090" y="263085"/>
                  <a:pt x="167090" y="265611"/>
                </a:cubicBezTo>
                <a:lnTo>
                  <a:pt x="167090" y="278603"/>
                </a:lnTo>
                <a:cubicBezTo>
                  <a:pt x="167090" y="285099"/>
                  <a:pt x="162037" y="290151"/>
                  <a:pt x="155542" y="290151"/>
                </a:cubicBezTo>
                <a:lnTo>
                  <a:pt x="134610" y="290151"/>
                </a:lnTo>
                <a:cubicBezTo>
                  <a:pt x="128114" y="290151"/>
                  <a:pt x="123062" y="285099"/>
                  <a:pt x="123062" y="278603"/>
                </a:cubicBezTo>
                <a:lnTo>
                  <a:pt x="123062" y="263446"/>
                </a:lnTo>
                <a:cubicBezTo>
                  <a:pt x="116927" y="262363"/>
                  <a:pt x="110792" y="260920"/>
                  <a:pt x="105017" y="258394"/>
                </a:cubicBezTo>
                <a:lnTo>
                  <a:pt x="97439" y="271746"/>
                </a:lnTo>
                <a:cubicBezTo>
                  <a:pt x="94191" y="277160"/>
                  <a:pt x="87334" y="279325"/>
                  <a:pt x="81560" y="276077"/>
                </a:cubicBezTo>
                <a:lnTo>
                  <a:pt x="63516" y="265250"/>
                </a:lnTo>
                <a:cubicBezTo>
                  <a:pt x="57741" y="262002"/>
                  <a:pt x="56298" y="255146"/>
                  <a:pt x="59185" y="250093"/>
                </a:cubicBezTo>
                <a:lnTo>
                  <a:pt x="66764" y="236380"/>
                </a:lnTo>
                <a:cubicBezTo>
                  <a:pt x="62072" y="232410"/>
                  <a:pt x="57741" y="228079"/>
                  <a:pt x="53772" y="223388"/>
                </a:cubicBezTo>
                <a:lnTo>
                  <a:pt x="40419" y="230966"/>
                </a:lnTo>
                <a:cubicBezTo>
                  <a:pt x="37893" y="232410"/>
                  <a:pt x="34645" y="232771"/>
                  <a:pt x="31758" y="232049"/>
                </a:cubicBezTo>
                <a:cubicBezTo>
                  <a:pt x="28510" y="231327"/>
                  <a:pt x="26344" y="229162"/>
                  <a:pt x="24901" y="226636"/>
                </a:cubicBezTo>
                <a:lnTo>
                  <a:pt x="14074" y="208591"/>
                </a:lnTo>
                <a:cubicBezTo>
                  <a:pt x="12992" y="205704"/>
                  <a:pt x="12270" y="202817"/>
                  <a:pt x="12992" y="199930"/>
                </a:cubicBezTo>
                <a:cubicBezTo>
                  <a:pt x="13713" y="197043"/>
                  <a:pt x="15879" y="194516"/>
                  <a:pt x="18405" y="192712"/>
                </a:cubicBezTo>
                <a:lnTo>
                  <a:pt x="31758" y="185133"/>
                </a:lnTo>
                <a:cubicBezTo>
                  <a:pt x="29592" y="179359"/>
                  <a:pt x="27788" y="173224"/>
                  <a:pt x="26705" y="167089"/>
                </a:cubicBezTo>
                <a:lnTo>
                  <a:pt x="11548" y="167089"/>
                </a:lnTo>
                <a:cubicBezTo>
                  <a:pt x="5052" y="167089"/>
                  <a:pt x="0" y="162037"/>
                  <a:pt x="0" y="155541"/>
                </a:cubicBezTo>
                <a:lnTo>
                  <a:pt x="0" y="134610"/>
                </a:lnTo>
                <a:cubicBezTo>
                  <a:pt x="0" y="128114"/>
                  <a:pt x="5052" y="123061"/>
                  <a:pt x="11548" y="123061"/>
                </a:cubicBezTo>
                <a:lnTo>
                  <a:pt x="26705" y="123061"/>
                </a:lnTo>
                <a:cubicBezTo>
                  <a:pt x="27788" y="116926"/>
                  <a:pt x="29592" y="110791"/>
                  <a:pt x="31758" y="105017"/>
                </a:cubicBezTo>
                <a:lnTo>
                  <a:pt x="18405" y="97439"/>
                </a:lnTo>
                <a:cubicBezTo>
                  <a:pt x="12992" y="94191"/>
                  <a:pt x="11187" y="86973"/>
                  <a:pt x="14074" y="81560"/>
                </a:cubicBezTo>
                <a:lnTo>
                  <a:pt x="24901" y="63515"/>
                </a:lnTo>
                <a:cubicBezTo>
                  <a:pt x="26344" y="60628"/>
                  <a:pt x="28510" y="58824"/>
                  <a:pt x="31758" y="58102"/>
                </a:cubicBezTo>
                <a:cubicBezTo>
                  <a:pt x="34645" y="57019"/>
                  <a:pt x="37893" y="57741"/>
                  <a:pt x="40419" y="59185"/>
                </a:cubicBezTo>
                <a:lnTo>
                  <a:pt x="53772" y="66763"/>
                </a:lnTo>
                <a:cubicBezTo>
                  <a:pt x="57741" y="62072"/>
                  <a:pt x="62072" y="57741"/>
                  <a:pt x="66764" y="53411"/>
                </a:cubicBezTo>
                <a:lnTo>
                  <a:pt x="59185" y="40419"/>
                </a:lnTo>
                <a:cubicBezTo>
                  <a:pt x="57741" y="37893"/>
                  <a:pt x="57381" y="34645"/>
                  <a:pt x="58102" y="31397"/>
                </a:cubicBezTo>
                <a:cubicBezTo>
                  <a:pt x="58824" y="28510"/>
                  <a:pt x="60989" y="26344"/>
                  <a:pt x="63516" y="24540"/>
                </a:cubicBezTo>
                <a:lnTo>
                  <a:pt x="81560" y="14074"/>
                </a:lnTo>
                <a:cubicBezTo>
                  <a:pt x="87334" y="11187"/>
                  <a:pt x="94191" y="12992"/>
                  <a:pt x="97439" y="18044"/>
                </a:cubicBezTo>
                <a:lnTo>
                  <a:pt x="105017" y="31397"/>
                </a:lnTo>
                <a:cubicBezTo>
                  <a:pt x="110792" y="29592"/>
                  <a:pt x="116927" y="27788"/>
                  <a:pt x="123062" y="26705"/>
                </a:cubicBezTo>
                <a:lnTo>
                  <a:pt x="123062" y="11548"/>
                </a:lnTo>
                <a:cubicBezTo>
                  <a:pt x="123062" y="5052"/>
                  <a:pt x="128114" y="0"/>
                  <a:pt x="13461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60" name="Freeform 969">
            <a:extLst>
              <a:ext uri="{FF2B5EF4-FFF2-40B4-BE49-F238E27FC236}">
                <a16:creationId xmlns:a16="http://schemas.microsoft.com/office/drawing/2014/main" id="{588F5453-80EA-4034-09FE-B821093196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94065" y="5224736"/>
            <a:ext cx="337003" cy="384000"/>
          </a:xfrm>
          <a:custGeom>
            <a:avLst/>
            <a:gdLst>
              <a:gd name="T0" fmla="*/ 716677 w 256815"/>
              <a:gd name="T1" fmla="*/ 4947853 h 293327"/>
              <a:gd name="T2" fmla="*/ 1369698 w 256815"/>
              <a:gd name="T3" fmla="*/ 4567981 h 293327"/>
              <a:gd name="T4" fmla="*/ 1085783 w 256815"/>
              <a:gd name="T5" fmla="*/ 4195282 h 293327"/>
              <a:gd name="T6" fmla="*/ 1547187 w 256815"/>
              <a:gd name="T7" fmla="*/ 4998031 h 293327"/>
              <a:gd name="T8" fmla="*/ 1043188 w 256815"/>
              <a:gd name="T9" fmla="*/ 5327736 h 293327"/>
              <a:gd name="T10" fmla="*/ 539234 w 256815"/>
              <a:gd name="T11" fmla="*/ 4998031 h 293327"/>
              <a:gd name="T12" fmla="*/ 1000601 w 256815"/>
              <a:gd name="T13" fmla="*/ 4195282 h 293327"/>
              <a:gd name="T14" fmla="*/ 2212240 w 256815"/>
              <a:gd name="T15" fmla="*/ 4292229 h 293327"/>
              <a:gd name="T16" fmla="*/ 3459299 w 256815"/>
              <a:gd name="T17" fmla="*/ 2906367 h 293327"/>
              <a:gd name="T18" fmla="*/ 2212240 w 256815"/>
              <a:gd name="T19" fmla="*/ 1506311 h 293327"/>
              <a:gd name="T20" fmla="*/ 557289 w 256815"/>
              <a:gd name="T21" fmla="*/ 1661828 h 293327"/>
              <a:gd name="T22" fmla="*/ 557289 w 256815"/>
              <a:gd name="T23" fmla="*/ 4043965 h 293327"/>
              <a:gd name="T24" fmla="*/ 1907743 w 256815"/>
              <a:gd name="T25" fmla="*/ 4757198 h 293327"/>
              <a:gd name="T26" fmla="*/ 1500470 w 256815"/>
              <a:gd name="T27" fmla="*/ 1740250 h 293327"/>
              <a:gd name="T28" fmla="*/ 1557636 w 256815"/>
              <a:gd name="T29" fmla="*/ 249684 h 293327"/>
              <a:gd name="T30" fmla="*/ 1093210 w 256815"/>
              <a:gd name="T31" fmla="*/ 1390795 h 293327"/>
              <a:gd name="T32" fmla="*/ 543000 w 256815"/>
              <a:gd name="T33" fmla="*/ 1069848 h 293327"/>
              <a:gd name="T34" fmla="*/ 678813 w 256815"/>
              <a:gd name="T35" fmla="*/ 28544 h 293327"/>
              <a:gd name="T36" fmla="*/ 1050341 w 256815"/>
              <a:gd name="T37" fmla="*/ 1212485 h 293327"/>
              <a:gd name="T38" fmla="*/ 1414737 w 256815"/>
              <a:gd name="T39" fmla="*/ 28544 h 293327"/>
              <a:gd name="T40" fmla="*/ 1664802 w 256815"/>
              <a:gd name="T41" fmla="*/ 1775929 h 293327"/>
              <a:gd name="T42" fmla="*/ 1050341 w 256815"/>
              <a:gd name="T43" fmla="*/ 5798487 h 293327"/>
              <a:gd name="T44" fmla="*/ 421598 w 256815"/>
              <a:gd name="T45" fmla="*/ 1775929 h 293327"/>
              <a:gd name="T46" fmla="*/ 2084769 w 256815"/>
              <a:gd name="T47" fmla="*/ 0 h 293327"/>
              <a:gd name="T48" fmla="*/ 2653782 w 256815"/>
              <a:gd name="T49" fmla="*/ 532641 h 293327"/>
              <a:gd name="T50" fmla="*/ 3309210 w 256815"/>
              <a:gd name="T51" fmla="*/ 262747 h 293327"/>
              <a:gd name="T52" fmla="*/ 3935843 w 256815"/>
              <a:gd name="T53" fmla="*/ 809690 h 293327"/>
              <a:gd name="T54" fmla="*/ 4310386 w 256815"/>
              <a:gd name="T55" fmla="*/ 1179009 h 293327"/>
              <a:gd name="T56" fmla="*/ 4843358 w 256815"/>
              <a:gd name="T57" fmla="*/ 1626464 h 293327"/>
              <a:gd name="T58" fmla="*/ 4490414 w 256815"/>
              <a:gd name="T59" fmla="*/ 2088086 h 293327"/>
              <a:gd name="T60" fmla="*/ 5131496 w 256815"/>
              <a:gd name="T61" fmla="*/ 2670486 h 293327"/>
              <a:gd name="T62" fmla="*/ 4591266 w 256815"/>
              <a:gd name="T63" fmla="*/ 3323903 h 293327"/>
              <a:gd name="T64" fmla="*/ 4843358 w 256815"/>
              <a:gd name="T65" fmla="*/ 4140674 h 293327"/>
              <a:gd name="T66" fmla="*/ 4310386 w 256815"/>
              <a:gd name="T67" fmla="*/ 4595220 h 293327"/>
              <a:gd name="T68" fmla="*/ 3935843 w 256815"/>
              <a:gd name="T69" fmla="*/ 4964558 h 293327"/>
              <a:gd name="T70" fmla="*/ 3309210 w 256815"/>
              <a:gd name="T71" fmla="*/ 5511442 h 293327"/>
              <a:gd name="T72" fmla="*/ 2653782 w 256815"/>
              <a:gd name="T73" fmla="*/ 5234445 h 293327"/>
              <a:gd name="T74" fmla="*/ 2084769 w 256815"/>
              <a:gd name="T75" fmla="*/ 5767122 h 293327"/>
              <a:gd name="T76" fmla="*/ 2423295 w 256815"/>
              <a:gd name="T77" fmla="*/ 5589582 h 293327"/>
              <a:gd name="T78" fmla="*/ 2545769 w 256815"/>
              <a:gd name="T79" fmla="*/ 5071109 h 293327"/>
              <a:gd name="T80" fmla="*/ 3316416 w 256815"/>
              <a:gd name="T81" fmla="*/ 5312585 h 293327"/>
              <a:gd name="T82" fmla="*/ 3770178 w 256815"/>
              <a:gd name="T83" fmla="*/ 5120829 h 293327"/>
              <a:gd name="T84" fmla="*/ 3611723 w 256815"/>
              <a:gd name="T85" fmla="*/ 4616526 h 293327"/>
              <a:gd name="T86" fmla="*/ 4403996 w 256815"/>
              <a:gd name="T87" fmla="*/ 4438985 h 293327"/>
              <a:gd name="T88" fmla="*/ 4684926 w 256815"/>
              <a:gd name="T89" fmla="*/ 4055459 h 293327"/>
              <a:gd name="T90" fmla="*/ 4339189 w 256815"/>
              <a:gd name="T91" fmla="*/ 3799780 h 293327"/>
              <a:gd name="T92" fmla="*/ 4519224 w 256815"/>
              <a:gd name="T93" fmla="*/ 3146360 h 293327"/>
              <a:gd name="T94" fmla="*/ 4951381 w 256815"/>
              <a:gd name="T95" fmla="*/ 2670486 h 293327"/>
              <a:gd name="T96" fmla="*/ 4425601 w 256815"/>
              <a:gd name="T97" fmla="*/ 2542652 h 293327"/>
              <a:gd name="T98" fmla="*/ 4670527 w 256815"/>
              <a:gd name="T99" fmla="*/ 1782706 h 293327"/>
              <a:gd name="T100" fmla="*/ 4476008 w 256815"/>
              <a:gd name="T101" fmla="*/ 1342367 h 293327"/>
              <a:gd name="T102" fmla="*/ 4079887 w 256815"/>
              <a:gd name="T103" fmla="*/ 1512807 h 293327"/>
              <a:gd name="T104" fmla="*/ 3590120 w 256815"/>
              <a:gd name="T105" fmla="*/ 1036980 h 293327"/>
              <a:gd name="T106" fmla="*/ 3395668 w 256815"/>
              <a:gd name="T107" fmla="*/ 440355 h 293327"/>
              <a:gd name="T108" fmla="*/ 3129148 w 256815"/>
              <a:gd name="T109" fmla="*/ 781276 h 293327"/>
              <a:gd name="T110" fmla="*/ 2473752 w 256815"/>
              <a:gd name="T111" fmla="*/ 603728 h 293327"/>
              <a:gd name="T112" fmla="*/ 2084769 w 256815"/>
              <a:gd name="T113" fmla="*/ 170505 h 2933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56815" h="293327">
                <a:moveTo>
                  <a:pt x="52209" y="221290"/>
                </a:moveTo>
                <a:lnTo>
                  <a:pt x="35868" y="231080"/>
                </a:lnTo>
                <a:lnTo>
                  <a:pt x="35868" y="250296"/>
                </a:lnTo>
                <a:lnTo>
                  <a:pt x="52209" y="259723"/>
                </a:lnTo>
                <a:lnTo>
                  <a:pt x="68550" y="250296"/>
                </a:lnTo>
                <a:lnTo>
                  <a:pt x="68550" y="231080"/>
                </a:lnTo>
                <a:lnTo>
                  <a:pt x="52209" y="221290"/>
                </a:lnTo>
                <a:close/>
                <a:moveTo>
                  <a:pt x="50078" y="212226"/>
                </a:moveTo>
                <a:cubicBezTo>
                  <a:pt x="51143" y="211138"/>
                  <a:pt x="52564" y="211138"/>
                  <a:pt x="54341" y="212226"/>
                </a:cubicBezTo>
                <a:lnTo>
                  <a:pt x="74945" y="224553"/>
                </a:lnTo>
                <a:cubicBezTo>
                  <a:pt x="76366" y="225278"/>
                  <a:pt x="77432" y="226366"/>
                  <a:pt x="77432" y="228179"/>
                </a:cubicBezTo>
                <a:lnTo>
                  <a:pt x="77432" y="252834"/>
                </a:lnTo>
                <a:cubicBezTo>
                  <a:pt x="77432" y="254284"/>
                  <a:pt x="76366" y="255735"/>
                  <a:pt x="74945" y="256460"/>
                </a:cubicBezTo>
                <a:lnTo>
                  <a:pt x="54341" y="268787"/>
                </a:lnTo>
                <a:cubicBezTo>
                  <a:pt x="53630" y="269150"/>
                  <a:pt x="52564" y="269512"/>
                  <a:pt x="52209" y="269512"/>
                </a:cubicBezTo>
                <a:cubicBezTo>
                  <a:pt x="51143" y="269512"/>
                  <a:pt x="50433" y="269150"/>
                  <a:pt x="50078" y="268787"/>
                </a:cubicBezTo>
                <a:lnTo>
                  <a:pt x="29473" y="256460"/>
                </a:lnTo>
                <a:cubicBezTo>
                  <a:pt x="27697" y="255735"/>
                  <a:pt x="26987" y="254284"/>
                  <a:pt x="26987" y="252834"/>
                </a:cubicBezTo>
                <a:lnTo>
                  <a:pt x="26987" y="228179"/>
                </a:lnTo>
                <a:cubicBezTo>
                  <a:pt x="26987" y="226366"/>
                  <a:pt x="27697" y="225278"/>
                  <a:pt x="29473" y="224553"/>
                </a:cubicBezTo>
                <a:lnTo>
                  <a:pt x="50078" y="212226"/>
                </a:lnTo>
                <a:close/>
                <a:moveTo>
                  <a:pt x="110717" y="76200"/>
                </a:moveTo>
                <a:cubicBezTo>
                  <a:pt x="150268" y="76200"/>
                  <a:pt x="182199" y="107478"/>
                  <a:pt x="182199" y="147024"/>
                </a:cubicBezTo>
                <a:cubicBezTo>
                  <a:pt x="182199" y="185492"/>
                  <a:pt x="150268" y="217129"/>
                  <a:pt x="110717" y="217129"/>
                </a:cubicBezTo>
                <a:cubicBezTo>
                  <a:pt x="108539" y="217129"/>
                  <a:pt x="106362" y="215331"/>
                  <a:pt x="106362" y="212814"/>
                </a:cubicBezTo>
                <a:cubicBezTo>
                  <a:pt x="106362" y="210298"/>
                  <a:pt x="108539" y="208500"/>
                  <a:pt x="110717" y="208500"/>
                </a:cubicBezTo>
                <a:cubicBezTo>
                  <a:pt x="145188" y="208500"/>
                  <a:pt x="173128" y="180818"/>
                  <a:pt x="173128" y="147024"/>
                </a:cubicBezTo>
                <a:cubicBezTo>
                  <a:pt x="173128" y="112870"/>
                  <a:pt x="145188" y="85188"/>
                  <a:pt x="110717" y="85188"/>
                </a:cubicBezTo>
                <a:cubicBezTo>
                  <a:pt x="108539" y="85188"/>
                  <a:pt x="106362" y="82671"/>
                  <a:pt x="106362" y="80155"/>
                </a:cubicBezTo>
                <a:cubicBezTo>
                  <a:pt x="106362" y="77638"/>
                  <a:pt x="108539" y="76200"/>
                  <a:pt x="110717" y="76200"/>
                </a:cubicBezTo>
                <a:close/>
                <a:moveTo>
                  <a:pt x="27177" y="12628"/>
                </a:moveTo>
                <a:cubicBezTo>
                  <a:pt x="15734" y="20926"/>
                  <a:pt x="8940" y="33554"/>
                  <a:pt x="8940" y="48347"/>
                </a:cubicBezTo>
                <a:cubicBezTo>
                  <a:pt x="8940" y="62418"/>
                  <a:pt x="16449" y="76128"/>
                  <a:pt x="27892" y="84066"/>
                </a:cubicBezTo>
                <a:cubicBezTo>
                  <a:pt x="29322" y="85148"/>
                  <a:pt x="30038" y="86591"/>
                  <a:pt x="30038" y="88034"/>
                </a:cubicBezTo>
                <a:lnTo>
                  <a:pt x="30038" y="200963"/>
                </a:lnTo>
                <a:cubicBezTo>
                  <a:pt x="30038" y="202046"/>
                  <a:pt x="29322" y="203850"/>
                  <a:pt x="27892" y="204571"/>
                </a:cubicBezTo>
                <a:cubicBezTo>
                  <a:pt x="16449" y="212870"/>
                  <a:pt x="8940" y="226219"/>
                  <a:pt x="8940" y="240651"/>
                </a:cubicBezTo>
                <a:cubicBezTo>
                  <a:pt x="8940" y="264824"/>
                  <a:pt x="28250" y="284307"/>
                  <a:pt x="52566" y="284307"/>
                </a:cubicBezTo>
                <a:cubicBezTo>
                  <a:pt x="76167" y="284307"/>
                  <a:pt x="95477" y="264824"/>
                  <a:pt x="95477" y="240651"/>
                </a:cubicBezTo>
                <a:cubicBezTo>
                  <a:pt x="95477" y="226219"/>
                  <a:pt x="88683" y="212870"/>
                  <a:pt x="76882" y="204571"/>
                </a:cubicBezTo>
                <a:cubicBezTo>
                  <a:pt x="75452" y="203850"/>
                  <a:pt x="75094" y="202046"/>
                  <a:pt x="75094" y="200963"/>
                </a:cubicBezTo>
                <a:lnTo>
                  <a:pt x="75094" y="88034"/>
                </a:lnTo>
                <a:cubicBezTo>
                  <a:pt x="75094" y="86591"/>
                  <a:pt x="75452" y="85148"/>
                  <a:pt x="76882" y="84066"/>
                </a:cubicBezTo>
                <a:cubicBezTo>
                  <a:pt x="88683" y="76128"/>
                  <a:pt x="95477" y="62418"/>
                  <a:pt x="95477" y="48347"/>
                </a:cubicBezTo>
                <a:cubicBezTo>
                  <a:pt x="95477" y="33554"/>
                  <a:pt x="89041" y="20926"/>
                  <a:pt x="77955" y="12628"/>
                </a:cubicBezTo>
                <a:lnTo>
                  <a:pt x="77955" y="54119"/>
                </a:lnTo>
                <a:cubicBezTo>
                  <a:pt x="77955" y="55923"/>
                  <a:pt x="76882" y="57367"/>
                  <a:pt x="75452" y="58088"/>
                </a:cubicBezTo>
                <a:lnTo>
                  <a:pt x="54712" y="70355"/>
                </a:lnTo>
                <a:cubicBezTo>
                  <a:pt x="52924" y="71077"/>
                  <a:pt x="51493" y="71077"/>
                  <a:pt x="50420" y="70355"/>
                </a:cubicBezTo>
                <a:lnTo>
                  <a:pt x="29680" y="58088"/>
                </a:lnTo>
                <a:cubicBezTo>
                  <a:pt x="27892" y="57367"/>
                  <a:pt x="27177" y="55923"/>
                  <a:pt x="27177" y="54119"/>
                </a:cubicBezTo>
                <a:lnTo>
                  <a:pt x="27177" y="12628"/>
                </a:lnTo>
                <a:close/>
                <a:moveTo>
                  <a:pt x="29680" y="1082"/>
                </a:moveTo>
                <a:cubicBezTo>
                  <a:pt x="30753" y="0"/>
                  <a:pt x="32541" y="0"/>
                  <a:pt x="33971" y="1443"/>
                </a:cubicBezTo>
                <a:cubicBezTo>
                  <a:pt x="35402" y="1804"/>
                  <a:pt x="36117" y="3247"/>
                  <a:pt x="36117" y="4690"/>
                </a:cubicBezTo>
                <a:lnTo>
                  <a:pt x="36117" y="51955"/>
                </a:lnTo>
                <a:lnTo>
                  <a:pt x="52566" y="61335"/>
                </a:lnTo>
                <a:lnTo>
                  <a:pt x="69015" y="51955"/>
                </a:lnTo>
                <a:lnTo>
                  <a:pt x="69015" y="4690"/>
                </a:lnTo>
                <a:cubicBezTo>
                  <a:pt x="69015" y="3247"/>
                  <a:pt x="69731" y="1804"/>
                  <a:pt x="70803" y="1443"/>
                </a:cubicBezTo>
                <a:cubicBezTo>
                  <a:pt x="72234" y="0"/>
                  <a:pt x="73664" y="0"/>
                  <a:pt x="75452" y="1082"/>
                </a:cubicBezTo>
                <a:cubicBezTo>
                  <a:pt x="93689" y="10102"/>
                  <a:pt x="104417" y="27781"/>
                  <a:pt x="104417" y="48347"/>
                </a:cubicBezTo>
                <a:cubicBezTo>
                  <a:pt x="104417" y="64582"/>
                  <a:pt x="96908" y="80097"/>
                  <a:pt x="83319" y="89838"/>
                </a:cubicBezTo>
                <a:lnTo>
                  <a:pt x="83319" y="198438"/>
                </a:lnTo>
                <a:cubicBezTo>
                  <a:pt x="96908" y="208901"/>
                  <a:pt x="104417" y="223694"/>
                  <a:pt x="104417" y="240651"/>
                </a:cubicBezTo>
                <a:cubicBezTo>
                  <a:pt x="104417" y="269515"/>
                  <a:pt x="81531" y="293327"/>
                  <a:pt x="52566" y="293327"/>
                </a:cubicBezTo>
                <a:cubicBezTo>
                  <a:pt x="23959" y="293327"/>
                  <a:pt x="0" y="269515"/>
                  <a:pt x="0" y="240651"/>
                </a:cubicBezTo>
                <a:cubicBezTo>
                  <a:pt x="0" y="223694"/>
                  <a:pt x="8224" y="208901"/>
                  <a:pt x="21098" y="198438"/>
                </a:cubicBezTo>
                <a:lnTo>
                  <a:pt x="21098" y="89838"/>
                </a:lnTo>
                <a:cubicBezTo>
                  <a:pt x="8224" y="80097"/>
                  <a:pt x="0" y="64582"/>
                  <a:pt x="0" y="48347"/>
                </a:cubicBezTo>
                <a:cubicBezTo>
                  <a:pt x="0" y="27781"/>
                  <a:pt x="11800" y="10102"/>
                  <a:pt x="29680" y="1082"/>
                </a:cubicBezTo>
                <a:close/>
                <a:moveTo>
                  <a:pt x="104337" y="0"/>
                </a:moveTo>
                <a:lnTo>
                  <a:pt x="121280" y="0"/>
                </a:lnTo>
                <a:cubicBezTo>
                  <a:pt x="127408" y="0"/>
                  <a:pt x="132815" y="5389"/>
                  <a:pt x="132815" y="11497"/>
                </a:cubicBezTo>
                <a:lnTo>
                  <a:pt x="132815" y="26946"/>
                </a:lnTo>
                <a:cubicBezTo>
                  <a:pt x="138943" y="27665"/>
                  <a:pt x="144710" y="29821"/>
                  <a:pt x="150477" y="31976"/>
                </a:cubicBezTo>
                <a:lnTo>
                  <a:pt x="158408" y="18324"/>
                </a:lnTo>
                <a:cubicBezTo>
                  <a:pt x="159850" y="15449"/>
                  <a:pt x="162373" y="14012"/>
                  <a:pt x="165617" y="13294"/>
                </a:cubicBezTo>
                <a:cubicBezTo>
                  <a:pt x="168501" y="12216"/>
                  <a:pt x="171384" y="12934"/>
                  <a:pt x="174268" y="14371"/>
                </a:cubicBezTo>
                <a:lnTo>
                  <a:pt x="192652" y="25150"/>
                </a:lnTo>
                <a:cubicBezTo>
                  <a:pt x="198419" y="27665"/>
                  <a:pt x="199861" y="35210"/>
                  <a:pt x="196977" y="40959"/>
                </a:cubicBezTo>
                <a:lnTo>
                  <a:pt x="189408" y="53893"/>
                </a:lnTo>
                <a:cubicBezTo>
                  <a:pt x="194094" y="57845"/>
                  <a:pt x="198419" y="62516"/>
                  <a:pt x="202745" y="67187"/>
                </a:cubicBezTo>
                <a:lnTo>
                  <a:pt x="215722" y="59642"/>
                </a:lnTo>
                <a:cubicBezTo>
                  <a:pt x="218245" y="57845"/>
                  <a:pt x="221489" y="57486"/>
                  <a:pt x="224733" y="58204"/>
                </a:cubicBezTo>
                <a:cubicBezTo>
                  <a:pt x="227617" y="59642"/>
                  <a:pt x="230140" y="61079"/>
                  <a:pt x="231943" y="63953"/>
                </a:cubicBezTo>
                <a:lnTo>
                  <a:pt x="242396" y="82277"/>
                </a:lnTo>
                <a:cubicBezTo>
                  <a:pt x="243838" y="84792"/>
                  <a:pt x="243838" y="88025"/>
                  <a:pt x="243117" y="90900"/>
                </a:cubicBezTo>
                <a:cubicBezTo>
                  <a:pt x="242757" y="94133"/>
                  <a:pt x="240594" y="96648"/>
                  <a:pt x="238431" y="97726"/>
                </a:cubicBezTo>
                <a:lnTo>
                  <a:pt x="224733" y="105630"/>
                </a:lnTo>
                <a:cubicBezTo>
                  <a:pt x="226896" y="111738"/>
                  <a:pt x="228338" y="117846"/>
                  <a:pt x="229780" y="123595"/>
                </a:cubicBezTo>
                <a:lnTo>
                  <a:pt x="245280" y="123595"/>
                </a:lnTo>
                <a:cubicBezTo>
                  <a:pt x="251408" y="123595"/>
                  <a:pt x="256815" y="128984"/>
                  <a:pt x="256815" y="135092"/>
                </a:cubicBezTo>
                <a:lnTo>
                  <a:pt x="256815" y="156290"/>
                </a:lnTo>
                <a:cubicBezTo>
                  <a:pt x="256815" y="162757"/>
                  <a:pt x="251408" y="168146"/>
                  <a:pt x="245280" y="168146"/>
                </a:cubicBezTo>
                <a:lnTo>
                  <a:pt x="229780" y="168146"/>
                </a:lnTo>
                <a:cubicBezTo>
                  <a:pt x="228338" y="174254"/>
                  <a:pt x="226896" y="180362"/>
                  <a:pt x="224733" y="186470"/>
                </a:cubicBezTo>
                <a:lnTo>
                  <a:pt x="238431" y="194015"/>
                </a:lnTo>
                <a:cubicBezTo>
                  <a:pt x="243478" y="196889"/>
                  <a:pt x="245280" y="203716"/>
                  <a:pt x="242396" y="209464"/>
                </a:cubicBezTo>
                <a:lnTo>
                  <a:pt x="231943" y="227788"/>
                </a:lnTo>
                <a:cubicBezTo>
                  <a:pt x="230140" y="230303"/>
                  <a:pt x="227617" y="232458"/>
                  <a:pt x="224733" y="233536"/>
                </a:cubicBezTo>
                <a:cubicBezTo>
                  <a:pt x="221489" y="233896"/>
                  <a:pt x="218245" y="233536"/>
                  <a:pt x="215722" y="232458"/>
                </a:cubicBezTo>
                <a:lnTo>
                  <a:pt x="202745" y="224554"/>
                </a:lnTo>
                <a:cubicBezTo>
                  <a:pt x="198419" y="229584"/>
                  <a:pt x="194094" y="233896"/>
                  <a:pt x="189408" y="237848"/>
                </a:cubicBezTo>
                <a:lnTo>
                  <a:pt x="196977" y="251141"/>
                </a:lnTo>
                <a:cubicBezTo>
                  <a:pt x="199861" y="256531"/>
                  <a:pt x="198419" y="263716"/>
                  <a:pt x="192652" y="266950"/>
                </a:cubicBezTo>
                <a:lnTo>
                  <a:pt x="174268" y="277369"/>
                </a:lnTo>
                <a:cubicBezTo>
                  <a:pt x="171384" y="279166"/>
                  <a:pt x="168501" y="279525"/>
                  <a:pt x="165617" y="278806"/>
                </a:cubicBezTo>
                <a:cubicBezTo>
                  <a:pt x="162373" y="277729"/>
                  <a:pt x="159850" y="275932"/>
                  <a:pt x="158408" y="273417"/>
                </a:cubicBezTo>
                <a:lnTo>
                  <a:pt x="150477" y="260124"/>
                </a:lnTo>
                <a:cubicBezTo>
                  <a:pt x="144710" y="261920"/>
                  <a:pt x="138943" y="263716"/>
                  <a:pt x="132815" y="264794"/>
                </a:cubicBezTo>
                <a:lnTo>
                  <a:pt x="132815" y="280244"/>
                </a:lnTo>
                <a:cubicBezTo>
                  <a:pt x="132815" y="286351"/>
                  <a:pt x="127408" y="291741"/>
                  <a:pt x="121280" y="291741"/>
                </a:cubicBezTo>
                <a:lnTo>
                  <a:pt x="104337" y="291741"/>
                </a:lnTo>
                <a:cubicBezTo>
                  <a:pt x="102175" y="291741"/>
                  <a:pt x="100012" y="289585"/>
                  <a:pt x="100012" y="287070"/>
                </a:cubicBezTo>
                <a:cubicBezTo>
                  <a:pt x="100012" y="284914"/>
                  <a:pt x="102175" y="282759"/>
                  <a:pt x="104337" y="282759"/>
                </a:cubicBezTo>
                <a:lnTo>
                  <a:pt x="121280" y="282759"/>
                </a:lnTo>
                <a:cubicBezTo>
                  <a:pt x="122361" y="282759"/>
                  <a:pt x="123803" y="281681"/>
                  <a:pt x="123803" y="280244"/>
                </a:cubicBezTo>
                <a:lnTo>
                  <a:pt x="123803" y="261201"/>
                </a:lnTo>
                <a:cubicBezTo>
                  <a:pt x="123803" y="258686"/>
                  <a:pt x="125245" y="257249"/>
                  <a:pt x="127408" y="256531"/>
                </a:cubicBezTo>
                <a:cubicBezTo>
                  <a:pt x="135338" y="255453"/>
                  <a:pt x="143629" y="253297"/>
                  <a:pt x="151559" y="250064"/>
                </a:cubicBezTo>
                <a:cubicBezTo>
                  <a:pt x="153001" y="249704"/>
                  <a:pt x="155524" y="250064"/>
                  <a:pt x="156605" y="252219"/>
                </a:cubicBezTo>
                <a:lnTo>
                  <a:pt x="165977" y="268746"/>
                </a:lnTo>
                <a:cubicBezTo>
                  <a:pt x="166338" y="269465"/>
                  <a:pt x="167059" y="270184"/>
                  <a:pt x="167780" y="270184"/>
                </a:cubicBezTo>
                <a:cubicBezTo>
                  <a:pt x="168501" y="270184"/>
                  <a:pt x="168861" y="270184"/>
                  <a:pt x="169943" y="269824"/>
                </a:cubicBezTo>
                <a:lnTo>
                  <a:pt x="188687" y="259046"/>
                </a:lnTo>
                <a:cubicBezTo>
                  <a:pt x="189408" y="258327"/>
                  <a:pt x="190129" y="256531"/>
                  <a:pt x="189408" y="255453"/>
                </a:cubicBezTo>
                <a:lnTo>
                  <a:pt x="179675" y="239285"/>
                </a:lnTo>
                <a:cubicBezTo>
                  <a:pt x="178233" y="237129"/>
                  <a:pt x="179315" y="234614"/>
                  <a:pt x="180757" y="233536"/>
                </a:cubicBezTo>
                <a:cubicBezTo>
                  <a:pt x="187245" y="228147"/>
                  <a:pt x="193012" y="222039"/>
                  <a:pt x="198419" y="215931"/>
                </a:cubicBezTo>
                <a:cubicBezTo>
                  <a:pt x="199501" y="214494"/>
                  <a:pt x="202024" y="213776"/>
                  <a:pt x="204187" y="214853"/>
                </a:cubicBezTo>
                <a:lnTo>
                  <a:pt x="220408" y="224554"/>
                </a:lnTo>
                <a:cubicBezTo>
                  <a:pt x="220768" y="224913"/>
                  <a:pt x="221489" y="224913"/>
                  <a:pt x="222210" y="224913"/>
                </a:cubicBezTo>
                <a:cubicBezTo>
                  <a:pt x="223291" y="224554"/>
                  <a:pt x="223652" y="224195"/>
                  <a:pt x="224012" y="223836"/>
                </a:cubicBezTo>
                <a:lnTo>
                  <a:pt x="234466" y="205153"/>
                </a:lnTo>
                <a:cubicBezTo>
                  <a:pt x="235187" y="204793"/>
                  <a:pt x="235187" y="203716"/>
                  <a:pt x="234466" y="202997"/>
                </a:cubicBezTo>
                <a:cubicBezTo>
                  <a:pt x="234466" y="202638"/>
                  <a:pt x="234105" y="201919"/>
                  <a:pt x="233745" y="201560"/>
                </a:cubicBezTo>
                <a:lnTo>
                  <a:pt x="217164" y="192218"/>
                </a:lnTo>
                <a:cubicBezTo>
                  <a:pt x="215001" y="190781"/>
                  <a:pt x="214280" y="188985"/>
                  <a:pt x="215001" y="186829"/>
                </a:cubicBezTo>
                <a:cubicBezTo>
                  <a:pt x="218245" y="178925"/>
                  <a:pt x="220408" y="171020"/>
                  <a:pt x="221489" y="162757"/>
                </a:cubicBezTo>
                <a:cubicBezTo>
                  <a:pt x="221850" y="160601"/>
                  <a:pt x="223652" y="159164"/>
                  <a:pt x="226175" y="159164"/>
                </a:cubicBezTo>
                <a:lnTo>
                  <a:pt x="245280" y="159164"/>
                </a:lnTo>
                <a:cubicBezTo>
                  <a:pt x="246361" y="159164"/>
                  <a:pt x="247803" y="158086"/>
                  <a:pt x="247803" y="156290"/>
                </a:cubicBezTo>
                <a:lnTo>
                  <a:pt x="247803" y="135092"/>
                </a:lnTo>
                <a:cubicBezTo>
                  <a:pt x="247803" y="134014"/>
                  <a:pt x="246361" y="132577"/>
                  <a:pt x="245280" y="132577"/>
                </a:cubicBezTo>
                <a:lnTo>
                  <a:pt x="226175" y="132577"/>
                </a:lnTo>
                <a:cubicBezTo>
                  <a:pt x="223652" y="132577"/>
                  <a:pt x="221850" y="131140"/>
                  <a:pt x="221489" y="128625"/>
                </a:cubicBezTo>
                <a:cubicBezTo>
                  <a:pt x="220408" y="121080"/>
                  <a:pt x="218245" y="112816"/>
                  <a:pt x="215001" y="104912"/>
                </a:cubicBezTo>
                <a:cubicBezTo>
                  <a:pt x="214280" y="103115"/>
                  <a:pt x="215001" y="100960"/>
                  <a:pt x="217164" y="99882"/>
                </a:cubicBezTo>
                <a:lnTo>
                  <a:pt x="233745" y="90181"/>
                </a:lnTo>
                <a:cubicBezTo>
                  <a:pt x="234105" y="90181"/>
                  <a:pt x="234466" y="89103"/>
                  <a:pt x="234466" y="88744"/>
                </a:cubicBezTo>
                <a:cubicBezTo>
                  <a:pt x="235187" y="88025"/>
                  <a:pt x="235187" y="87307"/>
                  <a:pt x="234466" y="86229"/>
                </a:cubicBezTo>
                <a:lnTo>
                  <a:pt x="224012" y="67905"/>
                </a:lnTo>
                <a:cubicBezTo>
                  <a:pt x="223652" y="67546"/>
                  <a:pt x="223291" y="67187"/>
                  <a:pt x="222210" y="66827"/>
                </a:cubicBezTo>
                <a:cubicBezTo>
                  <a:pt x="221489" y="66827"/>
                  <a:pt x="220768" y="66827"/>
                  <a:pt x="220408" y="67187"/>
                </a:cubicBezTo>
                <a:lnTo>
                  <a:pt x="204187" y="76528"/>
                </a:lnTo>
                <a:cubicBezTo>
                  <a:pt x="202024" y="77965"/>
                  <a:pt x="199501" y="77247"/>
                  <a:pt x="198419" y="75809"/>
                </a:cubicBezTo>
                <a:cubicBezTo>
                  <a:pt x="193012" y="69342"/>
                  <a:pt x="187245" y="63594"/>
                  <a:pt x="180757" y="58204"/>
                </a:cubicBezTo>
                <a:cubicBezTo>
                  <a:pt x="179315" y="57127"/>
                  <a:pt x="178233" y="54612"/>
                  <a:pt x="179675" y="52456"/>
                </a:cubicBezTo>
                <a:lnTo>
                  <a:pt x="189408" y="35929"/>
                </a:lnTo>
                <a:cubicBezTo>
                  <a:pt x="190129" y="35210"/>
                  <a:pt x="189408" y="33054"/>
                  <a:pt x="188687" y="32695"/>
                </a:cubicBezTo>
                <a:lnTo>
                  <a:pt x="169943" y="22276"/>
                </a:lnTo>
                <a:cubicBezTo>
                  <a:pt x="168861" y="21557"/>
                  <a:pt x="168501" y="21557"/>
                  <a:pt x="167780" y="21557"/>
                </a:cubicBezTo>
                <a:cubicBezTo>
                  <a:pt x="167059" y="21557"/>
                  <a:pt x="166338" y="22635"/>
                  <a:pt x="165977" y="22994"/>
                </a:cubicBezTo>
                <a:lnTo>
                  <a:pt x="156605" y="39521"/>
                </a:lnTo>
                <a:cubicBezTo>
                  <a:pt x="155524" y="41318"/>
                  <a:pt x="153001" y="42036"/>
                  <a:pt x="151559" y="41318"/>
                </a:cubicBezTo>
                <a:cubicBezTo>
                  <a:pt x="143629" y="38444"/>
                  <a:pt x="135338" y="35929"/>
                  <a:pt x="127408" y="35210"/>
                </a:cubicBezTo>
                <a:cubicBezTo>
                  <a:pt x="125245" y="34851"/>
                  <a:pt x="123803" y="32695"/>
                  <a:pt x="123803" y="30539"/>
                </a:cubicBezTo>
                <a:lnTo>
                  <a:pt x="123803" y="11497"/>
                </a:lnTo>
                <a:cubicBezTo>
                  <a:pt x="123803" y="10419"/>
                  <a:pt x="122361" y="8623"/>
                  <a:pt x="121280" y="8623"/>
                </a:cubicBezTo>
                <a:lnTo>
                  <a:pt x="104337" y="8623"/>
                </a:lnTo>
                <a:cubicBezTo>
                  <a:pt x="102175" y="8623"/>
                  <a:pt x="100012" y="7186"/>
                  <a:pt x="100012" y="4671"/>
                </a:cubicBezTo>
                <a:cubicBezTo>
                  <a:pt x="100012" y="2156"/>
                  <a:pt x="102175" y="0"/>
                  <a:pt x="10433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61" name="Freeform 1025">
            <a:extLst>
              <a:ext uri="{FF2B5EF4-FFF2-40B4-BE49-F238E27FC236}">
                <a16:creationId xmlns:a16="http://schemas.microsoft.com/office/drawing/2014/main" id="{B036CEF0-060E-AEA3-5647-0DA483EA40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71361" y="5224736"/>
            <a:ext cx="384000" cy="384000"/>
          </a:xfrm>
          <a:custGeom>
            <a:avLst/>
            <a:gdLst>
              <a:gd name="T0" fmla="*/ 4877664 w 286978"/>
              <a:gd name="T1" fmla="*/ 4312980 h 286978"/>
              <a:gd name="T2" fmla="*/ 4116634 w 286978"/>
              <a:gd name="T3" fmla="*/ 4441222 h 286978"/>
              <a:gd name="T4" fmla="*/ 4247091 w 286978"/>
              <a:gd name="T5" fmla="*/ 4904270 h 286978"/>
              <a:gd name="T6" fmla="*/ 4457283 w 286978"/>
              <a:gd name="T7" fmla="*/ 3935411 h 286978"/>
              <a:gd name="T8" fmla="*/ 5357862 w 286978"/>
              <a:gd name="T9" fmla="*/ 3008273 h 286978"/>
              <a:gd name="T10" fmla="*/ 5050014 w 286978"/>
              <a:gd name="T11" fmla="*/ 3043857 h 286978"/>
              <a:gd name="T12" fmla="*/ 4527376 w 286978"/>
              <a:gd name="T13" fmla="*/ 3442118 h 286978"/>
              <a:gd name="T14" fmla="*/ 4054873 w 286978"/>
              <a:gd name="T15" fmla="*/ 2986937 h 286978"/>
              <a:gd name="T16" fmla="*/ 3804328 w 286978"/>
              <a:gd name="T17" fmla="*/ 3683905 h 286978"/>
              <a:gd name="T18" fmla="*/ 3138539 w 286978"/>
              <a:gd name="T19" fmla="*/ 3698133 h 286978"/>
              <a:gd name="T20" fmla="*/ 3410565 w 286978"/>
              <a:gd name="T21" fmla="*/ 4295522 h 286978"/>
              <a:gd name="T22" fmla="*/ 3410565 w 286978"/>
              <a:gd name="T23" fmla="*/ 4594247 h 286978"/>
              <a:gd name="T24" fmla="*/ 3145661 w 286978"/>
              <a:gd name="T25" fmla="*/ 5369436 h 286978"/>
              <a:gd name="T26" fmla="*/ 2809201 w 286978"/>
              <a:gd name="T27" fmla="*/ 4828923 h 286978"/>
              <a:gd name="T28" fmla="*/ 3274525 w 286978"/>
              <a:gd name="T29" fmla="*/ 4416422 h 286978"/>
              <a:gd name="T30" fmla="*/ 2895089 w 286978"/>
              <a:gd name="T31" fmla="*/ 3804818 h 286978"/>
              <a:gd name="T32" fmla="*/ 3596713 w 286978"/>
              <a:gd name="T33" fmla="*/ 3634104 h 286978"/>
              <a:gd name="T34" fmla="*/ 3568065 w 286978"/>
              <a:gd name="T35" fmla="*/ 3015394 h 286978"/>
              <a:gd name="T36" fmla="*/ 4434318 w 286978"/>
              <a:gd name="T37" fmla="*/ 3264315 h 286978"/>
              <a:gd name="T38" fmla="*/ 4842399 w 286978"/>
              <a:gd name="T39" fmla="*/ 2802014 h 286978"/>
              <a:gd name="T40" fmla="*/ 1925462 w 286978"/>
              <a:gd name="T41" fmla="*/ 2275321 h 286978"/>
              <a:gd name="T42" fmla="*/ 1925462 w 286978"/>
              <a:gd name="T43" fmla="*/ 1416775 h 286978"/>
              <a:gd name="T44" fmla="*/ 1416775 w 286978"/>
              <a:gd name="T45" fmla="*/ 1928988 h 286978"/>
              <a:gd name="T46" fmla="*/ 2314605 w 286978"/>
              <a:gd name="T47" fmla="*/ 480806 h 286978"/>
              <a:gd name="T48" fmla="*/ 2836726 w 286978"/>
              <a:gd name="T49" fmla="*/ 545218 h 286978"/>
              <a:gd name="T50" fmla="*/ 3330232 w 286978"/>
              <a:gd name="T51" fmla="*/ 1031511 h 286978"/>
              <a:gd name="T52" fmla="*/ 3544805 w 286978"/>
              <a:gd name="T53" fmla="*/ 1575089 h 286978"/>
              <a:gd name="T54" fmla="*/ 3616317 w 286978"/>
              <a:gd name="T55" fmla="*/ 2197321 h 286978"/>
              <a:gd name="T56" fmla="*/ 3029843 w 286978"/>
              <a:gd name="T57" fmla="*/ 2397577 h 286978"/>
              <a:gd name="T58" fmla="*/ 2936862 w 286978"/>
              <a:gd name="T59" fmla="*/ 3298759 h 286978"/>
              <a:gd name="T60" fmla="*/ 2371827 w 286978"/>
              <a:gd name="T61" fmla="*/ 3019809 h 286978"/>
              <a:gd name="T62" fmla="*/ 1942706 w 286978"/>
              <a:gd name="T63" fmla="*/ 3613456 h 286978"/>
              <a:gd name="T64" fmla="*/ 1520733 w 286978"/>
              <a:gd name="T65" fmla="*/ 3019809 h 286978"/>
              <a:gd name="T66" fmla="*/ 955741 w 286978"/>
              <a:gd name="T67" fmla="*/ 3298759 h 286978"/>
              <a:gd name="T68" fmla="*/ 869872 w 286978"/>
              <a:gd name="T69" fmla="*/ 2397577 h 286978"/>
              <a:gd name="T70" fmla="*/ 447898 w 286978"/>
              <a:gd name="T71" fmla="*/ 2197321 h 286978"/>
              <a:gd name="T72" fmla="*/ 991496 w 286978"/>
              <a:gd name="T73" fmla="*/ 2240227 h 286978"/>
              <a:gd name="T74" fmla="*/ 748296 w 286978"/>
              <a:gd name="T75" fmla="*/ 2862484 h 286978"/>
              <a:gd name="T76" fmla="*/ 1492136 w 286978"/>
              <a:gd name="T77" fmla="*/ 2826714 h 286978"/>
              <a:gd name="T78" fmla="*/ 1756757 w 286978"/>
              <a:gd name="T79" fmla="*/ 3434657 h 286978"/>
              <a:gd name="T80" fmla="*/ 2264556 w 286978"/>
              <a:gd name="T81" fmla="*/ 2876765 h 286978"/>
              <a:gd name="T82" fmla="*/ 2879639 w 286978"/>
              <a:gd name="T83" fmla="*/ 3119952 h 286978"/>
              <a:gd name="T84" fmla="*/ 2851024 w 286978"/>
              <a:gd name="T85" fmla="*/ 2368977 h 286978"/>
              <a:gd name="T86" fmla="*/ 3458956 w 286978"/>
              <a:gd name="T87" fmla="*/ 2104328 h 286978"/>
              <a:gd name="T88" fmla="*/ 2972632 w 286978"/>
              <a:gd name="T89" fmla="*/ 1653767 h 286978"/>
              <a:gd name="T90" fmla="*/ 2858187 w 286978"/>
              <a:gd name="T91" fmla="*/ 1381986 h 286978"/>
              <a:gd name="T92" fmla="*/ 2486252 w 286978"/>
              <a:gd name="T93" fmla="*/ 1010054 h 286978"/>
              <a:gd name="T94" fmla="*/ 2207355 w 286978"/>
              <a:gd name="T95" fmla="*/ 895653 h 286978"/>
              <a:gd name="T96" fmla="*/ 2845668 w 286978"/>
              <a:gd name="T97" fmla="*/ 171603 h 286978"/>
              <a:gd name="T98" fmla="*/ 564852 w 286978"/>
              <a:gd name="T99" fmla="*/ 4282810 h 286978"/>
              <a:gd name="T100" fmla="*/ 1429999 w 286978"/>
              <a:gd name="T101" fmla="*/ 5119352 h 286978"/>
              <a:gd name="T102" fmla="*/ 5519740 w 286978"/>
              <a:gd name="T103" fmla="*/ 2845668 h 286978"/>
              <a:gd name="T104" fmla="*/ 5691343 w 286978"/>
              <a:gd name="T105" fmla="*/ 2845668 h 286978"/>
              <a:gd name="T106" fmla="*/ 114365 w 286978"/>
              <a:gd name="T107" fmla="*/ 5677047 h 286978"/>
              <a:gd name="T108" fmla="*/ 7091 w 286978"/>
              <a:gd name="T109" fmla="*/ 5576950 h 286978"/>
              <a:gd name="T110" fmla="*/ 2845668 w 286978"/>
              <a:gd name="T111" fmla="*/ 0 h 2869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6978" h="286978">
                <a:moveTo>
                  <a:pt x="224752" y="198438"/>
                </a:moveTo>
                <a:cubicBezTo>
                  <a:pt x="234254" y="198438"/>
                  <a:pt x="243025" y="203467"/>
                  <a:pt x="247776" y="211370"/>
                </a:cubicBezTo>
                <a:cubicBezTo>
                  <a:pt x="248873" y="213525"/>
                  <a:pt x="248142" y="216399"/>
                  <a:pt x="245949" y="217476"/>
                </a:cubicBezTo>
                <a:cubicBezTo>
                  <a:pt x="243391" y="218913"/>
                  <a:pt x="240832" y="217836"/>
                  <a:pt x="239736" y="215680"/>
                </a:cubicBezTo>
                <a:cubicBezTo>
                  <a:pt x="236812" y="210651"/>
                  <a:pt x="230965" y="207059"/>
                  <a:pt x="224752" y="207059"/>
                </a:cubicBezTo>
                <a:cubicBezTo>
                  <a:pt x="214884" y="207059"/>
                  <a:pt x="207575" y="214603"/>
                  <a:pt x="207575" y="223942"/>
                </a:cubicBezTo>
                <a:cubicBezTo>
                  <a:pt x="207575" y="230767"/>
                  <a:pt x="210864" y="236155"/>
                  <a:pt x="216346" y="239029"/>
                </a:cubicBezTo>
                <a:cubicBezTo>
                  <a:pt x="218173" y="240466"/>
                  <a:pt x="218904" y="243340"/>
                  <a:pt x="218173" y="245136"/>
                </a:cubicBezTo>
                <a:cubicBezTo>
                  <a:pt x="217442" y="246573"/>
                  <a:pt x="215615" y="247291"/>
                  <a:pt x="214153" y="247291"/>
                </a:cubicBezTo>
                <a:cubicBezTo>
                  <a:pt x="213788" y="247291"/>
                  <a:pt x="212691" y="247291"/>
                  <a:pt x="211960" y="246932"/>
                </a:cubicBezTo>
                <a:cubicBezTo>
                  <a:pt x="203920" y="242262"/>
                  <a:pt x="198438" y="234000"/>
                  <a:pt x="198438" y="223942"/>
                </a:cubicBezTo>
                <a:cubicBezTo>
                  <a:pt x="198438" y="209933"/>
                  <a:pt x="210133" y="198438"/>
                  <a:pt x="224752" y="198438"/>
                </a:cubicBezTo>
                <a:close/>
                <a:moveTo>
                  <a:pt x="244171" y="141288"/>
                </a:moveTo>
                <a:cubicBezTo>
                  <a:pt x="248864" y="142364"/>
                  <a:pt x="253196" y="144157"/>
                  <a:pt x="257888" y="145592"/>
                </a:cubicBezTo>
                <a:cubicBezTo>
                  <a:pt x="261859" y="147385"/>
                  <a:pt x="265830" y="149178"/>
                  <a:pt x="270162" y="151688"/>
                </a:cubicBezTo>
                <a:cubicBezTo>
                  <a:pt x="271967" y="153481"/>
                  <a:pt x="272689" y="155633"/>
                  <a:pt x="271245" y="157784"/>
                </a:cubicBezTo>
                <a:cubicBezTo>
                  <a:pt x="270162" y="159936"/>
                  <a:pt x="267635" y="160295"/>
                  <a:pt x="265108" y="158860"/>
                </a:cubicBezTo>
                <a:cubicBezTo>
                  <a:pt x="261859" y="157067"/>
                  <a:pt x="258249" y="154915"/>
                  <a:pt x="254640" y="153481"/>
                </a:cubicBezTo>
                <a:cubicBezTo>
                  <a:pt x="251391" y="152047"/>
                  <a:pt x="248503" y="151329"/>
                  <a:pt x="245615" y="150612"/>
                </a:cubicBezTo>
                <a:lnTo>
                  <a:pt x="232619" y="171411"/>
                </a:lnTo>
                <a:cubicBezTo>
                  <a:pt x="231175" y="172846"/>
                  <a:pt x="230092" y="173563"/>
                  <a:pt x="228287" y="173563"/>
                </a:cubicBezTo>
                <a:cubicBezTo>
                  <a:pt x="226482" y="173563"/>
                  <a:pt x="223955" y="173563"/>
                  <a:pt x="221428" y="173563"/>
                </a:cubicBezTo>
                <a:cubicBezTo>
                  <a:pt x="219984" y="173563"/>
                  <a:pt x="218179" y="172846"/>
                  <a:pt x="217457" y="171411"/>
                </a:cubicBezTo>
                <a:lnTo>
                  <a:pt x="204462" y="150612"/>
                </a:lnTo>
                <a:cubicBezTo>
                  <a:pt x="198325" y="152047"/>
                  <a:pt x="192549" y="154557"/>
                  <a:pt x="187134" y="157784"/>
                </a:cubicBezTo>
                <a:lnTo>
                  <a:pt x="192910" y="181811"/>
                </a:lnTo>
                <a:cubicBezTo>
                  <a:pt x="193271" y="183245"/>
                  <a:pt x="192910" y="185039"/>
                  <a:pt x="191827" y="185756"/>
                </a:cubicBezTo>
                <a:cubicBezTo>
                  <a:pt x="189661" y="187549"/>
                  <a:pt x="187856" y="188983"/>
                  <a:pt x="186412" y="190776"/>
                </a:cubicBezTo>
                <a:cubicBezTo>
                  <a:pt x="185690" y="191852"/>
                  <a:pt x="183885" y="192569"/>
                  <a:pt x="182080" y="192211"/>
                </a:cubicBezTo>
                <a:lnTo>
                  <a:pt x="158255" y="186473"/>
                </a:lnTo>
                <a:cubicBezTo>
                  <a:pt x="156450" y="189342"/>
                  <a:pt x="155367" y="191852"/>
                  <a:pt x="153923" y="194721"/>
                </a:cubicBezTo>
                <a:cubicBezTo>
                  <a:pt x="152840" y="197590"/>
                  <a:pt x="151757" y="200817"/>
                  <a:pt x="150674" y="203686"/>
                </a:cubicBezTo>
                <a:lnTo>
                  <a:pt x="171972" y="216596"/>
                </a:lnTo>
                <a:cubicBezTo>
                  <a:pt x="173416" y="217313"/>
                  <a:pt x="174138" y="219106"/>
                  <a:pt x="174138" y="220541"/>
                </a:cubicBezTo>
                <a:cubicBezTo>
                  <a:pt x="174138" y="223051"/>
                  <a:pt x="174138" y="225561"/>
                  <a:pt x="174138" y="227713"/>
                </a:cubicBezTo>
                <a:cubicBezTo>
                  <a:pt x="174138" y="229147"/>
                  <a:pt x="173416" y="230940"/>
                  <a:pt x="171972" y="231658"/>
                </a:cubicBezTo>
                <a:lnTo>
                  <a:pt x="150674" y="244209"/>
                </a:lnTo>
                <a:cubicBezTo>
                  <a:pt x="152840" y="251381"/>
                  <a:pt x="156089" y="258553"/>
                  <a:pt x="159699" y="264650"/>
                </a:cubicBezTo>
                <a:cubicBezTo>
                  <a:pt x="161143" y="266443"/>
                  <a:pt x="160782" y="268953"/>
                  <a:pt x="158616" y="270746"/>
                </a:cubicBezTo>
                <a:cubicBezTo>
                  <a:pt x="157894" y="271105"/>
                  <a:pt x="156811" y="271105"/>
                  <a:pt x="156089" y="271105"/>
                </a:cubicBezTo>
                <a:cubicBezTo>
                  <a:pt x="154645" y="271105"/>
                  <a:pt x="153201" y="270029"/>
                  <a:pt x="152479" y="268953"/>
                </a:cubicBezTo>
                <a:cubicBezTo>
                  <a:pt x="147425" y="261422"/>
                  <a:pt x="143815" y="252457"/>
                  <a:pt x="141649" y="243492"/>
                </a:cubicBezTo>
                <a:cubicBezTo>
                  <a:pt x="141288" y="241699"/>
                  <a:pt x="142371" y="239906"/>
                  <a:pt x="143815" y="238830"/>
                </a:cubicBezTo>
                <a:lnTo>
                  <a:pt x="165114" y="225561"/>
                </a:lnTo>
                <a:cubicBezTo>
                  <a:pt x="165114" y="224844"/>
                  <a:pt x="165114" y="223410"/>
                  <a:pt x="165114" y="222692"/>
                </a:cubicBezTo>
                <a:lnTo>
                  <a:pt x="143815" y="209424"/>
                </a:lnTo>
                <a:cubicBezTo>
                  <a:pt x="142371" y="208348"/>
                  <a:pt x="141288" y="206914"/>
                  <a:pt x="141649" y="204762"/>
                </a:cubicBezTo>
                <a:cubicBezTo>
                  <a:pt x="142732" y="200459"/>
                  <a:pt x="144176" y="195797"/>
                  <a:pt x="145981" y="191852"/>
                </a:cubicBezTo>
                <a:cubicBezTo>
                  <a:pt x="147786" y="187549"/>
                  <a:pt x="149591" y="183245"/>
                  <a:pt x="152479" y="179301"/>
                </a:cubicBezTo>
                <a:cubicBezTo>
                  <a:pt x="153201" y="177508"/>
                  <a:pt x="155367" y="176791"/>
                  <a:pt x="156811" y="177508"/>
                </a:cubicBezTo>
                <a:lnTo>
                  <a:pt x="181358" y="183245"/>
                </a:lnTo>
                <a:cubicBezTo>
                  <a:pt x="182080" y="182528"/>
                  <a:pt x="183163" y="181811"/>
                  <a:pt x="183885" y="181452"/>
                </a:cubicBezTo>
                <a:lnTo>
                  <a:pt x="177748" y="156708"/>
                </a:lnTo>
                <a:cubicBezTo>
                  <a:pt x="177387" y="154915"/>
                  <a:pt x="178109" y="152764"/>
                  <a:pt x="179914" y="152047"/>
                </a:cubicBezTo>
                <a:cubicBezTo>
                  <a:pt x="187495" y="147385"/>
                  <a:pt x="196159" y="143440"/>
                  <a:pt x="205545" y="141647"/>
                </a:cubicBezTo>
                <a:cubicBezTo>
                  <a:pt x="207350" y="141288"/>
                  <a:pt x="208794" y="141647"/>
                  <a:pt x="209877" y="143440"/>
                </a:cubicBezTo>
                <a:lnTo>
                  <a:pt x="223594" y="164598"/>
                </a:lnTo>
                <a:cubicBezTo>
                  <a:pt x="224316" y="164598"/>
                  <a:pt x="225399" y="164598"/>
                  <a:pt x="226482" y="164598"/>
                </a:cubicBezTo>
                <a:lnTo>
                  <a:pt x="239478" y="143081"/>
                </a:lnTo>
                <a:cubicBezTo>
                  <a:pt x="240561" y="141647"/>
                  <a:pt x="242727" y="141288"/>
                  <a:pt x="244171" y="141288"/>
                </a:cubicBezTo>
                <a:close/>
                <a:moveTo>
                  <a:pt x="97089" y="80169"/>
                </a:moveTo>
                <a:cubicBezTo>
                  <a:pt x="87696" y="80169"/>
                  <a:pt x="80470" y="87809"/>
                  <a:pt x="80470" y="97267"/>
                </a:cubicBezTo>
                <a:cubicBezTo>
                  <a:pt x="80470" y="106726"/>
                  <a:pt x="87696" y="114730"/>
                  <a:pt x="97089" y="114730"/>
                </a:cubicBezTo>
                <a:cubicBezTo>
                  <a:pt x="106483" y="114730"/>
                  <a:pt x="114793" y="106726"/>
                  <a:pt x="114793" y="97267"/>
                </a:cubicBezTo>
                <a:cubicBezTo>
                  <a:pt x="114793" y="87809"/>
                  <a:pt x="106483" y="80169"/>
                  <a:pt x="97089" y="80169"/>
                </a:cubicBezTo>
                <a:close/>
                <a:moveTo>
                  <a:pt x="97089" y="71438"/>
                </a:moveTo>
                <a:cubicBezTo>
                  <a:pt x="111541" y="71438"/>
                  <a:pt x="123464" y="83079"/>
                  <a:pt x="123464" y="97267"/>
                </a:cubicBezTo>
                <a:cubicBezTo>
                  <a:pt x="123464" y="111819"/>
                  <a:pt x="111541" y="123461"/>
                  <a:pt x="97089" y="123461"/>
                </a:cubicBezTo>
                <a:cubicBezTo>
                  <a:pt x="83360" y="123461"/>
                  <a:pt x="71438" y="111819"/>
                  <a:pt x="71438" y="97267"/>
                </a:cubicBezTo>
                <a:cubicBezTo>
                  <a:pt x="71438" y="83079"/>
                  <a:pt x="83360" y="71438"/>
                  <a:pt x="97089" y="71438"/>
                </a:cubicBezTo>
                <a:close/>
                <a:moveTo>
                  <a:pt x="112023" y="20998"/>
                </a:moveTo>
                <a:cubicBezTo>
                  <a:pt x="114187" y="20638"/>
                  <a:pt x="116351" y="22080"/>
                  <a:pt x="116711" y="24244"/>
                </a:cubicBezTo>
                <a:lnTo>
                  <a:pt x="119596" y="41194"/>
                </a:lnTo>
                <a:cubicBezTo>
                  <a:pt x="120318" y="41194"/>
                  <a:pt x="121399" y="42276"/>
                  <a:pt x="122481" y="42276"/>
                </a:cubicBezTo>
                <a:lnTo>
                  <a:pt x="143038" y="27490"/>
                </a:lnTo>
                <a:cubicBezTo>
                  <a:pt x="144480" y="26408"/>
                  <a:pt x="146644" y="26408"/>
                  <a:pt x="148087" y="27490"/>
                </a:cubicBezTo>
                <a:cubicBezTo>
                  <a:pt x="155660" y="32899"/>
                  <a:pt x="162151" y="39751"/>
                  <a:pt x="167922" y="46964"/>
                </a:cubicBezTo>
                <a:cubicBezTo>
                  <a:pt x="168643" y="48767"/>
                  <a:pt x="168643" y="50931"/>
                  <a:pt x="167922" y="52013"/>
                </a:cubicBezTo>
                <a:lnTo>
                  <a:pt x="152775" y="72930"/>
                </a:lnTo>
                <a:cubicBezTo>
                  <a:pt x="153136" y="73651"/>
                  <a:pt x="153496" y="74733"/>
                  <a:pt x="153496" y="75094"/>
                </a:cubicBezTo>
                <a:lnTo>
                  <a:pt x="178741" y="79421"/>
                </a:lnTo>
                <a:cubicBezTo>
                  <a:pt x="180904" y="79782"/>
                  <a:pt x="181986" y="80864"/>
                  <a:pt x="182347" y="83028"/>
                </a:cubicBezTo>
                <a:cubicBezTo>
                  <a:pt x="183429" y="87355"/>
                  <a:pt x="183789" y="92404"/>
                  <a:pt x="183789" y="96732"/>
                </a:cubicBezTo>
                <a:cubicBezTo>
                  <a:pt x="183789" y="101420"/>
                  <a:pt x="183429" y="106108"/>
                  <a:pt x="182347" y="110796"/>
                </a:cubicBezTo>
                <a:cubicBezTo>
                  <a:pt x="181986" y="112239"/>
                  <a:pt x="180904" y="114042"/>
                  <a:pt x="178741" y="114403"/>
                </a:cubicBezTo>
                <a:lnTo>
                  <a:pt x="153496" y="118370"/>
                </a:lnTo>
                <a:cubicBezTo>
                  <a:pt x="153496" y="119452"/>
                  <a:pt x="153136" y="120173"/>
                  <a:pt x="152775" y="120894"/>
                </a:cubicBezTo>
                <a:lnTo>
                  <a:pt x="167922" y="141451"/>
                </a:lnTo>
                <a:cubicBezTo>
                  <a:pt x="168643" y="143254"/>
                  <a:pt x="168643" y="145057"/>
                  <a:pt x="167922" y="146500"/>
                </a:cubicBezTo>
                <a:cubicBezTo>
                  <a:pt x="162151" y="154073"/>
                  <a:pt x="155660" y="160925"/>
                  <a:pt x="148087" y="166335"/>
                </a:cubicBezTo>
                <a:cubicBezTo>
                  <a:pt x="146644" y="167417"/>
                  <a:pt x="144480" y="167417"/>
                  <a:pt x="143038" y="166335"/>
                </a:cubicBezTo>
                <a:lnTo>
                  <a:pt x="122481" y="151549"/>
                </a:lnTo>
                <a:cubicBezTo>
                  <a:pt x="121399" y="151909"/>
                  <a:pt x="120318" y="151909"/>
                  <a:pt x="119596" y="152270"/>
                </a:cubicBezTo>
                <a:lnTo>
                  <a:pt x="115629" y="177514"/>
                </a:lnTo>
                <a:cubicBezTo>
                  <a:pt x="115629" y="179318"/>
                  <a:pt x="113826" y="180760"/>
                  <a:pt x="112023" y="181481"/>
                </a:cubicBezTo>
                <a:cubicBezTo>
                  <a:pt x="107335" y="182203"/>
                  <a:pt x="103007" y="182203"/>
                  <a:pt x="97958" y="182203"/>
                </a:cubicBezTo>
                <a:cubicBezTo>
                  <a:pt x="93631" y="182203"/>
                  <a:pt x="88582" y="182203"/>
                  <a:pt x="84254" y="181481"/>
                </a:cubicBezTo>
                <a:cubicBezTo>
                  <a:pt x="82451" y="180760"/>
                  <a:pt x="81008" y="179318"/>
                  <a:pt x="81008" y="177514"/>
                </a:cubicBezTo>
                <a:lnTo>
                  <a:pt x="76681" y="152270"/>
                </a:lnTo>
                <a:cubicBezTo>
                  <a:pt x="75959" y="151909"/>
                  <a:pt x="74878" y="151909"/>
                  <a:pt x="73796" y="151549"/>
                </a:cubicBezTo>
                <a:lnTo>
                  <a:pt x="53240" y="166335"/>
                </a:lnTo>
                <a:cubicBezTo>
                  <a:pt x="51797" y="167417"/>
                  <a:pt x="49994" y="167417"/>
                  <a:pt x="48191" y="166335"/>
                </a:cubicBezTo>
                <a:cubicBezTo>
                  <a:pt x="40978" y="160925"/>
                  <a:pt x="33765" y="154073"/>
                  <a:pt x="28716" y="146500"/>
                </a:cubicBezTo>
                <a:cubicBezTo>
                  <a:pt x="27634" y="145057"/>
                  <a:pt x="27634" y="143254"/>
                  <a:pt x="28716" y="141451"/>
                </a:cubicBezTo>
                <a:lnTo>
                  <a:pt x="43863" y="120894"/>
                </a:lnTo>
                <a:cubicBezTo>
                  <a:pt x="43142" y="120173"/>
                  <a:pt x="42781" y="119452"/>
                  <a:pt x="42420" y="118370"/>
                </a:cubicBezTo>
                <a:lnTo>
                  <a:pt x="26192" y="115485"/>
                </a:lnTo>
                <a:cubicBezTo>
                  <a:pt x="23667" y="115124"/>
                  <a:pt x="22225" y="113321"/>
                  <a:pt x="22586" y="110796"/>
                </a:cubicBezTo>
                <a:cubicBezTo>
                  <a:pt x="22946" y="108272"/>
                  <a:pt x="25110" y="106829"/>
                  <a:pt x="27274" y="107190"/>
                </a:cubicBezTo>
                <a:lnTo>
                  <a:pt x="46027" y="110436"/>
                </a:lnTo>
                <a:cubicBezTo>
                  <a:pt x="48191" y="110436"/>
                  <a:pt x="48912" y="111518"/>
                  <a:pt x="49994" y="112960"/>
                </a:cubicBezTo>
                <a:cubicBezTo>
                  <a:pt x="50715" y="115124"/>
                  <a:pt x="51436" y="117649"/>
                  <a:pt x="52879" y="119452"/>
                </a:cubicBezTo>
                <a:cubicBezTo>
                  <a:pt x="53240" y="120894"/>
                  <a:pt x="53240" y="123058"/>
                  <a:pt x="52158" y="124140"/>
                </a:cubicBezTo>
                <a:lnTo>
                  <a:pt x="37732" y="144336"/>
                </a:lnTo>
                <a:cubicBezTo>
                  <a:pt x="41699" y="149024"/>
                  <a:pt x="45666" y="153712"/>
                  <a:pt x="51076" y="157319"/>
                </a:cubicBezTo>
                <a:lnTo>
                  <a:pt x="70911" y="142533"/>
                </a:lnTo>
                <a:cubicBezTo>
                  <a:pt x="72353" y="141812"/>
                  <a:pt x="73796" y="141812"/>
                  <a:pt x="75238" y="142533"/>
                </a:cubicBezTo>
                <a:cubicBezTo>
                  <a:pt x="77763" y="143254"/>
                  <a:pt x="79566" y="144336"/>
                  <a:pt x="82090" y="145057"/>
                </a:cubicBezTo>
                <a:cubicBezTo>
                  <a:pt x="83172" y="145418"/>
                  <a:pt x="84615" y="147221"/>
                  <a:pt x="84975" y="148664"/>
                </a:cubicBezTo>
                <a:lnTo>
                  <a:pt x="88582" y="173187"/>
                </a:lnTo>
                <a:cubicBezTo>
                  <a:pt x="95073" y="173908"/>
                  <a:pt x="101565" y="173908"/>
                  <a:pt x="107335" y="173187"/>
                </a:cubicBezTo>
                <a:lnTo>
                  <a:pt x="111302" y="148664"/>
                </a:lnTo>
                <a:cubicBezTo>
                  <a:pt x="111302" y="147221"/>
                  <a:pt x="112744" y="145418"/>
                  <a:pt x="114187" y="145057"/>
                </a:cubicBezTo>
                <a:cubicBezTo>
                  <a:pt x="116351" y="144336"/>
                  <a:pt x="118875" y="143254"/>
                  <a:pt x="120678" y="142533"/>
                </a:cubicBezTo>
                <a:cubicBezTo>
                  <a:pt x="122481" y="141812"/>
                  <a:pt x="124285" y="141812"/>
                  <a:pt x="125366" y="142533"/>
                </a:cubicBezTo>
                <a:lnTo>
                  <a:pt x="145202" y="157319"/>
                </a:lnTo>
                <a:cubicBezTo>
                  <a:pt x="150250" y="153712"/>
                  <a:pt x="154578" y="149024"/>
                  <a:pt x="158545" y="144336"/>
                </a:cubicBezTo>
                <a:lnTo>
                  <a:pt x="144120" y="124140"/>
                </a:lnTo>
                <a:cubicBezTo>
                  <a:pt x="143398" y="123058"/>
                  <a:pt x="143038" y="120894"/>
                  <a:pt x="143759" y="119452"/>
                </a:cubicBezTo>
                <a:cubicBezTo>
                  <a:pt x="144841" y="117288"/>
                  <a:pt x="145923" y="115124"/>
                  <a:pt x="146644" y="112960"/>
                </a:cubicBezTo>
                <a:cubicBezTo>
                  <a:pt x="147005" y="111518"/>
                  <a:pt x="148087" y="110436"/>
                  <a:pt x="149890" y="110436"/>
                </a:cubicBezTo>
                <a:lnTo>
                  <a:pt x="174413" y="106108"/>
                </a:lnTo>
                <a:cubicBezTo>
                  <a:pt x="174774" y="102862"/>
                  <a:pt x="174774" y="99977"/>
                  <a:pt x="174774" y="96732"/>
                </a:cubicBezTo>
                <a:cubicBezTo>
                  <a:pt x="174774" y="93847"/>
                  <a:pt x="174774" y="90601"/>
                  <a:pt x="174413" y="87355"/>
                </a:cubicBezTo>
                <a:lnTo>
                  <a:pt x="149890" y="83388"/>
                </a:lnTo>
                <a:cubicBezTo>
                  <a:pt x="148087" y="83388"/>
                  <a:pt x="147005" y="82306"/>
                  <a:pt x="146644" y="80503"/>
                </a:cubicBezTo>
                <a:cubicBezTo>
                  <a:pt x="145923" y="78339"/>
                  <a:pt x="144841" y="76536"/>
                  <a:pt x="143759" y="74012"/>
                </a:cubicBezTo>
                <a:cubicBezTo>
                  <a:pt x="143038" y="72930"/>
                  <a:pt x="143398" y="71127"/>
                  <a:pt x="144120" y="69684"/>
                </a:cubicBezTo>
                <a:lnTo>
                  <a:pt x="158545" y="49489"/>
                </a:lnTo>
                <a:cubicBezTo>
                  <a:pt x="154578" y="44800"/>
                  <a:pt x="150250" y="40473"/>
                  <a:pt x="145202" y="36506"/>
                </a:cubicBezTo>
                <a:lnTo>
                  <a:pt x="125366" y="50931"/>
                </a:lnTo>
                <a:cubicBezTo>
                  <a:pt x="124285" y="52013"/>
                  <a:pt x="122481" y="52013"/>
                  <a:pt x="120678" y="51652"/>
                </a:cubicBezTo>
                <a:cubicBezTo>
                  <a:pt x="118875" y="50210"/>
                  <a:pt x="116351" y="49128"/>
                  <a:pt x="114187" y="48767"/>
                </a:cubicBezTo>
                <a:cubicBezTo>
                  <a:pt x="112744" y="48046"/>
                  <a:pt x="111302" y="46603"/>
                  <a:pt x="111302" y="45161"/>
                </a:cubicBezTo>
                <a:lnTo>
                  <a:pt x="108056" y="25687"/>
                </a:lnTo>
                <a:cubicBezTo>
                  <a:pt x="107695" y="23523"/>
                  <a:pt x="109498" y="20998"/>
                  <a:pt x="112023" y="20998"/>
                </a:cubicBezTo>
                <a:close/>
                <a:moveTo>
                  <a:pt x="143489" y="8652"/>
                </a:moveTo>
                <a:cubicBezTo>
                  <a:pt x="69221" y="8652"/>
                  <a:pt x="9013" y="69220"/>
                  <a:pt x="9013" y="143489"/>
                </a:cubicBezTo>
                <a:cubicBezTo>
                  <a:pt x="9013" y="167644"/>
                  <a:pt x="15502" y="191799"/>
                  <a:pt x="28121" y="212710"/>
                </a:cubicBezTo>
                <a:cubicBezTo>
                  <a:pt x="28481" y="213791"/>
                  <a:pt x="28842" y="214873"/>
                  <a:pt x="28481" y="215954"/>
                </a:cubicBezTo>
                <a:lnTo>
                  <a:pt x="10816" y="275801"/>
                </a:lnTo>
                <a:lnTo>
                  <a:pt x="71023" y="258136"/>
                </a:lnTo>
                <a:cubicBezTo>
                  <a:pt x="71384" y="258136"/>
                  <a:pt x="71744" y="258136"/>
                  <a:pt x="72105" y="258136"/>
                </a:cubicBezTo>
                <a:cubicBezTo>
                  <a:pt x="72826" y="258136"/>
                  <a:pt x="73907" y="258496"/>
                  <a:pt x="74268" y="259217"/>
                </a:cubicBezTo>
                <a:cubicBezTo>
                  <a:pt x="95539" y="271475"/>
                  <a:pt x="118973" y="277965"/>
                  <a:pt x="143489" y="277965"/>
                </a:cubicBezTo>
                <a:cubicBezTo>
                  <a:pt x="217757" y="277965"/>
                  <a:pt x="278325" y="217757"/>
                  <a:pt x="278325" y="143489"/>
                </a:cubicBezTo>
                <a:cubicBezTo>
                  <a:pt x="278325" y="69220"/>
                  <a:pt x="217757" y="8652"/>
                  <a:pt x="143489" y="8652"/>
                </a:cubicBezTo>
                <a:close/>
                <a:moveTo>
                  <a:pt x="143489" y="0"/>
                </a:moveTo>
                <a:cubicBezTo>
                  <a:pt x="222444" y="0"/>
                  <a:pt x="286978" y="64534"/>
                  <a:pt x="286978" y="143489"/>
                </a:cubicBezTo>
                <a:cubicBezTo>
                  <a:pt x="286978" y="222444"/>
                  <a:pt x="222444" y="286978"/>
                  <a:pt x="143489" y="286978"/>
                </a:cubicBezTo>
                <a:cubicBezTo>
                  <a:pt x="118252" y="286978"/>
                  <a:pt x="93376" y="279767"/>
                  <a:pt x="71744" y="267149"/>
                </a:cubicBezTo>
                <a:lnTo>
                  <a:pt x="5768" y="286257"/>
                </a:lnTo>
                <a:cubicBezTo>
                  <a:pt x="5408" y="286978"/>
                  <a:pt x="4687" y="286978"/>
                  <a:pt x="4326" y="286978"/>
                </a:cubicBezTo>
                <a:cubicBezTo>
                  <a:pt x="3605" y="286978"/>
                  <a:pt x="2524" y="285896"/>
                  <a:pt x="1442" y="285536"/>
                </a:cubicBezTo>
                <a:cubicBezTo>
                  <a:pt x="360" y="284454"/>
                  <a:pt x="0" y="282651"/>
                  <a:pt x="360" y="281209"/>
                </a:cubicBezTo>
                <a:lnTo>
                  <a:pt x="19468" y="215594"/>
                </a:lnTo>
                <a:cubicBezTo>
                  <a:pt x="6850" y="193241"/>
                  <a:pt x="0" y="169086"/>
                  <a:pt x="0" y="143489"/>
                </a:cubicBezTo>
                <a:cubicBezTo>
                  <a:pt x="0" y="64534"/>
                  <a:pt x="64534" y="0"/>
                  <a:pt x="14348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C59F700E-EC5F-3E8B-EC73-C0C17D1E5B06}"/>
              </a:ext>
            </a:extLst>
          </p:cNvPr>
          <p:cNvGrpSpPr>
            <a:grpSpLocks noChangeAspect="1"/>
          </p:cNvGrpSpPr>
          <p:nvPr/>
        </p:nvGrpSpPr>
        <p:grpSpPr>
          <a:xfrm>
            <a:off x="10697959" y="5224736"/>
            <a:ext cx="389717" cy="384000"/>
            <a:chOff x="173048" y="2569369"/>
            <a:chExt cx="776574" cy="765175"/>
          </a:xfrm>
          <a:solidFill>
            <a:srgbClr val="837041"/>
          </a:solidFill>
        </p:grpSpPr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62963B55-A12A-4DB1-C2AE-8B0E47158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089" y="2703679"/>
              <a:ext cx="538914" cy="496557"/>
            </a:xfrm>
            <a:custGeom>
              <a:avLst/>
              <a:gdLst>
                <a:gd name="T0" fmla="*/ 1508 w 1611"/>
                <a:gd name="T1" fmla="*/ 959 h 1496"/>
                <a:gd name="T2" fmla="*/ 1343 w 1611"/>
                <a:gd name="T3" fmla="*/ 1228 h 1496"/>
                <a:gd name="T4" fmla="*/ 1508 w 1611"/>
                <a:gd name="T5" fmla="*/ 913 h 1496"/>
                <a:gd name="T6" fmla="*/ 1439 w 1611"/>
                <a:gd name="T7" fmla="*/ 1093 h 1496"/>
                <a:gd name="T8" fmla="*/ 1308 w 1611"/>
                <a:gd name="T9" fmla="*/ 1258 h 1496"/>
                <a:gd name="T10" fmla="*/ 909 w 1611"/>
                <a:gd name="T11" fmla="*/ 1109 h 1496"/>
                <a:gd name="T12" fmla="*/ 1009 w 1611"/>
                <a:gd name="T13" fmla="*/ 1297 h 1496"/>
                <a:gd name="T14" fmla="*/ 602 w 1611"/>
                <a:gd name="T15" fmla="*/ 652 h 1496"/>
                <a:gd name="T16" fmla="*/ 729 w 1611"/>
                <a:gd name="T17" fmla="*/ 468 h 1496"/>
                <a:gd name="T18" fmla="*/ 598 w 1611"/>
                <a:gd name="T19" fmla="*/ 710 h 1496"/>
                <a:gd name="T20" fmla="*/ 637 w 1611"/>
                <a:gd name="T21" fmla="*/ 806 h 1496"/>
                <a:gd name="T22" fmla="*/ 587 w 1611"/>
                <a:gd name="T23" fmla="*/ 1067 h 1496"/>
                <a:gd name="T24" fmla="*/ 437 w 1611"/>
                <a:gd name="T25" fmla="*/ 775 h 1496"/>
                <a:gd name="T26" fmla="*/ 805 w 1611"/>
                <a:gd name="T27" fmla="*/ 775 h 1496"/>
                <a:gd name="T28" fmla="*/ 606 w 1611"/>
                <a:gd name="T29" fmla="*/ 1151 h 1496"/>
                <a:gd name="T30" fmla="*/ 464 w 1611"/>
                <a:gd name="T31" fmla="*/ 1224 h 1496"/>
                <a:gd name="T32" fmla="*/ 579 w 1611"/>
                <a:gd name="T33" fmla="*/ 1400 h 1496"/>
                <a:gd name="T34" fmla="*/ 456 w 1611"/>
                <a:gd name="T35" fmla="*/ 1105 h 1496"/>
                <a:gd name="T36" fmla="*/ 529 w 1611"/>
                <a:gd name="T37" fmla="*/ 1178 h 1496"/>
                <a:gd name="T38" fmla="*/ 403 w 1611"/>
                <a:gd name="T39" fmla="*/ 913 h 1496"/>
                <a:gd name="T40" fmla="*/ 318 w 1611"/>
                <a:gd name="T41" fmla="*/ 1228 h 1496"/>
                <a:gd name="T42" fmla="*/ 84 w 1611"/>
                <a:gd name="T43" fmla="*/ 698 h 1496"/>
                <a:gd name="T44" fmla="*/ 84 w 1611"/>
                <a:gd name="T45" fmla="*/ 802 h 1496"/>
                <a:gd name="T46" fmla="*/ 368 w 1611"/>
                <a:gd name="T47" fmla="*/ 261 h 1496"/>
                <a:gd name="T48" fmla="*/ 295 w 1611"/>
                <a:gd name="T49" fmla="*/ 188 h 1496"/>
                <a:gd name="T50" fmla="*/ 222 w 1611"/>
                <a:gd name="T51" fmla="*/ 403 h 1496"/>
                <a:gd name="T52" fmla="*/ 395 w 1611"/>
                <a:gd name="T53" fmla="*/ 637 h 1496"/>
                <a:gd name="T54" fmla="*/ 483 w 1611"/>
                <a:gd name="T55" fmla="*/ 142 h 1496"/>
                <a:gd name="T56" fmla="*/ 782 w 1611"/>
                <a:gd name="T57" fmla="*/ 361 h 1496"/>
                <a:gd name="T58" fmla="*/ 725 w 1611"/>
                <a:gd name="T59" fmla="*/ 130 h 1496"/>
                <a:gd name="T60" fmla="*/ 901 w 1611"/>
                <a:gd name="T61" fmla="*/ 376 h 1496"/>
                <a:gd name="T62" fmla="*/ 1086 w 1611"/>
                <a:gd name="T63" fmla="*/ 123 h 1496"/>
                <a:gd name="T64" fmla="*/ 1308 w 1611"/>
                <a:gd name="T65" fmla="*/ 238 h 1496"/>
                <a:gd name="T66" fmla="*/ 1193 w 1611"/>
                <a:gd name="T67" fmla="*/ 69 h 1496"/>
                <a:gd name="T68" fmla="*/ 1155 w 1611"/>
                <a:gd name="T69" fmla="*/ 161 h 1496"/>
                <a:gd name="T70" fmla="*/ 1189 w 1611"/>
                <a:gd name="T71" fmla="*/ 606 h 1496"/>
                <a:gd name="T72" fmla="*/ 1281 w 1611"/>
                <a:gd name="T73" fmla="*/ 568 h 1496"/>
                <a:gd name="T74" fmla="*/ 886 w 1611"/>
                <a:gd name="T75" fmla="*/ 449 h 1496"/>
                <a:gd name="T76" fmla="*/ 790 w 1611"/>
                <a:gd name="T77" fmla="*/ 410 h 1496"/>
                <a:gd name="T78" fmla="*/ 959 w 1611"/>
                <a:gd name="T79" fmla="*/ 1097 h 1496"/>
                <a:gd name="T80" fmla="*/ 1055 w 1611"/>
                <a:gd name="T81" fmla="*/ 1059 h 1496"/>
                <a:gd name="T82" fmla="*/ 1216 w 1611"/>
                <a:gd name="T83" fmla="*/ 859 h 1496"/>
                <a:gd name="T84" fmla="*/ 1040 w 1611"/>
                <a:gd name="T85" fmla="*/ 963 h 1496"/>
                <a:gd name="T86" fmla="*/ 1043 w 1611"/>
                <a:gd name="T87" fmla="*/ 445 h 1496"/>
                <a:gd name="T88" fmla="*/ 1155 w 1611"/>
                <a:gd name="T89" fmla="*/ 637 h 1496"/>
                <a:gd name="T90" fmla="*/ 1316 w 1611"/>
                <a:gd name="T91" fmla="*/ 625 h 1496"/>
                <a:gd name="T92" fmla="*/ 1189 w 1611"/>
                <a:gd name="T93" fmla="*/ 384 h 1496"/>
                <a:gd name="T94" fmla="*/ 1531 w 1611"/>
                <a:gd name="T95" fmla="*/ 725 h 1496"/>
                <a:gd name="T96" fmla="*/ 1450 w 1611"/>
                <a:gd name="T97" fmla="*/ 334 h 1496"/>
                <a:gd name="T98" fmla="*/ 1266 w 1611"/>
                <a:gd name="T99" fmla="*/ 50 h 1496"/>
                <a:gd name="T100" fmla="*/ 905 w 1611"/>
                <a:gd name="T101" fmla="*/ 4 h 1496"/>
                <a:gd name="T102" fmla="*/ 376 w 1611"/>
                <a:gd name="T103" fmla="*/ 153 h 1496"/>
                <a:gd name="T104" fmla="*/ 234 w 1611"/>
                <a:gd name="T105" fmla="*/ 299 h 1496"/>
                <a:gd name="T106" fmla="*/ 26 w 1611"/>
                <a:gd name="T107" fmla="*/ 817 h 1496"/>
                <a:gd name="T108" fmla="*/ 299 w 1611"/>
                <a:gd name="T109" fmla="*/ 1278 h 1496"/>
                <a:gd name="T110" fmla="*/ 828 w 1611"/>
                <a:gd name="T111" fmla="*/ 1496 h 1496"/>
                <a:gd name="T112" fmla="*/ 1362 w 1611"/>
                <a:gd name="T113" fmla="*/ 1274 h 1496"/>
                <a:gd name="T114" fmla="*/ 1607 w 1611"/>
                <a:gd name="T115" fmla="*/ 98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1" h="1496">
                  <a:moveTo>
                    <a:pt x="1508" y="1070"/>
                  </a:moveTo>
                  <a:lnTo>
                    <a:pt x="1508" y="1070"/>
                  </a:lnTo>
                  <a:lnTo>
                    <a:pt x="1488" y="1067"/>
                  </a:lnTo>
                  <a:lnTo>
                    <a:pt x="1469" y="1051"/>
                  </a:lnTo>
                  <a:lnTo>
                    <a:pt x="1458" y="1036"/>
                  </a:lnTo>
                  <a:lnTo>
                    <a:pt x="1454" y="1013"/>
                  </a:lnTo>
                  <a:lnTo>
                    <a:pt x="1458" y="994"/>
                  </a:lnTo>
                  <a:lnTo>
                    <a:pt x="1469" y="975"/>
                  </a:lnTo>
                  <a:lnTo>
                    <a:pt x="1488" y="963"/>
                  </a:lnTo>
                  <a:lnTo>
                    <a:pt x="1508" y="959"/>
                  </a:lnTo>
                  <a:lnTo>
                    <a:pt x="1531" y="963"/>
                  </a:lnTo>
                  <a:lnTo>
                    <a:pt x="1546" y="975"/>
                  </a:lnTo>
                  <a:lnTo>
                    <a:pt x="1561" y="994"/>
                  </a:lnTo>
                  <a:lnTo>
                    <a:pt x="1565" y="1013"/>
                  </a:lnTo>
                  <a:lnTo>
                    <a:pt x="1561" y="1036"/>
                  </a:lnTo>
                  <a:lnTo>
                    <a:pt x="1546" y="1051"/>
                  </a:lnTo>
                  <a:lnTo>
                    <a:pt x="1531" y="1067"/>
                  </a:lnTo>
                  <a:lnTo>
                    <a:pt x="1508" y="1070"/>
                  </a:lnTo>
                  <a:close/>
                  <a:moveTo>
                    <a:pt x="1343" y="1228"/>
                  </a:moveTo>
                  <a:lnTo>
                    <a:pt x="1343" y="1228"/>
                  </a:lnTo>
                  <a:lnTo>
                    <a:pt x="1270" y="1166"/>
                  </a:lnTo>
                  <a:lnTo>
                    <a:pt x="1189" y="1116"/>
                  </a:lnTo>
                  <a:lnTo>
                    <a:pt x="1224" y="1036"/>
                  </a:lnTo>
                  <a:lnTo>
                    <a:pt x="1247" y="951"/>
                  </a:lnTo>
                  <a:lnTo>
                    <a:pt x="1266" y="863"/>
                  </a:lnTo>
                  <a:lnTo>
                    <a:pt x="1270" y="775"/>
                  </a:lnTo>
                  <a:lnTo>
                    <a:pt x="1531" y="775"/>
                  </a:lnTo>
                  <a:lnTo>
                    <a:pt x="1523" y="844"/>
                  </a:lnTo>
                  <a:lnTo>
                    <a:pt x="1512" y="913"/>
                  </a:lnTo>
                  <a:lnTo>
                    <a:pt x="1508" y="913"/>
                  </a:lnTo>
                  <a:lnTo>
                    <a:pt x="1488" y="913"/>
                  </a:lnTo>
                  <a:lnTo>
                    <a:pt x="1469" y="921"/>
                  </a:lnTo>
                  <a:lnTo>
                    <a:pt x="1435" y="944"/>
                  </a:lnTo>
                  <a:lnTo>
                    <a:pt x="1412" y="975"/>
                  </a:lnTo>
                  <a:lnTo>
                    <a:pt x="1408" y="994"/>
                  </a:lnTo>
                  <a:lnTo>
                    <a:pt x="1404" y="1013"/>
                  </a:lnTo>
                  <a:lnTo>
                    <a:pt x="1408" y="1036"/>
                  </a:lnTo>
                  <a:lnTo>
                    <a:pt x="1416" y="1059"/>
                  </a:lnTo>
                  <a:lnTo>
                    <a:pt x="1423" y="1074"/>
                  </a:lnTo>
                  <a:lnTo>
                    <a:pt x="1439" y="1093"/>
                  </a:lnTo>
                  <a:lnTo>
                    <a:pt x="1393" y="1163"/>
                  </a:lnTo>
                  <a:lnTo>
                    <a:pt x="1343" y="1228"/>
                  </a:lnTo>
                  <a:close/>
                  <a:moveTo>
                    <a:pt x="921" y="1443"/>
                  </a:moveTo>
                  <a:lnTo>
                    <a:pt x="921" y="1443"/>
                  </a:lnTo>
                  <a:lnTo>
                    <a:pt x="993" y="1381"/>
                  </a:lnTo>
                  <a:lnTo>
                    <a:pt x="1059" y="1312"/>
                  </a:lnTo>
                  <a:lnTo>
                    <a:pt x="1116" y="1239"/>
                  </a:lnTo>
                  <a:lnTo>
                    <a:pt x="1166" y="1159"/>
                  </a:lnTo>
                  <a:lnTo>
                    <a:pt x="1239" y="1205"/>
                  </a:lnTo>
                  <a:lnTo>
                    <a:pt x="1308" y="1258"/>
                  </a:lnTo>
                  <a:lnTo>
                    <a:pt x="1224" y="1328"/>
                  </a:lnTo>
                  <a:lnTo>
                    <a:pt x="1132" y="1381"/>
                  </a:lnTo>
                  <a:lnTo>
                    <a:pt x="1082" y="1400"/>
                  </a:lnTo>
                  <a:lnTo>
                    <a:pt x="1028" y="1420"/>
                  </a:lnTo>
                  <a:lnTo>
                    <a:pt x="974" y="1435"/>
                  </a:lnTo>
                  <a:lnTo>
                    <a:pt x="921" y="1443"/>
                  </a:lnTo>
                  <a:close/>
                  <a:moveTo>
                    <a:pt x="855" y="1074"/>
                  </a:moveTo>
                  <a:lnTo>
                    <a:pt x="855" y="1074"/>
                  </a:lnTo>
                  <a:lnTo>
                    <a:pt x="898" y="1078"/>
                  </a:lnTo>
                  <a:lnTo>
                    <a:pt x="909" y="1109"/>
                  </a:lnTo>
                  <a:lnTo>
                    <a:pt x="932" y="1136"/>
                  </a:lnTo>
                  <a:lnTo>
                    <a:pt x="963" y="1155"/>
                  </a:lnTo>
                  <a:lnTo>
                    <a:pt x="997" y="1163"/>
                  </a:lnTo>
                  <a:lnTo>
                    <a:pt x="1020" y="1159"/>
                  </a:lnTo>
                  <a:lnTo>
                    <a:pt x="1043" y="1151"/>
                  </a:lnTo>
                  <a:lnTo>
                    <a:pt x="1063" y="1136"/>
                  </a:lnTo>
                  <a:lnTo>
                    <a:pt x="1082" y="1120"/>
                  </a:lnTo>
                  <a:lnTo>
                    <a:pt x="1124" y="1136"/>
                  </a:lnTo>
                  <a:lnTo>
                    <a:pt x="1070" y="1220"/>
                  </a:lnTo>
                  <a:lnTo>
                    <a:pt x="1009" y="1297"/>
                  </a:lnTo>
                  <a:lnTo>
                    <a:pt x="936" y="1370"/>
                  </a:lnTo>
                  <a:lnTo>
                    <a:pt x="855" y="1427"/>
                  </a:lnTo>
                  <a:lnTo>
                    <a:pt x="855" y="1074"/>
                  </a:lnTo>
                  <a:close/>
                  <a:moveTo>
                    <a:pt x="736" y="725"/>
                  </a:moveTo>
                  <a:lnTo>
                    <a:pt x="736" y="725"/>
                  </a:lnTo>
                  <a:lnTo>
                    <a:pt x="725" y="694"/>
                  </a:lnTo>
                  <a:lnTo>
                    <a:pt x="702" y="668"/>
                  </a:lnTo>
                  <a:lnTo>
                    <a:pt x="671" y="652"/>
                  </a:lnTo>
                  <a:lnTo>
                    <a:pt x="637" y="644"/>
                  </a:lnTo>
                  <a:lnTo>
                    <a:pt x="602" y="652"/>
                  </a:lnTo>
                  <a:lnTo>
                    <a:pt x="571" y="668"/>
                  </a:lnTo>
                  <a:lnTo>
                    <a:pt x="552" y="694"/>
                  </a:lnTo>
                  <a:lnTo>
                    <a:pt x="537" y="725"/>
                  </a:lnTo>
                  <a:lnTo>
                    <a:pt x="437" y="725"/>
                  </a:lnTo>
                  <a:lnTo>
                    <a:pt x="441" y="641"/>
                  </a:lnTo>
                  <a:lnTo>
                    <a:pt x="456" y="560"/>
                  </a:lnTo>
                  <a:lnTo>
                    <a:pt x="483" y="483"/>
                  </a:lnTo>
                  <a:lnTo>
                    <a:pt x="514" y="407"/>
                  </a:lnTo>
                  <a:lnTo>
                    <a:pt x="617" y="445"/>
                  </a:lnTo>
                  <a:lnTo>
                    <a:pt x="729" y="468"/>
                  </a:lnTo>
                  <a:lnTo>
                    <a:pt x="736" y="495"/>
                  </a:lnTo>
                  <a:lnTo>
                    <a:pt x="752" y="518"/>
                  </a:lnTo>
                  <a:lnTo>
                    <a:pt x="779" y="537"/>
                  </a:lnTo>
                  <a:lnTo>
                    <a:pt x="805" y="549"/>
                  </a:lnTo>
                  <a:lnTo>
                    <a:pt x="805" y="725"/>
                  </a:lnTo>
                  <a:lnTo>
                    <a:pt x="736" y="725"/>
                  </a:lnTo>
                  <a:close/>
                  <a:moveTo>
                    <a:pt x="583" y="752"/>
                  </a:moveTo>
                  <a:lnTo>
                    <a:pt x="583" y="752"/>
                  </a:lnTo>
                  <a:lnTo>
                    <a:pt x="587" y="729"/>
                  </a:lnTo>
                  <a:lnTo>
                    <a:pt x="598" y="710"/>
                  </a:lnTo>
                  <a:lnTo>
                    <a:pt x="614" y="698"/>
                  </a:lnTo>
                  <a:lnTo>
                    <a:pt x="637" y="694"/>
                  </a:lnTo>
                  <a:lnTo>
                    <a:pt x="660" y="698"/>
                  </a:lnTo>
                  <a:lnTo>
                    <a:pt x="675" y="710"/>
                  </a:lnTo>
                  <a:lnTo>
                    <a:pt x="687" y="729"/>
                  </a:lnTo>
                  <a:lnTo>
                    <a:pt x="690" y="752"/>
                  </a:lnTo>
                  <a:lnTo>
                    <a:pt x="687" y="771"/>
                  </a:lnTo>
                  <a:lnTo>
                    <a:pt x="675" y="786"/>
                  </a:lnTo>
                  <a:lnTo>
                    <a:pt x="660" y="802"/>
                  </a:lnTo>
                  <a:lnTo>
                    <a:pt x="637" y="806"/>
                  </a:lnTo>
                  <a:lnTo>
                    <a:pt x="614" y="802"/>
                  </a:lnTo>
                  <a:lnTo>
                    <a:pt x="598" y="786"/>
                  </a:lnTo>
                  <a:lnTo>
                    <a:pt x="587" y="771"/>
                  </a:lnTo>
                  <a:lnTo>
                    <a:pt x="583" y="752"/>
                  </a:lnTo>
                  <a:close/>
                  <a:moveTo>
                    <a:pt x="805" y="1024"/>
                  </a:moveTo>
                  <a:lnTo>
                    <a:pt x="805" y="1024"/>
                  </a:lnTo>
                  <a:lnTo>
                    <a:pt x="748" y="1028"/>
                  </a:lnTo>
                  <a:lnTo>
                    <a:pt x="694" y="1036"/>
                  </a:lnTo>
                  <a:lnTo>
                    <a:pt x="640" y="1047"/>
                  </a:lnTo>
                  <a:lnTo>
                    <a:pt x="587" y="1067"/>
                  </a:lnTo>
                  <a:lnTo>
                    <a:pt x="571" y="1047"/>
                  </a:lnTo>
                  <a:lnTo>
                    <a:pt x="552" y="1036"/>
                  </a:lnTo>
                  <a:lnTo>
                    <a:pt x="533" y="1028"/>
                  </a:lnTo>
                  <a:lnTo>
                    <a:pt x="506" y="1024"/>
                  </a:lnTo>
                  <a:lnTo>
                    <a:pt x="495" y="1024"/>
                  </a:lnTo>
                  <a:lnTo>
                    <a:pt x="483" y="1028"/>
                  </a:lnTo>
                  <a:lnTo>
                    <a:pt x="464" y="967"/>
                  </a:lnTo>
                  <a:lnTo>
                    <a:pt x="449" y="902"/>
                  </a:lnTo>
                  <a:lnTo>
                    <a:pt x="441" y="840"/>
                  </a:lnTo>
                  <a:lnTo>
                    <a:pt x="437" y="775"/>
                  </a:lnTo>
                  <a:lnTo>
                    <a:pt x="537" y="775"/>
                  </a:lnTo>
                  <a:lnTo>
                    <a:pt x="552" y="806"/>
                  </a:lnTo>
                  <a:lnTo>
                    <a:pt x="571" y="833"/>
                  </a:lnTo>
                  <a:lnTo>
                    <a:pt x="602" y="848"/>
                  </a:lnTo>
                  <a:lnTo>
                    <a:pt x="637" y="852"/>
                  </a:lnTo>
                  <a:lnTo>
                    <a:pt x="671" y="848"/>
                  </a:lnTo>
                  <a:lnTo>
                    <a:pt x="702" y="833"/>
                  </a:lnTo>
                  <a:lnTo>
                    <a:pt x="725" y="806"/>
                  </a:lnTo>
                  <a:lnTo>
                    <a:pt x="736" y="775"/>
                  </a:lnTo>
                  <a:lnTo>
                    <a:pt x="805" y="775"/>
                  </a:lnTo>
                  <a:lnTo>
                    <a:pt x="805" y="1024"/>
                  </a:lnTo>
                  <a:close/>
                  <a:moveTo>
                    <a:pt x="805" y="1427"/>
                  </a:moveTo>
                  <a:lnTo>
                    <a:pt x="805" y="1427"/>
                  </a:lnTo>
                  <a:lnTo>
                    <a:pt x="740" y="1381"/>
                  </a:lnTo>
                  <a:lnTo>
                    <a:pt x="679" y="1328"/>
                  </a:lnTo>
                  <a:lnTo>
                    <a:pt x="625" y="1266"/>
                  </a:lnTo>
                  <a:lnTo>
                    <a:pt x="575" y="1205"/>
                  </a:lnTo>
                  <a:lnTo>
                    <a:pt x="591" y="1189"/>
                  </a:lnTo>
                  <a:lnTo>
                    <a:pt x="602" y="1170"/>
                  </a:lnTo>
                  <a:lnTo>
                    <a:pt x="606" y="1151"/>
                  </a:lnTo>
                  <a:lnTo>
                    <a:pt x="610" y="1128"/>
                  </a:lnTo>
                  <a:lnTo>
                    <a:pt x="610" y="1109"/>
                  </a:lnTo>
                  <a:lnTo>
                    <a:pt x="706" y="1086"/>
                  </a:lnTo>
                  <a:lnTo>
                    <a:pt x="805" y="1074"/>
                  </a:lnTo>
                  <a:lnTo>
                    <a:pt x="805" y="1427"/>
                  </a:lnTo>
                  <a:close/>
                  <a:moveTo>
                    <a:pt x="353" y="1258"/>
                  </a:moveTo>
                  <a:lnTo>
                    <a:pt x="353" y="1258"/>
                  </a:lnTo>
                  <a:lnTo>
                    <a:pt x="429" y="1197"/>
                  </a:lnTo>
                  <a:lnTo>
                    <a:pt x="445" y="1212"/>
                  </a:lnTo>
                  <a:lnTo>
                    <a:pt x="464" y="1224"/>
                  </a:lnTo>
                  <a:lnTo>
                    <a:pt x="483" y="1228"/>
                  </a:lnTo>
                  <a:lnTo>
                    <a:pt x="506" y="1232"/>
                  </a:lnTo>
                  <a:lnTo>
                    <a:pt x="533" y="1228"/>
                  </a:lnTo>
                  <a:lnTo>
                    <a:pt x="579" y="1289"/>
                  </a:lnTo>
                  <a:lnTo>
                    <a:pt x="629" y="1343"/>
                  </a:lnTo>
                  <a:lnTo>
                    <a:pt x="683" y="1397"/>
                  </a:lnTo>
                  <a:lnTo>
                    <a:pt x="740" y="1443"/>
                  </a:lnTo>
                  <a:lnTo>
                    <a:pt x="687" y="1435"/>
                  </a:lnTo>
                  <a:lnTo>
                    <a:pt x="633" y="1420"/>
                  </a:lnTo>
                  <a:lnTo>
                    <a:pt x="579" y="1400"/>
                  </a:lnTo>
                  <a:lnTo>
                    <a:pt x="529" y="1381"/>
                  </a:lnTo>
                  <a:lnTo>
                    <a:pt x="437" y="1328"/>
                  </a:lnTo>
                  <a:lnTo>
                    <a:pt x="353" y="1258"/>
                  </a:lnTo>
                  <a:close/>
                  <a:moveTo>
                    <a:pt x="506" y="1182"/>
                  </a:moveTo>
                  <a:lnTo>
                    <a:pt x="506" y="1182"/>
                  </a:lnTo>
                  <a:lnTo>
                    <a:pt x="483" y="1178"/>
                  </a:lnTo>
                  <a:lnTo>
                    <a:pt x="468" y="1166"/>
                  </a:lnTo>
                  <a:lnTo>
                    <a:pt x="456" y="1151"/>
                  </a:lnTo>
                  <a:lnTo>
                    <a:pt x="452" y="1128"/>
                  </a:lnTo>
                  <a:lnTo>
                    <a:pt x="456" y="1105"/>
                  </a:lnTo>
                  <a:lnTo>
                    <a:pt x="468" y="1090"/>
                  </a:lnTo>
                  <a:lnTo>
                    <a:pt x="483" y="1078"/>
                  </a:lnTo>
                  <a:lnTo>
                    <a:pt x="506" y="1074"/>
                  </a:lnTo>
                  <a:lnTo>
                    <a:pt x="529" y="1078"/>
                  </a:lnTo>
                  <a:lnTo>
                    <a:pt x="545" y="1090"/>
                  </a:lnTo>
                  <a:lnTo>
                    <a:pt x="556" y="1105"/>
                  </a:lnTo>
                  <a:lnTo>
                    <a:pt x="560" y="1128"/>
                  </a:lnTo>
                  <a:lnTo>
                    <a:pt x="556" y="1151"/>
                  </a:lnTo>
                  <a:lnTo>
                    <a:pt x="545" y="1166"/>
                  </a:lnTo>
                  <a:lnTo>
                    <a:pt x="529" y="1178"/>
                  </a:lnTo>
                  <a:lnTo>
                    <a:pt x="506" y="1182"/>
                  </a:lnTo>
                  <a:close/>
                  <a:moveTo>
                    <a:pt x="138" y="848"/>
                  </a:moveTo>
                  <a:lnTo>
                    <a:pt x="138" y="848"/>
                  </a:lnTo>
                  <a:lnTo>
                    <a:pt x="161" y="836"/>
                  </a:lnTo>
                  <a:lnTo>
                    <a:pt x="180" y="817"/>
                  </a:lnTo>
                  <a:lnTo>
                    <a:pt x="195" y="798"/>
                  </a:lnTo>
                  <a:lnTo>
                    <a:pt x="203" y="775"/>
                  </a:lnTo>
                  <a:lnTo>
                    <a:pt x="387" y="775"/>
                  </a:lnTo>
                  <a:lnTo>
                    <a:pt x="391" y="844"/>
                  </a:lnTo>
                  <a:lnTo>
                    <a:pt x="403" y="913"/>
                  </a:lnTo>
                  <a:lnTo>
                    <a:pt x="418" y="982"/>
                  </a:lnTo>
                  <a:lnTo>
                    <a:pt x="441" y="1047"/>
                  </a:lnTo>
                  <a:lnTo>
                    <a:pt x="426" y="1063"/>
                  </a:lnTo>
                  <a:lnTo>
                    <a:pt x="414" y="1082"/>
                  </a:lnTo>
                  <a:lnTo>
                    <a:pt x="406" y="1105"/>
                  </a:lnTo>
                  <a:lnTo>
                    <a:pt x="403" y="1128"/>
                  </a:lnTo>
                  <a:lnTo>
                    <a:pt x="403" y="1143"/>
                  </a:lnTo>
                  <a:lnTo>
                    <a:pt x="406" y="1155"/>
                  </a:lnTo>
                  <a:lnTo>
                    <a:pt x="360" y="1189"/>
                  </a:lnTo>
                  <a:lnTo>
                    <a:pt x="318" y="1228"/>
                  </a:lnTo>
                  <a:lnTo>
                    <a:pt x="253" y="1143"/>
                  </a:lnTo>
                  <a:lnTo>
                    <a:pt x="199" y="1051"/>
                  </a:lnTo>
                  <a:lnTo>
                    <a:pt x="161" y="951"/>
                  </a:lnTo>
                  <a:lnTo>
                    <a:pt x="145" y="902"/>
                  </a:lnTo>
                  <a:lnTo>
                    <a:pt x="138" y="848"/>
                  </a:lnTo>
                  <a:close/>
                  <a:moveTo>
                    <a:pt x="50" y="752"/>
                  </a:moveTo>
                  <a:lnTo>
                    <a:pt x="50" y="752"/>
                  </a:lnTo>
                  <a:lnTo>
                    <a:pt x="53" y="729"/>
                  </a:lnTo>
                  <a:lnTo>
                    <a:pt x="65" y="710"/>
                  </a:lnTo>
                  <a:lnTo>
                    <a:pt x="84" y="698"/>
                  </a:lnTo>
                  <a:lnTo>
                    <a:pt x="103" y="694"/>
                  </a:lnTo>
                  <a:lnTo>
                    <a:pt x="126" y="698"/>
                  </a:lnTo>
                  <a:lnTo>
                    <a:pt x="145" y="710"/>
                  </a:lnTo>
                  <a:lnTo>
                    <a:pt x="157" y="729"/>
                  </a:lnTo>
                  <a:lnTo>
                    <a:pt x="161" y="752"/>
                  </a:lnTo>
                  <a:lnTo>
                    <a:pt x="157" y="771"/>
                  </a:lnTo>
                  <a:lnTo>
                    <a:pt x="145" y="786"/>
                  </a:lnTo>
                  <a:lnTo>
                    <a:pt x="126" y="802"/>
                  </a:lnTo>
                  <a:lnTo>
                    <a:pt x="103" y="806"/>
                  </a:lnTo>
                  <a:lnTo>
                    <a:pt x="84" y="802"/>
                  </a:lnTo>
                  <a:lnTo>
                    <a:pt x="65" y="786"/>
                  </a:lnTo>
                  <a:lnTo>
                    <a:pt x="53" y="771"/>
                  </a:lnTo>
                  <a:lnTo>
                    <a:pt x="50" y="752"/>
                  </a:lnTo>
                  <a:close/>
                  <a:moveTo>
                    <a:pt x="318" y="184"/>
                  </a:moveTo>
                  <a:lnTo>
                    <a:pt x="318" y="184"/>
                  </a:lnTo>
                  <a:lnTo>
                    <a:pt x="337" y="188"/>
                  </a:lnTo>
                  <a:lnTo>
                    <a:pt x="356" y="199"/>
                  </a:lnTo>
                  <a:lnTo>
                    <a:pt x="368" y="219"/>
                  </a:lnTo>
                  <a:lnTo>
                    <a:pt x="372" y="238"/>
                  </a:lnTo>
                  <a:lnTo>
                    <a:pt x="368" y="261"/>
                  </a:lnTo>
                  <a:lnTo>
                    <a:pt x="356" y="276"/>
                  </a:lnTo>
                  <a:lnTo>
                    <a:pt x="337" y="288"/>
                  </a:lnTo>
                  <a:lnTo>
                    <a:pt x="318" y="291"/>
                  </a:lnTo>
                  <a:lnTo>
                    <a:pt x="295" y="288"/>
                  </a:lnTo>
                  <a:lnTo>
                    <a:pt x="280" y="276"/>
                  </a:lnTo>
                  <a:lnTo>
                    <a:pt x="268" y="261"/>
                  </a:lnTo>
                  <a:lnTo>
                    <a:pt x="264" y="238"/>
                  </a:lnTo>
                  <a:lnTo>
                    <a:pt x="268" y="219"/>
                  </a:lnTo>
                  <a:lnTo>
                    <a:pt x="280" y="199"/>
                  </a:lnTo>
                  <a:lnTo>
                    <a:pt x="295" y="188"/>
                  </a:lnTo>
                  <a:lnTo>
                    <a:pt x="318" y="184"/>
                  </a:lnTo>
                  <a:close/>
                  <a:moveTo>
                    <a:pt x="203" y="725"/>
                  </a:moveTo>
                  <a:lnTo>
                    <a:pt x="203" y="725"/>
                  </a:lnTo>
                  <a:lnTo>
                    <a:pt x="195" y="702"/>
                  </a:lnTo>
                  <a:lnTo>
                    <a:pt x="180" y="679"/>
                  </a:lnTo>
                  <a:lnTo>
                    <a:pt x="161" y="664"/>
                  </a:lnTo>
                  <a:lnTo>
                    <a:pt x="138" y="652"/>
                  </a:lnTo>
                  <a:lnTo>
                    <a:pt x="157" y="564"/>
                  </a:lnTo>
                  <a:lnTo>
                    <a:pt x="184" y="479"/>
                  </a:lnTo>
                  <a:lnTo>
                    <a:pt x="222" y="403"/>
                  </a:lnTo>
                  <a:lnTo>
                    <a:pt x="272" y="330"/>
                  </a:lnTo>
                  <a:lnTo>
                    <a:pt x="291" y="338"/>
                  </a:lnTo>
                  <a:lnTo>
                    <a:pt x="318" y="341"/>
                  </a:lnTo>
                  <a:lnTo>
                    <a:pt x="349" y="338"/>
                  </a:lnTo>
                  <a:lnTo>
                    <a:pt x="376" y="322"/>
                  </a:lnTo>
                  <a:lnTo>
                    <a:pt x="422" y="353"/>
                  </a:lnTo>
                  <a:lnTo>
                    <a:pt x="468" y="384"/>
                  </a:lnTo>
                  <a:lnTo>
                    <a:pt x="437" y="464"/>
                  </a:lnTo>
                  <a:lnTo>
                    <a:pt x="410" y="549"/>
                  </a:lnTo>
                  <a:lnTo>
                    <a:pt x="395" y="637"/>
                  </a:lnTo>
                  <a:lnTo>
                    <a:pt x="387" y="725"/>
                  </a:lnTo>
                  <a:lnTo>
                    <a:pt x="203" y="725"/>
                  </a:lnTo>
                  <a:close/>
                  <a:moveTo>
                    <a:pt x="491" y="341"/>
                  </a:moveTo>
                  <a:lnTo>
                    <a:pt x="491" y="341"/>
                  </a:lnTo>
                  <a:lnTo>
                    <a:pt x="410" y="284"/>
                  </a:lnTo>
                  <a:lnTo>
                    <a:pt x="418" y="261"/>
                  </a:lnTo>
                  <a:lnTo>
                    <a:pt x="422" y="238"/>
                  </a:lnTo>
                  <a:lnTo>
                    <a:pt x="418" y="215"/>
                  </a:lnTo>
                  <a:lnTo>
                    <a:pt x="410" y="192"/>
                  </a:lnTo>
                  <a:lnTo>
                    <a:pt x="483" y="142"/>
                  </a:lnTo>
                  <a:lnTo>
                    <a:pt x="564" y="103"/>
                  </a:lnTo>
                  <a:lnTo>
                    <a:pt x="652" y="73"/>
                  </a:lnTo>
                  <a:lnTo>
                    <a:pt x="740" y="57"/>
                  </a:lnTo>
                  <a:lnTo>
                    <a:pt x="667" y="115"/>
                  </a:lnTo>
                  <a:lnTo>
                    <a:pt x="598" y="184"/>
                  </a:lnTo>
                  <a:lnTo>
                    <a:pt x="541" y="261"/>
                  </a:lnTo>
                  <a:lnTo>
                    <a:pt x="491" y="341"/>
                  </a:lnTo>
                  <a:close/>
                  <a:moveTo>
                    <a:pt x="805" y="349"/>
                  </a:moveTo>
                  <a:lnTo>
                    <a:pt x="805" y="349"/>
                  </a:lnTo>
                  <a:lnTo>
                    <a:pt x="782" y="361"/>
                  </a:lnTo>
                  <a:lnTo>
                    <a:pt x="759" y="376"/>
                  </a:lnTo>
                  <a:lnTo>
                    <a:pt x="744" y="395"/>
                  </a:lnTo>
                  <a:lnTo>
                    <a:pt x="733" y="418"/>
                  </a:lnTo>
                  <a:lnTo>
                    <a:pt x="683" y="410"/>
                  </a:lnTo>
                  <a:lnTo>
                    <a:pt x="633" y="395"/>
                  </a:lnTo>
                  <a:lnTo>
                    <a:pt x="583" y="380"/>
                  </a:lnTo>
                  <a:lnTo>
                    <a:pt x="537" y="361"/>
                  </a:lnTo>
                  <a:lnTo>
                    <a:pt x="587" y="276"/>
                  </a:lnTo>
                  <a:lnTo>
                    <a:pt x="652" y="199"/>
                  </a:lnTo>
                  <a:lnTo>
                    <a:pt x="725" y="130"/>
                  </a:lnTo>
                  <a:lnTo>
                    <a:pt x="805" y="69"/>
                  </a:lnTo>
                  <a:lnTo>
                    <a:pt x="805" y="349"/>
                  </a:lnTo>
                  <a:close/>
                  <a:moveTo>
                    <a:pt x="1124" y="361"/>
                  </a:moveTo>
                  <a:lnTo>
                    <a:pt x="1124" y="361"/>
                  </a:lnTo>
                  <a:lnTo>
                    <a:pt x="1078" y="380"/>
                  </a:lnTo>
                  <a:lnTo>
                    <a:pt x="1028" y="395"/>
                  </a:lnTo>
                  <a:lnTo>
                    <a:pt x="978" y="410"/>
                  </a:lnTo>
                  <a:lnTo>
                    <a:pt x="928" y="418"/>
                  </a:lnTo>
                  <a:lnTo>
                    <a:pt x="917" y="395"/>
                  </a:lnTo>
                  <a:lnTo>
                    <a:pt x="901" y="376"/>
                  </a:lnTo>
                  <a:lnTo>
                    <a:pt x="878" y="361"/>
                  </a:lnTo>
                  <a:lnTo>
                    <a:pt x="855" y="349"/>
                  </a:lnTo>
                  <a:lnTo>
                    <a:pt x="855" y="69"/>
                  </a:lnTo>
                  <a:lnTo>
                    <a:pt x="936" y="130"/>
                  </a:lnTo>
                  <a:lnTo>
                    <a:pt x="1009" y="199"/>
                  </a:lnTo>
                  <a:lnTo>
                    <a:pt x="1070" y="276"/>
                  </a:lnTo>
                  <a:lnTo>
                    <a:pt x="1124" y="361"/>
                  </a:lnTo>
                  <a:close/>
                  <a:moveTo>
                    <a:pt x="1089" y="100"/>
                  </a:moveTo>
                  <a:lnTo>
                    <a:pt x="1089" y="100"/>
                  </a:lnTo>
                  <a:lnTo>
                    <a:pt x="1086" y="123"/>
                  </a:lnTo>
                  <a:lnTo>
                    <a:pt x="1089" y="142"/>
                  </a:lnTo>
                  <a:lnTo>
                    <a:pt x="1097" y="161"/>
                  </a:lnTo>
                  <a:lnTo>
                    <a:pt x="1116" y="196"/>
                  </a:lnTo>
                  <a:lnTo>
                    <a:pt x="1151" y="219"/>
                  </a:lnTo>
                  <a:lnTo>
                    <a:pt x="1170" y="222"/>
                  </a:lnTo>
                  <a:lnTo>
                    <a:pt x="1193" y="226"/>
                  </a:lnTo>
                  <a:lnTo>
                    <a:pt x="1228" y="219"/>
                  </a:lnTo>
                  <a:lnTo>
                    <a:pt x="1262" y="199"/>
                  </a:lnTo>
                  <a:lnTo>
                    <a:pt x="1281" y="219"/>
                  </a:lnTo>
                  <a:lnTo>
                    <a:pt x="1308" y="238"/>
                  </a:lnTo>
                  <a:lnTo>
                    <a:pt x="1239" y="291"/>
                  </a:lnTo>
                  <a:lnTo>
                    <a:pt x="1170" y="341"/>
                  </a:lnTo>
                  <a:lnTo>
                    <a:pt x="1116" y="261"/>
                  </a:lnTo>
                  <a:lnTo>
                    <a:pt x="1059" y="184"/>
                  </a:lnTo>
                  <a:lnTo>
                    <a:pt x="993" y="119"/>
                  </a:lnTo>
                  <a:lnTo>
                    <a:pt x="921" y="57"/>
                  </a:lnTo>
                  <a:lnTo>
                    <a:pt x="1009" y="73"/>
                  </a:lnTo>
                  <a:lnTo>
                    <a:pt x="1089" y="100"/>
                  </a:lnTo>
                  <a:close/>
                  <a:moveTo>
                    <a:pt x="1193" y="69"/>
                  </a:moveTo>
                  <a:lnTo>
                    <a:pt x="1193" y="69"/>
                  </a:lnTo>
                  <a:lnTo>
                    <a:pt x="1212" y="73"/>
                  </a:lnTo>
                  <a:lnTo>
                    <a:pt x="1231" y="84"/>
                  </a:lnTo>
                  <a:lnTo>
                    <a:pt x="1243" y="100"/>
                  </a:lnTo>
                  <a:lnTo>
                    <a:pt x="1247" y="123"/>
                  </a:lnTo>
                  <a:lnTo>
                    <a:pt x="1243" y="142"/>
                  </a:lnTo>
                  <a:lnTo>
                    <a:pt x="1231" y="161"/>
                  </a:lnTo>
                  <a:lnTo>
                    <a:pt x="1212" y="173"/>
                  </a:lnTo>
                  <a:lnTo>
                    <a:pt x="1193" y="176"/>
                  </a:lnTo>
                  <a:lnTo>
                    <a:pt x="1170" y="173"/>
                  </a:lnTo>
                  <a:lnTo>
                    <a:pt x="1155" y="161"/>
                  </a:lnTo>
                  <a:lnTo>
                    <a:pt x="1139" y="142"/>
                  </a:lnTo>
                  <a:lnTo>
                    <a:pt x="1135" y="123"/>
                  </a:lnTo>
                  <a:lnTo>
                    <a:pt x="1139" y="100"/>
                  </a:lnTo>
                  <a:lnTo>
                    <a:pt x="1155" y="84"/>
                  </a:lnTo>
                  <a:lnTo>
                    <a:pt x="1170" y="73"/>
                  </a:lnTo>
                  <a:lnTo>
                    <a:pt x="1193" y="69"/>
                  </a:lnTo>
                  <a:close/>
                  <a:moveTo>
                    <a:pt x="1228" y="621"/>
                  </a:moveTo>
                  <a:lnTo>
                    <a:pt x="1228" y="621"/>
                  </a:lnTo>
                  <a:lnTo>
                    <a:pt x="1208" y="618"/>
                  </a:lnTo>
                  <a:lnTo>
                    <a:pt x="1189" y="606"/>
                  </a:lnTo>
                  <a:lnTo>
                    <a:pt x="1178" y="587"/>
                  </a:lnTo>
                  <a:lnTo>
                    <a:pt x="1174" y="568"/>
                  </a:lnTo>
                  <a:lnTo>
                    <a:pt x="1178" y="545"/>
                  </a:lnTo>
                  <a:lnTo>
                    <a:pt x="1189" y="526"/>
                  </a:lnTo>
                  <a:lnTo>
                    <a:pt x="1208" y="514"/>
                  </a:lnTo>
                  <a:lnTo>
                    <a:pt x="1228" y="510"/>
                  </a:lnTo>
                  <a:lnTo>
                    <a:pt x="1251" y="514"/>
                  </a:lnTo>
                  <a:lnTo>
                    <a:pt x="1266" y="526"/>
                  </a:lnTo>
                  <a:lnTo>
                    <a:pt x="1277" y="545"/>
                  </a:lnTo>
                  <a:lnTo>
                    <a:pt x="1281" y="568"/>
                  </a:lnTo>
                  <a:lnTo>
                    <a:pt x="1277" y="587"/>
                  </a:lnTo>
                  <a:lnTo>
                    <a:pt x="1266" y="606"/>
                  </a:lnTo>
                  <a:lnTo>
                    <a:pt x="1251" y="618"/>
                  </a:lnTo>
                  <a:lnTo>
                    <a:pt x="1228" y="621"/>
                  </a:lnTo>
                  <a:close/>
                  <a:moveTo>
                    <a:pt x="828" y="395"/>
                  </a:moveTo>
                  <a:lnTo>
                    <a:pt x="828" y="395"/>
                  </a:lnTo>
                  <a:lnTo>
                    <a:pt x="852" y="399"/>
                  </a:lnTo>
                  <a:lnTo>
                    <a:pt x="867" y="410"/>
                  </a:lnTo>
                  <a:lnTo>
                    <a:pt x="882" y="430"/>
                  </a:lnTo>
                  <a:lnTo>
                    <a:pt x="886" y="449"/>
                  </a:lnTo>
                  <a:lnTo>
                    <a:pt x="882" y="472"/>
                  </a:lnTo>
                  <a:lnTo>
                    <a:pt x="867" y="487"/>
                  </a:lnTo>
                  <a:lnTo>
                    <a:pt x="852" y="499"/>
                  </a:lnTo>
                  <a:lnTo>
                    <a:pt x="828" y="506"/>
                  </a:lnTo>
                  <a:lnTo>
                    <a:pt x="809" y="499"/>
                  </a:lnTo>
                  <a:lnTo>
                    <a:pt x="790" y="487"/>
                  </a:lnTo>
                  <a:lnTo>
                    <a:pt x="779" y="472"/>
                  </a:lnTo>
                  <a:lnTo>
                    <a:pt x="775" y="449"/>
                  </a:lnTo>
                  <a:lnTo>
                    <a:pt x="779" y="430"/>
                  </a:lnTo>
                  <a:lnTo>
                    <a:pt x="790" y="410"/>
                  </a:lnTo>
                  <a:lnTo>
                    <a:pt x="809" y="399"/>
                  </a:lnTo>
                  <a:lnTo>
                    <a:pt x="828" y="395"/>
                  </a:lnTo>
                  <a:close/>
                  <a:moveTo>
                    <a:pt x="1055" y="1059"/>
                  </a:moveTo>
                  <a:lnTo>
                    <a:pt x="1055" y="1059"/>
                  </a:lnTo>
                  <a:lnTo>
                    <a:pt x="1051" y="1078"/>
                  </a:lnTo>
                  <a:lnTo>
                    <a:pt x="1036" y="1097"/>
                  </a:lnTo>
                  <a:lnTo>
                    <a:pt x="1020" y="1109"/>
                  </a:lnTo>
                  <a:lnTo>
                    <a:pt x="997" y="1113"/>
                  </a:lnTo>
                  <a:lnTo>
                    <a:pt x="974" y="1109"/>
                  </a:lnTo>
                  <a:lnTo>
                    <a:pt x="959" y="1097"/>
                  </a:lnTo>
                  <a:lnTo>
                    <a:pt x="947" y="1078"/>
                  </a:lnTo>
                  <a:lnTo>
                    <a:pt x="944" y="1059"/>
                  </a:lnTo>
                  <a:lnTo>
                    <a:pt x="947" y="1036"/>
                  </a:lnTo>
                  <a:lnTo>
                    <a:pt x="959" y="1021"/>
                  </a:lnTo>
                  <a:lnTo>
                    <a:pt x="974" y="1009"/>
                  </a:lnTo>
                  <a:lnTo>
                    <a:pt x="997" y="1005"/>
                  </a:lnTo>
                  <a:lnTo>
                    <a:pt x="1020" y="1009"/>
                  </a:lnTo>
                  <a:lnTo>
                    <a:pt x="1036" y="1021"/>
                  </a:lnTo>
                  <a:lnTo>
                    <a:pt x="1051" y="1036"/>
                  </a:lnTo>
                  <a:lnTo>
                    <a:pt x="1055" y="1059"/>
                  </a:lnTo>
                  <a:close/>
                  <a:moveTo>
                    <a:pt x="997" y="951"/>
                  </a:moveTo>
                  <a:lnTo>
                    <a:pt x="997" y="951"/>
                  </a:lnTo>
                  <a:lnTo>
                    <a:pt x="963" y="959"/>
                  </a:lnTo>
                  <a:lnTo>
                    <a:pt x="936" y="975"/>
                  </a:lnTo>
                  <a:lnTo>
                    <a:pt x="913" y="998"/>
                  </a:lnTo>
                  <a:lnTo>
                    <a:pt x="901" y="1028"/>
                  </a:lnTo>
                  <a:lnTo>
                    <a:pt x="855" y="1024"/>
                  </a:lnTo>
                  <a:lnTo>
                    <a:pt x="855" y="775"/>
                  </a:lnTo>
                  <a:lnTo>
                    <a:pt x="1224" y="775"/>
                  </a:lnTo>
                  <a:lnTo>
                    <a:pt x="1216" y="859"/>
                  </a:lnTo>
                  <a:lnTo>
                    <a:pt x="1201" y="940"/>
                  </a:lnTo>
                  <a:lnTo>
                    <a:pt x="1178" y="1021"/>
                  </a:lnTo>
                  <a:lnTo>
                    <a:pt x="1147" y="1093"/>
                  </a:lnTo>
                  <a:lnTo>
                    <a:pt x="1124" y="1082"/>
                  </a:lnTo>
                  <a:lnTo>
                    <a:pt x="1101" y="1074"/>
                  </a:lnTo>
                  <a:lnTo>
                    <a:pt x="1101" y="1059"/>
                  </a:lnTo>
                  <a:lnTo>
                    <a:pt x="1097" y="1036"/>
                  </a:lnTo>
                  <a:lnTo>
                    <a:pt x="1093" y="1017"/>
                  </a:lnTo>
                  <a:lnTo>
                    <a:pt x="1070" y="986"/>
                  </a:lnTo>
                  <a:lnTo>
                    <a:pt x="1040" y="963"/>
                  </a:lnTo>
                  <a:lnTo>
                    <a:pt x="1020" y="955"/>
                  </a:lnTo>
                  <a:lnTo>
                    <a:pt x="997" y="951"/>
                  </a:lnTo>
                  <a:close/>
                  <a:moveTo>
                    <a:pt x="1224" y="725"/>
                  </a:moveTo>
                  <a:lnTo>
                    <a:pt x="855" y="725"/>
                  </a:lnTo>
                  <a:lnTo>
                    <a:pt x="855" y="549"/>
                  </a:lnTo>
                  <a:lnTo>
                    <a:pt x="882" y="537"/>
                  </a:lnTo>
                  <a:lnTo>
                    <a:pt x="905" y="518"/>
                  </a:lnTo>
                  <a:lnTo>
                    <a:pt x="924" y="495"/>
                  </a:lnTo>
                  <a:lnTo>
                    <a:pt x="932" y="468"/>
                  </a:lnTo>
                  <a:lnTo>
                    <a:pt x="1043" y="445"/>
                  </a:lnTo>
                  <a:lnTo>
                    <a:pt x="1147" y="407"/>
                  </a:lnTo>
                  <a:lnTo>
                    <a:pt x="1162" y="441"/>
                  </a:lnTo>
                  <a:lnTo>
                    <a:pt x="1178" y="476"/>
                  </a:lnTo>
                  <a:lnTo>
                    <a:pt x="1155" y="495"/>
                  </a:lnTo>
                  <a:lnTo>
                    <a:pt x="1139" y="514"/>
                  </a:lnTo>
                  <a:lnTo>
                    <a:pt x="1128" y="541"/>
                  </a:lnTo>
                  <a:lnTo>
                    <a:pt x="1124" y="568"/>
                  </a:lnTo>
                  <a:lnTo>
                    <a:pt x="1128" y="587"/>
                  </a:lnTo>
                  <a:lnTo>
                    <a:pt x="1132" y="602"/>
                  </a:lnTo>
                  <a:lnTo>
                    <a:pt x="1155" y="637"/>
                  </a:lnTo>
                  <a:lnTo>
                    <a:pt x="1185" y="656"/>
                  </a:lnTo>
                  <a:lnTo>
                    <a:pt x="1201" y="664"/>
                  </a:lnTo>
                  <a:lnTo>
                    <a:pt x="1220" y="668"/>
                  </a:lnTo>
                  <a:lnTo>
                    <a:pt x="1224" y="694"/>
                  </a:lnTo>
                  <a:lnTo>
                    <a:pt x="1224" y="725"/>
                  </a:lnTo>
                  <a:close/>
                  <a:moveTo>
                    <a:pt x="1531" y="725"/>
                  </a:moveTo>
                  <a:lnTo>
                    <a:pt x="1274" y="725"/>
                  </a:lnTo>
                  <a:lnTo>
                    <a:pt x="1270" y="664"/>
                  </a:lnTo>
                  <a:lnTo>
                    <a:pt x="1293" y="644"/>
                  </a:lnTo>
                  <a:lnTo>
                    <a:pt x="1316" y="625"/>
                  </a:lnTo>
                  <a:lnTo>
                    <a:pt x="1327" y="595"/>
                  </a:lnTo>
                  <a:lnTo>
                    <a:pt x="1331" y="568"/>
                  </a:lnTo>
                  <a:lnTo>
                    <a:pt x="1331" y="545"/>
                  </a:lnTo>
                  <a:lnTo>
                    <a:pt x="1323" y="526"/>
                  </a:lnTo>
                  <a:lnTo>
                    <a:pt x="1300" y="495"/>
                  </a:lnTo>
                  <a:lnTo>
                    <a:pt x="1270" y="472"/>
                  </a:lnTo>
                  <a:lnTo>
                    <a:pt x="1251" y="464"/>
                  </a:lnTo>
                  <a:lnTo>
                    <a:pt x="1228" y="464"/>
                  </a:lnTo>
                  <a:lnTo>
                    <a:pt x="1224" y="464"/>
                  </a:lnTo>
                  <a:lnTo>
                    <a:pt x="1189" y="384"/>
                  </a:lnTo>
                  <a:lnTo>
                    <a:pt x="1270" y="334"/>
                  </a:lnTo>
                  <a:lnTo>
                    <a:pt x="1343" y="272"/>
                  </a:lnTo>
                  <a:lnTo>
                    <a:pt x="1381" y="318"/>
                  </a:lnTo>
                  <a:lnTo>
                    <a:pt x="1416" y="368"/>
                  </a:lnTo>
                  <a:lnTo>
                    <a:pt x="1446" y="422"/>
                  </a:lnTo>
                  <a:lnTo>
                    <a:pt x="1473" y="479"/>
                  </a:lnTo>
                  <a:lnTo>
                    <a:pt x="1496" y="537"/>
                  </a:lnTo>
                  <a:lnTo>
                    <a:pt x="1512" y="598"/>
                  </a:lnTo>
                  <a:lnTo>
                    <a:pt x="1523" y="660"/>
                  </a:lnTo>
                  <a:lnTo>
                    <a:pt x="1531" y="725"/>
                  </a:lnTo>
                  <a:close/>
                  <a:moveTo>
                    <a:pt x="1558" y="925"/>
                  </a:moveTo>
                  <a:lnTo>
                    <a:pt x="1558" y="925"/>
                  </a:lnTo>
                  <a:lnTo>
                    <a:pt x="1573" y="836"/>
                  </a:lnTo>
                  <a:lnTo>
                    <a:pt x="1577" y="752"/>
                  </a:lnTo>
                  <a:lnTo>
                    <a:pt x="1573" y="675"/>
                  </a:lnTo>
                  <a:lnTo>
                    <a:pt x="1561" y="598"/>
                  </a:lnTo>
                  <a:lnTo>
                    <a:pt x="1546" y="529"/>
                  </a:lnTo>
                  <a:lnTo>
                    <a:pt x="1519" y="460"/>
                  </a:lnTo>
                  <a:lnTo>
                    <a:pt x="1488" y="395"/>
                  </a:lnTo>
                  <a:lnTo>
                    <a:pt x="1450" y="334"/>
                  </a:lnTo>
                  <a:lnTo>
                    <a:pt x="1408" y="276"/>
                  </a:lnTo>
                  <a:lnTo>
                    <a:pt x="1362" y="222"/>
                  </a:lnTo>
                  <a:lnTo>
                    <a:pt x="1358" y="222"/>
                  </a:lnTo>
                  <a:lnTo>
                    <a:pt x="1358" y="219"/>
                  </a:lnTo>
                  <a:lnTo>
                    <a:pt x="1289" y="161"/>
                  </a:lnTo>
                  <a:lnTo>
                    <a:pt x="1293" y="142"/>
                  </a:lnTo>
                  <a:lnTo>
                    <a:pt x="1297" y="123"/>
                  </a:lnTo>
                  <a:lnTo>
                    <a:pt x="1293" y="100"/>
                  </a:lnTo>
                  <a:lnTo>
                    <a:pt x="1289" y="80"/>
                  </a:lnTo>
                  <a:lnTo>
                    <a:pt x="1266" y="50"/>
                  </a:lnTo>
                  <a:lnTo>
                    <a:pt x="1231" y="27"/>
                  </a:lnTo>
                  <a:lnTo>
                    <a:pt x="1212" y="23"/>
                  </a:lnTo>
                  <a:lnTo>
                    <a:pt x="1193" y="19"/>
                  </a:lnTo>
                  <a:lnTo>
                    <a:pt x="1170" y="23"/>
                  </a:lnTo>
                  <a:lnTo>
                    <a:pt x="1147" y="31"/>
                  </a:lnTo>
                  <a:lnTo>
                    <a:pt x="1128" y="42"/>
                  </a:lnTo>
                  <a:lnTo>
                    <a:pt x="1112" y="57"/>
                  </a:lnTo>
                  <a:lnTo>
                    <a:pt x="1043" y="34"/>
                  </a:lnTo>
                  <a:lnTo>
                    <a:pt x="974" y="15"/>
                  </a:lnTo>
                  <a:lnTo>
                    <a:pt x="905" y="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767" y="4"/>
                  </a:lnTo>
                  <a:lnTo>
                    <a:pt x="706" y="11"/>
                  </a:lnTo>
                  <a:lnTo>
                    <a:pt x="644" y="23"/>
                  </a:lnTo>
                  <a:lnTo>
                    <a:pt x="587" y="42"/>
                  </a:lnTo>
                  <a:lnTo>
                    <a:pt x="533" y="65"/>
                  </a:lnTo>
                  <a:lnTo>
                    <a:pt x="479" y="88"/>
                  </a:lnTo>
                  <a:lnTo>
                    <a:pt x="426" y="119"/>
                  </a:lnTo>
                  <a:lnTo>
                    <a:pt x="376" y="153"/>
                  </a:lnTo>
                  <a:lnTo>
                    <a:pt x="349" y="138"/>
                  </a:lnTo>
                  <a:lnTo>
                    <a:pt x="318" y="134"/>
                  </a:lnTo>
                  <a:lnTo>
                    <a:pt x="295" y="134"/>
                  </a:lnTo>
                  <a:lnTo>
                    <a:pt x="276" y="142"/>
                  </a:lnTo>
                  <a:lnTo>
                    <a:pt x="245" y="165"/>
                  </a:lnTo>
                  <a:lnTo>
                    <a:pt x="222" y="199"/>
                  </a:lnTo>
                  <a:lnTo>
                    <a:pt x="215" y="219"/>
                  </a:lnTo>
                  <a:lnTo>
                    <a:pt x="215" y="238"/>
                  </a:lnTo>
                  <a:lnTo>
                    <a:pt x="218" y="272"/>
                  </a:lnTo>
                  <a:lnTo>
                    <a:pt x="234" y="299"/>
                  </a:lnTo>
                  <a:lnTo>
                    <a:pt x="180" y="376"/>
                  </a:lnTo>
                  <a:lnTo>
                    <a:pt x="138" y="460"/>
                  </a:lnTo>
                  <a:lnTo>
                    <a:pt x="107" y="552"/>
                  </a:lnTo>
                  <a:lnTo>
                    <a:pt x="88" y="648"/>
                  </a:lnTo>
                  <a:lnTo>
                    <a:pt x="53" y="660"/>
                  </a:lnTo>
                  <a:lnTo>
                    <a:pt x="26" y="683"/>
                  </a:lnTo>
                  <a:lnTo>
                    <a:pt x="7" y="714"/>
                  </a:lnTo>
                  <a:lnTo>
                    <a:pt x="0" y="752"/>
                  </a:lnTo>
                  <a:lnTo>
                    <a:pt x="7" y="786"/>
                  </a:lnTo>
                  <a:lnTo>
                    <a:pt x="26" y="817"/>
                  </a:lnTo>
                  <a:lnTo>
                    <a:pt x="53" y="840"/>
                  </a:lnTo>
                  <a:lnTo>
                    <a:pt x="88" y="852"/>
                  </a:lnTo>
                  <a:lnTo>
                    <a:pt x="99" y="913"/>
                  </a:lnTo>
                  <a:lnTo>
                    <a:pt x="115" y="971"/>
                  </a:lnTo>
                  <a:lnTo>
                    <a:pt x="134" y="1028"/>
                  </a:lnTo>
                  <a:lnTo>
                    <a:pt x="161" y="1086"/>
                  </a:lnTo>
                  <a:lnTo>
                    <a:pt x="188" y="1136"/>
                  </a:lnTo>
                  <a:lnTo>
                    <a:pt x="222" y="1186"/>
                  </a:lnTo>
                  <a:lnTo>
                    <a:pt x="299" y="1274"/>
                  </a:lnTo>
                  <a:lnTo>
                    <a:pt x="299" y="1278"/>
                  </a:lnTo>
                  <a:lnTo>
                    <a:pt x="303" y="1278"/>
                  </a:lnTo>
                  <a:lnTo>
                    <a:pt x="356" y="1328"/>
                  </a:lnTo>
                  <a:lnTo>
                    <a:pt x="414" y="1370"/>
                  </a:lnTo>
                  <a:lnTo>
                    <a:pt x="475" y="1408"/>
                  </a:lnTo>
                  <a:lnTo>
                    <a:pt x="541" y="1439"/>
                  </a:lnTo>
                  <a:lnTo>
                    <a:pt x="606" y="1462"/>
                  </a:lnTo>
                  <a:lnTo>
                    <a:pt x="679" y="1481"/>
                  </a:lnTo>
                  <a:lnTo>
                    <a:pt x="752" y="1493"/>
                  </a:lnTo>
                  <a:lnTo>
                    <a:pt x="828" y="1496"/>
                  </a:lnTo>
                  <a:lnTo>
                    <a:pt x="828" y="1496"/>
                  </a:lnTo>
                  <a:lnTo>
                    <a:pt x="905" y="1493"/>
                  </a:lnTo>
                  <a:lnTo>
                    <a:pt x="978" y="1481"/>
                  </a:lnTo>
                  <a:lnTo>
                    <a:pt x="1051" y="1462"/>
                  </a:lnTo>
                  <a:lnTo>
                    <a:pt x="1120" y="1439"/>
                  </a:lnTo>
                  <a:lnTo>
                    <a:pt x="1185" y="1408"/>
                  </a:lnTo>
                  <a:lnTo>
                    <a:pt x="1247" y="1370"/>
                  </a:lnTo>
                  <a:lnTo>
                    <a:pt x="1304" y="1328"/>
                  </a:lnTo>
                  <a:lnTo>
                    <a:pt x="1358" y="1278"/>
                  </a:lnTo>
                  <a:lnTo>
                    <a:pt x="1358" y="1278"/>
                  </a:lnTo>
                  <a:lnTo>
                    <a:pt x="1362" y="1274"/>
                  </a:lnTo>
                  <a:lnTo>
                    <a:pt x="1427" y="1201"/>
                  </a:lnTo>
                  <a:lnTo>
                    <a:pt x="1481" y="1113"/>
                  </a:lnTo>
                  <a:lnTo>
                    <a:pt x="1508" y="1116"/>
                  </a:lnTo>
                  <a:lnTo>
                    <a:pt x="1531" y="1116"/>
                  </a:lnTo>
                  <a:lnTo>
                    <a:pt x="1550" y="1109"/>
                  </a:lnTo>
                  <a:lnTo>
                    <a:pt x="1581" y="1090"/>
                  </a:lnTo>
                  <a:lnTo>
                    <a:pt x="1604" y="1055"/>
                  </a:lnTo>
                  <a:lnTo>
                    <a:pt x="1611" y="1036"/>
                  </a:lnTo>
                  <a:lnTo>
                    <a:pt x="1611" y="1013"/>
                  </a:lnTo>
                  <a:lnTo>
                    <a:pt x="1607" y="986"/>
                  </a:lnTo>
                  <a:lnTo>
                    <a:pt x="1596" y="959"/>
                  </a:lnTo>
                  <a:lnTo>
                    <a:pt x="1581" y="940"/>
                  </a:lnTo>
                  <a:lnTo>
                    <a:pt x="1558" y="9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24319E46-5AD7-7929-E00C-159DDB189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48" y="2569369"/>
              <a:ext cx="776574" cy="765175"/>
            </a:xfrm>
            <a:custGeom>
              <a:avLst/>
              <a:gdLst>
                <a:gd name="T0" fmla="*/ 847 w 2378"/>
                <a:gd name="T1" fmla="*/ 2259 h 2366"/>
                <a:gd name="T2" fmla="*/ 1724 w 2378"/>
                <a:gd name="T3" fmla="*/ 2181 h 2366"/>
                <a:gd name="T4" fmla="*/ 1897 w 2378"/>
                <a:gd name="T5" fmla="*/ 1972 h 2366"/>
                <a:gd name="T6" fmla="*/ 2339 w 2378"/>
                <a:gd name="T7" fmla="*/ 2365 h 2366"/>
                <a:gd name="T8" fmla="*/ 2301 w 2378"/>
                <a:gd name="T9" fmla="*/ 1972 h 2366"/>
                <a:gd name="T10" fmla="*/ 1888 w 2378"/>
                <a:gd name="T11" fmla="*/ 2306 h 2366"/>
                <a:gd name="T12" fmla="*/ 89 w 2378"/>
                <a:gd name="T13" fmla="*/ 1972 h 2366"/>
                <a:gd name="T14" fmla="*/ 36 w 2378"/>
                <a:gd name="T15" fmla="*/ 2365 h 2366"/>
                <a:gd name="T16" fmla="*/ 478 w 2378"/>
                <a:gd name="T17" fmla="*/ 1972 h 2366"/>
                <a:gd name="T18" fmla="*/ 487 w 2378"/>
                <a:gd name="T19" fmla="*/ 2306 h 2366"/>
                <a:gd name="T20" fmla="*/ 2093 w 2378"/>
                <a:gd name="T21" fmla="*/ 1740 h 2366"/>
                <a:gd name="T22" fmla="*/ 2127 w 2378"/>
                <a:gd name="T23" fmla="*/ 1910 h 2366"/>
                <a:gd name="T24" fmla="*/ 2061 w 2378"/>
                <a:gd name="T25" fmla="*/ 1747 h 2366"/>
                <a:gd name="T26" fmla="*/ 357 w 2378"/>
                <a:gd name="T27" fmla="*/ 1862 h 2366"/>
                <a:gd name="T28" fmla="*/ 188 w 2378"/>
                <a:gd name="T29" fmla="*/ 1794 h 2366"/>
                <a:gd name="T30" fmla="*/ 1987 w 2378"/>
                <a:gd name="T31" fmla="*/ 1729 h 2366"/>
                <a:gd name="T32" fmla="*/ 2152 w 2378"/>
                <a:gd name="T33" fmla="*/ 1963 h 2366"/>
                <a:gd name="T34" fmla="*/ 2123 w 2378"/>
                <a:gd name="T35" fmla="*/ 1687 h 2366"/>
                <a:gd name="T36" fmla="*/ 135 w 2378"/>
                <a:gd name="T37" fmla="*/ 1887 h 2366"/>
                <a:gd name="T38" fmla="*/ 416 w 2378"/>
                <a:gd name="T39" fmla="*/ 1858 h 2366"/>
                <a:gd name="T40" fmla="*/ 136 w 2378"/>
                <a:gd name="T41" fmla="*/ 823 h 2366"/>
                <a:gd name="T42" fmla="*/ 132 w 2378"/>
                <a:gd name="T43" fmla="*/ 1593 h 2366"/>
                <a:gd name="T44" fmla="*/ 2233 w 2378"/>
                <a:gd name="T45" fmla="*/ 797 h 2366"/>
                <a:gd name="T46" fmla="*/ 2345 w 2378"/>
                <a:gd name="T47" fmla="*/ 1466 h 2366"/>
                <a:gd name="T48" fmla="*/ 1925 w 2378"/>
                <a:gd name="T49" fmla="*/ 322 h 2366"/>
                <a:gd name="T50" fmla="*/ 1829 w 2378"/>
                <a:gd name="T51" fmla="*/ 646 h 2366"/>
                <a:gd name="T52" fmla="*/ 2370 w 2378"/>
                <a:gd name="T53" fmla="*/ 432 h 2366"/>
                <a:gd name="T54" fmla="*/ 2274 w 2378"/>
                <a:gd name="T55" fmla="*/ 320 h 2366"/>
                <a:gd name="T56" fmla="*/ 1925 w 2378"/>
                <a:gd name="T57" fmla="*/ 331 h 2366"/>
                <a:gd name="T58" fmla="*/ 23 w 2378"/>
                <a:gd name="T59" fmla="*/ 366 h 2366"/>
                <a:gd name="T60" fmla="*/ 546 w 2378"/>
                <a:gd name="T61" fmla="*/ 663 h 2366"/>
                <a:gd name="T62" fmla="*/ 450 w 2378"/>
                <a:gd name="T63" fmla="*/ 331 h 2366"/>
                <a:gd name="T64" fmla="*/ 102 w 2378"/>
                <a:gd name="T65" fmla="*/ 311 h 2366"/>
                <a:gd name="T66" fmla="*/ 2175 w 2378"/>
                <a:gd name="T67" fmla="*/ 181 h 2366"/>
                <a:gd name="T68" fmla="*/ 2060 w 2378"/>
                <a:gd name="T69" fmla="*/ 65 h 2366"/>
                <a:gd name="T70" fmla="*/ 364 w 2378"/>
                <a:gd name="T71" fmla="*/ 147 h 2366"/>
                <a:gd name="T72" fmla="*/ 188 w 2378"/>
                <a:gd name="T73" fmla="*/ 113 h 2366"/>
                <a:gd name="T74" fmla="*/ 841 w 2378"/>
                <a:gd name="T75" fmla="*/ 105 h 2366"/>
                <a:gd name="T76" fmla="*/ 619 w 2378"/>
                <a:gd name="T77" fmla="*/ 269 h 2366"/>
                <a:gd name="T78" fmla="*/ 1486 w 2378"/>
                <a:gd name="T79" fmla="*/ 92 h 2366"/>
                <a:gd name="T80" fmla="*/ 1987 w 2378"/>
                <a:gd name="T81" fmla="*/ 47 h 2366"/>
                <a:gd name="T82" fmla="*/ 2035 w 2378"/>
                <a:gd name="T83" fmla="*/ 282 h 2366"/>
                <a:gd name="T84" fmla="*/ 2240 w 2378"/>
                <a:gd name="T85" fmla="*/ 147 h 2366"/>
                <a:gd name="T86" fmla="*/ 270 w 2378"/>
                <a:gd name="T87" fmla="*/ 0 h 2366"/>
                <a:gd name="T88" fmla="*/ 129 w 2378"/>
                <a:gd name="T89" fmla="*/ 182 h 2366"/>
                <a:gd name="T90" fmla="*/ 375 w 2378"/>
                <a:gd name="T91" fmla="*/ 253 h 2366"/>
                <a:gd name="T92" fmla="*/ 298 w 2378"/>
                <a:gd name="T93" fmla="*/ 6 h 2366"/>
                <a:gd name="T94" fmla="*/ 115 w 2378"/>
                <a:gd name="T95" fmla="*/ 1995 h 2366"/>
                <a:gd name="T96" fmla="*/ 2124 w 2378"/>
                <a:gd name="T97" fmla="*/ 1977 h 2366"/>
                <a:gd name="T98" fmla="*/ 1945 w 2378"/>
                <a:gd name="T99" fmla="*/ 1797 h 2366"/>
                <a:gd name="T100" fmla="*/ 2365 w 2378"/>
                <a:gd name="T101" fmla="*/ 679 h 2366"/>
                <a:gd name="T102" fmla="*/ 1858 w 2378"/>
                <a:gd name="T103" fmla="*/ 691 h 2366"/>
                <a:gd name="T104" fmla="*/ 10 w 2378"/>
                <a:gd name="T105" fmla="*/ 679 h 2366"/>
                <a:gd name="T106" fmla="*/ 300 w 2378"/>
                <a:gd name="T107" fmla="*/ 221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78" h="2366">
                  <a:moveTo>
                    <a:pt x="1725" y="2127"/>
                  </a:moveTo>
                  <a:lnTo>
                    <a:pt x="1699" y="2127"/>
                  </a:lnTo>
                  <a:cubicBezTo>
                    <a:pt x="1396" y="2278"/>
                    <a:pt x="1188" y="2285"/>
                    <a:pt x="865" y="2205"/>
                  </a:cubicBezTo>
                  <a:lnTo>
                    <a:pt x="888" y="2146"/>
                  </a:lnTo>
                  <a:lnTo>
                    <a:pt x="698" y="2168"/>
                  </a:lnTo>
                  <a:lnTo>
                    <a:pt x="818" y="2315"/>
                  </a:lnTo>
                  <a:lnTo>
                    <a:pt x="847" y="2259"/>
                  </a:lnTo>
                  <a:lnTo>
                    <a:pt x="933" y="2278"/>
                  </a:lnTo>
                  <a:lnTo>
                    <a:pt x="1019" y="2297"/>
                  </a:lnTo>
                  <a:lnTo>
                    <a:pt x="1191" y="2309"/>
                  </a:lnTo>
                  <a:lnTo>
                    <a:pt x="1332" y="2303"/>
                  </a:lnTo>
                  <a:lnTo>
                    <a:pt x="1467" y="2278"/>
                  </a:lnTo>
                  <a:lnTo>
                    <a:pt x="1602" y="2236"/>
                  </a:lnTo>
                  <a:lnTo>
                    <a:pt x="1724" y="2181"/>
                  </a:lnTo>
                  <a:lnTo>
                    <a:pt x="1739" y="2160"/>
                  </a:lnTo>
                  <a:lnTo>
                    <a:pt x="1739" y="2141"/>
                  </a:lnTo>
                  <a:lnTo>
                    <a:pt x="1725" y="2127"/>
                  </a:lnTo>
                  <a:close/>
                  <a:moveTo>
                    <a:pt x="1925" y="1997"/>
                  </a:moveTo>
                  <a:lnTo>
                    <a:pt x="1914" y="1976"/>
                  </a:lnTo>
                  <a:lnTo>
                    <a:pt x="1906" y="1972"/>
                  </a:lnTo>
                  <a:lnTo>
                    <a:pt x="1897" y="1972"/>
                  </a:lnTo>
                  <a:lnTo>
                    <a:pt x="1876" y="1983"/>
                  </a:lnTo>
                  <a:lnTo>
                    <a:pt x="1841" y="2041"/>
                  </a:lnTo>
                  <a:lnTo>
                    <a:pt x="1829" y="2113"/>
                  </a:lnTo>
                  <a:lnTo>
                    <a:pt x="1829" y="2333"/>
                  </a:lnTo>
                  <a:lnTo>
                    <a:pt x="1839" y="2354"/>
                  </a:lnTo>
                  <a:lnTo>
                    <a:pt x="1860" y="2365"/>
                  </a:lnTo>
                  <a:lnTo>
                    <a:pt x="2339" y="2365"/>
                  </a:lnTo>
                  <a:lnTo>
                    <a:pt x="2360" y="2354"/>
                  </a:lnTo>
                  <a:lnTo>
                    <a:pt x="2370" y="2334"/>
                  </a:lnTo>
                  <a:lnTo>
                    <a:pt x="2370" y="2113"/>
                  </a:lnTo>
                  <a:lnTo>
                    <a:pt x="2358" y="2041"/>
                  </a:lnTo>
                  <a:lnTo>
                    <a:pt x="2340" y="2012"/>
                  </a:lnTo>
                  <a:lnTo>
                    <a:pt x="2317" y="1982"/>
                  </a:lnTo>
                  <a:lnTo>
                    <a:pt x="2301" y="1972"/>
                  </a:lnTo>
                  <a:lnTo>
                    <a:pt x="2292" y="1972"/>
                  </a:lnTo>
                  <a:lnTo>
                    <a:pt x="2279" y="1976"/>
                  </a:lnTo>
                  <a:lnTo>
                    <a:pt x="2274" y="1995"/>
                  </a:lnTo>
                  <a:lnTo>
                    <a:pt x="2280" y="2023"/>
                  </a:lnTo>
                  <a:lnTo>
                    <a:pt x="2305" y="2061"/>
                  </a:lnTo>
                  <a:cubicBezTo>
                    <a:pt x="2315" y="2146"/>
                    <a:pt x="2311" y="2218"/>
                    <a:pt x="2311" y="2306"/>
                  </a:cubicBezTo>
                  <a:lnTo>
                    <a:pt x="1888" y="2306"/>
                  </a:lnTo>
                  <a:cubicBezTo>
                    <a:pt x="1888" y="2217"/>
                    <a:pt x="1884" y="2146"/>
                    <a:pt x="1894" y="2061"/>
                  </a:cubicBezTo>
                  <a:lnTo>
                    <a:pt x="1920" y="2022"/>
                  </a:lnTo>
                  <a:lnTo>
                    <a:pt x="1925" y="2012"/>
                  </a:lnTo>
                  <a:lnTo>
                    <a:pt x="1925" y="1997"/>
                  </a:lnTo>
                  <a:close/>
                  <a:moveTo>
                    <a:pt x="102" y="1986"/>
                  </a:moveTo>
                  <a:lnTo>
                    <a:pt x="97" y="1976"/>
                  </a:lnTo>
                  <a:lnTo>
                    <a:pt x="89" y="1972"/>
                  </a:lnTo>
                  <a:lnTo>
                    <a:pt x="74" y="1972"/>
                  </a:lnTo>
                  <a:lnTo>
                    <a:pt x="59" y="1982"/>
                  </a:lnTo>
                  <a:lnTo>
                    <a:pt x="23" y="2042"/>
                  </a:lnTo>
                  <a:lnTo>
                    <a:pt x="11" y="2077"/>
                  </a:lnTo>
                  <a:lnTo>
                    <a:pt x="11" y="2346"/>
                  </a:lnTo>
                  <a:lnTo>
                    <a:pt x="16" y="2354"/>
                  </a:lnTo>
                  <a:lnTo>
                    <a:pt x="36" y="2365"/>
                  </a:lnTo>
                  <a:lnTo>
                    <a:pt x="521" y="2365"/>
                  </a:lnTo>
                  <a:lnTo>
                    <a:pt x="531" y="2360"/>
                  </a:lnTo>
                  <a:lnTo>
                    <a:pt x="546" y="2344"/>
                  </a:lnTo>
                  <a:lnTo>
                    <a:pt x="546" y="2077"/>
                  </a:lnTo>
                  <a:lnTo>
                    <a:pt x="535" y="2042"/>
                  </a:lnTo>
                  <a:lnTo>
                    <a:pt x="499" y="1983"/>
                  </a:lnTo>
                  <a:lnTo>
                    <a:pt x="478" y="1972"/>
                  </a:lnTo>
                  <a:lnTo>
                    <a:pt x="469" y="1972"/>
                  </a:lnTo>
                  <a:lnTo>
                    <a:pt x="461" y="1976"/>
                  </a:lnTo>
                  <a:lnTo>
                    <a:pt x="450" y="1997"/>
                  </a:lnTo>
                  <a:lnTo>
                    <a:pt x="450" y="2012"/>
                  </a:lnTo>
                  <a:lnTo>
                    <a:pt x="455" y="2022"/>
                  </a:lnTo>
                  <a:lnTo>
                    <a:pt x="474" y="2041"/>
                  </a:lnTo>
                  <a:cubicBezTo>
                    <a:pt x="499" y="2115"/>
                    <a:pt x="487" y="2233"/>
                    <a:pt x="487" y="2306"/>
                  </a:cubicBezTo>
                  <a:lnTo>
                    <a:pt x="70" y="2306"/>
                  </a:lnTo>
                  <a:cubicBezTo>
                    <a:pt x="70" y="2217"/>
                    <a:pt x="66" y="2147"/>
                    <a:pt x="77" y="2061"/>
                  </a:cubicBezTo>
                  <a:lnTo>
                    <a:pt x="96" y="2023"/>
                  </a:lnTo>
                  <a:lnTo>
                    <a:pt x="107" y="1996"/>
                  </a:lnTo>
                  <a:lnTo>
                    <a:pt x="102" y="1986"/>
                  </a:lnTo>
                  <a:close/>
                  <a:moveTo>
                    <a:pt x="2061" y="1747"/>
                  </a:moveTo>
                  <a:lnTo>
                    <a:pt x="2093" y="1740"/>
                  </a:lnTo>
                  <a:lnTo>
                    <a:pt x="2127" y="1747"/>
                  </a:lnTo>
                  <a:lnTo>
                    <a:pt x="2154" y="1767"/>
                  </a:lnTo>
                  <a:lnTo>
                    <a:pt x="2175" y="1794"/>
                  </a:lnTo>
                  <a:lnTo>
                    <a:pt x="2181" y="1828"/>
                  </a:lnTo>
                  <a:lnTo>
                    <a:pt x="2175" y="1862"/>
                  </a:lnTo>
                  <a:lnTo>
                    <a:pt x="2154" y="1896"/>
                  </a:lnTo>
                  <a:cubicBezTo>
                    <a:pt x="2145" y="1901"/>
                    <a:pt x="2136" y="1905"/>
                    <a:pt x="2127" y="1910"/>
                  </a:cubicBezTo>
                  <a:cubicBezTo>
                    <a:pt x="2116" y="1912"/>
                    <a:pt x="2104" y="1914"/>
                    <a:pt x="2093" y="1916"/>
                  </a:cubicBezTo>
                  <a:cubicBezTo>
                    <a:pt x="2057" y="1909"/>
                    <a:pt x="2061" y="1910"/>
                    <a:pt x="2026" y="1896"/>
                  </a:cubicBezTo>
                  <a:cubicBezTo>
                    <a:pt x="2011" y="1860"/>
                    <a:pt x="2012" y="1865"/>
                    <a:pt x="2005" y="1828"/>
                  </a:cubicBezTo>
                  <a:lnTo>
                    <a:pt x="2012" y="1795"/>
                  </a:lnTo>
                  <a:lnTo>
                    <a:pt x="2026" y="1767"/>
                  </a:lnTo>
                  <a:cubicBezTo>
                    <a:pt x="2037" y="1761"/>
                    <a:pt x="2048" y="1754"/>
                    <a:pt x="2060" y="1747"/>
                  </a:cubicBezTo>
                  <a:lnTo>
                    <a:pt x="2061" y="1747"/>
                  </a:lnTo>
                  <a:close/>
                  <a:moveTo>
                    <a:pt x="237" y="1747"/>
                  </a:moveTo>
                  <a:lnTo>
                    <a:pt x="270" y="1740"/>
                  </a:lnTo>
                  <a:lnTo>
                    <a:pt x="303" y="1747"/>
                  </a:lnTo>
                  <a:lnTo>
                    <a:pt x="337" y="1767"/>
                  </a:lnTo>
                  <a:lnTo>
                    <a:pt x="357" y="1794"/>
                  </a:lnTo>
                  <a:lnTo>
                    <a:pt x="364" y="1828"/>
                  </a:lnTo>
                  <a:lnTo>
                    <a:pt x="357" y="1862"/>
                  </a:lnTo>
                  <a:lnTo>
                    <a:pt x="337" y="1896"/>
                  </a:lnTo>
                  <a:cubicBezTo>
                    <a:pt x="302" y="1910"/>
                    <a:pt x="305" y="1910"/>
                    <a:pt x="270" y="1916"/>
                  </a:cubicBezTo>
                  <a:cubicBezTo>
                    <a:pt x="258" y="1914"/>
                    <a:pt x="247" y="1912"/>
                    <a:pt x="236" y="1910"/>
                  </a:cubicBezTo>
                  <a:lnTo>
                    <a:pt x="209" y="1896"/>
                  </a:lnTo>
                  <a:lnTo>
                    <a:pt x="188" y="1862"/>
                  </a:lnTo>
                  <a:lnTo>
                    <a:pt x="181" y="1828"/>
                  </a:lnTo>
                  <a:lnTo>
                    <a:pt x="188" y="1794"/>
                  </a:lnTo>
                  <a:lnTo>
                    <a:pt x="209" y="1767"/>
                  </a:lnTo>
                  <a:lnTo>
                    <a:pt x="236" y="1747"/>
                  </a:lnTo>
                  <a:lnTo>
                    <a:pt x="237" y="1747"/>
                  </a:lnTo>
                  <a:close/>
                  <a:moveTo>
                    <a:pt x="2123" y="1687"/>
                  </a:moveTo>
                  <a:lnTo>
                    <a:pt x="2093" y="1682"/>
                  </a:lnTo>
                  <a:lnTo>
                    <a:pt x="2035" y="1693"/>
                  </a:lnTo>
                  <a:lnTo>
                    <a:pt x="1987" y="1729"/>
                  </a:lnTo>
                  <a:lnTo>
                    <a:pt x="1958" y="1770"/>
                  </a:lnTo>
                  <a:lnTo>
                    <a:pt x="1946" y="1828"/>
                  </a:lnTo>
                  <a:lnTo>
                    <a:pt x="1958" y="1887"/>
                  </a:lnTo>
                  <a:lnTo>
                    <a:pt x="1987" y="1934"/>
                  </a:lnTo>
                  <a:lnTo>
                    <a:pt x="2034" y="1963"/>
                  </a:lnTo>
                  <a:lnTo>
                    <a:pt x="2093" y="1975"/>
                  </a:lnTo>
                  <a:lnTo>
                    <a:pt x="2152" y="1963"/>
                  </a:lnTo>
                  <a:lnTo>
                    <a:pt x="2199" y="1934"/>
                  </a:lnTo>
                  <a:lnTo>
                    <a:pt x="2228" y="1887"/>
                  </a:lnTo>
                  <a:lnTo>
                    <a:pt x="2240" y="1828"/>
                  </a:lnTo>
                  <a:lnTo>
                    <a:pt x="2228" y="1770"/>
                  </a:lnTo>
                  <a:lnTo>
                    <a:pt x="2199" y="1729"/>
                  </a:lnTo>
                  <a:lnTo>
                    <a:pt x="2152" y="1693"/>
                  </a:lnTo>
                  <a:lnTo>
                    <a:pt x="2123" y="1687"/>
                  </a:lnTo>
                  <a:close/>
                  <a:moveTo>
                    <a:pt x="299" y="1687"/>
                  </a:moveTo>
                  <a:lnTo>
                    <a:pt x="270" y="1682"/>
                  </a:lnTo>
                  <a:lnTo>
                    <a:pt x="211" y="1693"/>
                  </a:lnTo>
                  <a:lnTo>
                    <a:pt x="170" y="1729"/>
                  </a:lnTo>
                  <a:lnTo>
                    <a:pt x="134" y="1770"/>
                  </a:lnTo>
                  <a:lnTo>
                    <a:pt x="123" y="1828"/>
                  </a:lnTo>
                  <a:lnTo>
                    <a:pt x="135" y="1887"/>
                  </a:lnTo>
                  <a:lnTo>
                    <a:pt x="170" y="1934"/>
                  </a:lnTo>
                  <a:lnTo>
                    <a:pt x="211" y="1963"/>
                  </a:lnTo>
                  <a:lnTo>
                    <a:pt x="270" y="1975"/>
                  </a:lnTo>
                  <a:lnTo>
                    <a:pt x="329" y="1963"/>
                  </a:lnTo>
                  <a:lnTo>
                    <a:pt x="375" y="1934"/>
                  </a:lnTo>
                  <a:lnTo>
                    <a:pt x="405" y="1887"/>
                  </a:lnTo>
                  <a:lnTo>
                    <a:pt x="416" y="1858"/>
                  </a:lnTo>
                  <a:lnTo>
                    <a:pt x="416" y="1799"/>
                  </a:lnTo>
                  <a:lnTo>
                    <a:pt x="405" y="1770"/>
                  </a:lnTo>
                  <a:lnTo>
                    <a:pt x="375" y="1729"/>
                  </a:lnTo>
                  <a:lnTo>
                    <a:pt x="328" y="1693"/>
                  </a:lnTo>
                  <a:lnTo>
                    <a:pt x="299" y="1687"/>
                  </a:lnTo>
                  <a:close/>
                  <a:moveTo>
                    <a:pt x="185" y="1008"/>
                  </a:moveTo>
                  <a:lnTo>
                    <a:pt x="136" y="823"/>
                  </a:lnTo>
                  <a:lnTo>
                    <a:pt x="0" y="959"/>
                  </a:lnTo>
                  <a:lnTo>
                    <a:pt x="68" y="976"/>
                  </a:lnTo>
                  <a:lnTo>
                    <a:pt x="48" y="1136"/>
                  </a:lnTo>
                  <a:lnTo>
                    <a:pt x="48" y="1284"/>
                  </a:lnTo>
                  <a:lnTo>
                    <a:pt x="73" y="1437"/>
                  </a:lnTo>
                  <a:lnTo>
                    <a:pt x="122" y="1583"/>
                  </a:lnTo>
                  <a:lnTo>
                    <a:pt x="132" y="1593"/>
                  </a:lnTo>
                  <a:lnTo>
                    <a:pt x="147" y="1598"/>
                  </a:lnTo>
                  <a:lnTo>
                    <a:pt x="155" y="1598"/>
                  </a:lnTo>
                  <a:lnTo>
                    <a:pt x="169" y="1584"/>
                  </a:lnTo>
                  <a:lnTo>
                    <a:pt x="169" y="1557"/>
                  </a:lnTo>
                  <a:cubicBezTo>
                    <a:pt x="102" y="1310"/>
                    <a:pt x="93" y="1242"/>
                    <a:pt x="114" y="990"/>
                  </a:cubicBezTo>
                  <a:lnTo>
                    <a:pt x="185" y="1008"/>
                  </a:lnTo>
                  <a:close/>
                  <a:moveTo>
                    <a:pt x="2233" y="797"/>
                  </a:moveTo>
                  <a:lnTo>
                    <a:pt x="2212" y="797"/>
                  </a:lnTo>
                  <a:lnTo>
                    <a:pt x="2204" y="802"/>
                  </a:lnTo>
                  <a:lnTo>
                    <a:pt x="2194" y="821"/>
                  </a:lnTo>
                  <a:cubicBezTo>
                    <a:pt x="2271" y="1050"/>
                    <a:pt x="2265" y="1196"/>
                    <a:pt x="2236" y="1431"/>
                  </a:cubicBezTo>
                  <a:lnTo>
                    <a:pt x="2172" y="1408"/>
                  </a:lnTo>
                  <a:lnTo>
                    <a:pt x="2215" y="1591"/>
                  </a:lnTo>
                  <a:lnTo>
                    <a:pt x="2345" y="1466"/>
                  </a:lnTo>
                  <a:lnTo>
                    <a:pt x="2289" y="1444"/>
                  </a:lnTo>
                  <a:lnTo>
                    <a:pt x="2308" y="1277"/>
                  </a:lnTo>
                  <a:lnTo>
                    <a:pt x="2314" y="1124"/>
                  </a:lnTo>
                  <a:lnTo>
                    <a:pt x="2290" y="964"/>
                  </a:lnTo>
                  <a:lnTo>
                    <a:pt x="2253" y="813"/>
                  </a:lnTo>
                  <a:lnTo>
                    <a:pt x="2233" y="797"/>
                  </a:lnTo>
                  <a:close/>
                  <a:moveTo>
                    <a:pt x="1925" y="322"/>
                  </a:moveTo>
                  <a:lnTo>
                    <a:pt x="1914" y="301"/>
                  </a:lnTo>
                  <a:lnTo>
                    <a:pt x="1895" y="291"/>
                  </a:lnTo>
                  <a:lnTo>
                    <a:pt x="1876" y="301"/>
                  </a:lnTo>
                  <a:lnTo>
                    <a:pt x="1841" y="366"/>
                  </a:lnTo>
                  <a:lnTo>
                    <a:pt x="1835" y="396"/>
                  </a:lnTo>
                  <a:lnTo>
                    <a:pt x="1829" y="432"/>
                  </a:lnTo>
                  <a:lnTo>
                    <a:pt x="1829" y="646"/>
                  </a:lnTo>
                  <a:lnTo>
                    <a:pt x="1834" y="663"/>
                  </a:lnTo>
                  <a:lnTo>
                    <a:pt x="1839" y="673"/>
                  </a:lnTo>
                  <a:lnTo>
                    <a:pt x="1860" y="683"/>
                  </a:lnTo>
                  <a:lnTo>
                    <a:pt x="2339" y="683"/>
                  </a:lnTo>
                  <a:lnTo>
                    <a:pt x="2359" y="673"/>
                  </a:lnTo>
                  <a:lnTo>
                    <a:pt x="2370" y="646"/>
                  </a:lnTo>
                  <a:lnTo>
                    <a:pt x="2370" y="432"/>
                  </a:lnTo>
                  <a:lnTo>
                    <a:pt x="2364" y="396"/>
                  </a:lnTo>
                  <a:lnTo>
                    <a:pt x="2358" y="366"/>
                  </a:lnTo>
                  <a:lnTo>
                    <a:pt x="2340" y="330"/>
                  </a:lnTo>
                  <a:lnTo>
                    <a:pt x="2317" y="301"/>
                  </a:lnTo>
                  <a:lnTo>
                    <a:pt x="2303" y="292"/>
                  </a:lnTo>
                  <a:cubicBezTo>
                    <a:pt x="2293" y="297"/>
                    <a:pt x="2290" y="297"/>
                    <a:pt x="2279" y="301"/>
                  </a:cubicBezTo>
                  <a:lnTo>
                    <a:pt x="2274" y="320"/>
                  </a:lnTo>
                  <a:lnTo>
                    <a:pt x="2280" y="342"/>
                  </a:lnTo>
                  <a:lnTo>
                    <a:pt x="2305" y="385"/>
                  </a:lnTo>
                  <a:cubicBezTo>
                    <a:pt x="2317" y="467"/>
                    <a:pt x="2311" y="540"/>
                    <a:pt x="2311" y="624"/>
                  </a:cubicBezTo>
                  <a:lnTo>
                    <a:pt x="1888" y="624"/>
                  </a:lnTo>
                  <a:cubicBezTo>
                    <a:pt x="1888" y="538"/>
                    <a:pt x="1883" y="468"/>
                    <a:pt x="1894" y="385"/>
                  </a:cubicBezTo>
                  <a:lnTo>
                    <a:pt x="1920" y="341"/>
                  </a:lnTo>
                  <a:lnTo>
                    <a:pt x="1925" y="331"/>
                  </a:lnTo>
                  <a:lnTo>
                    <a:pt x="1925" y="322"/>
                  </a:lnTo>
                  <a:close/>
                  <a:moveTo>
                    <a:pt x="102" y="311"/>
                  </a:moveTo>
                  <a:lnTo>
                    <a:pt x="97" y="301"/>
                  </a:lnTo>
                  <a:lnTo>
                    <a:pt x="87" y="296"/>
                  </a:lnTo>
                  <a:lnTo>
                    <a:pt x="73" y="291"/>
                  </a:lnTo>
                  <a:lnTo>
                    <a:pt x="59" y="301"/>
                  </a:lnTo>
                  <a:lnTo>
                    <a:pt x="23" y="366"/>
                  </a:lnTo>
                  <a:lnTo>
                    <a:pt x="11" y="396"/>
                  </a:lnTo>
                  <a:lnTo>
                    <a:pt x="11" y="664"/>
                  </a:lnTo>
                  <a:lnTo>
                    <a:pt x="16" y="673"/>
                  </a:lnTo>
                  <a:lnTo>
                    <a:pt x="36" y="683"/>
                  </a:lnTo>
                  <a:lnTo>
                    <a:pt x="521" y="683"/>
                  </a:lnTo>
                  <a:lnTo>
                    <a:pt x="531" y="678"/>
                  </a:lnTo>
                  <a:lnTo>
                    <a:pt x="546" y="663"/>
                  </a:lnTo>
                  <a:lnTo>
                    <a:pt x="546" y="396"/>
                  </a:lnTo>
                  <a:lnTo>
                    <a:pt x="535" y="366"/>
                  </a:lnTo>
                  <a:lnTo>
                    <a:pt x="499" y="301"/>
                  </a:lnTo>
                  <a:lnTo>
                    <a:pt x="480" y="291"/>
                  </a:lnTo>
                  <a:lnTo>
                    <a:pt x="461" y="301"/>
                  </a:lnTo>
                  <a:lnTo>
                    <a:pt x="450" y="322"/>
                  </a:lnTo>
                  <a:lnTo>
                    <a:pt x="450" y="331"/>
                  </a:lnTo>
                  <a:lnTo>
                    <a:pt x="455" y="340"/>
                  </a:lnTo>
                  <a:lnTo>
                    <a:pt x="474" y="359"/>
                  </a:lnTo>
                  <a:cubicBezTo>
                    <a:pt x="496" y="446"/>
                    <a:pt x="487" y="535"/>
                    <a:pt x="487" y="624"/>
                  </a:cubicBezTo>
                  <a:lnTo>
                    <a:pt x="70" y="624"/>
                  </a:lnTo>
                  <a:cubicBezTo>
                    <a:pt x="70" y="538"/>
                    <a:pt x="66" y="469"/>
                    <a:pt x="77" y="386"/>
                  </a:cubicBezTo>
                  <a:cubicBezTo>
                    <a:pt x="87" y="363"/>
                    <a:pt x="95" y="342"/>
                    <a:pt x="107" y="320"/>
                  </a:cubicBezTo>
                  <a:lnTo>
                    <a:pt x="102" y="311"/>
                  </a:lnTo>
                  <a:close/>
                  <a:moveTo>
                    <a:pt x="2061" y="65"/>
                  </a:moveTo>
                  <a:lnTo>
                    <a:pt x="2093" y="59"/>
                  </a:lnTo>
                  <a:lnTo>
                    <a:pt x="2127" y="66"/>
                  </a:lnTo>
                  <a:cubicBezTo>
                    <a:pt x="2136" y="72"/>
                    <a:pt x="2145" y="79"/>
                    <a:pt x="2154" y="86"/>
                  </a:cubicBezTo>
                  <a:cubicBezTo>
                    <a:pt x="2161" y="95"/>
                    <a:pt x="2168" y="104"/>
                    <a:pt x="2175" y="113"/>
                  </a:cubicBezTo>
                  <a:lnTo>
                    <a:pt x="2181" y="147"/>
                  </a:lnTo>
                  <a:lnTo>
                    <a:pt x="2175" y="181"/>
                  </a:lnTo>
                  <a:lnTo>
                    <a:pt x="2154" y="215"/>
                  </a:lnTo>
                  <a:cubicBezTo>
                    <a:pt x="2132" y="226"/>
                    <a:pt x="2116" y="232"/>
                    <a:pt x="2093" y="242"/>
                  </a:cubicBezTo>
                  <a:cubicBezTo>
                    <a:pt x="2071" y="233"/>
                    <a:pt x="2048" y="223"/>
                    <a:pt x="2026" y="215"/>
                  </a:cubicBezTo>
                  <a:cubicBezTo>
                    <a:pt x="2011" y="179"/>
                    <a:pt x="2013" y="184"/>
                    <a:pt x="2005" y="147"/>
                  </a:cubicBezTo>
                  <a:lnTo>
                    <a:pt x="2012" y="113"/>
                  </a:lnTo>
                  <a:lnTo>
                    <a:pt x="2026" y="86"/>
                  </a:lnTo>
                  <a:lnTo>
                    <a:pt x="2060" y="65"/>
                  </a:lnTo>
                  <a:lnTo>
                    <a:pt x="2061" y="65"/>
                  </a:lnTo>
                  <a:close/>
                  <a:moveTo>
                    <a:pt x="237" y="65"/>
                  </a:moveTo>
                  <a:lnTo>
                    <a:pt x="270" y="59"/>
                  </a:lnTo>
                  <a:lnTo>
                    <a:pt x="303" y="65"/>
                  </a:lnTo>
                  <a:lnTo>
                    <a:pt x="337" y="85"/>
                  </a:lnTo>
                  <a:lnTo>
                    <a:pt x="357" y="113"/>
                  </a:lnTo>
                  <a:lnTo>
                    <a:pt x="364" y="147"/>
                  </a:lnTo>
                  <a:lnTo>
                    <a:pt x="357" y="181"/>
                  </a:lnTo>
                  <a:lnTo>
                    <a:pt x="337" y="215"/>
                  </a:lnTo>
                  <a:lnTo>
                    <a:pt x="270" y="242"/>
                  </a:lnTo>
                  <a:cubicBezTo>
                    <a:pt x="246" y="232"/>
                    <a:pt x="231" y="226"/>
                    <a:pt x="209" y="215"/>
                  </a:cubicBezTo>
                  <a:lnTo>
                    <a:pt x="188" y="181"/>
                  </a:lnTo>
                  <a:lnTo>
                    <a:pt x="181" y="147"/>
                  </a:lnTo>
                  <a:lnTo>
                    <a:pt x="188" y="113"/>
                  </a:lnTo>
                  <a:lnTo>
                    <a:pt x="209" y="86"/>
                  </a:lnTo>
                  <a:lnTo>
                    <a:pt x="236" y="66"/>
                  </a:lnTo>
                  <a:lnTo>
                    <a:pt x="237" y="65"/>
                  </a:lnTo>
                  <a:close/>
                  <a:moveTo>
                    <a:pt x="1228" y="56"/>
                  </a:moveTo>
                  <a:lnTo>
                    <a:pt x="1092" y="56"/>
                  </a:lnTo>
                  <a:lnTo>
                    <a:pt x="963" y="74"/>
                  </a:lnTo>
                  <a:lnTo>
                    <a:pt x="841" y="105"/>
                  </a:lnTo>
                  <a:lnTo>
                    <a:pt x="718" y="154"/>
                  </a:lnTo>
                  <a:lnTo>
                    <a:pt x="597" y="214"/>
                  </a:lnTo>
                  <a:lnTo>
                    <a:pt x="586" y="235"/>
                  </a:lnTo>
                  <a:lnTo>
                    <a:pt x="586" y="255"/>
                  </a:lnTo>
                  <a:lnTo>
                    <a:pt x="595" y="264"/>
                  </a:lnTo>
                  <a:lnTo>
                    <a:pt x="611" y="269"/>
                  </a:lnTo>
                  <a:lnTo>
                    <a:pt x="619" y="269"/>
                  </a:lnTo>
                  <a:lnTo>
                    <a:pt x="624" y="264"/>
                  </a:lnTo>
                  <a:cubicBezTo>
                    <a:pt x="985" y="83"/>
                    <a:pt x="1209" y="64"/>
                    <a:pt x="1591" y="186"/>
                  </a:cubicBezTo>
                  <a:lnTo>
                    <a:pt x="1562" y="244"/>
                  </a:lnTo>
                  <a:lnTo>
                    <a:pt x="1752" y="233"/>
                  </a:lnTo>
                  <a:lnTo>
                    <a:pt x="1649" y="76"/>
                  </a:lnTo>
                  <a:lnTo>
                    <a:pt x="1621" y="138"/>
                  </a:lnTo>
                  <a:lnTo>
                    <a:pt x="1486" y="92"/>
                  </a:lnTo>
                  <a:lnTo>
                    <a:pt x="1356" y="68"/>
                  </a:lnTo>
                  <a:lnTo>
                    <a:pt x="1228" y="56"/>
                  </a:lnTo>
                  <a:close/>
                  <a:moveTo>
                    <a:pt x="2122" y="6"/>
                  </a:moveTo>
                  <a:lnTo>
                    <a:pt x="2093" y="0"/>
                  </a:lnTo>
                  <a:lnTo>
                    <a:pt x="2064" y="6"/>
                  </a:lnTo>
                  <a:lnTo>
                    <a:pt x="2035" y="18"/>
                  </a:lnTo>
                  <a:lnTo>
                    <a:pt x="1987" y="47"/>
                  </a:lnTo>
                  <a:lnTo>
                    <a:pt x="1958" y="94"/>
                  </a:lnTo>
                  <a:lnTo>
                    <a:pt x="1952" y="117"/>
                  </a:lnTo>
                  <a:lnTo>
                    <a:pt x="1946" y="147"/>
                  </a:lnTo>
                  <a:lnTo>
                    <a:pt x="1952" y="182"/>
                  </a:lnTo>
                  <a:lnTo>
                    <a:pt x="1958" y="206"/>
                  </a:lnTo>
                  <a:lnTo>
                    <a:pt x="1987" y="253"/>
                  </a:lnTo>
                  <a:lnTo>
                    <a:pt x="2035" y="282"/>
                  </a:lnTo>
                  <a:lnTo>
                    <a:pt x="2064" y="294"/>
                  </a:lnTo>
                  <a:lnTo>
                    <a:pt x="2123" y="294"/>
                  </a:lnTo>
                  <a:lnTo>
                    <a:pt x="2151" y="282"/>
                  </a:lnTo>
                  <a:lnTo>
                    <a:pt x="2199" y="253"/>
                  </a:lnTo>
                  <a:lnTo>
                    <a:pt x="2228" y="206"/>
                  </a:lnTo>
                  <a:lnTo>
                    <a:pt x="2234" y="182"/>
                  </a:lnTo>
                  <a:lnTo>
                    <a:pt x="2240" y="147"/>
                  </a:lnTo>
                  <a:lnTo>
                    <a:pt x="2234" y="117"/>
                  </a:lnTo>
                  <a:lnTo>
                    <a:pt x="2228" y="94"/>
                  </a:lnTo>
                  <a:lnTo>
                    <a:pt x="2199" y="47"/>
                  </a:lnTo>
                  <a:lnTo>
                    <a:pt x="2152" y="18"/>
                  </a:lnTo>
                  <a:lnTo>
                    <a:pt x="2122" y="6"/>
                  </a:lnTo>
                  <a:close/>
                  <a:moveTo>
                    <a:pt x="298" y="6"/>
                  </a:moveTo>
                  <a:lnTo>
                    <a:pt x="270" y="0"/>
                  </a:lnTo>
                  <a:lnTo>
                    <a:pt x="241" y="6"/>
                  </a:lnTo>
                  <a:lnTo>
                    <a:pt x="211" y="18"/>
                  </a:lnTo>
                  <a:lnTo>
                    <a:pt x="170" y="47"/>
                  </a:lnTo>
                  <a:lnTo>
                    <a:pt x="134" y="95"/>
                  </a:lnTo>
                  <a:lnTo>
                    <a:pt x="129" y="117"/>
                  </a:lnTo>
                  <a:lnTo>
                    <a:pt x="123" y="147"/>
                  </a:lnTo>
                  <a:lnTo>
                    <a:pt x="129" y="182"/>
                  </a:lnTo>
                  <a:lnTo>
                    <a:pt x="134" y="205"/>
                  </a:lnTo>
                  <a:lnTo>
                    <a:pt x="170" y="253"/>
                  </a:lnTo>
                  <a:lnTo>
                    <a:pt x="211" y="282"/>
                  </a:lnTo>
                  <a:lnTo>
                    <a:pt x="240" y="294"/>
                  </a:lnTo>
                  <a:lnTo>
                    <a:pt x="299" y="294"/>
                  </a:lnTo>
                  <a:lnTo>
                    <a:pt x="328" y="282"/>
                  </a:lnTo>
                  <a:lnTo>
                    <a:pt x="375" y="253"/>
                  </a:lnTo>
                  <a:lnTo>
                    <a:pt x="405" y="205"/>
                  </a:lnTo>
                  <a:lnTo>
                    <a:pt x="416" y="182"/>
                  </a:lnTo>
                  <a:lnTo>
                    <a:pt x="416" y="118"/>
                  </a:lnTo>
                  <a:lnTo>
                    <a:pt x="405" y="95"/>
                  </a:lnTo>
                  <a:lnTo>
                    <a:pt x="375" y="47"/>
                  </a:lnTo>
                  <a:lnTo>
                    <a:pt x="328" y="18"/>
                  </a:lnTo>
                  <a:lnTo>
                    <a:pt x="298" y="6"/>
                  </a:lnTo>
                  <a:close/>
                  <a:moveTo>
                    <a:pt x="2365" y="2039"/>
                  </a:moveTo>
                  <a:lnTo>
                    <a:pt x="2371" y="2076"/>
                  </a:lnTo>
                  <a:lnTo>
                    <a:pt x="2378" y="2113"/>
                  </a:lnTo>
                  <a:lnTo>
                    <a:pt x="2365" y="2039"/>
                  </a:lnTo>
                  <a:close/>
                  <a:moveTo>
                    <a:pt x="103" y="1971"/>
                  </a:moveTo>
                  <a:lnTo>
                    <a:pt x="109" y="1983"/>
                  </a:lnTo>
                  <a:lnTo>
                    <a:pt x="115" y="1995"/>
                  </a:lnTo>
                  <a:lnTo>
                    <a:pt x="103" y="1971"/>
                  </a:lnTo>
                  <a:close/>
                  <a:moveTo>
                    <a:pt x="554" y="2348"/>
                  </a:moveTo>
                  <a:lnTo>
                    <a:pt x="542" y="2360"/>
                  </a:lnTo>
                  <a:lnTo>
                    <a:pt x="535" y="2366"/>
                  </a:lnTo>
                  <a:lnTo>
                    <a:pt x="554" y="2348"/>
                  </a:lnTo>
                  <a:close/>
                  <a:moveTo>
                    <a:pt x="2155" y="1971"/>
                  </a:moveTo>
                  <a:lnTo>
                    <a:pt x="2124" y="1977"/>
                  </a:lnTo>
                  <a:lnTo>
                    <a:pt x="2093" y="1983"/>
                  </a:lnTo>
                  <a:lnTo>
                    <a:pt x="2155" y="1971"/>
                  </a:lnTo>
                  <a:close/>
                  <a:moveTo>
                    <a:pt x="1951" y="1890"/>
                  </a:moveTo>
                  <a:lnTo>
                    <a:pt x="1945" y="1859"/>
                  </a:lnTo>
                  <a:lnTo>
                    <a:pt x="1939" y="1828"/>
                  </a:lnTo>
                  <a:lnTo>
                    <a:pt x="1951" y="1767"/>
                  </a:lnTo>
                  <a:lnTo>
                    <a:pt x="1945" y="1797"/>
                  </a:lnTo>
                  <a:lnTo>
                    <a:pt x="1939" y="1828"/>
                  </a:lnTo>
                  <a:lnTo>
                    <a:pt x="1951" y="1890"/>
                  </a:lnTo>
                  <a:close/>
                  <a:moveTo>
                    <a:pt x="331" y="1971"/>
                  </a:moveTo>
                  <a:lnTo>
                    <a:pt x="300" y="1977"/>
                  </a:lnTo>
                  <a:lnTo>
                    <a:pt x="270" y="1983"/>
                  </a:lnTo>
                  <a:lnTo>
                    <a:pt x="331" y="1971"/>
                  </a:lnTo>
                  <a:close/>
                  <a:moveTo>
                    <a:pt x="2365" y="679"/>
                  </a:moveTo>
                  <a:lnTo>
                    <a:pt x="2353" y="685"/>
                  </a:lnTo>
                  <a:lnTo>
                    <a:pt x="2341" y="691"/>
                  </a:lnTo>
                  <a:lnTo>
                    <a:pt x="2365" y="679"/>
                  </a:lnTo>
                  <a:close/>
                  <a:moveTo>
                    <a:pt x="1858" y="691"/>
                  </a:moveTo>
                  <a:lnTo>
                    <a:pt x="1846" y="685"/>
                  </a:lnTo>
                  <a:lnTo>
                    <a:pt x="1834" y="679"/>
                  </a:lnTo>
                  <a:lnTo>
                    <a:pt x="1858" y="691"/>
                  </a:lnTo>
                  <a:close/>
                  <a:moveTo>
                    <a:pt x="103" y="295"/>
                  </a:moveTo>
                  <a:lnTo>
                    <a:pt x="109" y="308"/>
                  </a:lnTo>
                  <a:lnTo>
                    <a:pt x="115" y="320"/>
                  </a:lnTo>
                  <a:lnTo>
                    <a:pt x="103" y="295"/>
                  </a:lnTo>
                  <a:close/>
                  <a:moveTo>
                    <a:pt x="35" y="691"/>
                  </a:moveTo>
                  <a:lnTo>
                    <a:pt x="22" y="685"/>
                  </a:lnTo>
                  <a:lnTo>
                    <a:pt x="10" y="679"/>
                  </a:lnTo>
                  <a:lnTo>
                    <a:pt x="35" y="691"/>
                  </a:lnTo>
                  <a:close/>
                  <a:moveTo>
                    <a:pt x="2031" y="209"/>
                  </a:moveTo>
                  <a:lnTo>
                    <a:pt x="2062" y="221"/>
                  </a:lnTo>
                  <a:lnTo>
                    <a:pt x="2093" y="233"/>
                  </a:lnTo>
                  <a:lnTo>
                    <a:pt x="2031" y="209"/>
                  </a:lnTo>
                  <a:close/>
                  <a:moveTo>
                    <a:pt x="270" y="233"/>
                  </a:moveTo>
                  <a:lnTo>
                    <a:pt x="300" y="221"/>
                  </a:lnTo>
                  <a:lnTo>
                    <a:pt x="331" y="209"/>
                  </a:lnTo>
                  <a:lnTo>
                    <a:pt x="270" y="233"/>
                  </a:lnTo>
                  <a:close/>
                  <a:moveTo>
                    <a:pt x="579" y="233"/>
                  </a:moveTo>
                  <a:lnTo>
                    <a:pt x="585" y="221"/>
                  </a:lnTo>
                  <a:lnTo>
                    <a:pt x="591" y="209"/>
                  </a:lnTo>
                  <a:lnTo>
                    <a:pt x="579" y="2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67" name="Freeform 1021">
            <a:extLst>
              <a:ext uri="{FF2B5EF4-FFF2-40B4-BE49-F238E27FC236}">
                <a16:creationId xmlns:a16="http://schemas.microsoft.com/office/drawing/2014/main" id="{FAE894C9-E6B8-681E-0D19-BFE7C29180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25027" y="5851971"/>
            <a:ext cx="384000" cy="384000"/>
          </a:xfrm>
          <a:custGeom>
            <a:avLst/>
            <a:gdLst>
              <a:gd name="T0" fmla="*/ 160839 w 290150"/>
              <a:gd name="T1" fmla="*/ 282538 h 290152"/>
              <a:gd name="T2" fmla="*/ 235772 w 290150"/>
              <a:gd name="T3" fmla="*/ 242352 h 290152"/>
              <a:gd name="T4" fmla="*/ 282847 w 290150"/>
              <a:gd name="T5" fmla="*/ 282543 h 290152"/>
              <a:gd name="T6" fmla="*/ 285767 w 290150"/>
              <a:gd name="T7" fmla="*/ 243076 h 290152"/>
              <a:gd name="T8" fmla="*/ 228109 w 290150"/>
              <a:gd name="T9" fmla="*/ 291594 h 290152"/>
              <a:gd name="T10" fmla="*/ 235772 w 290150"/>
              <a:gd name="T11" fmla="*/ 242352 h 290152"/>
              <a:gd name="T12" fmla="*/ 8601 w 290150"/>
              <a:gd name="T13" fmla="*/ 282543 h 290152"/>
              <a:gd name="T14" fmla="*/ 54825 w 290150"/>
              <a:gd name="T15" fmla="*/ 242352 h 290152"/>
              <a:gd name="T16" fmla="*/ 62352 w 290150"/>
              <a:gd name="T17" fmla="*/ 291594 h 290152"/>
              <a:gd name="T18" fmla="*/ 6093 w 290150"/>
              <a:gd name="T19" fmla="*/ 243076 h 290152"/>
              <a:gd name="T20" fmla="*/ 187287 w 290150"/>
              <a:gd name="T21" fmla="*/ 256094 h 290152"/>
              <a:gd name="T22" fmla="*/ 246394 w 290150"/>
              <a:gd name="T23" fmla="*/ 224950 h 290152"/>
              <a:gd name="T24" fmla="*/ 33142 w 290150"/>
              <a:gd name="T25" fmla="*/ 214475 h 290152"/>
              <a:gd name="T26" fmla="*/ 33142 w 290150"/>
              <a:gd name="T27" fmla="*/ 214475 h 290152"/>
              <a:gd name="T28" fmla="*/ 237724 w 290150"/>
              <a:gd name="T29" fmla="*/ 224950 h 290152"/>
              <a:gd name="T30" fmla="*/ 33142 w 290150"/>
              <a:gd name="T31" fmla="*/ 243734 h 290152"/>
              <a:gd name="T32" fmla="*/ 132579 w 290150"/>
              <a:gd name="T33" fmla="*/ 229650 h 290152"/>
              <a:gd name="T34" fmla="*/ 176418 w 290150"/>
              <a:gd name="T35" fmla="*/ 164806 h 290152"/>
              <a:gd name="T36" fmla="*/ 185476 w 290150"/>
              <a:gd name="T37" fmla="*/ 173500 h 290152"/>
              <a:gd name="T38" fmla="*/ 114826 w 290150"/>
              <a:gd name="T39" fmla="*/ 182557 h 290152"/>
              <a:gd name="T40" fmla="*/ 18083 w 290150"/>
              <a:gd name="T41" fmla="*/ 100509 h 290152"/>
              <a:gd name="T42" fmla="*/ 20565 w 290150"/>
              <a:gd name="T43" fmla="*/ 198699 h 290152"/>
              <a:gd name="T44" fmla="*/ 0 w 290150"/>
              <a:gd name="T45" fmla="*/ 118987 h 290152"/>
              <a:gd name="T46" fmla="*/ 281745 w 290150"/>
              <a:gd name="T47" fmla="*/ 175699 h 290152"/>
              <a:gd name="T48" fmla="*/ 273115 w 290150"/>
              <a:gd name="T49" fmla="*/ 172817 h 290152"/>
              <a:gd name="T50" fmla="*/ 203494 w 290150"/>
              <a:gd name="T51" fmla="*/ 136551 h 290152"/>
              <a:gd name="T52" fmla="*/ 144752 w 290150"/>
              <a:gd name="T53" fmla="*/ 95217 h 290152"/>
              <a:gd name="T54" fmla="*/ 67728 w 290150"/>
              <a:gd name="T55" fmla="*/ 145607 h 290152"/>
              <a:gd name="T56" fmla="*/ 123885 w 290150"/>
              <a:gd name="T57" fmla="*/ 191251 h 290152"/>
              <a:gd name="T58" fmla="*/ 132579 w 290150"/>
              <a:gd name="T59" fmla="*/ 173500 h 290152"/>
              <a:gd name="T60" fmla="*/ 176418 w 290150"/>
              <a:gd name="T61" fmla="*/ 156112 h 290152"/>
              <a:gd name="T62" fmla="*/ 167723 w 290150"/>
              <a:gd name="T63" fmla="*/ 229650 h 290152"/>
              <a:gd name="T64" fmla="*/ 145623 w 290150"/>
              <a:gd name="T65" fmla="*/ 67724 h 290152"/>
              <a:gd name="T66" fmla="*/ 196344 w 290150"/>
              <a:gd name="T67" fmla="*/ 235083 h 290152"/>
              <a:gd name="T68" fmla="*/ 182940 w 290150"/>
              <a:gd name="T69" fmla="*/ 269498 h 290152"/>
              <a:gd name="T70" fmla="*/ 109393 w 290150"/>
              <a:gd name="T71" fmla="*/ 264788 h 290152"/>
              <a:gd name="T72" fmla="*/ 84393 w 290150"/>
              <a:gd name="T73" fmla="*/ 206827 h 290152"/>
              <a:gd name="T74" fmla="*/ 236502 w 290150"/>
              <a:gd name="T75" fmla="*/ 42703 h 290152"/>
              <a:gd name="T76" fmla="*/ 282847 w 290150"/>
              <a:gd name="T77" fmla="*/ 53928 h 290152"/>
              <a:gd name="T78" fmla="*/ 291604 w 290150"/>
              <a:gd name="T79" fmla="*/ 53928 h 290152"/>
              <a:gd name="T80" fmla="*/ 223364 w 290150"/>
              <a:gd name="T81" fmla="*/ 81446 h 290152"/>
              <a:gd name="T82" fmla="*/ 11826 w 290150"/>
              <a:gd name="T83" fmla="*/ 36910 h 290152"/>
              <a:gd name="T84" fmla="*/ 58050 w 290150"/>
              <a:gd name="T85" fmla="*/ 77099 h 290152"/>
              <a:gd name="T86" fmla="*/ 60918 w 290150"/>
              <a:gd name="T87" fmla="*/ 37270 h 290152"/>
              <a:gd name="T88" fmla="*/ 4298 w 290150"/>
              <a:gd name="T89" fmla="*/ 85789 h 290152"/>
              <a:gd name="T90" fmla="*/ 11826 w 290150"/>
              <a:gd name="T91" fmla="*/ 36910 h 290152"/>
              <a:gd name="T92" fmla="*/ 266984 w 290150"/>
              <a:gd name="T93" fmla="*/ 18965 h 290152"/>
              <a:gd name="T94" fmla="*/ 33142 w 290150"/>
              <a:gd name="T95" fmla="*/ 29342 h 290152"/>
              <a:gd name="T96" fmla="*/ 198091 w 290150"/>
              <a:gd name="T97" fmla="*/ 16473 h 290152"/>
              <a:gd name="T98" fmla="*/ 194457 w 290150"/>
              <a:gd name="T99" fmla="*/ 23997 h 290152"/>
              <a:gd name="T100" fmla="*/ 72745 w 290150"/>
              <a:gd name="T101" fmla="*/ 26504 h 290152"/>
              <a:gd name="T102" fmla="*/ 256870 w 290150"/>
              <a:gd name="T103" fmla="*/ 37932 h 290152"/>
              <a:gd name="T104" fmla="*/ 52288 w 290150"/>
              <a:gd name="T105" fmla="*/ 18965 h 2901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0150" h="290152">
                <a:moveTo>
                  <a:pt x="117499" y="263478"/>
                </a:moveTo>
                <a:lnTo>
                  <a:pt x="117499" y="268164"/>
                </a:lnTo>
                <a:cubicBezTo>
                  <a:pt x="117499" y="275373"/>
                  <a:pt x="123627" y="281140"/>
                  <a:pt x="130837" y="281140"/>
                </a:cubicBezTo>
                <a:lnTo>
                  <a:pt x="160037" y="281140"/>
                </a:lnTo>
                <a:cubicBezTo>
                  <a:pt x="167247" y="281140"/>
                  <a:pt x="173015" y="275373"/>
                  <a:pt x="173015" y="268164"/>
                </a:cubicBezTo>
                <a:lnTo>
                  <a:pt x="173015" y="263478"/>
                </a:lnTo>
                <a:lnTo>
                  <a:pt x="117499" y="263478"/>
                </a:lnTo>
                <a:close/>
                <a:moveTo>
                  <a:pt x="234596" y="241153"/>
                </a:moveTo>
                <a:cubicBezTo>
                  <a:pt x="236774" y="242955"/>
                  <a:pt x="236774" y="245477"/>
                  <a:pt x="235322" y="247278"/>
                </a:cubicBezTo>
                <a:cubicBezTo>
                  <a:pt x="232417" y="250521"/>
                  <a:pt x="231328" y="254124"/>
                  <a:pt x="231328" y="258447"/>
                </a:cubicBezTo>
                <a:lnTo>
                  <a:pt x="231328" y="281145"/>
                </a:lnTo>
                <a:lnTo>
                  <a:pt x="281436" y="281145"/>
                </a:lnTo>
                <a:lnTo>
                  <a:pt x="281436" y="258447"/>
                </a:lnTo>
                <a:cubicBezTo>
                  <a:pt x="281436" y="254124"/>
                  <a:pt x="279983" y="250521"/>
                  <a:pt x="277442" y="247278"/>
                </a:cubicBezTo>
                <a:cubicBezTo>
                  <a:pt x="275626" y="245477"/>
                  <a:pt x="275989" y="242955"/>
                  <a:pt x="278168" y="241153"/>
                </a:cubicBezTo>
                <a:cubicBezTo>
                  <a:pt x="279983" y="239712"/>
                  <a:pt x="282525" y="239712"/>
                  <a:pt x="284341" y="241874"/>
                </a:cubicBezTo>
                <a:cubicBezTo>
                  <a:pt x="287972" y="246558"/>
                  <a:pt x="290150" y="252322"/>
                  <a:pt x="290150" y="258447"/>
                </a:cubicBezTo>
                <a:lnTo>
                  <a:pt x="290150" y="285829"/>
                </a:lnTo>
                <a:cubicBezTo>
                  <a:pt x="290150" y="287990"/>
                  <a:pt x="288335" y="290152"/>
                  <a:pt x="285793" y="290152"/>
                </a:cubicBezTo>
                <a:lnTo>
                  <a:pt x="226971" y="290152"/>
                </a:lnTo>
                <a:cubicBezTo>
                  <a:pt x="224429" y="290152"/>
                  <a:pt x="222250" y="287990"/>
                  <a:pt x="222250" y="285829"/>
                </a:cubicBezTo>
                <a:lnTo>
                  <a:pt x="222250" y="258447"/>
                </a:lnTo>
                <a:cubicBezTo>
                  <a:pt x="222250" y="252322"/>
                  <a:pt x="224429" y="246558"/>
                  <a:pt x="228423" y="241874"/>
                </a:cubicBezTo>
                <a:cubicBezTo>
                  <a:pt x="229875" y="239712"/>
                  <a:pt x="232780" y="239712"/>
                  <a:pt x="234596" y="241153"/>
                </a:cubicBezTo>
                <a:close/>
                <a:moveTo>
                  <a:pt x="11766" y="241153"/>
                </a:moveTo>
                <a:cubicBezTo>
                  <a:pt x="13905" y="242955"/>
                  <a:pt x="14262" y="245477"/>
                  <a:pt x="12479" y="247278"/>
                </a:cubicBezTo>
                <a:cubicBezTo>
                  <a:pt x="9983" y="250521"/>
                  <a:pt x="8557" y="254124"/>
                  <a:pt x="8557" y="258447"/>
                </a:cubicBezTo>
                <a:lnTo>
                  <a:pt x="8557" y="281145"/>
                </a:lnTo>
                <a:lnTo>
                  <a:pt x="57761" y="281145"/>
                </a:lnTo>
                <a:lnTo>
                  <a:pt x="57761" y="258447"/>
                </a:lnTo>
                <a:cubicBezTo>
                  <a:pt x="57761" y="254124"/>
                  <a:pt x="56335" y="250521"/>
                  <a:pt x="53839" y="247278"/>
                </a:cubicBezTo>
                <a:cubicBezTo>
                  <a:pt x="52413" y="245477"/>
                  <a:pt x="52413" y="242955"/>
                  <a:pt x="54552" y="241153"/>
                </a:cubicBezTo>
                <a:cubicBezTo>
                  <a:pt x="56335" y="239712"/>
                  <a:pt x="59188" y="239712"/>
                  <a:pt x="60614" y="241874"/>
                </a:cubicBezTo>
                <a:cubicBezTo>
                  <a:pt x="64179" y="246558"/>
                  <a:pt x="66319" y="252322"/>
                  <a:pt x="66319" y="258447"/>
                </a:cubicBezTo>
                <a:lnTo>
                  <a:pt x="66319" y="285829"/>
                </a:lnTo>
                <a:cubicBezTo>
                  <a:pt x="66319" y="287990"/>
                  <a:pt x="64536" y="290152"/>
                  <a:pt x="62040" y="290152"/>
                </a:cubicBezTo>
                <a:lnTo>
                  <a:pt x="4278" y="290152"/>
                </a:lnTo>
                <a:cubicBezTo>
                  <a:pt x="1783" y="290152"/>
                  <a:pt x="0" y="287990"/>
                  <a:pt x="0" y="285829"/>
                </a:cubicBezTo>
                <a:lnTo>
                  <a:pt x="0" y="258447"/>
                </a:lnTo>
                <a:cubicBezTo>
                  <a:pt x="0" y="252322"/>
                  <a:pt x="2139" y="246558"/>
                  <a:pt x="6061" y="241874"/>
                </a:cubicBezTo>
                <a:cubicBezTo>
                  <a:pt x="7487" y="239712"/>
                  <a:pt x="9983" y="239712"/>
                  <a:pt x="11766" y="241153"/>
                </a:cubicBezTo>
                <a:close/>
                <a:moveTo>
                  <a:pt x="104160" y="237525"/>
                </a:moveTo>
                <a:lnTo>
                  <a:pt x="104160" y="254827"/>
                </a:lnTo>
                <a:lnTo>
                  <a:pt x="186353" y="254827"/>
                </a:lnTo>
                <a:lnTo>
                  <a:pt x="186353" y="237525"/>
                </a:lnTo>
                <a:lnTo>
                  <a:pt x="104160" y="237525"/>
                </a:lnTo>
                <a:close/>
                <a:moveTo>
                  <a:pt x="255588" y="213414"/>
                </a:moveTo>
                <a:cubicBezTo>
                  <a:pt x="249837" y="213414"/>
                  <a:pt x="245165" y="218086"/>
                  <a:pt x="245165" y="223837"/>
                </a:cubicBezTo>
                <a:cubicBezTo>
                  <a:pt x="245165" y="229229"/>
                  <a:pt x="249837" y="233901"/>
                  <a:pt x="255588" y="233901"/>
                </a:cubicBezTo>
                <a:cubicBezTo>
                  <a:pt x="260980" y="233901"/>
                  <a:pt x="265652" y="229229"/>
                  <a:pt x="265652" y="223837"/>
                </a:cubicBezTo>
                <a:cubicBezTo>
                  <a:pt x="265652" y="218086"/>
                  <a:pt x="260980" y="213414"/>
                  <a:pt x="255588" y="213414"/>
                </a:cubicBezTo>
                <a:close/>
                <a:moveTo>
                  <a:pt x="32978" y="213414"/>
                </a:moveTo>
                <a:cubicBezTo>
                  <a:pt x="27587" y="213414"/>
                  <a:pt x="22914" y="218086"/>
                  <a:pt x="22914" y="223837"/>
                </a:cubicBezTo>
                <a:cubicBezTo>
                  <a:pt x="22914" y="229229"/>
                  <a:pt x="27587" y="233901"/>
                  <a:pt x="32978" y="233901"/>
                </a:cubicBezTo>
                <a:cubicBezTo>
                  <a:pt x="38729" y="233901"/>
                  <a:pt x="43402" y="229229"/>
                  <a:pt x="43402" y="223837"/>
                </a:cubicBezTo>
                <a:cubicBezTo>
                  <a:pt x="43402" y="218086"/>
                  <a:pt x="38729" y="213414"/>
                  <a:pt x="32978" y="213414"/>
                </a:cubicBezTo>
                <a:close/>
                <a:moveTo>
                  <a:pt x="255588" y="204787"/>
                </a:moveTo>
                <a:cubicBezTo>
                  <a:pt x="266012" y="204787"/>
                  <a:pt x="274279" y="213414"/>
                  <a:pt x="274279" y="223837"/>
                </a:cubicBezTo>
                <a:cubicBezTo>
                  <a:pt x="274279" y="234261"/>
                  <a:pt x="266012" y="242528"/>
                  <a:pt x="255588" y="242528"/>
                </a:cubicBezTo>
                <a:cubicBezTo>
                  <a:pt x="245165" y="242528"/>
                  <a:pt x="236538" y="234261"/>
                  <a:pt x="236538" y="223837"/>
                </a:cubicBezTo>
                <a:cubicBezTo>
                  <a:pt x="236538" y="213414"/>
                  <a:pt x="245165" y="204787"/>
                  <a:pt x="255588" y="204787"/>
                </a:cubicBezTo>
                <a:close/>
                <a:moveTo>
                  <a:pt x="32978" y="204787"/>
                </a:moveTo>
                <a:cubicBezTo>
                  <a:pt x="43402" y="204787"/>
                  <a:pt x="52028" y="213414"/>
                  <a:pt x="52028" y="223837"/>
                </a:cubicBezTo>
                <a:cubicBezTo>
                  <a:pt x="52028" y="234261"/>
                  <a:pt x="43402" y="242528"/>
                  <a:pt x="32978" y="242528"/>
                </a:cubicBezTo>
                <a:cubicBezTo>
                  <a:pt x="22555" y="242528"/>
                  <a:pt x="14288" y="234261"/>
                  <a:pt x="14288" y="223837"/>
                </a:cubicBezTo>
                <a:cubicBezTo>
                  <a:pt x="14288" y="213414"/>
                  <a:pt x="22555" y="204787"/>
                  <a:pt x="32978" y="204787"/>
                </a:cubicBezTo>
                <a:close/>
                <a:moveTo>
                  <a:pt x="131918" y="190305"/>
                </a:moveTo>
                <a:lnTo>
                  <a:pt x="131918" y="228513"/>
                </a:lnTo>
                <a:lnTo>
                  <a:pt x="158235" y="228513"/>
                </a:lnTo>
                <a:lnTo>
                  <a:pt x="158235" y="190305"/>
                </a:lnTo>
                <a:lnTo>
                  <a:pt x="131918" y="190305"/>
                </a:lnTo>
                <a:close/>
                <a:moveTo>
                  <a:pt x="175538" y="163991"/>
                </a:moveTo>
                <a:cubicBezTo>
                  <a:pt x="171212" y="163991"/>
                  <a:pt x="166886" y="168317"/>
                  <a:pt x="166886" y="172642"/>
                </a:cubicBezTo>
                <a:lnTo>
                  <a:pt x="166886" y="181654"/>
                </a:lnTo>
                <a:lnTo>
                  <a:pt x="175538" y="181654"/>
                </a:lnTo>
                <a:cubicBezTo>
                  <a:pt x="180585" y="181654"/>
                  <a:pt x="184551" y="177689"/>
                  <a:pt x="184551" y="172642"/>
                </a:cubicBezTo>
                <a:cubicBezTo>
                  <a:pt x="184551" y="168317"/>
                  <a:pt x="180585" y="163991"/>
                  <a:pt x="175538" y="163991"/>
                </a:cubicBezTo>
                <a:close/>
                <a:moveTo>
                  <a:pt x="114254" y="163991"/>
                </a:moveTo>
                <a:cubicBezTo>
                  <a:pt x="109568" y="163991"/>
                  <a:pt x="105602" y="168317"/>
                  <a:pt x="105602" y="172642"/>
                </a:cubicBezTo>
                <a:cubicBezTo>
                  <a:pt x="105602" y="177689"/>
                  <a:pt x="109568" y="181654"/>
                  <a:pt x="114254" y="181654"/>
                </a:cubicBezTo>
                <a:lnTo>
                  <a:pt x="123267" y="181654"/>
                </a:lnTo>
                <a:lnTo>
                  <a:pt x="123267" y="172642"/>
                </a:lnTo>
                <a:cubicBezTo>
                  <a:pt x="123267" y="168317"/>
                  <a:pt x="119301" y="163991"/>
                  <a:pt x="114254" y="163991"/>
                </a:cubicBezTo>
                <a:close/>
                <a:moveTo>
                  <a:pt x="17991" y="100012"/>
                </a:moveTo>
                <a:lnTo>
                  <a:pt x="25047" y="125249"/>
                </a:lnTo>
                <a:lnTo>
                  <a:pt x="16580" y="123086"/>
                </a:lnTo>
                <a:cubicBezTo>
                  <a:pt x="12700" y="146160"/>
                  <a:pt x="14816" y="169955"/>
                  <a:pt x="22930" y="191948"/>
                </a:cubicBezTo>
                <a:cubicBezTo>
                  <a:pt x="23636" y="194471"/>
                  <a:pt x="22578" y="196995"/>
                  <a:pt x="20461" y="197716"/>
                </a:cubicBezTo>
                <a:cubicBezTo>
                  <a:pt x="19755" y="198077"/>
                  <a:pt x="19403" y="198077"/>
                  <a:pt x="18697" y="198077"/>
                </a:cubicBezTo>
                <a:cubicBezTo>
                  <a:pt x="17286" y="198077"/>
                  <a:pt x="15522" y="196995"/>
                  <a:pt x="14816" y="195192"/>
                </a:cubicBezTo>
                <a:cubicBezTo>
                  <a:pt x="5997" y="171397"/>
                  <a:pt x="3880" y="145800"/>
                  <a:pt x="8114" y="120923"/>
                </a:cubicBezTo>
                <a:lnTo>
                  <a:pt x="0" y="118399"/>
                </a:lnTo>
                <a:lnTo>
                  <a:pt x="17991" y="100012"/>
                </a:lnTo>
                <a:close/>
                <a:moveTo>
                  <a:pt x="270322" y="95609"/>
                </a:moveTo>
                <a:cubicBezTo>
                  <a:pt x="272469" y="95250"/>
                  <a:pt x="274615" y="95967"/>
                  <a:pt x="275689" y="98476"/>
                </a:cubicBezTo>
                <a:cubicBezTo>
                  <a:pt x="284275" y="123211"/>
                  <a:pt x="285706" y="149020"/>
                  <a:pt x="280339" y="174830"/>
                </a:cubicBezTo>
                <a:lnTo>
                  <a:pt x="288568" y="176980"/>
                </a:lnTo>
                <a:lnTo>
                  <a:pt x="269249" y="194904"/>
                </a:lnTo>
                <a:lnTo>
                  <a:pt x="263525" y="169453"/>
                </a:lnTo>
                <a:lnTo>
                  <a:pt x="271753" y="171962"/>
                </a:lnTo>
                <a:cubicBezTo>
                  <a:pt x="276762" y="148662"/>
                  <a:pt x="275331" y="124286"/>
                  <a:pt x="267460" y="101344"/>
                </a:cubicBezTo>
                <a:cubicBezTo>
                  <a:pt x="266745" y="99193"/>
                  <a:pt x="267818" y="96326"/>
                  <a:pt x="270322" y="95609"/>
                </a:cubicBezTo>
                <a:close/>
                <a:moveTo>
                  <a:pt x="144030" y="85725"/>
                </a:moveTo>
                <a:cubicBezTo>
                  <a:pt x="173615" y="85725"/>
                  <a:pt x="197788" y="107012"/>
                  <a:pt x="202479" y="135875"/>
                </a:cubicBezTo>
                <a:cubicBezTo>
                  <a:pt x="202839" y="138401"/>
                  <a:pt x="201396" y="140205"/>
                  <a:pt x="198871" y="140926"/>
                </a:cubicBezTo>
                <a:cubicBezTo>
                  <a:pt x="198510" y="140926"/>
                  <a:pt x="198149" y="140926"/>
                  <a:pt x="198149" y="140926"/>
                </a:cubicBezTo>
                <a:cubicBezTo>
                  <a:pt x="195984" y="140926"/>
                  <a:pt x="194180" y="139483"/>
                  <a:pt x="193820" y="137319"/>
                </a:cubicBezTo>
                <a:cubicBezTo>
                  <a:pt x="190212" y="112785"/>
                  <a:pt x="168925" y="94745"/>
                  <a:pt x="144030" y="94745"/>
                </a:cubicBezTo>
                <a:cubicBezTo>
                  <a:pt x="141865" y="94745"/>
                  <a:pt x="139700" y="92580"/>
                  <a:pt x="139700" y="90416"/>
                </a:cubicBezTo>
                <a:cubicBezTo>
                  <a:pt x="139700" y="87890"/>
                  <a:pt x="141865" y="85725"/>
                  <a:pt x="144030" y="85725"/>
                </a:cubicBezTo>
                <a:close/>
                <a:moveTo>
                  <a:pt x="144896" y="67388"/>
                </a:moveTo>
                <a:cubicBezTo>
                  <a:pt x="102358" y="67388"/>
                  <a:pt x="67390" y="102353"/>
                  <a:pt x="67390" y="144887"/>
                </a:cubicBezTo>
                <a:cubicBezTo>
                  <a:pt x="67390" y="165433"/>
                  <a:pt x="75681" y="184898"/>
                  <a:pt x="89741" y="199677"/>
                </a:cubicBezTo>
                <a:cubicBezTo>
                  <a:pt x="97672" y="207607"/>
                  <a:pt x="102718" y="217700"/>
                  <a:pt x="103800" y="228513"/>
                </a:cubicBezTo>
                <a:lnTo>
                  <a:pt x="123267" y="228513"/>
                </a:lnTo>
                <a:lnTo>
                  <a:pt x="123267" y="190305"/>
                </a:lnTo>
                <a:lnTo>
                  <a:pt x="114254" y="190305"/>
                </a:lnTo>
                <a:cubicBezTo>
                  <a:pt x="104881" y="190305"/>
                  <a:pt x="96590" y="182375"/>
                  <a:pt x="96590" y="172642"/>
                </a:cubicBezTo>
                <a:cubicBezTo>
                  <a:pt x="96590" y="163270"/>
                  <a:pt x="104881" y="155340"/>
                  <a:pt x="114254" y="155340"/>
                </a:cubicBezTo>
                <a:cubicBezTo>
                  <a:pt x="123988" y="155340"/>
                  <a:pt x="131918" y="163270"/>
                  <a:pt x="131918" y="172642"/>
                </a:cubicBezTo>
                <a:lnTo>
                  <a:pt x="131918" y="181654"/>
                </a:lnTo>
                <a:lnTo>
                  <a:pt x="158235" y="181654"/>
                </a:lnTo>
                <a:lnTo>
                  <a:pt x="158235" y="172642"/>
                </a:lnTo>
                <a:cubicBezTo>
                  <a:pt x="158235" y="163270"/>
                  <a:pt x="166165" y="155340"/>
                  <a:pt x="175538" y="155340"/>
                </a:cubicBezTo>
                <a:cubicBezTo>
                  <a:pt x="185272" y="155340"/>
                  <a:pt x="193202" y="163270"/>
                  <a:pt x="193202" y="172642"/>
                </a:cubicBezTo>
                <a:cubicBezTo>
                  <a:pt x="193202" y="182375"/>
                  <a:pt x="185272" y="190305"/>
                  <a:pt x="175538" y="190305"/>
                </a:cubicBezTo>
                <a:lnTo>
                  <a:pt x="166886" y="190305"/>
                </a:lnTo>
                <a:lnTo>
                  <a:pt x="166886" y="228513"/>
                </a:lnTo>
                <a:lnTo>
                  <a:pt x="187074" y="228513"/>
                </a:lnTo>
                <a:cubicBezTo>
                  <a:pt x="187795" y="217339"/>
                  <a:pt x="192842" y="207246"/>
                  <a:pt x="200412" y="199316"/>
                </a:cubicBezTo>
                <a:cubicBezTo>
                  <a:pt x="214832" y="184537"/>
                  <a:pt x="222402" y="165433"/>
                  <a:pt x="222402" y="144887"/>
                </a:cubicBezTo>
                <a:cubicBezTo>
                  <a:pt x="222402" y="102353"/>
                  <a:pt x="187795" y="67388"/>
                  <a:pt x="144896" y="67388"/>
                </a:cubicBezTo>
                <a:close/>
                <a:moveTo>
                  <a:pt x="144896" y="58737"/>
                </a:moveTo>
                <a:cubicBezTo>
                  <a:pt x="192481" y="58737"/>
                  <a:pt x="231415" y="97306"/>
                  <a:pt x="231415" y="144887"/>
                </a:cubicBezTo>
                <a:cubicBezTo>
                  <a:pt x="231415" y="167596"/>
                  <a:pt x="222763" y="189223"/>
                  <a:pt x="206901" y="205444"/>
                </a:cubicBezTo>
                <a:cubicBezTo>
                  <a:pt x="199331" y="213014"/>
                  <a:pt x="195365" y="223106"/>
                  <a:pt x="195365" y="233920"/>
                </a:cubicBezTo>
                <a:lnTo>
                  <a:pt x="195365" y="254827"/>
                </a:lnTo>
                <a:cubicBezTo>
                  <a:pt x="195365" y="259513"/>
                  <a:pt x="191400" y="263478"/>
                  <a:pt x="186353" y="263478"/>
                </a:cubicBezTo>
                <a:lnTo>
                  <a:pt x="182027" y="263478"/>
                </a:lnTo>
                <a:lnTo>
                  <a:pt x="182027" y="268164"/>
                </a:lnTo>
                <a:cubicBezTo>
                  <a:pt x="182027" y="280059"/>
                  <a:pt x="171933" y="290152"/>
                  <a:pt x="160037" y="290152"/>
                </a:cubicBezTo>
                <a:lnTo>
                  <a:pt x="130837" y="290152"/>
                </a:lnTo>
                <a:cubicBezTo>
                  <a:pt x="118580" y="290152"/>
                  <a:pt x="108847" y="280059"/>
                  <a:pt x="108847" y="268164"/>
                </a:cubicBezTo>
                <a:lnTo>
                  <a:pt x="108847" y="263478"/>
                </a:lnTo>
                <a:lnTo>
                  <a:pt x="104521" y="263478"/>
                </a:lnTo>
                <a:cubicBezTo>
                  <a:pt x="99474" y="263478"/>
                  <a:pt x="95509" y="259513"/>
                  <a:pt x="95509" y="254827"/>
                </a:cubicBezTo>
                <a:lnTo>
                  <a:pt x="95509" y="234641"/>
                </a:lnTo>
                <a:cubicBezTo>
                  <a:pt x="95509" y="223467"/>
                  <a:pt x="91543" y="213374"/>
                  <a:pt x="83973" y="205804"/>
                </a:cubicBezTo>
                <a:cubicBezTo>
                  <a:pt x="67751" y="189584"/>
                  <a:pt x="58738" y="167956"/>
                  <a:pt x="58738" y="144887"/>
                </a:cubicBezTo>
                <a:cubicBezTo>
                  <a:pt x="58738" y="97306"/>
                  <a:pt x="97672" y="58737"/>
                  <a:pt x="144896" y="58737"/>
                </a:cubicBezTo>
                <a:close/>
                <a:moveTo>
                  <a:pt x="234596" y="36726"/>
                </a:moveTo>
                <a:cubicBezTo>
                  <a:pt x="236774" y="38167"/>
                  <a:pt x="236774" y="40689"/>
                  <a:pt x="235322" y="42491"/>
                </a:cubicBezTo>
                <a:cubicBezTo>
                  <a:pt x="232417" y="45733"/>
                  <a:pt x="231328" y="49696"/>
                  <a:pt x="231328" y="53660"/>
                </a:cubicBezTo>
                <a:lnTo>
                  <a:pt x="231328" y="76718"/>
                </a:lnTo>
                <a:lnTo>
                  <a:pt x="281436" y="76718"/>
                </a:lnTo>
                <a:lnTo>
                  <a:pt x="281436" y="53660"/>
                </a:lnTo>
                <a:cubicBezTo>
                  <a:pt x="281436" y="49696"/>
                  <a:pt x="279983" y="45733"/>
                  <a:pt x="277442" y="42491"/>
                </a:cubicBezTo>
                <a:cubicBezTo>
                  <a:pt x="275626" y="40689"/>
                  <a:pt x="275989" y="38167"/>
                  <a:pt x="278168" y="36726"/>
                </a:cubicBezTo>
                <a:cubicBezTo>
                  <a:pt x="279983" y="34925"/>
                  <a:pt x="282525" y="35285"/>
                  <a:pt x="284341" y="37086"/>
                </a:cubicBezTo>
                <a:cubicBezTo>
                  <a:pt x="287972" y="41770"/>
                  <a:pt x="290150" y="47895"/>
                  <a:pt x="290150" y="53660"/>
                </a:cubicBezTo>
                <a:lnTo>
                  <a:pt x="290150" y="81042"/>
                </a:lnTo>
                <a:cubicBezTo>
                  <a:pt x="290150" y="83203"/>
                  <a:pt x="288335" y="85365"/>
                  <a:pt x="285793" y="85365"/>
                </a:cubicBezTo>
                <a:lnTo>
                  <a:pt x="226971" y="85365"/>
                </a:lnTo>
                <a:cubicBezTo>
                  <a:pt x="224429" y="85365"/>
                  <a:pt x="222250" y="83203"/>
                  <a:pt x="222250" y="81042"/>
                </a:cubicBezTo>
                <a:lnTo>
                  <a:pt x="222250" y="53660"/>
                </a:lnTo>
                <a:cubicBezTo>
                  <a:pt x="222250" y="47895"/>
                  <a:pt x="224429" y="41770"/>
                  <a:pt x="228423" y="37086"/>
                </a:cubicBezTo>
                <a:cubicBezTo>
                  <a:pt x="229875" y="35285"/>
                  <a:pt x="232780" y="34925"/>
                  <a:pt x="234596" y="36726"/>
                </a:cubicBezTo>
                <a:close/>
                <a:moveTo>
                  <a:pt x="11766" y="36726"/>
                </a:moveTo>
                <a:cubicBezTo>
                  <a:pt x="13905" y="38167"/>
                  <a:pt x="14262" y="40689"/>
                  <a:pt x="12479" y="42491"/>
                </a:cubicBezTo>
                <a:cubicBezTo>
                  <a:pt x="9983" y="45733"/>
                  <a:pt x="8557" y="49696"/>
                  <a:pt x="8557" y="53660"/>
                </a:cubicBezTo>
                <a:lnTo>
                  <a:pt x="8557" y="76718"/>
                </a:lnTo>
                <a:lnTo>
                  <a:pt x="57761" y="76718"/>
                </a:lnTo>
                <a:lnTo>
                  <a:pt x="57761" y="53660"/>
                </a:lnTo>
                <a:cubicBezTo>
                  <a:pt x="57761" y="49696"/>
                  <a:pt x="56335" y="45733"/>
                  <a:pt x="53839" y="42491"/>
                </a:cubicBezTo>
                <a:cubicBezTo>
                  <a:pt x="52413" y="40689"/>
                  <a:pt x="52413" y="38167"/>
                  <a:pt x="54552" y="36726"/>
                </a:cubicBezTo>
                <a:cubicBezTo>
                  <a:pt x="56335" y="34925"/>
                  <a:pt x="59188" y="35285"/>
                  <a:pt x="60614" y="37086"/>
                </a:cubicBezTo>
                <a:cubicBezTo>
                  <a:pt x="64179" y="41770"/>
                  <a:pt x="66319" y="47895"/>
                  <a:pt x="66319" y="53660"/>
                </a:cubicBezTo>
                <a:lnTo>
                  <a:pt x="66319" y="81042"/>
                </a:lnTo>
                <a:cubicBezTo>
                  <a:pt x="66319" y="83203"/>
                  <a:pt x="64536" y="85365"/>
                  <a:pt x="62040" y="85365"/>
                </a:cubicBezTo>
                <a:lnTo>
                  <a:pt x="4278" y="85365"/>
                </a:lnTo>
                <a:cubicBezTo>
                  <a:pt x="1783" y="85365"/>
                  <a:pt x="0" y="83203"/>
                  <a:pt x="0" y="81042"/>
                </a:cubicBezTo>
                <a:lnTo>
                  <a:pt x="0" y="53660"/>
                </a:lnTo>
                <a:cubicBezTo>
                  <a:pt x="0" y="47895"/>
                  <a:pt x="2139" y="41770"/>
                  <a:pt x="6061" y="37086"/>
                </a:cubicBezTo>
                <a:cubicBezTo>
                  <a:pt x="7487" y="35285"/>
                  <a:pt x="9983" y="34925"/>
                  <a:pt x="11766" y="36726"/>
                </a:cubicBezTo>
                <a:close/>
                <a:moveTo>
                  <a:pt x="255588" y="8902"/>
                </a:moveTo>
                <a:cubicBezTo>
                  <a:pt x="249837" y="8902"/>
                  <a:pt x="245165" y="13531"/>
                  <a:pt x="245165" y="18872"/>
                </a:cubicBezTo>
                <a:cubicBezTo>
                  <a:pt x="245165" y="24569"/>
                  <a:pt x="249837" y="29198"/>
                  <a:pt x="255588" y="29198"/>
                </a:cubicBezTo>
                <a:cubicBezTo>
                  <a:pt x="260980" y="29198"/>
                  <a:pt x="265652" y="24569"/>
                  <a:pt x="265652" y="18872"/>
                </a:cubicBezTo>
                <a:cubicBezTo>
                  <a:pt x="265652" y="13531"/>
                  <a:pt x="260980" y="8902"/>
                  <a:pt x="255588" y="8902"/>
                </a:cubicBezTo>
                <a:close/>
                <a:moveTo>
                  <a:pt x="32978" y="8902"/>
                </a:moveTo>
                <a:cubicBezTo>
                  <a:pt x="27587" y="8902"/>
                  <a:pt x="22914" y="13531"/>
                  <a:pt x="22914" y="18872"/>
                </a:cubicBezTo>
                <a:cubicBezTo>
                  <a:pt x="22914" y="24569"/>
                  <a:pt x="27587" y="29198"/>
                  <a:pt x="32978" y="29198"/>
                </a:cubicBezTo>
                <a:cubicBezTo>
                  <a:pt x="38729" y="29198"/>
                  <a:pt x="43402" y="24569"/>
                  <a:pt x="43402" y="18872"/>
                </a:cubicBezTo>
                <a:cubicBezTo>
                  <a:pt x="43402" y="13531"/>
                  <a:pt x="38729" y="8902"/>
                  <a:pt x="32978" y="8902"/>
                </a:cubicBezTo>
                <a:close/>
                <a:moveTo>
                  <a:pt x="133521" y="6815"/>
                </a:moveTo>
                <a:cubicBezTo>
                  <a:pt x="154896" y="5078"/>
                  <a:pt x="176676" y="8197"/>
                  <a:pt x="197102" y="16393"/>
                </a:cubicBezTo>
                <a:lnTo>
                  <a:pt x="201078" y="8553"/>
                </a:lnTo>
                <a:lnTo>
                  <a:pt x="215539" y="30292"/>
                </a:lnTo>
                <a:lnTo>
                  <a:pt x="189149" y="31717"/>
                </a:lnTo>
                <a:lnTo>
                  <a:pt x="193487" y="23877"/>
                </a:lnTo>
                <a:cubicBezTo>
                  <a:pt x="155167" y="9266"/>
                  <a:pt x="112147" y="12829"/>
                  <a:pt x="77080" y="33856"/>
                </a:cubicBezTo>
                <a:cubicBezTo>
                  <a:pt x="76357" y="34212"/>
                  <a:pt x="75634" y="34568"/>
                  <a:pt x="74911" y="34568"/>
                </a:cubicBezTo>
                <a:cubicBezTo>
                  <a:pt x="73465" y="34568"/>
                  <a:pt x="72019" y="33856"/>
                  <a:pt x="70935" y="32430"/>
                </a:cubicBezTo>
                <a:cubicBezTo>
                  <a:pt x="69850" y="30292"/>
                  <a:pt x="70212" y="27441"/>
                  <a:pt x="72381" y="26372"/>
                </a:cubicBezTo>
                <a:cubicBezTo>
                  <a:pt x="91179" y="15146"/>
                  <a:pt x="112147" y="8553"/>
                  <a:pt x="133521" y="6815"/>
                </a:cubicBezTo>
                <a:close/>
                <a:moveTo>
                  <a:pt x="255588" y="0"/>
                </a:moveTo>
                <a:cubicBezTo>
                  <a:pt x="266012" y="0"/>
                  <a:pt x="274279" y="8546"/>
                  <a:pt x="274279" y="18872"/>
                </a:cubicBezTo>
                <a:cubicBezTo>
                  <a:pt x="274279" y="29198"/>
                  <a:pt x="266012" y="37744"/>
                  <a:pt x="255588" y="37744"/>
                </a:cubicBezTo>
                <a:cubicBezTo>
                  <a:pt x="245165" y="37744"/>
                  <a:pt x="236538" y="29198"/>
                  <a:pt x="236538" y="18872"/>
                </a:cubicBezTo>
                <a:cubicBezTo>
                  <a:pt x="236538" y="8546"/>
                  <a:pt x="245165" y="0"/>
                  <a:pt x="255588" y="0"/>
                </a:cubicBezTo>
                <a:close/>
                <a:moveTo>
                  <a:pt x="32978" y="0"/>
                </a:moveTo>
                <a:cubicBezTo>
                  <a:pt x="43402" y="0"/>
                  <a:pt x="52028" y="8546"/>
                  <a:pt x="52028" y="18872"/>
                </a:cubicBezTo>
                <a:cubicBezTo>
                  <a:pt x="52028" y="29198"/>
                  <a:pt x="43402" y="37744"/>
                  <a:pt x="32978" y="37744"/>
                </a:cubicBezTo>
                <a:cubicBezTo>
                  <a:pt x="22555" y="37744"/>
                  <a:pt x="14288" y="29198"/>
                  <a:pt x="14288" y="18872"/>
                </a:cubicBezTo>
                <a:cubicBezTo>
                  <a:pt x="14288" y="8546"/>
                  <a:pt x="22555" y="0"/>
                  <a:pt x="3297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90425322-D15F-2E96-B0A8-609735B24C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79635" y="1786119"/>
            <a:ext cx="414261" cy="384000"/>
          </a:xfrm>
          <a:custGeom>
            <a:avLst/>
            <a:gdLst>
              <a:gd name="T0" fmla="*/ 70 w 1717"/>
              <a:gd name="T1" fmla="*/ 1005 h 1610"/>
              <a:gd name="T2" fmla="*/ 64 w 1717"/>
              <a:gd name="T3" fmla="*/ 908 h 1610"/>
              <a:gd name="T4" fmla="*/ 466 w 1717"/>
              <a:gd name="T5" fmla="*/ 927 h 1610"/>
              <a:gd name="T6" fmla="*/ 874 w 1717"/>
              <a:gd name="T7" fmla="*/ 491 h 1610"/>
              <a:gd name="T8" fmla="*/ 774 w 1717"/>
              <a:gd name="T9" fmla="*/ 1059 h 1610"/>
              <a:gd name="T10" fmla="*/ 785 w 1717"/>
              <a:gd name="T11" fmla="*/ 1059 h 1610"/>
              <a:gd name="T12" fmla="*/ 863 w 1717"/>
              <a:gd name="T13" fmla="*/ 460 h 1610"/>
              <a:gd name="T14" fmla="*/ 1472 w 1717"/>
              <a:gd name="T15" fmla="*/ 712 h 1610"/>
              <a:gd name="T16" fmla="*/ 1480 w 1717"/>
              <a:gd name="T17" fmla="*/ 717 h 1610"/>
              <a:gd name="T18" fmla="*/ 1698 w 1717"/>
              <a:gd name="T19" fmla="*/ 899 h 1610"/>
              <a:gd name="T20" fmla="*/ 58 w 1717"/>
              <a:gd name="T21" fmla="*/ 1610 h 1610"/>
              <a:gd name="T22" fmla="*/ 8 w 1717"/>
              <a:gd name="T23" fmla="*/ 1174 h 1610"/>
              <a:gd name="T24" fmla="*/ 581 w 1717"/>
              <a:gd name="T25" fmla="*/ 1160 h 1610"/>
              <a:gd name="T26" fmla="*/ 768 w 1717"/>
              <a:gd name="T27" fmla="*/ 1068 h 1610"/>
              <a:gd name="T28" fmla="*/ 925 w 1717"/>
              <a:gd name="T29" fmla="*/ 1584 h 1610"/>
              <a:gd name="T30" fmla="*/ 1058 w 1717"/>
              <a:gd name="T31" fmla="*/ 1002 h 1610"/>
              <a:gd name="T32" fmla="*/ 1285 w 1717"/>
              <a:gd name="T33" fmla="*/ 1239 h 1610"/>
              <a:gd name="T34" fmla="*/ 1382 w 1717"/>
              <a:gd name="T35" fmla="*/ 1208 h 1610"/>
              <a:gd name="T36" fmla="*/ 1435 w 1717"/>
              <a:gd name="T37" fmla="*/ 1263 h 1610"/>
              <a:gd name="T38" fmla="*/ 1168 w 1717"/>
              <a:gd name="T39" fmla="*/ 1277 h 1610"/>
              <a:gd name="T40" fmla="*/ 1085 w 1717"/>
              <a:gd name="T41" fmla="*/ 1362 h 1610"/>
              <a:gd name="T42" fmla="*/ 258 w 1717"/>
              <a:gd name="T43" fmla="*/ 1262 h 1610"/>
              <a:gd name="T44" fmla="*/ 337 w 1717"/>
              <a:gd name="T45" fmla="*/ 1258 h 1610"/>
              <a:gd name="T46" fmla="*/ 1197 w 1717"/>
              <a:gd name="T47" fmla="*/ 922 h 1610"/>
              <a:gd name="T48" fmla="*/ 1375 w 1717"/>
              <a:gd name="T49" fmla="*/ 834 h 1610"/>
              <a:gd name="T50" fmla="*/ 1326 w 1717"/>
              <a:gd name="T51" fmla="*/ 872 h 1610"/>
              <a:gd name="T52" fmla="*/ 1184 w 1717"/>
              <a:gd name="T53" fmla="*/ 940 h 1610"/>
              <a:gd name="T54" fmla="*/ 249 w 1717"/>
              <a:gd name="T55" fmla="*/ 1271 h 1610"/>
              <a:gd name="T56" fmla="*/ 193 w 1717"/>
              <a:gd name="T57" fmla="*/ 1304 h 1610"/>
              <a:gd name="T58" fmla="*/ 336 w 1717"/>
              <a:gd name="T59" fmla="*/ 990 h 1610"/>
              <a:gd name="T60" fmla="*/ 232 w 1717"/>
              <a:gd name="T61" fmla="*/ 1021 h 1610"/>
              <a:gd name="T62" fmla="*/ 1390 w 1717"/>
              <a:gd name="T63" fmla="*/ 1112 h 1610"/>
              <a:gd name="T64" fmla="*/ 1217 w 1717"/>
              <a:gd name="T65" fmla="*/ 545 h 1610"/>
              <a:gd name="T66" fmla="*/ 1141 w 1717"/>
              <a:gd name="T67" fmla="*/ 635 h 1610"/>
              <a:gd name="T68" fmla="*/ 1234 w 1717"/>
              <a:gd name="T69" fmla="*/ 531 h 1610"/>
              <a:gd name="T70" fmla="*/ 1141 w 1717"/>
              <a:gd name="T71" fmla="*/ 806 h 1610"/>
              <a:gd name="T72" fmla="*/ 1234 w 1717"/>
              <a:gd name="T73" fmla="*/ 757 h 1610"/>
              <a:gd name="T74" fmla="*/ 1234 w 1717"/>
              <a:gd name="T75" fmla="*/ 729 h 1610"/>
              <a:gd name="T76" fmla="*/ 1369 w 1717"/>
              <a:gd name="T77" fmla="*/ 426 h 1610"/>
              <a:gd name="T78" fmla="*/ 1281 w 1717"/>
              <a:gd name="T79" fmla="*/ 310 h 1610"/>
              <a:gd name="T80" fmla="*/ 1234 w 1717"/>
              <a:gd name="T81" fmla="*/ 395 h 1610"/>
              <a:gd name="T82" fmla="*/ 1297 w 1717"/>
              <a:gd name="T83" fmla="*/ 358 h 1610"/>
              <a:gd name="T84" fmla="*/ 1094 w 1717"/>
              <a:gd name="T85" fmla="*/ 690 h 1610"/>
              <a:gd name="T86" fmla="*/ 980 w 1717"/>
              <a:gd name="T87" fmla="*/ 1532 h 1610"/>
              <a:gd name="T88" fmla="*/ 1387 w 1717"/>
              <a:gd name="T89" fmla="*/ 1357 h 1610"/>
              <a:gd name="T90" fmla="*/ 1041 w 1717"/>
              <a:gd name="T91" fmla="*/ 1263 h 1610"/>
              <a:gd name="T92" fmla="*/ 1359 w 1717"/>
              <a:gd name="T93" fmla="*/ 1112 h 1610"/>
              <a:gd name="T94" fmla="*/ 289 w 1717"/>
              <a:gd name="T95" fmla="*/ 951 h 1610"/>
              <a:gd name="T96" fmla="*/ 279 w 1717"/>
              <a:gd name="T97" fmla="*/ 1080 h 1610"/>
              <a:gd name="T98" fmla="*/ 232 w 1717"/>
              <a:gd name="T99" fmla="*/ 1135 h 1610"/>
              <a:gd name="T100" fmla="*/ 289 w 1717"/>
              <a:gd name="T101" fmla="*/ 1072 h 1610"/>
              <a:gd name="T102" fmla="*/ 434 w 1717"/>
              <a:gd name="T103" fmla="*/ 888 h 1610"/>
              <a:gd name="T104" fmla="*/ 259 w 1717"/>
              <a:gd name="T105" fmla="*/ 818 h 1610"/>
              <a:gd name="T106" fmla="*/ 250 w 1717"/>
              <a:gd name="T107" fmla="*/ 846 h 1610"/>
              <a:gd name="T108" fmla="*/ 301 w 1717"/>
              <a:gd name="T109" fmla="*/ 861 h 1610"/>
              <a:gd name="T110" fmla="*/ 374 w 1717"/>
              <a:gd name="T111" fmla="*/ 1135 h 1610"/>
              <a:gd name="T112" fmla="*/ 204 w 1717"/>
              <a:gd name="T113" fmla="*/ 1131 h 1610"/>
              <a:gd name="T114" fmla="*/ 344 w 1717"/>
              <a:gd name="T115" fmla="*/ 1158 h 1610"/>
              <a:gd name="T116" fmla="*/ 168 w 1717"/>
              <a:gd name="T117" fmla="*/ 1413 h 1610"/>
              <a:gd name="T118" fmla="*/ 418 w 1717"/>
              <a:gd name="T119" fmla="*/ 1425 h 1610"/>
              <a:gd name="T120" fmla="*/ 410 w 1717"/>
              <a:gd name="T121" fmla="*/ 1396 h 1610"/>
              <a:gd name="T122" fmla="*/ 341 w 1717"/>
              <a:gd name="T123" fmla="*/ 1391 h 1610"/>
              <a:gd name="T124" fmla="*/ 273 w 1717"/>
              <a:gd name="T125" fmla="*/ 1333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17" h="1610">
                <a:moveTo>
                  <a:pt x="200" y="1160"/>
                </a:moveTo>
                <a:lnTo>
                  <a:pt x="0" y="1160"/>
                </a:lnTo>
                <a:lnTo>
                  <a:pt x="205" y="1023"/>
                </a:lnTo>
                <a:lnTo>
                  <a:pt x="206" y="1023"/>
                </a:lnTo>
                <a:lnTo>
                  <a:pt x="206" y="1012"/>
                </a:lnTo>
                <a:cubicBezTo>
                  <a:pt x="174" y="1013"/>
                  <a:pt x="141" y="1012"/>
                  <a:pt x="107" y="1009"/>
                </a:cubicBezTo>
                <a:lnTo>
                  <a:pt x="108" y="1005"/>
                </a:lnTo>
                <a:lnTo>
                  <a:pt x="70" y="1005"/>
                </a:lnTo>
                <a:lnTo>
                  <a:pt x="70" y="927"/>
                </a:lnTo>
                <a:lnTo>
                  <a:pt x="70" y="927"/>
                </a:lnTo>
                <a:lnTo>
                  <a:pt x="108" y="927"/>
                </a:lnTo>
                <a:lnTo>
                  <a:pt x="108" y="1005"/>
                </a:lnTo>
                <a:lnTo>
                  <a:pt x="108" y="1000"/>
                </a:lnTo>
                <a:cubicBezTo>
                  <a:pt x="141" y="1003"/>
                  <a:pt x="174" y="1004"/>
                  <a:pt x="206" y="1003"/>
                </a:cubicBezTo>
                <a:lnTo>
                  <a:pt x="206" y="908"/>
                </a:lnTo>
                <a:lnTo>
                  <a:pt x="64" y="908"/>
                </a:lnTo>
                <a:lnTo>
                  <a:pt x="231" y="821"/>
                </a:lnTo>
                <a:lnTo>
                  <a:pt x="291" y="630"/>
                </a:lnTo>
                <a:lnTo>
                  <a:pt x="351" y="821"/>
                </a:lnTo>
                <a:lnTo>
                  <a:pt x="514" y="908"/>
                </a:lnTo>
                <a:lnTo>
                  <a:pt x="377" y="908"/>
                </a:lnTo>
                <a:lnTo>
                  <a:pt x="376" y="981"/>
                </a:lnTo>
                <a:cubicBezTo>
                  <a:pt x="407" y="973"/>
                  <a:pt x="438" y="964"/>
                  <a:pt x="466" y="953"/>
                </a:cubicBezTo>
                <a:lnTo>
                  <a:pt x="466" y="927"/>
                </a:lnTo>
                <a:lnTo>
                  <a:pt x="466" y="927"/>
                </a:lnTo>
                <a:lnTo>
                  <a:pt x="504" y="927"/>
                </a:lnTo>
                <a:lnTo>
                  <a:pt x="504" y="939"/>
                </a:lnTo>
                <a:cubicBezTo>
                  <a:pt x="522" y="931"/>
                  <a:pt x="540" y="923"/>
                  <a:pt x="557" y="914"/>
                </a:cubicBezTo>
                <a:cubicBezTo>
                  <a:pt x="723" y="830"/>
                  <a:pt x="839" y="705"/>
                  <a:pt x="899" y="619"/>
                </a:cubicBezTo>
                <a:lnTo>
                  <a:pt x="874" y="619"/>
                </a:lnTo>
                <a:lnTo>
                  <a:pt x="874" y="491"/>
                </a:lnTo>
                <a:lnTo>
                  <a:pt x="874" y="491"/>
                </a:lnTo>
                <a:lnTo>
                  <a:pt x="935" y="491"/>
                </a:lnTo>
                <a:lnTo>
                  <a:pt x="935" y="619"/>
                </a:lnTo>
                <a:lnTo>
                  <a:pt x="910" y="619"/>
                </a:lnTo>
                <a:cubicBezTo>
                  <a:pt x="851" y="706"/>
                  <a:pt x="732" y="836"/>
                  <a:pt x="561" y="922"/>
                </a:cubicBezTo>
                <a:cubicBezTo>
                  <a:pt x="542" y="931"/>
                  <a:pt x="523" y="940"/>
                  <a:pt x="504" y="948"/>
                </a:cubicBezTo>
                <a:lnTo>
                  <a:pt x="504" y="1005"/>
                </a:lnTo>
                <a:lnTo>
                  <a:pt x="506" y="1001"/>
                </a:lnTo>
                <a:cubicBezTo>
                  <a:pt x="593" y="1046"/>
                  <a:pt x="684" y="1063"/>
                  <a:pt x="774" y="1059"/>
                </a:cubicBezTo>
                <a:cubicBezTo>
                  <a:pt x="781" y="1048"/>
                  <a:pt x="787" y="1037"/>
                  <a:pt x="791" y="1027"/>
                </a:cubicBezTo>
                <a:lnTo>
                  <a:pt x="772" y="1027"/>
                </a:lnTo>
                <a:lnTo>
                  <a:pt x="772" y="899"/>
                </a:lnTo>
                <a:lnTo>
                  <a:pt x="772" y="899"/>
                </a:lnTo>
                <a:lnTo>
                  <a:pt x="833" y="899"/>
                </a:lnTo>
                <a:lnTo>
                  <a:pt x="833" y="1027"/>
                </a:lnTo>
                <a:lnTo>
                  <a:pt x="801" y="1027"/>
                </a:lnTo>
                <a:cubicBezTo>
                  <a:pt x="797" y="1037"/>
                  <a:pt x="791" y="1048"/>
                  <a:pt x="785" y="1059"/>
                </a:cubicBezTo>
                <a:cubicBezTo>
                  <a:pt x="863" y="1055"/>
                  <a:pt x="941" y="1037"/>
                  <a:pt x="1016" y="1009"/>
                </a:cubicBezTo>
                <a:cubicBezTo>
                  <a:pt x="1031" y="1003"/>
                  <a:pt x="1046" y="997"/>
                  <a:pt x="1060" y="991"/>
                </a:cubicBezTo>
                <a:lnTo>
                  <a:pt x="1087" y="875"/>
                </a:lnTo>
                <a:lnTo>
                  <a:pt x="758" y="875"/>
                </a:lnTo>
                <a:lnTo>
                  <a:pt x="1096" y="649"/>
                </a:lnTo>
                <a:lnTo>
                  <a:pt x="1097" y="649"/>
                </a:lnTo>
                <a:lnTo>
                  <a:pt x="1097" y="460"/>
                </a:lnTo>
                <a:lnTo>
                  <a:pt x="863" y="460"/>
                </a:lnTo>
                <a:lnTo>
                  <a:pt x="1139" y="316"/>
                </a:lnTo>
                <a:lnTo>
                  <a:pt x="1237" y="0"/>
                </a:lnTo>
                <a:lnTo>
                  <a:pt x="1337" y="317"/>
                </a:lnTo>
                <a:lnTo>
                  <a:pt x="1606" y="460"/>
                </a:lnTo>
                <a:lnTo>
                  <a:pt x="1379" y="460"/>
                </a:lnTo>
                <a:lnTo>
                  <a:pt x="1378" y="648"/>
                </a:lnTo>
                <a:lnTo>
                  <a:pt x="1382" y="652"/>
                </a:lnTo>
                <a:lnTo>
                  <a:pt x="1472" y="712"/>
                </a:lnTo>
                <a:cubicBezTo>
                  <a:pt x="1509" y="676"/>
                  <a:pt x="1536" y="643"/>
                  <a:pt x="1553" y="619"/>
                </a:cubicBezTo>
                <a:lnTo>
                  <a:pt x="1527" y="619"/>
                </a:lnTo>
                <a:lnTo>
                  <a:pt x="1527" y="491"/>
                </a:lnTo>
                <a:lnTo>
                  <a:pt x="1527" y="491"/>
                </a:lnTo>
                <a:lnTo>
                  <a:pt x="1589" y="491"/>
                </a:lnTo>
                <a:lnTo>
                  <a:pt x="1589" y="619"/>
                </a:lnTo>
                <a:lnTo>
                  <a:pt x="1563" y="619"/>
                </a:lnTo>
                <a:cubicBezTo>
                  <a:pt x="1547" y="644"/>
                  <a:pt x="1519" y="678"/>
                  <a:pt x="1480" y="717"/>
                </a:cubicBezTo>
                <a:lnTo>
                  <a:pt x="1717" y="875"/>
                </a:lnTo>
                <a:lnTo>
                  <a:pt x="1387" y="875"/>
                </a:lnTo>
                <a:lnTo>
                  <a:pt x="1462" y="1175"/>
                </a:lnTo>
                <a:cubicBezTo>
                  <a:pt x="1555" y="1132"/>
                  <a:pt x="1627" y="1081"/>
                  <a:pt x="1662" y="1027"/>
                </a:cubicBezTo>
                <a:lnTo>
                  <a:pt x="1636" y="1027"/>
                </a:lnTo>
                <a:lnTo>
                  <a:pt x="1636" y="899"/>
                </a:lnTo>
                <a:lnTo>
                  <a:pt x="1636" y="899"/>
                </a:lnTo>
                <a:lnTo>
                  <a:pt x="1698" y="899"/>
                </a:lnTo>
                <a:lnTo>
                  <a:pt x="1698" y="1027"/>
                </a:lnTo>
                <a:lnTo>
                  <a:pt x="1667" y="1027"/>
                </a:lnTo>
                <a:lnTo>
                  <a:pt x="1671" y="1029"/>
                </a:lnTo>
                <a:cubicBezTo>
                  <a:pt x="1636" y="1086"/>
                  <a:pt x="1561" y="1139"/>
                  <a:pt x="1464" y="1183"/>
                </a:cubicBezTo>
                <a:lnTo>
                  <a:pt x="1564" y="1584"/>
                </a:lnTo>
                <a:lnTo>
                  <a:pt x="1645" y="1584"/>
                </a:lnTo>
                <a:lnTo>
                  <a:pt x="1645" y="1610"/>
                </a:lnTo>
                <a:lnTo>
                  <a:pt x="58" y="1610"/>
                </a:lnTo>
                <a:lnTo>
                  <a:pt x="58" y="1584"/>
                </a:lnTo>
                <a:lnTo>
                  <a:pt x="103" y="1584"/>
                </a:lnTo>
                <a:lnTo>
                  <a:pt x="174" y="1270"/>
                </a:lnTo>
                <a:cubicBezTo>
                  <a:pt x="128" y="1268"/>
                  <a:pt x="78" y="1264"/>
                  <a:pt x="27" y="1256"/>
                </a:cubicBezTo>
                <a:lnTo>
                  <a:pt x="27" y="1252"/>
                </a:lnTo>
                <a:lnTo>
                  <a:pt x="8" y="1252"/>
                </a:lnTo>
                <a:lnTo>
                  <a:pt x="8" y="1174"/>
                </a:lnTo>
                <a:lnTo>
                  <a:pt x="8" y="1174"/>
                </a:lnTo>
                <a:lnTo>
                  <a:pt x="46" y="1174"/>
                </a:lnTo>
                <a:lnTo>
                  <a:pt x="46" y="1250"/>
                </a:lnTo>
                <a:cubicBezTo>
                  <a:pt x="91" y="1256"/>
                  <a:pt x="135" y="1259"/>
                  <a:pt x="176" y="1261"/>
                </a:cubicBezTo>
                <a:lnTo>
                  <a:pt x="200" y="1160"/>
                </a:lnTo>
                <a:close/>
                <a:moveTo>
                  <a:pt x="376" y="990"/>
                </a:moveTo>
                <a:lnTo>
                  <a:pt x="376" y="1023"/>
                </a:lnTo>
                <a:lnTo>
                  <a:pt x="379" y="1025"/>
                </a:lnTo>
                <a:lnTo>
                  <a:pt x="581" y="1160"/>
                </a:lnTo>
                <a:lnTo>
                  <a:pt x="382" y="1160"/>
                </a:lnTo>
                <a:lnTo>
                  <a:pt x="404" y="1250"/>
                </a:lnTo>
                <a:cubicBezTo>
                  <a:pt x="451" y="1242"/>
                  <a:pt x="494" y="1232"/>
                  <a:pt x="533" y="1220"/>
                </a:cubicBezTo>
                <a:lnTo>
                  <a:pt x="533" y="1174"/>
                </a:lnTo>
                <a:lnTo>
                  <a:pt x="533" y="1174"/>
                </a:lnTo>
                <a:lnTo>
                  <a:pt x="570" y="1174"/>
                </a:lnTo>
                <a:lnTo>
                  <a:pt x="570" y="1207"/>
                </a:lnTo>
                <a:cubicBezTo>
                  <a:pt x="666" y="1170"/>
                  <a:pt x="732" y="1120"/>
                  <a:pt x="768" y="1068"/>
                </a:cubicBezTo>
                <a:cubicBezTo>
                  <a:pt x="678" y="1071"/>
                  <a:pt x="588" y="1053"/>
                  <a:pt x="502" y="1009"/>
                </a:cubicBezTo>
                <a:lnTo>
                  <a:pt x="504" y="1005"/>
                </a:lnTo>
                <a:lnTo>
                  <a:pt x="466" y="1005"/>
                </a:lnTo>
                <a:lnTo>
                  <a:pt x="466" y="963"/>
                </a:lnTo>
                <a:cubicBezTo>
                  <a:pt x="437" y="973"/>
                  <a:pt x="407" y="983"/>
                  <a:pt x="376" y="990"/>
                </a:cubicBezTo>
                <a:close/>
                <a:moveTo>
                  <a:pt x="406" y="1258"/>
                </a:moveTo>
                <a:lnTo>
                  <a:pt x="487" y="1584"/>
                </a:lnTo>
                <a:lnTo>
                  <a:pt x="925" y="1584"/>
                </a:lnTo>
                <a:lnTo>
                  <a:pt x="989" y="1302"/>
                </a:lnTo>
                <a:cubicBezTo>
                  <a:pt x="830" y="1316"/>
                  <a:pt x="672" y="1304"/>
                  <a:pt x="550" y="1256"/>
                </a:cubicBezTo>
                <a:lnTo>
                  <a:pt x="551" y="1252"/>
                </a:lnTo>
                <a:lnTo>
                  <a:pt x="533" y="1252"/>
                </a:lnTo>
                <a:lnTo>
                  <a:pt x="533" y="1229"/>
                </a:lnTo>
                <a:cubicBezTo>
                  <a:pt x="494" y="1241"/>
                  <a:pt x="452" y="1251"/>
                  <a:pt x="406" y="1258"/>
                </a:cubicBezTo>
                <a:close/>
                <a:moveTo>
                  <a:pt x="991" y="1293"/>
                </a:moveTo>
                <a:lnTo>
                  <a:pt x="1058" y="1002"/>
                </a:lnTo>
                <a:cubicBezTo>
                  <a:pt x="1045" y="1007"/>
                  <a:pt x="1032" y="1012"/>
                  <a:pt x="1019" y="1017"/>
                </a:cubicBezTo>
                <a:cubicBezTo>
                  <a:pt x="941" y="1046"/>
                  <a:pt x="860" y="1065"/>
                  <a:pt x="779" y="1068"/>
                </a:cubicBezTo>
                <a:cubicBezTo>
                  <a:pt x="743" y="1123"/>
                  <a:pt x="673" y="1178"/>
                  <a:pt x="570" y="1216"/>
                </a:cubicBezTo>
                <a:lnTo>
                  <a:pt x="570" y="1252"/>
                </a:lnTo>
                <a:lnTo>
                  <a:pt x="564" y="1252"/>
                </a:lnTo>
                <a:cubicBezTo>
                  <a:pt x="684" y="1296"/>
                  <a:pt x="837" y="1307"/>
                  <a:pt x="991" y="1293"/>
                </a:cubicBezTo>
                <a:close/>
                <a:moveTo>
                  <a:pt x="1173" y="1267"/>
                </a:moveTo>
                <a:cubicBezTo>
                  <a:pt x="1211" y="1259"/>
                  <a:pt x="1249" y="1249"/>
                  <a:pt x="1285" y="1239"/>
                </a:cubicBezTo>
                <a:lnTo>
                  <a:pt x="1236" y="1164"/>
                </a:lnTo>
                <a:lnTo>
                  <a:pt x="1173" y="1267"/>
                </a:lnTo>
                <a:close/>
                <a:moveTo>
                  <a:pt x="1306" y="1233"/>
                </a:moveTo>
                <a:cubicBezTo>
                  <a:pt x="1319" y="1229"/>
                  <a:pt x="1333" y="1224"/>
                  <a:pt x="1347" y="1220"/>
                </a:cubicBezTo>
                <a:lnTo>
                  <a:pt x="1390" y="1160"/>
                </a:lnTo>
                <a:lnTo>
                  <a:pt x="1258" y="1160"/>
                </a:lnTo>
                <a:lnTo>
                  <a:pt x="1306" y="1233"/>
                </a:lnTo>
                <a:close/>
                <a:moveTo>
                  <a:pt x="1382" y="1208"/>
                </a:moveTo>
                <a:cubicBezTo>
                  <a:pt x="1394" y="1203"/>
                  <a:pt x="1405" y="1199"/>
                  <a:pt x="1417" y="1194"/>
                </a:cubicBezTo>
                <a:lnTo>
                  <a:pt x="1410" y="1168"/>
                </a:lnTo>
                <a:lnTo>
                  <a:pt x="1382" y="1208"/>
                </a:lnTo>
                <a:close/>
                <a:moveTo>
                  <a:pt x="1419" y="1203"/>
                </a:moveTo>
                <a:cubicBezTo>
                  <a:pt x="1404" y="1209"/>
                  <a:pt x="1389" y="1215"/>
                  <a:pt x="1373" y="1220"/>
                </a:cubicBezTo>
                <a:lnTo>
                  <a:pt x="1341" y="1263"/>
                </a:lnTo>
                <a:lnTo>
                  <a:pt x="1341" y="1263"/>
                </a:lnTo>
                <a:lnTo>
                  <a:pt x="1435" y="1263"/>
                </a:lnTo>
                <a:lnTo>
                  <a:pt x="1419" y="1203"/>
                </a:lnTo>
                <a:close/>
                <a:moveTo>
                  <a:pt x="1338" y="1232"/>
                </a:moveTo>
                <a:cubicBezTo>
                  <a:pt x="1329" y="1235"/>
                  <a:pt x="1320" y="1238"/>
                  <a:pt x="1311" y="1241"/>
                </a:cubicBezTo>
                <a:lnTo>
                  <a:pt x="1321" y="1256"/>
                </a:lnTo>
                <a:lnTo>
                  <a:pt x="1321" y="1256"/>
                </a:lnTo>
                <a:lnTo>
                  <a:pt x="1338" y="1232"/>
                </a:lnTo>
                <a:close/>
                <a:moveTo>
                  <a:pt x="1290" y="1247"/>
                </a:moveTo>
                <a:cubicBezTo>
                  <a:pt x="1251" y="1258"/>
                  <a:pt x="1210" y="1268"/>
                  <a:pt x="1168" y="1277"/>
                </a:cubicBezTo>
                <a:lnTo>
                  <a:pt x="1167" y="1277"/>
                </a:lnTo>
                <a:lnTo>
                  <a:pt x="978" y="1584"/>
                </a:lnTo>
                <a:lnTo>
                  <a:pt x="1511" y="1584"/>
                </a:lnTo>
                <a:lnTo>
                  <a:pt x="1290" y="1247"/>
                </a:lnTo>
                <a:close/>
                <a:moveTo>
                  <a:pt x="1077" y="1292"/>
                </a:moveTo>
                <a:cubicBezTo>
                  <a:pt x="1064" y="1294"/>
                  <a:pt x="1051" y="1296"/>
                  <a:pt x="1038" y="1297"/>
                </a:cubicBezTo>
                <a:lnTo>
                  <a:pt x="1085" y="1362"/>
                </a:lnTo>
                <a:lnTo>
                  <a:pt x="1085" y="1362"/>
                </a:lnTo>
                <a:lnTo>
                  <a:pt x="1128" y="1292"/>
                </a:lnTo>
                <a:lnTo>
                  <a:pt x="1077" y="1292"/>
                </a:lnTo>
                <a:close/>
                <a:moveTo>
                  <a:pt x="202" y="1262"/>
                </a:moveTo>
                <a:cubicBezTo>
                  <a:pt x="215" y="1262"/>
                  <a:pt x="227" y="1262"/>
                  <a:pt x="239" y="1262"/>
                </a:cubicBezTo>
                <a:lnTo>
                  <a:pt x="281" y="1221"/>
                </a:lnTo>
                <a:lnTo>
                  <a:pt x="224" y="1166"/>
                </a:lnTo>
                <a:lnTo>
                  <a:pt x="202" y="1262"/>
                </a:lnTo>
                <a:close/>
                <a:moveTo>
                  <a:pt x="258" y="1262"/>
                </a:moveTo>
                <a:cubicBezTo>
                  <a:pt x="279" y="1262"/>
                  <a:pt x="300" y="1261"/>
                  <a:pt x="320" y="1259"/>
                </a:cubicBezTo>
                <a:lnTo>
                  <a:pt x="290" y="1230"/>
                </a:lnTo>
                <a:lnTo>
                  <a:pt x="258" y="1262"/>
                </a:lnTo>
                <a:close/>
                <a:moveTo>
                  <a:pt x="337" y="1258"/>
                </a:moveTo>
                <a:cubicBezTo>
                  <a:pt x="350" y="1257"/>
                  <a:pt x="362" y="1255"/>
                  <a:pt x="374" y="1254"/>
                </a:cubicBezTo>
                <a:lnTo>
                  <a:pt x="353" y="1168"/>
                </a:lnTo>
                <a:lnTo>
                  <a:pt x="299" y="1221"/>
                </a:lnTo>
                <a:lnTo>
                  <a:pt x="337" y="1258"/>
                </a:lnTo>
                <a:close/>
                <a:moveTo>
                  <a:pt x="1109" y="969"/>
                </a:moveTo>
                <a:cubicBezTo>
                  <a:pt x="1132" y="958"/>
                  <a:pt x="1155" y="946"/>
                  <a:pt x="1178" y="933"/>
                </a:cubicBezTo>
                <a:lnTo>
                  <a:pt x="1128" y="884"/>
                </a:lnTo>
                <a:lnTo>
                  <a:pt x="1109" y="969"/>
                </a:lnTo>
                <a:close/>
                <a:moveTo>
                  <a:pt x="1197" y="922"/>
                </a:moveTo>
                <a:cubicBezTo>
                  <a:pt x="1225" y="906"/>
                  <a:pt x="1251" y="889"/>
                  <a:pt x="1277" y="872"/>
                </a:cubicBezTo>
                <a:lnTo>
                  <a:pt x="1146" y="872"/>
                </a:lnTo>
                <a:lnTo>
                  <a:pt x="1197" y="922"/>
                </a:lnTo>
                <a:close/>
                <a:moveTo>
                  <a:pt x="1374" y="800"/>
                </a:moveTo>
                <a:cubicBezTo>
                  <a:pt x="1399" y="779"/>
                  <a:pt x="1423" y="759"/>
                  <a:pt x="1444" y="739"/>
                </a:cubicBezTo>
                <a:lnTo>
                  <a:pt x="1374" y="693"/>
                </a:lnTo>
                <a:lnTo>
                  <a:pt x="1374" y="800"/>
                </a:lnTo>
                <a:close/>
                <a:moveTo>
                  <a:pt x="1452" y="744"/>
                </a:moveTo>
                <a:cubicBezTo>
                  <a:pt x="1428" y="765"/>
                  <a:pt x="1402" y="788"/>
                  <a:pt x="1374" y="811"/>
                </a:cubicBezTo>
                <a:lnTo>
                  <a:pt x="1374" y="830"/>
                </a:lnTo>
                <a:lnTo>
                  <a:pt x="1375" y="834"/>
                </a:lnTo>
                <a:lnTo>
                  <a:pt x="1375" y="834"/>
                </a:lnTo>
                <a:lnTo>
                  <a:pt x="1590" y="834"/>
                </a:lnTo>
                <a:lnTo>
                  <a:pt x="1452" y="744"/>
                </a:lnTo>
                <a:close/>
                <a:moveTo>
                  <a:pt x="1292" y="872"/>
                </a:moveTo>
                <a:cubicBezTo>
                  <a:pt x="1264" y="891"/>
                  <a:pt x="1234" y="910"/>
                  <a:pt x="1204" y="928"/>
                </a:cubicBezTo>
                <a:lnTo>
                  <a:pt x="1236" y="960"/>
                </a:lnTo>
                <a:lnTo>
                  <a:pt x="1326" y="872"/>
                </a:lnTo>
                <a:lnTo>
                  <a:pt x="1326" y="872"/>
                </a:lnTo>
                <a:lnTo>
                  <a:pt x="1292" y="872"/>
                </a:lnTo>
                <a:close/>
                <a:moveTo>
                  <a:pt x="1184" y="940"/>
                </a:moveTo>
                <a:cubicBezTo>
                  <a:pt x="1159" y="954"/>
                  <a:pt x="1133" y="968"/>
                  <a:pt x="1106" y="980"/>
                </a:cubicBezTo>
                <a:lnTo>
                  <a:pt x="1076" y="1112"/>
                </a:lnTo>
                <a:lnTo>
                  <a:pt x="1076" y="1112"/>
                </a:lnTo>
                <a:lnTo>
                  <a:pt x="1083" y="1112"/>
                </a:lnTo>
                <a:lnTo>
                  <a:pt x="1221" y="976"/>
                </a:lnTo>
                <a:lnTo>
                  <a:pt x="1184" y="940"/>
                </a:lnTo>
                <a:close/>
                <a:moveTo>
                  <a:pt x="377" y="1262"/>
                </a:moveTo>
                <a:cubicBezTo>
                  <a:pt x="366" y="1264"/>
                  <a:pt x="356" y="1265"/>
                  <a:pt x="345" y="1266"/>
                </a:cubicBezTo>
                <a:lnTo>
                  <a:pt x="383" y="1304"/>
                </a:lnTo>
                <a:lnTo>
                  <a:pt x="383" y="1304"/>
                </a:lnTo>
                <a:lnTo>
                  <a:pt x="387" y="1304"/>
                </a:lnTo>
                <a:lnTo>
                  <a:pt x="377" y="1262"/>
                </a:lnTo>
                <a:close/>
                <a:moveTo>
                  <a:pt x="328" y="1267"/>
                </a:moveTo>
                <a:cubicBezTo>
                  <a:pt x="303" y="1269"/>
                  <a:pt x="276" y="1271"/>
                  <a:pt x="249" y="1271"/>
                </a:cubicBezTo>
                <a:lnTo>
                  <a:pt x="216" y="1304"/>
                </a:lnTo>
                <a:lnTo>
                  <a:pt x="216" y="1304"/>
                </a:lnTo>
                <a:lnTo>
                  <a:pt x="365" y="1304"/>
                </a:lnTo>
                <a:lnTo>
                  <a:pt x="328" y="1267"/>
                </a:lnTo>
                <a:close/>
                <a:moveTo>
                  <a:pt x="230" y="1271"/>
                </a:moveTo>
                <a:cubicBezTo>
                  <a:pt x="220" y="1271"/>
                  <a:pt x="211" y="1271"/>
                  <a:pt x="200" y="1271"/>
                </a:cubicBezTo>
                <a:lnTo>
                  <a:pt x="193" y="1304"/>
                </a:lnTo>
                <a:lnTo>
                  <a:pt x="193" y="1304"/>
                </a:lnTo>
                <a:lnTo>
                  <a:pt x="197" y="1304"/>
                </a:lnTo>
                <a:lnTo>
                  <a:pt x="230" y="1271"/>
                </a:lnTo>
                <a:close/>
                <a:moveTo>
                  <a:pt x="249" y="1001"/>
                </a:moveTo>
                <a:cubicBezTo>
                  <a:pt x="273" y="999"/>
                  <a:pt x="296" y="996"/>
                  <a:pt x="319" y="993"/>
                </a:cubicBezTo>
                <a:lnTo>
                  <a:pt x="289" y="968"/>
                </a:lnTo>
                <a:lnTo>
                  <a:pt x="289" y="968"/>
                </a:lnTo>
                <a:lnTo>
                  <a:pt x="249" y="1001"/>
                </a:lnTo>
                <a:close/>
                <a:moveTo>
                  <a:pt x="336" y="990"/>
                </a:moveTo>
                <a:lnTo>
                  <a:pt x="344" y="988"/>
                </a:lnTo>
                <a:lnTo>
                  <a:pt x="344" y="923"/>
                </a:lnTo>
                <a:lnTo>
                  <a:pt x="299" y="960"/>
                </a:lnTo>
                <a:lnTo>
                  <a:pt x="336" y="990"/>
                </a:lnTo>
                <a:close/>
                <a:moveTo>
                  <a:pt x="328" y="1000"/>
                </a:moveTo>
                <a:cubicBezTo>
                  <a:pt x="299" y="1005"/>
                  <a:pt x="268" y="1009"/>
                  <a:pt x="237" y="1011"/>
                </a:cubicBezTo>
                <a:lnTo>
                  <a:pt x="232" y="1015"/>
                </a:lnTo>
                <a:lnTo>
                  <a:pt x="232" y="1021"/>
                </a:lnTo>
                <a:lnTo>
                  <a:pt x="344" y="1021"/>
                </a:lnTo>
                <a:lnTo>
                  <a:pt x="344" y="1013"/>
                </a:lnTo>
                <a:lnTo>
                  <a:pt x="328" y="1000"/>
                </a:lnTo>
                <a:close/>
                <a:moveTo>
                  <a:pt x="453" y="1584"/>
                </a:moveTo>
                <a:lnTo>
                  <a:pt x="290" y="1335"/>
                </a:lnTo>
                <a:lnTo>
                  <a:pt x="137" y="1584"/>
                </a:lnTo>
                <a:lnTo>
                  <a:pt x="453" y="1584"/>
                </a:lnTo>
                <a:close/>
                <a:moveTo>
                  <a:pt x="1390" y="1112"/>
                </a:moveTo>
                <a:lnTo>
                  <a:pt x="1390" y="1112"/>
                </a:lnTo>
                <a:lnTo>
                  <a:pt x="1396" y="1112"/>
                </a:lnTo>
                <a:lnTo>
                  <a:pt x="1340" y="888"/>
                </a:lnTo>
                <a:lnTo>
                  <a:pt x="1251" y="976"/>
                </a:lnTo>
                <a:lnTo>
                  <a:pt x="1390" y="1112"/>
                </a:lnTo>
                <a:close/>
                <a:moveTo>
                  <a:pt x="1140" y="483"/>
                </a:moveTo>
                <a:lnTo>
                  <a:pt x="1140" y="483"/>
                </a:lnTo>
                <a:lnTo>
                  <a:pt x="1217" y="545"/>
                </a:lnTo>
                <a:lnTo>
                  <a:pt x="1141" y="607"/>
                </a:lnTo>
                <a:lnTo>
                  <a:pt x="1140" y="483"/>
                </a:lnTo>
                <a:close/>
                <a:moveTo>
                  <a:pt x="1234" y="559"/>
                </a:moveTo>
                <a:lnTo>
                  <a:pt x="1234" y="559"/>
                </a:lnTo>
                <a:lnTo>
                  <a:pt x="1325" y="632"/>
                </a:lnTo>
                <a:lnTo>
                  <a:pt x="1325" y="645"/>
                </a:lnTo>
                <a:lnTo>
                  <a:pt x="1141" y="645"/>
                </a:lnTo>
                <a:lnTo>
                  <a:pt x="1141" y="635"/>
                </a:lnTo>
                <a:lnTo>
                  <a:pt x="1234" y="559"/>
                </a:lnTo>
                <a:close/>
                <a:moveTo>
                  <a:pt x="1325" y="605"/>
                </a:moveTo>
                <a:lnTo>
                  <a:pt x="1325" y="605"/>
                </a:lnTo>
                <a:lnTo>
                  <a:pt x="1251" y="545"/>
                </a:lnTo>
                <a:lnTo>
                  <a:pt x="1325" y="485"/>
                </a:lnTo>
                <a:lnTo>
                  <a:pt x="1325" y="605"/>
                </a:lnTo>
                <a:close/>
                <a:moveTo>
                  <a:pt x="1234" y="531"/>
                </a:moveTo>
                <a:lnTo>
                  <a:pt x="1234" y="531"/>
                </a:lnTo>
                <a:lnTo>
                  <a:pt x="1142" y="456"/>
                </a:lnTo>
                <a:lnTo>
                  <a:pt x="1325" y="456"/>
                </a:lnTo>
                <a:lnTo>
                  <a:pt x="1325" y="457"/>
                </a:lnTo>
                <a:lnTo>
                  <a:pt x="1234" y="531"/>
                </a:lnTo>
                <a:close/>
                <a:moveTo>
                  <a:pt x="1144" y="684"/>
                </a:moveTo>
                <a:lnTo>
                  <a:pt x="1144" y="684"/>
                </a:lnTo>
                <a:lnTo>
                  <a:pt x="1217" y="743"/>
                </a:lnTo>
                <a:lnTo>
                  <a:pt x="1141" y="806"/>
                </a:lnTo>
                <a:lnTo>
                  <a:pt x="1141" y="684"/>
                </a:lnTo>
                <a:lnTo>
                  <a:pt x="1144" y="684"/>
                </a:lnTo>
                <a:close/>
                <a:moveTo>
                  <a:pt x="1234" y="757"/>
                </a:moveTo>
                <a:lnTo>
                  <a:pt x="1234" y="757"/>
                </a:lnTo>
                <a:lnTo>
                  <a:pt x="1325" y="831"/>
                </a:lnTo>
                <a:lnTo>
                  <a:pt x="1326" y="834"/>
                </a:lnTo>
                <a:lnTo>
                  <a:pt x="1140" y="834"/>
                </a:lnTo>
                <a:lnTo>
                  <a:pt x="1234" y="757"/>
                </a:lnTo>
                <a:close/>
                <a:moveTo>
                  <a:pt x="1325" y="803"/>
                </a:moveTo>
                <a:lnTo>
                  <a:pt x="1325" y="803"/>
                </a:lnTo>
                <a:lnTo>
                  <a:pt x="1251" y="743"/>
                </a:lnTo>
                <a:lnTo>
                  <a:pt x="1324" y="684"/>
                </a:lnTo>
                <a:lnTo>
                  <a:pt x="1325" y="684"/>
                </a:lnTo>
                <a:lnTo>
                  <a:pt x="1325" y="803"/>
                </a:lnTo>
                <a:close/>
                <a:moveTo>
                  <a:pt x="1234" y="729"/>
                </a:moveTo>
                <a:lnTo>
                  <a:pt x="1234" y="729"/>
                </a:lnTo>
                <a:lnTo>
                  <a:pt x="1178" y="684"/>
                </a:lnTo>
                <a:lnTo>
                  <a:pt x="1290" y="684"/>
                </a:lnTo>
                <a:lnTo>
                  <a:pt x="1234" y="729"/>
                </a:lnTo>
                <a:close/>
                <a:moveTo>
                  <a:pt x="1369" y="426"/>
                </a:moveTo>
                <a:lnTo>
                  <a:pt x="1369" y="426"/>
                </a:lnTo>
                <a:lnTo>
                  <a:pt x="1345" y="350"/>
                </a:lnTo>
                <a:lnTo>
                  <a:pt x="1473" y="426"/>
                </a:lnTo>
                <a:lnTo>
                  <a:pt x="1369" y="426"/>
                </a:lnTo>
                <a:close/>
                <a:moveTo>
                  <a:pt x="1125" y="350"/>
                </a:moveTo>
                <a:lnTo>
                  <a:pt x="1125" y="350"/>
                </a:lnTo>
                <a:lnTo>
                  <a:pt x="1101" y="426"/>
                </a:lnTo>
                <a:lnTo>
                  <a:pt x="990" y="426"/>
                </a:lnTo>
                <a:lnTo>
                  <a:pt x="1125" y="350"/>
                </a:lnTo>
                <a:close/>
                <a:moveTo>
                  <a:pt x="1186" y="310"/>
                </a:moveTo>
                <a:lnTo>
                  <a:pt x="1186" y="310"/>
                </a:lnTo>
                <a:lnTo>
                  <a:pt x="1281" y="310"/>
                </a:lnTo>
                <a:lnTo>
                  <a:pt x="1234" y="162"/>
                </a:lnTo>
                <a:lnTo>
                  <a:pt x="1186" y="310"/>
                </a:lnTo>
                <a:close/>
                <a:moveTo>
                  <a:pt x="1170" y="358"/>
                </a:moveTo>
                <a:lnTo>
                  <a:pt x="1170" y="358"/>
                </a:lnTo>
                <a:lnTo>
                  <a:pt x="1213" y="382"/>
                </a:lnTo>
                <a:lnTo>
                  <a:pt x="1149" y="420"/>
                </a:lnTo>
                <a:lnTo>
                  <a:pt x="1170" y="358"/>
                </a:lnTo>
                <a:close/>
                <a:moveTo>
                  <a:pt x="1234" y="395"/>
                </a:moveTo>
                <a:lnTo>
                  <a:pt x="1234" y="395"/>
                </a:lnTo>
                <a:lnTo>
                  <a:pt x="1287" y="426"/>
                </a:lnTo>
                <a:lnTo>
                  <a:pt x="1182" y="426"/>
                </a:lnTo>
                <a:lnTo>
                  <a:pt x="1234" y="395"/>
                </a:lnTo>
                <a:close/>
                <a:moveTo>
                  <a:pt x="1316" y="418"/>
                </a:moveTo>
                <a:lnTo>
                  <a:pt x="1316" y="418"/>
                </a:lnTo>
                <a:lnTo>
                  <a:pt x="1254" y="382"/>
                </a:lnTo>
                <a:lnTo>
                  <a:pt x="1297" y="358"/>
                </a:lnTo>
                <a:lnTo>
                  <a:pt x="1316" y="418"/>
                </a:lnTo>
                <a:close/>
                <a:moveTo>
                  <a:pt x="1234" y="369"/>
                </a:moveTo>
                <a:lnTo>
                  <a:pt x="1234" y="369"/>
                </a:lnTo>
                <a:lnTo>
                  <a:pt x="1182" y="341"/>
                </a:lnTo>
                <a:lnTo>
                  <a:pt x="1283" y="341"/>
                </a:lnTo>
                <a:lnTo>
                  <a:pt x="1234" y="369"/>
                </a:lnTo>
                <a:close/>
                <a:moveTo>
                  <a:pt x="1094" y="690"/>
                </a:moveTo>
                <a:lnTo>
                  <a:pt x="1094" y="690"/>
                </a:lnTo>
                <a:lnTo>
                  <a:pt x="1094" y="828"/>
                </a:lnTo>
                <a:lnTo>
                  <a:pt x="1093" y="834"/>
                </a:lnTo>
                <a:lnTo>
                  <a:pt x="882" y="834"/>
                </a:lnTo>
                <a:lnTo>
                  <a:pt x="1094" y="690"/>
                </a:lnTo>
                <a:close/>
                <a:moveTo>
                  <a:pt x="1029" y="1320"/>
                </a:moveTo>
                <a:lnTo>
                  <a:pt x="1029" y="1320"/>
                </a:lnTo>
                <a:lnTo>
                  <a:pt x="1073" y="1382"/>
                </a:lnTo>
                <a:lnTo>
                  <a:pt x="980" y="1532"/>
                </a:lnTo>
                <a:lnTo>
                  <a:pt x="1029" y="1320"/>
                </a:lnTo>
                <a:close/>
                <a:moveTo>
                  <a:pt x="1447" y="1311"/>
                </a:moveTo>
                <a:lnTo>
                  <a:pt x="1447" y="1311"/>
                </a:lnTo>
                <a:lnTo>
                  <a:pt x="1400" y="1376"/>
                </a:lnTo>
                <a:lnTo>
                  <a:pt x="1503" y="1533"/>
                </a:lnTo>
                <a:lnTo>
                  <a:pt x="1447" y="1311"/>
                </a:lnTo>
                <a:close/>
                <a:moveTo>
                  <a:pt x="1387" y="1357"/>
                </a:moveTo>
                <a:lnTo>
                  <a:pt x="1387" y="1357"/>
                </a:lnTo>
                <a:lnTo>
                  <a:pt x="1434" y="1292"/>
                </a:lnTo>
                <a:lnTo>
                  <a:pt x="1344" y="1292"/>
                </a:lnTo>
                <a:lnTo>
                  <a:pt x="1387" y="1357"/>
                </a:lnTo>
                <a:close/>
                <a:moveTo>
                  <a:pt x="1041" y="1263"/>
                </a:moveTo>
                <a:lnTo>
                  <a:pt x="1041" y="1263"/>
                </a:lnTo>
                <a:lnTo>
                  <a:pt x="1119" y="1263"/>
                </a:lnTo>
                <a:lnTo>
                  <a:pt x="1060" y="1182"/>
                </a:lnTo>
                <a:lnTo>
                  <a:pt x="1041" y="1263"/>
                </a:lnTo>
                <a:close/>
                <a:moveTo>
                  <a:pt x="1145" y="1264"/>
                </a:moveTo>
                <a:lnTo>
                  <a:pt x="1145" y="1264"/>
                </a:lnTo>
                <a:lnTo>
                  <a:pt x="1070" y="1160"/>
                </a:lnTo>
                <a:lnTo>
                  <a:pt x="1209" y="1160"/>
                </a:lnTo>
                <a:lnTo>
                  <a:pt x="1145" y="1264"/>
                </a:lnTo>
                <a:close/>
                <a:moveTo>
                  <a:pt x="1114" y="1112"/>
                </a:moveTo>
                <a:lnTo>
                  <a:pt x="1114" y="1112"/>
                </a:lnTo>
                <a:lnTo>
                  <a:pt x="1359" y="1112"/>
                </a:lnTo>
                <a:lnTo>
                  <a:pt x="1236" y="991"/>
                </a:lnTo>
                <a:lnTo>
                  <a:pt x="1114" y="1112"/>
                </a:lnTo>
                <a:close/>
                <a:moveTo>
                  <a:pt x="232" y="922"/>
                </a:moveTo>
                <a:lnTo>
                  <a:pt x="232" y="922"/>
                </a:lnTo>
                <a:lnTo>
                  <a:pt x="279" y="960"/>
                </a:lnTo>
                <a:lnTo>
                  <a:pt x="232" y="998"/>
                </a:lnTo>
                <a:lnTo>
                  <a:pt x="232" y="922"/>
                </a:lnTo>
                <a:close/>
                <a:moveTo>
                  <a:pt x="289" y="951"/>
                </a:moveTo>
                <a:lnTo>
                  <a:pt x="289" y="951"/>
                </a:lnTo>
                <a:lnTo>
                  <a:pt x="233" y="906"/>
                </a:lnTo>
                <a:lnTo>
                  <a:pt x="344" y="906"/>
                </a:lnTo>
                <a:lnTo>
                  <a:pt x="344" y="907"/>
                </a:lnTo>
                <a:lnTo>
                  <a:pt x="289" y="951"/>
                </a:lnTo>
                <a:close/>
                <a:moveTo>
                  <a:pt x="234" y="1044"/>
                </a:moveTo>
                <a:lnTo>
                  <a:pt x="234" y="1044"/>
                </a:lnTo>
                <a:lnTo>
                  <a:pt x="279" y="1080"/>
                </a:lnTo>
                <a:lnTo>
                  <a:pt x="232" y="1118"/>
                </a:lnTo>
                <a:lnTo>
                  <a:pt x="232" y="1044"/>
                </a:lnTo>
                <a:lnTo>
                  <a:pt x="234" y="1044"/>
                </a:lnTo>
                <a:close/>
                <a:moveTo>
                  <a:pt x="289" y="1089"/>
                </a:moveTo>
                <a:lnTo>
                  <a:pt x="289" y="1089"/>
                </a:lnTo>
                <a:lnTo>
                  <a:pt x="344" y="1133"/>
                </a:lnTo>
                <a:lnTo>
                  <a:pt x="344" y="1135"/>
                </a:lnTo>
                <a:lnTo>
                  <a:pt x="232" y="1135"/>
                </a:lnTo>
                <a:lnTo>
                  <a:pt x="289" y="1089"/>
                </a:lnTo>
                <a:close/>
                <a:moveTo>
                  <a:pt x="344" y="1116"/>
                </a:moveTo>
                <a:lnTo>
                  <a:pt x="344" y="1116"/>
                </a:lnTo>
                <a:lnTo>
                  <a:pt x="299" y="1080"/>
                </a:lnTo>
                <a:lnTo>
                  <a:pt x="343" y="1044"/>
                </a:lnTo>
                <a:lnTo>
                  <a:pt x="344" y="1044"/>
                </a:lnTo>
                <a:lnTo>
                  <a:pt x="344" y="1116"/>
                </a:lnTo>
                <a:close/>
                <a:moveTo>
                  <a:pt x="289" y="1072"/>
                </a:moveTo>
                <a:lnTo>
                  <a:pt x="289" y="1072"/>
                </a:lnTo>
                <a:lnTo>
                  <a:pt x="255" y="1044"/>
                </a:lnTo>
                <a:lnTo>
                  <a:pt x="323" y="1044"/>
                </a:lnTo>
                <a:lnTo>
                  <a:pt x="289" y="1072"/>
                </a:lnTo>
                <a:close/>
                <a:moveTo>
                  <a:pt x="371" y="888"/>
                </a:moveTo>
                <a:lnTo>
                  <a:pt x="371" y="888"/>
                </a:lnTo>
                <a:lnTo>
                  <a:pt x="356" y="842"/>
                </a:lnTo>
                <a:lnTo>
                  <a:pt x="434" y="888"/>
                </a:lnTo>
                <a:lnTo>
                  <a:pt x="371" y="888"/>
                </a:lnTo>
                <a:close/>
                <a:moveTo>
                  <a:pt x="222" y="841"/>
                </a:moveTo>
                <a:lnTo>
                  <a:pt x="222" y="841"/>
                </a:lnTo>
                <a:lnTo>
                  <a:pt x="208" y="888"/>
                </a:lnTo>
                <a:lnTo>
                  <a:pt x="141" y="888"/>
                </a:lnTo>
                <a:lnTo>
                  <a:pt x="222" y="841"/>
                </a:lnTo>
                <a:close/>
                <a:moveTo>
                  <a:pt x="259" y="818"/>
                </a:moveTo>
                <a:lnTo>
                  <a:pt x="259" y="818"/>
                </a:lnTo>
                <a:lnTo>
                  <a:pt x="317" y="818"/>
                </a:lnTo>
                <a:lnTo>
                  <a:pt x="289" y="728"/>
                </a:lnTo>
                <a:lnTo>
                  <a:pt x="259" y="818"/>
                </a:lnTo>
                <a:close/>
                <a:moveTo>
                  <a:pt x="250" y="846"/>
                </a:moveTo>
                <a:lnTo>
                  <a:pt x="250" y="846"/>
                </a:lnTo>
                <a:lnTo>
                  <a:pt x="276" y="861"/>
                </a:lnTo>
                <a:lnTo>
                  <a:pt x="237" y="884"/>
                </a:lnTo>
                <a:lnTo>
                  <a:pt x="250" y="846"/>
                </a:lnTo>
                <a:close/>
                <a:moveTo>
                  <a:pt x="289" y="869"/>
                </a:moveTo>
                <a:lnTo>
                  <a:pt x="289" y="869"/>
                </a:lnTo>
                <a:lnTo>
                  <a:pt x="321" y="888"/>
                </a:lnTo>
                <a:lnTo>
                  <a:pt x="257" y="888"/>
                </a:lnTo>
                <a:lnTo>
                  <a:pt x="289" y="869"/>
                </a:lnTo>
                <a:close/>
                <a:moveTo>
                  <a:pt x="338" y="883"/>
                </a:moveTo>
                <a:lnTo>
                  <a:pt x="338" y="883"/>
                </a:lnTo>
                <a:lnTo>
                  <a:pt x="301" y="861"/>
                </a:lnTo>
                <a:lnTo>
                  <a:pt x="327" y="847"/>
                </a:lnTo>
                <a:lnTo>
                  <a:pt x="338" y="883"/>
                </a:lnTo>
                <a:close/>
                <a:moveTo>
                  <a:pt x="289" y="853"/>
                </a:moveTo>
                <a:lnTo>
                  <a:pt x="289" y="853"/>
                </a:lnTo>
                <a:lnTo>
                  <a:pt x="257" y="836"/>
                </a:lnTo>
                <a:lnTo>
                  <a:pt x="319" y="836"/>
                </a:lnTo>
                <a:lnTo>
                  <a:pt x="289" y="853"/>
                </a:lnTo>
                <a:close/>
                <a:moveTo>
                  <a:pt x="374" y="1135"/>
                </a:moveTo>
                <a:lnTo>
                  <a:pt x="374" y="1135"/>
                </a:lnTo>
                <a:lnTo>
                  <a:pt x="373" y="1133"/>
                </a:lnTo>
                <a:lnTo>
                  <a:pt x="374" y="1050"/>
                </a:lnTo>
                <a:lnTo>
                  <a:pt x="504" y="1135"/>
                </a:lnTo>
                <a:lnTo>
                  <a:pt x="374" y="1135"/>
                </a:lnTo>
                <a:close/>
                <a:moveTo>
                  <a:pt x="204" y="1048"/>
                </a:moveTo>
                <a:lnTo>
                  <a:pt x="204" y="1048"/>
                </a:lnTo>
                <a:lnTo>
                  <a:pt x="204" y="1131"/>
                </a:lnTo>
                <a:lnTo>
                  <a:pt x="203" y="1135"/>
                </a:lnTo>
                <a:lnTo>
                  <a:pt x="75" y="1135"/>
                </a:lnTo>
                <a:lnTo>
                  <a:pt x="204" y="1048"/>
                </a:lnTo>
                <a:close/>
                <a:moveTo>
                  <a:pt x="344" y="1158"/>
                </a:moveTo>
                <a:lnTo>
                  <a:pt x="344" y="1158"/>
                </a:lnTo>
                <a:lnTo>
                  <a:pt x="235" y="1158"/>
                </a:lnTo>
                <a:lnTo>
                  <a:pt x="290" y="1212"/>
                </a:lnTo>
                <a:lnTo>
                  <a:pt x="344" y="1158"/>
                </a:lnTo>
                <a:close/>
                <a:moveTo>
                  <a:pt x="164" y="1430"/>
                </a:moveTo>
                <a:lnTo>
                  <a:pt x="164" y="1430"/>
                </a:lnTo>
                <a:lnTo>
                  <a:pt x="191" y="1467"/>
                </a:lnTo>
                <a:lnTo>
                  <a:pt x="135" y="1559"/>
                </a:lnTo>
                <a:lnTo>
                  <a:pt x="164" y="1430"/>
                </a:lnTo>
                <a:close/>
                <a:moveTo>
                  <a:pt x="198" y="1455"/>
                </a:moveTo>
                <a:lnTo>
                  <a:pt x="198" y="1455"/>
                </a:lnTo>
                <a:lnTo>
                  <a:pt x="168" y="1413"/>
                </a:lnTo>
                <a:lnTo>
                  <a:pt x="168" y="1413"/>
                </a:lnTo>
                <a:lnTo>
                  <a:pt x="224" y="1413"/>
                </a:lnTo>
                <a:lnTo>
                  <a:pt x="198" y="1455"/>
                </a:lnTo>
                <a:close/>
                <a:moveTo>
                  <a:pt x="418" y="1425"/>
                </a:moveTo>
                <a:lnTo>
                  <a:pt x="418" y="1425"/>
                </a:lnTo>
                <a:lnTo>
                  <a:pt x="389" y="1464"/>
                </a:lnTo>
                <a:lnTo>
                  <a:pt x="452" y="1559"/>
                </a:lnTo>
                <a:lnTo>
                  <a:pt x="418" y="1425"/>
                </a:lnTo>
                <a:close/>
                <a:moveTo>
                  <a:pt x="382" y="1452"/>
                </a:moveTo>
                <a:lnTo>
                  <a:pt x="382" y="1452"/>
                </a:lnTo>
                <a:lnTo>
                  <a:pt x="410" y="1413"/>
                </a:lnTo>
                <a:lnTo>
                  <a:pt x="356" y="1413"/>
                </a:lnTo>
                <a:lnTo>
                  <a:pt x="382" y="1452"/>
                </a:lnTo>
                <a:close/>
                <a:moveTo>
                  <a:pt x="354" y="1396"/>
                </a:moveTo>
                <a:lnTo>
                  <a:pt x="354" y="1396"/>
                </a:lnTo>
                <a:lnTo>
                  <a:pt x="410" y="1396"/>
                </a:lnTo>
                <a:lnTo>
                  <a:pt x="396" y="1338"/>
                </a:lnTo>
                <a:lnTo>
                  <a:pt x="354" y="1396"/>
                </a:lnTo>
                <a:close/>
                <a:moveTo>
                  <a:pt x="172" y="1396"/>
                </a:moveTo>
                <a:lnTo>
                  <a:pt x="172" y="1396"/>
                </a:lnTo>
                <a:lnTo>
                  <a:pt x="219" y="1396"/>
                </a:lnTo>
                <a:lnTo>
                  <a:pt x="183" y="1346"/>
                </a:lnTo>
                <a:lnTo>
                  <a:pt x="172" y="1396"/>
                </a:lnTo>
                <a:close/>
                <a:moveTo>
                  <a:pt x="341" y="1391"/>
                </a:moveTo>
                <a:lnTo>
                  <a:pt x="341" y="1391"/>
                </a:lnTo>
                <a:lnTo>
                  <a:pt x="383" y="1333"/>
                </a:lnTo>
                <a:lnTo>
                  <a:pt x="303" y="1333"/>
                </a:lnTo>
                <a:lnTo>
                  <a:pt x="341" y="1391"/>
                </a:lnTo>
                <a:close/>
                <a:moveTo>
                  <a:pt x="235" y="1396"/>
                </a:moveTo>
                <a:lnTo>
                  <a:pt x="235" y="1396"/>
                </a:lnTo>
                <a:lnTo>
                  <a:pt x="189" y="1333"/>
                </a:lnTo>
                <a:lnTo>
                  <a:pt x="273" y="1333"/>
                </a:lnTo>
                <a:lnTo>
                  <a:pt x="235" y="1396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80C3B2-48F3-AB40-8CCE-6B3DC983687F}"/>
              </a:ext>
            </a:extLst>
          </p:cNvPr>
          <p:cNvSpPr txBox="1"/>
          <p:nvPr/>
        </p:nvSpPr>
        <p:spPr>
          <a:xfrm>
            <a:off x="318278" y="1331892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Документы: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BDBF69B-9857-A3C2-DF7A-F8329F2DD1B4}"/>
              </a:ext>
            </a:extLst>
          </p:cNvPr>
          <p:cNvSpPr txBox="1"/>
          <p:nvPr/>
        </p:nvSpPr>
        <p:spPr>
          <a:xfrm>
            <a:off x="4362435" y="1331893"/>
            <a:ext cx="3707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Информационные технологии: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B5E936-4D73-1FD9-A1BB-A648FAE78C03}"/>
              </a:ext>
            </a:extLst>
          </p:cNvPr>
          <p:cNvSpPr txBox="1"/>
          <p:nvPr/>
        </p:nvSpPr>
        <p:spPr>
          <a:xfrm>
            <a:off x="8318599" y="1331892"/>
            <a:ext cx="3707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Энергообъекты: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DC3154-50A3-4A24-B2AE-50F2EC1C1612}"/>
              </a:ext>
            </a:extLst>
          </p:cNvPr>
          <p:cNvSpPr txBox="1"/>
          <p:nvPr/>
        </p:nvSpPr>
        <p:spPr>
          <a:xfrm>
            <a:off x="8319225" y="3012362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Время, место: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E462477-9906-3FC4-C89D-4C8D3D598708}"/>
              </a:ext>
            </a:extLst>
          </p:cNvPr>
          <p:cNvSpPr txBox="1"/>
          <p:nvPr/>
        </p:nvSpPr>
        <p:spPr>
          <a:xfrm>
            <a:off x="318278" y="3012362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Персонал: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B88199-E218-EA15-BB5D-54A3695E94FD}"/>
              </a:ext>
            </a:extLst>
          </p:cNvPr>
          <p:cNvSpPr txBox="1"/>
          <p:nvPr/>
        </p:nvSpPr>
        <p:spPr>
          <a:xfrm>
            <a:off x="8322821" y="4752211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Процесс: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A23BBD-C3AF-A694-139E-384E680AF7A9}"/>
              </a:ext>
            </a:extLst>
          </p:cNvPr>
          <p:cNvSpPr txBox="1"/>
          <p:nvPr/>
        </p:nvSpPr>
        <p:spPr>
          <a:xfrm>
            <a:off x="4337480" y="4122944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Достижения: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8B384-E68E-871B-C0B3-FC3FD9AB9DD9}"/>
              </a:ext>
            </a:extLst>
          </p:cNvPr>
          <p:cNvSpPr txBox="1"/>
          <p:nvPr/>
        </p:nvSpPr>
        <p:spPr>
          <a:xfrm>
            <a:off x="318278" y="4752211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Менеджмент:</a:t>
            </a:r>
          </a:p>
        </p:txBody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1BF4B239-DD04-1F32-DEE2-0011AC293E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2849" y="5851971"/>
            <a:ext cx="289728" cy="384000"/>
          </a:xfrm>
          <a:custGeom>
            <a:avLst/>
            <a:gdLst>
              <a:gd name="T0" fmla="*/ 2147483646 w 614"/>
              <a:gd name="T1" fmla="*/ 2147483646 h 810"/>
              <a:gd name="T2" fmla="*/ 2147483646 w 614"/>
              <a:gd name="T3" fmla="*/ 2147483646 h 810"/>
              <a:gd name="T4" fmla="*/ 2147483646 w 614"/>
              <a:gd name="T5" fmla="*/ 2147483646 h 810"/>
              <a:gd name="T6" fmla="*/ 2147483646 w 614"/>
              <a:gd name="T7" fmla="*/ 2147483646 h 810"/>
              <a:gd name="T8" fmla="*/ 2147483646 w 614"/>
              <a:gd name="T9" fmla="*/ 2147483646 h 810"/>
              <a:gd name="T10" fmla="*/ 2147483646 w 614"/>
              <a:gd name="T11" fmla="*/ 2147483646 h 810"/>
              <a:gd name="T12" fmla="*/ 2147483646 w 614"/>
              <a:gd name="T13" fmla="*/ 2147483646 h 810"/>
              <a:gd name="T14" fmla="*/ 2147483646 w 614"/>
              <a:gd name="T15" fmla="*/ 2147483646 h 810"/>
              <a:gd name="T16" fmla="*/ 2147483646 w 614"/>
              <a:gd name="T17" fmla="*/ 2147483646 h 810"/>
              <a:gd name="T18" fmla="*/ 2147483646 w 614"/>
              <a:gd name="T19" fmla="*/ 2147483646 h 810"/>
              <a:gd name="T20" fmla="*/ 2147483646 w 614"/>
              <a:gd name="T21" fmla="*/ 2147483646 h 810"/>
              <a:gd name="T22" fmla="*/ 2147483646 w 614"/>
              <a:gd name="T23" fmla="*/ 2147483646 h 810"/>
              <a:gd name="T24" fmla="*/ 2147483646 w 614"/>
              <a:gd name="T25" fmla="*/ 2147483646 h 810"/>
              <a:gd name="T26" fmla="*/ 2147483646 w 614"/>
              <a:gd name="T27" fmla="*/ 2147483646 h 810"/>
              <a:gd name="T28" fmla="*/ 2147483646 w 614"/>
              <a:gd name="T29" fmla="*/ 2147483646 h 810"/>
              <a:gd name="T30" fmla="*/ 2147483646 w 614"/>
              <a:gd name="T31" fmla="*/ 2147483646 h 810"/>
              <a:gd name="T32" fmla="*/ 2147483646 w 614"/>
              <a:gd name="T33" fmla="*/ 2147483646 h 810"/>
              <a:gd name="T34" fmla="*/ 2147483646 w 614"/>
              <a:gd name="T35" fmla="*/ 2147483646 h 810"/>
              <a:gd name="T36" fmla="*/ 2147483646 w 614"/>
              <a:gd name="T37" fmla="*/ 2147483646 h 810"/>
              <a:gd name="T38" fmla="*/ 2147483646 w 614"/>
              <a:gd name="T39" fmla="*/ 2147483646 h 810"/>
              <a:gd name="T40" fmla="*/ 2147483646 w 614"/>
              <a:gd name="T41" fmla="*/ 2147483646 h 810"/>
              <a:gd name="T42" fmla="*/ 2147483646 w 614"/>
              <a:gd name="T43" fmla="*/ 2147483646 h 810"/>
              <a:gd name="T44" fmla="*/ 2147483646 w 614"/>
              <a:gd name="T45" fmla="*/ 2147483646 h 810"/>
              <a:gd name="T46" fmla="*/ 2147483646 w 614"/>
              <a:gd name="T47" fmla="*/ 2147483646 h 810"/>
              <a:gd name="T48" fmla="*/ 2147483646 w 614"/>
              <a:gd name="T49" fmla="*/ 2147483646 h 810"/>
              <a:gd name="T50" fmla="*/ 2147483646 w 614"/>
              <a:gd name="T51" fmla="*/ 2147483646 h 810"/>
              <a:gd name="T52" fmla="*/ 2147483646 w 614"/>
              <a:gd name="T53" fmla="*/ 2147483646 h 810"/>
              <a:gd name="T54" fmla="*/ 2147483646 w 614"/>
              <a:gd name="T55" fmla="*/ 2147483646 h 810"/>
              <a:gd name="T56" fmla="*/ 2147483646 w 614"/>
              <a:gd name="T57" fmla="*/ 2147483646 h 810"/>
              <a:gd name="T58" fmla="*/ 2147483646 w 614"/>
              <a:gd name="T59" fmla="*/ 2147483646 h 810"/>
              <a:gd name="T60" fmla="*/ 2147483646 w 614"/>
              <a:gd name="T61" fmla="*/ 2147483646 h 810"/>
              <a:gd name="T62" fmla="*/ 2147483646 w 614"/>
              <a:gd name="T63" fmla="*/ 2147483646 h 810"/>
              <a:gd name="T64" fmla="*/ 2147483646 w 614"/>
              <a:gd name="T65" fmla="*/ 2147483646 h 810"/>
              <a:gd name="T66" fmla="*/ 2147483646 w 614"/>
              <a:gd name="T67" fmla="*/ 2147483646 h 810"/>
              <a:gd name="T68" fmla="*/ 2147483646 w 614"/>
              <a:gd name="T69" fmla="*/ 2147483646 h 810"/>
              <a:gd name="T70" fmla="*/ 2147483646 w 614"/>
              <a:gd name="T71" fmla="*/ 2147483646 h 810"/>
              <a:gd name="T72" fmla="*/ 2147483646 w 614"/>
              <a:gd name="T73" fmla="*/ 2147483646 h 810"/>
              <a:gd name="T74" fmla="*/ 2147483646 w 614"/>
              <a:gd name="T75" fmla="*/ 2147483646 h 810"/>
              <a:gd name="T76" fmla="*/ 2147483646 w 614"/>
              <a:gd name="T77" fmla="*/ 2147483646 h 810"/>
              <a:gd name="T78" fmla="*/ 2147483646 w 614"/>
              <a:gd name="T79" fmla="*/ 2147483646 h 810"/>
              <a:gd name="T80" fmla="*/ 2147483646 w 614"/>
              <a:gd name="T81" fmla="*/ 2147483646 h 810"/>
              <a:gd name="T82" fmla="*/ 2147483646 w 614"/>
              <a:gd name="T83" fmla="*/ 2147483646 h 810"/>
              <a:gd name="T84" fmla="*/ 2147483646 w 614"/>
              <a:gd name="T85" fmla="*/ 2147483646 h 810"/>
              <a:gd name="T86" fmla="*/ 2147483646 w 614"/>
              <a:gd name="T87" fmla="*/ 0 h 810"/>
              <a:gd name="T88" fmla="*/ 2147483646 w 614"/>
              <a:gd name="T89" fmla="*/ 2147483646 h 810"/>
              <a:gd name="T90" fmla="*/ 2147483646 w 614"/>
              <a:gd name="T91" fmla="*/ 2147483646 h 810"/>
              <a:gd name="T92" fmla="*/ 2147483646 w 614"/>
              <a:gd name="T93" fmla="*/ 2147483646 h 810"/>
              <a:gd name="T94" fmla="*/ 2147483646 w 614"/>
              <a:gd name="T95" fmla="*/ 2147483646 h 810"/>
              <a:gd name="T96" fmla="*/ 2147483646 w 614"/>
              <a:gd name="T97" fmla="*/ 2147483646 h 810"/>
              <a:gd name="T98" fmla="*/ 2147483646 w 614"/>
              <a:gd name="T99" fmla="*/ 2147483646 h 8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14" h="810">
                <a:moveTo>
                  <a:pt x="507" y="505"/>
                </a:moveTo>
                <a:lnTo>
                  <a:pt x="507" y="505"/>
                </a:lnTo>
                <a:cubicBezTo>
                  <a:pt x="485" y="527"/>
                  <a:pt x="470" y="553"/>
                  <a:pt x="462" y="582"/>
                </a:cubicBezTo>
                <a:lnTo>
                  <a:pt x="318" y="582"/>
                </a:lnTo>
                <a:lnTo>
                  <a:pt x="318" y="495"/>
                </a:lnTo>
                <a:cubicBezTo>
                  <a:pt x="327" y="500"/>
                  <a:pt x="337" y="502"/>
                  <a:pt x="348" y="502"/>
                </a:cubicBezTo>
                <a:cubicBezTo>
                  <a:pt x="368" y="502"/>
                  <a:pt x="387" y="494"/>
                  <a:pt x="400" y="478"/>
                </a:cubicBezTo>
                <a:cubicBezTo>
                  <a:pt x="412" y="463"/>
                  <a:pt x="418" y="443"/>
                  <a:pt x="414" y="423"/>
                </a:cubicBezTo>
                <a:cubicBezTo>
                  <a:pt x="409" y="396"/>
                  <a:pt x="387" y="373"/>
                  <a:pt x="359" y="369"/>
                </a:cubicBezTo>
                <a:cubicBezTo>
                  <a:pt x="344" y="366"/>
                  <a:pt x="330" y="369"/>
                  <a:pt x="318" y="375"/>
                </a:cubicBezTo>
                <a:lnTo>
                  <a:pt x="318" y="319"/>
                </a:lnTo>
                <a:lnTo>
                  <a:pt x="435" y="319"/>
                </a:lnTo>
                <a:cubicBezTo>
                  <a:pt x="439" y="319"/>
                  <a:pt x="442" y="317"/>
                  <a:pt x="445" y="314"/>
                </a:cubicBezTo>
                <a:cubicBezTo>
                  <a:pt x="447" y="311"/>
                  <a:pt x="448" y="307"/>
                  <a:pt x="447" y="303"/>
                </a:cubicBezTo>
                <a:cubicBezTo>
                  <a:pt x="447" y="301"/>
                  <a:pt x="445" y="299"/>
                  <a:pt x="443" y="297"/>
                </a:cubicBezTo>
                <a:cubicBezTo>
                  <a:pt x="432" y="287"/>
                  <a:pt x="427" y="274"/>
                  <a:pt x="428" y="260"/>
                </a:cubicBezTo>
                <a:cubicBezTo>
                  <a:pt x="430" y="240"/>
                  <a:pt x="447" y="224"/>
                  <a:pt x="466" y="222"/>
                </a:cubicBezTo>
                <a:cubicBezTo>
                  <a:pt x="478" y="220"/>
                  <a:pt x="490" y="224"/>
                  <a:pt x="499" y="232"/>
                </a:cubicBezTo>
                <a:cubicBezTo>
                  <a:pt x="508" y="240"/>
                  <a:pt x="513" y="252"/>
                  <a:pt x="513" y="264"/>
                </a:cubicBezTo>
                <a:cubicBezTo>
                  <a:pt x="513" y="277"/>
                  <a:pt x="508" y="289"/>
                  <a:pt x="498" y="297"/>
                </a:cubicBezTo>
                <a:cubicBezTo>
                  <a:pt x="494" y="300"/>
                  <a:pt x="493" y="306"/>
                  <a:pt x="495" y="310"/>
                </a:cubicBezTo>
                <a:cubicBezTo>
                  <a:pt x="497" y="316"/>
                  <a:pt x="501" y="319"/>
                  <a:pt x="506" y="319"/>
                </a:cubicBezTo>
                <a:lnTo>
                  <a:pt x="588" y="319"/>
                </a:lnTo>
                <a:cubicBezTo>
                  <a:pt x="584" y="389"/>
                  <a:pt x="556" y="454"/>
                  <a:pt x="507" y="505"/>
                </a:cubicBezTo>
                <a:close/>
                <a:moveTo>
                  <a:pt x="457" y="628"/>
                </a:moveTo>
                <a:lnTo>
                  <a:pt x="457" y="712"/>
                </a:lnTo>
                <a:cubicBezTo>
                  <a:pt x="457" y="714"/>
                  <a:pt x="455" y="716"/>
                  <a:pt x="452" y="716"/>
                </a:cubicBezTo>
                <a:lnTo>
                  <a:pt x="158" y="716"/>
                </a:lnTo>
                <a:cubicBezTo>
                  <a:pt x="156" y="716"/>
                  <a:pt x="154" y="714"/>
                  <a:pt x="154" y="712"/>
                </a:cubicBezTo>
                <a:lnTo>
                  <a:pt x="154" y="674"/>
                </a:lnTo>
                <a:lnTo>
                  <a:pt x="404" y="674"/>
                </a:lnTo>
                <a:cubicBezTo>
                  <a:pt x="410" y="674"/>
                  <a:pt x="416" y="669"/>
                  <a:pt x="416" y="662"/>
                </a:cubicBezTo>
                <a:cubicBezTo>
                  <a:pt x="416" y="655"/>
                  <a:pt x="410" y="650"/>
                  <a:pt x="404" y="650"/>
                </a:cubicBezTo>
                <a:lnTo>
                  <a:pt x="154" y="650"/>
                </a:lnTo>
                <a:lnTo>
                  <a:pt x="154" y="625"/>
                </a:lnTo>
                <a:cubicBezTo>
                  <a:pt x="154" y="619"/>
                  <a:pt x="154" y="613"/>
                  <a:pt x="154" y="607"/>
                </a:cubicBezTo>
                <a:lnTo>
                  <a:pt x="458" y="607"/>
                </a:lnTo>
                <a:cubicBezTo>
                  <a:pt x="457" y="614"/>
                  <a:pt x="457" y="621"/>
                  <a:pt x="457" y="628"/>
                </a:cubicBezTo>
                <a:lnTo>
                  <a:pt x="368" y="784"/>
                </a:lnTo>
                <a:lnTo>
                  <a:pt x="243" y="784"/>
                </a:lnTo>
                <a:cubicBezTo>
                  <a:pt x="216" y="784"/>
                  <a:pt x="194" y="765"/>
                  <a:pt x="188" y="740"/>
                </a:cubicBezTo>
                <a:lnTo>
                  <a:pt x="422" y="740"/>
                </a:lnTo>
                <a:cubicBezTo>
                  <a:pt x="417" y="765"/>
                  <a:pt x="394" y="784"/>
                  <a:pt x="368" y="784"/>
                </a:cubicBezTo>
                <a:lnTo>
                  <a:pt x="457" y="628"/>
                </a:lnTo>
                <a:close/>
                <a:moveTo>
                  <a:pt x="105" y="503"/>
                </a:moveTo>
                <a:lnTo>
                  <a:pt x="105" y="503"/>
                </a:lnTo>
                <a:cubicBezTo>
                  <a:pt x="56" y="453"/>
                  <a:pt x="28" y="388"/>
                  <a:pt x="25" y="319"/>
                </a:cubicBezTo>
                <a:lnTo>
                  <a:pt x="141" y="319"/>
                </a:lnTo>
                <a:cubicBezTo>
                  <a:pt x="148" y="319"/>
                  <a:pt x="153" y="314"/>
                  <a:pt x="154" y="308"/>
                </a:cubicBezTo>
                <a:cubicBezTo>
                  <a:pt x="154" y="304"/>
                  <a:pt x="152" y="300"/>
                  <a:pt x="149" y="297"/>
                </a:cubicBezTo>
                <a:cubicBezTo>
                  <a:pt x="138" y="287"/>
                  <a:pt x="132" y="272"/>
                  <a:pt x="135" y="257"/>
                </a:cubicBezTo>
                <a:cubicBezTo>
                  <a:pt x="137" y="239"/>
                  <a:pt x="152" y="225"/>
                  <a:pt x="169" y="222"/>
                </a:cubicBezTo>
                <a:cubicBezTo>
                  <a:pt x="182" y="219"/>
                  <a:pt x="195" y="223"/>
                  <a:pt x="204" y="231"/>
                </a:cubicBezTo>
                <a:cubicBezTo>
                  <a:pt x="214" y="239"/>
                  <a:pt x="220" y="252"/>
                  <a:pt x="220" y="264"/>
                </a:cubicBezTo>
                <a:cubicBezTo>
                  <a:pt x="220" y="277"/>
                  <a:pt x="214" y="289"/>
                  <a:pt x="204" y="297"/>
                </a:cubicBezTo>
                <a:cubicBezTo>
                  <a:pt x="200" y="300"/>
                  <a:pt x="199" y="306"/>
                  <a:pt x="200" y="310"/>
                </a:cubicBezTo>
                <a:cubicBezTo>
                  <a:pt x="202" y="316"/>
                  <a:pt x="207" y="319"/>
                  <a:pt x="212" y="319"/>
                </a:cubicBezTo>
                <a:lnTo>
                  <a:pt x="293" y="319"/>
                </a:lnTo>
                <a:lnTo>
                  <a:pt x="293" y="400"/>
                </a:lnTo>
                <a:cubicBezTo>
                  <a:pt x="293" y="403"/>
                  <a:pt x="295" y="406"/>
                  <a:pt x="297" y="409"/>
                </a:cubicBezTo>
                <a:cubicBezTo>
                  <a:pt x="300" y="411"/>
                  <a:pt x="303" y="412"/>
                  <a:pt x="306" y="412"/>
                </a:cubicBezTo>
                <a:cubicBezTo>
                  <a:pt x="310" y="411"/>
                  <a:pt x="313" y="410"/>
                  <a:pt x="315" y="407"/>
                </a:cubicBezTo>
                <a:cubicBezTo>
                  <a:pt x="325" y="396"/>
                  <a:pt x="340" y="390"/>
                  <a:pt x="355" y="393"/>
                </a:cubicBezTo>
                <a:cubicBezTo>
                  <a:pt x="373" y="396"/>
                  <a:pt x="387" y="410"/>
                  <a:pt x="390" y="427"/>
                </a:cubicBezTo>
                <a:cubicBezTo>
                  <a:pt x="392" y="440"/>
                  <a:pt x="389" y="452"/>
                  <a:pt x="381" y="462"/>
                </a:cubicBezTo>
                <a:cubicBezTo>
                  <a:pt x="364" y="482"/>
                  <a:pt x="331" y="482"/>
                  <a:pt x="315" y="462"/>
                </a:cubicBezTo>
                <a:cubicBezTo>
                  <a:pt x="311" y="458"/>
                  <a:pt x="306" y="457"/>
                  <a:pt x="301" y="459"/>
                </a:cubicBezTo>
                <a:cubicBezTo>
                  <a:pt x="296" y="461"/>
                  <a:pt x="293" y="465"/>
                  <a:pt x="293" y="470"/>
                </a:cubicBezTo>
                <a:lnTo>
                  <a:pt x="293" y="582"/>
                </a:lnTo>
                <a:lnTo>
                  <a:pt x="149" y="582"/>
                </a:lnTo>
                <a:cubicBezTo>
                  <a:pt x="142" y="553"/>
                  <a:pt x="126" y="525"/>
                  <a:pt x="105" y="503"/>
                </a:cubicBezTo>
                <a:lnTo>
                  <a:pt x="293" y="25"/>
                </a:lnTo>
                <a:lnTo>
                  <a:pt x="293" y="105"/>
                </a:lnTo>
                <a:cubicBezTo>
                  <a:pt x="293" y="110"/>
                  <a:pt x="296" y="114"/>
                  <a:pt x="299" y="116"/>
                </a:cubicBezTo>
                <a:cubicBezTo>
                  <a:pt x="303" y="118"/>
                  <a:pt x="308" y="118"/>
                  <a:pt x="311" y="116"/>
                </a:cubicBezTo>
                <a:cubicBezTo>
                  <a:pt x="313" y="115"/>
                  <a:pt x="314" y="114"/>
                  <a:pt x="315" y="114"/>
                </a:cubicBezTo>
                <a:cubicBezTo>
                  <a:pt x="324" y="103"/>
                  <a:pt x="337" y="97"/>
                  <a:pt x="352" y="98"/>
                </a:cubicBezTo>
                <a:cubicBezTo>
                  <a:pt x="372" y="100"/>
                  <a:pt x="388" y="117"/>
                  <a:pt x="390" y="136"/>
                </a:cubicBezTo>
                <a:cubicBezTo>
                  <a:pt x="392" y="148"/>
                  <a:pt x="388" y="161"/>
                  <a:pt x="380" y="169"/>
                </a:cubicBezTo>
                <a:cubicBezTo>
                  <a:pt x="363" y="188"/>
                  <a:pt x="331" y="188"/>
                  <a:pt x="315" y="168"/>
                </a:cubicBezTo>
                <a:cubicBezTo>
                  <a:pt x="311" y="165"/>
                  <a:pt x="306" y="163"/>
                  <a:pt x="301" y="165"/>
                </a:cubicBezTo>
                <a:cubicBezTo>
                  <a:pt x="296" y="166"/>
                  <a:pt x="293" y="171"/>
                  <a:pt x="293" y="176"/>
                </a:cubicBezTo>
                <a:lnTo>
                  <a:pt x="293" y="294"/>
                </a:lnTo>
                <a:lnTo>
                  <a:pt x="237" y="294"/>
                </a:lnTo>
                <a:cubicBezTo>
                  <a:pt x="242" y="285"/>
                  <a:pt x="244" y="275"/>
                  <a:pt x="244" y="264"/>
                </a:cubicBezTo>
                <a:cubicBezTo>
                  <a:pt x="244" y="244"/>
                  <a:pt x="235" y="225"/>
                  <a:pt x="220" y="212"/>
                </a:cubicBezTo>
                <a:cubicBezTo>
                  <a:pt x="205" y="199"/>
                  <a:pt x="185" y="194"/>
                  <a:pt x="165" y="198"/>
                </a:cubicBezTo>
                <a:cubicBezTo>
                  <a:pt x="137" y="202"/>
                  <a:pt x="115" y="225"/>
                  <a:pt x="110" y="253"/>
                </a:cubicBezTo>
                <a:cubicBezTo>
                  <a:pt x="108" y="268"/>
                  <a:pt x="110" y="282"/>
                  <a:pt x="116" y="294"/>
                </a:cubicBezTo>
                <a:lnTo>
                  <a:pt x="25" y="294"/>
                </a:lnTo>
                <a:cubicBezTo>
                  <a:pt x="32" y="149"/>
                  <a:pt x="148" y="32"/>
                  <a:pt x="293" y="25"/>
                </a:cubicBezTo>
                <a:lnTo>
                  <a:pt x="105" y="503"/>
                </a:lnTo>
                <a:close/>
                <a:moveTo>
                  <a:pt x="318" y="25"/>
                </a:moveTo>
                <a:lnTo>
                  <a:pt x="318" y="25"/>
                </a:lnTo>
                <a:cubicBezTo>
                  <a:pt x="464" y="31"/>
                  <a:pt x="582" y="148"/>
                  <a:pt x="588" y="294"/>
                </a:cubicBezTo>
                <a:lnTo>
                  <a:pt x="531" y="294"/>
                </a:lnTo>
                <a:cubicBezTo>
                  <a:pt x="536" y="285"/>
                  <a:pt x="538" y="275"/>
                  <a:pt x="538" y="264"/>
                </a:cubicBezTo>
                <a:cubicBezTo>
                  <a:pt x="538" y="245"/>
                  <a:pt x="530" y="226"/>
                  <a:pt x="516" y="214"/>
                </a:cubicBezTo>
                <a:cubicBezTo>
                  <a:pt x="502" y="201"/>
                  <a:pt x="482" y="195"/>
                  <a:pt x="463" y="197"/>
                </a:cubicBezTo>
                <a:cubicBezTo>
                  <a:pt x="432" y="200"/>
                  <a:pt x="407" y="226"/>
                  <a:pt x="404" y="258"/>
                </a:cubicBezTo>
                <a:cubicBezTo>
                  <a:pt x="402" y="270"/>
                  <a:pt x="405" y="283"/>
                  <a:pt x="411" y="294"/>
                </a:cubicBezTo>
                <a:lnTo>
                  <a:pt x="318" y="294"/>
                </a:lnTo>
                <a:lnTo>
                  <a:pt x="318" y="201"/>
                </a:lnTo>
                <a:cubicBezTo>
                  <a:pt x="343" y="214"/>
                  <a:pt x="378" y="208"/>
                  <a:pt x="398" y="186"/>
                </a:cubicBezTo>
                <a:cubicBezTo>
                  <a:pt x="411" y="172"/>
                  <a:pt x="417" y="152"/>
                  <a:pt x="415" y="134"/>
                </a:cubicBezTo>
                <a:cubicBezTo>
                  <a:pt x="411" y="102"/>
                  <a:pt x="386" y="77"/>
                  <a:pt x="354" y="74"/>
                </a:cubicBezTo>
                <a:cubicBezTo>
                  <a:pt x="341" y="73"/>
                  <a:pt x="329" y="75"/>
                  <a:pt x="318" y="81"/>
                </a:cubicBezTo>
                <a:lnTo>
                  <a:pt x="318" y="25"/>
                </a:lnTo>
                <a:close/>
                <a:moveTo>
                  <a:pt x="307" y="0"/>
                </a:moveTo>
                <a:lnTo>
                  <a:pt x="307" y="0"/>
                </a:lnTo>
                <a:cubicBezTo>
                  <a:pt x="138" y="0"/>
                  <a:pt x="0" y="138"/>
                  <a:pt x="0" y="306"/>
                </a:cubicBezTo>
                <a:cubicBezTo>
                  <a:pt x="0" y="387"/>
                  <a:pt x="31" y="463"/>
                  <a:pt x="87" y="521"/>
                </a:cubicBezTo>
                <a:cubicBezTo>
                  <a:pt x="115" y="548"/>
                  <a:pt x="130" y="585"/>
                  <a:pt x="130" y="625"/>
                </a:cubicBezTo>
                <a:lnTo>
                  <a:pt x="130" y="712"/>
                </a:lnTo>
                <a:cubicBezTo>
                  <a:pt x="130" y="727"/>
                  <a:pt x="142" y="740"/>
                  <a:pt x="158" y="740"/>
                </a:cubicBezTo>
                <a:lnTo>
                  <a:pt x="164" y="740"/>
                </a:lnTo>
                <a:cubicBezTo>
                  <a:pt x="169" y="779"/>
                  <a:pt x="203" y="809"/>
                  <a:pt x="243" y="809"/>
                </a:cubicBezTo>
                <a:lnTo>
                  <a:pt x="368" y="809"/>
                </a:lnTo>
                <a:cubicBezTo>
                  <a:pt x="408" y="809"/>
                  <a:pt x="441" y="779"/>
                  <a:pt x="447" y="740"/>
                </a:cubicBezTo>
                <a:lnTo>
                  <a:pt x="452" y="740"/>
                </a:lnTo>
                <a:cubicBezTo>
                  <a:pt x="468" y="740"/>
                  <a:pt x="481" y="727"/>
                  <a:pt x="481" y="712"/>
                </a:cubicBezTo>
                <a:lnTo>
                  <a:pt x="481" y="628"/>
                </a:lnTo>
                <a:cubicBezTo>
                  <a:pt x="481" y="588"/>
                  <a:pt x="497" y="550"/>
                  <a:pt x="524" y="522"/>
                </a:cubicBezTo>
                <a:cubicBezTo>
                  <a:pt x="582" y="464"/>
                  <a:pt x="613" y="387"/>
                  <a:pt x="613" y="306"/>
                </a:cubicBezTo>
                <a:cubicBezTo>
                  <a:pt x="613" y="138"/>
                  <a:pt x="475" y="0"/>
                  <a:pt x="30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9" name="Freeform 311">
            <a:extLst>
              <a:ext uri="{FF2B5EF4-FFF2-40B4-BE49-F238E27FC236}">
                <a16:creationId xmlns:a16="http://schemas.microsoft.com/office/drawing/2014/main" id="{0446195F-CC09-6043-22F0-21B840B187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0361" y="5851971"/>
            <a:ext cx="387456" cy="384000"/>
          </a:xfrm>
          <a:custGeom>
            <a:avLst/>
            <a:gdLst>
              <a:gd name="T0" fmla="*/ 2147483646 w 814"/>
              <a:gd name="T1" fmla="*/ 2147483646 h 812"/>
              <a:gd name="T2" fmla="*/ 2147483646 w 814"/>
              <a:gd name="T3" fmla="*/ 2147483646 h 812"/>
              <a:gd name="T4" fmla="*/ 2147483646 w 814"/>
              <a:gd name="T5" fmla="*/ 2147483646 h 812"/>
              <a:gd name="T6" fmla="*/ 2147483646 w 814"/>
              <a:gd name="T7" fmla="*/ 2147483646 h 812"/>
              <a:gd name="T8" fmla="*/ 2147483646 w 814"/>
              <a:gd name="T9" fmla="*/ 2147483646 h 812"/>
              <a:gd name="T10" fmla="*/ 2147483646 w 814"/>
              <a:gd name="T11" fmla="*/ 2147483646 h 812"/>
              <a:gd name="T12" fmla="*/ 2147483646 w 814"/>
              <a:gd name="T13" fmla="*/ 2147483646 h 812"/>
              <a:gd name="T14" fmla="*/ 2147483646 w 814"/>
              <a:gd name="T15" fmla="*/ 2147483646 h 812"/>
              <a:gd name="T16" fmla="*/ 2147483646 w 814"/>
              <a:gd name="T17" fmla="*/ 2147483646 h 812"/>
              <a:gd name="T18" fmla="*/ 2147483646 w 814"/>
              <a:gd name="T19" fmla="*/ 2147483646 h 812"/>
              <a:gd name="T20" fmla="*/ 2147483646 w 814"/>
              <a:gd name="T21" fmla="*/ 2147483646 h 812"/>
              <a:gd name="T22" fmla="*/ 2147483646 w 814"/>
              <a:gd name="T23" fmla="*/ 2147483646 h 812"/>
              <a:gd name="T24" fmla="*/ 2147483646 w 814"/>
              <a:gd name="T25" fmla="*/ 2147483646 h 812"/>
              <a:gd name="T26" fmla="*/ 2147483646 w 814"/>
              <a:gd name="T27" fmla="*/ 2147483646 h 812"/>
              <a:gd name="T28" fmla="*/ 2147483646 w 814"/>
              <a:gd name="T29" fmla="*/ 2147483646 h 812"/>
              <a:gd name="T30" fmla="*/ 2147483646 w 814"/>
              <a:gd name="T31" fmla="*/ 2147483646 h 812"/>
              <a:gd name="T32" fmla="*/ 2147483646 w 814"/>
              <a:gd name="T33" fmla="*/ 2147483646 h 812"/>
              <a:gd name="T34" fmla="*/ 2147483646 w 814"/>
              <a:gd name="T35" fmla="*/ 2147483646 h 812"/>
              <a:gd name="T36" fmla="*/ 2147483646 w 814"/>
              <a:gd name="T37" fmla="*/ 2147483646 h 812"/>
              <a:gd name="T38" fmla="*/ 2147483646 w 814"/>
              <a:gd name="T39" fmla="*/ 2147483646 h 812"/>
              <a:gd name="T40" fmla="*/ 2147483646 w 814"/>
              <a:gd name="T41" fmla="*/ 2147483646 h 812"/>
              <a:gd name="T42" fmla="*/ 2147483646 w 814"/>
              <a:gd name="T43" fmla="*/ 2147483646 h 812"/>
              <a:gd name="T44" fmla="*/ 2147483646 w 814"/>
              <a:gd name="T45" fmla="*/ 2147483646 h 812"/>
              <a:gd name="T46" fmla="*/ 2147483646 w 814"/>
              <a:gd name="T47" fmla="*/ 2147483646 h 812"/>
              <a:gd name="T48" fmla="*/ 2147483646 w 814"/>
              <a:gd name="T49" fmla="*/ 2147483646 h 812"/>
              <a:gd name="T50" fmla="*/ 0 w 814"/>
              <a:gd name="T51" fmla="*/ 2147483646 h 812"/>
              <a:gd name="T52" fmla="*/ 2147483646 w 814"/>
              <a:gd name="T53" fmla="*/ 2147483646 h 812"/>
              <a:gd name="T54" fmla="*/ 2147483646 w 814"/>
              <a:gd name="T55" fmla="*/ 2147483646 h 812"/>
              <a:gd name="T56" fmla="*/ 2147483646 w 814"/>
              <a:gd name="T57" fmla="*/ 2147483646 h 812"/>
              <a:gd name="T58" fmla="*/ 2147483646 w 814"/>
              <a:gd name="T59" fmla="*/ 2147483646 h 812"/>
              <a:gd name="T60" fmla="*/ 2147483646 w 814"/>
              <a:gd name="T61" fmla="*/ 2147483646 h 812"/>
              <a:gd name="T62" fmla="*/ 2147483646 w 814"/>
              <a:gd name="T63" fmla="*/ 2147483646 h 812"/>
              <a:gd name="T64" fmla="*/ 2147483646 w 814"/>
              <a:gd name="T65" fmla="*/ 2147483646 h 812"/>
              <a:gd name="T66" fmla="*/ 2147483646 w 814"/>
              <a:gd name="T67" fmla="*/ 2147483646 h 812"/>
              <a:gd name="T68" fmla="*/ 2147483646 w 814"/>
              <a:gd name="T69" fmla="*/ 2147483646 h 812"/>
              <a:gd name="T70" fmla="*/ 2147483646 w 814"/>
              <a:gd name="T71" fmla="*/ 2147483646 h 812"/>
              <a:gd name="T72" fmla="*/ 2147483646 w 814"/>
              <a:gd name="T73" fmla="*/ 2147483646 h 812"/>
              <a:gd name="T74" fmla="*/ 2147483646 w 814"/>
              <a:gd name="T75" fmla="*/ 2147483646 h 812"/>
              <a:gd name="T76" fmla="*/ 2147483646 w 814"/>
              <a:gd name="T77" fmla="*/ 2147483646 h 812"/>
              <a:gd name="T78" fmla="*/ 2147483646 w 814"/>
              <a:gd name="T79" fmla="*/ 2147483646 h 812"/>
              <a:gd name="T80" fmla="*/ 2147483646 w 814"/>
              <a:gd name="T81" fmla="*/ 2147483646 h 812"/>
              <a:gd name="T82" fmla="*/ 2147483646 w 814"/>
              <a:gd name="T83" fmla="*/ 2147483646 h 812"/>
              <a:gd name="T84" fmla="*/ 2147483646 w 814"/>
              <a:gd name="T85" fmla="*/ 2147483646 h 812"/>
              <a:gd name="T86" fmla="*/ 2147483646 w 814"/>
              <a:gd name="T87" fmla="*/ 2147483646 h 812"/>
              <a:gd name="T88" fmla="*/ 2147483646 w 814"/>
              <a:gd name="T89" fmla="*/ 2147483646 h 812"/>
              <a:gd name="T90" fmla="*/ 2147483646 w 814"/>
              <a:gd name="T91" fmla="*/ 2147483646 h 812"/>
              <a:gd name="T92" fmla="*/ 2147483646 w 814"/>
              <a:gd name="T93" fmla="*/ 2147483646 h 812"/>
              <a:gd name="T94" fmla="*/ 2147483646 w 814"/>
              <a:gd name="T95" fmla="*/ 2147483646 h 812"/>
              <a:gd name="T96" fmla="*/ 2147483646 w 814"/>
              <a:gd name="T97" fmla="*/ 2147483646 h 81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14" h="812">
                <a:moveTo>
                  <a:pt x="575" y="609"/>
                </a:moveTo>
                <a:lnTo>
                  <a:pt x="575" y="609"/>
                </a:lnTo>
                <a:cubicBezTo>
                  <a:pt x="574" y="615"/>
                  <a:pt x="574" y="621"/>
                  <a:pt x="574" y="628"/>
                </a:cubicBezTo>
                <a:lnTo>
                  <a:pt x="574" y="652"/>
                </a:lnTo>
                <a:lnTo>
                  <a:pt x="325" y="652"/>
                </a:lnTo>
                <a:cubicBezTo>
                  <a:pt x="317" y="652"/>
                  <a:pt x="311" y="657"/>
                  <a:pt x="311" y="664"/>
                </a:cubicBezTo>
                <a:cubicBezTo>
                  <a:pt x="311" y="672"/>
                  <a:pt x="317" y="676"/>
                  <a:pt x="325" y="676"/>
                </a:cubicBezTo>
                <a:lnTo>
                  <a:pt x="574" y="676"/>
                </a:lnTo>
                <a:lnTo>
                  <a:pt x="574" y="715"/>
                </a:lnTo>
                <a:cubicBezTo>
                  <a:pt x="574" y="717"/>
                  <a:pt x="573" y="718"/>
                  <a:pt x="570" y="718"/>
                </a:cubicBezTo>
                <a:lnTo>
                  <a:pt x="275" y="718"/>
                </a:lnTo>
                <a:cubicBezTo>
                  <a:pt x="273" y="718"/>
                  <a:pt x="271" y="717"/>
                  <a:pt x="271" y="715"/>
                </a:cubicBezTo>
                <a:lnTo>
                  <a:pt x="271" y="629"/>
                </a:lnTo>
                <a:cubicBezTo>
                  <a:pt x="271" y="623"/>
                  <a:pt x="271" y="615"/>
                  <a:pt x="271" y="609"/>
                </a:cubicBezTo>
                <a:lnTo>
                  <a:pt x="575" y="609"/>
                </a:lnTo>
                <a:close/>
                <a:moveTo>
                  <a:pt x="486" y="787"/>
                </a:moveTo>
                <a:lnTo>
                  <a:pt x="360" y="787"/>
                </a:lnTo>
                <a:cubicBezTo>
                  <a:pt x="333" y="787"/>
                  <a:pt x="310" y="768"/>
                  <a:pt x="306" y="743"/>
                </a:cubicBezTo>
                <a:lnTo>
                  <a:pt x="540" y="743"/>
                </a:lnTo>
                <a:cubicBezTo>
                  <a:pt x="534" y="768"/>
                  <a:pt x="512" y="787"/>
                  <a:pt x="486" y="787"/>
                </a:cubicBezTo>
                <a:close/>
                <a:moveTo>
                  <a:pt x="645" y="399"/>
                </a:moveTo>
                <a:lnTo>
                  <a:pt x="645" y="399"/>
                </a:lnTo>
                <a:cubicBezTo>
                  <a:pt x="647" y="400"/>
                  <a:pt x="648" y="400"/>
                  <a:pt x="650" y="400"/>
                </a:cubicBezTo>
                <a:cubicBezTo>
                  <a:pt x="653" y="400"/>
                  <a:pt x="656" y="399"/>
                  <a:pt x="659" y="397"/>
                </a:cubicBezTo>
                <a:lnTo>
                  <a:pt x="808" y="248"/>
                </a:lnTo>
                <a:cubicBezTo>
                  <a:pt x="813" y="243"/>
                  <a:pt x="813" y="235"/>
                  <a:pt x="808" y="231"/>
                </a:cubicBezTo>
                <a:lnTo>
                  <a:pt x="659" y="81"/>
                </a:lnTo>
                <a:cubicBezTo>
                  <a:pt x="655" y="79"/>
                  <a:pt x="650" y="77"/>
                  <a:pt x="645" y="79"/>
                </a:cubicBezTo>
                <a:cubicBezTo>
                  <a:pt x="641" y="81"/>
                  <a:pt x="638" y="86"/>
                  <a:pt x="638" y="90"/>
                </a:cubicBezTo>
                <a:lnTo>
                  <a:pt x="638" y="163"/>
                </a:lnTo>
                <a:lnTo>
                  <a:pt x="234" y="163"/>
                </a:lnTo>
                <a:cubicBezTo>
                  <a:pt x="228" y="163"/>
                  <a:pt x="222" y="167"/>
                  <a:pt x="222" y="174"/>
                </a:cubicBezTo>
                <a:cubicBezTo>
                  <a:pt x="222" y="181"/>
                  <a:pt x="228" y="186"/>
                  <a:pt x="234" y="186"/>
                </a:cubicBezTo>
                <a:lnTo>
                  <a:pt x="650" y="186"/>
                </a:lnTo>
                <a:cubicBezTo>
                  <a:pt x="658" y="186"/>
                  <a:pt x="662" y="181"/>
                  <a:pt x="662" y="174"/>
                </a:cubicBezTo>
                <a:lnTo>
                  <a:pt x="662" y="121"/>
                </a:lnTo>
                <a:lnTo>
                  <a:pt x="782" y="240"/>
                </a:lnTo>
                <a:lnTo>
                  <a:pt x="662" y="358"/>
                </a:lnTo>
                <a:lnTo>
                  <a:pt x="662" y="304"/>
                </a:lnTo>
                <a:cubicBezTo>
                  <a:pt x="662" y="297"/>
                  <a:pt x="658" y="292"/>
                  <a:pt x="650" y="292"/>
                </a:cubicBezTo>
                <a:lnTo>
                  <a:pt x="479" y="292"/>
                </a:lnTo>
                <a:lnTo>
                  <a:pt x="398" y="213"/>
                </a:lnTo>
                <a:cubicBezTo>
                  <a:pt x="395" y="209"/>
                  <a:pt x="389" y="207"/>
                  <a:pt x="385" y="209"/>
                </a:cubicBezTo>
                <a:cubicBezTo>
                  <a:pt x="381" y="211"/>
                  <a:pt x="377" y="216"/>
                  <a:pt x="377" y="220"/>
                </a:cubicBezTo>
                <a:lnTo>
                  <a:pt x="377" y="293"/>
                </a:lnTo>
                <a:lnTo>
                  <a:pt x="139" y="293"/>
                </a:lnTo>
                <a:cubicBezTo>
                  <a:pt x="147" y="143"/>
                  <a:pt x="271" y="25"/>
                  <a:pt x="421" y="25"/>
                </a:cubicBezTo>
                <a:cubicBezTo>
                  <a:pt x="479" y="25"/>
                  <a:pt x="535" y="42"/>
                  <a:pt x="582" y="76"/>
                </a:cubicBezTo>
                <a:cubicBezTo>
                  <a:pt x="589" y="79"/>
                  <a:pt x="595" y="77"/>
                  <a:pt x="600" y="72"/>
                </a:cubicBezTo>
                <a:cubicBezTo>
                  <a:pt x="603" y="67"/>
                  <a:pt x="602" y="59"/>
                  <a:pt x="596" y="54"/>
                </a:cubicBezTo>
                <a:cubicBezTo>
                  <a:pt x="546" y="19"/>
                  <a:pt x="484" y="0"/>
                  <a:pt x="421" y="0"/>
                </a:cubicBezTo>
                <a:cubicBezTo>
                  <a:pt x="257" y="0"/>
                  <a:pt x="123" y="130"/>
                  <a:pt x="114" y="293"/>
                </a:cubicBezTo>
                <a:lnTo>
                  <a:pt x="11" y="293"/>
                </a:lnTo>
                <a:cubicBezTo>
                  <a:pt x="6" y="293"/>
                  <a:pt x="0" y="297"/>
                  <a:pt x="0" y="304"/>
                </a:cubicBezTo>
                <a:cubicBezTo>
                  <a:pt x="0" y="311"/>
                  <a:pt x="6" y="317"/>
                  <a:pt x="11" y="317"/>
                </a:cubicBezTo>
                <a:lnTo>
                  <a:pt x="390" y="317"/>
                </a:lnTo>
                <a:cubicBezTo>
                  <a:pt x="397" y="317"/>
                  <a:pt x="402" y="311"/>
                  <a:pt x="402" y="304"/>
                </a:cubicBezTo>
                <a:lnTo>
                  <a:pt x="402" y="251"/>
                </a:lnTo>
                <a:lnTo>
                  <a:pt x="522" y="370"/>
                </a:lnTo>
                <a:lnTo>
                  <a:pt x="402" y="489"/>
                </a:lnTo>
                <a:lnTo>
                  <a:pt x="402" y="434"/>
                </a:lnTo>
                <a:cubicBezTo>
                  <a:pt x="402" y="429"/>
                  <a:pt x="397" y="422"/>
                  <a:pt x="390" y="422"/>
                </a:cubicBezTo>
                <a:lnTo>
                  <a:pt x="94" y="422"/>
                </a:lnTo>
                <a:cubicBezTo>
                  <a:pt x="87" y="422"/>
                  <a:pt x="82" y="429"/>
                  <a:pt x="82" y="434"/>
                </a:cubicBezTo>
                <a:cubicBezTo>
                  <a:pt x="82" y="441"/>
                  <a:pt x="87" y="447"/>
                  <a:pt x="94" y="447"/>
                </a:cubicBezTo>
                <a:lnTo>
                  <a:pt x="147" y="447"/>
                </a:lnTo>
                <a:cubicBezTo>
                  <a:pt x="162" y="475"/>
                  <a:pt x="180" y="501"/>
                  <a:pt x="203" y="524"/>
                </a:cubicBezTo>
                <a:cubicBezTo>
                  <a:pt x="231" y="552"/>
                  <a:pt x="246" y="589"/>
                  <a:pt x="246" y="629"/>
                </a:cubicBezTo>
                <a:lnTo>
                  <a:pt x="246" y="715"/>
                </a:lnTo>
                <a:cubicBezTo>
                  <a:pt x="246" y="730"/>
                  <a:pt x="259" y="743"/>
                  <a:pt x="275" y="743"/>
                </a:cubicBezTo>
                <a:lnTo>
                  <a:pt x="281" y="743"/>
                </a:lnTo>
                <a:cubicBezTo>
                  <a:pt x="286" y="782"/>
                  <a:pt x="319" y="811"/>
                  <a:pt x="360" y="811"/>
                </a:cubicBezTo>
                <a:lnTo>
                  <a:pt x="486" y="811"/>
                </a:lnTo>
                <a:cubicBezTo>
                  <a:pt x="525" y="811"/>
                  <a:pt x="559" y="782"/>
                  <a:pt x="565" y="743"/>
                </a:cubicBezTo>
                <a:lnTo>
                  <a:pt x="570" y="743"/>
                </a:lnTo>
                <a:cubicBezTo>
                  <a:pt x="585" y="743"/>
                  <a:pt x="599" y="730"/>
                  <a:pt x="599" y="715"/>
                </a:cubicBezTo>
                <a:lnTo>
                  <a:pt x="599" y="628"/>
                </a:lnTo>
                <a:cubicBezTo>
                  <a:pt x="599" y="588"/>
                  <a:pt x="615" y="550"/>
                  <a:pt x="642" y="521"/>
                </a:cubicBezTo>
                <a:cubicBezTo>
                  <a:pt x="667" y="495"/>
                  <a:pt x="687" y="466"/>
                  <a:pt x="702" y="433"/>
                </a:cubicBezTo>
                <a:cubicBezTo>
                  <a:pt x="705" y="426"/>
                  <a:pt x="702" y="420"/>
                  <a:pt x="696" y="417"/>
                </a:cubicBezTo>
                <a:cubicBezTo>
                  <a:pt x="689" y="414"/>
                  <a:pt x="682" y="417"/>
                  <a:pt x="679" y="423"/>
                </a:cubicBezTo>
                <a:cubicBezTo>
                  <a:pt x="665" y="454"/>
                  <a:pt x="647" y="481"/>
                  <a:pt x="624" y="506"/>
                </a:cubicBezTo>
                <a:cubicBezTo>
                  <a:pt x="602" y="527"/>
                  <a:pt x="587" y="554"/>
                  <a:pt x="579" y="584"/>
                </a:cubicBezTo>
                <a:lnTo>
                  <a:pt x="265" y="584"/>
                </a:lnTo>
                <a:cubicBezTo>
                  <a:pt x="257" y="555"/>
                  <a:pt x="242" y="528"/>
                  <a:pt x="221" y="507"/>
                </a:cubicBezTo>
                <a:cubicBezTo>
                  <a:pt x="203" y="489"/>
                  <a:pt x="188" y="468"/>
                  <a:pt x="175" y="447"/>
                </a:cubicBezTo>
                <a:lnTo>
                  <a:pt x="377" y="447"/>
                </a:lnTo>
                <a:lnTo>
                  <a:pt x="377" y="518"/>
                </a:lnTo>
                <a:cubicBezTo>
                  <a:pt x="377" y="524"/>
                  <a:pt x="381" y="528"/>
                  <a:pt x="385" y="529"/>
                </a:cubicBezTo>
                <a:cubicBezTo>
                  <a:pt x="387" y="530"/>
                  <a:pt x="388" y="530"/>
                  <a:pt x="390" y="530"/>
                </a:cubicBezTo>
                <a:cubicBezTo>
                  <a:pt x="393" y="530"/>
                  <a:pt x="396" y="529"/>
                  <a:pt x="398" y="527"/>
                </a:cubicBezTo>
                <a:lnTo>
                  <a:pt x="548" y="378"/>
                </a:lnTo>
                <a:cubicBezTo>
                  <a:pt x="550" y="377"/>
                  <a:pt x="551" y="373"/>
                  <a:pt x="551" y="370"/>
                </a:cubicBezTo>
                <a:cubicBezTo>
                  <a:pt x="551" y="366"/>
                  <a:pt x="550" y="363"/>
                  <a:pt x="548" y="361"/>
                </a:cubicBezTo>
                <a:lnTo>
                  <a:pt x="503" y="317"/>
                </a:lnTo>
                <a:lnTo>
                  <a:pt x="638" y="317"/>
                </a:lnTo>
                <a:lnTo>
                  <a:pt x="638" y="388"/>
                </a:lnTo>
                <a:cubicBezTo>
                  <a:pt x="638" y="392"/>
                  <a:pt x="641" y="398"/>
                  <a:pt x="645" y="399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0" name="Freeform 13">
            <a:extLst>
              <a:ext uri="{FF2B5EF4-FFF2-40B4-BE49-F238E27FC236}">
                <a16:creationId xmlns:a16="http://schemas.microsoft.com/office/drawing/2014/main" id="{EA85A826-A869-5BBC-1D9F-1DC03FBC77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65602" y="5851971"/>
            <a:ext cx="268501" cy="384000"/>
          </a:xfrm>
          <a:custGeom>
            <a:avLst/>
            <a:gdLst>
              <a:gd name="T0" fmla="*/ 271 w 779"/>
              <a:gd name="T1" fmla="*/ 1037 h 1109"/>
              <a:gd name="T2" fmla="*/ 326 w 779"/>
              <a:gd name="T3" fmla="*/ 1066 h 1109"/>
              <a:gd name="T4" fmla="*/ 499 w 779"/>
              <a:gd name="T5" fmla="*/ 1049 h 1109"/>
              <a:gd name="T6" fmla="*/ 516 w 779"/>
              <a:gd name="T7" fmla="*/ 999 h 1109"/>
              <a:gd name="T8" fmla="*/ 203 w 779"/>
              <a:gd name="T9" fmla="*/ 939 h 1109"/>
              <a:gd name="T10" fmla="*/ 559 w 779"/>
              <a:gd name="T11" fmla="*/ 960 h 1109"/>
              <a:gd name="T12" fmla="*/ 575 w 779"/>
              <a:gd name="T13" fmla="*/ 867 h 1109"/>
              <a:gd name="T14" fmla="*/ 757 w 779"/>
              <a:gd name="T15" fmla="*/ 262 h 1109"/>
              <a:gd name="T16" fmla="*/ 770 w 779"/>
              <a:gd name="T17" fmla="*/ 296 h 1109"/>
              <a:gd name="T18" fmla="*/ 385 w 779"/>
              <a:gd name="T19" fmla="*/ 673 h 1109"/>
              <a:gd name="T20" fmla="*/ 216 w 779"/>
              <a:gd name="T21" fmla="*/ 508 h 1109"/>
              <a:gd name="T22" fmla="*/ 229 w 779"/>
              <a:gd name="T23" fmla="*/ 474 h 1109"/>
              <a:gd name="T24" fmla="*/ 745 w 779"/>
              <a:gd name="T25" fmla="*/ 267 h 1109"/>
              <a:gd name="T26" fmla="*/ 406 w 779"/>
              <a:gd name="T27" fmla="*/ 144 h 1109"/>
              <a:gd name="T28" fmla="*/ 347 w 779"/>
              <a:gd name="T29" fmla="*/ 165 h 1109"/>
              <a:gd name="T30" fmla="*/ 241 w 779"/>
              <a:gd name="T31" fmla="*/ 216 h 1109"/>
              <a:gd name="T32" fmla="*/ 174 w 779"/>
              <a:gd name="T33" fmla="*/ 313 h 1109"/>
              <a:gd name="T34" fmla="*/ 144 w 779"/>
              <a:gd name="T35" fmla="*/ 372 h 1109"/>
              <a:gd name="T36" fmla="*/ 127 w 779"/>
              <a:gd name="T37" fmla="*/ 360 h 1109"/>
              <a:gd name="T38" fmla="*/ 157 w 779"/>
              <a:gd name="T39" fmla="*/ 258 h 1109"/>
              <a:gd name="T40" fmla="*/ 254 w 779"/>
              <a:gd name="T41" fmla="*/ 161 h 1109"/>
              <a:gd name="T42" fmla="*/ 389 w 779"/>
              <a:gd name="T43" fmla="*/ 123 h 1109"/>
              <a:gd name="T44" fmla="*/ 482 w 779"/>
              <a:gd name="T45" fmla="*/ 13 h 1109"/>
              <a:gd name="T46" fmla="*/ 605 w 779"/>
              <a:gd name="T47" fmla="*/ 64 h 1109"/>
              <a:gd name="T48" fmla="*/ 707 w 779"/>
              <a:gd name="T49" fmla="*/ 157 h 1109"/>
              <a:gd name="T50" fmla="*/ 685 w 779"/>
              <a:gd name="T51" fmla="*/ 190 h 1109"/>
              <a:gd name="T52" fmla="*/ 584 w 779"/>
              <a:gd name="T53" fmla="*/ 97 h 1109"/>
              <a:gd name="T54" fmla="*/ 474 w 779"/>
              <a:gd name="T55" fmla="*/ 51 h 1109"/>
              <a:gd name="T56" fmla="*/ 322 w 779"/>
              <a:gd name="T57" fmla="*/ 47 h 1109"/>
              <a:gd name="T58" fmla="*/ 144 w 779"/>
              <a:gd name="T59" fmla="*/ 144 h 1109"/>
              <a:gd name="T60" fmla="*/ 47 w 779"/>
              <a:gd name="T61" fmla="*/ 322 h 1109"/>
              <a:gd name="T62" fmla="*/ 68 w 779"/>
              <a:gd name="T63" fmla="*/ 525 h 1109"/>
              <a:gd name="T64" fmla="*/ 165 w 779"/>
              <a:gd name="T65" fmla="*/ 673 h 1109"/>
              <a:gd name="T66" fmla="*/ 203 w 779"/>
              <a:gd name="T67" fmla="*/ 791 h 1109"/>
              <a:gd name="T68" fmla="*/ 575 w 779"/>
              <a:gd name="T69" fmla="*/ 791 h 1109"/>
              <a:gd name="T70" fmla="*/ 614 w 779"/>
              <a:gd name="T71" fmla="*/ 673 h 1109"/>
              <a:gd name="T72" fmla="*/ 707 w 779"/>
              <a:gd name="T73" fmla="*/ 550 h 1109"/>
              <a:gd name="T74" fmla="*/ 745 w 779"/>
              <a:gd name="T75" fmla="*/ 436 h 1109"/>
              <a:gd name="T76" fmla="*/ 774 w 779"/>
              <a:gd name="T77" fmla="*/ 440 h 1109"/>
              <a:gd name="T78" fmla="*/ 740 w 779"/>
              <a:gd name="T79" fmla="*/ 567 h 1109"/>
              <a:gd name="T80" fmla="*/ 647 w 779"/>
              <a:gd name="T81" fmla="*/ 694 h 1109"/>
              <a:gd name="T82" fmla="*/ 618 w 779"/>
              <a:gd name="T83" fmla="*/ 791 h 1109"/>
              <a:gd name="T84" fmla="*/ 601 w 779"/>
              <a:gd name="T85" fmla="*/ 982 h 1109"/>
              <a:gd name="T86" fmla="*/ 554 w 779"/>
              <a:gd name="T87" fmla="*/ 999 h 1109"/>
              <a:gd name="T88" fmla="*/ 525 w 779"/>
              <a:gd name="T89" fmla="*/ 1079 h 1109"/>
              <a:gd name="T90" fmla="*/ 326 w 779"/>
              <a:gd name="T91" fmla="*/ 1109 h 1109"/>
              <a:gd name="T92" fmla="*/ 233 w 779"/>
              <a:gd name="T93" fmla="*/ 1049 h 1109"/>
              <a:gd name="T94" fmla="*/ 199 w 779"/>
              <a:gd name="T95" fmla="*/ 994 h 1109"/>
              <a:gd name="T96" fmla="*/ 165 w 779"/>
              <a:gd name="T97" fmla="*/ 939 h 1109"/>
              <a:gd name="T98" fmla="*/ 152 w 779"/>
              <a:gd name="T99" fmla="*/ 724 h 1109"/>
              <a:gd name="T100" fmla="*/ 64 w 779"/>
              <a:gd name="T101" fmla="*/ 605 h 1109"/>
              <a:gd name="T102" fmla="*/ 0 w 779"/>
              <a:gd name="T103" fmla="*/ 394 h 1109"/>
              <a:gd name="T104" fmla="*/ 68 w 779"/>
              <a:gd name="T105" fmla="*/ 174 h 1109"/>
              <a:gd name="T106" fmla="*/ 241 w 779"/>
              <a:gd name="T107" fmla="*/ 3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9" h="1109">
                <a:moveTo>
                  <a:pt x="262" y="999"/>
                </a:moveTo>
                <a:lnTo>
                  <a:pt x="262" y="1015"/>
                </a:lnTo>
                <a:lnTo>
                  <a:pt x="271" y="1037"/>
                </a:lnTo>
                <a:lnTo>
                  <a:pt x="284" y="1049"/>
                </a:lnTo>
                <a:lnTo>
                  <a:pt x="300" y="1062"/>
                </a:lnTo>
                <a:lnTo>
                  <a:pt x="326" y="1066"/>
                </a:lnTo>
                <a:lnTo>
                  <a:pt x="457" y="1066"/>
                </a:lnTo>
                <a:lnTo>
                  <a:pt x="482" y="1062"/>
                </a:lnTo>
                <a:lnTo>
                  <a:pt x="499" y="1049"/>
                </a:lnTo>
                <a:lnTo>
                  <a:pt x="512" y="1037"/>
                </a:lnTo>
                <a:lnTo>
                  <a:pt x="516" y="1015"/>
                </a:lnTo>
                <a:lnTo>
                  <a:pt x="516" y="999"/>
                </a:lnTo>
                <a:lnTo>
                  <a:pt x="262" y="999"/>
                </a:lnTo>
                <a:close/>
                <a:moveTo>
                  <a:pt x="203" y="867"/>
                </a:moveTo>
                <a:lnTo>
                  <a:pt x="203" y="939"/>
                </a:lnTo>
                <a:lnTo>
                  <a:pt x="212" y="952"/>
                </a:lnTo>
                <a:lnTo>
                  <a:pt x="224" y="960"/>
                </a:lnTo>
                <a:lnTo>
                  <a:pt x="559" y="960"/>
                </a:lnTo>
                <a:lnTo>
                  <a:pt x="571" y="952"/>
                </a:lnTo>
                <a:lnTo>
                  <a:pt x="575" y="939"/>
                </a:lnTo>
                <a:lnTo>
                  <a:pt x="575" y="867"/>
                </a:lnTo>
                <a:lnTo>
                  <a:pt x="203" y="867"/>
                </a:lnTo>
                <a:close/>
                <a:moveTo>
                  <a:pt x="745" y="267"/>
                </a:moveTo>
                <a:lnTo>
                  <a:pt x="757" y="262"/>
                </a:lnTo>
                <a:lnTo>
                  <a:pt x="770" y="267"/>
                </a:lnTo>
                <a:lnTo>
                  <a:pt x="774" y="279"/>
                </a:lnTo>
                <a:lnTo>
                  <a:pt x="770" y="296"/>
                </a:lnTo>
                <a:lnTo>
                  <a:pt x="402" y="664"/>
                </a:lnTo>
                <a:lnTo>
                  <a:pt x="394" y="669"/>
                </a:lnTo>
                <a:lnTo>
                  <a:pt x="385" y="673"/>
                </a:lnTo>
                <a:lnTo>
                  <a:pt x="381" y="669"/>
                </a:lnTo>
                <a:lnTo>
                  <a:pt x="372" y="664"/>
                </a:lnTo>
                <a:lnTo>
                  <a:pt x="216" y="508"/>
                </a:lnTo>
                <a:lnTo>
                  <a:pt x="212" y="495"/>
                </a:lnTo>
                <a:lnTo>
                  <a:pt x="216" y="478"/>
                </a:lnTo>
                <a:lnTo>
                  <a:pt x="229" y="474"/>
                </a:lnTo>
                <a:lnTo>
                  <a:pt x="241" y="478"/>
                </a:lnTo>
                <a:lnTo>
                  <a:pt x="385" y="622"/>
                </a:lnTo>
                <a:lnTo>
                  <a:pt x="745" y="267"/>
                </a:lnTo>
                <a:close/>
                <a:moveTo>
                  <a:pt x="389" y="123"/>
                </a:moveTo>
                <a:lnTo>
                  <a:pt x="402" y="127"/>
                </a:lnTo>
                <a:lnTo>
                  <a:pt x="406" y="144"/>
                </a:lnTo>
                <a:lnTo>
                  <a:pt x="402" y="157"/>
                </a:lnTo>
                <a:lnTo>
                  <a:pt x="389" y="161"/>
                </a:lnTo>
                <a:lnTo>
                  <a:pt x="347" y="165"/>
                </a:lnTo>
                <a:lnTo>
                  <a:pt x="309" y="178"/>
                </a:lnTo>
                <a:lnTo>
                  <a:pt x="271" y="195"/>
                </a:lnTo>
                <a:lnTo>
                  <a:pt x="241" y="216"/>
                </a:lnTo>
                <a:lnTo>
                  <a:pt x="212" y="245"/>
                </a:lnTo>
                <a:lnTo>
                  <a:pt x="190" y="279"/>
                </a:lnTo>
                <a:lnTo>
                  <a:pt x="174" y="313"/>
                </a:lnTo>
                <a:lnTo>
                  <a:pt x="165" y="355"/>
                </a:lnTo>
                <a:lnTo>
                  <a:pt x="157" y="368"/>
                </a:lnTo>
                <a:lnTo>
                  <a:pt x="144" y="372"/>
                </a:lnTo>
                <a:lnTo>
                  <a:pt x="140" y="372"/>
                </a:lnTo>
                <a:lnTo>
                  <a:pt x="127" y="364"/>
                </a:lnTo>
                <a:lnTo>
                  <a:pt x="127" y="360"/>
                </a:lnTo>
                <a:lnTo>
                  <a:pt x="127" y="351"/>
                </a:lnTo>
                <a:lnTo>
                  <a:pt x="140" y="300"/>
                </a:lnTo>
                <a:lnTo>
                  <a:pt x="157" y="258"/>
                </a:lnTo>
                <a:lnTo>
                  <a:pt x="182" y="220"/>
                </a:lnTo>
                <a:lnTo>
                  <a:pt x="216" y="186"/>
                </a:lnTo>
                <a:lnTo>
                  <a:pt x="254" y="161"/>
                </a:lnTo>
                <a:lnTo>
                  <a:pt x="292" y="140"/>
                </a:lnTo>
                <a:lnTo>
                  <a:pt x="339" y="127"/>
                </a:lnTo>
                <a:lnTo>
                  <a:pt x="389" y="123"/>
                </a:lnTo>
                <a:close/>
                <a:moveTo>
                  <a:pt x="394" y="0"/>
                </a:moveTo>
                <a:lnTo>
                  <a:pt x="440" y="4"/>
                </a:lnTo>
                <a:lnTo>
                  <a:pt x="482" y="13"/>
                </a:lnTo>
                <a:lnTo>
                  <a:pt x="529" y="25"/>
                </a:lnTo>
                <a:lnTo>
                  <a:pt x="567" y="42"/>
                </a:lnTo>
                <a:lnTo>
                  <a:pt x="605" y="64"/>
                </a:lnTo>
                <a:lnTo>
                  <a:pt x="643" y="93"/>
                </a:lnTo>
                <a:lnTo>
                  <a:pt x="677" y="123"/>
                </a:lnTo>
                <a:lnTo>
                  <a:pt x="707" y="157"/>
                </a:lnTo>
                <a:lnTo>
                  <a:pt x="707" y="174"/>
                </a:lnTo>
                <a:lnTo>
                  <a:pt x="702" y="186"/>
                </a:lnTo>
                <a:lnTo>
                  <a:pt x="685" y="190"/>
                </a:lnTo>
                <a:lnTo>
                  <a:pt x="673" y="182"/>
                </a:lnTo>
                <a:lnTo>
                  <a:pt x="618" y="123"/>
                </a:lnTo>
                <a:lnTo>
                  <a:pt x="584" y="97"/>
                </a:lnTo>
                <a:lnTo>
                  <a:pt x="550" y="76"/>
                </a:lnTo>
                <a:lnTo>
                  <a:pt x="512" y="64"/>
                </a:lnTo>
                <a:lnTo>
                  <a:pt x="474" y="51"/>
                </a:lnTo>
                <a:lnTo>
                  <a:pt x="432" y="42"/>
                </a:lnTo>
                <a:lnTo>
                  <a:pt x="394" y="42"/>
                </a:lnTo>
                <a:lnTo>
                  <a:pt x="322" y="47"/>
                </a:lnTo>
                <a:lnTo>
                  <a:pt x="254" y="68"/>
                </a:lnTo>
                <a:lnTo>
                  <a:pt x="195" y="102"/>
                </a:lnTo>
                <a:lnTo>
                  <a:pt x="144" y="144"/>
                </a:lnTo>
                <a:lnTo>
                  <a:pt x="102" y="195"/>
                </a:lnTo>
                <a:lnTo>
                  <a:pt x="68" y="254"/>
                </a:lnTo>
                <a:lnTo>
                  <a:pt x="47" y="322"/>
                </a:lnTo>
                <a:lnTo>
                  <a:pt x="38" y="394"/>
                </a:lnTo>
                <a:lnTo>
                  <a:pt x="47" y="461"/>
                </a:lnTo>
                <a:lnTo>
                  <a:pt x="68" y="525"/>
                </a:lnTo>
                <a:lnTo>
                  <a:pt x="97" y="584"/>
                </a:lnTo>
                <a:lnTo>
                  <a:pt x="140" y="639"/>
                </a:lnTo>
                <a:lnTo>
                  <a:pt x="165" y="673"/>
                </a:lnTo>
                <a:lnTo>
                  <a:pt x="186" y="711"/>
                </a:lnTo>
                <a:lnTo>
                  <a:pt x="199" y="749"/>
                </a:lnTo>
                <a:lnTo>
                  <a:pt x="203" y="791"/>
                </a:lnTo>
                <a:lnTo>
                  <a:pt x="203" y="829"/>
                </a:lnTo>
                <a:lnTo>
                  <a:pt x="575" y="829"/>
                </a:lnTo>
                <a:lnTo>
                  <a:pt x="575" y="791"/>
                </a:lnTo>
                <a:lnTo>
                  <a:pt x="580" y="749"/>
                </a:lnTo>
                <a:lnTo>
                  <a:pt x="592" y="711"/>
                </a:lnTo>
                <a:lnTo>
                  <a:pt x="614" y="673"/>
                </a:lnTo>
                <a:lnTo>
                  <a:pt x="643" y="639"/>
                </a:lnTo>
                <a:lnTo>
                  <a:pt x="677" y="597"/>
                </a:lnTo>
                <a:lnTo>
                  <a:pt x="707" y="550"/>
                </a:lnTo>
                <a:lnTo>
                  <a:pt x="728" y="504"/>
                </a:lnTo>
                <a:lnTo>
                  <a:pt x="740" y="449"/>
                </a:lnTo>
                <a:lnTo>
                  <a:pt x="745" y="436"/>
                </a:lnTo>
                <a:lnTo>
                  <a:pt x="753" y="432"/>
                </a:lnTo>
                <a:lnTo>
                  <a:pt x="762" y="432"/>
                </a:lnTo>
                <a:lnTo>
                  <a:pt x="774" y="440"/>
                </a:lnTo>
                <a:lnTo>
                  <a:pt x="779" y="453"/>
                </a:lnTo>
                <a:lnTo>
                  <a:pt x="766" y="512"/>
                </a:lnTo>
                <a:lnTo>
                  <a:pt x="740" y="567"/>
                </a:lnTo>
                <a:lnTo>
                  <a:pt x="711" y="622"/>
                </a:lnTo>
                <a:lnTo>
                  <a:pt x="669" y="669"/>
                </a:lnTo>
                <a:lnTo>
                  <a:pt x="647" y="694"/>
                </a:lnTo>
                <a:lnTo>
                  <a:pt x="630" y="728"/>
                </a:lnTo>
                <a:lnTo>
                  <a:pt x="622" y="757"/>
                </a:lnTo>
                <a:lnTo>
                  <a:pt x="618" y="791"/>
                </a:lnTo>
                <a:lnTo>
                  <a:pt x="618" y="939"/>
                </a:lnTo>
                <a:lnTo>
                  <a:pt x="614" y="960"/>
                </a:lnTo>
                <a:lnTo>
                  <a:pt x="601" y="982"/>
                </a:lnTo>
                <a:lnTo>
                  <a:pt x="580" y="994"/>
                </a:lnTo>
                <a:lnTo>
                  <a:pt x="559" y="999"/>
                </a:lnTo>
                <a:lnTo>
                  <a:pt x="554" y="999"/>
                </a:lnTo>
                <a:lnTo>
                  <a:pt x="554" y="1015"/>
                </a:lnTo>
                <a:lnTo>
                  <a:pt x="546" y="1049"/>
                </a:lnTo>
                <a:lnTo>
                  <a:pt x="525" y="1079"/>
                </a:lnTo>
                <a:lnTo>
                  <a:pt x="495" y="1100"/>
                </a:lnTo>
                <a:lnTo>
                  <a:pt x="457" y="1109"/>
                </a:lnTo>
                <a:lnTo>
                  <a:pt x="326" y="1109"/>
                </a:lnTo>
                <a:lnTo>
                  <a:pt x="284" y="1100"/>
                </a:lnTo>
                <a:lnTo>
                  <a:pt x="254" y="1079"/>
                </a:lnTo>
                <a:lnTo>
                  <a:pt x="233" y="1049"/>
                </a:lnTo>
                <a:lnTo>
                  <a:pt x="224" y="1015"/>
                </a:lnTo>
                <a:lnTo>
                  <a:pt x="224" y="999"/>
                </a:lnTo>
                <a:lnTo>
                  <a:pt x="199" y="994"/>
                </a:lnTo>
                <a:lnTo>
                  <a:pt x="182" y="982"/>
                </a:lnTo>
                <a:lnTo>
                  <a:pt x="169" y="960"/>
                </a:lnTo>
                <a:lnTo>
                  <a:pt x="165" y="939"/>
                </a:lnTo>
                <a:lnTo>
                  <a:pt x="165" y="791"/>
                </a:lnTo>
                <a:lnTo>
                  <a:pt x="161" y="757"/>
                </a:lnTo>
                <a:lnTo>
                  <a:pt x="152" y="724"/>
                </a:lnTo>
                <a:lnTo>
                  <a:pt x="135" y="694"/>
                </a:lnTo>
                <a:lnTo>
                  <a:pt x="110" y="664"/>
                </a:lnTo>
                <a:lnTo>
                  <a:pt x="64" y="605"/>
                </a:lnTo>
                <a:lnTo>
                  <a:pt x="30" y="542"/>
                </a:lnTo>
                <a:lnTo>
                  <a:pt x="9" y="470"/>
                </a:lnTo>
                <a:lnTo>
                  <a:pt x="0" y="394"/>
                </a:lnTo>
                <a:lnTo>
                  <a:pt x="9" y="313"/>
                </a:lnTo>
                <a:lnTo>
                  <a:pt x="34" y="241"/>
                </a:lnTo>
                <a:lnTo>
                  <a:pt x="68" y="174"/>
                </a:lnTo>
                <a:lnTo>
                  <a:pt x="114" y="114"/>
                </a:lnTo>
                <a:lnTo>
                  <a:pt x="174" y="68"/>
                </a:lnTo>
                <a:lnTo>
                  <a:pt x="241" y="30"/>
                </a:lnTo>
                <a:lnTo>
                  <a:pt x="313" y="9"/>
                </a:lnTo>
                <a:lnTo>
                  <a:pt x="394" y="0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82" name="Freeform: Shape 535">
            <a:extLst>
              <a:ext uri="{FF2B5EF4-FFF2-40B4-BE49-F238E27FC236}">
                <a16:creationId xmlns:a16="http://schemas.microsoft.com/office/drawing/2014/main" id="{1E5D116F-6D5F-BF0A-2F33-45CCFD0C8998}"/>
              </a:ext>
            </a:extLst>
          </p:cNvPr>
          <p:cNvSpPr>
            <a:spLocks noChangeAspect="1"/>
          </p:cNvSpPr>
          <p:nvPr/>
        </p:nvSpPr>
        <p:spPr>
          <a:xfrm>
            <a:off x="8445200" y="4054204"/>
            <a:ext cx="383584" cy="384000"/>
          </a:xfrm>
          <a:custGeom>
            <a:avLst/>
            <a:gdLst>
              <a:gd name="connsiteX0" fmla="*/ 786762 w 1147777"/>
              <a:gd name="connsiteY0" fmla="*/ 893823 h 1149023"/>
              <a:gd name="connsiteX1" fmla="*/ 666009 w 1147777"/>
              <a:gd name="connsiteY1" fmla="*/ 1111677 h 1149023"/>
              <a:gd name="connsiteX2" fmla="*/ 947352 w 1147777"/>
              <a:gd name="connsiteY2" fmla="*/ 969761 h 1149023"/>
              <a:gd name="connsiteX3" fmla="*/ 786762 w 1147777"/>
              <a:gd name="connsiteY3" fmla="*/ 893823 h 1149023"/>
              <a:gd name="connsiteX4" fmla="*/ 361014 w 1147777"/>
              <a:gd name="connsiteY4" fmla="*/ 893823 h 1149023"/>
              <a:gd name="connsiteX5" fmla="*/ 199180 w 1147777"/>
              <a:gd name="connsiteY5" fmla="*/ 969761 h 1149023"/>
              <a:gd name="connsiteX6" fmla="*/ 481767 w 1147777"/>
              <a:gd name="connsiteY6" fmla="*/ 1111677 h 1149023"/>
              <a:gd name="connsiteX7" fmla="*/ 361014 w 1147777"/>
              <a:gd name="connsiteY7" fmla="*/ 893823 h 1149023"/>
              <a:gd name="connsiteX8" fmla="*/ 573888 w 1147777"/>
              <a:gd name="connsiteY8" fmla="*/ 861456 h 1149023"/>
              <a:gd name="connsiteX9" fmla="*/ 390891 w 1147777"/>
              <a:gd name="connsiteY9" fmla="*/ 885109 h 1149023"/>
              <a:gd name="connsiteX10" fmla="*/ 573888 w 1147777"/>
              <a:gd name="connsiteY10" fmla="*/ 1119146 h 1149023"/>
              <a:gd name="connsiteX11" fmla="*/ 756885 w 1147777"/>
              <a:gd name="connsiteY11" fmla="*/ 885109 h 1149023"/>
              <a:gd name="connsiteX12" fmla="*/ 573888 w 1147777"/>
              <a:gd name="connsiteY12" fmla="*/ 861456 h 1149023"/>
              <a:gd name="connsiteX13" fmla="*/ 829088 w 1147777"/>
              <a:gd name="connsiteY13" fmla="*/ 575134 h 1149023"/>
              <a:gd name="connsiteX14" fmla="*/ 795477 w 1147777"/>
              <a:gd name="connsiteY14" fmla="*/ 865191 h 1149023"/>
              <a:gd name="connsiteX15" fmla="*/ 969760 w 1147777"/>
              <a:gd name="connsiteY15" fmla="*/ 948598 h 1149023"/>
              <a:gd name="connsiteX16" fmla="*/ 1116655 w 1147777"/>
              <a:gd name="connsiteY16" fmla="*/ 606256 h 1149023"/>
              <a:gd name="connsiteX17" fmla="*/ 829088 w 1147777"/>
              <a:gd name="connsiteY17" fmla="*/ 575134 h 1149023"/>
              <a:gd name="connsiteX18" fmla="*/ 318688 w 1147777"/>
              <a:gd name="connsiteY18" fmla="*/ 575134 h 1149023"/>
              <a:gd name="connsiteX19" fmla="*/ 31122 w 1147777"/>
              <a:gd name="connsiteY19" fmla="*/ 606256 h 1149023"/>
              <a:gd name="connsiteX20" fmla="*/ 178017 w 1147777"/>
              <a:gd name="connsiteY20" fmla="*/ 948598 h 1149023"/>
              <a:gd name="connsiteX21" fmla="*/ 352300 w 1147777"/>
              <a:gd name="connsiteY21" fmla="*/ 865191 h 1149023"/>
              <a:gd name="connsiteX22" fmla="*/ 318688 w 1147777"/>
              <a:gd name="connsiteY22" fmla="*/ 575134 h 1149023"/>
              <a:gd name="connsiteX23" fmla="*/ 573888 w 1147777"/>
              <a:gd name="connsiteY23" fmla="*/ 570155 h 1149023"/>
              <a:gd name="connsiteX24" fmla="*/ 348566 w 1147777"/>
              <a:gd name="connsiteY24" fmla="*/ 573889 h 1149023"/>
              <a:gd name="connsiteX25" fmla="*/ 348566 w 1147777"/>
              <a:gd name="connsiteY25" fmla="*/ 575134 h 1149023"/>
              <a:gd name="connsiteX26" fmla="*/ 382177 w 1147777"/>
              <a:gd name="connsiteY26" fmla="*/ 856477 h 1149023"/>
              <a:gd name="connsiteX27" fmla="*/ 573888 w 1147777"/>
              <a:gd name="connsiteY27" fmla="*/ 831579 h 1149023"/>
              <a:gd name="connsiteX28" fmla="*/ 765599 w 1147777"/>
              <a:gd name="connsiteY28" fmla="*/ 856477 h 1149023"/>
              <a:gd name="connsiteX29" fmla="*/ 799211 w 1147777"/>
              <a:gd name="connsiteY29" fmla="*/ 575134 h 1149023"/>
              <a:gd name="connsiteX30" fmla="*/ 799211 w 1147777"/>
              <a:gd name="connsiteY30" fmla="*/ 573889 h 1149023"/>
              <a:gd name="connsiteX31" fmla="*/ 573888 w 1147777"/>
              <a:gd name="connsiteY31" fmla="*/ 570155 h 1149023"/>
              <a:gd name="connsiteX32" fmla="*/ 382177 w 1147777"/>
              <a:gd name="connsiteY32" fmla="*/ 292547 h 1149023"/>
              <a:gd name="connsiteX33" fmla="*/ 349810 w 1147777"/>
              <a:gd name="connsiteY33" fmla="*/ 544012 h 1149023"/>
              <a:gd name="connsiteX34" fmla="*/ 573888 w 1147777"/>
              <a:gd name="connsiteY34" fmla="*/ 540278 h 1149023"/>
              <a:gd name="connsiteX35" fmla="*/ 797966 w 1147777"/>
              <a:gd name="connsiteY35" fmla="*/ 544012 h 1149023"/>
              <a:gd name="connsiteX36" fmla="*/ 765599 w 1147777"/>
              <a:gd name="connsiteY36" fmla="*/ 292547 h 1149023"/>
              <a:gd name="connsiteX37" fmla="*/ 573888 w 1147777"/>
              <a:gd name="connsiteY37" fmla="*/ 318689 h 1149023"/>
              <a:gd name="connsiteX38" fmla="*/ 382177 w 1147777"/>
              <a:gd name="connsiteY38" fmla="*/ 292547 h 1149023"/>
              <a:gd name="connsiteX39" fmla="*/ 829088 w 1147777"/>
              <a:gd name="connsiteY39" fmla="*/ 272629 h 1149023"/>
              <a:gd name="connsiteX40" fmla="*/ 794232 w 1147777"/>
              <a:gd name="connsiteY40" fmla="*/ 283833 h 1149023"/>
              <a:gd name="connsiteX41" fmla="*/ 829088 w 1147777"/>
              <a:gd name="connsiteY41" fmla="*/ 544012 h 1149023"/>
              <a:gd name="connsiteX42" fmla="*/ 959801 w 1147777"/>
              <a:gd name="connsiteY42" fmla="*/ 552726 h 1149023"/>
              <a:gd name="connsiteX43" fmla="*/ 1119145 w 1147777"/>
              <a:gd name="connsiteY43" fmla="*/ 575134 h 1149023"/>
              <a:gd name="connsiteX44" fmla="*/ 1075574 w 1147777"/>
              <a:gd name="connsiteY44" fmla="*/ 362260 h 1149023"/>
              <a:gd name="connsiteX45" fmla="*/ 997147 w 1147777"/>
              <a:gd name="connsiteY45" fmla="*/ 499197 h 1149023"/>
              <a:gd name="connsiteX46" fmla="*/ 973494 w 1147777"/>
              <a:gd name="connsiteY46" fmla="*/ 511645 h 1149023"/>
              <a:gd name="connsiteX47" fmla="*/ 959801 w 1147777"/>
              <a:gd name="connsiteY47" fmla="*/ 509156 h 1149023"/>
              <a:gd name="connsiteX48" fmla="*/ 959801 w 1147777"/>
              <a:gd name="connsiteY48" fmla="*/ 507911 h 1149023"/>
              <a:gd name="connsiteX49" fmla="*/ 957311 w 1147777"/>
              <a:gd name="connsiteY49" fmla="*/ 506666 h 1149023"/>
              <a:gd name="connsiteX50" fmla="*/ 953576 w 1147777"/>
              <a:gd name="connsiteY50" fmla="*/ 504176 h 1149023"/>
              <a:gd name="connsiteX51" fmla="*/ 949842 w 1147777"/>
              <a:gd name="connsiteY51" fmla="*/ 499197 h 1149023"/>
              <a:gd name="connsiteX52" fmla="*/ 835313 w 1147777"/>
              <a:gd name="connsiteY52" fmla="*/ 287567 h 1149023"/>
              <a:gd name="connsiteX53" fmla="*/ 830333 w 1147777"/>
              <a:gd name="connsiteY53" fmla="*/ 275118 h 1149023"/>
              <a:gd name="connsiteX54" fmla="*/ 829088 w 1147777"/>
              <a:gd name="connsiteY54" fmla="*/ 272629 h 1149023"/>
              <a:gd name="connsiteX55" fmla="*/ 178017 w 1147777"/>
              <a:gd name="connsiteY55" fmla="*/ 201671 h 1149023"/>
              <a:gd name="connsiteX56" fmla="*/ 29877 w 1147777"/>
              <a:gd name="connsiteY56" fmla="*/ 575134 h 1149023"/>
              <a:gd name="connsiteX57" fmla="*/ 187976 w 1147777"/>
              <a:gd name="connsiteY57" fmla="*/ 552726 h 1149023"/>
              <a:gd name="connsiteX58" fmla="*/ 318688 w 1147777"/>
              <a:gd name="connsiteY58" fmla="*/ 544012 h 1149023"/>
              <a:gd name="connsiteX59" fmla="*/ 352300 w 1147777"/>
              <a:gd name="connsiteY59" fmla="*/ 285077 h 1149023"/>
              <a:gd name="connsiteX60" fmla="*/ 178017 w 1147777"/>
              <a:gd name="connsiteY60" fmla="*/ 201671 h 1149023"/>
              <a:gd name="connsiteX61" fmla="*/ 973933 w 1147777"/>
              <a:gd name="connsiteY61" fmla="*/ 124392 h 1149023"/>
              <a:gd name="connsiteX62" fmla="*/ 925715 w 1147777"/>
              <a:gd name="connsiteY62" fmla="*/ 173846 h 1149023"/>
              <a:gd name="connsiteX63" fmla="*/ 973933 w 1147777"/>
              <a:gd name="connsiteY63" fmla="*/ 222063 h 1149023"/>
              <a:gd name="connsiteX64" fmla="*/ 1023386 w 1147777"/>
              <a:gd name="connsiteY64" fmla="*/ 173846 h 1149023"/>
              <a:gd name="connsiteX65" fmla="*/ 973933 w 1147777"/>
              <a:gd name="connsiteY65" fmla="*/ 124392 h 1149023"/>
              <a:gd name="connsiteX66" fmla="*/ 973933 w 1147777"/>
              <a:gd name="connsiteY66" fmla="*/ 95956 h 1149023"/>
              <a:gd name="connsiteX67" fmla="*/ 1051822 w 1147777"/>
              <a:gd name="connsiteY67" fmla="*/ 173846 h 1149023"/>
              <a:gd name="connsiteX68" fmla="*/ 973933 w 1147777"/>
              <a:gd name="connsiteY68" fmla="*/ 251735 h 1149023"/>
              <a:gd name="connsiteX69" fmla="*/ 896043 w 1147777"/>
              <a:gd name="connsiteY69" fmla="*/ 173846 h 1149023"/>
              <a:gd name="connsiteX70" fmla="*/ 973933 w 1147777"/>
              <a:gd name="connsiteY70" fmla="*/ 95956 h 1149023"/>
              <a:gd name="connsiteX71" fmla="*/ 666009 w 1147777"/>
              <a:gd name="connsiteY71" fmla="*/ 38591 h 1149023"/>
              <a:gd name="connsiteX72" fmla="*/ 786762 w 1147777"/>
              <a:gd name="connsiteY72" fmla="*/ 255200 h 1149023"/>
              <a:gd name="connsiteX73" fmla="*/ 817884 w 1147777"/>
              <a:gd name="connsiteY73" fmla="*/ 243996 h 1149023"/>
              <a:gd name="connsiteX74" fmla="*/ 816639 w 1147777"/>
              <a:gd name="connsiteY74" fmla="*/ 240262 h 1149023"/>
              <a:gd name="connsiteX75" fmla="*/ 809170 w 1147777"/>
              <a:gd name="connsiteY75" fmla="*/ 219099 h 1149023"/>
              <a:gd name="connsiteX76" fmla="*/ 801701 w 1147777"/>
              <a:gd name="connsiteY76" fmla="*/ 174283 h 1149023"/>
              <a:gd name="connsiteX77" fmla="*/ 802946 w 1147777"/>
              <a:gd name="connsiteY77" fmla="*/ 158100 h 1149023"/>
              <a:gd name="connsiteX78" fmla="*/ 802946 w 1147777"/>
              <a:gd name="connsiteY78" fmla="*/ 154365 h 1149023"/>
              <a:gd name="connsiteX79" fmla="*/ 805436 w 1147777"/>
              <a:gd name="connsiteY79" fmla="*/ 140672 h 1149023"/>
              <a:gd name="connsiteX80" fmla="*/ 805436 w 1147777"/>
              <a:gd name="connsiteY80" fmla="*/ 138182 h 1149023"/>
              <a:gd name="connsiteX81" fmla="*/ 809170 w 1147777"/>
              <a:gd name="connsiteY81" fmla="*/ 124488 h 1149023"/>
              <a:gd name="connsiteX82" fmla="*/ 809170 w 1147777"/>
              <a:gd name="connsiteY82" fmla="*/ 121998 h 1149023"/>
              <a:gd name="connsiteX83" fmla="*/ 815395 w 1147777"/>
              <a:gd name="connsiteY83" fmla="*/ 108305 h 1149023"/>
              <a:gd name="connsiteX84" fmla="*/ 816639 w 1147777"/>
              <a:gd name="connsiteY84" fmla="*/ 104570 h 1149023"/>
              <a:gd name="connsiteX85" fmla="*/ 821619 w 1147777"/>
              <a:gd name="connsiteY85" fmla="*/ 93366 h 1149023"/>
              <a:gd name="connsiteX86" fmla="*/ 822864 w 1147777"/>
              <a:gd name="connsiteY86" fmla="*/ 90876 h 1149023"/>
              <a:gd name="connsiteX87" fmla="*/ 666009 w 1147777"/>
              <a:gd name="connsiteY87" fmla="*/ 38591 h 1149023"/>
              <a:gd name="connsiteX88" fmla="*/ 481767 w 1147777"/>
              <a:gd name="connsiteY88" fmla="*/ 38591 h 1149023"/>
              <a:gd name="connsiteX89" fmla="*/ 199180 w 1147777"/>
              <a:gd name="connsiteY89" fmla="*/ 179263 h 1149023"/>
              <a:gd name="connsiteX90" fmla="*/ 361014 w 1147777"/>
              <a:gd name="connsiteY90" fmla="*/ 255200 h 1149023"/>
              <a:gd name="connsiteX91" fmla="*/ 481767 w 1147777"/>
              <a:gd name="connsiteY91" fmla="*/ 38591 h 1149023"/>
              <a:gd name="connsiteX92" fmla="*/ 973494 w 1147777"/>
              <a:gd name="connsiteY92" fmla="*/ 32367 h 1149023"/>
              <a:gd name="connsiteX93" fmla="*/ 856476 w 1147777"/>
              <a:gd name="connsiteY93" fmla="*/ 94611 h 1149023"/>
              <a:gd name="connsiteX94" fmla="*/ 853986 w 1147777"/>
              <a:gd name="connsiteY94" fmla="*/ 97101 h 1149023"/>
              <a:gd name="connsiteX95" fmla="*/ 850251 w 1147777"/>
              <a:gd name="connsiteY95" fmla="*/ 104570 h 1149023"/>
              <a:gd name="connsiteX96" fmla="*/ 847761 w 1147777"/>
              <a:gd name="connsiteY96" fmla="*/ 108305 h 1149023"/>
              <a:gd name="connsiteX97" fmla="*/ 844027 w 1147777"/>
              <a:gd name="connsiteY97" fmla="*/ 117019 h 1149023"/>
              <a:gd name="connsiteX98" fmla="*/ 842782 w 1147777"/>
              <a:gd name="connsiteY98" fmla="*/ 119509 h 1149023"/>
              <a:gd name="connsiteX99" fmla="*/ 834068 w 1147777"/>
              <a:gd name="connsiteY99" fmla="*/ 144406 h 1149023"/>
              <a:gd name="connsiteX100" fmla="*/ 834068 w 1147777"/>
              <a:gd name="connsiteY100" fmla="*/ 148141 h 1149023"/>
              <a:gd name="connsiteX101" fmla="*/ 832823 w 1147777"/>
              <a:gd name="connsiteY101" fmla="*/ 156855 h 1149023"/>
              <a:gd name="connsiteX102" fmla="*/ 832823 w 1147777"/>
              <a:gd name="connsiteY102" fmla="*/ 160590 h 1149023"/>
              <a:gd name="connsiteX103" fmla="*/ 831578 w 1147777"/>
              <a:gd name="connsiteY103" fmla="*/ 174283 h 1149023"/>
              <a:gd name="connsiteX104" fmla="*/ 973494 w 1147777"/>
              <a:gd name="connsiteY104" fmla="*/ 480523 h 1149023"/>
              <a:gd name="connsiteX105" fmla="*/ 1060636 w 1147777"/>
              <a:gd name="connsiteY105" fmla="*/ 326158 h 1149023"/>
              <a:gd name="connsiteX106" fmla="*/ 1115410 w 1147777"/>
              <a:gd name="connsiteY106" fmla="*/ 174283 h 1149023"/>
              <a:gd name="connsiteX107" fmla="*/ 973494 w 1147777"/>
              <a:gd name="connsiteY107" fmla="*/ 32367 h 1149023"/>
              <a:gd name="connsiteX108" fmla="*/ 573888 w 1147777"/>
              <a:gd name="connsiteY108" fmla="*/ 31122 h 1149023"/>
              <a:gd name="connsiteX109" fmla="*/ 390891 w 1147777"/>
              <a:gd name="connsiteY109" fmla="*/ 263915 h 1149023"/>
              <a:gd name="connsiteX110" fmla="*/ 573888 w 1147777"/>
              <a:gd name="connsiteY110" fmla="*/ 287567 h 1149023"/>
              <a:gd name="connsiteX111" fmla="*/ 756885 w 1147777"/>
              <a:gd name="connsiteY111" fmla="*/ 263915 h 1149023"/>
              <a:gd name="connsiteX112" fmla="*/ 573888 w 1147777"/>
              <a:gd name="connsiteY112" fmla="*/ 31122 h 1149023"/>
              <a:gd name="connsiteX113" fmla="*/ 573888 w 1147777"/>
              <a:gd name="connsiteY113" fmla="*/ 0 h 1149023"/>
              <a:gd name="connsiteX114" fmla="*/ 840292 w 1147777"/>
              <a:gd name="connsiteY114" fmla="*/ 65978 h 1149023"/>
              <a:gd name="connsiteX115" fmla="*/ 973494 w 1147777"/>
              <a:gd name="connsiteY115" fmla="*/ 2490 h 1149023"/>
              <a:gd name="connsiteX116" fmla="*/ 1145287 w 1147777"/>
              <a:gd name="connsiteY116" fmla="*/ 174283 h 1149023"/>
              <a:gd name="connsiteX117" fmla="*/ 1093003 w 1147777"/>
              <a:gd name="connsiteY117" fmla="*/ 328648 h 1149023"/>
              <a:gd name="connsiteX118" fmla="*/ 1147777 w 1147777"/>
              <a:gd name="connsiteY118" fmla="*/ 575134 h 1149023"/>
              <a:gd name="connsiteX119" fmla="*/ 1147777 w 1147777"/>
              <a:gd name="connsiteY119" fmla="*/ 597542 h 1149023"/>
              <a:gd name="connsiteX120" fmla="*/ 1147777 w 1147777"/>
              <a:gd name="connsiteY120" fmla="*/ 603766 h 1149023"/>
              <a:gd name="connsiteX121" fmla="*/ 573888 w 1147777"/>
              <a:gd name="connsiteY121" fmla="*/ 1149023 h 1149023"/>
              <a:gd name="connsiteX122" fmla="*/ 0 w 1147777"/>
              <a:gd name="connsiteY122" fmla="*/ 603766 h 1149023"/>
              <a:gd name="connsiteX123" fmla="*/ 0 w 1147777"/>
              <a:gd name="connsiteY123" fmla="*/ 597542 h 1149023"/>
              <a:gd name="connsiteX124" fmla="*/ 0 w 1147777"/>
              <a:gd name="connsiteY124" fmla="*/ 575134 h 1149023"/>
              <a:gd name="connsiteX125" fmla="*/ 573888 w 1147777"/>
              <a:gd name="connsiteY125" fmla="*/ 0 h 114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147777" h="1149023">
                <a:moveTo>
                  <a:pt x="786762" y="893823"/>
                </a:moveTo>
                <a:cubicBezTo>
                  <a:pt x="758130" y="992169"/>
                  <a:pt x="717049" y="1069351"/>
                  <a:pt x="666009" y="1111677"/>
                </a:cubicBezTo>
                <a:cubicBezTo>
                  <a:pt x="774314" y="1093004"/>
                  <a:pt x="871414" y="1041964"/>
                  <a:pt x="947352" y="969761"/>
                </a:cubicBezTo>
                <a:cubicBezTo>
                  <a:pt x="897557" y="937394"/>
                  <a:pt x="844027" y="912496"/>
                  <a:pt x="786762" y="893823"/>
                </a:cubicBezTo>
                <a:close/>
                <a:moveTo>
                  <a:pt x="361014" y="893823"/>
                </a:moveTo>
                <a:cubicBezTo>
                  <a:pt x="303750" y="912496"/>
                  <a:pt x="250220" y="937394"/>
                  <a:pt x="199180" y="969761"/>
                </a:cubicBezTo>
                <a:cubicBezTo>
                  <a:pt x="276363" y="1041964"/>
                  <a:pt x="373463" y="1093004"/>
                  <a:pt x="481767" y="1111677"/>
                </a:cubicBezTo>
                <a:cubicBezTo>
                  <a:pt x="430727" y="1069351"/>
                  <a:pt x="389646" y="992169"/>
                  <a:pt x="361014" y="893823"/>
                </a:cubicBezTo>
                <a:close/>
                <a:moveTo>
                  <a:pt x="573888" y="861456"/>
                </a:moveTo>
                <a:cubicBezTo>
                  <a:pt x="510400" y="861456"/>
                  <a:pt x="449401" y="868926"/>
                  <a:pt x="390891" y="885109"/>
                </a:cubicBezTo>
                <a:cubicBezTo>
                  <a:pt x="431972" y="1025780"/>
                  <a:pt x="499196" y="1119146"/>
                  <a:pt x="573888" y="1119146"/>
                </a:cubicBezTo>
                <a:cubicBezTo>
                  <a:pt x="648581" y="1119146"/>
                  <a:pt x="715804" y="1025780"/>
                  <a:pt x="756885" y="885109"/>
                </a:cubicBezTo>
                <a:cubicBezTo>
                  <a:pt x="698376" y="868926"/>
                  <a:pt x="637377" y="861456"/>
                  <a:pt x="573888" y="861456"/>
                </a:cubicBezTo>
                <a:close/>
                <a:moveTo>
                  <a:pt x="829088" y="575134"/>
                </a:moveTo>
                <a:cubicBezTo>
                  <a:pt x="829088" y="682194"/>
                  <a:pt x="816639" y="780539"/>
                  <a:pt x="795477" y="865191"/>
                </a:cubicBezTo>
                <a:cubicBezTo>
                  <a:pt x="856476" y="885109"/>
                  <a:pt x="914985" y="912496"/>
                  <a:pt x="969760" y="948598"/>
                </a:cubicBezTo>
                <a:cubicBezTo>
                  <a:pt x="1054411" y="857722"/>
                  <a:pt x="1109186" y="738213"/>
                  <a:pt x="1116655" y="606256"/>
                </a:cubicBezTo>
                <a:cubicBezTo>
                  <a:pt x="1095492" y="593807"/>
                  <a:pt x="990923" y="581359"/>
                  <a:pt x="829088" y="575134"/>
                </a:cubicBezTo>
                <a:close/>
                <a:moveTo>
                  <a:pt x="318688" y="575134"/>
                </a:moveTo>
                <a:cubicBezTo>
                  <a:pt x="156854" y="581359"/>
                  <a:pt x="52285" y="593807"/>
                  <a:pt x="31122" y="606256"/>
                </a:cubicBezTo>
                <a:cubicBezTo>
                  <a:pt x="38591" y="738213"/>
                  <a:pt x="93366" y="857722"/>
                  <a:pt x="178017" y="948598"/>
                </a:cubicBezTo>
                <a:cubicBezTo>
                  <a:pt x="232792" y="912496"/>
                  <a:pt x="291301" y="885109"/>
                  <a:pt x="352300" y="865191"/>
                </a:cubicBezTo>
                <a:cubicBezTo>
                  <a:pt x="331137" y="780539"/>
                  <a:pt x="318688" y="682194"/>
                  <a:pt x="318688" y="575134"/>
                </a:cubicBezTo>
                <a:close/>
                <a:moveTo>
                  <a:pt x="573888" y="570155"/>
                </a:moveTo>
                <a:cubicBezTo>
                  <a:pt x="491726" y="570155"/>
                  <a:pt x="415789" y="571400"/>
                  <a:pt x="348566" y="573889"/>
                </a:cubicBezTo>
                <a:cubicBezTo>
                  <a:pt x="348566" y="573889"/>
                  <a:pt x="348566" y="573889"/>
                  <a:pt x="348566" y="575134"/>
                </a:cubicBezTo>
                <a:cubicBezTo>
                  <a:pt x="348566" y="677214"/>
                  <a:pt x="361014" y="773070"/>
                  <a:pt x="382177" y="856477"/>
                </a:cubicBezTo>
                <a:cubicBezTo>
                  <a:pt x="444421" y="840293"/>
                  <a:pt x="507910" y="831579"/>
                  <a:pt x="573888" y="831579"/>
                </a:cubicBezTo>
                <a:cubicBezTo>
                  <a:pt x="639867" y="831579"/>
                  <a:pt x="703356" y="840293"/>
                  <a:pt x="765599" y="856477"/>
                </a:cubicBezTo>
                <a:cubicBezTo>
                  <a:pt x="785518" y="773070"/>
                  <a:pt x="799211" y="677214"/>
                  <a:pt x="799211" y="575134"/>
                </a:cubicBezTo>
                <a:lnTo>
                  <a:pt x="799211" y="573889"/>
                </a:lnTo>
                <a:cubicBezTo>
                  <a:pt x="731988" y="571400"/>
                  <a:pt x="656050" y="570155"/>
                  <a:pt x="573888" y="570155"/>
                </a:cubicBezTo>
                <a:close/>
                <a:moveTo>
                  <a:pt x="382177" y="292547"/>
                </a:moveTo>
                <a:cubicBezTo>
                  <a:pt x="363504" y="368484"/>
                  <a:pt x="352300" y="453136"/>
                  <a:pt x="349810" y="544012"/>
                </a:cubicBezTo>
                <a:cubicBezTo>
                  <a:pt x="418279" y="541522"/>
                  <a:pt x="495461" y="540278"/>
                  <a:pt x="573888" y="540278"/>
                </a:cubicBezTo>
                <a:cubicBezTo>
                  <a:pt x="652316" y="540278"/>
                  <a:pt x="728253" y="541522"/>
                  <a:pt x="797966" y="544012"/>
                </a:cubicBezTo>
                <a:cubicBezTo>
                  <a:pt x="795477" y="453136"/>
                  <a:pt x="784273" y="367239"/>
                  <a:pt x="765599" y="292547"/>
                </a:cubicBezTo>
                <a:cubicBezTo>
                  <a:pt x="703356" y="309975"/>
                  <a:pt x="639867" y="318689"/>
                  <a:pt x="573888" y="318689"/>
                </a:cubicBezTo>
                <a:cubicBezTo>
                  <a:pt x="507910" y="318689"/>
                  <a:pt x="444421" y="309975"/>
                  <a:pt x="382177" y="292547"/>
                </a:cubicBezTo>
                <a:close/>
                <a:moveTo>
                  <a:pt x="829088" y="272629"/>
                </a:moveTo>
                <a:cubicBezTo>
                  <a:pt x="817884" y="276363"/>
                  <a:pt x="806680" y="281343"/>
                  <a:pt x="794232" y="283833"/>
                </a:cubicBezTo>
                <a:cubicBezTo>
                  <a:pt x="814150" y="361015"/>
                  <a:pt x="826598" y="449401"/>
                  <a:pt x="829088" y="544012"/>
                </a:cubicBezTo>
                <a:cubicBezTo>
                  <a:pt x="876394" y="546502"/>
                  <a:pt x="919965" y="548992"/>
                  <a:pt x="959801" y="552726"/>
                </a:cubicBezTo>
                <a:cubicBezTo>
                  <a:pt x="1045697" y="558951"/>
                  <a:pt x="1093003" y="566420"/>
                  <a:pt x="1119145" y="575134"/>
                </a:cubicBezTo>
                <a:cubicBezTo>
                  <a:pt x="1119145" y="500441"/>
                  <a:pt x="1104206" y="430728"/>
                  <a:pt x="1075574" y="362260"/>
                </a:cubicBezTo>
                <a:cubicBezTo>
                  <a:pt x="1044452" y="423259"/>
                  <a:pt x="1012086" y="476789"/>
                  <a:pt x="997147" y="499197"/>
                </a:cubicBezTo>
                <a:cubicBezTo>
                  <a:pt x="992167" y="506666"/>
                  <a:pt x="983453" y="511645"/>
                  <a:pt x="973494" y="511645"/>
                </a:cubicBezTo>
                <a:cubicBezTo>
                  <a:pt x="968515" y="511645"/>
                  <a:pt x="963535" y="510400"/>
                  <a:pt x="959801" y="509156"/>
                </a:cubicBezTo>
                <a:cubicBezTo>
                  <a:pt x="959801" y="509156"/>
                  <a:pt x="959801" y="509156"/>
                  <a:pt x="959801" y="507911"/>
                </a:cubicBezTo>
                <a:cubicBezTo>
                  <a:pt x="958556" y="507911"/>
                  <a:pt x="958556" y="506666"/>
                  <a:pt x="957311" y="506666"/>
                </a:cubicBezTo>
                <a:cubicBezTo>
                  <a:pt x="956066" y="505421"/>
                  <a:pt x="954821" y="505421"/>
                  <a:pt x="953576" y="504176"/>
                </a:cubicBezTo>
                <a:cubicBezTo>
                  <a:pt x="952331" y="502931"/>
                  <a:pt x="949842" y="500441"/>
                  <a:pt x="949842" y="499197"/>
                </a:cubicBezTo>
                <a:cubicBezTo>
                  <a:pt x="929924" y="469319"/>
                  <a:pt x="872659" y="372219"/>
                  <a:pt x="835313" y="287567"/>
                </a:cubicBezTo>
                <a:cubicBezTo>
                  <a:pt x="834068" y="283833"/>
                  <a:pt x="831578" y="280098"/>
                  <a:pt x="830333" y="275118"/>
                </a:cubicBezTo>
                <a:cubicBezTo>
                  <a:pt x="830333" y="273874"/>
                  <a:pt x="829088" y="273874"/>
                  <a:pt x="829088" y="272629"/>
                </a:cubicBezTo>
                <a:close/>
                <a:moveTo>
                  <a:pt x="178017" y="201671"/>
                </a:moveTo>
                <a:cubicBezTo>
                  <a:pt x="85896" y="298771"/>
                  <a:pt x="29877" y="430728"/>
                  <a:pt x="29877" y="575134"/>
                </a:cubicBezTo>
                <a:cubicBezTo>
                  <a:pt x="54774" y="566420"/>
                  <a:pt x="102080" y="558951"/>
                  <a:pt x="187976" y="552726"/>
                </a:cubicBezTo>
                <a:cubicBezTo>
                  <a:pt x="226568" y="548992"/>
                  <a:pt x="271383" y="546502"/>
                  <a:pt x="318688" y="544012"/>
                </a:cubicBezTo>
                <a:cubicBezTo>
                  <a:pt x="321178" y="449401"/>
                  <a:pt x="333627" y="361015"/>
                  <a:pt x="352300" y="285077"/>
                </a:cubicBezTo>
                <a:cubicBezTo>
                  <a:pt x="291301" y="265159"/>
                  <a:pt x="232792" y="236527"/>
                  <a:pt x="178017" y="201671"/>
                </a:cubicBezTo>
                <a:close/>
                <a:moveTo>
                  <a:pt x="973933" y="124392"/>
                </a:moveTo>
                <a:cubicBezTo>
                  <a:pt x="946733" y="124392"/>
                  <a:pt x="925715" y="146646"/>
                  <a:pt x="925715" y="173846"/>
                </a:cubicBezTo>
                <a:cubicBezTo>
                  <a:pt x="925715" y="201045"/>
                  <a:pt x="946733" y="222063"/>
                  <a:pt x="973933" y="222063"/>
                </a:cubicBezTo>
                <a:cubicBezTo>
                  <a:pt x="1001132" y="222063"/>
                  <a:pt x="1023386" y="201045"/>
                  <a:pt x="1023386" y="173846"/>
                </a:cubicBezTo>
                <a:cubicBezTo>
                  <a:pt x="1023386" y="146646"/>
                  <a:pt x="1001132" y="124392"/>
                  <a:pt x="973933" y="124392"/>
                </a:cubicBezTo>
                <a:close/>
                <a:moveTo>
                  <a:pt x="973933" y="95956"/>
                </a:moveTo>
                <a:cubicBezTo>
                  <a:pt x="1017205" y="95956"/>
                  <a:pt x="1051822" y="130574"/>
                  <a:pt x="1051822" y="173846"/>
                </a:cubicBezTo>
                <a:cubicBezTo>
                  <a:pt x="1051822" y="215881"/>
                  <a:pt x="1017205" y="251735"/>
                  <a:pt x="973933" y="251735"/>
                </a:cubicBezTo>
                <a:cubicBezTo>
                  <a:pt x="930661" y="251735"/>
                  <a:pt x="896043" y="215881"/>
                  <a:pt x="896043" y="173846"/>
                </a:cubicBezTo>
                <a:cubicBezTo>
                  <a:pt x="896043" y="130574"/>
                  <a:pt x="930661" y="95956"/>
                  <a:pt x="973933" y="95956"/>
                </a:cubicBezTo>
                <a:close/>
                <a:moveTo>
                  <a:pt x="666009" y="38591"/>
                </a:moveTo>
                <a:cubicBezTo>
                  <a:pt x="717049" y="80917"/>
                  <a:pt x="758130" y="156855"/>
                  <a:pt x="786762" y="255200"/>
                </a:cubicBezTo>
                <a:cubicBezTo>
                  <a:pt x="796721" y="252711"/>
                  <a:pt x="807925" y="247731"/>
                  <a:pt x="817884" y="243996"/>
                </a:cubicBezTo>
                <a:cubicBezTo>
                  <a:pt x="817884" y="242752"/>
                  <a:pt x="816639" y="241507"/>
                  <a:pt x="816639" y="240262"/>
                </a:cubicBezTo>
                <a:cubicBezTo>
                  <a:pt x="814150" y="232793"/>
                  <a:pt x="811660" y="226568"/>
                  <a:pt x="809170" y="219099"/>
                </a:cubicBezTo>
                <a:cubicBezTo>
                  <a:pt x="805436" y="201671"/>
                  <a:pt x="801701" y="186732"/>
                  <a:pt x="801701" y="174283"/>
                </a:cubicBezTo>
                <a:cubicBezTo>
                  <a:pt x="801701" y="168059"/>
                  <a:pt x="801701" y="163079"/>
                  <a:pt x="802946" y="158100"/>
                </a:cubicBezTo>
                <a:cubicBezTo>
                  <a:pt x="802946" y="156855"/>
                  <a:pt x="802946" y="155610"/>
                  <a:pt x="802946" y="154365"/>
                </a:cubicBezTo>
                <a:cubicBezTo>
                  <a:pt x="802946" y="150631"/>
                  <a:pt x="804191" y="144406"/>
                  <a:pt x="805436" y="140672"/>
                </a:cubicBezTo>
                <a:cubicBezTo>
                  <a:pt x="805436" y="139427"/>
                  <a:pt x="805436" y="138182"/>
                  <a:pt x="805436" y="138182"/>
                </a:cubicBezTo>
                <a:cubicBezTo>
                  <a:pt x="806680" y="133202"/>
                  <a:pt x="807925" y="128223"/>
                  <a:pt x="809170" y="124488"/>
                </a:cubicBezTo>
                <a:cubicBezTo>
                  <a:pt x="809170" y="123243"/>
                  <a:pt x="809170" y="123243"/>
                  <a:pt x="809170" y="121998"/>
                </a:cubicBezTo>
                <a:cubicBezTo>
                  <a:pt x="810415" y="117019"/>
                  <a:pt x="812905" y="112039"/>
                  <a:pt x="815395" y="108305"/>
                </a:cubicBezTo>
                <a:cubicBezTo>
                  <a:pt x="815395" y="107060"/>
                  <a:pt x="815395" y="107060"/>
                  <a:pt x="816639" y="104570"/>
                </a:cubicBezTo>
                <a:cubicBezTo>
                  <a:pt x="817884" y="100835"/>
                  <a:pt x="820374" y="97101"/>
                  <a:pt x="821619" y="93366"/>
                </a:cubicBezTo>
                <a:cubicBezTo>
                  <a:pt x="822864" y="93366"/>
                  <a:pt x="822864" y="92121"/>
                  <a:pt x="822864" y="90876"/>
                </a:cubicBezTo>
                <a:cubicBezTo>
                  <a:pt x="774314" y="65978"/>
                  <a:pt x="720784" y="48550"/>
                  <a:pt x="666009" y="38591"/>
                </a:cubicBezTo>
                <a:close/>
                <a:moveTo>
                  <a:pt x="481767" y="38591"/>
                </a:moveTo>
                <a:cubicBezTo>
                  <a:pt x="373463" y="57264"/>
                  <a:pt x="276363" y="107060"/>
                  <a:pt x="199180" y="179263"/>
                </a:cubicBezTo>
                <a:cubicBezTo>
                  <a:pt x="250220" y="211630"/>
                  <a:pt x="303750" y="237772"/>
                  <a:pt x="361014" y="255200"/>
                </a:cubicBezTo>
                <a:cubicBezTo>
                  <a:pt x="389646" y="156855"/>
                  <a:pt x="430727" y="80917"/>
                  <a:pt x="481767" y="38591"/>
                </a:cubicBezTo>
                <a:close/>
                <a:moveTo>
                  <a:pt x="973494" y="32367"/>
                </a:moveTo>
                <a:cubicBezTo>
                  <a:pt x="924944" y="32367"/>
                  <a:pt x="881373" y="56019"/>
                  <a:pt x="856476" y="94611"/>
                </a:cubicBezTo>
                <a:cubicBezTo>
                  <a:pt x="855231" y="95855"/>
                  <a:pt x="855231" y="95855"/>
                  <a:pt x="853986" y="97101"/>
                </a:cubicBezTo>
                <a:cubicBezTo>
                  <a:pt x="852741" y="98346"/>
                  <a:pt x="851496" y="102080"/>
                  <a:pt x="850251" y="104570"/>
                </a:cubicBezTo>
                <a:cubicBezTo>
                  <a:pt x="849006" y="105815"/>
                  <a:pt x="847761" y="107060"/>
                  <a:pt x="847761" y="108305"/>
                </a:cubicBezTo>
                <a:cubicBezTo>
                  <a:pt x="846517" y="110794"/>
                  <a:pt x="845272" y="113284"/>
                  <a:pt x="844027" y="117019"/>
                </a:cubicBezTo>
                <a:cubicBezTo>
                  <a:pt x="844027" y="117019"/>
                  <a:pt x="842782" y="118264"/>
                  <a:pt x="842782" y="119509"/>
                </a:cubicBezTo>
                <a:cubicBezTo>
                  <a:pt x="839047" y="128223"/>
                  <a:pt x="836557" y="135692"/>
                  <a:pt x="834068" y="144406"/>
                </a:cubicBezTo>
                <a:cubicBezTo>
                  <a:pt x="834068" y="145651"/>
                  <a:pt x="834068" y="146896"/>
                  <a:pt x="834068" y="148141"/>
                </a:cubicBezTo>
                <a:cubicBezTo>
                  <a:pt x="834068" y="150631"/>
                  <a:pt x="832823" y="154365"/>
                  <a:pt x="832823" y="156855"/>
                </a:cubicBezTo>
                <a:cubicBezTo>
                  <a:pt x="832823" y="158100"/>
                  <a:pt x="832823" y="159345"/>
                  <a:pt x="832823" y="160590"/>
                </a:cubicBezTo>
                <a:cubicBezTo>
                  <a:pt x="832823" y="165569"/>
                  <a:pt x="831578" y="169304"/>
                  <a:pt x="831578" y="174283"/>
                </a:cubicBezTo>
                <a:cubicBezTo>
                  <a:pt x="831578" y="234037"/>
                  <a:pt x="924944" y="404586"/>
                  <a:pt x="973494" y="480523"/>
                </a:cubicBezTo>
                <a:cubicBezTo>
                  <a:pt x="992167" y="451891"/>
                  <a:pt x="1028269" y="389647"/>
                  <a:pt x="1060636" y="326158"/>
                </a:cubicBezTo>
                <a:cubicBezTo>
                  <a:pt x="1090513" y="266404"/>
                  <a:pt x="1115410" y="205405"/>
                  <a:pt x="1115410" y="174283"/>
                </a:cubicBezTo>
                <a:cubicBezTo>
                  <a:pt x="1115410" y="95855"/>
                  <a:pt x="1051922" y="32367"/>
                  <a:pt x="973494" y="32367"/>
                </a:cubicBezTo>
                <a:close/>
                <a:moveTo>
                  <a:pt x="573888" y="31122"/>
                </a:moveTo>
                <a:cubicBezTo>
                  <a:pt x="499196" y="31122"/>
                  <a:pt x="431972" y="124488"/>
                  <a:pt x="390891" y="263915"/>
                </a:cubicBezTo>
                <a:cubicBezTo>
                  <a:pt x="449401" y="280098"/>
                  <a:pt x="510400" y="287567"/>
                  <a:pt x="573888" y="287567"/>
                </a:cubicBezTo>
                <a:cubicBezTo>
                  <a:pt x="637377" y="287567"/>
                  <a:pt x="698376" y="280098"/>
                  <a:pt x="756885" y="263915"/>
                </a:cubicBezTo>
                <a:cubicBezTo>
                  <a:pt x="715804" y="124488"/>
                  <a:pt x="647336" y="31122"/>
                  <a:pt x="573888" y="31122"/>
                </a:cubicBezTo>
                <a:close/>
                <a:moveTo>
                  <a:pt x="573888" y="0"/>
                </a:moveTo>
                <a:cubicBezTo>
                  <a:pt x="666009" y="0"/>
                  <a:pt x="758130" y="23652"/>
                  <a:pt x="840292" y="65978"/>
                </a:cubicBezTo>
                <a:cubicBezTo>
                  <a:pt x="871414" y="26142"/>
                  <a:pt x="919965" y="2490"/>
                  <a:pt x="973494" y="2490"/>
                </a:cubicBezTo>
                <a:cubicBezTo>
                  <a:pt x="1068105" y="2490"/>
                  <a:pt x="1145287" y="79672"/>
                  <a:pt x="1145287" y="174283"/>
                </a:cubicBezTo>
                <a:cubicBezTo>
                  <a:pt x="1145287" y="209140"/>
                  <a:pt x="1121635" y="270139"/>
                  <a:pt x="1093003" y="328648"/>
                </a:cubicBezTo>
                <a:cubicBezTo>
                  <a:pt x="1129104" y="405831"/>
                  <a:pt x="1147777" y="489238"/>
                  <a:pt x="1147777" y="575134"/>
                </a:cubicBezTo>
                <a:cubicBezTo>
                  <a:pt x="1147777" y="582603"/>
                  <a:pt x="1147777" y="590073"/>
                  <a:pt x="1147777" y="597542"/>
                </a:cubicBezTo>
                <a:cubicBezTo>
                  <a:pt x="1147777" y="598787"/>
                  <a:pt x="1147777" y="601277"/>
                  <a:pt x="1147777" y="603766"/>
                </a:cubicBezTo>
                <a:cubicBezTo>
                  <a:pt x="1132839" y="906272"/>
                  <a:pt x="881373" y="1149023"/>
                  <a:pt x="573888" y="1149023"/>
                </a:cubicBezTo>
                <a:cubicBezTo>
                  <a:pt x="266404" y="1149023"/>
                  <a:pt x="14938" y="906272"/>
                  <a:pt x="0" y="603766"/>
                </a:cubicBezTo>
                <a:cubicBezTo>
                  <a:pt x="0" y="601277"/>
                  <a:pt x="0" y="598787"/>
                  <a:pt x="0" y="597542"/>
                </a:cubicBezTo>
                <a:cubicBezTo>
                  <a:pt x="0" y="590073"/>
                  <a:pt x="0" y="582603"/>
                  <a:pt x="0" y="575134"/>
                </a:cubicBezTo>
                <a:cubicBezTo>
                  <a:pt x="0" y="257690"/>
                  <a:pt x="256445" y="0"/>
                  <a:pt x="573888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83" name="Freeform 52">
            <a:extLst>
              <a:ext uri="{FF2B5EF4-FFF2-40B4-BE49-F238E27FC236}">
                <a16:creationId xmlns:a16="http://schemas.microsoft.com/office/drawing/2014/main" id="{9B428971-E584-9081-0A59-9AADABE52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4064" y="4083865"/>
            <a:ext cx="446677" cy="384000"/>
          </a:xfrm>
          <a:custGeom>
            <a:avLst/>
            <a:gdLst>
              <a:gd name="connsiteX0" fmla="*/ 503647 w 1222645"/>
              <a:gd name="connsiteY0" fmla="*/ 774520 h 965536"/>
              <a:gd name="connsiteX1" fmla="*/ 519468 w 1222645"/>
              <a:gd name="connsiteY1" fmla="*/ 788126 h 965536"/>
              <a:gd name="connsiteX2" fmla="*/ 519468 w 1222645"/>
              <a:gd name="connsiteY2" fmla="*/ 945204 h 965536"/>
              <a:gd name="connsiteX3" fmla="*/ 503647 w 1222645"/>
              <a:gd name="connsiteY3" fmla="*/ 960046 h 965536"/>
              <a:gd name="connsiteX4" fmla="*/ 487827 w 1222645"/>
              <a:gd name="connsiteY4" fmla="*/ 945204 h 965536"/>
              <a:gd name="connsiteX5" fmla="*/ 487827 w 1222645"/>
              <a:gd name="connsiteY5" fmla="*/ 788126 h 965536"/>
              <a:gd name="connsiteX6" fmla="*/ 503647 w 1222645"/>
              <a:gd name="connsiteY6" fmla="*/ 774520 h 965536"/>
              <a:gd name="connsiteX7" fmla="*/ 174723 w 1222645"/>
              <a:gd name="connsiteY7" fmla="*/ 774520 h 965536"/>
              <a:gd name="connsiteX8" fmla="*/ 189935 w 1222645"/>
              <a:gd name="connsiteY8" fmla="*/ 788126 h 965536"/>
              <a:gd name="connsiteX9" fmla="*/ 189935 w 1222645"/>
              <a:gd name="connsiteY9" fmla="*/ 945204 h 965536"/>
              <a:gd name="connsiteX10" fmla="*/ 174723 w 1222645"/>
              <a:gd name="connsiteY10" fmla="*/ 960046 h 965536"/>
              <a:gd name="connsiteX11" fmla="*/ 158244 w 1222645"/>
              <a:gd name="connsiteY11" fmla="*/ 945204 h 965536"/>
              <a:gd name="connsiteX12" fmla="*/ 158244 w 1222645"/>
              <a:gd name="connsiteY12" fmla="*/ 788126 h 965536"/>
              <a:gd name="connsiteX13" fmla="*/ 174723 w 1222645"/>
              <a:gd name="connsiteY13" fmla="*/ 774520 h 965536"/>
              <a:gd name="connsiteX14" fmla="*/ 170972 w 1222645"/>
              <a:gd name="connsiteY14" fmla="*/ 609729 h 965536"/>
              <a:gd name="connsiteX15" fmla="*/ 500069 w 1222645"/>
              <a:gd name="connsiteY15" fmla="*/ 609729 h 965536"/>
              <a:gd name="connsiteX16" fmla="*/ 625974 w 1222645"/>
              <a:gd name="connsiteY16" fmla="*/ 744862 h 965536"/>
              <a:gd name="connsiteX17" fmla="*/ 670850 w 1222645"/>
              <a:gd name="connsiteY17" fmla="*/ 946940 h 965536"/>
              <a:gd name="connsiteX18" fmla="*/ 658385 w 1222645"/>
              <a:gd name="connsiteY18" fmla="*/ 965536 h 965536"/>
              <a:gd name="connsiteX19" fmla="*/ 655891 w 1222645"/>
              <a:gd name="connsiteY19" fmla="*/ 965536 h 965536"/>
              <a:gd name="connsiteX20" fmla="*/ 642179 w 1222645"/>
              <a:gd name="connsiteY20" fmla="*/ 954379 h 965536"/>
              <a:gd name="connsiteX21" fmla="*/ 597302 w 1222645"/>
              <a:gd name="connsiteY21" fmla="*/ 752300 h 965536"/>
              <a:gd name="connsiteX22" fmla="*/ 500069 w 1222645"/>
              <a:gd name="connsiteY22" fmla="*/ 639483 h 965536"/>
              <a:gd name="connsiteX23" fmla="*/ 170972 w 1222645"/>
              <a:gd name="connsiteY23" fmla="*/ 639483 h 965536"/>
              <a:gd name="connsiteX24" fmla="*/ 73739 w 1222645"/>
              <a:gd name="connsiteY24" fmla="*/ 753540 h 965536"/>
              <a:gd name="connsiteX25" fmla="*/ 28862 w 1222645"/>
              <a:gd name="connsiteY25" fmla="*/ 949420 h 965536"/>
              <a:gd name="connsiteX26" fmla="*/ 11410 w 1222645"/>
              <a:gd name="connsiteY26" fmla="*/ 960578 h 965536"/>
              <a:gd name="connsiteX27" fmla="*/ 190 w 1222645"/>
              <a:gd name="connsiteY27" fmla="*/ 943221 h 965536"/>
              <a:gd name="connsiteX28" fmla="*/ 43821 w 1222645"/>
              <a:gd name="connsiteY28" fmla="*/ 746101 h 965536"/>
              <a:gd name="connsiteX29" fmla="*/ 170972 w 1222645"/>
              <a:gd name="connsiteY29" fmla="*/ 609729 h 965536"/>
              <a:gd name="connsiteX30" fmla="*/ 1052800 w 1222645"/>
              <a:gd name="connsiteY30" fmla="*/ 315805 h 965536"/>
              <a:gd name="connsiteX31" fmla="*/ 1052800 w 1222645"/>
              <a:gd name="connsiteY31" fmla="*/ 348131 h 965536"/>
              <a:gd name="connsiteX32" fmla="*/ 987859 w 1222645"/>
              <a:gd name="connsiteY32" fmla="*/ 412784 h 965536"/>
              <a:gd name="connsiteX33" fmla="*/ 886701 w 1222645"/>
              <a:gd name="connsiteY33" fmla="*/ 412784 h 965536"/>
              <a:gd name="connsiteX34" fmla="*/ 886701 w 1222645"/>
              <a:gd name="connsiteY34" fmla="*/ 507277 h 965536"/>
              <a:gd name="connsiteX35" fmla="*/ 917922 w 1222645"/>
              <a:gd name="connsiteY35" fmla="*/ 537116 h 965536"/>
              <a:gd name="connsiteX36" fmla="*/ 1020329 w 1222645"/>
              <a:gd name="connsiteY36" fmla="*/ 537116 h 965536"/>
              <a:gd name="connsiteX37" fmla="*/ 1039062 w 1222645"/>
              <a:gd name="connsiteY37" fmla="*/ 545820 h 965536"/>
              <a:gd name="connsiteX38" fmla="*/ 1123985 w 1222645"/>
              <a:gd name="connsiteY38" fmla="*/ 629123 h 965536"/>
              <a:gd name="connsiteX39" fmla="*/ 1123985 w 1222645"/>
              <a:gd name="connsiteY39" fmla="*/ 565713 h 965536"/>
              <a:gd name="connsiteX40" fmla="*/ 1152709 w 1222645"/>
              <a:gd name="connsiteY40" fmla="*/ 537116 h 965536"/>
              <a:gd name="connsiteX41" fmla="*/ 1161451 w 1222645"/>
              <a:gd name="connsiteY41" fmla="*/ 537116 h 965536"/>
              <a:gd name="connsiteX42" fmla="*/ 1191424 w 1222645"/>
              <a:gd name="connsiteY42" fmla="*/ 507277 h 965536"/>
              <a:gd name="connsiteX43" fmla="*/ 1191424 w 1222645"/>
              <a:gd name="connsiteY43" fmla="*/ 345644 h 965536"/>
              <a:gd name="connsiteX44" fmla="*/ 1161451 w 1222645"/>
              <a:gd name="connsiteY44" fmla="*/ 315805 h 965536"/>
              <a:gd name="connsiteX45" fmla="*/ 917922 w 1222645"/>
              <a:gd name="connsiteY45" fmla="*/ 315805 h 965536"/>
              <a:gd name="connsiteX46" fmla="*/ 886701 w 1222645"/>
              <a:gd name="connsiteY46" fmla="*/ 345644 h 965536"/>
              <a:gd name="connsiteX47" fmla="*/ 886701 w 1222645"/>
              <a:gd name="connsiteY47" fmla="*/ 382944 h 965536"/>
              <a:gd name="connsiteX48" fmla="*/ 987859 w 1222645"/>
              <a:gd name="connsiteY48" fmla="*/ 382944 h 965536"/>
              <a:gd name="connsiteX49" fmla="*/ 1022827 w 1222645"/>
              <a:gd name="connsiteY49" fmla="*/ 348131 h 965536"/>
              <a:gd name="connsiteX50" fmla="*/ 1022827 w 1222645"/>
              <a:gd name="connsiteY50" fmla="*/ 315805 h 965536"/>
              <a:gd name="connsiteX51" fmla="*/ 338258 w 1222645"/>
              <a:gd name="connsiteY51" fmla="*/ 271859 h 965536"/>
              <a:gd name="connsiteX52" fmla="*/ 221368 w 1222645"/>
              <a:gd name="connsiteY52" fmla="*/ 390006 h 965536"/>
              <a:gd name="connsiteX53" fmla="*/ 338258 w 1222645"/>
              <a:gd name="connsiteY53" fmla="*/ 506896 h 965536"/>
              <a:gd name="connsiteX54" fmla="*/ 456405 w 1222645"/>
              <a:gd name="connsiteY54" fmla="*/ 390006 h 965536"/>
              <a:gd name="connsiteX55" fmla="*/ 338258 w 1222645"/>
              <a:gd name="connsiteY55" fmla="*/ 271859 h 965536"/>
              <a:gd name="connsiteX56" fmla="*/ 338258 w 1222645"/>
              <a:gd name="connsiteY56" fmla="*/ 241694 h 965536"/>
              <a:gd name="connsiteX57" fmla="*/ 486570 w 1222645"/>
              <a:gd name="connsiteY57" fmla="*/ 390006 h 965536"/>
              <a:gd name="connsiteX58" fmla="*/ 338258 w 1222645"/>
              <a:gd name="connsiteY58" fmla="*/ 537061 h 965536"/>
              <a:gd name="connsiteX59" fmla="*/ 191203 w 1222645"/>
              <a:gd name="connsiteY59" fmla="*/ 390006 h 965536"/>
              <a:gd name="connsiteX60" fmla="*/ 338258 w 1222645"/>
              <a:gd name="connsiteY60" fmla="*/ 241694 h 965536"/>
              <a:gd name="connsiteX61" fmla="*/ 586973 w 1222645"/>
              <a:gd name="connsiteY61" fmla="*/ 29840 h 965536"/>
              <a:gd name="connsiteX62" fmla="*/ 552005 w 1222645"/>
              <a:gd name="connsiteY62" fmla="*/ 64653 h 965536"/>
              <a:gd name="connsiteX63" fmla="*/ 552005 w 1222645"/>
              <a:gd name="connsiteY63" fmla="*/ 348131 h 965536"/>
              <a:gd name="connsiteX64" fmla="*/ 586973 w 1222645"/>
              <a:gd name="connsiteY64" fmla="*/ 382944 h 965536"/>
              <a:gd name="connsiteX65" fmla="*/ 616946 w 1222645"/>
              <a:gd name="connsiteY65" fmla="*/ 382944 h 965536"/>
              <a:gd name="connsiteX66" fmla="*/ 651914 w 1222645"/>
              <a:gd name="connsiteY66" fmla="*/ 419001 h 965536"/>
              <a:gd name="connsiteX67" fmla="*/ 651914 w 1222645"/>
              <a:gd name="connsiteY67" fmla="*/ 532143 h 965536"/>
              <a:gd name="connsiteX68" fmla="*/ 791787 w 1222645"/>
              <a:gd name="connsiteY68" fmla="*/ 392891 h 965536"/>
              <a:gd name="connsiteX69" fmla="*/ 816764 w 1222645"/>
              <a:gd name="connsiteY69" fmla="*/ 382944 h 965536"/>
              <a:gd name="connsiteX70" fmla="*/ 856728 w 1222645"/>
              <a:gd name="connsiteY70" fmla="*/ 382944 h 965536"/>
              <a:gd name="connsiteX71" fmla="*/ 856728 w 1222645"/>
              <a:gd name="connsiteY71" fmla="*/ 345644 h 965536"/>
              <a:gd name="connsiteX72" fmla="*/ 917922 w 1222645"/>
              <a:gd name="connsiteY72" fmla="*/ 285965 h 965536"/>
              <a:gd name="connsiteX73" fmla="*/ 1022827 w 1222645"/>
              <a:gd name="connsiteY73" fmla="*/ 285965 h 965536"/>
              <a:gd name="connsiteX74" fmla="*/ 1022827 w 1222645"/>
              <a:gd name="connsiteY74" fmla="*/ 64653 h 965536"/>
              <a:gd name="connsiteX75" fmla="*/ 987859 w 1222645"/>
              <a:gd name="connsiteY75" fmla="*/ 29840 h 965536"/>
              <a:gd name="connsiteX76" fmla="*/ 586973 w 1222645"/>
              <a:gd name="connsiteY76" fmla="*/ 0 h 965536"/>
              <a:gd name="connsiteX77" fmla="*/ 987859 w 1222645"/>
              <a:gd name="connsiteY77" fmla="*/ 0 h 965536"/>
              <a:gd name="connsiteX78" fmla="*/ 1052800 w 1222645"/>
              <a:gd name="connsiteY78" fmla="*/ 64653 h 965536"/>
              <a:gd name="connsiteX79" fmla="*/ 1052800 w 1222645"/>
              <a:gd name="connsiteY79" fmla="*/ 285965 h 965536"/>
              <a:gd name="connsiteX80" fmla="*/ 1161451 w 1222645"/>
              <a:gd name="connsiteY80" fmla="*/ 285965 h 965536"/>
              <a:gd name="connsiteX81" fmla="*/ 1222645 w 1222645"/>
              <a:gd name="connsiteY81" fmla="*/ 345644 h 965536"/>
              <a:gd name="connsiteX82" fmla="*/ 1222645 w 1222645"/>
              <a:gd name="connsiteY82" fmla="*/ 507277 h 965536"/>
              <a:gd name="connsiteX83" fmla="*/ 1161451 w 1222645"/>
              <a:gd name="connsiteY83" fmla="*/ 566956 h 965536"/>
              <a:gd name="connsiteX84" fmla="*/ 1155207 w 1222645"/>
              <a:gd name="connsiteY84" fmla="*/ 566956 h 965536"/>
              <a:gd name="connsiteX85" fmla="*/ 1155207 w 1222645"/>
              <a:gd name="connsiteY85" fmla="*/ 645286 h 965536"/>
              <a:gd name="connsiteX86" fmla="*/ 1140220 w 1222645"/>
              <a:gd name="connsiteY86" fmla="*/ 667666 h 965536"/>
              <a:gd name="connsiteX87" fmla="*/ 1131478 w 1222645"/>
              <a:gd name="connsiteY87" fmla="*/ 668909 h 965536"/>
              <a:gd name="connsiteX88" fmla="*/ 1113994 w 1222645"/>
              <a:gd name="connsiteY88" fmla="*/ 662692 h 965536"/>
              <a:gd name="connsiteX89" fmla="*/ 1019080 w 1222645"/>
              <a:gd name="connsiteY89" fmla="*/ 566956 h 965536"/>
              <a:gd name="connsiteX90" fmla="*/ 917922 w 1222645"/>
              <a:gd name="connsiteY90" fmla="*/ 566956 h 965536"/>
              <a:gd name="connsiteX91" fmla="*/ 856728 w 1222645"/>
              <a:gd name="connsiteY91" fmla="*/ 507277 h 965536"/>
              <a:gd name="connsiteX92" fmla="*/ 856728 w 1222645"/>
              <a:gd name="connsiteY92" fmla="*/ 412784 h 965536"/>
              <a:gd name="connsiteX93" fmla="*/ 816764 w 1222645"/>
              <a:gd name="connsiteY93" fmla="*/ 412784 h 965536"/>
              <a:gd name="connsiteX94" fmla="*/ 813018 w 1222645"/>
              <a:gd name="connsiteY94" fmla="*/ 414027 h 965536"/>
              <a:gd name="connsiteX95" fmla="*/ 669398 w 1222645"/>
              <a:gd name="connsiteY95" fmla="*/ 558253 h 965536"/>
              <a:gd name="connsiteX96" fmla="*/ 649416 w 1222645"/>
              <a:gd name="connsiteY96" fmla="*/ 565713 h 965536"/>
              <a:gd name="connsiteX97" fmla="*/ 638176 w 1222645"/>
              <a:gd name="connsiteY97" fmla="*/ 564470 h 965536"/>
              <a:gd name="connsiteX98" fmla="*/ 621941 w 1222645"/>
              <a:gd name="connsiteY98" fmla="*/ 538360 h 965536"/>
              <a:gd name="connsiteX99" fmla="*/ 621941 w 1222645"/>
              <a:gd name="connsiteY99" fmla="*/ 419001 h 965536"/>
              <a:gd name="connsiteX100" fmla="*/ 616946 w 1222645"/>
              <a:gd name="connsiteY100" fmla="*/ 412784 h 965536"/>
              <a:gd name="connsiteX101" fmla="*/ 586973 w 1222645"/>
              <a:gd name="connsiteY101" fmla="*/ 412784 h 965536"/>
              <a:gd name="connsiteX102" fmla="*/ 520783 w 1222645"/>
              <a:gd name="connsiteY102" fmla="*/ 348131 h 965536"/>
              <a:gd name="connsiteX103" fmla="*/ 520783 w 1222645"/>
              <a:gd name="connsiteY103" fmla="*/ 64653 h 965536"/>
              <a:gd name="connsiteX104" fmla="*/ 586973 w 1222645"/>
              <a:gd name="connsiteY104" fmla="*/ 0 h 9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22645" h="965536">
                <a:moveTo>
                  <a:pt x="503647" y="774520"/>
                </a:moveTo>
                <a:cubicBezTo>
                  <a:pt x="511557" y="774520"/>
                  <a:pt x="519468" y="780704"/>
                  <a:pt x="519468" y="788126"/>
                </a:cubicBezTo>
                <a:lnTo>
                  <a:pt x="519468" y="945204"/>
                </a:lnTo>
                <a:cubicBezTo>
                  <a:pt x="519468" y="953862"/>
                  <a:pt x="511557" y="960046"/>
                  <a:pt x="503647" y="960046"/>
                </a:cubicBezTo>
                <a:cubicBezTo>
                  <a:pt x="494419" y="960046"/>
                  <a:pt x="487827" y="953862"/>
                  <a:pt x="487827" y="945204"/>
                </a:cubicBezTo>
                <a:lnTo>
                  <a:pt x="487827" y="788126"/>
                </a:lnTo>
                <a:cubicBezTo>
                  <a:pt x="487827" y="780704"/>
                  <a:pt x="494419" y="774520"/>
                  <a:pt x="503647" y="774520"/>
                </a:cubicBezTo>
                <a:close/>
                <a:moveTo>
                  <a:pt x="174723" y="774520"/>
                </a:moveTo>
                <a:cubicBezTo>
                  <a:pt x="182329" y="774520"/>
                  <a:pt x="189935" y="780704"/>
                  <a:pt x="189935" y="788126"/>
                </a:cubicBezTo>
                <a:lnTo>
                  <a:pt x="189935" y="945204"/>
                </a:lnTo>
                <a:cubicBezTo>
                  <a:pt x="189935" y="953862"/>
                  <a:pt x="182329" y="960046"/>
                  <a:pt x="174723" y="960046"/>
                </a:cubicBezTo>
                <a:cubicBezTo>
                  <a:pt x="165850" y="960046"/>
                  <a:pt x="158244" y="953862"/>
                  <a:pt x="158244" y="945204"/>
                </a:cubicBezTo>
                <a:lnTo>
                  <a:pt x="158244" y="788126"/>
                </a:lnTo>
                <a:cubicBezTo>
                  <a:pt x="158244" y="780704"/>
                  <a:pt x="165850" y="774520"/>
                  <a:pt x="174723" y="774520"/>
                </a:cubicBezTo>
                <a:close/>
                <a:moveTo>
                  <a:pt x="170972" y="609729"/>
                </a:moveTo>
                <a:lnTo>
                  <a:pt x="500069" y="609729"/>
                </a:lnTo>
                <a:cubicBezTo>
                  <a:pt x="573617" y="609729"/>
                  <a:pt x="594809" y="632045"/>
                  <a:pt x="625974" y="744862"/>
                </a:cubicBezTo>
                <a:lnTo>
                  <a:pt x="670850" y="946940"/>
                </a:lnTo>
                <a:cubicBezTo>
                  <a:pt x="673344" y="955619"/>
                  <a:pt x="667111" y="963057"/>
                  <a:pt x="658385" y="965536"/>
                </a:cubicBezTo>
                <a:cubicBezTo>
                  <a:pt x="658385" y="965536"/>
                  <a:pt x="657138" y="965536"/>
                  <a:pt x="655891" y="965536"/>
                </a:cubicBezTo>
                <a:cubicBezTo>
                  <a:pt x="649659" y="965536"/>
                  <a:pt x="643426" y="960578"/>
                  <a:pt x="642179" y="954379"/>
                </a:cubicBezTo>
                <a:lnTo>
                  <a:pt x="597302" y="752300"/>
                </a:lnTo>
                <a:cubicBezTo>
                  <a:pt x="566138" y="644442"/>
                  <a:pt x="551179" y="639483"/>
                  <a:pt x="500069" y="639483"/>
                </a:cubicBezTo>
                <a:lnTo>
                  <a:pt x="170972" y="639483"/>
                </a:lnTo>
                <a:cubicBezTo>
                  <a:pt x="119862" y="639483"/>
                  <a:pt x="104903" y="644442"/>
                  <a:pt x="73739" y="753540"/>
                </a:cubicBezTo>
                <a:lnTo>
                  <a:pt x="28862" y="949420"/>
                </a:lnTo>
                <a:cubicBezTo>
                  <a:pt x="27615" y="956858"/>
                  <a:pt x="20136" y="961817"/>
                  <a:pt x="11410" y="960578"/>
                </a:cubicBezTo>
                <a:cubicBezTo>
                  <a:pt x="3930" y="958098"/>
                  <a:pt x="-1056" y="950660"/>
                  <a:pt x="190" y="943221"/>
                </a:cubicBezTo>
                <a:lnTo>
                  <a:pt x="43821" y="746101"/>
                </a:lnTo>
                <a:cubicBezTo>
                  <a:pt x="76232" y="632045"/>
                  <a:pt x="98670" y="609729"/>
                  <a:pt x="170972" y="609729"/>
                </a:cubicBezTo>
                <a:close/>
                <a:moveTo>
                  <a:pt x="1052800" y="315805"/>
                </a:moveTo>
                <a:lnTo>
                  <a:pt x="1052800" y="348131"/>
                </a:lnTo>
                <a:cubicBezTo>
                  <a:pt x="1052800" y="384187"/>
                  <a:pt x="1024076" y="412784"/>
                  <a:pt x="987859" y="412784"/>
                </a:cubicBezTo>
                <a:lnTo>
                  <a:pt x="886701" y="412784"/>
                </a:lnTo>
                <a:lnTo>
                  <a:pt x="886701" y="507277"/>
                </a:lnTo>
                <a:cubicBezTo>
                  <a:pt x="886701" y="523440"/>
                  <a:pt x="900438" y="537116"/>
                  <a:pt x="917922" y="537116"/>
                </a:cubicBezTo>
                <a:lnTo>
                  <a:pt x="1020329" y="537116"/>
                </a:lnTo>
                <a:cubicBezTo>
                  <a:pt x="1027822" y="537116"/>
                  <a:pt x="1034067" y="539603"/>
                  <a:pt x="1039062" y="545820"/>
                </a:cubicBezTo>
                <a:lnTo>
                  <a:pt x="1123985" y="629123"/>
                </a:lnTo>
                <a:lnTo>
                  <a:pt x="1123985" y="565713"/>
                </a:lnTo>
                <a:cubicBezTo>
                  <a:pt x="1123985" y="549550"/>
                  <a:pt x="1137722" y="537116"/>
                  <a:pt x="1152709" y="537116"/>
                </a:cubicBezTo>
                <a:lnTo>
                  <a:pt x="1161451" y="537116"/>
                </a:lnTo>
                <a:cubicBezTo>
                  <a:pt x="1177686" y="537116"/>
                  <a:pt x="1191424" y="523440"/>
                  <a:pt x="1191424" y="507277"/>
                </a:cubicBezTo>
                <a:lnTo>
                  <a:pt x="1191424" y="345644"/>
                </a:lnTo>
                <a:cubicBezTo>
                  <a:pt x="1191424" y="329481"/>
                  <a:pt x="1177686" y="315805"/>
                  <a:pt x="1161451" y="315805"/>
                </a:cubicBezTo>
                <a:close/>
                <a:moveTo>
                  <a:pt x="917922" y="315805"/>
                </a:moveTo>
                <a:cubicBezTo>
                  <a:pt x="900438" y="315805"/>
                  <a:pt x="886701" y="329481"/>
                  <a:pt x="886701" y="345644"/>
                </a:cubicBezTo>
                <a:lnTo>
                  <a:pt x="886701" y="382944"/>
                </a:lnTo>
                <a:lnTo>
                  <a:pt x="987859" y="382944"/>
                </a:lnTo>
                <a:cubicBezTo>
                  <a:pt x="1007840" y="382944"/>
                  <a:pt x="1022827" y="366781"/>
                  <a:pt x="1022827" y="348131"/>
                </a:cubicBezTo>
                <a:lnTo>
                  <a:pt x="1022827" y="315805"/>
                </a:lnTo>
                <a:close/>
                <a:moveTo>
                  <a:pt x="338258" y="271859"/>
                </a:moveTo>
                <a:cubicBezTo>
                  <a:pt x="274157" y="271859"/>
                  <a:pt x="221368" y="324648"/>
                  <a:pt x="221368" y="390006"/>
                </a:cubicBezTo>
                <a:cubicBezTo>
                  <a:pt x="221368" y="455364"/>
                  <a:pt x="274157" y="506896"/>
                  <a:pt x="338258" y="506896"/>
                </a:cubicBezTo>
                <a:cubicBezTo>
                  <a:pt x="403616" y="506896"/>
                  <a:pt x="456405" y="455364"/>
                  <a:pt x="456405" y="390006"/>
                </a:cubicBezTo>
                <a:cubicBezTo>
                  <a:pt x="456405" y="324648"/>
                  <a:pt x="403616" y="271859"/>
                  <a:pt x="338258" y="271859"/>
                </a:cubicBezTo>
                <a:close/>
                <a:moveTo>
                  <a:pt x="338258" y="241694"/>
                </a:moveTo>
                <a:cubicBezTo>
                  <a:pt x="419955" y="241694"/>
                  <a:pt x="486570" y="308309"/>
                  <a:pt x="486570" y="390006"/>
                </a:cubicBezTo>
                <a:cubicBezTo>
                  <a:pt x="486570" y="471703"/>
                  <a:pt x="419955" y="537061"/>
                  <a:pt x="338258" y="537061"/>
                </a:cubicBezTo>
                <a:cubicBezTo>
                  <a:pt x="256561" y="537061"/>
                  <a:pt x="191203" y="471703"/>
                  <a:pt x="191203" y="390006"/>
                </a:cubicBezTo>
                <a:cubicBezTo>
                  <a:pt x="191203" y="308309"/>
                  <a:pt x="256561" y="241694"/>
                  <a:pt x="338258" y="241694"/>
                </a:cubicBezTo>
                <a:close/>
                <a:moveTo>
                  <a:pt x="586973" y="29840"/>
                </a:moveTo>
                <a:cubicBezTo>
                  <a:pt x="566991" y="29840"/>
                  <a:pt x="552005" y="46003"/>
                  <a:pt x="552005" y="64653"/>
                </a:cubicBezTo>
                <a:lnTo>
                  <a:pt x="552005" y="348131"/>
                </a:lnTo>
                <a:cubicBezTo>
                  <a:pt x="552005" y="366781"/>
                  <a:pt x="566991" y="382944"/>
                  <a:pt x="586973" y="382944"/>
                </a:cubicBezTo>
                <a:lnTo>
                  <a:pt x="616946" y="382944"/>
                </a:lnTo>
                <a:cubicBezTo>
                  <a:pt x="635679" y="382944"/>
                  <a:pt x="651914" y="397864"/>
                  <a:pt x="651914" y="419001"/>
                </a:cubicBezTo>
                <a:lnTo>
                  <a:pt x="651914" y="532143"/>
                </a:lnTo>
                <a:lnTo>
                  <a:pt x="791787" y="392891"/>
                </a:lnTo>
                <a:cubicBezTo>
                  <a:pt x="798031" y="386674"/>
                  <a:pt x="806773" y="382944"/>
                  <a:pt x="816764" y="382944"/>
                </a:cubicBezTo>
                <a:lnTo>
                  <a:pt x="856728" y="382944"/>
                </a:lnTo>
                <a:lnTo>
                  <a:pt x="856728" y="345644"/>
                </a:lnTo>
                <a:cubicBezTo>
                  <a:pt x="856728" y="313318"/>
                  <a:pt x="884203" y="285965"/>
                  <a:pt x="917922" y="285965"/>
                </a:cubicBezTo>
                <a:lnTo>
                  <a:pt x="1022827" y="285965"/>
                </a:lnTo>
                <a:lnTo>
                  <a:pt x="1022827" y="64653"/>
                </a:lnTo>
                <a:cubicBezTo>
                  <a:pt x="1022827" y="46003"/>
                  <a:pt x="1007840" y="29840"/>
                  <a:pt x="987859" y="29840"/>
                </a:cubicBezTo>
                <a:close/>
                <a:moveTo>
                  <a:pt x="586973" y="0"/>
                </a:moveTo>
                <a:lnTo>
                  <a:pt x="987859" y="0"/>
                </a:lnTo>
                <a:cubicBezTo>
                  <a:pt x="1024076" y="0"/>
                  <a:pt x="1052800" y="28597"/>
                  <a:pt x="1052800" y="64653"/>
                </a:cubicBezTo>
                <a:lnTo>
                  <a:pt x="1052800" y="285965"/>
                </a:lnTo>
                <a:lnTo>
                  <a:pt x="1161451" y="285965"/>
                </a:lnTo>
                <a:cubicBezTo>
                  <a:pt x="1195170" y="285965"/>
                  <a:pt x="1222645" y="313318"/>
                  <a:pt x="1222645" y="345644"/>
                </a:cubicBezTo>
                <a:lnTo>
                  <a:pt x="1222645" y="507277"/>
                </a:lnTo>
                <a:cubicBezTo>
                  <a:pt x="1222645" y="539603"/>
                  <a:pt x="1195170" y="566956"/>
                  <a:pt x="1161451" y="566956"/>
                </a:cubicBezTo>
                <a:lnTo>
                  <a:pt x="1155207" y="566956"/>
                </a:lnTo>
                <a:lnTo>
                  <a:pt x="1155207" y="645286"/>
                </a:lnTo>
                <a:cubicBezTo>
                  <a:pt x="1155207" y="655232"/>
                  <a:pt x="1148962" y="663936"/>
                  <a:pt x="1140220" y="667666"/>
                </a:cubicBezTo>
                <a:cubicBezTo>
                  <a:pt x="1137722" y="668909"/>
                  <a:pt x="1133976" y="668909"/>
                  <a:pt x="1131478" y="668909"/>
                </a:cubicBezTo>
                <a:cubicBezTo>
                  <a:pt x="1125234" y="668909"/>
                  <a:pt x="1118989" y="666422"/>
                  <a:pt x="1113994" y="662692"/>
                </a:cubicBezTo>
                <a:lnTo>
                  <a:pt x="1019080" y="566956"/>
                </a:lnTo>
                <a:lnTo>
                  <a:pt x="917922" y="566956"/>
                </a:lnTo>
                <a:cubicBezTo>
                  <a:pt x="884203" y="566956"/>
                  <a:pt x="856728" y="539603"/>
                  <a:pt x="856728" y="507277"/>
                </a:cubicBezTo>
                <a:lnTo>
                  <a:pt x="856728" y="412784"/>
                </a:lnTo>
                <a:lnTo>
                  <a:pt x="816764" y="412784"/>
                </a:lnTo>
                <a:cubicBezTo>
                  <a:pt x="815515" y="412784"/>
                  <a:pt x="814266" y="414027"/>
                  <a:pt x="813018" y="414027"/>
                </a:cubicBezTo>
                <a:lnTo>
                  <a:pt x="669398" y="558253"/>
                </a:lnTo>
                <a:cubicBezTo>
                  <a:pt x="663154" y="563226"/>
                  <a:pt x="656909" y="565713"/>
                  <a:pt x="649416" y="565713"/>
                </a:cubicBezTo>
                <a:cubicBezTo>
                  <a:pt x="645670" y="565713"/>
                  <a:pt x="641923" y="564470"/>
                  <a:pt x="638176" y="564470"/>
                </a:cubicBezTo>
                <a:cubicBezTo>
                  <a:pt x="628186" y="559496"/>
                  <a:pt x="621941" y="549550"/>
                  <a:pt x="621941" y="538360"/>
                </a:cubicBezTo>
                <a:lnTo>
                  <a:pt x="621941" y="419001"/>
                </a:lnTo>
                <a:cubicBezTo>
                  <a:pt x="621941" y="415271"/>
                  <a:pt x="619443" y="412784"/>
                  <a:pt x="616946" y="412784"/>
                </a:cubicBezTo>
                <a:lnTo>
                  <a:pt x="586973" y="412784"/>
                </a:lnTo>
                <a:cubicBezTo>
                  <a:pt x="550756" y="412784"/>
                  <a:pt x="520783" y="384187"/>
                  <a:pt x="520783" y="348131"/>
                </a:cubicBezTo>
                <a:lnTo>
                  <a:pt x="520783" y="64653"/>
                </a:lnTo>
                <a:cubicBezTo>
                  <a:pt x="520783" y="28597"/>
                  <a:pt x="550756" y="0"/>
                  <a:pt x="586973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84" name="Freeform 961">
            <a:extLst>
              <a:ext uri="{FF2B5EF4-FFF2-40B4-BE49-F238E27FC236}">
                <a16:creationId xmlns:a16="http://schemas.microsoft.com/office/drawing/2014/main" id="{842A0EEA-1F72-B148-8524-912462A689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28239" y="2365303"/>
            <a:ext cx="384000" cy="384000"/>
          </a:xfrm>
          <a:custGeom>
            <a:avLst/>
            <a:gdLst>
              <a:gd name="T0" fmla="*/ 185001 w 296503"/>
              <a:gd name="T1" fmla="*/ 3171515 h 296143"/>
              <a:gd name="T2" fmla="*/ 1617653 w 296503"/>
              <a:gd name="T3" fmla="*/ 2015009 h 296143"/>
              <a:gd name="T4" fmla="*/ 2272978 w 296503"/>
              <a:gd name="T5" fmla="*/ 1451331 h 296143"/>
              <a:gd name="T6" fmla="*/ 2272978 w 296503"/>
              <a:gd name="T7" fmla="*/ 1552329 h 296143"/>
              <a:gd name="T8" fmla="*/ 1578239 w 296503"/>
              <a:gd name="T9" fmla="*/ 1501830 h 296143"/>
              <a:gd name="T10" fmla="*/ 969972 w 296503"/>
              <a:gd name="T11" fmla="*/ 1451331 h 296143"/>
              <a:gd name="T12" fmla="*/ 1348864 w 296503"/>
              <a:gd name="T13" fmla="*/ 1501830 h 296143"/>
              <a:gd name="T14" fmla="*/ 969972 w 296503"/>
              <a:gd name="T15" fmla="*/ 1552329 h 296143"/>
              <a:gd name="T16" fmla="*/ 969972 w 296503"/>
              <a:gd name="T17" fmla="*/ 1451331 h 296143"/>
              <a:gd name="T18" fmla="*/ 2089970 w 296503"/>
              <a:gd name="T19" fmla="*/ 2269342 h 296143"/>
              <a:gd name="T20" fmla="*/ 3136918 w 296503"/>
              <a:gd name="T21" fmla="*/ 1418828 h 296143"/>
              <a:gd name="T22" fmla="*/ 94476 w 296503"/>
              <a:gd name="T23" fmla="*/ 3115889 h 296143"/>
              <a:gd name="T24" fmla="*/ 94476 w 296503"/>
              <a:gd name="T25" fmla="*/ 1418828 h 296143"/>
              <a:gd name="T26" fmla="*/ 2272962 w 296503"/>
              <a:gd name="T27" fmla="*/ 995453 h 296143"/>
              <a:gd name="T28" fmla="*/ 2272962 w 296503"/>
              <a:gd name="T29" fmla="*/ 1096615 h 296143"/>
              <a:gd name="T30" fmla="*/ 1907753 w 296503"/>
              <a:gd name="T31" fmla="*/ 1048048 h 296143"/>
              <a:gd name="T32" fmla="*/ 970067 w 296503"/>
              <a:gd name="T33" fmla="*/ 995453 h 296143"/>
              <a:gd name="T34" fmla="*/ 1678387 w 296503"/>
              <a:gd name="T35" fmla="*/ 1048048 h 296143"/>
              <a:gd name="T36" fmla="*/ 970067 w 296503"/>
              <a:gd name="T37" fmla="*/ 1096615 h 296143"/>
              <a:gd name="T38" fmla="*/ 970067 w 296503"/>
              <a:gd name="T39" fmla="*/ 995453 h 296143"/>
              <a:gd name="T40" fmla="*/ 2648860 w 296503"/>
              <a:gd name="T41" fmla="*/ 1693069 h 296143"/>
              <a:gd name="T42" fmla="*/ 2648860 w 296503"/>
              <a:gd name="T43" fmla="*/ 941899 h 296143"/>
              <a:gd name="T44" fmla="*/ 125936 w 296503"/>
              <a:gd name="T45" fmla="*/ 1315507 h 296143"/>
              <a:gd name="T46" fmla="*/ 586430 w 296503"/>
              <a:gd name="T47" fmla="*/ 941899 h 296143"/>
              <a:gd name="T48" fmla="*/ 684832 w 296503"/>
              <a:gd name="T49" fmla="*/ 1772549 h 296143"/>
              <a:gd name="T50" fmla="*/ 1586160 w 296503"/>
              <a:gd name="T51" fmla="*/ 1911661 h 296143"/>
              <a:gd name="T52" fmla="*/ 2011263 w 296503"/>
              <a:gd name="T53" fmla="*/ 2205759 h 296143"/>
              <a:gd name="T54" fmla="*/ 2550468 w 296503"/>
              <a:gd name="T55" fmla="*/ 627943 h 296143"/>
              <a:gd name="T56" fmla="*/ 1617653 w 296503"/>
              <a:gd name="T57" fmla="*/ 111286 h 296143"/>
              <a:gd name="T58" fmla="*/ 2133258 w 296503"/>
              <a:gd name="T59" fmla="*/ 528582 h 296143"/>
              <a:gd name="T60" fmla="*/ 1586160 w 296503"/>
              <a:gd name="T61" fmla="*/ 11934 h 296143"/>
              <a:gd name="T62" fmla="*/ 2290714 w 296503"/>
              <a:gd name="T63" fmla="*/ 528582 h 296143"/>
              <a:gd name="T64" fmla="*/ 2648860 w 296503"/>
              <a:gd name="T65" fmla="*/ 576273 h 296143"/>
              <a:gd name="T66" fmla="*/ 3219583 w 296503"/>
              <a:gd name="T67" fmla="*/ 1275768 h 296143"/>
              <a:gd name="T68" fmla="*/ 3239249 w 296503"/>
              <a:gd name="T69" fmla="*/ 3219210 h 296143"/>
              <a:gd name="T70" fmla="*/ 47214 w 296503"/>
              <a:gd name="T71" fmla="*/ 3270876 h 296143"/>
              <a:gd name="T72" fmla="*/ 0 w 296503"/>
              <a:gd name="T73" fmla="*/ 1315507 h 296143"/>
              <a:gd name="T74" fmla="*/ 586430 w 296503"/>
              <a:gd name="T75" fmla="*/ 818709 h 296143"/>
              <a:gd name="T76" fmla="*/ 637614 w 296503"/>
              <a:gd name="T77" fmla="*/ 528582 h 296143"/>
              <a:gd name="T78" fmla="*/ 1586160 w 296503"/>
              <a:gd name="T79" fmla="*/ 11934 h 29614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6503" h="296143">
                <a:moveTo>
                  <a:pt x="148071" y="182436"/>
                </a:moveTo>
                <a:lnTo>
                  <a:pt x="16932" y="287147"/>
                </a:lnTo>
                <a:lnTo>
                  <a:pt x="278850" y="287147"/>
                </a:lnTo>
                <a:lnTo>
                  <a:pt x="148071" y="182436"/>
                </a:lnTo>
                <a:close/>
                <a:moveTo>
                  <a:pt x="149134" y="131403"/>
                </a:moveTo>
                <a:lnTo>
                  <a:pt x="208055" y="131403"/>
                </a:lnTo>
                <a:cubicBezTo>
                  <a:pt x="210570" y="131403"/>
                  <a:pt x="212366" y="133308"/>
                  <a:pt x="212366" y="135975"/>
                </a:cubicBezTo>
                <a:cubicBezTo>
                  <a:pt x="212366" y="138642"/>
                  <a:pt x="210570" y="140547"/>
                  <a:pt x="208055" y="140547"/>
                </a:cubicBezTo>
                <a:lnTo>
                  <a:pt x="149134" y="140547"/>
                </a:lnTo>
                <a:cubicBezTo>
                  <a:pt x="146619" y="140547"/>
                  <a:pt x="144463" y="138642"/>
                  <a:pt x="144463" y="135975"/>
                </a:cubicBezTo>
                <a:cubicBezTo>
                  <a:pt x="144463" y="133308"/>
                  <a:pt x="146619" y="131403"/>
                  <a:pt x="149134" y="131403"/>
                </a:cubicBezTo>
                <a:close/>
                <a:moveTo>
                  <a:pt x="88786" y="131403"/>
                </a:moveTo>
                <a:lnTo>
                  <a:pt x="119177" y="131403"/>
                </a:lnTo>
                <a:cubicBezTo>
                  <a:pt x="121680" y="131403"/>
                  <a:pt x="123468" y="133308"/>
                  <a:pt x="123468" y="135975"/>
                </a:cubicBezTo>
                <a:cubicBezTo>
                  <a:pt x="123468" y="138642"/>
                  <a:pt x="121680" y="140547"/>
                  <a:pt x="119177" y="140547"/>
                </a:cubicBezTo>
                <a:lnTo>
                  <a:pt x="88786" y="140547"/>
                </a:lnTo>
                <a:cubicBezTo>
                  <a:pt x="86283" y="140547"/>
                  <a:pt x="84138" y="138642"/>
                  <a:pt x="84138" y="135975"/>
                </a:cubicBezTo>
                <a:cubicBezTo>
                  <a:pt x="84138" y="133308"/>
                  <a:pt x="86283" y="131403"/>
                  <a:pt x="88786" y="131403"/>
                </a:cubicBezTo>
                <a:close/>
                <a:moveTo>
                  <a:pt x="287136" y="128460"/>
                </a:moveTo>
                <a:lnTo>
                  <a:pt x="191304" y="205465"/>
                </a:lnTo>
                <a:lnTo>
                  <a:pt x="287136" y="282110"/>
                </a:lnTo>
                <a:lnTo>
                  <a:pt x="287136" y="128460"/>
                </a:lnTo>
                <a:close/>
                <a:moveTo>
                  <a:pt x="8646" y="128460"/>
                </a:moveTo>
                <a:lnTo>
                  <a:pt x="8646" y="282110"/>
                </a:lnTo>
                <a:lnTo>
                  <a:pt x="104839" y="205465"/>
                </a:lnTo>
                <a:lnTo>
                  <a:pt x="8646" y="128460"/>
                </a:lnTo>
                <a:close/>
                <a:moveTo>
                  <a:pt x="178938" y="90128"/>
                </a:moveTo>
                <a:lnTo>
                  <a:pt x="208053" y="90128"/>
                </a:lnTo>
                <a:cubicBezTo>
                  <a:pt x="210569" y="90128"/>
                  <a:pt x="212366" y="92326"/>
                  <a:pt x="212366" y="94890"/>
                </a:cubicBezTo>
                <a:cubicBezTo>
                  <a:pt x="212366" y="97455"/>
                  <a:pt x="210569" y="99287"/>
                  <a:pt x="208053" y="99287"/>
                </a:cubicBezTo>
                <a:lnTo>
                  <a:pt x="178938" y="99287"/>
                </a:lnTo>
                <a:cubicBezTo>
                  <a:pt x="176782" y="99287"/>
                  <a:pt x="174625" y="97455"/>
                  <a:pt x="174625" y="94890"/>
                </a:cubicBezTo>
                <a:cubicBezTo>
                  <a:pt x="174625" y="92326"/>
                  <a:pt x="176782" y="90128"/>
                  <a:pt x="178938" y="90128"/>
                </a:cubicBezTo>
                <a:close/>
                <a:moveTo>
                  <a:pt x="88795" y="90128"/>
                </a:moveTo>
                <a:lnTo>
                  <a:pt x="148973" y="90128"/>
                </a:lnTo>
                <a:cubicBezTo>
                  <a:pt x="151481" y="90128"/>
                  <a:pt x="153630" y="92326"/>
                  <a:pt x="153630" y="94890"/>
                </a:cubicBezTo>
                <a:cubicBezTo>
                  <a:pt x="153630" y="97455"/>
                  <a:pt x="151481" y="99287"/>
                  <a:pt x="148973" y="99287"/>
                </a:cubicBezTo>
                <a:lnTo>
                  <a:pt x="88795" y="99287"/>
                </a:lnTo>
                <a:cubicBezTo>
                  <a:pt x="86287" y="99287"/>
                  <a:pt x="84138" y="97455"/>
                  <a:pt x="84138" y="94890"/>
                </a:cubicBezTo>
                <a:cubicBezTo>
                  <a:pt x="84138" y="92326"/>
                  <a:pt x="86287" y="90128"/>
                  <a:pt x="88795" y="90128"/>
                </a:cubicBezTo>
                <a:close/>
                <a:moveTo>
                  <a:pt x="242462" y="85280"/>
                </a:moveTo>
                <a:lnTo>
                  <a:pt x="242462" y="153289"/>
                </a:lnTo>
                <a:lnTo>
                  <a:pt x="284614" y="119105"/>
                </a:lnTo>
                <a:lnTo>
                  <a:pt x="242462" y="85280"/>
                </a:lnTo>
                <a:close/>
                <a:moveTo>
                  <a:pt x="53680" y="85280"/>
                </a:moveTo>
                <a:lnTo>
                  <a:pt x="11528" y="119105"/>
                </a:lnTo>
                <a:lnTo>
                  <a:pt x="53680" y="153289"/>
                </a:lnTo>
                <a:lnTo>
                  <a:pt x="53680" y="85280"/>
                </a:lnTo>
                <a:close/>
                <a:moveTo>
                  <a:pt x="62687" y="56853"/>
                </a:moveTo>
                <a:lnTo>
                  <a:pt x="62687" y="160486"/>
                </a:lnTo>
                <a:lnTo>
                  <a:pt x="112044" y="199708"/>
                </a:lnTo>
                <a:lnTo>
                  <a:pt x="145189" y="173080"/>
                </a:lnTo>
                <a:cubicBezTo>
                  <a:pt x="146991" y="172001"/>
                  <a:pt x="149152" y="172001"/>
                  <a:pt x="150954" y="173080"/>
                </a:cubicBezTo>
                <a:lnTo>
                  <a:pt x="184099" y="199708"/>
                </a:lnTo>
                <a:lnTo>
                  <a:pt x="233456" y="160126"/>
                </a:lnTo>
                <a:lnTo>
                  <a:pt x="233456" y="56853"/>
                </a:lnTo>
                <a:lnTo>
                  <a:pt x="62687" y="56853"/>
                </a:lnTo>
                <a:close/>
                <a:moveTo>
                  <a:pt x="148071" y="10075"/>
                </a:moveTo>
                <a:lnTo>
                  <a:pt x="100876" y="47858"/>
                </a:lnTo>
                <a:lnTo>
                  <a:pt x="195267" y="47858"/>
                </a:lnTo>
                <a:lnTo>
                  <a:pt x="148071" y="10075"/>
                </a:lnTo>
                <a:close/>
                <a:moveTo>
                  <a:pt x="145189" y="1079"/>
                </a:moveTo>
                <a:cubicBezTo>
                  <a:pt x="146991" y="-360"/>
                  <a:pt x="149152" y="-360"/>
                  <a:pt x="150954" y="1079"/>
                </a:cubicBezTo>
                <a:lnTo>
                  <a:pt x="209678" y="47858"/>
                </a:lnTo>
                <a:lnTo>
                  <a:pt x="238139" y="47858"/>
                </a:lnTo>
                <a:cubicBezTo>
                  <a:pt x="240301" y="47858"/>
                  <a:pt x="242462" y="49657"/>
                  <a:pt x="242462" y="52176"/>
                </a:cubicBezTo>
                <a:lnTo>
                  <a:pt x="242462" y="74125"/>
                </a:lnTo>
                <a:lnTo>
                  <a:pt x="294702" y="115506"/>
                </a:lnTo>
                <a:cubicBezTo>
                  <a:pt x="295782" y="116586"/>
                  <a:pt x="296503" y="117665"/>
                  <a:pt x="296503" y="119105"/>
                </a:cubicBezTo>
                <a:lnTo>
                  <a:pt x="296503" y="291465"/>
                </a:lnTo>
                <a:cubicBezTo>
                  <a:pt x="296503" y="293984"/>
                  <a:pt x="294341" y="296143"/>
                  <a:pt x="291819" y="296143"/>
                </a:cubicBezTo>
                <a:lnTo>
                  <a:pt x="4323" y="296143"/>
                </a:lnTo>
                <a:cubicBezTo>
                  <a:pt x="1801" y="296143"/>
                  <a:pt x="0" y="293984"/>
                  <a:pt x="0" y="291465"/>
                </a:cubicBezTo>
                <a:lnTo>
                  <a:pt x="0" y="119105"/>
                </a:lnTo>
                <a:cubicBezTo>
                  <a:pt x="0" y="117665"/>
                  <a:pt x="720" y="116586"/>
                  <a:pt x="1441" y="115506"/>
                </a:cubicBezTo>
                <a:lnTo>
                  <a:pt x="53680" y="74125"/>
                </a:lnTo>
                <a:lnTo>
                  <a:pt x="53680" y="52176"/>
                </a:lnTo>
                <a:cubicBezTo>
                  <a:pt x="53680" y="49657"/>
                  <a:pt x="55842" y="47858"/>
                  <a:pt x="58364" y="47858"/>
                </a:cubicBezTo>
                <a:lnTo>
                  <a:pt x="86825" y="47858"/>
                </a:lnTo>
                <a:lnTo>
                  <a:pt x="145189" y="1079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86" name="Freeform 960">
            <a:extLst>
              <a:ext uri="{FF2B5EF4-FFF2-40B4-BE49-F238E27FC236}">
                <a16:creationId xmlns:a16="http://schemas.microsoft.com/office/drawing/2014/main" id="{1BAFBADD-DC77-ED77-A755-41B26CE6C2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12611" y="2969219"/>
            <a:ext cx="384000" cy="384000"/>
          </a:xfrm>
          <a:custGeom>
            <a:avLst/>
            <a:gdLst>
              <a:gd name="T0" fmla="*/ 99435 w 296502"/>
              <a:gd name="T1" fmla="*/ 288544 h 296503"/>
              <a:gd name="T2" fmla="*/ 198509 w 296502"/>
              <a:gd name="T3" fmla="*/ 261426 h 296503"/>
              <a:gd name="T4" fmla="*/ 9400 w 296502"/>
              <a:gd name="T5" fmla="*/ 225268 h 296503"/>
              <a:gd name="T6" fmla="*/ 16632 w 296502"/>
              <a:gd name="T7" fmla="*/ 252386 h 296503"/>
              <a:gd name="T8" fmla="*/ 288905 w 296502"/>
              <a:gd name="T9" fmla="*/ 244792 h 296503"/>
              <a:gd name="T10" fmla="*/ 9400 w 296502"/>
              <a:gd name="T11" fmla="*/ 225268 h 296503"/>
              <a:gd name="T12" fmla="*/ 176914 w 296502"/>
              <a:gd name="T13" fmla="*/ 129057 h 296503"/>
              <a:gd name="T14" fmla="*/ 176914 w 296502"/>
              <a:gd name="T15" fmla="*/ 138234 h 296503"/>
              <a:gd name="T16" fmla="*/ 82850 w 296502"/>
              <a:gd name="T17" fmla="*/ 133646 h 296503"/>
              <a:gd name="T18" fmla="*/ 152919 w 296502"/>
              <a:gd name="T19" fmla="*/ 92411 h 296503"/>
              <a:gd name="T20" fmla="*/ 213136 w 296502"/>
              <a:gd name="T21" fmla="*/ 97014 h 296503"/>
              <a:gd name="T22" fmla="*/ 152919 w 296502"/>
              <a:gd name="T23" fmla="*/ 101616 h 296503"/>
              <a:gd name="T24" fmla="*/ 152919 w 296502"/>
              <a:gd name="T25" fmla="*/ 92411 h 296503"/>
              <a:gd name="T26" fmla="*/ 122385 w 296502"/>
              <a:gd name="T27" fmla="*/ 92411 h 296503"/>
              <a:gd name="T28" fmla="*/ 122385 w 296502"/>
              <a:gd name="T29" fmla="*/ 101616 h 296503"/>
              <a:gd name="T30" fmla="*/ 82850 w 296502"/>
              <a:gd name="T31" fmla="*/ 97014 h 296503"/>
              <a:gd name="T32" fmla="*/ 63201 w 296502"/>
              <a:gd name="T33" fmla="*/ 63184 h 296503"/>
              <a:gd name="T34" fmla="*/ 106899 w 296502"/>
              <a:gd name="T35" fmla="*/ 166640 h 296503"/>
              <a:gd name="T36" fmla="*/ 148791 w 296502"/>
              <a:gd name="T37" fmla="*/ 202686 h 296503"/>
              <a:gd name="T38" fmla="*/ 190685 w 296502"/>
              <a:gd name="T39" fmla="*/ 166640 h 296503"/>
              <a:gd name="T40" fmla="*/ 234384 w 296502"/>
              <a:gd name="T41" fmla="*/ 63184 h 296503"/>
              <a:gd name="T42" fmla="*/ 58506 w 296502"/>
              <a:gd name="T43" fmla="*/ 54173 h 296503"/>
              <a:gd name="T44" fmla="*/ 243411 w 296502"/>
              <a:gd name="T45" fmla="*/ 58857 h 296503"/>
              <a:gd name="T46" fmla="*/ 238717 w 296502"/>
              <a:gd name="T47" fmla="*/ 175291 h 296503"/>
              <a:gd name="T48" fmla="*/ 151681 w 296502"/>
              <a:gd name="T49" fmla="*/ 212059 h 296503"/>
              <a:gd name="T50" fmla="*/ 145904 w 296502"/>
              <a:gd name="T51" fmla="*/ 212059 h 296503"/>
              <a:gd name="T52" fmla="*/ 58506 w 296502"/>
              <a:gd name="T53" fmla="*/ 175291 h 296503"/>
              <a:gd name="T54" fmla="*/ 54173 w 296502"/>
              <a:gd name="T55" fmla="*/ 58857 h 296503"/>
              <a:gd name="T56" fmla="*/ 265958 w 296502"/>
              <a:gd name="T57" fmla="*/ 25670 h 296503"/>
              <a:gd name="T58" fmla="*/ 273678 w 296502"/>
              <a:gd name="T59" fmla="*/ 28857 h 296503"/>
              <a:gd name="T60" fmla="*/ 269267 w 296502"/>
              <a:gd name="T61" fmla="*/ 33105 h 296503"/>
              <a:gd name="T62" fmla="*/ 264486 w 296502"/>
              <a:gd name="T63" fmla="*/ 28857 h 296503"/>
              <a:gd name="T64" fmla="*/ 216565 w 296502"/>
              <a:gd name="T65" fmla="*/ 25670 h 296503"/>
              <a:gd name="T66" fmla="*/ 224286 w 296502"/>
              <a:gd name="T67" fmla="*/ 28857 h 296503"/>
              <a:gd name="T68" fmla="*/ 219506 w 296502"/>
              <a:gd name="T69" fmla="*/ 33105 h 296503"/>
              <a:gd name="T70" fmla="*/ 215094 w 296502"/>
              <a:gd name="T71" fmla="*/ 28857 h 296503"/>
              <a:gd name="T72" fmla="*/ 243774 w 296502"/>
              <a:gd name="T73" fmla="*/ 23900 h 296503"/>
              <a:gd name="T74" fmla="*/ 243774 w 296502"/>
              <a:gd name="T75" fmla="*/ 33092 h 296503"/>
              <a:gd name="T76" fmla="*/ 243774 w 296502"/>
              <a:gd name="T77" fmla="*/ 23900 h 296503"/>
              <a:gd name="T78" fmla="*/ 9400 w 296502"/>
              <a:gd name="T79" fmla="*/ 16272 h 296503"/>
              <a:gd name="T80" fmla="*/ 288905 w 296502"/>
              <a:gd name="T81" fmla="*/ 216228 h 296503"/>
              <a:gd name="T82" fmla="*/ 281312 w 296502"/>
              <a:gd name="T83" fmla="*/ 9040 h 296503"/>
              <a:gd name="T84" fmla="*/ 16632 w 296502"/>
              <a:gd name="T85" fmla="*/ 0 h 296503"/>
              <a:gd name="T86" fmla="*/ 297583 w 296502"/>
              <a:gd name="T87" fmla="*/ 16272 h 296503"/>
              <a:gd name="T88" fmla="*/ 281312 w 296502"/>
              <a:gd name="T89" fmla="*/ 261426 h 296503"/>
              <a:gd name="T90" fmla="*/ 207549 w 296502"/>
              <a:gd name="T91" fmla="*/ 288544 h 296503"/>
              <a:gd name="T92" fmla="*/ 243708 w 296502"/>
              <a:gd name="T93" fmla="*/ 292883 h 296503"/>
              <a:gd name="T94" fmla="*/ 58576 w 296502"/>
              <a:gd name="T95" fmla="*/ 297584 h 296503"/>
              <a:gd name="T96" fmla="*/ 58576 w 296502"/>
              <a:gd name="T97" fmla="*/ 288544 h 296503"/>
              <a:gd name="T98" fmla="*/ 90396 w 296502"/>
              <a:gd name="T99" fmla="*/ 261426 h 296503"/>
              <a:gd name="T100" fmla="*/ 0 w 296502"/>
              <a:gd name="T101" fmla="*/ 244792 h 296503"/>
              <a:gd name="T102" fmla="*/ 16632 w 296502"/>
              <a:gd name="T103" fmla="*/ 0 h 29650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6502" h="296503">
                <a:moveTo>
                  <a:pt x="99074" y="260476"/>
                </a:moveTo>
                <a:lnTo>
                  <a:pt x="99074" y="287496"/>
                </a:lnTo>
                <a:lnTo>
                  <a:pt x="197788" y="287496"/>
                </a:lnTo>
                <a:lnTo>
                  <a:pt x="197788" y="260476"/>
                </a:lnTo>
                <a:lnTo>
                  <a:pt x="99074" y="260476"/>
                </a:lnTo>
                <a:close/>
                <a:moveTo>
                  <a:pt x="9367" y="224449"/>
                </a:moveTo>
                <a:lnTo>
                  <a:pt x="9367" y="243903"/>
                </a:lnTo>
                <a:cubicBezTo>
                  <a:pt x="9367" y="248227"/>
                  <a:pt x="12609" y="251469"/>
                  <a:pt x="16572" y="251469"/>
                </a:cubicBezTo>
                <a:lnTo>
                  <a:pt x="280290" y="251469"/>
                </a:lnTo>
                <a:cubicBezTo>
                  <a:pt x="284253" y="251469"/>
                  <a:pt x="287855" y="248227"/>
                  <a:pt x="287855" y="243903"/>
                </a:cubicBezTo>
                <a:lnTo>
                  <a:pt x="287855" y="224449"/>
                </a:lnTo>
                <a:lnTo>
                  <a:pt x="9367" y="224449"/>
                </a:lnTo>
                <a:close/>
                <a:moveTo>
                  <a:pt x="87254" y="128588"/>
                </a:moveTo>
                <a:lnTo>
                  <a:pt x="176271" y="128588"/>
                </a:lnTo>
                <a:cubicBezTo>
                  <a:pt x="178804" y="128588"/>
                  <a:pt x="180613" y="130493"/>
                  <a:pt x="180613" y="133160"/>
                </a:cubicBezTo>
                <a:cubicBezTo>
                  <a:pt x="180613" y="135827"/>
                  <a:pt x="178804" y="137732"/>
                  <a:pt x="176271" y="137732"/>
                </a:cubicBezTo>
                <a:lnTo>
                  <a:pt x="87254" y="137732"/>
                </a:lnTo>
                <a:cubicBezTo>
                  <a:pt x="84721" y="137732"/>
                  <a:pt x="82550" y="135827"/>
                  <a:pt x="82550" y="133160"/>
                </a:cubicBezTo>
                <a:cubicBezTo>
                  <a:pt x="82550" y="130493"/>
                  <a:pt x="84721" y="128588"/>
                  <a:pt x="87254" y="128588"/>
                </a:cubicBezTo>
                <a:close/>
                <a:moveTo>
                  <a:pt x="152364" y="92075"/>
                </a:moveTo>
                <a:lnTo>
                  <a:pt x="207635" y="92075"/>
                </a:lnTo>
                <a:cubicBezTo>
                  <a:pt x="210180" y="92075"/>
                  <a:pt x="212362" y="94192"/>
                  <a:pt x="212362" y="96661"/>
                </a:cubicBezTo>
                <a:cubicBezTo>
                  <a:pt x="212362" y="99131"/>
                  <a:pt x="210180" y="101247"/>
                  <a:pt x="207635" y="101247"/>
                </a:cubicBezTo>
                <a:lnTo>
                  <a:pt x="152364" y="101247"/>
                </a:lnTo>
                <a:cubicBezTo>
                  <a:pt x="149819" y="101247"/>
                  <a:pt x="147637" y="99131"/>
                  <a:pt x="147637" y="96661"/>
                </a:cubicBezTo>
                <a:cubicBezTo>
                  <a:pt x="147637" y="94192"/>
                  <a:pt x="149819" y="92075"/>
                  <a:pt x="152364" y="92075"/>
                </a:cubicBezTo>
                <a:close/>
                <a:moveTo>
                  <a:pt x="87248" y="92075"/>
                </a:moveTo>
                <a:lnTo>
                  <a:pt x="121941" y="92075"/>
                </a:lnTo>
                <a:cubicBezTo>
                  <a:pt x="124471" y="92075"/>
                  <a:pt x="126639" y="94192"/>
                  <a:pt x="126639" y="96661"/>
                </a:cubicBezTo>
                <a:cubicBezTo>
                  <a:pt x="126639" y="99131"/>
                  <a:pt x="124471" y="101247"/>
                  <a:pt x="121941" y="101247"/>
                </a:cubicBezTo>
                <a:lnTo>
                  <a:pt x="87248" y="101247"/>
                </a:lnTo>
                <a:cubicBezTo>
                  <a:pt x="84719" y="101247"/>
                  <a:pt x="82550" y="99131"/>
                  <a:pt x="82550" y="96661"/>
                </a:cubicBezTo>
                <a:cubicBezTo>
                  <a:pt x="82550" y="94192"/>
                  <a:pt x="84719" y="92075"/>
                  <a:pt x="87248" y="92075"/>
                </a:cubicBezTo>
                <a:close/>
                <a:moveTo>
                  <a:pt x="62971" y="62954"/>
                </a:moveTo>
                <a:lnTo>
                  <a:pt x="62971" y="166034"/>
                </a:lnTo>
                <a:lnTo>
                  <a:pt x="106511" y="166034"/>
                </a:lnTo>
                <a:cubicBezTo>
                  <a:pt x="107590" y="166034"/>
                  <a:pt x="108670" y="166393"/>
                  <a:pt x="109389" y="167111"/>
                </a:cubicBezTo>
                <a:lnTo>
                  <a:pt x="148251" y="201950"/>
                </a:lnTo>
                <a:lnTo>
                  <a:pt x="187113" y="167111"/>
                </a:lnTo>
                <a:cubicBezTo>
                  <a:pt x="188193" y="166393"/>
                  <a:pt x="189272" y="166034"/>
                  <a:pt x="189992" y="166034"/>
                </a:cubicBezTo>
                <a:lnTo>
                  <a:pt x="233532" y="166034"/>
                </a:lnTo>
                <a:lnTo>
                  <a:pt x="233532" y="62954"/>
                </a:lnTo>
                <a:lnTo>
                  <a:pt x="62971" y="62954"/>
                </a:lnTo>
                <a:close/>
                <a:moveTo>
                  <a:pt x="58293" y="53975"/>
                </a:moveTo>
                <a:lnTo>
                  <a:pt x="237850" y="53975"/>
                </a:lnTo>
                <a:cubicBezTo>
                  <a:pt x="240368" y="53975"/>
                  <a:pt x="242527" y="56130"/>
                  <a:pt x="242527" y="58644"/>
                </a:cubicBezTo>
                <a:lnTo>
                  <a:pt x="242527" y="170344"/>
                </a:lnTo>
                <a:cubicBezTo>
                  <a:pt x="242527" y="172858"/>
                  <a:pt x="240368" y="174654"/>
                  <a:pt x="237850" y="174654"/>
                </a:cubicBezTo>
                <a:lnTo>
                  <a:pt x="191791" y="174654"/>
                </a:lnTo>
                <a:lnTo>
                  <a:pt x="151130" y="211288"/>
                </a:lnTo>
                <a:cubicBezTo>
                  <a:pt x="150410" y="212007"/>
                  <a:pt x="149331" y="212366"/>
                  <a:pt x="148251" y="212366"/>
                </a:cubicBezTo>
                <a:cubicBezTo>
                  <a:pt x="147172" y="212366"/>
                  <a:pt x="146092" y="212007"/>
                  <a:pt x="145373" y="211288"/>
                </a:cubicBezTo>
                <a:lnTo>
                  <a:pt x="104712" y="174654"/>
                </a:lnTo>
                <a:lnTo>
                  <a:pt x="58293" y="174654"/>
                </a:lnTo>
                <a:cubicBezTo>
                  <a:pt x="55774" y="174654"/>
                  <a:pt x="53975" y="172858"/>
                  <a:pt x="53975" y="170344"/>
                </a:cubicBezTo>
                <a:lnTo>
                  <a:pt x="53975" y="58644"/>
                </a:lnTo>
                <a:cubicBezTo>
                  <a:pt x="53975" y="56130"/>
                  <a:pt x="55774" y="53975"/>
                  <a:pt x="58293" y="53975"/>
                </a:cubicBezTo>
                <a:close/>
                <a:moveTo>
                  <a:pt x="264991" y="25577"/>
                </a:moveTo>
                <a:cubicBezTo>
                  <a:pt x="266456" y="23813"/>
                  <a:pt x="269753" y="23813"/>
                  <a:pt x="271219" y="25577"/>
                </a:cubicBezTo>
                <a:cubicBezTo>
                  <a:pt x="272318" y="26635"/>
                  <a:pt x="272684" y="27341"/>
                  <a:pt x="272684" y="28752"/>
                </a:cubicBezTo>
                <a:cubicBezTo>
                  <a:pt x="272684" y="29810"/>
                  <a:pt x="272318" y="30868"/>
                  <a:pt x="271219" y="31927"/>
                </a:cubicBezTo>
                <a:cubicBezTo>
                  <a:pt x="270486" y="32632"/>
                  <a:pt x="269387" y="32985"/>
                  <a:pt x="268288" y="32985"/>
                </a:cubicBezTo>
                <a:cubicBezTo>
                  <a:pt x="266822" y="32985"/>
                  <a:pt x="265723" y="32632"/>
                  <a:pt x="264991" y="31927"/>
                </a:cubicBezTo>
                <a:cubicBezTo>
                  <a:pt x="263892" y="30868"/>
                  <a:pt x="263525" y="29810"/>
                  <a:pt x="263525" y="28752"/>
                </a:cubicBezTo>
                <a:cubicBezTo>
                  <a:pt x="263525" y="27341"/>
                  <a:pt x="263892" y="26635"/>
                  <a:pt x="264991" y="25577"/>
                </a:cubicBezTo>
                <a:close/>
                <a:moveTo>
                  <a:pt x="215778" y="25577"/>
                </a:moveTo>
                <a:cubicBezTo>
                  <a:pt x="217609" y="23813"/>
                  <a:pt x="220174" y="23813"/>
                  <a:pt x="222006" y="25577"/>
                </a:cubicBezTo>
                <a:cubicBezTo>
                  <a:pt x="222738" y="26635"/>
                  <a:pt x="223471" y="27341"/>
                  <a:pt x="223471" y="28752"/>
                </a:cubicBezTo>
                <a:cubicBezTo>
                  <a:pt x="223471" y="29810"/>
                  <a:pt x="222738" y="30868"/>
                  <a:pt x="222006" y="31927"/>
                </a:cubicBezTo>
                <a:cubicBezTo>
                  <a:pt x="221273" y="32632"/>
                  <a:pt x="220174" y="32985"/>
                  <a:pt x="218708" y="32985"/>
                </a:cubicBezTo>
                <a:cubicBezTo>
                  <a:pt x="217609" y="32985"/>
                  <a:pt x="216510" y="32632"/>
                  <a:pt x="215778" y="31927"/>
                </a:cubicBezTo>
                <a:cubicBezTo>
                  <a:pt x="214679" y="30868"/>
                  <a:pt x="214312" y="29810"/>
                  <a:pt x="214312" y="28752"/>
                </a:cubicBezTo>
                <a:cubicBezTo>
                  <a:pt x="214312" y="27341"/>
                  <a:pt x="214679" y="26635"/>
                  <a:pt x="215778" y="25577"/>
                </a:cubicBezTo>
                <a:close/>
                <a:moveTo>
                  <a:pt x="242888" y="23813"/>
                </a:moveTo>
                <a:cubicBezTo>
                  <a:pt x="245452" y="23813"/>
                  <a:pt x="247284" y="26011"/>
                  <a:pt x="247284" y="28575"/>
                </a:cubicBezTo>
                <a:cubicBezTo>
                  <a:pt x="247284" y="30773"/>
                  <a:pt x="245452" y="32972"/>
                  <a:pt x="242888" y="32972"/>
                </a:cubicBezTo>
                <a:cubicBezTo>
                  <a:pt x="240323" y="32972"/>
                  <a:pt x="238125" y="30773"/>
                  <a:pt x="238125" y="28575"/>
                </a:cubicBezTo>
                <a:cubicBezTo>
                  <a:pt x="238125" y="26011"/>
                  <a:pt x="240323" y="23813"/>
                  <a:pt x="242888" y="23813"/>
                </a:cubicBezTo>
                <a:close/>
                <a:moveTo>
                  <a:pt x="16572" y="9007"/>
                </a:moveTo>
                <a:cubicBezTo>
                  <a:pt x="12609" y="9007"/>
                  <a:pt x="9367" y="12249"/>
                  <a:pt x="9367" y="16212"/>
                </a:cubicBezTo>
                <a:lnTo>
                  <a:pt x="9367" y="215442"/>
                </a:lnTo>
                <a:lnTo>
                  <a:pt x="287855" y="215442"/>
                </a:lnTo>
                <a:lnTo>
                  <a:pt x="287855" y="16212"/>
                </a:lnTo>
                <a:cubicBezTo>
                  <a:pt x="287855" y="12249"/>
                  <a:pt x="284253" y="9007"/>
                  <a:pt x="280290" y="9007"/>
                </a:cubicBezTo>
                <a:lnTo>
                  <a:pt x="16572" y="9007"/>
                </a:lnTo>
                <a:close/>
                <a:moveTo>
                  <a:pt x="16572" y="0"/>
                </a:moveTo>
                <a:lnTo>
                  <a:pt x="280290" y="0"/>
                </a:lnTo>
                <a:cubicBezTo>
                  <a:pt x="289297" y="0"/>
                  <a:pt x="296502" y="7205"/>
                  <a:pt x="296502" y="16212"/>
                </a:cubicBezTo>
                <a:lnTo>
                  <a:pt x="296502" y="243903"/>
                </a:lnTo>
                <a:cubicBezTo>
                  <a:pt x="296502" y="253270"/>
                  <a:pt x="289297" y="260476"/>
                  <a:pt x="280290" y="260476"/>
                </a:cubicBezTo>
                <a:lnTo>
                  <a:pt x="206795" y="260476"/>
                </a:lnTo>
                <a:lnTo>
                  <a:pt x="206795" y="287496"/>
                </a:lnTo>
                <a:lnTo>
                  <a:pt x="238138" y="287496"/>
                </a:lnTo>
                <a:cubicBezTo>
                  <a:pt x="240660" y="287496"/>
                  <a:pt x="242822" y="289297"/>
                  <a:pt x="242822" y="291819"/>
                </a:cubicBezTo>
                <a:cubicBezTo>
                  <a:pt x="242822" y="294341"/>
                  <a:pt x="240660" y="296503"/>
                  <a:pt x="238138" y="296503"/>
                </a:cubicBezTo>
                <a:lnTo>
                  <a:pt x="58363" y="296503"/>
                </a:lnTo>
                <a:cubicBezTo>
                  <a:pt x="55842" y="296503"/>
                  <a:pt x="54040" y="294341"/>
                  <a:pt x="54040" y="291819"/>
                </a:cubicBezTo>
                <a:cubicBezTo>
                  <a:pt x="54040" y="289297"/>
                  <a:pt x="55842" y="287496"/>
                  <a:pt x="58363" y="287496"/>
                </a:cubicBezTo>
                <a:lnTo>
                  <a:pt x="90068" y="287496"/>
                </a:lnTo>
                <a:lnTo>
                  <a:pt x="90068" y="260476"/>
                </a:lnTo>
                <a:lnTo>
                  <a:pt x="16572" y="260476"/>
                </a:lnTo>
                <a:cubicBezTo>
                  <a:pt x="7565" y="260476"/>
                  <a:pt x="0" y="253270"/>
                  <a:pt x="0" y="243903"/>
                </a:cubicBezTo>
                <a:lnTo>
                  <a:pt x="0" y="16212"/>
                </a:lnTo>
                <a:cubicBezTo>
                  <a:pt x="0" y="7205"/>
                  <a:pt x="7565" y="0"/>
                  <a:pt x="1657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87" name="Freeform 1037">
            <a:extLst>
              <a:ext uri="{FF2B5EF4-FFF2-40B4-BE49-F238E27FC236}">
                <a16:creationId xmlns:a16="http://schemas.microsoft.com/office/drawing/2014/main" id="{0678396E-684F-C9D9-FD4E-ED06C9EE2E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06053" y="2969219"/>
            <a:ext cx="384000" cy="384000"/>
          </a:xfrm>
          <a:custGeom>
            <a:avLst/>
            <a:gdLst>
              <a:gd name="T0" fmla="*/ 124033 w 290152"/>
              <a:gd name="T1" fmla="*/ 272434 h 290152"/>
              <a:gd name="T2" fmla="*/ 22122 w 290152"/>
              <a:gd name="T3" fmla="*/ 282895 h 290152"/>
              <a:gd name="T4" fmla="*/ 257883 w 290152"/>
              <a:gd name="T5" fmla="*/ 228144 h 290152"/>
              <a:gd name="T6" fmla="*/ 235548 w 290152"/>
              <a:gd name="T7" fmla="*/ 228144 h 290152"/>
              <a:gd name="T8" fmla="*/ 211998 w 290152"/>
              <a:gd name="T9" fmla="*/ 228144 h 290152"/>
              <a:gd name="T10" fmla="*/ 189663 w 290152"/>
              <a:gd name="T11" fmla="*/ 228144 h 290152"/>
              <a:gd name="T12" fmla="*/ 167519 w 290152"/>
              <a:gd name="T13" fmla="*/ 228144 h 290152"/>
              <a:gd name="T14" fmla="*/ 144815 w 290152"/>
              <a:gd name="T15" fmla="*/ 228144 h 290152"/>
              <a:gd name="T16" fmla="*/ 122655 w 290152"/>
              <a:gd name="T17" fmla="*/ 228144 h 290152"/>
              <a:gd name="T18" fmla="*/ 100512 w 290152"/>
              <a:gd name="T19" fmla="*/ 228144 h 290152"/>
              <a:gd name="T20" fmla="*/ 78176 w 290152"/>
              <a:gd name="T21" fmla="*/ 228144 h 290152"/>
              <a:gd name="T22" fmla="*/ 53877 w 290152"/>
              <a:gd name="T23" fmla="*/ 228144 h 290152"/>
              <a:gd name="T24" fmla="*/ 31716 w 290152"/>
              <a:gd name="T25" fmla="*/ 228144 h 290152"/>
              <a:gd name="T26" fmla="*/ 250480 w 290152"/>
              <a:gd name="T27" fmla="*/ 210595 h 290152"/>
              <a:gd name="T28" fmla="*/ 227953 w 290152"/>
              <a:gd name="T29" fmla="*/ 210595 h 290152"/>
              <a:gd name="T30" fmla="*/ 204023 w 290152"/>
              <a:gd name="T31" fmla="*/ 210595 h 290152"/>
              <a:gd name="T32" fmla="*/ 180091 w 290152"/>
              <a:gd name="T33" fmla="*/ 210595 h 290152"/>
              <a:gd name="T34" fmla="*/ 156160 w 290152"/>
              <a:gd name="T35" fmla="*/ 210595 h 290152"/>
              <a:gd name="T36" fmla="*/ 133824 w 290152"/>
              <a:gd name="T37" fmla="*/ 210595 h 290152"/>
              <a:gd name="T38" fmla="*/ 109892 w 290152"/>
              <a:gd name="T39" fmla="*/ 210595 h 290152"/>
              <a:gd name="T40" fmla="*/ 85962 w 290152"/>
              <a:gd name="T41" fmla="*/ 210595 h 290152"/>
              <a:gd name="T42" fmla="*/ 62030 w 290152"/>
              <a:gd name="T43" fmla="*/ 210595 h 290152"/>
              <a:gd name="T44" fmla="*/ 38290 w 290152"/>
              <a:gd name="T45" fmla="*/ 210595 h 290152"/>
              <a:gd name="T46" fmla="*/ 244565 w 290152"/>
              <a:gd name="T47" fmla="*/ 193046 h 290152"/>
              <a:gd name="T48" fmla="*/ 223360 w 290152"/>
              <a:gd name="T49" fmla="*/ 193046 h 290152"/>
              <a:gd name="T50" fmla="*/ 200654 w 290152"/>
              <a:gd name="T51" fmla="*/ 193046 h 290152"/>
              <a:gd name="T52" fmla="*/ 178878 w 290152"/>
              <a:gd name="T53" fmla="*/ 193046 h 290152"/>
              <a:gd name="T54" fmla="*/ 155983 w 290152"/>
              <a:gd name="T55" fmla="*/ 193046 h 290152"/>
              <a:gd name="T56" fmla="*/ 133647 w 290152"/>
              <a:gd name="T57" fmla="*/ 193046 h 290152"/>
              <a:gd name="T58" fmla="*/ 111488 w 290152"/>
              <a:gd name="T59" fmla="*/ 193046 h 290152"/>
              <a:gd name="T60" fmla="*/ 88975 w 290152"/>
              <a:gd name="T61" fmla="*/ 193046 h 290152"/>
              <a:gd name="T62" fmla="*/ 66817 w 290152"/>
              <a:gd name="T63" fmla="*/ 193046 h 290152"/>
              <a:gd name="T64" fmla="*/ 44480 w 290152"/>
              <a:gd name="T65" fmla="*/ 193046 h 290152"/>
              <a:gd name="T66" fmla="*/ 31192 w 290152"/>
              <a:gd name="T67" fmla="*/ 185695 h 290152"/>
              <a:gd name="T68" fmla="*/ 123675 w 290152"/>
              <a:gd name="T69" fmla="*/ 146778 h 290152"/>
              <a:gd name="T70" fmla="*/ 119657 w 290152"/>
              <a:gd name="T71" fmla="*/ 151196 h 290152"/>
              <a:gd name="T72" fmla="*/ 100910 w 290152"/>
              <a:gd name="T73" fmla="*/ 155983 h 290152"/>
              <a:gd name="T74" fmla="*/ 232977 w 290152"/>
              <a:gd name="T75" fmla="*/ 116466 h 290152"/>
              <a:gd name="T76" fmla="*/ 191040 w 290152"/>
              <a:gd name="T77" fmla="*/ 116466 h 290152"/>
              <a:gd name="T78" fmla="*/ 138349 w 290152"/>
              <a:gd name="T79" fmla="*/ 125671 h 290152"/>
              <a:gd name="T80" fmla="*/ 237350 w 290152"/>
              <a:gd name="T81" fmla="*/ 92343 h 290152"/>
              <a:gd name="T82" fmla="*/ 138367 w 290152"/>
              <a:gd name="T83" fmla="*/ 87749 h 290152"/>
              <a:gd name="T84" fmla="*/ 134015 w 290152"/>
              <a:gd name="T85" fmla="*/ 92343 h 290152"/>
              <a:gd name="T86" fmla="*/ 112129 w 290152"/>
              <a:gd name="T87" fmla="*/ 66510 h 290152"/>
              <a:gd name="T88" fmla="*/ 232942 w 290152"/>
              <a:gd name="T89" fmla="*/ 66641 h 290152"/>
              <a:gd name="T90" fmla="*/ 167608 w 290152"/>
              <a:gd name="T91" fmla="*/ 57434 h 290152"/>
              <a:gd name="T92" fmla="*/ 138349 w 290152"/>
              <a:gd name="T93" fmla="*/ 57434 h 290152"/>
              <a:gd name="T94" fmla="*/ 116508 w 290152"/>
              <a:gd name="T95" fmla="*/ 125676 h 290152"/>
              <a:gd name="T96" fmla="*/ 102886 w 290152"/>
              <a:gd name="T97" fmla="*/ 28719 h 290152"/>
              <a:gd name="T98" fmla="*/ 98916 w 290152"/>
              <a:gd name="T99" fmla="*/ 33504 h 290152"/>
              <a:gd name="T100" fmla="*/ 259319 w 290152"/>
              <a:gd name="T101" fmla="*/ 176990 h 290152"/>
              <a:gd name="T102" fmla="*/ 245901 w 290152"/>
              <a:gd name="T103" fmla="*/ 0 h 290152"/>
              <a:gd name="T104" fmla="*/ 291598 w 290152"/>
              <a:gd name="T105" fmla="*/ 269475 h 290152"/>
              <a:gd name="T106" fmla="*/ 361 w 290152"/>
              <a:gd name="T107" fmla="*/ 250615 h 2901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0152" h="290152">
                <a:moveTo>
                  <a:pt x="123417" y="261938"/>
                </a:moveTo>
                <a:lnTo>
                  <a:pt x="164783" y="261938"/>
                </a:lnTo>
                <a:cubicBezTo>
                  <a:pt x="167323" y="261938"/>
                  <a:pt x="169500" y="264224"/>
                  <a:pt x="169500" y="266510"/>
                </a:cubicBezTo>
                <a:cubicBezTo>
                  <a:pt x="169500" y="269177"/>
                  <a:pt x="167323" y="271082"/>
                  <a:pt x="164783" y="271082"/>
                </a:cubicBezTo>
                <a:lnTo>
                  <a:pt x="123417" y="271082"/>
                </a:lnTo>
                <a:cubicBezTo>
                  <a:pt x="121240" y="271082"/>
                  <a:pt x="119063" y="269177"/>
                  <a:pt x="119063" y="266510"/>
                </a:cubicBezTo>
                <a:cubicBezTo>
                  <a:pt x="119063" y="264224"/>
                  <a:pt x="121240" y="261938"/>
                  <a:pt x="123417" y="261938"/>
                </a:cubicBezTo>
                <a:close/>
                <a:moveTo>
                  <a:pt x="9022" y="255146"/>
                </a:moveTo>
                <a:lnTo>
                  <a:pt x="9022" y="268138"/>
                </a:lnTo>
                <a:cubicBezTo>
                  <a:pt x="9022" y="275717"/>
                  <a:pt x="14796" y="281491"/>
                  <a:pt x="22014" y="281491"/>
                </a:cubicBezTo>
                <a:lnTo>
                  <a:pt x="268138" y="281491"/>
                </a:lnTo>
                <a:cubicBezTo>
                  <a:pt x="275356" y="281491"/>
                  <a:pt x="281491" y="275717"/>
                  <a:pt x="281491" y="268138"/>
                </a:cubicBezTo>
                <a:lnTo>
                  <a:pt x="281491" y="255146"/>
                </a:lnTo>
                <a:lnTo>
                  <a:pt x="9022" y="255146"/>
                </a:lnTo>
                <a:close/>
                <a:moveTo>
                  <a:pt x="256604" y="227013"/>
                </a:moveTo>
                <a:cubicBezTo>
                  <a:pt x="259652" y="227013"/>
                  <a:pt x="261557" y="228918"/>
                  <a:pt x="261557" y="231585"/>
                </a:cubicBezTo>
                <a:cubicBezTo>
                  <a:pt x="261557" y="234252"/>
                  <a:pt x="259652" y="236157"/>
                  <a:pt x="256604" y="236157"/>
                </a:cubicBezTo>
                <a:cubicBezTo>
                  <a:pt x="254318" y="236157"/>
                  <a:pt x="252413" y="234252"/>
                  <a:pt x="252413" y="231585"/>
                </a:cubicBezTo>
                <a:cubicBezTo>
                  <a:pt x="252413" y="228918"/>
                  <a:pt x="254318" y="227013"/>
                  <a:pt x="256604" y="227013"/>
                </a:cubicBezTo>
                <a:close/>
                <a:moveTo>
                  <a:pt x="234379" y="227013"/>
                </a:moveTo>
                <a:cubicBezTo>
                  <a:pt x="237046" y="227013"/>
                  <a:pt x="239332" y="228918"/>
                  <a:pt x="239332" y="231585"/>
                </a:cubicBezTo>
                <a:cubicBezTo>
                  <a:pt x="239332" y="234252"/>
                  <a:pt x="237046" y="236157"/>
                  <a:pt x="234379" y="236157"/>
                </a:cubicBezTo>
                <a:cubicBezTo>
                  <a:pt x="232093" y="236157"/>
                  <a:pt x="230188" y="234252"/>
                  <a:pt x="230188" y="231585"/>
                </a:cubicBezTo>
                <a:cubicBezTo>
                  <a:pt x="230188" y="228918"/>
                  <a:pt x="232093" y="227013"/>
                  <a:pt x="234379" y="227013"/>
                </a:cubicBezTo>
                <a:close/>
                <a:moveTo>
                  <a:pt x="210947" y="227013"/>
                </a:moveTo>
                <a:cubicBezTo>
                  <a:pt x="213614" y="227013"/>
                  <a:pt x="215519" y="228918"/>
                  <a:pt x="215519" y="231585"/>
                </a:cubicBezTo>
                <a:cubicBezTo>
                  <a:pt x="215519" y="234252"/>
                  <a:pt x="213614" y="236157"/>
                  <a:pt x="210947" y="236157"/>
                </a:cubicBezTo>
                <a:cubicBezTo>
                  <a:pt x="208661" y="236157"/>
                  <a:pt x="206375" y="234252"/>
                  <a:pt x="206375" y="231585"/>
                </a:cubicBezTo>
                <a:cubicBezTo>
                  <a:pt x="206375" y="228918"/>
                  <a:pt x="208661" y="227013"/>
                  <a:pt x="210947" y="227013"/>
                </a:cubicBezTo>
                <a:close/>
                <a:moveTo>
                  <a:pt x="188722" y="227013"/>
                </a:moveTo>
                <a:cubicBezTo>
                  <a:pt x="191389" y="227013"/>
                  <a:pt x="193294" y="228918"/>
                  <a:pt x="193294" y="231585"/>
                </a:cubicBezTo>
                <a:cubicBezTo>
                  <a:pt x="193294" y="234252"/>
                  <a:pt x="191389" y="236157"/>
                  <a:pt x="188722" y="236157"/>
                </a:cubicBezTo>
                <a:cubicBezTo>
                  <a:pt x="186055" y="236157"/>
                  <a:pt x="184150" y="234252"/>
                  <a:pt x="184150" y="231585"/>
                </a:cubicBezTo>
                <a:cubicBezTo>
                  <a:pt x="184150" y="228918"/>
                  <a:pt x="186055" y="227013"/>
                  <a:pt x="188722" y="227013"/>
                </a:cubicBezTo>
                <a:close/>
                <a:moveTo>
                  <a:pt x="166688" y="227013"/>
                </a:moveTo>
                <a:cubicBezTo>
                  <a:pt x="169252" y="227013"/>
                  <a:pt x="171084" y="228918"/>
                  <a:pt x="171084" y="231585"/>
                </a:cubicBezTo>
                <a:cubicBezTo>
                  <a:pt x="171084" y="234252"/>
                  <a:pt x="169252" y="236157"/>
                  <a:pt x="166688" y="236157"/>
                </a:cubicBezTo>
                <a:cubicBezTo>
                  <a:pt x="164123" y="236157"/>
                  <a:pt x="161925" y="234252"/>
                  <a:pt x="161925" y="231585"/>
                </a:cubicBezTo>
                <a:cubicBezTo>
                  <a:pt x="161925" y="228918"/>
                  <a:pt x="164123" y="227013"/>
                  <a:pt x="166688" y="227013"/>
                </a:cubicBezTo>
                <a:close/>
                <a:moveTo>
                  <a:pt x="144096" y="227013"/>
                </a:moveTo>
                <a:cubicBezTo>
                  <a:pt x="146661" y="227013"/>
                  <a:pt x="148859" y="228918"/>
                  <a:pt x="148859" y="231585"/>
                </a:cubicBezTo>
                <a:cubicBezTo>
                  <a:pt x="148859" y="234252"/>
                  <a:pt x="146661" y="236157"/>
                  <a:pt x="144096" y="236157"/>
                </a:cubicBezTo>
                <a:cubicBezTo>
                  <a:pt x="141898" y="236157"/>
                  <a:pt x="139700" y="234252"/>
                  <a:pt x="139700" y="231585"/>
                </a:cubicBezTo>
                <a:cubicBezTo>
                  <a:pt x="139700" y="228918"/>
                  <a:pt x="141898" y="227013"/>
                  <a:pt x="144096" y="227013"/>
                </a:cubicBezTo>
                <a:close/>
                <a:moveTo>
                  <a:pt x="122047" y="227013"/>
                </a:moveTo>
                <a:cubicBezTo>
                  <a:pt x="124714" y="227013"/>
                  <a:pt x="126619" y="228918"/>
                  <a:pt x="126619" y="231585"/>
                </a:cubicBezTo>
                <a:cubicBezTo>
                  <a:pt x="126619" y="234252"/>
                  <a:pt x="124714" y="236157"/>
                  <a:pt x="122047" y="236157"/>
                </a:cubicBezTo>
                <a:cubicBezTo>
                  <a:pt x="119761" y="236157"/>
                  <a:pt x="117475" y="234252"/>
                  <a:pt x="117475" y="231585"/>
                </a:cubicBezTo>
                <a:cubicBezTo>
                  <a:pt x="117475" y="228918"/>
                  <a:pt x="119761" y="227013"/>
                  <a:pt x="122047" y="227013"/>
                </a:cubicBezTo>
                <a:close/>
                <a:moveTo>
                  <a:pt x="100013" y="227013"/>
                </a:moveTo>
                <a:cubicBezTo>
                  <a:pt x="102211" y="227013"/>
                  <a:pt x="104409" y="228918"/>
                  <a:pt x="104409" y="231585"/>
                </a:cubicBezTo>
                <a:cubicBezTo>
                  <a:pt x="104409" y="234252"/>
                  <a:pt x="102211" y="236157"/>
                  <a:pt x="100013" y="236157"/>
                </a:cubicBezTo>
                <a:cubicBezTo>
                  <a:pt x="97448" y="236157"/>
                  <a:pt x="95250" y="234252"/>
                  <a:pt x="95250" y="231585"/>
                </a:cubicBezTo>
                <a:cubicBezTo>
                  <a:pt x="95250" y="228918"/>
                  <a:pt x="97448" y="227013"/>
                  <a:pt x="100013" y="227013"/>
                </a:cubicBezTo>
                <a:close/>
                <a:moveTo>
                  <a:pt x="77788" y="227013"/>
                </a:moveTo>
                <a:cubicBezTo>
                  <a:pt x="79986" y="227013"/>
                  <a:pt x="82184" y="228918"/>
                  <a:pt x="82184" y="231585"/>
                </a:cubicBezTo>
                <a:cubicBezTo>
                  <a:pt x="82184" y="234252"/>
                  <a:pt x="79986" y="236157"/>
                  <a:pt x="77788" y="236157"/>
                </a:cubicBezTo>
                <a:cubicBezTo>
                  <a:pt x="75223" y="236157"/>
                  <a:pt x="73025" y="234252"/>
                  <a:pt x="73025" y="231585"/>
                </a:cubicBezTo>
                <a:cubicBezTo>
                  <a:pt x="73025" y="228918"/>
                  <a:pt x="75223" y="227013"/>
                  <a:pt x="77788" y="227013"/>
                </a:cubicBezTo>
                <a:close/>
                <a:moveTo>
                  <a:pt x="53609" y="227013"/>
                </a:moveTo>
                <a:cubicBezTo>
                  <a:pt x="56174" y="227013"/>
                  <a:pt x="58372" y="228918"/>
                  <a:pt x="58372" y="231585"/>
                </a:cubicBezTo>
                <a:cubicBezTo>
                  <a:pt x="58372" y="234252"/>
                  <a:pt x="56174" y="236157"/>
                  <a:pt x="53609" y="236157"/>
                </a:cubicBezTo>
                <a:cubicBezTo>
                  <a:pt x="51045" y="236157"/>
                  <a:pt x="49213" y="234252"/>
                  <a:pt x="49213" y="231585"/>
                </a:cubicBezTo>
                <a:cubicBezTo>
                  <a:pt x="49213" y="228918"/>
                  <a:pt x="51045" y="227013"/>
                  <a:pt x="53609" y="227013"/>
                </a:cubicBezTo>
                <a:close/>
                <a:moveTo>
                  <a:pt x="31560" y="227013"/>
                </a:moveTo>
                <a:cubicBezTo>
                  <a:pt x="33846" y="227013"/>
                  <a:pt x="36132" y="228918"/>
                  <a:pt x="36132" y="231585"/>
                </a:cubicBezTo>
                <a:cubicBezTo>
                  <a:pt x="36132" y="234252"/>
                  <a:pt x="33846" y="236157"/>
                  <a:pt x="31560" y="236157"/>
                </a:cubicBezTo>
                <a:cubicBezTo>
                  <a:pt x="28893" y="236157"/>
                  <a:pt x="26988" y="234252"/>
                  <a:pt x="26988" y="231585"/>
                </a:cubicBezTo>
                <a:cubicBezTo>
                  <a:pt x="26988" y="228918"/>
                  <a:pt x="28893" y="227013"/>
                  <a:pt x="31560" y="227013"/>
                </a:cubicBezTo>
                <a:close/>
                <a:moveTo>
                  <a:pt x="249238" y="209550"/>
                </a:moveTo>
                <a:cubicBezTo>
                  <a:pt x="251802" y="209550"/>
                  <a:pt x="253634" y="211836"/>
                  <a:pt x="253634" y="214122"/>
                </a:cubicBezTo>
                <a:cubicBezTo>
                  <a:pt x="253634" y="216789"/>
                  <a:pt x="251802" y="218694"/>
                  <a:pt x="249238" y="218694"/>
                </a:cubicBezTo>
                <a:cubicBezTo>
                  <a:pt x="246673" y="218694"/>
                  <a:pt x="244475" y="216789"/>
                  <a:pt x="244475" y="214122"/>
                </a:cubicBezTo>
                <a:cubicBezTo>
                  <a:pt x="244475" y="211836"/>
                  <a:pt x="246673" y="209550"/>
                  <a:pt x="249238" y="209550"/>
                </a:cubicBezTo>
                <a:close/>
                <a:moveTo>
                  <a:pt x="226822" y="209550"/>
                </a:moveTo>
                <a:cubicBezTo>
                  <a:pt x="229489" y="209550"/>
                  <a:pt x="231394" y="211836"/>
                  <a:pt x="231394" y="214122"/>
                </a:cubicBezTo>
                <a:cubicBezTo>
                  <a:pt x="231394" y="216789"/>
                  <a:pt x="229489" y="218694"/>
                  <a:pt x="226822" y="218694"/>
                </a:cubicBezTo>
                <a:cubicBezTo>
                  <a:pt x="224155" y="218694"/>
                  <a:pt x="222250" y="216789"/>
                  <a:pt x="222250" y="214122"/>
                </a:cubicBezTo>
                <a:cubicBezTo>
                  <a:pt x="222250" y="211836"/>
                  <a:pt x="224155" y="209550"/>
                  <a:pt x="226822" y="209550"/>
                </a:cubicBezTo>
                <a:close/>
                <a:moveTo>
                  <a:pt x="203010" y="209550"/>
                </a:moveTo>
                <a:cubicBezTo>
                  <a:pt x="205296" y="209550"/>
                  <a:pt x="207582" y="211836"/>
                  <a:pt x="207582" y="214122"/>
                </a:cubicBezTo>
                <a:cubicBezTo>
                  <a:pt x="207582" y="216789"/>
                  <a:pt x="205296" y="218694"/>
                  <a:pt x="203010" y="218694"/>
                </a:cubicBezTo>
                <a:cubicBezTo>
                  <a:pt x="200343" y="218694"/>
                  <a:pt x="198438" y="216789"/>
                  <a:pt x="198438" y="214122"/>
                </a:cubicBezTo>
                <a:cubicBezTo>
                  <a:pt x="198438" y="211836"/>
                  <a:pt x="200343" y="209550"/>
                  <a:pt x="203010" y="209550"/>
                </a:cubicBezTo>
                <a:close/>
                <a:moveTo>
                  <a:pt x="179197" y="209550"/>
                </a:moveTo>
                <a:cubicBezTo>
                  <a:pt x="181864" y="209550"/>
                  <a:pt x="183769" y="211836"/>
                  <a:pt x="183769" y="214122"/>
                </a:cubicBezTo>
                <a:cubicBezTo>
                  <a:pt x="183769" y="216789"/>
                  <a:pt x="181864" y="218694"/>
                  <a:pt x="179197" y="218694"/>
                </a:cubicBezTo>
                <a:cubicBezTo>
                  <a:pt x="176530" y="218694"/>
                  <a:pt x="174625" y="216789"/>
                  <a:pt x="174625" y="214122"/>
                </a:cubicBezTo>
                <a:cubicBezTo>
                  <a:pt x="174625" y="211836"/>
                  <a:pt x="176530" y="209550"/>
                  <a:pt x="179197" y="209550"/>
                </a:cubicBezTo>
                <a:close/>
                <a:moveTo>
                  <a:pt x="155385" y="209550"/>
                </a:moveTo>
                <a:cubicBezTo>
                  <a:pt x="158052" y="209550"/>
                  <a:pt x="159957" y="211836"/>
                  <a:pt x="159957" y="214122"/>
                </a:cubicBezTo>
                <a:cubicBezTo>
                  <a:pt x="159957" y="216789"/>
                  <a:pt x="158052" y="218694"/>
                  <a:pt x="155385" y="218694"/>
                </a:cubicBezTo>
                <a:cubicBezTo>
                  <a:pt x="152718" y="218694"/>
                  <a:pt x="150813" y="216789"/>
                  <a:pt x="150813" y="214122"/>
                </a:cubicBezTo>
                <a:cubicBezTo>
                  <a:pt x="150813" y="211836"/>
                  <a:pt x="152718" y="209550"/>
                  <a:pt x="155385" y="209550"/>
                </a:cubicBezTo>
                <a:close/>
                <a:moveTo>
                  <a:pt x="133160" y="209550"/>
                </a:moveTo>
                <a:cubicBezTo>
                  <a:pt x="135446" y="209550"/>
                  <a:pt x="137732" y="211836"/>
                  <a:pt x="137732" y="214122"/>
                </a:cubicBezTo>
                <a:cubicBezTo>
                  <a:pt x="137732" y="216789"/>
                  <a:pt x="135446" y="218694"/>
                  <a:pt x="133160" y="218694"/>
                </a:cubicBezTo>
                <a:cubicBezTo>
                  <a:pt x="130493" y="218694"/>
                  <a:pt x="128588" y="216789"/>
                  <a:pt x="128588" y="214122"/>
                </a:cubicBezTo>
                <a:cubicBezTo>
                  <a:pt x="128588" y="211836"/>
                  <a:pt x="130493" y="209550"/>
                  <a:pt x="133160" y="209550"/>
                </a:cubicBezTo>
                <a:close/>
                <a:moveTo>
                  <a:pt x="109347" y="209550"/>
                </a:moveTo>
                <a:cubicBezTo>
                  <a:pt x="112014" y="209550"/>
                  <a:pt x="113919" y="211836"/>
                  <a:pt x="113919" y="214122"/>
                </a:cubicBezTo>
                <a:cubicBezTo>
                  <a:pt x="113919" y="216789"/>
                  <a:pt x="112014" y="218694"/>
                  <a:pt x="109347" y="218694"/>
                </a:cubicBezTo>
                <a:cubicBezTo>
                  <a:pt x="106680" y="218694"/>
                  <a:pt x="104775" y="216789"/>
                  <a:pt x="104775" y="214122"/>
                </a:cubicBezTo>
                <a:cubicBezTo>
                  <a:pt x="104775" y="211836"/>
                  <a:pt x="106680" y="209550"/>
                  <a:pt x="109347" y="209550"/>
                </a:cubicBezTo>
                <a:close/>
                <a:moveTo>
                  <a:pt x="85535" y="209550"/>
                </a:moveTo>
                <a:cubicBezTo>
                  <a:pt x="88202" y="209550"/>
                  <a:pt x="90107" y="211836"/>
                  <a:pt x="90107" y="214122"/>
                </a:cubicBezTo>
                <a:cubicBezTo>
                  <a:pt x="90107" y="216789"/>
                  <a:pt x="88202" y="218694"/>
                  <a:pt x="85535" y="218694"/>
                </a:cubicBezTo>
                <a:cubicBezTo>
                  <a:pt x="82868" y="218694"/>
                  <a:pt x="80963" y="216789"/>
                  <a:pt x="80963" y="214122"/>
                </a:cubicBezTo>
                <a:cubicBezTo>
                  <a:pt x="80963" y="211836"/>
                  <a:pt x="82868" y="209550"/>
                  <a:pt x="85535" y="209550"/>
                </a:cubicBezTo>
                <a:close/>
                <a:moveTo>
                  <a:pt x="61722" y="209550"/>
                </a:moveTo>
                <a:cubicBezTo>
                  <a:pt x="64389" y="209550"/>
                  <a:pt x="66294" y="211836"/>
                  <a:pt x="66294" y="214122"/>
                </a:cubicBezTo>
                <a:cubicBezTo>
                  <a:pt x="66294" y="216789"/>
                  <a:pt x="64389" y="218694"/>
                  <a:pt x="61722" y="218694"/>
                </a:cubicBezTo>
                <a:cubicBezTo>
                  <a:pt x="59055" y="218694"/>
                  <a:pt x="57150" y="216789"/>
                  <a:pt x="57150" y="214122"/>
                </a:cubicBezTo>
                <a:cubicBezTo>
                  <a:pt x="57150" y="211836"/>
                  <a:pt x="59055" y="209550"/>
                  <a:pt x="61722" y="209550"/>
                </a:cubicBezTo>
                <a:close/>
                <a:moveTo>
                  <a:pt x="38100" y="209550"/>
                </a:moveTo>
                <a:cubicBezTo>
                  <a:pt x="40665" y="209550"/>
                  <a:pt x="42497" y="211836"/>
                  <a:pt x="42497" y="214122"/>
                </a:cubicBezTo>
                <a:cubicBezTo>
                  <a:pt x="42497" y="216789"/>
                  <a:pt x="40665" y="218694"/>
                  <a:pt x="38100" y="218694"/>
                </a:cubicBezTo>
                <a:cubicBezTo>
                  <a:pt x="35536" y="218694"/>
                  <a:pt x="33338" y="216789"/>
                  <a:pt x="33338" y="214122"/>
                </a:cubicBezTo>
                <a:cubicBezTo>
                  <a:pt x="33338" y="211836"/>
                  <a:pt x="35536" y="209550"/>
                  <a:pt x="38100" y="209550"/>
                </a:cubicBezTo>
                <a:close/>
                <a:moveTo>
                  <a:pt x="243351" y="192088"/>
                </a:moveTo>
                <a:cubicBezTo>
                  <a:pt x="245666" y="192088"/>
                  <a:pt x="247319" y="194286"/>
                  <a:pt x="247319" y="196484"/>
                </a:cubicBezTo>
                <a:cubicBezTo>
                  <a:pt x="247319" y="199049"/>
                  <a:pt x="245666" y="201247"/>
                  <a:pt x="243351" y="201247"/>
                </a:cubicBezTo>
                <a:cubicBezTo>
                  <a:pt x="241367" y="201247"/>
                  <a:pt x="239713" y="199049"/>
                  <a:pt x="239713" y="196484"/>
                </a:cubicBezTo>
                <a:cubicBezTo>
                  <a:pt x="239713" y="194286"/>
                  <a:pt x="241367" y="192088"/>
                  <a:pt x="243351" y="192088"/>
                </a:cubicBezTo>
                <a:close/>
                <a:moveTo>
                  <a:pt x="222251" y="192088"/>
                </a:moveTo>
                <a:cubicBezTo>
                  <a:pt x="224449" y="192088"/>
                  <a:pt x="226647" y="194286"/>
                  <a:pt x="226647" y="196484"/>
                </a:cubicBezTo>
                <a:cubicBezTo>
                  <a:pt x="226647" y="199049"/>
                  <a:pt x="224449" y="201247"/>
                  <a:pt x="222251" y="201247"/>
                </a:cubicBezTo>
                <a:cubicBezTo>
                  <a:pt x="219320" y="201247"/>
                  <a:pt x="217488" y="199049"/>
                  <a:pt x="217488" y="196484"/>
                </a:cubicBezTo>
                <a:cubicBezTo>
                  <a:pt x="217488" y="194286"/>
                  <a:pt x="219320" y="192088"/>
                  <a:pt x="222251" y="192088"/>
                </a:cubicBezTo>
                <a:close/>
                <a:moveTo>
                  <a:pt x="199659" y="192088"/>
                </a:moveTo>
                <a:cubicBezTo>
                  <a:pt x="202224" y="192088"/>
                  <a:pt x="204422" y="194286"/>
                  <a:pt x="204422" y="196484"/>
                </a:cubicBezTo>
                <a:cubicBezTo>
                  <a:pt x="204422" y="199049"/>
                  <a:pt x="202224" y="201247"/>
                  <a:pt x="199659" y="201247"/>
                </a:cubicBezTo>
                <a:cubicBezTo>
                  <a:pt x="197461" y="201247"/>
                  <a:pt x="195263" y="199049"/>
                  <a:pt x="195263" y="196484"/>
                </a:cubicBezTo>
                <a:cubicBezTo>
                  <a:pt x="195263" y="194286"/>
                  <a:pt x="197461" y="192088"/>
                  <a:pt x="199659" y="192088"/>
                </a:cubicBezTo>
                <a:close/>
                <a:moveTo>
                  <a:pt x="177991" y="192088"/>
                </a:moveTo>
                <a:cubicBezTo>
                  <a:pt x="180277" y="192088"/>
                  <a:pt x="182182" y="194286"/>
                  <a:pt x="182182" y="196484"/>
                </a:cubicBezTo>
                <a:cubicBezTo>
                  <a:pt x="182182" y="199049"/>
                  <a:pt x="180277" y="201247"/>
                  <a:pt x="177991" y="201247"/>
                </a:cubicBezTo>
                <a:cubicBezTo>
                  <a:pt x="175324" y="201247"/>
                  <a:pt x="173038" y="199049"/>
                  <a:pt x="173038" y="196484"/>
                </a:cubicBezTo>
                <a:cubicBezTo>
                  <a:pt x="173038" y="194286"/>
                  <a:pt x="175324" y="192088"/>
                  <a:pt x="177991" y="192088"/>
                </a:cubicBezTo>
                <a:close/>
                <a:moveTo>
                  <a:pt x="155209" y="192088"/>
                </a:moveTo>
                <a:cubicBezTo>
                  <a:pt x="157774" y="192088"/>
                  <a:pt x="159972" y="194286"/>
                  <a:pt x="159972" y="196484"/>
                </a:cubicBezTo>
                <a:cubicBezTo>
                  <a:pt x="159972" y="199049"/>
                  <a:pt x="157774" y="201247"/>
                  <a:pt x="155209" y="201247"/>
                </a:cubicBezTo>
                <a:cubicBezTo>
                  <a:pt x="152645" y="201247"/>
                  <a:pt x="150813" y="199049"/>
                  <a:pt x="150813" y="196484"/>
                </a:cubicBezTo>
                <a:cubicBezTo>
                  <a:pt x="150813" y="194286"/>
                  <a:pt x="152645" y="192088"/>
                  <a:pt x="155209" y="192088"/>
                </a:cubicBezTo>
                <a:close/>
                <a:moveTo>
                  <a:pt x="132984" y="192088"/>
                </a:moveTo>
                <a:cubicBezTo>
                  <a:pt x="135549" y="192088"/>
                  <a:pt x="137747" y="194286"/>
                  <a:pt x="137747" y="196484"/>
                </a:cubicBezTo>
                <a:cubicBezTo>
                  <a:pt x="137747" y="199049"/>
                  <a:pt x="135549" y="201247"/>
                  <a:pt x="132984" y="201247"/>
                </a:cubicBezTo>
                <a:cubicBezTo>
                  <a:pt x="130786" y="201247"/>
                  <a:pt x="128588" y="199049"/>
                  <a:pt x="128588" y="196484"/>
                </a:cubicBezTo>
                <a:cubicBezTo>
                  <a:pt x="128588" y="194286"/>
                  <a:pt x="130786" y="192088"/>
                  <a:pt x="132984" y="192088"/>
                </a:cubicBezTo>
                <a:close/>
                <a:moveTo>
                  <a:pt x="110935" y="192088"/>
                </a:moveTo>
                <a:cubicBezTo>
                  <a:pt x="113602" y="192088"/>
                  <a:pt x="115507" y="194286"/>
                  <a:pt x="115507" y="196484"/>
                </a:cubicBezTo>
                <a:cubicBezTo>
                  <a:pt x="115507" y="199049"/>
                  <a:pt x="113602" y="201247"/>
                  <a:pt x="110935" y="201247"/>
                </a:cubicBezTo>
                <a:cubicBezTo>
                  <a:pt x="108649" y="201247"/>
                  <a:pt x="106363" y="199049"/>
                  <a:pt x="106363" y="196484"/>
                </a:cubicBezTo>
                <a:cubicBezTo>
                  <a:pt x="106363" y="194286"/>
                  <a:pt x="108649" y="192088"/>
                  <a:pt x="110935" y="192088"/>
                </a:cubicBezTo>
                <a:close/>
                <a:moveTo>
                  <a:pt x="88534" y="192088"/>
                </a:moveTo>
                <a:cubicBezTo>
                  <a:pt x="91099" y="192088"/>
                  <a:pt x="93297" y="194286"/>
                  <a:pt x="93297" y="196484"/>
                </a:cubicBezTo>
                <a:cubicBezTo>
                  <a:pt x="93297" y="199049"/>
                  <a:pt x="91099" y="201247"/>
                  <a:pt x="88534" y="201247"/>
                </a:cubicBezTo>
                <a:cubicBezTo>
                  <a:pt x="85970" y="201247"/>
                  <a:pt x="84138" y="199049"/>
                  <a:pt x="84138" y="196484"/>
                </a:cubicBezTo>
                <a:cubicBezTo>
                  <a:pt x="84138" y="194286"/>
                  <a:pt x="85970" y="192088"/>
                  <a:pt x="88534" y="192088"/>
                </a:cubicBezTo>
                <a:close/>
                <a:moveTo>
                  <a:pt x="66485" y="192088"/>
                </a:moveTo>
                <a:cubicBezTo>
                  <a:pt x="69152" y="192088"/>
                  <a:pt x="71057" y="194286"/>
                  <a:pt x="71057" y="196484"/>
                </a:cubicBezTo>
                <a:cubicBezTo>
                  <a:pt x="71057" y="199049"/>
                  <a:pt x="69152" y="201247"/>
                  <a:pt x="66485" y="201247"/>
                </a:cubicBezTo>
                <a:cubicBezTo>
                  <a:pt x="63818" y="201247"/>
                  <a:pt x="61913" y="199049"/>
                  <a:pt x="61913" y="196484"/>
                </a:cubicBezTo>
                <a:cubicBezTo>
                  <a:pt x="61913" y="194286"/>
                  <a:pt x="63818" y="192088"/>
                  <a:pt x="66485" y="192088"/>
                </a:cubicBezTo>
                <a:close/>
                <a:moveTo>
                  <a:pt x="44260" y="192088"/>
                </a:moveTo>
                <a:cubicBezTo>
                  <a:pt x="46927" y="192088"/>
                  <a:pt x="48832" y="194286"/>
                  <a:pt x="48832" y="196484"/>
                </a:cubicBezTo>
                <a:cubicBezTo>
                  <a:pt x="48832" y="199049"/>
                  <a:pt x="46927" y="201247"/>
                  <a:pt x="44260" y="201247"/>
                </a:cubicBezTo>
                <a:cubicBezTo>
                  <a:pt x="41593" y="201247"/>
                  <a:pt x="39688" y="199049"/>
                  <a:pt x="39688" y="196484"/>
                </a:cubicBezTo>
                <a:cubicBezTo>
                  <a:pt x="39688" y="194286"/>
                  <a:pt x="41593" y="192088"/>
                  <a:pt x="44260" y="192088"/>
                </a:cubicBezTo>
                <a:close/>
                <a:moveTo>
                  <a:pt x="31036" y="184774"/>
                </a:moveTo>
                <a:lnTo>
                  <a:pt x="10466" y="246485"/>
                </a:lnTo>
                <a:lnTo>
                  <a:pt x="279687" y="246485"/>
                </a:lnTo>
                <a:lnTo>
                  <a:pt x="259116" y="184774"/>
                </a:lnTo>
                <a:lnTo>
                  <a:pt x="31036" y="184774"/>
                </a:lnTo>
                <a:close/>
                <a:moveTo>
                  <a:pt x="123062" y="146050"/>
                </a:moveTo>
                <a:lnTo>
                  <a:pt x="192125" y="146050"/>
                </a:lnTo>
                <a:cubicBezTo>
                  <a:pt x="194669" y="146050"/>
                  <a:pt x="196487" y="148248"/>
                  <a:pt x="196487" y="150446"/>
                </a:cubicBezTo>
                <a:cubicBezTo>
                  <a:pt x="196487" y="153011"/>
                  <a:pt x="194669" y="155209"/>
                  <a:pt x="192125" y="155209"/>
                </a:cubicBezTo>
                <a:lnTo>
                  <a:pt x="123062" y="155209"/>
                </a:lnTo>
                <a:cubicBezTo>
                  <a:pt x="120881" y="155209"/>
                  <a:pt x="119063" y="153011"/>
                  <a:pt x="119063" y="150446"/>
                </a:cubicBezTo>
                <a:cubicBezTo>
                  <a:pt x="119063" y="148248"/>
                  <a:pt x="120881" y="146050"/>
                  <a:pt x="123062" y="146050"/>
                </a:cubicBezTo>
                <a:close/>
                <a:moveTo>
                  <a:pt x="57118" y="146050"/>
                </a:moveTo>
                <a:lnTo>
                  <a:pt x="100410" y="146050"/>
                </a:lnTo>
                <a:cubicBezTo>
                  <a:pt x="102592" y="146050"/>
                  <a:pt x="104411" y="148248"/>
                  <a:pt x="104411" y="150446"/>
                </a:cubicBezTo>
                <a:cubicBezTo>
                  <a:pt x="104411" y="153011"/>
                  <a:pt x="102592" y="155209"/>
                  <a:pt x="100410" y="155209"/>
                </a:cubicBezTo>
                <a:lnTo>
                  <a:pt x="57118" y="155209"/>
                </a:lnTo>
                <a:cubicBezTo>
                  <a:pt x="54571" y="155209"/>
                  <a:pt x="52388" y="153011"/>
                  <a:pt x="52388" y="150446"/>
                </a:cubicBezTo>
                <a:cubicBezTo>
                  <a:pt x="52388" y="148248"/>
                  <a:pt x="54571" y="146050"/>
                  <a:pt x="57118" y="146050"/>
                </a:cubicBezTo>
                <a:close/>
                <a:moveTo>
                  <a:pt x="190092" y="115888"/>
                </a:moveTo>
                <a:lnTo>
                  <a:pt x="231821" y="115888"/>
                </a:lnTo>
                <a:cubicBezTo>
                  <a:pt x="233998" y="115888"/>
                  <a:pt x="236175" y="117720"/>
                  <a:pt x="236175" y="120284"/>
                </a:cubicBezTo>
                <a:cubicBezTo>
                  <a:pt x="236175" y="122849"/>
                  <a:pt x="233998" y="125047"/>
                  <a:pt x="231821" y="125047"/>
                </a:cubicBezTo>
                <a:lnTo>
                  <a:pt x="190092" y="125047"/>
                </a:lnTo>
                <a:cubicBezTo>
                  <a:pt x="187915" y="125047"/>
                  <a:pt x="185738" y="122849"/>
                  <a:pt x="185738" y="120284"/>
                </a:cubicBezTo>
                <a:cubicBezTo>
                  <a:pt x="185738" y="117720"/>
                  <a:pt x="187915" y="115888"/>
                  <a:pt x="190092" y="115888"/>
                </a:cubicBezTo>
                <a:close/>
                <a:moveTo>
                  <a:pt x="137663" y="115888"/>
                </a:moveTo>
                <a:lnTo>
                  <a:pt x="166418" y="115888"/>
                </a:lnTo>
                <a:cubicBezTo>
                  <a:pt x="168934" y="115888"/>
                  <a:pt x="171091" y="117720"/>
                  <a:pt x="171091" y="120284"/>
                </a:cubicBezTo>
                <a:cubicBezTo>
                  <a:pt x="171091" y="122849"/>
                  <a:pt x="168934" y="125047"/>
                  <a:pt x="166418" y="125047"/>
                </a:cubicBezTo>
                <a:lnTo>
                  <a:pt x="137663" y="125047"/>
                </a:lnTo>
                <a:cubicBezTo>
                  <a:pt x="135147" y="125047"/>
                  <a:pt x="133350" y="122849"/>
                  <a:pt x="133350" y="120284"/>
                </a:cubicBezTo>
                <a:cubicBezTo>
                  <a:pt x="133350" y="117720"/>
                  <a:pt x="135147" y="115888"/>
                  <a:pt x="137663" y="115888"/>
                </a:cubicBezTo>
                <a:close/>
                <a:moveTo>
                  <a:pt x="207596" y="87313"/>
                </a:moveTo>
                <a:lnTo>
                  <a:pt x="231776" y="87313"/>
                </a:lnTo>
                <a:cubicBezTo>
                  <a:pt x="233974" y="87313"/>
                  <a:pt x="236172" y="89218"/>
                  <a:pt x="236172" y="91885"/>
                </a:cubicBezTo>
                <a:cubicBezTo>
                  <a:pt x="236172" y="94552"/>
                  <a:pt x="233974" y="96457"/>
                  <a:pt x="231776" y="96457"/>
                </a:cubicBezTo>
                <a:lnTo>
                  <a:pt x="207596" y="96457"/>
                </a:lnTo>
                <a:cubicBezTo>
                  <a:pt x="205032" y="96457"/>
                  <a:pt x="203200" y="94552"/>
                  <a:pt x="203200" y="91885"/>
                </a:cubicBezTo>
                <a:cubicBezTo>
                  <a:pt x="203200" y="89218"/>
                  <a:pt x="205032" y="87313"/>
                  <a:pt x="207596" y="87313"/>
                </a:cubicBezTo>
                <a:close/>
                <a:moveTo>
                  <a:pt x="137680" y="87313"/>
                </a:moveTo>
                <a:lnTo>
                  <a:pt x="184223" y="87313"/>
                </a:lnTo>
                <a:cubicBezTo>
                  <a:pt x="186748" y="87313"/>
                  <a:pt x="188552" y="89218"/>
                  <a:pt x="188552" y="91885"/>
                </a:cubicBezTo>
                <a:cubicBezTo>
                  <a:pt x="188552" y="94552"/>
                  <a:pt x="186748" y="96457"/>
                  <a:pt x="184223" y="96457"/>
                </a:cubicBezTo>
                <a:lnTo>
                  <a:pt x="137680" y="96457"/>
                </a:lnTo>
                <a:cubicBezTo>
                  <a:pt x="135154" y="96457"/>
                  <a:pt x="133350" y="94552"/>
                  <a:pt x="133350" y="91885"/>
                </a:cubicBezTo>
                <a:cubicBezTo>
                  <a:pt x="133350" y="89218"/>
                  <a:pt x="135154" y="87313"/>
                  <a:pt x="137680" y="87313"/>
                </a:cubicBezTo>
                <a:close/>
                <a:moveTo>
                  <a:pt x="61466" y="66180"/>
                </a:moveTo>
                <a:lnTo>
                  <a:pt x="61466" y="116023"/>
                </a:lnTo>
                <a:lnTo>
                  <a:pt x="111573" y="116023"/>
                </a:lnTo>
                <a:lnTo>
                  <a:pt x="111573" y="66180"/>
                </a:lnTo>
                <a:lnTo>
                  <a:pt x="61466" y="66180"/>
                </a:lnTo>
                <a:close/>
                <a:moveTo>
                  <a:pt x="190124" y="57150"/>
                </a:moveTo>
                <a:lnTo>
                  <a:pt x="231787" y="57150"/>
                </a:lnTo>
                <a:cubicBezTo>
                  <a:pt x="233980" y="57150"/>
                  <a:pt x="236173" y="59348"/>
                  <a:pt x="236173" y="61913"/>
                </a:cubicBezTo>
                <a:cubicBezTo>
                  <a:pt x="236173" y="64477"/>
                  <a:pt x="233980" y="66309"/>
                  <a:pt x="231787" y="66309"/>
                </a:cubicBezTo>
                <a:lnTo>
                  <a:pt x="190124" y="66309"/>
                </a:lnTo>
                <a:cubicBezTo>
                  <a:pt x="187565" y="66309"/>
                  <a:pt x="185738" y="64477"/>
                  <a:pt x="185738" y="61913"/>
                </a:cubicBezTo>
                <a:cubicBezTo>
                  <a:pt x="185738" y="59348"/>
                  <a:pt x="187565" y="57150"/>
                  <a:pt x="190124" y="57150"/>
                </a:cubicBezTo>
                <a:close/>
                <a:moveTo>
                  <a:pt x="137663" y="57150"/>
                </a:moveTo>
                <a:lnTo>
                  <a:pt x="166777" y="57150"/>
                </a:lnTo>
                <a:cubicBezTo>
                  <a:pt x="168934" y="57150"/>
                  <a:pt x="171091" y="59348"/>
                  <a:pt x="171091" y="61913"/>
                </a:cubicBezTo>
                <a:cubicBezTo>
                  <a:pt x="171091" y="64477"/>
                  <a:pt x="168934" y="66309"/>
                  <a:pt x="166777" y="66309"/>
                </a:cubicBezTo>
                <a:lnTo>
                  <a:pt x="137663" y="66309"/>
                </a:lnTo>
                <a:cubicBezTo>
                  <a:pt x="135147" y="66309"/>
                  <a:pt x="133350" y="64477"/>
                  <a:pt x="133350" y="61913"/>
                </a:cubicBezTo>
                <a:cubicBezTo>
                  <a:pt x="133350" y="59348"/>
                  <a:pt x="135147" y="57150"/>
                  <a:pt x="137663" y="57150"/>
                </a:cubicBezTo>
                <a:close/>
                <a:moveTo>
                  <a:pt x="57108" y="57150"/>
                </a:moveTo>
                <a:lnTo>
                  <a:pt x="115930" y="57150"/>
                </a:lnTo>
                <a:cubicBezTo>
                  <a:pt x="118472" y="57150"/>
                  <a:pt x="120287" y="59317"/>
                  <a:pt x="120287" y="61846"/>
                </a:cubicBezTo>
                <a:lnTo>
                  <a:pt x="120287" y="120357"/>
                </a:lnTo>
                <a:cubicBezTo>
                  <a:pt x="120287" y="122885"/>
                  <a:pt x="118472" y="125052"/>
                  <a:pt x="115930" y="125052"/>
                </a:cubicBezTo>
                <a:lnTo>
                  <a:pt x="57108" y="125052"/>
                </a:lnTo>
                <a:cubicBezTo>
                  <a:pt x="54567" y="125052"/>
                  <a:pt x="52388" y="122885"/>
                  <a:pt x="52388" y="120357"/>
                </a:cubicBezTo>
                <a:lnTo>
                  <a:pt x="52388" y="61846"/>
                </a:lnTo>
                <a:cubicBezTo>
                  <a:pt x="52388" y="59317"/>
                  <a:pt x="54567" y="57150"/>
                  <a:pt x="57108" y="57150"/>
                </a:cubicBezTo>
                <a:close/>
                <a:moveTo>
                  <a:pt x="102375" y="28575"/>
                </a:moveTo>
                <a:lnTo>
                  <a:pt x="184245" y="28575"/>
                </a:lnTo>
                <a:cubicBezTo>
                  <a:pt x="186759" y="28575"/>
                  <a:pt x="188554" y="30773"/>
                  <a:pt x="188554" y="33337"/>
                </a:cubicBezTo>
                <a:cubicBezTo>
                  <a:pt x="188554" y="35535"/>
                  <a:pt x="186759" y="37733"/>
                  <a:pt x="184245" y="37733"/>
                </a:cubicBezTo>
                <a:lnTo>
                  <a:pt x="102375" y="37733"/>
                </a:lnTo>
                <a:cubicBezTo>
                  <a:pt x="100221" y="37733"/>
                  <a:pt x="98425" y="35535"/>
                  <a:pt x="98425" y="33337"/>
                </a:cubicBezTo>
                <a:cubicBezTo>
                  <a:pt x="98425" y="30773"/>
                  <a:pt x="100221" y="28575"/>
                  <a:pt x="102375" y="28575"/>
                </a:cubicBezTo>
                <a:close/>
                <a:moveTo>
                  <a:pt x="45471" y="8661"/>
                </a:moveTo>
                <a:cubicBezTo>
                  <a:pt x="38254" y="8661"/>
                  <a:pt x="32480" y="14796"/>
                  <a:pt x="32480" y="22014"/>
                </a:cubicBezTo>
                <a:lnTo>
                  <a:pt x="32480" y="176112"/>
                </a:lnTo>
                <a:lnTo>
                  <a:pt x="258033" y="176112"/>
                </a:lnTo>
                <a:lnTo>
                  <a:pt x="258033" y="22014"/>
                </a:lnTo>
                <a:cubicBezTo>
                  <a:pt x="258033" y="14796"/>
                  <a:pt x="252259" y="8661"/>
                  <a:pt x="244681" y="8661"/>
                </a:cubicBezTo>
                <a:lnTo>
                  <a:pt x="45471" y="8661"/>
                </a:lnTo>
                <a:close/>
                <a:moveTo>
                  <a:pt x="45471" y="0"/>
                </a:moveTo>
                <a:lnTo>
                  <a:pt x="244681" y="0"/>
                </a:lnTo>
                <a:cubicBezTo>
                  <a:pt x="256951" y="0"/>
                  <a:pt x="267056" y="9744"/>
                  <a:pt x="267056" y="22014"/>
                </a:cubicBezTo>
                <a:lnTo>
                  <a:pt x="267056" y="179721"/>
                </a:lnTo>
                <a:lnTo>
                  <a:pt x="290152" y="249372"/>
                </a:lnTo>
                <a:cubicBezTo>
                  <a:pt x="290152" y="249733"/>
                  <a:pt x="290152" y="250094"/>
                  <a:pt x="290152" y="250455"/>
                </a:cubicBezTo>
                <a:lnTo>
                  <a:pt x="290152" y="268138"/>
                </a:lnTo>
                <a:cubicBezTo>
                  <a:pt x="290152" y="280408"/>
                  <a:pt x="280408" y="290152"/>
                  <a:pt x="268138" y="290152"/>
                </a:cubicBezTo>
                <a:lnTo>
                  <a:pt x="22014" y="290152"/>
                </a:lnTo>
                <a:cubicBezTo>
                  <a:pt x="10105" y="290152"/>
                  <a:pt x="0" y="280408"/>
                  <a:pt x="0" y="268138"/>
                </a:cubicBezTo>
                <a:lnTo>
                  <a:pt x="0" y="250455"/>
                </a:lnTo>
                <a:cubicBezTo>
                  <a:pt x="0" y="250094"/>
                  <a:pt x="361" y="249733"/>
                  <a:pt x="361" y="249372"/>
                </a:cubicBezTo>
                <a:lnTo>
                  <a:pt x="23457" y="179721"/>
                </a:lnTo>
                <a:lnTo>
                  <a:pt x="23457" y="22014"/>
                </a:lnTo>
                <a:cubicBezTo>
                  <a:pt x="23457" y="9744"/>
                  <a:pt x="33562" y="0"/>
                  <a:pt x="4547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88" name="Freeform: Shape 896">
            <a:extLst>
              <a:ext uri="{FF2B5EF4-FFF2-40B4-BE49-F238E27FC236}">
                <a16:creationId xmlns:a16="http://schemas.microsoft.com/office/drawing/2014/main" id="{CBF824B4-7F77-F2E9-96B4-53D322A48C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3420" y="5224736"/>
            <a:ext cx="318133" cy="384000"/>
          </a:xfrm>
          <a:custGeom>
            <a:avLst/>
            <a:gdLst>
              <a:gd name="connsiteX0" fmla="*/ 94016 w 504110"/>
              <a:gd name="connsiteY0" fmla="*/ 232055 h 608487"/>
              <a:gd name="connsiteX1" fmla="*/ 86552 w 504110"/>
              <a:gd name="connsiteY1" fmla="*/ 239536 h 608487"/>
              <a:gd name="connsiteX2" fmla="*/ 94016 w 504110"/>
              <a:gd name="connsiteY2" fmla="*/ 248264 h 608487"/>
              <a:gd name="connsiteX3" fmla="*/ 101480 w 504110"/>
              <a:gd name="connsiteY3" fmla="*/ 239536 h 608487"/>
              <a:gd name="connsiteX4" fmla="*/ 94016 w 504110"/>
              <a:gd name="connsiteY4" fmla="*/ 232055 h 608487"/>
              <a:gd name="connsiteX5" fmla="*/ 290578 w 504110"/>
              <a:gd name="connsiteY5" fmla="*/ 213351 h 608487"/>
              <a:gd name="connsiteX6" fmla="*/ 283114 w 504110"/>
              <a:gd name="connsiteY6" fmla="*/ 220833 h 608487"/>
              <a:gd name="connsiteX7" fmla="*/ 290578 w 504110"/>
              <a:gd name="connsiteY7" fmla="*/ 229561 h 608487"/>
              <a:gd name="connsiteX8" fmla="*/ 298042 w 504110"/>
              <a:gd name="connsiteY8" fmla="*/ 220833 h 608487"/>
              <a:gd name="connsiteX9" fmla="*/ 290578 w 504110"/>
              <a:gd name="connsiteY9" fmla="*/ 213351 h 608487"/>
              <a:gd name="connsiteX10" fmla="*/ 368954 w 504110"/>
              <a:gd name="connsiteY10" fmla="*/ 155994 h 608487"/>
              <a:gd name="connsiteX11" fmla="*/ 312972 w 504110"/>
              <a:gd name="connsiteY11" fmla="*/ 210858 h 608487"/>
              <a:gd name="connsiteX12" fmla="*/ 315460 w 504110"/>
              <a:gd name="connsiteY12" fmla="*/ 220833 h 608487"/>
              <a:gd name="connsiteX13" fmla="*/ 290578 w 504110"/>
              <a:gd name="connsiteY13" fmla="*/ 245771 h 608487"/>
              <a:gd name="connsiteX14" fmla="*/ 265696 w 504110"/>
              <a:gd name="connsiteY14" fmla="*/ 220833 h 608487"/>
              <a:gd name="connsiteX15" fmla="*/ 266940 w 504110"/>
              <a:gd name="connsiteY15" fmla="*/ 214598 h 608487"/>
              <a:gd name="connsiteX16" fmla="*/ 204738 w 504110"/>
              <a:gd name="connsiteY16" fmla="*/ 165969 h 608487"/>
              <a:gd name="connsiteX17" fmla="*/ 192298 w 504110"/>
              <a:gd name="connsiteY17" fmla="*/ 169710 h 608487"/>
              <a:gd name="connsiteX18" fmla="*/ 179856 w 504110"/>
              <a:gd name="connsiteY18" fmla="*/ 165969 h 608487"/>
              <a:gd name="connsiteX19" fmla="*/ 117654 w 504110"/>
              <a:gd name="connsiteY19" fmla="*/ 232055 h 608487"/>
              <a:gd name="connsiteX20" fmla="*/ 118898 w 504110"/>
              <a:gd name="connsiteY20" fmla="*/ 239536 h 608487"/>
              <a:gd name="connsiteX21" fmla="*/ 102724 w 504110"/>
              <a:gd name="connsiteY21" fmla="*/ 263227 h 608487"/>
              <a:gd name="connsiteX22" fmla="*/ 102724 w 504110"/>
              <a:gd name="connsiteY22" fmla="*/ 295646 h 608487"/>
              <a:gd name="connsiteX23" fmla="*/ 371442 w 504110"/>
              <a:gd name="connsiteY23" fmla="*/ 295646 h 608487"/>
              <a:gd name="connsiteX24" fmla="*/ 371442 w 504110"/>
              <a:gd name="connsiteY24" fmla="*/ 157241 h 608487"/>
              <a:gd name="connsiteX25" fmla="*/ 368954 w 504110"/>
              <a:gd name="connsiteY25" fmla="*/ 155994 h 608487"/>
              <a:gd name="connsiteX26" fmla="*/ 192298 w 504110"/>
              <a:gd name="connsiteY26" fmla="*/ 137291 h 608487"/>
              <a:gd name="connsiteX27" fmla="*/ 184832 w 504110"/>
              <a:gd name="connsiteY27" fmla="*/ 146019 h 608487"/>
              <a:gd name="connsiteX28" fmla="*/ 192298 w 504110"/>
              <a:gd name="connsiteY28" fmla="*/ 153500 h 608487"/>
              <a:gd name="connsiteX29" fmla="*/ 199762 w 504110"/>
              <a:gd name="connsiteY29" fmla="*/ 146019 h 608487"/>
              <a:gd name="connsiteX30" fmla="*/ 192298 w 504110"/>
              <a:gd name="connsiteY30" fmla="*/ 137291 h 608487"/>
              <a:gd name="connsiteX31" fmla="*/ 380152 w 504110"/>
              <a:gd name="connsiteY31" fmla="*/ 126069 h 608487"/>
              <a:gd name="connsiteX32" fmla="*/ 372686 w 504110"/>
              <a:gd name="connsiteY32" fmla="*/ 133550 h 608487"/>
              <a:gd name="connsiteX33" fmla="*/ 380152 w 504110"/>
              <a:gd name="connsiteY33" fmla="*/ 141031 h 608487"/>
              <a:gd name="connsiteX34" fmla="*/ 387616 w 504110"/>
              <a:gd name="connsiteY34" fmla="*/ 133550 h 608487"/>
              <a:gd name="connsiteX35" fmla="*/ 380152 w 504110"/>
              <a:gd name="connsiteY35" fmla="*/ 126069 h 608487"/>
              <a:gd name="connsiteX36" fmla="*/ 380152 w 504110"/>
              <a:gd name="connsiteY36" fmla="*/ 109859 h 608487"/>
              <a:gd name="connsiteX37" fmla="*/ 403788 w 504110"/>
              <a:gd name="connsiteY37" fmla="*/ 133550 h 608487"/>
              <a:gd name="connsiteX38" fmla="*/ 388860 w 504110"/>
              <a:gd name="connsiteY38" fmla="*/ 157241 h 608487"/>
              <a:gd name="connsiteX39" fmla="*/ 388860 w 504110"/>
              <a:gd name="connsiteY39" fmla="*/ 295646 h 608487"/>
              <a:gd name="connsiteX40" fmla="*/ 407520 w 504110"/>
              <a:gd name="connsiteY40" fmla="*/ 295646 h 608487"/>
              <a:gd name="connsiteX41" fmla="*/ 416228 w 504110"/>
              <a:gd name="connsiteY41" fmla="*/ 304375 h 608487"/>
              <a:gd name="connsiteX42" fmla="*/ 407520 w 504110"/>
              <a:gd name="connsiteY42" fmla="*/ 311856 h 608487"/>
              <a:gd name="connsiteX43" fmla="*/ 388860 w 504110"/>
              <a:gd name="connsiteY43" fmla="*/ 311856 h 608487"/>
              <a:gd name="connsiteX44" fmla="*/ 85308 w 504110"/>
              <a:gd name="connsiteY44" fmla="*/ 311856 h 608487"/>
              <a:gd name="connsiteX45" fmla="*/ 69134 w 504110"/>
              <a:gd name="connsiteY45" fmla="*/ 311856 h 608487"/>
              <a:gd name="connsiteX46" fmla="*/ 60426 w 504110"/>
              <a:gd name="connsiteY46" fmla="*/ 304375 h 608487"/>
              <a:gd name="connsiteX47" fmla="*/ 69134 w 504110"/>
              <a:gd name="connsiteY47" fmla="*/ 295646 h 608487"/>
              <a:gd name="connsiteX48" fmla="*/ 85308 w 504110"/>
              <a:gd name="connsiteY48" fmla="*/ 295646 h 608487"/>
              <a:gd name="connsiteX49" fmla="*/ 85308 w 504110"/>
              <a:gd name="connsiteY49" fmla="*/ 263227 h 608487"/>
              <a:gd name="connsiteX50" fmla="*/ 69134 w 504110"/>
              <a:gd name="connsiteY50" fmla="*/ 239536 h 608487"/>
              <a:gd name="connsiteX51" fmla="*/ 94016 w 504110"/>
              <a:gd name="connsiteY51" fmla="*/ 215845 h 608487"/>
              <a:gd name="connsiteX52" fmla="*/ 106456 w 504110"/>
              <a:gd name="connsiteY52" fmla="*/ 219586 h 608487"/>
              <a:gd name="connsiteX53" fmla="*/ 168660 w 504110"/>
              <a:gd name="connsiteY53" fmla="*/ 153500 h 608487"/>
              <a:gd name="connsiteX54" fmla="*/ 167416 w 504110"/>
              <a:gd name="connsiteY54" fmla="*/ 146019 h 608487"/>
              <a:gd name="connsiteX55" fmla="*/ 192298 w 504110"/>
              <a:gd name="connsiteY55" fmla="*/ 119834 h 608487"/>
              <a:gd name="connsiteX56" fmla="*/ 217178 w 504110"/>
              <a:gd name="connsiteY56" fmla="*/ 146019 h 608487"/>
              <a:gd name="connsiteX57" fmla="*/ 215934 w 504110"/>
              <a:gd name="connsiteY57" fmla="*/ 152253 h 608487"/>
              <a:gd name="connsiteX58" fmla="*/ 276894 w 504110"/>
              <a:gd name="connsiteY58" fmla="*/ 200882 h 608487"/>
              <a:gd name="connsiteX59" fmla="*/ 290578 w 504110"/>
              <a:gd name="connsiteY59" fmla="*/ 195895 h 608487"/>
              <a:gd name="connsiteX60" fmla="*/ 301774 w 504110"/>
              <a:gd name="connsiteY60" fmla="*/ 199635 h 608487"/>
              <a:gd name="connsiteX61" fmla="*/ 357758 w 504110"/>
              <a:gd name="connsiteY61" fmla="*/ 143525 h 608487"/>
              <a:gd name="connsiteX62" fmla="*/ 355270 w 504110"/>
              <a:gd name="connsiteY62" fmla="*/ 133550 h 608487"/>
              <a:gd name="connsiteX63" fmla="*/ 380152 w 504110"/>
              <a:gd name="connsiteY63" fmla="*/ 109859 h 608487"/>
              <a:gd name="connsiteX64" fmla="*/ 43780 w 504110"/>
              <a:gd name="connsiteY64" fmla="*/ 73267 h 608487"/>
              <a:gd name="connsiteX65" fmla="*/ 43780 w 504110"/>
              <a:gd name="connsiteY65" fmla="*/ 342740 h 608487"/>
              <a:gd name="connsiteX66" fmla="*/ 444066 w 504110"/>
              <a:gd name="connsiteY66" fmla="*/ 342740 h 608487"/>
              <a:gd name="connsiteX67" fmla="*/ 444066 w 504110"/>
              <a:gd name="connsiteY67" fmla="*/ 73267 h 608487"/>
              <a:gd name="connsiteX68" fmla="*/ 243924 w 504110"/>
              <a:gd name="connsiteY68" fmla="*/ 0 h 608487"/>
              <a:gd name="connsiteX69" fmla="*/ 261436 w 504110"/>
              <a:gd name="connsiteY69" fmla="*/ 17385 h 608487"/>
              <a:gd name="connsiteX70" fmla="*/ 252680 w 504110"/>
              <a:gd name="connsiteY70" fmla="*/ 31045 h 608487"/>
              <a:gd name="connsiteX71" fmla="*/ 252680 w 504110"/>
              <a:gd name="connsiteY71" fmla="*/ 55881 h 608487"/>
              <a:gd name="connsiteX72" fmla="*/ 460328 w 504110"/>
              <a:gd name="connsiteY72" fmla="*/ 55881 h 608487"/>
              <a:gd name="connsiteX73" fmla="*/ 496604 w 504110"/>
              <a:gd name="connsiteY73" fmla="*/ 55881 h 608487"/>
              <a:gd name="connsiteX74" fmla="*/ 504110 w 504110"/>
              <a:gd name="connsiteY74" fmla="*/ 64574 h 608487"/>
              <a:gd name="connsiteX75" fmla="*/ 496604 w 504110"/>
              <a:gd name="connsiteY75" fmla="*/ 73267 h 608487"/>
              <a:gd name="connsiteX76" fmla="*/ 460328 w 504110"/>
              <a:gd name="connsiteY76" fmla="*/ 73267 h 608487"/>
              <a:gd name="connsiteX77" fmla="*/ 460328 w 504110"/>
              <a:gd name="connsiteY77" fmla="*/ 360125 h 608487"/>
              <a:gd name="connsiteX78" fmla="*/ 252680 w 504110"/>
              <a:gd name="connsiteY78" fmla="*/ 360125 h 608487"/>
              <a:gd name="connsiteX79" fmla="*/ 252680 w 504110"/>
              <a:gd name="connsiteY79" fmla="*/ 473130 h 608487"/>
              <a:gd name="connsiteX80" fmla="*/ 375268 w 504110"/>
              <a:gd name="connsiteY80" fmla="*/ 578684 h 608487"/>
              <a:gd name="connsiteX81" fmla="*/ 376518 w 504110"/>
              <a:gd name="connsiteY81" fmla="*/ 589860 h 608487"/>
              <a:gd name="connsiteX82" fmla="*/ 369012 w 504110"/>
              <a:gd name="connsiteY82" fmla="*/ 593585 h 608487"/>
              <a:gd name="connsiteX83" fmla="*/ 364010 w 504110"/>
              <a:gd name="connsiteY83" fmla="*/ 591102 h 608487"/>
              <a:gd name="connsiteX84" fmla="*/ 252680 w 504110"/>
              <a:gd name="connsiteY84" fmla="*/ 494241 h 608487"/>
              <a:gd name="connsiteX85" fmla="*/ 252680 w 504110"/>
              <a:gd name="connsiteY85" fmla="*/ 601036 h 608487"/>
              <a:gd name="connsiteX86" fmla="*/ 243924 w 504110"/>
              <a:gd name="connsiteY86" fmla="*/ 608487 h 608487"/>
              <a:gd name="connsiteX87" fmla="*/ 236418 w 504110"/>
              <a:gd name="connsiteY87" fmla="*/ 601036 h 608487"/>
              <a:gd name="connsiteX88" fmla="*/ 236418 w 504110"/>
              <a:gd name="connsiteY88" fmla="*/ 494241 h 608487"/>
              <a:gd name="connsiteX89" fmla="*/ 122586 w 504110"/>
              <a:gd name="connsiteY89" fmla="*/ 591102 h 608487"/>
              <a:gd name="connsiteX90" fmla="*/ 116332 w 504110"/>
              <a:gd name="connsiteY90" fmla="*/ 593585 h 608487"/>
              <a:gd name="connsiteX91" fmla="*/ 111328 w 504110"/>
              <a:gd name="connsiteY91" fmla="*/ 589860 h 608487"/>
              <a:gd name="connsiteX92" fmla="*/ 111328 w 504110"/>
              <a:gd name="connsiteY92" fmla="*/ 578684 h 608487"/>
              <a:gd name="connsiteX93" fmla="*/ 236418 w 504110"/>
              <a:gd name="connsiteY93" fmla="*/ 473130 h 608487"/>
              <a:gd name="connsiteX94" fmla="*/ 236418 w 504110"/>
              <a:gd name="connsiteY94" fmla="*/ 360125 h 608487"/>
              <a:gd name="connsiteX95" fmla="*/ 27518 w 504110"/>
              <a:gd name="connsiteY95" fmla="*/ 360125 h 608487"/>
              <a:gd name="connsiteX96" fmla="*/ 27518 w 504110"/>
              <a:gd name="connsiteY96" fmla="*/ 73267 h 608487"/>
              <a:gd name="connsiteX97" fmla="*/ 7504 w 504110"/>
              <a:gd name="connsiteY97" fmla="*/ 73267 h 608487"/>
              <a:gd name="connsiteX98" fmla="*/ 0 w 504110"/>
              <a:gd name="connsiteY98" fmla="*/ 64574 h 608487"/>
              <a:gd name="connsiteX99" fmla="*/ 7504 w 504110"/>
              <a:gd name="connsiteY99" fmla="*/ 55881 h 608487"/>
              <a:gd name="connsiteX100" fmla="*/ 27518 w 504110"/>
              <a:gd name="connsiteY100" fmla="*/ 55881 h 608487"/>
              <a:gd name="connsiteX101" fmla="*/ 236418 w 504110"/>
              <a:gd name="connsiteY101" fmla="*/ 55881 h 608487"/>
              <a:gd name="connsiteX102" fmla="*/ 236418 w 504110"/>
              <a:gd name="connsiteY102" fmla="*/ 31045 h 608487"/>
              <a:gd name="connsiteX103" fmla="*/ 227662 w 504110"/>
              <a:gd name="connsiteY103" fmla="*/ 17385 h 608487"/>
              <a:gd name="connsiteX104" fmla="*/ 243924 w 504110"/>
              <a:gd name="connsiteY104" fmla="*/ 0 h 60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04110" h="608487">
                <a:moveTo>
                  <a:pt x="94016" y="232055"/>
                </a:moveTo>
                <a:cubicBezTo>
                  <a:pt x="90284" y="232055"/>
                  <a:pt x="86552" y="235795"/>
                  <a:pt x="86552" y="239536"/>
                </a:cubicBezTo>
                <a:cubicBezTo>
                  <a:pt x="86552" y="244524"/>
                  <a:pt x="90284" y="248264"/>
                  <a:pt x="94016" y="248264"/>
                </a:cubicBezTo>
                <a:cubicBezTo>
                  <a:pt x="98992" y="248264"/>
                  <a:pt x="101480" y="244524"/>
                  <a:pt x="101480" y="239536"/>
                </a:cubicBezTo>
                <a:cubicBezTo>
                  <a:pt x="101480" y="235795"/>
                  <a:pt x="98992" y="232055"/>
                  <a:pt x="94016" y="232055"/>
                </a:cubicBezTo>
                <a:close/>
                <a:moveTo>
                  <a:pt x="290578" y="213351"/>
                </a:moveTo>
                <a:cubicBezTo>
                  <a:pt x="286846" y="213351"/>
                  <a:pt x="283114" y="217092"/>
                  <a:pt x="283114" y="220833"/>
                </a:cubicBezTo>
                <a:cubicBezTo>
                  <a:pt x="283114" y="225820"/>
                  <a:pt x="286846" y="229561"/>
                  <a:pt x="290578" y="229561"/>
                </a:cubicBezTo>
                <a:cubicBezTo>
                  <a:pt x="294310" y="229561"/>
                  <a:pt x="298042" y="225820"/>
                  <a:pt x="298042" y="220833"/>
                </a:cubicBezTo>
                <a:cubicBezTo>
                  <a:pt x="298042" y="217092"/>
                  <a:pt x="294310" y="213351"/>
                  <a:pt x="290578" y="213351"/>
                </a:cubicBezTo>
                <a:close/>
                <a:moveTo>
                  <a:pt x="368954" y="155994"/>
                </a:moveTo>
                <a:lnTo>
                  <a:pt x="312972" y="210858"/>
                </a:lnTo>
                <a:cubicBezTo>
                  <a:pt x="314216" y="214598"/>
                  <a:pt x="315460" y="218339"/>
                  <a:pt x="315460" y="220833"/>
                </a:cubicBezTo>
                <a:cubicBezTo>
                  <a:pt x="315460" y="234549"/>
                  <a:pt x="304262" y="245771"/>
                  <a:pt x="290578" y="245771"/>
                </a:cubicBezTo>
                <a:cubicBezTo>
                  <a:pt x="276894" y="245771"/>
                  <a:pt x="265696" y="234549"/>
                  <a:pt x="265696" y="220833"/>
                </a:cubicBezTo>
                <a:cubicBezTo>
                  <a:pt x="265696" y="218339"/>
                  <a:pt x="266940" y="217092"/>
                  <a:pt x="266940" y="214598"/>
                </a:cubicBezTo>
                <a:lnTo>
                  <a:pt x="204738" y="165969"/>
                </a:lnTo>
                <a:cubicBezTo>
                  <a:pt x="201006" y="168463"/>
                  <a:pt x="197274" y="169710"/>
                  <a:pt x="192298" y="169710"/>
                </a:cubicBezTo>
                <a:cubicBezTo>
                  <a:pt x="188564" y="169710"/>
                  <a:pt x="183588" y="168463"/>
                  <a:pt x="179856" y="165969"/>
                </a:cubicBezTo>
                <a:lnTo>
                  <a:pt x="117654" y="232055"/>
                </a:lnTo>
                <a:cubicBezTo>
                  <a:pt x="118898" y="234549"/>
                  <a:pt x="118898" y="238289"/>
                  <a:pt x="118898" y="239536"/>
                </a:cubicBezTo>
                <a:cubicBezTo>
                  <a:pt x="118898" y="250758"/>
                  <a:pt x="112676" y="259486"/>
                  <a:pt x="102724" y="263227"/>
                </a:cubicBezTo>
                <a:lnTo>
                  <a:pt x="102724" y="295646"/>
                </a:lnTo>
                <a:lnTo>
                  <a:pt x="371442" y="295646"/>
                </a:lnTo>
                <a:lnTo>
                  <a:pt x="371442" y="157241"/>
                </a:lnTo>
                <a:cubicBezTo>
                  <a:pt x="370198" y="157241"/>
                  <a:pt x="370198" y="157241"/>
                  <a:pt x="368954" y="155994"/>
                </a:cubicBezTo>
                <a:close/>
                <a:moveTo>
                  <a:pt x="192298" y="137291"/>
                </a:moveTo>
                <a:cubicBezTo>
                  <a:pt x="188564" y="137291"/>
                  <a:pt x="184832" y="141031"/>
                  <a:pt x="184832" y="146019"/>
                </a:cubicBezTo>
                <a:cubicBezTo>
                  <a:pt x="184832" y="149760"/>
                  <a:pt x="188564" y="153500"/>
                  <a:pt x="192298" y="153500"/>
                </a:cubicBezTo>
                <a:cubicBezTo>
                  <a:pt x="197274" y="153500"/>
                  <a:pt x="199762" y="149760"/>
                  <a:pt x="199762" y="146019"/>
                </a:cubicBezTo>
                <a:cubicBezTo>
                  <a:pt x="199762" y="141031"/>
                  <a:pt x="197274" y="137291"/>
                  <a:pt x="192298" y="137291"/>
                </a:cubicBezTo>
                <a:close/>
                <a:moveTo>
                  <a:pt x="380152" y="126069"/>
                </a:moveTo>
                <a:cubicBezTo>
                  <a:pt x="376418" y="126069"/>
                  <a:pt x="372686" y="129809"/>
                  <a:pt x="372686" y="133550"/>
                </a:cubicBezTo>
                <a:cubicBezTo>
                  <a:pt x="372686" y="138538"/>
                  <a:pt x="376418" y="141031"/>
                  <a:pt x="380152" y="141031"/>
                </a:cubicBezTo>
                <a:cubicBezTo>
                  <a:pt x="383884" y="141031"/>
                  <a:pt x="387616" y="138538"/>
                  <a:pt x="387616" y="133550"/>
                </a:cubicBezTo>
                <a:cubicBezTo>
                  <a:pt x="387616" y="129809"/>
                  <a:pt x="383884" y="126069"/>
                  <a:pt x="380152" y="126069"/>
                </a:cubicBezTo>
                <a:close/>
                <a:moveTo>
                  <a:pt x="380152" y="109859"/>
                </a:moveTo>
                <a:cubicBezTo>
                  <a:pt x="393836" y="109859"/>
                  <a:pt x="403788" y="119834"/>
                  <a:pt x="403788" y="133550"/>
                </a:cubicBezTo>
                <a:cubicBezTo>
                  <a:pt x="403788" y="144772"/>
                  <a:pt x="397568" y="153500"/>
                  <a:pt x="388860" y="157241"/>
                </a:cubicBezTo>
                <a:lnTo>
                  <a:pt x="388860" y="295646"/>
                </a:lnTo>
                <a:lnTo>
                  <a:pt x="407520" y="295646"/>
                </a:lnTo>
                <a:cubicBezTo>
                  <a:pt x="412496" y="295646"/>
                  <a:pt x="416228" y="299387"/>
                  <a:pt x="416228" y="304375"/>
                </a:cubicBezTo>
                <a:cubicBezTo>
                  <a:pt x="416228" y="308115"/>
                  <a:pt x="412496" y="311856"/>
                  <a:pt x="407520" y="311856"/>
                </a:cubicBezTo>
                <a:lnTo>
                  <a:pt x="388860" y="311856"/>
                </a:lnTo>
                <a:lnTo>
                  <a:pt x="85308" y="311856"/>
                </a:lnTo>
                <a:lnTo>
                  <a:pt x="69134" y="311856"/>
                </a:lnTo>
                <a:cubicBezTo>
                  <a:pt x="62914" y="311856"/>
                  <a:pt x="60426" y="308115"/>
                  <a:pt x="60426" y="304375"/>
                </a:cubicBezTo>
                <a:cubicBezTo>
                  <a:pt x="60426" y="299387"/>
                  <a:pt x="62914" y="295646"/>
                  <a:pt x="69134" y="295646"/>
                </a:cubicBezTo>
                <a:lnTo>
                  <a:pt x="85308" y="295646"/>
                </a:lnTo>
                <a:lnTo>
                  <a:pt x="85308" y="263227"/>
                </a:lnTo>
                <a:cubicBezTo>
                  <a:pt x="76598" y="259486"/>
                  <a:pt x="69134" y="250758"/>
                  <a:pt x="69134" y="239536"/>
                </a:cubicBezTo>
                <a:cubicBezTo>
                  <a:pt x="69134" y="227067"/>
                  <a:pt x="81576" y="215845"/>
                  <a:pt x="94016" y="215845"/>
                </a:cubicBezTo>
                <a:cubicBezTo>
                  <a:pt x="98992" y="215845"/>
                  <a:pt x="102724" y="217092"/>
                  <a:pt x="106456" y="219586"/>
                </a:cubicBezTo>
                <a:lnTo>
                  <a:pt x="168660" y="153500"/>
                </a:lnTo>
                <a:cubicBezTo>
                  <a:pt x="168660" y="151007"/>
                  <a:pt x="167416" y="147266"/>
                  <a:pt x="167416" y="146019"/>
                </a:cubicBezTo>
                <a:cubicBezTo>
                  <a:pt x="167416" y="132303"/>
                  <a:pt x="178612" y="119834"/>
                  <a:pt x="192298" y="119834"/>
                </a:cubicBezTo>
                <a:cubicBezTo>
                  <a:pt x="205982" y="119834"/>
                  <a:pt x="217178" y="132303"/>
                  <a:pt x="217178" y="146019"/>
                </a:cubicBezTo>
                <a:cubicBezTo>
                  <a:pt x="217178" y="147266"/>
                  <a:pt x="215934" y="149760"/>
                  <a:pt x="215934" y="152253"/>
                </a:cubicBezTo>
                <a:lnTo>
                  <a:pt x="276894" y="200882"/>
                </a:lnTo>
                <a:cubicBezTo>
                  <a:pt x="280626" y="198389"/>
                  <a:pt x="285602" y="195895"/>
                  <a:pt x="290578" y="195895"/>
                </a:cubicBezTo>
                <a:cubicBezTo>
                  <a:pt x="294310" y="195895"/>
                  <a:pt x="298042" y="198389"/>
                  <a:pt x="301774" y="199635"/>
                </a:cubicBezTo>
                <a:lnTo>
                  <a:pt x="357758" y="143525"/>
                </a:lnTo>
                <a:cubicBezTo>
                  <a:pt x="356514" y="141031"/>
                  <a:pt x="355270" y="138538"/>
                  <a:pt x="355270" y="133550"/>
                </a:cubicBezTo>
                <a:cubicBezTo>
                  <a:pt x="355270" y="119834"/>
                  <a:pt x="366466" y="109859"/>
                  <a:pt x="380152" y="109859"/>
                </a:cubicBezTo>
                <a:close/>
                <a:moveTo>
                  <a:pt x="43780" y="73267"/>
                </a:moveTo>
                <a:lnTo>
                  <a:pt x="43780" y="342740"/>
                </a:lnTo>
                <a:lnTo>
                  <a:pt x="444066" y="342740"/>
                </a:lnTo>
                <a:lnTo>
                  <a:pt x="444066" y="73267"/>
                </a:lnTo>
                <a:close/>
                <a:moveTo>
                  <a:pt x="243924" y="0"/>
                </a:moveTo>
                <a:cubicBezTo>
                  <a:pt x="253930" y="0"/>
                  <a:pt x="261436" y="8693"/>
                  <a:pt x="261436" y="17385"/>
                </a:cubicBezTo>
                <a:cubicBezTo>
                  <a:pt x="261436" y="23594"/>
                  <a:pt x="258934" y="29803"/>
                  <a:pt x="252680" y="31045"/>
                </a:cubicBezTo>
                <a:lnTo>
                  <a:pt x="252680" y="55881"/>
                </a:lnTo>
                <a:lnTo>
                  <a:pt x="460328" y="55881"/>
                </a:lnTo>
                <a:lnTo>
                  <a:pt x="496604" y="55881"/>
                </a:lnTo>
                <a:cubicBezTo>
                  <a:pt x="501608" y="55881"/>
                  <a:pt x="504110" y="59607"/>
                  <a:pt x="504110" y="64574"/>
                </a:cubicBezTo>
                <a:cubicBezTo>
                  <a:pt x="504110" y="68300"/>
                  <a:pt x="501608" y="73267"/>
                  <a:pt x="496604" y="73267"/>
                </a:cubicBezTo>
                <a:lnTo>
                  <a:pt x="460328" y="73267"/>
                </a:lnTo>
                <a:lnTo>
                  <a:pt x="460328" y="360125"/>
                </a:lnTo>
                <a:lnTo>
                  <a:pt x="252680" y="360125"/>
                </a:lnTo>
                <a:lnTo>
                  <a:pt x="252680" y="473130"/>
                </a:lnTo>
                <a:lnTo>
                  <a:pt x="375268" y="578684"/>
                </a:lnTo>
                <a:cubicBezTo>
                  <a:pt x="379020" y="582409"/>
                  <a:pt x="379020" y="587376"/>
                  <a:pt x="376518" y="589860"/>
                </a:cubicBezTo>
                <a:cubicBezTo>
                  <a:pt x="374016" y="592344"/>
                  <a:pt x="371514" y="593585"/>
                  <a:pt x="369012" y="593585"/>
                </a:cubicBezTo>
                <a:cubicBezTo>
                  <a:pt x="367762" y="593585"/>
                  <a:pt x="365260" y="592344"/>
                  <a:pt x="364010" y="591102"/>
                </a:cubicBezTo>
                <a:lnTo>
                  <a:pt x="252680" y="494241"/>
                </a:lnTo>
                <a:lnTo>
                  <a:pt x="252680" y="601036"/>
                </a:lnTo>
                <a:cubicBezTo>
                  <a:pt x="252680" y="604762"/>
                  <a:pt x="248926" y="608487"/>
                  <a:pt x="243924" y="608487"/>
                </a:cubicBezTo>
                <a:cubicBezTo>
                  <a:pt x="240170" y="608487"/>
                  <a:pt x="236418" y="604762"/>
                  <a:pt x="236418" y="601036"/>
                </a:cubicBezTo>
                <a:lnTo>
                  <a:pt x="236418" y="494241"/>
                </a:lnTo>
                <a:lnTo>
                  <a:pt x="122586" y="591102"/>
                </a:lnTo>
                <a:cubicBezTo>
                  <a:pt x="121336" y="592344"/>
                  <a:pt x="118834" y="593585"/>
                  <a:pt x="116332" y="593585"/>
                </a:cubicBezTo>
                <a:cubicBezTo>
                  <a:pt x="115082" y="593585"/>
                  <a:pt x="112580" y="592344"/>
                  <a:pt x="111328" y="589860"/>
                </a:cubicBezTo>
                <a:cubicBezTo>
                  <a:pt x="107576" y="587376"/>
                  <a:pt x="107576" y="582409"/>
                  <a:pt x="111328" y="578684"/>
                </a:cubicBezTo>
                <a:lnTo>
                  <a:pt x="236418" y="473130"/>
                </a:lnTo>
                <a:lnTo>
                  <a:pt x="236418" y="360125"/>
                </a:lnTo>
                <a:lnTo>
                  <a:pt x="27518" y="360125"/>
                </a:lnTo>
                <a:lnTo>
                  <a:pt x="27518" y="73267"/>
                </a:lnTo>
                <a:lnTo>
                  <a:pt x="7504" y="73267"/>
                </a:lnTo>
                <a:cubicBezTo>
                  <a:pt x="3752" y="73267"/>
                  <a:pt x="0" y="68300"/>
                  <a:pt x="0" y="64574"/>
                </a:cubicBezTo>
                <a:cubicBezTo>
                  <a:pt x="0" y="59607"/>
                  <a:pt x="3752" y="55881"/>
                  <a:pt x="7504" y="55881"/>
                </a:cubicBezTo>
                <a:lnTo>
                  <a:pt x="27518" y="55881"/>
                </a:lnTo>
                <a:lnTo>
                  <a:pt x="236418" y="55881"/>
                </a:lnTo>
                <a:lnTo>
                  <a:pt x="236418" y="31045"/>
                </a:lnTo>
                <a:cubicBezTo>
                  <a:pt x="230164" y="29803"/>
                  <a:pt x="227662" y="23594"/>
                  <a:pt x="227662" y="17385"/>
                </a:cubicBezTo>
                <a:cubicBezTo>
                  <a:pt x="227662" y="8693"/>
                  <a:pt x="235166" y="0"/>
                  <a:pt x="24392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89" name="Freeform 964">
            <a:extLst>
              <a:ext uri="{FF2B5EF4-FFF2-40B4-BE49-F238E27FC236}">
                <a16:creationId xmlns:a16="http://schemas.microsoft.com/office/drawing/2014/main" id="{375B30B6-7BC8-2E61-BC40-B830188AE2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21943" y="4054204"/>
            <a:ext cx="384000" cy="384000"/>
          </a:xfrm>
          <a:custGeom>
            <a:avLst/>
            <a:gdLst>
              <a:gd name="T0" fmla="*/ 109570 w 296503"/>
              <a:gd name="T1" fmla="*/ 216258 h 296503"/>
              <a:gd name="T2" fmla="*/ 105157 w 296503"/>
              <a:gd name="T3" fmla="*/ 280057 h 296503"/>
              <a:gd name="T4" fmla="*/ 100378 w 296503"/>
              <a:gd name="T5" fmla="*/ 216258 h 296503"/>
              <a:gd name="T6" fmla="*/ 22264 w 296503"/>
              <a:gd name="T7" fmla="*/ 194381 h 296503"/>
              <a:gd name="T8" fmla="*/ 85674 w 296503"/>
              <a:gd name="T9" fmla="*/ 198970 h 296503"/>
              <a:gd name="T10" fmla="*/ 22264 w 296503"/>
              <a:gd name="T11" fmla="*/ 203559 h 296503"/>
              <a:gd name="T12" fmla="*/ 22264 w 296503"/>
              <a:gd name="T13" fmla="*/ 194381 h 296503"/>
              <a:gd name="T14" fmla="*/ 192747 w 296503"/>
              <a:gd name="T15" fmla="*/ 198492 h 296503"/>
              <a:gd name="T16" fmla="*/ 220280 w 296503"/>
              <a:gd name="T17" fmla="*/ 198492 h 296503"/>
              <a:gd name="T18" fmla="*/ 105157 w 296503"/>
              <a:gd name="T19" fmla="*/ 81142 h 296503"/>
              <a:gd name="T20" fmla="*/ 105157 w 296503"/>
              <a:gd name="T21" fmla="*/ 131996 h 296503"/>
              <a:gd name="T22" fmla="*/ 105157 w 296503"/>
              <a:gd name="T23" fmla="*/ 81142 h 296503"/>
              <a:gd name="T24" fmla="*/ 139844 w 296503"/>
              <a:gd name="T25" fmla="*/ 106569 h 296503"/>
              <a:gd name="T26" fmla="*/ 70105 w 296503"/>
              <a:gd name="T27" fmla="*/ 106569 h 296503"/>
              <a:gd name="T28" fmla="*/ 104540 w 296503"/>
              <a:gd name="T29" fmla="*/ 46942 h 296503"/>
              <a:gd name="T30" fmla="*/ 62115 w 296503"/>
              <a:gd name="T31" fmla="*/ 149916 h 296503"/>
              <a:gd name="T32" fmla="*/ 146606 w 296503"/>
              <a:gd name="T33" fmla="*/ 149916 h 296503"/>
              <a:gd name="T34" fmla="*/ 104540 w 296503"/>
              <a:gd name="T35" fmla="*/ 46942 h 296503"/>
              <a:gd name="T36" fmla="*/ 153077 w 296503"/>
              <a:gd name="T37" fmla="*/ 58181 h 296503"/>
              <a:gd name="T38" fmla="*/ 107416 w 296503"/>
              <a:gd name="T39" fmla="*/ 202491 h 296503"/>
              <a:gd name="T40" fmla="*/ 101305 w 296503"/>
              <a:gd name="T41" fmla="*/ 202491 h 296503"/>
              <a:gd name="T42" fmla="*/ 55643 w 296503"/>
              <a:gd name="T43" fmla="*/ 58181 h 296503"/>
              <a:gd name="T44" fmla="*/ 206514 w 296503"/>
              <a:gd name="T45" fmla="*/ 19119 h 296503"/>
              <a:gd name="T46" fmla="*/ 210861 w 296503"/>
              <a:gd name="T47" fmla="*/ 84806 h 296503"/>
              <a:gd name="T48" fmla="*/ 279694 w 296503"/>
              <a:gd name="T49" fmla="*/ 89136 h 296503"/>
              <a:gd name="T50" fmla="*/ 210861 w 296503"/>
              <a:gd name="T51" fmla="*/ 93467 h 296503"/>
              <a:gd name="T52" fmla="*/ 218831 w 296503"/>
              <a:gd name="T53" fmla="*/ 179725 h 296503"/>
              <a:gd name="T54" fmla="*/ 278245 w 296503"/>
              <a:gd name="T55" fmla="*/ 127032 h 296503"/>
              <a:gd name="T56" fmla="*/ 225353 w 296503"/>
              <a:gd name="T57" fmla="*/ 185860 h 296503"/>
              <a:gd name="T58" fmla="*/ 210861 w 296503"/>
              <a:gd name="T59" fmla="*/ 220508 h 296503"/>
              <a:gd name="T60" fmla="*/ 206514 w 296503"/>
              <a:gd name="T61" fmla="*/ 280059 h 296503"/>
              <a:gd name="T62" fmla="*/ 202167 w 296503"/>
              <a:gd name="T63" fmla="*/ 220508 h 296503"/>
              <a:gd name="T64" fmla="*/ 128625 w 296503"/>
              <a:gd name="T65" fmla="*/ 202823 h 296503"/>
              <a:gd name="T66" fmla="*/ 128625 w 296503"/>
              <a:gd name="T67" fmla="*/ 194161 h 296503"/>
              <a:gd name="T68" fmla="*/ 202167 w 296503"/>
              <a:gd name="T69" fmla="*/ 176476 h 296503"/>
              <a:gd name="T70" fmla="*/ 206514 w 296503"/>
              <a:gd name="T71" fmla="*/ 19119 h 296503"/>
              <a:gd name="T72" fmla="*/ 9040 w 296503"/>
              <a:gd name="T73" fmla="*/ 34352 h 296503"/>
              <a:gd name="T74" fmla="*/ 34712 w 296503"/>
              <a:gd name="T75" fmla="*/ 288544 h 296503"/>
              <a:gd name="T76" fmla="*/ 288544 w 296503"/>
              <a:gd name="T77" fmla="*/ 262872 h 296503"/>
              <a:gd name="T78" fmla="*/ 262872 w 296503"/>
              <a:gd name="T79" fmla="*/ 9040 h 296503"/>
              <a:gd name="T80" fmla="*/ 34712 w 296503"/>
              <a:gd name="T81" fmla="*/ 0 h 296503"/>
              <a:gd name="T82" fmla="*/ 297584 w 296503"/>
              <a:gd name="T83" fmla="*/ 34352 h 296503"/>
              <a:gd name="T84" fmla="*/ 262872 w 296503"/>
              <a:gd name="T85" fmla="*/ 297584 h 296503"/>
              <a:gd name="T86" fmla="*/ 0 w 296503"/>
              <a:gd name="T87" fmla="*/ 262872 h 296503"/>
              <a:gd name="T88" fmla="*/ 34712 w 296503"/>
              <a:gd name="T89" fmla="*/ 0 h 29650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6503" h="296503">
                <a:moveTo>
                  <a:pt x="104775" y="211138"/>
                </a:moveTo>
                <a:cubicBezTo>
                  <a:pt x="106973" y="211138"/>
                  <a:pt x="109171" y="212944"/>
                  <a:pt x="109171" y="215472"/>
                </a:cubicBezTo>
                <a:lnTo>
                  <a:pt x="109171" y="274344"/>
                </a:lnTo>
                <a:cubicBezTo>
                  <a:pt x="109171" y="276872"/>
                  <a:pt x="106973" y="279039"/>
                  <a:pt x="104775" y="279039"/>
                </a:cubicBezTo>
                <a:cubicBezTo>
                  <a:pt x="102211" y="279039"/>
                  <a:pt x="100013" y="276872"/>
                  <a:pt x="100013" y="274344"/>
                </a:cubicBezTo>
                <a:lnTo>
                  <a:pt x="100013" y="215472"/>
                </a:lnTo>
                <a:cubicBezTo>
                  <a:pt x="100013" y="212944"/>
                  <a:pt x="102211" y="211138"/>
                  <a:pt x="104775" y="211138"/>
                </a:cubicBezTo>
                <a:close/>
                <a:moveTo>
                  <a:pt x="22183" y="193675"/>
                </a:moveTo>
                <a:lnTo>
                  <a:pt x="81005" y="193675"/>
                </a:lnTo>
                <a:cubicBezTo>
                  <a:pt x="83546" y="193675"/>
                  <a:pt x="85362" y="195580"/>
                  <a:pt x="85362" y="198247"/>
                </a:cubicBezTo>
                <a:cubicBezTo>
                  <a:pt x="85362" y="200914"/>
                  <a:pt x="83546" y="202819"/>
                  <a:pt x="81005" y="202819"/>
                </a:cubicBezTo>
                <a:lnTo>
                  <a:pt x="22183" y="202819"/>
                </a:lnTo>
                <a:cubicBezTo>
                  <a:pt x="19641" y="202819"/>
                  <a:pt x="17463" y="200914"/>
                  <a:pt x="17463" y="198247"/>
                </a:cubicBezTo>
                <a:cubicBezTo>
                  <a:pt x="17463" y="195580"/>
                  <a:pt x="19641" y="193675"/>
                  <a:pt x="22183" y="193675"/>
                </a:cubicBezTo>
                <a:close/>
                <a:moveTo>
                  <a:pt x="205764" y="184106"/>
                </a:moveTo>
                <a:cubicBezTo>
                  <a:pt x="198544" y="184106"/>
                  <a:pt x="192047" y="190579"/>
                  <a:pt x="192047" y="197771"/>
                </a:cubicBezTo>
                <a:cubicBezTo>
                  <a:pt x="192047" y="205323"/>
                  <a:pt x="198544" y="211436"/>
                  <a:pt x="205764" y="211436"/>
                </a:cubicBezTo>
                <a:cubicBezTo>
                  <a:pt x="213344" y="211436"/>
                  <a:pt x="219480" y="205323"/>
                  <a:pt x="219480" y="197771"/>
                </a:cubicBezTo>
                <a:cubicBezTo>
                  <a:pt x="219480" y="190579"/>
                  <a:pt x="213344" y="184106"/>
                  <a:pt x="205764" y="184106"/>
                </a:cubicBezTo>
                <a:close/>
                <a:moveTo>
                  <a:pt x="104775" y="80848"/>
                </a:moveTo>
                <a:cubicBezTo>
                  <a:pt x="90223" y="80848"/>
                  <a:pt x="78945" y="92067"/>
                  <a:pt x="78945" y="106182"/>
                </a:cubicBezTo>
                <a:cubicBezTo>
                  <a:pt x="78945" y="120297"/>
                  <a:pt x="90223" y="131516"/>
                  <a:pt x="104775" y="131516"/>
                </a:cubicBezTo>
                <a:cubicBezTo>
                  <a:pt x="118599" y="131516"/>
                  <a:pt x="130241" y="120297"/>
                  <a:pt x="130241" y="106182"/>
                </a:cubicBezTo>
                <a:cubicBezTo>
                  <a:pt x="130241" y="92067"/>
                  <a:pt x="118599" y="80848"/>
                  <a:pt x="104775" y="80848"/>
                </a:cubicBezTo>
                <a:close/>
                <a:moveTo>
                  <a:pt x="104775" y="71438"/>
                </a:moveTo>
                <a:cubicBezTo>
                  <a:pt x="123692" y="71438"/>
                  <a:pt x="139336" y="87001"/>
                  <a:pt x="139336" y="106182"/>
                </a:cubicBezTo>
                <a:cubicBezTo>
                  <a:pt x="139336" y="125364"/>
                  <a:pt x="123692" y="140926"/>
                  <a:pt x="104775" y="140926"/>
                </a:cubicBezTo>
                <a:cubicBezTo>
                  <a:pt x="85493" y="140926"/>
                  <a:pt x="69850" y="125364"/>
                  <a:pt x="69850" y="106182"/>
                </a:cubicBezTo>
                <a:cubicBezTo>
                  <a:pt x="69850" y="87001"/>
                  <a:pt x="85493" y="71438"/>
                  <a:pt x="104775" y="71438"/>
                </a:cubicBezTo>
                <a:close/>
                <a:moveTo>
                  <a:pt x="104160" y="46771"/>
                </a:moveTo>
                <a:cubicBezTo>
                  <a:pt x="88040" y="46771"/>
                  <a:pt x="72995" y="53273"/>
                  <a:pt x="61890" y="64473"/>
                </a:cubicBezTo>
                <a:cubicBezTo>
                  <a:pt x="38247" y="87955"/>
                  <a:pt x="38247" y="126250"/>
                  <a:pt x="61890" y="149371"/>
                </a:cubicBezTo>
                <a:lnTo>
                  <a:pt x="104160" y="192001"/>
                </a:lnTo>
                <a:lnTo>
                  <a:pt x="146073" y="149371"/>
                </a:lnTo>
                <a:cubicBezTo>
                  <a:pt x="169358" y="126250"/>
                  <a:pt x="169358" y="87955"/>
                  <a:pt x="146073" y="64473"/>
                </a:cubicBezTo>
                <a:cubicBezTo>
                  <a:pt x="134968" y="53273"/>
                  <a:pt x="119922" y="46771"/>
                  <a:pt x="104160" y="46771"/>
                </a:cubicBezTo>
                <a:close/>
                <a:moveTo>
                  <a:pt x="104160" y="38100"/>
                </a:moveTo>
                <a:cubicBezTo>
                  <a:pt x="122430" y="38100"/>
                  <a:pt x="139267" y="45326"/>
                  <a:pt x="152521" y="57970"/>
                </a:cubicBezTo>
                <a:cubicBezTo>
                  <a:pt x="179030" y="85065"/>
                  <a:pt x="179030" y="128779"/>
                  <a:pt x="152521" y="155874"/>
                </a:cubicBezTo>
                <a:lnTo>
                  <a:pt x="107026" y="201755"/>
                </a:lnTo>
                <a:cubicBezTo>
                  <a:pt x="106310" y="202478"/>
                  <a:pt x="105235" y="202839"/>
                  <a:pt x="104160" y="202839"/>
                </a:cubicBezTo>
                <a:cubicBezTo>
                  <a:pt x="102727" y="202839"/>
                  <a:pt x="101653" y="202478"/>
                  <a:pt x="100936" y="201755"/>
                </a:cubicBezTo>
                <a:lnTo>
                  <a:pt x="55442" y="155874"/>
                </a:lnTo>
                <a:cubicBezTo>
                  <a:pt x="28575" y="128779"/>
                  <a:pt x="28575" y="85065"/>
                  <a:pt x="55442" y="57970"/>
                </a:cubicBezTo>
                <a:cubicBezTo>
                  <a:pt x="68338" y="45326"/>
                  <a:pt x="85533" y="38100"/>
                  <a:pt x="104160" y="38100"/>
                </a:cubicBezTo>
                <a:close/>
                <a:moveTo>
                  <a:pt x="205764" y="19050"/>
                </a:moveTo>
                <a:cubicBezTo>
                  <a:pt x="208290" y="19050"/>
                  <a:pt x="210095" y="20848"/>
                  <a:pt x="210095" y="23365"/>
                </a:cubicBezTo>
                <a:lnTo>
                  <a:pt x="210095" y="84497"/>
                </a:lnTo>
                <a:lnTo>
                  <a:pt x="273986" y="84497"/>
                </a:lnTo>
                <a:cubicBezTo>
                  <a:pt x="276512" y="84497"/>
                  <a:pt x="278678" y="86295"/>
                  <a:pt x="278678" y="88812"/>
                </a:cubicBezTo>
                <a:cubicBezTo>
                  <a:pt x="278678" y="91330"/>
                  <a:pt x="276512" y="93128"/>
                  <a:pt x="273986" y="93128"/>
                </a:cubicBezTo>
                <a:lnTo>
                  <a:pt x="210095" y="93128"/>
                </a:lnTo>
                <a:lnTo>
                  <a:pt x="210095" y="175835"/>
                </a:lnTo>
                <a:cubicBezTo>
                  <a:pt x="213344" y="176555"/>
                  <a:pt x="215871" y="177633"/>
                  <a:pt x="218036" y="179072"/>
                </a:cubicBezTo>
                <a:lnTo>
                  <a:pt x="270737" y="126570"/>
                </a:lnTo>
                <a:cubicBezTo>
                  <a:pt x="272542" y="125132"/>
                  <a:pt x="275429" y="125132"/>
                  <a:pt x="277234" y="126570"/>
                </a:cubicBezTo>
                <a:cubicBezTo>
                  <a:pt x="279039" y="128368"/>
                  <a:pt x="279039" y="131245"/>
                  <a:pt x="277234" y="133043"/>
                </a:cubicBezTo>
                <a:lnTo>
                  <a:pt x="224534" y="185185"/>
                </a:lnTo>
                <a:cubicBezTo>
                  <a:pt x="227060" y="188781"/>
                  <a:pt x="228143" y="193096"/>
                  <a:pt x="228143" y="197771"/>
                </a:cubicBezTo>
                <a:cubicBezTo>
                  <a:pt x="228143" y="208559"/>
                  <a:pt x="220563" y="217549"/>
                  <a:pt x="210095" y="219707"/>
                </a:cubicBezTo>
                <a:lnTo>
                  <a:pt x="210095" y="274366"/>
                </a:lnTo>
                <a:cubicBezTo>
                  <a:pt x="210095" y="276883"/>
                  <a:pt x="208290" y="279041"/>
                  <a:pt x="205764" y="279041"/>
                </a:cubicBezTo>
                <a:cubicBezTo>
                  <a:pt x="203237" y="279041"/>
                  <a:pt x="201432" y="276883"/>
                  <a:pt x="201432" y="274366"/>
                </a:cubicBezTo>
                <a:lnTo>
                  <a:pt x="201432" y="219707"/>
                </a:lnTo>
                <a:cubicBezTo>
                  <a:pt x="192408" y="217909"/>
                  <a:pt x="185550" y="211076"/>
                  <a:pt x="183745" y="202086"/>
                </a:cubicBezTo>
                <a:lnTo>
                  <a:pt x="128157" y="202086"/>
                </a:lnTo>
                <a:cubicBezTo>
                  <a:pt x="125630" y="202086"/>
                  <a:pt x="123825" y="200288"/>
                  <a:pt x="123825" y="197771"/>
                </a:cubicBezTo>
                <a:cubicBezTo>
                  <a:pt x="123825" y="195254"/>
                  <a:pt x="125630" y="193456"/>
                  <a:pt x="128157" y="193456"/>
                </a:cubicBezTo>
                <a:lnTo>
                  <a:pt x="183745" y="193456"/>
                </a:lnTo>
                <a:cubicBezTo>
                  <a:pt x="185550" y="184466"/>
                  <a:pt x="192408" y="177633"/>
                  <a:pt x="201432" y="175835"/>
                </a:cubicBezTo>
                <a:lnTo>
                  <a:pt x="201432" y="23365"/>
                </a:lnTo>
                <a:cubicBezTo>
                  <a:pt x="201432" y="20848"/>
                  <a:pt x="203237" y="19050"/>
                  <a:pt x="205764" y="19050"/>
                </a:cubicBezTo>
                <a:close/>
                <a:moveTo>
                  <a:pt x="34586" y="9007"/>
                </a:moveTo>
                <a:cubicBezTo>
                  <a:pt x="20535" y="9007"/>
                  <a:pt x="9007" y="20175"/>
                  <a:pt x="9007" y="34226"/>
                </a:cubicBezTo>
                <a:lnTo>
                  <a:pt x="9007" y="261917"/>
                </a:lnTo>
                <a:cubicBezTo>
                  <a:pt x="9007" y="275967"/>
                  <a:pt x="20535" y="287496"/>
                  <a:pt x="34586" y="287496"/>
                </a:cubicBezTo>
                <a:lnTo>
                  <a:pt x="261917" y="287496"/>
                </a:lnTo>
                <a:cubicBezTo>
                  <a:pt x="275967" y="287496"/>
                  <a:pt x="287496" y="275967"/>
                  <a:pt x="287496" y="261917"/>
                </a:cubicBezTo>
                <a:lnTo>
                  <a:pt x="287496" y="34226"/>
                </a:lnTo>
                <a:cubicBezTo>
                  <a:pt x="287496" y="20175"/>
                  <a:pt x="275967" y="9007"/>
                  <a:pt x="261917" y="9007"/>
                </a:cubicBezTo>
                <a:lnTo>
                  <a:pt x="34586" y="9007"/>
                </a:lnTo>
                <a:close/>
                <a:moveTo>
                  <a:pt x="34586" y="0"/>
                </a:moveTo>
                <a:lnTo>
                  <a:pt x="261917" y="0"/>
                </a:lnTo>
                <a:cubicBezTo>
                  <a:pt x="281011" y="0"/>
                  <a:pt x="296503" y="15492"/>
                  <a:pt x="296503" y="34226"/>
                </a:cubicBezTo>
                <a:lnTo>
                  <a:pt x="296503" y="261917"/>
                </a:lnTo>
                <a:cubicBezTo>
                  <a:pt x="296503" y="281011"/>
                  <a:pt x="281011" y="296503"/>
                  <a:pt x="261917" y="296503"/>
                </a:cubicBezTo>
                <a:lnTo>
                  <a:pt x="34586" y="296503"/>
                </a:lnTo>
                <a:cubicBezTo>
                  <a:pt x="15491" y="296503"/>
                  <a:pt x="0" y="281011"/>
                  <a:pt x="0" y="261917"/>
                </a:cubicBezTo>
                <a:lnTo>
                  <a:pt x="0" y="34226"/>
                </a:lnTo>
                <a:cubicBezTo>
                  <a:pt x="0" y="15492"/>
                  <a:pt x="15491" y="0"/>
                  <a:pt x="3458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90" name="Freeform 944">
            <a:extLst>
              <a:ext uri="{FF2B5EF4-FFF2-40B4-BE49-F238E27FC236}">
                <a16:creationId xmlns:a16="http://schemas.microsoft.com/office/drawing/2014/main" id="{AA95FDDE-37AD-EAD2-C5EE-392C8E3533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4251" y="5851971"/>
            <a:ext cx="305963" cy="384000"/>
          </a:xfrm>
          <a:custGeom>
            <a:avLst/>
            <a:gdLst>
              <a:gd name="T0" fmla="*/ 80168 w 236178"/>
              <a:gd name="T1" fmla="*/ 265080 h 296502"/>
              <a:gd name="T2" fmla="*/ 152032 w 236178"/>
              <a:gd name="T3" fmla="*/ 265080 h 296502"/>
              <a:gd name="T4" fmla="*/ 186338 w 236178"/>
              <a:gd name="T5" fmla="*/ 215965 h 296502"/>
              <a:gd name="T6" fmla="*/ 106797 w 236178"/>
              <a:gd name="T7" fmla="*/ 78071 h 296502"/>
              <a:gd name="T8" fmla="*/ 130822 w 236178"/>
              <a:gd name="T9" fmla="*/ 87419 h 296502"/>
              <a:gd name="T10" fmla="*/ 130822 w 236178"/>
              <a:gd name="T11" fmla="*/ 149981 h 296502"/>
              <a:gd name="T12" fmla="*/ 106797 w 236178"/>
              <a:gd name="T13" fmla="*/ 158970 h 296502"/>
              <a:gd name="T14" fmla="*/ 114077 w 236178"/>
              <a:gd name="T15" fmla="*/ 149981 h 296502"/>
              <a:gd name="T16" fmla="*/ 102064 w 236178"/>
              <a:gd name="T17" fmla="*/ 82744 h 296502"/>
              <a:gd name="T18" fmla="*/ 104311 w 236178"/>
              <a:gd name="T19" fmla="*/ 52183 h 296502"/>
              <a:gd name="T20" fmla="*/ 77629 w 236178"/>
              <a:gd name="T21" fmla="*/ 64427 h 296502"/>
              <a:gd name="T22" fmla="*/ 58521 w 236178"/>
              <a:gd name="T23" fmla="*/ 87115 h 296502"/>
              <a:gd name="T24" fmla="*/ 51310 w 236178"/>
              <a:gd name="T25" fmla="*/ 115922 h 296502"/>
              <a:gd name="T26" fmla="*/ 57077 w 236178"/>
              <a:gd name="T27" fmla="*/ 145092 h 296502"/>
              <a:gd name="T28" fmla="*/ 75106 w 236178"/>
              <a:gd name="T29" fmla="*/ 168858 h 296502"/>
              <a:gd name="T30" fmla="*/ 101426 w 236178"/>
              <a:gd name="T31" fmla="*/ 182182 h 296502"/>
              <a:gd name="T32" fmla="*/ 118012 w 236178"/>
              <a:gd name="T33" fmla="*/ 191904 h 296502"/>
              <a:gd name="T34" fmla="*/ 150100 w 236178"/>
              <a:gd name="T35" fmla="*/ 184702 h 296502"/>
              <a:gd name="T36" fmla="*/ 176421 w 236178"/>
              <a:gd name="T37" fmla="*/ 164177 h 296502"/>
              <a:gd name="T38" fmla="*/ 190843 w 236178"/>
              <a:gd name="T39" fmla="*/ 134288 h 296502"/>
              <a:gd name="T40" fmla="*/ 190843 w 236178"/>
              <a:gd name="T41" fmla="*/ 101159 h 296502"/>
              <a:gd name="T42" fmla="*/ 176421 w 236178"/>
              <a:gd name="T43" fmla="*/ 71268 h 296502"/>
              <a:gd name="T44" fmla="*/ 150100 w 236178"/>
              <a:gd name="T45" fmla="*/ 50743 h 296502"/>
              <a:gd name="T46" fmla="*/ 118012 w 236178"/>
              <a:gd name="T47" fmla="*/ 43180 h 296502"/>
              <a:gd name="T48" fmla="*/ 134958 w 236178"/>
              <a:gd name="T49" fmla="*/ 43901 h 296502"/>
              <a:gd name="T50" fmla="*/ 165244 w 236178"/>
              <a:gd name="T51" fmla="*/ 58666 h 296502"/>
              <a:gd name="T52" fmla="*/ 186157 w 236178"/>
              <a:gd name="T53" fmla="*/ 84954 h 296502"/>
              <a:gd name="T54" fmla="*/ 193728 w 236178"/>
              <a:gd name="T55" fmla="*/ 117723 h 296502"/>
              <a:gd name="T56" fmla="*/ 186157 w 236178"/>
              <a:gd name="T57" fmla="*/ 150492 h 296502"/>
              <a:gd name="T58" fmla="*/ 165244 w 236178"/>
              <a:gd name="T59" fmla="*/ 176780 h 296502"/>
              <a:gd name="T60" fmla="*/ 134958 w 236178"/>
              <a:gd name="T61" fmla="*/ 191544 h 296502"/>
              <a:gd name="T62" fmla="*/ 115127 w 236178"/>
              <a:gd name="T63" fmla="*/ 201267 h 296502"/>
              <a:gd name="T64" fmla="*/ 79432 w 236178"/>
              <a:gd name="T65" fmla="*/ 191904 h 296502"/>
              <a:gd name="T66" fmla="*/ 50948 w 236178"/>
              <a:gd name="T67" fmla="*/ 167777 h 296502"/>
              <a:gd name="T68" fmla="*/ 35805 w 236178"/>
              <a:gd name="T69" fmla="*/ 133927 h 296502"/>
              <a:gd name="T70" fmla="*/ 36887 w 236178"/>
              <a:gd name="T71" fmla="*/ 96477 h 296502"/>
              <a:gd name="T72" fmla="*/ 54193 w 236178"/>
              <a:gd name="T73" fmla="*/ 63707 h 296502"/>
              <a:gd name="T74" fmla="*/ 84119 w 236178"/>
              <a:gd name="T75" fmla="*/ 41380 h 296502"/>
              <a:gd name="T76" fmla="*/ 118012 w 236178"/>
              <a:gd name="T77" fmla="*/ 33459 h 296502"/>
              <a:gd name="T78" fmla="*/ 118809 w 236178"/>
              <a:gd name="T79" fmla="*/ 228243 h 296502"/>
              <a:gd name="T80" fmla="*/ 118809 w 236178"/>
              <a:gd name="T81" fmla="*/ 0 h 296502"/>
              <a:gd name="T82" fmla="*/ 195367 w 236178"/>
              <a:gd name="T83" fmla="*/ 292888 h 296502"/>
              <a:gd name="T84" fmla="*/ 188144 w 236178"/>
              <a:gd name="T85" fmla="*/ 296501 h 296502"/>
              <a:gd name="T86" fmla="*/ 115920 w 236178"/>
              <a:gd name="T87" fmla="*/ 296501 h 296502"/>
              <a:gd name="T88" fmla="*/ 44417 w 236178"/>
              <a:gd name="T89" fmla="*/ 296862 h 296502"/>
              <a:gd name="T90" fmla="*/ 41889 w 236178"/>
              <a:gd name="T91" fmla="*/ 209103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1046" y="215180"/>
                </a:moveTo>
                <a:lnTo>
                  <a:pt x="51046" y="283548"/>
                </a:lnTo>
                <a:lnTo>
                  <a:pt x="79804" y="264117"/>
                </a:lnTo>
                <a:cubicBezTo>
                  <a:pt x="81242" y="263038"/>
                  <a:pt x="83399" y="263038"/>
                  <a:pt x="84837" y="264117"/>
                </a:cubicBezTo>
                <a:lnTo>
                  <a:pt x="118269" y="286427"/>
                </a:lnTo>
                <a:lnTo>
                  <a:pt x="151341" y="264117"/>
                </a:lnTo>
                <a:cubicBezTo>
                  <a:pt x="153138" y="263038"/>
                  <a:pt x="154935" y="263038"/>
                  <a:pt x="156373" y="264117"/>
                </a:cubicBezTo>
                <a:lnTo>
                  <a:pt x="185491" y="283548"/>
                </a:lnTo>
                <a:lnTo>
                  <a:pt x="185491" y="215180"/>
                </a:lnTo>
                <a:cubicBezTo>
                  <a:pt x="166079" y="228494"/>
                  <a:pt x="143073" y="236410"/>
                  <a:pt x="118269" y="236410"/>
                </a:cubicBezTo>
                <a:cubicBezTo>
                  <a:pt x="93105" y="236410"/>
                  <a:pt x="70098" y="228494"/>
                  <a:pt x="51046" y="215180"/>
                </a:cubicBezTo>
                <a:close/>
                <a:moveTo>
                  <a:pt x="106311" y="77787"/>
                </a:moveTo>
                <a:lnTo>
                  <a:pt x="130227" y="77787"/>
                </a:lnTo>
                <a:cubicBezTo>
                  <a:pt x="132401" y="77787"/>
                  <a:pt x="134575" y="79937"/>
                  <a:pt x="134575" y="82444"/>
                </a:cubicBezTo>
                <a:cubicBezTo>
                  <a:pt x="134575" y="84952"/>
                  <a:pt x="132401" y="87101"/>
                  <a:pt x="130227" y="87101"/>
                </a:cubicBezTo>
                <a:lnTo>
                  <a:pt x="122617" y="87101"/>
                </a:lnTo>
                <a:lnTo>
                  <a:pt x="122617" y="149436"/>
                </a:lnTo>
                <a:lnTo>
                  <a:pt x="130227" y="149436"/>
                </a:lnTo>
                <a:cubicBezTo>
                  <a:pt x="132401" y="149436"/>
                  <a:pt x="134575" y="151585"/>
                  <a:pt x="134575" y="153735"/>
                </a:cubicBezTo>
                <a:cubicBezTo>
                  <a:pt x="134575" y="156242"/>
                  <a:pt x="132401" y="158392"/>
                  <a:pt x="130227" y="158392"/>
                </a:cubicBezTo>
                <a:lnTo>
                  <a:pt x="106311" y="158392"/>
                </a:lnTo>
                <a:cubicBezTo>
                  <a:pt x="103774" y="158392"/>
                  <a:pt x="101600" y="156242"/>
                  <a:pt x="101600" y="153735"/>
                </a:cubicBezTo>
                <a:cubicBezTo>
                  <a:pt x="101600" y="151585"/>
                  <a:pt x="103774" y="149436"/>
                  <a:pt x="106311" y="149436"/>
                </a:cubicBezTo>
                <a:lnTo>
                  <a:pt x="113558" y="149436"/>
                </a:lnTo>
                <a:lnTo>
                  <a:pt x="113558" y="87101"/>
                </a:lnTo>
                <a:lnTo>
                  <a:pt x="106311" y="87101"/>
                </a:lnTo>
                <a:cubicBezTo>
                  <a:pt x="103774" y="87101"/>
                  <a:pt x="101600" y="84952"/>
                  <a:pt x="101600" y="82444"/>
                </a:cubicBezTo>
                <a:cubicBezTo>
                  <a:pt x="101600" y="79937"/>
                  <a:pt x="103774" y="77787"/>
                  <a:pt x="106311" y="77787"/>
                </a:cubicBezTo>
                <a:close/>
                <a:moveTo>
                  <a:pt x="117475" y="43024"/>
                </a:moveTo>
                <a:lnTo>
                  <a:pt x="103837" y="51994"/>
                </a:lnTo>
                <a:cubicBezTo>
                  <a:pt x="103119" y="52712"/>
                  <a:pt x="102042" y="53071"/>
                  <a:pt x="100965" y="52712"/>
                </a:cubicBezTo>
                <a:lnTo>
                  <a:pt x="85173" y="50559"/>
                </a:lnTo>
                <a:lnTo>
                  <a:pt x="77276" y="64193"/>
                </a:lnTo>
                <a:cubicBezTo>
                  <a:pt x="76559" y="65270"/>
                  <a:pt x="75841" y="65987"/>
                  <a:pt x="74764" y="66346"/>
                </a:cubicBezTo>
                <a:lnTo>
                  <a:pt x="59331" y="71010"/>
                </a:lnTo>
                <a:lnTo>
                  <a:pt x="58254" y="86798"/>
                </a:lnTo>
                <a:cubicBezTo>
                  <a:pt x="58254" y="88233"/>
                  <a:pt x="57536" y="88950"/>
                  <a:pt x="56818" y="90027"/>
                </a:cubicBezTo>
                <a:lnTo>
                  <a:pt x="45333" y="100791"/>
                </a:lnTo>
                <a:lnTo>
                  <a:pt x="51076" y="115501"/>
                </a:lnTo>
                <a:cubicBezTo>
                  <a:pt x="51435" y="116578"/>
                  <a:pt x="51435" y="117654"/>
                  <a:pt x="51076" y="118730"/>
                </a:cubicBezTo>
                <a:lnTo>
                  <a:pt x="45333" y="133800"/>
                </a:lnTo>
                <a:lnTo>
                  <a:pt x="56818" y="144564"/>
                </a:lnTo>
                <a:cubicBezTo>
                  <a:pt x="57536" y="145281"/>
                  <a:pt x="58254" y="146358"/>
                  <a:pt x="58254" y="147434"/>
                </a:cubicBezTo>
                <a:lnTo>
                  <a:pt x="59331" y="163580"/>
                </a:lnTo>
                <a:lnTo>
                  <a:pt x="74764" y="168244"/>
                </a:lnTo>
                <a:cubicBezTo>
                  <a:pt x="75841" y="168603"/>
                  <a:pt x="76559" y="169320"/>
                  <a:pt x="77276" y="170038"/>
                </a:cubicBezTo>
                <a:lnTo>
                  <a:pt x="85173" y="184031"/>
                </a:lnTo>
                <a:lnTo>
                  <a:pt x="100965" y="181520"/>
                </a:lnTo>
                <a:cubicBezTo>
                  <a:pt x="101324" y="181520"/>
                  <a:pt x="101683" y="181520"/>
                  <a:pt x="101683" y="181520"/>
                </a:cubicBezTo>
                <a:cubicBezTo>
                  <a:pt x="102401" y="181520"/>
                  <a:pt x="103478" y="181878"/>
                  <a:pt x="103837" y="182596"/>
                </a:cubicBezTo>
                <a:lnTo>
                  <a:pt x="117475" y="191207"/>
                </a:lnTo>
                <a:lnTo>
                  <a:pt x="130755" y="182596"/>
                </a:lnTo>
                <a:cubicBezTo>
                  <a:pt x="131473" y="181878"/>
                  <a:pt x="132550" y="181520"/>
                  <a:pt x="133985" y="181520"/>
                </a:cubicBezTo>
                <a:lnTo>
                  <a:pt x="149418" y="184031"/>
                </a:lnTo>
                <a:lnTo>
                  <a:pt x="157673" y="170038"/>
                </a:lnTo>
                <a:cubicBezTo>
                  <a:pt x="158032" y="169320"/>
                  <a:pt x="159109" y="168603"/>
                  <a:pt x="160186" y="168244"/>
                </a:cubicBezTo>
                <a:lnTo>
                  <a:pt x="175619" y="163580"/>
                </a:lnTo>
                <a:lnTo>
                  <a:pt x="176696" y="147434"/>
                </a:lnTo>
                <a:cubicBezTo>
                  <a:pt x="176696" y="146358"/>
                  <a:pt x="177055" y="145281"/>
                  <a:pt x="178131" y="144564"/>
                </a:cubicBezTo>
                <a:lnTo>
                  <a:pt x="189975" y="133800"/>
                </a:lnTo>
                <a:lnTo>
                  <a:pt x="183874" y="118730"/>
                </a:lnTo>
                <a:cubicBezTo>
                  <a:pt x="183515" y="117654"/>
                  <a:pt x="183515" y="116578"/>
                  <a:pt x="183874" y="115501"/>
                </a:cubicBezTo>
                <a:lnTo>
                  <a:pt x="189975" y="100791"/>
                </a:lnTo>
                <a:lnTo>
                  <a:pt x="178131" y="90027"/>
                </a:lnTo>
                <a:cubicBezTo>
                  <a:pt x="177055" y="88950"/>
                  <a:pt x="176696" y="88233"/>
                  <a:pt x="176696" y="86798"/>
                </a:cubicBezTo>
                <a:lnTo>
                  <a:pt x="175619" y="71010"/>
                </a:lnTo>
                <a:lnTo>
                  <a:pt x="160186" y="66346"/>
                </a:lnTo>
                <a:cubicBezTo>
                  <a:pt x="159109" y="65987"/>
                  <a:pt x="158032" y="65270"/>
                  <a:pt x="157673" y="64193"/>
                </a:cubicBezTo>
                <a:lnTo>
                  <a:pt x="149418" y="50559"/>
                </a:lnTo>
                <a:lnTo>
                  <a:pt x="133985" y="52712"/>
                </a:lnTo>
                <a:cubicBezTo>
                  <a:pt x="132550" y="53071"/>
                  <a:pt x="131473" y="52712"/>
                  <a:pt x="130755" y="51994"/>
                </a:cubicBezTo>
                <a:lnTo>
                  <a:pt x="117475" y="43024"/>
                </a:lnTo>
                <a:close/>
                <a:moveTo>
                  <a:pt x="117475" y="33337"/>
                </a:moveTo>
                <a:cubicBezTo>
                  <a:pt x="118193" y="33337"/>
                  <a:pt x="119270" y="33337"/>
                  <a:pt x="119988" y="34055"/>
                </a:cubicBezTo>
                <a:lnTo>
                  <a:pt x="134344" y="43742"/>
                </a:lnTo>
                <a:lnTo>
                  <a:pt x="151213" y="41230"/>
                </a:lnTo>
                <a:cubicBezTo>
                  <a:pt x="153007" y="40872"/>
                  <a:pt x="154802" y="41948"/>
                  <a:pt x="155879" y="43383"/>
                </a:cubicBezTo>
                <a:lnTo>
                  <a:pt x="164493" y="58453"/>
                </a:lnTo>
                <a:lnTo>
                  <a:pt x="181003" y="63476"/>
                </a:lnTo>
                <a:cubicBezTo>
                  <a:pt x="182797" y="63835"/>
                  <a:pt x="183874" y="65629"/>
                  <a:pt x="184233" y="67422"/>
                </a:cubicBezTo>
                <a:lnTo>
                  <a:pt x="185310" y="84645"/>
                </a:lnTo>
                <a:lnTo>
                  <a:pt x="197872" y="96126"/>
                </a:lnTo>
                <a:cubicBezTo>
                  <a:pt x="199307" y="97561"/>
                  <a:pt x="199666" y="99355"/>
                  <a:pt x="198948" y="101149"/>
                </a:cubicBezTo>
                <a:lnTo>
                  <a:pt x="192847" y="117295"/>
                </a:lnTo>
                <a:lnTo>
                  <a:pt x="198948" y="133441"/>
                </a:lnTo>
                <a:cubicBezTo>
                  <a:pt x="199666" y="135235"/>
                  <a:pt x="199307" y="137029"/>
                  <a:pt x="197872" y="138105"/>
                </a:cubicBezTo>
                <a:lnTo>
                  <a:pt x="185310" y="149946"/>
                </a:lnTo>
                <a:lnTo>
                  <a:pt x="184233" y="167168"/>
                </a:lnTo>
                <a:cubicBezTo>
                  <a:pt x="183874" y="168962"/>
                  <a:pt x="182797" y="170397"/>
                  <a:pt x="181003" y="171114"/>
                </a:cubicBezTo>
                <a:lnTo>
                  <a:pt x="164493" y="176138"/>
                </a:lnTo>
                <a:lnTo>
                  <a:pt x="155879" y="191207"/>
                </a:lnTo>
                <a:cubicBezTo>
                  <a:pt x="154802" y="192642"/>
                  <a:pt x="153007" y="193360"/>
                  <a:pt x="151213" y="193360"/>
                </a:cubicBezTo>
                <a:lnTo>
                  <a:pt x="134344" y="190848"/>
                </a:lnTo>
                <a:lnTo>
                  <a:pt x="119988" y="200536"/>
                </a:lnTo>
                <a:cubicBezTo>
                  <a:pt x="119270" y="200894"/>
                  <a:pt x="118193" y="201253"/>
                  <a:pt x="117475" y="201253"/>
                </a:cubicBezTo>
                <a:cubicBezTo>
                  <a:pt x="116757" y="201253"/>
                  <a:pt x="115681" y="200894"/>
                  <a:pt x="114604" y="200536"/>
                </a:cubicBezTo>
                <a:lnTo>
                  <a:pt x="100606" y="190848"/>
                </a:lnTo>
                <a:lnTo>
                  <a:pt x="83737" y="193360"/>
                </a:lnTo>
                <a:cubicBezTo>
                  <a:pt x="81583" y="193360"/>
                  <a:pt x="80148" y="192642"/>
                  <a:pt x="79071" y="191207"/>
                </a:cubicBezTo>
                <a:lnTo>
                  <a:pt x="70457" y="176138"/>
                </a:lnTo>
                <a:lnTo>
                  <a:pt x="53947" y="171114"/>
                </a:lnTo>
                <a:cubicBezTo>
                  <a:pt x="52153" y="170397"/>
                  <a:pt x="51076" y="168962"/>
                  <a:pt x="50717" y="167168"/>
                </a:cubicBezTo>
                <a:lnTo>
                  <a:pt x="49281" y="149946"/>
                </a:lnTo>
                <a:lnTo>
                  <a:pt x="36719" y="138105"/>
                </a:lnTo>
                <a:cubicBezTo>
                  <a:pt x="35643" y="137029"/>
                  <a:pt x="34925" y="135235"/>
                  <a:pt x="35643" y="133441"/>
                </a:cubicBezTo>
                <a:lnTo>
                  <a:pt x="41744" y="117295"/>
                </a:lnTo>
                <a:lnTo>
                  <a:pt x="35643" y="101149"/>
                </a:lnTo>
                <a:cubicBezTo>
                  <a:pt x="34925" y="99355"/>
                  <a:pt x="35643" y="97561"/>
                  <a:pt x="36719" y="96126"/>
                </a:cubicBezTo>
                <a:lnTo>
                  <a:pt x="49281" y="84645"/>
                </a:lnTo>
                <a:lnTo>
                  <a:pt x="50717" y="67422"/>
                </a:lnTo>
                <a:cubicBezTo>
                  <a:pt x="51076" y="65629"/>
                  <a:pt x="52153" y="63835"/>
                  <a:pt x="53947" y="63476"/>
                </a:cubicBezTo>
                <a:lnTo>
                  <a:pt x="70457" y="58453"/>
                </a:lnTo>
                <a:lnTo>
                  <a:pt x="79071" y="43383"/>
                </a:lnTo>
                <a:cubicBezTo>
                  <a:pt x="80148" y="41948"/>
                  <a:pt x="81583" y="40872"/>
                  <a:pt x="83737" y="41230"/>
                </a:cubicBezTo>
                <a:lnTo>
                  <a:pt x="100606" y="43742"/>
                </a:lnTo>
                <a:lnTo>
                  <a:pt x="114604" y="34055"/>
                </a:lnTo>
                <a:cubicBezTo>
                  <a:pt x="115681" y="33337"/>
                  <a:pt x="116757" y="33337"/>
                  <a:pt x="117475" y="33337"/>
                </a:cubicBezTo>
                <a:close/>
                <a:moveTo>
                  <a:pt x="118269" y="9356"/>
                </a:moveTo>
                <a:cubicBezTo>
                  <a:pt x="57876" y="9356"/>
                  <a:pt x="8987" y="58293"/>
                  <a:pt x="8987" y="118385"/>
                </a:cubicBezTo>
                <a:cubicBezTo>
                  <a:pt x="8987" y="178477"/>
                  <a:pt x="57876" y="227414"/>
                  <a:pt x="118269" y="227414"/>
                </a:cubicBezTo>
                <a:cubicBezTo>
                  <a:pt x="178301" y="227414"/>
                  <a:pt x="227191" y="178477"/>
                  <a:pt x="227191" y="118385"/>
                </a:cubicBezTo>
                <a:cubicBezTo>
                  <a:pt x="227191" y="58293"/>
                  <a:pt x="178301" y="9356"/>
                  <a:pt x="118269" y="9356"/>
                </a:cubicBezTo>
                <a:close/>
                <a:moveTo>
                  <a:pt x="118269" y="0"/>
                </a:moveTo>
                <a:cubicBezTo>
                  <a:pt x="182975" y="0"/>
                  <a:pt x="236178" y="53255"/>
                  <a:pt x="236178" y="118385"/>
                </a:cubicBezTo>
                <a:cubicBezTo>
                  <a:pt x="236178" y="154368"/>
                  <a:pt x="220001" y="186753"/>
                  <a:pt x="194478" y="208343"/>
                </a:cubicBezTo>
                <a:lnTo>
                  <a:pt x="194478" y="291824"/>
                </a:lnTo>
                <a:cubicBezTo>
                  <a:pt x="194478" y="293624"/>
                  <a:pt x="193400" y="294703"/>
                  <a:pt x="191962" y="295783"/>
                </a:cubicBezTo>
                <a:cubicBezTo>
                  <a:pt x="191243" y="296142"/>
                  <a:pt x="190524" y="296502"/>
                  <a:pt x="189805" y="296502"/>
                </a:cubicBezTo>
                <a:cubicBezTo>
                  <a:pt x="189086" y="296502"/>
                  <a:pt x="188007" y="295783"/>
                  <a:pt x="187288" y="295423"/>
                </a:cubicBezTo>
                <a:lnTo>
                  <a:pt x="153857" y="273473"/>
                </a:lnTo>
                <a:lnTo>
                  <a:pt x="120785" y="295423"/>
                </a:lnTo>
                <a:cubicBezTo>
                  <a:pt x="118988" y="296502"/>
                  <a:pt x="117190" y="296502"/>
                  <a:pt x="115393" y="295423"/>
                </a:cubicBezTo>
                <a:lnTo>
                  <a:pt x="82320" y="273473"/>
                </a:lnTo>
                <a:lnTo>
                  <a:pt x="48889" y="295423"/>
                </a:lnTo>
                <a:cubicBezTo>
                  <a:pt x="47451" y="296502"/>
                  <a:pt x="45654" y="296502"/>
                  <a:pt x="44216" y="295783"/>
                </a:cubicBezTo>
                <a:cubicBezTo>
                  <a:pt x="42778" y="294703"/>
                  <a:pt x="41699" y="293624"/>
                  <a:pt x="41699" y="291824"/>
                </a:cubicBezTo>
                <a:lnTo>
                  <a:pt x="41699" y="208703"/>
                </a:lnTo>
                <a:cubicBezTo>
                  <a:pt x="41699" y="208343"/>
                  <a:pt x="41699" y="208343"/>
                  <a:pt x="41699" y="208343"/>
                </a:cubicBezTo>
                <a:cubicBezTo>
                  <a:pt x="16176" y="186753"/>
                  <a:pt x="0" y="154368"/>
                  <a:pt x="0" y="118385"/>
                </a:cubicBezTo>
                <a:cubicBezTo>
                  <a:pt x="0" y="53255"/>
                  <a:pt x="53203" y="0"/>
                  <a:pt x="11826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91" name="Freeform 31">
            <a:extLst>
              <a:ext uri="{FF2B5EF4-FFF2-40B4-BE49-F238E27FC236}">
                <a16:creationId xmlns:a16="http://schemas.microsoft.com/office/drawing/2014/main" id="{4BB6E0FB-3098-E43A-7CBB-9A66E0F2A4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80676" y="5851971"/>
            <a:ext cx="384000" cy="384000"/>
          </a:xfrm>
          <a:custGeom>
            <a:avLst/>
            <a:gdLst>
              <a:gd name="connsiteX0" fmla="*/ 723846 w 1454409"/>
              <a:gd name="connsiteY0" fmla="*/ 638183 h 1454410"/>
              <a:gd name="connsiteX1" fmla="*/ 637142 w 1454409"/>
              <a:gd name="connsiteY1" fmla="*/ 724464 h 1454410"/>
              <a:gd name="connsiteX2" fmla="*/ 723846 w 1454409"/>
              <a:gd name="connsiteY2" fmla="*/ 810745 h 1454410"/>
              <a:gd name="connsiteX3" fmla="*/ 810550 w 1454409"/>
              <a:gd name="connsiteY3" fmla="*/ 724464 h 1454410"/>
              <a:gd name="connsiteX4" fmla="*/ 723846 w 1454409"/>
              <a:gd name="connsiteY4" fmla="*/ 638183 h 1454410"/>
              <a:gd name="connsiteX5" fmla="*/ 723846 w 1454409"/>
              <a:gd name="connsiteY5" fmla="*/ 598740 h 1454410"/>
              <a:gd name="connsiteX6" fmla="*/ 850186 w 1454409"/>
              <a:gd name="connsiteY6" fmla="*/ 724464 h 1454410"/>
              <a:gd name="connsiteX7" fmla="*/ 723846 w 1454409"/>
              <a:gd name="connsiteY7" fmla="*/ 850187 h 1454410"/>
              <a:gd name="connsiteX8" fmla="*/ 598744 w 1454409"/>
              <a:gd name="connsiteY8" fmla="*/ 724464 h 1454410"/>
              <a:gd name="connsiteX9" fmla="*/ 723846 w 1454409"/>
              <a:gd name="connsiteY9" fmla="*/ 598740 h 1454410"/>
              <a:gd name="connsiteX10" fmla="*/ 51103 w 1454409"/>
              <a:gd name="connsiteY10" fmla="*/ 280145 h 1454410"/>
              <a:gd name="connsiteX11" fmla="*/ 179483 w 1454409"/>
              <a:gd name="connsiteY11" fmla="*/ 280145 h 1454410"/>
              <a:gd name="connsiteX12" fmla="*/ 199426 w 1454409"/>
              <a:gd name="connsiteY12" fmla="*/ 300090 h 1454410"/>
              <a:gd name="connsiteX13" fmla="*/ 199426 w 1454409"/>
              <a:gd name="connsiteY13" fmla="*/ 428486 h 1454410"/>
              <a:gd name="connsiteX14" fmla="*/ 179483 w 1454409"/>
              <a:gd name="connsiteY14" fmla="*/ 448431 h 1454410"/>
              <a:gd name="connsiteX15" fmla="*/ 159541 w 1454409"/>
              <a:gd name="connsiteY15" fmla="*/ 428486 h 1454410"/>
              <a:gd name="connsiteX16" fmla="*/ 159541 w 1454409"/>
              <a:gd name="connsiteY16" fmla="*/ 339980 h 1454410"/>
              <a:gd name="connsiteX17" fmla="*/ 41132 w 1454409"/>
              <a:gd name="connsiteY17" fmla="*/ 727662 h 1454410"/>
              <a:gd name="connsiteX18" fmla="*/ 725413 w 1454409"/>
              <a:gd name="connsiteY18" fmla="*/ 1413274 h 1454410"/>
              <a:gd name="connsiteX19" fmla="*/ 1204036 w 1454409"/>
              <a:gd name="connsiteY19" fmla="*/ 1220056 h 1454410"/>
              <a:gd name="connsiteX20" fmla="*/ 1232703 w 1454409"/>
              <a:gd name="connsiteY20" fmla="*/ 1220056 h 1454410"/>
              <a:gd name="connsiteX21" fmla="*/ 1231457 w 1454409"/>
              <a:gd name="connsiteY21" fmla="*/ 1248727 h 1454410"/>
              <a:gd name="connsiteX22" fmla="*/ 725413 w 1454409"/>
              <a:gd name="connsiteY22" fmla="*/ 1454410 h 1454410"/>
              <a:gd name="connsiteX23" fmla="*/ 0 w 1454409"/>
              <a:gd name="connsiteY23" fmla="*/ 727662 h 1454410"/>
              <a:gd name="connsiteX24" fmla="*/ 124641 w 1454409"/>
              <a:gd name="connsiteY24" fmla="*/ 320035 h 1454410"/>
              <a:gd name="connsiteX25" fmla="*/ 51103 w 1454409"/>
              <a:gd name="connsiteY25" fmla="*/ 320035 h 1454410"/>
              <a:gd name="connsiteX26" fmla="*/ 31160 w 1454409"/>
              <a:gd name="connsiteY26" fmla="*/ 300090 h 1454410"/>
              <a:gd name="connsiteX27" fmla="*/ 51103 w 1454409"/>
              <a:gd name="connsiteY27" fmla="*/ 280145 h 1454410"/>
              <a:gd name="connsiteX28" fmla="*/ 701431 w 1454409"/>
              <a:gd name="connsiteY28" fmla="*/ 233290 h 1454410"/>
              <a:gd name="connsiteX29" fmla="*/ 681512 w 1454409"/>
              <a:gd name="connsiteY29" fmla="*/ 249455 h 1454410"/>
              <a:gd name="connsiteX30" fmla="*/ 670308 w 1454409"/>
              <a:gd name="connsiteY30" fmla="*/ 304167 h 1454410"/>
              <a:gd name="connsiteX31" fmla="*/ 625490 w 1454409"/>
              <a:gd name="connsiteY31" fmla="*/ 351419 h 1454410"/>
              <a:gd name="connsiteX32" fmla="*/ 529632 w 1454409"/>
              <a:gd name="connsiteY32" fmla="*/ 392454 h 1454410"/>
              <a:gd name="connsiteX33" fmla="*/ 464896 w 1454409"/>
              <a:gd name="connsiteY33" fmla="*/ 388723 h 1454410"/>
              <a:gd name="connsiteX34" fmla="*/ 418834 w 1454409"/>
              <a:gd name="connsiteY34" fmla="*/ 357636 h 1454410"/>
              <a:gd name="connsiteX35" fmla="*/ 391445 w 1454409"/>
              <a:gd name="connsiteY35" fmla="*/ 360123 h 1454410"/>
              <a:gd name="connsiteX36" fmla="*/ 360322 w 1454409"/>
              <a:gd name="connsiteY36" fmla="*/ 392454 h 1454410"/>
              <a:gd name="connsiteX37" fmla="*/ 357833 w 1454409"/>
              <a:gd name="connsiteY37" fmla="*/ 418566 h 1454410"/>
              <a:gd name="connsiteX38" fmla="*/ 388956 w 1454409"/>
              <a:gd name="connsiteY38" fmla="*/ 464574 h 1454410"/>
              <a:gd name="connsiteX39" fmla="*/ 391445 w 1454409"/>
              <a:gd name="connsiteY39" fmla="*/ 530478 h 1454410"/>
              <a:gd name="connsiteX40" fmla="*/ 350363 w 1454409"/>
              <a:gd name="connsiteY40" fmla="*/ 626225 h 1454410"/>
              <a:gd name="connsiteX41" fmla="*/ 303056 w 1454409"/>
              <a:gd name="connsiteY41" fmla="*/ 670990 h 1454410"/>
              <a:gd name="connsiteX42" fmla="*/ 249524 w 1454409"/>
              <a:gd name="connsiteY42" fmla="*/ 680938 h 1454410"/>
              <a:gd name="connsiteX43" fmla="*/ 232096 w 1454409"/>
              <a:gd name="connsiteY43" fmla="*/ 702077 h 1454410"/>
              <a:gd name="connsiteX44" fmla="*/ 232096 w 1454409"/>
              <a:gd name="connsiteY44" fmla="*/ 746842 h 1454410"/>
              <a:gd name="connsiteX45" fmla="*/ 249524 w 1454409"/>
              <a:gd name="connsiteY45" fmla="*/ 766737 h 1454410"/>
              <a:gd name="connsiteX46" fmla="*/ 303056 w 1454409"/>
              <a:gd name="connsiteY46" fmla="*/ 777928 h 1454410"/>
              <a:gd name="connsiteX47" fmla="*/ 350363 w 1454409"/>
              <a:gd name="connsiteY47" fmla="*/ 822693 h 1454410"/>
              <a:gd name="connsiteX48" fmla="*/ 391445 w 1454409"/>
              <a:gd name="connsiteY48" fmla="*/ 918440 h 1454410"/>
              <a:gd name="connsiteX49" fmla="*/ 388956 w 1454409"/>
              <a:gd name="connsiteY49" fmla="*/ 984344 h 1454410"/>
              <a:gd name="connsiteX50" fmla="*/ 357833 w 1454409"/>
              <a:gd name="connsiteY50" fmla="*/ 1029109 h 1454410"/>
              <a:gd name="connsiteX51" fmla="*/ 360322 w 1454409"/>
              <a:gd name="connsiteY51" fmla="*/ 1056465 h 1454410"/>
              <a:gd name="connsiteX52" fmla="*/ 391445 w 1454409"/>
              <a:gd name="connsiteY52" fmla="*/ 1087552 h 1454410"/>
              <a:gd name="connsiteX53" fmla="*/ 418834 w 1454409"/>
              <a:gd name="connsiteY53" fmla="*/ 1090039 h 1454410"/>
              <a:gd name="connsiteX54" fmla="*/ 464896 w 1454409"/>
              <a:gd name="connsiteY54" fmla="*/ 1058952 h 1454410"/>
              <a:gd name="connsiteX55" fmla="*/ 498509 w 1454409"/>
              <a:gd name="connsiteY55" fmla="*/ 1049004 h 1454410"/>
              <a:gd name="connsiteX56" fmla="*/ 529632 w 1454409"/>
              <a:gd name="connsiteY56" fmla="*/ 1057709 h 1454410"/>
              <a:gd name="connsiteX57" fmla="*/ 625490 w 1454409"/>
              <a:gd name="connsiteY57" fmla="*/ 1097500 h 1454410"/>
              <a:gd name="connsiteX58" fmla="*/ 670308 w 1454409"/>
              <a:gd name="connsiteY58" fmla="*/ 1144751 h 1454410"/>
              <a:gd name="connsiteX59" fmla="*/ 681512 w 1454409"/>
              <a:gd name="connsiteY59" fmla="*/ 1199464 h 1454410"/>
              <a:gd name="connsiteX60" fmla="*/ 701431 w 1454409"/>
              <a:gd name="connsiteY60" fmla="*/ 1216873 h 1454410"/>
              <a:gd name="connsiteX61" fmla="*/ 747493 w 1454409"/>
              <a:gd name="connsiteY61" fmla="*/ 1216873 h 1454410"/>
              <a:gd name="connsiteX62" fmla="*/ 767412 w 1454409"/>
              <a:gd name="connsiteY62" fmla="*/ 1199464 h 1454410"/>
              <a:gd name="connsiteX63" fmla="*/ 778616 w 1454409"/>
              <a:gd name="connsiteY63" fmla="*/ 1144751 h 1454410"/>
              <a:gd name="connsiteX64" fmla="*/ 822188 w 1454409"/>
              <a:gd name="connsiteY64" fmla="*/ 1097500 h 1454410"/>
              <a:gd name="connsiteX65" fmla="*/ 919292 w 1454409"/>
              <a:gd name="connsiteY65" fmla="*/ 1057709 h 1454410"/>
              <a:gd name="connsiteX66" fmla="*/ 984028 w 1454409"/>
              <a:gd name="connsiteY66" fmla="*/ 1058952 h 1454410"/>
              <a:gd name="connsiteX67" fmla="*/ 1030090 w 1454409"/>
              <a:gd name="connsiteY67" fmla="*/ 1090039 h 1454410"/>
              <a:gd name="connsiteX68" fmla="*/ 1056233 w 1454409"/>
              <a:gd name="connsiteY68" fmla="*/ 1087552 h 1454410"/>
              <a:gd name="connsiteX69" fmla="*/ 1088601 w 1454409"/>
              <a:gd name="connsiteY69" fmla="*/ 1056465 h 1454410"/>
              <a:gd name="connsiteX70" fmla="*/ 1091091 w 1454409"/>
              <a:gd name="connsiteY70" fmla="*/ 1029109 h 1454410"/>
              <a:gd name="connsiteX71" fmla="*/ 1059968 w 1454409"/>
              <a:gd name="connsiteY71" fmla="*/ 984344 h 1454410"/>
              <a:gd name="connsiteX72" fmla="*/ 1057478 w 1454409"/>
              <a:gd name="connsiteY72" fmla="*/ 918440 h 1454410"/>
              <a:gd name="connsiteX73" fmla="*/ 1098560 w 1454409"/>
              <a:gd name="connsiteY73" fmla="*/ 822693 h 1454410"/>
              <a:gd name="connsiteX74" fmla="*/ 1144622 w 1454409"/>
              <a:gd name="connsiteY74" fmla="*/ 777928 h 1454410"/>
              <a:gd name="connsiteX75" fmla="*/ 1199399 w 1454409"/>
              <a:gd name="connsiteY75" fmla="*/ 766737 h 1454410"/>
              <a:gd name="connsiteX76" fmla="*/ 1216828 w 1454409"/>
              <a:gd name="connsiteY76" fmla="*/ 746842 h 1454410"/>
              <a:gd name="connsiteX77" fmla="*/ 1216828 w 1454409"/>
              <a:gd name="connsiteY77" fmla="*/ 702077 h 1454410"/>
              <a:gd name="connsiteX78" fmla="*/ 1199399 w 1454409"/>
              <a:gd name="connsiteY78" fmla="*/ 680938 h 1454410"/>
              <a:gd name="connsiteX79" fmla="*/ 1144622 w 1454409"/>
              <a:gd name="connsiteY79" fmla="*/ 670990 h 1454410"/>
              <a:gd name="connsiteX80" fmla="*/ 1098560 w 1454409"/>
              <a:gd name="connsiteY80" fmla="*/ 626225 h 1454410"/>
              <a:gd name="connsiteX81" fmla="*/ 1057478 w 1454409"/>
              <a:gd name="connsiteY81" fmla="*/ 530478 h 1454410"/>
              <a:gd name="connsiteX82" fmla="*/ 1059968 w 1454409"/>
              <a:gd name="connsiteY82" fmla="*/ 464574 h 1454410"/>
              <a:gd name="connsiteX83" fmla="*/ 1091091 w 1454409"/>
              <a:gd name="connsiteY83" fmla="*/ 418566 h 1454410"/>
              <a:gd name="connsiteX84" fmla="*/ 1088601 w 1454409"/>
              <a:gd name="connsiteY84" fmla="*/ 392454 h 1454410"/>
              <a:gd name="connsiteX85" fmla="*/ 1056233 w 1454409"/>
              <a:gd name="connsiteY85" fmla="*/ 360123 h 1454410"/>
              <a:gd name="connsiteX86" fmla="*/ 1030090 w 1454409"/>
              <a:gd name="connsiteY86" fmla="*/ 357636 h 1454410"/>
              <a:gd name="connsiteX87" fmla="*/ 984028 w 1454409"/>
              <a:gd name="connsiteY87" fmla="*/ 388723 h 1454410"/>
              <a:gd name="connsiteX88" fmla="*/ 919292 w 1454409"/>
              <a:gd name="connsiteY88" fmla="*/ 392454 h 1454410"/>
              <a:gd name="connsiteX89" fmla="*/ 822188 w 1454409"/>
              <a:gd name="connsiteY89" fmla="*/ 351419 h 1454410"/>
              <a:gd name="connsiteX90" fmla="*/ 778616 w 1454409"/>
              <a:gd name="connsiteY90" fmla="*/ 304167 h 1454410"/>
              <a:gd name="connsiteX91" fmla="*/ 767412 w 1454409"/>
              <a:gd name="connsiteY91" fmla="*/ 249455 h 1454410"/>
              <a:gd name="connsiteX92" fmla="*/ 747493 w 1454409"/>
              <a:gd name="connsiteY92" fmla="*/ 233290 h 1454410"/>
              <a:gd name="connsiteX93" fmla="*/ 701431 w 1454409"/>
              <a:gd name="connsiteY93" fmla="*/ 192255 h 1454410"/>
              <a:gd name="connsiteX94" fmla="*/ 747493 w 1454409"/>
              <a:gd name="connsiteY94" fmla="*/ 192255 h 1454410"/>
              <a:gd name="connsiteX95" fmla="*/ 807249 w 1454409"/>
              <a:gd name="connsiteY95" fmla="*/ 241994 h 1454410"/>
              <a:gd name="connsiteX96" fmla="*/ 817208 w 1454409"/>
              <a:gd name="connsiteY96" fmla="*/ 296707 h 1454410"/>
              <a:gd name="connsiteX97" fmla="*/ 833392 w 1454409"/>
              <a:gd name="connsiteY97" fmla="*/ 314115 h 1454410"/>
              <a:gd name="connsiteX98" fmla="*/ 939211 w 1454409"/>
              <a:gd name="connsiteY98" fmla="*/ 356393 h 1454410"/>
              <a:gd name="connsiteX99" fmla="*/ 961619 w 1454409"/>
              <a:gd name="connsiteY99" fmla="*/ 356393 h 1454410"/>
              <a:gd name="connsiteX100" fmla="*/ 1007681 w 1454409"/>
              <a:gd name="connsiteY100" fmla="*/ 325306 h 1454410"/>
              <a:gd name="connsiteX101" fmla="*/ 1084866 w 1454409"/>
              <a:gd name="connsiteY101" fmla="*/ 332767 h 1454410"/>
              <a:gd name="connsiteX102" fmla="*/ 1117234 w 1454409"/>
              <a:gd name="connsiteY102" fmla="*/ 363854 h 1454410"/>
              <a:gd name="connsiteX103" fmla="*/ 1123459 w 1454409"/>
              <a:gd name="connsiteY103" fmla="*/ 442192 h 1454410"/>
              <a:gd name="connsiteX104" fmla="*/ 1093581 w 1454409"/>
              <a:gd name="connsiteY104" fmla="*/ 486957 h 1454410"/>
              <a:gd name="connsiteX105" fmla="*/ 1092336 w 1454409"/>
              <a:gd name="connsiteY105" fmla="*/ 510583 h 1454410"/>
              <a:gd name="connsiteX106" fmla="*/ 1135908 w 1454409"/>
              <a:gd name="connsiteY106" fmla="*/ 616278 h 1454410"/>
              <a:gd name="connsiteX107" fmla="*/ 1153337 w 1454409"/>
              <a:gd name="connsiteY107" fmla="*/ 632443 h 1454410"/>
              <a:gd name="connsiteX108" fmla="*/ 1206868 w 1454409"/>
              <a:gd name="connsiteY108" fmla="*/ 642390 h 1454410"/>
              <a:gd name="connsiteX109" fmla="*/ 1256665 w 1454409"/>
              <a:gd name="connsiteY109" fmla="*/ 702077 h 1454410"/>
              <a:gd name="connsiteX110" fmla="*/ 1256665 w 1454409"/>
              <a:gd name="connsiteY110" fmla="*/ 746842 h 1454410"/>
              <a:gd name="connsiteX111" fmla="*/ 1206868 w 1454409"/>
              <a:gd name="connsiteY111" fmla="*/ 806528 h 1454410"/>
              <a:gd name="connsiteX112" fmla="*/ 1153337 w 1454409"/>
              <a:gd name="connsiteY112" fmla="*/ 817719 h 1454410"/>
              <a:gd name="connsiteX113" fmla="*/ 1135908 w 1454409"/>
              <a:gd name="connsiteY113" fmla="*/ 832641 h 1454410"/>
              <a:gd name="connsiteX114" fmla="*/ 1092336 w 1454409"/>
              <a:gd name="connsiteY114" fmla="*/ 939579 h 1454410"/>
              <a:gd name="connsiteX115" fmla="*/ 1093581 w 1454409"/>
              <a:gd name="connsiteY115" fmla="*/ 960718 h 1454410"/>
              <a:gd name="connsiteX116" fmla="*/ 1123459 w 1454409"/>
              <a:gd name="connsiteY116" fmla="*/ 1006726 h 1454410"/>
              <a:gd name="connsiteX117" fmla="*/ 1117234 w 1454409"/>
              <a:gd name="connsiteY117" fmla="*/ 1085065 h 1454410"/>
              <a:gd name="connsiteX118" fmla="*/ 1084866 w 1454409"/>
              <a:gd name="connsiteY118" fmla="*/ 1116152 h 1454410"/>
              <a:gd name="connsiteX119" fmla="*/ 1007681 w 1454409"/>
              <a:gd name="connsiteY119" fmla="*/ 1123612 h 1454410"/>
              <a:gd name="connsiteX120" fmla="*/ 961619 w 1454409"/>
              <a:gd name="connsiteY120" fmla="*/ 1092526 h 1454410"/>
              <a:gd name="connsiteX121" fmla="*/ 939211 w 1454409"/>
              <a:gd name="connsiteY121" fmla="*/ 1092526 h 1454410"/>
              <a:gd name="connsiteX122" fmla="*/ 833392 w 1454409"/>
              <a:gd name="connsiteY122" fmla="*/ 1136047 h 1454410"/>
              <a:gd name="connsiteX123" fmla="*/ 817208 w 1454409"/>
              <a:gd name="connsiteY123" fmla="*/ 1152212 h 1454410"/>
              <a:gd name="connsiteX124" fmla="*/ 807249 w 1454409"/>
              <a:gd name="connsiteY124" fmla="*/ 1206925 h 1454410"/>
              <a:gd name="connsiteX125" fmla="*/ 747493 w 1454409"/>
              <a:gd name="connsiteY125" fmla="*/ 1256664 h 1454410"/>
              <a:gd name="connsiteX126" fmla="*/ 701431 w 1454409"/>
              <a:gd name="connsiteY126" fmla="*/ 1256664 h 1454410"/>
              <a:gd name="connsiteX127" fmla="*/ 641674 w 1454409"/>
              <a:gd name="connsiteY127" fmla="*/ 1206925 h 1454410"/>
              <a:gd name="connsiteX128" fmla="*/ 631715 w 1454409"/>
              <a:gd name="connsiteY128" fmla="*/ 1152212 h 1454410"/>
              <a:gd name="connsiteX129" fmla="*/ 615531 w 1454409"/>
              <a:gd name="connsiteY129" fmla="*/ 1136047 h 1454410"/>
              <a:gd name="connsiteX130" fmla="*/ 509713 w 1454409"/>
              <a:gd name="connsiteY130" fmla="*/ 1092526 h 1454410"/>
              <a:gd name="connsiteX131" fmla="*/ 487304 w 1454409"/>
              <a:gd name="connsiteY131" fmla="*/ 1092526 h 1454410"/>
              <a:gd name="connsiteX132" fmla="*/ 441242 w 1454409"/>
              <a:gd name="connsiteY132" fmla="*/ 1123612 h 1454410"/>
              <a:gd name="connsiteX133" fmla="*/ 362812 w 1454409"/>
              <a:gd name="connsiteY133" fmla="*/ 1116152 h 1454410"/>
              <a:gd name="connsiteX134" fmla="*/ 331689 w 1454409"/>
              <a:gd name="connsiteY134" fmla="*/ 1085065 h 1454410"/>
              <a:gd name="connsiteX135" fmla="*/ 324220 w 1454409"/>
              <a:gd name="connsiteY135" fmla="*/ 1006726 h 1454410"/>
              <a:gd name="connsiteX136" fmla="*/ 355343 w 1454409"/>
              <a:gd name="connsiteY136" fmla="*/ 960718 h 1454410"/>
              <a:gd name="connsiteX137" fmla="*/ 356588 w 1454409"/>
              <a:gd name="connsiteY137" fmla="*/ 939579 h 1454410"/>
              <a:gd name="connsiteX138" fmla="*/ 311771 w 1454409"/>
              <a:gd name="connsiteY138" fmla="*/ 832641 h 1454410"/>
              <a:gd name="connsiteX139" fmla="*/ 296831 w 1454409"/>
              <a:gd name="connsiteY139" fmla="*/ 817719 h 1454410"/>
              <a:gd name="connsiteX140" fmla="*/ 240810 w 1454409"/>
              <a:gd name="connsiteY140" fmla="*/ 806528 h 1454410"/>
              <a:gd name="connsiteX141" fmla="*/ 192258 w 1454409"/>
              <a:gd name="connsiteY141" fmla="*/ 746842 h 1454410"/>
              <a:gd name="connsiteX142" fmla="*/ 192258 w 1454409"/>
              <a:gd name="connsiteY142" fmla="*/ 702077 h 1454410"/>
              <a:gd name="connsiteX143" fmla="*/ 240810 w 1454409"/>
              <a:gd name="connsiteY143" fmla="*/ 642390 h 1454410"/>
              <a:gd name="connsiteX144" fmla="*/ 296831 w 1454409"/>
              <a:gd name="connsiteY144" fmla="*/ 632443 h 1454410"/>
              <a:gd name="connsiteX145" fmla="*/ 311771 w 1454409"/>
              <a:gd name="connsiteY145" fmla="*/ 616278 h 1454410"/>
              <a:gd name="connsiteX146" fmla="*/ 356588 w 1454409"/>
              <a:gd name="connsiteY146" fmla="*/ 510583 h 1454410"/>
              <a:gd name="connsiteX147" fmla="*/ 355343 w 1454409"/>
              <a:gd name="connsiteY147" fmla="*/ 486957 h 1454410"/>
              <a:gd name="connsiteX148" fmla="*/ 324220 w 1454409"/>
              <a:gd name="connsiteY148" fmla="*/ 442192 h 1454410"/>
              <a:gd name="connsiteX149" fmla="*/ 331689 w 1454409"/>
              <a:gd name="connsiteY149" fmla="*/ 363854 h 1454410"/>
              <a:gd name="connsiteX150" fmla="*/ 362812 w 1454409"/>
              <a:gd name="connsiteY150" fmla="*/ 332767 h 1454410"/>
              <a:gd name="connsiteX151" fmla="*/ 441242 w 1454409"/>
              <a:gd name="connsiteY151" fmla="*/ 325306 h 1454410"/>
              <a:gd name="connsiteX152" fmla="*/ 487304 w 1454409"/>
              <a:gd name="connsiteY152" fmla="*/ 356393 h 1454410"/>
              <a:gd name="connsiteX153" fmla="*/ 509713 w 1454409"/>
              <a:gd name="connsiteY153" fmla="*/ 356393 h 1454410"/>
              <a:gd name="connsiteX154" fmla="*/ 615531 w 1454409"/>
              <a:gd name="connsiteY154" fmla="*/ 314115 h 1454410"/>
              <a:gd name="connsiteX155" fmla="*/ 631715 w 1454409"/>
              <a:gd name="connsiteY155" fmla="*/ 296707 h 1454410"/>
              <a:gd name="connsiteX156" fmla="*/ 641674 w 1454409"/>
              <a:gd name="connsiteY156" fmla="*/ 241994 h 1454410"/>
              <a:gd name="connsiteX157" fmla="*/ 701431 w 1454409"/>
              <a:gd name="connsiteY157" fmla="*/ 192255 h 1454410"/>
              <a:gd name="connsiteX158" fmla="*/ 726579 w 1454409"/>
              <a:gd name="connsiteY158" fmla="*/ 0 h 1454410"/>
              <a:gd name="connsiteX159" fmla="*/ 1454409 w 1454409"/>
              <a:gd name="connsiteY159" fmla="*/ 726748 h 1454410"/>
              <a:gd name="connsiteX160" fmla="*/ 1328318 w 1454409"/>
              <a:gd name="connsiteY160" fmla="*/ 1134375 h 1454410"/>
              <a:gd name="connsiteX161" fmla="*/ 1409466 w 1454409"/>
              <a:gd name="connsiteY161" fmla="*/ 1134375 h 1454410"/>
              <a:gd name="connsiteX162" fmla="*/ 1429440 w 1454409"/>
              <a:gd name="connsiteY162" fmla="*/ 1154320 h 1454410"/>
              <a:gd name="connsiteX163" fmla="*/ 1409466 w 1454409"/>
              <a:gd name="connsiteY163" fmla="*/ 1174265 h 1454410"/>
              <a:gd name="connsiteX164" fmla="*/ 1280878 w 1454409"/>
              <a:gd name="connsiteY164" fmla="*/ 1174265 h 1454410"/>
              <a:gd name="connsiteX165" fmla="*/ 1260904 w 1454409"/>
              <a:gd name="connsiteY165" fmla="*/ 1154320 h 1454410"/>
              <a:gd name="connsiteX166" fmla="*/ 1260904 w 1454409"/>
              <a:gd name="connsiteY166" fmla="*/ 1025924 h 1454410"/>
              <a:gd name="connsiteX167" fmla="*/ 1280878 w 1454409"/>
              <a:gd name="connsiteY167" fmla="*/ 1005979 h 1454410"/>
              <a:gd name="connsiteX168" fmla="*/ 1300853 w 1454409"/>
              <a:gd name="connsiteY168" fmla="*/ 1025924 h 1454410"/>
              <a:gd name="connsiteX169" fmla="*/ 1300853 w 1454409"/>
              <a:gd name="connsiteY169" fmla="*/ 1103211 h 1454410"/>
              <a:gd name="connsiteX170" fmla="*/ 1414459 w 1454409"/>
              <a:gd name="connsiteY170" fmla="*/ 726748 h 1454410"/>
              <a:gd name="connsiteX171" fmla="*/ 726579 w 1454409"/>
              <a:gd name="connsiteY171" fmla="*/ 41137 h 1454410"/>
              <a:gd name="connsiteX172" fmla="*/ 255924 w 1454409"/>
              <a:gd name="connsiteY172" fmla="*/ 228122 h 1454410"/>
              <a:gd name="connsiteX173" fmla="*/ 227211 w 1454409"/>
              <a:gd name="connsiteY173" fmla="*/ 226875 h 1454410"/>
              <a:gd name="connsiteX174" fmla="*/ 228459 w 1454409"/>
              <a:gd name="connsiteY174" fmla="*/ 198204 h 1454410"/>
              <a:gd name="connsiteX175" fmla="*/ 726579 w 1454409"/>
              <a:gd name="connsiteY175" fmla="*/ 0 h 145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454409" h="1454410">
                <a:moveTo>
                  <a:pt x="723846" y="638183"/>
                </a:moveTo>
                <a:cubicBezTo>
                  <a:pt x="676778" y="638183"/>
                  <a:pt x="637142" y="677625"/>
                  <a:pt x="637142" y="724464"/>
                </a:cubicBezTo>
                <a:cubicBezTo>
                  <a:pt x="637142" y="772535"/>
                  <a:pt x="676778" y="810745"/>
                  <a:pt x="723846" y="810745"/>
                </a:cubicBezTo>
                <a:cubicBezTo>
                  <a:pt x="772152" y="810745"/>
                  <a:pt x="810550" y="772535"/>
                  <a:pt x="810550" y="724464"/>
                </a:cubicBezTo>
                <a:cubicBezTo>
                  <a:pt x="810550" y="677625"/>
                  <a:pt x="772152" y="638183"/>
                  <a:pt x="723846" y="638183"/>
                </a:cubicBezTo>
                <a:close/>
                <a:moveTo>
                  <a:pt x="723846" y="598740"/>
                </a:moveTo>
                <a:cubicBezTo>
                  <a:pt x="793209" y="598740"/>
                  <a:pt x="850186" y="655439"/>
                  <a:pt x="850186" y="724464"/>
                </a:cubicBezTo>
                <a:cubicBezTo>
                  <a:pt x="850186" y="793488"/>
                  <a:pt x="793209" y="850187"/>
                  <a:pt x="723846" y="850187"/>
                </a:cubicBezTo>
                <a:cubicBezTo>
                  <a:pt x="654482" y="850187"/>
                  <a:pt x="598744" y="793488"/>
                  <a:pt x="598744" y="724464"/>
                </a:cubicBezTo>
                <a:cubicBezTo>
                  <a:pt x="598744" y="655439"/>
                  <a:pt x="654482" y="598740"/>
                  <a:pt x="723846" y="598740"/>
                </a:cubicBezTo>
                <a:close/>
                <a:moveTo>
                  <a:pt x="51103" y="280145"/>
                </a:moveTo>
                <a:lnTo>
                  <a:pt x="179483" y="280145"/>
                </a:lnTo>
                <a:cubicBezTo>
                  <a:pt x="190701" y="280145"/>
                  <a:pt x="199426" y="288871"/>
                  <a:pt x="199426" y="300090"/>
                </a:cubicBezTo>
                <a:lnTo>
                  <a:pt x="199426" y="428486"/>
                </a:lnTo>
                <a:cubicBezTo>
                  <a:pt x="199426" y="438459"/>
                  <a:pt x="190701" y="448431"/>
                  <a:pt x="179483" y="448431"/>
                </a:cubicBezTo>
                <a:cubicBezTo>
                  <a:pt x="168266" y="448431"/>
                  <a:pt x="159541" y="438459"/>
                  <a:pt x="159541" y="428486"/>
                </a:cubicBezTo>
                <a:lnTo>
                  <a:pt x="159541" y="339980"/>
                </a:lnTo>
                <a:cubicBezTo>
                  <a:pt x="81017" y="454664"/>
                  <a:pt x="41132" y="588047"/>
                  <a:pt x="41132" y="727662"/>
                </a:cubicBezTo>
                <a:cubicBezTo>
                  <a:pt x="41132" y="1106618"/>
                  <a:pt x="347750" y="1413274"/>
                  <a:pt x="725413" y="1413274"/>
                </a:cubicBezTo>
                <a:cubicBezTo>
                  <a:pt x="906143" y="1413274"/>
                  <a:pt x="1075655" y="1344713"/>
                  <a:pt x="1204036" y="1220056"/>
                </a:cubicBezTo>
                <a:cubicBezTo>
                  <a:pt x="1211514" y="1212577"/>
                  <a:pt x="1223978" y="1212577"/>
                  <a:pt x="1232703" y="1220056"/>
                </a:cubicBezTo>
                <a:cubicBezTo>
                  <a:pt x="1240182" y="1227535"/>
                  <a:pt x="1238935" y="1240001"/>
                  <a:pt x="1231457" y="1248727"/>
                </a:cubicBezTo>
                <a:cubicBezTo>
                  <a:pt x="1095598" y="1380863"/>
                  <a:pt x="916114" y="1454410"/>
                  <a:pt x="725413" y="1454410"/>
                </a:cubicBezTo>
                <a:cubicBezTo>
                  <a:pt x="325314" y="1454410"/>
                  <a:pt x="0" y="1127810"/>
                  <a:pt x="0" y="727662"/>
                </a:cubicBezTo>
                <a:cubicBezTo>
                  <a:pt x="0" y="580567"/>
                  <a:pt x="43624" y="440952"/>
                  <a:pt x="124641" y="320035"/>
                </a:cubicBezTo>
                <a:lnTo>
                  <a:pt x="51103" y="320035"/>
                </a:lnTo>
                <a:cubicBezTo>
                  <a:pt x="41132" y="320035"/>
                  <a:pt x="31160" y="311309"/>
                  <a:pt x="31160" y="300090"/>
                </a:cubicBezTo>
                <a:cubicBezTo>
                  <a:pt x="31160" y="288871"/>
                  <a:pt x="41132" y="280145"/>
                  <a:pt x="51103" y="280145"/>
                </a:cubicBezTo>
                <a:close/>
                <a:moveTo>
                  <a:pt x="701431" y="233290"/>
                </a:moveTo>
                <a:cubicBezTo>
                  <a:pt x="691471" y="233290"/>
                  <a:pt x="682757" y="239507"/>
                  <a:pt x="681512" y="249455"/>
                </a:cubicBezTo>
                <a:lnTo>
                  <a:pt x="670308" y="304167"/>
                </a:lnTo>
                <a:cubicBezTo>
                  <a:pt x="666573" y="326550"/>
                  <a:pt x="649144" y="346445"/>
                  <a:pt x="625490" y="351419"/>
                </a:cubicBezTo>
                <a:cubicBezTo>
                  <a:pt x="591878" y="360123"/>
                  <a:pt x="559510" y="373802"/>
                  <a:pt x="529632" y="392454"/>
                </a:cubicBezTo>
                <a:cubicBezTo>
                  <a:pt x="509713" y="402401"/>
                  <a:pt x="484814" y="402401"/>
                  <a:pt x="464896" y="388723"/>
                </a:cubicBezTo>
                <a:lnTo>
                  <a:pt x="418834" y="357636"/>
                </a:lnTo>
                <a:cubicBezTo>
                  <a:pt x="410119" y="351419"/>
                  <a:pt x="398915" y="353906"/>
                  <a:pt x="391445" y="360123"/>
                </a:cubicBezTo>
                <a:lnTo>
                  <a:pt x="360322" y="392454"/>
                </a:lnTo>
                <a:cubicBezTo>
                  <a:pt x="354098" y="399914"/>
                  <a:pt x="351608" y="411106"/>
                  <a:pt x="357833" y="418566"/>
                </a:cubicBezTo>
                <a:lnTo>
                  <a:pt x="388956" y="464574"/>
                </a:lnTo>
                <a:cubicBezTo>
                  <a:pt x="402650" y="484470"/>
                  <a:pt x="402650" y="510583"/>
                  <a:pt x="391445" y="530478"/>
                </a:cubicBezTo>
                <a:cubicBezTo>
                  <a:pt x="372772" y="560322"/>
                  <a:pt x="360322" y="592652"/>
                  <a:pt x="350363" y="626225"/>
                </a:cubicBezTo>
                <a:cubicBezTo>
                  <a:pt x="345383" y="649851"/>
                  <a:pt x="326710" y="667260"/>
                  <a:pt x="303056" y="670990"/>
                </a:cubicBezTo>
                <a:lnTo>
                  <a:pt x="249524" y="680938"/>
                </a:lnTo>
                <a:cubicBezTo>
                  <a:pt x="239565" y="683425"/>
                  <a:pt x="232096" y="692129"/>
                  <a:pt x="232096" y="702077"/>
                </a:cubicBezTo>
                <a:lnTo>
                  <a:pt x="232096" y="746842"/>
                </a:lnTo>
                <a:cubicBezTo>
                  <a:pt x="232096" y="756789"/>
                  <a:pt x="239565" y="765494"/>
                  <a:pt x="249524" y="766737"/>
                </a:cubicBezTo>
                <a:lnTo>
                  <a:pt x="303056" y="777928"/>
                </a:lnTo>
                <a:cubicBezTo>
                  <a:pt x="326710" y="782902"/>
                  <a:pt x="345383" y="800311"/>
                  <a:pt x="350363" y="822693"/>
                </a:cubicBezTo>
                <a:cubicBezTo>
                  <a:pt x="360322" y="856267"/>
                  <a:pt x="372772" y="888597"/>
                  <a:pt x="391445" y="918440"/>
                </a:cubicBezTo>
                <a:cubicBezTo>
                  <a:pt x="402650" y="939579"/>
                  <a:pt x="402650" y="964449"/>
                  <a:pt x="388956" y="984344"/>
                </a:cubicBezTo>
                <a:lnTo>
                  <a:pt x="357833" y="1029109"/>
                </a:lnTo>
                <a:cubicBezTo>
                  <a:pt x="351608" y="1037813"/>
                  <a:pt x="354098" y="1049004"/>
                  <a:pt x="360322" y="1056465"/>
                </a:cubicBezTo>
                <a:lnTo>
                  <a:pt x="391445" y="1087552"/>
                </a:lnTo>
                <a:cubicBezTo>
                  <a:pt x="398915" y="1095013"/>
                  <a:pt x="410119" y="1096256"/>
                  <a:pt x="418834" y="1090039"/>
                </a:cubicBezTo>
                <a:lnTo>
                  <a:pt x="464896" y="1058952"/>
                </a:lnTo>
                <a:cubicBezTo>
                  <a:pt x="474855" y="1052735"/>
                  <a:pt x="486059" y="1049004"/>
                  <a:pt x="498509" y="1049004"/>
                </a:cubicBezTo>
                <a:cubicBezTo>
                  <a:pt x="509713" y="1049004"/>
                  <a:pt x="519672" y="1051491"/>
                  <a:pt x="529632" y="1057709"/>
                </a:cubicBezTo>
                <a:cubicBezTo>
                  <a:pt x="559510" y="1075117"/>
                  <a:pt x="591878" y="1087552"/>
                  <a:pt x="625490" y="1097500"/>
                </a:cubicBezTo>
                <a:cubicBezTo>
                  <a:pt x="649144" y="1103717"/>
                  <a:pt x="666573" y="1122369"/>
                  <a:pt x="670308" y="1144751"/>
                </a:cubicBezTo>
                <a:lnTo>
                  <a:pt x="681512" y="1199464"/>
                </a:lnTo>
                <a:cubicBezTo>
                  <a:pt x="682757" y="1209412"/>
                  <a:pt x="691471" y="1216873"/>
                  <a:pt x="701431" y="1216873"/>
                </a:cubicBezTo>
                <a:lnTo>
                  <a:pt x="747493" y="1216873"/>
                </a:lnTo>
                <a:cubicBezTo>
                  <a:pt x="756207" y="1216873"/>
                  <a:pt x="766167" y="1209412"/>
                  <a:pt x="767412" y="1199464"/>
                </a:cubicBezTo>
                <a:lnTo>
                  <a:pt x="778616" y="1144751"/>
                </a:lnTo>
                <a:cubicBezTo>
                  <a:pt x="782351" y="1122369"/>
                  <a:pt x="799779" y="1103717"/>
                  <a:pt x="822188" y="1097500"/>
                </a:cubicBezTo>
                <a:cubicBezTo>
                  <a:pt x="857046" y="1087552"/>
                  <a:pt x="888169" y="1075117"/>
                  <a:pt x="919292" y="1057709"/>
                </a:cubicBezTo>
                <a:cubicBezTo>
                  <a:pt x="939211" y="1045274"/>
                  <a:pt x="964109" y="1046517"/>
                  <a:pt x="984028" y="1058952"/>
                </a:cubicBezTo>
                <a:lnTo>
                  <a:pt x="1030090" y="1090039"/>
                </a:lnTo>
                <a:cubicBezTo>
                  <a:pt x="1038804" y="1096256"/>
                  <a:pt x="1050008" y="1095013"/>
                  <a:pt x="1056233" y="1087552"/>
                </a:cubicBezTo>
                <a:lnTo>
                  <a:pt x="1088601" y="1056465"/>
                </a:lnTo>
                <a:cubicBezTo>
                  <a:pt x="1096071" y="1049004"/>
                  <a:pt x="1097315" y="1037813"/>
                  <a:pt x="1091091" y="1029109"/>
                </a:cubicBezTo>
                <a:lnTo>
                  <a:pt x="1059968" y="984344"/>
                </a:lnTo>
                <a:cubicBezTo>
                  <a:pt x="1047519" y="964449"/>
                  <a:pt x="1046274" y="939579"/>
                  <a:pt x="1057478" y="918440"/>
                </a:cubicBezTo>
                <a:cubicBezTo>
                  <a:pt x="1074907" y="888597"/>
                  <a:pt x="1088601" y="856267"/>
                  <a:pt x="1098560" y="822693"/>
                </a:cubicBezTo>
                <a:cubicBezTo>
                  <a:pt x="1103540" y="800311"/>
                  <a:pt x="1122214" y="782902"/>
                  <a:pt x="1144622" y="777928"/>
                </a:cubicBezTo>
                <a:lnTo>
                  <a:pt x="1199399" y="766737"/>
                </a:lnTo>
                <a:cubicBezTo>
                  <a:pt x="1209358" y="765494"/>
                  <a:pt x="1216828" y="756789"/>
                  <a:pt x="1216828" y="746842"/>
                </a:cubicBezTo>
                <a:lnTo>
                  <a:pt x="1216828" y="702077"/>
                </a:lnTo>
                <a:cubicBezTo>
                  <a:pt x="1216828" y="692129"/>
                  <a:pt x="1209358" y="683425"/>
                  <a:pt x="1199399" y="680938"/>
                </a:cubicBezTo>
                <a:lnTo>
                  <a:pt x="1144622" y="670990"/>
                </a:lnTo>
                <a:cubicBezTo>
                  <a:pt x="1122214" y="667260"/>
                  <a:pt x="1103540" y="649851"/>
                  <a:pt x="1098560" y="626225"/>
                </a:cubicBezTo>
                <a:cubicBezTo>
                  <a:pt x="1088601" y="592652"/>
                  <a:pt x="1074907" y="560322"/>
                  <a:pt x="1057478" y="530478"/>
                </a:cubicBezTo>
                <a:cubicBezTo>
                  <a:pt x="1046274" y="510583"/>
                  <a:pt x="1047519" y="484470"/>
                  <a:pt x="1059968" y="464574"/>
                </a:cubicBezTo>
                <a:lnTo>
                  <a:pt x="1091091" y="418566"/>
                </a:lnTo>
                <a:cubicBezTo>
                  <a:pt x="1097315" y="411106"/>
                  <a:pt x="1096071" y="399914"/>
                  <a:pt x="1088601" y="392454"/>
                </a:cubicBezTo>
                <a:lnTo>
                  <a:pt x="1056233" y="360123"/>
                </a:lnTo>
                <a:cubicBezTo>
                  <a:pt x="1050008" y="353906"/>
                  <a:pt x="1038804" y="351419"/>
                  <a:pt x="1030090" y="357636"/>
                </a:cubicBezTo>
                <a:lnTo>
                  <a:pt x="984028" y="388723"/>
                </a:lnTo>
                <a:cubicBezTo>
                  <a:pt x="964109" y="402401"/>
                  <a:pt x="939211" y="402401"/>
                  <a:pt x="919292" y="392454"/>
                </a:cubicBezTo>
                <a:cubicBezTo>
                  <a:pt x="888169" y="373802"/>
                  <a:pt x="857046" y="360123"/>
                  <a:pt x="822188" y="351419"/>
                </a:cubicBezTo>
                <a:cubicBezTo>
                  <a:pt x="799779" y="346445"/>
                  <a:pt x="782351" y="326550"/>
                  <a:pt x="778616" y="304167"/>
                </a:cubicBezTo>
                <a:lnTo>
                  <a:pt x="767412" y="249455"/>
                </a:lnTo>
                <a:cubicBezTo>
                  <a:pt x="766167" y="239507"/>
                  <a:pt x="756207" y="233290"/>
                  <a:pt x="747493" y="233290"/>
                </a:cubicBezTo>
                <a:close/>
                <a:moveTo>
                  <a:pt x="701431" y="192255"/>
                </a:moveTo>
                <a:lnTo>
                  <a:pt x="747493" y="192255"/>
                </a:lnTo>
                <a:cubicBezTo>
                  <a:pt x="776126" y="192255"/>
                  <a:pt x="802269" y="213394"/>
                  <a:pt x="807249" y="241994"/>
                </a:cubicBezTo>
                <a:lnTo>
                  <a:pt x="817208" y="296707"/>
                </a:lnTo>
                <a:cubicBezTo>
                  <a:pt x="818453" y="304167"/>
                  <a:pt x="824678" y="310385"/>
                  <a:pt x="833392" y="314115"/>
                </a:cubicBezTo>
                <a:cubicBezTo>
                  <a:pt x="870740" y="322819"/>
                  <a:pt x="905598" y="337741"/>
                  <a:pt x="939211" y="356393"/>
                </a:cubicBezTo>
                <a:cubicBezTo>
                  <a:pt x="946680" y="361367"/>
                  <a:pt x="955395" y="361367"/>
                  <a:pt x="961619" y="356393"/>
                </a:cubicBezTo>
                <a:lnTo>
                  <a:pt x="1007681" y="325306"/>
                </a:lnTo>
                <a:cubicBezTo>
                  <a:pt x="1031335" y="309141"/>
                  <a:pt x="1064948" y="311628"/>
                  <a:pt x="1084866" y="332767"/>
                </a:cubicBezTo>
                <a:lnTo>
                  <a:pt x="1117234" y="363854"/>
                </a:lnTo>
                <a:cubicBezTo>
                  <a:pt x="1137153" y="384993"/>
                  <a:pt x="1140888" y="417323"/>
                  <a:pt x="1123459" y="442192"/>
                </a:cubicBezTo>
                <a:lnTo>
                  <a:pt x="1093581" y="486957"/>
                </a:lnTo>
                <a:cubicBezTo>
                  <a:pt x="1088601" y="494418"/>
                  <a:pt x="1088601" y="503122"/>
                  <a:pt x="1092336" y="510583"/>
                </a:cubicBezTo>
                <a:cubicBezTo>
                  <a:pt x="1112255" y="542913"/>
                  <a:pt x="1127194" y="578974"/>
                  <a:pt x="1135908" y="616278"/>
                </a:cubicBezTo>
                <a:cubicBezTo>
                  <a:pt x="1138398" y="623738"/>
                  <a:pt x="1144622" y="629956"/>
                  <a:pt x="1153337" y="632443"/>
                </a:cubicBezTo>
                <a:lnTo>
                  <a:pt x="1206868" y="642390"/>
                </a:lnTo>
                <a:cubicBezTo>
                  <a:pt x="1235502" y="647364"/>
                  <a:pt x="1256665" y="673477"/>
                  <a:pt x="1256665" y="702077"/>
                </a:cubicBezTo>
                <a:lnTo>
                  <a:pt x="1256665" y="746842"/>
                </a:lnTo>
                <a:cubicBezTo>
                  <a:pt x="1256665" y="776685"/>
                  <a:pt x="1235502" y="801554"/>
                  <a:pt x="1206868" y="806528"/>
                </a:cubicBezTo>
                <a:lnTo>
                  <a:pt x="1153337" y="817719"/>
                </a:lnTo>
                <a:cubicBezTo>
                  <a:pt x="1144622" y="818963"/>
                  <a:pt x="1138398" y="825180"/>
                  <a:pt x="1135908" y="832641"/>
                </a:cubicBezTo>
                <a:cubicBezTo>
                  <a:pt x="1127194" y="869945"/>
                  <a:pt x="1112255" y="906006"/>
                  <a:pt x="1092336" y="939579"/>
                </a:cubicBezTo>
                <a:cubicBezTo>
                  <a:pt x="1088601" y="945797"/>
                  <a:pt x="1088601" y="955744"/>
                  <a:pt x="1093581" y="960718"/>
                </a:cubicBezTo>
                <a:lnTo>
                  <a:pt x="1123459" y="1006726"/>
                </a:lnTo>
                <a:cubicBezTo>
                  <a:pt x="1140888" y="1031596"/>
                  <a:pt x="1137153" y="1063926"/>
                  <a:pt x="1117234" y="1085065"/>
                </a:cubicBezTo>
                <a:lnTo>
                  <a:pt x="1084866" y="1116152"/>
                </a:lnTo>
                <a:cubicBezTo>
                  <a:pt x="1064948" y="1137291"/>
                  <a:pt x="1031335" y="1141021"/>
                  <a:pt x="1007681" y="1123612"/>
                </a:cubicBezTo>
                <a:lnTo>
                  <a:pt x="961619" y="1092526"/>
                </a:lnTo>
                <a:cubicBezTo>
                  <a:pt x="955395" y="1087552"/>
                  <a:pt x="946680" y="1087552"/>
                  <a:pt x="939211" y="1092526"/>
                </a:cubicBezTo>
                <a:cubicBezTo>
                  <a:pt x="905598" y="1111178"/>
                  <a:pt x="870740" y="1126099"/>
                  <a:pt x="833392" y="1136047"/>
                </a:cubicBezTo>
                <a:cubicBezTo>
                  <a:pt x="824678" y="1137291"/>
                  <a:pt x="818453" y="1144751"/>
                  <a:pt x="817208" y="1152212"/>
                </a:cubicBezTo>
                <a:lnTo>
                  <a:pt x="807249" y="1206925"/>
                </a:lnTo>
                <a:cubicBezTo>
                  <a:pt x="802269" y="1235525"/>
                  <a:pt x="776126" y="1256664"/>
                  <a:pt x="747493" y="1256664"/>
                </a:cubicBezTo>
                <a:lnTo>
                  <a:pt x="701431" y="1256664"/>
                </a:lnTo>
                <a:cubicBezTo>
                  <a:pt x="672798" y="1256664"/>
                  <a:pt x="647899" y="1235525"/>
                  <a:pt x="641674" y="1206925"/>
                </a:cubicBezTo>
                <a:lnTo>
                  <a:pt x="631715" y="1152212"/>
                </a:lnTo>
                <a:cubicBezTo>
                  <a:pt x="629225" y="1144751"/>
                  <a:pt x="624246" y="1137291"/>
                  <a:pt x="615531" y="1136047"/>
                </a:cubicBezTo>
                <a:cubicBezTo>
                  <a:pt x="578184" y="1126099"/>
                  <a:pt x="543326" y="1111178"/>
                  <a:pt x="509713" y="1092526"/>
                </a:cubicBezTo>
                <a:cubicBezTo>
                  <a:pt x="502243" y="1087552"/>
                  <a:pt x="493529" y="1087552"/>
                  <a:pt x="487304" y="1092526"/>
                </a:cubicBezTo>
                <a:lnTo>
                  <a:pt x="441242" y="1123612"/>
                </a:lnTo>
                <a:cubicBezTo>
                  <a:pt x="417589" y="1141021"/>
                  <a:pt x="383976" y="1137291"/>
                  <a:pt x="362812" y="1116152"/>
                </a:cubicBezTo>
                <a:lnTo>
                  <a:pt x="331689" y="1085065"/>
                </a:lnTo>
                <a:cubicBezTo>
                  <a:pt x="310526" y="1063926"/>
                  <a:pt x="308036" y="1031596"/>
                  <a:pt x="324220" y="1006726"/>
                </a:cubicBezTo>
                <a:lnTo>
                  <a:pt x="355343" y="960718"/>
                </a:lnTo>
                <a:cubicBezTo>
                  <a:pt x="360322" y="955744"/>
                  <a:pt x="360322" y="945797"/>
                  <a:pt x="356588" y="939579"/>
                </a:cubicBezTo>
                <a:cubicBezTo>
                  <a:pt x="337914" y="906006"/>
                  <a:pt x="321730" y="869945"/>
                  <a:pt x="311771" y="832641"/>
                </a:cubicBezTo>
                <a:cubicBezTo>
                  <a:pt x="310526" y="825180"/>
                  <a:pt x="304301" y="818963"/>
                  <a:pt x="296831" y="817719"/>
                </a:cubicBezTo>
                <a:lnTo>
                  <a:pt x="240810" y="806528"/>
                </a:lnTo>
                <a:cubicBezTo>
                  <a:pt x="212177" y="801554"/>
                  <a:pt x="192258" y="776685"/>
                  <a:pt x="192258" y="746842"/>
                </a:cubicBezTo>
                <a:lnTo>
                  <a:pt x="192258" y="702077"/>
                </a:lnTo>
                <a:cubicBezTo>
                  <a:pt x="192258" y="673477"/>
                  <a:pt x="212177" y="647364"/>
                  <a:pt x="240810" y="642390"/>
                </a:cubicBezTo>
                <a:lnTo>
                  <a:pt x="296831" y="632443"/>
                </a:lnTo>
                <a:cubicBezTo>
                  <a:pt x="304301" y="629956"/>
                  <a:pt x="310526" y="623738"/>
                  <a:pt x="311771" y="616278"/>
                </a:cubicBezTo>
                <a:cubicBezTo>
                  <a:pt x="321730" y="578974"/>
                  <a:pt x="337914" y="542913"/>
                  <a:pt x="356588" y="510583"/>
                </a:cubicBezTo>
                <a:cubicBezTo>
                  <a:pt x="361567" y="503122"/>
                  <a:pt x="360322" y="494418"/>
                  <a:pt x="355343" y="486957"/>
                </a:cubicBezTo>
                <a:lnTo>
                  <a:pt x="324220" y="442192"/>
                </a:lnTo>
                <a:cubicBezTo>
                  <a:pt x="308036" y="417323"/>
                  <a:pt x="310526" y="384993"/>
                  <a:pt x="331689" y="363854"/>
                </a:cubicBezTo>
                <a:lnTo>
                  <a:pt x="362812" y="332767"/>
                </a:lnTo>
                <a:cubicBezTo>
                  <a:pt x="383976" y="311628"/>
                  <a:pt x="417589" y="309141"/>
                  <a:pt x="441242" y="325306"/>
                </a:cubicBezTo>
                <a:lnTo>
                  <a:pt x="487304" y="356393"/>
                </a:lnTo>
                <a:cubicBezTo>
                  <a:pt x="493529" y="360123"/>
                  <a:pt x="502243" y="361367"/>
                  <a:pt x="509713" y="356393"/>
                </a:cubicBezTo>
                <a:cubicBezTo>
                  <a:pt x="543326" y="337741"/>
                  <a:pt x="578184" y="322819"/>
                  <a:pt x="615531" y="314115"/>
                </a:cubicBezTo>
                <a:cubicBezTo>
                  <a:pt x="624246" y="310385"/>
                  <a:pt x="629225" y="304167"/>
                  <a:pt x="631715" y="296707"/>
                </a:cubicBezTo>
                <a:lnTo>
                  <a:pt x="641674" y="241994"/>
                </a:lnTo>
                <a:cubicBezTo>
                  <a:pt x="647899" y="213394"/>
                  <a:pt x="672798" y="192255"/>
                  <a:pt x="701431" y="192255"/>
                </a:cubicBezTo>
                <a:close/>
                <a:moveTo>
                  <a:pt x="726579" y="0"/>
                </a:moveTo>
                <a:cubicBezTo>
                  <a:pt x="1127322" y="0"/>
                  <a:pt x="1454409" y="326601"/>
                  <a:pt x="1454409" y="726748"/>
                </a:cubicBezTo>
                <a:cubicBezTo>
                  <a:pt x="1454409" y="873843"/>
                  <a:pt x="1410714" y="1014705"/>
                  <a:pt x="1328318" y="1134375"/>
                </a:cubicBezTo>
                <a:lnTo>
                  <a:pt x="1409466" y="1134375"/>
                </a:lnTo>
                <a:cubicBezTo>
                  <a:pt x="1420701" y="1134375"/>
                  <a:pt x="1429440" y="1143101"/>
                  <a:pt x="1429440" y="1154320"/>
                </a:cubicBezTo>
                <a:cubicBezTo>
                  <a:pt x="1429440" y="1165540"/>
                  <a:pt x="1420701" y="1174265"/>
                  <a:pt x="1409466" y="1174265"/>
                </a:cubicBezTo>
                <a:lnTo>
                  <a:pt x="1280878" y="1174265"/>
                </a:lnTo>
                <a:cubicBezTo>
                  <a:pt x="1269642" y="1174265"/>
                  <a:pt x="1260904" y="1165540"/>
                  <a:pt x="1260904" y="1154320"/>
                </a:cubicBezTo>
                <a:lnTo>
                  <a:pt x="1260904" y="1025924"/>
                </a:lnTo>
                <a:cubicBezTo>
                  <a:pt x="1260904" y="1014705"/>
                  <a:pt x="1269642" y="1005979"/>
                  <a:pt x="1280878" y="1005979"/>
                </a:cubicBezTo>
                <a:cubicBezTo>
                  <a:pt x="1292114" y="1005979"/>
                  <a:pt x="1300853" y="1014705"/>
                  <a:pt x="1300853" y="1025924"/>
                </a:cubicBezTo>
                <a:lnTo>
                  <a:pt x="1300853" y="1103211"/>
                </a:lnTo>
                <a:cubicBezTo>
                  <a:pt x="1374510" y="991020"/>
                  <a:pt x="1414459" y="861377"/>
                  <a:pt x="1414459" y="726748"/>
                </a:cubicBezTo>
                <a:cubicBezTo>
                  <a:pt x="1414459" y="349039"/>
                  <a:pt x="1104851" y="41137"/>
                  <a:pt x="726579" y="41137"/>
                </a:cubicBezTo>
                <a:cubicBezTo>
                  <a:pt x="551800" y="41137"/>
                  <a:pt x="383263" y="107205"/>
                  <a:pt x="255924" y="228122"/>
                </a:cubicBezTo>
                <a:cubicBezTo>
                  <a:pt x="247185" y="235601"/>
                  <a:pt x="234701" y="235601"/>
                  <a:pt x="227211" y="226875"/>
                </a:cubicBezTo>
                <a:cubicBezTo>
                  <a:pt x="219720" y="219396"/>
                  <a:pt x="219720" y="206930"/>
                  <a:pt x="228459" y="198204"/>
                </a:cubicBezTo>
                <a:cubicBezTo>
                  <a:pt x="363289" y="71055"/>
                  <a:pt x="540564" y="0"/>
                  <a:pt x="72657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92" name="Freeform 10">
            <a:extLst>
              <a:ext uri="{FF2B5EF4-FFF2-40B4-BE49-F238E27FC236}">
                <a16:creationId xmlns:a16="http://schemas.microsoft.com/office/drawing/2014/main" id="{4FD945F6-8109-EEBF-FEAF-F806A628F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065" y="5851971"/>
            <a:ext cx="384000" cy="384000"/>
          </a:xfrm>
          <a:custGeom>
            <a:avLst/>
            <a:gdLst>
              <a:gd name="T0" fmla="*/ 2147483646 w 810"/>
              <a:gd name="T1" fmla="*/ 2147483646 h 810"/>
              <a:gd name="T2" fmla="*/ 2147483646 w 810"/>
              <a:gd name="T3" fmla="*/ 2147483646 h 810"/>
              <a:gd name="T4" fmla="*/ 2147483646 w 810"/>
              <a:gd name="T5" fmla="*/ 2147483646 h 810"/>
              <a:gd name="T6" fmla="*/ 2147483646 w 810"/>
              <a:gd name="T7" fmla="*/ 2147483646 h 810"/>
              <a:gd name="T8" fmla="*/ 2147483646 w 810"/>
              <a:gd name="T9" fmla="*/ 2147483646 h 810"/>
              <a:gd name="T10" fmla="*/ 2147483646 w 810"/>
              <a:gd name="T11" fmla="*/ 2147483646 h 810"/>
              <a:gd name="T12" fmla="*/ 2147483646 w 810"/>
              <a:gd name="T13" fmla="*/ 2147483646 h 810"/>
              <a:gd name="T14" fmla="*/ 2147483646 w 810"/>
              <a:gd name="T15" fmla="*/ 2147483646 h 810"/>
              <a:gd name="T16" fmla="*/ 2147483646 w 810"/>
              <a:gd name="T17" fmla="*/ 2147483646 h 810"/>
              <a:gd name="T18" fmla="*/ 2147483646 w 810"/>
              <a:gd name="T19" fmla="*/ 2147483646 h 810"/>
              <a:gd name="T20" fmla="*/ 2147483646 w 810"/>
              <a:gd name="T21" fmla="*/ 2147483646 h 810"/>
              <a:gd name="T22" fmla="*/ 2147483646 w 810"/>
              <a:gd name="T23" fmla="*/ 2147483646 h 810"/>
              <a:gd name="T24" fmla="*/ 2147483646 w 810"/>
              <a:gd name="T25" fmla="*/ 2147483646 h 810"/>
              <a:gd name="T26" fmla="*/ 2147483646 w 810"/>
              <a:gd name="T27" fmla="*/ 2147483646 h 810"/>
              <a:gd name="T28" fmla="*/ 2147483646 w 810"/>
              <a:gd name="T29" fmla="*/ 2147483646 h 810"/>
              <a:gd name="T30" fmla="*/ 2147483646 w 810"/>
              <a:gd name="T31" fmla="*/ 2147483646 h 810"/>
              <a:gd name="T32" fmla="*/ 2147483646 w 810"/>
              <a:gd name="T33" fmla="*/ 2147483646 h 810"/>
              <a:gd name="T34" fmla="*/ 2147483646 w 810"/>
              <a:gd name="T35" fmla="*/ 2147483646 h 810"/>
              <a:gd name="T36" fmla="*/ 2147483646 w 810"/>
              <a:gd name="T37" fmla="*/ 2147483646 h 810"/>
              <a:gd name="T38" fmla="*/ 2147483646 w 810"/>
              <a:gd name="T39" fmla="*/ 2147483646 h 810"/>
              <a:gd name="T40" fmla="*/ 2147483646 w 810"/>
              <a:gd name="T41" fmla="*/ 2147483646 h 810"/>
              <a:gd name="T42" fmla="*/ 2147483646 w 810"/>
              <a:gd name="T43" fmla="*/ 2147483646 h 810"/>
              <a:gd name="T44" fmla="*/ 2147483646 w 810"/>
              <a:gd name="T45" fmla="*/ 2147483646 h 810"/>
              <a:gd name="T46" fmla="*/ 2147483646 w 810"/>
              <a:gd name="T47" fmla="*/ 2147483646 h 810"/>
              <a:gd name="T48" fmla="*/ 2147483646 w 810"/>
              <a:gd name="T49" fmla="*/ 2147483646 h 810"/>
              <a:gd name="T50" fmla="*/ 2147483646 w 810"/>
              <a:gd name="T51" fmla="*/ 2147483646 h 810"/>
              <a:gd name="T52" fmla="*/ 2147483646 w 810"/>
              <a:gd name="T53" fmla="*/ 2147483646 h 810"/>
              <a:gd name="T54" fmla="*/ 2147483646 w 810"/>
              <a:gd name="T55" fmla="*/ 2147483646 h 810"/>
              <a:gd name="T56" fmla="*/ 2147483646 w 810"/>
              <a:gd name="T57" fmla="*/ 2147483646 h 810"/>
              <a:gd name="T58" fmla="*/ 2147483646 w 810"/>
              <a:gd name="T59" fmla="*/ 2147483646 h 810"/>
              <a:gd name="T60" fmla="*/ 2147483646 w 810"/>
              <a:gd name="T61" fmla="*/ 2147483646 h 810"/>
              <a:gd name="T62" fmla="*/ 2147483646 w 810"/>
              <a:gd name="T63" fmla="*/ 2147483646 h 810"/>
              <a:gd name="T64" fmla="*/ 2147483646 w 810"/>
              <a:gd name="T65" fmla="*/ 2147483646 h 810"/>
              <a:gd name="T66" fmla="*/ 2147483646 w 810"/>
              <a:gd name="T67" fmla="*/ 2147483646 h 810"/>
              <a:gd name="T68" fmla="*/ 2147483646 w 810"/>
              <a:gd name="T69" fmla="*/ 2147483646 h 810"/>
              <a:gd name="T70" fmla="*/ 2147483646 w 810"/>
              <a:gd name="T71" fmla="*/ 2147483646 h 810"/>
              <a:gd name="T72" fmla="*/ 2147483646 w 810"/>
              <a:gd name="T73" fmla="*/ 2147483646 h 810"/>
              <a:gd name="T74" fmla="*/ 2147483646 w 810"/>
              <a:gd name="T75" fmla="*/ 2147483646 h 810"/>
              <a:gd name="T76" fmla="*/ 2147483646 w 810"/>
              <a:gd name="T77" fmla="*/ 2147483646 h 810"/>
              <a:gd name="T78" fmla="*/ 2147483646 w 810"/>
              <a:gd name="T79" fmla="*/ 2147483646 h 810"/>
              <a:gd name="T80" fmla="*/ 2147483646 w 810"/>
              <a:gd name="T81" fmla="*/ 2147483646 h 810"/>
              <a:gd name="T82" fmla="*/ 2147483646 w 810"/>
              <a:gd name="T83" fmla="*/ 2147483646 h 810"/>
              <a:gd name="T84" fmla="*/ 2147483646 w 810"/>
              <a:gd name="T85" fmla="*/ 2147483646 h 810"/>
              <a:gd name="T86" fmla="*/ 2147483646 w 810"/>
              <a:gd name="T87" fmla="*/ 2147483646 h 810"/>
              <a:gd name="T88" fmla="*/ 2147483646 w 810"/>
              <a:gd name="T89" fmla="*/ 2147483646 h 810"/>
              <a:gd name="T90" fmla="*/ 2147483646 w 810"/>
              <a:gd name="T91" fmla="*/ 2147483646 h 810"/>
              <a:gd name="T92" fmla="*/ 2147483646 w 810"/>
              <a:gd name="T93" fmla="*/ 2147483646 h 810"/>
              <a:gd name="T94" fmla="*/ 2147483646 w 810"/>
              <a:gd name="T95" fmla="*/ 2147483646 h 810"/>
              <a:gd name="T96" fmla="*/ 2147483646 w 810"/>
              <a:gd name="T97" fmla="*/ 2147483646 h 810"/>
              <a:gd name="T98" fmla="*/ 2147483646 w 810"/>
              <a:gd name="T99" fmla="*/ 2147483646 h 810"/>
              <a:gd name="T100" fmla="*/ 2147483646 w 810"/>
              <a:gd name="T101" fmla="*/ 2147483646 h 810"/>
              <a:gd name="T102" fmla="*/ 2147483646 w 810"/>
              <a:gd name="T103" fmla="*/ 2147483646 h 810"/>
              <a:gd name="T104" fmla="*/ 2147483646 w 810"/>
              <a:gd name="T105" fmla="*/ 2147483646 h 810"/>
              <a:gd name="T106" fmla="*/ 2147483646 w 810"/>
              <a:gd name="T107" fmla="*/ 0 h 810"/>
              <a:gd name="T108" fmla="*/ 2147483646 w 810"/>
              <a:gd name="T109" fmla="*/ 0 h 810"/>
              <a:gd name="T110" fmla="*/ 2147483646 w 810"/>
              <a:gd name="T111" fmla="*/ 2147483646 h 810"/>
              <a:gd name="T112" fmla="*/ 2147483646 w 810"/>
              <a:gd name="T113" fmla="*/ 2147483646 h 810"/>
              <a:gd name="T114" fmla="*/ 2147483646 w 810"/>
              <a:gd name="T115" fmla="*/ 2147483646 h 810"/>
              <a:gd name="T116" fmla="*/ 0 w 810"/>
              <a:gd name="T117" fmla="*/ 2147483646 h 810"/>
              <a:gd name="T118" fmla="*/ 2147483646 w 810"/>
              <a:gd name="T119" fmla="*/ 2147483646 h 810"/>
              <a:gd name="T120" fmla="*/ 2147483646 w 810"/>
              <a:gd name="T121" fmla="*/ 2147483646 h 810"/>
              <a:gd name="T122" fmla="*/ 2147483646 w 810"/>
              <a:gd name="T123" fmla="*/ 2147483646 h 810"/>
              <a:gd name="T124" fmla="*/ 2147483646 w 810"/>
              <a:gd name="T125" fmla="*/ 2147483646 h 8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10" h="810">
                <a:moveTo>
                  <a:pt x="784" y="654"/>
                </a:moveTo>
                <a:lnTo>
                  <a:pt x="784" y="654"/>
                </a:lnTo>
                <a:cubicBezTo>
                  <a:pt x="715" y="660"/>
                  <a:pt x="660" y="715"/>
                  <a:pt x="654" y="784"/>
                </a:cubicBezTo>
                <a:lnTo>
                  <a:pt x="155" y="784"/>
                </a:lnTo>
                <a:cubicBezTo>
                  <a:pt x="149" y="715"/>
                  <a:pt x="94" y="660"/>
                  <a:pt x="25" y="654"/>
                </a:cubicBezTo>
                <a:lnTo>
                  <a:pt x="25" y="243"/>
                </a:lnTo>
                <a:lnTo>
                  <a:pt x="78" y="401"/>
                </a:lnTo>
                <a:cubicBezTo>
                  <a:pt x="91" y="440"/>
                  <a:pt x="126" y="465"/>
                  <a:pt x="166" y="465"/>
                </a:cubicBezTo>
                <a:lnTo>
                  <a:pt x="180" y="465"/>
                </a:lnTo>
                <a:lnTo>
                  <a:pt x="180" y="478"/>
                </a:lnTo>
                <a:cubicBezTo>
                  <a:pt x="180" y="512"/>
                  <a:pt x="207" y="540"/>
                  <a:pt x="241" y="540"/>
                </a:cubicBezTo>
                <a:cubicBezTo>
                  <a:pt x="275" y="540"/>
                  <a:pt x="302" y="512"/>
                  <a:pt x="302" y="478"/>
                </a:cubicBezTo>
                <a:lnTo>
                  <a:pt x="302" y="465"/>
                </a:lnTo>
                <a:lnTo>
                  <a:pt x="506" y="465"/>
                </a:lnTo>
                <a:lnTo>
                  <a:pt x="506" y="478"/>
                </a:lnTo>
                <a:cubicBezTo>
                  <a:pt x="506" y="512"/>
                  <a:pt x="534" y="540"/>
                  <a:pt x="568" y="540"/>
                </a:cubicBezTo>
                <a:cubicBezTo>
                  <a:pt x="602" y="540"/>
                  <a:pt x="629" y="512"/>
                  <a:pt x="629" y="478"/>
                </a:cubicBezTo>
                <a:lnTo>
                  <a:pt x="629" y="465"/>
                </a:lnTo>
                <a:lnTo>
                  <a:pt x="642" y="465"/>
                </a:lnTo>
                <a:cubicBezTo>
                  <a:pt x="683" y="465"/>
                  <a:pt x="718" y="440"/>
                  <a:pt x="731" y="401"/>
                </a:cubicBezTo>
                <a:lnTo>
                  <a:pt x="784" y="243"/>
                </a:lnTo>
                <a:lnTo>
                  <a:pt x="784" y="654"/>
                </a:lnTo>
                <a:close/>
                <a:moveTo>
                  <a:pt x="784" y="747"/>
                </a:moveTo>
                <a:lnTo>
                  <a:pt x="784" y="747"/>
                </a:lnTo>
                <a:cubicBezTo>
                  <a:pt x="784" y="768"/>
                  <a:pt x="768" y="784"/>
                  <a:pt x="748" y="784"/>
                </a:cubicBezTo>
                <a:lnTo>
                  <a:pt x="679" y="784"/>
                </a:lnTo>
                <a:cubicBezTo>
                  <a:pt x="684" y="729"/>
                  <a:pt x="729" y="684"/>
                  <a:pt x="784" y="679"/>
                </a:cubicBezTo>
                <a:lnTo>
                  <a:pt x="784" y="747"/>
                </a:lnTo>
                <a:close/>
                <a:moveTo>
                  <a:pt x="61" y="784"/>
                </a:moveTo>
                <a:lnTo>
                  <a:pt x="61" y="784"/>
                </a:lnTo>
                <a:cubicBezTo>
                  <a:pt x="41" y="784"/>
                  <a:pt x="25" y="768"/>
                  <a:pt x="25" y="747"/>
                </a:cubicBezTo>
                <a:lnTo>
                  <a:pt x="25" y="679"/>
                </a:lnTo>
                <a:cubicBezTo>
                  <a:pt x="80" y="684"/>
                  <a:pt x="125" y="729"/>
                  <a:pt x="130" y="784"/>
                </a:cubicBezTo>
                <a:lnTo>
                  <a:pt x="61" y="784"/>
                </a:lnTo>
                <a:close/>
                <a:moveTo>
                  <a:pt x="278" y="425"/>
                </a:moveTo>
                <a:lnTo>
                  <a:pt x="278" y="478"/>
                </a:lnTo>
                <a:cubicBezTo>
                  <a:pt x="278" y="498"/>
                  <a:pt x="261" y="515"/>
                  <a:pt x="241" y="515"/>
                </a:cubicBezTo>
                <a:cubicBezTo>
                  <a:pt x="221" y="515"/>
                  <a:pt x="205" y="498"/>
                  <a:pt x="205" y="478"/>
                </a:cubicBezTo>
                <a:lnTo>
                  <a:pt x="205" y="425"/>
                </a:lnTo>
                <a:lnTo>
                  <a:pt x="278" y="425"/>
                </a:lnTo>
                <a:close/>
                <a:moveTo>
                  <a:pt x="604" y="425"/>
                </a:moveTo>
                <a:lnTo>
                  <a:pt x="604" y="478"/>
                </a:lnTo>
                <a:cubicBezTo>
                  <a:pt x="604" y="498"/>
                  <a:pt x="588" y="515"/>
                  <a:pt x="568" y="515"/>
                </a:cubicBezTo>
                <a:cubicBezTo>
                  <a:pt x="548" y="515"/>
                  <a:pt x="531" y="498"/>
                  <a:pt x="531" y="478"/>
                </a:cubicBezTo>
                <a:lnTo>
                  <a:pt x="531" y="425"/>
                </a:lnTo>
                <a:lnTo>
                  <a:pt x="604" y="425"/>
                </a:lnTo>
                <a:close/>
                <a:moveTo>
                  <a:pt x="32" y="138"/>
                </a:moveTo>
                <a:lnTo>
                  <a:pt x="32" y="138"/>
                </a:lnTo>
                <a:cubicBezTo>
                  <a:pt x="38" y="128"/>
                  <a:pt x="49" y="123"/>
                  <a:pt x="61" y="123"/>
                </a:cubicBezTo>
                <a:lnTo>
                  <a:pt x="747" y="123"/>
                </a:lnTo>
                <a:cubicBezTo>
                  <a:pt x="760" y="123"/>
                  <a:pt x="770" y="128"/>
                  <a:pt x="777" y="138"/>
                </a:cubicBezTo>
                <a:cubicBezTo>
                  <a:pt x="784" y="148"/>
                  <a:pt x="786" y="159"/>
                  <a:pt x="783" y="171"/>
                </a:cubicBezTo>
                <a:lnTo>
                  <a:pt x="708" y="394"/>
                </a:lnTo>
                <a:cubicBezTo>
                  <a:pt x="698" y="422"/>
                  <a:pt x="672" y="441"/>
                  <a:pt x="642" y="441"/>
                </a:cubicBezTo>
                <a:lnTo>
                  <a:pt x="629" y="441"/>
                </a:lnTo>
                <a:lnTo>
                  <a:pt x="629" y="412"/>
                </a:lnTo>
                <a:cubicBezTo>
                  <a:pt x="629" y="406"/>
                  <a:pt x="624" y="400"/>
                  <a:pt x="617" y="400"/>
                </a:cubicBezTo>
                <a:lnTo>
                  <a:pt x="519" y="400"/>
                </a:lnTo>
                <a:cubicBezTo>
                  <a:pt x="512" y="400"/>
                  <a:pt x="506" y="406"/>
                  <a:pt x="506" y="412"/>
                </a:cubicBezTo>
                <a:lnTo>
                  <a:pt x="506" y="441"/>
                </a:lnTo>
                <a:lnTo>
                  <a:pt x="302" y="441"/>
                </a:lnTo>
                <a:lnTo>
                  <a:pt x="302" y="412"/>
                </a:lnTo>
                <a:cubicBezTo>
                  <a:pt x="302" y="406"/>
                  <a:pt x="297" y="400"/>
                  <a:pt x="290" y="400"/>
                </a:cubicBezTo>
                <a:lnTo>
                  <a:pt x="192" y="400"/>
                </a:lnTo>
                <a:cubicBezTo>
                  <a:pt x="185" y="400"/>
                  <a:pt x="180" y="406"/>
                  <a:pt x="180" y="412"/>
                </a:cubicBezTo>
                <a:lnTo>
                  <a:pt x="180" y="441"/>
                </a:lnTo>
                <a:lnTo>
                  <a:pt x="166" y="441"/>
                </a:lnTo>
                <a:cubicBezTo>
                  <a:pt x="137" y="441"/>
                  <a:pt x="110" y="422"/>
                  <a:pt x="101" y="394"/>
                </a:cubicBezTo>
                <a:lnTo>
                  <a:pt x="27" y="171"/>
                </a:lnTo>
                <a:cubicBezTo>
                  <a:pt x="23" y="159"/>
                  <a:pt x="25" y="148"/>
                  <a:pt x="32" y="138"/>
                </a:cubicBezTo>
                <a:close/>
                <a:moveTo>
                  <a:pt x="253" y="78"/>
                </a:moveTo>
                <a:lnTo>
                  <a:pt x="253" y="78"/>
                </a:lnTo>
                <a:cubicBezTo>
                  <a:pt x="253" y="48"/>
                  <a:pt x="277" y="24"/>
                  <a:pt x="306" y="24"/>
                </a:cubicBezTo>
                <a:lnTo>
                  <a:pt x="502" y="24"/>
                </a:lnTo>
                <a:cubicBezTo>
                  <a:pt x="532" y="24"/>
                  <a:pt x="556" y="48"/>
                  <a:pt x="556" y="78"/>
                </a:cubicBezTo>
                <a:lnTo>
                  <a:pt x="556" y="98"/>
                </a:lnTo>
                <a:lnTo>
                  <a:pt x="253" y="98"/>
                </a:lnTo>
                <a:lnTo>
                  <a:pt x="253" y="78"/>
                </a:lnTo>
                <a:close/>
                <a:moveTo>
                  <a:pt x="797" y="124"/>
                </a:moveTo>
                <a:lnTo>
                  <a:pt x="797" y="124"/>
                </a:lnTo>
                <a:cubicBezTo>
                  <a:pt x="785" y="107"/>
                  <a:pt x="767" y="98"/>
                  <a:pt x="747" y="98"/>
                </a:cubicBezTo>
                <a:lnTo>
                  <a:pt x="580" y="98"/>
                </a:lnTo>
                <a:lnTo>
                  <a:pt x="580" y="78"/>
                </a:lnTo>
                <a:cubicBezTo>
                  <a:pt x="580" y="35"/>
                  <a:pt x="545" y="0"/>
                  <a:pt x="502" y="0"/>
                </a:cubicBezTo>
                <a:lnTo>
                  <a:pt x="306" y="0"/>
                </a:lnTo>
                <a:cubicBezTo>
                  <a:pt x="264" y="0"/>
                  <a:pt x="229" y="35"/>
                  <a:pt x="229" y="78"/>
                </a:cubicBezTo>
                <a:lnTo>
                  <a:pt x="229" y="98"/>
                </a:lnTo>
                <a:lnTo>
                  <a:pt x="61" y="98"/>
                </a:lnTo>
                <a:cubicBezTo>
                  <a:pt x="41" y="98"/>
                  <a:pt x="24" y="107"/>
                  <a:pt x="12" y="124"/>
                </a:cubicBezTo>
                <a:cubicBezTo>
                  <a:pt x="4" y="135"/>
                  <a:pt x="0" y="148"/>
                  <a:pt x="0" y="161"/>
                </a:cubicBezTo>
                <a:lnTo>
                  <a:pt x="0" y="747"/>
                </a:lnTo>
                <a:cubicBezTo>
                  <a:pt x="0" y="782"/>
                  <a:pt x="28" y="809"/>
                  <a:pt x="61" y="809"/>
                </a:cubicBezTo>
                <a:lnTo>
                  <a:pt x="748" y="809"/>
                </a:lnTo>
                <a:cubicBezTo>
                  <a:pt x="781" y="809"/>
                  <a:pt x="809" y="782"/>
                  <a:pt x="809" y="747"/>
                </a:cubicBezTo>
                <a:lnTo>
                  <a:pt x="809" y="161"/>
                </a:lnTo>
                <a:cubicBezTo>
                  <a:pt x="809" y="148"/>
                  <a:pt x="805" y="135"/>
                  <a:pt x="797" y="124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3" name="Freeform: Shape 257">
            <a:extLst>
              <a:ext uri="{FF2B5EF4-FFF2-40B4-BE49-F238E27FC236}">
                <a16:creationId xmlns:a16="http://schemas.microsoft.com/office/drawing/2014/main" id="{C0FD245C-1926-8F32-3864-BA44C43662F5}"/>
              </a:ext>
            </a:extLst>
          </p:cNvPr>
          <p:cNvSpPr>
            <a:spLocks noChangeAspect="1"/>
          </p:cNvSpPr>
          <p:nvPr/>
        </p:nvSpPr>
        <p:spPr>
          <a:xfrm>
            <a:off x="3425271" y="5851971"/>
            <a:ext cx="383488" cy="384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4" h="745">
                <a:moveTo>
                  <a:pt x="706" y="707"/>
                </a:moveTo>
                <a:cubicBezTo>
                  <a:pt x="694" y="718"/>
                  <a:pt x="678" y="725"/>
                  <a:pt x="661" y="724"/>
                </a:cubicBezTo>
                <a:cubicBezTo>
                  <a:pt x="644" y="724"/>
                  <a:pt x="629" y="717"/>
                  <a:pt x="617" y="705"/>
                </a:cubicBezTo>
                <a:lnTo>
                  <a:pt x="500" y="581"/>
                </a:lnTo>
                <a:lnTo>
                  <a:pt x="580" y="501"/>
                </a:lnTo>
                <a:lnTo>
                  <a:pt x="704" y="618"/>
                </a:lnTo>
                <a:cubicBezTo>
                  <a:pt x="717" y="629"/>
                  <a:pt x="723" y="645"/>
                  <a:pt x="724" y="662"/>
                </a:cubicBezTo>
                <a:cubicBezTo>
                  <a:pt x="724" y="678"/>
                  <a:pt x="718" y="694"/>
                  <a:pt x="706" y="707"/>
                </a:cubicBezTo>
                <a:close/>
                <a:moveTo>
                  <a:pt x="423" y="497"/>
                </a:moveTo>
                <a:cubicBezTo>
                  <a:pt x="426" y="494"/>
                  <a:pt x="429" y="492"/>
                  <a:pt x="432" y="490"/>
                </a:cubicBezTo>
                <a:cubicBezTo>
                  <a:pt x="433" y="489"/>
                  <a:pt x="434" y="489"/>
                  <a:pt x="434" y="489"/>
                </a:cubicBezTo>
                <a:cubicBezTo>
                  <a:pt x="437" y="486"/>
                  <a:pt x="440" y="484"/>
                  <a:pt x="443" y="481"/>
                </a:cubicBezTo>
                <a:cubicBezTo>
                  <a:pt x="444" y="481"/>
                  <a:pt x="445" y="480"/>
                  <a:pt x="447" y="479"/>
                </a:cubicBezTo>
                <a:cubicBezTo>
                  <a:pt x="449" y="477"/>
                  <a:pt x="451" y="475"/>
                  <a:pt x="453" y="473"/>
                </a:cubicBezTo>
                <a:cubicBezTo>
                  <a:pt x="457" y="470"/>
                  <a:pt x="460" y="467"/>
                  <a:pt x="463" y="464"/>
                </a:cubicBezTo>
                <a:cubicBezTo>
                  <a:pt x="476" y="451"/>
                  <a:pt x="487" y="437"/>
                  <a:pt x="497" y="422"/>
                </a:cubicBezTo>
                <a:lnTo>
                  <a:pt x="565" y="486"/>
                </a:lnTo>
                <a:lnTo>
                  <a:pt x="486" y="566"/>
                </a:lnTo>
                <a:lnTo>
                  <a:pt x="421" y="497"/>
                </a:lnTo>
                <a:cubicBezTo>
                  <a:pt x="422" y="497"/>
                  <a:pt x="423" y="497"/>
                  <a:pt x="423" y="497"/>
                </a:cubicBezTo>
                <a:close/>
                <a:moveTo>
                  <a:pt x="258" y="522"/>
                </a:moveTo>
                <a:cubicBezTo>
                  <a:pt x="276" y="468"/>
                  <a:pt x="263" y="410"/>
                  <a:pt x="222" y="369"/>
                </a:cubicBezTo>
                <a:cubicBezTo>
                  <a:pt x="171" y="318"/>
                  <a:pt x="92" y="311"/>
                  <a:pt x="33" y="351"/>
                </a:cubicBezTo>
                <a:cubicBezTo>
                  <a:pt x="27" y="332"/>
                  <a:pt x="23" y="313"/>
                  <a:pt x="21" y="294"/>
                </a:cubicBezTo>
                <a:cubicBezTo>
                  <a:pt x="35" y="286"/>
                  <a:pt x="50" y="281"/>
                  <a:pt x="64" y="277"/>
                </a:cubicBezTo>
                <a:cubicBezTo>
                  <a:pt x="76" y="273"/>
                  <a:pt x="85" y="263"/>
                  <a:pt x="87" y="251"/>
                </a:cubicBezTo>
                <a:lnTo>
                  <a:pt x="92" y="209"/>
                </a:lnTo>
                <a:cubicBezTo>
                  <a:pt x="92" y="204"/>
                  <a:pt x="97" y="199"/>
                  <a:pt x="102" y="199"/>
                </a:cubicBezTo>
                <a:lnTo>
                  <a:pt x="130" y="199"/>
                </a:lnTo>
                <a:cubicBezTo>
                  <a:pt x="136" y="199"/>
                  <a:pt x="140" y="204"/>
                  <a:pt x="141" y="209"/>
                </a:cubicBezTo>
                <a:lnTo>
                  <a:pt x="145" y="251"/>
                </a:lnTo>
                <a:cubicBezTo>
                  <a:pt x="147" y="263"/>
                  <a:pt x="156" y="273"/>
                  <a:pt x="168" y="277"/>
                </a:cubicBezTo>
                <a:cubicBezTo>
                  <a:pt x="187" y="281"/>
                  <a:pt x="204" y="289"/>
                  <a:pt x="220" y="299"/>
                </a:cubicBezTo>
                <a:cubicBezTo>
                  <a:pt x="231" y="305"/>
                  <a:pt x="245" y="304"/>
                  <a:pt x="255" y="296"/>
                </a:cubicBezTo>
                <a:lnTo>
                  <a:pt x="289" y="270"/>
                </a:lnTo>
                <a:cubicBezTo>
                  <a:pt x="292" y="267"/>
                  <a:pt x="298" y="267"/>
                  <a:pt x="302" y="271"/>
                </a:cubicBezTo>
                <a:lnTo>
                  <a:pt x="322" y="291"/>
                </a:lnTo>
                <a:cubicBezTo>
                  <a:pt x="326" y="295"/>
                  <a:pt x="326" y="300"/>
                  <a:pt x="323" y="305"/>
                </a:cubicBezTo>
                <a:lnTo>
                  <a:pt x="296" y="338"/>
                </a:lnTo>
                <a:cubicBezTo>
                  <a:pt x="288" y="348"/>
                  <a:pt x="287" y="362"/>
                  <a:pt x="293" y="373"/>
                </a:cubicBezTo>
                <a:cubicBezTo>
                  <a:pt x="303" y="389"/>
                  <a:pt x="310" y="406"/>
                  <a:pt x="314" y="425"/>
                </a:cubicBezTo>
                <a:cubicBezTo>
                  <a:pt x="317" y="437"/>
                  <a:pt x="328" y="446"/>
                  <a:pt x="341" y="447"/>
                </a:cubicBezTo>
                <a:lnTo>
                  <a:pt x="384" y="453"/>
                </a:lnTo>
                <a:cubicBezTo>
                  <a:pt x="390" y="453"/>
                  <a:pt x="393" y="457"/>
                  <a:pt x="393" y="462"/>
                </a:cubicBezTo>
                <a:lnTo>
                  <a:pt x="393" y="491"/>
                </a:lnTo>
                <a:cubicBezTo>
                  <a:pt x="352" y="514"/>
                  <a:pt x="305" y="524"/>
                  <a:pt x="258" y="522"/>
                </a:cubicBezTo>
                <a:close/>
                <a:moveTo>
                  <a:pt x="40" y="371"/>
                </a:moveTo>
                <a:cubicBezTo>
                  <a:pt x="92" y="333"/>
                  <a:pt x="162" y="338"/>
                  <a:pt x="207" y="383"/>
                </a:cubicBezTo>
                <a:cubicBezTo>
                  <a:pt x="243" y="420"/>
                  <a:pt x="254" y="472"/>
                  <a:pt x="237" y="520"/>
                </a:cubicBezTo>
                <a:cubicBezTo>
                  <a:pt x="184" y="513"/>
                  <a:pt x="134" y="489"/>
                  <a:pt x="93" y="449"/>
                </a:cubicBezTo>
                <a:cubicBezTo>
                  <a:pt x="70" y="426"/>
                  <a:pt x="53" y="399"/>
                  <a:pt x="40" y="371"/>
                </a:cubicBezTo>
                <a:close/>
                <a:moveTo>
                  <a:pt x="93" y="94"/>
                </a:moveTo>
                <a:cubicBezTo>
                  <a:pt x="134" y="53"/>
                  <a:pt x="185" y="30"/>
                  <a:pt x="239" y="23"/>
                </a:cubicBezTo>
                <a:cubicBezTo>
                  <a:pt x="237" y="26"/>
                  <a:pt x="236" y="31"/>
                  <a:pt x="235" y="35"/>
                </a:cubicBezTo>
                <a:cubicBezTo>
                  <a:pt x="235" y="37"/>
                  <a:pt x="233" y="38"/>
                  <a:pt x="231" y="38"/>
                </a:cubicBezTo>
                <a:lnTo>
                  <a:pt x="201" y="42"/>
                </a:lnTo>
                <a:cubicBezTo>
                  <a:pt x="188" y="43"/>
                  <a:pt x="179" y="54"/>
                  <a:pt x="179" y="66"/>
                </a:cubicBezTo>
                <a:lnTo>
                  <a:pt x="179" y="87"/>
                </a:lnTo>
                <a:cubicBezTo>
                  <a:pt x="179" y="99"/>
                  <a:pt x="188" y="110"/>
                  <a:pt x="201" y="111"/>
                </a:cubicBezTo>
                <a:lnTo>
                  <a:pt x="232" y="115"/>
                </a:lnTo>
                <a:cubicBezTo>
                  <a:pt x="234" y="115"/>
                  <a:pt x="235" y="116"/>
                  <a:pt x="235" y="118"/>
                </a:cubicBezTo>
                <a:cubicBezTo>
                  <a:pt x="240" y="132"/>
                  <a:pt x="245" y="146"/>
                  <a:pt x="253" y="158"/>
                </a:cubicBezTo>
                <a:cubicBezTo>
                  <a:pt x="253" y="160"/>
                  <a:pt x="253" y="162"/>
                  <a:pt x="252" y="163"/>
                </a:cubicBezTo>
                <a:lnTo>
                  <a:pt x="232" y="188"/>
                </a:lnTo>
                <a:cubicBezTo>
                  <a:pt x="224" y="198"/>
                  <a:pt x="225" y="212"/>
                  <a:pt x="234" y="221"/>
                </a:cubicBezTo>
                <a:lnTo>
                  <a:pt x="249" y="236"/>
                </a:lnTo>
                <a:cubicBezTo>
                  <a:pt x="258" y="245"/>
                  <a:pt x="271" y="245"/>
                  <a:pt x="282" y="237"/>
                </a:cubicBezTo>
                <a:lnTo>
                  <a:pt x="307" y="217"/>
                </a:lnTo>
                <a:cubicBezTo>
                  <a:pt x="309" y="216"/>
                  <a:pt x="310" y="216"/>
                  <a:pt x="312" y="216"/>
                </a:cubicBezTo>
                <a:cubicBezTo>
                  <a:pt x="324" y="224"/>
                  <a:pt x="338" y="229"/>
                  <a:pt x="352" y="233"/>
                </a:cubicBezTo>
                <a:cubicBezTo>
                  <a:pt x="353" y="234"/>
                  <a:pt x="354" y="235"/>
                  <a:pt x="354" y="237"/>
                </a:cubicBezTo>
                <a:lnTo>
                  <a:pt x="358" y="269"/>
                </a:lnTo>
                <a:cubicBezTo>
                  <a:pt x="360" y="281"/>
                  <a:pt x="370" y="291"/>
                  <a:pt x="383" y="291"/>
                </a:cubicBezTo>
                <a:lnTo>
                  <a:pt x="404" y="291"/>
                </a:lnTo>
                <a:cubicBezTo>
                  <a:pt x="416" y="291"/>
                  <a:pt x="427" y="281"/>
                  <a:pt x="428" y="269"/>
                </a:cubicBezTo>
                <a:lnTo>
                  <a:pt x="432" y="237"/>
                </a:lnTo>
                <a:cubicBezTo>
                  <a:pt x="432" y="235"/>
                  <a:pt x="433" y="234"/>
                  <a:pt x="435" y="233"/>
                </a:cubicBezTo>
                <a:cubicBezTo>
                  <a:pt x="449" y="229"/>
                  <a:pt x="462" y="224"/>
                  <a:pt x="475" y="216"/>
                </a:cubicBezTo>
                <a:cubicBezTo>
                  <a:pt x="476" y="216"/>
                  <a:pt x="478" y="216"/>
                  <a:pt x="479" y="217"/>
                </a:cubicBezTo>
                <a:lnTo>
                  <a:pt x="505" y="237"/>
                </a:lnTo>
                <a:cubicBezTo>
                  <a:pt x="510" y="241"/>
                  <a:pt x="515" y="243"/>
                  <a:pt x="521" y="243"/>
                </a:cubicBezTo>
                <a:cubicBezTo>
                  <a:pt x="522" y="252"/>
                  <a:pt x="522" y="262"/>
                  <a:pt x="522" y="271"/>
                </a:cubicBezTo>
                <a:cubicBezTo>
                  <a:pt x="522" y="316"/>
                  <a:pt x="510" y="360"/>
                  <a:pt x="488" y="398"/>
                </a:cubicBezTo>
                <a:lnTo>
                  <a:pt x="486" y="401"/>
                </a:lnTo>
                <a:cubicBezTo>
                  <a:pt x="484" y="405"/>
                  <a:pt x="481" y="409"/>
                  <a:pt x="478" y="414"/>
                </a:cubicBezTo>
                <a:cubicBezTo>
                  <a:pt x="475" y="417"/>
                  <a:pt x="472" y="421"/>
                  <a:pt x="470" y="425"/>
                </a:cubicBezTo>
                <a:cubicBezTo>
                  <a:pt x="469" y="425"/>
                  <a:pt x="469" y="426"/>
                  <a:pt x="468" y="427"/>
                </a:cubicBezTo>
                <a:cubicBezTo>
                  <a:pt x="465" y="430"/>
                  <a:pt x="463" y="433"/>
                  <a:pt x="460" y="435"/>
                </a:cubicBezTo>
                <a:cubicBezTo>
                  <a:pt x="460" y="437"/>
                  <a:pt x="459" y="438"/>
                  <a:pt x="458" y="439"/>
                </a:cubicBezTo>
                <a:cubicBezTo>
                  <a:pt x="455" y="442"/>
                  <a:pt x="452" y="445"/>
                  <a:pt x="448" y="449"/>
                </a:cubicBezTo>
                <a:cubicBezTo>
                  <a:pt x="445" y="452"/>
                  <a:pt x="442" y="456"/>
                  <a:pt x="438" y="459"/>
                </a:cubicBezTo>
                <a:cubicBezTo>
                  <a:pt x="437" y="459"/>
                  <a:pt x="436" y="461"/>
                  <a:pt x="435" y="461"/>
                </a:cubicBezTo>
                <a:cubicBezTo>
                  <a:pt x="432" y="464"/>
                  <a:pt x="429" y="466"/>
                  <a:pt x="427" y="468"/>
                </a:cubicBezTo>
                <a:cubicBezTo>
                  <a:pt x="426" y="469"/>
                  <a:pt x="424" y="470"/>
                  <a:pt x="423" y="470"/>
                </a:cubicBezTo>
                <a:cubicBezTo>
                  <a:pt x="421" y="473"/>
                  <a:pt x="418" y="475"/>
                  <a:pt x="415" y="477"/>
                </a:cubicBezTo>
                <a:cubicBezTo>
                  <a:pt x="415" y="477"/>
                  <a:pt x="414" y="477"/>
                  <a:pt x="414" y="478"/>
                </a:cubicBezTo>
                <a:lnTo>
                  <a:pt x="414" y="462"/>
                </a:lnTo>
                <a:cubicBezTo>
                  <a:pt x="414" y="446"/>
                  <a:pt x="402" y="434"/>
                  <a:pt x="386" y="432"/>
                </a:cubicBezTo>
                <a:lnTo>
                  <a:pt x="343" y="427"/>
                </a:lnTo>
                <a:cubicBezTo>
                  <a:pt x="339" y="426"/>
                  <a:pt x="336" y="423"/>
                  <a:pt x="334" y="420"/>
                </a:cubicBezTo>
                <a:cubicBezTo>
                  <a:pt x="330" y="399"/>
                  <a:pt x="322" y="380"/>
                  <a:pt x="311" y="362"/>
                </a:cubicBezTo>
                <a:cubicBezTo>
                  <a:pt x="310" y="359"/>
                  <a:pt x="310" y="354"/>
                  <a:pt x="312" y="351"/>
                </a:cubicBezTo>
                <a:lnTo>
                  <a:pt x="339" y="318"/>
                </a:lnTo>
                <a:cubicBezTo>
                  <a:pt x="349" y="305"/>
                  <a:pt x="348" y="288"/>
                  <a:pt x="337" y="277"/>
                </a:cubicBezTo>
                <a:lnTo>
                  <a:pt x="316" y="256"/>
                </a:lnTo>
                <a:cubicBezTo>
                  <a:pt x="305" y="245"/>
                  <a:pt x="288" y="244"/>
                  <a:pt x="276" y="254"/>
                </a:cubicBezTo>
                <a:lnTo>
                  <a:pt x="242" y="280"/>
                </a:lnTo>
                <a:cubicBezTo>
                  <a:pt x="239" y="283"/>
                  <a:pt x="234" y="283"/>
                  <a:pt x="231" y="281"/>
                </a:cubicBezTo>
                <a:cubicBezTo>
                  <a:pt x="213" y="271"/>
                  <a:pt x="193" y="262"/>
                  <a:pt x="173" y="257"/>
                </a:cubicBezTo>
                <a:cubicBezTo>
                  <a:pt x="169" y="256"/>
                  <a:pt x="166" y="253"/>
                  <a:pt x="166" y="248"/>
                </a:cubicBezTo>
                <a:lnTo>
                  <a:pt x="161" y="206"/>
                </a:lnTo>
                <a:cubicBezTo>
                  <a:pt x="159" y="191"/>
                  <a:pt x="146" y="179"/>
                  <a:pt x="130" y="179"/>
                </a:cubicBezTo>
                <a:lnTo>
                  <a:pt x="102" y="179"/>
                </a:lnTo>
                <a:cubicBezTo>
                  <a:pt x="86" y="179"/>
                  <a:pt x="73" y="191"/>
                  <a:pt x="71" y="206"/>
                </a:cubicBezTo>
                <a:lnTo>
                  <a:pt x="66" y="248"/>
                </a:lnTo>
                <a:cubicBezTo>
                  <a:pt x="65" y="253"/>
                  <a:pt x="63" y="256"/>
                  <a:pt x="59" y="257"/>
                </a:cubicBezTo>
                <a:cubicBezTo>
                  <a:pt x="46" y="260"/>
                  <a:pt x="33" y="265"/>
                  <a:pt x="20" y="271"/>
                </a:cubicBezTo>
                <a:cubicBezTo>
                  <a:pt x="20" y="207"/>
                  <a:pt x="45" y="143"/>
                  <a:pt x="93" y="94"/>
                </a:cubicBezTo>
                <a:close/>
                <a:moveTo>
                  <a:pt x="298" y="22"/>
                </a:moveTo>
                <a:cubicBezTo>
                  <a:pt x="274" y="64"/>
                  <a:pt x="281" y="118"/>
                  <a:pt x="316" y="152"/>
                </a:cubicBezTo>
                <a:cubicBezTo>
                  <a:pt x="336" y="173"/>
                  <a:pt x="364" y="185"/>
                  <a:pt x="393" y="185"/>
                </a:cubicBezTo>
                <a:cubicBezTo>
                  <a:pt x="423" y="185"/>
                  <a:pt x="449" y="173"/>
                  <a:pt x="470" y="152"/>
                </a:cubicBezTo>
                <a:cubicBezTo>
                  <a:pt x="475" y="148"/>
                  <a:pt x="479" y="143"/>
                  <a:pt x="483" y="137"/>
                </a:cubicBezTo>
                <a:cubicBezTo>
                  <a:pt x="500" y="163"/>
                  <a:pt x="511" y="191"/>
                  <a:pt x="517" y="221"/>
                </a:cubicBezTo>
                <a:lnTo>
                  <a:pt x="492" y="201"/>
                </a:lnTo>
                <a:cubicBezTo>
                  <a:pt x="484" y="195"/>
                  <a:pt x="473" y="194"/>
                  <a:pt x="464" y="199"/>
                </a:cubicBezTo>
                <a:cubicBezTo>
                  <a:pt x="453" y="205"/>
                  <a:pt x="442" y="210"/>
                  <a:pt x="429" y="213"/>
                </a:cubicBezTo>
                <a:cubicBezTo>
                  <a:pt x="420" y="216"/>
                  <a:pt x="412" y="224"/>
                  <a:pt x="411" y="234"/>
                </a:cubicBezTo>
                <a:lnTo>
                  <a:pt x="407" y="267"/>
                </a:lnTo>
                <a:cubicBezTo>
                  <a:pt x="407" y="268"/>
                  <a:pt x="406" y="271"/>
                  <a:pt x="404" y="271"/>
                </a:cubicBezTo>
                <a:lnTo>
                  <a:pt x="383" y="271"/>
                </a:lnTo>
                <a:cubicBezTo>
                  <a:pt x="381" y="271"/>
                  <a:pt x="379" y="268"/>
                  <a:pt x="379" y="267"/>
                </a:cubicBezTo>
                <a:lnTo>
                  <a:pt x="375" y="234"/>
                </a:lnTo>
                <a:cubicBezTo>
                  <a:pt x="374" y="224"/>
                  <a:pt x="367" y="216"/>
                  <a:pt x="356" y="213"/>
                </a:cubicBezTo>
                <a:cubicBezTo>
                  <a:pt x="344" y="210"/>
                  <a:pt x="333" y="205"/>
                  <a:pt x="322" y="199"/>
                </a:cubicBezTo>
                <a:cubicBezTo>
                  <a:pt x="313" y="194"/>
                  <a:pt x="302" y="195"/>
                  <a:pt x="294" y="201"/>
                </a:cubicBezTo>
                <a:lnTo>
                  <a:pt x="269" y="221"/>
                </a:lnTo>
                <a:cubicBezTo>
                  <a:pt x="267" y="223"/>
                  <a:pt x="265" y="223"/>
                  <a:pt x="264" y="221"/>
                </a:cubicBezTo>
                <a:lnTo>
                  <a:pt x="249" y="206"/>
                </a:lnTo>
                <a:cubicBezTo>
                  <a:pt x="247" y="205"/>
                  <a:pt x="247" y="203"/>
                  <a:pt x="248" y="201"/>
                </a:cubicBezTo>
                <a:lnTo>
                  <a:pt x="269" y="176"/>
                </a:lnTo>
                <a:cubicBezTo>
                  <a:pt x="275" y="168"/>
                  <a:pt x="276" y="157"/>
                  <a:pt x="270" y="147"/>
                </a:cubicBezTo>
                <a:cubicBezTo>
                  <a:pt x="264" y="136"/>
                  <a:pt x="259" y="125"/>
                  <a:pt x="256" y="113"/>
                </a:cubicBezTo>
                <a:cubicBezTo>
                  <a:pt x="253" y="103"/>
                  <a:pt x="245" y="95"/>
                  <a:pt x="235" y="95"/>
                </a:cubicBezTo>
                <a:lnTo>
                  <a:pt x="203" y="91"/>
                </a:lnTo>
                <a:cubicBezTo>
                  <a:pt x="201" y="91"/>
                  <a:pt x="200" y="89"/>
                  <a:pt x="200" y="87"/>
                </a:cubicBezTo>
                <a:lnTo>
                  <a:pt x="200" y="66"/>
                </a:lnTo>
                <a:cubicBezTo>
                  <a:pt x="200" y="64"/>
                  <a:pt x="201" y="62"/>
                  <a:pt x="203" y="62"/>
                </a:cubicBezTo>
                <a:lnTo>
                  <a:pt x="234" y="59"/>
                </a:lnTo>
                <a:cubicBezTo>
                  <a:pt x="244" y="58"/>
                  <a:pt x="253" y="50"/>
                  <a:pt x="255" y="40"/>
                </a:cubicBezTo>
                <a:cubicBezTo>
                  <a:pt x="257" y="34"/>
                  <a:pt x="259" y="27"/>
                  <a:pt x="262" y="21"/>
                </a:cubicBezTo>
                <a:cubicBezTo>
                  <a:pt x="265" y="20"/>
                  <a:pt x="268" y="20"/>
                  <a:pt x="271" y="20"/>
                </a:cubicBezTo>
                <a:cubicBezTo>
                  <a:pt x="280" y="20"/>
                  <a:pt x="289" y="21"/>
                  <a:pt x="298" y="22"/>
                </a:cubicBezTo>
                <a:close/>
                <a:moveTo>
                  <a:pt x="470" y="119"/>
                </a:moveTo>
                <a:cubicBezTo>
                  <a:pt x="466" y="126"/>
                  <a:pt x="462" y="132"/>
                  <a:pt x="456" y="138"/>
                </a:cubicBezTo>
                <a:cubicBezTo>
                  <a:pt x="421" y="173"/>
                  <a:pt x="365" y="173"/>
                  <a:pt x="330" y="138"/>
                </a:cubicBezTo>
                <a:cubicBezTo>
                  <a:pt x="300" y="108"/>
                  <a:pt x="296" y="60"/>
                  <a:pt x="320" y="25"/>
                </a:cubicBezTo>
                <a:cubicBezTo>
                  <a:pt x="367" y="34"/>
                  <a:pt x="412" y="58"/>
                  <a:pt x="448" y="94"/>
                </a:cubicBezTo>
                <a:cubicBezTo>
                  <a:pt x="456" y="101"/>
                  <a:pt x="464" y="110"/>
                  <a:pt x="470" y="119"/>
                </a:cubicBezTo>
                <a:close/>
                <a:moveTo>
                  <a:pt x="718" y="602"/>
                </a:moveTo>
                <a:lnTo>
                  <a:pt x="508" y="404"/>
                </a:lnTo>
                <a:cubicBezTo>
                  <a:pt x="531" y="364"/>
                  <a:pt x="542" y="319"/>
                  <a:pt x="542" y="271"/>
                </a:cubicBezTo>
                <a:cubicBezTo>
                  <a:pt x="542" y="199"/>
                  <a:pt x="514" y="130"/>
                  <a:pt x="463" y="79"/>
                </a:cubicBezTo>
                <a:cubicBezTo>
                  <a:pt x="357" y="-26"/>
                  <a:pt x="185" y="-26"/>
                  <a:pt x="79" y="79"/>
                </a:cubicBezTo>
                <a:cubicBezTo>
                  <a:pt x="-26" y="185"/>
                  <a:pt x="-26" y="357"/>
                  <a:pt x="79" y="464"/>
                </a:cubicBezTo>
                <a:cubicBezTo>
                  <a:pt x="132" y="516"/>
                  <a:pt x="201" y="543"/>
                  <a:pt x="271" y="543"/>
                </a:cubicBezTo>
                <a:cubicBezTo>
                  <a:pt x="317" y="543"/>
                  <a:pt x="363" y="532"/>
                  <a:pt x="404" y="508"/>
                </a:cubicBezTo>
                <a:lnTo>
                  <a:pt x="602" y="719"/>
                </a:lnTo>
                <a:cubicBezTo>
                  <a:pt x="618" y="735"/>
                  <a:pt x="638" y="744"/>
                  <a:pt x="660" y="745"/>
                </a:cubicBezTo>
                <a:cubicBezTo>
                  <a:pt x="661" y="745"/>
                  <a:pt x="662" y="745"/>
                  <a:pt x="662" y="745"/>
                </a:cubicBezTo>
                <a:cubicBezTo>
                  <a:pt x="684" y="745"/>
                  <a:pt x="705" y="737"/>
                  <a:pt x="720" y="721"/>
                </a:cubicBezTo>
                <a:cubicBezTo>
                  <a:pt x="736" y="705"/>
                  <a:pt x="745" y="684"/>
                  <a:pt x="744" y="661"/>
                </a:cubicBezTo>
                <a:cubicBezTo>
                  <a:pt x="744" y="639"/>
                  <a:pt x="735" y="618"/>
                  <a:pt x="718" y="602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none" lIns="120000" tIns="60000" rIns="120000" bIns="60000" anchor="ctr" anchorCtr="1" compatLnSpc="0"/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95" name="Freeform 317">
            <a:extLst>
              <a:ext uri="{FF2B5EF4-FFF2-40B4-BE49-F238E27FC236}">
                <a16:creationId xmlns:a16="http://schemas.microsoft.com/office/drawing/2014/main" id="{1483FA67-FB0E-FCB2-6DEE-92AF1DC152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17332" y="4541520"/>
            <a:ext cx="429067" cy="384000"/>
          </a:xfrm>
          <a:custGeom>
            <a:avLst/>
            <a:gdLst>
              <a:gd name="T0" fmla="*/ 184 w 1048"/>
              <a:gd name="T1" fmla="*/ 503 h 941"/>
              <a:gd name="T2" fmla="*/ 338 w 1048"/>
              <a:gd name="T3" fmla="*/ 759 h 941"/>
              <a:gd name="T4" fmla="*/ 389 w 1048"/>
              <a:gd name="T5" fmla="*/ 759 h 941"/>
              <a:gd name="T6" fmla="*/ 546 w 1048"/>
              <a:gd name="T7" fmla="*/ 492 h 941"/>
              <a:gd name="T8" fmla="*/ 723 w 1048"/>
              <a:gd name="T9" fmla="*/ 639 h 941"/>
              <a:gd name="T10" fmla="*/ 887 w 1048"/>
              <a:gd name="T11" fmla="*/ 397 h 941"/>
              <a:gd name="T12" fmla="*/ 891 w 1048"/>
              <a:gd name="T13" fmla="*/ 881 h 941"/>
              <a:gd name="T14" fmla="*/ 184 w 1048"/>
              <a:gd name="T15" fmla="*/ 284 h 941"/>
              <a:gd name="T16" fmla="*/ 184 w 1048"/>
              <a:gd name="T17" fmla="*/ 335 h 941"/>
              <a:gd name="T18" fmla="*/ 184 w 1048"/>
              <a:gd name="T19" fmla="*/ 284 h 941"/>
              <a:gd name="T20" fmla="*/ 364 w 1048"/>
              <a:gd name="T21" fmla="*/ 640 h 941"/>
              <a:gd name="T22" fmla="*/ 364 w 1048"/>
              <a:gd name="T23" fmla="*/ 589 h 941"/>
              <a:gd name="T24" fmla="*/ 568 w 1048"/>
              <a:gd name="T25" fmla="*/ 310 h 941"/>
              <a:gd name="T26" fmla="*/ 517 w 1048"/>
              <a:gd name="T27" fmla="*/ 310 h 941"/>
              <a:gd name="T28" fmla="*/ 722 w 1048"/>
              <a:gd name="T29" fmla="*/ 449 h 941"/>
              <a:gd name="T30" fmla="*/ 722 w 1048"/>
              <a:gd name="T31" fmla="*/ 500 h 941"/>
              <a:gd name="T32" fmla="*/ 904 w 1048"/>
              <a:gd name="T33" fmla="*/ 159 h 941"/>
              <a:gd name="T34" fmla="*/ 904 w 1048"/>
              <a:gd name="T35" fmla="*/ 209 h 941"/>
              <a:gd name="T36" fmla="*/ 904 w 1048"/>
              <a:gd name="T37" fmla="*/ 159 h 941"/>
              <a:gd name="T38" fmla="*/ 968 w 1048"/>
              <a:gd name="T39" fmla="*/ 858 h 941"/>
              <a:gd name="T40" fmla="*/ 918 w 1048"/>
              <a:gd name="T41" fmla="*/ 398 h 941"/>
              <a:gd name="T42" fmla="*/ 720 w 1048"/>
              <a:gd name="T43" fmla="*/ 612 h 941"/>
              <a:gd name="T44" fmla="*/ 718 w 1048"/>
              <a:gd name="T45" fmla="*/ 612 h 941"/>
              <a:gd name="T46" fmla="*/ 542 w 1048"/>
              <a:gd name="T47" fmla="*/ 466 h 941"/>
              <a:gd name="T48" fmla="*/ 364 w 1048"/>
              <a:gd name="T49" fmla="*/ 746 h 941"/>
              <a:gd name="T50" fmla="*/ 211 w 1048"/>
              <a:gd name="T51" fmla="*/ 490 h 941"/>
              <a:gd name="T52" fmla="*/ 59 w 1048"/>
              <a:gd name="T53" fmla="*/ 725 h 941"/>
              <a:gd name="T54" fmla="*/ 184 w 1048"/>
              <a:gd name="T55" fmla="*/ 363 h 941"/>
              <a:gd name="T56" fmla="*/ 326 w 1048"/>
              <a:gd name="T57" fmla="*/ 577 h 941"/>
              <a:gd name="T58" fmla="*/ 364 w 1048"/>
              <a:gd name="T59" fmla="*/ 667 h 941"/>
              <a:gd name="T60" fmla="*/ 529 w 1048"/>
              <a:gd name="T61" fmla="*/ 360 h 941"/>
              <a:gd name="T62" fmla="*/ 571 w 1048"/>
              <a:gd name="T63" fmla="*/ 354 h 941"/>
              <a:gd name="T64" fmla="*/ 669 w 1048"/>
              <a:gd name="T65" fmla="*/ 474 h 941"/>
              <a:gd name="T66" fmla="*/ 775 w 1048"/>
              <a:gd name="T67" fmla="*/ 474 h 941"/>
              <a:gd name="T68" fmla="*/ 904 w 1048"/>
              <a:gd name="T69" fmla="*/ 237 h 941"/>
              <a:gd name="T70" fmla="*/ 945 w 1048"/>
              <a:gd name="T71" fmla="*/ 150 h 941"/>
              <a:gd name="T72" fmla="*/ 1023 w 1048"/>
              <a:gd name="T73" fmla="*/ 83 h 941"/>
              <a:gd name="T74" fmla="*/ 949 w 1048"/>
              <a:gd name="T75" fmla="*/ 40 h 941"/>
              <a:gd name="T76" fmla="*/ 923 w 1048"/>
              <a:gd name="T77" fmla="*/ 135 h 941"/>
              <a:gd name="T78" fmla="*/ 852 w 1048"/>
              <a:gd name="T79" fmla="*/ 184 h 941"/>
              <a:gd name="T80" fmla="*/ 737 w 1048"/>
              <a:gd name="T81" fmla="*/ 423 h 941"/>
              <a:gd name="T82" fmla="*/ 589 w 1048"/>
              <a:gd name="T83" fmla="*/ 334 h 941"/>
              <a:gd name="T84" fmla="*/ 543 w 1048"/>
              <a:gd name="T85" fmla="*/ 256 h 941"/>
              <a:gd name="T86" fmla="*/ 505 w 1048"/>
              <a:gd name="T87" fmla="*/ 347 h 941"/>
              <a:gd name="T88" fmla="*/ 364 w 1048"/>
              <a:gd name="T89" fmla="*/ 561 h 941"/>
              <a:gd name="T90" fmla="*/ 237 w 1048"/>
              <a:gd name="T91" fmla="*/ 310 h 941"/>
              <a:gd name="T92" fmla="*/ 131 w 1048"/>
              <a:gd name="T93" fmla="*/ 310 h 941"/>
              <a:gd name="T94" fmla="*/ 59 w 1048"/>
              <a:gd name="T95" fmla="*/ 91 h 941"/>
              <a:gd name="T96" fmla="*/ 51 w 1048"/>
              <a:gd name="T97" fmla="*/ 17 h 941"/>
              <a:gd name="T98" fmla="*/ 2 w 1048"/>
              <a:gd name="T99" fmla="*/ 81 h 941"/>
              <a:gd name="T100" fmla="*/ 32 w 1048"/>
              <a:gd name="T101" fmla="*/ 855 h 941"/>
              <a:gd name="T102" fmla="*/ 968 w 1048"/>
              <a:gd name="T103" fmla="*/ 932 h 941"/>
              <a:gd name="T104" fmla="*/ 1043 w 1048"/>
              <a:gd name="T105" fmla="*/ 889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48" h="941">
                <a:moveTo>
                  <a:pt x="59" y="855"/>
                </a:moveTo>
                <a:lnTo>
                  <a:pt x="59" y="794"/>
                </a:lnTo>
                <a:lnTo>
                  <a:pt x="184" y="503"/>
                </a:lnTo>
                <a:lnTo>
                  <a:pt x="184" y="503"/>
                </a:lnTo>
                <a:cubicBezTo>
                  <a:pt x="185" y="503"/>
                  <a:pt x="185" y="502"/>
                  <a:pt x="186" y="502"/>
                </a:cubicBezTo>
                <a:lnTo>
                  <a:pt x="186" y="502"/>
                </a:lnTo>
                <a:cubicBezTo>
                  <a:pt x="188" y="502"/>
                  <a:pt x="188" y="503"/>
                  <a:pt x="188" y="503"/>
                </a:cubicBezTo>
                <a:lnTo>
                  <a:pt x="338" y="759"/>
                </a:lnTo>
                <a:lnTo>
                  <a:pt x="338" y="759"/>
                </a:lnTo>
                <a:cubicBezTo>
                  <a:pt x="344" y="768"/>
                  <a:pt x="353" y="773"/>
                  <a:pt x="364" y="773"/>
                </a:cubicBezTo>
                <a:lnTo>
                  <a:pt x="364" y="773"/>
                </a:lnTo>
                <a:cubicBezTo>
                  <a:pt x="374" y="773"/>
                  <a:pt x="383" y="768"/>
                  <a:pt x="389" y="759"/>
                </a:cubicBezTo>
                <a:lnTo>
                  <a:pt x="545" y="494"/>
                </a:lnTo>
                <a:lnTo>
                  <a:pt x="545" y="494"/>
                </a:lnTo>
                <a:cubicBezTo>
                  <a:pt x="545" y="493"/>
                  <a:pt x="545" y="492"/>
                  <a:pt x="546" y="492"/>
                </a:cubicBezTo>
                <a:lnTo>
                  <a:pt x="546" y="492"/>
                </a:lnTo>
                <a:cubicBezTo>
                  <a:pt x="546" y="492"/>
                  <a:pt x="547" y="492"/>
                  <a:pt x="548" y="493"/>
                </a:cubicBezTo>
                <a:lnTo>
                  <a:pt x="699" y="632"/>
                </a:lnTo>
                <a:lnTo>
                  <a:pt x="699" y="632"/>
                </a:lnTo>
                <a:cubicBezTo>
                  <a:pt x="706" y="638"/>
                  <a:pt x="714" y="641"/>
                  <a:pt x="723" y="639"/>
                </a:cubicBezTo>
                <a:lnTo>
                  <a:pt x="723" y="639"/>
                </a:lnTo>
                <a:cubicBezTo>
                  <a:pt x="731" y="639"/>
                  <a:pt x="739" y="634"/>
                  <a:pt x="744" y="626"/>
                </a:cubicBezTo>
                <a:lnTo>
                  <a:pt x="887" y="397"/>
                </a:lnTo>
                <a:lnTo>
                  <a:pt x="887" y="397"/>
                </a:lnTo>
                <a:cubicBezTo>
                  <a:pt x="888" y="397"/>
                  <a:pt x="888" y="396"/>
                  <a:pt x="890" y="396"/>
                </a:cubicBezTo>
                <a:lnTo>
                  <a:pt x="890" y="396"/>
                </a:lnTo>
                <a:cubicBezTo>
                  <a:pt x="891" y="397"/>
                  <a:pt x="891" y="398"/>
                  <a:pt x="891" y="398"/>
                </a:cubicBezTo>
                <a:lnTo>
                  <a:pt x="891" y="881"/>
                </a:lnTo>
                <a:lnTo>
                  <a:pt x="85" y="881"/>
                </a:lnTo>
                <a:lnTo>
                  <a:pt x="85" y="881"/>
                </a:lnTo>
                <a:cubicBezTo>
                  <a:pt x="71" y="881"/>
                  <a:pt x="59" y="869"/>
                  <a:pt x="59" y="855"/>
                </a:cubicBezTo>
                <a:close/>
                <a:moveTo>
                  <a:pt x="184" y="284"/>
                </a:moveTo>
                <a:lnTo>
                  <a:pt x="184" y="284"/>
                </a:lnTo>
                <a:cubicBezTo>
                  <a:pt x="199" y="284"/>
                  <a:pt x="210" y="296"/>
                  <a:pt x="210" y="310"/>
                </a:cubicBezTo>
                <a:lnTo>
                  <a:pt x="210" y="310"/>
                </a:lnTo>
                <a:cubicBezTo>
                  <a:pt x="210" y="324"/>
                  <a:pt x="199" y="335"/>
                  <a:pt x="184" y="335"/>
                </a:cubicBezTo>
                <a:lnTo>
                  <a:pt x="184" y="335"/>
                </a:lnTo>
                <a:cubicBezTo>
                  <a:pt x="171" y="335"/>
                  <a:pt x="159" y="324"/>
                  <a:pt x="159" y="310"/>
                </a:cubicBezTo>
                <a:lnTo>
                  <a:pt x="159" y="310"/>
                </a:lnTo>
                <a:cubicBezTo>
                  <a:pt x="159" y="296"/>
                  <a:pt x="171" y="284"/>
                  <a:pt x="184" y="284"/>
                </a:cubicBezTo>
                <a:close/>
                <a:moveTo>
                  <a:pt x="389" y="614"/>
                </a:moveTo>
                <a:lnTo>
                  <a:pt x="389" y="614"/>
                </a:lnTo>
                <a:cubicBezTo>
                  <a:pt x="389" y="628"/>
                  <a:pt x="378" y="640"/>
                  <a:pt x="364" y="640"/>
                </a:cubicBezTo>
                <a:lnTo>
                  <a:pt x="364" y="640"/>
                </a:lnTo>
                <a:cubicBezTo>
                  <a:pt x="350" y="640"/>
                  <a:pt x="338" y="628"/>
                  <a:pt x="338" y="614"/>
                </a:cubicBezTo>
                <a:lnTo>
                  <a:pt x="338" y="614"/>
                </a:lnTo>
                <a:cubicBezTo>
                  <a:pt x="338" y="600"/>
                  <a:pt x="350" y="589"/>
                  <a:pt x="364" y="589"/>
                </a:cubicBezTo>
                <a:lnTo>
                  <a:pt x="364" y="589"/>
                </a:lnTo>
                <a:cubicBezTo>
                  <a:pt x="378" y="589"/>
                  <a:pt x="389" y="600"/>
                  <a:pt x="389" y="614"/>
                </a:cubicBezTo>
                <a:close/>
                <a:moveTo>
                  <a:pt x="543" y="284"/>
                </a:moveTo>
                <a:lnTo>
                  <a:pt x="543" y="284"/>
                </a:lnTo>
                <a:cubicBezTo>
                  <a:pt x="557" y="284"/>
                  <a:pt x="568" y="296"/>
                  <a:pt x="568" y="310"/>
                </a:cubicBezTo>
                <a:lnTo>
                  <a:pt x="568" y="310"/>
                </a:lnTo>
                <a:cubicBezTo>
                  <a:pt x="568" y="324"/>
                  <a:pt x="557" y="335"/>
                  <a:pt x="543" y="335"/>
                </a:cubicBezTo>
                <a:lnTo>
                  <a:pt x="543" y="335"/>
                </a:lnTo>
                <a:cubicBezTo>
                  <a:pt x="529" y="335"/>
                  <a:pt x="517" y="324"/>
                  <a:pt x="517" y="310"/>
                </a:cubicBezTo>
                <a:lnTo>
                  <a:pt x="517" y="310"/>
                </a:lnTo>
                <a:cubicBezTo>
                  <a:pt x="517" y="296"/>
                  <a:pt x="529" y="284"/>
                  <a:pt x="543" y="284"/>
                </a:cubicBezTo>
                <a:close/>
                <a:moveTo>
                  <a:pt x="722" y="449"/>
                </a:moveTo>
                <a:lnTo>
                  <a:pt x="722" y="449"/>
                </a:lnTo>
                <a:cubicBezTo>
                  <a:pt x="736" y="449"/>
                  <a:pt x="747" y="460"/>
                  <a:pt x="747" y="474"/>
                </a:cubicBezTo>
                <a:lnTo>
                  <a:pt x="747" y="474"/>
                </a:lnTo>
                <a:cubicBezTo>
                  <a:pt x="747" y="488"/>
                  <a:pt x="736" y="500"/>
                  <a:pt x="722" y="500"/>
                </a:cubicBezTo>
                <a:lnTo>
                  <a:pt x="722" y="500"/>
                </a:lnTo>
                <a:cubicBezTo>
                  <a:pt x="708" y="500"/>
                  <a:pt x="696" y="488"/>
                  <a:pt x="696" y="474"/>
                </a:cubicBezTo>
                <a:lnTo>
                  <a:pt x="696" y="474"/>
                </a:lnTo>
                <a:cubicBezTo>
                  <a:pt x="696" y="460"/>
                  <a:pt x="708" y="449"/>
                  <a:pt x="722" y="449"/>
                </a:cubicBezTo>
                <a:close/>
                <a:moveTo>
                  <a:pt x="904" y="159"/>
                </a:moveTo>
                <a:lnTo>
                  <a:pt x="904" y="159"/>
                </a:lnTo>
                <a:cubicBezTo>
                  <a:pt x="918" y="159"/>
                  <a:pt x="930" y="170"/>
                  <a:pt x="930" y="184"/>
                </a:cubicBezTo>
                <a:lnTo>
                  <a:pt x="930" y="184"/>
                </a:lnTo>
                <a:cubicBezTo>
                  <a:pt x="930" y="198"/>
                  <a:pt x="918" y="209"/>
                  <a:pt x="904" y="209"/>
                </a:cubicBezTo>
                <a:lnTo>
                  <a:pt x="904" y="209"/>
                </a:lnTo>
                <a:cubicBezTo>
                  <a:pt x="890" y="209"/>
                  <a:pt x="879" y="198"/>
                  <a:pt x="879" y="184"/>
                </a:cubicBezTo>
                <a:lnTo>
                  <a:pt x="879" y="184"/>
                </a:lnTo>
                <a:cubicBezTo>
                  <a:pt x="879" y="170"/>
                  <a:pt x="890" y="159"/>
                  <a:pt x="904" y="159"/>
                </a:cubicBezTo>
                <a:close/>
                <a:moveTo>
                  <a:pt x="1043" y="889"/>
                </a:moveTo>
                <a:lnTo>
                  <a:pt x="978" y="852"/>
                </a:lnTo>
                <a:lnTo>
                  <a:pt x="978" y="852"/>
                </a:lnTo>
                <a:cubicBezTo>
                  <a:pt x="973" y="849"/>
                  <a:pt x="968" y="852"/>
                  <a:pt x="968" y="858"/>
                </a:cubicBezTo>
                <a:lnTo>
                  <a:pt x="968" y="881"/>
                </a:lnTo>
                <a:lnTo>
                  <a:pt x="918" y="881"/>
                </a:lnTo>
                <a:lnTo>
                  <a:pt x="918" y="398"/>
                </a:lnTo>
                <a:lnTo>
                  <a:pt x="918" y="398"/>
                </a:lnTo>
                <a:cubicBezTo>
                  <a:pt x="918" y="385"/>
                  <a:pt x="910" y="374"/>
                  <a:pt x="897" y="370"/>
                </a:cubicBezTo>
                <a:lnTo>
                  <a:pt x="897" y="370"/>
                </a:lnTo>
                <a:cubicBezTo>
                  <a:pt x="885" y="366"/>
                  <a:pt x="871" y="371"/>
                  <a:pt x="864" y="383"/>
                </a:cubicBezTo>
                <a:lnTo>
                  <a:pt x="720" y="612"/>
                </a:lnTo>
                <a:lnTo>
                  <a:pt x="720" y="612"/>
                </a:lnTo>
                <a:cubicBezTo>
                  <a:pt x="720" y="612"/>
                  <a:pt x="720" y="612"/>
                  <a:pt x="719" y="612"/>
                </a:cubicBezTo>
                <a:lnTo>
                  <a:pt x="719" y="612"/>
                </a:lnTo>
                <a:cubicBezTo>
                  <a:pt x="718" y="612"/>
                  <a:pt x="718" y="612"/>
                  <a:pt x="718" y="612"/>
                </a:cubicBezTo>
                <a:lnTo>
                  <a:pt x="566" y="473"/>
                </a:lnTo>
                <a:lnTo>
                  <a:pt x="566" y="473"/>
                </a:lnTo>
                <a:cubicBezTo>
                  <a:pt x="559" y="467"/>
                  <a:pt x="551" y="464"/>
                  <a:pt x="542" y="466"/>
                </a:cubicBezTo>
                <a:lnTo>
                  <a:pt x="542" y="466"/>
                </a:lnTo>
                <a:cubicBezTo>
                  <a:pt x="533" y="467"/>
                  <a:pt x="526" y="472"/>
                  <a:pt x="521" y="480"/>
                </a:cubicBezTo>
                <a:lnTo>
                  <a:pt x="365" y="745"/>
                </a:lnTo>
                <a:lnTo>
                  <a:pt x="365" y="745"/>
                </a:lnTo>
                <a:lnTo>
                  <a:pt x="364" y="746"/>
                </a:lnTo>
                <a:lnTo>
                  <a:pt x="364" y="746"/>
                </a:lnTo>
                <a:cubicBezTo>
                  <a:pt x="362" y="746"/>
                  <a:pt x="362" y="745"/>
                  <a:pt x="362" y="745"/>
                </a:cubicBezTo>
                <a:lnTo>
                  <a:pt x="211" y="490"/>
                </a:lnTo>
                <a:lnTo>
                  <a:pt x="211" y="490"/>
                </a:lnTo>
                <a:cubicBezTo>
                  <a:pt x="206" y="480"/>
                  <a:pt x="195" y="474"/>
                  <a:pt x="184" y="475"/>
                </a:cubicBezTo>
                <a:lnTo>
                  <a:pt x="184" y="475"/>
                </a:lnTo>
                <a:cubicBezTo>
                  <a:pt x="173" y="475"/>
                  <a:pt x="164" y="482"/>
                  <a:pt x="159" y="492"/>
                </a:cubicBezTo>
                <a:lnTo>
                  <a:pt x="59" y="725"/>
                </a:lnTo>
                <a:lnTo>
                  <a:pt x="59" y="634"/>
                </a:lnTo>
                <a:lnTo>
                  <a:pt x="177" y="362"/>
                </a:lnTo>
                <a:lnTo>
                  <a:pt x="177" y="362"/>
                </a:lnTo>
                <a:cubicBezTo>
                  <a:pt x="179" y="362"/>
                  <a:pt x="182" y="363"/>
                  <a:pt x="184" y="363"/>
                </a:cubicBezTo>
                <a:lnTo>
                  <a:pt x="184" y="363"/>
                </a:lnTo>
                <a:cubicBezTo>
                  <a:pt x="189" y="363"/>
                  <a:pt x="194" y="362"/>
                  <a:pt x="199" y="360"/>
                </a:cubicBezTo>
                <a:lnTo>
                  <a:pt x="326" y="577"/>
                </a:lnTo>
                <a:lnTo>
                  <a:pt x="326" y="577"/>
                </a:lnTo>
                <a:cubicBezTo>
                  <a:pt x="316" y="587"/>
                  <a:pt x="310" y="600"/>
                  <a:pt x="310" y="614"/>
                </a:cubicBezTo>
                <a:lnTo>
                  <a:pt x="310" y="614"/>
                </a:lnTo>
                <a:cubicBezTo>
                  <a:pt x="310" y="643"/>
                  <a:pt x="334" y="667"/>
                  <a:pt x="364" y="667"/>
                </a:cubicBezTo>
                <a:lnTo>
                  <a:pt x="364" y="667"/>
                </a:lnTo>
                <a:cubicBezTo>
                  <a:pt x="392" y="667"/>
                  <a:pt x="416" y="643"/>
                  <a:pt x="416" y="614"/>
                </a:cubicBezTo>
                <a:lnTo>
                  <a:pt x="416" y="614"/>
                </a:lnTo>
                <a:cubicBezTo>
                  <a:pt x="416" y="600"/>
                  <a:pt x="411" y="587"/>
                  <a:pt x="401" y="577"/>
                </a:cubicBezTo>
                <a:lnTo>
                  <a:pt x="529" y="360"/>
                </a:lnTo>
                <a:lnTo>
                  <a:pt x="529" y="360"/>
                </a:lnTo>
                <a:cubicBezTo>
                  <a:pt x="533" y="362"/>
                  <a:pt x="538" y="363"/>
                  <a:pt x="543" y="363"/>
                </a:cubicBezTo>
                <a:lnTo>
                  <a:pt x="543" y="363"/>
                </a:lnTo>
                <a:cubicBezTo>
                  <a:pt x="553" y="363"/>
                  <a:pt x="563" y="360"/>
                  <a:pt x="571" y="354"/>
                </a:cubicBezTo>
                <a:lnTo>
                  <a:pt x="675" y="450"/>
                </a:lnTo>
                <a:lnTo>
                  <a:pt x="675" y="450"/>
                </a:lnTo>
                <a:cubicBezTo>
                  <a:pt x="671" y="457"/>
                  <a:pt x="669" y="466"/>
                  <a:pt x="669" y="474"/>
                </a:cubicBezTo>
                <a:lnTo>
                  <a:pt x="669" y="474"/>
                </a:lnTo>
                <a:cubicBezTo>
                  <a:pt x="669" y="503"/>
                  <a:pt x="693" y="527"/>
                  <a:pt x="722" y="527"/>
                </a:cubicBezTo>
                <a:lnTo>
                  <a:pt x="722" y="527"/>
                </a:lnTo>
                <a:cubicBezTo>
                  <a:pt x="751" y="527"/>
                  <a:pt x="775" y="503"/>
                  <a:pt x="775" y="474"/>
                </a:cubicBezTo>
                <a:lnTo>
                  <a:pt x="775" y="474"/>
                </a:lnTo>
                <a:cubicBezTo>
                  <a:pt x="775" y="461"/>
                  <a:pt x="770" y="448"/>
                  <a:pt x="761" y="439"/>
                </a:cubicBezTo>
                <a:lnTo>
                  <a:pt x="889" y="235"/>
                </a:lnTo>
                <a:lnTo>
                  <a:pt x="889" y="235"/>
                </a:lnTo>
                <a:cubicBezTo>
                  <a:pt x="894" y="236"/>
                  <a:pt x="899" y="237"/>
                  <a:pt x="904" y="237"/>
                </a:cubicBezTo>
                <a:lnTo>
                  <a:pt x="904" y="237"/>
                </a:lnTo>
                <a:cubicBezTo>
                  <a:pt x="934" y="237"/>
                  <a:pt x="958" y="214"/>
                  <a:pt x="958" y="184"/>
                </a:cubicBezTo>
                <a:lnTo>
                  <a:pt x="958" y="184"/>
                </a:lnTo>
                <a:cubicBezTo>
                  <a:pt x="958" y="171"/>
                  <a:pt x="953" y="159"/>
                  <a:pt x="945" y="150"/>
                </a:cubicBezTo>
                <a:lnTo>
                  <a:pt x="995" y="78"/>
                </a:lnTo>
                <a:lnTo>
                  <a:pt x="1014" y="89"/>
                </a:lnTo>
                <a:lnTo>
                  <a:pt x="1014" y="89"/>
                </a:lnTo>
                <a:cubicBezTo>
                  <a:pt x="1018" y="91"/>
                  <a:pt x="1023" y="88"/>
                  <a:pt x="1023" y="83"/>
                </a:cubicBezTo>
                <a:lnTo>
                  <a:pt x="1023" y="9"/>
                </a:lnTo>
                <a:lnTo>
                  <a:pt x="1023" y="9"/>
                </a:lnTo>
                <a:cubicBezTo>
                  <a:pt x="1023" y="3"/>
                  <a:pt x="1018" y="0"/>
                  <a:pt x="1014" y="3"/>
                </a:cubicBezTo>
                <a:lnTo>
                  <a:pt x="949" y="40"/>
                </a:lnTo>
                <a:lnTo>
                  <a:pt x="949" y="40"/>
                </a:lnTo>
                <a:cubicBezTo>
                  <a:pt x="945" y="42"/>
                  <a:pt x="945" y="49"/>
                  <a:pt x="949" y="51"/>
                </a:cubicBezTo>
                <a:lnTo>
                  <a:pt x="971" y="64"/>
                </a:lnTo>
                <a:lnTo>
                  <a:pt x="923" y="135"/>
                </a:lnTo>
                <a:lnTo>
                  <a:pt x="923" y="135"/>
                </a:lnTo>
                <a:cubicBezTo>
                  <a:pt x="917" y="132"/>
                  <a:pt x="911" y="131"/>
                  <a:pt x="904" y="131"/>
                </a:cubicBezTo>
                <a:lnTo>
                  <a:pt x="904" y="131"/>
                </a:lnTo>
                <a:cubicBezTo>
                  <a:pt x="876" y="131"/>
                  <a:pt x="852" y="155"/>
                  <a:pt x="852" y="184"/>
                </a:cubicBezTo>
                <a:lnTo>
                  <a:pt x="852" y="184"/>
                </a:lnTo>
                <a:cubicBezTo>
                  <a:pt x="852" y="198"/>
                  <a:pt x="857" y="210"/>
                  <a:pt x="866" y="220"/>
                </a:cubicBezTo>
                <a:lnTo>
                  <a:pt x="737" y="423"/>
                </a:lnTo>
                <a:lnTo>
                  <a:pt x="737" y="423"/>
                </a:lnTo>
                <a:cubicBezTo>
                  <a:pt x="733" y="422"/>
                  <a:pt x="728" y="422"/>
                  <a:pt x="722" y="422"/>
                </a:cubicBezTo>
                <a:lnTo>
                  <a:pt x="722" y="422"/>
                </a:lnTo>
                <a:cubicBezTo>
                  <a:pt x="712" y="422"/>
                  <a:pt x="702" y="424"/>
                  <a:pt x="693" y="429"/>
                </a:cubicBezTo>
                <a:lnTo>
                  <a:pt x="589" y="334"/>
                </a:lnTo>
                <a:lnTo>
                  <a:pt x="589" y="334"/>
                </a:lnTo>
                <a:cubicBezTo>
                  <a:pt x="594" y="327"/>
                  <a:pt x="596" y="318"/>
                  <a:pt x="596" y="310"/>
                </a:cubicBezTo>
                <a:lnTo>
                  <a:pt x="596" y="310"/>
                </a:lnTo>
                <a:cubicBezTo>
                  <a:pt x="596" y="280"/>
                  <a:pt x="572" y="256"/>
                  <a:pt x="543" y="256"/>
                </a:cubicBezTo>
                <a:lnTo>
                  <a:pt x="543" y="256"/>
                </a:lnTo>
                <a:cubicBezTo>
                  <a:pt x="514" y="256"/>
                  <a:pt x="490" y="280"/>
                  <a:pt x="490" y="310"/>
                </a:cubicBezTo>
                <a:lnTo>
                  <a:pt x="490" y="310"/>
                </a:lnTo>
                <a:cubicBezTo>
                  <a:pt x="490" y="324"/>
                  <a:pt x="496" y="337"/>
                  <a:pt x="505" y="347"/>
                </a:cubicBezTo>
                <a:lnTo>
                  <a:pt x="378" y="563"/>
                </a:lnTo>
                <a:lnTo>
                  <a:pt x="378" y="563"/>
                </a:lnTo>
                <a:cubicBezTo>
                  <a:pt x="373" y="562"/>
                  <a:pt x="368" y="561"/>
                  <a:pt x="364" y="561"/>
                </a:cubicBezTo>
                <a:lnTo>
                  <a:pt x="364" y="561"/>
                </a:lnTo>
                <a:cubicBezTo>
                  <a:pt x="359" y="561"/>
                  <a:pt x="354" y="562"/>
                  <a:pt x="350" y="563"/>
                </a:cubicBezTo>
                <a:lnTo>
                  <a:pt x="222" y="347"/>
                </a:lnTo>
                <a:lnTo>
                  <a:pt x="222" y="347"/>
                </a:lnTo>
                <a:cubicBezTo>
                  <a:pt x="232" y="337"/>
                  <a:pt x="237" y="324"/>
                  <a:pt x="237" y="310"/>
                </a:cubicBezTo>
                <a:lnTo>
                  <a:pt x="237" y="310"/>
                </a:lnTo>
                <a:cubicBezTo>
                  <a:pt x="237" y="280"/>
                  <a:pt x="213" y="256"/>
                  <a:pt x="184" y="256"/>
                </a:cubicBezTo>
                <a:lnTo>
                  <a:pt x="184" y="256"/>
                </a:lnTo>
                <a:cubicBezTo>
                  <a:pt x="155" y="256"/>
                  <a:pt x="131" y="280"/>
                  <a:pt x="131" y="310"/>
                </a:cubicBezTo>
                <a:lnTo>
                  <a:pt x="131" y="310"/>
                </a:lnTo>
                <a:cubicBezTo>
                  <a:pt x="131" y="326"/>
                  <a:pt x="139" y="341"/>
                  <a:pt x="151" y="351"/>
                </a:cubicBezTo>
                <a:lnTo>
                  <a:pt x="59" y="565"/>
                </a:lnTo>
                <a:lnTo>
                  <a:pt x="59" y="91"/>
                </a:lnTo>
                <a:lnTo>
                  <a:pt x="82" y="91"/>
                </a:lnTo>
                <a:lnTo>
                  <a:pt x="82" y="91"/>
                </a:lnTo>
                <a:cubicBezTo>
                  <a:pt x="88" y="91"/>
                  <a:pt x="91" y="85"/>
                  <a:pt x="88" y="81"/>
                </a:cubicBezTo>
                <a:lnTo>
                  <a:pt x="51" y="17"/>
                </a:lnTo>
                <a:lnTo>
                  <a:pt x="51" y="17"/>
                </a:lnTo>
                <a:cubicBezTo>
                  <a:pt x="49" y="12"/>
                  <a:pt x="42" y="12"/>
                  <a:pt x="40" y="17"/>
                </a:cubicBezTo>
                <a:lnTo>
                  <a:pt x="2" y="81"/>
                </a:lnTo>
                <a:lnTo>
                  <a:pt x="2" y="81"/>
                </a:lnTo>
                <a:cubicBezTo>
                  <a:pt x="0" y="85"/>
                  <a:pt x="3" y="91"/>
                  <a:pt x="8" y="91"/>
                </a:cubicBezTo>
                <a:lnTo>
                  <a:pt x="32" y="91"/>
                </a:lnTo>
                <a:lnTo>
                  <a:pt x="32" y="855"/>
                </a:lnTo>
                <a:lnTo>
                  <a:pt x="32" y="855"/>
                </a:lnTo>
                <a:cubicBezTo>
                  <a:pt x="32" y="884"/>
                  <a:pt x="56" y="908"/>
                  <a:pt x="85" y="908"/>
                </a:cubicBezTo>
                <a:lnTo>
                  <a:pt x="968" y="908"/>
                </a:lnTo>
                <a:lnTo>
                  <a:pt x="968" y="932"/>
                </a:lnTo>
                <a:lnTo>
                  <a:pt x="968" y="932"/>
                </a:lnTo>
                <a:cubicBezTo>
                  <a:pt x="968" y="937"/>
                  <a:pt x="973" y="940"/>
                  <a:pt x="978" y="938"/>
                </a:cubicBezTo>
                <a:lnTo>
                  <a:pt x="1043" y="900"/>
                </a:lnTo>
                <a:lnTo>
                  <a:pt x="1043" y="900"/>
                </a:lnTo>
                <a:cubicBezTo>
                  <a:pt x="1047" y="898"/>
                  <a:pt x="1047" y="891"/>
                  <a:pt x="1043" y="889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96" name="Freeform 954">
            <a:extLst>
              <a:ext uri="{FF2B5EF4-FFF2-40B4-BE49-F238E27FC236}">
                <a16:creationId xmlns:a16="http://schemas.microsoft.com/office/drawing/2014/main" id="{82EB2226-0BA3-FEAA-8FBF-579774A23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80480" y="4541520"/>
            <a:ext cx="384000" cy="384000"/>
          </a:xfrm>
          <a:custGeom>
            <a:avLst/>
            <a:gdLst>
              <a:gd name="T0" fmla="*/ 1349872 w 283805"/>
              <a:gd name="T1" fmla="*/ 4638523 h 283804"/>
              <a:gd name="T2" fmla="*/ 2434076 w 283805"/>
              <a:gd name="T3" fmla="*/ 3547067 h 283804"/>
              <a:gd name="T4" fmla="*/ 2635111 w 283805"/>
              <a:gd name="T5" fmla="*/ 3748148 h 283804"/>
              <a:gd name="T6" fmla="*/ 5586427 w 283805"/>
              <a:gd name="T7" fmla="*/ 2728752 h 283804"/>
              <a:gd name="T8" fmla="*/ 3417465 w 283805"/>
              <a:gd name="T9" fmla="*/ 2880822 h 283804"/>
              <a:gd name="T10" fmla="*/ 3288529 w 283805"/>
              <a:gd name="T11" fmla="*/ 1658643 h 283804"/>
              <a:gd name="T12" fmla="*/ 3496755 w 283805"/>
              <a:gd name="T13" fmla="*/ 1859728 h 283804"/>
              <a:gd name="T14" fmla="*/ 2540077 w 283805"/>
              <a:gd name="T15" fmla="*/ 1491334 h 283804"/>
              <a:gd name="T16" fmla="*/ 879533 w 283805"/>
              <a:gd name="T17" fmla="*/ 1674053 h 283804"/>
              <a:gd name="T18" fmla="*/ 1792835 w 283805"/>
              <a:gd name="T19" fmla="*/ 920133 h 283804"/>
              <a:gd name="T20" fmla="*/ 3237656 w 283805"/>
              <a:gd name="T21" fmla="*/ 1072194 h 283804"/>
              <a:gd name="T22" fmla="*/ 1792835 w 283805"/>
              <a:gd name="T23" fmla="*/ 920133 h 283804"/>
              <a:gd name="T24" fmla="*/ 1420702 w 283805"/>
              <a:gd name="T25" fmla="*/ 992898 h 283804"/>
              <a:gd name="T26" fmla="*/ 793207 w 283805"/>
              <a:gd name="T27" fmla="*/ 992898 h 283804"/>
              <a:gd name="T28" fmla="*/ 4121394 w 283805"/>
              <a:gd name="T29" fmla="*/ 710837 h 283804"/>
              <a:gd name="T30" fmla="*/ 4322452 w 283805"/>
              <a:gd name="T31" fmla="*/ 509757 h 283804"/>
              <a:gd name="T32" fmla="*/ 3324456 w 283805"/>
              <a:gd name="T33" fmla="*/ 396614 h 283804"/>
              <a:gd name="T34" fmla="*/ 2443145 w 283805"/>
              <a:gd name="T35" fmla="*/ 396614 h 283804"/>
              <a:gd name="T36" fmla="*/ 2063236 w 283805"/>
              <a:gd name="T37" fmla="*/ 317279 h 283804"/>
              <a:gd name="T38" fmla="*/ 880353 w 283805"/>
              <a:gd name="T39" fmla="*/ 469364 h 283804"/>
              <a:gd name="T40" fmla="*/ 430757 w 283805"/>
              <a:gd name="T41" fmla="*/ 0 h 283804"/>
              <a:gd name="T42" fmla="*/ 983654 w 283805"/>
              <a:gd name="T43" fmla="*/ 4351274 h 283804"/>
              <a:gd name="T44" fmla="*/ 2089438 w 283805"/>
              <a:gd name="T45" fmla="*/ 3870200 h 283804"/>
              <a:gd name="T46" fmla="*/ 2505878 w 283805"/>
              <a:gd name="T47" fmla="*/ 3389107 h 283804"/>
              <a:gd name="T48" fmla="*/ 804198 w 283805"/>
              <a:gd name="T49" fmla="*/ 2836250 h 283804"/>
              <a:gd name="T50" fmla="*/ 3065936 w 283805"/>
              <a:gd name="T51" fmla="*/ 2154138 h 283804"/>
              <a:gd name="T52" fmla="*/ 3468017 w 283805"/>
              <a:gd name="T53" fmla="*/ 1529404 h 283804"/>
              <a:gd name="T54" fmla="*/ 4322452 w 283805"/>
              <a:gd name="T55" fmla="*/ 337413 h 283804"/>
              <a:gd name="T56" fmla="*/ 5212782 w 283805"/>
              <a:gd name="T57" fmla="*/ 495392 h 283804"/>
              <a:gd name="T58" fmla="*/ 5212782 w 283805"/>
              <a:gd name="T59" fmla="*/ 797046 h 283804"/>
              <a:gd name="T60" fmla="*/ 4150139 w 283805"/>
              <a:gd name="T61" fmla="*/ 1033999 h 283804"/>
              <a:gd name="T62" fmla="*/ 3288529 w 283805"/>
              <a:gd name="T63" fmla="*/ 2225885 h 283804"/>
              <a:gd name="T64" fmla="*/ 2807428 w 283805"/>
              <a:gd name="T65" fmla="*/ 3748148 h 283804"/>
              <a:gd name="T66" fmla="*/ 1694501 w 283805"/>
              <a:gd name="T67" fmla="*/ 4315364 h 283804"/>
              <a:gd name="T68" fmla="*/ 983654 w 283805"/>
              <a:gd name="T69" fmla="*/ 4523611 h 283804"/>
              <a:gd name="T70" fmla="*/ 5586156 w 283805"/>
              <a:gd name="T71" fmla="*/ 5155479 h 283804"/>
              <a:gd name="T72" fmla="*/ 5327671 w 283805"/>
              <a:gd name="T73" fmla="*/ 5327803 h 283804"/>
              <a:gd name="T74" fmla="*/ 5155333 w 283805"/>
              <a:gd name="T75" fmla="*/ 5586312 h 283804"/>
              <a:gd name="T76" fmla="*/ 4523491 w 283805"/>
              <a:gd name="T77" fmla="*/ 5586312 h 283804"/>
              <a:gd name="T78" fmla="*/ 4351175 w 283805"/>
              <a:gd name="T79" fmla="*/ 5327803 h 283804"/>
              <a:gd name="T80" fmla="*/ 3640346 w 283805"/>
              <a:gd name="T81" fmla="*/ 5672457 h 283804"/>
              <a:gd name="T82" fmla="*/ 2922319 w 283805"/>
              <a:gd name="T83" fmla="*/ 5327803 h 283804"/>
              <a:gd name="T84" fmla="*/ 2750003 w 283805"/>
              <a:gd name="T85" fmla="*/ 5586312 h 283804"/>
              <a:gd name="T86" fmla="*/ 2118163 w 283805"/>
              <a:gd name="T87" fmla="*/ 5586312 h 283804"/>
              <a:gd name="T88" fmla="*/ 1945821 w 283805"/>
              <a:gd name="T89" fmla="*/ 5327803 h 283804"/>
              <a:gd name="T90" fmla="*/ 1234963 w 283805"/>
              <a:gd name="T91" fmla="*/ 5672457 h 283804"/>
              <a:gd name="T92" fmla="*/ 516991 w 283805"/>
              <a:gd name="T93" fmla="*/ 5327803 h 283804"/>
              <a:gd name="T94" fmla="*/ 344669 w 283805"/>
              <a:gd name="T95" fmla="*/ 5586312 h 283804"/>
              <a:gd name="T96" fmla="*/ 0 w 283805"/>
              <a:gd name="T97" fmla="*/ 5241644 h 283804"/>
              <a:gd name="T98" fmla="*/ 344669 w 283805"/>
              <a:gd name="T99" fmla="*/ 4523611 h 283804"/>
              <a:gd name="T100" fmla="*/ 86112 w 283805"/>
              <a:gd name="T101" fmla="*/ 4351274 h 283804"/>
              <a:gd name="T102" fmla="*/ 86112 w 283805"/>
              <a:gd name="T103" fmla="*/ 3726583 h 283804"/>
              <a:gd name="T104" fmla="*/ 344669 w 283805"/>
              <a:gd name="T105" fmla="*/ 3547067 h 283804"/>
              <a:gd name="T106" fmla="*/ 0 w 283805"/>
              <a:gd name="T107" fmla="*/ 2836250 h 283804"/>
              <a:gd name="T108" fmla="*/ 344669 w 283805"/>
              <a:gd name="T109" fmla="*/ 2118192 h 283804"/>
              <a:gd name="T110" fmla="*/ 86112 w 283805"/>
              <a:gd name="T111" fmla="*/ 1945873 h 283804"/>
              <a:gd name="T112" fmla="*/ 86112 w 283805"/>
              <a:gd name="T113" fmla="*/ 1313958 h 283804"/>
              <a:gd name="T114" fmla="*/ 344669 w 283805"/>
              <a:gd name="T115" fmla="*/ 1141670 h 283804"/>
              <a:gd name="T116" fmla="*/ 0 w 283805"/>
              <a:gd name="T117" fmla="*/ 430788 h 283804"/>
              <a:gd name="T118" fmla="*/ 344669 w 283805"/>
              <a:gd name="T119" fmla="*/ 86116 h 2838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3805" h="283804">
                <a:moveTo>
                  <a:pt x="67538" y="211955"/>
                </a:moveTo>
                <a:cubicBezTo>
                  <a:pt x="61790" y="211955"/>
                  <a:pt x="57479" y="216625"/>
                  <a:pt x="57479" y="222014"/>
                </a:cubicBezTo>
                <a:cubicBezTo>
                  <a:pt x="57479" y="227762"/>
                  <a:pt x="61790" y="232073"/>
                  <a:pt x="67538" y="232073"/>
                </a:cubicBezTo>
                <a:cubicBezTo>
                  <a:pt x="72927" y="232073"/>
                  <a:pt x="77238" y="227762"/>
                  <a:pt x="77238" y="222014"/>
                </a:cubicBezTo>
                <a:cubicBezTo>
                  <a:pt x="77238" y="216625"/>
                  <a:pt x="72927" y="211955"/>
                  <a:pt x="67538" y="211955"/>
                </a:cubicBezTo>
                <a:close/>
                <a:moveTo>
                  <a:pt x="121784" y="177467"/>
                </a:moveTo>
                <a:cubicBezTo>
                  <a:pt x="116396" y="177467"/>
                  <a:pt x="111726" y="182137"/>
                  <a:pt x="111726" y="187526"/>
                </a:cubicBezTo>
                <a:cubicBezTo>
                  <a:pt x="111726" y="193274"/>
                  <a:pt x="116396" y="197585"/>
                  <a:pt x="121784" y="197585"/>
                </a:cubicBezTo>
                <a:cubicBezTo>
                  <a:pt x="127173" y="197585"/>
                  <a:pt x="131843" y="193274"/>
                  <a:pt x="131843" y="187526"/>
                </a:cubicBezTo>
                <a:cubicBezTo>
                  <a:pt x="131843" y="182137"/>
                  <a:pt x="127173" y="177467"/>
                  <a:pt x="121784" y="177467"/>
                </a:cubicBezTo>
                <a:close/>
                <a:moveTo>
                  <a:pt x="170986" y="136525"/>
                </a:moveTo>
                <a:lnTo>
                  <a:pt x="279507" y="136525"/>
                </a:lnTo>
                <a:cubicBezTo>
                  <a:pt x="281656" y="136525"/>
                  <a:pt x="283805" y="138179"/>
                  <a:pt x="283805" y="140494"/>
                </a:cubicBezTo>
                <a:cubicBezTo>
                  <a:pt x="283805" y="142479"/>
                  <a:pt x="281656" y="144132"/>
                  <a:pt x="279507" y="144132"/>
                </a:cubicBezTo>
                <a:lnTo>
                  <a:pt x="170986" y="144132"/>
                </a:lnTo>
                <a:cubicBezTo>
                  <a:pt x="168479" y="144132"/>
                  <a:pt x="166688" y="142479"/>
                  <a:pt x="166688" y="140494"/>
                </a:cubicBezTo>
                <a:cubicBezTo>
                  <a:pt x="166688" y="138179"/>
                  <a:pt x="168479" y="136525"/>
                  <a:pt x="170986" y="136525"/>
                </a:cubicBezTo>
                <a:close/>
                <a:moveTo>
                  <a:pt x="164535" y="82986"/>
                </a:moveTo>
                <a:cubicBezTo>
                  <a:pt x="159146" y="82986"/>
                  <a:pt x="154835" y="87297"/>
                  <a:pt x="154835" y="93045"/>
                </a:cubicBezTo>
                <a:cubicBezTo>
                  <a:pt x="154835" y="98433"/>
                  <a:pt x="159146" y="103103"/>
                  <a:pt x="164535" y="103103"/>
                </a:cubicBezTo>
                <a:cubicBezTo>
                  <a:pt x="170282" y="103103"/>
                  <a:pt x="174953" y="98433"/>
                  <a:pt x="174953" y="93045"/>
                </a:cubicBezTo>
                <a:cubicBezTo>
                  <a:pt x="174953" y="87297"/>
                  <a:pt x="170282" y="82986"/>
                  <a:pt x="164535" y="82986"/>
                </a:cubicBezTo>
                <a:close/>
                <a:moveTo>
                  <a:pt x="44004" y="74613"/>
                </a:moveTo>
                <a:lnTo>
                  <a:pt x="127088" y="74613"/>
                </a:lnTo>
                <a:cubicBezTo>
                  <a:pt x="129605" y="74613"/>
                  <a:pt x="131404" y="76518"/>
                  <a:pt x="131404" y="79185"/>
                </a:cubicBezTo>
                <a:cubicBezTo>
                  <a:pt x="131404" y="81852"/>
                  <a:pt x="129605" y="83757"/>
                  <a:pt x="127088" y="83757"/>
                </a:cubicBezTo>
                <a:lnTo>
                  <a:pt x="44004" y="83757"/>
                </a:lnTo>
                <a:cubicBezTo>
                  <a:pt x="41487" y="83757"/>
                  <a:pt x="39688" y="81852"/>
                  <a:pt x="39688" y="79185"/>
                </a:cubicBezTo>
                <a:cubicBezTo>
                  <a:pt x="39688" y="76518"/>
                  <a:pt x="41487" y="74613"/>
                  <a:pt x="44004" y="74613"/>
                </a:cubicBezTo>
                <a:close/>
                <a:moveTo>
                  <a:pt x="89701" y="46038"/>
                </a:moveTo>
                <a:lnTo>
                  <a:pt x="161990" y="46038"/>
                </a:lnTo>
                <a:cubicBezTo>
                  <a:pt x="164158" y="46038"/>
                  <a:pt x="166327" y="47691"/>
                  <a:pt x="166327" y="50006"/>
                </a:cubicBezTo>
                <a:cubicBezTo>
                  <a:pt x="166327" y="51991"/>
                  <a:pt x="164158" y="53644"/>
                  <a:pt x="161990" y="53644"/>
                </a:cubicBezTo>
                <a:lnTo>
                  <a:pt x="89701" y="53644"/>
                </a:lnTo>
                <a:cubicBezTo>
                  <a:pt x="87532" y="53644"/>
                  <a:pt x="85725" y="51991"/>
                  <a:pt x="85725" y="50006"/>
                </a:cubicBezTo>
                <a:cubicBezTo>
                  <a:pt x="85725" y="47691"/>
                  <a:pt x="87532" y="46038"/>
                  <a:pt x="89701" y="46038"/>
                </a:cubicBezTo>
                <a:close/>
                <a:moveTo>
                  <a:pt x="43969" y="46038"/>
                </a:moveTo>
                <a:lnTo>
                  <a:pt x="66801" y="46038"/>
                </a:lnTo>
                <a:cubicBezTo>
                  <a:pt x="68941" y="46038"/>
                  <a:pt x="71082" y="47691"/>
                  <a:pt x="71082" y="49676"/>
                </a:cubicBezTo>
                <a:cubicBezTo>
                  <a:pt x="71082" y="51991"/>
                  <a:pt x="68941" y="53644"/>
                  <a:pt x="66801" y="53644"/>
                </a:cubicBezTo>
                <a:lnTo>
                  <a:pt x="43969" y="53644"/>
                </a:lnTo>
                <a:cubicBezTo>
                  <a:pt x="41472" y="53644"/>
                  <a:pt x="39688" y="51991"/>
                  <a:pt x="39688" y="49676"/>
                </a:cubicBezTo>
                <a:cubicBezTo>
                  <a:pt x="39688" y="47691"/>
                  <a:pt x="41472" y="46038"/>
                  <a:pt x="43969" y="46038"/>
                </a:cubicBezTo>
                <a:close/>
                <a:moveTo>
                  <a:pt x="216266" y="25506"/>
                </a:moveTo>
                <a:cubicBezTo>
                  <a:pt x="210877" y="25506"/>
                  <a:pt x="206207" y="29817"/>
                  <a:pt x="206207" y="35565"/>
                </a:cubicBezTo>
                <a:cubicBezTo>
                  <a:pt x="206207" y="41313"/>
                  <a:pt x="210877" y="45624"/>
                  <a:pt x="216266" y="45624"/>
                </a:cubicBezTo>
                <a:cubicBezTo>
                  <a:pt x="222014" y="45624"/>
                  <a:pt x="226325" y="41313"/>
                  <a:pt x="226325" y="35565"/>
                </a:cubicBezTo>
                <a:cubicBezTo>
                  <a:pt x="226325" y="29817"/>
                  <a:pt x="222014" y="25506"/>
                  <a:pt x="216266" y="25506"/>
                </a:cubicBezTo>
                <a:close/>
                <a:moveTo>
                  <a:pt x="126505" y="15875"/>
                </a:moveTo>
                <a:lnTo>
                  <a:pt x="162065" y="15875"/>
                </a:lnTo>
                <a:cubicBezTo>
                  <a:pt x="164199" y="15875"/>
                  <a:pt x="166333" y="17529"/>
                  <a:pt x="166333" y="19844"/>
                </a:cubicBezTo>
                <a:cubicBezTo>
                  <a:pt x="166333" y="21828"/>
                  <a:pt x="164199" y="23482"/>
                  <a:pt x="162065" y="23482"/>
                </a:cubicBezTo>
                <a:lnTo>
                  <a:pt x="126505" y="23482"/>
                </a:lnTo>
                <a:cubicBezTo>
                  <a:pt x="124016" y="23482"/>
                  <a:pt x="122238" y="21828"/>
                  <a:pt x="122238" y="19844"/>
                </a:cubicBezTo>
                <a:cubicBezTo>
                  <a:pt x="122238" y="17529"/>
                  <a:pt x="124016" y="15875"/>
                  <a:pt x="126505" y="15875"/>
                </a:cubicBezTo>
                <a:close/>
                <a:moveTo>
                  <a:pt x="44045" y="15875"/>
                </a:moveTo>
                <a:lnTo>
                  <a:pt x="103230" y="15875"/>
                </a:lnTo>
                <a:cubicBezTo>
                  <a:pt x="105772" y="15875"/>
                  <a:pt x="107587" y="17529"/>
                  <a:pt x="107587" y="19844"/>
                </a:cubicBezTo>
                <a:cubicBezTo>
                  <a:pt x="107587" y="21828"/>
                  <a:pt x="105772" y="23482"/>
                  <a:pt x="103230" y="23482"/>
                </a:cubicBezTo>
                <a:lnTo>
                  <a:pt x="44045" y="23482"/>
                </a:lnTo>
                <a:cubicBezTo>
                  <a:pt x="41504" y="23482"/>
                  <a:pt x="39688" y="21828"/>
                  <a:pt x="39688" y="19844"/>
                </a:cubicBezTo>
                <a:cubicBezTo>
                  <a:pt x="39688" y="17529"/>
                  <a:pt x="41504" y="15875"/>
                  <a:pt x="44045" y="15875"/>
                </a:cubicBezTo>
                <a:close/>
                <a:moveTo>
                  <a:pt x="21554" y="0"/>
                </a:moveTo>
                <a:cubicBezTo>
                  <a:pt x="24069" y="0"/>
                  <a:pt x="25865" y="1796"/>
                  <a:pt x="25865" y="4311"/>
                </a:cubicBezTo>
                <a:lnTo>
                  <a:pt x="25865" y="217703"/>
                </a:lnTo>
                <a:lnTo>
                  <a:pt x="49217" y="217703"/>
                </a:lnTo>
                <a:cubicBezTo>
                  <a:pt x="51013" y="209440"/>
                  <a:pt x="58557" y="203333"/>
                  <a:pt x="67538" y="203333"/>
                </a:cubicBezTo>
                <a:cubicBezTo>
                  <a:pt x="72568" y="203333"/>
                  <a:pt x="76879" y="205488"/>
                  <a:pt x="80112" y="208722"/>
                </a:cubicBezTo>
                <a:lnTo>
                  <a:pt x="104541" y="193633"/>
                </a:lnTo>
                <a:cubicBezTo>
                  <a:pt x="103822" y="191837"/>
                  <a:pt x="103104" y="189682"/>
                  <a:pt x="103104" y="187526"/>
                </a:cubicBezTo>
                <a:cubicBezTo>
                  <a:pt x="103104" y="177467"/>
                  <a:pt x="111726" y="169205"/>
                  <a:pt x="121784" y="169205"/>
                </a:cubicBezTo>
                <a:cubicBezTo>
                  <a:pt x="123221" y="169205"/>
                  <a:pt x="124299" y="169205"/>
                  <a:pt x="125377" y="169564"/>
                </a:cubicBezTo>
                <a:lnTo>
                  <a:pt x="136154" y="145854"/>
                </a:lnTo>
                <a:lnTo>
                  <a:pt x="44547" y="145854"/>
                </a:lnTo>
                <a:cubicBezTo>
                  <a:pt x="42032" y="145854"/>
                  <a:pt x="40236" y="144057"/>
                  <a:pt x="40236" y="141902"/>
                </a:cubicBezTo>
                <a:cubicBezTo>
                  <a:pt x="40236" y="139387"/>
                  <a:pt x="42032" y="137591"/>
                  <a:pt x="44547" y="137591"/>
                </a:cubicBezTo>
                <a:lnTo>
                  <a:pt x="139747" y="137591"/>
                </a:lnTo>
                <a:lnTo>
                  <a:pt x="153398" y="107774"/>
                </a:lnTo>
                <a:cubicBezTo>
                  <a:pt x="149087" y="104181"/>
                  <a:pt x="146213" y="98793"/>
                  <a:pt x="146213" y="93045"/>
                </a:cubicBezTo>
                <a:cubicBezTo>
                  <a:pt x="146213" y="82626"/>
                  <a:pt x="154476" y="74364"/>
                  <a:pt x="164535" y="74364"/>
                </a:cubicBezTo>
                <a:cubicBezTo>
                  <a:pt x="168127" y="74364"/>
                  <a:pt x="171001" y="75082"/>
                  <a:pt x="173516" y="76519"/>
                </a:cubicBezTo>
                <a:lnTo>
                  <a:pt x="200818" y="45983"/>
                </a:lnTo>
                <a:cubicBezTo>
                  <a:pt x="199022" y="43109"/>
                  <a:pt x="197944" y="39517"/>
                  <a:pt x="197944" y="35565"/>
                </a:cubicBezTo>
                <a:cubicBezTo>
                  <a:pt x="197944" y="25147"/>
                  <a:pt x="206207" y="16884"/>
                  <a:pt x="216266" y="16884"/>
                </a:cubicBezTo>
                <a:cubicBezTo>
                  <a:pt x="225247" y="16884"/>
                  <a:pt x="232432" y="22992"/>
                  <a:pt x="234587" y="31254"/>
                </a:cubicBezTo>
                <a:lnTo>
                  <a:pt x="260812" y="31254"/>
                </a:lnTo>
                <a:lnTo>
                  <a:pt x="260812" y="24788"/>
                </a:lnTo>
                <a:lnTo>
                  <a:pt x="279493" y="35565"/>
                </a:lnTo>
                <a:lnTo>
                  <a:pt x="260812" y="46343"/>
                </a:lnTo>
                <a:lnTo>
                  <a:pt x="260812" y="39876"/>
                </a:lnTo>
                <a:lnTo>
                  <a:pt x="234587" y="39876"/>
                </a:lnTo>
                <a:cubicBezTo>
                  <a:pt x="232432" y="48139"/>
                  <a:pt x="225247" y="54246"/>
                  <a:pt x="216266" y="54246"/>
                </a:cubicBezTo>
                <a:cubicBezTo>
                  <a:pt x="213392" y="54246"/>
                  <a:pt x="210159" y="53168"/>
                  <a:pt x="207644" y="51731"/>
                </a:cubicBezTo>
                <a:lnTo>
                  <a:pt x="179982" y="82267"/>
                </a:lnTo>
                <a:cubicBezTo>
                  <a:pt x="182138" y="85141"/>
                  <a:pt x="183575" y="88734"/>
                  <a:pt x="183575" y="93045"/>
                </a:cubicBezTo>
                <a:cubicBezTo>
                  <a:pt x="183575" y="103103"/>
                  <a:pt x="174953" y="111366"/>
                  <a:pt x="164535" y="111366"/>
                </a:cubicBezTo>
                <a:cubicBezTo>
                  <a:pt x="163457" y="111366"/>
                  <a:pt x="162379" y="111366"/>
                  <a:pt x="161301" y="111366"/>
                </a:cubicBezTo>
                <a:lnTo>
                  <a:pt x="133280" y="173156"/>
                </a:lnTo>
                <a:cubicBezTo>
                  <a:pt x="137591" y="176389"/>
                  <a:pt x="140465" y="181778"/>
                  <a:pt x="140465" y="187526"/>
                </a:cubicBezTo>
                <a:cubicBezTo>
                  <a:pt x="140465" y="197944"/>
                  <a:pt x="131843" y="206207"/>
                  <a:pt x="121784" y="206207"/>
                </a:cubicBezTo>
                <a:cubicBezTo>
                  <a:pt x="116755" y="206207"/>
                  <a:pt x="112085" y="204051"/>
                  <a:pt x="108852" y="200818"/>
                </a:cubicBezTo>
                <a:lnTo>
                  <a:pt x="84782" y="215906"/>
                </a:lnTo>
                <a:cubicBezTo>
                  <a:pt x="85501" y="218062"/>
                  <a:pt x="86219" y="219858"/>
                  <a:pt x="86219" y="222014"/>
                </a:cubicBezTo>
                <a:cubicBezTo>
                  <a:pt x="86219" y="232432"/>
                  <a:pt x="77597" y="240694"/>
                  <a:pt x="67538" y="240694"/>
                </a:cubicBezTo>
                <a:cubicBezTo>
                  <a:pt x="58557" y="240694"/>
                  <a:pt x="51013" y="234587"/>
                  <a:pt x="49217" y="226325"/>
                </a:cubicBezTo>
                <a:lnTo>
                  <a:pt x="25865" y="226325"/>
                </a:lnTo>
                <a:lnTo>
                  <a:pt x="25865" y="257938"/>
                </a:lnTo>
                <a:lnTo>
                  <a:pt x="279493" y="257938"/>
                </a:lnTo>
                <a:cubicBezTo>
                  <a:pt x="281649" y="257938"/>
                  <a:pt x="283804" y="259734"/>
                  <a:pt x="283804" y="262249"/>
                </a:cubicBezTo>
                <a:cubicBezTo>
                  <a:pt x="283804" y="264764"/>
                  <a:pt x="281649" y="266560"/>
                  <a:pt x="279493" y="266560"/>
                </a:cubicBezTo>
                <a:lnTo>
                  <a:pt x="266560" y="266560"/>
                </a:lnTo>
                <a:lnTo>
                  <a:pt x="266560" y="279493"/>
                </a:lnTo>
                <a:cubicBezTo>
                  <a:pt x="266560" y="281648"/>
                  <a:pt x="264764" y="283804"/>
                  <a:pt x="262249" y="283804"/>
                </a:cubicBezTo>
                <a:cubicBezTo>
                  <a:pt x="259735" y="283804"/>
                  <a:pt x="257938" y="281648"/>
                  <a:pt x="257938" y="279493"/>
                </a:cubicBezTo>
                <a:lnTo>
                  <a:pt x="257938" y="266560"/>
                </a:lnTo>
                <a:lnTo>
                  <a:pt x="226325" y="266560"/>
                </a:lnTo>
                <a:lnTo>
                  <a:pt x="226325" y="279493"/>
                </a:lnTo>
                <a:cubicBezTo>
                  <a:pt x="226325" y="281648"/>
                  <a:pt x="224529" y="283804"/>
                  <a:pt x="222014" y="283804"/>
                </a:cubicBezTo>
                <a:cubicBezTo>
                  <a:pt x="219858" y="283804"/>
                  <a:pt x="217703" y="281648"/>
                  <a:pt x="217703" y="279493"/>
                </a:cubicBezTo>
                <a:lnTo>
                  <a:pt x="217703" y="266560"/>
                </a:lnTo>
                <a:lnTo>
                  <a:pt x="186089" y="266560"/>
                </a:lnTo>
                <a:lnTo>
                  <a:pt x="186089" y="279493"/>
                </a:lnTo>
                <a:cubicBezTo>
                  <a:pt x="186089" y="281648"/>
                  <a:pt x="184293" y="283804"/>
                  <a:pt x="182138" y="283804"/>
                </a:cubicBezTo>
                <a:cubicBezTo>
                  <a:pt x="179623" y="283804"/>
                  <a:pt x="177827" y="281648"/>
                  <a:pt x="177827" y="279493"/>
                </a:cubicBezTo>
                <a:lnTo>
                  <a:pt x="177827" y="266560"/>
                </a:lnTo>
                <a:lnTo>
                  <a:pt x="146213" y="266560"/>
                </a:lnTo>
                <a:lnTo>
                  <a:pt x="146213" y="279493"/>
                </a:lnTo>
                <a:cubicBezTo>
                  <a:pt x="146213" y="281648"/>
                  <a:pt x="144417" y="283804"/>
                  <a:pt x="141902" y="283804"/>
                </a:cubicBezTo>
                <a:cubicBezTo>
                  <a:pt x="139747" y="283804"/>
                  <a:pt x="137591" y="281648"/>
                  <a:pt x="137591" y="279493"/>
                </a:cubicBezTo>
                <a:lnTo>
                  <a:pt x="137591" y="266560"/>
                </a:lnTo>
                <a:lnTo>
                  <a:pt x="105978" y="266560"/>
                </a:lnTo>
                <a:lnTo>
                  <a:pt x="105978" y="279493"/>
                </a:lnTo>
                <a:cubicBezTo>
                  <a:pt x="105978" y="281648"/>
                  <a:pt x="104181" y="283804"/>
                  <a:pt x="101667" y="283804"/>
                </a:cubicBezTo>
                <a:cubicBezTo>
                  <a:pt x="99152" y="283804"/>
                  <a:pt x="97356" y="281648"/>
                  <a:pt x="97356" y="279493"/>
                </a:cubicBezTo>
                <a:lnTo>
                  <a:pt x="97356" y="266560"/>
                </a:lnTo>
                <a:lnTo>
                  <a:pt x="65742" y="266560"/>
                </a:lnTo>
                <a:lnTo>
                  <a:pt x="65742" y="279493"/>
                </a:lnTo>
                <a:cubicBezTo>
                  <a:pt x="65742" y="281648"/>
                  <a:pt x="63946" y="283804"/>
                  <a:pt x="61790" y="283804"/>
                </a:cubicBezTo>
                <a:cubicBezTo>
                  <a:pt x="59276" y="283804"/>
                  <a:pt x="57479" y="281648"/>
                  <a:pt x="57479" y="279493"/>
                </a:cubicBezTo>
                <a:lnTo>
                  <a:pt x="57479" y="266560"/>
                </a:lnTo>
                <a:lnTo>
                  <a:pt x="25865" y="266560"/>
                </a:lnTo>
                <a:lnTo>
                  <a:pt x="25865" y="279493"/>
                </a:lnTo>
                <a:cubicBezTo>
                  <a:pt x="25865" y="281648"/>
                  <a:pt x="24069" y="283804"/>
                  <a:pt x="21554" y="283804"/>
                </a:cubicBezTo>
                <a:cubicBezTo>
                  <a:pt x="19040" y="283804"/>
                  <a:pt x="17244" y="281648"/>
                  <a:pt x="17244" y="279493"/>
                </a:cubicBezTo>
                <a:lnTo>
                  <a:pt x="17244" y="266560"/>
                </a:lnTo>
                <a:lnTo>
                  <a:pt x="4311" y="266560"/>
                </a:lnTo>
                <a:cubicBezTo>
                  <a:pt x="2155" y="266560"/>
                  <a:pt x="0" y="264764"/>
                  <a:pt x="0" y="262249"/>
                </a:cubicBezTo>
                <a:cubicBezTo>
                  <a:pt x="0" y="259734"/>
                  <a:pt x="2155" y="257938"/>
                  <a:pt x="4311" y="257938"/>
                </a:cubicBezTo>
                <a:lnTo>
                  <a:pt x="17244" y="257938"/>
                </a:lnTo>
                <a:lnTo>
                  <a:pt x="17244" y="226325"/>
                </a:lnTo>
                <a:lnTo>
                  <a:pt x="4311" y="226325"/>
                </a:lnTo>
                <a:cubicBezTo>
                  <a:pt x="2155" y="226325"/>
                  <a:pt x="0" y="224528"/>
                  <a:pt x="0" y="222014"/>
                </a:cubicBezTo>
                <a:cubicBezTo>
                  <a:pt x="0" y="219499"/>
                  <a:pt x="2155" y="217703"/>
                  <a:pt x="4311" y="217703"/>
                </a:cubicBezTo>
                <a:lnTo>
                  <a:pt x="17244" y="217703"/>
                </a:lnTo>
                <a:lnTo>
                  <a:pt x="17244" y="186448"/>
                </a:lnTo>
                <a:lnTo>
                  <a:pt x="4311" y="186448"/>
                </a:lnTo>
                <a:cubicBezTo>
                  <a:pt x="2155" y="186448"/>
                  <a:pt x="0" y="184293"/>
                  <a:pt x="0" y="181778"/>
                </a:cubicBezTo>
                <a:cubicBezTo>
                  <a:pt x="0" y="179623"/>
                  <a:pt x="2155" y="177467"/>
                  <a:pt x="4311" y="177467"/>
                </a:cubicBezTo>
                <a:lnTo>
                  <a:pt x="17244" y="177467"/>
                </a:lnTo>
                <a:lnTo>
                  <a:pt x="17244" y="145854"/>
                </a:lnTo>
                <a:lnTo>
                  <a:pt x="4311" y="145854"/>
                </a:lnTo>
                <a:cubicBezTo>
                  <a:pt x="2155" y="145854"/>
                  <a:pt x="0" y="144057"/>
                  <a:pt x="0" y="141902"/>
                </a:cubicBezTo>
                <a:cubicBezTo>
                  <a:pt x="0" y="139387"/>
                  <a:pt x="2155" y="137591"/>
                  <a:pt x="4311" y="137591"/>
                </a:cubicBezTo>
                <a:lnTo>
                  <a:pt x="17244" y="137591"/>
                </a:lnTo>
                <a:lnTo>
                  <a:pt x="17244" y="105977"/>
                </a:lnTo>
                <a:lnTo>
                  <a:pt x="4311" y="105977"/>
                </a:lnTo>
                <a:cubicBezTo>
                  <a:pt x="2155" y="105977"/>
                  <a:pt x="0" y="104181"/>
                  <a:pt x="0" y="101666"/>
                </a:cubicBezTo>
                <a:cubicBezTo>
                  <a:pt x="0" y="99511"/>
                  <a:pt x="2155" y="97356"/>
                  <a:pt x="4311" y="97356"/>
                </a:cubicBezTo>
                <a:lnTo>
                  <a:pt x="17244" y="97356"/>
                </a:lnTo>
                <a:lnTo>
                  <a:pt x="17244" y="65742"/>
                </a:lnTo>
                <a:lnTo>
                  <a:pt x="4311" y="65742"/>
                </a:lnTo>
                <a:cubicBezTo>
                  <a:pt x="2155" y="65742"/>
                  <a:pt x="0" y="63946"/>
                  <a:pt x="0" y="61431"/>
                </a:cubicBezTo>
                <a:cubicBezTo>
                  <a:pt x="0" y="59275"/>
                  <a:pt x="2155" y="57120"/>
                  <a:pt x="4311" y="57120"/>
                </a:cubicBezTo>
                <a:lnTo>
                  <a:pt x="17244" y="57120"/>
                </a:lnTo>
                <a:lnTo>
                  <a:pt x="17244" y="25506"/>
                </a:lnTo>
                <a:lnTo>
                  <a:pt x="4311" y="25506"/>
                </a:lnTo>
                <a:cubicBezTo>
                  <a:pt x="2155" y="25506"/>
                  <a:pt x="0" y="23710"/>
                  <a:pt x="0" y="21555"/>
                </a:cubicBezTo>
                <a:cubicBezTo>
                  <a:pt x="0" y="19040"/>
                  <a:pt x="2155" y="17244"/>
                  <a:pt x="4311" y="17244"/>
                </a:cubicBezTo>
                <a:lnTo>
                  <a:pt x="17244" y="17244"/>
                </a:lnTo>
                <a:lnTo>
                  <a:pt x="17244" y="4311"/>
                </a:lnTo>
                <a:cubicBezTo>
                  <a:pt x="17244" y="1796"/>
                  <a:pt x="19040" y="0"/>
                  <a:pt x="2155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97" name="Freeform 1029">
            <a:extLst>
              <a:ext uri="{FF2B5EF4-FFF2-40B4-BE49-F238E27FC236}">
                <a16:creationId xmlns:a16="http://schemas.microsoft.com/office/drawing/2014/main" id="{EDA25DAC-87A7-3232-6F2E-B3C73CEAB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89" y="5851971"/>
            <a:ext cx="384000" cy="384000"/>
          </a:xfrm>
          <a:custGeom>
            <a:avLst/>
            <a:gdLst>
              <a:gd name="T0" fmla="*/ 1351512 w 290151"/>
              <a:gd name="T1" fmla="*/ 5607360 h 290151"/>
              <a:gd name="T2" fmla="*/ 3824453 w 290151"/>
              <a:gd name="T3" fmla="*/ 5082574 h 290151"/>
              <a:gd name="T4" fmla="*/ 2508900 w 290151"/>
              <a:gd name="T5" fmla="*/ 4615300 h 290151"/>
              <a:gd name="T6" fmla="*/ 3270943 w 290151"/>
              <a:gd name="T7" fmla="*/ 4910013 h 290151"/>
              <a:gd name="T8" fmla="*/ 2508900 w 290151"/>
              <a:gd name="T9" fmla="*/ 4615300 h 290151"/>
              <a:gd name="T10" fmla="*/ 2671033 w 290151"/>
              <a:gd name="T11" fmla="*/ 2032864 h 290151"/>
              <a:gd name="T12" fmla="*/ 2150816 w 290151"/>
              <a:gd name="T13" fmla="*/ 2146755 h 290151"/>
              <a:gd name="T14" fmla="*/ 2507127 w 290151"/>
              <a:gd name="T15" fmla="*/ 2545377 h 290151"/>
              <a:gd name="T16" fmla="*/ 2834949 w 290151"/>
              <a:gd name="T17" fmla="*/ 2787403 h 290151"/>
              <a:gd name="T18" fmla="*/ 3326665 w 290151"/>
              <a:gd name="T19" fmla="*/ 3000947 h 290151"/>
              <a:gd name="T20" fmla="*/ 3269613 w 290151"/>
              <a:gd name="T21" fmla="*/ 2467065 h 290151"/>
              <a:gd name="T22" fmla="*/ 3148509 w 290151"/>
              <a:gd name="T23" fmla="*/ 2075609 h 290151"/>
              <a:gd name="T24" fmla="*/ 2877689 w 290151"/>
              <a:gd name="T25" fmla="*/ 1620030 h 290151"/>
              <a:gd name="T26" fmla="*/ 2956093 w 290151"/>
              <a:gd name="T27" fmla="*/ 1385148 h 290151"/>
              <a:gd name="T28" fmla="*/ 3804118 w 290151"/>
              <a:gd name="T29" fmla="*/ 1997297 h 290151"/>
              <a:gd name="T30" fmla="*/ 3846880 w 290151"/>
              <a:gd name="T31" fmla="*/ 2146755 h 290151"/>
              <a:gd name="T32" fmla="*/ 3526202 w 290151"/>
              <a:gd name="T33" fmla="*/ 3143322 h 290151"/>
              <a:gd name="T34" fmla="*/ 3397923 w 290151"/>
              <a:gd name="T35" fmla="*/ 3228725 h 290151"/>
              <a:gd name="T36" fmla="*/ 2357474 w 290151"/>
              <a:gd name="T37" fmla="*/ 3228725 h 290151"/>
              <a:gd name="T38" fmla="*/ 2264825 w 290151"/>
              <a:gd name="T39" fmla="*/ 3228725 h 290151"/>
              <a:gd name="T40" fmla="*/ 2328963 w 290151"/>
              <a:gd name="T41" fmla="*/ 2559618 h 290151"/>
              <a:gd name="T42" fmla="*/ 1880024 w 290151"/>
              <a:gd name="T43" fmla="*/ 2061359 h 290151"/>
              <a:gd name="T44" fmla="*/ 2535620 w 290151"/>
              <a:gd name="T45" fmla="*/ 1918999 h 290151"/>
              <a:gd name="T46" fmla="*/ 5104082 w 290151"/>
              <a:gd name="T47" fmla="*/ 639795 h 290151"/>
              <a:gd name="T48" fmla="*/ 4615235 w 290151"/>
              <a:gd name="T49" fmla="*/ 2422665 h 290151"/>
              <a:gd name="T50" fmla="*/ 4521785 w 290151"/>
              <a:gd name="T51" fmla="*/ 3270979 h 290151"/>
              <a:gd name="T52" fmla="*/ 5607295 w 290151"/>
              <a:gd name="T53" fmla="*/ 639795 h 290151"/>
              <a:gd name="T54" fmla="*/ 179694 w 290151"/>
              <a:gd name="T55" fmla="*/ 639795 h 290151"/>
              <a:gd name="T56" fmla="*/ 1258080 w 290151"/>
              <a:gd name="T57" fmla="*/ 3270979 h 290151"/>
              <a:gd name="T58" fmla="*/ 1164592 w 290151"/>
              <a:gd name="T59" fmla="*/ 2422665 h 290151"/>
              <a:gd name="T60" fmla="*/ 668573 w 290151"/>
              <a:gd name="T61" fmla="*/ 639795 h 290151"/>
              <a:gd name="T62" fmla="*/ 1344279 w 290151"/>
              <a:gd name="T63" fmla="*/ 179694 h 290151"/>
              <a:gd name="T64" fmla="*/ 3939498 w 290151"/>
              <a:gd name="T65" fmla="*/ 704481 h 290151"/>
              <a:gd name="T66" fmla="*/ 3939498 w 290151"/>
              <a:gd name="T67" fmla="*/ 877052 h 290151"/>
              <a:gd name="T68" fmla="*/ 1344279 w 290151"/>
              <a:gd name="T69" fmla="*/ 2422665 h 290151"/>
              <a:gd name="T70" fmla="*/ 2508900 w 290151"/>
              <a:gd name="T71" fmla="*/ 3989850 h 290151"/>
              <a:gd name="T72" fmla="*/ 3270943 w 290151"/>
              <a:gd name="T73" fmla="*/ 4435566 h 290151"/>
              <a:gd name="T74" fmla="*/ 3328440 w 290151"/>
              <a:gd name="T75" fmla="*/ 3903602 h 290151"/>
              <a:gd name="T76" fmla="*/ 4435510 w 290151"/>
              <a:gd name="T77" fmla="*/ 179694 h 290151"/>
              <a:gd name="T78" fmla="*/ 1020801 w 290151"/>
              <a:gd name="T79" fmla="*/ 0 h 290151"/>
              <a:gd name="T80" fmla="*/ 4845288 w 290151"/>
              <a:gd name="T81" fmla="*/ 86204 h 290151"/>
              <a:gd name="T82" fmla="*/ 4615235 w 290151"/>
              <a:gd name="T83" fmla="*/ 179694 h 290151"/>
              <a:gd name="T84" fmla="*/ 5104082 w 290151"/>
              <a:gd name="T85" fmla="*/ 467234 h 290151"/>
              <a:gd name="T86" fmla="*/ 5779816 w 290151"/>
              <a:gd name="T87" fmla="*/ 560720 h 290151"/>
              <a:gd name="T88" fmla="*/ 4521785 w 290151"/>
              <a:gd name="T89" fmla="*/ 3443502 h 290151"/>
              <a:gd name="T90" fmla="*/ 3443449 w 290151"/>
              <a:gd name="T91" fmla="*/ 4054564 h 290151"/>
              <a:gd name="T92" fmla="*/ 3594434 w 290151"/>
              <a:gd name="T93" fmla="*/ 4435566 h 290151"/>
              <a:gd name="T94" fmla="*/ 3594434 w 290151"/>
              <a:gd name="T95" fmla="*/ 4615300 h 290151"/>
              <a:gd name="T96" fmla="*/ 3443449 w 290151"/>
              <a:gd name="T97" fmla="*/ 4910013 h 290151"/>
              <a:gd name="T98" fmla="*/ 4615235 w 290151"/>
              <a:gd name="T99" fmla="*/ 5693621 h 290151"/>
              <a:gd name="T100" fmla="*/ 1258080 w 290151"/>
              <a:gd name="T101" fmla="*/ 5779869 h 290151"/>
              <a:gd name="T102" fmla="*/ 1955373 w 290151"/>
              <a:gd name="T103" fmla="*/ 4910013 h 290151"/>
              <a:gd name="T104" fmla="*/ 2336376 w 290151"/>
              <a:gd name="T105" fmla="*/ 4615300 h 290151"/>
              <a:gd name="T106" fmla="*/ 2099158 w 290151"/>
              <a:gd name="T107" fmla="*/ 4529011 h 290151"/>
              <a:gd name="T108" fmla="*/ 2336376 w 290151"/>
              <a:gd name="T109" fmla="*/ 4435566 h 290151"/>
              <a:gd name="T110" fmla="*/ 1502459 w 290151"/>
              <a:gd name="T111" fmla="*/ 3443502 h 290151"/>
              <a:gd name="T112" fmla="*/ 0 w 290151"/>
              <a:gd name="T113" fmla="*/ 2192604 h 290151"/>
              <a:gd name="T114" fmla="*/ 86204 w 290151"/>
              <a:gd name="T115" fmla="*/ 467234 h 290151"/>
              <a:gd name="T116" fmla="*/ 1164592 w 290151"/>
              <a:gd name="T117" fmla="*/ 690109 h 290151"/>
              <a:gd name="T118" fmla="*/ 1020801 w 290151"/>
              <a:gd name="T119" fmla="*/ 179694 h 290151"/>
              <a:gd name="T120" fmla="*/ 1020801 w 290151"/>
              <a:gd name="T121" fmla="*/ 0 h 2901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0151" h="290151">
                <a:moveTo>
                  <a:pt x="98161" y="255146"/>
                </a:moveTo>
                <a:cubicBezTo>
                  <a:pt x="82642" y="255146"/>
                  <a:pt x="70011" y="266694"/>
                  <a:pt x="67846" y="281490"/>
                </a:cubicBezTo>
                <a:lnTo>
                  <a:pt x="222305" y="281490"/>
                </a:lnTo>
                <a:cubicBezTo>
                  <a:pt x="220501" y="266694"/>
                  <a:pt x="207509" y="255146"/>
                  <a:pt x="191991" y="255146"/>
                </a:cubicBezTo>
                <a:lnTo>
                  <a:pt x="98161" y="255146"/>
                </a:lnTo>
                <a:close/>
                <a:moveTo>
                  <a:pt x="125949" y="231688"/>
                </a:moveTo>
                <a:lnTo>
                  <a:pt x="125949" y="246484"/>
                </a:lnTo>
                <a:lnTo>
                  <a:pt x="164203" y="246484"/>
                </a:lnTo>
                <a:lnTo>
                  <a:pt x="164203" y="231688"/>
                </a:lnTo>
                <a:lnTo>
                  <a:pt x="125949" y="231688"/>
                </a:lnTo>
                <a:close/>
                <a:moveTo>
                  <a:pt x="144462" y="81326"/>
                </a:moveTo>
                <a:lnTo>
                  <a:pt x="134088" y="102051"/>
                </a:lnTo>
                <a:cubicBezTo>
                  <a:pt x="133372" y="103480"/>
                  <a:pt x="132299" y="104195"/>
                  <a:pt x="130868" y="104195"/>
                </a:cubicBezTo>
                <a:lnTo>
                  <a:pt x="107972" y="107768"/>
                </a:lnTo>
                <a:lnTo>
                  <a:pt x="124428" y="123848"/>
                </a:lnTo>
                <a:cubicBezTo>
                  <a:pt x="125502" y="124920"/>
                  <a:pt x="125859" y="126350"/>
                  <a:pt x="125859" y="127779"/>
                </a:cubicBezTo>
                <a:lnTo>
                  <a:pt x="121924" y="150648"/>
                </a:lnTo>
                <a:lnTo>
                  <a:pt x="142316" y="139928"/>
                </a:lnTo>
                <a:cubicBezTo>
                  <a:pt x="143747" y="139214"/>
                  <a:pt x="145178" y="139214"/>
                  <a:pt x="146251" y="139928"/>
                </a:cubicBezTo>
                <a:lnTo>
                  <a:pt x="167000" y="150648"/>
                </a:lnTo>
                <a:lnTo>
                  <a:pt x="163065" y="127779"/>
                </a:lnTo>
                <a:cubicBezTo>
                  <a:pt x="162707" y="126350"/>
                  <a:pt x="163065" y="124920"/>
                  <a:pt x="164138" y="123848"/>
                </a:cubicBezTo>
                <a:lnTo>
                  <a:pt x="180952" y="107768"/>
                </a:lnTo>
                <a:lnTo>
                  <a:pt x="158057" y="104195"/>
                </a:lnTo>
                <a:cubicBezTo>
                  <a:pt x="156626" y="104195"/>
                  <a:pt x="155552" y="103480"/>
                  <a:pt x="154837" y="102051"/>
                </a:cubicBezTo>
                <a:lnTo>
                  <a:pt x="144462" y="81326"/>
                </a:lnTo>
                <a:close/>
                <a:moveTo>
                  <a:pt x="140527" y="69534"/>
                </a:moveTo>
                <a:cubicBezTo>
                  <a:pt x="141958" y="66675"/>
                  <a:pt x="146966" y="66675"/>
                  <a:pt x="148397" y="69534"/>
                </a:cubicBezTo>
                <a:lnTo>
                  <a:pt x="161634" y="96334"/>
                </a:lnTo>
                <a:lnTo>
                  <a:pt x="190969" y="100264"/>
                </a:lnTo>
                <a:cubicBezTo>
                  <a:pt x="192758" y="100622"/>
                  <a:pt x="193831" y="101694"/>
                  <a:pt x="194547" y="103480"/>
                </a:cubicBezTo>
                <a:cubicBezTo>
                  <a:pt x="194904" y="104910"/>
                  <a:pt x="194547" y="106696"/>
                  <a:pt x="193116" y="107768"/>
                </a:cubicBezTo>
                <a:lnTo>
                  <a:pt x="172009" y="128494"/>
                </a:lnTo>
                <a:lnTo>
                  <a:pt x="177017" y="157795"/>
                </a:lnTo>
                <a:cubicBezTo>
                  <a:pt x="177375" y="159224"/>
                  <a:pt x="176659" y="161011"/>
                  <a:pt x="175586" y="162083"/>
                </a:cubicBezTo>
                <a:cubicBezTo>
                  <a:pt x="173797" y="162798"/>
                  <a:pt x="172366" y="163155"/>
                  <a:pt x="170578" y="162083"/>
                </a:cubicBezTo>
                <a:lnTo>
                  <a:pt x="144462" y="148504"/>
                </a:lnTo>
                <a:lnTo>
                  <a:pt x="118347" y="162083"/>
                </a:lnTo>
                <a:cubicBezTo>
                  <a:pt x="117631" y="162798"/>
                  <a:pt x="116916" y="162798"/>
                  <a:pt x="116200" y="162798"/>
                </a:cubicBezTo>
                <a:cubicBezTo>
                  <a:pt x="115127" y="162798"/>
                  <a:pt x="114412" y="162440"/>
                  <a:pt x="113696" y="162083"/>
                </a:cubicBezTo>
                <a:cubicBezTo>
                  <a:pt x="112265" y="161011"/>
                  <a:pt x="111550" y="159224"/>
                  <a:pt x="111550" y="157795"/>
                </a:cubicBezTo>
                <a:lnTo>
                  <a:pt x="116916" y="128494"/>
                </a:lnTo>
                <a:lnTo>
                  <a:pt x="95451" y="107768"/>
                </a:lnTo>
                <a:cubicBezTo>
                  <a:pt x="94378" y="106696"/>
                  <a:pt x="93662" y="104910"/>
                  <a:pt x="94378" y="103480"/>
                </a:cubicBezTo>
                <a:cubicBezTo>
                  <a:pt x="94735" y="101694"/>
                  <a:pt x="96524" y="100622"/>
                  <a:pt x="97955" y="100264"/>
                </a:cubicBezTo>
                <a:lnTo>
                  <a:pt x="127290" y="96334"/>
                </a:lnTo>
                <a:lnTo>
                  <a:pt x="140527" y="69534"/>
                </a:lnTo>
                <a:close/>
                <a:moveTo>
                  <a:pt x="256228" y="32118"/>
                </a:moveTo>
                <a:cubicBezTo>
                  <a:pt x="242875" y="32118"/>
                  <a:pt x="231688" y="43306"/>
                  <a:pt x="231688" y="57380"/>
                </a:cubicBezTo>
                <a:lnTo>
                  <a:pt x="231688" y="121618"/>
                </a:lnTo>
                <a:cubicBezTo>
                  <a:pt x="231688" y="137136"/>
                  <a:pt x="227357" y="151572"/>
                  <a:pt x="220140" y="164203"/>
                </a:cubicBezTo>
                <a:lnTo>
                  <a:pt x="226997" y="164203"/>
                </a:lnTo>
                <a:cubicBezTo>
                  <a:pt x="256950" y="164203"/>
                  <a:pt x="281490" y="140023"/>
                  <a:pt x="281490" y="110070"/>
                </a:cubicBezTo>
                <a:lnTo>
                  <a:pt x="281490" y="32118"/>
                </a:lnTo>
                <a:lnTo>
                  <a:pt x="256228" y="32118"/>
                </a:lnTo>
                <a:close/>
                <a:moveTo>
                  <a:pt x="9022" y="32118"/>
                </a:moveTo>
                <a:lnTo>
                  <a:pt x="9022" y="110070"/>
                </a:lnTo>
                <a:cubicBezTo>
                  <a:pt x="9022" y="140023"/>
                  <a:pt x="32840" y="164203"/>
                  <a:pt x="63155" y="164203"/>
                </a:cubicBezTo>
                <a:lnTo>
                  <a:pt x="70011" y="164203"/>
                </a:lnTo>
                <a:cubicBezTo>
                  <a:pt x="62794" y="151572"/>
                  <a:pt x="58463" y="137136"/>
                  <a:pt x="58463" y="121618"/>
                </a:cubicBezTo>
                <a:lnTo>
                  <a:pt x="58463" y="57380"/>
                </a:lnTo>
                <a:cubicBezTo>
                  <a:pt x="58463" y="43306"/>
                  <a:pt x="47276" y="32118"/>
                  <a:pt x="33562" y="32118"/>
                </a:cubicBezTo>
                <a:lnTo>
                  <a:pt x="9022" y="32118"/>
                </a:lnTo>
                <a:close/>
                <a:moveTo>
                  <a:pt x="67485" y="9022"/>
                </a:moveTo>
                <a:lnTo>
                  <a:pt x="67485" y="35366"/>
                </a:lnTo>
                <a:lnTo>
                  <a:pt x="197765" y="35366"/>
                </a:lnTo>
                <a:cubicBezTo>
                  <a:pt x="200291" y="35366"/>
                  <a:pt x="202096" y="37171"/>
                  <a:pt x="202096" y="39697"/>
                </a:cubicBezTo>
                <a:cubicBezTo>
                  <a:pt x="202096" y="41862"/>
                  <a:pt x="200291" y="44028"/>
                  <a:pt x="197765" y="44028"/>
                </a:cubicBezTo>
                <a:lnTo>
                  <a:pt x="67485" y="44028"/>
                </a:lnTo>
                <a:lnTo>
                  <a:pt x="67485" y="121618"/>
                </a:lnTo>
                <a:cubicBezTo>
                  <a:pt x="67485" y="155902"/>
                  <a:pt x="90221" y="186217"/>
                  <a:pt x="122701" y="195961"/>
                </a:cubicBezTo>
                <a:cubicBezTo>
                  <a:pt x="124866" y="196682"/>
                  <a:pt x="125949" y="198487"/>
                  <a:pt x="125949" y="200291"/>
                </a:cubicBezTo>
                <a:lnTo>
                  <a:pt x="125949" y="222666"/>
                </a:lnTo>
                <a:lnTo>
                  <a:pt x="164203" y="222666"/>
                </a:lnTo>
                <a:lnTo>
                  <a:pt x="164203" y="200291"/>
                </a:lnTo>
                <a:cubicBezTo>
                  <a:pt x="164203" y="198487"/>
                  <a:pt x="165646" y="196682"/>
                  <a:pt x="167090" y="195961"/>
                </a:cubicBezTo>
                <a:cubicBezTo>
                  <a:pt x="199930" y="186217"/>
                  <a:pt x="222666" y="155902"/>
                  <a:pt x="222666" y="121618"/>
                </a:cubicBezTo>
                <a:lnTo>
                  <a:pt x="222666" y="9022"/>
                </a:lnTo>
                <a:lnTo>
                  <a:pt x="67485" y="9022"/>
                </a:lnTo>
                <a:close/>
                <a:moveTo>
                  <a:pt x="51245" y="0"/>
                </a:moveTo>
                <a:lnTo>
                  <a:pt x="238906" y="0"/>
                </a:lnTo>
                <a:cubicBezTo>
                  <a:pt x="241432" y="0"/>
                  <a:pt x="243236" y="1804"/>
                  <a:pt x="243236" y="4330"/>
                </a:cubicBezTo>
                <a:cubicBezTo>
                  <a:pt x="243236" y="6857"/>
                  <a:pt x="241432" y="9022"/>
                  <a:pt x="238906" y="9022"/>
                </a:cubicBezTo>
                <a:lnTo>
                  <a:pt x="231688" y="9022"/>
                </a:lnTo>
                <a:lnTo>
                  <a:pt x="231688" y="34645"/>
                </a:lnTo>
                <a:cubicBezTo>
                  <a:pt x="237823" y="27788"/>
                  <a:pt x="246484" y="23457"/>
                  <a:pt x="256228" y="23457"/>
                </a:cubicBezTo>
                <a:lnTo>
                  <a:pt x="285821" y="23457"/>
                </a:lnTo>
                <a:cubicBezTo>
                  <a:pt x="287986" y="23457"/>
                  <a:pt x="290151" y="25262"/>
                  <a:pt x="290151" y="28149"/>
                </a:cubicBezTo>
                <a:lnTo>
                  <a:pt x="290151" y="110070"/>
                </a:lnTo>
                <a:cubicBezTo>
                  <a:pt x="290151" y="144715"/>
                  <a:pt x="262002" y="172864"/>
                  <a:pt x="226997" y="172864"/>
                </a:cubicBezTo>
                <a:lnTo>
                  <a:pt x="214366" y="172864"/>
                </a:lnTo>
                <a:cubicBezTo>
                  <a:pt x="204261" y="186938"/>
                  <a:pt x="189825" y="197765"/>
                  <a:pt x="172864" y="203539"/>
                </a:cubicBezTo>
                <a:lnTo>
                  <a:pt x="172864" y="222666"/>
                </a:lnTo>
                <a:lnTo>
                  <a:pt x="180442" y="222666"/>
                </a:lnTo>
                <a:cubicBezTo>
                  <a:pt x="182608" y="222666"/>
                  <a:pt x="184412" y="224831"/>
                  <a:pt x="184412" y="227357"/>
                </a:cubicBezTo>
                <a:cubicBezTo>
                  <a:pt x="184412" y="229884"/>
                  <a:pt x="182608" y="231688"/>
                  <a:pt x="180442" y="231688"/>
                </a:cubicBezTo>
                <a:lnTo>
                  <a:pt x="172864" y="231688"/>
                </a:lnTo>
                <a:lnTo>
                  <a:pt x="172864" y="246484"/>
                </a:lnTo>
                <a:lnTo>
                  <a:pt x="191991" y="246484"/>
                </a:lnTo>
                <a:cubicBezTo>
                  <a:pt x="213644" y="246484"/>
                  <a:pt x="231688" y="264168"/>
                  <a:pt x="231688" y="285821"/>
                </a:cubicBezTo>
                <a:cubicBezTo>
                  <a:pt x="231688" y="288347"/>
                  <a:pt x="229523" y="290151"/>
                  <a:pt x="226997" y="290151"/>
                </a:cubicBezTo>
                <a:lnTo>
                  <a:pt x="63155" y="290151"/>
                </a:lnTo>
                <a:cubicBezTo>
                  <a:pt x="60628" y="290151"/>
                  <a:pt x="58463" y="288347"/>
                  <a:pt x="58463" y="285821"/>
                </a:cubicBezTo>
                <a:cubicBezTo>
                  <a:pt x="58463" y="264168"/>
                  <a:pt x="76507" y="246484"/>
                  <a:pt x="98161" y="246484"/>
                </a:cubicBezTo>
                <a:lnTo>
                  <a:pt x="117288" y="246484"/>
                </a:lnTo>
                <a:lnTo>
                  <a:pt x="117288" y="231688"/>
                </a:lnTo>
                <a:lnTo>
                  <a:pt x="110070" y="231688"/>
                </a:lnTo>
                <a:cubicBezTo>
                  <a:pt x="107544" y="231688"/>
                  <a:pt x="105379" y="229884"/>
                  <a:pt x="105379" y="227357"/>
                </a:cubicBezTo>
                <a:cubicBezTo>
                  <a:pt x="105379" y="224831"/>
                  <a:pt x="107544" y="222666"/>
                  <a:pt x="110070" y="222666"/>
                </a:cubicBezTo>
                <a:lnTo>
                  <a:pt x="117288" y="222666"/>
                </a:lnTo>
                <a:lnTo>
                  <a:pt x="117288" y="203539"/>
                </a:lnTo>
                <a:cubicBezTo>
                  <a:pt x="100326" y="197765"/>
                  <a:pt x="85890" y="186938"/>
                  <a:pt x="75425" y="172864"/>
                </a:cubicBezTo>
                <a:lnTo>
                  <a:pt x="63155" y="172864"/>
                </a:lnTo>
                <a:cubicBezTo>
                  <a:pt x="28149" y="172864"/>
                  <a:pt x="0" y="144715"/>
                  <a:pt x="0" y="110070"/>
                </a:cubicBezTo>
                <a:lnTo>
                  <a:pt x="0" y="28149"/>
                </a:lnTo>
                <a:cubicBezTo>
                  <a:pt x="0" y="25262"/>
                  <a:pt x="1804" y="23457"/>
                  <a:pt x="4330" y="23457"/>
                </a:cubicBezTo>
                <a:lnTo>
                  <a:pt x="33562" y="23457"/>
                </a:lnTo>
                <a:cubicBezTo>
                  <a:pt x="43667" y="23457"/>
                  <a:pt x="52689" y="27788"/>
                  <a:pt x="58463" y="34645"/>
                </a:cubicBezTo>
                <a:lnTo>
                  <a:pt x="58463" y="9022"/>
                </a:lnTo>
                <a:lnTo>
                  <a:pt x="51245" y="9022"/>
                </a:lnTo>
                <a:cubicBezTo>
                  <a:pt x="49080" y="9022"/>
                  <a:pt x="46554" y="6857"/>
                  <a:pt x="46554" y="4330"/>
                </a:cubicBezTo>
                <a:cubicBezTo>
                  <a:pt x="46554" y="1804"/>
                  <a:pt x="49080" y="0"/>
                  <a:pt x="5124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98" name="Freeform 149">
            <a:extLst>
              <a:ext uri="{FF2B5EF4-FFF2-40B4-BE49-F238E27FC236}">
                <a16:creationId xmlns:a16="http://schemas.microsoft.com/office/drawing/2014/main" id="{5FD66C3D-2D22-CFCC-50B0-B5551D9F0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5166" y="5851971"/>
            <a:ext cx="395893" cy="384000"/>
          </a:xfrm>
          <a:custGeom>
            <a:avLst/>
            <a:gdLst>
              <a:gd name="T0" fmla="*/ 325 w 1026"/>
              <a:gd name="T1" fmla="*/ 81 h 998"/>
              <a:gd name="T2" fmla="*/ 325 w 1026"/>
              <a:gd name="T3" fmla="*/ 28 h 998"/>
              <a:gd name="T4" fmla="*/ 996 w 1026"/>
              <a:gd name="T5" fmla="*/ 55 h 998"/>
              <a:gd name="T6" fmla="*/ 532 w 1026"/>
              <a:gd name="T7" fmla="*/ 388 h 998"/>
              <a:gd name="T8" fmla="*/ 532 w 1026"/>
              <a:gd name="T9" fmla="*/ 388 h 998"/>
              <a:gd name="T10" fmla="*/ 236 w 1026"/>
              <a:gd name="T11" fmla="*/ 699 h 998"/>
              <a:gd name="T12" fmla="*/ 189 w 1026"/>
              <a:gd name="T13" fmla="*/ 621 h 998"/>
              <a:gd name="T14" fmla="*/ 117 w 1026"/>
              <a:gd name="T15" fmla="*/ 393 h 998"/>
              <a:gd name="T16" fmla="*/ 115 w 1026"/>
              <a:gd name="T17" fmla="*/ 383 h 998"/>
              <a:gd name="T18" fmla="*/ 538 w 1026"/>
              <a:gd name="T19" fmla="*/ 352 h 998"/>
              <a:gd name="T20" fmla="*/ 602 w 1026"/>
              <a:gd name="T21" fmla="*/ 405 h 998"/>
              <a:gd name="T22" fmla="*/ 620 w 1026"/>
              <a:gd name="T23" fmla="*/ 445 h 998"/>
              <a:gd name="T24" fmla="*/ 492 w 1026"/>
              <a:gd name="T25" fmla="*/ 612 h 998"/>
              <a:gd name="T26" fmla="*/ 377 w 1026"/>
              <a:gd name="T27" fmla="*/ 808 h 998"/>
              <a:gd name="T28" fmla="*/ 271 w 1026"/>
              <a:gd name="T29" fmla="*/ 808 h 998"/>
              <a:gd name="T30" fmla="*/ 377 w 1026"/>
              <a:gd name="T31" fmla="*/ 808 h 998"/>
              <a:gd name="T32" fmla="*/ 223 w 1026"/>
              <a:gd name="T33" fmla="*/ 969 h 998"/>
              <a:gd name="T34" fmla="*/ 256 w 1026"/>
              <a:gd name="T35" fmla="*/ 917 h 998"/>
              <a:gd name="T36" fmla="*/ 414 w 1026"/>
              <a:gd name="T37" fmla="*/ 931 h 998"/>
              <a:gd name="T38" fmla="*/ 244 w 1026"/>
              <a:gd name="T39" fmla="*/ 738 h 998"/>
              <a:gd name="T40" fmla="*/ 404 w 1026"/>
              <a:gd name="T41" fmla="*/ 738 h 998"/>
              <a:gd name="T42" fmla="*/ 244 w 1026"/>
              <a:gd name="T43" fmla="*/ 740 h 998"/>
              <a:gd name="T44" fmla="*/ 286 w 1026"/>
              <a:gd name="T45" fmla="*/ 780 h 998"/>
              <a:gd name="T46" fmla="*/ 392 w 1026"/>
              <a:gd name="T47" fmla="*/ 768 h 998"/>
              <a:gd name="T48" fmla="*/ 28 w 1026"/>
              <a:gd name="T49" fmla="*/ 422 h 998"/>
              <a:gd name="T50" fmla="*/ 91 w 1026"/>
              <a:gd name="T51" fmla="*/ 405 h 998"/>
              <a:gd name="T52" fmla="*/ 154 w 1026"/>
              <a:gd name="T53" fmla="*/ 612 h 998"/>
              <a:gd name="T54" fmla="*/ 1025 w 1026"/>
              <a:gd name="T55" fmla="*/ 55 h 998"/>
              <a:gd name="T56" fmla="*/ 325 w 1026"/>
              <a:gd name="T57" fmla="*/ 0 h 998"/>
              <a:gd name="T58" fmla="*/ 324 w 1026"/>
              <a:gd name="T59" fmla="*/ 109 h 998"/>
              <a:gd name="T60" fmla="*/ 96 w 1026"/>
              <a:gd name="T61" fmla="*/ 323 h 998"/>
              <a:gd name="T62" fmla="*/ 85 w 1026"/>
              <a:gd name="T63" fmla="*/ 377 h 998"/>
              <a:gd name="T64" fmla="*/ 0 w 1026"/>
              <a:gd name="T65" fmla="*/ 422 h 998"/>
              <a:gd name="T66" fmla="*/ 169 w 1026"/>
              <a:gd name="T67" fmla="*/ 644 h 998"/>
              <a:gd name="T68" fmla="*/ 216 w 1026"/>
              <a:gd name="T69" fmla="*/ 738 h 998"/>
              <a:gd name="T70" fmla="*/ 243 w 1026"/>
              <a:gd name="T71" fmla="*/ 794 h 998"/>
              <a:gd name="T72" fmla="*/ 243 w 1026"/>
              <a:gd name="T73" fmla="*/ 890 h 998"/>
              <a:gd name="T74" fmla="*/ 176 w 1026"/>
              <a:gd name="T75" fmla="*/ 969 h 998"/>
              <a:gd name="T76" fmla="*/ 162 w 1026"/>
              <a:gd name="T77" fmla="*/ 983 h 998"/>
              <a:gd name="T78" fmla="*/ 445 w 1026"/>
              <a:gd name="T79" fmla="*/ 997 h 998"/>
              <a:gd name="T80" fmla="*/ 486 w 1026"/>
              <a:gd name="T81" fmla="*/ 983 h 998"/>
              <a:gd name="T82" fmla="*/ 456 w 1026"/>
              <a:gd name="T83" fmla="*/ 969 h 998"/>
              <a:gd name="T84" fmla="*/ 406 w 1026"/>
              <a:gd name="T85" fmla="*/ 890 h 998"/>
              <a:gd name="T86" fmla="*/ 406 w 1026"/>
              <a:gd name="T87" fmla="*/ 794 h 998"/>
              <a:gd name="T88" fmla="*/ 433 w 1026"/>
              <a:gd name="T89" fmla="*/ 719 h 998"/>
              <a:gd name="T90" fmla="*/ 478 w 1026"/>
              <a:gd name="T91" fmla="*/ 644 h 998"/>
              <a:gd name="T92" fmla="*/ 648 w 1026"/>
              <a:gd name="T93" fmla="*/ 422 h 998"/>
              <a:gd name="T94" fmla="*/ 562 w 1026"/>
              <a:gd name="T95" fmla="*/ 377 h 998"/>
              <a:gd name="T96" fmla="*/ 553 w 1026"/>
              <a:gd name="T97" fmla="*/ 323 h 998"/>
              <a:gd name="T98" fmla="*/ 656 w 1026"/>
              <a:gd name="T99" fmla="*/ 365 h 998"/>
              <a:gd name="T100" fmla="*/ 665 w 1026"/>
              <a:gd name="T101" fmla="*/ 369 h 998"/>
              <a:gd name="T102" fmla="*/ 834 w 1026"/>
              <a:gd name="T103" fmla="*/ 236 h 998"/>
              <a:gd name="T104" fmla="*/ 848 w 1026"/>
              <a:gd name="T105" fmla="*/ 251 h 998"/>
              <a:gd name="T106" fmla="*/ 863 w 1026"/>
              <a:gd name="T107" fmla="*/ 176 h 998"/>
              <a:gd name="T108" fmla="*/ 791 w 1026"/>
              <a:gd name="T109" fmla="*/ 162 h 998"/>
              <a:gd name="T110" fmla="*/ 791 w 1026"/>
              <a:gd name="T111" fmla="*/ 190 h 998"/>
              <a:gd name="T112" fmla="*/ 579 w 1026"/>
              <a:gd name="T113" fmla="*/ 247 h 998"/>
              <a:gd name="T114" fmla="*/ 483 w 1026"/>
              <a:gd name="T115" fmla="*/ 323 h 998"/>
              <a:gd name="T116" fmla="*/ 944 w 1026"/>
              <a:gd name="T117" fmla="*/ 109 h 998"/>
              <a:gd name="T118" fmla="*/ 913 w 1026"/>
              <a:gd name="T119" fmla="*/ 484 h 998"/>
              <a:gd name="T120" fmla="*/ 674 w 1026"/>
              <a:gd name="T121" fmla="*/ 498 h 998"/>
              <a:gd name="T122" fmla="*/ 913 w 1026"/>
              <a:gd name="T123" fmla="*/ 512 h 998"/>
              <a:gd name="T124" fmla="*/ 973 w 1026"/>
              <a:gd name="T125" fmla="*/ 109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6" h="998">
                <a:moveTo>
                  <a:pt x="970" y="81"/>
                </a:moveTo>
                <a:lnTo>
                  <a:pt x="325" y="81"/>
                </a:lnTo>
                <a:lnTo>
                  <a:pt x="325" y="81"/>
                </a:lnTo>
                <a:cubicBezTo>
                  <a:pt x="311" y="81"/>
                  <a:pt x="299" y="69"/>
                  <a:pt x="299" y="55"/>
                </a:cubicBezTo>
                <a:lnTo>
                  <a:pt x="299" y="55"/>
                </a:lnTo>
                <a:cubicBezTo>
                  <a:pt x="299" y="40"/>
                  <a:pt x="311" y="28"/>
                  <a:pt x="325" y="28"/>
                </a:cubicBezTo>
                <a:lnTo>
                  <a:pt x="970" y="28"/>
                </a:lnTo>
                <a:lnTo>
                  <a:pt x="970" y="28"/>
                </a:lnTo>
                <a:cubicBezTo>
                  <a:pt x="985" y="28"/>
                  <a:pt x="996" y="40"/>
                  <a:pt x="996" y="55"/>
                </a:cubicBezTo>
                <a:lnTo>
                  <a:pt x="996" y="55"/>
                </a:lnTo>
                <a:cubicBezTo>
                  <a:pt x="996" y="69"/>
                  <a:pt x="985" y="81"/>
                  <a:pt x="970" y="81"/>
                </a:cubicBezTo>
                <a:close/>
                <a:moveTo>
                  <a:pt x="532" y="388"/>
                </a:moveTo>
                <a:lnTo>
                  <a:pt x="532" y="388"/>
                </a:lnTo>
                <a:lnTo>
                  <a:pt x="532" y="388"/>
                </a:lnTo>
                <a:lnTo>
                  <a:pt x="532" y="388"/>
                </a:lnTo>
                <a:cubicBezTo>
                  <a:pt x="513" y="477"/>
                  <a:pt x="463" y="639"/>
                  <a:pt x="412" y="699"/>
                </a:cubicBezTo>
                <a:lnTo>
                  <a:pt x="236" y="699"/>
                </a:lnTo>
                <a:lnTo>
                  <a:pt x="236" y="699"/>
                </a:lnTo>
                <a:cubicBezTo>
                  <a:pt x="222" y="684"/>
                  <a:pt x="207" y="659"/>
                  <a:pt x="193" y="630"/>
                </a:cubicBezTo>
                <a:lnTo>
                  <a:pt x="193" y="630"/>
                </a:lnTo>
                <a:cubicBezTo>
                  <a:pt x="193" y="627"/>
                  <a:pt x="192" y="624"/>
                  <a:pt x="189" y="621"/>
                </a:cubicBezTo>
                <a:lnTo>
                  <a:pt x="189" y="621"/>
                </a:lnTo>
                <a:cubicBezTo>
                  <a:pt x="157" y="550"/>
                  <a:pt x="129" y="456"/>
                  <a:pt x="117" y="393"/>
                </a:cubicBezTo>
                <a:lnTo>
                  <a:pt x="117" y="393"/>
                </a:lnTo>
                <a:cubicBezTo>
                  <a:pt x="117" y="392"/>
                  <a:pt x="117" y="391"/>
                  <a:pt x="117" y="391"/>
                </a:cubicBezTo>
                <a:lnTo>
                  <a:pt x="117" y="391"/>
                </a:lnTo>
                <a:cubicBezTo>
                  <a:pt x="117" y="388"/>
                  <a:pt x="116" y="386"/>
                  <a:pt x="115" y="383"/>
                </a:cubicBezTo>
                <a:lnTo>
                  <a:pt x="115" y="383"/>
                </a:lnTo>
                <a:cubicBezTo>
                  <a:pt x="113" y="371"/>
                  <a:pt x="112" y="361"/>
                  <a:pt x="110" y="352"/>
                </a:cubicBezTo>
                <a:lnTo>
                  <a:pt x="538" y="352"/>
                </a:lnTo>
                <a:lnTo>
                  <a:pt x="538" y="352"/>
                </a:lnTo>
                <a:cubicBezTo>
                  <a:pt x="537" y="361"/>
                  <a:pt x="535" y="373"/>
                  <a:pt x="532" y="388"/>
                </a:cubicBezTo>
                <a:lnTo>
                  <a:pt x="602" y="405"/>
                </a:lnTo>
                <a:lnTo>
                  <a:pt x="602" y="405"/>
                </a:lnTo>
                <a:cubicBezTo>
                  <a:pt x="612" y="405"/>
                  <a:pt x="620" y="412"/>
                  <a:pt x="620" y="422"/>
                </a:cubicBezTo>
                <a:lnTo>
                  <a:pt x="620" y="445"/>
                </a:lnTo>
                <a:lnTo>
                  <a:pt x="620" y="445"/>
                </a:lnTo>
                <a:cubicBezTo>
                  <a:pt x="620" y="523"/>
                  <a:pt x="566" y="592"/>
                  <a:pt x="492" y="612"/>
                </a:cubicBezTo>
                <a:lnTo>
                  <a:pt x="492" y="612"/>
                </a:lnTo>
                <a:cubicBezTo>
                  <a:pt x="520" y="544"/>
                  <a:pt x="544" y="463"/>
                  <a:pt x="557" y="405"/>
                </a:cubicBezTo>
                <a:lnTo>
                  <a:pt x="532" y="388"/>
                </a:lnTo>
                <a:close/>
                <a:moveTo>
                  <a:pt x="377" y="808"/>
                </a:moveTo>
                <a:lnTo>
                  <a:pt x="377" y="888"/>
                </a:lnTo>
                <a:lnTo>
                  <a:pt x="271" y="888"/>
                </a:lnTo>
                <a:lnTo>
                  <a:pt x="271" y="808"/>
                </a:lnTo>
                <a:lnTo>
                  <a:pt x="286" y="808"/>
                </a:lnTo>
                <a:lnTo>
                  <a:pt x="362" y="808"/>
                </a:lnTo>
                <a:lnTo>
                  <a:pt x="377" y="808"/>
                </a:lnTo>
                <a:close/>
                <a:moveTo>
                  <a:pt x="414" y="931"/>
                </a:moveTo>
                <a:lnTo>
                  <a:pt x="426" y="969"/>
                </a:lnTo>
                <a:lnTo>
                  <a:pt x="223" y="969"/>
                </a:lnTo>
                <a:lnTo>
                  <a:pt x="235" y="931"/>
                </a:lnTo>
                <a:lnTo>
                  <a:pt x="235" y="931"/>
                </a:lnTo>
                <a:cubicBezTo>
                  <a:pt x="238" y="923"/>
                  <a:pt x="247" y="917"/>
                  <a:pt x="256" y="917"/>
                </a:cubicBezTo>
                <a:lnTo>
                  <a:pt x="393" y="917"/>
                </a:lnTo>
                <a:lnTo>
                  <a:pt x="393" y="917"/>
                </a:lnTo>
                <a:cubicBezTo>
                  <a:pt x="402" y="917"/>
                  <a:pt x="411" y="923"/>
                  <a:pt x="414" y="931"/>
                </a:cubicBezTo>
                <a:close/>
                <a:moveTo>
                  <a:pt x="244" y="740"/>
                </a:moveTo>
                <a:lnTo>
                  <a:pt x="244" y="740"/>
                </a:lnTo>
                <a:cubicBezTo>
                  <a:pt x="244" y="739"/>
                  <a:pt x="244" y="739"/>
                  <a:pt x="244" y="738"/>
                </a:cubicBezTo>
                <a:lnTo>
                  <a:pt x="244" y="728"/>
                </a:lnTo>
                <a:lnTo>
                  <a:pt x="404" y="728"/>
                </a:lnTo>
                <a:lnTo>
                  <a:pt x="404" y="738"/>
                </a:lnTo>
                <a:lnTo>
                  <a:pt x="404" y="738"/>
                </a:lnTo>
                <a:cubicBezTo>
                  <a:pt x="404" y="739"/>
                  <a:pt x="404" y="739"/>
                  <a:pt x="404" y="740"/>
                </a:cubicBezTo>
                <a:lnTo>
                  <a:pt x="244" y="740"/>
                </a:lnTo>
                <a:close/>
                <a:moveTo>
                  <a:pt x="362" y="780"/>
                </a:moveTo>
                <a:lnTo>
                  <a:pt x="286" y="780"/>
                </a:lnTo>
                <a:lnTo>
                  <a:pt x="286" y="780"/>
                </a:lnTo>
                <a:cubicBezTo>
                  <a:pt x="275" y="780"/>
                  <a:pt x="264" y="775"/>
                  <a:pt x="256" y="768"/>
                </a:cubicBezTo>
                <a:lnTo>
                  <a:pt x="392" y="768"/>
                </a:lnTo>
                <a:lnTo>
                  <a:pt x="392" y="768"/>
                </a:lnTo>
                <a:cubicBezTo>
                  <a:pt x="384" y="775"/>
                  <a:pt x="374" y="780"/>
                  <a:pt x="362" y="780"/>
                </a:cubicBezTo>
                <a:close/>
                <a:moveTo>
                  <a:pt x="28" y="445"/>
                </a:moveTo>
                <a:lnTo>
                  <a:pt x="28" y="422"/>
                </a:lnTo>
                <a:lnTo>
                  <a:pt x="28" y="422"/>
                </a:lnTo>
                <a:cubicBezTo>
                  <a:pt x="28" y="412"/>
                  <a:pt x="36" y="405"/>
                  <a:pt x="45" y="405"/>
                </a:cubicBezTo>
                <a:lnTo>
                  <a:pt x="91" y="405"/>
                </a:lnTo>
                <a:lnTo>
                  <a:pt x="91" y="405"/>
                </a:lnTo>
                <a:cubicBezTo>
                  <a:pt x="103" y="464"/>
                  <a:pt x="126" y="544"/>
                  <a:pt x="154" y="612"/>
                </a:cubicBezTo>
                <a:lnTo>
                  <a:pt x="154" y="612"/>
                </a:lnTo>
                <a:cubicBezTo>
                  <a:pt x="81" y="591"/>
                  <a:pt x="28" y="523"/>
                  <a:pt x="28" y="445"/>
                </a:cubicBezTo>
                <a:close/>
                <a:moveTo>
                  <a:pt x="1025" y="55"/>
                </a:moveTo>
                <a:lnTo>
                  <a:pt x="1025" y="55"/>
                </a:lnTo>
                <a:cubicBezTo>
                  <a:pt x="1025" y="25"/>
                  <a:pt x="1001" y="0"/>
                  <a:pt x="970" y="0"/>
                </a:cubicBezTo>
                <a:lnTo>
                  <a:pt x="325" y="0"/>
                </a:lnTo>
                <a:lnTo>
                  <a:pt x="325" y="0"/>
                </a:lnTo>
                <a:cubicBezTo>
                  <a:pt x="296" y="0"/>
                  <a:pt x="271" y="25"/>
                  <a:pt x="271" y="55"/>
                </a:cubicBezTo>
                <a:lnTo>
                  <a:pt x="271" y="55"/>
                </a:lnTo>
                <a:cubicBezTo>
                  <a:pt x="271" y="84"/>
                  <a:pt x="294" y="108"/>
                  <a:pt x="324" y="109"/>
                </a:cubicBezTo>
                <a:lnTo>
                  <a:pt x="324" y="323"/>
                </a:lnTo>
                <a:lnTo>
                  <a:pt x="96" y="323"/>
                </a:lnTo>
                <a:lnTo>
                  <a:pt x="96" y="323"/>
                </a:lnTo>
                <a:cubicBezTo>
                  <a:pt x="88" y="323"/>
                  <a:pt x="82" y="330"/>
                  <a:pt x="82" y="338"/>
                </a:cubicBezTo>
                <a:lnTo>
                  <a:pt x="82" y="338"/>
                </a:lnTo>
                <a:cubicBezTo>
                  <a:pt x="82" y="348"/>
                  <a:pt x="83" y="361"/>
                  <a:pt x="85" y="377"/>
                </a:cubicBezTo>
                <a:lnTo>
                  <a:pt x="45" y="377"/>
                </a:lnTo>
                <a:lnTo>
                  <a:pt x="45" y="377"/>
                </a:lnTo>
                <a:cubicBezTo>
                  <a:pt x="20" y="377"/>
                  <a:pt x="0" y="397"/>
                  <a:pt x="0" y="422"/>
                </a:cubicBezTo>
                <a:lnTo>
                  <a:pt x="0" y="445"/>
                </a:lnTo>
                <a:lnTo>
                  <a:pt x="0" y="445"/>
                </a:lnTo>
                <a:cubicBezTo>
                  <a:pt x="0" y="544"/>
                  <a:pt x="72" y="627"/>
                  <a:pt x="169" y="644"/>
                </a:cubicBezTo>
                <a:lnTo>
                  <a:pt x="169" y="644"/>
                </a:lnTo>
                <a:cubicBezTo>
                  <a:pt x="184" y="675"/>
                  <a:pt x="199" y="701"/>
                  <a:pt x="216" y="719"/>
                </a:cubicBezTo>
                <a:lnTo>
                  <a:pt x="216" y="738"/>
                </a:lnTo>
                <a:lnTo>
                  <a:pt x="216" y="738"/>
                </a:lnTo>
                <a:cubicBezTo>
                  <a:pt x="216" y="761"/>
                  <a:pt x="226" y="781"/>
                  <a:pt x="243" y="794"/>
                </a:cubicBezTo>
                <a:lnTo>
                  <a:pt x="243" y="794"/>
                </a:lnTo>
                <a:lnTo>
                  <a:pt x="243" y="794"/>
                </a:lnTo>
                <a:lnTo>
                  <a:pt x="243" y="890"/>
                </a:lnTo>
                <a:lnTo>
                  <a:pt x="243" y="890"/>
                </a:lnTo>
                <a:cubicBezTo>
                  <a:pt x="227" y="895"/>
                  <a:pt x="214" y="906"/>
                  <a:pt x="208" y="923"/>
                </a:cubicBezTo>
                <a:lnTo>
                  <a:pt x="193" y="969"/>
                </a:lnTo>
                <a:lnTo>
                  <a:pt x="176" y="969"/>
                </a:lnTo>
                <a:lnTo>
                  <a:pt x="176" y="969"/>
                </a:lnTo>
                <a:cubicBezTo>
                  <a:pt x="168" y="969"/>
                  <a:pt x="162" y="975"/>
                  <a:pt x="162" y="983"/>
                </a:cubicBezTo>
                <a:lnTo>
                  <a:pt x="162" y="983"/>
                </a:lnTo>
                <a:cubicBezTo>
                  <a:pt x="162" y="990"/>
                  <a:pt x="168" y="997"/>
                  <a:pt x="176" y="997"/>
                </a:cubicBezTo>
                <a:lnTo>
                  <a:pt x="203" y="997"/>
                </a:lnTo>
                <a:lnTo>
                  <a:pt x="445" y="997"/>
                </a:lnTo>
                <a:lnTo>
                  <a:pt x="472" y="997"/>
                </a:lnTo>
                <a:lnTo>
                  <a:pt x="472" y="997"/>
                </a:lnTo>
                <a:cubicBezTo>
                  <a:pt x="480" y="997"/>
                  <a:pt x="486" y="990"/>
                  <a:pt x="486" y="983"/>
                </a:cubicBezTo>
                <a:lnTo>
                  <a:pt x="486" y="983"/>
                </a:lnTo>
                <a:cubicBezTo>
                  <a:pt x="486" y="975"/>
                  <a:pt x="480" y="969"/>
                  <a:pt x="472" y="969"/>
                </a:cubicBezTo>
                <a:lnTo>
                  <a:pt x="456" y="969"/>
                </a:lnTo>
                <a:lnTo>
                  <a:pt x="440" y="923"/>
                </a:lnTo>
                <a:lnTo>
                  <a:pt x="440" y="923"/>
                </a:lnTo>
                <a:cubicBezTo>
                  <a:pt x="435" y="906"/>
                  <a:pt x="422" y="895"/>
                  <a:pt x="406" y="890"/>
                </a:cubicBezTo>
                <a:lnTo>
                  <a:pt x="406" y="794"/>
                </a:lnTo>
                <a:lnTo>
                  <a:pt x="406" y="794"/>
                </a:lnTo>
                <a:lnTo>
                  <a:pt x="406" y="794"/>
                </a:lnTo>
                <a:lnTo>
                  <a:pt x="406" y="794"/>
                </a:lnTo>
                <a:cubicBezTo>
                  <a:pt x="422" y="781"/>
                  <a:pt x="433" y="761"/>
                  <a:pt x="433" y="738"/>
                </a:cubicBezTo>
                <a:lnTo>
                  <a:pt x="433" y="719"/>
                </a:lnTo>
                <a:lnTo>
                  <a:pt x="433" y="719"/>
                </a:lnTo>
                <a:cubicBezTo>
                  <a:pt x="448" y="701"/>
                  <a:pt x="463" y="675"/>
                  <a:pt x="478" y="644"/>
                </a:cubicBezTo>
                <a:lnTo>
                  <a:pt x="478" y="644"/>
                </a:lnTo>
                <a:cubicBezTo>
                  <a:pt x="575" y="629"/>
                  <a:pt x="648" y="544"/>
                  <a:pt x="648" y="445"/>
                </a:cubicBezTo>
                <a:lnTo>
                  <a:pt x="648" y="422"/>
                </a:lnTo>
                <a:lnTo>
                  <a:pt x="648" y="422"/>
                </a:lnTo>
                <a:cubicBezTo>
                  <a:pt x="648" y="397"/>
                  <a:pt x="628" y="377"/>
                  <a:pt x="602" y="377"/>
                </a:cubicBezTo>
                <a:lnTo>
                  <a:pt x="562" y="377"/>
                </a:lnTo>
                <a:lnTo>
                  <a:pt x="562" y="377"/>
                </a:lnTo>
                <a:cubicBezTo>
                  <a:pt x="565" y="360"/>
                  <a:pt x="567" y="346"/>
                  <a:pt x="567" y="338"/>
                </a:cubicBezTo>
                <a:lnTo>
                  <a:pt x="567" y="338"/>
                </a:lnTo>
                <a:cubicBezTo>
                  <a:pt x="567" y="330"/>
                  <a:pt x="561" y="323"/>
                  <a:pt x="553" y="323"/>
                </a:cubicBezTo>
                <a:lnTo>
                  <a:pt x="522" y="323"/>
                </a:lnTo>
                <a:lnTo>
                  <a:pt x="568" y="277"/>
                </a:lnTo>
                <a:lnTo>
                  <a:pt x="656" y="365"/>
                </a:lnTo>
                <a:lnTo>
                  <a:pt x="656" y="365"/>
                </a:lnTo>
                <a:cubicBezTo>
                  <a:pt x="659" y="368"/>
                  <a:pt x="662" y="369"/>
                  <a:pt x="665" y="369"/>
                </a:cubicBezTo>
                <a:lnTo>
                  <a:pt x="665" y="369"/>
                </a:lnTo>
                <a:cubicBezTo>
                  <a:pt x="669" y="369"/>
                  <a:pt x="673" y="368"/>
                  <a:pt x="676" y="365"/>
                </a:cubicBezTo>
                <a:lnTo>
                  <a:pt x="834" y="206"/>
                </a:lnTo>
                <a:lnTo>
                  <a:pt x="834" y="236"/>
                </a:lnTo>
                <a:lnTo>
                  <a:pt x="834" y="236"/>
                </a:lnTo>
                <a:cubicBezTo>
                  <a:pt x="834" y="244"/>
                  <a:pt x="841" y="251"/>
                  <a:pt x="848" y="251"/>
                </a:cubicBezTo>
                <a:lnTo>
                  <a:pt x="848" y="251"/>
                </a:lnTo>
                <a:cubicBezTo>
                  <a:pt x="856" y="251"/>
                  <a:pt x="863" y="244"/>
                  <a:pt x="863" y="236"/>
                </a:cubicBezTo>
                <a:lnTo>
                  <a:pt x="863" y="176"/>
                </a:lnTo>
                <a:lnTo>
                  <a:pt x="863" y="176"/>
                </a:lnTo>
                <a:cubicBezTo>
                  <a:pt x="863" y="168"/>
                  <a:pt x="856" y="162"/>
                  <a:pt x="848" y="162"/>
                </a:cubicBezTo>
                <a:lnTo>
                  <a:pt x="791" y="162"/>
                </a:lnTo>
                <a:lnTo>
                  <a:pt x="791" y="162"/>
                </a:lnTo>
                <a:cubicBezTo>
                  <a:pt x="783" y="162"/>
                  <a:pt x="777" y="168"/>
                  <a:pt x="777" y="176"/>
                </a:cubicBezTo>
                <a:lnTo>
                  <a:pt x="777" y="176"/>
                </a:lnTo>
                <a:cubicBezTo>
                  <a:pt x="777" y="184"/>
                  <a:pt x="783" y="190"/>
                  <a:pt x="791" y="190"/>
                </a:cubicBezTo>
                <a:lnTo>
                  <a:pt x="811" y="190"/>
                </a:lnTo>
                <a:lnTo>
                  <a:pt x="665" y="335"/>
                </a:lnTo>
                <a:lnTo>
                  <a:pt x="579" y="247"/>
                </a:lnTo>
                <a:lnTo>
                  <a:pt x="579" y="247"/>
                </a:lnTo>
                <a:cubicBezTo>
                  <a:pt x="573" y="242"/>
                  <a:pt x="564" y="242"/>
                  <a:pt x="559" y="247"/>
                </a:cubicBezTo>
                <a:lnTo>
                  <a:pt x="483" y="323"/>
                </a:lnTo>
                <a:lnTo>
                  <a:pt x="352" y="323"/>
                </a:lnTo>
                <a:lnTo>
                  <a:pt x="352" y="109"/>
                </a:lnTo>
                <a:lnTo>
                  <a:pt x="944" y="109"/>
                </a:lnTo>
                <a:lnTo>
                  <a:pt x="944" y="453"/>
                </a:lnTo>
                <a:lnTo>
                  <a:pt x="944" y="453"/>
                </a:lnTo>
                <a:cubicBezTo>
                  <a:pt x="944" y="470"/>
                  <a:pt x="930" y="484"/>
                  <a:pt x="913" y="484"/>
                </a:cubicBezTo>
                <a:lnTo>
                  <a:pt x="687" y="484"/>
                </a:lnTo>
                <a:lnTo>
                  <a:pt x="687" y="484"/>
                </a:lnTo>
                <a:cubicBezTo>
                  <a:pt x="680" y="484"/>
                  <a:pt x="674" y="490"/>
                  <a:pt x="674" y="498"/>
                </a:cubicBezTo>
                <a:lnTo>
                  <a:pt x="674" y="498"/>
                </a:lnTo>
                <a:cubicBezTo>
                  <a:pt x="674" y="506"/>
                  <a:pt x="680" y="512"/>
                  <a:pt x="687" y="512"/>
                </a:cubicBezTo>
                <a:lnTo>
                  <a:pt x="913" y="512"/>
                </a:lnTo>
                <a:lnTo>
                  <a:pt x="913" y="512"/>
                </a:lnTo>
                <a:cubicBezTo>
                  <a:pt x="946" y="512"/>
                  <a:pt x="973" y="486"/>
                  <a:pt x="973" y="453"/>
                </a:cubicBezTo>
                <a:lnTo>
                  <a:pt x="973" y="109"/>
                </a:lnTo>
                <a:lnTo>
                  <a:pt x="973" y="109"/>
                </a:lnTo>
                <a:cubicBezTo>
                  <a:pt x="1001" y="108"/>
                  <a:pt x="1025" y="84"/>
                  <a:pt x="1025" y="55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99" name="Freeform 1026">
            <a:extLst>
              <a:ext uri="{FF2B5EF4-FFF2-40B4-BE49-F238E27FC236}">
                <a16:creationId xmlns:a16="http://schemas.microsoft.com/office/drawing/2014/main" id="{50FF991E-00F7-8E42-9199-8B608778A4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9496" y="2969219"/>
            <a:ext cx="384000" cy="384000"/>
          </a:xfrm>
          <a:custGeom>
            <a:avLst/>
            <a:gdLst>
              <a:gd name="T0" fmla="*/ 3330158 w 286977"/>
              <a:gd name="T1" fmla="*/ 5261487 h 286978"/>
              <a:gd name="T2" fmla="*/ 2361266 w 286977"/>
              <a:gd name="T3" fmla="*/ 5261487 h 286978"/>
              <a:gd name="T4" fmla="*/ 178712 w 286977"/>
              <a:gd name="T5" fmla="*/ 5262353 h 286978"/>
              <a:gd name="T6" fmla="*/ 5519797 w 286977"/>
              <a:gd name="T7" fmla="*/ 5262353 h 286978"/>
              <a:gd name="T8" fmla="*/ 607746 w 286977"/>
              <a:gd name="T9" fmla="*/ 4075445 h 286978"/>
              <a:gd name="T10" fmla="*/ 5090806 w 286977"/>
              <a:gd name="T11" fmla="*/ 4075445 h 286978"/>
              <a:gd name="T12" fmla="*/ 1797078 w 286977"/>
              <a:gd name="T13" fmla="*/ 3274255 h 286978"/>
              <a:gd name="T14" fmla="*/ 1004995 w 286977"/>
              <a:gd name="T15" fmla="*/ 3455621 h 286978"/>
              <a:gd name="T16" fmla="*/ 2963988 w 286977"/>
              <a:gd name="T17" fmla="*/ 3193769 h 286978"/>
              <a:gd name="T18" fmla="*/ 3135841 w 286977"/>
              <a:gd name="T19" fmla="*/ 3372294 h 286978"/>
              <a:gd name="T20" fmla="*/ 3293372 w 286977"/>
              <a:gd name="T21" fmla="*/ 3279446 h 286978"/>
              <a:gd name="T22" fmla="*/ 4653791 w 286977"/>
              <a:gd name="T23" fmla="*/ 3450831 h 286978"/>
              <a:gd name="T24" fmla="*/ 2613129 w 286977"/>
              <a:gd name="T25" fmla="*/ 3372294 h 286978"/>
              <a:gd name="T26" fmla="*/ 1797078 w 286977"/>
              <a:gd name="T27" fmla="*/ 2644580 h 286978"/>
              <a:gd name="T28" fmla="*/ 1004995 w 286977"/>
              <a:gd name="T29" fmla="*/ 2825945 h 286978"/>
              <a:gd name="T30" fmla="*/ 4116785 w 286977"/>
              <a:gd name="T31" fmla="*/ 2256435 h 286978"/>
              <a:gd name="T32" fmla="*/ 4281475 w 286977"/>
              <a:gd name="T33" fmla="*/ 2427804 h 286978"/>
              <a:gd name="T34" fmla="*/ 4446147 w 286977"/>
              <a:gd name="T35" fmla="*/ 2334965 h 286978"/>
              <a:gd name="T36" fmla="*/ 4653791 w 286977"/>
              <a:gd name="T37" fmla="*/ 2513465 h 286978"/>
              <a:gd name="T38" fmla="*/ 3780240 w 286977"/>
              <a:gd name="T39" fmla="*/ 2513465 h 286978"/>
              <a:gd name="T40" fmla="*/ 2706231 w 286977"/>
              <a:gd name="T41" fmla="*/ 2334965 h 286978"/>
              <a:gd name="T42" fmla="*/ 1004995 w 286977"/>
              <a:gd name="T43" fmla="*/ 1416775 h 286978"/>
              <a:gd name="T44" fmla="*/ 1797078 w 286977"/>
              <a:gd name="T45" fmla="*/ 1598098 h 286978"/>
              <a:gd name="T46" fmla="*/ 1004995 w 286977"/>
              <a:gd name="T47" fmla="*/ 1416775 h 286978"/>
              <a:gd name="T48" fmla="*/ 3458043 w 286977"/>
              <a:gd name="T49" fmla="*/ 1679016 h 286978"/>
              <a:gd name="T50" fmla="*/ 3458043 w 286977"/>
              <a:gd name="T51" fmla="*/ 1164906 h 286978"/>
              <a:gd name="T52" fmla="*/ 4746868 w 286977"/>
              <a:gd name="T53" fmla="*/ 1507651 h 286978"/>
              <a:gd name="T54" fmla="*/ 3458043 w 286977"/>
              <a:gd name="T55" fmla="*/ 1850379 h 286978"/>
              <a:gd name="T56" fmla="*/ 2613129 w 286977"/>
              <a:gd name="T57" fmla="*/ 1507651 h 286978"/>
              <a:gd name="T58" fmla="*/ 3458043 w 286977"/>
              <a:gd name="T59" fmla="*/ 1164906 h 286978"/>
              <a:gd name="T60" fmla="*/ 5062210 w 286977"/>
              <a:gd name="T61" fmla="*/ 3911007 h 286978"/>
              <a:gd name="T62" fmla="*/ 643515 w 286977"/>
              <a:gd name="T63" fmla="*/ 979519 h 286978"/>
              <a:gd name="T64" fmla="*/ 2187901 w 286977"/>
              <a:gd name="T65" fmla="*/ 2223634 h 286978"/>
              <a:gd name="T66" fmla="*/ 1015279 w 286977"/>
              <a:gd name="T67" fmla="*/ 2044895 h 286978"/>
              <a:gd name="T68" fmla="*/ 643515 w 286977"/>
              <a:gd name="T69" fmla="*/ 979519 h 286978"/>
              <a:gd name="T70" fmla="*/ 4715298 w 286977"/>
              <a:gd name="T71" fmla="*/ 507496 h 286978"/>
              <a:gd name="T72" fmla="*/ 4562714 w 286977"/>
              <a:gd name="T73" fmla="*/ 567962 h 286978"/>
              <a:gd name="T74" fmla="*/ 3650844 w 286977"/>
              <a:gd name="T75" fmla="*/ 439530 h 286978"/>
              <a:gd name="T76" fmla="*/ 3779304 w 286977"/>
              <a:gd name="T77" fmla="*/ 567962 h 286978"/>
              <a:gd name="T78" fmla="*/ 3620612 w 286977"/>
              <a:gd name="T79" fmla="*/ 507496 h 286978"/>
              <a:gd name="T80" fmla="*/ 4212251 w 286977"/>
              <a:gd name="T81" fmla="*/ 487988 h 286978"/>
              <a:gd name="T82" fmla="*/ 4140122 w 286977"/>
              <a:gd name="T83" fmla="*/ 409293 h 286978"/>
              <a:gd name="T84" fmla="*/ 643515 w 286977"/>
              <a:gd name="T85" fmla="*/ 807911 h 286978"/>
              <a:gd name="T86" fmla="*/ 4797635 w 286977"/>
              <a:gd name="T87" fmla="*/ 171603 h 286978"/>
              <a:gd name="T88" fmla="*/ 4797635 w 286977"/>
              <a:gd name="T89" fmla="*/ 0 h 286978"/>
              <a:gd name="T90" fmla="*/ 5684244 w 286977"/>
              <a:gd name="T91" fmla="*/ 4869098 h 286978"/>
              <a:gd name="T92" fmla="*/ 5262404 w 286977"/>
              <a:gd name="T93" fmla="*/ 5691343 h 286978"/>
              <a:gd name="T94" fmla="*/ 0 w 286977"/>
              <a:gd name="T95" fmla="*/ 4912011 h 286978"/>
              <a:gd name="T96" fmla="*/ 471899 w 286977"/>
              <a:gd name="T97" fmla="*/ 436186 h 28697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6977" h="286978">
                <a:moveTo>
                  <a:pt x="123013" y="260350"/>
                </a:moveTo>
                <a:lnTo>
                  <a:pt x="163605" y="260350"/>
                </a:lnTo>
                <a:cubicBezTo>
                  <a:pt x="165761" y="260350"/>
                  <a:pt x="167916" y="262636"/>
                  <a:pt x="167916" y="265303"/>
                </a:cubicBezTo>
                <a:cubicBezTo>
                  <a:pt x="167916" y="267589"/>
                  <a:pt x="165761" y="269494"/>
                  <a:pt x="163605" y="269494"/>
                </a:cubicBezTo>
                <a:lnTo>
                  <a:pt x="123013" y="269494"/>
                </a:lnTo>
                <a:cubicBezTo>
                  <a:pt x="120858" y="269494"/>
                  <a:pt x="119062" y="267589"/>
                  <a:pt x="119062" y="265303"/>
                </a:cubicBezTo>
                <a:cubicBezTo>
                  <a:pt x="119062" y="262636"/>
                  <a:pt x="120858" y="260350"/>
                  <a:pt x="123013" y="260350"/>
                </a:cubicBezTo>
                <a:close/>
                <a:moveTo>
                  <a:pt x="9013" y="252007"/>
                </a:moveTo>
                <a:lnTo>
                  <a:pt x="9013" y="265346"/>
                </a:lnTo>
                <a:cubicBezTo>
                  <a:pt x="9013" y="272557"/>
                  <a:pt x="14781" y="277965"/>
                  <a:pt x="21992" y="277965"/>
                </a:cubicBezTo>
                <a:lnTo>
                  <a:pt x="265345" y="277965"/>
                </a:lnTo>
                <a:cubicBezTo>
                  <a:pt x="272556" y="277965"/>
                  <a:pt x="278324" y="272557"/>
                  <a:pt x="278324" y="265346"/>
                </a:cubicBezTo>
                <a:lnTo>
                  <a:pt x="278324" y="252007"/>
                </a:lnTo>
                <a:lnTo>
                  <a:pt x="9013" y="252007"/>
                </a:lnTo>
                <a:close/>
                <a:moveTo>
                  <a:pt x="30644" y="205499"/>
                </a:moveTo>
                <a:lnTo>
                  <a:pt x="11897" y="243715"/>
                </a:lnTo>
                <a:lnTo>
                  <a:pt x="275440" y="243715"/>
                </a:lnTo>
                <a:lnTo>
                  <a:pt x="256693" y="205499"/>
                </a:lnTo>
                <a:lnTo>
                  <a:pt x="30644" y="205499"/>
                </a:lnTo>
                <a:close/>
                <a:moveTo>
                  <a:pt x="50673" y="165100"/>
                </a:moveTo>
                <a:lnTo>
                  <a:pt x="90614" y="165100"/>
                </a:lnTo>
                <a:cubicBezTo>
                  <a:pt x="93110" y="165100"/>
                  <a:pt x="94893" y="167386"/>
                  <a:pt x="94893" y="170053"/>
                </a:cubicBezTo>
                <a:cubicBezTo>
                  <a:pt x="94893" y="171958"/>
                  <a:pt x="93110" y="174244"/>
                  <a:pt x="90614" y="174244"/>
                </a:cubicBezTo>
                <a:lnTo>
                  <a:pt x="50673" y="174244"/>
                </a:lnTo>
                <a:cubicBezTo>
                  <a:pt x="48177" y="174244"/>
                  <a:pt x="46037" y="171958"/>
                  <a:pt x="46037" y="170053"/>
                </a:cubicBezTo>
                <a:cubicBezTo>
                  <a:pt x="46037" y="167386"/>
                  <a:pt x="48177" y="165100"/>
                  <a:pt x="50673" y="165100"/>
                </a:cubicBezTo>
                <a:close/>
                <a:moveTo>
                  <a:pt x="149453" y="161041"/>
                </a:moveTo>
                <a:cubicBezTo>
                  <a:pt x="144398" y="161041"/>
                  <a:pt x="140427" y="165002"/>
                  <a:pt x="140427" y="170043"/>
                </a:cubicBezTo>
                <a:cubicBezTo>
                  <a:pt x="140427" y="174363"/>
                  <a:pt x="144398" y="178684"/>
                  <a:pt x="149453" y="178684"/>
                </a:cubicBezTo>
                <a:cubicBezTo>
                  <a:pt x="154507" y="178684"/>
                  <a:pt x="158118" y="174363"/>
                  <a:pt x="158118" y="170043"/>
                </a:cubicBezTo>
                <a:cubicBezTo>
                  <a:pt x="158118" y="165002"/>
                  <a:pt x="154507" y="161041"/>
                  <a:pt x="149453" y="161041"/>
                </a:cubicBezTo>
                <a:close/>
                <a:moveTo>
                  <a:pt x="149453" y="152400"/>
                </a:moveTo>
                <a:cubicBezTo>
                  <a:pt x="157035" y="152400"/>
                  <a:pt x="164255" y="158161"/>
                  <a:pt x="166061" y="165362"/>
                </a:cubicBezTo>
                <a:lnTo>
                  <a:pt x="234658" y="165362"/>
                </a:lnTo>
                <a:cubicBezTo>
                  <a:pt x="237185" y="165362"/>
                  <a:pt x="239351" y="167522"/>
                  <a:pt x="239351" y="170043"/>
                </a:cubicBezTo>
                <a:cubicBezTo>
                  <a:pt x="239351" y="171843"/>
                  <a:pt x="237185" y="174003"/>
                  <a:pt x="234658" y="174003"/>
                </a:cubicBezTo>
                <a:lnTo>
                  <a:pt x="166061" y="174003"/>
                </a:lnTo>
                <a:cubicBezTo>
                  <a:pt x="164255" y="181204"/>
                  <a:pt x="157035" y="186965"/>
                  <a:pt x="149453" y="186965"/>
                </a:cubicBezTo>
                <a:cubicBezTo>
                  <a:pt x="139705" y="186965"/>
                  <a:pt x="131762" y="179404"/>
                  <a:pt x="131762" y="170043"/>
                </a:cubicBezTo>
                <a:cubicBezTo>
                  <a:pt x="131762" y="160321"/>
                  <a:pt x="139705" y="152400"/>
                  <a:pt x="149453" y="152400"/>
                </a:cubicBezTo>
                <a:close/>
                <a:moveTo>
                  <a:pt x="50673" y="133350"/>
                </a:moveTo>
                <a:lnTo>
                  <a:pt x="90614" y="133350"/>
                </a:lnTo>
                <a:cubicBezTo>
                  <a:pt x="93110" y="133350"/>
                  <a:pt x="94893" y="135636"/>
                  <a:pt x="94893" y="138303"/>
                </a:cubicBezTo>
                <a:cubicBezTo>
                  <a:pt x="94893" y="140970"/>
                  <a:pt x="93110" y="142494"/>
                  <a:pt x="90614" y="142494"/>
                </a:cubicBezTo>
                <a:lnTo>
                  <a:pt x="50673" y="142494"/>
                </a:lnTo>
                <a:cubicBezTo>
                  <a:pt x="48177" y="142494"/>
                  <a:pt x="46037" y="140970"/>
                  <a:pt x="46037" y="138303"/>
                </a:cubicBezTo>
                <a:cubicBezTo>
                  <a:pt x="46037" y="135636"/>
                  <a:pt x="48177" y="133350"/>
                  <a:pt x="50673" y="133350"/>
                </a:cubicBezTo>
                <a:close/>
                <a:moveTo>
                  <a:pt x="207580" y="113777"/>
                </a:moveTo>
                <a:cubicBezTo>
                  <a:pt x="202525" y="113777"/>
                  <a:pt x="198915" y="117737"/>
                  <a:pt x="198915" y="122418"/>
                </a:cubicBezTo>
                <a:cubicBezTo>
                  <a:pt x="198915" y="127098"/>
                  <a:pt x="202525" y="131059"/>
                  <a:pt x="207580" y="131059"/>
                </a:cubicBezTo>
                <a:cubicBezTo>
                  <a:pt x="212273" y="131059"/>
                  <a:pt x="215884" y="127098"/>
                  <a:pt x="215884" y="122418"/>
                </a:cubicBezTo>
                <a:cubicBezTo>
                  <a:pt x="215884" y="117737"/>
                  <a:pt x="212273" y="113777"/>
                  <a:pt x="207580" y="113777"/>
                </a:cubicBezTo>
                <a:close/>
                <a:moveTo>
                  <a:pt x="207580" y="104775"/>
                </a:moveTo>
                <a:cubicBezTo>
                  <a:pt x="215523" y="104775"/>
                  <a:pt x="222021" y="110536"/>
                  <a:pt x="224187" y="117737"/>
                </a:cubicBezTo>
                <a:lnTo>
                  <a:pt x="234658" y="117737"/>
                </a:lnTo>
                <a:cubicBezTo>
                  <a:pt x="237185" y="117737"/>
                  <a:pt x="239351" y="119897"/>
                  <a:pt x="239351" y="122418"/>
                </a:cubicBezTo>
                <a:cubicBezTo>
                  <a:pt x="239351" y="124938"/>
                  <a:pt x="237185" y="126738"/>
                  <a:pt x="234658" y="126738"/>
                </a:cubicBezTo>
                <a:lnTo>
                  <a:pt x="224187" y="126738"/>
                </a:lnTo>
                <a:cubicBezTo>
                  <a:pt x="222021" y="134299"/>
                  <a:pt x="215523" y="139340"/>
                  <a:pt x="207580" y="139340"/>
                </a:cubicBezTo>
                <a:cubicBezTo>
                  <a:pt x="199276" y="139340"/>
                  <a:pt x="192777" y="134299"/>
                  <a:pt x="190611" y="126738"/>
                </a:cubicBezTo>
                <a:lnTo>
                  <a:pt x="136456" y="126738"/>
                </a:lnTo>
                <a:cubicBezTo>
                  <a:pt x="133928" y="126738"/>
                  <a:pt x="131762" y="124938"/>
                  <a:pt x="131762" y="122418"/>
                </a:cubicBezTo>
                <a:cubicBezTo>
                  <a:pt x="131762" y="119897"/>
                  <a:pt x="133928" y="117737"/>
                  <a:pt x="136456" y="117737"/>
                </a:cubicBezTo>
                <a:lnTo>
                  <a:pt x="190611" y="117737"/>
                </a:lnTo>
                <a:cubicBezTo>
                  <a:pt x="192777" y="110536"/>
                  <a:pt x="199276" y="104775"/>
                  <a:pt x="207580" y="104775"/>
                </a:cubicBezTo>
                <a:close/>
                <a:moveTo>
                  <a:pt x="50673" y="71438"/>
                </a:moveTo>
                <a:lnTo>
                  <a:pt x="90614" y="71438"/>
                </a:lnTo>
                <a:cubicBezTo>
                  <a:pt x="93110" y="71438"/>
                  <a:pt x="94893" y="73343"/>
                  <a:pt x="94893" y="76010"/>
                </a:cubicBezTo>
                <a:cubicBezTo>
                  <a:pt x="94893" y="78677"/>
                  <a:pt x="93110" y="80582"/>
                  <a:pt x="90614" y="80582"/>
                </a:cubicBezTo>
                <a:lnTo>
                  <a:pt x="50673" y="80582"/>
                </a:lnTo>
                <a:cubicBezTo>
                  <a:pt x="48177" y="80582"/>
                  <a:pt x="46037" y="78677"/>
                  <a:pt x="46037" y="76010"/>
                </a:cubicBezTo>
                <a:cubicBezTo>
                  <a:pt x="46037" y="73343"/>
                  <a:pt x="48177" y="71438"/>
                  <a:pt x="50673" y="71438"/>
                </a:cubicBezTo>
                <a:close/>
                <a:moveTo>
                  <a:pt x="174364" y="67379"/>
                </a:moveTo>
                <a:cubicBezTo>
                  <a:pt x="169310" y="67379"/>
                  <a:pt x="165338" y="70980"/>
                  <a:pt x="165338" y="76021"/>
                </a:cubicBezTo>
                <a:cubicBezTo>
                  <a:pt x="165338" y="80701"/>
                  <a:pt x="169310" y="84662"/>
                  <a:pt x="174364" y="84662"/>
                </a:cubicBezTo>
                <a:cubicBezTo>
                  <a:pt x="178697" y="84662"/>
                  <a:pt x="183029" y="80701"/>
                  <a:pt x="183029" y="76021"/>
                </a:cubicBezTo>
                <a:cubicBezTo>
                  <a:pt x="183029" y="70980"/>
                  <a:pt x="178697" y="67379"/>
                  <a:pt x="174364" y="67379"/>
                </a:cubicBezTo>
                <a:close/>
                <a:moveTo>
                  <a:pt x="174364" y="58738"/>
                </a:moveTo>
                <a:cubicBezTo>
                  <a:pt x="182668" y="58738"/>
                  <a:pt x="189167" y="64499"/>
                  <a:pt x="190972" y="71700"/>
                </a:cubicBezTo>
                <a:lnTo>
                  <a:pt x="234658" y="71700"/>
                </a:lnTo>
                <a:cubicBezTo>
                  <a:pt x="237185" y="71700"/>
                  <a:pt x="239351" y="73500"/>
                  <a:pt x="239351" y="76021"/>
                </a:cubicBezTo>
                <a:cubicBezTo>
                  <a:pt x="239351" y="78541"/>
                  <a:pt x="237185" y="80341"/>
                  <a:pt x="234658" y="80341"/>
                </a:cubicBezTo>
                <a:lnTo>
                  <a:pt x="190972" y="80341"/>
                </a:lnTo>
                <a:cubicBezTo>
                  <a:pt x="189167" y="87902"/>
                  <a:pt x="182668" y="93303"/>
                  <a:pt x="174364" y="93303"/>
                </a:cubicBezTo>
                <a:cubicBezTo>
                  <a:pt x="166061" y="93303"/>
                  <a:pt x="159201" y="87902"/>
                  <a:pt x="157035" y="80341"/>
                </a:cubicBezTo>
                <a:lnTo>
                  <a:pt x="136456" y="80341"/>
                </a:lnTo>
                <a:cubicBezTo>
                  <a:pt x="133928" y="80341"/>
                  <a:pt x="131762" y="78541"/>
                  <a:pt x="131762" y="76021"/>
                </a:cubicBezTo>
                <a:cubicBezTo>
                  <a:pt x="131762" y="73500"/>
                  <a:pt x="133928" y="71700"/>
                  <a:pt x="136456" y="71700"/>
                </a:cubicBezTo>
                <a:lnTo>
                  <a:pt x="157035" y="71700"/>
                </a:lnTo>
                <a:cubicBezTo>
                  <a:pt x="159201" y="64499"/>
                  <a:pt x="166061" y="58738"/>
                  <a:pt x="174364" y="58738"/>
                </a:cubicBezTo>
                <a:close/>
                <a:moveTo>
                  <a:pt x="119333" y="49392"/>
                </a:moveTo>
                <a:lnTo>
                  <a:pt x="119333" y="197207"/>
                </a:lnTo>
                <a:lnTo>
                  <a:pt x="255251" y="197207"/>
                </a:lnTo>
                <a:lnTo>
                  <a:pt x="255251" y="49392"/>
                </a:lnTo>
                <a:lnTo>
                  <a:pt x="119333" y="49392"/>
                </a:lnTo>
                <a:close/>
                <a:moveTo>
                  <a:pt x="32447" y="49392"/>
                </a:moveTo>
                <a:lnTo>
                  <a:pt x="32447" y="197207"/>
                </a:lnTo>
                <a:lnTo>
                  <a:pt x="110320" y="197207"/>
                </a:lnTo>
                <a:lnTo>
                  <a:pt x="110320" y="112123"/>
                </a:lnTo>
                <a:lnTo>
                  <a:pt x="51194" y="112123"/>
                </a:lnTo>
                <a:cubicBezTo>
                  <a:pt x="48671" y="112123"/>
                  <a:pt x="46508" y="110321"/>
                  <a:pt x="46508" y="107797"/>
                </a:cubicBezTo>
                <a:cubicBezTo>
                  <a:pt x="46508" y="105273"/>
                  <a:pt x="48671" y="103110"/>
                  <a:pt x="51194" y="103110"/>
                </a:cubicBezTo>
                <a:lnTo>
                  <a:pt x="110320" y="103110"/>
                </a:lnTo>
                <a:lnTo>
                  <a:pt x="110320" y="49392"/>
                </a:lnTo>
                <a:lnTo>
                  <a:pt x="32447" y="49392"/>
                </a:lnTo>
                <a:close/>
                <a:moveTo>
                  <a:pt x="230065" y="22162"/>
                </a:moveTo>
                <a:cubicBezTo>
                  <a:pt x="231531" y="20638"/>
                  <a:pt x="234462" y="20638"/>
                  <a:pt x="236660" y="22162"/>
                </a:cubicBezTo>
                <a:cubicBezTo>
                  <a:pt x="237026" y="22924"/>
                  <a:pt x="237759" y="24448"/>
                  <a:pt x="237759" y="25591"/>
                </a:cubicBezTo>
                <a:cubicBezTo>
                  <a:pt x="237759" y="26353"/>
                  <a:pt x="237026" y="27877"/>
                  <a:pt x="236660" y="28639"/>
                </a:cubicBezTo>
                <a:cubicBezTo>
                  <a:pt x="235194" y="29401"/>
                  <a:pt x="234462" y="29782"/>
                  <a:pt x="233363" y="29782"/>
                </a:cubicBezTo>
                <a:cubicBezTo>
                  <a:pt x="231897" y="29782"/>
                  <a:pt x="231164" y="29401"/>
                  <a:pt x="230065" y="28639"/>
                </a:cubicBezTo>
                <a:cubicBezTo>
                  <a:pt x="229333" y="27877"/>
                  <a:pt x="228600" y="26353"/>
                  <a:pt x="228600" y="25591"/>
                </a:cubicBezTo>
                <a:cubicBezTo>
                  <a:pt x="228600" y="24448"/>
                  <a:pt x="229333" y="22924"/>
                  <a:pt x="230065" y="22162"/>
                </a:cubicBezTo>
                <a:close/>
                <a:moveTo>
                  <a:pt x="184086" y="22162"/>
                </a:moveTo>
                <a:cubicBezTo>
                  <a:pt x="185229" y="20638"/>
                  <a:pt x="188658" y="20638"/>
                  <a:pt x="190563" y="22162"/>
                </a:cubicBezTo>
                <a:cubicBezTo>
                  <a:pt x="191325" y="22924"/>
                  <a:pt x="191706" y="24448"/>
                  <a:pt x="191706" y="25591"/>
                </a:cubicBezTo>
                <a:cubicBezTo>
                  <a:pt x="191706" y="26353"/>
                  <a:pt x="191325" y="27877"/>
                  <a:pt x="190563" y="28639"/>
                </a:cubicBezTo>
                <a:cubicBezTo>
                  <a:pt x="189420" y="29401"/>
                  <a:pt x="188277" y="29782"/>
                  <a:pt x="187515" y="29782"/>
                </a:cubicBezTo>
                <a:cubicBezTo>
                  <a:pt x="185991" y="29782"/>
                  <a:pt x="184848" y="29401"/>
                  <a:pt x="184086" y="28639"/>
                </a:cubicBezTo>
                <a:cubicBezTo>
                  <a:pt x="182943" y="27877"/>
                  <a:pt x="182562" y="26353"/>
                  <a:pt x="182562" y="25591"/>
                </a:cubicBezTo>
                <a:cubicBezTo>
                  <a:pt x="182562" y="24448"/>
                  <a:pt x="182943" y="22924"/>
                  <a:pt x="184086" y="22162"/>
                </a:cubicBezTo>
                <a:close/>
                <a:moveTo>
                  <a:pt x="208756" y="20638"/>
                </a:moveTo>
                <a:cubicBezTo>
                  <a:pt x="211071" y="20638"/>
                  <a:pt x="212394" y="22291"/>
                  <a:pt x="212394" y="24606"/>
                </a:cubicBezTo>
                <a:cubicBezTo>
                  <a:pt x="212394" y="26921"/>
                  <a:pt x="211071" y="28244"/>
                  <a:pt x="208756" y="28244"/>
                </a:cubicBezTo>
                <a:cubicBezTo>
                  <a:pt x="206441" y="28244"/>
                  <a:pt x="204787" y="26921"/>
                  <a:pt x="204787" y="24606"/>
                </a:cubicBezTo>
                <a:cubicBezTo>
                  <a:pt x="204787" y="22291"/>
                  <a:pt x="206441" y="20638"/>
                  <a:pt x="208756" y="20638"/>
                </a:cubicBezTo>
                <a:close/>
                <a:moveTo>
                  <a:pt x="45426" y="8652"/>
                </a:moveTo>
                <a:cubicBezTo>
                  <a:pt x="38215" y="8652"/>
                  <a:pt x="32447" y="14781"/>
                  <a:pt x="32447" y="21992"/>
                </a:cubicBezTo>
                <a:lnTo>
                  <a:pt x="32447" y="40739"/>
                </a:lnTo>
                <a:lnTo>
                  <a:pt x="255251" y="40739"/>
                </a:lnTo>
                <a:lnTo>
                  <a:pt x="255251" y="21992"/>
                </a:lnTo>
                <a:cubicBezTo>
                  <a:pt x="255251" y="14781"/>
                  <a:pt x="249482" y="8652"/>
                  <a:pt x="241911" y="8652"/>
                </a:cubicBezTo>
                <a:lnTo>
                  <a:pt x="45426" y="8652"/>
                </a:lnTo>
                <a:close/>
                <a:moveTo>
                  <a:pt x="45426" y="0"/>
                </a:moveTo>
                <a:lnTo>
                  <a:pt x="241911" y="0"/>
                </a:lnTo>
                <a:cubicBezTo>
                  <a:pt x="254169" y="0"/>
                  <a:pt x="263543" y="9734"/>
                  <a:pt x="263543" y="21992"/>
                </a:cubicBezTo>
                <a:lnTo>
                  <a:pt x="263543" y="200452"/>
                </a:lnTo>
                <a:lnTo>
                  <a:pt x="286616" y="245517"/>
                </a:lnTo>
                <a:cubicBezTo>
                  <a:pt x="286977" y="246599"/>
                  <a:pt x="286977" y="246960"/>
                  <a:pt x="286977" y="247681"/>
                </a:cubicBezTo>
                <a:lnTo>
                  <a:pt x="286977" y="265346"/>
                </a:lnTo>
                <a:cubicBezTo>
                  <a:pt x="286977" y="276883"/>
                  <a:pt x="277242" y="286978"/>
                  <a:pt x="265345" y="286978"/>
                </a:cubicBezTo>
                <a:lnTo>
                  <a:pt x="21992" y="286978"/>
                </a:lnTo>
                <a:cubicBezTo>
                  <a:pt x="10455" y="286978"/>
                  <a:pt x="0" y="276883"/>
                  <a:pt x="0" y="265346"/>
                </a:cubicBezTo>
                <a:lnTo>
                  <a:pt x="0" y="247681"/>
                </a:lnTo>
                <a:cubicBezTo>
                  <a:pt x="0" y="246960"/>
                  <a:pt x="360" y="246599"/>
                  <a:pt x="1082" y="245517"/>
                </a:cubicBezTo>
                <a:lnTo>
                  <a:pt x="23794" y="200452"/>
                </a:lnTo>
                <a:lnTo>
                  <a:pt x="23794" y="21992"/>
                </a:lnTo>
                <a:cubicBezTo>
                  <a:pt x="23794" y="9734"/>
                  <a:pt x="33168" y="0"/>
                  <a:pt x="4542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00" name="Freeform 988">
            <a:extLst>
              <a:ext uri="{FF2B5EF4-FFF2-40B4-BE49-F238E27FC236}">
                <a16:creationId xmlns:a16="http://schemas.microsoft.com/office/drawing/2014/main" id="{4EFA6712-20FB-B9F8-A5CF-8EF54FA5AE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2939" y="2969219"/>
            <a:ext cx="384000" cy="384000"/>
          </a:xfrm>
          <a:custGeom>
            <a:avLst/>
            <a:gdLst>
              <a:gd name="T0" fmla="*/ 3265222 w 291741"/>
              <a:gd name="T1" fmla="*/ 5474725 h 291740"/>
              <a:gd name="T2" fmla="*/ 165134 w 291741"/>
              <a:gd name="T3" fmla="*/ 5119994 h 291740"/>
              <a:gd name="T4" fmla="*/ 5644009 w 291741"/>
              <a:gd name="T5" fmla="*/ 5385719 h 291740"/>
              <a:gd name="T6" fmla="*/ 222621 w 291741"/>
              <a:gd name="T7" fmla="*/ 4940500 h 291740"/>
              <a:gd name="T8" fmla="*/ 1132868 w 291741"/>
              <a:gd name="T9" fmla="*/ 3168980 h 291740"/>
              <a:gd name="T10" fmla="*/ 1132868 w 291741"/>
              <a:gd name="T11" fmla="*/ 3351497 h 291740"/>
              <a:gd name="T12" fmla="*/ 2980264 w 291741"/>
              <a:gd name="T13" fmla="*/ 2598573 h 291740"/>
              <a:gd name="T14" fmla="*/ 1584432 w 291741"/>
              <a:gd name="T15" fmla="*/ 2686307 h 291740"/>
              <a:gd name="T16" fmla="*/ 1355281 w 291741"/>
              <a:gd name="T17" fmla="*/ 2686307 h 291740"/>
              <a:gd name="T18" fmla="*/ 1134149 w 291741"/>
              <a:gd name="T19" fmla="*/ 2598573 h 291740"/>
              <a:gd name="T20" fmla="*/ 2808020 w 291741"/>
              <a:gd name="T21" fmla="*/ 2179284 h 291740"/>
              <a:gd name="T22" fmla="*/ 1134149 w 291741"/>
              <a:gd name="T23" fmla="*/ 1996451 h 291740"/>
              <a:gd name="T24" fmla="*/ 1134149 w 291741"/>
              <a:gd name="T25" fmla="*/ 2179284 h 291740"/>
              <a:gd name="T26" fmla="*/ 4267332 w 291741"/>
              <a:gd name="T27" fmla="*/ 2110979 h 291740"/>
              <a:gd name="T28" fmla="*/ 4540156 w 291741"/>
              <a:gd name="T29" fmla="*/ 1647850 h 291740"/>
              <a:gd name="T30" fmla="*/ 4540156 w 291741"/>
              <a:gd name="T31" fmla="*/ 1647850 h 291740"/>
              <a:gd name="T32" fmla="*/ 2980792 w 291741"/>
              <a:gd name="T33" fmla="*/ 1608875 h 291740"/>
              <a:gd name="T34" fmla="*/ 1132561 w 291741"/>
              <a:gd name="T35" fmla="*/ 1426021 h 291740"/>
              <a:gd name="T36" fmla="*/ 1132561 w 291741"/>
              <a:gd name="T37" fmla="*/ 1608875 h 291740"/>
              <a:gd name="T38" fmla="*/ 4394419 w 291741"/>
              <a:gd name="T39" fmla="*/ 1353889 h 291740"/>
              <a:gd name="T40" fmla="*/ 3870144 w 291741"/>
              <a:gd name="T41" fmla="*/ 1253628 h 291740"/>
              <a:gd name="T42" fmla="*/ 3877297 w 291741"/>
              <a:gd name="T43" fmla="*/ 1869535 h 291740"/>
              <a:gd name="T44" fmla="*/ 3475145 w 291741"/>
              <a:gd name="T45" fmla="*/ 2213267 h 291740"/>
              <a:gd name="T46" fmla="*/ 3913230 w 291741"/>
              <a:gd name="T47" fmla="*/ 2499729 h 291740"/>
              <a:gd name="T48" fmla="*/ 4236404 w 291741"/>
              <a:gd name="T49" fmla="*/ 2728938 h 291740"/>
              <a:gd name="T50" fmla="*/ 4667287 w 291741"/>
              <a:gd name="T51" fmla="*/ 3172908 h 291740"/>
              <a:gd name="T52" fmla="*/ 4968909 w 291741"/>
              <a:gd name="T53" fmla="*/ 2743237 h 291740"/>
              <a:gd name="T54" fmla="*/ 5198708 w 291741"/>
              <a:gd name="T55" fmla="*/ 2413798 h 291740"/>
              <a:gd name="T56" fmla="*/ 5643984 w 291741"/>
              <a:gd name="T57" fmla="*/ 2098694 h 291740"/>
              <a:gd name="T58" fmla="*/ 5198708 w 291741"/>
              <a:gd name="T59" fmla="*/ 1769273 h 291740"/>
              <a:gd name="T60" fmla="*/ 4968909 w 291741"/>
              <a:gd name="T61" fmla="*/ 1447001 h 291740"/>
              <a:gd name="T62" fmla="*/ 4667287 w 291741"/>
              <a:gd name="T63" fmla="*/ 1010163 h 291740"/>
              <a:gd name="T64" fmla="*/ 4832486 w 291741"/>
              <a:gd name="T65" fmla="*/ 924166 h 291740"/>
              <a:gd name="T66" fmla="*/ 5292085 w 291741"/>
              <a:gd name="T67" fmla="*/ 1067416 h 291740"/>
              <a:gd name="T68" fmla="*/ 5385447 w 291741"/>
              <a:gd name="T69" fmla="*/ 1762087 h 291740"/>
              <a:gd name="T70" fmla="*/ 5809159 w 291741"/>
              <a:gd name="T71" fmla="*/ 2299202 h 291740"/>
              <a:gd name="T72" fmla="*/ 5579353 w 291741"/>
              <a:gd name="T73" fmla="*/ 2728938 h 291740"/>
              <a:gd name="T74" fmla="*/ 4904266 w 291741"/>
              <a:gd name="T75" fmla="*/ 2915094 h 291740"/>
              <a:gd name="T76" fmla="*/ 4552408 w 291741"/>
              <a:gd name="T77" fmla="*/ 3351933 h 291740"/>
              <a:gd name="T78" fmla="*/ 4207665 w 291741"/>
              <a:gd name="T79" fmla="*/ 2915094 h 291740"/>
              <a:gd name="T80" fmla="*/ 3532611 w 291741"/>
              <a:gd name="T81" fmla="*/ 2728938 h 291740"/>
              <a:gd name="T82" fmla="*/ 3309966 w 291741"/>
              <a:gd name="T83" fmla="*/ 2299202 h 291740"/>
              <a:gd name="T84" fmla="*/ 3726514 w 291741"/>
              <a:gd name="T85" fmla="*/ 1762087 h 291740"/>
              <a:gd name="T86" fmla="*/ 3827045 w 291741"/>
              <a:gd name="T87" fmla="*/ 1067416 h 291740"/>
              <a:gd name="T88" fmla="*/ 4279478 w 291741"/>
              <a:gd name="T89" fmla="*/ 924166 h 291740"/>
              <a:gd name="T90" fmla="*/ 3383338 w 291741"/>
              <a:gd name="T91" fmla="*/ 911686 h 291740"/>
              <a:gd name="T92" fmla="*/ 2845334 w 291741"/>
              <a:gd name="T93" fmla="*/ 823928 h 291740"/>
              <a:gd name="T94" fmla="*/ 2411516 w 291741"/>
              <a:gd name="T95" fmla="*/ 1006760 h 291740"/>
              <a:gd name="T96" fmla="*/ 1134149 w 291741"/>
              <a:gd name="T97" fmla="*/ 823928 h 291740"/>
              <a:gd name="T98" fmla="*/ 1134149 w 291741"/>
              <a:gd name="T99" fmla="*/ 1006760 h 291740"/>
              <a:gd name="T100" fmla="*/ 4904386 w 291741"/>
              <a:gd name="T101" fmla="*/ 0 h 291740"/>
              <a:gd name="T102" fmla="*/ 5177271 w 291741"/>
              <a:gd name="T103" fmla="*/ 782735 h 291740"/>
              <a:gd name="T104" fmla="*/ 639079 w 291741"/>
              <a:gd name="T105" fmla="*/ 438014 h 291740"/>
              <a:gd name="T106" fmla="*/ 5263429 w 291741"/>
              <a:gd name="T107" fmla="*/ 3288878 h 291740"/>
              <a:gd name="T108" fmla="*/ 5823531 w 291741"/>
              <a:gd name="T109" fmla="*/ 5026653 h 291740"/>
              <a:gd name="T110" fmla="*/ 0 w 291741"/>
              <a:gd name="T111" fmla="*/ 5385719 h 291740"/>
              <a:gd name="T112" fmla="*/ 466761 w 291741"/>
              <a:gd name="T113" fmla="*/ 438014 h 2917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1741" h="291740">
                <a:moveTo>
                  <a:pt x="128161" y="265112"/>
                </a:moveTo>
                <a:lnTo>
                  <a:pt x="163577" y="265112"/>
                </a:lnTo>
                <a:cubicBezTo>
                  <a:pt x="166106" y="265112"/>
                  <a:pt x="167913" y="267017"/>
                  <a:pt x="167913" y="270065"/>
                </a:cubicBezTo>
                <a:cubicBezTo>
                  <a:pt x="167913" y="272732"/>
                  <a:pt x="166106" y="274256"/>
                  <a:pt x="163577" y="274256"/>
                </a:cubicBezTo>
                <a:lnTo>
                  <a:pt x="128161" y="274256"/>
                </a:lnTo>
                <a:cubicBezTo>
                  <a:pt x="125632" y="274256"/>
                  <a:pt x="123825" y="272732"/>
                  <a:pt x="123825" y="270065"/>
                </a:cubicBezTo>
                <a:cubicBezTo>
                  <a:pt x="123825" y="267017"/>
                  <a:pt x="125632" y="265112"/>
                  <a:pt x="128161" y="265112"/>
                </a:cubicBezTo>
                <a:close/>
                <a:moveTo>
                  <a:pt x="8274" y="256487"/>
                </a:moveTo>
                <a:lnTo>
                  <a:pt x="8274" y="269797"/>
                </a:lnTo>
                <a:cubicBezTo>
                  <a:pt x="8274" y="276632"/>
                  <a:pt x="14389" y="282747"/>
                  <a:pt x="21943" y="282747"/>
                </a:cubicBezTo>
                <a:lnTo>
                  <a:pt x="269797" y="282747"/>
                </a:lnTo>
                <a:cubicBezTo>
                  <a:pt x="276632" y="282747"/>
                  <a:pt x="282747" y="276632"/>
                  <a:pt x="282747" y="269797"/>
                </a:cubicBezTo>
                <a:lnTo>
                  <a:pt x="282747" y="256487"/>
                </a:lnTo>
                <a:lnTo>
                  <a:pt x="8274" y="256487"/>
                </a:lnTo>
                <a:close/>
                <a:moveTo>
                  <a:pt x="30217" y="209003"/>
                </a:moveTo>
                <a:lnTo>
                  <a:pt x="11151" y="247494"/>
                </a:lnTo>
                <a:lnTo>
                  <a:pt x="280229" y="247494"/>
                </a:lnTo>
                <a:lnTo>
                  <a:pt x="261164" y="209003"/>
                </a:lnTo>
                <a:lnTo>
                  <a:pt x="30217" y="209003"/>
                </a:lnTo>
                <a:close/>
                <a:moveTo>
                  <a:pt x="56753" y="158750"/>
                </a:moveTo>
                <a:lnTo>
                  <a:pt x="117872" y="158750"/>
                </a:lnTo>
                <a:cubicBezTo>
                  <a:pt x="120055" y="158750"/>
                  <a:pt x="121874" y="161036"/>
                  <a:pt x="121874" y="163703"/>
                </a:cubicBezTo>
                <a:cubicBezTo>
                  <a:pt x="121874" y="166370"/>
                  <a:pt x="120055" y="167894"/>
                  <a:pt x="117872" y="167894"/>
                </a:cubicBezTo>
                <a:lnTo>
                  <a:pt x="56753" y="167894"/>
                </a:lnTo>
                <a:cubicBezTo>
                  <a:pt x="54207" y="167894"/>
                  <a:pt x="52388" y="166370"/>
                  <a:pt x="52388" y="163703"/>
                </a:cubicBezTo>
                <a:cubicBezTo>
                  <a:pt x="52388" y="161036"/>
                  <a:pt x="54207" y="158750"/>
                  <a:pt x="56753" y="158750"/>
                </a:cubicBezTo>
                <a:close/>
                <a:moveTo>
                  <a:pt x="83700" y="130175"/>
                </a:moveTo>
                <a:lnTo>
                  <a:pt x="149302" y="130175"/>
                </a:lnTo>
                <a:cubicBezTo>
                  <a:pt x="151825" y="130175"/>
                  <a:pt x="153627" y="132007"/>
                  <a:pt x="153627" y="134571"/>
                </a:cubicBezTo>
                <a:cubicBezTo>
                  <a:pt x="153627" y="137136"/>
                  <a:pt x="151825" y="139334"/>
                  <a:pt x="149302" y="139334"/>
                </a:cubicBezTo>
                <a:lnTo>
                  <a:pt x="83700" y="139334"/>
                </a:lnTo>
                <a:cubicBezTo>
                  <a:pt x="81537" y="139334"/>
                  <a:pt x="79375" y="137136"/>
                  <a:pt x="79375" y="134571"/>
                </a:cubicBezTo>
                <a:cubicBezTo>
                  <a:pt x="79375" y="132007"/>
                  <a:pt x="81537" y="130175"/>
                  <a:pt x="83700" y="130175"/>
                </a:cubicBezTo>
                <a:close/>
                <a:moveTo>
                  <a:pt x="56818" y="130175"/>
                </a:moveTo>
                <a:lnTo>
                  <a:pt x="63094" y="130175"/>
                </a:lnTo>
                <a:cubicBezTo>
                  <a:pt x="65678" y="130175"/>
                  <a:pt x="67894" y="132007"/>
                  <a:pt x="67894" y="134571"/>
                </a:cubicBezTo>
                <a:cubicBezTo>
                  <a:pt x="67894" y="137136"/>
                  <a:pt x="65678" y="139334"/>
                  <a:pt x="63094" y="139334"/>
                </a:cubicBezTo>
                <a:lnTo>
                  <a:pt x="56818" y="139334"/>
                </a:lnTo>
                <a:cubicBezTo>
                  <a:pt x="54234" y="139334"/>
                  <a:pt x="52388" y="137136"/>
                  <a:pt x="52388" y="134571"/>
                </a:cubicBezTo>
                <a:cubicBezTo>
                  <a:pt x="52388" y="132007"/>
                  <a:pt x="54234" y="130175"/>
                  <a:pt x="56818" y="130175"/>
                </a:cubicBezTo>
                <a:close/>
                <a:moveTo>
                  <a:pt x="83676" y="100012"/>
                </a:moveTo>
                <a:lnTo>
                  <a:pt x="140673" y="100012"/>
                </a:lnTo>
                <a:cubicBezTo>
                  <a:pt x="143182" y="100012"/>
                  <a:pt x="145691" y="102210"/>
                  <a:pt x="145691" y="104775"/>
                </a:cubicBezTo>
                <a:cubicBezTo>
                  <a:pt x="145691" y="106606"/>
                  <a:pt x="143182" y="109171"/>
                  <a:pt x="140673" y="109171"/>
                </a:cubicBezTo>
                <a:lnTo>
                  <a:pt x="83676" y="109171"/>
                </a:lnTo>
                <a:cubicBezTo>
                  <a:pt x="81526" y="109171"/>
                  <a:pt x="79375" y="106606"/>
                  <a:pt x="79375" y="104775"/>
                </a:cubicBezTo>
                <a:cubicBezTo>
                  <a:pt x="79375" y="102210"/>
                  <a:pt x="81526" y="100012"/>
                  <a:pt x="83676" y="100012"/>
                </a:cubicBezTo>
                <a:close/>
                <a:moveTo>
                  <a:pt x="56818" y="100012"/>
                </a:moveTo>
                <a:lnTo>
                  <a:pt x="63094" y="100012"/>
                </a:lnTo>
                <a:cubicBezTo>
                  <a:pt x="65678" y="100012"/>
                  <a:pt x="67894" y="102210"/>
                  <a:pt x="67894" y="104775"/>
                </a:cubicBezTo>
                <a:cubicBezTo>
                  <a:pt x="67894" y="106606"/>
                  <a:pt x="65678" y="109171"/>
                  <a:pt x="63094" y="109171"/>
                </a:cubicBezTo>
                <a:lnTo>
                  <a:pt x="56818" y="109171"/>
                </a:lnTo>
                <a:cubicBezTo>
                  <a:pt x="54234" y="109171"/>
                  <a:pt x="52388" y="106606"/>
                  <a:pt x="52388" y="104775"/>
                </a:cubicBezTo>
                <a:cubicBezTo>
                  <a:pt x="52388" y="102210"/>
                  <a:pt x="54234" y="100012"/>
                  <a:pt x="56818" y="100012"/>
                </a:cubicBezTo>
                <a:close/>
                <a:moveTo>
                  <a:pt x="227447" y="91250"/>
                </a:moveTo>
                <a:cubicBezTo>
                  <a:pt x="219894" y="91250"/>
                  <a:pt x="213780" y="97775"/>
                  <a:pt x="213780" y="105750"/>
                </a:cubicBezTo>
                <a:cubicBezTo>
                  <a:pt x="213780" y="113000"/>
                  <a:pt x="219894" y="119525"/>
                  <a:pt x="227447" y="119525"/>
                </a:cubicBezTo>
                <a:cubicBezTo>
                  <a:pt x="235360" y="119525"/>
                  <a:pt x="241474" y="113000"/>
                  <a:pt x="241474" y="105750"/>
                </a:cubicBezTo>
                <a:cubicBezTo>
                  <a:pt x="241474" y="97775"/>
                  <a:pt x="235360" y="91250"/>
                  <a:pt x="227447" y="91250"/>
                </a:cubicBezTo>
                <a:close/>
                <a:moveTo>
                  <a:pt x="227447" y="82550"/>
                </a:moveTo>
                <a:cubicBezTo>
                  <a:pt x="240035" y="82550"/>
                  <a:pt x="250466" y="93062"/>
                  <a:pt x="250466" y="105750"/>
                </a:cubicBezTo>
                <a:cubicBezTo>
                  <a:pt x="250466" y="118437"/>
                  <a:pt x="240035" y="128225"/>
                  <a:pt x="227447" y="128225"/>
                </a:cubicBezTo>
                <a:cubicBezTo>
                  <a:pt x="215219" y="128225"/>
                  <a:pt x="204788" y="118437"/>
                  <a:pt x="204788" y="105750"/>
                </a:cubicBezTo>
                <a:cubicBezTo>
                  <a:pt x="204788" y="93062"/>
                  <a:pt x="215219" y="82550"/>
                  <a:pt x="227447" y="82550"/>
                </a:cubicBezTo>
                <a:close/>
                <a:moveTo>
                  <a:pt x="114198" y="71437"/>
                </a:moveTo>
                <a:lnTo>
                  <a:pt x="149328" y="71437"/>
                </a:lnTo>
                <a:cubicBezTo>
                  <a:pt x="151837" y="71437"/>
                  <a:pt x="153629" y="73635"/>
                  <a:pt x="153629" y="75833"/>
                </a:cubicBezTo>
                <a:cubicBezTo>
                  <a:pt x="153629" y="78398"/>
                  <a:pt x="151837" y="80596"/>
                  <a:pt x="149328" y="80596"/>
                </a:cubicBezTo>
                <a:lnTo>
                  <a:pt x="114198" y="80596"/>
                </a:lnTo>
                <a:cubicBezTo>
                  <a:pt x="111689" y="80596"/>
                  <a:pt x="109538" y="78398"/>
                  <a:pt x="109538" y="75833"/>
                </a:cubicBezTo>
                <a:cubicBezTo>
                  <a:pt x="109538" y="73635"/>
                  <a:pt x="111689" y="71437"/>
                  <a:pt x="114198" y="71437"/>
                </a:cubicBezTo>
                <a:close/>
                <a:moveTo>
                  <a:pt x="56738" y="71437"/>
                </a:moveTo>
                <a:lnTo>
                  <a:pt x="93350" y="71437"/>
                </a:lnTo>
                <a:cubicBezTo>
                  <a:pt x="96250" y="71437"/>
                  <a:pt x="98062" y="73635"/>
                  <a:pt x="98062" y="75833"/>
                </a:cubicBezTo>
                <a:cubicBezTo>
                  <a:pt x="98062" y="78398"/>
                  <a:pt x="96250" y="80596"/>
                  <a:pt x="93350" y="80596"/>
                </a:cubicBezTo>
                <a:lnTo>
                  <a:pt x="56738" y="80596"/>
                </a:lnTo>
                <a:cubicBezTo>
                  <a:pt x="54200" y="80596"/>
                  <a:pt x="52388" y="78398"/>
                  <a:pt x="52388" y="75833"/>
                </a:cubicBezTo>
                <a:cubicBezTo>
                  <a:pt x="52388" y="73635"/>
                  <a:pt x="54200" y="71437"/>
                  <a:pt x="56738" y="71437"/>
                </a:cubicBezTo>
                <a:close/>
                <a:moveTo>
                  <a:pt x="222664" y="50603"/>
                </a:moveTo>
                <a:lnTo>
                  <a:pt x="220146" y="67823"/>
                </a:lnTo>
                <a:cubicBezTo>
                  <a:pt x="219786" y="69258"/>
                  <a:pt x="218347" y="70693"/>
                  <a:pt x="216908" y="71052"/>
                </a:cubicBezTo>
                <a:cubicBezTo>
                  <a:pt x="215109" y="71411"/>
                  <a:pt x="214029" y="72128"/>
                  <a:pt x="212231" y="72846"/>
                </a:cubicBezTo>
                <a:cubicBezTo>
                  <a:pt x="210791" y="73922"/>
                  <a:pt x="208993" y="73922"/>
                  <a:pt x="207913" y="72487"/>
                </a:cubicBezTo>
                <a:lnTo>
                  <a:pt x="193882" y="62800"/>
                </a:lnTo>
                <a:cubicBezTo>
                  <a:pt x="190644" y="65312"/>
                  <a:pt x="188125" y="67823"/>
                  <a:pt x="185967" y="71052"/>
                </a:cubicBezTo>
                <a:lnTo>
                  <a:pt x="196040" y="84326"/>
                </a:lnTo>
                <a:cubicBezTo>
                  <a:pt x="196760" y="86120"/>
                  <a:pt x="196760" y="87555"/>
                  <a:pt x="196040" y="89349"/>
                </a:cubicBezTo>
                <a:cubicBezTo>
                  <a:pt x="195680" y="90425"/>
                  <a:pt x="194961" y="92219"/>
                  <a:pt x="194241" y="93654"/>
                </a:cubicBezTo>
                <a:cubicBezTo>
                  <a:pt x="193882" y="94730"/>
                  <a:pt x="192443" y="96524"/>
                  <a:pt x="190644" y="96524"/>
                </a:cubicBezTo>
                <a:lnTo>
                  <a:pt x="174094" y="99035"/>
                </a:lnTo>
                <a:cubicBezTo>
                  <a:pt x="173734" y="100829"/>
                  <a:pt x="173734" y="102981"/>
                  <a:pt x="173734" y="105134"/>
                </a:cubicBezTo>
                <a:cubicBezTo>
                  <a:pt x="173734" y="106569"/>
                  <a:pt x="173734" y="108721"/>
                  <a:pt x="174094" y="110874"/>
                </a:cubicBezTo>
                <a:lnTo>
                  <a:pt x="190644" y="113026"/>
                </a:lnTo>
                <a:cubicBezTo>
                  <a:pt x="192443" y="113744"/>
                  <a:pt x="193882" y="114820"/>
                  <a:pt x="194241" y="116255"/>
                </a:cubicBezTo>
                <a:cubicBezTo>
                  <a:pt x="194961" y="117690"/>
                  <a:pt x="195680" y="119125"/>
                  <a:pt x="196040" y="120919"/>
                </a:cubicBezTo>
                <a:cubicBezTo>
                  <a:pt x="196760" y="122354"/>
                  <a:pt x="196760" y="123789"/>
                  <a:pt x="196040" y="125224"/>
                </a:cubicBezTo>
                <a:lnTo>
                  <a:pt x="185967" y="139216"/>
                </a:lnTo>
                <a:cubicBezTo>
                  <a:pt x="188125" y="142086"/>
                  <a:pt x="190644" y="144956"/>
                  <a:pt x="193882" y="147108"/>
                </a:cubicBezTo>
                <a:lnTo>
                  <a:pt x="207913" y="137063"/>
                </a:lnTo>
                <a:cubicBezTo>
                  <a:pt x="208993" y="135987"/>
                  <a:pt x="210791" y="135987"/>
                  <a:pt x="212231" y="136705"/>
                </a:cubicBezTo>
                <a:cubicBezTo>
                  <a:pt x="214029" y="137422"/>
                  <a:pt x="215109" y="138498"/>
                  <a:pt x="216908" y="138857"/>
                </a:cubicBezTo>
                <a:cubicBezTo>
                  <a:pt x="218347" y="139216"/>
                  <a:pt x="219786" y="140651"/>
                  <a:pt x="220146" y="142445"/>
                </a:cubicBezTo>
                <a:lnTo>
                  <a:pt x="222664" y="158947"/>
                </a:lnTo>
                <a:cubicBezTo>
                  <a:pt x="226262" y="159306"/>
                  <a:pt x="230219" y="159306"/>
                  <a:pt x="233817" y="158947"/>
                </a:cubicBezTo>
                <a:lnTo>
                  <a:pt x="236695" y="142445"/>
                </a:lnTo>
                <a:cubicBezTo>
                  <a:pt x="236695" y="140651"/>
                  <a:pt x="238134" y="139216"/>
                  <a:pt x="239573" y="138857"/>
                </a:cubicBezTo>
                <a:cubicBezTo>
                  <a:pt x="241372" y="138498"/>
                  <a:pt x="242811" y="137422"/>
                  <a:pt x="243891" y="136705"/>
                </a:cubicBezTo>
                <a:cubicBezTo>
                  <a:pt x="245689" y="135987"/>
                  <a:pt x="247488" y="135987"/>
                  <a:pt x="248927" y="137422"/>
                </a:cubicBezTo>
                <a:lnTo>
                  <a:pt x="262959" y="147108"/>
                </a:lnTo>
                <a:cubicBezTo>
                  <a:pt x="265477" y="144956"/>
                  <a:pt x="267995" y="142086"/>
                  <a:pt x="270514" y="139216"/>
                </a:cubicBezTo>
                <a:lnTo>
                  <a:pt x="260800" y="125224"/>
                </a:lnTo>
                <a:cubicBezTo>
                  <a:pt x="259361" y="123789"/>
                  <a:pt x="259361" y="122354"/>
                  <a:pt x="260440" y="120919"/>
                </a:cubicBezTo>
                <a:cubicBezTo>
                  <a:pt x="261160" y="119125"/>
                  <a:pt x="261520" y="117690"/>
                  <a:pt x="261879" y="116255"/>
                </a:cubicBezTo>
                <a:cubicBezTo>
                  <a:pt x="262959" y="114820"/>
                  <a:pt x="264038" y="113744"/>
                  <a:pt x="265477" y="113026"/>
                </a:cubicBezTo>
                <a:lnTo>
                  <a:pt x="282386" y="110874"/>
                </a:lnTo>
                <a:cubicBezTo>
                  <a:pt x="282746" y="108721"/>
                  <a:pt x="282746" y="106569"/>
                  <a:pt x="282746" y="105134"/>
                </a:cubicBezTo>
                <a:cubicBezTo>
                  <a:pt x="282746" y="102981"/>
                  <a:pt x="282746" y="100829"/>
                  <a:pt x="282386" y="99035"/>
                </a:cubicBezTo>
                <a:lnTo>
                  <a:pt x="265477" y="96524"/>
                </a:lnTo>
                <a:cubicBezTo>
                  <a:pt x="264038" y="96524"/>
                  <a:pt x="262959" y="94730"/>
                  <a:pt x="261879" y="93654"/>
                </a:cubicBezTo>
                <a:cubicBezTo>
                  <a:pt x="261520" y="92219"/>
                  <a:pt x="261160" y="90425"/>
                  <a:pt x="260440" y="88631"/>
                </a:cubicBezTo>
                <a:cubicBezTo>
                  <a:pt x="259361" y="87555"/>
                  <a:pt x="260080" y="86120"/>
                  <a:pt x="260800" y="84326"/>
                </a:cubicBezTo>
                <a:lnTo>
                  <a:pt x="270514" y="71052"/>
                </a:lnTo>
                <a:cubicBezTo>
                  <a:pt x="267995" y="67823"/>
                  <a:pt x="265477" y="65312"/>
                  <a:pt x="262959" y="62800"/>
                </a:cubicBezTo>
                <a:lnTo>
                  <a:pt x="248927" y="72487"/>
                </a:lnTo>
                <a:cubicBezTo>
                  <a:pt x="247488" y="73922"/>
                  <a:pt x="245689" y="73922"/>
                  <a:pt x="243891" y="72846"/>
                </a:cubicBezTo>
                <a:cubicBezTo>
                  <a:pt x="242811" y="72128"/>
                  <a:pt x="241372" y="71411"/>
                  <a:pt x="239573" y="71052"/>
                </a:cubicBezTo>
                <a:cubicBezTo>
                  <a:pt x="238134" y="70693"/>
                  <a:pt x="236695" y="69258"/>
                  <a:pt x="236695" y="67823"/>
                </a:cubicBezTo>
                <a:lnTo>
                  <a:pt x="233817" y="50603"/>
                </a:lnTo>
                <a:cubicBezTo>
                  <a:pt x="230219" y="50603"/>
                  <a:pt x="226262" y="50603"/>
                  <a:pt x="222664" y="50603"/>
                </a:cubicBezTo>
                <a:close/>
                <a:moveTo>
                  <a:pt x="217987" y="42351"/>
                </a:moveTo>
                <a:cubicBezTo>
                  <a:pt x="224823" y="41275"/>
                  <a:pt x="232018" y="41275"/>
                  <a:pt x="238494" y="42351"/>
                </a:cubicBezTo>
                <a:cubicBezTo>
                  <a:pt x="240293" y="43069"/>
                  <a:pt x="241732" y="44145"/>
                  <a:pt x="242092" y="46298"/>
                </a:cubicBezTo>
                <a:lnTo>
                  <a:pt x="244970" y="63518"/>
                </a:lnTo>
                <a:cubicBezTo>
                  <a:pt x="245330" y="63518"/>
                  <a:pt x="245330" y="63877"/>
                  <a:pt x="245689" y="63877"/>
                </a:cubicBezTo>
                <a:lnTo>
                  <a:pt x="260080" y="53473"/>
                </a:lnTo>
                <a:cubicBezTo>
                  <a:pt x="261520" y="52396"/>
                  <a:pt x="263678" y="52396"/>
                  <a:pt x="265117" y="53473"/>
                </a:cubicBezTo>
                <a:cubicBezTo>
                  <a:pt x="270874" y="57419"/>
                  <a:pt x="275910" y="62442"/>
                  <a:pt x="279508" y="68182"/>
                </a:cubicBezTo>
                <a:cubicBezTo>
                  <a:pt x="280587" y="69617"/>
                  <a:pt x="280587" y="71769"/>
                  <a:pt x="279508" y="73204"/>
                </a:cubicBezTo>
                <a:lnTo>
                  <a:pt x="269435" y="87555"/>
                </a:lnTo>
                <a:cubicBezTo>
                  <a:pt x="269435" y="87555"/>
                  <a:pt x="269794" y="87913"/>
                  <a:pt x="269794" y="88272"/>
                </a:cubicBezTo>
                <a:lnTo>
                  <a:pt x="286704" y="90784"/>
                </a:lnTo>
                <a:cubicBezTo>
                  <a:pt x="288862" y="91142"/>
                  <a:pt x="290301" y="92936"/>
                  <a:pt x="291021" y="94371"/>
                </a:cubicBezTo>
                <a:cubicBezTo>
                  <a:pt x="291381" y="98317"/>
                  <a:pt x="291740" y="101546"/>
                  <a:pt x="291740" y="105134"/>
                </a:cubicBezTo>
                <a:cubicBezTo>
                  <a:pt x="291740" y="108363"/>
                  <a:pt x="291381" y="111950"/>
                  <a:pt x="291021" y="115179"/>
                </a:cubicBezTo>
                <a:cubicBezTo>
                  <a:pt x="290301" y="117332"/>
                  <a:pt x="288862" y="118408"/>
                  <a:pt x="286704" y="118767"/>
                </a:cubicBezTo>
                <a:lnTo>
                  <a:pt x="269794" y="121637"/>
                </a:lnTo>
                <a:cubicBezTo>
                  <a:pt x="269794" y="121637"/>
                  <a:pt x="269435" y="121995"/>
                  <a:pt x="269435" y="122354"/>
                </a:cubicBezTo>
                <a:lnTo>
                  <a:pt x="279508" y="136705"/>
                </a:lnTo>
                <a:cubicBezTo>
                  <a:pt x="280587" y="137781"/>
                  <a:pt x="280587" y="139933"/>
                  <a:pt x="279508" y="142086"/>
                </a:cubicBezTo>
                <a:cubicBezTo>
                  <a:pt x="275910" y="147108"/>
                  <a:pt x="270874" y="152131"/>
                  <a:pt x="265117" y="156077"/>
                </a:cubicBezTo>
                <a:cubicBezTo>
                  <a:pt x="263678" y="157512"/>
                  <a:pt x="261520" y="157512"/>
                  <a:pt x="260080" y="156077"/>
                </a:cubicBezTo>
                <a:lnTo>
                  <a:pt x="245689" y="146032"/>
                </a:lnTo>
                <a:cubicBezTo>
                  <a:pt x="245330" y="146032"/>
                  <a:pt x="245330" y="146032"/>
                  <a:pt x="244970" y="146032"/>
                </a:cubicBezTo>
                <a:lnTo>
                  <a:pt x="242092" y="163611"/>
                </a:lnTo>
                <a:cubicBezTo>
                  <a:pt x="241732" y="165405"/>
                  <a:pt x="240293" y="166840"/>
                  <a:pt x="238494" y="167558"/>
                </a:cubicBezTo>
                <a:cubicBezTo>
                  <a:pt x="235256" y="167916"/>
                  <a:pt x="231299" y="167916"/>
                  <a:pt x="228061" y="167916"/>
                </a:cubicBezTo>
                <a:cubicBezTo>
                  <a:pt x="224823" y="167916"/>
                  <a:pt x="221585" y="167916"/>
                  <a:pt x="217987" y="167558"/>
                </a:cubicBezTo>
                <a:cubicBezTo>
                  <a:pt x="215828" y="166840"/>
                  <a:pt x="214749" y="165405"/>
                  <a:pt x="214389" y="163611"/>
                </a:cubicBezTo>
                <a:lnTo>
                  <a:pt x="211511" y="146032"/>
                </a:lnTo>
                <a:cubicBezTo>
                  <a:pt x="211151" y="146032"/>
                  <a:pt x="211151" y="146032"/>
                  <a:pt x="210791" y="146032"/>
                </a:cubicBezTo>
                <a:lnTo>
                  <a:pt x="196400" y="156077"/>
                </a:lnTo>
                <a:cubicBezTo>
                  <a:pt x="194961" y="157512"/>
                  <a:pt x="192802" y="157512"/>
                  <a:pt x="191723" y="156077"/>
                </a:cubicBezTo>
                <a:cubicBezTo>
                  <a:pt x="185967" y="152131"/>
                  <a:pt x="180930" y="147108"/>
                  <a:pt x="176972" y="142086"/>
                </a:cubicBezTo>
                <a:cubicBezTo>
                  <a:pt x="175533" y="139933"/>
                  <a:pt x="175533" y="137781"/>
                  <a:pt x="176972" y="136705"/>
                </a:cubicBezTo>
                <a:lnTo>
                  <a:pt x="187046" y="122354"/>
                </a:lnTo>
                <a:cubicBezTo>
                  <a:pt x="187046" y="121995"/>
                  <a:pt x="187046" y="121637"/>
                  <a:pt x="186686" y="121637"/>
                </a:cubicBezTo>
                <a:lnTo>
                  <a:pt x="169417" y="118767"/>
                </a:lnTo>
                <a:cubicBezTo>
                  <a:pt x="167618" y="118408"/>
                  <a:pt x="165819" y="117332"/>
                  <a:pt x="165819" y="115179"/>
                </a:cubicBezTo>
                <a:cubicBezTo>
                  <a:pt x="165100" y="111950"/>
                  <a:pt x="165100" y="108363"/>
                  <a:pt x="165100" y="105134"/>
                </a:cubicBezTo>
                <a:cubicBezTo>
                  <a:pt x="165100" y="101546"/>
                  <a:pt x="165100" y="98317"/>
                  <a:pt x="165819" y="94371"/>
                </a:cubicBezTo>
                <a:cubicBezTo>
                  <a:pt x="165819" y="92936"/>
                  <a:pt x="167618" y="91142"/>
                  <a:pt x="169417" y="90784"/>
                </a:cubicBezTo>
                <a:lnTo>
                  <a:pt x="186686" y="88272"/>
                </a:lnTo>
                <a:cubicBezTo>
                  <a:pt x="187046" y="87913"/>
                  <a:pt x="187046" y="87555"/>
                  <a:pt x="187046" y="87555"/>
                </a:cubicBezTo>
                <a:lnTo>
                  <a:pt x="176972" y="73204"/>
                </a:lnTo>
                <a:cubicBezTo>
                  <a:pt x="175533" y="71769"/>
                  <a:pt x="175533" y="69617"/>
                  <a:pt x="176972" y="68182"/>
                </a:cubicBezTo>
                <a:cubicBezTo>
                  <a:pt x="180930" y="62442"/>
                  <a:pt x="185967" y="57419"/>
                  <a:pt x="191723" y="53473"/>
                </a:cubicBezTo>
                <a:cubicBezTo>
                  <a:pt x="192802" y="52396"/>
                  <a:pt x="194961" y="52396"/>
                  <a:pt x="196400" y="53473"/>
                </a:cubicBezTo>
                <a:lnTo>
                  <a:pt x="210791" y="63877"/>
                </a:lnTo>
                <a:cubicBezTo>
                  <a:pt x="211151" y="63877"/>
                  <a:pt x="211151" y="63518"/>
                  <a:pt x="211511" y="63518"/>
                </a:cubicBezTo>
                <a:lnTo>
                  <a:pt x="214389" y="46298"/>
                </a:lnTo>
                <a:cubicBezTo>
                  <a:pt x="214749" y="44145"/>
                  <a:pt x="215828" y="43069"/>
                  <a:pt x="217987" y="42351"/>
                </a:cubicBezTo>
                <a:close/>
                <a:moveTo>
                  <a:pt x="142543" y="41275"/>
                </a:moveTo>
                <a:lnTo>
                  <a:pt x="165063" y="41275"/>
                </a:lnTo>
                <a:cubicBezTo>
                  <a:pt x="167278" y="41275"/>
                  <a:pt x="169494" y="43473"/>
                  <a:pt x="169494" y="45671"/>
                </a:cubicBezTo>
                <a:cubicBezTo>
                  <a:pt x="169494" y="48236"/>
                  <a:pt x="167278" y="50434"/>
                  <a:pt x="165063" y="50434"/>
                </a:cubicBezTo>
                <a:lnTo>
                  <a:pt x="142543" y="50434"/>
                </a:lnTo>
                <a:cubicBezTo>
                  <a:pt x="139959" y="50434"/>
                  <a:pt x="138113" y="48236"/>
                  <a:pt x="138113" y="45671"/>
                </a:cubicBezTo>
                <a:cubicBezTo>
                  <a:pt x="138113" y="43473"/>
                  <a:pt x="139959" y="41275"/>
                  <a:pt x="142543" y="41275"/>
                </a:cubicBezTo>
                <a:close/>
                <a:moveTo>
                  <a:pt x="83624" y="41275"/>
                </a:moveTo>
                <a:lnTo>
                  <a:pt x="120809" y="41275"/>
                </a:lnTo>
                <a:cubicBezTo>
                  <a:pt x="123288" y="41275"/>
                  <a:pt x="125059" y="43473"/>
                  <a:pt x="125059" y="45671"/>
                </a:cubicBezTo>
                <a:cubicBezTo>
                  <a:pt x="125059" y="48236"/>
                  <a:pt x="123288" y="50434"/>
                  <a:pt x="120809" y="50434"/>
                </a:cubicBezTo>
                <a:lnTo>
                  <a:pt x="83624" y="50434"/>
                </a:lnTo>
                <a:cubicBezTo>
                  <a:pt x="81500" y="50434"/>
                  <a:pt x="79375" y="48236"/>
                  <a:pt x="79375" y="45671"/>
                </a:cubicBezTo>
                <a:cubicBezTo>
                  <a:pt x="79375" y="43473"/>
                  <a:pt x="81500" y="41275"/>
                  <a:pt x="83624" y="41275"/>
                </a:cubicBezTo>
                <a:close/>
                <a:moveTo>
                  <a:pt x="56818" y="41275"/>
                </a:moveTo>
                <a:lnTo>
                  <a:pt x="63094" y="41275"/>
                </a:lnTo>
                <a:cubicBezTo>
                  <a:pt x="65678" y="41275"/>
                  <a:pt x="67894" y="43473"/>
                  <a:pt x="67894" y="45671"/>
                </a:cubicBezTo>
                <a:cubicBezTo>
                  <a:pt x="67894" y="48236"/>
                  <a:pt x="65678" y="50434"/>
                  <a:pt x="63094" y="50434"/>
                </a:cubicBezTo>
                <a:lnTo>
                  <a:pt x="56818" y="50434"/>
                </a:lnTo>
                <a:cubicBezTo>
                  <a:pt x="54234" y="50434"/>
                  <a:pt x="52388" y="48236"/>
                  <a:pt x="52388" y="45671"/>
                </a:cubicBezTo>
                <a:cubicBezTo>
                  <a:pt x="52388" y="43473"/>
                  <a:pt x="54234" y="41275"/>
                  <a:pt x="56818" y="41275"/>
                </a:cubicBezTo>
                <a:close/>
                <a:moveTo>
                  <a:pt x="45326" y="0"/>
                </a:moveTo>
                <a:lnTo>
                  <a:pt x="245695" y="0"/>
                </a:lnTo>
                <a:cubicBezTo>
                  <a:pt x="257926" y="0"/>
                  <a:pt x="267998" y="9713"/>
                  <a:pt x="267998" y="21943"/>
                </a:cubicBezTo>
                <a:lnTo>
                  <a:pt x="267998" y="39210"/>
                </a:lnTo>
                <a:cubicBezTo>
                  <a:pt x="267998" y="41729"/>
                  <a:pt x="266200" y="43887"/>
                  <a:pt x="263682" y="43887"/>
                </a:cubicBezTo>
                <a:cubicBezTo>
                  <a:pt x="261164" y="43887"/>
                  <a:pt x="259365" y="41729"/>
                  <a:pt x="259365" y="39210"/>
                </a:cubicBezTo>
                <a:lnTo>
                  <a:pt x="259365" y="21943"/>
                </a:lnTo>
                <a:cubicBezTo>
                  <a:pt x="259365" y="14389"/>
                  <a:pt x="253609" y="8274"/>
                  <a:pt x="245695" y="8274"/>
                </a:cubicBezTo>
                <a:lnTo>
                  <a:pt x="45326" y="8274"/>
                </a:lnTo>
                <a:cubicBezTo>
                  <a:pt x="38131" y="8274"/>
                  <a:pt x="32016" y="14389"/>
                  <a:pt x="32016" y="21943"/>
                </a:cubicBezTo>
                <a:lnTo>
                  <a:pt x="32016" y="200729"/>
                </a:lnTo>
                <a:lnTo>
                  <a:pt x="259365" y="200729"/>
                </a:lnTo>
                <a:lnTo>
                  <a:pt x="259365" y="169073"/>
                </a:lnTo>
                <a:cubicBezTo>
                  <a:pt x="259365" y="166914"/>
                  <a:pt x="261164" y="164756"/>
                  <a:pt x="263682" y="164756"/>
                </a:cubicBezTo>
                <a:cubicBezTo>
                  <a:pt x="266200" y="164756"/>
                  <a:pt x="267998" y="166914"/>
                  <a:pt x="267998" y="169073"/>
                </a:cubicBezTo>
                <a:lnTo>
                  <a:pt x="267998" y="203967"/>
                </a:lnTo>
                <a:lnTo>
                  <a:pt x="291021" y="249652"/>
                </a:lnTo>
                <a:cubicBezTo>
                  <a:pt x="291741" y="250731"/>
                  <a:pt x="291741" y="251091"/>
                  <a:pt x="291741" y="251810"/>
                </a:cubicBezTo>
                <a:lnTo>
                  <a:pt x="291741" y="269797"/>
                </a:lnTo>
                <a:cubicBezTo>
                  <a:pt x="291741" y="282028"/>
                  <a:pt x="282028" y="291740"/>
                  <a:pt x="269797" y="291740"/>
                </a:cubicBezTo>
                <a:lnTo>
                  <a:pt x="21943" y="291740"/>
                </a:lnTo>
                <a:cubicBezTo>
                  <a:pt x="9712" y="291740"/>
                  <a:pt x="0" y="282028"/>
                  <a:pt x="0" y="269797"/>
                </a:cubicBezTo>
                <a:lnTo>
                  <a:pt x="0" y="251810"/>
                </a:lnTo>
                <a:cubicBezTo>
                  <a:pt x="0" y="251091"/>
                  <a:pt x="0" y="250731"/>
                  <a:pt x="359" y="249652"/>
                </a:cubicBezTo>
                <a:lnTo>
                  <a:pt x="23382" y="203967"/>
                </a:lnTo>
                <a:lnTo>
                  <a:pt x="23382" y="21943"/>
                </a:lnTo>
                <a:cubicBezTo>
                  <a:pt x="23382" y="9713"/>
                  <a:pt x="33095" y="0"/>
                  <a:pt x="4532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01" name="Freeform 974">
            <a:extLst>
              <a:ext uri="{FF2B5EF4-FFF2-40B4-BE49-F238E27FC236}">
                <a16:creationId xmlns:a16="http://schemas.microsoft.com/office/drawing/2014/main" id="{0559852E-9EC8-08A1-8D95-679CD4F5A0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1535" y="5851971"/>
            <a:ext cx="384000" cy="384000"/>
          </a:xfrm>
          <a:custGeom>
            <a:avLst/>
            <a:gdLst>
              <a:gd name="T0" fmla="*/ 3400564 w 288565"/>
              <a:gd name="T1" fmla="*/ 4848008 h 288564"/>
              <a:gd name="T2" fmla="*/ 1609214 w 288565"/>
              <a:gd name="T3" fmla="*/ 4848008 h 288564"/>
              <a:gd name="T4" fmla="*/ 739425 w 288565"/>
              <a:gd name="T5" fmla="*/ 4817185 h 288564"/>
              <a:gd name="T6" fmla="*/ 939433 w 288565"/>
              <a:gd name="T7" fmla="*/ 4619017 h 288564"/>
              <a:gd name="T8" fmla="*/ 939433 w 288565"/>
              <a:gd name="T9" fmla="*/ 5199366 h 288564"/>
              <a:gd name="T10" fmla="*/ 1687178 w 288565"/>
              <a:gd name="T11" fmla="*/ 3597190 h 288564"/>
              <a:gd name="T12" fmla="*/ 2495209 w 288565"/>
              <a:gd name="T13" fmla="*/ 3779215 h 288564"/>
              <a:gd name="T14" fmla="*/ 1687178 w 288565"/>
              <a:gd name="T15" fmla="*/ 3597190 h 288564"/>
              <a:gd name="T16" fmla="*/ 939433 w 288565"/>
              <a:gd name="T17" fmla="*/ 3891884 h 288564"/>
              <a:gd name="T18" fmla="*/ 939433 w 288565"/>
              <a:gd name="T19" fmla="*/ 3313211 h 288564"/>
              <a:gd name="T20" fmla="*/ 567985 w 288565"/>
              <a:gd name="T21" fmla="*/ 3691853 h 288564"/>
              <a:gd name="T22" fmla="*/ 4054248 w 288565"/>
              <a:gd name="T23" fmla="*/ 2894288 h 288564"/>
              <a:gd name="T24" fmla="*/ 3875381 w 288565"/>
              <a:gd name="T25" fmla="*/ 3298395 h 288564"/>
              <a:gd name="T26" fmla="*/ 4204532 w 288565"/>
              <a:gd name="T27" fmla="*/ 3601478 h 288564"/>
              <a:gd name="T28" fmla="*/ 4669619 w 288565"/>
              <a:gd name="T29" fmla="*/ 3810717 h 288564"/>
              <a:gd name="T30" fmla="*/ 4927184 w 288565"/>
              <a:gd name="T31" fmla="*/ 3002534 h 288564"/>
              <a:gd name="T32" fmla="*/ 4240286 w 288565"/>
              <a:gd name="T33" fmla="*/ 2504636 h 288564"/>
              <a:gd name="T34" fmla="*/ 2706388 w 288565"/>
              <a:gd name="T35" fmla="*/ 2520562 h 288564"/>
              <a:gd name="T36" fmla="*/ 1609214 w 288565"/>
              <a:gd name="T37" fmla="*/ 2520562 h 288564"/>
              <a:gd name="T38" fmla="*/ 739425 w 288565"/>
              <a:gd name="T39" fmla="*/ 2517183 h 288564"/>
              <a:gd name="T40" fmla="*/ 939433 w 288565"/>
              <a:gd name="T41" fmla="*/ 2309998 h 288564"/>
              <a:gd name="T42" fmla="*/ 4569461 w 288565"/>
              <a:gd name="T43" fmla="*/ 2771639 h 288564"/>
              <a:gd name="T44" fmla="*/ 5177633 w 288565"/>
              <a:gd name="T45" fmla="*/ 3002534 h 288564"/>
              <a:gd name="T46" fmla="*/ 4827010 w 288565"/>
              <a:gd name="T47" fmla="*/ 4034433 h 288564"/>
              <a:gd name="T48" fmla="*/ 4240286 w 288565"/>
              <a:gd name="T49" fmla="*/ 3781878 h 288564"/>
              <a:gd name="T50" fmla="*/ 3624976 w 288565"/>
              <a:gd name="T51" fmla="*/ 3955053 h 288564"/>
              <a:gd name="T52" fmla="*/ 3288657 w 288565"/>
              <a:gd name="T53" fmla="*/ 2908731 h 288564"/>
              <a:gd name="T54" fmla="*/ 4161601 w 288565"/>
              <a:gd name="T55" fmla="*/ 2266525 h 288564"/>
              <a:gd name="T56" fmla="*/ 939433 w 288565"/>
              <a:gd name="T57" fmla="*/ 2895831 h 288564"/>
              <a:gd name="T58" fmla="*/ 4253284 w 288565"/>
              <a:gd name="T59" fmla="*/ 1907119 h 288564"/>
              <a:gd name="T60" fmla="*/ 5556475 w 288565"/>
              <a:gd name="T61" fmla="*/ 3211970 h 288564"/>
              <a:gd name="T62" fmla="*/ 3906724 w 288565"/>
              <a:gd name="T63" fmla="*/ 1262182 h 288564"/>
              <a:gd name="T64" fmla="*/ 2901557 w 288565"/>
              <a:gd name="T65" fmla="*/ 1444200 h 288564"/>
              <a:gd name="T66" fmla="*/ 1688460 w 288565"/>
              <a:gd name="T67" fmla="*/ 1262182 h 288564"/>
              <a:gd name="T68" fmla="*/ 2430574 w 288565"/>
              <a:gd name="T69" fmla="*/ 1444200 h 288564"/>
              <a:gd name="T70" fmla="*/ 1688460 w 288565"/>
              <a:gd name="T71" fmla="*/ 1262182 h 288564"/>
              <a:gd name="T72" fmla="*/ 939433 w 288565"/>
              <a:gd name="T73" fmla="*/ 1549767 h 288564"/>
              <a:gd name="T74" fmla="*/ 939433 w 288565"/>
              <a:gd name="T75" fmla="*/ 978216 h 288564"/>
              <a:gd name="T76" fmla="*/ 567985 w 288565"/>
              <a:gd name="T77" fmla="*/ 1356864 h 288564"/>
              <a:gd name="T78" fmla="*/ 1331839 w 288565"/>
              <a:gd name="T79" fmla="*/ 430154 h 288564"/>
              <a:gd name="T80" fmla="*/ 3236477 w 288565"/>
              <a:gd name="T81" fmla="*/ 430154 h 288564"/>
              <a:gd name="T82" fmla="*/ 436786 w 288565"/>
              <a:gd name="T83" fmla="*/ 172085 h 288564"/>
              <a:gd name="T84" fmla="*/ 436786 w 288565"/>
              <a:gd name="T85" fmla="*/ 5563597 h 288564"/>
              <a:gd name="T86" fmla="*/ 4403624 w 288565"/>
              <a:gd name="T87" fmla="*/ 4688912 h 288564"/>
              <a:gd name="T88" fmla="*/ 4253284 w 288565"/>
              <a:gd name="T89" fmla="*/ 1735052 h 288564"/>
              <a:gd name="T90" fmla="*/ 4138704 w 288565"/>
              <a:gd name="T91" fmla="*/ 172085 h 288564"/>
              <a:gd name="T92" fmla="*/ 3100469 w 288565"/>
              <a:gd name="T93" fmla="*/ 752804 h 288564"/>
              <a:gd name="T94" fmla="*/ 1152834 w 288565"/>
              <a:gd name="T95" fmla="*/ 172085 h 288564"/>
              <a:gd name="T96" fmla="*/ 4138704 w 288565"/>
              <a:gd name="T97" fmla="*/ 0 h 288564"/>
              <a:gd name="T98" fmla="*/ 5735473 w 288565"/>
              <a:gd name="T99" fmla="*/ 3211970 h 288564"/>
              <a:gd name="T100" fmla="*/ 4138704 w 288565"/>
              <a:gd name="T101" fmla="*/ 5735667 h 288564"/>
              <a:gd name="T102" fmla="*/ 0 w 288565"/>
              <a:gd name="T103" fmla="*/ 430154 h 2885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8565" h="288564">
                <a:moveTo>
                  <a:pt x="84929" y="239713"/>
                </a:moveTo>
                <a:lnTo>
                  <a:pt x="167124" y="239713"/>
                </a:lnTo>
                <a:cubicBezTo>
                  <a:pt x="168927" y="239713"/>
                  <a:pt x="171090" y="241999"/>
                  <a:pt x="171090" y="243904"/>
                </a:cubicBezTo>
                <a:cubicBezTo>
                  <a:pt x="171090" y="246571"/>
                  <a:pt x="168927" y="248857"/>
                  <a:pt x="167124" y="248857"/>
                </a:cubicBezTo>
                <a:lnTo>
                  <a:pt x="84929" y="248857"/>
                </a:lnTo>
                <a:cubicBezTo>
                  <a:pt x="82765" y="248857"/>
                  <a:pt x="80963" y="246571"/>
                  <a:pt x="80963" y="243904"/>
                </a:cubicBezTo>
                <a:cubicBezTo>
                  <a:pt x="80963" y="241999"/>
                  <a:pt x="82765" y="239713"/>
                  <a:pt x="84929" y="239713"/>
                </a:cubicBezTo>
                <a:close/>
                <a:moveTo>
                  <a:pt x="47266" y="232384"/>
                </a:moveTo>
                <a:cubicBezTo>
                  <a:pt x="41515" y="232384"/>
                  <a:pt x="37201" y="236657"/>
                  <a:pt x="37201" y="242354"/>
                </a:cubicBezTo>
                <a:cubicBezTo>
                  <a:pt x="37201" y="248051"/>
                  <a:pt x="41515" y="252680"/>
                  <a:pt x="47266" y="252680"/>
                </a:cubicBezTo>
                <a:cubicBezTo>
                  <a:pt x="53016" y="252680"/>
                  <a:pt x="57330" y="248051"/>
                  <a:pt x="57330" y="242354"/>
                </a:cubicBezTo>
                <a:cubicBezTo>
                  <a:pt x="57330" y="236657"/>
                  <a:pt x="53016" y="232384"/>
                  <a:pt x="47266" y="232384"/>
                </a:cubicBezTo>
                <a:close/>
                <a:moveTo>
                  <a:pt x="47266" y="223838"/>
                </a:moveTo>
                <a:cubicBezTo>
                  <a:pt x="58049" y="223838"/>
                  <a:pt x="66316" y="232384"/>
                  <a:pt x="66316" y="242354"/>
                </a:cubicBezTo>
                <a:cubicBezTo>
                  <a:pt x="66316" y="253036"/>
                  <a:pt x="58049" y="261582"/>
                  <a:pt x="47266" y="261582"/>
                </a:cubicBezTo>
                <a:cubicBezTo>
                  <a:pt x="37201" y="261582"/>
                  <a:pt x="28575" y="253036"/>
                  <a:pt x="28575" y="242354"/>
                </a:cubicBezTo>
                <a:cubicBezTo>
                  <a:pt x="28575" y="232384"/>
                  <a:pt x="37201" y="223838"/>
                  <a:pt x="47266" y="223838"/>
                </a:cubicBezTo>
                <a:close/>
                <a:moveTo>
                  <a:pt x="84886" y="180975"/>
                </a:moveTo>
                <a:lnTo>
                  <a:pt x="125539" y="180975"/>
                </a:lnTo>
                <a:cubicBezTo>
                  <a:pt x="127679" y="180975"/>
                  <a:pt x="129818" y="183173"/>
                  <a:pt x="129818" y="185738"/>
                </a:cubicBezTo>
                <a:cubicBezTo>
                  <a:pt x="129818" y="187936"/>
                  <a:pt x="127679" y="190134"/>
                  <a:pt x="125539" y="190134"/>
                </a:cubicBezTo>
                <a:lnTo>
                  <a:pt x="84886" y="190134"/>
                </a:lnTo>
                <a:cubicBezTo>
                  <a:pt x="82746" y="190134"/>
                  <a:pt x="80963" y="187936"/>
                  <a:pt x="80963" y="185738"/>
                </a:cubicBezTo>
                <a:cubicBezTo>
                  <a:pt x="80963" y="183173"/>
                  <a:pt x="82746" y="180975"/>
                  <a:pt x="84886" y="180975"/>
                </a:cubicBezTo>
                <a:close/>
                <a:moveTo>
                  <a:pt x="47266" y="175314"/>
                </a:moveTo>
                <a:cubicBezTo>
                  <a:pt x="41515" y="175314"/>
                  <a:pt x="37201" y="180347"/>
                  <a:pt x="37201" y="185738"/>
                </a:cubicBezTo>
                <a:cubicBezTo>
                  <a:pt x="37201" y="191130"/>
                  <a:pt x="41515" y="195802"/>
                  <a:pt x="47266" y="195802"/>
                </a:cubicBezTo>
                <a:cubicBezTo>
                  <a:pt x="53016" y="195802"/>
                  <a:pt x="57330" y="191130"/>
                  <a:pt x="57330" y="185738"/>
                </a:cubicBezTo>
                <a:cubicBezTo>
                  <a:pt x="57330" y="180347"/>
                  <a:pt x="53016" y="175314"/>
                  <a:pt x="47266" y="175314"/>
                </a:cubicBezTo>
                <a:close/>
                <a:moveTo>
                  <a:pt x="47266" y="166688"/>
                </a:moveTo>
                <a:cubicBezTo>
                  <a:pt x="58049" y="166688"/>
                  <a:pt x="66316" y="175314"/>
                  <a:pt x="66316" y="185738"/>
                </a:cubicBezTo>
                <a:cubicBezTo>
                  <a:pt x="66316" y="196162"/>
                  <a:pt x="58049" y="204429"/>
                  <a:pt x="47266" y="204429"/>
                </a:cubicBezTo>
                <a:cubicBezTo>
                  <a:pt x="37201" y="204429"/>
                  <a:pt x="28575" y="196162"/>
                  <a:pt x="28575" y="185738"/>
                </a:cubicBezTo>
                <a:cubicBezTo>
                  <a:pt x="28575" y="175314"/>
                  <a:pt x="37201" y="166688"/>
                  <a:pt x="47266" y="166688"/>
                </a:cubicBezTo>
                <a:close/>
                <a:moveTo>
                  <a:pt x="213339" y="126009"/>
                </a:moveTo>
                <a:lnTo>
                  <a:pt x="203979" y="145613"/>
                </a:lnTo>
                <a:cubicBezTo>
                  <a:pt x="203619" y="146702"/>
                  <a:pt x="201819" y="147792"/>
                  <a:pt x="200739" y="148155"/>
                </a:cubicBezTo>
                <a:lnTo>
                  <a:pt x="179500" y="151059"/>
                </a:lnTo>
                <a:lnTo>
                  <a:pt x="194979" y="165943"/>
                </a:lnTo>
                <a:cubicBezTo>
                  <a:pt x="195699" y="167395"/>
                  <a:pt x="196059" y="168485"/>
                  <a:pt x="196059" y="170300"/>
                </a:cubicBezTo>
                <a:lnTo>
                  <a:pt x="192459" y="191719"/>
                </a:lnTo>
                <a:lnTo>
                  <a:pt x="211539" y="181191"/>
                </a:lnTo>
                <a:cubicBezTo>
                  <a:pt x="211899" y="181191"/>
                  <a:pt x="212979" y="180828"/>
                  <a:pt x="213339" y="180828"/>
                </a:cubicBezTo>
                <a:cubicBezTo>
                  <a:pt x="214059" y="180828"/>
                  <a:pt x="214779" y="181191"/>
                  <a:pt x="215499" y="181191"/>
                </a:cubicBezTo>
                <a:lnTo>
                  <a:pt x="234939" y="191719"/>
                </a:lnTo>
                <a:lnTo>
                  <a:pt x="230979" y="170300"/>
                </a:lnTo>
                <a:cubicBezTo>
                  <a:pt x="230619" y="168485"/>
                  <a:pt x="230979" y="167395"/>
                  <a:pt x="232419" y="165943"/>
                </a:cubicBezTo>
                <a:lnTo>
                  <a:pt x="247898" y="151059"/>
                </a:lnTo>
                <a:lnTo>
                  <a:pt x="226299" y="148155"/>
                </a:lnTo>
                <a:cubicBezTo>
                  <a:pt x="224859" y="147792"/>
                  <a:pt x="223779" y="146702"/>
                  <a:pt x="223059" y="145613"/>
                </a:cubicBezTo>
                <a:lnTo>
                  <a:pt x="213339" y="126009"/>
                </a:lnTo>
                <a:close/>
                <a:moveTo>
                  <a:pt x="84932" y="122238"/>
                </a:moveTo>
                <a:lnTo>
                  <a:pt x="131835" y="122238"/>
                </a:lnTo>
                <a:cubicBezTo>
                  <a:pt x="134360" y="122238"/>
                  <a:pt x="136164" y="124524"/>
                  <a:pt x="136164" y="126810"/>
                </a:cubicBezTo>
                <a:cubicBezTo>
                  <a:pt x="136164" y="129096"/>
                  <a:pt x="134360" y="131382"/>
                  <a:pt x="131835" y="131382"/>
                </a:cubicBezTo>
                <a:lnTo>
                  <a:pt x="84932" y="131382"/>
                </a:lnTo>
                <a:cubicBezTo>
                  <a:pt x="82767" y="131382"/>
                  <a:pt x="80963" y="129096"/>
                  <a:pt x="80963" y="126810"/>
                </a:cubicBezTo>
                <a:cubicBezTo>
                  <a:pt x="80963" y="124524"/>
                  <a:pt x="82767" y="122238"/>
                  <a:pt x="84932" y="122238"/>
                </a:cubicBezTo>
                <a:close/>
                <a:moveTo>
                  <a:pt x="47266" y="116217"/>
                </a:moveTo>
                <a:cubicBezTo>
                  <a:pt x="41515" y="116217"/>
                  <a:pt x="37201" y="121249"/>
                  <a:pt x="37201" y="126641"/>
                </a:cubicBezTo>
                <a:cubicBezTo>
                  <a:pt x="37201" y="132751"/>
                  <a:pt x="41515" y="137064"/>
                  <a:pt x="47266" y="137064"/>
                </a:cubicBezTo>
                <a:cubicBezTo>
                  <a:pt x="53016" y="137064"/>
                  <a:pt x="57330" y="132751"/>
                  <a:pt x="57330" y="126641"/>
                </a:cubicBezTo>
                <a:cubicBezTo>
                  <a:pt x="57330" y="121249"/>
                  <a:pt x="53016" y="116217"/>
                  <a:pt x="47266" y="116217"/>
                </a:cubicBezTo>
                <a:close/>
                <a:moveTo>
                  <a:pt x="209379" y="114029"/>
                </a:moveTo>
                <a:cubicBezTo>
                  <a:pt x="211179" y="111125"/>
                  <a:pt x="216219" y="111125"/>
                  <a:pt x="217299" y="114029"/>
                </a:cubicBezTo>
                <a:lnTo>
                  <a:pt x="229899" y="139442"/>
                </a:lnTo>
                <a:lnTo>
                  <a:pt x="257618" y="143435"/>
                </a:lnTo>
                <a:cubicBezTo>
                  <a:pt x="259418" y="143798"/>
                  <a:pt x="260858" y="145250"/>
                  <a:pt x="261218" y="146339"/>
                </a:cubicBezTo>
                <a:cubicBezTo>
                  <a:pt x="261578" y="148155"/>
                  <a:pt x="261578" y="149607"/>
                  <a:pt x="260498" y="151059"/>
                </a:cubicBezTo>
                <a:lnTo>
                  <a:pt x="239979" y="170663"/>
                </a:lnTo>
                <a:lnTo>
                  <a:pt x="245018" y="198980"/>
                </a:lnTo>
                <a:cubicBezTo>
                  <a:pt x="245018" y="200795"/>
                  <a:pt x="244298" y="202247"/>
                  <a:pt x="242858" y="202973"/>
                </a:cubicBezTo>
                <a:cubicBezTo>
                  <a:pt x="242138" y="204062"/>
                  <a:pt x="241418" y="204062"/>
                  <a:pt x="240339" y="204062"/>
                </a:cubicBezTo>
                <a:cubicBezTo>
                  <a:pt x="239619" y="204062"/>
                  <a:pt x="238899" y="204062"/>
                  <a:pt x="238539" y="203336"/>
                </a:cubicBezTo>
                <a:lnTo>
                  <a:pt x="213339" y="190267"/>
                </a:lnTo>
                <a:lnTo>
                  <a:pt x="188500" y="203336"/>
                </a:lnTo>
                <a:cubicBezTo>
                  <a:pt x="187060" y="204425"/>
                  <a:pt x="185260" y="204062"/>
                  <a:pt x="183820" y="202973"/>
                </a:cubicBezTo>
                <a:cubicBezTo>
                  <a:pt x="182740" y="202247"/>
                  <a:pt x="182020" y="200795"/>
                  <a:pt x="182380" y="198980"/>
                </a:cubicBezTo>
                <a:lnTo>
                  <a:pt x="186700" y="170663"/>
                </a:lnTo>
                <a:lnTo>
                  <a:pt x="166900" y="151059"/>
                </a:lnTo>
                <a:cubicBezTo>
                  <a:pt x="165460" y="149607"/>
                  <a:pt x="165100" y="148155"/>
                  <a:pt x="165460" y="146339"/>
                </a:cubicBezTo>
                <a:cubicBezTo>
                  <a:pt x="166540" y="145250"/>
                  <a:pt x="167620" y="143798"/>
                  <a:pt x="169060" y="143435"/>
                </a:cubicBezTo>
                <a:lnTo>
                  <a:pt x="196779" y="139442"/>
                </a:lnTo>
                <a:lnTo>
                  <a:pt x="209379" y="114029"/>
                </a:lnTo>
                <a:close/>
                <a:moveTo>
                  <a:pt x="47266" y="107950"/>
                </a:moveTo>
                <a:cubicBezTo>
                  <a:pt x="58049" y="107950"/>
                  <a:pt x="66316" y="116217"/>
                  <a:pt x="66316" y="126641"/>
                </a:cubicBezTo>
                <a:cubicBezTo>
                  <a:pt x="66316" y="137064"/>
                  <a:pt x="58049" y="145691"/>
                  <a:pt x="47266" y="145691"/>
                </a:cubicBezTo>
                <a:cubicBezTo>
                  <a:pt x="37201" y="145691"/>
                  <a:pt x="28575" y="137064"/>
                  <a:pt x="28575" y="126641"/>
                </a:cubicBezTo>
                <a:cubicBezTo>
                  <a:pt x="28575" y="116217"/>
                  <a:pt x="37201" y="107950"/>
                  <a:pt x="47266" y="107950"/>
                </a:cubicBezTo>
                <a:close/>
                <a:moveTo>
                  <a:pt x="213992" y="95948"/>
                </a:moveTo>
                <a:cubicBezTo>
                  <a:pt x="177966" y="95948"/>
                  <a:pt x="148785" y="125165"/>
                  <a:pt x="148785" y="161596"/>
                </a:cubicBezTo>
                <a:cubicBezTo>
                  <a:pt x="148785" y="198027"/>
                  <a:pt x="177966" y="227244"/>
                  <a:pt x="213992" y="227244"/>
                </a:cubicBezTo>
                <a:cubicBezTo>
                  <a:pt x="250017" y="227244"/>
                  <a:pt x="279558" y="198027"/>
                  <a:pt x="279558" y="161596"/>
                </a:cubicBezTo>
                <a:cubicBezTo>
                  <a:pt x="279558" y="125165"/>
                  <a:pt x="250017" y="95948"/>
                  <a:pt x="213992" y="95948"/>
                </a:cubicBezTo>
                <a:close/>
                <a:moveTo>
                  <a:pt x="145984" y="63500"/>
                </a:moveTo>
                <a:lnTo>
                  <a:pt x="196556" y="63500"/>
                </a:lnTo>
                <a:cubicBezTo>
                  <a:pt x="198723" y="63500"/>
                  <a:pt x="201252" y="66064"/>
                  <a:pt x="201252" y="68629"/>
                </a:cubicBezTo>
                <a:cubicBezTo>
                  <a:pt x="201252" y="71193"/>
                  <a:pt x="198723" y="72659"/>
                  <a:pt x="196556" y="72659"/>
                </a:cubicBezTo>
                <a:lnTo>
                  <a:pt x="145984" y="72659"/>
                </a:lnTo>
                <a:cubicBezTo>
                  <a:pt x="143455" y="72659"/>
                  <a:pt x="141288" y="71193"/>
                  <a:pt x="141288" y="68629"/>
                </a:cubicBezTo>
                <a:cubicBezTo>
                  <a:pt x="141288" y="66064"/>
                  <a:pt x="143455" y="63500"/>
                  <a:pt x="145984" y="63500"/>
                </a:cubicBezTo>
                <a:close/>
                <a:moveTo>
                  <a:pt x="84950" y="63500"/>
                </a:moveTo>
                <a:lnTo>
                  <a:pt x="122287" y="63500"/>
                </a:lnTo>
                <a:cubicBezTo>
                  <a:pt x="124825" y="63500"/>
                  <a:pt x="126637" y="66064"/>
                  <a:pt x="126637" y="68629"/>
                </a:cubicBezTo>
                <a:cubicBezTo>
                  <a:pt x="126637" y="71193"/>
                  <a:pt x="124825" y="72659"/>
                  <a:pt x="122287" y="72659"/>
                </a:cubicBezTo>
                <a:lnTo>
                  <a:pt x="84950" y="72659"/>
                </a:lnTo>
                <a:cubicBezTo>
                  <a:pt x="82775" y="72659"/>
                  <a:pt x="80963" y="71193"/>
                  <a:pt x="80963" y="68629"/>
                </a:cubicBezTo>
                <a:cubicBezTo>
                  <a:pt x="80963" y="66064"/>
                  <a:pt x="82775" y="63500"/>
                  <a:pt x="84950" y="63500"/>
                </a:cubicBezTo>
                <a:close/>
                <a:moveTo>
                  <a:pt x="47266" y="58199"/>
                </a:moveTo>
                <a:cubicBezTo>
                  <a:pt x="41515" y="58199"/>
                  <a:pt x="37201" y="62512"/>
                  <a:pt x="37201" y="68263"/>
                </a:cubicBezTo>
                <a:cubicBezTo>
                  <a:pt x="37201" y="73654"/>
                  <a:pt x="41515" y="77968"/>
                  <a:pt x="47266" y="77968"/>
                </a:cubicBezTo>
                <a:cubicBezTo>
                  <a:pt x="53016" y="77968"/>
                  <a:pt x="57330" y="73654"/>
                  <a:pt x="57330" y="68263"/>
                </a:cubicBezTo>
                <a:cubicBezTo>
                  <a:pt x="57330" y="62512"/>
                  <a:pt x="53016" y="58199"/>
                  <a:pt x="47266" y="58199"/>
                </a:cubicBezTo>
                <a:close/>
                <a:moveTo>
                  <a:pt x="47266" y="49213"/>
                </a:moveTo>
                <a:cubicBezTo>
                  <a:pt x="58049" y="49213"/>
                  <a:pt x="66316" y="57839"/>
                  <a:pt x="66316" y="68263"/>
                </a:cubicBezTo>
                <a:cubicBezTo>
                  <a:pt x="66316" y="78327"/>
                  <a:pt x="58049" y="86954"/>
                  <a:pt x="47266" y="86954"/>
                </a:cubicBezTo>
                <a:cubicBezTo>
                  <a:pt x="37201" y="86954"/>
                  <a:pt x="28575" y="78327"/>
                  <a:pt x="28575" y="68263"/>
                </a:cubicBezTo>
                <a:cubicBezTo>
                  <a:pt x="28575" y="57839"/>
                  <a:pt x="37201" y="49213"/>
                  <a:pt x="47266" y="49213"/>
                </a:cubicBezTo>
                <a:close/>
                <a:moveTo>
                  <a:pt x="67007" y="8657"/>
                </a:moveTo>
                <a:lnTo>
                  <a:pt x="67007" y="21642"/>
                </a:lnTo>
                <a:cubicBezTo>
                  <a:pt x="67007" y="25610"/>
                  <a:pt x="69890" y="28856"/>
                  <a:pt x="74213" y="28856"/>
                </a:cubicBezTo>
                <a:lnTo>
                  <a:pt x="155991" y="28856"/>
                </a:lnTo>
                <a:cubicBezTo>
                  <a:pt x="159953" y="28856"/>
                  <a:pt x="162835" y="25610"/>
                  <a:pt x="162835" y="21642"/>
                </a:cubicBezTo>
                <a:lnTo>
                  <a:pt x="162835" y="8657"/>
                </a:lnTo>
                <a:lnTo>
                  <a:pt x="67007" y="8657"/>
                </a:lnTo>
                <a:close/>
                <a:moveTo>
                  <a:pt x="21976" y="8657"/>
                </a:moveTo>
                <a:cubicBezTo>
                  <a:pt x="14410" y="8657"/>
                  <a:pt x="8646" y="14428"/>
                  <a:pt x="8646" y="21642"/>
                </a:cubicBezTo>
                <a:lnTo>
                  <a:pt x="8646" y="266561"/>
                </a:lnTo>
                <a:cubicBezTo>
                  <a:pt x="8646" y="273775"/>
                  <a:pt x="14410" y="279907"/>
                  <a:pt x="21976" y="279907"/>
                </a:cubicBezTo>
                <a:lnTo>
                  <a:pt x="208228" y="279907"/>
                </a:lnTo>
                <a:cubicBezTo>
                  <a:pt x="215433" y="279907"/>
                  <a:pt x="221557" y="273775"/>
                  <a:pt x="221557" y="266561"/>
                </a:cubicBezTo>
                <a:lnTo>
                  <a:pt x="221557" y="235901"/>
                </a:lnTo>
                <a:cubicBezTo>
                  <a:pt x="219035" y="235901"/>
                  <a:pt x="216874" y="235901"/>
                  <a:pt x="213992" y="235901"/>
                </a:cubicBezTo>
                <a:cubicBezTo>
                  <a:pt x="173283" y="235901"/>
                  <a:pt x="139779" y="202716"/>
                  <a:pt x="139779" y="161596"/>
                </a:cubicBezTo>
                <a:cubicBezTo>
                  <a:pt x="139779" y="120836"/>
                  <a:pt x="173283" y="87291"/>
                  <a:pt x="213992" y="87291"/>
                </a:cubicBezTo>
                <a:cubicBezTo>
                  <a:pt x="216874" y="87291"/>
                  <a:pt x="219035" y="87291"/>
                  <a:pt x="221557" y="87651"/>
                </a:cubicBezTo>
                <a:lnTo>
                  <a:pt x="221557" y="21642"/>
                </a:lnTo>
                <a:cubicBezTo>
                  <a:pt x="221557" y="14428"/>
                  <a:pt x="215433" y="8657"/>
                  <a:pt x="208228" y="8657"/>
                </a:cubicBezTo>
                <a:lnTo>
                  <a:pt x="171842" y="8657"/>
                </a:lnTo>
                <a:lnTo>
                  <a:pt x="171842" y="21642"/>
                </a:lnTo>
                <a:cubicBezTo>
                  <a:pt x="171842" y="30660"/>
                  <a:pt x="164637" y="37874"/>
                  <a:pt x="155991" y="37874"/>
                </a:cubicBezTo>
                <a:lnTo>
                  <a:pt x="74213" y="37874"/>
                </a:lnTo>
                <a:cubicBezTo>
                  <a:pt x="65566" y="37874"/>
                  <a:pt x="58001" y="30660"/>
                  <a:pt x="58001" y="21642"/>
                </a:cubicBezTo>
                <a:lnTo>
                  <a:pt x="58001" y="8657"/>
                </a:lnTo>
                <a:lnTo>
                  <a:pt x="21976" y="8657"/>
                </a:lnTo>
                <a:close/>
                <a:moveTo>
                  <a:pt x="21976" y="0"/>
                </a:moveTo>
                <a:lnTo>
                  <a:pt x="208228" y="0"/>
                </a:lnTo>
                <a:cubicBezTo>
                  <a:pt x="220477" y="0"/>
                  <a:pt x="230203" y="9739"/>
                  <a:pt x="230203" y="21642"/>
                </a:cubicBezTo>
                <a:lnTo>
                  <a:pt x="230203" y="89094"/>
                </a:lnTo>
                <a:cubicBezTo>
                  <a:pt x="263347" y="96308"/>
                  <a:pt x="288565" y="126247"/>
                  <a:pt x="288565" y="161596"/>
                </a:cubicBezTo>
                <a:cubicBezTo>
                  <a:pt x="288565" y="196945"/>
                  <a:pt x="263347" y="226884"/>
                  <a:pt x="230203" y="234098"/>
                </a:cubicBezTo>
                <a:lnTo>
                  <a:pt x="230203" y="266561"/>
                </a:lnTo>
                <a:cubicBezTo>
                  <a:pt x="230203" y="278825"/>
                  <a:pt x="220477" y="288564"/>
                  <a:pt x="208228" y="288564"/>
                </a:cubicBezTo>
                <a:lnTo>
                  <a:pt x="21976" y="288564"/>
                </a:lnTo>
                <a:cubicBezTo>
                  <a:pt x="10087" y="288564"/>
                  <a:pt x="0" y="278825"/>
                  <a:pt x="0" y="266561"/>
                </a:cubicBezTo>
                <a:lnTo>
                  <a:pt x="0" y="21642"/>
                </a:lnTo>
                <a:cubicBezTo>
                  <a:pt x="0" y="9739"/>
                  <a:pt x="10087" y="0"/>
                  <a:pt x="2197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02" name="Freeform 30">
            <a:extLst>
              <a:ext uri="{FF2B5EF4-FFF2-40B4-BE49-F238E27FC236}">
                <a16:creationId xmlns:a16="http://schemas.microsoft.com/office/drawing/2014/main" id="{4E77DE31-0F62-34CA-94D0-E1007DA12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9607" y="3449465"/>
            <a:ext cx="426176" cy="384000"/>
          </a:xfrm>
          <a:custGeom>
            <a:avLst/>
            <a:gdLst>
              <a:gd name="connsiteX0" fmla="*/ 746881 w 943559"/>
              <a:gd name="connsiteY0" fmla="*/ 689311 h 850175"/>
              <a:gd name="connsiteX1" fmla="*/ 768042 w 943559"/>
              <a:gd name="connsiteY1" fmla="*/ 710510 h 850175"/>
              <a:gd name="connsiteX2" fmla="*/ 768042 w 943559"/>
              <a:gd name="connsiteY2" fmla="*/ 689311 h 850175"/>
              <a:gd name="connsiteX3" fmla="*/ 176762 w 943559"/>
              <a:gd name="connsiteY3" fmla="*/ 689311 h 850175"/>
              <a:gd name="connsiteX4" fmla="*/ 176762 w 943559"/>
              <a:gd name="connsiteY4" fmla="*/ 710510 h 850175"/>
              <a:gd name="connsiteX5" fmla="*/ 196679 w 943559"/>
              <a:gd name="connsiteY5" fmla="*/ 689311 h 850175"/>
              <a:gd name="connsiteX6" fmla="*/ 885054 w 943559"/>
              <a:gd name="connsiteY6" fmla="*/ 688064 h 850175"/>
              <a:gd name="connsiteX7" fmla="*/ 880074 w 943559"/>
              <a:gd name="connsiteY7" fmla="*/ 689311 h 850175"/>
              <a:gd name="connsiteX8" fmla="*/ 790449 w 943559"/>
              <a:gd name="connsiteY8" fmla="*/ 689311 h 850175"/>
              <a:gd name="connsiteX9" fmla="*/ 790449 w 943559"/>
              <a:gd name="connsiteY9" fmla="*/ 736697 h 850175"/>
              <a:gd name="connsiteX10" fmla="*/ 812855 w 943559"/>
              <a:gd name="connsiteY10" fmla="*/ 760390 h 850175"/>
              <a:gd name="connsiteX11" fmla="*/ 831527 w 943559"/>
              <a:gd name="connsiteY11" fmla="*/ 772861 h 850175"/>
              <a:gd name="connsiteX12" fmla="*/ 853933 w 943559"/>
              <a:gd name="connsiteY12" fmla="*/ 772861 h 850175"/>
              <a:gd name="connsiteX13" fmla="*/ 862647 w 943559"/>
              <a:gd name="connsiteY13" fmla="*/ 775355 h 850175"/>
              <a:gd name="connsiteX14" fmla="*/ 885054 w 943559"/>
              <a:gd name="connsiteY14" fmla="*/ 762884 h 850175"/>
              <a:gd name="connsiteX15" fmla="*/ 901236 w 943559"/>
              <a:gd name="connsiteY15" fmla="*/ 727968 h 850175"/>
              <a:gd name="connsiteX16" fmla="*/ 887543 w 943559"/>
              <a:gd name="connsiteY16" fmla="*/ 690558 h 850175"/>
              <a:gd name="connsiteX17" fmla="*/ 59750 w 943559"/>
              <a:gd name="connsiteY17" fmla="*/ 688064 h 850175"/>
              <a:gd name="connsiteX18" fmla="*/ 56016 w 943559"/>
              <a:gd name="connsiteY18" fmla="*/ 690558 h 850175"/>
              <a:gd name="connsiteX19" fmla="*/ 42323 w 943559"/>
              <a:gd name="connsiteY19" fmla="*/ 727968 h 850175"/>
              <a:gd name="connsiteX20" fmla="*/ 59750 w 943559"/>
              <a:gd name="connsiteY20" fmla="*/ 762884 h 850175"/>
              <a:gd name="connsiteX21" fmla="*/ 80912 w 943559"/>
              <a:gd name="connsiteY21" fmla="*/ 775355 h 850175"/>
              <a:gd name="connsiteX22" fmla="*/ 90870 w 943559"/>
              <a:gd name="connsiteY22" fmla="*/ 772861 h 850175"/>
              <a:gd name="connsiteX23" fmla="*/ 112032 w 943559"/>
              <a:gd name="connsiteY23" fmla="*/ 772861 h 850175"/>
              <a:gd name="connsiteX24" fmla="*/ 130704 w 943559"/>
              <a:gd name="connsiteY24" fmla="*/ 760390 h 850175"/>
              <a:gd name="connsiteX25" fmla="*/ 154355 w 943559"/>
              <a:gd name="connsiteY25" fmla="*/ 736697 h 850175"/>
              <a:gd name="connsiteX26" fmla="*/ 154355 w 943559"/>
              <a:gd name="connsiteY26" fmla="*/ 689311 h 850175"/>
              <a:gd name="connsiteX27" fmla="*/ 63485 w 943559"/>
              <a:gd name="connsiteY27" fmla="*/ 689311 h 850175"/>
              <a:gd name="connsiteX28" fmla="*/ 59750 w 943559"/>
              <a:gd name="connsiteY28" fmla="*/ 688064 h 850175"/>
              <a:gd name="connsiteX29" fmla="*/ 835261 w 943559"/>
              <a:gd name="connsiteY29" fmla="*/ 321442 h 850175"/>
              <a:gd name="connsiteX30" fmla="*/ 802897 w 943559"/>
              <a:gd name="connsiteY30" fmla="*/ 353865 h 850175"/>
              <a:gd name="connsiteX31" fmla="*/ 802897 w 943559"/>
              <a:gd name="connsiteY31" fmla="*/ 554634 h 850175"/>
              <a:gd name="connsiteX32" fmla="*/ 756839 w 943559"/>
              <a:gd name="connsiteY32" fmla="*/ 600773 h 850175"/>
              <a:gd name="connsiteX33" fmla="*/ 682151 w 943559"/>
              <a:gd name="connsiteY33" fmla="*/ 600773 h 850175"/>
              <a:gd name="connsiteX34" fmla="*/ 653521 w 943559"/>
              <a:gd name="connsiteY34" fmla="*/ 629454 h 850175"/>
              <a:gd name="connsiteX35" fmla="*/ 653521 w 943559"/>
              <a:gd name="connsiteY35" fmla="*/ 636936 h 850175"/>
              <a:gd name="connsiteX36" fmla="*/ 682151 w 943559"/>
              <a:gd name="connsiteY36" fmla="*/ 665618 h 850175"/>
              <a:gd name="connsiteX37" fmla="*/ 880074 w 943559"/>
              <a:gd name="connsiteY37" fmla="*/ 665618 h 850175"/>
              <a:gd name="connsiteX38" fmla="*/ 919908 w 943559"/>
              <a:gd name="connsiteY38" fmla="*/ 624466 h 850175"/>
              <a:gd name="connsiteX39" fmla="*/ 919908 w 943559"/>
              <a:gd name="connsiteY39" fmla="*/ 353865 h 850175"/>
              <a:gd name="connsiteX40" fmla="*/ 887543 w 943559"/>
              <a:gd name="connsiteY40" fmla="*/ 321442 h 850175"/>
              <a:gd name="connsiteX41" fmla="*/ 56016 w 943559"/>
              <a:gd name="connsiteY41" fmla="*/ 321442 h 850175"/>
              <a:gd name="connsiteX42" fmla="*/ 23651 w 943559"/>
              <a:gd name="connsiteY42" fmla="*/ 353865 h 850175"/>
              <a:gd name="connsiteX43" fmla="*/ 23651 w 943559"/>
              <a:gd name="connsiteY43" fmla="*/ 624466 h 850175"/>
              <a:gd name="connsiteX44" fmla="*/ 63485 w 943559"/>
              <a:gd name="connsiteY44" fmla="*/ 665618 h 850175"/>
              <a:gd name="connsiteX45" fmla="*/ 261408 w 943559"/>
              <a:gd name="connsiteY45" fmla="*/ 665618 h 850175"/>
              <a:gd name="connsiteX46" fmla="*/ 291283 w 943559"/>
              <a:gd name="connsiteY46" fmla="*/ 636936 h 850175"/>
              <a:gd name="connsiteX47" fmla="*/ 291283 w 943559"/>
              <a:gd name="connsiteY47" fmla="*/ 629454 h 850175"/>
              <a:gd name="connsiteX48" fmla="*/ 261408 w 943559"/>
              <a:gd name="connsiteY48" fmla="*/ 600773 h 850175"/>
              <a:gd name="connsiteX49" fmla="*/ 186720 w 943559"/>
              <a:gd name="connsiteY49" fmla="*/ 600773 h 850175"/>
              <a:gd name="connsiteX50" fmla="*/ 140663 w 943559"/>
              <a:gd name="connsiteY50" fmla="*/ 554634 h 850175"/>
              <a:gd name="connsiteX51" fmla="*/ 140663 w 943559"/>
              <a:gd name="connsiteY51" fmla="*/ 353865 h 850175"/>
              <a:gd name="connsiteX52" fmla="*/ 108298 w 943559"/>
              <a:gd name="connsiteY52" fmla="*/ 321442 h 850175"/>
              <a:gd name="connsiteX53" fmla="*/ 776756 w 943559"/>
              <a:gd name="connsiteY53" fmla="*/ 210458 h 850175"/>
              <a:gd name="connsiteX54" fmla="*/ 756839 w 943559"/>
              <a:gd name="connsiteY54" fmla="*/ 217941 h 850175"/>
              <a:gd name="connsiteX55" fmla="*/ 668458 w 943559"/>
              <a:gd name="connsiteY55" fmla="*/ 301490 h 850175"/>
              <a:gd name="connsiteX56" fmla="*/ 634849 w 943559"/>
              <a:gd name="connsiteY56" fmla="*/ 315207 h 850175"/>
              <a:gd name="connsiteX57" fmla="*/ 532775 w 943559"/>
              <a:gd name="connsiteY57" fmla="*/ 315207 h 850175"/>
              <a:gd name="connsiteX58" fmla="*/ 502900 w 943559"/>
              <a:gd name="connsiteY58" fmla="*/ 338901 h 850175"/>
              <a:gd name="connsiteX59" fmla="*/ 510368 w 943559"/>
              <a:gd name="connsiteY59" fmla="*/ 361347 h 850175"/>
              <a:gd name="connsiteX60" fmla="*/ 530285 w 943559"/>
              <a:gd name="connsiteY60" fmla="*/ 370076 h 850175"/>
              <a:gd name="connsiteX61" fmla="*/ 667213 w 943559"/>
              <a:gd name="connsiteY61" fmla="*/ 370076 h 850175"/>
              <a:gd name="connsiteX62" fmla="*/ 684641 w 943559"/>
              <a:gd name="connsiteY62" fmla="*/ 362594 h 850175"/>
              <a:gd name="connsiteX63" fmla="*/ 797917 w 943559"/>
              <a:gd name="connsiteY63" fmla="*/ 249116 h 850175"/>
              <a:gd name="connsiteX64" fmla="*/ 814100 w 943559"/>
              <a:gd name="connsiteY64" fmla="*/ 249116 h 850175"/>
              <a:gd name="connsiteX65" fmla="*/ 814100 w 943559"/>
              <a:gd name="connsiteY65" fmla="*/ 265327 h 850175"/>
              <a:gd name="connsiteX66" fmla="*/ 754349 w 943559"/>
              <a:gd name="connsiteY66" fmla="*/ 325183 h 850175"/>
              <a:gd name="connsiteX67" fmla="*/ 754349 w 943559"/>
              <a:gd name="connsiteY67" fmla="*/ 429932 h 850175"/>
              <a:gd name="connsiteX68" fmla="*/ 698333 w 943559"/>
              <a:gd name="connsiteY68" fmla="*/ 486048 h 850175"/>
              <a:gd name="connsiteX69" fmla="*/ 667213 w 943559"/>
              <a:gd name="connsiteY69" fmla="*/ 486048 h 850175"/>
              <a:gd name="connsiteX70" fmla="*/ 604973 w 943559"/>
              <a:gd name="connsiteY70" fmla="*/ 503506 h 850175"/>
              <a:gd name="connsiteX71" fmla="*/ 571364 w 943559"/>
              <a:gd name="connsiteY71" fmla="*/ 563363 h 850175"/>
              <a:gd name="connsiteX72" fmla="*/ 571364 w 943559"/>
              <a:gd name="connsiteY72" fmla="*/ 737944 h 850175"/>
              <a:gd name="connsiteX73" fmla="*/ 609953 w 943559"/>
              <a:gd name="connsiteY73" fmla="*/ 776602 h 850175"/>
              <a:gd name="connsiteX74" fmla="*/ 648541 w 943559"/>
              <a:gd name="connsiteY74" fmla="*/ 737944 h 850175"/>
              <a:gd name="connsiteX75" fmla="*/ 649786 w 943559"/>
              <a:gd name="connsiteY75" fmla="*/ 678088 h 850175"/>
              <a:gd name="connsiteX76" fmla="*/ 629869 w 943559"/>
              <a:gd name="connsiteY76" fmla="*/ 636936 h 850175"/>
              <a:gd name="connsiteX77" fmla="*/ 629869 w 943559"/>
              <a:gd name="connsiteY77" fmla="*/ 629454 h 850175"/>
              <a:gd name="connsiteX78" fmla="*/ 682151 w 943559"/>
              <a:gd name="connsiteY78" fmla="*/ 577080 h 850175"/>
              <a:gd name="connsiteX79" fmla="*/ 756839 w 943559"/>
              <a:gd name="connsiteY79" fmla="*/ 577080 h 850175"/>
              <a:gd name="connsiteX80" fmla="*/ 779245 w 943559"/>
              <a:gd name="connsiteY80" fmla="*/ 554634 h 850175"/>
              <a:gd name="connsiteX81" fmla="*/ 779245 w 943559"/>
              <a:gd name="connsiteY81" fmla="*/ 353865 h 850175"/>
              <a:gd name="connsiteX82" fmla="*/ 835261 w 943559"/>
              <a:gd name="connsiteY82" fmla="*/ 297749 h 850175"/>
              <a:gd name="connsiteX83" fmla="*/ 856423 w 943559"/>
              <a:gd name="connsiteY83" fmla="*/ 297749 h 850175"/>
              <a:gd name="connsiteX84" fmla="*/ 856423 w 943559"/>
              <a:gd name="connsiteY84" fmla="*/ 246622 h 850175"/>
              <a:gd name="connsiteX85" fmla="*/ 820324 w 943559"/>
              <a:gd name="connsiteY85" fmla="*/ 210458 h 850175"/>
              <a:gd name="connsiteX86" fmla="*/ 123235 w 943559"/>
              <a:gd name="connsiteY86" fmla="*/ 210458 h 850175"/>
              <a:gd name="connsiteX87" fmla="*/ 87136 w 943559"/>
              <a:gd name="connsiteY87" fmla="*/ 246622 h 850175"/>
              <a:gd name="connsiteX88" fmla="*/ 87136 w 943559"/>
              <a:gd name="connsiteY88" fmla="*/ 297749 h 850175"/>
              <a:gd name="connsiteX89" fmla="*/ 108298 w 943559"/>
              <a:gd name="connsiteY89" fmla="*/ 297749 h 850175"/>
              <a:gd name="connsiteX90" fmla="*/ 164314 w 943559"/>
              <a:gd name="connsiteY90" fmla="*/ 353865 h 850175"/>
              <a:gd name="connsiteX91" fmla="*/ 164314 w 943559"/>
              <a:gd name="connsiteY91" fmla="*/ 554634 h 850175"/>
              <a:gd name="connsiteX92" fmla="*/ 186720 w 943559"/>
              <a:gd name="connsiteY92" fmla="*/ 577080 h 850175"/>
              <a:gd name="connsiteX93" fmla="*/ 261408 w 943559"/>
              <a:gd name="connsiteY93" fmla="*/ 577080 h 850175"/>
              <a:gd name="connsiteX94" fmla="*/ 313690 w 943559"/>
              <a:gd name="connsiteY94" fmla="*/ 629454 h 850175"/>
              <a:gd name="connsiteX95" fmla="*/ 313690 w 943559"/>
              <a:gd name="connsiteY95" fmla="*/ 636936 h 850175"/>
              <a:gd name="connsiteX96" fmla="*/ 293773 w 943559"/>
              <a:gd name="connsiteY96" fmla="*/ 678088 h 850175"/>
              <a:gd name="connsiteX97" fmla="*/ 295018 w 943559"/>
              <a:gd name="connsiteY97" fmla="*/ 737944 h 850175"/>
              <a:gd name="connsiteX98" fmla="*/ 333607 w 943559"/>
              <a:gd name="connsiteY98" fmla="*/ 776602 h 850175"/>
              <a:gd name="connsiteX99" fmla="*/ 372195 w 943559"/>
              <a:gd name="connsiteY99" fmla="*/ 737944 h 850175"/>
              <a:gd name="connsiteX100" fmla="*/ 372195 w 943559"/>
              <a:gd name="connsiteY100" fmla="*/ 563363 h 850175"/>
              <a:gd name="connsiteX101" fmla="*/ 339831 w 943559"/>
              <a:gd name="connsiteY101" fmla="*/ 503506 h 850175"/>
              <a:gd name="connsiteX102" fmla="*/ 276346 w 943559"/>
              <a:gd name="connsiteY102" fmla="*/ 486048 h 850175"/>
              <a:gd name="connsiteX103" fmla="*/ 245226 w 943559"/>
              <a:gd name="connsiteY103" fmla="*/ 486048 h 850175"/>
              <a:gd name="connsiteX104" fmla="*/ 189210 w 943559"/>
              <a:gd name="connsiteY104" fmla="*/ 429932 h 850175"/>
              <a:gd name="connsiteX105" fmla="*/ 189210 w 943559"/>
              <a:gd name="connsiteY105" fmla="*/ 325183 h 850175"/>
              <a:gd name="connsiteX106" fmla="*/ 130704 w 943559"/>
              <a:gd name="connsiteY106" fmla="*/ 265327 h 850175"/>
              <a:gd name="connsiteX107" fmla="*/ 130704 w 943559"/>
              <a:gd name="connsiteY107" fmla="*/ 249116 h 850175"/>
              <a:gd name="connsiteX108" fmla="*/ 145642 w 943559"/>
              <a:gd name="connsiteY108" fmla="*/ 249116 h 850175"/>
              <a:gd name="connsiteX109" fmla="*/ 260163 w 943559"/>
              <a:gd name="connsiteY109" fmla="*/ 362594 h 850175"/>
              <a:gd name="connsiteX110" fmla="*/ 276346 w 943559"/>
              <a:gd name="connsiteY110" fmla="*/ 370076 h 850175"/>
              <a:gd name="connsiteX111" fmla="*/ 414519 w 943559"/>
              <a:gd name="connsiteY111" fmla="*/ 370076 h 850175"/>
              <a:gd name="connsiteX112" fmla="*/ 433191 w 943559"/>
              <a:gd name="connsiteY112" fmla="*/ 361347 h 850175"/>
              <a:gd name="connsiteX113" fmla="*/ 440660 w 943559"/>
              <a:gd name="connsiteY113" fmla="*/ 338901 h 850175"/>
              <a:gd name="connsiteX114" fmla="*/ 412029 w 943559"/>
              <a:gd name="connsiteY114" fmla="*/ 315207 h 850175"/>
              <a:gd name="connsiteX115" fmla="*/ 308711 w 943559"/>
              <a:gd name="connsiteY115" fmla="*/ 315207 h 850175"/>
              <a:gd name="connsiteX116" fmla="*/ 275101 w 943559"/>
              <a:gd name="connsiteY116" fmla="*/ 300243 h 850175"/>
              <a:gd name="connsiteX117" fmla="*/ 186720 w 943559"/>
              <a:gd name="connsiteY117" fmla="*/ 217941 h 850175"/>
              <a:gd name="connsiteX118" fmla="*/ 168048 w 943559"/>
              <a:gd name="connsiteY118" fmla="*/ 210458 h 850175"/>
              <a:gd name="connsiteX119" fmla="*/ 123235 w 943559"/>
              <a:gd name="connsiteY119" fmla="*/ 186765 h 850175"/>
              <a:gd name="connsiteX120" fmla="*/ 168048 w 943559"/>
              <a:gd name="connsiteY120" fmla="*/ 186765 h 850175"/>
              <a:gd name="connsiteX121" fmla="*/ 202903 w 943559"/>
              <a:gd name="connsiteY121" fmla="*/ 200482 h 850175"/>
              <a:gd name="connsiteX122" fmla="*/ 291283 w 943559"/>
              <a:gd name="connsiteY122" fmla="*/ 284032 h 850175"/>
              <a:gd name="connsiteX123" fmla="*/ 308711 w 943559"/>
              <a:gd name="connsiteY123" fmla="*/ 291514 h 850175"/>
              <a:gd name="connsiteX124" fmla="*/ 412029 w 943559"/>
              <a:gd name="connsiteY124" fmla="*/ 291514 h 850175"/>
              <a:gd name="connsiteX125" fmla="*/ 464311 w 943559"/>
              <a:gd name="connsiteY125" fmla="*/ 337654 h 850175"/>
              <a:gd name="connsiteX126" fmla="*/ 451863 w 943559"/>
              <a:gd name="connsiteY126" fmla="*/ 376311 h 850175"/>
              <a:gd name="connsiteX127" fmla="*/ 492941 w 943559"/>
              <a:gd name="connsiteY127" fmla="*/ 376311 h 850175"/>
              <a:gd name="connsiteX128" fmla="*/ 479248 w 943559"/>
              <a:gd name="connsiteY128" fmla="*/ 337654 h 850175"/>
              <a:gd name="connsiteX129" fmla="*/ 532775 w 943559"/>
              <a:gd name="connsiteY129" fmla="*/ 291514 h 850175"/>
              <a:gd name="connsiteX130" fmla="*/ 634849 w 943559"/>
              <a:gd name="connsiteY130" fmla="*/ 291514 h 850175"/>
              <a:gd name="connsiteX131" fmla="*/ 652276 w 943559"/>
              <a:gd name="connsiteY131" fmla="*/ 285279 h 850175"/>
              <a:gd name="connsiteX132" fmla="*/ 741901 w 943559"/>
              <a:gd name="connsiteY132" fmla="*/ 200482 h 850175"/>
              <a:gd name="connsiteX133" fmla="*/ 776756 w 943559"/>
              <a:gd name="connsiteY133" fmla="*/ 186765 h 850175"/>
              <a:gd name="connsiteX134" fmla="*/ 820324 w 943559"/>
              <a:gd name="connsiteY134" fmla="*/ 186765 h 850175"/>
              <a:gd name="connsiteX135" fmla="*/ 880074 w 943559"/>
              <a:gd name="connsiteY135" fmla="*/ 246622 h 850175"/>
              <a:gd name="connsiteX136" fmla="*/ 880074 w 943559"/>
              <a:gd name="connsiteY136" fmla="*/ 297749 h 850175"/>
              <a:gd name="connsiteX137" fmla="*/ 887543 w 943559"/>
              <a:gd name="connsiteY137" fmla="*/ 297749 h 850175"/>
              <a:gd name="connsiteX138" fmla="*/ 943559 w 943559"/>
              <a:gd name="connsiteY138" fmla="*/ 353865 h 850175"/>
              <a:gd name="connsiteX139" fmla="*/ 943559 w 943559"/>
              <a:gd name="connsiteY139" fmla="*/ 624466 h 850175"/>
              <a:gd name="connsiteX140" fmla="*/ 909950 w 943559"/>
              <a:gd name="connsiteY140" fmla="*/ 681829 h 850175"/>
              <a:gd name="connsiteX141" fmla="*/ 924887 w 943559"/>
              <a:gd name="connsiteY141" fmla="*/ 727968 h 850175"/>
              <a:gd name="connsiteX142" fmla="*/ 901236 w 943559"/>
              <a:gd name="connsiteY142" fmla="*/ 780343 h 850175"/>
              <a:gd name="connsiteX143" fmla="*/ 877585 w 943559"/>
              <a:gd name="connsiteY143" fmla="*/ 795307 h 850175"/>
              <a:gd name="connsiteX144" fmla="*/ 877585 w 943559"/>
              <a:gd name="connsiteY144" fmla="*/ 796554 h 850175"/>
              <a:gd name="connsiteX145" fmla="*/ 895012 w 943559"/>
              <a:gd name="connsiteY145" fmla="*/ 821494 h 850175"/>
              <a:gd name="connsiteX146" fmla="*/ 866382 w 943559"/>
              <a:gd name="connsiteY146" fmla="*/ 850175 h 850175"/>
              <a:gd name="connsiteX147" fmla="*/ 837751 w 943559"/>
              <a:gd name="connsiteY147" fmla="*/ 821494 h 850175"/>
              <a:gd name="connsiteX148" fmla="*/ 848954 w 943559"/>
              <a:gd name="connsiteY148" fmla="*/ 800295 h 850175"/>
              <a:gd name="connsiteX149" fmla="*/ 827793 w 943559"/>
              <a:gd name="connsiteY149" fmla="*/ 796554 h 850175"/>
              <a:gd name="connsiteX150" fmla="*/ 704557 w 943559"/>
              <a:gd name="connsiteY150" fmla="*/ 796554 h 850175"/>
              <a:gd name="connsiteX151" fmla="*/ 719495 w 943559"/>
              <a:gd name="connsiteY151" fmla="*/ 821494 h 850175"/>
              <a:gd name="connsiteX152" fmla="*/ 690865 w 943559"/>
              <a:gd name="connsiteY152" fmla="*/ 850175 h 850175"/>
              <a:gd name="connsiteX153" fmla="*/ 663479 w 943559"/>
              <a:gd name="connsiteY153" fmla="*/ 821494 h 850175"/>
              <a:gd name="connsiteX154" fmla="*/ 679661 w 943559"/>
              <a:gd name="connsiteY154" fmla="*/ 796554 h 850175"/>
              <a:gd name="connsiteX155" fmla="*/ 704557 w 943559"/>
              <a:gd name="connsiteY155" fmla="*/ 772861 h 850175"/>
              <a:gd name="connsiteX156" fmla="*/ 768042 w 943559"/>
              <a:gd name="connsiteY156" fmla="*/ 772861 h 850175"/>
              <a:gd name="connsiteX157" fmla="*/ 768042 w 943559"/>
              <a:gd name="connsiteY157" fmla="*/ 745426 h 850175"/>
              <a:gd name="connsiteX158" fmla="*/ 714516 w 943559"/>
              <a:gd name="connsiteY158" fmla="*/ 689311 h 850175"/>
              <a:gd name="connsiteX159" fmla="*/ 682151 w 943559"/>
              <a:gd name="connsiteY159" fmla="*/ 689311 h 850175"/>
              <a:gd name="connsiteX160" fmla="*/ 673437 w 943559"/>
              <a:gd name="connsiteY160" fmla="*/ 688064 h 850175"/>
              <a:gd name="connsiteX161" fmla="*/ 672193 w 943559"/>
              <a:gd name="connsiteY161" fmla="*/ 737944 h 850175"/>
              <a:gd name="connsiteX162" fmla="*/ 609953 w 943559"/>
              <a:gd name="connsiteY162" fmla="*/ 800295 h 850175"/>
              <a:gd name="connsiteX163" fmla="*/ 547712 w 943559"/>
              <a:gd name="connsiteY163" fmla="*/ 737944 h 850175"/>
              <a:gd name="connsiteX164" fmla="*/ 547712 w 943559"/>
              <a:gd name="connsiteY164" fmla="*/ 563363 h 850175"/>
              <a:gd name="connsiteX165" fmla="*/ 591281 w 943559"/>
              <a:gd name="connsiteY165" fmla="*/ 484801 h 850175"/>
              <a:gd name="connsiteX166" fmla="*/ 667213 w 943559"/>
              <a:gd name="connsiteY166" fmla="*/ 462355 h 850175"/>
              <a:gd name="connsiteX167" fmla="*/ 698333 w 943559"/>
              <a:gd name="connsiteY167" fmla="*/ 462355 h 850175"/>
              <a:gd name="connsiteX168" fmla="*/ 731943 w 943559"/>
              <a:gd name="connsiteY168" fmla="*/ 429932 h 850175"/>
              <a:gd name="connsiteX169" fmla="*/ 731943 w 943559"/>
              <a:gd name="connsiteY169" fmla="*/ 348877 h 850175"/>
              <a:gd name="connsiteX170" fmla="*/ 700823 w 943559"/>
              <a:gd name="connsiteY170" fmla="*/ 378805 h 850175"/>
              <a:gd name="connsiteX171" fmla="*/ 695844 w 943559"/>
              <a:gd name="connsiteY171" fmla="*/ 383793 h 850175"/>
              <a:gd name="connsiteX172" fmla="*/ 697089 w 943559"/>
              <a:gd name="connsiteY172" fmla="*/ 388781 h 850175"/>
              <a:gd name="connsiteX173" fmla="*/ 684641 w 943559"/>
              <a:gd name="connsiteY173" fmla="*/ 401251 h 850175"/>
              <a:gd name="connsiteX174" fmla="*/ 481738 w 943559"/>
              <a:gd name="connsiteY174" fmla="*/ 401251 h 850175"/>
              <a:gd name="connsiteX175" fmla="*/ 481738 w 943559"/>
              <a:gd name="connsiteY175" fmla="*/ 838952 h 850175"/>
              <a:gd name="connsiteX176" fmla="*/ 469290 w 943559"/>
              <a:gd name="connsiteY176" fmla="*/ 850175 h 850175"/>
              <a:gd name="connsiteX177" fmla="*/ 458087 w 943559"/>
              <a:gd name="connsiteY177" fmla="*/ 838952 h 850175"/>
              <a:gd name="connsiteX178" fmla="*/ 458087 w 943559"/>
              <a:gd name="connsiteY178" fmla="*/ 401251 h 850175"/>
              <a:gd name="connsiteX179" fmla="*/ 255184 w 943559"/>
              <a:gd name="connsiteY179" fmla="*/ 401251 h 850175"/>
              <a:gd name="connsiteX180" fmla="*/ 243981 w 943559"/>
              <a:gd name="connsiteY180" fmla="*/ 388781 h 850175"/>
              <a:gd name="connsiteX181" fmla="*/ 246471 w 943559"/>
              <a:gd name="connsiteY181" fmla="*/ 381299 h 850175"/>
              <a:gd name="connsiteX182" fmla="*/ 242736 w 943559"/>
              <a:gd name="connsiteY182" fmla="*/ 378805 h 850175"/>
              <a:gd name="connsiteX183" fmla="*/ 212861 w 943559"/>
              <a:gd name="connsiteY183" fmla="*/ 348877 h 850175"/>
              <a:gd name="connsiteX184" fmla="*/ 212861 w 943559"/>
              <a:gd name="connsiteY184" fmla="*/ 429932 h 850175"/>
              <a:gd name="connsiteX185" fmla="*/ 245226 w 943559"/>
              <a:gd name="connsiteY185" fmla="*/ 462355 h 850175"/>
              <a:gd name="connsiteX186" fmla="*/ 276346 w 943559"/>
              <a:gd name="connsiteY186" fmla="*/ 462355 h 850175"/>
              <a:gd name="connsiteX187" fmla="*/ 352279 w 943559"/>
              <a:gd name="connsiteY187" fmla="*/ 484801 h 850175"/>
              <a:gd name="connsiteX188" fmla="*/ 395847 w 943559"/>
              <a:gd name="connsiteY188" fmla="*/ 563363 h 850175"/>
              <a:gd name="connsiteX189" fmla="*/ 395847 w 943559"/>
              <a:gd name="connsiteY189" fmla="*/ 737944 h 850175"/>
              <a:gd name="connsiteX190" fmla="*/ 333607 w 943559"/>
              <a:gd name="connsiteY190" fmla="*/ 800295 h 850175"/>
              <a:gd name="connsiteX191" fmla="*/ 272611 w 943559"/>
              <a:gd name="connsiteY191" fmla="*/ 737944 h 850175"/>
              <a:gd name="connsiteX192" fmla="*/ 270122 w 943559"/>
              <a:gd name="connsiteY192" fmla="*/ 688064 h 850175"/>
              <a:gd name="connsiteX193" fmla="*/ 261408 w 943559"/>
              <a:gd name="connsiteY193" fmla="*/ 689311 h 850175"/>
              <a:gd name="connsiteX194" fmla="*/ 229043 w 943559"/>
              <a:gd name="connsiteY194" fmla="*/ 689311 h 850175"/>
              <a:gd name="connsiteX195" fmla="*/ 176762 w 943559"/>
              <a:gd name="connsiteY195" fmla="*/ 745426 h 850175"/>
              <a:gd name="connsiteX196" fmla="*/ 176762 w 943559"/>
              <a:gd name="connsiteY196" fmla="*/ 772861 h 850175"/>
              <a:gd name="connsiteX197" fmla="*/ 240247 w 943559"/>
              <a:gd name="connsiteY197" fmla="*/ 772861 h 850175"/>
              <a:gd name="connsiteX198" fmla="*/ 263898 w 943559"/>
              <a:gd name="connsiteY198" fmla="*/ 796554 h 850175"/>
              <a:gd name="connsiteX199" fmla="*/ 281325 w 943559"/>
              <a:gd name="connsiteY199" fmla="*/ 821494 h 850175"/>
              <a:gd name="connsiteX200" fmla="*/ 252695 w 943559"/>
              <a:gd name="connsiteY200" fmla="*/ 850175 h 850175"/>
              <a:gd name="connsiteX201" fmla="*/ 224064 w 943559"/>
              <a:gd name="connsiteY201" fmla="*/ 821494 h 850175"/>
              <a:gd name="connsiteX202" fmla="*/ 240247 w 943559"/>
              <a:gd name="connsiteY202" fmla="*/ 796554 h 850175"/>
              <a:gd name="connsiteX203" fmla="*/ 117011 w 943559"/>
              <a:gd name="connsiteY203" fmla="*/ 796554 h 850175"/>
              <a:gd name="connsiteX204" fmla="*/ 95850 w 943559"/>
              <a:gd name="connsiteY204" fmla="*/ 800295 h 850175"/>
              <a:gd name="connsiteX205" fmla="*/ 105808 w 943559"/>
              <a:gd name="connsiteY205" fmla="*/ 821494 h 850175"/>
              <a:gd name="connsiteX206" fmla="*/ 77178 w 943559"/>
              <a:gd name="connsiteY206" fmla="*/ 850175 h 850175"/>
              <a:gd name="connsiteX207" fmla="*/ 49792 w 943559"/>
              <a:gd name="connsiteY207" fmla="*/ 821494 h 850175"/>
              <a:gd name="connsiteX208" fmla="*/ 65974 w 943559"/>
              <a:gd name="connsiteY208" fmla="*/ 796554 h 850175"/>
              <a:gd name="connsiteX209" fmla="*/ 65974 w 943559"/>
              <a:gd name="connsiteY209" fmla="*/ 795307 h 850175"/>
              <a:gd name="connsiteX210" fmla="*/ 43568 w 943559"/>
              <a:gd name="connsiteY210" fmla="*/ 780343 h 850175"/>
              <a:gd name="connsiteX211" fmla="*/ 18672 w 943559"/>
              <a:gd name="connsiteY211" fmla="*/ 727968 h 850175"/>
              <a:gd name="connsiteX212" fmla="*/ 33610 w 943559"/>
              <a:gd name="connsiteY212" fmla="*/ 681829 h 850175"/>
              <a:gd name="connsiteX213" fmla="*/ 0 w 943559"/>
              <a:gd name="connsiteY213" fmla="*/ 624466 h 850175"/>
              <a:gd name="connsiteX214" fmla="*/ 0 w 943559"/>
              <a:gd name="connsiteY214" fmla="*/ 353865 h 850175"/>
              <a:gd name="connsiteX215" fmla="*/ 56016 w 943559"/>
              <a:gd name="connsiteY215" fmla="*/ 297749 h 850175"/>
              <a:gd name="connsiteX216" fmla="*/ 64730 w 943559"/>
              <a:gd name="connsiteY216" fmla="*/ 297749 h 850175"/>
              <a:gd name="connsiteX217" fmla="*/ 64730 w 943559"/>
              <a:gd name="connsiteY217" fmla="*/ 246622 h 850175"/>
              <a:gd name="connsiteX218" fmla="*/ 123235 w 943559"/>
              <a:gd name="connsiteY218" fmla="*/ 186765 h 850175"/>
              <a:gd name="connsiteX219" fmla="*/ 751925 w 943559"/>
              <a:gd name="connsiteY219" fmla="*/ 23686 h 850175"/>
              <a:gd name="connsiteX220" fmla="*/ 688345 w 943559"/>
              <a:gd name="connsiteY220" fmla="*/ 87265 h 850175"/>
              <a:gd name="connsiteX221" fmla="*/ 751925 w 943559"/>
              <a:gd name="connsiteY221" fmla="*/ 150845 h 850175"/>
              <a:gd name="connsiteX222" fmla="*/ 815504 w 943559"/>
              <a:gd name="connsiteY222" fmla="*/ 87265 h 850175"/>
              <a:gd name="connsiteX223" fmla="*/ 751925 w 943559"/>
              <a:gd name="connsiteY223" fmla="*/ 23686 h 850175"/>
              <a:gd name="connsiteX224" fmla="*/ 197127 w 943559"/>
              <a:gd name="connsiteY224" fmla="*/ 23686 h 850175"/>
              <a:gd name="connsiteX225" fmla="*/ 133547 w 943559"/>
              <a:gd name="connsiteY225" fmla="*/ 87265 h 850175"/>
              <a:gd name="connsiteX226" fmla="*/ 197127 w 943559"/>
              <a:gd name="connsiteY226" fmla="*/ 150845 h 850175"/>
              <a:gd name="connsiteX227" fmla="*/ 261953 w 943559"/>
              <a:gd name="connsiteY227" fmla="*/ 87265 h 850175"/>
              <a:gd name="connsiteX228" fmla="*/ 197127 w 943559"/>
              <a:gd name="connsiteY228" fmla="*/ 23686 h 850175"/>
              <a:gd name="connsiteX229" fmla="*/ 751925 w 943559"/>
              <a:gd name="connsiteY229" fmla="*/ 0 h 850175"/>
              <a:gd name="connsiteX230" fmla="*/ 839190 w 943559"/>
              <a:gd name="connsiteY230" fmla="*/ 87265 h 850175"/>
              <a:gd name="connsiteX231" fmla="*/ 751925 w 943559"/>
              <a:gd name="connsiteY231" fmla="*/ 174531 h 850175"/>
              <a:gd name="connsiteX232" fmla="*/ 664659 w 943559"/>
              <a:gd name="connsiteY232" fmla="*/ 87265 h 850175"/>
              <a:gd name="connsiteX233" fmla="*/ 751925 w 943559"/>
              <a:gd name="connsiteY233" fmla="*/ 0 h 850175"/>
              <a:gd name="connsiteX234" fmla="*/ 197127 w 943559"/>
              <a:gd name="connsiteY234" fmla="*/ 0 h 850175"/>
              <a:gd name="connsiteX235" fmla="*/ 284392 w 943559"/>
              <a:gd name="connsiteY235" fmla="*/ 87265 h 850175"/>
              <a:gd name="connsiteX236" fmla="*/ 197127 w 943559"/>
              <a:gd name="connsiteY236" fmla="*/ 174531 h 850175"/>
              <a:gd name="connsiteX237" fmla="*/ 109861 w 943559"/>
              <a:gd name="connsiteY237" fmla="*/ 87265 h 850175"/>
              <a:gd name="connsiteX238" fmla="*/ 197127 w 943559"/>
              <a:gd name="connsiteY238" fmla="*/ 0 h 8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943559" h="850175">
                <a:moveTo>
                  <a:pt x="746881" y="689311"/>
                </a:moveTo>
                <a:lnTo>
                  <a:pt x="768042" y="710510"/>
                </a:lnTo>
                <a:lnTo>
                  <a:pt x="768042" y="689311"/>
                </a:lnTo>
                <a:close/>
                <a:moveTo>
                  <a:pt x="176762" y="689311"/>
                </a:moveTo>
                <a:lnTo>
                  <a:pt x="176762" y="710510"/>
                </a:lnTo>
                <a:lnTo>
                  <a:pt x="196679" y="689311"/>
                </a:lnTo>
                <a:close/>
                <a:moveTo>
                  <a:pt x="885054" y="688064"/>
                </a:moveTo>
                <a:cubicBezTo>
                  <a:pt x="883809" y="688064"/>
                  <a:pt x="881319" y="689311"/>
                  <a:pt x="880074" y="689311"/>
                </a:cubicBezTo>
                <a:lnTo>
                  <a:pt x="790449" y="689311"/>
                </a:lnTo>
                <a:lnTo>
                  <a:pt x="790449" y="736697"/>
                </a:lnTo>
                <a:lnTo>
                  <a:pt x="812855" y="760390"/>
                </a:lnTo>
                <a:cubicBezTo>
                  <a:pt x="817834" y="765378"/>
                  <a:pt x="824058" y="770366"/>
                  <a:pt x="831527" y="772861"/>
                </a:cubicBezTo>
                <a:lnTo>
                  <a:pt x="853933" y="772861"/>
                </a:lnTo>
                <a:cubicBezTo>
                  <a:pt x="856423" y="772861"/>
                  <a:pt x="860157" y="774108"/>
                  <a:pt x="862647" y="775355"/>
                </a:cubicBezTo>
                <a:cubicBezTo>
                  <a:pt x="870116" y="772861"/>
                  <a:pt x="878830" y="769119"/>
                  <a:pt x="885054" y="762884"/>
                </a:cubicBezTo>
                <a:cubicBezTo>
                  <a:pt x="895012" y="754155"/>
                  <a:pt x="899991" y="741685"/>
                  <a:pt x="901236" y="727968"/>
                </a:cubicBezTo>
                <a:cubicBezTo>
                  <a:pt x="902481" y="714251"/>
                  <a:pt x="896257" y="701781"/>
                  <a:pt x="887543" y="690558"/>
                </a:cubicBezTo>
                <a:close/>
                <a:moveTo>
                  <a:pt x="59750" y="688064"/>
                </a:moveTo>
                <a:lnTo>
                  <a:pt x="56016" y="690558"/>
                </a:lnTo>
                <a:cubicBezTo>
                  <a:pt x="47302" y="701781"/>
                  <a:pt x="42323" y="714251"/>
                  <a:pt x="42323" y="727968"/>
                </a:cubicBezTo>
                <a:cubicBezTo>
                  <a:pt x="43568" y="741685"/>
                  <a:pt x="49792" y="754155"/>
                  <a:pt x="59750" y="762884"/>
                </a:cubicBezTo>
                <a:cubicBezTo>
                  <a:pt x="65974" y="769119"/>
                  <a:pt x="73443" y="772861"/>
                  <a:pt x="80912" y="775355"/>
                </a:cubicBezTo>
                <a:cubicBezTo>
                  <a:pt x="83402" y="774108"/>
                  <a:pt x="87136" y="772861"/>
                  <a:pt x="90870" y="772861"/>
                </a:cubicBezTo>
                <a:lnTo>
                  <a:pt x="112032" y="772861"/>
                </a:lnTo>
                <a:cubicBezTo>
                  <a:pt x="119501" y="770366"/>
                  <a:pt x="125725" y="765378"/>
                  <a:pt x="130704" y="760390"/>
                </a:cubicBezTo>
                <a:lnTo>
                  <a:pt x="154355" y="736697"/>
                </a:lnTo>
                <a:lnTo>
                  <a:pt x="154355" y="689311"/>
                </a:lnTo>
                <a:lnTo>
                  <a:pt x="63485" y="689311"/>
                </a:lnTo>
                <a:cubicBezTo>
                  <a:pt x="62240" y="689311"/>
                  <a:pt x="60995" y="688064"/>
                  <a:pt x="59750" y="688064"/>
                </a:cubicBezTo>
                <a:close/>
                <a:moveTo>
                  <a:pt x="835261" y="321442"/>
                </a:moveTo>
                <a:cubicBezTo>
                  <a:pt x="817834" y="321442"/>
                  <a:pt x="802897" y="336407"/>
                  <a:pt x="802897" y="353865"/>
                </a:cubicBezTo>
                <a:lnTo>
                  <a:pt x="802897" y="554634"/>
                </a:lnTo>
                <a:cubicBezTo>
                  <a:pt x="802897" y="579574"/>
                  <a:pt x="782980" y="600773"/>
                  <a:pt x="756839" y="600773"/>
                </a:cubicBezTo>
                <a:lnTo>
                  <a:pt x="682151" y="600773"/>
                </a:lnTo>
                <a:cubicBezTo>
                  <a:pt x="665969" y="600773"/>
                  <a:pt x="653521" y="614490"/>
                  <a:pt x="653521" y="629454"/>
                </a:cubicBezTo>
                <a:lnTo>
                  <a:pt x="653521" y="636936"/>
                </a:lnTo>
                <a:cubicBezTo>
                  <a:pt x="653521" y="651900"/>
                  <a:pt x="665969" y="665618"/>
                  <a:pt x="682151" y="665618"/>
                </a:cubicBezTo>
                <a:lnTo>
                  <a:pt x="880074" y="665618"/>
                </a:lnTo>
                <a:cubicBezTo>
                  <a:pt x="902481" y="665618"/>
                  <a:pt x="919908" y="646912"/>
                  <a:pt x="919908" y="624466"/>
                </a:cubicBezTo>
                <a:lnTo>
                  <a:pt x="919908" y="353865"/>
                </a:lnTo>
                <a:cubicBezTo>
                  <a:pt x="919908" y="336407"/>
                  <a:pt x="906215" y="321442"/>
                  <a:pt x="887543" y="321442"/>
                </a:cubicBezTo>
                <a:close/>
                <a:moveTo>
                  <a:pt x="56016" y="321442"/>
                </a:moveTo>
                <a:cubicBezTo>
                  <a:pt x="38589" y="321442"/>
                  <a:pt x="23651" y="336407"/>
                  <a:pt x="23651" y="353865"/>
                </a:cubicBezTo>
                <a:lnTo>
                  <a:pt x="23651" y="624466"/>
                </a:lnTo>
                <a:cubicBezTo>
                  <a:pt x="23651" y="646912"/>
                  <a:pt x="41078" y="665618"/>
                  <a:pt x="63485" y="665618"/>
                </a:cubicBezTo>
                <a:lnTo>
                  <a:pt x="261408" y="665618"/>
                </a:lnTo>
                <a:cubicBezTo>
                  <a:pt x="277591" y="665618"/>
                  <a:pt x="291283" y="651900"/>
                  <a:pt x="291283" y="636936"/>
                </a:cubicBezTo>
                <a:lnTo>
                  <a:pt x="291283" y="629454"/>
                </a:lnTo>
                <a:cubicBezTo>
                  <a:pt x="291283" y="614490"/>
                  <a:pt x="277591" y="600773"/>
                  <a:pt x="261408" y="600773"/>
                </a:cubicBezTo>
                <a:lnTo>
                  <a:pt x="186720" y="600773"/>
                </a:lnTo>
                <a:cubicBezTo>
                  <a:pt x="161824" y="600773"/>
                  <a:pt x="140663" y="579574"/>
                  <a:pt x="140663" y="554634"/>
                </a:cubicBezTo>
                <a:lnTo>
                  <a:pt x="140663" y="353865"/>
                </a:lnTo>
                <a:cubicBezTo>
                  <a:pt x="140663" y="336407"/>
                  <a:pt x="125725" y="321442"/>
                  <a:pt x="108298" y="321442"/>
                </a:cubicBezTo>
                <a:close/>
                <a:moveTo>
                  <a:pt x="776756" y="210458"/>
                </a:moveTo>
                <a:cubicBezTo>
                  <a:pt x="769287" y="210458"/>
                  <a:pt x="763063" y="212952"/>
                  <a:pt x="756839" y="217941"/>
                </a:cubicBezTo>
                <a:lnTo>
                  <a:pt x="668458" y="301490"/>
                </a:lnTo>
                <a:cubicBezTo>
                  <a:pt x="659745" y="310219"/>
                  <a:pt x="647297" y="315207"/>
                  <a:pt x="634849" y="315207"/>
                </a:cubicBezTo>
                <a:lnTo>
                  <a:pt x="532775" y="315207"/>
                </a:lnTo>
                <a:cubicBezTo>
                  <a:pt x="516592" y="315207"/>
                  <a:pt x="504144" y="325183"/>
                  <a:pt x="502900" y="338901"/>
                </a:cubicBezTo>
                <a:cubicBezTo>
                  <a:pt x="502900" y="347630"/>
                  <a:pt x="504144" y="355112"/>
                  <a:pt x="510368" y="361347"/>
                </a:cubicBezTo>
                <a:cubicBezTo>
                  <a:pt x="515348" y="366335"/>
                  <a:pt x="522816" y="370076"/>
                  <a:pt x="530285" y="370076"/>
                </a:cubicBezTo>
                <a:lnTo>
                  <a:pt x="667213" y="370076"/>
                </a:lnTo>
                <a:cubicBezTo>
                  <a:pt x="673437" y="370076"/>
                  <a:pt x="679661" y="366335"/>
                  <a:pt x="684641" y="362594"/>
                </a:cubicBezTo>
                <a:lnTo>
                  <a:pt x="797917" y="249116"/>
                </a:lnTo>
                <a:cubicBezTo>
                  <a:pt x="802897" y="245375"/>
                  <a:pt x="810365" y="245375"/>
                  <a:pt x="814100" y="249116"/>
                </a:cubicBezTo>
                <a:cubicBezTo>
                  <a:pt x="819079" y="254104"/>
                  <a:pt x="819079" y="260339"/>
                  <a:pt x="814100" y="265327"/>
                </a:cubicBezTo>
                <a:lnTo>
                  <a:pt x="754349" y="325183"/>
                </a:lnTo>
                <a:lnTo>
                  <a:pt x="754349" y="429932"/>
                </a:lnTo>
                <a:cubicBezTo>
                  <a:pt x="754349" y="461108"/>
                  <a:pt x="729453" y="486048"/>
                  <a:pt x="698333" y="486048"/>
                </a:cubicBezTo>
                <a:lnTo>
                  <a:pt x="667213" y="486048"/>
                </a:lnTo>
                <a:cubicBezTo>
                  <a:pt x="646052" y="486048"/>
                  <a:pt x="623645" y="492283"/>
                  <a:pt x="604973" y="503506"/>
                </a:cubicBezTo>
                <a:cubicBezTo>
                  <a:pt x="583812" y="515976"/>
                  <a:pt x="571364" y="539669"/>
                  <a:pt x="571364" y="563363"/>
                </a:cubicBezTo>
                <a:lnTo>
                  <a:pt x="571364" y="737944"/>
                </a:lnTo>
                <a:cubicBezTo>
                  <a:pt x="571364" y="759143"/>
                  <a:pt x="588791" y="776602"/>
                  <a:pt x="609953" y="776602"/>
                </a:cubicBezTo>
                <a:cubicBezTo>
                  <a:pt x="631114" y="776602"/>
                  <a:pt x="648541" y="759143"/>
                  <a:pt x="648541" y="737944"/>
                </a:cubicBezTo>
                <a:lnTo>
                  <a:pt x="649786" y="678088"/>
                </a:lnTo>
                <a:cubicBezTo>
                  <a:pt x="638583" y="668112"/>
                  <a:pt x="629869" y="653147"/>
                  <a:pt x="629869" y="636936"/>
                </a:cubicBezTo>
                <a:lnTo>
                  <a:pt x="629869" y="629454"/>
                </a:lnTo>
                <a:cubicBezTo>
                  <a:pt x="629869" y="600773"/>
                  <a:pt x="653521" y="577080"/>
                  <a:pt x="682151" y="577080"/>
                </a:cubicBezTo>
                <a:lnTo>
                  <a:pt x="756839" y="577080"/>
                </a:lnTo>
                <a:cubicBezTo>
                  <a:pt x="769287" y="577080"/>
                  <a:pt x="779245" y="567104"/>
                  <a:pt x="779245" y="554634"/>
                </a:cubicBezTo>
                <a:lnTo>
                  <a:pt x="779245" y="353865"/>
                </a:lnTo>
                <a:cubicBezTo>
                  <a:pt x="779245" y="322689"/>
                  <a:pt x="804141" y="297749"/>
                  <a:pt x="835261" y="297749"/>
                </a:cubicBezTo>
                <a:lnTo>
                  <a:pt x="856423" y="297749"/>
                </a:lnTo>
                <a:lnTo>
                  <a:pt x="856423" y="246622"/>
                </a:lnTo>
                <a:cubicBezTo>
                  <a:pt x="856423" y="226670"/>
                  <a:pt x="840241" y="210458"/>
                  <a:pt x="820324" y="210458"/>
                </a:cubicBezTo>
                <a:close/>
                <a:moveTo>
                  <a:pt x="123235" y="210458"/>
                </a:moveTo>
                <a:cubicBezTo>
                  <a:pt x="103318" y="210458"/>
                  <a:pt x="87136" y="226670"/>
                  <a:pt x="87136" y="246622"/>
                </a:cubicBezTo>
                <a:lnTo>
                  <a:pt x="87136" y="297749"/>
                </a:lnTo>
                <a:lnTo>
                  <a:pt x="108298" y="297749"/>
                </a:lnTo>
                <a:cubicBezTo>
                  <a:pt x="139418" y="297749"/>
                  <a:pt x="164314" y="322689"/>
                  <a:pt x="164314" y="353865"/>
                </a:cubicBezTo>
                <a:lnTo>
                  <a:pt x="164314" y="554634"/>
                </a:lnTo>
                <a:cubicBezTo>
                  <a:pt x="164314" y="567104"/>
                  <a:pt x="174272" y="577080"/>
                  <a:pt x="186720" y="577080"/>
                </a:cubicBezTo>
                <a:lnTo>
                  <a:pt x="261408" y="577080"/>
                </a:lnTo>
                <a:cubicBezTo>
                  <a:pt x="291283" y="577080"/>
                  <a:pt x="313690" y="600773"/>
                  <a:pt x="313690" y="629454"/>
                </a:cubicBezTo>
                <a:lnTo>
                  <a:pt x="313690" y="636936"/>
                </a:lnTo>
                <a:cubicBezTo>
                  <a:pt x="313690" y="653147"/>
                  <a:pt x="306221" y="668112"/>
                  <a:pt x="293773" y="678088"/>
                </a:cubicBezTo>
                <a:lnTo>
                  <a:pt x="295018" y="737944"/>
                </a:lnTo>
                <a:cubicBezTo>
                  <a:pt x="295018" y="759143"/>
                  <a:pt x="312445" y="776602"/>
                  <a:pt x="333607" y="776602"/>
                </a:cubicBezTo>
                <a:cubicBezTo>
                  <a:pt x="354768" y="776602"/>
                  <a:pt x="372195" y="759143"/>
                  <a:pt x="372195" y="737944"/>
                </a:cubicBezTo>
                <a:lnTo>
                  <a:pt x="372195" y="563363"/>
                </a:lnTo>
                <a:cubicBezTo>
                  <a:pt x="372195" y="539669"/>
                  <a:pt x="359747" y="515976"/>
                  <a:pt x="339831" y="503506"/>
                </a:cubicBezTo>
                <a:cubicBezTo>
                  <a:pt x="319914" y="492283"/>
                  <a:pt x="298752" y="486048"/>
                  <a:pt x="276346" y="486048"/>
                </a:cubicBezTo>
                <a:lnTo>
                  <a:pt x="245226" y="486048"/>
                </a:lnTo>
                <a:cubicBezTo>
                  <a:pt x="214106" y="486048"/>
                  <a:pt x="189210" y="461108"/>
                  <a:pt x="189210" y="429932"/>
                </a:cubicBezTo>
                <a:lnTo>
                  <a:pt x="189210" y="325183"/>
                </a:lnTo>
                <a:lnTo>
                  <a:pt x="130704" y="265327"/>
                </a:lnTo>
                <a:cubicBezTo>
                  <a:pt x="125725" y="260339"/>
                  <a:pt x="125725" y="254104"/>
                  <a:pt x="130704" y="249116"/>
                </a:cubicBezTo>
                <a:cubicBezTo>
                  <a:pt x="134439" y="245375"/>
                  <a:pt x="141907" y="245375"/>
                  <a:pt x="145642" y="249116"/>
                </a:cubicBezTo>
                <a:lnTo>
                  <a:pt x="260163" y="362594"/>
                </a:lnTo>
                <a:cubicBezTo>
                  <a:pt x="263898" y="366335"/>
                  <a:pt x="270122" y="370076"/>
                  <a:pt x="276346" y="370076"/>
                </a:cubicBezTo>
                <a:lnTo>
                  <a:pt x="414519" y="370076"/>
                </a:lnTo>
                <a:cubicBezTo>
                  <a:pt x="421988" y="370076"/>
                  <a:pt x="428212" y="366335"/>
                  <a:pt x="433191" y="361347"/>
                </a:cubicBezTo>
                <a:cubicBezTo>
                  <a:pt x="439415" y="355112"/>
                  <a:pt x="441904" y="347630"/>
                  <a:pt x="440660" y="338901"/>
                </a:cubicBezTo>
                <a:cubicBezTo>
                  <a:pt x="439415" y="325183"/>
                  <a:pt x="426967" y="315207"/>
                  <a:pt x="412029" y="315207"/>
                </a:cubicBezTo>
                <a:lnTo>
                  <a:pt x="308711" y="315207"/>
                </a:lnTo>
                <a:cubicBezTo>
                  <a:pt x="296263" y="315207"/>
                  <a:pt x="285059" y="310219"/>
                  <a:pt x="275101" y="300243"/>
                </a:cubicBezTo>
                <a:lnTo>
                  <a:pt x="186720" y="217941"/>
                </a:lnTo>
                <a:cubicBezTo>
                  <a:pt x="181741" y="212952"/>
                  <a:pt x="174272" y="210458"/>
                  <a:pt x="168048" y="210458"/>
                </a:cubicBezTo>
                <a:close/>
                <a:moveTo>
                  <a:pt x="123235" y="186765"/>
                </a:moveTo>
                <a:lnTo>
                  <a:pt x="168048" y="186765"/>
                </a:lnTo>
                <a:cubicBezTo>
                  <a:pt x="180496" y="186765"/>
                  <a:pt x="192944" y="191753"/>
                  <a:pt x="202903" y="200482"/>
                </a:cubicBezTo>
                <a:lnTo>
                  <a:pt x="291283" y="284032"/>
                </a:lnTo>
                <a:cubicBezTo>
                  <a:pt x="296263" y="289020"/>
                  <a:pt x="302487" y="291514"/>
                  <a:pt x="308711" y="291514"/>
                </a:cubicBezTo>
                <a:lnTo>
                  <a:pt x="412029" y="291514"/>
                </a:lnTo>
                <a:cubicBezTo>
                  <a:pt x="439415" y="291514"/>
                  <a:pt x="461821" y="311466"/>
                  <a:pt x="464311" y="337654"/>
                </a:cubicBezTo>
                <a:cubicBezTo>
                  <a:pt x="465556" y="351371"/>
                  <a:pt x="461821" y="366335"/>
                  <a:pt x="451863" y="376311"/>
                </a:cubicBezTo>
                <a:lnTo>
                  <a:pt x="492941" y="376311"/>
                </a:lnTo>
                <a:cubicBezTo>
                  <a:pt x="482983" y="366335"/>
                  <a:pt x="479248" y="351371"/>
                  <a:pt x="479248" y="337654"/>
                </a:cubicBezTo>
                <a:cubicBezTo>
                  <a:pt x="482983" y="311466"/>
                  <a:pt x="505389" y="291514"/>
                  <a:pt x="532775" y="291514"/>
                </a:cubicBezTo>
                <a:lnTo>
                  <a:pt x="634849" y="291514"/>
                </a:lnTo>
                <a:cubicBezTo>
                  <a:pt x="641073" y="291514"/>
                  <a:pt x="647297" y="289020"/>
                  <a:pt x="652276" y="285279"/>
                </a:cubicBezTo>
                <a:lnTo>
                  <a:pt x="741901" y="200482"/>
                </a:lnTo>
                <a:cubicBezTo>
                  <a:pt x="751860" y="191753"/>
                  <a:pt x="763063" y="186765"/>
                  <a:pt x="776756" y="186765"/>
                </a:cubicBezTo>
                <a:lnTo>
                  <a:pt x="820324" y="186765"/>
                </a:lnTo>
                <a:cubicBezTo>
                  <a:pt x="853933" y="186765"/>
                  <a:pt x="880074" y="214199"/>
                  <a:pt x="880074" y="246622"/>
                </a:cubicBezTo>
                <a:lnTo>
                  <a:pt x="880074" y="297749"/>
                </a:lnTo>
                <a:lnTo>
                  <a:pt x="887543" y="297749"/>
                </a:lnTo>
                <a:cubicBezTo>
                  <a:pt x="918663" y="297749"/>
                  <a:pt x="943559" y="322689"/>
                  <a:pt x="943559" y="353865"/>
                </a:cubicBezTo>
                <a:lnTo>
                  <a:pt x="943559" y="624466"/>
                </a:lnTo>
                <a:cubicBezTo>
                  <a:pt x="943559" y="649406"/>
                  <a:pt x="929866" y="670606"/>
                  <a:pt x="909950" y="681829"/>
                </a:cubicBezTo>
                <a:cubicBezTo>
                  <a:pt x="919908" y="695546"/>
                  <a:pt x="926132" y="710510"/>
                  <a:pt x="924887" y="727968"/>
                </a:cubicBezTo>
                <a:cubicBezTo>
                  <a:pt x="924887" y="747920"/>
                  <a:pt x="916174" y="766625"/>
                  <a:pt x="901236" y="780343"/>
                </a:cubicBezTo>
                <a:cubicBezTo>
                  <a:pt x="893767" y="786578"/>
                  <a:pt x="886298" y="791566"/>
                  <a:pt x="877585" y="795307"/>
                </a:cubicBezTo>
                <a:cubicBezTo>
                  <a:pt x="877585" y="795307"/>
                  <a:pt x="877585" y="795307"/>
                  <a:pt x="877585" y="796554"/>
                </a:cubicBezTo>
                <a:cubicBezTo>
                  <a:pt x="887543" y="800295"/>
                  <a:pt x="895012" y="810271"/>
                  <a:pt x="895012" y="821494"/>
                </a:cubicBezTo>
                <a:cubicBezTo>
                  <a:pt x="895012" y="836458"/>
                  <a:pt x="881319" y="850175"/>
                  <a:pt x="866382" y="850175"/>
                </a:cubicBezTo>
                <a:cubicBezTo>
                  <a:pt x="851444" y="850175"/>
                  <a:pt x="837751" y="836458"/>
                  <a:pt x="837751" y="821494"/>
                </a:cubicBezTo>
                <a:cubicBezTo>
                  <a:pt x="837751" y="812765"/>
                  <a:pt x="842730" y="805283"/>
                  <a:pt x="848954" y="800295"/>
                </a:cubicBezTo>
                <a:cubicBezTo>
                  <a:pt x="841485" y="800295"/>
                  <a:pt x="834017" y="799048"/>
                  <a:pt x="827793" y="796554"/>
                </a:cubicBezTo>
                <a:lnTo>
                  <a:pt x="704557" y="796554"/>
                </a:lnTo>
                <a:cubicBezTo>
                  <a:pt x="713271" y="801542"/>
                  <a:pt x="719495" y="810271"/>
                  <a:pt x="719495" y="821494"/>
                </a:cubicBezTo>
                <a:cubicBezTo>
                  <a:pt x="719495" y="836458"/>
                  <a:pt x="707047" y="850175"/>
                  <a:pt x="690865" y="850175"/>
                </a:cubicBezTo>
                <a:cubicBezTo>
                  <a:pt x="675927" y="850175"/>
                  <a:pt x="663479" y="836458"/>
                  <a:pt x="663479" y="821494"/>
                </a:cubicBezTo>
                <a:cubicBezTo>
                  <a:pt x="663479" y="810271"/>
                  <a:pt x="669703" y="800295"/>
                  <a:pt x="679661" y="796554"/>
                </a:cubicBezTo>
                <a:cubicBezTo>
                  <a:pt x="680906" y="782837"/>
                  <a:pt x="690865" y="772861"/>
                  <a:pt x="704557" y="772861"/>
                </a:cubicBezTo>
                <a:lnTo>
                  <a:pt x="768042" y="772861"/>
                </a:lnTo>
                <a:lnTo>
                  <a:pt x="768042" y="745426"/>
                </a:lnTo>
                <a:lnTo>
                  <a:pt x="714516" y="689311"/>
                </a:lnTo>
                <a:lnTo>
                  <a:pt x="682151" y="689311"/>
                </a:lnTo>
                <a:cubicBezTo>
                  <a:pt x="678417" y="689311"/>
                  <a:pt x="675927" y="688064"/>
                  <a:pt x="673437" y="688064"/>
                </a:cubicBezTo>
                <a:lnTo>
                  <a:pt x="672193" y="737944"/>
                </a:lnTo>
                <a:cubicBezTo>
                  <a:pt x="672193" y="771613"/>
                  <a:pt x="643562" y="800295"/>
                  <a:pt x="609953" y="800295"/>
                </a:cubicBezTo>
                <a:cubicBezTo>
                  <a:pt x="576343" y="800295"/>
                  <a:pt x="547712" y="771613"/>
                  <a:pt x="547712" y="737944"/>
                </a:cubicBezTo>
                <a:lnTo>
                  <a:pt x="547712" y="563363"/>
                </a:lnTo>
                <a:cubicBezTo>
                  <a:pt x="547712" y="532187"/>
                  <a:pt x="565140" y="501012"/>
                  <a:pt x="591281" y="484801"/>
                </a:cubicBezTo>
                <a:cubicBezTo>
                  <a:pt x="613687" y="469837"/>
                  <a:pt x="641073" y="462355"/>
                  <a:pt x="667213" y="462355"/>
                </a:cubicBezTo>
                <a:lnTo>
                  <a:pt x="698333" y="462355"/>
                </a:lnTo>
                <a:cubicBezTo>
                  <a:pt x="717005" y="462355"/>
                  <a:pt x="731943" y="447391"/>
                  <a:pt x="731943" y="429932"/>
                </a:cubicBezTo>
                <a:lnTo>
                  <a:pt x="731943" y="348877"/>
                </a:lnTo>
                <a:lnTo>
                  <a:pt x="700823" y="378805"/>
                </a:lnTo>
                <a:cubicBezTo>
                  <a:pt x="699578" y="381299"/>
                  <a:pt x="697089" y="382546"/>
                  <a:pt x="695844" y="383793"/>
                </a:cubicBezTo>
                <a:cubicBezTo>
                  <a:pt x="695844" y="385040"/>
                  <a:pt x="697089" y="386287"/>
                  <a:pt x="697089" y="388781"/>
                </a:cubicBezTo>
                <a:cubicBezTo>
                  <a:pt x="697089" y="395016"/>
                  <a:pt x="690865" y="401251"/>
                  <a:pt x="684641" y="401251"/>
                </a:cubicBezTo>
                <a:lnTo>
                  <a:pt x="481738" y="401251"/>
                </a:lnTo>
                <a:lnTo>
                  <a:pt x="481738" y="838952"/>
                </a:lnTo>
                <a:cubicBezTo>
                  <a:pt x="481738" y="843940"/>
                  <a:pt x="476759" y="850175"/>
                  <a:pt x="469290" y="850175"/>
                </a:cubicBezTo>
                <a:cubicBezTo>
                  <a:pt x="463066" y="850175"/>
                  <a:pt x="458087" y="843940"/>
                  <a:pt x="458087" y="838952"/>
                </a:cubicBezTo>
                <a:lnTo>
                  <a:pt x="458087" y="401251"/>
                </a:lnTo>
                <a:lnTo>
                  <a:pt x="255184" y="401251"/>
                </a:lnTo>
                <a:cubicBezTo>
                  <a:pt x="248960" y="401251"/>
                  <a:pt x="243981" y="395016"/>
                  <a:pt x="243981" y="388781"/>
                </a:cubicBezTo>
                <a:cubicBezTo>
                  <a:pt x="243981" y="386287"/>
                  <a:pt x="243981" y="383793"/>
                  <a:pt x="246471" y="381299"/>
                </a:cubicBezTo>
                <a:cubicBezTo>
                  <a:pt x="245226" y="381299"/>
                  <a:pt x="243981" y="380052"/>
                  <a:pt x="242736" y="378805"/>
                </a:cubicBezTo>
                <a:lnTo>
                  <a:pt x="212861" y="348877"/>
                </a:lnTo>
                <a:lnTo>
                  <a:pt x="212861" y="429932"/>
                </a:lnTo>
                <a:cubicBezTo>
                  <a:pt x="212861" y="447391"/>
                  <a:pt x="227799" y="462355"/>
                  <a:pt x="245226" y="462355"/>
                </a:cubicBezTo>
                <a:lnTo>
                  <a:pt x="276346" y="462355"/>
                </a:lnTo>
                <a:cubicBezTo>
                  <a:pt x="302487" y="462355"/>
                  <a:pt x="329872" y="469837"/>
                  <a:pt x="352279" y="484801"/>
                </a:cubicBezTo>
                <a:cubicBezTo>
                  <a:pt x="378420" y="501012"/>
                  <a:pt x="395847" y="532187"/>
                  <a:pt x="395847" y="563363"/>
                </a:cubicBezTo>
                <a:lnTo>
                  <a:pt x="395847" y="737944"/>
                </a:lnTo>
                <a:cubicBezTo>
                  <a:pt x="395847" y="771613"/>
                  <a:pt x="368461" y="800295"/>
                  <a:pt x="333607" y="800295"/>
                </a:cubicBezTo>
                <a:cubicBezTo>
                  <a:pt x="299997" y="800295"/>
                  <a:pt x="272611" y="771613"/>
                  <a:pt x="272611" y="737944"/>
                </a:cubicBezTo>
                <a:lnTo>
                  <a:pt x="270122" y="688064"/>
                </a:lnTo>
                <a:cubicBezTo>
                  <a:pt x="267632" y="688064"/>
                  <a:pt x="265143" y="689311"/>
                  <a:pt x="261408" y="689311"/>
                </a:cubicBezTo>
                <a:lnTo>
                  <a:pt x="229043" y="689311"/>
                </a:lnTo>
                <a:lnTo>
                  <a:pt x="176762" y="745426"/>
                </a:lnTo>
                <a:lnTo>
                  <a:pt x="176762" y="772861"/>
                </a:lnTo>
                <a:lnTo>
                  <a:pt x="240247" y="772861"/>
                </a:lnTo>
                <a:cubicBezTo>
                  <a:pt x="252695" y="772861"/>
                  <a:pt x="262653" y="782837"/>
                  <a:pt x="263898" y="796554"/>
                </a:cubicBezTo>
                <a:cubicBezTo>
                  <a:pt x="273856" y="800295"/>
                  <a:pt x="281325" y="810271"/>
                  <a:pt x="281325" y="821494"/>
                </a:cubicBezTo>
                <a:cubicBezTo>
                  <a:pt x="281325" y="836458"/>
                  <a:pt x="267632" y="850175"/>
                  <a:pt x="252695" y="850175"/>
                </a:cubicBezTo>
                <a:cubicBezTo>
                  <a:pt x="237757" y="850175"/>
                  <a:pt x="224064" y="836458"/>
                  <a:pt x="224064" y="821494"/>
                </a:cubicBezTo>
                <a:cubicBezTo>
                  <a:pt x="224064" y="810271"/>
                  <a:pt x="231533" y="801542"/>
                  <a:pt x="240247" y="796554"/>
                </a:cubicBezTo>
                <a:lnTo>
                  <a:pt x="117011" y="796554"/>
                </a:lnTo>
                <a:cubicBezTo>
                  <a:pt x="109542" y="799048"/>
                  <a:pt x="103318" y="800295"/>
                  <a:pt x="95850" y="800295"/>
                </a:cubicBezTo>
                <a:cubicBezTo>
                  <a:pt x="100829" y="805283"/>
                  <a:pt x="105808" y="812765"/>
                  <a:pt x="105808" y="821494"/>
                </a:cubicBezTo>
                <a:cubicBezTo>
                  <a:pt x="105808" y="836458"/>
                  <a:pt x="92115" y="850175"/>
                  <a:pt x="77178" y="850175"/>
                </a:cubicBezTo>
                <a:cubicBezTo>
                  <a:pt x="62240" y="850175"/>
                  <a:pt x="49792" y="836458"/>
                  <a:pt x="49792" y="821494"/>
                </a:cubicBezTo>
                <a:cubicBezTo>
                  <a:pt x="49792" y="810271"/>
                  <a:pt x="56016" y="800295"/>
                  <a:pt x="65974" y="796554"/>
                </a:cubicBezTo>
                <a:cubicBezTo>
                  <a:pt x="65974" y="795307"/>
                  <a:pt x="65974" y="795307"/>
                  <a:pt x="65974" y="795307"/>
                </a:cubicBezTo>
                <a:cubicBezTo>
                  <a:pt x="57261" y="791566"/>
                  <a:pt x="49792" y="786578"/>
                  <a:pt x="43568" y="780343"/>
                </a:cubicBezTo>
                <a:cubicBezTo>
                  <a:pt x="28630" y="766625"/>
                  <a:pt x="19917" y="747920"/>
                  <a:pt x="18672" y="727968"/>
                </a:cubicBezTo>
                <a:cubicBezTo>
                  <a:pt x="18672" y="710510"/>
                  <a:pt x="23651" y="695546"/>
                  <a:pt x="33610" y="681829"/>
                </a:cubicBezTo>
                <a:cubicBezTo>
                  <a:pt x="14938" y="670606"/>
                  <a:pt x="0" y="649406"/>
                  <a:pt x="0" y="624466"/>
                </a:cubicBezTo>
                <a:lnTo>
                  <a:pt x="0" y="353865"/>
                </a:lnTo>
                <a:cubicBezTo>
                  <a:pt x="0" y="322689"/>
                  <a:pt x="26141" y="297749"/>
                  <a:pt x="56016" y="297749"/>
                </a:cubicBezTo>
                <a:lnTo>
                  <a:pt x="64730" y="297749"/>
                </a:lnTo>
                <a:lnTo>
                  <a:pt x="64730" y="246622"/>
                </a:lnTo>
                <a:cubicBezTo>
                  <a:pt x="64730" y="214199"/>
                  <a:pt x="90870" y="186765"/>
                  <a:pt x="123235" y="186765"/>
                </a:cubicBezTo>
                <a:close/>
                <a:moveTo>
                  <a:pt x="751925" y="23686"/>
                </a:moveTo>
                <a:cubicBezTo>
                  <a:pt x="717018" y="23686"/>
                  <a:pt x="688345" y="52359"/>
                  <a:pt x="688345" y="87265"/>
                </a:cubicBezTo>
                <a:cubicBezTo>
                  <a:pt x="688345" y="122172"/>
                  <a:pt x="717018" y="150845"/>
                  <a:pt x="751925" y="150845"/>
                </a:cubicBezTo>
                <a:cubicBezTo>
                  <a:pt x="788078" y="150845"/>
                  <a:pt x="815504" y="122172"/>
                  <a:pt x="815504" y="87265"/>
                </a:cubicBezTo>
                <a:cubicBezTo>
                  <a:pt x="815504" y="52359"/>
                  <a:pt x="788078" y="23686"/>
                  <a:pt x="751925" y="23686"/>
                </a:cubicBezTo>
                <a:close/>
                <a:moveTo>
                  <a:pt x="197127" y="23686"/>
                </a:moveTo>
                <a:cubicBezTo>
                  <a:pt x="162220" y="23686"/>
                  <a:pt x="133547" y="52359"/>
                  <a:pt x="133547" y="87265"/>
                </a:cubicBezTo>
                <a:cubicBezTo>
                  <a:pt x="133547" y="122172"/>
                  <a:pt x="162220" y="150845"/>
                  <a:pt x="197127" y="150845"/>
                </a:cubicBezTo>
                <a:cubicBezTo>
                  <a:pt x="232033" y="150845"/>
                  <a:pt x="261953" y="122172"/>
                  <a:pt x="261953" y="87265"/>
                </a:cubicBezTo>
                <a:cubicBezTo>
                  <a:pt x="261953" y="52359"/>
                  <a:pt x="232033" y="23686"/>
                  <a:pt x="197127" y="23686"/>
                </a:cubicBezTo>
                <a:close/>
                <a:moveTo>
                  <a:pt x="751925" y="0"/>
                </a:moveTo>
                <a:cubicBezTo>
                  <a:pt x="800544" y="0"/>
                  <a:pt x="839190" y="38646"/>
                  <a:pt x="839190" y="87265"/>
                </a:cubicBezTo>
                <a:cubicBezTo>
                  <a:pt x="839190" y="134638"/>
                  <a:pt x="800544" y="174531"/>
                  <a:pt x="751925" y="174531"/>
                </a:cubicBezTo>
                <a:cubicBezTo>
                  <a:pt x="704552" y="174531"/>
                  <a:pt x="664659" y="134638"/>
                  <a:pt x="664659" y="87265"/>
                </a:cubicBezTo>
                <a:cubicBezTo>
                  <a:pt x="664659" y="38646"/>
                  <a:pt x="704552" y="0"/>
                  <a:pt x="751925" y="0"/>
                </a:cubicBezTo>
                <a:close/>
                <a:moveTo>
                  <a:pt x="197127" y="0"/>
                </a:moveTo>
                <a:cubicBezTo>
                  <a:pt x="245746" y="0"/>
                  <a:pt x="284392" y="38646"/>
                  <a:pt x="284392" y="87265"/>
                </a:cubicBezTo>
                <a:cubicBezTo>
                  <a:pt x="284392" y="134638"/>
                  <a:pt x="245746" y="174531"/>
                  <a:pt x="197127" y="174531"/>
                </a:cubicBezTo>
                <a:cubicBezTo>
                  <a:pt x="149754" y="174531"/>
                  <a:pt x="109861" y="134638"/>
                  <a:pt x="109861" y="87265"/>
                </a:cubicBezTo>
                <a:cubicBezTo>
                  <a:pt x="109861" y="38646"/>
                  <a:pt x="149754" y="0"/>
                  <a:pt x="19712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3" name="Freeform: Shape 891">
            <a:extLst>
              <a:ext uri="{FF2B5EF4-FFF2-40B4-BE49-F238E27FC236}">
                <a16:creationId xmlns:a16="http://schemas.microsoft.com/office/drawing/2014/main" id="{7AB5B4E6-B28B-501A-CA59-B2657B6A35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40473" y="3449465"/>
            <a:ext cx="384000" cy="384000"/>
          </a:xfrm>
          <a:custGeom>
            <a:avLst/>
            <a:gdLst>
              <a:gd name="connsiteX0" fmla="*/ 464591 w 646931"/>
              <a:gd name="connsiteY0" fmla="*/ 518294 h 646931"/>
              <a:gd name="connsiteX1" fmla="*/ 423377 w 646931"/>
              <a:gd name="connsiteY1" fmla="*/ 559508 h 646931"/>
              <a:gd name="connsiteX2" fmla="*/ 423377 w 646931"/>
              <a:gd name="connsiteY2" fmla="*/ 606966 h 646931"/>
              <a:gd name="connsiteX3" fmla="*/ 423377 w 646931"/>
              <a:gd name="connsiteY3" fmla="*/ 608215 h 646931"/>
              <a:gd name="connsiteX4" fmla="*/ 440863 w 646931"/>
              <a:gd name="connsiteY4" fmla="*/ 616958 h 646931"/>
              <a:gd name="connsiteX5" fmla="*/ 440863 w 646931"/>
              <a:gd name="connsiteY5" fmla="*/ 578242 h 646931"/>
              <a:gd name="connsiteX6" fmla="*/ 448355 w 646931"/>
              <a:gd name="connsiteY6" fmla="*/ 569499 h 646931"/>
              <a:gd name="connsiteX7" fmla="*/ 457099 w 646931"/>
              <a:gd name="connsiteY7" fmla="*/ 578242 h 646931"/>
              <a:gd name="connsiteX8" fmla="*/ 457099 w 646931"/>
              <a:gd name="connsiteY8" fmla="*/ 621953 h 646931"/>
              <a:gd name="connsiteX9" fmla="*/ 455849 w 646931"/>
              <a:gd name="connsiteY9" fmla="*/ 624451 h 646931"/>
              <a:gd name="connsiteX10" fmla="*/ 497063 w 646931"/>
              <a:gd name="connsiteY10" fmla="*/ 630695 h 646931"/>
              <a:gd name="connsiteX11" fmla="*/ 537027 w 646931"/>
              <a:gd name="connsiteY11" fmla="*/ 624451 h 646931"/>
              <a:gd name="connsiteX12" fmla="*/ 537027 w 646931"/>
              <a:gd name="connsiteY12" fmla="*/ 621953 h 646931"/>
              <a:gd name="connsiteX13" fmla="*/ 537027 w 646931"/>
              <a:gd name="connsiteY13" fmla="*/ 578242 h 646931"/>
              <a:gd name="connsiteX14" fmla="*/ 545771 w 646931"/>
              <a:gd name="connsiteY14" fmla="*/ 569499 h 646931"/>
              <a:gd name="connsiteX15" fmla="*/ 553263 w 646931"/>
              <a:gd name="connsiteY15" fmla="*/ 578242 h 646931"/>
              <a:gd name="connsiteX16" fmla="*/ 553263 w 646931"/>
              <a:gd name="connsiteY16" fmla="*/ 616958 h 646931"/>
              <a:gd name="connsiteX17" fmla="*/ 570749 w 646931"/>
              <a:gd name="connsiteY17" fmla="*/ 608215 h 646931"/>
              <a:gd name="connsiteX18" fmla="*/ 570749 w 646931"/>
              <a:gd name="connsiteY18" fmla="*/ 559508 h 646931"/>
              <a:gd name="connsiteX19" fmla="*/ 529535 w 646931"/>
              <a:gd name="connsiteY19" fmla="*/ 518294 h 646931"/>
              <a:gd name="connsiteX20" fmla="*/ 118645 w 646931"/>
              <a:gd name="connsiteY20" fmla="*/ 518294 h 646931"/>
              <a:gd name="connsiteX21" fmla="*/ 76183 w 646931"/>
              <a:gd name="connsiteY21" fmla="*/ 559508 h 646931"/>
              <a:gd name="connsiteX22" fmla="*/ 76183 w 646931"/>
              <a:gd name="connsiteY22" fmla="*/ 606966 h 646931"/>
              <a:gd name="connsiteX23" fmla="*/ 76183 w 646931"/>
              <a:gd name="connsiteY23" fmla="*/ 608215 h 646931"/>
              <a:gd name="connsiteX24" fmla="*/ 93667 w 646931"/>
              <a:gd name="connsiteY24" fmla="*/ 616958 h 646931"/>
              <a:gd name="connsiteX25" fmla="*/ 93667 w 646931"/>
              <a:gd name="connsiteY25" fmla="*/ 578242 h 646931"/>
              <a:gd name="connsiteX26" fmla="*/ 102409 w 646931"/>
              <a:gd name="connsiteY26" fmla="*/ 569499 h 646931"/>
              <a:gd name="connsiteX27" fmla="*/ 111153 w 646931"/>
              <a:gd name="connsiteY27" fmla="*/ 578242 h 646931"/>
              <a:gd name="connsiteX28" fmla="*/ 111153 w 646931"/>
              <a:gd name="connsiteY28" fmla="*/ 621953 h 646931"/>
              <a:gd name="connsiteX29" fmla="*/ 111153 w 646931"/>
              <a:gd name="connsiteY29" fmla="*/ 624451 h 646931"/>
              <a:gd name="connsiteX30" fmla="*/ 149869 w 646931"/>
              <a:gd name="connsiteY30" fmla="*/ 630695 h 646931"/>
              <a:gd name="connsiteX31" fmla="*/ 189833 w 646931"/>
              <a:gd name="connsiteY31" fmla="*/ 624451 h 646931"/>
              <a:gd name="connsiteX32" fmla="*/ 189833 w 646931"/>
              <a:gd name="connsiteY32" fmla="*/ 621953 h 646931"/>
              <a:gd name="connsiteX33" fmla="*/ 189833 w 646931"/>
              <a:gd name="connsiteY33" fmla="*/ 578242 h 646931"/>
              <a:gd name="connsiteX34" fmla="*/ 198575 w 646931"/>
              <a:gd name="connsiteY34" fmla="*/ 569499 h 646931"/>
              <a:gd name="connsiteX35" fmla="*/ 207317 w 646931"/>
              <a:gd name="connsiteY35" fmla="*/ 578242 h 646931"/>
              <a:gd name="connsiteX36" fmla="*/ 207317 w 646931"/>
              <a:gd name="connsiteY36" fmla="*/ 616958 h 646931"/>
              <a:gd name="connsiteX37" fmla="*/ 223553 w 646931"/>
              <a:gd name="connsiteY37" fmla="*/ 608215 h 646931"/>
              <a:gd name="connsiteX38" fmla="*/ 223553 w 646931"/>
              <a:gd name="connsiteY38" fmla="*/ 559508 h 646931"/>
              <a:gd name="connsiteX39" fmla="*/ 183589 w 646931"/>
              <a:gd name="connsiteY39" fmla="*/ 518294 h 646931"/>
              <a:gd name="connsiteX40" fmla="*/ 491625 w 646931"/>
              <a:gd name="connsiteY40" fmla="*/ 417967 h 646931"/>
              <a:gd name="connsiteX41" fmla="*/ 462137 w 646931"/>
              <a:gd name="connsiteY41" fmla="*/ 447073 h 646931"/>
              <a:gd name="connsiteX42" fmla="*/ 491625 w 646931"/>
              <a:gd name="connsiteY42" fmla="*/ 476180 h 646931"/>
              <a:gd name="connsiteX43" fmla="*/ 521115 w 646931"/>
              <a:gd name="connsiteY43" fmla="*/ 447073 h 646931"/>
              <a:gd name="connsiteX44" fmla="*/ 505141 w 646931"/>
              <a:gd name="connsiteY44" fmla="*/ 421605 h 646931"/>
              <a:gd name="connsiteX45" fmla="*/ 491625 w 646931"/>
              <a:gd name="connsiteY45" fmla="*/ 417967 h 646931"/>
              <a:gd name="connsiteX46" fmla="*/ 144959 w 646931"/>
              <a:gd name="connsiteY46" fmla="*/ 417967 h 646931"/>
              <a:gd name="connsiteX47" fmla="*/ 115855 w 646931"/>
              <a:gd name="connsiteY47" fmla="*/ 447073 h 646931"/>
              <a:gd name="connsiteX48" fmla="*/ 144959 w 646931"/>
              <a:gd name="connsiteY48" fmla="*/ 476180 h 646931"/>
              <a:gd name="connsiteX49" fmla="*/ 174065 w 646931"/>
              <a:gd name="connsiteY49" fmla="*/ 447073 h 646931"/>
              <a:gd name="connsiteX50" fmla="*/ 158299 w 646931"/>
              <a:gd name="connsiteY50" fmla="*/ 421605 h 646931"/>
              <a:gd name="connsiteX51" fmla="*/ 144959 w 646931"/>
              <a:gd name="connsiteY51" fmla="*/ 417967 h 646931"/>
              <a:gd name="connsiteX52" fmla="*/ 491625 w 646931"/>
              <a:gd name="connsiteY52" fmla="*/ 400988 h 646931"/>
              <a:gd name="connsiteX53" fmla="*/ 512513 w 646931"/>
              <a:gd name="connsiteY53" fmla="*/ 407052 h 646931"/>
              <a:gd name="connsiteX54" fmla="*/ 537089 w 646931"/>
              <a:gd name="connsiteY54" fmla="*/ 447073 h 646931"/>
              <a:gd name="connsiteX55" fmla="*/ 491625 w 646931"/>
              <a:gd name="connsiteY55" fmla="*/ 493158 h 646931"/>
              <a:gd name="connsiteX56" fmla="*/ 444935 w 646931"/>
              <a:gd name="connsiteY56" fmla="*/ 447073 h 646931"/>
              <a:gd name="connsiteX57" fmla="*/ 491625 w 646931"/>
              <a:gd name="connsiteY57" fmla="*/ 400988 h 646931"/>
              <a:gd name="connsiteX58" fmla="*/ 144959 w 646931"/>
              <a:gd name="connsiteY58" fmla="*/ 400988 h 646931"/>
              <a:gd name="connsiteX59" fmla="*/ 165575 w 646931"/>
              <a:gd name="connsiteY59" fmla="*/ 407052 h 646931"/>
              <a:gd name="connsiteX60" fmla="*/ 191043 w 646931"/>
              <a:gd name="connsiteY60" fmla="*/ 447073 h 646931"/>
              <a:gd name="connsiteX61" fmla="*/ 144959 w 646931"/>
              <a:gd name="connsiteY61" fmla="*/ 493158 h 646931"/>
              <a:gd name="connsiteX62" fmla="*/ 98875 w 646931"/>
              <a:gd name="connsiteY62" fmla="*/ 447073 h 646931"/>
              <a:gd name="connsiteX63" fmla="*/ 144959 w 646931"/>
              <a:gd name="connsiteY63" fmla="*/ 400988 h 646931"/>
              <a:gd name="connsiteX64" fmla="*/ 497063 w 646931"/>
              <a:gd name="connsiteY64" fmla="*/ 363430 h 646931"/>
              <a:gd name="connsiteX65" fmla="*/ 363431 w 646931"/>
              <a:gd name="connsiteY65" fmla="*/ 497063 h 646931"/>
              <a:gd name="connsiteX66" fmla="*/ 405893 w 646931"/>
              <a:gd name="connsiteY66" fmla="*/ 595726 h 646931"/>
              <a:gd name="connsiteX67" fmla="*/ 405893 w 646931"/>
              <a:gd name="connsiteY67" fmla="*/ 559508 h 646931"/>
              <a:gd name="connsiteX68" fmla="*/ 464591 w 646931"/>
              <a:gd name="connsiteY68" fmla="*/ 500810 h 646931"/>
              <a:gd name="connsiteX69" fmla="*/ 529535 w 646931"/>
              <a:gd name="connsiteY69" fmla="*/ 500810 h 646931"/>
              <a:gd name="connsiteX70" fmla="*/ 586983 w 646931"/>
              <a:gd name="connsiteY70" fmla="*/ 559508 h 646931"/>
              <a:gd name="connsiteX71" fmla="*/ 586983 w 646931"/>
              <a:gd name="connsiteY71" fmla="*/ 595726 h 646931"/>
              <a:gd name="connsiteX72" fmla="*/ 630695 w 646931"/>
              <a:gd name="connsiteY72" fmla="*/ 497063 h 646931"/>
              <a:gd name="connsiteX73" fmla="*/ 558259 w 646931"/>
              <a:gd name="connsiteY73" fmla="*/ 377168 h 646931"/>
              <a:gd name="connsiteX74" fmla="*/ 497063 w 646931"/>
              <a:gd name="connsiteY74" fmla="*/ 363430 h 646931"/>
              <a:gd name="connsiteX75" fmla="*/ 149869 w 646931"/>
              <a:gd name="connsiteY75" fmla="*/ 363430 h 646931"/>
              <a:gd name="connsiteX76" fmla="*/ 16236 w 646931"/>
              <a:gd name="connsiteY76" fmla="*/ 497063 h 646931"/>
              <a:gd name="connsiteX77" fmla="*/ 59947 w 646931"/>
              <a:gd name="connsiteY77" fmla="*/ 595726 h 646931"/>
              <a:gd name="connsiteX78" fmla="*/ 59947 w 646931"/>
              <a:gd name="connsiteY78" fmla="*/ 559508 h 646931"/>
              <a:gd name="connsiteX79" fmla="*/ 118645 w 646931"/>
              <a:gd name="connsiteY79" fmla="*/ 500810 h 646931"/>
              <a:gd name="connsiteX80" fmla="*/ 183589 w 646931"/>
              <a:gd name="connsiteY80" fmla="*/ 500810 h 646931"/>
              <a:gd name="connsiteX81" fmla="*/ 239789 w 646931"/>
              <a:gd name="connsiteY81" fmla="*/ 559508 h 646931"/>
              <a:gd name="connsiteX82" fmla="*/ 239789 w 646931"/>
              <a:gd name="connsiteY82" fmla="*/ 595726 h 646931"/>
              <a:gd name="connsiteX83" fmla="*/ 283501 w 646931"/>
              <a:gd name="connsiteY83" fmla="*/ 497063 h 646931"/>
              <a:gd name="connsiteX84" fmla="*/ 211065 w 646931"/>
              <a:gd name="connsiteY84" fmla="*/ 377168 h 646931"/>
              <a:gd name="connsiteX85" fmla="*/ 149869 w 646931"/>
              <a:gd name="connsiteY85" fmla="*/ 363430 h 646931"/>
              <a:gd name="connsiteX86" fmla="*/ 290995 w 646931"/>
              <a:gd name="connsiteY86" fmla="*/ 171100 h 646931"/>
              <a:gd name="connsiteX87" fmla="*/ 249781 w 646931"/>
              <a:gd name="connsiteY87" fmla="*/ 212313 h 646931"/>
              <a:gd name="connsiteX88" fmla="*/ 249781 w 646931"/>
              <a:gd name="connsiteY88" fmla="*/ 261021 h 646931"/>
              <a:gd name="connsiteX89" fmla="*/ 267265 w 646931"/>
              <a:gd name="connsiteY89" fmla="*/ 271012 h 646931"/>
              <a:gd name="connsiteX90" fmla="*/ 267265 w 646931"/>
              <a:gd name="connsiteY90" fmla="*/ 232296 h 646931"/>
              <a:gd name="connsiteX91" fmla="*/ 276007 w 646931"/>
              <a:gd name="connsiteY91" fmla="*/ 223553 h 646931"/>
              <a:gd name="connsiteX92" fmla="*/ 283501 w 646931"/>
              <a:gd name="connsiteY92" fmla="*/ 232296 h 646931"/>
              <a:gd name="connsiteX93" fmla="*/ 283501 w 646931"/>
              <a:gd name="connsiteY93" fmla="*/ 276007 h 646931"/>
              <a:gd name="connsiteX94" fmla="*/ 283501 w 646931"/>
              <a:gd name="connsiteY94" fmla="*/ 277256 h 646931"/>
              <a:gd name="connsiteX95" fmla="*/ 323465 w 646931"/>
              <a:gd name="connsiteY95" fmla="*/ 283501 h 646931"/>
              <a:gd name="connsiteX96" fmla="*/ 363431 w 646931"/>
              <a:gd name="connsiteY96" fmla="*/ 277256 h 646931"/>
              <a:gd name="connsiteX97" fmla="*/ 363431 w 646931"/>
              <a:gd name="connsiteY97" fmla="*/ 276007 h 646931"/>
              <a:gd name="connsiteX98" fmla="*/ 363431 w 646931"/>
              <a:gd name="connsiteY98" fmla="*/ 232296 h 646931"/>
              <a:gd name="connsiteX99" fmla="*/ 372173 w 646931"/>
              <a:gd name="connsiteY99" fmla="*/ 223553 h 646931"/>
              <a:gd name="connsiteX100" fmla="*/ 379667 w 646931"/>
              <a:gd name="connsiteY100" fmla="*/ 232296 h 646931"/>
              <a:gd name="connsiteX101" fmla="*/ 379667 w 646931"/>
              <a:gd name="connsiteY101" fmla="*/ 271012 h 646931"/>
              <a:gd name="connsiteX102" fmla="*/ 397151 w 646931"/>
              <a:gd name="connsiteY102" fmla="*/ 261021 h 646931"/>
              <a:gd name="connsiteX103" fmla="*/ 397151 w 646931"/>
              <a:gd name="connsiteY103" fmla="*/ 212313 h 646931"/>
              <a:gd name="connsiteX104" fmla="*/ 355937 w 646931"/>
              <a:gd name="connsiteY104" fmla="*/ 171100 h 646931"/>
              <a:gd name="connsiteX105" fmla="*/ 320735 w 646931"/>
              <a:gd name="connsiteY105" fmla="*/ 72132 h 646931"/>
              <a:gd name="connsiteX106" fmla="*/ 291631 w 646931"/>
              <a:gd name="connsiteY106" fmla="*/ 100391 h 646931"/>
              <a:gd name="connsiteX107" fmla="*/ 320735 w 646931"/>
              <a:gd name="connsiteY107" fmla="*/ 131108 h 646931"/>
              <a:gd name="connsiteX108" fmla="*/ 349841 w 646931"/>
              <a:gd name="connsiteY108" fmla="*/ 100391 h 646931"/>
              <a:gd name="connsiteX109" fmla="*/ 334075 w 646931"/>
              <a:gd name="connsiteY109" fmla="*/ 74589 h 646931"/>
              <a:gd name="connsiteX110" fmla="*/ 320735 w 646931"/>
              <a:gd name="connsiteY110" fmla="*/ 72132 h 646931"/>
              <a:gd name="connsiteX111" fmla="*/ 320735 w 646931"/>
              <a:gd name="connsiteY111" fmla="*/ 54930 h 646931"/>
              <a:gd name="connsiteX112" fmla="*/ 341351 w 646931"/>
              <a:gd name="connsiteY112" fmla="*/ 59845 h 646931"/>
              <a:gd name="connsiteX113" fmla="*/ 366819 w 646931"/>
              <a:gd name="connsiteY113" fmla="*/ 100391 h 646931"/>
              <a:gd name="connsiteX114" fmla="*/ 320735 w 646931"/>
              <a:gd name="connsiteY114" fmla="*/ 147081 h 646931"/>
              <a:gd name="connsiteX115" fmla="*/ 274651 w 646931"/>
              <a:gd name="connsiteY115" fmla="*/ 100391 h 646931"/>
              <a:gd name="connsiteX116" fmla="*/ 320735 w 646931"/>
              <a:gd name="connsiteY116" fmla="*/ 54930 h 646931"/>
              <a:gd name="connsiteX117" fmla="*/ 323465 w 646931"/>
              <a:gd name="connsiteY117" fmla="*/ 16236 h 646931"/>
              <a:gd name="connsiteX118" fmla="*/ 189833 w 646931"/>
              <a:gd name="connsiteY118" fmla="*/ 149868 h 646931"/>
              <a:gd name="connsiteX119" fmla="*/ 233545 w 646931"/>
              <a:gd name="connsiteY119" fmla="*/ 248532 h 646931"/>
              <a:gd name="connsiteX120" fmla="*/ 233545 w 646931"/>
              <a:gd name="connsiteY120" fmla="*/ 212313 h 646931"/>
              <a:gd name="connsiteX121" fmla="*/ 290995 w 646931"/>
              <a:gd name="connsiteY121" fmla="*/ 154864 h 646931"/>
              <a:gd name="connsiteX122" fmla="*/ 355937 w 646931"/>
              <a:gd name="connsiteY122" fmla="*/ 154864 h 646931"/>
              <a:gd name="connsiteX123" fmla="*/ 414635 w 646931"/>
              <a:gd name="connsiteY123" fmla="*/ 212313 h 646931"/>
              <a:gd name="connsiteX124" fmla="*/ 414635 w 646931"/>
              <a:gd name="connsiteY124" fmla="*/ 248532 h 646931"/>
              <a:gd name="connsiteX125" fmla="*/ 457099 w 646931"/>
              <a:gd name="connsiteY125" fmla="*/ 149868 h 646931"/>
              <a:gd name="connsiteX126" fmla="*/ 384661 w 646931"/>
              <a:gd name="connsiteY126" fmla="*/ 29974 h 646931"/>
              <a:gd name="connsiteX127" fmla="*/ 323465 w 646931"/>
              <a:gd name="connsiteY127" fmla="*/ 16236 h 646931"/>
              <a:gd name="connsiteX128" fmla="*/ 323465 w 646931"/>
              <a:gd name="connsiteY128" fmla="*/ 0 h 646931"/>
              <a:gd name="connsiteX129" fmla="*/ 392155 w 646931"/>
              <a:gd name="connsiteY129" fmla="*/ 16236 h 646931"/>
              <a:gd name="connsiteX130" fmla="*/ 474583 w 646931"/>
              <a:gd name="connsiteY130" fmla="*/ 149868 h 646931"/>
              <a:gd name="connsiteX131" fmla="*/ 332207 w 646931"/>
              <a:gd name="connsiteY131" fmla="*/ 300985 h 646931"/>
              <a:gd name="connsiteX132" fmla="*/ 332207 w 646931"/>
              <a:gd name="connsiteY132" fmla="*/ 319719 h 646931"/>
              <a:gd name="connsiteX133" fmla="*/ 347195 w 646931"/>
              <a:gd name="connsiteY133" fmla="*/ 342199 h 646931"/>
              <a:gd name="connsiteX134" fmla="*/ 344697 w 646931"/>
              <a:gd name="connsiteY134" fmla="*/ 350941 h 646931"/>
              <a:gd name="connsiteX135" fmla="*/ 388409 w 646931"/>
              <a:gd name="connsiteY135" fmla="*/ 393404 h 646931"/>
              <a:gd name="connsiteX136" fmla="*/ 497063 w 646931"/>
              <a:gd name="connsiteY136" fmla="*/ 345946 h 646931"/>
              <a:gd name="connsiteX137" fmla="*/ 565753 w 646931"/>
              <a:gd name="connsiteY137" fmla="*/ 363430 h 646931"/>
              <a:gd name="connsiteX138" fmla="*/ 646931 w 646931"/>
              <a:gd name="connsiteY138" fmla="*/ 497063 h 646931"/>
              <a:gd name="connsiteX139" fmla="*/ 497063 w 646931"/>
              <a:gd name="connsiteY139" fmla="*/ 646931 h 646931"/>
              <a:gd name="connsiteX140" fmla="*/ 347195 w 646931"/>
              <a:gd name="connsiteY140" fmla="*/ 497063 h 646931"/>
              <a:gd name="connsiteX141" fmla="*/ 375919 w 646931"/>
              <a:gd name="connsiteY141" fmla="*/ 405893 h 646931"/>
              <a:gd name="connsiteX142" fmla="*/ 333457 w 646931"/>
              <a:gd name="connsiteY142" fmla="*/ 363430 h 646931"/>
              <a:gd name="connsiteX143" fmla="*/ 323465 w 646931"/>
              <a:gd name="connsiteY143" fmla="*/ 365928 h 646931"/>
              <a:gd name="connsiteX144" fmla="*/ 313475 w 646931"/>
              <a:gd name="connsiteY144" fmla="*/ 363430 h 646931"/>
              <a:gd name="connsiteX145" fmla="*/ 271011 w 646931"/>
              <a:gd name="connsiteY145" fmla="*/ 405893 h 646931"/>
              <a:gd name="connsiteX146" fmla="*/ 300985 w 646931"/>
              <a:gd name="connsiteY146" fmla="*/ 497063 h 646931"/>
              <a:gd name="connsiteX147" fmla="*/ 149869 w 646931"/>
              <a:gd name="connsiteY147" fmla="*/ 646931 h 646931"/>
              <a:gd name="connsiteX148" fmla="*/ 0 w 646931"/>
              <a:gd name="connsiteY148" fmla="*/ 497063 h 646931"/>
              <a:gd name="connsiteX149" fmla="*/ 149869 w 646931"/>
              <a:gd name="connsiteY149" fmla="*/ 345946 h 646931"/>
              <a:gd name="connsiteX150" fmla="*/ 218557 w 646931"/>
              <a:gd name="connsiteY150" fmla="*/ 363430 h 646931"/>
              <a:gd name="connsiteX151" fmla="*/ 259771 w 646931"/>
              <a:gd name="connsiteY151" fmla="*/ 393404 h 646931"/>
              <a:gd name="connsiteX152" fmla="*/ 302235 w 646931"/>
              <a:gd name="connsiteY152" fmla="*/ 350941 h 646931"/>
              <a:gd name="connsiteX153" fmla="*/ 299737 w 646931"/>
              <a:gd name="connsiteY153" fmla="*/ 342199 h 646931"/>
              <a:gd name="connsiteX154" fmla="*/ 314723 w 646931"/>
              <a:gd name="connsiteY154" fmla="*/ 319719 h 646931"/>
              <a:gd name="connsiteX155" fmla="*/ 314723 w 646931"/>
              <a:gd name="connsiteY155" fmla="*/ 300985 h 646931"/>
              <a:gd name="connsiteX156" fmla="*/ 173597 w 646931"/>
              <a:gd name="connsiteY156" fmla="*/ 149868 h 646931"/>
              <a:gd name="connsiteX157" fmla="*/ 323465 w 646931"/>
              <a:gd name="connsiteY157" fmla="*/ 0 h 6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46931" h="646931">
                <a:moveTo>
                  <a:pt x="464591" y="518294"/>
                </a:moveTo>
                <a:cubicBezTo>
                  <a:pt x="442111" y="518294"/>
                  <a:pt x="423377" y="537028"/>
                  <a:pt x="423377" y="559508"/>
                </a:cubicBezTo>
                <a:lnTo>
                  <a:pt x="423377" y="606966"/>
                </a:lnTo>
                <a:lnTo>
                  <a:pt x="423377" y="608215"/>
                </a:lnTo>
                <a:cubicBezTo>
                  <a:pt x="428373" y="610713"/>
                  <a:pt x="434617" y="615709"/>
                  <a:pt x="440863" y="616958"/>
                </a:cubicBezTo>
                <a:lnTo>
                  <a:pt x="440863" y="578242"/>
                </a:lnTo>
                <a:cubicBezTo>
                  <a:pt x="440863" y="573246"/>
                  <a:pt x="443361" y="569499"/>
                  <a:pt x="448355" y="569499"/>
                </a:cubicBezTo>
                <a:cubicBezTo>
                  <a:pt x="453351" y="569499"/>
                  <a:pt x="457099" y="573246"/>
                  <a:pt x="457099" y="578242"/>
                </a:cubicBezTo>
                <a:lnTo>
                  <a:pt x="457099" y="621953"/>
                </a:lnTo>
                <a:cubicBezTo>
                  <a:pt x="457099" y="623202"/>
                  <a:pt x="457099" y="623202"/>
                  <a:pt x="455849" y="624451"/>
                </a:cubicBezTo>
                <a:cubicBezTo>
                  <a:pt x="469587" y="628198"/>
                  <a:pt x="483325" y="630695"/>
                  <a:pt x="497063" y="630695"/>
                </a:cubicBezTo>
                <a:cubicBezTo>
                  <a:pt x="510801" y="630695"/>
                  <a:pt x="524539" y="628198"/>
                  <a:pt x="537027" y="624451"/>
                </a:cubicBezTo>
                <a:cubicBezTo>
                  <a:pt x="537027" y="623202"/>
                  <a:pt x="537027" y="623202"/>
                  <a:pt x="537027" y="621953"/>
                </a:cubicBezTo>
                <a:lnTo>
                  <a:pt x="537027" y="578242"/>
                </a:lnTo>
                <a:cubicBezTo>
                  <a:pt x="537027" y="573246"/>
                  <a:pt x="540775" y="569499"/>
                  <a:pt x="545771" y="569499"/>
                </a:cubicBezTo>
                <a:cubicBezTo>
                  <a:pt x="549517" y="569499"/>
                  <a:pt x="553263" y="573246"/>
                  <a:pt x="553263" y="578242"/>
                </a:cubicBezTo>
                <a:lnTo>
                  <a:pt x="553263" y="616958"/>
                </a:lnTo>
                <a:cubicBezTo>
                  <a:pt x="559507" y="615709"/>
                  <a:pt x="564503" y="611962"/>
                  <a:pt x="570749" y="608215"/>
                </a:cubicBezTo>
                <a:lnTo>
                  <a:pt x="570749" y="559508"/>
                </a:lnTo>
                <a:cubicBezTo>
                  <a:pt x="570749" y="537028"/>
                  <a:pt x="552015" y="518294"/>
                  <a:pt x="529535" y="518294"/>
                </a:cubicBezTo>
                <a:close/>
                <a:moveTo>
                  <a:pt x="118645" y="518294"/>
                </a:moveTo>
                <a:cubicBezTo>
                  <a:pt x="94917" y="518294"/>
                  <a:pt x="76183" y="537028"/>
                  <a:pt x="76183" y="559508"/>
                </a:cubicBezTo>
                <a:lnTo>
                  <a:pt x="76183" y="606966"/>
                </a:lnTo>
                <a:lnTo>
                  <a:pt x="76183" y="608215"/>
                </a:lnTo>
                <a:cubicBezTo>
                  <a:pt x="82427" y="610713"/>
                  <a:pt x="87423" y="615709"/>
                  <a:pt x="93667" y="616958"/>
                </a:cubicBezTo>
                <a:lnTo>
                  <a:pt x="93667" y="578242"/>
                </a:lnTo>
                <a:cubicBezTo>
                  <a:pt x="93667" y="573246"/>
                  <a:pt x="97415" y="569499"/>
                  <a:pt x="102409" y="569499"/>
                </a:cubicBezTo>
                <a:cubicBezTo>
                  <a:pt x="106157" y="569499"/>
                  <a:pt x="111153" y="573246"/>
                  <a:pt x="111153" y="578242"/>
                </a:cubicBezTo>
                <a:lnTo>
                  <a:pt x="111153" y="621953"/>
                </a:lnTo>
                <a:cubicBezTo>
                  <a:pt x="111153" y="623202"/>
                  <a:pt x="111153" y="623202"/>
                  <a:pt x="111153" y="624451"/>
                </a:cubicBezTo>
                <a:cubicBezTo>
                  <a:pt x="122393" y="628198"/>
                  <a:pt x="136131" y="630695"/>
                  <a:pt x="149869" y="630695"/>
                </a:cubicBezTo>
                <a:cubicBezTo>
                  <a:pt x="163607" y="630695"/>
                  <a:pt x="177345" y="628198"/>
                  <a:pt x="189833" y="624451"/>
                </a:cubicBezTo>
                <a:cubicBezTo>
                  <a:pt x="189833" y="623202"/>
                  <a:pt x="189833" y="623202"/>
                  <a:pt x="189833" y="621953"/>
                </a:cubicBezTo>
                <a:lnTo>
                  <a:pt x="189833" y="578242"/>
                </a:lnTo>
                <a:cubicBezTo>
                  <a:pt x="189833" y="573246"/>
                  <a:pt x="193579" y="569499"/>
                  <a:pt x="198575" y="569499"/>
                </a:cubicBezTo>
                <a:cubicBezTo>
                  <a:pt x="203571" y="569499"/>
                  <a:pt x="207317" y="573246"/>
                  <a:pt x="207317" y="578242"/>
                </a:cubicBezTo>
                <a:lnTo>
                  <a:pt x="207317" y="616958"/>
                </a:lnTo>
                <a:cubicBezTo>
                  <a:pt x="212313" y="615709"/>
                  <a:pt x="218557" y="611962"/>
                  <a:pt x="223553" y="608215"/>
                </a:cubicBezTo>
                <a:lnTo>
                  <a:pt x="223553" y="559508"/>
                </a:lnTo>
                <a:cubicBezTo>
                  <a:pt x="223553" y="537028"/>
                  <a:pt x="204819" y="518294"/>
                  <a:pt x="183589" y="518294"/>
                </a:cubicBezTo>
                <a:close/>
                <a:moveTo>
                  <a:pt x="491625" y="417967"/>
                </a:moveTo>
                <a:cubicBezTo>
                  <a:pt x="475653" y="417967"/>
                  <a:pt x="462137" y="431307"/>
                  <a:pt x="462137" y="447073"/>
                </a:cubicBezTo>
                <a:cubicBezTo>
                  <a:pt x="462137" y="464052"/>
                  <a:pt x="475653" y="476180"/>
                  <a:pt x="491625" y="476180"/>
                </a:cubicBezTo>
                <a:cubicBezTo>
                  <a:pt x="507599" y="476180"/>
                  <a:pt x="521115" y="464052"/>
                  <a:pt x="521115" y="447073"/>
                </a:cubicBezTo>
                <a:cubicBezTo>
                  <a:pt x="521115" y="436158"/>
                  <a:pt x="514971" y="426456"/>
                  <a:pt x="505141" y="421605"/>
                </a:cubicBezTo>
                <a:cubicBezTo>
                  <a:pt x="500227" y="419180"/>
                  <a:pt x="496541" y="417967"/>
                  <a:pt x="491625" y="417967"/>
                </a:cubicBezTo>
                <a:close/>
                <a:moveTo>
                  <a:pt x="144959" y="417967"/>
                </a:moveTo>
                <a:cubicBezTo>
                  <a:pt x="129195" y="417967"/>
                  <a:pt x="115855" y="431307"/>
                  <a:pt x="115855" y="447073"/>
                </a:cubicBezTo>
                <a:cubicBezTo>
                  <a:pt x="115855" y="464052"/>
                  <a:pt x="129195" y="476180"/>
                  <a:pt x="144959" y="476180"/>
                </a:cubicBezTo>
                <a:cubicBezTo>
                  <a:pt x="161937" y="476180"/>
                  <a:pt x="174065" y="464052"/>
                  <a:pt x="174065" y="447073"/>
                </a:cubicBezTo>
                <a:cubicBezTo>
                  <a:pt x="174065" y="436158"/>
                  <a:pt x="168001" y="426456"/>
                  <a:pt x="158299" y="421605"/>
                </a:cubicBezTo>
                <a:cubicBezTo>
                  <a:pt x="154661" y="419180"/>
                  <a:pt x="149811" y="417967"/>
                  <a:pt x="144959" y="417967"/>
                </a:cubicBezTo>
                <a:close/>
                <a:moveTo>
                  <a:pt x="491625" y="400988"/>
                </a:moveTo>
                <a:cubicBezTo>
                  <a:pt x="498997" y="400988"/>
                  <a:pt x="506371" y="403414"/>
                  <a:pt x="512513" y="407052"/>
                </a:cubicBezTo>
                <a:cubicBezTo>
                  <a:pt x="528487" y="414328"/>
                  <a:pt x="537089" y="430094"/>
                  <a:pt x="537089" y="447073"/>
                </a:cubicBezTo>
                <a:cubicBezTo>
                  <a:pt x="537089" y="472541"/>
                  <a:pt x="517429" y="493158"/>
                  <a:pt x="491625" y="493158"/>
                </a:cubicBezTo>
                <a:cubicBezTo>
                  <a:pt x="465823" y="493158"/>
                  <a:pt x="444935" y="472541"/>
                  <a:pt x="444935" y="447073"/>
                </a:cubicBezTo>
                <a:cubicBezTo>
                  <a:pt x="444935" y="421605"/>
                  <a:pt x="465823" y="400988"/>
                  <a:pt x="491625" y="400988"/>
                </a:cubicBezTo>
                <a:close/>
                <a:moveTo>
                  <a:pt x="144959" y="400988"/>
                </a:moveTo>
                <a:cubicBezTo>
                  <a:pt x="153449" y="400988"/>
                  <a:pt x="160725" y="403414"/>
                  <a:pt x="165575" y="407052"/>
                </a:cubicBezTo>
                <a:cubicBezTo>
                  <a:pt x="181341" y="414328"/>
                  <a:pt x="191043" y="430094"/>
                  <a:pt x="191043" y="447073"/>
                </a:cubicBezTo>
                <a:cubicBezTo>
                  <a:pt x="191043" y="472541"/>
                  <a:pt x="170427" y="493158"/>
                  <a:pt x="144959" y="493158"/>
                </a:cubicBezTo>
                <a:cubicBezTo>
                  <a:pt x="120705" y="493158"/>
                  <a:pt x="98875" y="472541"/>
                  <a:pt x="98875" y="447073"/>
                </a:cubicBezTo>
                <a:cubicBezTo>
                  <a:pt x="98875" y="421605"/>
                  <a:pt x="120705" y="400988"/>
                  <a:pt x="144959" y="400988"/>
                </a:cubicBezTo>
                <a:close/>
                <a:moveTo>
                  <a:pt x="497063" y="363430"/>
                </a:moveTo>
                <a:cubicBezTo>
                  <a:pt x="423377" y="363430"/>
                  <a:pt x="363431" y="422129"/>
                  <a:pt x="363431" y="497063"/>
                </a:cubicBezTo>
                <a:cubicBezTo>
                  <a:pt x="363431" y="535779"/>
                  <a:pt x="379667" y="570748"/>
                  <a:pt x="405893" y="595726"/>
                </a:cubicBezTo>
                <a:lnTo>
                  <a:pt x="405893" y="559508"/>
                </a:lnTo>
                <a:cubicBezTo>
                  <a:pt x="405893" y="527037"/>
                  <a:pt x="432119" y="500810"/>
                  <a:pt x="464591" y="500810"/>
                </a:cubicBezTo>
                <a:lnTo>
                  <a:pt x="529535" y="500810"/>
                </a:lnTo>
                <a:cubicBezTo>
                  <a:pt x="560757" y="500810"/>
                  <a:pt x="586983" y="527037"/>
                  <a:pt x="586983" y="559508"/>
                </a:cubicBezTo>
                <a:lnTo>
                  <a:pt x="586983" y="595726"/>
                </a:lnTo>
                <a:cubicBezTo>
                  <a:pt x="613211" y="570748"/>
                  <a:pt x="630695" y="535779"/>
                  <a:pt x="630695" y="497063"/>
                </a:cubicBezTo>
                <a:cubicBezTo>
                  <a:pt x="630695" y="445858"/>
                  <a:pt x="603219" y="400898"/>
                  <a:pt x="558259" y="377168"/>
                </a:cubicBezTo>
                <a:cubicBezTo>
                  <a:pt x="539525" y="367177"/>
                  <a:pt x="518295" y="363430"/>
                  <a:pt x="497063" y="363430"/>
                </a:cubicBezTo>
                <a:close/>
                <a:moveTo>
                  <a:pt x="149869" y="363430"/>
                </a:moveTo>
                <a:cubicBezTo>
                  <a:pt x="76183" y="363430"/>
                  <a:pt x="16236" y="422129"/>
                  <a:pt x="16236" y="497063"/>
                </a:cubicBezTo>
                <a:cubicBezTo>
                  <a:pt x="16236" y="535779"/>
                  <a:pt x="33720" y="570748"/>
                  <a:pt x="59947" y="595726"/>
                </a:cubicBezTo>
                <a:lnTo>
                  <a:pt x="59947" y="559508"/>
                </a:lnTo>
                <a:cubicBezTo>
                  <a:pt x="59947" y="527037"/>
                  <a:pt x="86175" y="500810"/>
                  <a:pt x="118645" y="500810"/>
                </a:cubicBezTo>
                <a:lnTo>
                  <a:pt x="183589" y="500810"/>
                </a:lnTo>
                <a:cubicBezTo>
                  <a:pt x="214811" y="500810"/>
                  <a:pt x="239789" y="527037"/>
                  <a:pt x="239789" y="559508"/>
                </a:cubicBezTo>
                <a:lnTo>
                  <a:pt x="239789" y="595726"/>
                </a:lnTo>
                <a:cubicBezTo>
                  <a:pt x="267265" y="570748"/>
                  <a:pt x="283501" y="535779"/>
                  <a:pt x="283501" y="497063"/>
                </a:cubicBezTo>
                <a:cubicBezTo>
                  <a:pt x="283501" y="445858"/>
                  <a:pt x="256025" y="400898"/>
                  <a:pt x="211065" y="377168"/>
                </a:cubicBezTo>
                <a:cubicBezTo>
                  <a:pt x="192331" y="367177"/>
                  <a:pt x="171099" y="363430"/>
                  <a:pt x="149869" y="363430"/>
                </a:cubicBezTo>
                <a:close/>
                <a:moveTo>
                  <a:pt x="290995" y="171100"/>
                </a:moveTo>
                <a:cubicBezTo>
                  <a:pt x="268513" y="171100"/>
                  <a:pt x="249781" y="189833"/>
                  <a:pt x="249781" y="212313"/>
                </a:cubicBezTo>
                <a:lnTo>
                  <a:pt x="249781" y="261021"/>
                </a:lnTo>
                <a:cubicBezTo>
                  <a:pt x="256025" y="264767"/>
                  <a:pt x="261021" y="268514"/>
                  <a:pt x="267265" y="271012"/>
                </a:cubicBezTo>
                <a:lnTo>
                  <a:pt x="267265" y="232296"/>
                </a:lnTo>
                <a:cubicBezTo>
                  <a:pt x="267265" y="227300"/>
                  <a:pt x="271011" y="223553"/>
                  <a:pt x="276007" y="223553"/>
                </a:cubicBezTo>
                <a:cubicBezTo>
                  <a:pt x="279755" y="223553"/>
                  <a:pt x="283501" y="227300"/>
                  <a:pt x="283501" y="232296"/>
                </a:cubicBezTo>
                <a:lnTo>
                  <a:pt x="283501" y="276007"/>
                </a:lnTo>
                <a:lnTo>
                  <a:pt x="283501" y="277256"/>
                </a:lnTo>
                <a:cubicBezTo>
                  <a:pt x="295989" y="281003"/>
                  <a:pt x="309727" y="283501"/>
                  <a:pt x="323465" y="283501"/>
                </a:cubicBezTo>
                <a:cubicBezTo>
                  <a:pt x="337203" y="283501"/>
                  <a:pt x="350941" y="281003"/>
                  <a:pt x="363431" y="277256"/>
                </a:cubicBezTo>
                <a:cubicBezTo>
                  <a:pt x="363431" y="277256"/>
                  <a:pt x="363431" y="277256"/>
                  <a:pt x="363431" y="276007"/>
                </a:cubicBezTo>
                <a:lnTo>
                  <a:pt x="363431" y="232296"/>
                </a:lnTo>
                <a:cubicBezTo>
                  <a:pt x="363431" y="227300"/>
                  <a:pt x="367177" y="223553"/>
                  <a:pt x="372173" y="223553"/>
                </a:cubicBezTo>
                <a:cubicBezTo>
                  <a:pt x="375919" y="223553"/>
                  <a:pt x="379667" y="227300"/>
                  <a:pt x="379667" y="232296"/>
                </a:cubicBezTo>
                <a:lnTo>
                  <a:pt x="379667" y="271012"/>
                </a:lnTo>
                <a:cubicBezTo>
                  <a:pt x="385911" y="268514"/>
                  <a:pt x="390907" y="264767"/>
                  <a:pt x="397151" y="261021"/>
                </a:cubicBezTo>
                <a:lnTo>
                  <a:pt x="397151" y="212313"/>
                </a:lnTo>
                <a:cubicBezTo>
                  <a:pt x="397151" y="189833"/>
                  <a:pt x="378417" y="171100"/>
                  <a:pt x="355937" y="171100"/>
                </a:cubicBezTo>
                <a:close/>
                <a:moveTo>
                  <a:pt x="320735" y="72132"/>
                </a:moveTo>
                <a:cubicBezTo>
                  <a:pt x="304971" y="72132"/>
                  <a:pt x="291631" y="84418"/>
                  <a:pt x="291631" y="100391"/>
                </a:cubicBezTo>
                <a:cubicBezTo>
                  <a:pt x="291631" y="117593"/>
                  <a:pt x="304971" y="131108"/>
                  <a:pt x="320735" y="131108"/>
                </a:cubicBezTo>
                <a:cubicBezTo>
                  <a:pt x="337713" y="131108"/>
                  <a:pt x="349841" y="117593"/>
                  <a:pt x="349841" y="100391"/>
                </a:cubicBezTo>
                <a:cubicBezTo>
                  <a:pt x="349841" y="89333"/>
                  <a:pt x="343777" y="79504"/>
                  <a:pt x="334075" y="74589"/>
                </a:cubicBezTo>
                <a:cubicBezTo>
                  <a:pt x="329225" y="72132"/>
                  <a:pt x="325587" y="72132"/>
                  <a:pt x="320735" y="72132"/>
                </a:cubicBezTo>
                <a:close/>
                <a:moveTo>
                  <a:pt x="320735" y="54930"/>
                </a:moveTo>
                <a:cubicBezTo>
                  <a:pt x="328011" y="54930"/>
                  <a:pt x="335289" y="56159"/>
                  <a:pt x="341351" y="59845"/>
                </a:cubicBezTo>
                <a:cubicBezTo>
                  <a:pt x="357117" y="68446"/>
                  <a:pt x="366819" y="84418"/>
                  <a:pt x="366819" y="100391"/>
                </a:cubicBezTo>
                <a:cubicBezTo>
                  <a:pt x="366819" y="126194"/>
                  <a:pt x="346203" y="147081"/>
                  <a:pt x="320735" y="147081"/>
                </a:cubicBezTo>
                <a:cubicBezTo>
                  <a:pt x="295269" y="147081"/>
                  <a:pt x="274651" y="126194"/>
                  <a:pt x="274651" y="100391"/>
                </a:cubicBezTo>
                <a:cubicBezTo>
                  <a:pt x="274651" y="75818"/>
                  <a:pt x="295269" y="54930"/>
                  <a:pt x="320735" y="54930"/>
                </a:cubicBezTo>
                <a:close/>
                <a:moveTo>
                  <a:pt x="323465" y="16236"/>
                </a:moveTo>
                <a:cubicBezTo>
                  <a:pt x="249781" y="16236"/>
                  <a:pt x="189833" y="76183"/>
                  <a:pt x="189833" y="149868"/>
                </a:cubicBezTo>
                <a:cubicBezTo>
                  <a:pt x="189833" y="188584"/>
                  <a:pt x="207317" y="223553"/>
                  <a:pt x="233545" y="248532"/>
                </a:cubicBezTo>
                <a:lnTo>
                  <a:pt x="233545" y="212313"/>
                </a:lnTo>
                <a:cubicBezTo>
                  <a:pt x="233545" y="179842"/>
                  <a:pt x="259771" y="154864"/>
                  <a:pt x="290995" y="154864"/>
                </a:cubicBezTo>
                <a:lnTo>
                  <a:pt x="355937" y="154864"/>
                </a:lnTo>
                <a:cubicBezTo>
                  <a:pt x="388409" y="154864"/>
                  <a:pt x="414635" y="179842"/>
                  <a:pt x="414635" y="212313"/>
                </a:cubicBezTo>
                <a:lnTo>
                  <a:pt x="414635" y="248532"/>
                </a:lnTo>
                <a:cubicBezTo>
                  <a:pt x="440863" y="223553"/>
                  <a:pt x="457099" y="188584"/>
                  <a:pt x="457099" y="149868"/>
                </a:cubicBezTo>
                <a:cubicBezTo>
                  <a:pt x="457099" y="99912"/>
                  <a:pt x="429623" y="54952"/>
                  <a:pt x="384661" y="29974"/>
                </a:cubicBezTo>
                <a:cubicBezTo>
                  <a:pt x="365929" y="21231"/>
                  <a:pt x="344697" y="16236"/>
                  <a:pt x="323465" y="16236"/>
                </a:cubicBezTo>
                <a:close/>
                <a:moveTo>
                  <a:pt x="323465" y="0"/>
                </a:moveTo>
                <a:cubicBezTo>
                  <a:pt x="347195" y="0"/>
                  <a:pt x="372173" y="4996"/>
                  <a:pt x="392155" y="16236"/>
                </a:cubicBezTo>
                <a:cubicBezTo>
                  <a:pt x="442111" y="42463"/>
                  <a:pt x="474583" y="93668"/>
                  <a:pt x="474583" y="149868"/>
                </a:cubicBezTo>
                <a:cubicBezTo>
                  <a:pt x="474583" y="229798"/>
                  <a:pt x="410889" y="295990"/>
                  <a:pt x="332207" y="300985"/>
                </a:cubicBezTo>
                <a:lnTo>
                  <a:pt x="332207" y="319719"/>
                </a:lnTo>
                <a:cubicBezTo>
                  <a:pt x="340951" y="323466"/>
                  <a:pt x="347195" y="330959"/>
                  <a:pt x="347195" y="342199"/>
                </a:cubicBezTo>
                <a:cubicBezTo>
                  <a:pt x="347195" y="344697"/>
                  <a:pt x="347195" y="347195"/>
                  <a:pt x="344697" y="350941"/>
                </a:cubicBezTo>
                <a:lnTo>
                  <a:pt x="388409" y="393404"/>
                </a:lnTo>
                <a:cubicBezTo>
                  <a:pt x="415885" y="363430"/>
                  <a:pt x="454601" y="345946"/>
                  <a:pt x="497063" y="345946"/>
                </a:cubicBezTo>
                <a:cubicBezTo>
                  <a:pt x="520793" y="345946"/>
                  <a:pt x="545771" y="350941"/>
                  <a:pt x="565753" y="363430"/>
                </a:cubicBezTo>
                <a:cubicBezTo>
                  <a:pt x="615709" y="388409"/>
                  <a:pt x="646931" y="439613"/>
                  <a:pt x="646931" y="497063"/>
                </a:cubicBezTo>
                <a:cubicBezTo>
                  <a:pt x="646931" y="579490"/>
                  <a:pt x="580739" y="646931"/>
                  <a:pt x="497063" y="646931"/>
                </a:cubicBezTo>
                <a:cubicBezTo>
                  <a:pt x="413387" y="646931"/>
                  <a:pt x="347195" y="579490"/>
                  <a:pt x="347195" y="497063"/>
                </a:cubicBezTo>
                <a:cubicBezTo>
                  <a:pt x="347195" y="462094"/>
                  <a:pt x="357185" y="430871"/>
                  <a:pt x="375919" y="405893"/>
                </a:cubicBezTo>
                <a:lnTo>
                  <a:pt x="333457" y="363430"/>
                </a:lnTo>
                <a:cubicBezTo>
                  <a:pt x="330959" y="364679"/>
                  <a:pt x="327213" y="365928"/>
                  <a:pt x="323465" y="365928"/>
                </a:cubicBezTo>
                <a:cubicBezTo>
                  <a:pt x="319719" y="365928"/>
                  <a:pt x="317221" y="364679"/>
                  <a:pt x="313475" y="363430"/>
                </a:cubicBezTo>
                <a:lnTo>
                  <a:pt x="271011" y="405893"/>
                </a:lnTo>
                <a:cubicBezTo>
                  <a:pt x="289745" y="432120"/>
                  <a:pt x="300985" y="463343"/>
                  <a:pt x="300985" y="497063"/>
                </a:cubicBezTo>
                <a:cubicBezTo>
                  <a:pt x="300985" y="579490"/>
                  <a:pt x="233545" y="646931"/>
                  <a:pt x="149869" y="646931"/>
                </a:cubicBezTo>
                <a:cubicBezTo>
                  <a:pt x="67441" y="646931"/>
                  <a:pt x="0" y="579490"/>
                  <a:pt x="0" y="497063"/>
                </a:cubicBezTo>
                <a:cubicBezTo>
                  <a:pt x="0" y="413387"/>
                  <a:pt x="67441" y="345946"/>
                  <a:pt x="149869" y="345946"/>
                </a:cubicBezTo>
                <a:cubicBezTo>
                  <a:pt x="173597" y="345946"/>
                  <a:pt x="198575" y="350941"/>
                  <a:pt x="218557" y="363430"/>
                </a:cubicBezTo>
                <a:cubicBezTo>
                  <a:pt x="234793" y="370924"/>
                  <a:pt x="248531" y="380915"/>
                  <a:pt x="259771" y="393404"/>
                </a:cubicBezTo>
                <a:lnTo>
                  <a:pt x="302235" y="350941"/>
                </a:lnTo>
                <a:cubicBezTo>
                  <a:pt x="300985" y="348444"/>
                  <a:pt x="299737" y="344697"/>
                  <a:pt x="299737" y="342199"/>
                </a:cubicBezTo>
                <a:cubicBezTo>
                  <a:pt x="299737" y="330959"/>
                  <a:pt x="305981" y="322217"/>
                  <a:pt x="314723" y="319719"/>
                </a:cubicBezTo>
                <a:lnTo>
                  <a:pt x="314723" y="300985"/>
                </a:lnTo>
                <a:cubicBezTo>
                  <a:pt x="236043" y="295990"/>
                  <a:pt x="173597" y="229798"/>
                  <a:pt x="173597" y="149868"/>
                </a:cubicBezTo>
                <a:cubicBezTo>
                  <a:pt x="173597" y="66192"/>
                  <a:pt x="239789" y="0"/>
                  <a:pt x="32346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4" name="Freeform 950">
            <a:extLst>
              <a:ext uri="{FF2B5EF4-FFF2-40B4-BE49-F238E27FC236}">
                <a16:creationId xmlns:a16="http://schemas.microsoft.com/office/drawing/2014/main" id="{39872D10-C8A1-1EE4-A678-6D689042CF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1087" y="1786119"/>
            <a:ext cx="336768" cy="384000"/>
          </a:xfrm>
          <a:custGeom>
            <a:avLst/>
            <a:gdLst>
              <a:gd name="T0" fmla="*/ 159519 w 259991"/>
              <a:gd name="T1" fmla="*/ 216687 h 296502"/>
              <a:gd name="T2" fmla="*/ 159519 w 259991"/>
              <a:gd name="T3" fmla="*/ 225865 h 296502"/>
              <a:gd name="T4" fmla="*/ 65358 w 259991"/>
              <a:gd name="T5" fmla="*/ 221276 h 296502"/>
              <a:gd name="T6" fmla="*/ 130610 w 259991"/>
              <a:gd name="T7" fmla="*/ 180041 h 296502"/>
              <a:gd name="T8" fmla="*/ 195713 w 259991"/>
              <a:gd name="T9" fmla="*/ 184630 h 296502"/>
              <a:gd name="T10" fmla="*/ 130610 w 259991"/>
              <a:gd name="T11" fmla="*/ 189218 h 296502"/>
              <a:gd name="T12" fmla="*/ 130610 w 259991"/>
              <a:gd name="T13" fmla="*/ 180041 h 296502"/>
              <a:gd name="T14" fmla="*/ 104954 w 259991"/>
              <a:gd name="T15" fmla="*/ 180041 h 296502"/>
              <a:gd name="T16" fmla="*/ 104954 w 259991"/>
              <a:gd name="T17" fmla="*/ 189218 h 296502"/>
              <a:gd name="T18" fmla="*/ 65358 w 259991"/>
              <a:gd name="T19" fmla="*/ 184630 h 296502"/>
              <a:gd name="T20" fmla="*/ 165342 w 259991"/>
              <a:gd name="T21" fmla="*/ 144989 h 296502"/>
              <a:gd name="T22" fmla="*/ 195711 w 259991"/>
              <a:gd name="T23" fmla="*/ 149401 h 296502"/>
              <a:gd name="T24" fmla="*/ 165342 w 259991"/>
              <a:gd name="T25" fmla="*/ 154182 h 296502"/>
              <a:gd name="T26" fmla="*/ 165342 w 259991"/>
              <a:gd name="T27" fmla="*/ 144989 h 296502"/>
              <a:gd name="T28" fmla="*/ 140374 w 259991"/>
              <a:gd name="T29" fmla="*/ 144989 h 296502"/>
              <a:gd name="T30" fmla="*/ 140374 w 259991"/>
              <a:gd name="T31" fmla="*/ 154182 h 296502"/>
              <a:gd name="T32" fmla="*/ 65358 w 259991"/>
              <a:gd name="T33" fmla="*/ 149401 h 296502"/>
              <a:gd name="T34" fmla="*/ 130610 w 259991"/>
              <a:gd name="T35" fmla="*/ 108343 h 296502"/>
              <a:gd name="T36" fmla="*/ 195713 w 259991"/>
              <a:gd name="T37" fmla="*/ 112592 h 296502"/>
              <a:gd name="T38" fmla="*/ 130610 w 259991"/>
              <a:gd name="T39" fmla="*/ 117549 h 296502"/>
              <a:gd name="T40" fmla="*/ 130610 w 259991"/>
              <a:gd name="T41" fmla="*/ 108343 h 296502"/>
              <a:gd name="T42" fmla="*/ 104954 w 259991"/>
              <a:gd name="T43" fmla="*/ 108343 h 296502"/>
              <a:gd name="T44" fmla="*/ 104954 w 259991"/>
              <a:gd name="T45" fmla="*/ 117549 h 296502"/>
              <a:gd name="T46" fmla="*/ 65358 w 259991"/>
              <a:gd name="T47" fmla="*/ 112592 h 296502"/>
              <a:gd name="T48" fmla="*/ 165342 w 259991"/>
              <a:gd name="T49" fmla="*/ 71698 h 296502"/>
              <a:gd name="T50" fmla="*/ 195711 w 259991"/>
              <a:gd name="T51" fmla="*/ 76300 h 296502"/>
              <a:gd name="T52" fmla="*/ 165342 w 259991"/>
              <a:gd name="T53" fmla="*/ 80903 h 296502"/>
              <a:gd name="T54" fmla="*/ 165342 w 259991"/>
              <a:gd name="T55" fmla="*/ 71698 h 296502"/>
              <a:gd name="T56" fmla="*/ 140374 w 259991"/>
              <a:gd name="T57" fmla="*/ 71698 h 296502"/>
              <a:gd name="T58" fmla="*/ 140374 w 259991"/>
              <a:gd name="T59" fmla="*/ 80903 h 296502"/>
              <a:gd name="T60" fmla="*/ 65358 w 259991"/>
              <a:gd name="T61" fmla="*/ 76300 h 296502"/>
              <a:gd name="T62" fmla="*/ 41000 w 259991"/>
              <a:gd name="T63" fmla="*/ 30273 h 296502"/>
              <a:gd name="T64" fmla="*/ 45698 w 259991"/>
              <a:gd name="T65" fmla="*/ 252289 h 296502"/>
              <a:gd name="T66" fmla="*/ 216966 w 259991"/>
              <a:gd name="T67" fmla="*/ 34956 h 296502"/>
              <a:gd name="T68" fmla="*/ 225999 w 259991"/>
              <a:gd name="T69" fmla="*/ 34956 h 296502"/>
              <a:gd name="T70" fmla="*/ 221302 w 259991"/>
              <a:gd name="T71" fmla="*/ 260939 h 296502"/>
              <a:gd name="T72" fmla="*/ 36664 w 259991"/>
              <a:gd name="T73" fmla="*/ 256614 h 296502"/>
              <a:gd name="T74" fmla="*/ 41000 w 259991"/>
              <a:gd name="T75" fmla="*/ 30273 h 296502"/>
              <a:gd name="T76" fmla="*/ 69329 w 259991"/>
              <a:gd name="T77" fmla="*/ 22781 h 296502"/>
              <a:gd name="T78" fmla="*/ 178740 w 259991"/>
              <a:gd name="T79" fmla="*/ 36159 h 296502"/>
              <a:gd name="T80" fmla="*/ 192462 w 259991"/>
              <a:gd name="T81" fmla="*/ 9040 h 296502"/>
              <a:gd name="T82" fmla="*/ 22748 w 259991"/>
              <a:gd name="T83" fmla="*/ 9040 h 296502"/>
              <a:gd name="T84" fmla="*/ 9388 w 259991"/>
              <a:gd name="T85" fmla="*/ 275165 h 296502"/>
              <a:gd name="T86" fmla="*/ 238681 w 259991"/>
              <a:gd name="T87" fmla="*/ 288543 h 296502"/>
              <a:gd name="T88" fmla="*/ 252403 w 259991"/>
              <a:gd name="T89" fmla="*/ 22781 h 296502"/>
              <a:gd name="T90" fmla="*/ 201128 w 259991"/>
              <a:gd name="T91" fmla="*/ 9040 h 296502"/>
              <a:gd name="T92" fmla="*/ 178740 w 259991"/>
              <a:gd name="T93" fmla="*/ 45199 h 296502"/>
              <a:gd name="T94" fmla="*/ 60302 w 259991"/>
              <a:gd name="T95" fmla="*/ 22781 h 296502"/>
              <a:gd name="T96" fmla="*/ 22748 w 259991"/>
              <a:gd name="T97" fmla="*/ 9040 h 296502"/>
              <a:gd name="T98" fmla="*/ 238681 w 259991"/>
              <a:gd name="T99" fmla="*/ 0 h 296502"/>
              <a:gd name="T100" fmla="*/ 261069 w 259991"/>
              <a:gd name="T101" fmla="*/ 275165 h 296502"/>
              <a:gd name="T102" fmla="*/ 22748 w 259991"/>
              <a:gd name="T103" fmla="*/ 297583 h 296502"/>
              <a:gd name="T104" fmla="*/ 0 w 259991"/>
              <a:gd name="T105" fmla="*/ 22781 h 2965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9991" h="296502">
                <a:moveTo>
                  <a:pt x="69741" y="215900"/>
                </a:moveTo>
                <a:lnTo>
                  <a:pt x="158860" y="215900"/>
                </a:lnTo>
                <a:cubicBezTo>
                  <a:pt x="161366" y="215900"/>
                  <a:pt x="163155" y="217805"/>
                  <a:pt x="163155" y="220472"/>
                </a:cubicBezTo>
                <a:cubicBezTo>
                  <a:pt x="163155" y="223139"/>
                  <a:pt x="161366" y="225044"/>
                  <a:pt x="158860" y="225044"/>
                </a:cubicBezTo>
                <a:lnTo>
                  <a:pt x="69741" y="225044"/>
                </a:lnTo>
                <a:cubicBezTo>
                  <a:pt x="67236" y="225044"/>
                  <a:pt x="65088" y="223139"/>
                  <a:pt x="65088" y="220472"/>
                </a:cubicBezTo>
                <a:cubicBezTo>
                  <a:pt x="65088" y="217805"/>
                  <a:pt x="67236" y="215900"/>
                  <a:pt x="69741" y="215900"/>
                </a:cubicBezTo>
                <a:close/>
                <a:moveTo>
                  <a:pt x="130070" y="179387"/>
                </a:moveTo>
                <a:lnTo>
                  <a:pt x="190248" y="179387"/>
                </a:lnTo>
                <a:cubicBezTo>
                  <a:pt x="192756" y="179387"/>
                  <a:pt x="194905" y="181292"/>
                  <a:pt x="194905" y="183959"/>
                </a:cubicBezTo>
                <a:cubicBezTo>
                  <a:pt x="194905" y="186626"/>
                  <a:pt x="192756" y="188531"/>
                  <a:pt x="190248" y="188531"/>
                </a:cubicBezTo>
                <a:lnTo>
                  <a:pt x="130070" y="188531"/>
                </a:lnTo>
                <a:cubicBezTo>
                  <a:pt x="127562" y="188531"/>
                  <a:pt x="125413" y="186626"/>
                  <a:pt x="125413" y="183959"/>
                </a:cubicBezTo>
                <a:cubicBezTo>
                  <a:pt x="125413" y="181292"/>
                  <a:pt x="127562" y="179387"/>
                  <a:pt x="130070" y="179387"/>
                </a:cubicBezTo>
                <a:close/>
                <a:moveTo>
                  <a:pt x="69748" y="179387"/>
                </a:moveTo>
                <a:lnTo>
                  <a:pt x="104520" y="179387"/>
                </a:lnTo>
                <a:cubicBezTo>
                  <a:pt x="107387" y="179387"/>
                  <a:pt x="109180" y="181292"/>
                  <a:pt x="109180" y="183959"/>
                </a:cubicBezTo>
                <a:cubicBezTo>
                  <a:pt x="109180" y="186626"/>
                  <a:pt x="107387" y="188531"/>
                  <a:pt x="104520" y="188531"/>
                </a:cubicBezTo>
                <a:lnTo>
                  <a:pt x="69748" y="188531"/>
                </a:lnTo>
                <a:cubicBezTo>
                  <a:pt x="67239" y="188531"/>
                  <a:pt x="65088" y="186626"/>
                  <a:pt x="65088" y="183959"/>
                </a:cubicBezTo>
                <a:cubicBezTo>
                  <a:pt x="65088" y="181292"/>
                  <a:pt x="67239" y="179387"/>
                  <a:pt x="69748" y="179387"/>
                </a:cubicBezTo>
                <a:close/>
                <a:moveTo>
                  <a:pt x="164659" y="144462"/>
                </a:moveTo>
                <a:lnTo>
                  <a:pt x="190223" y="144462"/>
                </a:lnTo>
                <a:cubicBezTo>
                  <a:pt x="192743" y="144462"/>
                  <a:pt x="194903" y="146660"/>
                  <a:pt x="194903" y="148858"/>
                </a:cubicBezTo>
                <a:cubicBezTo>
                  <a:pt x="194903" y="151423"/>
                  <a:pt x="192743" y="153621"/>
                  <a:pt x="190223" y="153621"/>
                </a:cubicBezTo>
                <a:lnTo>
                  <a:pt x="164659" y="153621"/>
                </a:lnTo>
                <a:cubicBezTo>
                  <a:pt x="162499" y="153621"/>
                  <a:pt x="160338" y="151423"/>
                  <a:pt x="160338" y="148858"/>
                </a:cubicBezTo>
                <a:cubicBezTo>
                  <a:pt x="160338" y="146660"/>
                  <a:pt x="162499" y="144462"/>
                  <a:pt x="164659" y="144462"/>
                </a:cubicBezTo>
                <a:close/>
                <a:moveTo>
                  <a:pt x="69757" y="144462"/>
                </a:moveTo>
                <a:lnTo>
                  <a:pt x="139794" y="144462"/>
                </a:lnTo>
                <a:cubicBezTo>
                  <a:pt x="142308" y="144462"/>
                  <a:pt x="144104" y="146660"/>
                  <a:pt x="144104" y="148858"/>
                </a:cubicBezTo>
                <a:cubicBezTo>
                  <a:pt x="144104" y="151423"/>
                  <a:pt x="142308" y="153621"/>
                  <a:pt x="139794" y="153621"/>
                </a:cubicBezTo>
                <a:lnTo>
                  <a:pt x="69757" y="153621"/>
                </a:lnTo>
                <a:cubicBezTo>
                  <a:pt x="67243" y="153621"/>
                  <a:pt x="65088" y="151423"/>
                  <a:pt x="65088" y="148858"/>
                </a:cubicBezTo>
                <a:cubicBezTo>
                  <a:pt x="65088" y="146660"/>
                  <a:pt x="67243" y="144462"/>
                  <a:pt x="69757" y="144462"/>
                </a:cubicBezTo>
                <a:close/>
                <a:moveTo>
                  <a:pt x="130070" y="107950"/>
                </a:moveTo>
                <a:lnTo>
                  <a:pt x="190248" y="107950"/>
                </a:lnTo>
                <a:cubicBezTo>
                  <a:pt x="192756" y="107950"/>
                  <a:pt x="194905" y="110067"/>
                  <a:pt x="194905" y="112183"/>
                </a:cubicBezTo>
                <a:cubicBezTo>
                  <a:pt x="194905" y="115006"/>
                  <a:pt x="192756" y="117122"/>
                  <a:pt x="190248" y="117122"/>
                </a:cubicBezTo>
                <a:lnTo>
                  <a:pt x="130070" y="117122"/>
                </a:lnTo>
                <a:cubicBezTo>
                  <a:pt x="127562" y="117122"/>
                  <a:pt x="125413" y="115006"/>
                  <a:pt x="125413" y="112183"/>
                </a:cubicBezTo>
                <a:cubicBezTo>
                  <a:pt x="125413" y="110067"/>
                  <a:pt x="127562" y="107950"/>
                  <a:pt x="130070" y="107950"/>
                </a:cubicBezTo>
                <a:close/>
                <a:moveTo>
                  <a:pt x="69748" y="107950"/>
                </a:moveTo>
                <a:lnTo>
                  <a:pt x="104520" y="107950"/>
                </a:lnTo>
                <a:cubicBezTo>
                  <a:pt x="107387" y="107950"/>
                  <a:pt x="109180" y="110067"/>
                  <a:pt x="109180" y="112183"/>
                </a:cubicBezTo>
                <a:cubicBezTo>
                  <a:pt x="109180" y="115006"/>
                  <a:pt x="107387" y="117122"/>
                  <a:pt x="104520" y="117122"/>
                </a:cubicBezTo>
                <a:lnTo>
                  <a:pt x="69748" y="117122"/>
                </a:lnTo>
                <a:cubicBezTo>
                  <a:pt x="67239" y="117122"/>
                  <a:pt x="65088" y="115006"/>
                  <a:pt x="65088" y="112183"/>
                </a:cubicBezTo>
                <a:cubicBezTo>
                  <a:pt x="65088" y="110067"/>
                  <a:pt x="67239" y="107950"/>
                  <a:pt x="69748" y="107950"/>
                </a:cubicBezTo>
                <a:close/>
                <a:moveTo>
                  <a:pt x="164659" y="71437"/>
                </a:moveTo>
                <a:lnTo>
                  <a:pt x="190223" y="71437"/>
                </a:lnTo>
                <a:cubicBezTo>
                  <a:pt x="192743" y="71437"/>
                  <a:pt x="194903" y="73554"/>
                  <a:pt x="194903" y="76023"/>
                </a:cubicBezTo>
                <a:cubicBezTo>
                  <a:pt x="194903" y="78493"/>
                  <a:pt x="192743" y="80609"/>
                  <a:pt x="190223" y="80609"/>
                </a:cubicBezTo>
                <a:lnTo>
                  <a:pt x="164659" y="80609"/>
                </a:lnTo>
                <a:cubicBezTo>
                  <a:pt x="162499" y="80609"/>
                  <a:pt x="160338" y="78493"/>
                  <a:pt x="160338" y="76023"/>
                </a:cubicBezTo>
                <a:cubicBezTo>
                  <a:pt x="160338" y="73554"/>
                  <a:pt x="162499" y="71437"/>
                  <a:pt x="164659" y="71437"/>
                </a:cubicBezTo>
                <a:close/>
                <a:moveTo>
                  <a:pt x="69757" y="71437"/>
                </a:moveTo>
                <a:lnTo>
                  <a:pt x="139794" y="71437"/>
                </a:lnTo>
                <a:cubicBezTo>
                  <a:pt x="142308" y="71437"/>
                  <a:pt x="144104" y="73554"/>
                  <a:pt x="144104" y="76023"/>
                </a:cubicBezTo>
                <a:cubicBezTo>
                  <a:pt x="144104" y="78493"/>
                  <a:pt x="142308" y="80609"/>
                  <a:pt x="139794" y="80609"/>
                </a:cubicBezTo>
                <a:lnTo>
                  <a:pt x="69757" y="80609"/>
                </a:lnTo>
                <a:cubicBezTo>
                  <a:pt x="67243" y="80609"/>
                  <a:pt x="65088" y="78493"/>
                  <a:pt x="65088" y="76023"/>
                </a:cubicBezTo>
                <a:cubicBezTo>
                  <a:pt x="65088" y="73554"/>
                  <a:pt x="67243" y="71437"/>
                  <a:pt x="69757" y="71437"/>
                </a:cubicBezTo>
                <a:close/>
                <a:moveTo>
                  <a:pt x="40831" y="30162"/>
                </a:moveTo>
                <a:cubicBezTo>
                  <a:pt x="43709" y="30162"/>
                  <a:pt x="45509" y="32317"/>
                  <a:pt x="45509" y="34830"/>
                </a:cubicBezTo>
                <a:lnTo>
                  <a:pt x="45509" y="251372"/>
                </a:lnTo>
                <a:lnTo>
                  <a:pt x="216070" y="251372"/>
                </a:lnTo>
                <a:lnTo>
                  <a:pt x="216070" y="34830"/>
                </a:lnTo>
                <a:cubicBezTo>
                  <a:pt x="216070" y="32317"/>
                  <a:pt x="218229" y="30162"/>
                  <a:pt x="220388" y="30162"/>
                </a:cubicBezTo>
                <a:cubicBezTo>
                  <a:pt x="222906" y="30162"/>
                  <a:pt x="225065" y="32317"/>
                  <a:pt x="225065" y="34830"/>
                </a:cubicBezTo>
                <a:lnTo>
                  <a:pt x="225065" y="255682"/>
                </a:lnTo>
                <a:cubicBezTo>
                  <a:pt x="225065" y="258195"/>
                  <a:pt x="222906" y="259991"/>
                  <a:pt x="220388" y="259991"/>
                </a:cubicBezTo>
                <a:lnTo>
                  <a:pt x="40831" y="259991"/>
                </a:lnTo>
                <a:cubicBezTo>
                  <a:pt x="38312" y="259991"/>
                  <a:pt x="36513" y="258195"/>
                  <a:pt x="36513" y="255682"/>
                </a:cubicBezTo>
                <a:lnTo>
                  <a:pt x="36513" y="34830"/>
                </a:lnTo>
                <a:cubicBezTo>
                  <a:pt x="36513" y="32317"/>
                  <a:pt x="38312" y="30162"/>
                  <a:pt x="40831" y="30162"/>
                </a:cubicBezTo>
                <a:close/>
                <a:moveTo>
                  <a:pt x="69043" y="9007"/>
                </a:moveTo>
                <a:lnTo>
                  <a:pt x="69043" y="22697"/>
                </a:lnTo>
                <a:cubicBezTo>
                  <a:pt x="69043" y="29902"/>
                  <a:pt x="74797" y="36027"/>
                  <a:pt x="82349" y="36027"/>
                </a:cubicBezTo>
                <a:lnTo>
                  <a:pt x="178002" y="36027"/>
                </a:lnTo>
                <a:cubicBezTo>
                  <a:pt x="185194" y="36027"/>
                  <a:pt x="191667" y="29902"/>
                  <a:pt x="191667" y="22697"/>
                </a:cubicBezTo>
                <a:lnTo>
                  <a:pt x="191667" y="9007"/>
                </a:lnTo>
                <a:lnTo>
                  <a:pt x="69043" y="9007"/>
                </a:lnTo>
                <a:close/>
                <a:moveTo>
                  <a:pt x="22655" y="9007"/>
                </a:moveTo>
                <a:cubicBezTo>
                  <a:pt x="15103" y="9007"/>
                  <a:pt x="9349" y="15131"/>
                  <a:pt x="9349" y="22697"/>
                </a:cubicBezTo>
                <a:lnTo>
                  <a:pt x="9349" y="274165"/>
                </a:lnTo>
                <a:cubicBezTo>
                  <a:pt x="9349" y="281371"/>
                  <a:pt x="15103" y="287495"/>
                  <a:pt x="22655" y="287495"/>
                </a:cubicBezTo>
                <a:lnTo>
                  <a:pt x="237695" y="287495"/>
                </a:lnTo>
                <a:cubicBezTo>
                  <a:pt x="245247" y="287495"/>
                  <a:pt x="251360" y="281371"/>
                  <a:pt x="251360" y="274165"/>
                </a:cubicBezTo>
                <a:lnTo>
                  <a:pt x="251360" y="22697"/>
                </a:lnTo>
                <a:cubicBezTo>
                  <a:pt x="251360" y="15131"/>
                  <a:pt x="245247" y="9007"/>
                  <a:pt x="237695" y="9007"/>
                </a:cubicBezTo>
                <a:lnTo>
                  <a:pt x="200297" y="9007"/>
                </a:lnTo>
                <a:lnTo>
                  <a:pt x="200297" y="22697"/>
                </a:lnTo>
                <a:cubicBezTo>
                  <a:pt x="200297" y="34586"/>
                  <a:pt x="190228" y="45034"/>
                  <a:pt x="178002" y="45034"/>
                </a:cubicBezTo>
                <a:lnTo>
                  <a:pt x="82349" y="45034"/>
                </a:lnTo>
                <a:cubicBezTo>
                  <a:pt x="70122" y="45034"/>
                  <a:pt x="60053" y="34586"/>
                  <a:pt x="60053" y="22697"/>
                </a:cubicBezTo>
                <a:lnTo>
                  <a:pt x="60053" y="9007"/>
                </a:lnTo>
                <a:lnTo>
                  <a:pt x="22655" y="9007"/>
                </a:lnTo>
                <a:close/>
                <a:moveTo>
                  <a:pt x="22655" y="0"/>
                </a:moveTo>
                <a:lnTo>
                  <a:pt x="237695" y="0"/>
                </a:lnTo>
                <a:cubicBezTo>
                  <a:pt x="250281" y="0"/>
                  <a:pt x="259991" y="10087"/>
                  <a:pt x="259991" y="22697"/>
                </a:cubicBezTo>
                <a:lnTo>
                  <a:pt x="259991" y="274165"/>
                </a:lnTo>
                <a:cubicBezTo>
                  <a:pt x="259991" y="286414"/>
                  <a:pt x="250281" y="296502"/>
                  <a:pt x="237695" y="296502"/>
                </a:cubicBezTo>
                <a:lnTo>
                  <a:pt x="22655" y="296502"/>
                </a:lnTo>
                <a:cubicBezTo>
                  <a:pt x="10428" y="296502"/>
                  <a:pt x="0" y="286414"/>
                  <a:pt x="0" y="274165"/>
                </a:cubicBezTo>
                <a:lnTo>
                  <a:pt x="0" y="22697"/>
                </a:lnTo>
                <a:cubicBezTo>
                  <a:pt x="0" y="10087"/>
                  <a:pt x="10428" y="0"/>
                  <a:pt x="2265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05" name="Freeform 32">
            <a:extLst>
              <a:ext uri="{FF2B5EF4-FFF2-40B4-BE49-F238E27FC236}">
                <a16:creationId xmlns:a16="http://schemas.microsoft.com/office/drawing/2014/main" id="{17BB4AA8-EB8C-0606-8B3A-A74675BFAB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38772" y="3449465"/>
            <a:ext cx="393173" cy="384000"/>
          </a:xfrm>
          <a:custGeom>
            <a:avLst/>
            <a:gdLst>
              <a:gd name="connsiteX0" fmla="*/ 1245988 w 1646640"/>
              <a:gd name="connsiteY0" fmla="*/ 1175512 h 1608215"/>
              <a:gd name="connsiteX1" fmla="*/ 1267960 w 1646640"/>
              <a:gd name="connsiteY1" fmla="*/ 1196627 h 1608215"/>
              <a:gd name="connsiteX2" fmla="*/ 1267960 w 1646640"/>
              <a:gd name="connsiteY2" fmla="*/ 1543162 h 1608215"/>
              <a:gd name="connsiteX3" fmla="*/ 1245988 w 1646640"/>
              <a:gd name="connsiteY3" fmla="*/ 1564277 h 1608215"/>
              <a:gd name="connsiteX4" fmla="*/ 1225236 w 1646640"/>
              <a:gd name="connsiteY4" fmla="*/ 1543162 h 1608215"/>
              <a:gd name="connsiteX5" fmla="*/ 1225236 w 1646640"/>
              <a:gd name="connsiteY5" fmla="*/ 1196627 h 1608215"/>
              <a:gd name="connsiteX6" fmla="*/ 1245988 w 1646640"/>
              <a:gd name="connsiteY6" fmla="*/ 1175512 h 1608215"/>
              <a:gd name="connsiteX7" fmla="*/ 399394 w 1646640"/>
              <a:gd name="connsiteY7" fmla="*/ 1175512 h 1608215"/>
              <a:gd name="connsiteX8" fmla="*/ 421994 w 1646640"/>
              <a:gd name="connsiteY8" fmla="*/ 1196627 h 1608215"/>
              <a:gd name="connsiteX9" fmla="*/ 421994 w 1646640"/>
              <a:gd name="connsiteY9" fmla="*/ 1543162 h 1608215"/>
              <a:gd name="connsiteX10" fmla="*/ 399394 w 1646640"/>
              <a:gd name="connsiteY10" fmla="*/ 1564277 h 1608215"/>
              <a:gd name="connsiteX11" fmla="*/ 379306 w 1646640"/>
              <a:gd name="connsiteY11" fmla="*/ 1543162 h 1608215"/>
              <a:gd name="connsiteX12" fmla="*/ 379306 w 1646640"/>
              <a:gd name="connsiteY12" fmla="*/ 1196627 h 1608215"/>
              <a:gd name="connsiteX13" fmla="*/ 399394 w 1646640"/>
              <a:gd name="connsiteY13" fmla="*/ 1175512 h 1608215"/>
              <a:gd name="connsiteX14" fmla="*/ 818122 w 1646640"/>
              <a:gd name="connsiteY14" fmla="*/ 1032691 h 1608215"/>
              <a:gd name="connsiteX15" fmla="*/ 839466 w 1646640"/>
              <a:gd name="connsiteY15" fmla="*/ 1053870 h 1608215"/>
              <a:gd name="connsiteX16" fmla="*/ 839466 w 1646640"/>
              <a:gd name="connsiteY16" fmla="*/ 1493655 h 1608215"/>
              <a:gd name="connsiteX17" fmla="*/ 818122 w 1646640"/>
              <a:gd name="connsiteY17" fmla="*/ 1514834 h 1608215"/>
              <a:gd name="connsiteX18" fmla="*/ 796778 w 1646640"/>
              <a:gd name="connsiteY18" fmla="*/ 1493655 h 1608215"/>
              <a:gd name="connsiteX19" fmla="*/ 796778 w 1646640"/>
              <a:gd name="connsiteY19" fmla="*/ 1053870 h 1608215"/>
              <a:gd name="connsiteX20" fmla="*/ 818122 w 1646640"/>
              <a:gd name="connsiteY20" fmla="*/ 1032691 h 1608215"/>
              <a:gd name="connsiteX21" fmla="*/ 621712 w 1646640"/>
              <a:gd name="connsiteY21" fmla="*/ 444936 h 1608215"/>
              <a:gd name="connsiteX22" fmla="*/ 964460 w 1646640"/>
              <a:gd name="connsiteY22" fmla="*/ 444936 h 1608215"/>
              <a:gd name="connsiteX23" fmla="*/ 965706 w 1646640"/>
              <a:gd name="connsiteY23" fmla="*/ 444936 h 1608215"/>
              <a:gd name="connsiteX24" fmla="*/ 1023038 w 1646640"/>
              <a:gd name="connsiteY24" fmla="*/ 444936 h 1608215"/>
              <a:gd name="connsiteX25" fmla="*/ 1173848 w 1646640"/>
              <a:gd name="connsiteY25" fmla="*/ 588320 h 1608215"/>
              <a:gd name="connsiteX26" fmla="*/ 1390712 w 1646640"/>
              <a:gd name="connsiteY26" fmla="*/ 588320 h 1608215"/>
              <a:gd name="connsiteX27" fmla="*/ 1391960 w 1646640"/>
              <a:gd name="connsiteY27" fmla="*/ 588320 h 1608215"/>
              <a:gd name="connsiteX28" fmla="*/ 1450538 w 1646640"/>
              <a:gd name="connsiteY28" fmla="*/ 588320 h 1608215"/>
              <a:gd name="connsiteX29" fmla="*/ 1607578 w 1646640"/>
              <a:gd name="connsiteY29" fmla="*/ 755393 h 1608215"/>
              <a:gd name="connsiteX30" fmla="*/ 1643724 w 1646640"/>
              <a:gd name="connsiteY30" fmla="*/ 926207 h 1608215"/>
              <a:gd name="connsiteX31" fmla="*/ 1615056 w 1646640"/>
              <a:gd name="connsiteY31" fmla="*/ 1020965 h 1608215"/>
              <a:gd name="connsiteX32" fmla="*/ 1471726 w 1646640"/>
              <a:gd name="connsiteY32" fmla="*/ 1154374 h 1608215"/>
              <a:gd name="connsiteX33" fmla="*/ 1471726 w 1646640"/>
              <a:gd name="connsiteY33" fmla="*/ 1587019 h 1608215"/>
              <a:gd name="connsiteX34" fmla="*/ 1450538 w 1646640"/>
              <a:gd name="connsiteY34" fmla="*/ 1608215 h 1608215"/>
              <a:gd name="connsiteX35" fmla="*/ 1429350 w 1646640"/>
              <a:gd name="connsiteY35" fmla="*/ 1587019 h 1608215"/>
              <a:gd name="connsiteX36" fmla="*/ 1429350 w 1646640"/>
              <a:gd name="connsiteY36" fmla="*/ 737938 h 1608215"/>
              <a:gd name="connsiteX37" fmla="*/ 1450538 w 1646640"/>
              <a:gd name="connsiteY37" fmla="*/ 716742 h 1608215"/>
              <a:gd name="connsiteX38" fmla="*/ 1471726 w 1646640"/>
              <a:gd name="connsiteY38" fmla="*/ 737938 h 1608215"/>
              <a:gd name="connsiteX39" fmla="*/ 1471726 w 1646640"/>
              <a:gd name="connsiteY39" fmla="*/ 873841 h 1608215"/>
              <a:gd name="connsiteX40" fmla="*/ 1492914 w 1646640"/>
              <a:gd name="connsiteY40" fmla="*/ 851398 h 1608215"/>
              <a:gd name="connsiteX41" fmla="*/ 1522826 w 1646640"/>
              <a:gd name="connsiteY41" fmla="*/ 851398 h 1608215"/>
              <a:gd name="connsiteX42" fmla="*/ 1522826 w 1646640"/>
              <a:gd name="connsiteY42" fmla="*/ 881322 h 1608215"/>
              <a:gd name="connsiteX43" fmla="*/ 1471726 w 1646640"/>
              <a:gd name="connsiteY43" fmla="*/ 932441 h 1608215"/>
              <a:gd name="connsiteX44" fmla="*/ 1471726 w 1646640"/>
              <a:gd name="connsiteY44" fmla="*/ 1097021 h 1608215"/>
              <a:gd name="connsiteX45" fmla="*/ 1586390 w 1646640"/>
              <a:gd name="connsiteY45" fmla="*/ 989794 h 1608215"/>
              <a:gd name="connsiteX46" fmla="*/ 1603840 w 1646640"/>
              <a:gd name="connsiteY46" fmla="*/ 936181 h 1608215"/>
              <a:gd name="connsiteX47" fmla="*/ 1565202 w 1646640"/>
              <a:gd name="connsiteY47" fmla="*/ 766614 h 1608215"/>
              <a:gd name="connsiteX48" fmla="*/ 1450538 w 1646640"/>
              <a:gd name="connsiteY48" fmla="*/ 630712 h 1608215"/>
              <a:gd name="connsiteX49" fmla="*/ 1391960 w 1646640"/>
              <a:gd name="connsiteY49" fmla="*/ 630712 h 1608215"/>
              <a:gd name="connsiteX50" fmla="*/ 1390712 w 1646640"/>
              <a:gd name="connsiteY50" fmla="*/ 630712 h 1608215"/>
              <a:gd name="connsiteX51" fmla="*/ 1183818 w 1646640"/>
              <a:gd name="connsiteY51" fmla="*/ 630712 h 1608215"/>
              <a:gd name="connsiteX52" fmla="*/ 1218716 w 1646640"/>
              <a:gd name="connsiteY52" fmla="*/ 784070 h 1608215"/>
              <a:gd name="connsiteX53" fmla="*/ 1188804 w 1646640"/>
              <a:gd name="connsiteY53" fmla="*/ 877581 h 1608215"/>
              <a:gd name="connsiteX54" fmla="*/ 1045472 w 1646640"/>
              <a:gd name="connsiteY54" fmla="*/ 1010990 h 1608215"/>
              <a:gd name="connsiteX55" fmla="*/ 1045472 w 1646640"/>
              <a:gd name="connsiteY55" fmla="*/ 1498495 h 1608215"/>
              <a:gd name="connsiteX56" fmla="*/ 1024284 w 1646640"/>
              <a:gd name="connsiteY56" fmla="*/ 1519691 h 1608215"/>
              <a:gd name="connsiteX57" fmla="*/ 1003096 w 1646640"/>
              <a:gd name="connsiteY57" fmla="*/ 1498495 h 1608215"/>
              <a:gd name="connsiteX58" fmla="*/ 1003096 w 1646640"/>
              <a:gd name="connsiteY58" fmla="*/ 594554 h 1608215"/>
              <a:gd name="connsiteX59" fmla="*/ 1024284 w 1646640"/>
              <a:gd name="connsiteY59" fmla="*/ 573358 h 1608215"/>
              <a:gd name="connsiteX60" fmla="*/ 1045472 w 1646640"/>
              <a:gd name="connsiteY60" fmla="*/ 594554 h 1608215"/>
              <a:gd name="connsiteX61" fmla="*/ 1045472 w 1646640"/>
              <a:gd name="connsiteY61" fmla="*/ 730457 h 1608215"/>
              <a:gd name="connsiteX62" fmla="*/ 1066660 w 1646640"/>
              <a:gd name="connsiteY62" fmla="*/ 709261 h 1608215"/>
              <a:gd name="connsiteX63" fmla="*/ 1096574 w 1646640"/>
              <a:gd name="connsiteY63" fmla="*/ 709261 h 1608215"/>
              <a:gd name="connsiteX64" fmla="*/ 1096574 w 1646640"/>
              <a:gd name="connsiteY64" fmla="*/ 739185 h 1608215"/>
              <a:gd name="connsiteX65" fmla="*/ 1045472 w 1646640"/>
              <a:gd name="connsiteY65" fmla="*/ 789057 h 1608215"/>
              <a:gd name="connsiteX66" fmla="*/ 1045472 w 1646640"/>
              <a:gd name="connsiteY66" fmla="*/ 953637 h 1608215"/>
              <a:gd name="connsiteX67" fmla="*/ 1160138 w 1646640"/>
              <a:gd name="connsiteY67" fmla="*/ 847658 h 1608215"/>
              <a:gd name="connsiteX68" fmla="*/ 1177586 w 1646640"/>
              <a:gd name="connsiteY68" fmla="*/ 792798 h 1608215"/>
              <a:gd name="connsiteX69" fmla="*/ 1140196 w 1646640"/>
              <a:gd name="connsiteY69" fmla="*/ 623231 h 1608215"/>
              <a:gd name="connsiteX70" fmla="*/ 1023038 w 1646640"/>
              <a:gd name="connsiteY70" fmla="*/ 487328 h 1608215"/>
              <a:gd name="connsiteX71" fmla="*/ 965706 w 1646640"/>
              <a:gd name="connsiteY71" fmla="*/ 487328 h 1608215"/>
              <a:gd name="connsiteX72" fmla="*/ 964460 w 1646640"/>
              <a:gd name="connsiteY72" fmla="*/ 487328 h 1608215"/>
              <a:gd name="connsiteX73" fmla="*/ 621712 w 1646640"/>
              <a:gd name="connsiteY73" fmla="*/ 487328 h 1608215"/>
              <a:gd name="connsiteX74" fmla="*/ 505800 w 1646640"/>
              <a:gd name="connsiteY74" fmla="*/ 624477 h 1608215"/>
              <a:gd name="connsiteX75" fmla="*/ 468410 w 1646640"/>
              <a:gd name="connsiteY75" fmla="*/ 792798 h 1608215"/>
              <a:gd name="connsiteX76" fmla="*/ 484612 w 1646640"/>
              <a:gd name="connsiteY76" fmla="*/ 846411 h 1608215"/>
              <a:gd name="connsiteX77" fmla="*/ 599278 w 1646640"/>
              <a:gd name="connsiteY77" fmla="*/ 953637 h 1608215"/>
              <a:gd name="connsiteX78" fmla="*/ 599278 w 1646640"/>
              <a:gd name="connsiteY78" fmla="*/ 791551 h 1608215"/>
              <a:gd name="connsiteX79" fmla="*/ 548176 w 1646640"/>
              <a:gd name="connsiteY79" fmla="*/ 739185 h 1608215"/>
              <a:gd name="connsiteX80" fmla="*/ 548176 w 1646640"/>
              <a:gd name="connsiteY80" fmla="*/ 709261 h 1608215"/>
              <a:gd name="connsiteX81" fmla="*/ 576842 w 1646640"/>
              <a:gd name="connsiteY81" fmla="*/ 709261 h 1608215"/>
              <a:gd name="connsiteX82" fmla="*/ 599278 w 1646640"/>
              <a:gd name="connsiteY82" fmla="*/ 731704 h 1608215"/>
              <a:gd name="connsiteX83" fmla="*/ 599278 w 1646640"/>
              <a:gd name="connsiteY83" fmla="*/ 594554 h 1608215"/>
              <a:gd name="connsiteX84" fmla="*/ 620466 w 1646640"/>
              <a:gd name="connsiteY84" fmla="*/ 573358 h 1608215"/>
              <a:gd name="connsiteX85" fmla="*/ 641654 w 1646640"/>
              <a:gd name="connsiteY85" fmla="*/ 594554 h 1608215"/>
              <a:gd name="connsiteX86" fmla="*/ 641654 w 1646640"/>
              <a:gd name="connsiteY86" fmla="*/ 1498495 h 1608215"/>
              <a:gd name="connsiteX87" fmla="*/ 620466 w 1646640"/>
              <a:gd name="connsiteY87" fmla="*/ 1519691 h 1608215"/>
              <a:gd name="connsiteX88" fmla="*/ 599278 w 1646640"/>
              <a:gd name="connsiteY88" fmla="*/ 1498495 h 1608215"/>
              <a:gd name="connsiteX89" fmla="*/ 599278 w 1646640"/>
              <a:gd name="connsiteY89" fmla="*/ 1010990 h 1608215"/>
              <a:gd name="connsiteX90" fmla="*/ 457192 w 1646640"/>
              <a:gd name="connsiteY90" fmla="*/ 877581 h 1608215"/>
              <a:gd name="connsiteX91" fmla="*/ 427280 w 1646640"/>
              <a:gd name="connsiteY91" fmla="*/ 784070 h 1608215"/>
              <a:gd name="connsiteX92" fmla="*/ 460932 w 1646640"/>
              <a:gd name="connsiteY92" fmla="*/ 630712 h 1608215"/>
              <a:gd name="connsiteX93" fmla="*/ 256530 w 1646640"/>
              <a:gd name="connsiteY93" fmla="*/ 630712 h 1608215"/>
              <a:gd name="connsiteX94" fmla="*/ 255284 w 1646640"/>
              <a:gd name="connsiteY94" fmla="*/ 630712 h 1608215"/>
              <a:gd name="connsiteX95" fmla="*/ 197950 w 1646640"/>
              <a:gd name="connsiteY95" fmla="*/ 630712 h 1608215"/>
              <a:gd name="connsiteX96" fmla="*/ 80794 w 1646640"/>
              <a:gd name="connsiteY96" fmla="*/ 767861 h 1608215"/>
              <a:gd name="connsiteX97" fmla="*/ 43402 w 1646640"/>
              <a:gd name="connsiteY97" fmla="*/ 936181 h 1608215"/>
              <a:gd name="connsiteX98" fmla="*/ 60852 w 1646640"/>
              <a:gd name="connsiteY98" fmla="*/ 989794 h 1608215"/>
              <a:gd name="connsiteX99" fmla="*/ 175516 w 1646640"/>
              <a:gd name="connsiteY99" fmla="*/ 1097021 h 1608215"/>
              <a:gd name="connsiteX100" fmla="*/ 175516 w 1646640"/>
              <a:gd name="connsiteY100" fmla="*/ 932441 h 1608215"/>
              <a:gd name="connsiteX101" fmla="*/ 124416 w 1646640"/>
              <a:gd name="connsiteY101" fmla="*/ 881322 h 1608215"/>
              <a:gd name="connsiteX102" fmla="*/ 124416 w 1646640"/>
              <a:gd name="connsiteY102" fmla="*/ 851398 h 1608215"/>
              <a:gd name="connsiteX103" fmla="*/ 154328 w 1646640"/>
              <a:gd name="connsiteY103" fmla="*/ 851398 h 1608215"/>
              <a:gd name="connsiteX104" fmla="*/ 175516 w 1646640"/>
              <a:gd name="connsiteY104" fmla="*/ 873841 h 1608215"/>
              <a:gd name="connsiteX105" fmla="*/ 175516 w 1646640"/>
              <a:gd name="connsiteY105" fmla="*/ 737938 h 1608215"/>
              <a:gd name="connsiteX106" fmla="*/ 196704 w 1646640"/>
              <a:gd name="connsiteY106" fmla="*/ 716742 h 1608215"/>
              <a:gd name="connsiteX107" fmla="*/ 217892 w 1646640"/>
              <a:gd name="connsiteY107" fmla="*/ 737938 h 1608215"/>
              <a:gd name="connsiteX108" fmla="*/ 217892 w 1646640"/>
              <a:gd name="connsiteY108" fmla="*/ 1587019 h 1608215"/>
              <a:gd name="connsiteX109" fmla="*/ 196704 w 1646640"/>
              <a:gd name="connsiteY109" fmla="*/ 1608215 h 1608215"/>
              <a:gd name="connsiteX110" fmla="*/ 175516 w 1646640"/>
              <a:gd name="connsiteY110" fmla="*/ 1587019 h 1608215"/>
              <a:gd name="connsiteX111" fmla="*/ 175516 w 1646640"/>
              <a:gd name="connsiteY111" fmla="*/ 1154374 h 1608215"/>
              <a:gd name="connsiteX112" fmla="*/ 32186 w 1646640"/>
              <a:gd name="connsiteY112" fmla="*/ 1020965 h 1608215"/>
              <a:gd name="connsiteX113" fmla="*/ 2274 w 1646640"/>
              <a:gd name="connsiteY113" fmla="*/ 926207 h 1608215"/>
              <a:gd name="connsiteX114" fmla="*/ 39664 w 1646640"/>
              <a:gd name="connsiteY114" fmla="*/ 757887 h 1608215"/>
              <a:gd name="connsiteX115" fmla="*/ 197950 w 1646640"/>
              <a:gd name="connsiteY115" fmla="*/ 588320 h 1608215"/>
              <a:gd name="connsiteX116" fmla="*/ 255284 w 1646640"/>
              <a:gd name="connsiteY116" fmla="*/ 588320 h 1608215"/>
              <a:gd name="connsiteX117" fmla="*/ 256530 w 1646640"/>
              <a:gd name="connsiteY117" fmla="*/ 588320 h 1608215"/>
              <a:gd name="connsiteX118" fmla="*/ 472150 w 1646640"/>
              <a:gd name="connsiteY118" fmla="*/ 588320 h 1608215"/>
              <a:gd name="connsiteX119" fmla="*/ 621712 w 1646640"/>
              <a:gd name="connsiteY119" fmla="*/ 444936 h 1608215"/>
              <a:gd name="connsiteX120" fmla="*/ 1240476 w 1646640"/>
              <a:gd name="connsiteY120" fmla="*/ 183791 h 1608215"/>
              <a:gd name="connsiteX121" fmla="*/ 1101420 w 1646640"/>
              <a:gd name="connsiteY121" fmla="*/ 322848 h 1608215"/>
              <a:gd name="connsiteX122" fmla="*/ 1240476 w 1646640"/>
              <a:gd name="connsiteY122" fmla="*/ 461905 h 1608215"/>
              <a:gd name="connsiteX123" fmla="*/ 1379532 w 1646640"/>
              <a:gd name="connsiteY123" fmla="*/ 322848 h 1608215"/>
              <a:gd name="connsiteX124" fmla="*/ 1240476 w 1646640"/>
              <a:gd name="connsiteY124" fmla="*/ 183791 h 1608215"/>
              <a:gd name="connsiteX125" fmla="*/ 399422 w 1646640"/>
              <a:gd name="connsiteY125" fmla="*/ 183791 h 1608215"/>
              <a:gd name="connsiteX126" fmla="*/ 262076 w 1646640"/>
              <a:gd name="connsiteY126" fmla="*/ 322848 h 1608215"/>
              <a:gd name="connsiteX127" fmla="*/ 399422 w 1646640"/>
              <a:gd name="connsiteY127" fmla="*/ 461905 h 1608215"/>
              <a:gd name="connsiteX128" fmla="*/ 539242 w 1646640"/>
              <a:gd name="connsiteY128" fmla="*/ 322848 h 1608215"/>
              <a:gd name="connsiteX129" fmla="*/ 399422 w 1646640"/>
              <a:gd name="connsiteY129" fmla="*/ 183791 h 1608215"/>
              <a:gd name="connsiteX130" fmla="*/ 1240476 w 1646640"/>
              <a:gd name="connsiteY130" fmla="*/ 142819 h 1608215"/>
              <a:gd name="connsiteX131" fmla="*/ 1421746 w 1646640"/>
              <a:gd name="connsiteY131" fmla="*/ 322848 h 1608215"/>
              <a:gd name="connsiteX132" fmla="*/ 1240476 w 1646640"/>
              <a:gd name="connsiteY132" fmla="*/ 504118 h 1608215"/>
              <a:gd name="connsiteX133" fmla="*/ 1060448 w 1646640"/>
              <a:gd name="connsiteY133" fmla="*/ 322848 h 1608215"/>
              <a:gd name="connsiteX134" fmla="*/ 1240476 w 1646640"/>
              <a:gd name="connsiteY134" fmla="*/ 142819 h 1608215"/>
              <a:gd name="connsiteX135" fmla="*/ 399422 w 1646640"/>
              <a:gd name="connsiteY135" fmla="*/ 142819 h 1608215"/>
              <a:gd name="connsiteX136" fmla="*/ 581310 w 1646640"/>
              <a:gd name="connsiteY136" fmla="*/ 322848 h 1608215"/>
              <a:gd name="connsiteX137" fmla="*/ 399422 w 1646640"/>
              <a:gd name="connsiteY137" fmla="*/ 504118 h 1608215"/>
              <a:gd name="connsiteX138" fmla="*/ 220008 w 1646640"/>
              <a:gd name="connsiteY138" fmla="*/ 322848 h 1608215"/>
              <a:gd name="connsiteX139" fmla="*/ 399422 w 1646640"/>
              <a:gd name="connsiteY139" fmla="*/ 142819 h 1608215"/>
              <a:gd name="connsiteX140" fmla="*/ 818130 w 1646640"/>
              <a:gd name="connsiteY140" fmla="*/ 40972 h 1608215"/>
              <a:gd name="connsiteX141" fmla="*/ 680786 w 1646640"/>
              <a:gd name="connsiteY141" fmla="*/ 181270 h 1608215"/>
              <a:gd name="connsiteX142" fmla="*/ 818130 w 1646640"/>
              <a:gd name="connsiteY142" fmla="*/ 320327 h 1608215"/>
              <a:gd name="connsiteX143" fmla="*/ 956714 w 1646640"/>
              <a:gd name="connsiteY143" fmla="*/ 181270 h 1608215"/>
              <a:gd name="connsiteX144" fmla="*/ 818130 w 1646640"/>
              <a:gd name="connsiteY144" fmla="*/ 40972 h 1608215"/>
              <a:gd name="connsiteX145" fmla="*/ 818130 w 1646640"/>
              <a:gd name="connsiteY145" fmla="*/ 0 h 1608215"/>
              <a:gd name="connsiteX146" fmla="*/ 998782 w 1646640"/>
              <a:gd name="connsiteY146" fmla="*/ 181270 h 1608215"/>
              <a:gd name="connsiteX147" fmla="*/ 818130 w 1646640"/>
              <a:gd name="connsiteY147" fmla="*/ 361299 h 1608215"/>
              <a:gd name="connsiteX148" fmla="*/ 637480 w 1646640"/>
              <a:gd name="connsiteY148" fmla="*/ 181270 h 1608215"/>
              <a:gd name="connsiteX149" fmla="*/ 818130 w 1646640"/>
              <a:gd name="connsiteY149" fmla="*/ 0 h 16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646640" h="1608215">
                <a:moveTo>
                  <a:pt x="1245988" y="1175512"/>
                </a:moveTo>
                <a:cubicBezTo>
                  <a:pt x="1256974" y="1175512"/>
                  <a:pt x="1267960" y="1185448"/>
                  <a:pt x="1267960" y="1196627"/>
                </a:cubicBezTo>
                <a:lnTo>
                  <a:pt x="1267960" y="1543162"/>
                </a:lnTo>
                <a:cubicBezTo>
                  <a:pt x="1267960" y="1555583"/>
                  <a:pt x="1256974" y="1564277"/>
                  <a:pt x="1245988" y="1564277"/>
                </a:cubicBezTo>
                <a:cubicBezTo>
                  <a:pt x="1235002" y="1564277"/>
                  <a:pt x="1225236" y="1555583"/>
                  <a:pt x="1225236" y="1543162"/>
                </a:cubicBezTo>
                <a:lnTo>
                  <a:pt x="1225236" y="1196627"/>
                </a:lnTo>
                <a:cubicBezTo>
                  <a:pt x="1225236" y="1185448"/>
                  <a:pt x="1235002" y="1175512"/>
                  <a:pt x="1245988" y="1175512"/>
                </a:cubicBezTo>
                <a:close/>
                <a:moveTo>
                  <a:pt x="399394" y="1175512"/>
                </a:moveTo>
                <a:cubicBezTo>
                  <a:pt x="411950" y="1175512"/>
                  <a:pt x="421994" y="1185448"/>
                  <a:pt x="421994" y="1196627"/>
                </a:cubicBezTo>
                <a:lnTo>
                  <a:pt x="421994" y="1543162"/>
                </a:lnTo>
                <a:cubicBezTo>
                  <a:pt x="421994" y="1555583"/>
                  <a:pt x="411950" y="1564277"/>
                  <a:pt x="399394" y="1564277"/>
                </a:cubicBezTo>
                <a:cubicBezTo>
                  <a:pt x="388094" y="1564277"/>
                  <a:pt x="379306" y="1555583"/>
                  <a:pt x="379306" y="1543162"/>
                </a:cubicBezTo>
                <a:lnTo>
                  <a:pt x="379306" y="1196627"/>
                </a:lnTo>
                <a:cubicBezTo>
                  <a:pt x="379306" y="1185448"/>
                  <a:pt x="388094" y="1175512"/>
                  <a:pt x="399394" y="1175512"/>
                </a:cubicBezTo>
                <a:close/>
                <a:moveTo>
                  <a:pt x="818122" y="1032691"/>
                </a:moveTo>
                <a:cubicBezTo>
                  <a:pt x="830678" y="1032691"/>
                  <a:pt x="839466" y="1041412"/>
                  <a:pt x="839466" y="1053870"/>
                </a:cubicBezTo>
                <a:lnTo>
                  <a:pt x="839466" y="1493655"/>
                </a:lnTo>
                <a:cubicBezTo>
                  <a:pt x="839466" y="1506113"/>
                  <a:pt x="830678" y="1514834"/>
                  <a:pt x="818122" y="1514834"/>
                </a:cubicBezTo>
                <a:cubicBezTo>
                  <a:pt x="806822" y="1514834"/>
                  <a:pt x="796778" y="1506113"/>
                  <a:pt x="796778" y="1493655"/>
                </a:cubicBezTo>
                <a:lnTo>
                  <a:pt x="796778" y="1053870"/>
                </a:lnTo>
                <a:cubicBezTo>
                  <a:pt x="796778" y="1041412"/>
                  <a:pt x="806822" y="1032691"/>
                  <a:pt x="818122" y="1032691"/>
                </a:cubicBezTo>
                <a:close/>
                <a:moveTo>
                  <a:pt x="621712" y="444936"/>
                </a:moveTo>
                <a:lnTo>
                  <a:pt x="964460" y="444936"/>
                </a:lnTo>
                <a:lnTo>
                  <a:pt x="965706" y="444936"/>
                </a:lnTo>
                <a:lnTo>
                  <a:pt x="1023038" y="444936"/>
                </a:lnTo>
                <a:cubicBezTo>
                  <a:pt x="1107790" y="444936"/>
                  <a:pt x="1137702" y="471119"/>
                  <a:pt x="1173848" y="588320"/>
                </a:cubicBezTo>
                <a:lnTo>
                  <a:pt x="1390712" y="588320"/>
                </a:lnTo>
                <a:lnTo>
                  <a:pt x="1391960" y="588320"/>
                </a:lnTo>
                <a:lnTo>
                  <a:pt x="1450538" y="588320"/>
                </a:lnTo>
                <a:cubicBezTo>
                  <a:pt x="1540276" y="588320"/>
                  <a:pt x="1567696" y="618243"/>
                  <a:pt x="1607578" y="755393"/>
                </a:cubicBezTo>
                <a:lnTo>
                  <a:pt x="1643724" y="926207"/>
                </a:lnTo>
                <a:cubicBezTo>
                  <a:pt x="1652448" y="961118"/>
                  <a:pt x="1641230" y="997275"/>
                  <a:pt x="1615056" y="1020965"/>
                </a:cubicBezTo>
                <a:lnTo>
                  <a:pt x="1471726" y="1154374"/>
                </a:lnTo>
                <a:lnTo>
                  <a:pt x="1471726" y="1587019"/>
                </a:lnTo>
                <a:cubicBezTo>
                  <a:pt x="1471726" y="1599488"/>
                  <a:pt x="1463002" y="1608215"/>
                  <a:pt x="1450538" y="1608215"/>
                </a:cubicBezTo>
                <a:cubicBezTo>
                  <a:pt x="1439320" y="1608215"/>
                  <a:pt x="1429350" y="1599488"/>
                  <a:pt x="1429350" y="1587019"/>
                </a:cubicBezTo>
                <a:lnTo>
                  <a:pt x="1429350" y="737938"/>
                </a:lnTo>
                <a:cubicBezTo>
                  <a:pt x="1429350" y="725470"/>
                  <a:pt x="1439320" y="716742"/>
                  <a:pt x="1450538" y="716742"/>
                </a:cubicBezTo>
                <a:cubicBezTo>
                  <a:pt x="1463002" y="716742"/>
                  <a:pt x="1471726" y="725470"/>
                  <a:pt x="1471726" y="737938"/>
                </a:cubicBezTo>
                <a:lnTo>
                  <a:pt x="1471726" y="873841"/>
                </a:lnTo>
                <a:lnTo>
                  <a:pt x="1492914" y="851398"/>
                </a:lnTo>
                <a:cubicBezTo>
                  <a:pt x="1500392" y="843917"/>
                  <a:pt x="1515348" y="843917"/>
                  <a:pt x="1522826" y="851398"/>
                </a:cubicBezTo>
                <a:cubicBezTo>
                  <a:pt x="1530304" y="860126"/>
                  <a:pt x="1530304" y="873841"/>
                  <a:pt x="1522826" y="881322"/>
                </a:cubicBezTo>
                <a:lnTo>
                  <a:pt x="1471726" y="932441"/>
                </a:lnTo>
                <a:lnTo>
                  <a:pt x="1471726" y="1097021"/>
                </a:lnTo>
                <a:lnTo>
                  <a:pt x="1586390" y="989794"/>
                </a:lnTo>
                <a:cubicBezTo>
                  <a:pt x="1601348" y="976080"/>
                  <a:pt x="1607578" y="956130"/>
                  <a:pt x="1603840" y="936181"/>
                </a:cubicBezTo>
                <a:lnTo>
                  <a:pt x="1565202" y="766614"/>
                </a:lnTo>
                <a:cubicBezTo>
                  <a:pt x="1529058" y="635699"/>
                  <a:pt x="1511610" y="630712"/>
                  <a:pt x="1450538" y="630712"/>
                </a:cubicBezTo>
                <a:lnTo>
                  <a:pt x="1391960" y="630712"/>
                </a:lnTo>
                <a:lnTo>
                  <a:pt x="1390712" y="630712"/>
                </a:lnTo>
                <a:lnTo>
                  <a:pt x="1183818" y="630712"/>
                </a:lnTo>
                <a:lnTo>
                  <a:pt x="1218716" y="784070"/>
                </a:lnTo>
                <a:cubicBezTo>
                  <a:pt x="1226194" y="818981"/>
                  <a:pt x="1214976" y="853892"/>
                  <a:pt x="1188804" y="877581"/>
                </a:cubicBezTo>
                <a:lnTo>
                  <a:pt x="1045472" y="1010990"/>
                </a:lnTo>
                <a:lnTo>
                  <a:pt x="1045472" y="1498495"/>
                </a:lnTo>
                <a:cubicBezTo>
                  <a:pt x="1045472" y="1509717"/>
                  <a:pt x="1035502" y="1519691"/>
                  <a:pt x="1024284" y="1519691"/>
                </a:cubicBezTo>
                <a:cubicBezTo>
                  <a:pt x="1013068" y="1519691"/>
                  <a:pt x="1003096" y="1509717"/>
                  <a:pt x="1003096" y="1498495"/>
                </a:cubicBezTo>
                <a:lnTo>
                  <a:pt x="1003096" y="594554"/>
                </a:lnTo>
                <a:cubicBezTo>
                  <a:pt x="1003096" y="583333"/>
                  <a:pt x="1013068" y="573358"/>
                  <a:pt x="1024284" y="573358"/>
                </a:cubicBezTo>
                <a:cubicBezTo>
                  <a:pt x="1035502" y="573358"/>
                  <a:pt x="1045472" y="583333"/>
                  <a:pt x="1045472" y="594554"/>
                </a:cubicBezTo>
                <a:lnTo>
                  <a:pt x="1045472" y="730457"/>
                </a:lnTo>
                <a:lnTo>
                  <a:pt x="1066660" y="709261"/>
                </a:lnTo>
                <a:cubicBezTo>
                  <a:pt x="1075386" y="700533"/>
                  <a:pt x="1087848" y="700533"/>
                  <a:pt x="1096574" y="709261"/>
                </a:cubicBezTo>
                <a:cubicBezTo>
                  <a:pt x="1105298" y="716742"/>
                  <a:pt x="1105298" y="730457"/>
                  <a:pt x="1096574" y="739185"/>
                </a:cubicBezTo>
                <a:lnTo>
                  <a:pt x="1045472" y="789057"/>
                </a:lnTo>
                <a:lnTo>
                  <a:pt x="1045472" y="953637"/>
                </a:lnTo>
                <a:lnTo>
                  <a:pt x="1160138" y="847658"/>
                </a:lnTo>
                <a:cubicBezTo>
                  <a:pt x="1175094" y="833943"/>
                  <a:pt x="1181326" y="812747"/>
                  <a:pt x="1177586" y="792798"/>
                </a:cubicBezTo>
                <a:lnTo>
                  <a:pt x="1140196" y="623231"/>
                </a:lnTo>
                <a:cubicBezTo>
                  <a:pt x="1102804" y="492315"/>
                  <a:pt x="1085356" y="487328"/>
                  <a:pt x="1023038" y="487328"/>
                </a:cubicBezTo>
                <a:lnTo>
                  <a:pt x="965706" y="487328"/>
                </a:lnTo>
                <a:lnTo>
                  <a:pt x="964460" y="487328"/>
                </a:lnTo>
                <a:lnTo>
                  <a:pt x="621712" y="487328"/>
                </a:lnTo>
                <a:cubicBezTo>
                  <a:pt x="560640" y="487328"/>
                  <a:pt x="541944" y="492315"/>
                  <a:pt x="505800" y="624477"/>
                </a:cubicBezTo>
                <a:lnTo>
                  <a:pt x="468410" y="792798"/>
                </a:lnTo>
                <a:cubicBezTo>
                  <a:pt x="463424" y="812747"/>
                  <a:pt x="470902" y="833943"/>
                  <a:pt x="484612" y="846411"/>
                </a:cubicBezTo>
                <a:lnTo>
                  <a:pt x="599278" y="953637"/>
                </a:lnTo>
                <a:lnTo>
                  <a:pt x="599278" y="791551"/>
                </a:lnTo>
                <a:lnTo>
                  <a:pt x="548176" y="739185"/>
                </a:lnTo>
                <a:cubicBezTo>
                  <a:pt x="539452" y="730457"/>
                  <a:pt x="539452" y="716742"/>
                  <a:pt x="548176" y="709261"/>
                </a:cubicBezTo>
                <a:cubicBezTo>
                  <a:pt x="555654" y="700533"/>
                  <a:pt x="569364" y="700533"/>
                  <a:pt x="576842" y="709261"/>
                </a:cubicBezTo>
                <a:lnTo>
                  <a:pt x="599278" y="731704"/>
                </a:lnTo>
                <a:lnTo>
                  <a:pt x="599278" y="594554"/>
                </a:lnTo>
                <a:cubicBezTo>
                  <a:pt x="599278" y="583333"/>
                  <a:pt x="609248" y="573358"/>
                  <a:pt x="620466" y="573358"/>
                </a:cubicBezTo>
                <a:cubicBezTo>
                  <a:pt x="632928" y="573358"/>
                  <a:pt x="641654" y="583333"/>
                  <a:pt x="641654" y="594554"/>
                </a:cubicBezTo>
                <a:lnTo>
                  <a:pt x="641654" y="1498495"/>
                </a:lnTo>
                <a:cubicBezTo>
                  <a:pt x="641654" y="1509717"/>
                  <a:pt x="632928" y="1519691"/>
                  <a:pt x="620466" y="1519691"/>
                </a:cubicBezTo>
                <a:cubicBezTo>
                  <a:pt x="609248" y="1519691"/>
                  <a:pt x="599278" y="1509717"/>
                  <a:pt x="599278" y="1498495"/>
                </a:cubicBezTo>
                <a:lnTo>
                  <a:pt x="599278" y="1010990"/>
                </a:lnTo>
                <a:lnTo>
                  <a:pt x="457192" y="877581"/>
                </a:lnTo>
                <a:cubicBezTo>
                  <a:pt x="431020" y="853892"/>
                  <a:pt x="419802" y="818981"/>
                  <a:pt x="427280" y="784070"/>
                </a:cubicBezTo>
                <a:lnTo>
                  <a:pt x="460932" y="630712"/>
                </a:lnTo>
                <a:lnTo>
                  <a:pt x="256530" y="630712"/>
                </a:lnTo>
                <a:lnTo>
                  <a:pt x="255284" y="630712"/>
                </a:lnTo>
                <a:lnTo>
                  <a:pt x="197950" y="630712"/>
                </a:lnTo>
                <a:cubicBezTo>
                  <a:pt x="135634" y="630712"/>
                  <a:pt x="118184" y="635699"/>
                  <a:pt x="80794" y="767861"/>
                </a:cubicBezTo>
                <a:lnTo>
                  <a:pt x="43402" y="936181"/>
                </a:lnTo>
                <a:cubicBezTo>
                  <a:pt x="39664" y="956130"/>
                  <a:pt x="45896" y="976080"/>
                  <a:pt x="60852" y="989794"/>
                </a:cubicBezTo>
                <a:lnTo>
                  <a:pt x="175516" y="1097021"/>
                </a:lnTo>
                <a:lnTo>
                  <a:pt x="175516" y="932441"/>
                </a:lnTo>
                <a:lnTo>
                  <a:pt x="124416" y="881322"/>
                </a:lnTo>
                <a:cubicBezTo>
                  <a:pt x="115692" y="873841"/>
                  <a:pt x="115692" y="860126"/>
                  <a:pt x="124416" y="851398"/>
                </a:cubicBezTo>
                <a:cubicBezTo>
                  <a:pt x="133140" y="843917"/>
                  <a:pt x="145604" y="843917"/>
                  <a:pt x="154328" y="851398"/>
                </a:cubicBezTo>
                <a:lnTo>
                  <a:pt x="175516" y="873841"/>
                </a:lnTo>
                <a:lnTo>
                  <a:pt x="175516" y="737938"/>
                </a:lnTo>
                <a:cubicBezTo>
                  <a:pt x="175516" y="725470"/>
                  <a:pt x="184242" y="716742"/>
                  <a:pt x="196704" y="716742"/>
                </a:cubicBezTo>
                <a:cubicBezTo>
                  <a:pt x="207922" y="716742"/>
                  <a:pt x="217892" y="725470"/>
                  <a:pt x="217892" y="737938"/>
                </a:cubicBezTo>
                <a:lnTo>
                  <a:pt x="217892" y="1587019"/>
                </a:lnTo>
                <a:cubicBezTo>
                  <a:pt x="217892" y="1599488"/>
                  <a:pt x="207922" y="1608215"/>
                  <a:pt x="196704" y="1608215"/>
                </a:cubicBezTo>
                <a:cubicBezTo>
                  <a:pt x="184242" y="1608215"/>
                  <a:pt x="175516" y="1599488"/>
                  <a:pt x="175516" y="1587019"/>
                </a:cubicBezTo>
                <a:lnTo>
                  <a:pt x="175516" y="1154374"/>
                </a:lnTo>
                <a:lnTo>
                  <a:pt x="32186" y="1020965"/>
                </a:lnTo>
                <a:cubicBezTo>
                  <a:pt x="6012" y="997275"/>
                  <a:pt x="-5204" y="961118"/>
                  <a:pt x="2274" y="926207"/>
                </a:cubicBezTo>
                <a:lnTo>
                  <a:pt x="39664" y="757887"/>
                </a:lnTo>
                <a:cubicBezTo>
                  <a:pt x="79548" y="618243"/>
                  <a:pt x="106966" y="588320"/>
                  <a:pt x="197950" y="588320"/>
                </a:cubicBezTo>
                <a:lnTo>
                  <a:pt x="255284" y="588320"/>
                </a:lnTo>
                <a:lnTo>
                  <a:pt x="256530" y="588320"/>
                </a:lnTo>
                <a:lnTo>
                  <a:pt x="472150" y="588320"/>
                </a:lnTo>
                <a:cubicBezTo>
                  <a:pt x="508294" y="471119"/>
                  <a:pt x="538206" y="444936"/>
                  <a:pt x="621712" y="444936"/>
                </a:cubicBezTo>
                <a:close/>
                <a:moveTo>
                  <a:pt x="1240476" y="183791"/>
                </a:moveTo>
                <a:cubicBezTo>
                  <a:pt x="1164740" y="183791"/>
                  <a:pt x="1101420" y="245870"/>
                  <a:pt x="1101420" y="322848"/>
                </a:cubicBezTo>
                <a:cubicBezTo>
                  <a:pt x="1101420" y="399826"/>
                  <a:pt x="1164740" y="461905"/>
                  <a:pt x="1240476" y="461905"/>
                </a:cubicBezTo>
                <a:cubicBezTo>
                  <a:pt x="1317454" y="461905"/>
                  <a:pt x="1379532" y="399826"/>
                  <a:pt x="1379532" y="322848"/>
                </a:cubicBezTo>
                <a:cubicBezTo>
                  <a:pt x="1379532" y="245870"/>
                  <a:pt x="1317454" y="183791"/>
                  <a:pt x="1240476" y="183791"/>
                </a:cubicBezTo>
                <a:close/>
                <a:moveTo>
                  <a:pt x="399422" y="183791"/>
                </a:moveTo>
                <a:cubicBezTo>
                  <a:pt x="323944" y="183791"/>
                  <a:pt x="262076" y="245870"/>
                  <a:pt x="262076" y="322848"/>
                </a:cubicBezTo>
                <a:cubicBezTo>
                  <a:pt x="262076" y="399826"/>
                  <a:pt x="323944" y="461905"/>
                  <a:pt x="399422" y="461905"/>
                </a:cubicBezTo>
                <a:cubicBezTo>
                  <a:pt x="476136" y="461905"/>
                  <a:pt x="539242" y="399826"/>
                  <a:pt x="539242" y="322848"/>
                </a:cubicBezTo>
                <a:cubicBezTo>
                  <a:pt x="539242" y="245870"/>
                  <a:pt x="476136" y="183791"/>
                  <a:pt x="399422" y="183791"/>
                </a:cubicBezTo>
                <a:close/>
                <a:moveTo>
                  <a:pt x="1240476" y="142819"/>
                </a:moveTo>
                <a:cubicBezTo>
                  <a:pt x="1341044" y="142819"/>
                  <a:pt x="1421746" y="223522"/>
                  <a:pt x="1421746" y="322848"/>
                </a:cubicBezTo>
                <a:cubicBezTo>
                  <a:pt x="1421746" y="423416"/>
                  <a:pt x="1341044" y="504118"/>
                  <a:pt x="1240476" y="504118"/>
                </a:cubicBezTo>
                <a:cubicBezTo>
                  <a:pt x="1141150" y="504118"/>
                  <a:pt x="1060448" y="423416"/>
                  <a:pt x="1060448" y="322848"/>
                </a:cubicBezTo>
                <a:cubicBezTo>
                  <a:pt x="1060448" y="223522"/>
                  <a:pt x="1141150" y="142819"/>
                  <a:pt x="1240476" y="142819"/>
                </a:cubicBezTo>
                <a:close/>
                <a:moveTo>
                  <a:pt x="399422" y="142819"/>
                </a:moveTo>
                <a:cubicBezTo>
                  <a:pt x="499646" y="142819"/>
                  <a:pt x="581310" y="223522"/>
                  <a:pt x="581310" y="322848"/>
                </a:cubicBezTo>
                <a:cubicBezTo>
                  <a:pt x="581310" y="423416"/>
                  <a:pt x="499646" y="504118"/>
                  <a:pt x="399422" y="504118"/>
                </a:cubicBezTo>
                <a:cubicBezTo>
                  <a:pt x="300434" y="504118"/>
                  <a:pt x="220008" y="423416"/>
                  <a:pt x="220008" y="322848"/>
                </a:cubicBezTo>
                <a:cubicBezTo>
                  <a:pt x="220008" y="223522"/>
                  <a:pt x="300434" y="142819"/>
                  <a:pt x="399422" y="142819"/>
                </a:cubicBezTo>
                <a:close/>
                <a:moveTo>
                  <a:pt x="818130" y="40972"/>
                </a:moveTo>
                <a:cubicBezTo>
                  <a:pt x="742654" y="40972"/>
                  <a:pt x="680786" y="104293"/>
                  <a:pt x="680786" y="181270"/>
                </a:cubicBezTo>
                <a:cubicBezTo>
                  <a:pt x="680786" y="257007"/>
                  <a:pt x="742654" y="320327"/>
                  <a:pt x="818130" y="320327"/>
                </a:cubicBezTo>
                <a:cubicBezTo>
                  <a:pt x="894846" y="320327"/>
                  <a:pt x="956714" y="257007"/>
                  <a:pt x="956714" y="181270"/>
                </a:cubicBezTo>
                <a:cubicBezTo>
                  <a:pt x="956714" y="104293"/>
                  <a:pt x="894846" y="40972"/>
                  <a:pt x="818130" y="40972"/>
                </a:cubicBezTo>
                <a:close/>
                <a:moveTo>
                  <a:pt x="818130" y="0"/>
                </a:moveTo>
                <a:cubicBezTo>
                  <a:pt x="918356" y="0"/>
                  <a:pt x="998782" y="80703"/>
                  <a:pt x="998782" y="181270"/>
                </a:cubicBezTo>
                <a:cubicBezTo>
                  <a:pt x="998782" y="280597"/>
                  <a:pt x="918356" y="361299"/>
                  <a:pt x="818130" y="361299"/>
                </a:cubicBezTo>
                <a:cubicBezTo>
                  <a:pt x="719144" y="361299"/>
                  <a:pt x="637480" y="280597"/>
                  <a:pt x="637480" y="181270"/>
                </a:cubicBezTo>
                <a:cubicBezTo>
                  <a:pt x="637480" y="80703"/>
                  <a:pt x="719144" y="0"/>
                  <a:pt x="81813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6" name="Freeform 25">
            <a:extLst>
              <a:ext uri="{FF2B5EF4-FFF2-40B4-BE49-F238E27FC236}">
                <a16:creationId xmlns:a16="http://schemas.microsoft.com/office/drawing/2014/main" id="{030B9961-2EC1-889D-FE24-BC5698DF6F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8655" y="4083865"/>
            <a:ext cx="373408" cy="384000"/>
          </a:xfrm>
          <a:custGeom>
            <a:avLst/>
            <a:gdLst>
              <a:gd name="connsiteX0" fmla="*/ 1105344 w 1355540"/>
              <a:gd name="connsiteY0" fmla="*/ 453145 h 1393989"/>
              <a:gd name="connsiteX1" fmla="*/ 1034393 w 1355540"/>
              <a:gd name="connsiteY1" fmla="*/ 504102 h 1393989"/>
              <a:gd name="connsiteX2" fmla="*/ 999540 w 1355540"/>
              <a:gd name="connsiteY2" fmla="*/ 494159 h 1393989"/>
              <a:gd name="connsiteX3" fmla="*/ 999540 w 1355540"/>
              <a:gd name="connsiteY3" fmla="*/ 607923 h 1393989"/>
              <a:gd name="connsiteX4" fmla="*/ 999540 w 1355540"/>
              <a:gd name="connsiteY4" fmla="*/ 688045 h 1393989"/>
              <a:gd name="connsiteX5" fmla="*/ 967176 w 1355540"/>
              <a:gd name="connsiteY5" fmla="*/ 765102 h 1393989"/>
              <a:gd name="connsiteX6" fmla="*/ 867595 w 1355540"/>
              <a:gd name="connsiteY6" fmla="*/ 860802 h 1393989"/>
              <a:gd name="connsiteX7" fmla="*/ 867595 w 1355540"/>
              <a:gd name="connsiteY7" fmla="*/ 904303 h 1393989"/>
              <a:gd name="connsiteX8" fmla="*/ 870085 w 1355540"/>
              <a:gd name="connsiteY8" fmla="*/ 904303 h 1393989"/>
              <a:gd name="connsiteX9" fmla="*/ 1181274 w 1355540"/>
              <a:gd name="connsiteY9" fmla="*/ 904303 h 1393989"/>
              <a:gd name="connsiteX10" fmla="*/ 1228575 w 1355540"/>
              <a:gd name="connsiteY10" fmla="*/ 578673 h 1393989"/>
              <a:gd name="connsiteX11" fmla="*/ 1254715 w 1355540"/>
              <a:gd name="connsiteY11" fmla="*/ 560031 h 1393989"/>
              <a:gd name="connsiteX12" fmla="*/ 1273386 w 1355540"/>
              <a:gd name="connsiteY12" fmla="*/ 584888 h 1393989"/>
              <a:gd name="connsiteX13" fmla="*/ 1232309 w 1355540"/>
              <a:gd name="connsiteY13" fmla="*/ 864531 h 1393989"/>
              <a:gd name="connsiteX14" fmla="*/ 1292058 w 1355540"/>
              <a:gd name="connsiteY14" fmla="*/ 806117 h 1393989"/>
              <a:gd name="connsiteX15" fmla="*/ 1310729 w 1355540"/>
              <a:gd name="connsiteY15" fmla="*/ 762617 h 1393989"/>
              <a:gd name="connsiteX16" fmla="*/ 1310729 w 1355540"/>
              <a:gd name="connsiteY16" fmla="*/ 535173 h 1393989"/>
              <a:gd name="connsiteX17" fmla="*/ 1274631 w 1355540"/>
              <a:gd name="connsiteY17" fmla="*/ 482973 h 1393989"/>
              <a:gd name="connsiteX18" fmla="*/ 1235099 w 1355540"/>
              <a:gd name="connsiteY18" fmla="*/ 472119 h 1393989"/>
              <a:gd name="connsiteX19" fmla="*/ 1224841 w 1355540"/>
              <a:gd name="connsiteY19" fmla="*/ 469302 h 1393989"/>
              <a:gd name="connsiteX20" fmla="*/ 1109079 w 1355540"/>
              <a:gd name="connsiteY20" fmla="*/ 453145 h 1393989"/>
              <a:gd name="connsiteX21" fmla="*/ 246462 w 1355540"/>
              <a:gd name="connsiteY21" fmla="*/ 453145 h 1393989"/>
              <a:gd name="connsiteX22" fmla="*/ 130699 w 1355540"/>
              <a:gd name="connsiteY22" fmla="*/ 469302 h 1393989"/>
              <a:gd name="connsiteX23" fmla="*/ 80909 w 1355540"/>
              <a:gd name="connsiteY23" fmla="*/ 482973 h 1393989"/>
              <a:gd name="connsiteX24" fmla="*/ 44811 w 1355540"/>
              <a:gd name="connsiteY24" fmla="*/ 535173 h 1393989"/>
              <a:gd name="connsiteX25" fmla="*/ 44811 w 1355540"/>
              <a:gd name="connsiteY25" fmla="*/ 762617 h 1393989"/>
              <a:gd name="connsiteX26" fmla="*/ 63482 w 1355540"/>
              <a:gd name="connsiteY26" fmla="*/ 806117 h 1393989"/>
              <a:gd name="connsiteX27" fmla="*/ 123231 w 1355540"/>
              <a:gd name="connsiteY27" fmla="*/ 864531 h 1393989"/>
              <a:gd name="connsiteX28" fmla="*/ 82154 w 1355540"/>
              <a:gd name="connsiteY28" fmla="*/ 584888 h 1393989"/>
              <a:gd name="connsiteX29" fmla="*/ 102070 w 1355540"/>
              <a:gd name="connsiteY29" fmla="*/ 560031 h 1393989"/>
              <a:gd name="connsiteX30" fmla="*/ 126965 w 1355540"/>
              <a:gd name="connsiteY30" fmla="*/ 578673 h 1393989"/>
              <a:gd name="connsiteX31" fmla="*/ 174266 w 1355540"/>
              <a:gd name="connsiteY31" fmla="*/ 904303 h 1393989"/>
              <a:gd name="connsiteX32" fmla="*/ 485455 w 1355540"/>
              <a:gd name="connsiteY32" fmla="*/ 904303 h 1393989"/>
              <a:gd name="connsiteX33" fmla="*/ 491679 w 1355540"/>
              <a:gd name="connsiteY33" fmla="*/ 904303 h 1393989"/>
              <a:gd name="connsiteX34" fmla="*/ 491679 w 1355540"/>
              <a:gd name="connsiteY34" fmla="*/ 900715 h 1393989"/>
              <a:gd name="connsiteX35" fmla="*/ 491679 w 1355540"/>
              <a:gd name="connsiteY35" fmla="*/ 860802 h 1393989"/>
              <a:gd name="connsiteX36" fmla="*/ 392098 w 1355540"/>
              <a:gd name="connsiteY36" fmla="*/ 765102 h 1393989"/>
              <a:gd name="connsiteX37" fmla="*/ 360979 w 1355540"/>
              <a:gd name="connsiteY37" fmla="*/ 688045 h 1393989"/>
              <a:gd name="connsiteX38" fmla="*/ 360979 w 1355540"/>
              <a:gd name="connsiteY38" fmla="*/ 492916 h 1393989"/>
              <a:gd name="connsiteX39" fmla="*/ 321147 w 1355540"/>
              <a:gd name="connsiteY39" fmla="*/ 504102 h 1393989"/>
              <a:gd name="connsiteX40" fmla="*/ 250196 w 1355540"/>
              <a:gd name="connsiteY40" fmla="*/ 453145 h 1393989"/>
              <a:gd name="connsiteX41" fmla="*/ 607441 w 1355540"/>
              <a:gd name="connsiteY41" fmla="*/ 379816 h 1393989"/>
              <a:gd name="connsiteX42" fmla="*/ 490434 w 1355540"/>
              <a:gd name="connsiteY42" fmla="*/ 394730 h 1393989"/>
              <a:gd name="connsiteX43" fmla="*/ 440644 w 1355540"/>
              <a:gd name="connsiteY43" fmla="*/ 408402 h 1393989"/>
              <a:gd name="connsiteX44" fmla="*/ 404546 w 1355540"/>
              <a:gd name="connsiteY44" fmla="*/ 460602 h 1393989"/>
              <a:gd name="connsiteX45" fmla="*/ 404546 w 1355540"/>
              <a:gd name="connsiteY45" fmla="*/ 688045 h 1393989"/>
              <a:gd name="connsiteX46" fmla="*/ 423217 w 1355540"/>
              <a:gd name="connsiteY46" fmla="*/ 732788 h 1393989"/>
              <a:gd name="connsiteX47" fmla="*/ 482965 w 1355540"/>
              <a:gd name="connsiteY47" fmla="*/ 789960 h 1393989"/>
              <a:gd name="connsiteX48" fmla="*/ 441888 w 1355540"/>
              <a:gd name="connsiteY48" fmla="*/ 510316 h 1393989"/>
              <a:gd name="connsiteX49" fmla="*/ 460560 w 1355540"/>
              <a:gd name="connsiteY49" fmla="*/ 485459 h 1393989"/>
              <a:gd name="connsiteX50" fmla="*/ 486700 w 1355540"/>
              <a:gd name="connsiteY50" fmla="*/ 505345 h 1393989"/>
              <a:gd name="connsiteX51" fmla="*/ 534000 w 1355540"/>
              <a:gd name="connsiteY51" fmla="*/ 829731 h 1393989"/>
              <a:gd name="connsiteX52" fmla="*/ 614803 w 1355540"/>
              <a:gd name="connsiteY52" fmla="*/ 829731 h 1393989"/>
              <a:gd name="connsiteX53" fmla="*/ 825274 w 1355540"/>
              <a:gd name="connsiteY53" fmla="*/ 829731 h 1393989"/>
              <a:gd name="connsiteX54" fmla="*/ 844820 w 1355540"/>
              <a:gd name="connsiteY54" fmla="*/ 697122 h 1393989"/>
              <a:gd name="connsiteX55" fmla="*/ 873819 w 1355540"/>
              <a:gd name="connsiteY55" fmla="*/ 500373 h 1393989"/>
              <a:gd name="connsiteX56" fmla="*/ 898715 w 1355540"/>
              <a:gd name="connsiteY56" fmla="*/ 480488 h 1393989"/>
              <a:gd name="connsiteX57" fmla="*/ 918631 w 1355540"/>
              <a:gd name="connsiteY57" fmla="*/ 506588 h 1393989"/>
              <a:gd name="connsiteX58" fmla="*/ 894447 w 1355540"/>
              <a:gd name="connsiteY58" fmla="*/ 668511 h 1393989"/>
              <a:gd name="connsiteX59" fmla="*/ 876309 w 1355540"/>
              <a:gd name="connsiteY59" fmla="*/ 789960 h 1393989"/>
              <a:gd name="connsiteX60" fmla="*/ 937302 w 1355540"/>
              <a:gd name="connsiteY60" fmla="*/ 732788 h 1393989"/>
              <a:gd name="connsiteX61" fmla="*/ 954729 w 1355540"/>
              <a:gd name="connsiteY61" fmla="*/ 688045 h 1393989"/>
              <a:gd name="connsiteX62" fmla="*/ 954729 w 1355540"/>
              <a:gd name="connsiteY62" fmla="*/ 633758 h 1393989"/>
              <a:gd name="connsiteX63" fmla="*/ 954729 w 1355540"/>
              <a:gd name="connsiteY63" fmla="*/ 460602 h 1393989"/>
              <a:gd name="connsiteX64" fmla="*/ 918631 w 1355540"/>
              <a:gd name="connsiteY64" fmla="*/ 408402 h 1393989"/>
              <a:gd name="connsiteX65" fmla="*/ 868840 w 1355540"/>
              <a:gd name="connsiteY65" fmla="*/ 394730 h 1393989"/>
              <a:gd name="connsiteX66" fmla="*/ 753078 w 1355540"/>
              <a:gd name="connsiteY66" fmla="*/ 379816 h 1393989"/>
              <a:gd name="connsiteX67" fmla="*/ 750588 w 1355540"/>
              <a:gd name="connsiteY67" fmla="*/ 379816 h 1393989"/>
              <a:gd name="connsiteX68" fmla="*/ 714490 w 1355540"/>
              <a:gd name="connsiteY68" fmla="*/ 420830 h 1393989"/>
              <a:gd name="connsiteX69" fmla="*/ 745609 w 1355540"/>
              <a:gd name="connsiteY69" fmla="*/ 666916 h 1393989"/>
              <a:gd name="connsiteX70" fmla="*/ 731917 w 1355540"/>
              <a:gd name="connsiteY70" fmla="*/ 704202 h 1393989"/>
              <a:gd name="connsiteX71" fmla="*/ 694574 w 1355540"/>
              <a:gd name="connsiteY71" fmla="*/ 741488 h 1393989"/>
              <a:gd name="connsiteX72" fmla="*/ 665945 w 1355540"/>
              <a:gd name="connsiteY72" fmla="*/ 741488 h 1393989"/>
              <a:gd name="connsiteX73" fmla="*/ 628602 w 1355540"/>
              <a:gd name="connsiteY73" fmla="*/ 704202 h 1393989"/>
              <a:gd name="connsiteX74" fmla="*/ 616154 w 1355540"/>
              <a:gd name="connsiteY74" fmla="*/ 666916 h 1393989"/>
              <a:gd name="connsiteX75" fmla="*/ 646029 w 1355540"/>
              <a:gd name="connsiteY75" fmla="*/ 420830 h 1393989"/>
              <a:gd name="connsiteX76" fmla="*/ 609931 w 1355540"/>
              <a:gd name="connsiteY76" fmla="*/ 379816 h 1393989"/>
              <a:gd name="connsiteX77" fmla="*/ 607441 w 1355540"/>
              <a:gd name="connsiteY77" fmla="*/ 335073 h 1393989"/>
              <a:gd name="connsiteX78" fmla="*/ 753078 w 1355540"/>
              <a:gd name="connsiteY78" fmla="*/ 335073 h 1393989"/>
              <a:gd name="connsiteX79" fmla="*/ 881288 w 1355540"/>
              <a:gd name="connsiteY79" fmla="*/ 351230 h 1393989"/>
              <a:gd name="connsiteX80" fmla="*/ 932323 w 1355540"/>
              <a:gd name="connsiteY80" fmla="*/ 366144 h 1393989"/>
              <a:gd name="connsiteX81" fmla="*/ 933568 w 1355540"/>
              <a:gd name="connsiteY81" fmla="*/ 366144 h 1393989"/>
              <a:gd name="connsiteX82" fmla="*/ 984603 w 1355540"/>
              <a:gd name="connsiteY82" fmla="*/ 408402 h 1393989"/>
              <a:gd name="connsiteX83" fmla="*/ 1109079 w 1355540"/>
              <a:gd name="connsiteY83" fmla="*/ 408402 h 1393989"/>
              <a:gd name="connsiteX84" fmla="*/ 1237289 w 1355540"/>
              <a:gd name="connsiteY84" fmla="*/ 427045 h 1393989"/>
              <a:gd name="connsiteX85" fmla="*/ 1288324 w 1355540"/>
              <a:gd name="connsiteY85" fmla="*/ 440716 h 1393989"/>
              <a:gd name="connsiteX86" fmla="*/ 1289568 w 1355540"/>
              <a:gd name="connsiteY86" fmla="*/ 440716 h 1393989"/>
              <a:gd name="connsiteX87" fmla="*/ 1355540 w 1355540"/>
              <a:gd name="connsiteY87" fmla="*/ 535173 h 1393989"/>
              <a:gd name="connsiteX88" fmla="*/ 1355540 w 1355540"/>
              <a:gd name="connsiteY88" fmla="*/ 762617 h 1393989"/>
              <a:gd name="connsiteX89" fmla="*/ 1323177 w 1355540"/>
              <a:gd name="connsiteY89" fmla="*/ 838431 h 1393989"/>
              <a:gd name="connsiteX90" fmla="*/ 1223596 w 1355540"/>
              <a:gd name="connsiteY90" fmla="*/ 935374 h 1393989"/>
              <a:gd name="connsiteX91" fmla="*/ 1223596 w 1355540"/>
              <a:gd name="connsiteY91" fmla="*/ 1253546 h 1393989"/>
              <a:gd name="connsiteX92" fmla="*/ 1201191 w 1355540"/>
              <a:gd name="connsiteY92" fmla="*/ 1275918 h 1393989"/>
              <a:gd name="connsiteX93" fmla="*/ 1177540 w 1355540"/>
              <a:gd name="connsiteY93" fmla="*/ 1253546 h 1393989"/>
              <a:gd name="connsiteX94" fmla="*/ 1177540 w 1355540"/>
              <a:gd name="connsiteY94" fmla="*/ 947803 h 1393989"/>
              <a:gd name="connsiteX95" fmla="*/ 1055554 w 1355540"/>
              <a:gd name="connsiteY95" fmla="*/ 947803 h 1393989"/>
              <a:gd name="connsiteX96" fmla="*/ 1055554 w 1355540"/>
              <a:gd name="connsiteY96" fmla="*/ 1326875 h 1393989"/>
              <a:gd name="connsiteX97" fmla="*/ 1033148 w 1355540"/>
              <a:gd name="connsiteY97" fmla="*/ 1350489 h 1393989"/>
              <a:gd name="connsiteX98" fmla="*/ 1010743 w 1355540"/>
              <a:gd name="connsiteY98" fmla="*/ 1326875 h 1393989"/>
              <a:gd name="connsiteX99" fmla="*/ 1010743 w 1355540"/>
              <a:gd name="connsiteY99" fmla="*/ 947803 h 1393989"/>
              <a:gd name="connsiteX100" fmla="*/ 870085 w 1355540"/>
              <a:gd name="connsiteY100" fmla="*/ 947803 h 1393989"/>
              <a:gd name="connsiteX101" fmla="*/ 867595 w 1355540"/>
              <a:gd name="connsiteY101" fmla="*/ 947803 h 1393989"/>
              <a:gd name="connsiteX102" fmla="*/ 867595 w 1355540"/>
              <a:gd name="connsiteY102" fmla="*/ 1371618 h 1393989"/>
              <a:gd name="connsiteX103" fmla="*/ 845190 w 1355540"/>
              <a:gd name="connsiteY103" fmla="*/ 1393989 h 1393989"/>
              <a:gd name="connsiteX104" fmla="*/ 822784 w 1355540"/>
              <a:gd name="connsiteY104" fmla="*/ 1371618 h 1393989"/>
              <a:gd name="connsiteX105" fmla="*/ 822784 w 1355540"/>
              <a:gd name="connsiteY105" fmla="*/ 874474 h 1393989"/>
              <a:gd name="connsiteX106" fmla="*/ 704532 w 1355540"/>
              <a:gd name="connsiteY106" fmla="*/ 874474 h 1393989"/>
              <a:gd name="connsiteX107" fmla="*/ 704532 w 1355540"/>
              <a:gd name="connsiteY107" fmla="*/ 1371618 h 1393989"/>
              <a:gd name="connsiteX108" fmla="*/ 682127 w 1355540"/>
              <a:gd name="connsiteY108" fmla="*/ 1393989 h 1393989"/>
              <a:gd name="connsiteX109" fmla="*/ 660966 w 1355540"/>
              <a:gd name="connsiteY109" fmla="*/ 1371618 h 1393989"/>
              <a:gd name="connsiteX110" fmla="*/ 660966 w 1355540"/>
              <a:gd name="connsiteY110" fmla="*/ 874474 h 1393989"/>
              <a:gd name="connsiteX111" fmla="*/ 537735 w 1355540"/>
              <a:gd name="connsiteY111" fmla="*/ 874474 h 1393989"/>
              <a:gd name="connsiteX112" fmla="*/ 537735 w 1355540"/>
              <a:gd name="connsiteY112" fmla="*/ 1371618 h 1393989"/>
              <a:gd name="connsiteX113" fmla="*/ 515329 w 1355540"/>
              <a:gd name="connsiteY113" fmla="*/ 1393989 h 1393989"/>
              <a:gd name="connsiteX114" fmla="*/ 491679 w 1355540"/>
              <a:gd name="connsiteY114" fmla="*/ 1371618 h 1393989"/>
              <a:gd name="connsiteX115" fmla="*/ 491679 w 1355540"/>
              <a:gd name="connsiteY115" fmla="*/ 947803 h 1393989"/>
              <a:gd name="connsiteX116" fmla="*/ 485455 w 1355540"/>
              <a:gd name="connsiteY116" fmla="*/ 947803 h 1393989"/>
              <a:gd name="connsiteX117" fmla="*/ 344797 w 1355540"/>
              <a:gd name="connsiteY117" fmla="*/ 947803 h 1393989"/>
              <a:gd name="connsiteX118" fmla="*/ 344797 w 1355540"/>
              <a:gd name="connsiteY118" fmla="*/ 1326875 h 1393989"/>
              <a:gd name="connsiteX119" fmla="*/ 322392 w 1355540"/>
              <a:gd name="connsiteY119" fmla="*/ 1350489 h 1393989"/>
              <a:gd name="connsiteX120" fmla="*/ 299986 w 1355540"/>
              <a:gd name="connsiteY120" fmla="*/ 1326875 h 1393989"/>
              <a:gd name="connsiteX121" fmla="*/ 299986 w 1355540"/>
              <a:gd name="connsiteY121" fmla="*/ 947803 h 1393989"/>
              <a:gd name="connsiteX122" fmla="*/ 176755 w 1355540"/>
              <a:gd name="connsiteY122" fmla="*/ 947803 h 1393989"/>
              <a:gd name="connsiteX123" fmla="*/ 176755 w 1355540"/>
              <a:gd name="connsiteY123" fmla="*/ 1253546 h 1393989"/>
              <a:gd name="connsiteX124" fmla="*/ 154350 w 1355540"/>
              <a:gd name="connsiteY124" fmla="*/ 1275918 h 1393989"/>
              <a:gd name="connsiteX125" fmla="*/ 133189 w 1355540"/>
              <a:gd name="connsiteY125" fmla="*/ 1253546 h 1393989"/>
              <a:gd name="connsiteX126" fmla="*/ 133189 w 1355540"/>
              <a:gd name="connsiteY126" fmla="*/ 935374 h 1393989"/>
              <a:gd name="connsiteX127" fmla="*/ 32363 w 1355540"/>
              <a:gd name="connsiteY127" fmla="*/ 838431 h 1393989"/>
              <a:gd name="connsiteX128" fmla="*/ 0 w 1355540"/>
              <a:gd name="connsiteY128" fmla="*/ 762617 h 1393989"/>
              <a:gd name="connsiteX129" fmla="*/ 0 w 1355540"/>
              <a:gd name="connsiteY129" fmla="*/ 535173 h 1393989"/>
              <a:gd name="connsiteX130" fmla="*/ 67217 w 1355540"/>
              <a:gd name="connsiteY130" fmla="*/ 440716 h 1393989"/>
              <a:gd name="connsiteX131" fmla="*/ 68461 w 1355540"/>
              <a:gd name="connsiteY131" fmla="*/ 440716 h 1393989"/>
              <a:gd name="connsiteX132" fmla="*/ 119496 w 1355540"/>
              <a:gd name="connsiteY132" fmla="*/ 427045 h 1393989"/>
              <a:gd name="connsiteX133" fmla="*/ 246462 w 1355540"/>
              <a:gd name="connsiteY133" fmla="*/ 408402 h 1393989"/>
              <a:gd name="connsiteX134" fmla="*/ 374672 w 1355540"/>
              <a:gd name="connsiteY134" fmla="*/ 408402 h 1393989"/>
              <a:gd name="connsiteX135" fmla="*/ 425707 w 1355540"/>
              <a:gd name="connsiteY135" fmla="*/ 366144 h 1393989"/>
              <a:gd name="connsiteX136" fmla="*/ 428196 w 1355540"/>
              <a:gd name="connsiteY136" fmla="*/ 366144 h 1393989"/>
              <a:gd name="connsiteX137" fmla="*/ 477986 w 1355540"/>
              <a:gd name="connsiteY137" fmla="*/ 351230 h 1393989"/>
              <a:gd name="connsiteX138" fmla="*/ 607441 w 1355540"/>
              <a:gd name="connsiteY138" fmla="*/ 335073 h 1393989"/>
              <a:gd name="connsiteX139" fmla="*/ 1032694 w 1355540"/>
              <a:gd name="connsiteY139" fmla="*/ 121441 h 1393989"/>
              <a:gd name="connsiteX140" fmla="*/ 939906 w 1355540"/>
              <a:gd name="connsiteY140" fmla="*/ 214229 h 1393989"/>
              <a:gd name="connsiteX141" fmla="*/ 1032694 w 1355540"/>
              <a:gd name="connsiteY141" fmla="*/ 305780 h 1393989"/>
              <a:gd name="connsiteX142" fmla="*/ 1125482 w 1355540"/>
              <a:gd name="connsiteY142" fmla="*/ 214229 h 1393989"/>
              <a:gd name="connsiteX143" fmla="*/ 1032694 w 1355540"/>
              <a:gd name="connsiteY143" fmla="*/ 121441 h 1393989"/>
              <a:gd name="connsiteX144" fmla="*/ 320715 w 1355540"/>
              <a:gd name="connsiteY144" fmla="*/ 121441 h 1393989"/>
              <a:gd name="connsiteX145" fmla="*/ 226496 w 1355540"/>
              <a:gd name="connsiteY145" fmla="*/ 214229 h 1393989"/>
              <a:gd name="connsiteX146" fmla="*/ 320715 w 1355540"/>
              <a:gd name="connsiteY146" fmla="*/ 305780 h 1393989"/>
              <a:gd name="connsiteX147" fmla="*/ 414934 w 1355540"/>
              <a:gd name="connsiteY147" fmla="*/ 214229 h 1393989"/>
              <a:gd name="connsiteX148" fmla="*/ 320715 w 1355540"/>
              <a:gd name="connsiteY148" fmla="*/ 121441 h 1393989"/>
              <a:gd name="connsiteX149" fmla="*/ 1032694 w 1355540"/>
              <a:gd name="connsiteY149" fmla="*/ 76903 h 1393989"/>
              <a:gd name="connsiteX150" fmla="*/ 1168783 w 1355540"/>
              <a:gd name="connsiteY150" fmla="*/ 214229 h 1393989"/>
              <a:gd name="connsiteX151" fmla="*/ 1032694 w 1355540"/>
              <a:gd name="connsiteY151" fmla="*/ 350318 h 1393989"/>
              <a:gd name="connsiteX152" fmla="*/ 895368 w 1355540"/>
              <a:gd name="connsiteY152" fmla="*/ 214229 h 1393989"/>
              <a:gd name="connsiteX153" fmla="*/ 1032694 w 1355540"/>
              <a:gd name="connsiteY153" fmla="*/ 76903 h 1393989"/>
              <a:gd name="connsiteX154" fmla="*/ 320715 w 1355540"/>
              <a:gd name="connsiteY154" fmla="*/ 76903 h 1393989"/>
              <a:gd name="connsiteX155" fmla="*/ 460160 w 1355540"/>
              <a:gd name="connsiteY155" fmla="*/ 214229 h 1393989"/>
              <a:gd name="connsiteX156" fmla="*/ 320715 w 1355540"/>
              <a:gd name="connsiteY156" fmla="*/ 350318 h 1393989"/>
              <a:gd name="connsiteX157" fmla="*/ 181271 w 1355540"/>
              <a:gd name="connsiteY157" fmla="*/ 214229 h 1393989"/>
              <a:gd name="connsiteX158" fmla="*/ 320715 w 1355540"/>
              <a:gd name="connsiteY158" fmla="*/ 76903 h 1393989"/>
              <a:gd name="connsiteX159" fmla="*/ 681140 w 1355540"/>
              <a:gd name="connsiteY159" fmla="*/ 44538 h 1393989"/>
              <a:gd name="connsiteX160" fmla="*/ 588352 w 1355540"/>
              <a:gd name="connsiteY160" fmla="*/ 136089 h 1393989"/>
              <a:gd name="connsiteX161" fmla="*/ 681140 w 1355540"/>
              <a:gd name="connsiteY161" fmla="*/ 228877 h 1393989"/>
              <a:gd name="connsiteX162" fmla="*/ 772690 w 1355540"/>
              <a:gd name="connsiteY162" fmla="*/ 136089 h 1393989"/>
              <a:gd name="connsiteX163" fmla="*/ 681140 w 1355540"/>
              <a:gd name="connsiteY163" fmla="*/ 44538 h 1393989"/>
              <a:gd name="connsiteX164" fmla="*/ 681140 w 1355540"/>
              <a:gd name="connsiteY164" fmla="*/ 0 h 1393989"/>
              <a:gd name="connsiteX165" fmla="*/ 817229 w 1355540"/>
              <a:gd name="connsiteY165" fmla="*/ 136089 h 1393989"/>
              <a:gd name="connsiteX166" fmla="*/ 681140 w 1355540"/>
              <a:gd name="connsiteY166" fmla="*/ 273415 h 1393989"/>
              <a:gd name="connsiteX167" fmla="*/ 543814 w 1355540"/>
              <a:gd name="connsiteY167" fmla="*/ 136089 h 1393989"/>
              <a:gd name="connsiteX168" fmla="*/ 681140 w 1355540"/>
              <a:gd name="connsiteY168" fmla="*/ 0 h 13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355540" h="1393989">
                <a:moveTo>
                  <a:pt x="1105344" y="453145"/>
                </a:moveTo>
                <a:cubicBezTo>
                  <a:pt x="1095386" y="482973"/>
                  <a:pt x="1068002" y="504102"/>
                  <a:pt x="1034393" y="504102"/>
                </a:cubicBezTo>
                <a:cubicBezTo>
                  <a:pt x="1021946" y="504102"/>
                  <a:pt x="1010743" y="500373"/>
                  <a:pt x="999540" y="494159"/>
                </a:cubicBezTo>
                <a:lnTo>
                  <a:pt x="999540" y="607923"/>
                </a:lnTo>
                <a:lnTo>
                  <a:pt x="999540" y="688045"/>
                </a:lnTo>
                <a:cubicBezTo>
                  <a:pt x="999540" y="716631"/>
                  <a:pt x="988337" y="745217"/>
                  <a:pt x="967176" y="765102"/>
                </a:cubicBezTo>
                <a:lnTo>
                  <a:pt x="867595" y="860802"/>
                </a:lnTo>
                <a:lnTo>
                  <a:pt x="867595" y="904303"/>
                </a:lnTo>
                <a:cubicBezTo>
                  <a:pt x="868840" y="904303"/>
                  <a:pt x="868840" y="904303"/>
                  <a:pt x="870085" y="904303"/>
                </a:cubicBezTo>
                <a:lnTo>
                  <a:pt x="1181274" y="904303"/>
                </a:lnTo>
                <a:lnTo>
                  <a:pt x="1228575" y="578673"/>
                </a:lnTo>
                <a:cubicBezTo>
                  <a:pt x="1231065" y="566245"/>
                  <a:pt x="1242268" y="558788"/>
                  <a:pt x="1254715" y="560031"/>
                </a:cubicBezTo>
                <a:cubicBezTo>
                  <a:pt x="1265918" y="561273"/>
                  <a:pt x="1274631" y="572459"/>
                  <a:pt x="1273386" y="584888"/>
                </a:cubicBezTo>
                <a:lnTo>
                  <a:pt x="1232309" y="864531"/>
                </a:lnTo>
                <a:lnTo>
                  <a:pt x="1292058" y="806117"/>
                </a:lnTo>
                <a:cubicBezTo>
                  <a:pt x="1303261" y="794931"/>
                  <a:pt x="1310729" y="778774"/>
                  <a:pt x="1310729" y="762617"/>
                </a:cubicBezTo>
                <a:lnTo>
                  <a:pt x="1310729" y="535173"/>
                </a:lnTo>
                <a:cubicBezTo>
                  <a:pt x="1310729" y="512802"/>
                  <a:pt x="1295792" y="491673"/>
                  <a:pt x="1274631" y="482973"/>
                </a:cubicBezTo>
                <a:lnTo>
                  <a:pt x="1235099" y="472119"/>
                </a:lnTo>
                <a:lnTo>
                  <a:pt x="1224841" y="469302"/>
                </a:lnTo>
                <a:cubicBezTo>
                  <a:pt x="1187498" y="458116"/>
                  <a:pt x="1147666" y="453145"/>
                  <a:pt x="1109079" y="453145"/>
                </a:cubicBezTo>
                <a:close/>
                <a:moveTo>
                  <a:pt x="246462" y="453145"/>
                </a:moveTo>
                <a:cubicBezTo>
                  <a:pt x="207874" y="453145"/>
                  <a:pt x="168042" y="458116"/>
                  <a:pt x="130699" y="469302"/>
                </a:cubicBezTo>
                <a:lnTo>
                  <a:pt x="80909" y="482973"/>
                </a:lnTo>
                <a:cubicBezTo>
                  <a:pt x="59748" y="491673"/>
                  <a:pt x="44811" y="512802"/>
                  <a:pt x="44811" y="535173"/>
                </a:cubicBezTo>
                <a:lnTo>
                  <a:pt x="44811" y="762617"/>
                </a:lnTo>
                <a:cubicBezTo>
                  <a:pt x="44811" y="778774"/>
                  <a:pt x="52280" y="794931"/>
                  <a:pt x="63482" y="806117"/>
                </a:cubicBezTo>
                <a:lnTo>
                  <a:pt x="123231" y="864531"/>
                </a:lnTo>
                <a:lnTo>
                  <a:pt x="82154" y="584888"/>
                </a:lnTo>
                <a:cubicBezTo>
                  <a:pt x="80909" y="572459"/>
                  <a:pt x="89622" y="561273"/>
                  <a:pt x="102070" y="560031"/>
                </a:cubicBezTo>
                <a:cubicBezTo>
                  <a:pt x="113273" y="557545"/>
                  <a:pt x="124475" y="566245"/>
                  <a:pt x="126965" y="578673"/>
                </a:cubicBezTo>
                <a:lnTo>
                  <a:pt x="174266" y="904303"/>
                </a:lnTo>
                <a:lnTo>
                  <a:pt x="485455" y="904303"/>
                </a:lnTo>
                <a:cubicBezTo>
                  <a:pt x="487944" y="904303"/>
                  <a:pt x="490434" y="904303"/>
                  <a:pt x="491679" y="904303"/>
                </a:cubicBezTo>
                <a:lnTo>
                  <a:pt x="491679" y="900715"/>
                </a:lnTo>
                <a:lnTo>
                  <a:pt x="491679" y="860802"/>
                </a:lnTo>
                <a:lnTo>
                  <a:pt x="392098" y="765102"/>
                </a:lnTo>
                <a:cubicBezTo>
                  <a:pt x="372182" y="745217"/>
                  <a:pt x="360979" y="716631"/>
                  <a:pt x="360979" y="688045"/>
                </a:cubicBezTo>
                <a:lnTo>
                  <a:pt x="360979" y="492916"/>
                </a:lnTo>
                <a:cubicBezTo>
                  <a:pt x="348532" y="499130"/>
                  <a:pt x="334839" y="504102"/>
                  <a:pt x="321147" y="504102"/>
                </a:cubicBezTo>
                <a:cubicBezTo>
                  <a:pt x="287539" y="504102"/>
                  <a:pt x="260154" y="482973"/>
                  <a:pt x="250196" y="453145"/>
                </a:cubicBezTo>
                <a:close/>
                <a:moveTo>
                  <a:pt x="607441" y="379816"/>
                </a:moveTo>
                <a:cubicBezTo>
                  <a:pt x="567609" y="379816"/>
                  <a:pt x="529021" y="384787"/>
                  <a:pt x="490434" y="394730"/>
                </a:cubicBezTo>
                <a:lnTo>
                  <a:pt x="440644" y="408402"/>
                </a:lnTo>
                <a:cubicBezTo>
                  <a:pt x="419483" y="417102"/>
                  <a:pt x="404546" y="438230"/>
                  <a:pt x="404546" y="460602"/>
                </a:cubicBezTo>
                <a:lnTo>
                  <a:pt x="404546" y="688045"/>
                </a:lnTo>
                <a:cubicBezTo>
                  <a:pt x="404546" y="704202"/>
                  <a:pt x="412014" y="721602"/>
                  <a:pt x="423217" y="732788"/>
                </a:cubicBezTo>
                <a:lnTo>
                  <a:pt x="482965" y="789960"/>
                </a:lnTo>
                <a:lnTo>
                  <a:pt x="441888" y="510316"/>
                </a:lnTo>
                <a:cubicBezTo>
                  <a:pt x="440644" y="499130"/>
                  <a:pt x="448112" y="486702"/>
                  <a:pt x="460560" y="485459"/>
                </a:cubicBezTo>
                <a:cubicBezTo>
                  <a:pt x="473007" y="484216"/>
                  <a:pt x="484210" y="492916"/>
                  <a:pt x="486700" y="505345"/>
                </a:cubicBezTo>
                <a:lnTo>
                  <a:pt x="534000" y="829731"/>
                </a:lnTo>
                <a:lnTo>
                  <a:pt x="614803" y="829731"/>
                </a:lnTo>
                <a:lnTo>
                  <a:pt x="825274" y="829731"/>
                </a:lnTo>
                <a:lnTo>
                  <a:pt x="844820" y="697122"/>
                </a:lnTo>
                <a:lnTo>
                  <a:pt x="873819" y="500373"/>
                </a:lnTo>
                <a:cubicBezTo>
                  <a:pt x="876309" y="487945"/>
                  <a:pt x="887511" y="479245"/>
                  <a:pt x="898715" y="480488"/>
                </a:cubicBezTo>
                <a:cubicBezTo>
                  <a:pt x="911162" y="482973"/>
                  <a:pt x="919876" y="494159"/>
                  <a:pt x="918631" y="506588"/>
                </a:cubicBezTo>
                <a:lnTo>
                  <a:pt x="894447" y="668511"/>
                </a:lnTo>
                <a:lnTo>
                  <a:pt x="876309" y="789960"/>
                </a:lnTo>
                <a:lnTo>
                  <a:pt x="937302" y="732788"/>
                </a:lnTo>
                <a:cubicBezTo>
                  <a:pt x="948505" y="721602"/>
                  <a:pt x="954729" y="704202"/>
                  <a:pt x="954729" y="688045"/>
                </a:cubicBezTo>
                <a:lnTo>
                  <a:pt x="954729" y="633758"/>
                </a:lnTo>
                <a:lnTo>
                  <a:pt x="954729" y="460602"/>
                </a:lnTo>
                <a:cubicBezTo>
                  <a:pt x="954729" y="438230"/>
                  <a:pt x="941036" y="417102"/>
                  <a:pt x="918631" y="408402"/>
                </a:cubicBezTo>
                <a:lnTo>
                  <a:pt x="868840" y="394730"/>
                </a:lnTo>
                <a:cubicBezTo>
                  <a:pt x="831497" y="384787"/>
                  <a:pt x="791665" y="379816"/>
                  <a:pt x="753078" y="379816"/>
                </a:cubicBezTo>
                <a:lnTo>
                  <a:pt x="750588" y="379816"/>
                </a:lnTo>
                <a:cubicBezTo>
                  <a:pt x="745609" y="397216"/>
                  <a:pt x="731917" y="413373"/>
                  <a:pt x="714490" y="420830"/>
                </a:cubicBezTo>
                <a:lnTo>
                  <a:pt x="745609" y="666916"/>
                </a:lnTo>
                <a:cubicBezTo>
                  <a:pt x="746854" y="680588"/>
                  <a:pt x="741875" y="694259"/>
                  <a:pt x="731917" y="704202"/>
                </a:cubicBezTo>
                <a:lnTo>
                  <a:pt x="694574" y="741488"/>
                </a:lnTo>
                <a:cubicBezTo>
                  <a:pt x="685861" y="748945"/>
                  <a:pt x="673413" y="748945"/>
                  <a:pt x="665945" y="741488"/>
                </a:cubicBezTo>
                <a:lnTo>
                  <a:pt x="628602" y="704202"/>
                </a:lnTo>
                <a:cubicBezTo>
                  <a:pt x="618644" y="694259"/>
                  <a:pt x="612420" y="680588"/>
                  <a:pt x="616154" y="666916"/>
                </a:cubicBezTo>
                <a:lnTo>
                  <a:pt x="646029" y="420830"/>
                </a:lnTo>
                <a:cubicBezTo>
                  <a:pt x="629847" y="412130"/>
                  <a:pt x="616154" y="397216"/>
                  <a:pt x="609931" y="379816"/>
                </a:cubicBezTo>
                <a:close/>
                <a:moveTo>
                  <a:pt x="607441" y="335073"/>
                </a:moveTo>
                <a:lnTo>
                  <a:pt x="753078" y="335073"/>
                </a:lnTo>
                <a:cubicBezTo>
                  <a:pt x="795399" y="335073"/>
                  <a:pt x="838966" y="341287"/>
                  <a:pt x="881288" y="351230"/>
                </a:cubicBezTo>
                <a:lnTo>
                  <a:pt x="932323" y="366144"/>
                </a:lnTo>
                <a:cubicBezTo>
                  <a:pt x="932323" y="366144"/>
                  <a:pt x="932323" y="366144"/>
                  <a:pt x="933568" y="366144"/>
                </a:cubicBezTo>
                <a:cubicBezTo>
                  <a:pt x="955974" y="374844"/>
                  <a:pt x="973400" y="389759"/>
                  <a:pt x="984603" y="408402"/>
                </a:cubicBezTo>
                <a:lnTo>
                  <a:pt x="1109079" y="408402"/>
                </a:lnTo>
                <a:cubicBezTo>
                  <a:pt x="1151400" y="408402"/>
                  <a:pt x="1194967" y="414616"/>
                  <a:pt x="1237289" y="427045"/>
                </a:cubicBezTo>
                <a:lnTo>
                  <a:pt x="1288324" y="440716"/>
                </a:lnTo>
                <a:cubicBezTo>
                  <a:pt x="1288324" y="440716"/>
                  <a:pt x="1288324" y="440716"/>
                  <a:pt x="1289568" y="440716"/>
                </a:cubicBezTo>
                <a:cubicBezTo>
                  <a:pt x="1328156" y="455630"/>
                  <a:pt x="1355540" y="492916"/>
                  <a:pt x="1355540" y="535173"/>
                </a:cubicBezTo>
                <a:lnTo>
                  <a:pt x="1355540" y="762617"/>
                </a:lnTo>
                <a:cubicBezTo>
                  <a:pt x="1355540" y="791202"/>
                  <a:pt x="1343093" y="818545"/>
                  <a:pt x="1323177" y="838431"/>
                </a:cubicBezTo>
                <a:lnTo>
                  <a:pt x="1223596" y="935374"/>
                </a:lnTo>
                <a:lnTo>
                  <a:pt x="1223596" y="1253546"/>
                </a:lnTo>
                <a:cubicBezTo>
                  <a:pt x="1223596" y="1265975"/>
                  <a:pt x="1212393" y="1275918"/>
                  <a:pt x="1201191" y="1275918"/>
                </a:cubicBezTo>
                <a:cubicBezTo>
                  <a:pt x="1187498" y="1275918"/>
                  <a:pt x="1177540" y="1265975"/>
                  <a:pt x="1177540" y="1253546"/>
                </a:cubicBezTo>
                <a:lnTo>
                  <a:pt x="1177540" y="947803"/>
                </a:lnTo>
                <a:lnTo>
                  <a:pt x="1055554" y="947803"/>
                </a:lnTo>
                <a:lnTo>
                  <a:pt x="1055554" y="1326875"/>
                </a:lnTo>
                <a:cubicBezTo>
                  <a:pt x="1055554" y="1339303"/>
                  <a:pt x="1045596" y="1350489"/>
                  <a:pt x="1033148" y="1350489"/>
                </a:cubicBezTo>
                <a:cubicBezTo>
                  <a:pt x="1020701" y="1350489"/>
                  <a:pt x="1010743" y="1339303"/>
                  <a:pt x="1010743" y="1326875"/>
                </a:cubicBezTo>
                <a:lnTo>
                  <a:pt x="1010743" y="947803"/>
                </a:lnTo>
                <a:lnTo>
                  <a:pt x="870085" y="947803"/>
                </a:lnTo>
                <a:cubicBezTo>
                  <a:pt x="868840" y="947803"/>
                  <a:pt x="868840" y="947803"/>
                  <a:pt x="867595" y="947803"/>
                </a:cubicBezTo>
                <a:lnTo>
                  <a:pt x="867595" y="1371618"/>
                </a:lnTo>
                <a:cubicBezTo>
                  <a:pt x="867595" y="1384046"/>
                  <a:pt x="857637" y="1393989"/>
                  <a:pt x="845190" y="1393989"/>
                </a:cubicBezTo>
                <a:cubicBezTo>
                  <a:pt x="832742" y="1393989"/>
                  <a:pt x="822784" y="1384046"/>
                  <a:pt x="822784" y="1371618"/>
                </a:cubicBezTo>
                <a:lnTo>
                  <a:pt x="822784" y="874474"/>
                </a:lnTo>
                <a:lnTo>
                  <a:pt x="704532" y="874474"/>
                </a:lnTo>
                <a:lnTo>
                  <a:pt x="704532" y="1371618"/>
                </a:lnTo>
                <a:cubicBezTo>
                  <a:pt x="704532" y="1384046"/>
                  <a:pt x="694574" y="1393989"/>
                  <a:pt x="682127" y="1393989"/>
                </a:cubicBezTo>
                <a:cubicBezTo>
                  <a:pt x="669679" y="1393989"/>
                  <a:pt x="660966" y="1384046"/>
                  <a:pt x="660966" y="1371618"/>
                </a:cubicBezTo>
                <a:lnTo>
                  <a:pt x="660966" y="874474"/>
                </a:lnTo>
                <a:lnTo>
                  <a:pt x="537735" y="874474"/>
                </a:lnTo>
                <a:lnTo>
                  <a:pt x="537735" y="1371618"/>
                </a:lnTo>
                <a:cubicBezTo>
                  <a:pt x="537735" y="1384046"/>
                  <a:pt x="526532" y="1393989"/>
                  <a:pt x="515329" y="1393989"/>
                </a:cubicBezTo>
                <a:cubicBezTo>
                  <a:pt x="502882" y="1393989"/>
                  <a:pt x="491679" y="1384046"/>
                  <a:pt x="491679" y="1371618"/>
                </a:cubicBezTo>
                <a:lnTo>
                  <a:pt x="491679" y="947803"/>
                </a:lnTo>
                <a:cubicBezTo>
                  <a:pt x="490434" y="947803"/>
                  <a:pt x="487944" y="947803"/>
                  <a:pt x="485455" y="947803"/>
                </a:cubicBezTo>
                <a:lnTo>
                  <a:pt x="344797" y="947803"/>
                </a:lnTo>
                <a:lnTo>
                  <a:pt x="344797" y="1326875"/>
                </a:lnTo>
                <a:cubicBezTo>
                  <a:pt x="344797" y="1339303"/>
                  <a:pt x="334839" y="1350489"/>
                  <a:pt x="322392" y="1350489"/>
                </a:cubicBezTo>
                <a:cubicBezTo>
                  <a:pt x="309944" y="1350489"/>
                  <a:pt x="299986" y="1339303"/>
                  <a:pt x="299986" y="1326875"/>
                </a:cubicBezTo>
                <a:lnTo>
                  <a:pt x="299986" y="947803"/>
                </a:lnTo>
                <a:lnTo>
                  <a:pt x="176755" y="947803"/>
                </a:lnTo>
                <a:lnTo>
                  <a:pt x="176755" y="1253546"/>
                </a:lnTo>
                <a:cubicBezTo>
                  <a:pt x="176755" y="1265975"/>
                  <a:pt x="166797" y="1275918"/>
                  <a:pt x="154350" y="1275918"/>
                </a:cubicBezTo>
                <a:cubicBezTo>
                  <a:pt x="143147" y="1275918"/>
                  <a:pt x="133189" y="1265975"/>
                  <a:pt x="133189" y="1253546"/>
                </a:cubicBezTo>
                <a:lnTo>
                  <a:pt x="133189" y="935374"/>
                </a:lnTo>
                <a:lnTo>
                  <a:pt x="32363" y="838431"/>
                </a:lnTo>
                <a:cubicBezTo>
                  <a:pt x="11203" y="818545"/>
                  <a:pt x="0" y="791202"/>
                  <a:pt x="0" y="762617"/>
                </a:cubicBezTo>
                <a:lnTo>
                  <a:pt x="0" y="535173"/>
                </a:lnTo>
                <a:cubicBezTo>
                  <a:pt x="0" y="492916"/>
                  <a:pt x="27384" y="455630"/>
                  <a:pt x="67217" y="440716"/>
                </a:cubicBezTo>
                <a:cubicBezTo>
                  <a:pt x="67217" y="440716"/>
                  <a:pt x="67217" y="440716"/>
                  <a:pt x="68461" y="440716"/>
                </a:cubicBezTo>
                <a:lnTo>
                  <a:pt x="119496" y="427045"/>
                </a:lnTo>
                <a:cubicBezTo>
                  <a:pt x="160573" y="414616"/>
                  <a:pt x="204140" y="408402"/>
                  <a:pt x="246462" y="408402"/>
                </a:cubicBezTo>
                <a:lnTo>
                  <a:pt x="374672" y="408402"/>
                </a:lnTo>
                <a:cubicBezTo>
                  <a:pt x="387119" y="389759"/>
                  <a:pt x="404546" y="374844"/>
                  <a:pt x="425707" y="366144"/>
                </a:cubicBezTo>
                <a:cubicBezTo>
                  <a:pt x="426951" y="366144"/>
                  <a:pt x="426951" y="366144"/>
                  <a:pt x="428196" y="366144"/>
                </a:cubicBezTo>
                <a:lnTo>
                  <a:pt x="477986" y="351230"/>
                </a:lnTo>
                <a:cubicBezTo>
                  <a:pt x="520308" y="341287"/>
                  <a:pt x="563875" y="335073"/>
                  <a:pt x="607441" y="335073"/>
                </a:cubicBezTo>
                <a:close/>
                <a:moveTo>
                  <a:pt x="1032694" y="121441"/>
                </a:moveTo>
                <a:cubicBezTo>
                  <a:pt x="980733" y="121441"/>
                  <a:pt x="939906" y="162268"/>
                  <a:pt x="939906" y="214229"/>
                </a:cubicBezTo>
                <a:cubicBezTo>
                  <a:pt x="939906" y="264953"/>
                  <a:pt x="980733" y="305780"/>
                  <a:pt x="1032694" y="305780"/>
                </a:cubicBezTo>
                <a:cubicBezTo>
                  <a:pt x="1083418" y="305780"/>
                  <a:pt x="1125482" y="264953"/>
                  <a:pt x="1125482" y="214229"/>
                </a:cubicBezTo>
                <a:cubicBezTo>
                  <a:pt x="1125482" y="162268"/>
                  <a:pt x="1083418" y="121441"/>
                  <a:pt x="1032694" y="121441"/>
                </a:cubicBezTo>
                <a:close/>
                <a:moveTo>
                  <a:pt x="320715" y="121441"/>
                </a:moveTo>
                <a:cubicBezTo>
                  <a:pt x="269209" y="121441"/>
                  <a:pt x="226496" y="162268"/>
                  <a:pt x="226496" y="214229"/>
                </a:cubicBezTo>
                <a:cubicBezTo>
                  <a:pt x="226496" y="264953"/>
                  <a:pt x="269209" y="305780"/>
                  <a:pt x="320715" y="305780"/>
                </a:cubicBezTo>
                <a:cubicBezTo>
                  <a:pt x="372222" y="305780"/>
                  <a:pt x="414934" y="264953"/>
                  <a:pt x="414934" y="214229"/>
                </a:cubicBezTo>
                <a:cubicBezTo>
                  <a:pt x="414934" y="162268"/>
                  <a:pt x="372222" y="121441"/>
                  <a:pt x="320715" y="121441"/>
                </a:cubicBezTo>
                <a:close/>
                <a:moveTo>
                  <a:pt x="1032694" y="76903"/>
                </a:moveTo>
                <a:cubicBezTo>
                  <a:pt x="1108162" y="76903"/>
                  <a:pt x="1168783" y="137524"/>
                  <a:pt x="1168783" y="214229"/>
                </a:cubicBezTo>
                <a:cubicBezTo>
                  <a:pt x="1168783" y="288459"/>
                  <a:pt x="1108162" y="350318"/>
                  <a:pt x="1032694" y="350318"/>
                </a:cubicBezTo>
                <a:cubicBezTo>
                  <a:pt x="957227" y="350318"/>
                  <a:pt x="895368" y="288459"/>
                  <a:pt x="895368" y="214229"/>
                </a:cubicBezTo>
                <a:cubicBezTo>
                  <a:pt x="895368" y="137524"/>
                  <a:pt x="957227" y="76903"/>
                  <a:pt x="1032694" y="76903"/>
                </a:cubicBezTo>
                <a:close/>
                <a:moveTo>
                  <a:pt x="320715" y="76903"/>
                </a:moveTo>
                <a:cubicBezTo>
                  <a:pt x="397347" y="76903"/>
                  <a:pt x="460160" y="137524"/>
                  <a:pt x="460160" y="214229"/>
                </a:cubicBezTo>
                <a:cubicBezTo>
                  <a:pt x="460160" y="288459"/>
                  <a:pt x="397347" y="350318"/>
                  <a:pt x="320715" y="350318"/>
                </a:cubicBezTo>
                <a:cubicBezTo>
                  <a:pt x="244084" y="350318"/>
                  <a:pt x="181271" y="288459"/>
                  <a:pt x="181271" y="214229"/>
                </a:cubicBezTo>
                <a:cubicBezTo>
                  <a:pt x="181271" y="137524"/>
                  <a:pt x="244084" y="76903"/>
                  <a:pt x="320715" y="76903"/>
                </a:cubicBezTo>
                <a:close/>
                <a:moveTo>
                  <a:pt x="681140" y="44538"/>
                </a:moveTo>
                <a:cubicBezTo>
                  <a:pt x="629179" y="44538"/>
                  <a:pt x="588352" y="86602"/>
                  <a:pt x="588352" y="136089"/>
                </a:cubicBezTo>
                <a:cubicBezTo>
                  <a:pt x="588352" y="188050"/>
                  <a:pt x="629179" y="228877"/>
                  <a:pt x="681140" y="228877"/>
                </a:cubicBezTo>
                <a:cubicBezTo>
                  <a:pt x="731864" y="228877"/>
                  <a:pt x="772690" y="188050"/>
                  <a:pt x="772690" y="136089"/>
                </a:cubicBezTo>
                <a:cubicBezTo>
                  <a:pt x="772690" y="86602"/>
                  <a:pt x="731864" y="44538"/>
                  <a:pt x="681140" y="44538"/>
                </a:cubicBezTo>
                <a:close/>
                <a:moveTo>
                  <a:pt x="681140" y="0"/>
                </a:moveTo>
                <a:cubicBezTo>
                  <a:pt x="755370" y="0"/>
                  <a:pt x="817229" y="61859"/>
                  <a:pt x="817229" y="136089"/>
                </a:cubicBezTo>
                <a:cubicBezTo>
                  <a:pt x="817229" y="212793"/>
                  <a:pt x="755370" y="273415"/>
                  <a:pt x="681140" y="273415"/>
                </a:cubicBezTo>
                <a:cubicBezTo>
                  <a:pt x="604435" y="273415"/>
                  <a:pt x="543814" y="212793"/>
                  <a:pt x="543814" y="136089"/>
                </a:cubicBezTo>
                <a:cubicBezTo>
                  <a:pt x="543814" y="61859"/>
                  <a:pt x="604435" y="0"/>
                  <a:pt x="68114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7" name="Freeform 939">
            <a:extLst>
              <a:ext uri="{FF2B5EF4-FFF2-40B4-BE49-F238E27FC236}">
                <a16:creationId xmlns:a16="http://schemas.microsoft.com/office/drawing/2014/main" id="{7C083116-5F16-6A3B-A291-D39C659CEF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6011" y="5851971"/>
            <a:ext cx="384000" cy="384000"/>
          </a:xfrm>
          <a:custGeom>
            <a:avLst/>
            <a:gdLst>
              <a:gd name="T0" fmla="*/ 909372 w 293098"/>
              <a:gd name="T1" fmla="*/ 2319825 h 293328"/>
              <a:gd name="T2" fmla="*/ 808027 w 293098"/>
              <a:gd name="T3" fmla="*/ 2319825 h 293328"/>
              <a:gd name="T4" fmla="*/ 697343 w 293098"/>
              <a:gd name="T5" fmla="*/ 1607988 h 293328"/>
              <a:gd name="T6" fmla="*/ 1015505 w 293098"/>
              <a:gd name="T7" fmla="*/ 2461307 h 293328"/>
              <a:gd name="T8" fmla="*/ 697343 w 293098"/>
              <a:gd name="T9" fmla="*/ 1607988 h 293328"/>
              <a:gd name="T10" fmla="*/ 1516630 w 293098"/>
              <a:gd name="T11" fmla="*/ 612482 h 293328"/>
              <a:gd name="T12" fmla="*/ 1262092 w 293098"/>
              <a:gd name="T13" fmla="*/ 1355165 h 293328"/>
              <a:gd name="T14" fmla="*/ 1114919 w 293098"/>
              <a:gd name="T15" fmla="*/ 2461307 h 293328"/>
              <a:gd name="T16" fmla="*/ 2276265 w 293098"/>
              <a:gd name="T17" fmla="*/ 2461307 h 293328"/>
              <a:gd name="T18" fmla="*/ 2391614 w 293098"/>
              <a:gd name="T19" fmla="*/ 2251924 h 293328"/>
              <a:gd name="T20" fmla="*/ 2423427 w 293098"/>
              <a:gd name="T21" fmla="*/ 2180819 h 293328"/>
              <a:gd name="T22" fmla="*/ 2498990 w 293098"/>
              <a:gd name="T23" fmla="*/ 1951689 h 293328"/>
              <a:gd name="T24" fmla="*/ 2506944 w 293098"/>
              <a:gd name="T25" fmla="*/ 1876630 h 293328"/>
              <a:gd name="T26" fmla="*/ 2491040 w 293098"/>
              <a:gd name="T27" fmla="*/ 1663313 h 293328"/>
              <a:gd name="T28" fmla="*/ 2491040 w 293098"/>
              <a:gd name="T29" fmla="*/ 1564537 h 293328"/>
              <a:gd name="T30" fmla="*/ 2443322 w 293098"/>
              <a:gd name="T31" fmla="*/ 1323573 h 293328"/>
              <a:gd name="T32" fmla="*/ 1802997 w 293098"/>
              <a:gd name="T33" fmla="*/ 1303808 h 293328"/>
              <a:gd name="T34" fmla="*/ 1826841 w 293098"/>
              <a:gd name="T35" fmla="*/ 924569 h 293328"/>
              <a:gd name="T36" fmla="*/ 1627997 w 293098"/>
              <a:gd name="T37" fmla="*/ 509766 h 293328"/>
              <a:gd name="T38" fmla="*/ 1902415 w 293098"/>
              <a:gd name="T39" fmla="*/ 1224804 h 293328"/>
              <a:gd name="T40" fmla="*/ 2650119 w 293098"/>
              <a:gd name="T41" fmla="*/ 1442092 h 293328"/>
              <a:gd name="T42" fmla="*/ 2666035 w 293098"/>
              <a:gd name="T43" fmla="*/ 1766016 h 293328"/>
              <a:gd name="T44" fmla="*/ 2638202 w 293098"/>
              <a:gd name="T45" fmla="*/ 2046500 h 293328"/>
              <a:gd name="T46" fmla="*/ 2506944 w 293098"/>
              <a:gd name="T47" fmla="*/ 2323036 h 293328"/>
              <a:gd name="T48" fmla="*/ 2268319 w 293098"/>
              <a:gd name="T49" fmla="*/ 2560065 h 293328"/>
              <a:gd name="T50" fmla="*/ 466651 w 293098"/>
              <a:gd name="T51" fmla="*/ 2512663 h 293328"/>
              <a:gd name="T52" fmla="*/ 597911 w 293098"/>
              <a:gd name="T53" fmla="*/ 2461307 h 293328"/>
              <a:gd name="T54" fmla="*/ 192227 w 293098"/>
              <a:gd name="T55" fmla="*/ 1607988 h 293328"/>
              <a:gd name="T56" fmla="*/ 192227 w 293098"/>
              <a:gd name="T57" fmla="*/ 1513204 h 293328"/>
              <a:gd name="T58" fmla="*/ 1190507 w 293098"/>
              <a:gd name="T59" fmla="*/ 1291956 h 293328"/>
              <a:gd name="T60" fmla="*/ 1409247 w 293098"/>
              <a:gd name="T61" fmla="*/ 588784 h 293328"/>
              <a:gd name="T62" fmla="*/ 1627997 w 293098"/>
              <a:gd name="T63" fmla="*/ 509766 h 293328"/>
              <a:gd name="T64" fmla="*/ 99312 w 293098"/>
              <a:gd name="T65" fmla="*/ 1611451 h 293328"/>
              <a:gd name="T66" fmla="*/ 2403499 w 293098"/>
              <a:gd name="T67" fmla="*/ 2914801 h 293328"/>
              <a:gd name="T68" fmla="*/ 3122548 w 293098"/>
              <a:gd name="T69" fmla="*/ 3104383 h 293328"/>
              <a:gd name="T70" fmla="*/ 2927902 w 293098"/>
              <a:gd name="T71" fmla="*/ 2389491 h 293328"/>
              <a:gd name="T72" fmla="*/ 1620876 w 293098"/>
              <a:gd name="T73" fmla="*/ 98743 h 293328"/>
              <a:gd name="T74" fmla="*/ 3241731 w 293098"/>
              <a:gd name="T75" fmla="*/ 1611451 h 293328"/>
              <a:gd name="T76" fmla="*/ 3241731 w 293098"/>
              <a:gd name="T77" fmla="*/ 3159674 h 293328"/>
              <a:gd name="T78" fmla="*/ 3194065 w 293098"/>
              <a:gd name="T79" fmla="*/ 3222872 h 293328"/>
              <a:gd name="T80" fmla="*/ 2439242 w 293098"/>
              <a:gd name="T81" fmla="*/ 3005641 h 293328"/>
              <a:gd name="T82" fmla="*/ 0 w 293098"/>
              <a:gd name="T83" fmla="*/ 1611451 h 2933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3098" h="293328">
                <a:moveTo>
                  <a:pt x="77421" y="206375"/>
                </a:moveTo>
                <a:cubicBezTo>
                  <a:pt x="79986" y="206375"/>
                  <a:pt x="82184" y="208573"/>
                  <a:pt x="82184" y="211138"/>
                </a:cubicBezTo>
                <a:cubicBezTo>
                  <a:pt x="82184" y="213702"/>
                  <a:pt x="79986" y="215534"/>
                  <a:pt x="77421" y="215534"/>
                </a:cubicBezTo>
                <a:cubicBezTo>
                  <a:pt x="74857" y="215534"/>
                  <a:pt x="73025" y="213702"/>
                  <a:pt x="73025" y="211138"/>
                </a:cubicBezTo>
                <a:cubicBezTo>
                  <a:pt x="73025" y="208573"/>
                  <a:pt x="74857" y="206375"/>
                  <a:pt x="77421" y="206375"/>
                </a:cubicBezTo>
                <a:close/>
                <a:moveTo>
                  <a:pt x="63021" y="146351"/>
                </a:moveTo>
                <a:lnTo>
                  <a:pt x="63021" y="224014"/>
                </a:lnTo>
                <a:lnTo>
                  <a:pt x="91776" y="224014"/>
                </a:lnTo>
                <a:lnTo>
                  <a:pt x="91776" y="146351"/>
                </a:lnTo>
                <a:lnTo>
                  <a:pt x="63021" y="146351"/>
                </a:lnTo>
                <a:close/>
                <a:moveTo>
                  <a:pt x="146769" y="55026"/>
                </a:moveTo>
                <a:cubicBezTo>
                  <a:pt x="142096" y="55026"/>
                  <a:pt x="138861" y="55385"/>
                  <a:pt x="137064" y="55745"/>
                </a:cubicBezTo>
                <a:cubicBezTo>
                  <a:pt x="138502" y="63655"/>
                  <a:pt x="141018" y="80554"/>
                  <a:pt x="138502" y="88464"/>
                </a:cubicBezTo>
                <a:cubicBezTo>
                  <a:pt x="133829" y="102127"/>
                  <a:pt x="123046" y="113992"/>
                  <a:pt x="114061" y="123340"/>
                </a:cubicBezTo>
                <a:cubicBezTo>
                  <a:pt x="107591" y="130531"/>
                  <a:pt x="100761" y="137722"/>
                  <a:pt x="100761" y="142037"/>
                </a:cubicBezTo>
                <a:lnTo>
                  <a:pt x="100761" y="224014"/>
                </a:lnTo>
                <a:lnTo>
                  <a:pt x="204997" y="224014"/>
                </a:lnTo>
                <a:cubicBezTo>
                  <a:pt x="205357" y="224014"/>
                  <a:pt x="205357" y="224014"/>
                  <a:pt x="205716" y="224014"/>
                </a:cubicBezTo>
                <a:cubicBezTo>
                  <a:pt x="212545" y="223295"/>
                  <a:pt x="217577" y="217901"/>
                  <a:pt x="217577" y="211430"/>
                </a:cubicBezTo>
                <a:cubicBezTo>
                  <a:pt x="217577" y="209272"/>
                  <a:pt x="217218" y="207115"/>
                  <a:pt x="216140" y="204958"/>
                </a:cubicBezTo>
                <a:cubicBezTo>
                  <a:pt x="215421" y="203879"/>
                  <a:pt x="215421" y="202441"/>
                  <a:pt x="216140" y="201003"/>
                </a:cubicBezTo>
                <a:cubicBezTo>
                  <a:pt x="216499" y="199924"/>
                  <a:pt x="217577" y="198845"/>
                  <a:pt x="219015" y="198486"/>
                </a:cubicBezTo>
                <a:cubicBezTo>
                  <a:pt x="225126" y="197407"/>
                  <a:pt x="229439" y="192014"/>
                  <a:pt x="229439" y="186261"/>
                </a:cubicBezTo>
                <a:cubicBezTo>
                  <a:pt x="229439" y="183025"/>
                  <a:pt x="228361" y="179789"/>
                  <a:pt x="225844" y="177632"/>
                </a:cubicBezTo>
                <a:cubicBezTo>
                  <a:pt x="225126" y="176553"/>
                  <a:pt x="224766" y="175475"/>
                  <a:pt x="224766" y="174036"/>
                </a:cubicBezTo>
                <a:cubicBezTo>
                  <a:pt x="224766" y="172598"/>
                  <a:pt x="225485" y="171520"/>
                  <a:pt x="226563" y="170800"/>
                </a:cubicBezTo>
                <a:cubicBezTo>
                  <a:pt x="229798" y="168284"/>
                  <a:pt x="231955" y="164688"/>
                  <a:pt x="231955" y="160733"/>
                </a:cubicBezTo>
                <a:cubicBezTo>
                  <a:pt x="231955" y="154261"/>
                  <a:pt x="228001" y="151385"/>
                  <a:pt x="225126" y="151385"/>
                </a:cubicBezTo>
                <a:cubicBezTo>
                  <a:pt x="222610" y="151385"/>
                  <a:pt x="220812" y="149227"/>
                  <a:pt x="220812" y="146711"/>
                </a:cubicBezTo>
                <a:cubicBezTo>
                  <a:pt x="220812" y="144194"/>
                  <a:pt x="222610" y="142396"/>
                  <a:pt x="225126" y="142396"/>
                </a:cubicBezTo>
                <a:cubicBezTo>
                  <a:pt x="225844" y="142037"/>
                  <a:pt x="230517" y="139520"/>
                  <a:pt x="230517" y="131250"/>
                </a:cubicBezTo>
                <a:cubicBezTo>
                  <a:pt x="230517" y="125138"/>
                  <a:pt x="225485" y="120464"/>
                  <a:pt x="220812" y="120464"/>
                </a:cubicBezTo>
                <a:lnTo>
                  <a:pt x="166538" y="120464"/>
                </a:lnTo>
                <a:cubicBezTo>
                  <a:pt x="165100" y="120464"/>
                  <a:pt x="163662" y="119744"/>
                  <a:pt x="162944" y="118666"/>
                </a:cubicBezTo>
                <a:cubicBezTo>
                  <a:pt x="161865" y="117587"/>
                  <a:pt x="161865" y="116149"/>
                  <a:pt x="162225" y="114711"/>
                </a:cubicBezTo>
                <a:cubicBezTo>
                  <a:pt x="163303" y="110037"/>
                  <a:pt x="166538" y="98172"/>
                  <a:pt x="165100" y="84149"/>
                </a:cubicBezTo>
                <a:cubicBezTo>
                  <a:pt x="163303" y="67610"/>
                  <a:pt x="155755" y="55385"/>
                  <a:pt x="146769" y="55026"/>
                </a:cubicBezTo>
                <a:close/>
                <a:moveTo>
                  <a:pt x="147128" y="46396"/>
                </a:moveTo>
                <a:cubicBezTo>
                  <a:pt x="161146" y="46756"/>
                  <a:pt x="171929" y="61857"/>
                  <a:pt x="173727" y="83430"/>
                </a:cubicBezTo>
                <a:cubicBezTo>
                  <a:pt x="174805" y="94576"/>
                  <a:pt x="173727" y="105003"/>
                  <a:pt x="171929" y="111475"/>
                </a:cubicBezTo>
                <a:lnTo>
                  <a:pt x="220812" y="111475"/>
                </a:lnTo>
                <a:cubicBezTo>
                  <a:pt x="230877" y="111475"/>
                  <a:pt x="239503" y="120823"/>
                  <a:pt x="239503" y="131250"/>
                </a:cubicBezTo>
                <a:cubicBezTo>
                  <a:pt x="239503" y="137722"/>
                  <a:pt x="237346" y="142756"/>
                  <a:pt x="234471" y="146351"/>
                </a:cubicBezTo>
                <a:cubicBezTo>
                  <a:pt x="238065" y="149227"/>
                  <a:pt x="240941" y="154261"/>
                  <a:pt x="240941" y="160733"/>
                </a:cubicBezTo>
                <a:cubicBezTo>
                  <a:pt x="240941" y="165767"/>
                  <a:pt x="238784" y="170800"/>
                  <a:pt x="235190" y="175115"/>
                </a:cubicBezTo>
                <a:cubicBezTo>
                  <a:pt x="237346" y="178351"/>
                  <a:pt x="238425" y="181946"/>
                  <a:pt x="238425" y="186261"/>
                </a:cubicBezTo>
                <a:cubicBezTo>
                  <a:pt x="238425" y="194531"/>
                  <a:pt x="233393" y="202081"/>
                  <a:pt x="225844" y="205677"/>
                </a:cubicBezTo>
                <a:cubicBezTo>
                  <a:pt x="226204" y="207475"/>
                  <a:pt x="226563" y="209272"/>
                  <a:pt x="226563" y="211430"/>
                </a:cubicBezTo>
                <a:cubicBezTo>
                  <a:pt x="226563" y="222576"/>
                  <a:pt x="218296" y="231564"/>
                  <a:pt x="206435" y="232643"/>
                </a:cubicBezTo>
                <a:cubicBezTo>
                  <a:pt x="206435" y="232643"/>
                  <a:pt x="205716" y="233003"/>
                  <a:pt x="204997" y="233003"/>
                </a:cubicBezTo>
                <a:lnTo>
                  <a:pt x="46846" y="233003"/>
                </a:lnTo>
                <a:cubicBezTo>
                  <a:pt x="44330" y="233003"/>
                  <a:pt x="42173" y="230845"/>
                  <a:pt x="42173" y="228688"/>
                </a:cubicBezTo>
                <a:cubicBezTo>
                  <a:pt x="42173" y="226171"/>
                  <a:pt x="44330" y="224014"/>
                  <a:pt x="46846" y="224014"/>
                </a:cubicBezTo>
                <a:lnTo>
                  <a:pt x="54035" y="224014"/>
                </a:lnTo>
                <a:lnTo>
                  <a:pt x="54035" y="146351"/>
                </a:lnTo>
                <a:lnTo>
                  <a:pt x="17373" y="146351"/>
                </a:lnTo>
                <a:cubicBezTo>
                  <a:pt x="14497" y="146351"/>
                  <a:pt x="12700" y="144553"/>
                  <a:pt x="12700" y="142037"/>
                </a:cubicBezTo>
                <a:cubicBezTo>
                  <a:pt x="12700" y="139520"/>
                  <a:pt x="14497" y="137722"/>
                  <a:pt x="17373" y="137722"/>
                </a:cubicBezTo>
                <a:lnTo>
                  <a:pt x="92854" y="137722"/>
                </a:lnTo>
                <a:cubicBezTo>
                  <a:pt x="94651" y="131250"/>
                  <a:pt x="100761" y="125138"/>
                  <a:pt x="107591" y="117587"/>
                </a:cubicBezTo>
                <a:cubicBezTo>
                  <a:pt x="116217" y="108239"/>
                  <a:pt x="125922" y="97452"/>
                  <a:pt x="129876" y="85587"/>
                </a:cubicBezTo>
                <a:cubicBezTo>
                  <a:pt x="131673" y="80194"/>
                  <a:pt x="129157" y="62936"/>
                  <a:pt x="127360" y="53587"/>
                </a:cubicBezTo>
                <a:cubicBezTo>
                  <a:pt x="127000" y="51790"/>
                  <a:pt x="127719" y="49992"/>
                  <a:pt x="129516" y="48913"/>
                </a:cubicBezTo>
                <a:cubicBezTo>
                  <a:pt x="130235" y="48554"/>
                  <a:pt x="135267" y="46037"/>
                  <a:pt x="147128" y="46396"/>
                </a:cubicBezTo>
                <a:close/>
                <a:moveTo>
                  <a:pt x="146485" y="8987"/>
                </a:moveTo>
                <a:cubicBezTo>
                  <a:pt x="70729" y="8987"/>
                  <a:pt x="8976" y="70816"/>
                  <a:pt x="8976" y="146664"/>
                </a:cubicBezTo>
                <a:cubicBezTo>
                  <a:pt x="8976" y="222871"/>
                  <a:pt x="70729" y="284341"/>
                  <a:pt x="146485" y="284341"/>
                </a:cubicBezTo>
                <a:cubicBezTo>
                  <a:pt x="171617" y="284341"/>
                  <a:pt x="196031" y="277870"/>
                  <a:pt x="217214" y="265289"/>
                </a:cubicBezTo>
                <a:cubicBezTo>
                  <a:pt x="218291" y="264570"/>
                  <a:pt x="219727" y="264211"/>
                  <a:pt x="220804" y="264570"/>
                </a:cubicBezTo>
                <a:lnTo>
                  <a:pt x="282198" y="282544"/>
                </a:lnTo>
                <a:lnTo>
                  <a:pt x="264247" y="221074"/>
                </a:lnTo>
                <a:cubicBezTo>
                  <a:pt x="263888" y="219996"/>
                  <a:pt x="264247" y="218558"/>
                  <a:pt x="264606" y="217479"/>
                </a:cubicBezTo>
                <a:cubicBezTo>
                  <a:pt x="277531" y="196271"/>
                  <a:pt x="283993" y="171827"/>
                  <a:pt x="283993" y="146664"/>
                </a:cubicBezTo>
                <a:cubicBezTo>
                  <a:pt x="283993" y="70816"/>
                  <a:pt x="222599" y="8987"/>
                  <a:pt x="146485" y="8987"/>
                </a:cubicBezTo>
                <a:close/>
                <a:moveTo>
                  <a:pt x="146485" y="0"/>
                </a:moveTo>
                <a:cubicBezTo>
                  <a:pt x="227266" y="0"/>
                  <a:pt x="292969" y="66142"/>
                  <a:pt x="292969" y="146664"/>
                </a:cubicBezTo>
                <a:cubicBezTo>
                  <a:pt x="292969" y="172546"/>
                  <a:pt x="286147" y="198068"/>
                  <a:pt x="273222" y="220355"/>
                </a:cubicBezTo>
                <a:lnTo>
                  <a:pt x="292969" y="287576"/>
                </a:lnTo>
                <a:cubicBezTo>
                  <a:pt x="293328" y="289373"/>
                  <a:pt x="292969" y="291171"/>
                  <a:pt x="291533" y="292249"/>
                </a:cubicBezTo>
                <a:cubicBezTo>
                  <a:pt x="290815" y="292968"/>
                  <a:pt x="289738" y="293328"/>
                  <a:pt x="288661" y="293328"/>
                </a:cubicBezTo>
                <a:cubicBezTo>
                  <a:pt x="287943" y="293328"/>
                  <a:pt x="287584" y="293328"/>
                  <a:pt x="287225" y="293328"/>
                </a:cubicBezTo>
                <a:lnTo>
                  <a:pt x="220445" y="273557"/>
                </a:lnTo>
                <a:cubicBezTo>
                  <a:pt x="197826" y="286498"/>
                  <a:pt x="172694" y="293328"/>
                  <a:pt x="146485" y="293328"/>
                </a:cubicBezTo>
                <a:cubicBezTo>
                  <a:pt x="66061" y="293328"/>
                  <a:pt x="0" y="227545"/>
                  <a:pt x="0" y="146664"/>
                </a:cubicBezTo>
                <a:cubicBezTo>
                  <a:pt x="0" y="66142"/>
                  <a:pt x="66061" y="0"/>
                  <a:pt x="14648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/>
          </a:p>
        </p:txBody>
      </p:sp>
      <p:sp>
        <p:nvSpPr>
          <p:cNvPr id="108" name="Freeform 116">
            <a:extLst>
              <a:ext uri="{FF2B5EF4-FFF2-40B4-BE49-F238E27FC236}">
                <a16:creationId xmlns:a16="http://schemas.microsoft.com/office/drawing/2014/main" id="{4D71C74F-B531-D48D-9867-976BF2EB11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24971" y="2360776"/>
            <a:ext cx="406720" cy="384000"/>
          </a:xfrm>
          <a:custGeom>
            <a:avLst/>
            <a:gdLst>
              <a:gd name="connsiteX0" fmla="*/ 135554 w 340952"/>
              <a:gd name="connsiteY0" fmla="*/ 261937 h 321903"/>
              <a:gd name="connsiteX1" fmla="*/ 147282 w 340952"/>
              <a:gd name="connsiteY1" fmla="*/ 273666 h 321903"/>
              <a:gd name="connsiteX2" fmla="*/ 135554 w 340952"/>
              <a:gd name="connsiteY2" fmla="*/ 285395 h 321903"/>
              <a:gd name="connsiteX3" fmla="*/ 123825 w 340952"/>
              <a:gd name="connsiteY3" fmla="*/ 273666 h 321903"/>
              <a:gd name="connsiteX4" fmla="*/ 135554 w 340952"/>
              <a:gd name="connsiteY4" fmla="*/ 261937 h 321903"/>
              <a:gd name="connsiteX5" fmla="*/ 94278 w 340952"/>
              <a:gd name="connsiteY5" fmla="*/ 261937 h 321903"/>
              <a:gd name="connsiteX6" fmla="*/ 106006 w 340952"/>
              <a:gd name="connsiteY6" fmla="*/ 273666 h 321903"/>
              <a:gd name="connsiteX7" fmla="*/ 94278 w 340952"/>
              <a:gd name="connsiteY7" fmla="*/ 285395 h 321903"/>
              <a:gd name="connsiteX8" fmla="*/ 82550 w 340952"/>
              <a:gd name="connsiteY8" fmla="*/ 273666 h 321903"/>
              <a:gd name="connsiteX9" fmla="*/ 94278 w 340952"/>
              <a:gd name="connsiteY9" fmla="*/ 261937 h 321903"/>
              <a:gd name="connsiteX10" fmla="*/ 53003 w 340952"/>
              <a:gd name="connsiteY10" fmla="*/ 261937 h 321903"/>
              <a:gd name="connsiteX11" fmla="*/ 64731 w 340952"/>
              <a:gd name="connsiteY11" fmla="*/ 273666 h 321903"/>
              <a:gd name="connsiteX12" fmla="*/ 53003 w 340952"/>
              <a:gd name="connsiteY12" fmla="*/ 285395 h 321903"/>
              <a:gd name="connsiteX13" fmla="*/ 41275 w 340952"/>
              <a:gd name="connsiteY13" fmla="*/ 273666 h 321903"/>
              <a:gd name="connsiteX14" fmla="*/ 53003 w 340952"/>
              <a:gd name="connsiteY14" fmla="*/ 261937 h 321903"/>
              <a:gd name="connsiteX15" fmla="*/ 252844 w 340952"/>
              <a:gd name="connsiteY15" fmla="*/ 260233 h 321903"/>
              <a:gd name="connsiteX16" fmla="*/ 238370 w 340952"/>
              <a:gd name="connsiteY16" fmla="*/ 275069 h 321903"/>
              <a:gd name="connsiteX17" fmla="*/ 252844 w 340952"/>
              <a:gd name="connsiteY17" fmla="*/ 290267 h 321903"/>
              <a:gd name="connsiteX18" fmla="*/ 267680 w 340952"/>
              <a:gd name="connsiteY18" fmla="*/ 275069 h 321903"/>
              <a:gd name="connsiteX19" fmla="*/ 252844 w 340952"/>
              <a:gd name="connsiteY19" fmla="*/ 260233 h 321903"/>
              <a:gd name="connsiteX20" fmla="*/ 252844 w 340952"/>
              <a:gd name="connsiteY20" fmla="*/ 250825 h 321903"/>
              <a:gd name="connsiteX21" fmla="*/ 277450 w 340952"/>
              <a:gd name="connsiteY21" fmla="*/ 275069 h 321903"/>
              <a:gd name="connsiteX22" fmla="*/ 252844 w 340952"/>
              <a:gd name="connsiteY22" fmla="*/ 299675 h 321903"/>
              <a:gd name="connsiteX23" fmla="*/ 228600 w 340952"/>
              <a:gd name="connsiteY23" fmla="*/ 275069 h 321903"/>
              <a:gd name="connsiteX24" fmla="*/ 252844 w 340952"/>
              <a:gd name="connsiteY24" fmla="*/ 250825 h 321903"/>
              <a:gd name="connsiteX25" fmla="*/ 11890 w 340952"/>
              <a:gd name="connsiteY25" fmla="*/ 238523 h 321903"/>
              <a:gd name="connsiteX26" fmla="*/ 9367 w 340952"/>
              <a:gd name="connsiteY26" fmla="*/ 241039 h 321903"/>
              <a:gd name="connsiteX27" fmla="*/ 9367 w 340952"/>
              <a:gd name="connsiteY27" fmla="*/ 310043 h 321903"/>
              <a:gd name="connsiteX28" fmla="*/ 11890 w 340952"/>
              <a:gd name="connsiteY28" fmla="*/ 312559 h 321903"/>
              <a:gd name="connsiteX29" fmla="*/ 300487 w 340952"/>
              <a:gd name="connsiteY29" fmla="*/ 312559 h 321903"/>
              <a:gd name="connsiteX30" fmla="*/ 303009 w 340952"/>
              <a:gd name="connsiteY30" fmla="*/ 310043 h 321903"/>
              <a:gd name="connsiteX31" fmla="*/ 303009 w 340952"/>
              <a:gd name="connsiteY31" fmla="*/ 241039 h 321903"/>
              <a:gd name="connsiteX32" fmla="*/ 300487 w 340952"/>
              <a:gd name="connsiteY32" fmla="*/ 238523 h 321903"/>
              <a:gd name="connsiteX33" fmla="*/ 251487 w 340952"/>
              <a:gd name="connsiteY33" fmla="*/ 73203 h 321903"/>
              <a:gd name="connsiteX34" fmla="*/ 237075 w 340952"/>
              <a:gd name="connsiteY34" fmla="*/ 87938 h 321903"/>
              <a:gd name="connsiteX35" fmla="*/ 251487 w 340952"/>
              <a:gd name="connsiteY35" fmla="*/ 102673 h 321903"/>
              <a:gd name="connsiteX36" fmla="*/ 266259 w 340952"/>
              <a:gd name="connsiteY36" fmla="*/ 87938 h 321903"/>
              <a:gd name="connsiteX37" fmla="*/ 251487 w 340952"/>
              <a:gd name="connsiteY37" fmla="*/ 73203 h 321903"/>
              <a:gd name="connsiteX38" fmla="*/ 251487 w 340952"/>
              <a:gd name="connsiteY38" fmla="*/ 63500 h 321903"/>
              <a:gd name="connsiteX39" fmla="*/ 275987 w 340952"/>
              <a:gd name="connsiteY39" fmla="*/ 87938 h 321903"/>
              <a:gd name="connsiteX40" fmla="*/ 256171 w 340952"/>
              <a:gd name="connsiteY40" fmla="*/ 111658 h 321903"/>
              <a:gd name="connsiteX41" fmla="*/ 256171 w 340952"/>
              <a:gd name="connsiteY41" fmla="*/ 229179 h 321903"/>
              <a:gd name="connsiteX42" fmla="*/ 300487 w 340952"/>
              <a:gd name="connsiteY42" fmla="*/ 229179 h 321903"/>
              <a:gd name="connsiteX43" fmla="*/ 312377 w 340952"/>
              <a:gd name="connsiteY43" fmla="*/ 241039 h 321903"/>
              <a:gd name="connsiteX44" fmla="*/ 312377 w 340952"/>
              <a:gd name="connsiteY44" fmla="*/ 310043 h 321903"/>
              <a:gd name="connsiteX45" fmla="*/ 300487 w 340952"/>
              <a:gd name="connsiteY45" fmla="*/ 321903 h 321903"/>
              <a:gd name="connsiteX46" fmla="*/ 11890 w 340952"/>
              <a:gd name="connsiteY46" fmla="*/ 321903 h 321903"/>
              <a:gd name="connsiteX47" fmla="*/ 0 w 340952"/>
              <a:gd name="connsiteY47" fmla="*/ 310043 h 321903"/>
              <a:gd name="connsiteX48" fmla="*/ 0 w 340952"/>
              <a:gd name="connsiteY48" fmla="*/ 241039 h 321903"/>
              <a:gd name="connsiteX49" fmla="*/ 11890 w 340952"/>
              <a:gd name="connsiteY49" fmla="*/ 229179 h 321903"/>
              <a:gd name="connsiteX50" fmla="*/ 246803 w 340952"/>
              <a:gd name="connsiteY50" fmla="*/ 229179 h 321903"/>
              <a:gd name="connsiteX51" fmla="*/ 246803 w 340952"/>
              <a:gd name="connsiteY51" fmla="*/ 111658 h 321903"/>
              <a:gd name="connsiteX52" fmla="*/ 227347 w 340952"/>
              <a:gd name="connsiteY52" fmla="*/ 87938 h 321903"/>
              <a:gd name="connsiteX53" fmla="*/ 251487 w 340952"/>
              <a:gd name="connsiteY53" fmla="*/ 63500 h 321903"/>
              <a:gd name="connsiteX54" fmla="*/ 252303 w 340952"/>
              <a:gd name="connsiteY54" fmla="*/ 31750 h 321903"/>
              <a:gd name="connsiteX55" fmla="*/ 309204 w 340952"/>
              <a:gd name="connsiteY55" fmla="*/ 88622 h 321903"/>
              <a:gd name="connsiteX56" fmla="*/ 304194 w 340952"/>
              <a:gd name="connsiteY56" fmla="*/ 93302 h 321903"/>
              <a:gd name="connsiteX57" fmla="*/ 299900 w 340952"/>
              <a:gd name="connsiteY57" fmla="*/ 88622 h 321903"/>
              <a:gd name="connsiteX58" fmla="*/ 252303 w 340952"/>
              <a:gd name="connsiteY58" fmla="*/ 41109 h 321903"/>
              <a:gd name="connsiteX59" fmla="*/ 247650 w 340952"/>
              <a:gd name="connsiteY59" fmla="*/ 36429 h 321903"/>
              <a:gd name="connsiteX60" fmla="*/ 252303 w 340952"/>
              <a:gd name="connsiteY60" fmla="*/ 31750 h 321903"/>
              <a:gd name="connsiteX61" fmla="*/ 252333 w 340952"/>
              <a:gd name="connsiteY61" fmla="*/ 0 h 321903"/>
              <a:gd name="connsiteX62" fmla="*/ 340952 w 340952"/>
              <a:gd name="connsiteY62" fmla="*/ 88599 h 321903"/>
              <a:gd name="connsiteX63" fmla="*/ 335909 w 340952"/>
              <a:gd name="connsiteY63" fmla="*/ 93300 h 321903"/>
              <a:gd name="connsiteX64" fmla="*/ 331226 w 340952"/>
              <a:gd name="connsiteY64" fmla="*/ 88599 h 321903"/>
              <a:gd name="connsiteX65" fmla="*/ 252333 w 340952"/>
              <a:gd name="connsiteY65" fmla="*/ 9402 h 321903"/>
              <a:gd name="connsiteX66" fmla="*/ 247650 w 340952"/>
              <a:gd name="connsiteY66" fmla="*/ 4701 h 321903"/>
              <a:gd name="connsiteX67" fmla="*/ 252333 w 340952"/>
              <a:gd name="connsiteY67" fmla="*/ 0 h 32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0952" h="321903">
                <a:moveTo>
                  <a:pt x="135554" y="261937"/>
                </a:moveTo>
                <a:cubicBezTo>
                  <a:pt x="142306" y="261937"/>
                  <a:pt x="147282" y="267269"/>
                  <a:pt x="147282" y="273666"/>
                </a:cubicBezTo>
                <a:cubicBezTo>
                  <a:pt x="147282" y="280419"/>
                  <a:pt x="142306" y="285395"/>
                  <a:pt x="135554" y="285395"/>
                </a:cubicBezTo>
                <a:cubicBezTo>
                  <a:pt x="129156" y="285395"/>
                  <a:pt x="123825" y="280419"/>
                  <a:pt x="123825" y="273666"/>
                </a:cubicBezTo>
                <a:cubicBezTo>
                  <a:pt x="123825" y="267269"/>
                  <a:pt x="129156" y="261937"/>
                  <a:pt x="135554" y="261937"/>
                </a:cubicBezTo>
                <a:close/>
                <a:moveTo>
                  <a:pt x="94278" y="261937"/>
                </a:moveTo>
                <a:cubicBezTo>
                  <a:pt x="100675" y="261937"/>
                  <a:pt x="106006" y="267269"/>
                  <a:pt x="106006" y="273666"/>
                </a:cubicBezTo>
                <a:cubicBezTo>
                  <a:pt x="106006" y="280419"/>
                  <a:pt x="100675" y="285395"/>
                  <a:pt x="94278" y="285395"/>
                </a:cubicBezTo>
                <a:cubicBezTo>
                  <a:pt x="87525" y="285395"/>
                  <a:pt x="82550" y="280419"/>
                  <a:pt x="82550" y="273666"/>
                </a:cubicBezTo>
                <a:cubicBezTo>
                  <a:pt x="82550" y="267269"/>
                  <a:pt x="87525" y="261937"/>
                  <a:pt x="94278" y="261937"/>
                </a:cubicBezTo>
                <a:close/>
                <a:moveTo>
                  <a:pt x="53003" y="261937"/>
                </a:moveTo>
                <a:cubicBezTo>
                  <a:pt x="59400" y="261937"/>
                  <a:pt x="64731" y="267269"/>
                  <a:pt x="64731" y="273666"/>
                </a:cubicBezTo>
                <a:cubicBezTo>
                  <a:pt x="64731" y="280419"/>
                  <a:pt x="59400" y="285395"/>
                  <a:pt x="53003" y="285395"/>
                </a:cubicBezTo>
                <a:cubicBezTo>
                  <a:pt x="46250" y="285395"/>
                  <a:pt x="41275" y="280419"/>
                  <a:pt x="41275" y="273666"/>
                </a:cubicBezTo>
                <a:cubicBezTo>
                  <a:pt x="41275" y="267269"/>
                  <a:pt x="46250" y="261937"/>
                  <a:pt x="53003" y="261937"/>
                </a:cubicBezTo>
                <a:close/>
                <a:moveTo>
                  <a:pt x="252844" y="260233"/>
                </a:moveTo>
                <a:cubicBezTo>
                  <a:pt x="244884" y="260233"/>
                  <a:pt x="238370" y="266747"/>
                  <a:pt x="238370" y="275069"/>
                </a:cubicBezTo>
                <a:cubicBezTo>
                  <a:pt x="238370" y="283392"/>
                  <a:pt x="244884" y="290267"/>
                  <a:pt x="252844" y="290267"/>
                </a:cubicBezTo>
                <a:cubicBezTo>
                  <a:pt x="261167" y="290267"/>
                  <a:pt x="267680" y="283392"/>
                  <a:pt x="267680" y="275069"/>
                </a:cubicBezTo>
                <a:cubicBezTo>
                  <a:pt x="267680" y="266747"/>
                  <a:pt x="261167" y="260233"/>
                  <a:pt x="252844" y="260233"/>
                </a:cubicBezTo>
                <a:close/>
                <a:moveTo>
                  <a:pt x="252844" y="250825"/>
                </a:moveTo>
                <a:cubicBezTo>
                  <a:pt x="266595" y="250825"/>
                  <a:pt x="277450" y="261680"/>
                  <a:pt x="277450" y="275069"/>
                </a:cubicBezTo>
                <a:cubicBezTo>
                  <a:pt x="277450" y="288820"/>
                  <a:pt x="266595" y="299675"/>
                  <a:pt x="252844" y="299675"/>
                </a:cubicBezTo>
                <a:cubicBezTo>
                  <a:pt x="239456" y="299675"/>
                  <a:pt x="228600" y="288820"/>
                  <a:pt x="228600" y="275069"/>
                </a:cubicBezTo>
                <a:cubicBezTo>
                  <a:pt x="228600" y="261680"/>
                  <a:pt x="239456" y="250825"/>
                  <a:pt x="252844" y="250825"/>
                </a:cubicBezTo>
                <a:close/>
                <a:moveTo>
                  <a:pt x="11890" y="238523"/>
                </a:moveTo>
                <a:cubicBezTo>
                  <a:pt x="10448" y="238523"/>
                  <a:pt x="9367" y="239602"/>
                  <a:pt x="9367" y="241039"/>
                </a:cubicBezTo>
                <a:lnTo>
                  <a:pt x="9367" y="310043"/>
                </a:lnTo>
                <a:cubicBezTo>
                  <a:pt x="9367" y="311121"/>
                  <a:pt x="10448" y="312559"/>
                  <a:pt x="11890" y="312559"/>
                </a:cubicBezTo>
                <a:lnTo>
                  <a:pt x="300487" y="312559"/>
                </a:lnTo>
                <a:cubicBezTo>
                  <a:pt x="301928" y="312559"/>
                  <a:pt x="303009" y="311121"/>
                  <a:pt x="303009" y="310043"/>
                </a:cubicBezTo>
                <a:lnTo>
                  <a:pt x="303009" y="241039"/>
                </a:lnTo>
                <a:cubicBezTo>
                  <a:pt x="303009" y="239602"/>
                  <a:pt x="301928" y="238523"/>
                  <a:pt x="300487" y="238523"/>
                </a:cubicBezTo>
                <a:close/>
                <a:moveTo>
                  <a:pt x="251487" y="73203"/>
                </a:moveTo>
                <a:cubicBezTo>
                  <a:pt x="243560" y="73203"/>
                  <a:pt x="237075" y="79672"/>
                  <a:pt x="237075" y="87938"/>
                </a:cubicBezTo>
                <a:cubicBezTo>
                  <a:pt x="237075" y="96204"/>
                  <a:pt x="243560" y="102673"/>
                  <a:pt x="251487" y="102673"/>
                </a:cubicBezTo>
                <a:cubicBezTo>
                  <a:pt x="259774" y="102673"/>
                  <a:pt x="266259" y="96204"/>
                  <a:pt x="266259" y="87938"/>
                </a:cubicBezTo>
                <a:cubicBezTo>
                  <a:pt x="266259" y="79672"/>
                  <a:pt x="259774" y="73203"/>
                  <a:pt x="251487" y="73203"/>
                </a:cubicBezTo>
                <a:close/>
                <a:moveTo>
                  <a:pt x="251487" y="63500"/>
                </a:moveTo>
                <a:cubicBezTo>
                  <a:pt x="265178" y="63500"/>
                  <a:pt x="275987" y="74641"/>
                  <a:pt x="275987" y="87938"/>
                </a:cubicBezTo>
                <a:cubicBezTo>
                  <a:pt x="275987" y="99798"/>
                  <a:pt x="267340" y="109502"/>
                  <a:pt x="256171" y="111658"/>
                </a:cubicBezTo>
                <a:lnTo>
                  <a:pt x="256171" y="229179"/>
                </a:lnTo>
                <a:lnTo>
                  <a:pt x="300487" y="229179"/>
                </a:lnTo>
                <a:cubicBezTo>
                  <a:pt x="307333" y="229179"/>
                  <a:pt x="312377" y="234570"/>
                  <a:pt x="312377" y="241039"/>
                </a:cubicBezTo>
                <a:lnTo>
                  <a:pt x="312377" y="310043"/>
                </a:lnTo>
                <a:cubicBezTo>
                  <a:pt x="312377" y="316512"/>
                  <a:pt x="307333" y="321903"/>
                  <a:pt x="300487" y="321903"/>
                </a:cubicBezTo>
                <a:lnTo>
                  <a:pt x="11890" y="321903"/>
                </a:lnTo>
                <a:cubicBezTo>
                  <a:pt x="5404" y="321903"/>
                  <a:pt x="0" y="316512"/>
                  <a:pt x="0" y="310043"/>
                </a:cubicBezTo>
                <a:lnTo>
                  <a:pt x="0" y="241039"/>
                </a:lnTo>
                <a:cubicBezTo>
                  <a:pt x="0" y="234570"/>
                  <a:pt x="5404" y="229179"/>
                  <a:pt x="11890" y="229179"/>
                </a:cubicBezTo>
                <a:lnTo>
                  <a:pt x="246803" y="229179"/>
                </a:lnTo>
                <a:lnTo>
                  <a:pt x="246803" y="111658"/>
                </a:lnTo>
                <a:cubicBezTo>
                  <a:pt x="235634" y="109502"/>
                  <a:pt x="227347" y="99798"/>
                  <a:pt x="227347" y="87938"/>
                </a:cubicBezTo>
                <a:cubicBezTo>
                  <a:pt x="227347" y="74641"/>
                  <a:pt x="238156" y="63500"/>
                  <a:pt x="251487" y="63500"/>
                </a:cubicBezTo>
                <a:close/>
                <a:moveTo>
                  <a:pt x="252303" y="31750"/>
                </a:moveTo>
                <a:cubicBezTo>
                  <a:pt x="283795" y="31750"/>
                  <a:pt x="309204" y="57306"/>
                  <a:pt x="309204" y="88622"/>
                </a:cubicBezTo>
                <a:cubicBezTo>
                  <a:pt x="309204" y="91142"/>
                  <a:pt x="307057" y="93302"/>
                  <a:pt x="304194" y="93302"/>
                </a:cubicBezTo>
                <a:cubicBezTo>
                  <a:pt x="301689" y="93302"/>
                  <a:pt x="299900" y="91142"/>
                  <a:pt x="299900" y="88622"/>
                </a:cubicBezTo>
                <a:cubicBezTo>
                  <a:pt x="299900" y="62346"/>
                  <a:pt x="278427" y="41109"/>
                  <a:pt x="252303" y="41109"/>
                </a:cubicBezTo>
                <a:cubicBezTo>
                  <a:pt x="249797" y="41109"/>
                  <a:pt x="247650" y="38949"/>
                  <a:pt x="247650" y="36429"/>
                </a:cubicBezTo>
                <a:cubicBezTo>
                  <a:pt x="247650" y="33550"/>
                  <a:pt x="249797" y="31750"/>
                  <a:pt x="252303" y="31750"/>
                </a:cubicBezTo>
                <a:close/>
                <a:moveTo>
                  <a:pt x="252333" y="0"/>
                </a:moveTo>
                <a:cubicBezTo>
                  <a:pt x="300966" y="0"/>
                  <a:pt x="340952" y="39417"/>
                  <a:pt x="340952" y="88599"/>
                </a:cubicBezTo>
                <a:cubicBezTo>
                  <a:pt x="340952" y="91130"/>
                  <a:pt x="338430" y="93300"/>
                  <a:pt x="335909" y="93300"/>
                </a:cubicBezTo>
                <a:cubicBezTo>
                  <a:pt x="333387" y="93300"/>
                  <a:pt x="331226" y="91130"/>
                  <a:pt x="331226" y="88599"/>
                </a:cubicBezTo>
                <a:cubicBezTo>
                  <a:pt x="331226" y="44842"/>
                  <a:pt x="295922" y="9402"/>
                  <a:pt x="252333" y="9402"/>
                </a:cubicBezTo>
                <a:cubicBezTo>
                  <a:pt x="249812" y="9402"/>
                  <a:pt x="247650" y="7232"/>
                  <a:pt x="247650" y="4701"/>
                </a:cubicBezTo>
                <a:cubicBezTo>
                  <a:pt x="247650" y="1808"/>
                  <a:pt x="249812" y="0"/>
                  <a:pt x="252333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9" name="Freeform: Shape 486">
            <a:extLst>
              <a:ext uri="{FF2B5EF4-FFF2-40B4-BE49-F238E27FC236}">
                <a16:creationId xmlns:a16="http://schemas.microsoft.com/office/drawing/2014/main" id="{29BF7070-7A2E-12FC-B8B6-EC2531EA327E}"/>
              </a:ext>
            </a:extLst>
          </p:cNvPr>
          <p:cNvSpPr>
            <a:spLocks noChangeAspect="1"/>
          </p:cNvSpPr>
          <p:nvPr/>
        </p:nvSpPr>
        <p:spPr>
          <a:xfrm>
            <a:off x="7447251" y="2360776"/>
            <a:ext cx="405133" cy="384000"/>
          </a:xfrm>
          <a:custGeom>
            <a:avLst/>
            <a:gdLst>
              <a:gd name="connsiteX0" fmla="*/ 488985 w 979192"/>
              <a:gd name="connsiteY0" fmla="*/ 851290 h 928114"/>
              <a:gd name="connsiteX1" fmla="*/ 464373 w 979192"/>
              <a:gd name="connsiteY1" fmla="*/ 877311 h 928114"/>
              <a:gd name="connsiteX2" fmla="*/ 488985 w 979192"/>
              <a:gd name="connsiteY2" fmla="*/ 903332 h 928114"/>
              <a:gd name="connsiteX3" fmla="*/ 514828 w 979192"/>
              <a:gd name="connsiteY3" fmla="*/ 877311 h 928114"/>
              <a:gd name="connsiteX4" fmla="*/ 488985 w 979192"/>
              <a:gd name="connsiteY4" fmla="*/ 851290 h 928114"/>
              <a:gd name="connsiteX5" fmla="*/ 786390 w 979192"/>
              <a:gd name="connsiteY5" fmla="*/ 851212 h 928114"/>
              <a:gd name="connsiteX6" fmla="*/ 760376 w 979192"/>
              <a:gd name="connsiteY6" fmla="*/ 877259 h 928114"/>
              <a:gd name="connsiteX7" fmla="*/ 786390 w 979192"/>
              <a:gd name="connsiteY7" fmla="*/ 903305 h 928114"/>
              <a:gd name="connsiteX8" fmla="*/ 812403 w 979192"/>
              <a:gd name="connsiteY8" fmla="*/ 877259 h 928114"/>
              <a:gd name="connsiteX9" fmla="*/ 786390 w 979192"/>
              <a:gd name="connsiteY9" fmla="*/ 851212 h 928114"/>
              <a:gd name="connsiteX10" fmla="*/ 194043 w 979192"/>
              <a:gd name="connsiteY10" fmla="*/ 851212 h 928114"/>
              <a:gd name="connsiteX11" fmla="*/ 168030 w 979192"/>
              <a:gd name="connsiteY11" fmla="*/ 877259 h 928114"/>
              <a:gd name="connsiteX12" fmla="*/ 194043 w 979192"/>
              <a:gd name="connsiteY12" fmla="*/ 903305 h 928114"/>
              <a:gd name="connsiteX13" fmla="*/ 218818 w 979192"/>
              <a:gd name="connsiteY13" fmla="*/ 877259 h 928114"/>
              <a:gd name="connsiteX14" fmla="*/ 194043 w 979192"/>
              <a:gd name="connsiteY14" fmla="*/ 851212 h 928114"/>
              <a:gd name="connsiteX15" fmla="*/ 488985 w 979192"/>
              <a:gd name="connsiteY15" fmla="*/ 697643 h 928114"/>
              <a:gd name="connsiteX16" fmla="*/ 502522 w 979192"/>
              <a:gd name="connsiteY16" fmla="*/ 710034 h 928114"/>
              <a:gd name="connsiteX17" fmla="*/ 502522 w 979192"/>
              <a:gd name="connsiteY17" fmla="*/ 825269 h 928114"/>
              <a:gd name="connsiteX18" fmla="*/ 502522 w 979192"/>
              <a:gd name="connsiteY18" fmla="*/ 827748 h 928114"/>
              <a:gd name="connsiteX19" fmla="*/ 540670 w 979192"/>
              <a:gd name="connsiteY19" fmla="*/ 877311 h 928114"/>
              <a:gd name="connsiteX20" fmla="*/ 488985 w 979192"/>
              <a:gd name="connsiteY20" fmla="*/ 928114 h 928114"/>
              <a:gd name="connsiteX21" fmla="*/ 439761 w 979192"/>
              <a:gd name="connsiteY21" fmla="*/ 877311 h 928114"/>
              <a:gd name="connsiteX22" fmla="*/ 477910 w 979192"/>
              <a:gd name="connsiteY22" fmla="*/ 827748 h 928114"/>
              <a:gd name="connsiteX23" fmla="*/ 476679 w 979192"/>
              <a:gd name="connsiteY23" fmla="*/ 825269 h 928114"/>
              <a:gd name="connsiteX24" fmla="*/ 476679 w 979192"/>
              <a:gd name="connsiteY24" fmla="*/ 710034 h 928114"/>
              <a:gd name="connsiteX25" fmla="*/ 488985 w 979192"/>
              <a:gd name="connsiteY25" fmla="*/ 697643 h 928114"/>
              <a:gd name="connsiteX26" fmla="*/ 632784 w 979192"/>
              <a:gd name="connsiteY26" fmla="*/ 645317 h 928114"/>
              <a:gd name="connsiteX27" fmla="*/ 663753 w 979192"/>
              <a:gd name="connsiteY27" fmla="*/ 645317 h 928114"/>
              <a:gd name="connsiteX28" fmla="*/ 709587 w 979192"/>
              <a:gd name="connsiteY28" fmla="*/ 665163 h 928114"/>
              <a:gd name="connsiteX29" fmla="*/ 780196 w 979192"/>
              <a:gd name="connsiteY29" fmla="*/ 734621 h 928114"/>
              <a:gd name="connsiteX30" fmla="*/ 798777 w 979192"/>
              <a:gd name="connsiteY30" fmla="*/ 781753 h 928114"/>
              <a:gd name="connsiteX31" fmla="*/ 798777 w 979192"/>
              <a:gd name="connsiteY31" fmla="*/ 827645 h 928114"/>
              <a:gd name="connsiteX32" fmla="*/ 838417 w 979192"/>
              <a:gd name="connsiteY32" fmla="*/ 877259 h 928114"/>
              <a:gd name="connsiteX33" fmla="*/ 786390 w 979192"/>
              <a:gd name="connsiteY33" fmla="*/ 928112 h 928114"/>
              <a:gd name="connsiteX34" fmla="*/ 734362 w 979192"/>
              <a:gd name="connsiteY34" fmla="*/ 877259 h 928114"/>
              <a:gd name="connsiteX35" fmla="*/ 774002 w 979192"/>
              <a:gd name="connsiteY35" fmla="*/ 827645 h 928114"/>
              <a:gd name="connsiteX36" fmla="*/ 774002 w 979192"/>
              <a:gd name="connsiteY36" fmla="*/ 781753 h 928114"/>
              <a:gd name="connsiteX37" fmla="*/ 761615 w 979192"/>
              <a:gd name="connsiteY37" fmla="*/ 753226 h 928114"/>
              <a:gd name="connsiteX38" fmla="*/ 691006 w 979192"/>
              <a:gd name="connsiteY38" fmla="*/ 682527 h 928114"/>
              <a:gd name="connsiteX39" fmla="*/ 663753 w 979192"/>
              <a:gd name="connsiteY39" fmla="*/ 671364 h 928114"/>
              <a:gd name="connsiteX40" fmla="*/ 632784 w 979192"/>
              <a:gd name="connsiteY40" fmla="*/ 671364 h 928114"/>
              <a:gd name="connsiteX41" fmla="*/ 619158 w 979192"/>
              <a:gd name="connsiteY41" fmla="*/ 658961 h 928114"/>
              <a:gd name="connsiteX42" fmla="*/ 632784 w 979192"/>
              <a:gd name="connsiteY42" fmla="*/ 645317 h 928114"/>
              <a:gd name="connsiteX43" fmla="*/ 316676 w 979192"/>
              <a:gd name="connsiteY43" fmla="*/ 645317 h 928114"/>
              <a:gd name="connsiteX44" fmla="*/ 347644 w 979192"/>
              <a:gd name="connsiteY44" fmla="*/ 645317 h 928114"/>
              <a:gd name="connsiteX45" fmla="*/ 360031 w 979192"/>
              <a:gd name="connsiteY45" fmla="*/ 658961 h 928114"/>
              <a:gd name="connsiteX46" fmla="*/ 347644 w 979192"/>
              <a:gd name="connsiteY46" fmla="*/ 671364 h 928114"/>
              <a:gd name="connsiteX47" fmla="*/ 316676 w 979192"/>
              <a:gd name="connsiteY47" fmla="*/ 671364 h 928114"/>
              <a:gd name="connsiteX48" fmla="*/ 288186 w 979192"/>
              <a:gd name="connsiteY48" fmla="*/ 682527 h 928114"/>
              <a:gd name="connsiteX49" fmla="*/ 217579 w 979192"/>
              <a:gd name="connsiteY49" fmla="*/ 753226 h 928114"/>
              <a:gd name="connsiteX50" fmla="*/ 205192 w 979192"/>
              <a:gd name="connsiteY50" fmla="*/ 781753 h 928114"/>
              <a:gd name="connsiteX51" fmla="*/ 205192 w 979192"/>
              <a:gd name="connsiteY51" fmla="*/ 827645 h 928114"/>
              <a:gd name="connsiteX52" fmla="*/ 244831 w 979192"/>
              <a:gd name="connsiteY52" fmla="*/ 877259 h 928114"/>
              <a:gd name="connsiteX53" fmla="*/ 194043 w 979192"/>
              <a:gd name="connsiteY53" fmla="*/ 928112 h 928114"/>
              <a:gd name="connsiteX54" fmla="*/ 142017 w 979192"/>
              <a:gd name="connsiteY54" fmla="*/ 877259 h 928114"/>
              <a:gd name="connsiteX55" fmla="*/ 180417 w 979192"/>
              <a:gd name="connsiteY55" fmla="*/ 827645 h 928114"/>
              <a:gd name="connsiteX56" fmla="*/ 180417 w 979192"/>
              <a:gd name="connsiteY56" fmla="*/ 781753 h 928114"/>
              <a:gd name="connsiteX57" fmla="*/ 198998 w 979192"/>
              <a:gd name="connsiteY57" fmla="*/ 734621 h 928114"/>
              <a:gd name="connsiteX58" fmla="*/ 269605 w 979192"/>
              <a:gd name="connsiteY58" fmla="*/ 665163 h 928114"/>
              <a:gd name="connsiteX59" fmla="*/ 316676 w 979192"/>
              <a:gd name="connsiteY59" fmla="*/ 645317 h 928114"/>
              <a:gd name="connsiteX60" fmla="*/ 928291 w 979192"/>
              <a:gd name="connsiteY60" fmla="*/ 632112 h 928114"/>
              <a:gd name="connsiteX61" fmla="*/ 902219 w 979192"/>
              <a:gd name="connsiteY61" fmla="*/ 658106 h 928114"/>
              <a:gd name="connsiteX62" fmla="*/ 928291 w 979192"/>
              <a:gd name="connsiteY62" fmla="*/ 684100 h 928114"/>
              <a:gd name="connsiteX63" fmla="*/ 954362 w 979192"/>
              <a:gd name="connsiteY63" fmla="*/ 658106 h 928114"/>
              <a:gd name="connsiteX64" fmla="*/ 928291 w 979192"/>
              <a:gd name="connsiteY64" fmla="*/ 632112 h 928114"/>
              <a:gd name="connsiteX65" fmla="*/ 50901 w 979192"/>
              <a:gd name="connsiteY65" fmla="*/ 632112 h 928114"/>
              <a:gd name="connsiteX66" fmla="*/ 24830 w 979192"/>
              <a:gd name="connsiteY66" fmla="*/ 658106 h 928114"/>
              <a:gd name="connsiteX67" fmla="*/ 50901 w 979192"/>
              <a:gd name="connsiteY67" fmla="*/ 684100 h 928114"/>
              <a:gd name="connsiteX68" fmla="*/ 76973 w 979192"/>
              <a:gd name="connsiteY68" fmla="*/ 658106 h 928114"/>
              <a:gd name="connsiteX69" fmla="*/ 50901 w 979192"/>
              <a:gd name="connsiteY69" fmla="*/ 632112 h 928114"/>
              <a:gd name="connsiteX70" fmla="*/ 412204 w 979192"/>
              <a:gd name="connsiteY70" fmla="*/ 593231 h 928114"/>
              <a:gd name="connsiteX71" fmla="*/ 412204 w 979192"/>
              <a:gd name="connsiteY71" fmla="*/ 639186 h 928114"/>
              <a:gd name="connsiteX72" fmla="*/ 417157 w 979192"/>
              <a:gd name="connsiteY72" fmla="*/ 644154 h 928114"/>
              <a:gd name="connsiteX73" fmla="*/ 476595 w 979192"/>
              <a:gd name="connsiteY73" fmla="*/ 644154 h 928114"/>
              <a:gd name="connsiteX74" fmla="*/ 476595 w 979192"/>
              <a:gd name="connsiteY74" fmla="*/ 593231 h 928114"/>
              <a:gd name="connsiteX75" fmla="*/ 632815 w 979192"/>
              <a:gd name="connsiteY75" fmla="*/ 515758 h 928114"/>
              <a:gd name="connsiteX76" fmla="*/ 694889 w 979192"/>
              <a:gd name="connsiteY76" fmla="*/ 515758 h 928114"/>
              <a:gd name="connsiteX77" fmla="*/ 728410 w 979192"/>
              <a:gd name="connsiteY77" fmla="*/ 530612 h 928114"/>
              <a:gd name="connsiteX78" fmla="*/ 838903 w 979192"/>
              <a:gd name="connsiteY78" fmla="*/ 638301 h 928114"/>
              <a:gd name="connsiteX79" fmla="*/ 853801 w 979192"/>
              <a:gd name="connsiteY79" fmla="*/ 644490 h 928114"/>
              <a:gd name="connsiteX80" fmla="*/ 878631 w 979192"/>
              <a:gd name="connsiteY80" fmla="*/ 644490 h 928114"/>
              <a:gd name="connsiteX81" fmla="*/ 928291 w 979192"/>
              <a:gd name="connsiteY81" fmla="*/ 606118 h 928114"/>
              <a:gd name="connsiteX82" fmla="*/ 979192 w 979192"/>
              <a:gd name="connsiteY82" fmla="*/ 658106 h 928114"/>
              <a:gd name="connsiteX83" fmla="*/ 928291 w 979192"/>
              <a:gd name="connsiteY83" fmla="*/ 708856 h 928114"/>
              <a:gd name="connsiteX84" fmla="*/ 878631 w 979192"/>
              <a:gd name="connsiteY84" fmla="*/ 670484 h 928114"/>
              <a:gd name="connsiteX85" fmla="*/ 853801 w 979192"/>
              <a:gd name="connsiteY85" fmla="*/ 670484 h 928114"/>
              <a:gd name="connsiteX86" fmla="*/ 820281 w 979192"/>
              <a:gd name="connsiteY86" fmla="*/ 655631 h 928114"/>
              <a:gd name="connsiteX87" fmla="*/ 711029 w 979192"/>
              <a:gd name="connsiteY87" fmla="*/ 547941 h 928114"/>
              <a:gd name="connsiteX88" fmla="*/ 694889 w 979192"/>
              <a:gd name="connsiteY88" fmla="*/ 541752 h 928114"/>
              <a:gd name="connsiteX89" fmla="*/ 632815 w 979192"/>
              <a:gd name="connsiteY89" fmla="*/ 541752 h 928114"/>
              <a:gd name="connsiteX90" fmla="*/ 619158 w 979192"/>
              <a:gd name="connsiteY90" fmla="*/ 529374 h 928114"/>
              <a:gd name="connsiteX91" fmla="*/ 632815 w 979192"/>
              <a:gd name="connsiteY91" fmla="*/ 515758 h 928114"/>
              <a:gd name="connsiteX92" fmla="*/ 284303 w 979192"/>
              <a:gd name="connsiteY92" fmla="*/ 515758 h 928114"/>
              <a:gd name="connsiteX93" fmla="*/ 347619 w 979192"/>
              <a:gd name="connsiteY93" fmla="*/ 515758 h 928114"/>
              <a:gd name="connsiteX94" fmla="*/ 360034 w 979192"/>
              <a:gd name="connsiteY94" fmla="*/ 529374 h 928114"/>
              <a:gd name="connsiteX95" fmla="*/ 347619 w 979192"/>
              <a:gd name="connsiteY95" fmla="*/ 541752 h 928114"/>
              <a:gd name="connsiteX96" fmla="*/ 284303 w 979192"/>
              <a:gd name="connsiteY96" fmla="*/ 541752 h 928114"/>
              <a:gd name="connsiteX97" fmla="*/ 269405 w 979192"/>
              <a:gd name="connsiteY97" fmla="*/ 547941 h 928114"/>
              <a:gd name="connsiteX98" fmla="*/ 158912 w 979192"/>
              <a:gd name="connsiteY98" fmla="*/ 655631 h 928114"/>
              <a:gd name="connsiteX99" fmla="*/ 125391 w 979192"/>
              <a:gd name="connsiteY99" fmla="*/ 670484 h 928114"/>
              <a:gd name="connsiteX100" fmla="*/ 101803 w 979192"/>
              <a:gd name="connsiteY100" fmla="*/ 670484 h 928114"/>
              <a:gd name="connsiteX101" fmla="*/ 50901 w 979192"/>
              <a:gd name="connsiteY101" fmla="*/ 708856 h 928114"/>
              <a:gd name="connsiteX102" fmla="*/ 0 w 979192"/>
              <a:gd name="connsiteY102" fmla="*/ 658106 h 928114"/>
              <a:gd name="connsiteX103" fmla="*/ 50901 w 979192"/>
              <a:gd name="connsiteY103" fmla="*/ 606118 h 928114"/>
              <a:gd name="connsiteX104" fmla="*/ 101803 w 979192"/>
              <a:gd name="connsiteY104" fmla="*/ 644490 h 928114"/>
              <a:gd name="connsiteX105" fmla="*/ 125391 w 979192"/>
              <a:gd name="connsiteY105" fmla="*/ 644490 h 928114"/>
              <a:gd name="connsiteX106" fmla="*/ 140289 w 979192"/>
              <a:gd name="connsiteY106" fmla="*/ 638301 h 928114"/>
              <a:gd name="connsiteX107" fmla="*/ 250782 w 979192"/>
              <a:gd name="connsiteY107" fmla="*/ 530612 h 928114"/>
              <a:gd name="connsiteX108" fmla="*/ 284303 w 979192"/>
              <a:gd name="connsiteY108" fmla="*/ 515758 h 928114"/>
              <a:gd name="connsiteX109" fmla="*/ 636544 w 979192"/>
              <a:gd name="connsiteY109" fmla="*/ 452222 h 928114"/>
              <a:gd name="connsiteX110" fmla="*/ 889552 w 979192"/>
              <a:gd name="connsiteY110" fmla="*/ 452222 h 928114"/>
              <a:gd name="connsiteX111" fmla="*/ 901954 w 979192"/>
              <a:gd name="connsiteY111" fmla="*/ 464057 h 928114"/>
              <a:gd name="connsiteX112" fmla="*/ 889552 w 979192"/>
              <a:gd name="connsiteY112" fmla="*/ 475892 h 928114"/>
              <a:gd name="connsiteX113" fmla="*/ 636544 w 979192"/>
              <a:gd name="connsiteY113" fmla="*/ 475892 h 928114"/>
              <a:gd name="connsiteX114" fmla="*/ 624142 w 979192"/>
              <a:gd name="connsiteY114" fmla="*/ 464057 h 928114"/>
              <a:gd name="connsiteX115" fmla="*/ 636544 w 979192"/>
              <a:gd name="connsiteY115" fmla="*/ 452222 h 928114"/>
              <a:gd name="connsiteX116" fmla="*/ 89641 w 979192"/>
              <a:gd name="connsiteY116" fmla="*/ 452222 h 928114"/>
              <a:gd name="connsiteX117" fmla="*/ 343889 w 979192"/>
              <a:gd name="connsiteY117" fmla="*/ 452222 h 928114"/>
              <a:gd name="connsiteX118" fmla="*/ 355051 w 979192"/>
              <a:gd name="connsiteY118" fmla="*/ 464057 h 928114"/>
              <a:gd name="connsiteX119" fmla="*/ 343889 w 979192"/>
              <a:gd name="connsiteY119" fmla="*/ 475892 h 928114"/>
              <a:gd name="connsiteX120" fmla="*/ 89641 w 979192"/>
              <a:gd name="connsiteY120" fmla="*/ 475892 h 928114"/>
              <a:gd name="connsiteX121" fmla="*/ 77239 w 979192"/>
              <a:gd name="connsiteY121" fmla="*/ 464057 h 928114"/>
              <a:gd name="connsiteX122" fmla="*/ 89641 w 979192"/>
              <a:gd name="connsiteY122" fmla="*/ 452222 h 928114"/>
              <a:gd name="connsiteX123" fmla="*/ 502599 w 979192"/>
              <a:gd name="connsiteY123" fmla="*/ 283966 h 928114"/>
              <a:gd name="connsiteX124" fmla="*/ 502599 w 979192"/>
              <a:gd name="connsiteY124" fmla="*/ 644154 h 928114"/>
              <a:gd name="connsiteX125" fmla="*/ 560799 w 979192"/>
              <a:gd name="connsiteY125" fmla="*/ 644154 h 928114"/>
              <a:gd name="connsiteX126" fmla="*/ 566990 w 979192"/>
              <a:gd name="connsiteY126" fmla="*/ 639186 h 928114"/>
              <a:gd name="connsiteX127" fmla="*/ 566990 w 979192"/>
              <a:gd name="connsiteY127" fmla="*/ 288934 h 928114"/>
              <a:gd name="connsiteX128" fmla="*/ 560799 w 979192"/>
              <a:gd name="connsiteY128" fmla="*/ 283966 h 928114"/>
              <a:gd name="connsiteX129" fmla="*/ 417157 w 979192"/>
              <a:gd name="connsiteY129" fmla="*/ 283966 h 928114"/>
              <a:gd name="connsiteX130" fmla="*/ 412204 w 979192"/>
              <a:gd name="connsiteY130" fmla="*/ 288934 h 928114"/>
              <a:gd name="connsiteX131" fmla="*/ 412204 w 979192"/>
              <a:gd name="connsiteY131" fmla="*/ 567148 h 928114"/>
              <a:gd name="connsiteX132" fmla="*/ 476595 w 979192"/>
              <a:gd name="connsiteY132" fmla="*/ 567148 h 928114"/>
              <a:gd name="connsiteX133" fmla="*/ 476595 w 979192"/>
              <a:gd name="connsiteY133" fmla="*/ 283966 h 928114"/>
              <a:gd name="connsiteX134" fmla="*/ 417157 w 979192"/>
              <a:gd name="connsiteY134" fmla="*/ 259125 h 928114"/>
              <a:gd name="connsiteX135" fmla="*/ 560799 w 979192"/>
              <a:gd name="connsiteY135" fmla="*/ 259125 h 928114"/>
              <a:gd name="connsiteX136" fmla="*/ 592994 w 979192"/>
              <a:gd name="connsiteY136" fmla="*/ 288934 h 928114"/>
              <a:gd name="connsiteX137" fmla="*/ 592994 w 979192"/>
              <a:gd name="connsiteY137" fmla="*/ 639186 h 928114"/>
              <a:gd name="connsiteX138" fmla="*/ 560799 w 979192"/>
              <a:gd name="connsiteY138" fmla="*/ 670236 h 928114"/>
              <a:gd name="connsiteX139" fmla="*/ 491454 w 979192"/>
              <a:gd name="connsiteY139" fmla="*/ 670236 h 928114"/>
              <a:gd name="connsiteX140" fmla="*/ 488978 w 979192"/>
              <a:gd name="connsiteY140" fmla="*/ 670236 h 928114"/>
              <a:gd name="connsiteX141" fmla="*/ 487740 w 979192"/>
              <a:gd name="connsiteY141" fmla="*/ 670236 h 928114"/>
              <a:gd name="connsiteX142" fmla="*/ 417157 w 979192"/>
              <a:gd name="connsiteY142" fmla="*/ 670236 h 928114"/>
              <a:gd name="connsiteX143" fmla="*/ 387438 w 979192"/>
              <a:gd name="connsiteY143" fmla="*/ 639186 h 928114"/>
              <a:gd name="connsiteX144" fmla="*/ 387438 w 979192"/>
              <a:gd name="connsiteY144" fmla="*/ 288934 h 928114"/>
              <a:gd name="connsiteX145" fmla="*/ 417157 w 979192"/>
              <a:gd name="connsiteY145" fmla="*/ 259125 h 928114"/>
              <a:gd name="connsiteX146" fmla="*/ 928291 w 979192"/>
              <a:gd name="connsiteY146" fmla="*/ 245260 h 928114"/>
              <a:gd name="connsiteX147" fmla="*/ 902219 w 979192"/>
              <a:gd name="connsiteY147" fmla="*/ 270015 h 928114"/>
              <a:gd name="connsiteX148" fmla="*/ 928291 w 979192"/>
              <a:gd name="connsiteY148" fmla="*/ 296008 h 928114"/>
              <a:gd name="connsiteX149" fmla="*/ 954362 w 979192"/>
              <a:gd name="connsiteY149" fmla="*/ 270015 h 928114"/>
              <a:gd name="connsiteX150" fmla="*/ 928291 w 979192"/>
              <a:gd name="connsiteY150" fmla="*/ 245260 h 928114"/>
              <a:gd name="connsiteX151" fmla="*/ 50901 w 979192"/>
              <a:gd name="connsiteY151" fmla="*/ 245260 h 928114"/>
              <a:gd name="connsiteX152" fmla="*/ 24830 w 979192"/>
              <a:gd name="connsiteY152" fmla="*/ 270015 h 928114"/>
              <a:gd name="connsiteX153" fmla="*/ 50901 w 979192"/>
              <a:gd name="connsiteY153" fmla="*/ 296008 h 928114"/>
              <a:gd name="connsiteX154" fmla="*/ 76973 w 979192"/>
              <a:gd name="connsiteY154" fmla="*/ 270015 h 928114"/>
              <a:gd name="connsiteX155" fmla="*/ 50901 w 979192"/>
              <a:gd name="connsiteY155" fmla="*/ 245260 h 928114"/>
              <a:gd name="connsiteX156" fmla="*/ 928291 w 979192"/>
              <a:gd name="connsiteY156" fmla="*/ 220505 h 928114"/>
              <a:gd name="connsiteX157" fmla="*/ 979192 w 979192"/>
              <a:gd name="connsiteY157" fmla="*/ 270015 h 928114"/>
              <a:gd name="connsiteX158" fmla="*/ 928291 w 979192"/>
              <a:gd name="connsiteY158" fmla="*/ 322001 h 928114"/>
              <a:gd name="connsiteX159" fmla="*/ 878631 w 979192"/>
              <a:gd name="connsiteY159" fmla="*/ 283631 h 928114"/>
              <a:gd name="connsiteX160" fmla="*/ 853801 w 979192"/>
              <a:gd name="connsiteY160" fmla="*/ 283631 h 928114"/>
              <a:gd name="connsiteX161" fmla="*/ 838903 w 979192"/>
              <a:gd name="connsiteY161" fmla="*/ 289820 h 928114"/>
              <a:gd name="connsiteX162" fmla="*/ 728410 w 979192"/>
              <a:gd name="connsiteY162" fmla="*/ 398742 h 928114"/>
              <a:gd name="connsiteX163" fmla="*/ 694889 w 979192"/>
              <a:gd name="connsiteY163" fmla="*/ 412357 h 928114"/>
              <a:gd name="connsiteX164" fmla="*/ 632815 w 979192"/>
              <a:gd name="connsiteY164" fmla="*/ 412357 h 928114"/>
              <a:gd name="connsiteX165" fmla="*/ 619158 w 979192"/>
              <a:gd name="connsiteY165" fmla="*/ 398742 h 928114"/>
              <a:gd name="connsiteX166" fmla="*/ 632815 w 979192"/>
              <a:gd name="connsiteY166" fmla="*/ 386364 h 928114"/>
              <a:gd name="connsiteX167" fmla="*/ 694889 w 979192"/>
              <a:gd name="connsiteY167" fmla="*/ 386364 h 928114"/>
              <a:gd name="connsiteX168" fmla="*/ 711029 w 979192"/>
              <a:gd name="connsiteY168" fmla="*/ 380176 h 928114"/>
              <a:gd name="connsiteX169" fmla="*/ 820281 w 979192"/>
              <a:gd name="connsiteY169" fmla="*/ 272491 h 928114"/>
              <a:gd name="connsiteX170" fmla="*/ 853801 w 979192"/>
              <a:gd name="connsiteY170" fmla="*/ 258876 h 928114"/>
              <a:gd name="connsiteX171" fmla="*/ 878631 w 979192"/>
              <a:gd name="connsiteY171" fmla="*/ 258876 h 928114"/>
              <a:gd name="connsiteX172" fmla="*/ 928291 w 979192"/>
              <a:gd name="connsiteY172" fmla="*/ 220505 h 928114"/>
              <a:gd name="connsiteX173" fmla="*/ 50901 w 979192"/>
              <a:gd name="connsiteY173" fmla="*/ 220505 h 928114"/>
              <a:gd name="connsiteX174" fmla="*/ 101803 w 979192"/>
              <a:gd name="connsiteY174" fmla="*/ 258876 h 928114"/>
              <a:gd name="connsiteX175" fmla="*/ 125391 w 979192"/>
              <a:gd name="connsiteY175" fmla="*/ 258876 h 928114"/>
              <a:gd name="connsiteX176" fmla="*/ 158912 w 979192"/>
              <a:gd name="connsiteY176" fmla="*/ 272491 h 928114"/>
              <a:gd name="connsiteX177" fmla="*/ 269405 w 979192"/>
              <a:gd name="connsiteY177" fmla="*/ 380176 h 928114"/>
              <a:gd name="connsiteX178" fmla="*/ 284303 w 979192"/>
              <a:gd name="connsiteY178" fmla="*/ 386364 h 928114"/>
              <a:gd name="connsiteX179" fmla="*/ 347619 w 979192"/>
              <a:gd name="connsiteY179" fmla="*/ 386364 h 928114"/>
              <a:gd name="connsiteX180" fmla="*/ 360034 w 979192"/>
              <a:gd name="connsiteY180" fmla="*/ 398742 h 928114"/>
              <a:gd name="connsiteX181" fmla="*/ 347619 w 979192"/>
              <a:gd name="connsiteY181" fmla="*/ 412357 h 928114"/>
              <a:gd name="connsiteX182" fmla="*/ 284303 w 979192"/>
              <a:gd name="connsiteY182" fmla="*/ 412357 h 928114"/>
              <a:gd name="connsiteX183" fmla="*/ 250782 w 979192"/>
              <a:gd name="connsiteY183" fmla="*/ 398742 h 928114"/>
              <a:gd name="connsiteX184" fmla="*/ 140289 w 979192"/>
              <a:gd name="connsiteY184" fmla="*/ 289820 h 928114"/>
              <a:gd name="connsiteX185" fmla="*/ 125391 w 979192"/>
              <a:gd name="connsiteY185" fmla="*/ 283631 h 928114"/>
              <a:gd name="connsiteX186" fmla="*/ 101803 w 979192"/>
              <a:gd name="connsiteY186" fmla="*/ 283631 h 928114"/>
              <a:gd name="connsiteX187" fmla="*/ 50901 w 979192"/>
              <a:gd name="connsiteY187" fmla="*/ 322001 h 928114"/>
              <a:gd name="connsiteX188" fmla="*/ 0 w 979192"/>
              <a:gd name="connsiteY188" fmla="*/ 270015 h 928114"/>
              <a:gd name="connsiteX189" fmla="*/ 50901 w 979192"/>
              <a:gd name="connsiteY189" fmla="*/ 220505 h 928114"/>
              <a:gd name="connsiteX190" fmla="*/ 786390 w 979192"/>
              <a:gd name="connsiteY190" fmla="*/ 26047 h 928114"/>
              <a:gd name="connsiteX191" fmla="*/ 760376 w 979192"/>
              <a:gd name="connsiteY191" fmla="*/ 50853 h 928114"/>
              <a:gd name="connsiteX192" fmla="*/ 786390 w 979192"/>
              <a:gd name="connsiteY192" fmla="*/ 76900 h 928114"/>
              <a:gd name="connsiteX193" fmla="*/ 812403 w 979192"/>
              <a:gd name="connsiteY193" fmla="*/ 50853 h 928114"/>
              <a:gd name="connsiteX194" fmla="*/ 786390 w 979192"/>
              <a:gd name="connsiteY194" fmla="*/ 26047 h 928114"/>
              <a:gd name="connsiteX195" fmla="*/ 194043 w 979192"/>
              <a:gd name="connsiteY195" fmla="*/ 26047 h 928114"/>
              <a:gd name="connsiteX196" fmla="*/ 168030 w 979192"/>
              <a:gd name="connsiteY196" fmla="*/ 50853 h 928114"/>
              <a:gd name="connsiteX197" fmla="*/ 194043 w 979192"/>
              <a:gd name="connsiteY197" fmla="*/ 76900 h 928114"/>
              <a:gd name="connsiteX198" fmla="*/ 218818 w 979192"/>
              <a:gd name="connsiteY198" fmla="*/ 50853 h 928114"/>
              <a:gd name="connsiteX199" fmla="*/ 194043 w 979192"/>
              <a:gd name="connsiteY199" fmla="*/ 26047 h 928114"/>
              <a:gd name="connsiteX200" fmla="*/ 488985 w 979192"/>
              <a:gd name="connsiteY200" fmla="*/ 26021 h 928114"/>
              <a:gd name="connsiteX201" fmla="*/ 464373 w 979192"/>
              <a:gd name="connsiteY201" fmla="*/ 50802 h 928114"/>
              <a:gd name="connsiteX202" fmla="*/ 488985 w 979192"/>
              <a:gd name="connsiteY202" fmla="*/ 76823 h 928114"/>
              <a:gd name="connsiteX203" fmla="*/ 514828 w 979192"/>
              <a:gd name="connsiteY203" fmla="*/ 50802 h 928114"/>
              <a:gd name="connsiteX204" fmla="*/ 488985 w 979192"/>
              <a:gd name="connsiteY204" fmla="*/ 26021 h 928114"/>
              <a:gd name="connsiteX205" fmla="*/ 786390 w 979192"/>
              <a:gd name="connsiteY205" fmla="*/ 0 h 928114"/>
              <a:gd name="connsiteX206" fmla="*/ 838417 w 979192"/>
              <a:gd name="connsiteY206" fmla="*/ 50853 h 928114"/>
              <a:gd name="connsiteX207" fmla="*/ 798777 w 979192"/>
              <a:gd name="connsiteY207" fmla="*/ 101707 h 928114"/>
              <a:gd name="connsiteX208" fmla="*/ 798777 w 979192"/>
              <a:gd name="connsiteY208" fmla="*/ 146359 h 928114"/>
              <a:gd name="connsiteX209" fmla="*/ 780196 w 979192"/>
              <a:gd name="connsiteY209" fmla="*/ 193491 h 928114"/>
              <a:gd name="connsiteX210" fmla="*/ 709587 w 979192"/>
              <a:gd name="connsiteY210" fmla="*/ 264190 h 928114"/>
              <a:gd name="connsiteX211" fmla="*/ 663753 w 979192"/>
              <a:gd name="connsiteY211" fmla="*/ 282795 h 928114"/>
              <a:gd name="connsiteX212" fmla="*/ 632784 w 979192"/>
              <a:gd name="connsiteY212" fmla="*/ 282795 h 928114"/>
              <a:gd name="connsiteX213" fmla="*/ 619158 w 979192"/>
              <a:gd name="connsiteY213" fmla="*/ 269152 h 928114"/>
              <a:gd name="connsiteX214" fmla="*/ 632784 w 979192"/>
              <a:gd name="connsiteY214" fmla="*/ 257989 h 928114"/>
              <a:gd name="connsiteX215" fmla="*/ 663753 w 979192"/>
              <a:gd name="connsiteY215" fmla="*/ 257989 h 928114"/>
              <a:gd name="connsiteX216" fmla="*/ 691006 w 979192"/>
              <a:gd name="connsiteY216" fmla="*/ 245585 h 928114"/>
              <a:gd name="connsiteX217" fmla="*/ 761615 w 979192"/>
              <a:gd name="connsiteY217" fmla="*/ 174886 h 928114"/>
              <a:gd name="connsiteX218" fmla="*/ 774002 w 979192"/>
              <a:gd name="connsiteY218" fmla="*/ 146359 h 928114"/>
              <a:gd name="connsiteX219" fmla="*/ 774002 w 979192"/>
              <a:gd name="connsiteY219" fmla="*/ 101707 h 928114"/>
              <a:gd name="connsiteX220" fmla="*/ 734362 w 979192"/>
              <a:gd name="connsiteY220" fmla="*/ 50853 h 928114"/>
              <a:gd name="connsiteX221" fmla="*/ 786390 w 979192"/>
              <a:gd name="connsiteY221" fmla="*/ 0 h 928114"/>
              <a:gd name="connsiteX222" fmla="*/ 488985 w 979192"/>
              <a:gd name="connsiteY222" fmla="*/ 0 h 928114"/>
              <a:gd name="connsiteX223" fmla="*/ 540670 w 979192"/>
              <a:gd name="connsiteY223" fmla="*/ 50802 h 928114"/>
              <a:gd name="connsiteX224" fmla="*/ 502522 w 979192"/>
              <a:gd name="connsiteY224" fmla="*/ 101605 h 928114"/>
              <a:gd name="connsiteX225" fmla="*/ 502522 w 979192"/>
              <a:gd name="connsiteY225" fmla="*/ 102844 h 928114"/>
              <a:gd name="connsiteX226" fmla="*/ 502522 w 979192"/>
              <a:gd name="connsiteY226" fmla="*/ 219319 h 928114"/>
              <a:gd name="connsiteX227" fmla="*/ 488985 w 979192"/>
              <a:gd name="connsiteY227" fmla="*/ 230471 h 928114"/>
              <a:gd name="connsiteX228" fmla="*/ 476679 w 979192"/>
              <a:gd name="connsiteY228" fmla="*/ 219319 h 928114"/>
              <a:gd name="connsiteX229" fmla="*/ 476679 w 979192"/>
              <a:gd name="connsiteY229" fmla="*/ 102844 h 928114"/>
              <a:gd name="connsiteX230" fmla="*/ 477910 w 979192"/>
              <a:gd name="connsiteY230" fmla="*/ 101605 h 928114"/>
              <a:gd name="connsiteX231" fmla="*/ 439761 w 979192"/>
              <a:gd name="connsiteY231" fmla="*/ 50802 h 928114"/>
              <a:gd name="connsiteX232" fmla="*/ 488985 w 979192"/>
              <a:gd name="connsiteY232" fmla="*/ 0 h 928114"/>
              <a:gd name="connsiteX233" fmla="*/ 194043 w 979192"/>
              <a:gd name="connsiteY233" fmla="*/ 0 h 928114"/>
              <a:gd name="connsiteX234" fmla="*/ 244831 w 979192"/>
              <a:gd name="connsiteY234" fmla="*/ 50853 h 928114"/>
              <a:gd name="connsiteX235" fmla="*/ 205192 w 979192"/>
              <a:gd name="connsiteY235" fmla="*/ 101707 h 928114"/>
              <a:gd name="connsiteX236" fmla="*/ 205192 w 979192"/>
              <a:gd name="connsiteY236" fmla="*/ 146359 h 928114"/>
              <a:gd name="connsiteX237" fmla="*/ 217579 w 979192"/>
              <a:gd name="connsiteY237" fmla="*/ 174886 h 928114"/>
              <a:gd name="connsiteX238" fmla="*/ 288186 w 979192"/>
              <a:gd name="connsiteY238" fmla="*/ 245585 h 928114"/>
              <a:gd name="connsiteX239" fmla="*/ 316676 w 979192"/>
              <a:gd name="connsiteY239" fmla="*/ 257989 h 928114"/>
              <a:gd name="connsiteX240" fmla="*/ 347644 w 979192"/>
              <a:gd name="connsiteY240" fmla="*/ 257989 h 928114"/>
              <a:gd name="connsiteX241" fmla="*/ 360031 w 979192"/>
              <a:gd name="connsiteY241" fmla="*/ 269152 h 928114"/>
              <a:gd name="connsiteX242" fmla="*/ 347644 w 979192"/>
              <a:gd name="connsiteY242" fmla="*/ 282795 h 928114"/>
              <a:gd name="connsiteX243" fmla="*/ 316676 w 979192"/>
              <a:gd name="connsiteY243" fmla="*/ 282795 h 928114"/>
              <a:gd name="connsiteX244" fmla="*/ 269605 w 979192"/>
              <a:gd name="connsiteY244" fmla="*/ 264190 h 928114"/>
              <a:gd name="connsiteX245" fmla="*/ 198998 w 979192"/>
              <a:gd name="connsiteY245" fmla="*/ 193491 h 928114"/>
              <a:gd name="connsiteX246" fmla="*/ 180417 w 979192"/>
              <a:gd name="connsiteY246" fmla="*/ 146359 h 928114"/>
              <a:gd name="connsiteX247" fmla="*/ 180417 w 979192"/>
              <a:gd name="connsiteY247" fmla="*/ 101707 h 928114"/>
              <a:gd name="connsiteX248" fmla="*/ 142017 w 979192"/>
              <a:gd name="connsiteY248" fmla="*/ 50853 h 928114"/>
              <a:gd name="connsiteX249" fmla="*/ 194043 w 979192"/>
              <a:gd name="connsiteY249" fmla="*/ 0 h 92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979192" h="928114">
                <a:moveTo>
                  <a:pt x="488985" y="851290"/>
                </a:moveTo>
                <a:cubicBezTo>
                  <a:pt x="475448" y="851290"/>
                  <a:pt x="464373" y="862442"/>
                  <a:pt x="464373" y="877311"/>
                </a:cubicBezTo>
                <a:cubicBezTo>
                  <a:pt x="464373" y="890941"/>
                  <a:pt x="475448" y="903332"/>
                  <a:pt x="488985" y="903332"/>
                </a:cubicBezTo>
                <a:cubicBezTo>
                  <a:pt x="503752" y="903332"/>
                  <a:pt x="514828" y="890941"/>
                  <a:pt x="514828" y="877311"/>
                </a:cubicBezTo>
                <a:cubicBezTo>
                  <a:pt x="514828" y="862442"/>
                  <a:pt x="503752" y="851290"/>
                  <a:pt x="488985" y="851290"/>
                </a:cubicBezTo>
                <a:close/>
                <a:moveTo>
                  <a:pt x="786390" y="851212"/>
                </a:moveTo>
                <a:cubicBezTo>
                  <a:pt x="771525" y="851212"/>
                  <a:pt x="760376" y="862375"/>
                  <a:pt x="760376" y="877259"/>
                </a:cubicBezTo>
                <a:cubicBezTo>
                  <a:pt x="760376" y="892142"/>
                  <a:pt x="771525" y="903305"/>
                  <a:pt x="786390" y="903305"/>
                </a:cubicBezTo>
                <a:cubicBezTo>
                  <a:pt x="801255" y="903305"/>
                  <a:pt x="812403" y="892142"/>
                  <a:pt x="812403" y="877259"/>
                </a:cubicBezTo>
                <a:cubicBezTo>
                  <a:pt x="812403" y="862375"/>
                  <a:pt x="801255" y="851212"/>
                  <a:pt x="786390" y="851212"/>
                </a:cubicBezTo>
                <a:close/>
                <a:moveTo>
                  <a:pt x="194043" y="851212"/>
                </a:moveTo>
                <a:cubicBezTo>
                  <a:pt x="179179" y="851212"/>
                  <a:pt x="168030" y="862375"/>
                  <a:pt x="168030" y="877259"/>
                </a:cubicBezTo>
                <a:cubicBezTo>
                  <a:pt x="168030" y="892142"/>
                  <a:pt x="179179" y="903305"/>
                  <a:pt x="194043" y="903305"/>
                </a:cubicBezTo>
                <a:cubicBezTo>
                  <a:pt x="207669" y="903305"/>
                  <a:pt x="218818" y="892142"/>
                  <a:pt x="218818" y="877259"/>
                </a:cubicBezTo>
                <a:cubicBezTo>
                  <a:pt x="218818" y="862375"/>
                  <a:pt x="207669" y="851212"/>
                  <a:pt x="194043" y="851212"/>
                </a:cubicBezTo>
                <a:close/>
                <a:moveTo>
                  <a:pt x="488985" y="697643"/>
                </a:moveTo>
                <a:cubicBezTo>
                  <a:pt x="497599" y="697643"/>
                  <a:pt x="502522" y="702600"/>
                  <a:pt x="502522" y="710034"/>
                </a:cubicBezTo>
                <a:lnTo>
                  <a:pt x="502522" y="825269"/>
                </a:lnTo>
                <a:cubicBezTo>
                  <a:pt x="502522" y="826509"/>
                  <a:pt x="502522" y="826509"/>
                  <a:pt x="502522" y="827748"/>
                </a:cubicBezTo>
                <a:cubicBezTo>
                  <a:pt x="524672" y="833943"/>
                  <a:pt x="540670" y="852529"/>
                  <a:pt x="540670" y="877311"/>
                </a:cubicBezTo>
                <a:cubicBezTo>
                  <a:pt x="540670" y="905810"/>
                  <a:pt x="518519" y="928114"/>
                  <a:pt x="488985" y="928114"/>
                </a:cubicBezTo>
                <a:cubicBezTo>
                  <a:pt x="461912" y="928114"/>
                  <a:pt x="439761" y="905810"/>
                  <a:pt x="439761" y="877311"/>
                </a:cubicBezTo>
                <a:cubicBezTo>
                  <a:pt x="439761" y="852529"/>
                  <a:pt x="454528" y="833943"/>
                  <a:pt x="477910" y="827748"/>
                </a:cubicBezTo>
                <a:cubicBezTo>
                  <a:pt x="477910" y="826509"/>
                  <a:pt x="476679" y="826509"/>
                  <a:pt x="476679" y="825269"/>
                </a:cubicBezTo>
                <a:lnTo>
                  <a:pt x="476679" y="710034"/>
                </a:lnTo>
                <a:cubicBezTo>
                  <a:pt x="476679" y="702600"/>
                  <a:pt x="482832" y="697643"/>
                  <a:pt x="488985" y="697643"/>
                </a:cubicBezTo>
                <a:close/>
                <a:moveTo>
                  <a:pt x="632784" y="645317"/>
                </a:moveTo>
                <a:lnTo>
                  <a:pt x="663753" y="645317"/>
                </a:lnTo>
                <a:cubicBezTo>
                  <a:pt x="681096" y="645317"/>
                  <a:pt x="697199" y="652759"/>
                  <a:pt x="709587" y="665163"/>
                </a:cubicBezTo>
                <a:lnTo>
                  <a:pt x="780196" y="734621"/>
                </a:lnTo>
                <a:cubicBezTo>
                  <a:pt x="792583" y="748264"/>
                  <a:pt x="798777" y="764389"/>
                  <a:pt x="798777" y="781753"/>
                </a:cubicBezTo>
                <a:lnTo>
                  <a:pt x="798777" y="827645"/>
                </a:lnTo>
                <a:cubicBezTo>
                  <a:pt x="821075" y="833847"/>
                  <a:pt x="838417" y="852452"/>
                  <a:pt x="838417" y="877259"/>
                </a:cubicBezTo>
                <a:cubicBezTo>
                  <a:pt x="838417" y="905786"/>
                  <a:pt x="814881" y="928112"/>
                  <a:pt x="786390" y="928112"/>
                </a:cubicBezTo>
                <a:cubicBezTo>
                  <a:pt x="757898" y="928112"/>
                  <a:pt x="734362" y="905786"/>
                  <a:pt x="734362" y="877259"/>
                </a:cubicBezTo>
                <a:cubicBezTo>
                  <a:pt x="734362" y="852452"/>
                  <a:pt x="751705" y="833847"/>
                  <a:pt x="774002" y="827645"/>
                </a:cubicBezTo>
                <a:lnTo>
                  <a:pt x="774002" y="781753"/>
                </a:lnTo>
                <a:cubicBezTo>
                  <a:pt x="774002" y="770590"/>
                  <a:pt x="769047" y="760668"/>
                  <a:pt x="761615" y="753226"/>
                </a:cubicBezTo>
                <a:lnTo>
                  <a:pt x="691006" y="682527"/>
                </a:lnTo>
                <a:cubicBezTo>
                  <a:pt x="683573" y="675085"/>
                  <a:pt x="674902" y="671364"/>
                  <a:pt x="663753" y="671364"/>
                </a:cubicBezTo>
                <a:lnTo>
                  <a:pt x="632784" y="671364"/>
                </a:lnTo>
                <a:cubicBezTo>
                  <a:pt x="625352" y="671364"/>
                  <a:pt x="619158" y="665163"/>
                  <a:pt x="619158" y="658961"/>
                </a:cubicBezTo>
                <a:cubicBezTo>
                  <a:pt x="619158" y="651519"/>
                  <a:pt x="625352" y="645317"/>
                  <a:pt x="632784" y="645317"/>
                </a:cubicBezTo>
                <a:close/>
                <a:moveTo>
                  <a:pt x="316676" y="645317"/>
                </a:moveTo>
                <a:lnTo>
                  <a:pt x="347644" y="645317"/>
                </a:lnTo>
                <a:cubicBezTo>
                  <a:pt x="353838" y="645317"/>
                  <a:pt x="360031" y="651519"/>
                  <a:pt x="360031" y="658961"/>
                </a:cubicBezTo>
                <a:cubicBezTo>
                  <a:pt x="360031" y="665163"/>
                  <a:pt x="353838" y="671364"/>
                  <a:pt x="347644" y="671364"/>
                </a:cubicBezTo>
                <a:lnTo>
                  <a:pt x="316676" y="671364"/>
                </a:lnTo>
                <a:cubicBezTo>
                  <a:pt x="305528" y="671364"/>
                  <a:pt x="295618" y="675085"/>
                  <a:pt x="288186" y="682527"/>
                </a:cubicBezTo>
                <a:lnTo>
                  <a:pt x="217579" y="753226"/>
                </a:lnTo>
                <a:cubicBezTo>
                  <a:pt x="210147" y="760668"/>
                  <a:pt x="205192" y="770590"/>
                  <a:pt x="205192" y="781753"/>
                </a:cubicBezTo>
                <a:lnTo>
                  <a:pt x="205192" y="827645"/>
                </a:lnTo>
                <a:cubicBezTo>
                  <a:pt x="228727" y="833847"/>
                  <a:pt x="244831" y="852452"/>
                  <a:pt x="244831" y="877259"/>
                </a:cubicBezTo>
                <a:cubicBezTo>
                  <a:pt x="244831" y="905786"/>
                  <a:pt x="221295" y="928112"/>
                  <a:pt x="194043" y="928112"/>
                </a:cubicBezTo>
                <a:cubicBezTo>
                  <a:pt x="164314" y="928112"/>
                  <a:pt x="142017" y="905786"/>
                  <a:pt x="142017" y="877259"/>
                </a:cubicBezTo>
                <a:cubicBezTo>
                  <a:pt x="142017" y="852452"/>
                  <a:pt x="159359" y="833847"/>
                  <a:pt x="180417" y="827645"/>
                </a:cubicBezTo>
                <a:lnTo>
                  <a:pt x="180417" y="781753"/>
                </a:lnTo>
                <a:cubicBezTo>
                  <a:pt x="180417" y="764389"/>
                  <a:pt x="187850" y="748264"/>
                  <a:pt x="198998" y="734621"/>
                </a:cubicBezTo>
                <a:lnTo>
                  <a:pt x="269605" y="665163"/>
                </a:lnTo>
                <a:cubicBezTo>
                  <a:pt x="281992" y="652759"/>
                  <a:pt x="298095" y="645317"/>
                  <a:pt x="316676" y="645317"/>
                </a:cubicBezTo>
                <a:close/>
                <a:moveTo>
                  <a:pt x="928291" y="632112"/>
                </a:moveTo>
                <a:cubicBezTo>
                  <a:pt x="913393" y="632112"/>
                  <a:pt x="902219" y="643252"/>
                  <a:pt x="902219" y="658106"/>
                </a:cubicBezTo>
                <a:cubicBezTo>
                  <a:pt x="902219" y="671722"/>
                  <a:pt x="913393" y="684100"/>
                  <a:pt x="928291" y="684100"/>
                </a:cubicBezTo>
                <a:cubicBezTo>
                  <a:pt x="941947" y="684100"/>
                  <a:pt x="954362" y="671722"/>
                  <a:pt x="954362" y="658106"/>
                </a:cubicBezTo>
                <a:cubicBezTo>
                  <a:pt x="954362" y="643252"/>
                  <a:pt x="941947" y="632112"/>
                  <a:pt x="928291" y="632112"/>
                </a:cubicBezTo>
                <a:close/>
                <a:moveTo>
                  <a:pt x="50901" y="632112"/>
                </a:moveTo>
                <a:cubicBezTo>
                  <a:pt x="37245" y="632112"/>
                  <a:pt x="24830" y="643252"/>
                  <a:pt x="24830" y="658106"/>
                </a:cubicBezTo>
                <a:cubicBezTo>
                  <a:pt x="24830" y="671722"/>
                  <a:pt x="37245" y="684100"/>
                  <a:pt x="50901" y="684100"/>
                </a:cubicBezTo>
                <a:cubicBezTo>
                  <a:pt x="65799" y="684100"/>
                  <a:pt x="76973" y="671722"/>
                  <a:pt x="76973" y="658106"/>
                </a:cubicBezTo>
                <a:cubicBezTo>
                  <a:pt x="76973" y="643252"/>
                  <a:pt x="65799" y="632112"/>
                  <a:pt x="50901" y="632112"/>
                </a:cubicBezTo>
                <a:close/>
                <a:moveTo>
                  <a:pt x="412204" y="593231"/>
                </a:moveTo>
                <a:lnTo>
                  <a:pt x="412204" y="639186"/>
                </a:lnTo>
                <a:cubicBezTo>
                  <a:pt x="412204" y="641670"/>
                  <a:pt x="414680" y="644154"/>
                  <a:pt x="417157" y="644154"/>
                </a:cubicBezTo>
                <a:lnTo>
                  <a:pt x="476595" y="644154"/>
                </a:lnTo>
                <a:lnTo>
                  <a:pt x="476595" y="593231"/>
                </a:lnTo>
                <a:close/>
                <a:moveTo>
                  <a:pt x="632815" y="515758"/>
                </a:moveTo>
                <a:lnTo>
                  <a:pt x="694889" y="515758"/>
                </a:lnTo>
                <a:cubicBezTo>
                  <a:pt x="707304" y="515758"/>
                  <a:pt x="719719" y="521947"/>
                  <a:pt x="728410" y="530612"/>
                </a:cubicBezTo>
                <a:lnTo>
                  <a:pt x="838903" y="638301"/>
                </a:lnTo>
                <a:cubicBezTo>
                  <a:pt x="842628" y="642015"/>
                  <a:pt x="848835" y="644490"/>
                  <a:pt x="853801" y="644490"/>
                </a:cubicBezTo>
                <a:lnTo>
                  <a:pt x="878631" y="644490"/>
                </a:lnTo>
                <a:cubicBezTo>
                  <a:pt x="883597" y="623448"/>
                  <a:pt x="904702" y="606118"/>
                  <a:pt x="928291" y="606118"/>
                </a:cubicBezTo>
                <a:cubicBezTo>
                  <a:pt x="956845" y="606118"/>
                  <a:pt x="979192" y="628399"/>
                  <a:pt x="979192" y="658106"/>
                </a:cubicBezTo>
                <a:cubicBezTo>
                  <a:pt x="979192" y="685338"/>
                  <a:pt x="956845" y="708856"/>
                  <a:pt x="928291" y="708856"/>
                </a:cubicBezTo>
                <a:cubicBezTo>
                  <a:pt x="904702" y="708856"/>
                  <a:pt x="883597" y="692765"/>
                  <a:pt x="878631" y="670484"/>
                </a:cubicBezTo>
                <a:lnTo>
                  <a:pt x="853801" y="670484"/>
                </a:lnTo>
                <a:cubicBezTo>
                  <a:pt x="841386" y="670484"/>
                  <a:pt x="830213" y="665533"/>
                  <a:pt x="820281" y="655631"/>
                </a:cubicBezTo>
                <a:lnTo>
                  <a:pt x="711029" y="547941"/>
                </a:lnTo>
                <a:cubicBezTo>
                  <a:pt x="706063" y="544228"/>
                  <a:pt x="701097" y="541752"/>
                  <a:pt x="694889" y="541752"/>
                </a:cubicBezTo>
                <a:lnTo>
                  <a:pt x="632815" y="541752"/>
                </a:lnTo>
                <a:cubicBezTo>
                  <a:pt x="625366" y="541752"/>
                  <a:pt x="619158" y="535563"/>
                  <a:pt x="619158" y="529374"/>
                </a:cubicBezTo>
                <a:cubicBezTo>
                  <a:pt x="619158" y="521947"/>
                  <a:pt x="625366" y="515758"/>
                  <a:pt x="632815" y="515758"/>
                </a:cubicBezTo>
                <a:close/>
                <a:moveTo>
                  <a:pt x="284303" y="515758"/>
                </a:moveTo>
                <a:lnTo>
                  <a:pt x="347619" y="515758"/>
                </a:lnTo>
                <a:cubicBezTo>
                  <a:pt x="353827" y="515758"/>
                  <a:pt x="360034" y="521947"/>
                  <a:pt x="360034" y="529374"/>
                </a:cubicBezTo>
                <a:cubicBezTo>
                  <a:pt x="360034" y="535563"/>
                  <a:pt x="353827" y="541752"/>
                  <a:pt x="347619" y="541752"/>
                </a:cubicBezTo>
                <a:lnTo>
                  <a:pt x="284303" y="541752"/>
                </a:lnTo>
                <a:cubicBezTo>
                  <a:pt x="278095" y="541752"/>
                  <a:pt x="273129" y="544228"/>
                  <a:pt x="269405" y="547941"/>
                </a:cubicBezTo>
                <a:lnTo>
                  <a:pt x="158912" y="655631"/>
                </a:lnTo>
                <a:cubicBezTo>
                  <a:pt x="150221" y="665533"/>
                  <a:pt x="137806" y="670484"/>
                  <a:pt x="125391" y="670484"/>
                </a:cubicBezTo>
                <a:lnTo>
                  <a:pt x="101803" y="670484"/>
                </a:lnTo>
                <a:cubicBezTo>
                  <a:pt x="95595" y="692765"/>
                  <a:pt x="75731" y="708856"/>
                  <a:pt x="50901" y="708856"/>
                </a:cubicBezTo>
                <a:cubicBezTo>
                  <a:pt x="23588" y="708856"/>
                  <a:pt x="0" y="685338"/>
                  <a:pt x="0" y="658106"/>
                </a:cubicBezTo>
                <a:cubicBezTo>
                  <a:pt x="0" y="628399"/>
                  <a:pt x="23588" y="606118"/>
                  <a:pt x="50901" y="606118"/>
                </a:cubicBezTo>
                <a:cubicBezTo>
                  <a:pt x="75731" y="606118"/>
                  <a:pt x="95595" y="623448"/>
                  <a:pt x="101803" y="644490"/>
                </a:cubicBezTo>
                <a:lnTo>
                  <a:pt x="125391" y="644490"/>
                </a:lnTo>
                <a:cubicBezTo>
                  <a:pt x="130357" y="644490"/>
                  <a:pt x="136565" y="642015"/>
                  <a:pt x="140289" y="638301"/>
                </a:cubicBezTo>
                <a:lnTo>
                  <a:pt x="250782" y="530612"/>
                </a:lnTo>
                <a:cubicBezTo>
                  <a:pt x="259473" y="521947"/>
                  <a:pt x="271888" y="515758"/>
                  <a:pt x="284303" y="515758"/>
                </a:cubicBezTo>
                <a:close/>
                <a:moveTo>
                  <a:pt x="636544" y="452222"/>
                </a:moveTo>
                <a:lnTo>
                  <a:pt x="889552" y="452222"/>
                </a:lnTo>
                <a:cubicBezTo>
                  <a:pt x="896993" y="452222"/>
                  <a:pt x="901954" y="456956"/>
                  <a:pt x="901954" y="464057"/>
                </a:cubicBezTo>
                <a:cubicBezTo>
                  <a:pt x="901954" y="471158"/>
                  <a:pt x="896993" y="475892"/>
                  <a:pt x="889552" y="475892"/>
                </a:cubicBezTo>
                <a:lnTo>
                  <a:pt x="636544" y="475892"/>
                </a:lnTo>
                <a:cubicBezTo>
                  <a:pt x="629103" y="475892"/>
                  <a:pt x="624142" y="471158"/>
                  <a:pt x="624142" y="464057"/>
                </a:cubicBezTo>
                <a:cubicBezTo>
                  <a:pt x="624142" y="456956"/>
                  <a:pt x="629103" y="452222"/>
                  <a:pt x="636544" y="452222"/>
                </a:cubicBezTo>
                <a:close/>
                <a:moveTo>
                  <a:pt x="89641" y="452222"/>
                </a:moveTo>
                <a:lnTo>
                  <a:pt x="343889" y="452222"/>
                </a:lnTo>
                <a:cubicBezTo>
                  <a:pt x="350090" y="452222"/>
                  <a:pt x="355051" y="456956"/>
                  <a:pt x="355051" y="464057"/>
                </a:cubicBezTo>
                <a:cubicBezTo>
                  <a:pt x="355051" y="471158"/>
                  <a:pt x="350090" y="475892"/>
                  <a:pt x="343889" y="475892"/>
                </a:cubicBezTo>
                <a:lnTo>
                  <a:pt x="89641" y="475892"/>
                </a:lnTo>
                <a:cubicBezTo>
                  <a:pt x="83440" y="475892"/>
                  <a:pt x="77239" y="471158"/>
                  <a:pt x="77239" y="464057"/>
                </a:cubicBezTo>
                <a:cubicBezTo>
                  <a:pt x="77239" y="456956"/>
                  <a:pt x="83440" y="452222"/>
                  <a:pt x="89641" y="452222"/>
                </a:cubicBezTo>
                <a:close/>
                <a:moveTo>
                  <a:pt x="502599" y="283966"/>
                </a:moveTo>
                <a:lnTo>
                  <a:pt x="502599" y="644154"/>
                </a:lnTo>
                <a:lnTo>
                  <a:pt x="560799" y="644154"/>
                </a:lnTo>
                <a:cubicBezTo>
                  <a:pt x="564513" y="644154"/>
                  <a:pt x="566990" y="641670"/>
                  <a:pt x="566990" y="639186"/>
                </a:cubicBezTo>
                <a:lnTo>
                  <a:pt x="566990" y="288934"/>
                </a:lnTo>
                <a:cubicBezTo>
                  <a:pt x="566990" y="286450"/>
                  <a:pt x="564513" y="283966"/>
                  <a:pt x="560799" y="283966"/>
                </a:cubicBezTo>
                <a:close/>
                <a:moveTo>
                  <a:pt x="417157" y="283966"/>
                </a:moveTo>
                <a:cubicBezTo>
                  <a:pt x="414680" y="283966"/>
                  <a:pt x="412204" y="286450"/>
                  <a:pt x="412204" y="288934"/>
                </a:cubicBezTo>
                <a:lnTo>
                  <a:pt x="412204" y="567148"/>
                </a:lnTo>
                <a:lnTo>
                  <a:pt x="476595" y="567148"/>
                </a:lnTo>
                <a:lnTo>
                  <a:pt x="476595" y="283966"/>
                </a:lnTo>
                <a:close/>
                <a:moveTo>
                  <a:pt x="417157" y="259125"/>
                </a:moveTo>
                <a:lnTo>
                  <a:pt x="560799" y="259125"/>
                </a:lnTo>
                <a:cubicBezTo>
                  <a:pt x="579373" y="259125"/>
                  <a:pt x="592994" y="272788"/>
                  <a:pt x="592994" y="288934"/>
                </a:cubicBezTo>
                <a:lnTo>
                  <a:pt x="592994" y="639186"/>
                </a:lnTo>
                <a:cubicBezTo>
                  <a:pt x="592994" y="655332"/>
                  <a:pt x="579373" y="670236"/>
                  <a:pt x="560799" y="670236"/>
                </a:cubicBezTo>
                <a:lnTo>
                  <a:pt x="491454" y="670236"/>
                </a:lnTo>
                <a:cubicBezTo>
                  <a:pt x="491454" y="670236"/>
                  <a:pt x="490216" y="670236"/>
                  <a:pt x="488978" y="670236"/>
                </a:cubicBezTo>
                <a:cubicBezTo>
                  <a:pt x="488978" y="670236"/>
                  <a:pt x="488978" y="670236"/>
                  <a:pt x="487740" y="670236"/>
                </a:cubicBezTo>
                <a:lnTo>
                  <a:pt x="417157" y="670236"/>
                </a:lnTo>
                <a:cubicBezTo>
                  <a:pt x="401059" y="670236"/>
                  <a:pt x="387438" y="655332"/>
                  <a:pt x="387438" y="639186"/>
                </a:cubicBezTo>
                <a:lnTo>
                  <a:pt x="387438" y="288934"/>
                </a:lnTo>
                <a:cubicBezTo>
                  <a:pt x="387438" y="272788"/>
                  <a:pt x="401059" y="259125"/>
                  <a:pt x="417157" y="259125"/>
                </a:cubicBezTo>
                <a:close/>
                <a:moveTo>
                  <a:pt x="928291" y="245260"/>
                </a:moveTo>
                <a:cubicBezTo>
                  <a:pt x="913393" y="245260"/>
                  <a:pt x="902219" y="256400"/>
                  <a:pt x="902219" y="270015"/>
                </a:cubicBezTo>
                <a:cubicBezTo>
                  <a:pt x="902219" y="284868"/>
                  <a:pt x="913393" y="296008"/>
                  <a:pt x="928291" y="296008"/>
                </a:cubicBezTo>
                <a:cubicBezTo>
                  <a:pt x="941947" y="296008"/>
                  <a:pt x="954362" y="284868"/>
                  <a:pt x="954362" y="270015"/>
                </a:cubicBezTo>
                <a:cubicBezTo>
                  <a:pt x="954362" y="256400"/>
                  <a:pt x="941947" y="245260"/>
                  <a:pt x="928291" y="245260"/>
                </a:cubicBezTo>
                <a:close/>
                <a:moveTo>
                  <a:pt x="50901" y="245260"/>
                </a:moveTo>
                <a:cubicBezTo>
                  <a:pt x="37245" y="245260"/>
                  <a:pt x="24830" y="256400"/>
                  <a:pt x="24830" y="270015"/>
                </a:cubicBezTo>
                <a:cubicBezTo>
                  <a:pt x="24830" y="284868"/>
                  <a:pt x="37245" y="296008"/>
                  <a:pt x="50901" y="296008"/>
                </a:cubicBezTo>
                <a:cubicBezTo>
                  <a:pt x="65799" y="296008"/>
                  <a:pt x="76973" y="284868"/>
                  <a:pt x="76973" y="270015"/>
                </a:cubicBezTo>
                <a:cubicBezTo>
                  <a:pt x="76973" y="256400"/>
                  <a:pt x="65799" y="245260"/>
                  <a:pt x="50901" y="245260"/>
                </a:cubicBezTo>
                <a:close/>
                <a:moveTo>
                  <a:pt x="928291" y="220505"/>
                </a:moveTo>
                <a:cubicBezTo>
                  <a:pt x="956845" y="220505"/>
                  <a:pt x="979192" y="242785"/>
                  <a:pt x="979192" y="270015"/>
                </a:cubicBezTo>
                <a:cubicBezTo>
                  <a:pt x="979192" y="299722"/>
                  <a:pt x="956845" y="322001"/>
                  <a:pt x="928291" y="322001"/>
                </a:cubicBezTo>
                <a:cubicBezTo>
                  <a:pt x="904702" y="322001"/>
                  <a:pt x="883597" y="305910"/>
                  <a:pt x="878631" y="283631"/>
                </a:cubicBezTo>
                <a:lnTo>
                  <a:pt x="853801" y="283631"/>
                </a:lnTo>
                <a:cubicBezTo>
                  <a:pt x="848835" y="283631"/>
                  <a:pt x="842628" y="286106"/>
                  <a:pt x="838903" y="289820"/>
                </a:cubicBezTo>
                <a:lnTo>
                  <a:pt x="728410" y="398742"/>
                </a:lnTo>
                <a:cubicBezTo>
                  <a:pt x="719719" y="406168"/>
                  <a:pt x="707304" y="412357"/>
                  <a:pt x="694889" y="412357"/>
                </a:cubicBezTo>
                <a:lnTo>
                  <a:pt x="632815" y="412357"/>
                </a:lnTo>
                <a:cubicBezTo>
                  <a:pt x="625366" y="412357"/>
                  <a:pt x="619158" y="406168"/>
                  <a:pt x="619158" y="398742"/>
                </a:cubicBezTo>
                <a:cubicBezTo>
                  <a:pt x="619158" y="392553"/>
                  <a:pt x="625366" y="386364"/>
                  <a:pt x="632815" y="386364"/>
                </a:cubicBezTo>
                <a:lnTo>
                  <a:pt x="694889" y="386364"/>
                </a:lnTo>
                <a:cubicBezTo>
                  <a:pt x="701097" y="386364"/>
                  <a:pt x="706063" y="383889"/>
                  <a:pt x="711029" y="380176"/>
                </a:cubicBezTo>
                <a:lnTo>
                  <a:pt x="820281" y="272491"/>
                </a:lnTo>
                <a:cubicBezTo>
                  <a:pt x="830213" y="262589"/>
                  <a:pt x="841386" y="258876"/>
                  <a:pt x="853801" y="258876"/>
                </a:cubicBezTo>
                <a:lnTo>
                  <a:pt x="878631" y="258876"/>
                </a:lnTo>
                <a:cubicBezTo>
                  <a:pt x="883597" y="235358"/>
                  <a:pt x="904702" y="220505"/>
                  <a:pt x="928291" y="220505"/>
                </a:cubicBezTo>
                <a:close/>
                <a:moveTo>
                  <a:pt x="50901" y="220505"/>
                </a:moveTo>
                <a:cubicBezTo>
                  <a:pt x="75731" y="220505"/>
                  <a:pt x="95595" y="235358"/>
                  <a:pt x="101803" y="258876"/>
                </a:cubicBezTo>
                <a:lnTo>
                  <a:pt x="125391" y="258876"/>
                </a:lnTo>
                <a:cubicBezTo>
                  <a:pt x="137806" y="258876"/>
                  <a:pt x="150221" y="262589"/>
                  <a:pt x="158912" y="272491"/>
                </a:cubicBezTo>
                <a:lnTo>
                  <a:pt x="269405" y="380176"/>
                </a:lnTo>
                <a:cubicBezTo>
                  <a:pt x="273129" y="383889"/>
                  <a:pt x="278095" y="386364"/>
                  <a:pt x="284303" y="386364"/>
                </a:cubicBezTo>
                <a:lnTo>
                  <a:pt x="347619" y="386364"/>
                </a:lnTo>
                <a:cubicBezTo>
                  <a:pt x="353827" y="386364"/>
                  <a:pt x="360034" y="392553"/>
                  <a:pt x="360034" y="398742"/>
                </a:cubicBezTo>
                <a:cubicBezTo>
                  <a:pt x="360034" y="406168"/>
                  <a:pt x="353827" y="412357"/>
                  <a:pt x="347619" y="412357"/>
                </a:cubicBezTo>
                <a:lnTo>
                  <a:pt x="284303" y="412357"/>
                </a:lnTo>
                <a:cubicBezTo>
                  <a:pt x="271888" y="412357"/>
                  <a:pt x="259473" y="406168"/>
                  <a:pt x="250782" y="398742"/>
                </a:cubicBezTo>
                <a:lnTo>
                  <a:pt x="140289" y="289820"/>
                </a:lnTo>
                <a:cubicBezTo>
                  <a:pt x="136565" y="286106"/>
                  <a:pt x="130357" y="283631"/>
                  <a:pt x="125391" y="283631"/>
                </a:cubicBezTo>
                <a:lnTo>
                  <a:pt x="101803" y="283631"/>
                </a:lnTo>
                <a:cubicBezTo>
                  <a:pt x="95595" y="305910"/>
                  <a:pt x="75731" y="322001"/>
                  <a:pt x="50901" y="322001"/>
                </a:cubicBezTo>
                <a:cubicBezTo>
                  <a:pt x="23588" y="322001"/>
                  <a:pt x="0" y="299722"/>
                  <a:pt x="0" y="270015"/>
                </a:cubicBezTo>
                <a:cubicBezTo>
                  <a:pt x="0" y="242785"/>
                  <a:pt x="23588" y="220505"/>
                  <a:pt x="50901" y="220505"/>
                </a:cubicBezTo>
                <a:close/>
                <a:moveTo>
                  <a:pt x="786390" y="26047"/>
                </a:moveTo>
                <a:cubicBezTo>
                  <a:pt x="771525" y="26047"/>
                  <a:pt x="760376" y="37210"/>
                  <a:pt x="760376" y="50853"/>
                </a:cubicBezTo>
                <a:cubicBezTo>
                  <a:pt x="760376" y="65737"/>
                  <a:pt x="771525" y="76900"/>
                  <a:pt x="786390" y="76900"/>
                </a:cubicBezTo>
                <a:cubicBezTo>
                  <a:pt x="801255" y="76900"/>
                  <a:pt x="812403" y="65737"/>
                  <a:pt x="812403" y="50853"/>
                </a:cubicBezTo>
                <a:cubicBezTo>
                  <a:pt x="812403" y="37210"/>
                  <a:pt x="801255" y="26047"/>
                  <a:pt x="786390" y="26047"/>
                </a:cubicBezTo>
                <a:close/>
                <a:moveTo>
                  <a:pt x="194043" y="26047"/>
                </a:moveTo>
                <a:cubicBezTo>
                  <a:pt x="179179" y="26047"/>
                  <a:pt x="168030" y="37210"/>
                  <a:pt x="168030" y="50853"/>
                </a:cubicBezTo>
                <a:cubicBezTo>
                  <a:pt x="168030" y="65737"/>
                  <a:pt x="179179" y="76900"/>
                  <a:pt x="194043" y="76900"/>
                </a:cubicBezTo>
                <a:cubicBezTo>
                  <a:pt x="207669" y="76900"/>
                  <a:pt x="218818" y="65737"/>
                  <a:pt x="218818" y="50853"/>
                </a:cubicBezTo>
                <a:cubicBezTo>
                  <a:pt x="218818" y="37210"/>
                  <a:pt x="207669" y="26047"/>
                  <a:pt x="194043" y="26047"/>
                </a:cubicBezTo>
                <a:close/>
                <a:moveTo>
                  <a:pt x="488985" y="26021"/>
                </a:moveTo>
                <a:cubicBezTo>
                  <a:pt x="475448" y="26021"/>
                  <a:pt x="464373" y="37172"/>
                  <a:pt x="464373" y="50802"/>
                </a:cubicBezTo>
                <a:cubicBezTo>
                  <a:pt x="464373" y="65672"/>
                  <a:pt x="475448" y="76823"/>
                  <a:pt x="488985" y="76823"/>
                </a:cubicBezTo>
                <a:cubicBezTo>
                  <a:pt x="503752" y="76823"/>
                  <a:pt x="514828" y="65672"/>
                  <a:pt x="514828" y="50802"/>
                </a:cubicBezTo>
                <a:cubicBezTo>
                  <a:pt x="514828" y="37172"/>
                  <a:pt x="503752" y="26021"/>
                  <a:pt x="488985" y="26021"/>
                </a:cubicBezTo>
                <a:close/>
                <a:moveTo>
                  <a:pt x="786390" y="0"/>
                </a:moveTo>
                <a:cubicBezTo>
                  <a:pt x="814881" y="0"/>
                  <a:pt x="838417" y="23566"/>
                  <a:pt x="838417" y="50853"/>
                </a:cubicBezTo>
                <a:cubicBezTo>
                  <a:pt x="838417" y="75660"/>
                  <a:pt x="821075" y="95505"/>
                  <a:pt x="798777" y="101707"/>
                </a:cubicBezTo>
                <a:lnTo>
                  <a:pt x="798777" y="146359"/>
                </a:lnTo>
                <a:cubicBezTo>
                  <a:pt x="798777" y="163723"/>
                  <a:pt x="792583" y="181088"/>
                  <a:pt x="780196" y="193491"/>
                </a:cubicBezTo>
                <a:lnTo>
                  <a:pt x="709587" y="264190"/>
                </a:lnTo>
                <a:cubicBezTo>
                  <a:pt x="697199" y="275353"/>
                  <a:pt x="681096" y="282795"/>
                  <a:pt x="663753" y="282795"/>
                </a:cubicBezTo>
                <a:lnTo>
                  <a:pt x="632784" y="282795"/>
                </a:lnTo>
                <a:cubicBezTo>
                  <a:pt x="625352" y="282795"/>
                  <a:pt x="619158" y="276594"/>
                  <a:pt x="619158" y="269152"/>
                </a:cubicBezTo>
                <a:cubicBezTo>
                  <a:pt x="619158" y="262950"/>
                  <a:pt x="625352" y="257989"/>
                  <a:pt x="632784" y="257989"/>
                </a:cubicBezTo>
                <a:lnTo>
                  <a:pt x="663753" y="257989"/>
                </a:lnTo>
                <a:cubicBezTo>
                  <a:pt x="674902" y="257989"/>
                  <a:pt x="683573" y="253027"/>
                  <a:pt x="691006" y="245585"/>
                </a:cubicBezTo>
                <a:lnTo>
                  <a:pt x="761615" y="174886"/>
                </a:lnTo>
                <a:cubicBezTo>
                  <a:pt x="769047" y="167444"/>
                  <a:pt x="774002" y="157522"/>
                  <a:pt x="774002" y="146359"/>
                </a:cubicBezTo>
                <a:lnTo>
                  <a:pt x="774002" y="101707"/>
                </a:lnTo>
                <a:cubicBezTo>
                  <a:pt x="751705" y="95505"/>
                  <a:pt x="734362" y="75660"/>
                  <a:pt x="734362" y="50853"/>
                </a:cubicBezTo>
                <a:cubicBezTo>
                  <a:pt x="734362" y="23566"/>
                  <a:pt x="757898" y="0"/>
                  <a:pt x="786390" y="0"/>
                </a:cubicBezTo>
                <a:close/>
                <a:moveTo>
                  <a:pt x="488985" y="0"/>
                </a:moveTo>
                <a:cubicBezTo>
                  <a:pt x="518519" y="0"/>
                  <a:pt x="540670" y="23542"/>
                  <a:pt x="540670" y="50802"/>
                </a:cubicBezTo>
                <a:cubicBezTo>
                  <a:pt x="540670" y="75584"/>
                  <a:pt x="524672" y="95410"/>
                  <a:pt x="502522" y="101605"/>
                </a:cubicBezTo>
                <a:cubicBezTo>
                  <a:pt x="502522" y="101605"/>
                  <a:pt x="502522" y="101605"/>
                  <a:pt x="502522" y="102844"/>
                </a:cubicBezTo>
                <a:lnTo>
                  <a:pt x="502522" y="219319"/>
                </a:lnTo>
                <a:cubicBezTo>
                  <a:pt x="502522" y="225515"/>
                  <a:pt x="497599" y="230471"/>
                  <a:pt x="488985" y="230471"/>
                </a:cubicBezTo>
                <a:cubicBezTo>
                  <a:pt x="482832" y="230471"/>
                  <a:pt x="476679" y="225515"/>
                  <a:pt x="476679" y="219319"/>
                </a:cubicBezTo>
                <a:lnTo>
                  <a:pt x="476679" y="102844"/>
                </a:lnTo>
                <a:cubicBezTo>
                  <a:pt x="476679" y="101605"/>
                  <a:pt x="477910" y="101605"/>
                  <a:pt x="477910" y="101605"/>
                </a:cubicBezTo>
                <a:cubicBezTo>
                  <a:pt x="454528" y="95410"/>
                  <a:pt x="439761" y="75584"/>
                  <a:pt x="439761" y="50802"/>
                </a:cubicBezTo>
                <a:cubicBezTo>
                  <a:pt x="439761" y="23542"/>
                  <a:pt x="461912" y="0"/>
                  <a:pt x="488985" y="0"/>
                </a:cubicBezTo>
                <a:close/>
                <a:moveTo>
                  <a:pt x="194043" y="0"/>
                </a:moveTo>
                <a:cubicBezTo>
                  <a:pt x="221295" y="0"/>
                  <a:pt x="244831" y="23566"/>
                  <a:pt x="244831" y="50853"/>
                </a:cubicBezTo>
                <a:cubicBezTo>
                  <a:pt x="244831" y="75660"/>
                  <a:pt x="228727" y="95505"/>
                  <a:pt x="205192" y="101707"/>
                </a:cubicBezTo>
                <a:lnTo>
                  <a:pt x="205192" y="146359"/>
                </a:lnTo>
                <a:cubicBezTo>
                  <a:pt x="205192" y="157522"/>
                  <a:pt x="210147" y="167444"/>
                  <a:pt x="217579" y="174886"/>
                </a:cubicBezTo>
                <a:lnTo>
                  <a:pt x="288186" y="245585"/>
                </a:lnTo>
                <a:cubicBezTo>
                  <a:pt x="295618" y="253027"/>
                  <a:pt x="305528" y="257989"/>
                  <a:pt x="316676" y="257989"/>
                </a:cubicBezTo>
                <a:lnTo>
                  <a:pt x="347644" y="257989"/>
                </a:lnTo>
                <a:cubicBezTo>
                  <a:pt x="353838" y="257989"/>
                  <a:pt x="360031" y="262950"/>
                  <a:pt x="360031" y="269152"/>
                </a:cubicBezTo>
                <a:cubicBezTo>
                  <a:pt x="360031" y="276594"/>
                  <a:pt x="353838" y="282795"/>
                  <a:pt x="347644" y="282795"/>
                </a:cubicBezTo>
                <a:lnTo>
                  <a:pt x="316676" y="282795"/>
                </a:lnTo>
                <a:cubicBezTo>
                  <a:pt x="298095" y="282795"/>
                  <a:pt x="281992" y="275353"/>
                  <a:pt x="269605" y="264190"/>
                </a:cubicBezTo>
                <a:lnTo>
                  <a:pt x="198998" y="193491"/>
                </a:lnTo>
                <a:cubicBezTo>
                  <a:pt x="187850" y="181088"/>
                  <a:pt x="180417" y="163723"/>
                  <a:pt x="180417" y="146359"/>
                </a:cubicBezTo>
                <a:lnTo>
                  <a:pt x="180417" y="101707"/>
                </a:lnTo>
                <a:cubicBezTo>
                  <a:pt x="159359" y="95505"/>
                  <a:pt x="142017" y="75660"/>
                  <a:pt x="142017" y="50853"/>
                </a:cubicBezTo>
                <a:cubicBezTo>
                  <a:pt x="142017" y="23566"/>
                  <a:pt x="164314" y="0"/>
                  <a:pt x="194043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10" name="Freeform: Shape 412">
            <a:extLst>
              <a:ext uri="{FF2B5EF4-FFF2-40B4-BE49-F238E27FC236}">
                <a16:creationId xmlns:a16="http://schemas.microsoft.com/office/drawing/2014/main" id="{08C933CA-6049-0D7F-BBB7-7E58C1B18016}"/>
              </a:ext>
            </a:extLst>
          </p:cNvPr>
          <p:cNvSpPr>
            <a:spLocks noChangeAspect="1"/>
          </p:cNvSpPr>
          <p:nvPr/>
        </p:nvSpPr>
        <p:spPr>
          <a:xfrm>
            <a:off x="7486380" y="2969219"/>
            <a:ext cx="326875" cy="384000"/>
          </a:xfrm>
          <a:custGeom>
            <a:avLst/>
            <a:gdLst>
              <a:gd name="connsiteX0" fmla="*/ 429636 w 691416"/>
              <a:gd name="connsiteY0" fmla="*/ 520741 h 812256"/>
              <a:gd name="connsiteX1" fmla="*/ 438214 w 691416"/>
              <a:gd name="connsiteY1" fmla="*/ 530646 h 812256"/>
              <a:gd name="connsiteX2" fmla="*/ 438214 w 691416"/>
              <a:gd name="connsiteY2" fmla="*/ 561598 h 812256"/>
              <a:gd name="connsiteX3" fmla="*/ 444340 w 691416"/>
              <a:gd name="connsiteY3" fmla="*/ 578932 h 812256"/>
              <a:gd name="connsiteX4" fmla="*/ 483552 w 691416"/>
              <a:gd name="connsiteY4" fmla="*/ 625979 h 812256"/>
              <a:gd name="connsiteX5" fmla="*/ 494580 w 691416"/>
              <a:gd name="connsiteY5" fmla="*/ 655694 h 812256"/>
              <a:gd name="connsiteX6" fmla="*/ 494580 w 691416"/>
              <a:gd name="connsiteY6" fmla="*/ 711408 h 812256"/>
              <a:gd name="connsiteX7" fmla="*/ 486004 w 691416"/>
              <a:gd name="connsiteY7" fmla="*/ 721313 h 812256"/>
              <a:gd name="connsiteX8" fmla="*/ 474974 w 691416"/>
              <a:gd name="connsiteY8" fmla="*/ 711408 h 812256"/>
              <a:gd name="connsiteX9" fmla="*/ 474974 w 691416"/>
              <a:gd name="connsiteY9" fmla="*/ 655694 h 812256"/>
              <a:gd name="connsiteX10" fmla="*/ 468848 w 691416"/>
              <a:gd name="connsiteY10" fmla="*/ 639598 h 812256"/>
              <a:gd name="connsiteX11" fmla="*/ 429636 w 691416"/>
              <a:gd name="connsiteY11" fmla="*/ 591313 h 812256"/>
              <a:gd name="connsiteX12" fmla="*/ 419832 w 691416"/>
              <a:gd name="connsiteY12" fmla="*/ 561598 h 812256"/>
              <a:gd name="connsiteX13" fmla="*/ 419832 w 691416"/>
              <a:gd name="connsiteY13" fmla="*/ 530646 h 812256"/>
              <a:gd name="connsiteX14" fmla="*/ 429636 w 691416"/>
              <a:gd name="connsiteY14" fmla="*/ 520741 h 812256"/>
              <a:gd name="connsiteX15" fmla="*/ 388456 w 691416"/>
              <a:gd name="connsiteY15" fmla="*/ 520741 h 812256"/>
              <a:gd name="connsiteX16" fmla="*/ 398190 w 691416"/>
              <a:gd name="connsiteY16" fmla="*/ 530657 h 812256"/>
              <a:gd name="connsiteX17" fmla="*/ 398190 w 691416"/>
              <a:gd name="connsiteY17" fmla="*/ 564124 h 812256"/>
              <a:gd name="connsiteX18" fmla="*/ 401840 w 691416"/>
              <a:gd name="connsiteY18" fmla="*/ 581476 h 812256"/>
              <a:gd name="connsiteX19" fmla="*/ 401840 w 691416"/>
              <a:gd name="connsiteY19" fmla="*/ 582716 h 812256"/>
              <a:gd name="connsiteX20" fmla="*/ 427394 w 691416"/>
              <a:gd name="connsiteY20" fmla="*/ 655846 h 812256"/>
              <a:gd name="connsiteX21" fmla="*/ 431044 w 691416"/>
              <a:gd name="connsiteY21" fmla="*/ 673200 h 812256"/>
              <a:gd name="connsiteX22" fmla="*/ 431044 w 691416"/>
              <a:gd name="connsiteY22" fmla="*/ 756246 h 812256"/>
              <a:gd name="connsiteX23" fmla="*/ 421310 w 691416"/>
              <a:gd name="connsiteY23" fmla="*/ 766162 h 812256"/>
              <a:gd name="connsiteX24" fmla="*/ 411574 w 691416"/>
              <a:gd name="connsiteY24" fmla="*/ 756246 h 812256"/>
              <a:gd name="connsiteX25" fmla="*/ 411574 w 691416"/>
              <a:gd name="connsiteY25" fmla="*/ 673200 h 812256"/>
              <a:gd name="connsiteX26" fmla="*/ 409142 w 691416"/>
              <a:gd name="connsiteY26" fmla="*/ 664523 h 812256"/>
              <a:gd name="connsiteX27" fmla="*/ 409142 w 691416"/>
              <a:gd name="connsiteY27" fmla="*/ 663284 h 812256"/>
              <a:gd name="connsiteX28" fmla="*/ 384806 w 691416"/>
              <a:gd name="connsiteY28" fmla="*/ 590153 h 812256"/>
              <a:gd name="connsiteX29" fmla="*/ 378720 w 691416"/>
              <a:gd name="connsiteY29" fmla="*/ 564124 h 812256"/>
              <a:gd name="connsiteX30" fmla="*/ 378720 w 691416"/>
              <a:gd name="connsiteY30" fmla="*/ 530657 h 812256"/>
              <a:gd name="connsiteX31" fmla="*/ 388456 w 691416"/>
              <a:gd name="connsiteY31" fmla="*/ 520741 h 812256"/>
              <a:gd name="connsiteX32" fmla="*/ 349408 w 691416"/>
              <a:gd name="connsiteY32" fmla="*/ 520741 h 812256"/>
              <a:gd name="connsiteX33" fmla="*/ 358788 w 691416"/>
              <a:gd name="connsiteY33" fmla="*/ 530665 h 812256"/>
              <a:gd name="connsiteX34" fmla="*/ 358788 w 691416"/>
              <a:gd name="connsiteY34" fmla="*/ 802332 h 812256"/>
              <a:gd name="connsiteX35" fmla="*/ 349408 w 691416"/>
              <a:gd name="connsiteY35" fmla="*/ 812256 h 812256"/>
              <a:gd name="connsiteX36" fmla="*/ 338856 w 691416"/>
              <a:gd name="connsiteY36" fmla="*/ 802332 h 812256"/>
              <a:gd name="connsiteX37" fmla="*/ 338856 w 691416"/>
              <a:gd name="connsiteY37" fmla="*/ 530665 h 812256"/>
              <a:gd name="connsiteX38" fmla="*/ 349408 w 691416"/>
              <a:gd name="connsiteY38" fmla="*/ 520741 h 812256"/>
              <a:gd name="connsiteX39" fmla="*/ 310430 w 691416"/>
              <a:gd name="connsiteY39" fmla="*/ 520741 h 812256"/>
              <a:gd name="connsiteX40" fmla="*/ 320168 w 691416"/>
              <a:gd name="connsiteY40" fmla="*/ 530657 h 812256"/>
              <a:gd name="connsiteX41" fmla="*/ 320168 w 691416"/>
              <a:gd name="connsiteY41" fmla="*/ 564124 h 812256"/>
              <a:gd name="connsiteX42" fmla="*/ 314082 w 691416"/>
              <a:gd name="connsiteY42" fmla="*/ 590153 h 812256"/>
              <a:gd name="connsiteX43" fmla="*/ 286080 w 691416"/>
              <a:gd name="connsiteY43" fmla="*/ 667002 h 812256"/>
              <a:gd name="connsiteX44" fmla="*/ 286080 w 691416"/>
              <a:gd name="connsiteY44" fmla="*/ 756246 h 812256"/>
              <a:gd name="connsiteX45" fmla="*/ 276340 w 691416"/>
              <a:gd name="connsiteY45" fmla="*/ 766162 h 812256"/>
              <a:gd name="connsiteX46" fmla="*/ 266600 w 691416"/>
              <a:gd name="connsiteY46" fmla="*/ 756246 h 812256"/>
              <a:gd name="connsiteX47" fmla="*/ 266600 w 691416"/>
              <a:gd name="connsiteY47" fmla="*/ 665762 h 812256"/>
              <a:gd name="connsiteX48" fmla="*/ 267818 w 691416"/>
              <a:gd name="connsiteY48" fmla="*/ 662044 h 812256"/>
              <a:gd name="connsiteX49" fmla="*/ 295820 w 691416"/>
              <a:gd name="connsiteY49" fmla="*/ 582716 h 812256"/>
              <a:gd name="connsiteX50" fmla="*/ 295820 w 691416"/>
              <a:gd name="connsiteY50" fmla="*/ 581476 h 812256"/>
              <a:gd name="connsiteX51" fmla="*/ 300690 w 691416"/>
              <a:gd name="connsiteY51" fmla="*/ 564124 h 812256"/>
              <a:gd name="connsiteX52" fmla="*/ 300690 w 691416"/>
              <a:gd name="connsiteY52" fmla="*/ 530657 h 812256"/>
              <a:gd name="connsiteX53" fmla="*/ 310430 w 691416"/>
              <a:gd name="connsiteY53" fmla="*/ 520741 h 812256"/>
              <a:gd name="connsiteX54" fmla="*/ 269252 w 691416"/>
              <a:gd name="connsiteY54" fmla="*/ 520741 h 812256"/>
              <a:gd name="connsiteX55" fmla="*/ 279058 w 691416"/>
              <a:gd name="connsiteY55" fmla="*/ 530646 h 812256"/>
              <a:gd name="connsiteX56" fmla="*/ 279058 w 691416"/>
              <a:gd name="connsiteY56" fmla="*/ 561598 h 812256"/>
              <a:gd name="connsiteX57" fmla="*/ 268026 w 691416"/>
              <a:gd name="connsiteY57" fmla="*/ 591313 h 812256"/>
              <a:gd name="connsiteX58" fmla="*/ 228804 w 691416"/>
              <a:gd name="connsiteY58" fmla="*/ 639598 h 812256"/>
              <a:gd name="connsiteX59" fmla="*/ 222676 w 691416"/>
              <a:gd name="connsiteY59" fmla="*/ 655694 h 812256"/>
              <a:gd name="connsiteX60" fmla="*/ 222676 w 691416"/>
              <a:gd name="connsiteY60" fmla="*/ 711408 h 812256"/>
              <a:gd name="connsiteX61" fmla="*/ 212870 w 691416"/>
              <a:gd name="connsiteY61" fmla="*/ 721313 h 812256"/>
              <a:gd name="connsiteX62" fmla="*/ 203064 w 691416"/>
              <a:gd name="connsiteY62" fmla="*/ 711408 h 812256"/>
              <a:gd name="connsiteX63" fmla="*/ 203064 w 691416"/>
              <a:gd name="connsiteY63" fmla="*/ 655694 h 812256"/>
              <a:gd name="connsiteX64" fmla="*/ 214096 w 691416"/>
              <a:gd name="connsiteY64" fmla="*/ 625979 h 812256"/>
              <a:gd name="connsiteX65" fmla="*/ 253318 w 691416"/>
              <a:gd name="connsiteY65" fmla="*/ 578932 h 812256"/>
              <a:gd name="connsiteX66" fmla="*/ 259446 w 691416"/>
              <a:gd name="connsiteY66" fmla="*/ 561598 h 812256"/>
              <a:gd name="connsiteX67" fmla="*/ 259446 w 691416"/>
              <a:gd name="connsiteY67" fmla="*/ 530646 h 812256"/>
              <a:gd name="connsiteX68" fmla="*/ 269252 w 691416"/>
              <a:gd name="connsiteY68" fmla="*/ 520741 h 812256"/>
              <a:gd name="connsiteX69" fmla="*/ 468334 w 691416"/>
              <a:gd name="connsiteY69" fmla="*/ 474646 h 812256"/>
              <a:gd name="connsiteX70" fmla="*/ 494276 w 691416"/>
              <a:gd name="connsiteY70" fmla="*/ 474646 h 812256"/>
              <a:gd name="connsiteX71" fmla="*/ 531336 w 691416"/>
              <a:gd name="connsiteY71" fmla="*/ 490723 h 812256"/>
              <a:gd name="connsiteX72" fmla="*/ 590632 w 691416"/>
              <a:gd name="connsiteY72" fmla="*/ 548848 h 812256"/>
              <a:gd name="connsiteX73" fmla="*/ 605456 w 691416"/>
              <a:gd name="connsiteY73" fmla="*/ 587186 h 812256"/>
              <a:gd name="connsiteX74" fmla="*/ 605456 w 691416"/>
              <a:gd name="connsiteY74" fmla="*/ 634180 h 812256"/>
              <a:gd name="connsiteX75" fmla="*/ 595572 w 691416"/>
              <a:gd name="connsiteY75" fmla="*/ 644074 h 812256"/>
              <a:gd name="connsiteX76" fmla="*/ 585690 w 691416"/>
              <a:gd name="connsiteY76" fmla="*/ 634180 h 812256"/>
              <a:gd name="connsiteX77" fmla="*/ 585690 w 691416"/>
              <a:gd name="connsiteY77" fmla="*/ 587186 h 812256"/>
              <a:gd name="connsiteX78" fmla="*/ 575808 w 691416"/>
              <a:gd name="connsiteY78" fmla="*/ 563688 h 812256"/>
              <a:gd name="connsiteX79" fmla="*/ 516512 w 691416"/>
              <a:gd name="connsiteY79" fmla="*/ 504327 h 812256"/>
              <a:gd name="connsiteX80" fmla="*/ 494276 w 691416"/>
              <a:gd name="connsiteY80" fmla="*/ 494433 h 812256"/>
              <a:gd name="connsiteX81" fmla="*/ 468334 w 691416"/>
              <a:gd name="connsiteY81" fmla="*/ 494433 h 812256"/>
              <a:gd name="connsiteX82" fmla="*/ 458452 w 691416"/>
              <a:gd name="connsiteY82" fmla="*/ 484540 h 812256"/>
              <a:gd name="connsiteX83" fmla="*/ 468334 w 691416"/>
              <a:gd name="connsiteY83" fmla="*/ 474646 h 812256"/>
              <a:gd name="connsiteX84" fmla="*/ 197138 w 691416"/>
              <a:gd name="connsiteY84" fmla="*/ 474646 h 812256"/>
              <a:gd name="connsiteX85" fmla="*/ 223080 w 691416"/>
              <a:gd name="connsiteY85" fmla="*/ 474646 h 812256"/>
              <a:gd name="connsiteX86" fmla="*/ 232964 w 691416"/>
              <a:gd name="connsiteY86" fmla="*/ 484540 h 812256"/>
              <a:gd name="connsiteX87" fmla="*/ 223080 w 691416"/>
              <a:gd name="connsiteY87" fmla="*/ 494433 h 812256"/>
              <a:gd name="connsiteX88" fmla="*/ 197138 w 691416"/>
              <a:gd name="connsiteY88" fmla="*/ 494433 h 812256"/>
              <a:gd name="connsiteX89" fmla="*/ 173668 w 691416"/>
              <a:gd name="connsiteY89" fmla="*/ 504327 h 812256"/>
              <a:gd name="connsiteX90" fmla="*/ 115608 w 691416"/>
              <a:gd name="connsiteY90" fmla="*/ 563688 h 812256"/>
              <a:gd name="connsiteX91" fmla="*/ 105726 w 691416"/>
              <a:gd name="connsiteY91" fmla="*/ 587186 h 812256"/>
              <a:gd name="connsiteX92" fmla="*/ 105726 w 691416"/>
              <a:gd name="connsiteY92" fmla="*/ 634180 h 812256"/>
              <a:gd name="connsiteX93" fmla="*/ 95842 w 691416"/>
              <a:gd name="connsiteY93" fmla="*/ 644074 h 812256"/>
              <a:gd name="connsiteX94" fmla="*/ 85960 w 691416"/>
              <a:gd name="connsiteY94" fmla="*/ 634180 h 812256"/>
              <a:gd name="connsiteX95" fmla="*/ 85960 w 691416"/>
              <a:gd name="connsiteY95" fmla="*/ 587186 h 812256"/>
              <a:gd name="connsiteX96" fmla="*/ 100784 w 691416"/>
              <a:gd name="connsiteY96" fmla="*/ 548848 h 812256"/>
              <a:gd name="connsiteX97" fmla="*/ 160080 w 691416"/>
              <a:gd name="connsiteY97" fmla="*/ 490723 h 812256"/>
              <a:gd name="connsiteX98" fmla="*/ 197138 w 691416"/>
              <a:gd name="connsiteY98" fmla="*/ 474646 h 812256"/>
              <a:gd name="connsiteX99" fmla="*/ 468366 w 691416"/>
              <a:gd name="connsiteY99" fmla="*/ 432289 h 812256"/>
              <a:gd name="connsiteX100" fmla="*/ 520410 w 691416"/>
              <a:gd name="connsiteY100" fmla="*/ 432289 h 812256"/>
              <a:gd name="connsiteX101" fmla="*/ 547672 w 691416"/>
              <a:gd name="connsiteY101" fmla="*/ 443392 h 812256"/>
              <a:gd name="connsiteX102" fmla="*/ 639370 w 691416"/>
              <a:gd name="connsiteY102" fmla="*/ 533452 h 812256"/>
              <a:gd name="connsiteX103" fmla="*/ 653000 w 691416"/>
              <a:gd name="connsiteY103" fmla="*/ 538387 h 812256"/>
              <a:gd name="connsiteX104" fmla="*/ 681502 w 691416"/>
              <a:gd name="connsiteY104" fmla="*/ 538387 h 812256"/>
              <a:gd name="connsiteX105" fmla="*/ 691416 w 691416"/>
              <a:gd name="connsiteY105" fmla="*/ 549490 h 812256"/>
              <a:gd name="connsiteX106" fmla="*/ 681502 w 691416"/>
              <a:gd name="connsiteY106" fmla="*/ 559360 h 812256"/>
              <a:gd name="connsiteX107" fmla="*/ 653000 w 691416"/>
              <a:gd name="connsiteY107" fmla="*/ 559360 h 812256"/>
              <a:gd name="connsiteX108" fmla="*/ 624500 w 691416"/>
              <a:gd name="connsiteY108" fmla="*/ 547023 h 812256"/>
              <a:gd name="connsiteX109" fmla="*/ 532802 w 691416"/>
              <a:gd name="connsiteY109" fmla="*/ 458197 h 812256"/>
              <a:gd name="connsiteX110" fmla="*/ 520410 w 691416"/>
              <a:gd name="connsiteY110" fmla="*/ 452028 h 812256"/>
              <a:gd name="connsiteX111" fmla="*/ 468366 w 691416"/>
              <a:gd name="connsiteY111" fmla="*/ 452028 h 812256"/>
              <a:gd name="connsiteX112" fmla="*/ 458452 w 691416"/>
              <a:gd name="connsiteY112" fmla="*/ 442159 h 812256"/>
              <a:gd name="connsiteX113" fmla="*/ 468366 w 691416"/>
              <a:gd name="connsiteY113" fmla="*/ 432289 h 812256"/>
              <a:gd name="connsiteX114" fmla="*/ 171006 w 691416"/>
              <a:gd name="connsiteY114" fmla="*/ 432289 h 812256"/>
              <a:gd name="connsiteX115" fmla="*/ 223050 w 691416"/>
              <a:gd name="connsiteY115" fmla="*/ 432289 h 812256"/>
              <a:gd name="connsiteX116" fmla="*/ 232964 w 691416"/>
              <a:gd name="connsiteY116" fmla="*/ 442159 h 812256"/>
              <a:gd name="connsiteX117" fmla="*/ 223050 w 691416"/>
              <a:gd name="connsiteY117" fmla="*/ 452028 h 812256"/>
              <a:gd name="connsiteX118" fmla="*/ 171006 w 691416"/>
              <a:gd name="connsiteY118" fmla="*/ 452028 h 812256"/>
              <a:gd name="connsiteX119" fmla="*/ 157374 w 691416"/>
              <a:gd name="connsiteY119" fmla="*/ 458197 h 812256"/>
              <a:gd name="connsiteX120" fmla="*/ 65676 w 691416"/>
              <a:gd name="connsiteY120" fmla="*/ 547023 h 812256"/>
              <a:gd name="connsiteX121" fmla="*/ 38416 w 691416"/>
              <a:gd name="connsiteY121" fmla="*/ 559360 h 812256"/>
              <a:gd name="connsiteX122" fmla="*/ 9914 w 691416"/>
              <a:gd name="connsiteY122" fmla="*/ 559360 h 812256"/>
              <a:gd name="connsiteX123" fmla="*/ 0 w 691416"/>
              <a:gd name="connsiteY123" fmla="*/ 549490 h 812256"/>
              <a:gd name="connsiteX124" fmla="*/ 9914 w 691416"/>
              <a:gd name="connsiteY124" fmla="*/ 538387 h 812256"/>
              <a:gd name="connsiteX125" fmla="*/ 38416 w 691416"/>
              <a:gd name="connsiteY125" fmla="*/ 538387 h 812256"/>
              <a:gd name="connsiteX126" fmla="*/ 52046 w 691416"/>
              <a:gd name="connsiteY126" fmla="*/ 533452 h 812256"/>
              <a:gd name="connsiteX127" fmla="*/ 143744 w 691416"/>
              <a:gd name="connsiteY127" fmla="*/ 443392 h 812256"/>
              <a:gd name="connsiteX128" fmla="*/ 171006 w 691416"/>
              <a:gd name="connsiteY128" fmla="*/ 432289 h 812256"/>
              <a:gd name="connsiteX129" fmla="*/ 470856 w 691416"/>
              <a:gd name="connsiteY129" fmla="*/ 394916 h 812256"/>
              <a:gd name="connsiteX130" fmla="*/ 681502 w 691416"/>
              <a:gd name="connsiteY130" fmla="*/ 394916 h 812256"/>
              <a:gd name="connsiteX131" fmla="*/ 691416 w 691416"/>
              <a:gd name="connsiteY131" fmla="*/ 404296 h 812256"/>
              <a:gd name="connsiteX132" fmla="*/ 681502 w 691416"/>
              <a:gd name="connsiteY132" fmla="*/ 414849 h 812256"/>
              <a:gd name="connsiteX133" fmla="*/ 470856 w 691416"/>
              <a:gd name="connsiteY133" fmla="*/ 414849 h 812256"/>
              <a:gd name="connsiteX134" fmla="*/ 460944 w 691416"/>
              <a:gd name="connsiteY134" fmla="*/ 404296 h 812256"/>
              <a:gd name="connsiteX135" fmla="*/ 470856 w 691416"/>
              <a:gd name="connsiteY135" fmla="*/ 394916 h 812256"/>
              <a:gd name="connsiteX136" fmla="*/ 9914 w 691416"/>
              <a:gd name="connsiteY136" fmla="*/ 394916 h 812256"/>
              <a:gd name="connsiteX137" fmla="*/ 220554 w 691416"/>
              <a:gd name="connsiteY137" fmla="*/ 394916 h 812256"/>
              <a:gd name="connsiteX138" fmla="*/ 229228 w 691416"/>
              <a:gd name="connsiteY138" fmla="*/ 404296 h 812256"/>
              <a:gd name="connsiteX139" fmla="*/ 220554 w 691416"/>
              <a:gd name="connsiteY139" fmla="*/ 414849 h 812256"/>
              <a:gd name="connsiteX140" fmla="*/ 9914 w 691416"/>
              <a:gd name="connsiteY140" fmla="*/ 414849 h 812256"/>
              <a:gd name="connsiteX141" fmla="*/ 0 w 691416"/>
              <a:gd name="connsiteY141" fmla="*/ 404296 h 812256"/>
              <a:gd name="connsiteX142" fmla="*/ 9914 w 691416"/>
              <a:gd name="connsiteY142" fmla="*/ 394916 h 812256"/>
              <a:gd name="connsiteX143" fmla="*/ 280164 w 691416"/>
              <a:gd name="connsiteY143" fmla="*/ 334979 h 812256"/>
              <a:gd name="connsiteX144" fmla="*/ 280164 w 691416"/>
              <a:gd name="connsiteY144" fmla="*/ 336216 h 812256"/>
              <a:gd name="connsiteX145" fmla="*/ 280164 w 691416"/>
              <a:gd name="connsiteY145" fmla="*/ 473539 h 812256"/>
              <a:gd name="connsiteX146" fmla="*/ 417480 w 691416"/>
              <a:gd name="connsiteY146" fmla="*/ 473539 h 812256"/>
              <a:gd name="connsiteX147" fmla="*/ 418716 w 691416"/>
              <a:gd name="connsiteY147" fmla="*/ 473539 h 812256"/>
              <a:gd name="connsiteX148" fmla="*/ 418716 w 691416"/>
              <a:gd name="connsiteY148" fmla="*/ 336216 h 812256"/>
              <a:gd name="connsiteX149" fmla="*/ 417480 w 691416"/>
              <a:gd name="connsiteY149" fmla="*/ 334979 h 812256"/>
              <a:gd name="connsiteX150" fmla="*/ 280164 w 691416"/>
              <a:gd name="connsiteY150" fmla="*/ 315185 h 812256"/>
              <a:gd name="connsiteX151" fmla="*/ 417480 w 691416"/>
              <a:gd name="connsiteY151" fmla="*/ 315185 h 812256"/>
              <a:gd name="connsiteX152" fmla="*/ 437272 w 691416"/>
              <a:gd name="connsiteY152" fmla="*/ 336216 h 812256"/>
              <a:gd name="connsiteX153" fmla="*/ 437272 w 691416"/>
              <a:gd name="connsiteY153" fmla="*/ 473539 h 812256"/>
              <a:gd name="connsiteX154" fmla="*/ 417480 w 691416"/>
              <a:gd name="connsiteY154" fmla="*/ 493333 h 812256"/>
              <a:gd name="connsiteX155" fmla="*/ 280164 w 691416"/>
              <a:gd name="connsiteY155" fmla="*/ 493333 h 812256"/>
              <a:gd name="connsiteX156" fmla="*/ 260372 w 691416"/>
              <a:gd name="connsiteY156" fmla="*/ 473539 h 812256"/>
              <a:gd name="connsiteX157" fmla="*/ 260372 w 691416"/>
              <a:gd name="connsiteY157" fmla="*/ 336216 h 812256"/>
              <a:gd name="connsiteX158" fmla="*/ 280164 w 691416"/>
              <a:gd name="connsiteY158" fmla="*/ 315185 h 812256"/>
              <a:gd name="connsiteX159" fmla="*/ 653000 w 691416"/>
              <a:gd name="connsiteY159" fmla="*/ 250404 h 812256"/>
              <a:gd name="connsiteX160" fmla="*/ 681502 w 691416"/>
              <a:gd name="connsiteY160" fmla="*/ 250404 h 812256"/>
              <a:gd name="connsiteX161" fmla="*/ 691416 w 691416"/>
              <a:gd name="connsiteY161" fmla="*/ 260273 h 812256"/>
              <a:gd name="connsiteX162" fmla="*/ 681502 w 691416"/>
              <a:gd name="connsiteY162" fmla="*/ 270141 h 812256"/>
              <a:gd name="connsiteX163" fmla="*/ 653000 w 691416"/>
              <a:gd name="connsiteY163" fmla="*/ 270141 h 812256"/>
              <a:gd name="connsiteX164" fmla="*/ 639370 w 691416"/>
              <a:gd name="connsiteY164" fmla="*/ 275076 h 812256"/>
              <a:gd name="connsiteX165" fmla="*/ 547672 w 691416"/>
              <a:gd name="connsiteY165" fmla="*/ 365127 h 812256"/>
              <a:gd name="connsiteX166" fmla="*/ 520410 w 691416"/>
              <a:gd name="connsiteY166" fmla="*/ 376229 h 812256"/>
              <a:gd name="connsiteX167" fmla="*/ 468366 w 691416"/>
              <a:gd name="connsiteY167" fmla="*/ 376229 h 812256"/>
              <a:gd name="connsiteX168" fmla="*/ 458452 w 691416"/>
              <a:gd name="connsiteY168" fmla="*/ 367594 h 812256"/>
              <a:gd name="connsiteX169" fmla="*/ 468366 w 691416"/>
              <a:gd name="connsiteY169" fmla="*/ 357725 h 812256"/>
              <a:gd name="connsiteX170" fmla="*/ 520410 w 691416"/>
              <a:gd name="connsiteY170" fmla="*/ 357725 h 812256"/>
              <a:gd name="connsiteX171" fmla="*/ 532802 w 691416"/>
              <a:gd name="connsiteY171" fmla="*/ 351557 h 812256"/>
              <a:gd name="connsiteX172" fmla="*/ 624500 w 691416"/>
              <a:gd name="connsiteY172" fmla="*/ 261506 h 812256"/>
              <a:gd name="connsiteX173" fmla="*/ 653000 w 691416"/>
              <a:gd name="connsiteY173" fmla="*/ 250404 h 812256"/>
              <a:gd name="connsiteX174" fmla="*/ 9914 w 691416"/>
              <a:gd name="connsiteY174" fmla="*/ 250404 h 812256"/>
              <a:gd name="connsiteX175" fmla="*/ 38416 w 691416"/>
              <a:gd name="connsiteY175" fmla="*/ 250404 h 812256"/>
              <a:gd name="connsiteX176" fmla="*/ 65676 w 691416"/>
              <a:gd name="connsiteY176" fmla="*/ 261506 h 812256"/>
              <a:gd name="connsiteX177" fmla="*/ 157374 w 691416"/>
              <a:gd name="connsiteY177" fmla="*/ 351557 h 812256"/>
              <a:gd name="connsiteX178" fmla="*/ 171006 w 691416"/>
              <a:gd name="connsiteY178" fmla="*/ 357725 h 812256"/>
              <a:gd name="connsiteX179" fmla="*/ 223050 w 691416"/>
              <a:gd name="connsiteY179" fmla="*/ 357725 h 812256"/>
              <a:gd name="connsiteX180" fmla="*/ 232964 w 691416"/>
              <a:gd name="connsiteY180" fmla="*/ 367594 h 812256"/>
              <a:gd name="connsiteX181" fmla="*/ 223050 w 691416"/>
              <a:gd name="connsiteY181" fmla="*/ 376229 h 812256"/>
              <a:gd name="connsiteX182" fmla="*/ 171006 w 691416"/>
              <a:gd name="connsiteY182" fmla="*/ 376229 h 812256"/>
              <a:gd name="connsiteX183" fmla="*/ 143744 w 691416"/>
              <a:gd name="connsiteY183" fmla="*/ 365127 h 812256"/>
              <a:gd name="connsiteX184" fmla="*/ 52046 w 691416"/>
              <a:gd name="connsiteY184" fmla="*/ 275076 h 812256"/>
              <a:gd name="connsiteX185" fmla="*/ 38416 w 691416"/>
              <a:gd name="connsiteY185" fmla="*/ 270141 h 812256"/>
              <a:gd name="connsiteX186" fmla="*/ 9914 w 691416"/>
              <a:gd name="connsiteY186" fmla="*/ 270141 h 812256"/>
              <a:gd name="connsiteX187" fmla="*/ 0 w 691416"/>
              <a:gd name="connsiteY187" fmla="*/ 260273 h 812256"/>
              <a:gd name="connsiteX188" fmla="*/ 9914 w 691416"/>
              <a:gd name="connsiteY188" fmla="*/ 250404 h 812256"/>
              <a:gd name="connsiteX189" fmla="*/ 595572 w 691416"/>
              <a:gd name="connsiteY189" fmla="*/ 164444 h 812256"/>
              <a:gd name="connsiteX190" fmla="*/ 605456 w 691416"/>
              <a:gd name="connsiteY190" fmla="*/ 175574 h 812256"/>
              <a:gd name="connsiteX191" fmla="*/ 605456 w 691416"/>
              <a:gd name="connsiteY191" fmla="*/ 222569 h 812256"/>
              <a:gd name="connsiteX192" fmla="*/ 590632 w 691416"/>
              <a:gd name="connsiteY192" fmla="*/ 259670 h 812256"/>
              <a:gd name="connsiteX193" fmla="*/ 531336 w 691416"/>
              <a:gd name="connsiteY193" fmla="*/ 319032 h 812256"/>
              <a:gd name="connsiteX194" fmla="*/ 494276 w 691416"/>
              <a:gd name="connsiteY194" fmla="*/ 333872 h 812256"/>
              <a:gd name="connsiteX195" fmla="*/ 468334 w 691416"/>
              <a:gd name="connsiteY195" fmla="*/ 333872 h 812256"/>
              <a:gd name="connsiteX196" fmla="*/ 458452 w 691416"/>
              <a:gd name="connsiteY196" fmla="*/ 323978 h 812256"/>
              <a:gd name="connsiteX197" fmla="*/ 468334 w 691416"/>
              <a:gd name="connsiteY197" fmla="*/ 314085 h 812256"/>
              <a:gd name="connsiteX198" fmla="*/ 494276 w 691416"/>
              <a:gd name="connsiteY198" fmla="*/ 314085 h 812256"/>
              <a:gd name="connsiteX199" fmla="*/ 516512 w 691416"/>
              <a:gd name="connsiteY199" fmla="*/ 304191 h 812256"/>
              <a:gd name="connsiteX200" fmla="*/ 575808 w 691416"/>
              <a:gd name="connsiteY200" fmla="*/ 246066 h 812256"/>
              <a:gd name="connsiteX201" fmla="*/ 585690 w 691416"/>
              <a:gd name="connsiteY201" fmla="*/ 222569 h 812256"/>
              <a:gd name="connsiteX202" fmla="*/ 585690 w 691416"/>
              <a:gd name="connsiteY202" fmla="*/ 175574 h 812256"/>
              <a:gd name="connsiteX203" fmla="*/ 595572 w 691416"/>
              <a:gd name="connsiteY203" fmla="*/ 164444 h 812256"/>
              <a:gd name="connsiteX204" fmla="*/ 95842 w 691416"/>
              <a:gd name="connsiteY204" fmla="*/ 164444 h 812256"/>
              <a:gd name="connsiteX205" fmla="*/ 105726 w 691416"/>
              <a:gd name="connsiteY205" fmla="*/ 175574 h 812256"/>
              <a:gd name="connsiteX206" fmla="*/ 105726 w 691416"/>
              <a:gd name="connsiteY206" fmla="*/ 222569 h 812256"/>
              <a:gd name="connsiteX207" fmla="*/ 115608 w 691416"/>
              <a:gd name="connsiteY207" fmla="*/ 246066 h 812256"/>
              <a:gd name="connsiteX208" fmla="*/ 173668 w 691416"/>
              <a:gd name="connsiteY208" fmla="*/ 304191 h 812256"/>
              <a:gd name="connsiteX209" fmla="*/ 197138 w 691416"/>
              <a:gd name="connsiteY209" fmla="*/ 314085 h 812256"/>
              <a:gd name="connsiteX210" fmla="*/ 223080 w 691416"/>
              <a:gd name="connsiteY210" fmla="*/ 314085 h 812256"/>
              <a:gd name="connsiteX211" fmla="*/ 232964 w 691416"/>
              <a:gd name="connsiteY211" fmla="*/ 323978 h 812256"/>
              <a:gd name="connsiteX212" fmla="*/ 223080 w 691416"/>
              <a:gd name="connsiteY212" fmla="*/ 333872 h 812256"/>
              <a:gd name="connsiteX213" fmla="*/ 197138 w 691416"/>
              <a:gd name="connsiteY213" fmla="*/ 333872 h 812256"/>
              <a:gd name="connsiteX214" fmla="*/ 160080 w 691416"/>
              <a:gd name="connsiteY214" fmla="*/ 319032 h 812256"/>
              <a:gd name="connsiteX215" fmla="*/ 100784 w 691416"/>
              <a:gd name="connsiteY215" fmla="*/ 259670 h 812256"/>
              <a:gd name="connsiteX216" fmla="*/ 85960 w 691416"/>
              <a:gd name="connsiteY216" fmla="*/ 222569 h 812256"/>
              <a:gd name="connsiteX217" fmla="*/ 85960 w 691416"/>
              <a:gd name="connsiteY217" fmla="*/ 175574 h 812256"/>
              <a:gd name="connsiteX218" fmla="*/ 95842 w 691416"/>
              <a:gd name="connsiteY218" fmla="*/ 164444 h 812256"/>
              <a:gd name="connsiteX219" fmla="*/ 486004 w 691416"/>
              <a:gd name="connsiteY219" fmla="*/ 89697 h 812256"/>
              <a:gd name="connsiteX220" fmla="*/ 494580 w 691416"/>
              <a:gd name="connsiteY220" fmla="*/ 99602 h 812256"/>
              <a:gd name="connsiteX221" fmla="*/ 494580 w 691416"/>
              <a:gd name="connsiteY221" fmla="*/ 155316 h 812256"/>
              <a:gd name="connsiteX222" fmla="*/ 483552 w 691416"/>
              <a:gd name="connsiteY222" fmla="*/ 185031 h 812256"/>
              <a:gd name="connsiteX223" fmla="*/ 444340 w 691416"/>
              <a:gd name="connsiteY223" fmla="*/ 232078 h 812256"/>
              <a:gd name="connsiteX224" fmla="*/ 438214 w 691416"/>
              <a:gd name="connsiteY224" fmla="*/ 249412 h 812256"/>
              <a:gd name="connsiteX225" fmla="*/ 438214 w 691416"/>
              <a:gd name="connsiteY225" fmla="*/ 280364 h 812256"/>
              <a:gd name="connsiteX226" fmla="*/ 429636 w 691416"/>
              <a:gd name="connsiteY226" fmla="*/ 290269 h 812256"/>
              <a:gd name="connsiteX227" fmla="*/ 419832 w 691416"/>
              <a:gd name="connsiteY227" fmla="*/ 280364 h 812256"/>
              <a:gd name="connsiteX228" fmla="*/ 419832 w 691416"/>
              <a:gd name="connsiteY228" fmla="*/ 249412 h 812256"/>
              <a:gd name="connsiteX229" fmla="*/ 429636 w 691416"/>
              <a:gd name="connsiteY229" fmla="*/ 219697 h 812256"/>
              <a:gd name="connsiteX230" fmla="*/ 468848 w 691416"/>
              <a:gd name="connsiteY230" fmla="*/ 171412 h 812256"/>
              <a:gd name="connsiteX231" fmla="*/ 474974 w 691416"/>
              <a:gd name="connsiteY231" fmla="*/ 155316 h 812256"/>
              <a:gd name="connsiteX232" fmla="*/ 474974 w 691416"/>
              <a:gd name="connsiteY232" fmla="*/ 99602 h 812256"/>
              <a:gd name="connsiteX233" fmla="*/ 486004 w 691416"/>
              <a:gd name="connsiteY233" fmla="*/ 89697 h 812256"/>
              <a:gd name="connsiteX234" fmla="*/ 212870 w 691416"/>
              <a:gd name="connsiteY234" fmla="*/ 89697 h 812256"/>
              <a:gd name="connsiteX235" fmla="*/ 222676 w 691416"/>
              <a:gd name="connsiteY235" fmla="*/ 99602 h 812256"/>
              <a:gd name="connsiteX236" fmla="*/ 222676 w 691416"/>
              <a:gd name="connsiteY236" fmla="*/ 155316 h 812256"/>
              <a:gd name="connsiteX237" fmla="*/ 228804 w 691416"/>
              <a:gd name="connsiteY237" fmla="*/ 171412 h 812256"/>
              <a:gd name="connsiteX238" fmla="*/ 268026 w 691416"/>
              <a:gd name="connsiteY238" fmla="*/ 219697 h 812256"/>
              <a:gd name="connsiteX239" fmla="*/ 279058 w 691416"/>
              <a:gd name="connsiteY239" fmla="*/ 249412 h 812256"/>
              <a:gd name="connsiteX240" fmla="*/ 279058 w 691416"/>
              <a:gd name="connsiteY240" fmla="*/ 280364 h 812256"/>
              <a:gd name="connsiteX241" fmla="*/ 269252 w 691416"/>
              <a:gd name="connsiteY241" fmla="*/ 290269 h 812256"/>
              <a:gd name="connsiteX242" fmla="*/ 259446 w 691416"/>
              <a:gd name="connsiteY242" fmla="*/ 280364 h 812256"/>
              <a:gd name="connsiteX243" fmla="*/ 259446 w 691416"/>
              <a:gd name="connsiteY243" fmla="*/ 249412 h 812256"/>
              <a:gd name="connsiteX244" fmla="*/ 253318 w 691416"/>
              <a:gd name="connsiteY244" fmla="*/ 232078 h 812256"/>
              <a:gd name="connsiteX245" fmla="*/ 214096 w 691416"/>
              <a:gd name="connsiteY245" fmla="*/ 185031 h 812256"/>
              <a:gd name="connsiteX246" fmla="*/ 203064 w 691416"/>
              <a:gd name="connsiteY246" fmla="*/ 155316 h 812256"/>
              <a:gd name="connsiteX247" fmla="*/ 203064 w 691416"/>
              <a:gd name="connsiteY247" fmla="*/ 99602 h 812256"/>
              <a:gd name="connsiteX248" fmla="*/ 212870 w 691416"/>
              <a:gd name="connsiteY248" fmla="*/ 89697 h 812256"/>
              <a:gd name="connsiteX249" fmla="*/ 421310 w 691416"/>
              <a:gd name="connsiteY249" fmla="*/ 44848 h 812256"/>
              <a:gd name="connsiteX250" fmla="*/ 431044 w 691416"/>
              <a:gd name="connsiteY250" fmla="*/ 54764 h 812256"/>
              <a:gd name="connsiteX251" fmla="*/ 431044 w 691416"/>
              <a:gd name="connsiteY251" fmla="*/ 145248 h 812256"/>
              <a:gd name="connsiteX252" fmla="*/ 429828 w 691416"/>
              <a:gd name="connsiteY252" fmla="*/ 148966 h 812256"/>
              <a:gd name="connsiteX253" fmla="*/ 401840 w 691416"/>
              <a:gd name="connsiteY253" fmla="*/ 228294 h 812256"/>
              <a:gd name="connsiteX254" fmla="*/ 401840 w 691416"/>
              <a:gd name="connsiteY254" fmla="*/ 229534 h 812256"/>
              <a:gd name="connsiteX255" fmla="*/ 398190 w 691416"/>
              <a:gd name="connsiteY255" fmla="*/ 246886 h 812256"/>
              <a:gd name="connsiteX256" fmla="*/ 398190 w 691416"/>
              <a:gd name="connsiteY256" fmla="*/ 280353 h 812256"/>
              <a:gd name="connsiteX257" fmla="*/ 388456 w 691416"/>
              <a:gd name="connsiteY257" fmla="*/ 290269 h 812256"/>
              <a:gd name="connsiteX258" fmla="*/ 378720 w 691416"/>
              <a:gd name="connsiteY258" fmla="*/ 280353 h 812256"/>
              <a:gd name="connsiteX259" fmla="*/ 378720 w 691416"/>
              <a:gd name="connsiteY259" fmla="*/ 246886 h 812256"/>
              <a:gd name="connsiteX260" fmla="*/ 384806 w 691416"/>
              <a:gd name="connsiteY260" fmla="*/ 220857 h 812256"/>
              <a:gd name="connsiteX261" fmla="*/ 411574 w 691416"/>
              <a:gd name="connsiteY261" fmla="*/ 144008 h 812256"/>
              <a:gd name="connsiteX262" fmla="*/ 411574 w 691416"/>
              <a:gd name="connsiteY262" fmla="*/ 54764 h 812256"/>
              <a:gd name="connsiteX263" fmla="*/ 421310 w 691416"/>
              <a:gd name="connsiteY263" fmla="*/ 44848 h 812256"/>
              <a:gd name="connsiteX264" fmla="*/ 276340 w 691416"/>
              <a:gd name="connsiteY264" fmla="*/ 44848 h 812256"/>
              <a:gd name="connsiteX265" fmla="*/ 286080 w 691416"/>
              <a:gd name="connsiteY265" fmla="*/ 54764 h 812256"/>
              <a:gd name="connsiteX266" fmla="*/ 286080 w 691416"/>
              <a:gd name="connsiteY266" fmla="*/ 137810 h 812256"/>
              <a:gd name="connsiteX267" fmla="*/ 288514 w 691416"/>
              <a:gd name="connsiteY267" fmla="*/ 146487 h 812256"/>
              <a:gd name="connsiteX268" fmla="*/ 289732 w 691416"/>
              <a:gd name="connsiteY268" fmla="*/ 147726 h 812256"/>
              <a:gd name="connsiteX269" fmla="*/ 314082 w 691416"/>
              <a:gd name="connsiteY269" fmla="*/ 220857 h 812256"/>
              <a:gd name="connsiteX270" fmla="*/ 320168 w 691416"/>
              <a:gd name="connsiteY270" fmla="*/ 246886 h 812256"/>
              <a:gd name="connsiteX271" fmla="*/ 320168 w 691416"/>
              <a:gd name="connsiteY271" fmla="*/ 280353 h 812256"/>
              <a:gd name="connsiteX272" fmla="*/ 310430 w 691416"/>
              <a:gd name="connsiteY272" fmla="*/ 290269 h 812256"/>
              <a:gd name="connsiteX273" fmla="*/ 300690 w 691416"/>
              <a:gd name="connsiteY273" fmla="*/ 280353 h 812256"/>
              <a:gd name="connsiteX274" fmla="*/ 300690 w 691416"/>
              <a:gd name="connsiteY274" fmla="*/ 246886 h 812256"/>
              <a:gd name="connsiteX275" fmla="*/ 295820 w 691416"/>
              <a:gd name="connsiteY275" fmla="*/ 229534 h 812256"/>
              <a:gd name="connsiteX276" fmla="*/ 295820 w 691416"/>
              <a:gd name="connsiteY276" fmla="*/ 228294 h 812256"/>
              <a:gd name="connsiteX277" fmla="*/ 271470 w 691416"/>
              <a:gd name="connsiteY277" fmla="*/ 155164 h 812256"/>
              <a:gd name="connsiteX278" fmla="*/ 266600 w 691416"/>
              <a:gd name="connsiteY278" fmla="*/ 137810 h 812256"/>
              <a:gd name="connsiteX279" fmla="*/ 266600 w 691416"/>
              <a:gd name="connsiteY279" fmla="*/ 54764 h 812256"/>
              <a:gd name="connsiteX280" fmla="*/ 276340 w 691416"/>
              <a:gd name="connsiteY280" fmla="*/ 44848 h 812256"/>
              <a:gd name="connsiteX281" fmla="*/ 349408 w 691416"/>
              <a:gd name="connsiteY281" fmla="*/ 0 h 812256"/>
              <a:gd name="connsiteX282" fmla="*/ 358788 w 691416"/>
              <a:gd name="connsiteY282" fmla="*/ 9924 h 812256"/>
              <a:gd name="connsiteX283" fmla="*/ 358788 w 691416"/>
              <a:gd name="connsiteY283" fmla="*/ 280345 h 812256"/>
              <a:gd name="connsiteX284" fmla="*/ 349408 w 691416"/>
              <a:gd name="connsiteY284" fmla="*/ 290269 h 812256"/>
              <a:gd name="connsiteX285" fmla="*/ 338856 w 691416"/>
              <a:gd name="connsiteY285" fmla="*/ 280345 h 812256"/>
              <a:gd name="connsiteX286" fmla="*/ 338856 w 691416"/>
              <a:gd name="connsiteY286" fmla="*/ 9924 h 812256"/>
              <a:gd name="connsiteX287" fmla="*/ 349408 w 691416"/>
              <a:gd name="connsiteY287" fmla="*/ 0 h 81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691416" h="812256">
                <a:moveTo>
                  <a:pt x="429636" y="520741"/>
                </a:moveTo>
                <a:cubicBezTo>
                  <a:pt x="434538" y="520741"/>
                  <a:pt x="438214" y="525693"/>
                  <a:pt x="438214" y="530646"/>
                </a:cubicBezTo>
                <a:lnTo>
                  <a:pt x="438214" y="561598"/>
                </a:lnTo>
                <a:cubicBezTo>
                  <a:pt x="438214" y="567789"/>
                  <a:pt x="440664" y="573979"/>
                  <a:pt x="444340" y="578932"/>
                </a:cubicBezTo>
                <a:lnTo>
                  <a:pt x="483552" y="625979"/>
                </a:lnTo>
                <a:cubicBezTo>
                  <a:pt x="490904" y="634646"/>
                  <a:pt x="494580" y="645789"/>
                  <a:pt x="494580" y="655694"/>
                </a:cubicBezTo>
                <a:lnTo>
                  <a:pt x="494580" y="711408"/>
                </a:lnTo>
                <a:cubicBezTo>
                  <a:pt x="494580" y="716361"/>
                  <a:pt x="490904" y="721313"/>
                  <a:pt x="486004" y="721313"/>
                </a:cubicBezTo>
                <a:cubicBezTo>
                  <a:pt x="479876" y="721313"/>
                  <a:pt x="474974" y="716361"/>
                  <a:pt x="474974" y="711408"/>
                </a:cubicBezTo>
                <a:lnTo>
                  <a:pt x="474974" y="655694"/>
                </a:lnTo>
                <a:cubicBezTo>
                  <a:pt x="474974" y="649503"/>
                  <a:pt x="472524" y="644551"/>
                  <a:pt x="468848" y="639598"/>
                </a:cubicBezTo>
                <a:lnTo>
                  <a:pt x="429636" y="591313"/>
                </a:lnTo>
                <a:cubicBezTo>
                  <a:pt x="423510" y="583884"/>
                  <a:pt x="419832" y="572741"/>
                  <a:pt x="419832" y="561598"/>
                </a:cubicBezTo>
                <a:lnTo>
                  <a:pt x="419832" y="530646"/>
                </a:lnTo>
                <a:cubicBezTo>
                  <a:pt x="419832" y="525693"/>
                  <a:pt x="423510" y="520741"/>
                  <a:pt x="429636" y="520741"/>
                </a:cubicBezTo>
                <a:close/>
                <a:moveTo>
                  <a:pt x="388456" y="520741"/>
                </a:moveTo>
                <a:cubicBezTo>
                  <a:pt x="393322" y="520741"/>
                  <a:pt x="398190" y="525699"/>
                  <a:pt x="398190" y="530657"/>
                </a:cubicBezTo>
                <a:lnTo>
                  <a:pt x="398190" y="564124"/>
                </a:lnTo>
                <a:cubicBezTo>
                  <a:pt x="398190" y="569082"/>
                  <a:pt x="399406" y="575279"/>
                  <a:pt x="401840" y="581476"/>
                </a:cubicBezTo>
                <a:lnTo>
                  <a:pt x="401840" y="582716"/>
                </a:lnTo>
                <a:lnTo>
                  <a:pt x="427394" y="655846"/>
                </a:lnTo>
                <a:cubicBezTo>
                  <a:pt x="429828" y="662044"/>
                  <a:pt x="431044" y="667002"/>
                  <a:pt x="431044" y="673200"/>
                </a:cubicBezTo>
                <a:lnTo>
                  <a:pt x="431044" y="756246"/>
                </a:lnTo>
                <a:cubicBezTo>
                  <a:pt x="431044" y="762444"/>
                  <a:pt x="427394" y="766162"/>
                  <a:pt x="421310" y="766162"/>
                </a:cubicBezTo>
                <a:cubicBezTo>
                  <a:pt x="415226" y="766162"/>
                  <a:pt x="411574" y="762444"/>
                  <a:pt x="411574" y="756246"/>
                </a:cubicBezTo>
                <a:lnTo>
                  <a:pt x="411574" y="673200"/>
                </a:lnTo>
                <a:cubicBezTo>
                  <a:pt x="411574" y="669481"/>
                  <a:pt x="411574" y="667002"/>
                  <a:pt x="409142" y="664523"/>
                </a:cubicBezTo>
                <a:lnTo>
                  <a:pt x="409142" y="663284"/>
                </a:lnTo>
                <a:lnTo>
                  <a:pt x="384806" y="590153"/>
                </a:lnTo>
                <a:cubicBezTo>
                  <a:pt x="379938" y="581476"/>
                  <a:pt x="378720" y="572800"/>
                  <a:pt x="378720" y="564124"/>
                </a:cubicBezTo>
                <a:lnTo>
                  <a:pt x="378720" y="530657"/>
                </a:lnTo>
                <a:cubicBezTo>
                  <a:pt x="378720" y="525699"/>
                  <a:pt x="382372" y="520741"/>
                  <a:pt x="388456" y="520741"/>
                </a:cubicBezTo>
                <a:close/>
                <a:moveTo>
                  <a:pt x="349408" y="520741"/>
                </a:moveTo>
                <a:cubicBezTo>
                  <a:pt x="354098" y="520741"/>
                  <a:pt x="358788" y="525703"/>
                  <a:pt x="358788" y="530665"/>
                </a:cubicBezTo>
                <a:lnTo>
                  <a:pt x="358788" y="802332"/>
                </a:lnTo>
                <a:cubicBezTo>
                  <a:pt x="358788" y="807294"/>
                  <a:pt x="354098" y="812256"/>
                  <a:pt x="349408" y="812256"/>
                </a:cubicBezTo>
                <a:cubicBezTo>
                  <a:pt x="343546" y="812256"/>
                  <a:pt x="338856" y="807294"/>
                  <a:pt x="338856" y="802332"/>
                </a:cubicBezTo>
                <a:lnTo>
                  <a:pt x="338856" y="530665"/>
                </a:lnTo>
                <a:cubicBezTo>
                  <a:pt x="338856" y="525703"/>
                  <a:pt x="343546" y="520741"/>
                  <a:pt x="349408" y="520741"/>
                </a:cubicBezTo>
                <a:close/>
                <a:moveTo>
                  <a:pt x="310430" y="520741"/>
                </a:moveTo>
                <a:cubicBezTo>
                  <a:pt x="315300" y="520741"/>
                  <a:pt x="320168" y="525699"/>
                  <a:pt x="320168" y="530657"/>
                </a:cubicBezTo>
                <a:lnTo>
                  <a:pt x="320168" y="564124"/>
                </a:lnTo>
                <a:cubicBezTo>
                  <a:pt x="320168" y="572800"/>
                  <a:pt x="317734" y="581476"/>
                  <a:pt x="314082" y="590153"/>
                </a:cubicBezTo>
                <a:lnTo>
                  <a:pt x="286080" y="667002"/>
                </a:lnTo>
                <a:lnTo>
                  <a:pt x="286080" y="756246"/>
                </a:lnTo>
                <a:cubicBezTo>
                  <a:pt x="286080" y="762444"/>
                  <a:pt x="282428" y="766162"/>
                  <a:pt x="276340" y="766162"/>
                </a:cubicBezTo>
                <a:cubicBezTo>
                  <a:pt x="271470" y="766162"/>
                  <a:pt x="266600" y="762444"/>
                  <a:pt x="266600" y="756246"/>
                </a:cubicBezTo>
                <a:lnTo>
                  <a:pt x="266600" y="665762"/>
                </a:lnTo>
                <a:cubicBezTo>
                  <a:pt x="266600" y="664523"/>
                  <a:pt x="266600" y="663284"/>
                  <a:pt x="267818" y="662044"/>
                </a:cubicBezTo>
                <a:lnTo>
                  <a:pt x="295820" y="582716"/>
                </a:lnTo>
                <a:lnTo>
                  <a:pt x="295820" y="581476"/>
                </a:lnTo>
                <a:cubicBezTo>
                  <a:pt x="299472" y="575279"/>
                  <a:pt x="300690" y="569082"/>
                  <a:pt x="300690" y="564124"/>
                </a:cubicBezTo>
                <a:lnTo>
                  <a:pt x="300690" y="530657"/>
                </a:lnTo>
                <a:cubicBezTo>
                  <a:pt x="300690" y="525699"/>
                  <a:pt x="305560" y="520741"/>
                  <a:pt x="310430" y="520741"/>
                </a:cubicBezTo>
                <a:close/>
                <a:moveTo>
                  <a:pt x="269252" y="520741"/>
                </a:moveTo>
                <a:cubicBezTo>
                  <a:pt x="274156" y="520741"/>
                  <a:pt x="279058" y="525693"/>
                  <a:pt x="279058" y="530646"/>
                </a:cubicBezTo>
                <a:lnTo>
                  <a:pt x="279058" y="561598"/>
                </a:lnTo>
                <a:cubicBezTo>
                  <a:pt x="279058" y="572741"/>
                  <a:pt x="275380" y="583884"/>
                  <a:pt x="268026" y="591313"/>
                </a:cubicBezTo>
                <a:lnTo>
                  <a:pt x="228804" y="639598"/>
                </a:lnTo>
                <a:cubicBezTo>
                  <a:pt x="225128" y="644551"/>
                  <a:pt x="222676" y="649503"/>
                  <a:pt x="222676" y="655694"/>
                </a:cubicBezTo>
                <a:lnTo>
                  <a:pt x="222676" y="711408"/>
                </a:lnTo>
                <a:cubicBezTo>
                  <a:pt x="222676" y="716361"/>
                  <a:pt x="219000" y="721313"/>
                  <a:pt x="212870" y="721313"/>
                </a:cubicBezTo>
                <a:cubicBezTo>
                  <a:pt x="207968" y="721313"/>
                  <a:pt x="203064" y="716361"/>
                  <a:pt x="203064" y="711408"/>
                </a:cubicBezTo>
                <a:lnTo>
                  <a:pt x="203064" y="655694"/>
                </a:lnTo>
                <a:cubicBezTo>
                  <a:pt x="203064" y="645789"/>
                  <a:pt x="206742" y="634646"/>
                  <a:pt x="214096" y="625979"/>
                </a:cubicBezTo>
                <a:lnTo>
                  <a:pt x="253318" y="578932"/>
                </a:lnTo>
                <a:cubicBezTo>
                  <a:pt x="256996" y="573979"/>
                  <a:pt x="259446" y="567789"/>
                  <a:pt x="259446" y="561598"/>
                </a:cubicBezTo>
                <a:lnTo>
                  <a:pt x="259446" y="530646"/>
                </a:lnTo>
                <a:cubicBezTo>
                  <a:pt x="259446" y="525693"/>
                  <a:pt x="264350" y="520741"/>
                  <a:pt x="269252" y="520741"/>
                </a:cubicBezTo>
                <a:close/>
                <a:moveTo>
                  <a:pt x="468334" y="474646"/>
                </a:moveTo>
                <a:lnTo>
                  <a:pt x="494276" y="474646"/>
                </a:lnTo>
                <a:cubicBezTo>
                  <a:pt x="507864" y="474646"/>
                  <a:pt x="521454" y="480830"/>
                  <a:pt x="531336" y="490723"/>
                </a:cubicBezTo>
                <a:lnTo>
                  <a:pt x="590632" y="548848"/>
                </a:lnTo>
                <a:cubicBezTo>
                  <a:pt x="600514" y="559978"/>
                  <a:pt x="605456" y="572345"/>
                  <a:pt x="605456" y="587186"/>
                </a:cubicBezTo>
                <a:lnTo>
                  <a:pt x="605456" y="634180"/>
                </a:lnTo>
                <a:cubicBezTo>
                  <a:pt x="605456" y="639127"/>
                  <a:pt x="600514" y="644074"/>
                  <a:pt x="595572" y="644074"/>
                </a:cubicBezTo>
                <a:cubicBezTo>
                  <a:pt x="590632" y="644074"/>
                  <a:pt x="585690" y="639127"/>
                  <a:pt x="585690" y="634180"/>
                </a:cubicBezTo>
                <a:lnTo>
                  <a:pt x="585690" y="587186"/>
                </a:lnTo>
                <a:cubicBezTo>
                  <a:pt x="585690" y="577292"/>
                  <a:pt x="581984" y="568635"/>
                  <a:pt x="575808" y="563688"/>
                </a:cubicBezTo>
                <a:lnTo>
                  <a:pt x="516512" y="504327"/>
                </a:lnTo>
                <a:cubicBezTo>
                  <a:pt x="511570" y="498143"/>
                  <a:pt x="502924" y="494433"/>
                  <a:pt x="494276" y="494433"/>
                </a:cubicBezTo>
                <a:lnTo>
                  <a:pt x="468334" y="494433"/>
                </a:lnTo>
                <a:cubicBezTo>
                  <a:pt x="462158" y="494433"/>
                  <a:pt x="458452" y="489486"/>
                  <a:pt x="458452" y="484540"/>
                </a:cubicBezTo>
                <a:cubicBezTo>
                  <a:pt x="458452" y="479593"/>
                  <a:pt x="462158" y="474646"/>
                  <a:pt x="468334" y="474646"/>
                </a:cubicBezTo>
                <a:close/>
                <a:moveTo>
                  <a:pt x="197138" y="474646"/>
                </a:moveTo>
                <a:lnTo>
                  <a:pt x="223080" y="474646"/>
                </a:lnTo>
                <a:cubicBezTo>
                  <a:pt x="229258" y="474646"/>
                  <a:pt x="232964" y="479593"/>
                  <a:pt x="232964" y="484540"/>
                </a:cubicBezTo>
                <a:cubicBezTo>
                  <a:pt x="232964" y="489486"/>
                  <a:pt x="229258" y="494433"/>
                  <a:pt x="223080" y="494433"/>
                </a:cubicBezTo>
                <a:lnTo>
                  <a:pt x="197138" y="494433"/>
                </a:lnTo>
                <a:cubicBezTo>
                  <a:pt x="188492" y="494433"/>
                  <a:pt x="179844" y="498143"/>
                  <a:pt x="173668" y="504327"/>
                </a:cubicBezTo>
                <a:lnTo>
                  <a:pt x="115608" y="563688"/>
                </a:lnTo>
                <a:cubicBezTo>
                  <a:pt x="109432" y="568635"/>
                  <a:pt x="105726" y="577292"/>
                  <a:pt x="105726" y="587186"/>
                </a:cubicBezTo>
                <a:lnTo>
                  <a:pt x="105726" y="634180"/>
                </a:lnTo>
                <a:cubicBezTo>
                  <a:pt x="105726" y="639127"/>
                  <a:pt x="100784" y="644074"/>
                  <a:pt x="95842" y="644074"/>
                </a:cubicBezTo>
                <a:cubicBezTo>
                  <a:pt x="89666" y="644074"/>
                  <a:pt x="85960" y="639127"/>
                  <a:pt x="85960" y="634180"/>
                </a:cubicBezTo>
                <a:lnTo>
                  <a:pt x="85960" y="587186"/>
                </a:lnTo>
                <a:cubicBezTo>
                  <a:pt x="85960" y="572345"/>
                  <a:pt x="90902" y="559978"/>
                  <a:pt x="100784" y="548848"/>
                </a:cubicBezTo>
                <a:lnTo>
                  <a:pt x="160080" y="490723"/>
                </a:lnTo>
                <a:cubicBezTo>
                  <a:pt x="169962" y="480830"/>
                  <a:pt x="183550" y="474646"/>
                  <a:pt x="197138" y="474646"/>
                </a:cubicBezTo>
                <a:close/>
                <a:moveTo>
                  <a:pt x="468366" y="432289"/>
                </a:moveTo>
                <a:lnTo>
                  <a:pt x="520410" y="432289"/>
                </a:lnTo>
                <a:cubicBezTo>
                  <a:pt x="530324" y="432289"/>
                  <a:pt x="540236" y="437224"/>
                  <a:pt x="547672" y="443392"/>
                </a:cubicBezTo>
                <a:lnTo>
                  <a:pt x="639370" y="533452"/>
                </a:lnTo>
                <a:cubicBezTo>
                  <a:pt x="643088" y="537153"/>
                  <a:pt x="648044" y="538387"/>
                  <a:pt x="653000" y="538387"/>
                </a:cubicBezTo>
                <a:lnTo>
                  <a:pt x="681502" y="538387"/>
                </a:lnTo>
                <a:cubicBezTo>
                  <a:pt x="686458" y="538387"/>
                  <a:pt x="691416" y="543322"/>
                  <a:pt x="691416" y="549490"/>
                </a:cubicBezTo>
                <a:cubicBezTo>
                  <a:pt x="691416" y="554425"/>
                  <a:pt x="686458" y="559360"/>
                  <a:pt x="681502" y="559360"/>
                </a:cubicBezTo>
                <a:lnTo>
                  <a:pt x="653000" y="559360"/>
                </a:lnTo>
                <a:cubicBezTo>
                  <a:pt x="643088" y="559360"/>
                  <a:pt x="631936" y="554425"/>
                  <a:pt x="624500" y="547023"/>
                </a:cubicBezTo>
                <a:lnTo>
                  <a:pt x="532802" y="458197"/>
                </a:lnTo>
                <a:cubicBezTo>
                  <a:pt x="530324" y="454496"/>
                  <a:pt x="525366" y="452028"/>
                  <a:pt x="520410" y="452028"/>
                </a:cubicBezTo>
                <a:lnTo>
                  <a:pt x="468366" y="452028"/>
                </a:lnTo>
                <a:cubicBezTo>
                  <a:pt x="462170" y="452028"/>
                  <a:pt x="458452" y="448327"/>
                  <a:pt x="458452" y="442159"/>
                </a:cubicBezTo>
                <a:cubicBezTo>
                  <a:pt x="458452" y="437224"/>
                  <a:pt x="462170" y="432289"/>
                  <a:pt x="468366" y="432289"/>
                </a:cubicBezTo>
                <a:close/>
                <a:moveTo>
                  <a:pt x="171006" y="432289"/>
                </a:moveTo>
                <a:lnTo>
                  <a:pt x="223050" y="432289"/>
                </a:lnTo>
                <a:cubicBezTo>
                  <a:pt x="229246" y="432289"/>
                  <a:pt x="232964" y="437224"/>
                  <a:pt x="232964" y="442159"/>
                </a:cubicBezTo>
                <a:cubicBezTo>
                  <a:pt x="232964" y="448327"/>
                  <a:pt x="229246" y="452028"/>
                  <a:pt x="223050" y="452028"/>
                </a:cubicBezTo>
                <a:lnTo>
                  <a:pt x="171006" y="452028"/>
                </a:lnTo>
                <a:cubicBezTo>
                  <a:pt x="166050" y="452028"/>
                  <a:pt x="161092" y="454496"/>
                  <a:pt x="157374" y="458197"/>
                </a:cubicBezTo>
                <a:lnTo>
                  <a:pt x="65676" y="547023"/>
                </a:lnTo>
                <a:cubicBezTo>
                  <a:pt x="58242" y="554425"/>
                  <a:pt x="49568" y="559360"/>
                  <a:pt x="38416" y="559360"/>
                </a:cubicBezTo>
                <a:lnTo>
                  <a:pt x="9914" y="559360"/>
                </a:lnTo>
                <a:cubicBezTo>
                  <a:pt x="3718" y="559360"/>
                  <a:pt x="0" y="554425"/>
                  <a:pt x="0" y="549490"/>
                </a:cubicBezTo>
                <a:cubicBezTo>
                  <a:pt x="0" y="543322"/>
                  <a:pt x="3718" y="538387"/>
                  <a:pt x="9914" y="538387"/>
                </a:cubicBezTo>
                <a:lnTo>
                  <a:pt x="38416" y="538387"/>
                </a:lnTo>
                <a:cubicBezTo>
                  <a:pt x="43372" y="538387"/>
                  <a:pt x="48328" y="537153"/>
                  <a:pt x="52046" y="533452"/>
                </a:cubicBezTo>
                <a:lnTo>
                  <a:pt x="143744" y="443392"/>
                </a:lnTo>
                <a:cubicBezTo>
                  <a:pt x="151180" y="437224"/>
                  <a:pt x="161092" y="432289"/>
                  <a:pt x="171006" y="432289"/>
                </a:cubicBezTo>
                <a:close/>
                <a:moveTo>
                  <a:pt x="470856" y="394916"/>
                </a:moveTo>
                <a:lnTo>
                  <a:pt x="681502" y="394916"/>
                </a:lnTo>
                <a:cubicBezTo>
                  <a:pt x="686458" y="394916"/>
                  <a:pt x="691416" y="399606"/>
                  <a:pt x="691416" y="404296"/>
                </a:cubicBezTo>
                <a:cubicBezTo>
                  <a:pt x="691416" y="410159"/>
                  <a:pt x="686458" y="414849"/>
                  <a:pt x="681502" y="414849"/>
                </a:cubicBezTo>
                <a:lnTo>
                  <a:pt x="470856" y="414849"/>
                </a:lnTo>
                <a:cubicBezTo>
                  <a:pt x="465900" y="414849"/>
                  <a:pt x="460944" y="410159"/>
                  <a:pt x="460944" y="404296"/>
                </a:cubicBezTo>
                <a:cubicBezTo>
                  <a:pt x="460944" y="399606"/>
                  <a:pt x="465900" y="394916"/>
                  <a:pt x="470856" y="394916"/>
                </a:cubicBezTo>
                <a:close/>
                <a:moveTo>
                  <a:pt x="9914" y="394916"/>
                </a:moveTo>
                <a:lnTo>
                  <a:pt x="220554" y="394916"/>
                </a:lnTo>
                <a:cubicBezTo>
                  <a:pt x="225510" y="394916"/>
                  <a:pt x="229228" y="399606"/>
                  <a:pt x="229228" y="404296"/>
                </a:cubicBezTo>
                <a:cubicBezTo>
                  <a:pt x="229228" y="410159"/>
                  <a:pt x="225510" y="414849"/>
                  <a:pt x="220554" y="414849"/>
                </a:cubicBezTo>
                <a:lnTo>
                  <a:pt x="9914" y="414849"/>
                </a:lnTo>
                <a:cubicBezTo>
                  <a:pt x="3718" y="414849"/>
                  <a:pt x="0" y="410159"/>
                  <a:pt x="0" y="404296"/>
                </a:cubicBezTo>
                <a:cubicBezTo>
                  <a:pt x="0" y="399606"/>
                  <a:pt x="3718" y="394916"/>
                  <a:pt x="9914" y="394916"/>
                </a:cubicBezTo>
                <a:close/>
                <a:moveTo>
                  <a:pt x="280164" y="334979"/>
                </a:moveTo>
                <a:lnTo>
                  <a:pt x="280164" y="336216"/>
                </a:lnTo>
                <a:lnTo>
                  <a:pt x="280164" y="473539"/>
                </a:lnTo>
                <a:lnTo>
                  <a:pt x="417480" y="473539"/>
                </a:lnTo>
                <a:lnTo>
                  <a:pt x="418716" y="473539"/>
                </a:lnTo>
                <a:lnTo>
                  <a:pt x="418716" y="336216"/>
                </a:lnTo>
                <a:lnTo>
                  <a:pt x="417480" y="334979"/>
                </a:lnTo>
                <a:close/>
                <a:moveTo>
                  <a:pt x="280164" y="315185"/>
                </a:moveTo>
                <a:lnTo>
                  <a:pt x="417480" y="315185"/>
                </a:lnTo>
                <a:cubicBezTo>
                  <a:pt x="428614" y="315185"/>
                  <a:pt x="437272" y="325082"/>
                  <a:pt x="437272" y="336216"/>
                </a:cubicBezTo>
                <a:lnTo>
                  <a:pt x="437272" y="473539"/>
                </a:lnTo>
                <a:cubicBezTo>
                  <a:pt x="437272" y="484673"/>
                  <a:pt x="428614" y="493333"/>
                  <a:pt x="417480" y="493333"/>
                </a:cubicBezTo>
                <a:lnTo>
                  <a:pt x="280164" y="493333"/>
                </a:lnTo>
                <a:cubicBezTo>
                  <a:pt x="269030" y="493333"/>
                  <a:pt x="260372" y="484673"/>
                  <a:pt x="260372" y="473539"/>
                </a:cubicBezTo>
                <a:lnTo>
                  <a:pt x="260372" y="336216"/>
                </a:lnTo>
                <a:cubicBezTo>
                  <a:pt x="260372" y="325082"/>
                  <a:pt x="269030" y="315185"/>
                  <a:pt x="280164" y="315185"/>
                </a:cubicBezTo>
                <a:close/>
                <a:moveTo>
                  <a:pt x="653000" y="250404"/>
                </a:moveTo>
                <a:lnTo>
                  <a:pt x="681502" y="250404"/>
                </a:lnTo>
                <a:cubicBezTo>
                  <a:pt x="686458" y="250404"/>
                  <a:pt x="691416" y="254105"/>
                  <a:pt x="691416" y="260273"/>
                </a:cubicBezTo>
                <a:cubicBezTo>
                  <a:pt x="691416" y="266441"/>
                  <a:pt x="686458" y="270141"/>
                  <a:pt x="681502" y="270141"/>
                </a:cubicBezTo>
                <a:lnTo>
                  <a:pt x="653000" y="270141"/>
                </a:lnTo>
                <a:cubicBezTo>
                  <a:pt x="648044" y="270141"/>
                  <a:pt x="643088" y="272608"/>
                  <a:pt x="639370" y="275076"/>
                </a:cubicBezTo>
                <a:lnTo>
                  <a:pt x="547672" y="365127"/>
                </a:lnTo>
                <a:cubicBezTo>
                  <a:pt x="540236" y="372528"/>
                  <a:pt x="530324" y="376229"/>
                  <a:pt x="520410" y="376229"/>
                </a:cubicBezTo>
                <a:lnTo>
                  <a:pt x="468366" y="376229"/>
                </a:lnTo>
                <a:cubicBezTo>
                  <a:pt x="462170" y="376229"/>
                  <a:pt x="458452" y="372528"/>
                  <a:pt x="458452" y="367594"/>
                </a:cubicBezTo>
                <a:cubicBezTo>
                  <a:pt x="458452" y="361426"/>
                  <a:pt x="462170" y="357725"/>
                  <a:pt x="468366" y="357725"/>
                </a:cubicBezTo>
                <a:lnTo>
                  <a:pt x="520410" y="357725"/>
                </a:lnTo>
                <a:cubicBezTo>
                  <a:pt x="525366" y="357725"/>
                  <a:pt x="530324" y="355258"/>
                  <a:pt x="532802" y="351557"/>
                </a:cubicBezTo>
                <a:lnTo>
                  <a:pt x="624500" y="261506"/>
                </a:lnTo>
                <a:cubicBezTo>
                  <a:pt x="631936" y="254105"/>
                  <a:pt x="643088" y="250404"/>
                  <a:pt x="653000" y="250404"/>
                </a:cubicBezTo>
                <a:close/>
                <a:moveTo>
                  <a:pt x="9914" y="250404"/>
                </a:moveTo>
                <a:lnTo>
                  <a:pt x="38416" y="250404"/>
                </a:lnTo>
                <a:cubicBezTo>
                  <a:pt x="49568" y="250404"/>
                  <a:pt x="58242" y="254105"/>
                  <a:pt x="65676" y="261506"/>
                </a:cubicBezTo>
                <a:lnTo>
                  <a:pt x="157374" y="351557"/>
                </a:lnTo>
                <a:cubicBezTo>
                  <a:pt x="161092" y="355258"/>
                  <a:pt x="166050" y="357725"/>
                  <a:pt x="171006" y="357725"/>
                </a:cubicBezTo>
                <a:lnTo>
                  <a:pt x="223050" y="357725"/>
                </a:lnTo>
                <a:cubicBezTo>
                  <a:pt x="229246" y="357725"/>
                  <a:pt x="232964" y="361426"/>
                  <a:pt x="232964" y="367594"/>
                </a:cubicBezTo>
                <a:cubicBezTo>
                  <a:pt x="232964" y="372528"/>
                  <a:pt x="229246" y="376229"/>
                  <a:pt x="223050" y="376229"/>
                </a:cubicBezTo>
                <a:lnTo>
                  <a:pt x="171006" y="376229"/>
                </a:lnTo>
                <a:cubicBezTo>
                  <a:pt x="161092" y="376229"/>
                  <a:pt x="151180" y="372528"/>
                  <a:pt x="143744" y="365127"/>
                </a:cubicBezTo>
                <a:lnTo>
                  <a:pt x="52046" y="275076"/>
                </a:lnTo>
                <a:cubicBezTo>
                  <a:pt x="48328" y="272608"/>
                  <a:pt x="43372" y="270141"/>
                  <a:pt x="38416" y="270141"/>
                </a:cubicBezTo>
                <a:lnTo>
                  <a:pt x="9914" y="270141"/>
                </a:lnTo>
                <a:cubicBezTo>
                  <a:pt x="3718" y="270141"/>
                  <a:pt x="0" y="266441"/>
                  <a:pt x="0" y="260273"/>
                </a:cubicBezTo>
                <a:cubicBezTo>
                  <a:pt x="0" y="254105"/>
                  <a:pt x="3718" y="250404"/>
                  <a:pt x="9914" y="250404"/>
                </a:cubicBezTo>
                <a:close/>
                <a:moveTo>
                  <a:pt x="595572" y="164444"/>
                </a:moveTo>
                <a:cubicBezTo>
                  <a:pt x="600514" y="164444"/>
                  <a:pt x="605456" y="169391"/>
                  <a:pt x="605456" y="175574"/>
                </a:cubicBezTo>
                <a:lnTo>
                  <a:pt x="605456" y="222569"/>
                </a:lnTo>
                <a:cubicBezTo>
                  <a:pt x="605456" y="236173"/>
                  <a:pt x="600514" y="249776"/>
                  <a:pt x="590632" y="259670"/>
                </a:cubicBezTo>
                <a:lnTo>
                  <a:pt x="531336" y="319032"/>
                </a:lnTo>
                <a:cubicBezTo>
                  <a:pt x="521454" y="328925"/>
                  <a:pt x="507864" y="333872"/>
                  <a:pt x="494276" y="333872"/>
                </a:cubicBezTo>
                <a:lnTo>
                  <a:pt x="468334" y="333872"/>
                </a:lnTo>
                <a:cubicBezTo>
                  <a:pt x="462158" y="333872"/>
                  <a:pt x="458452" y="330162"/>
                  <a:pt x="458452" y="323978"/>
                </a:cubicBezTo>
                <a:cubicBezTo>
                  <a:pt x="458452" y="319032"/>
                  <a:pt x="462158" y="314085"/>
                  <a:pt x="468334" y="314085"/>
                </a:cubicBezTo>
                <a:lnTo>
                  <a:pt x="494276" y="314085"/>
                </a:lnTo>
                <a:cubicBezTo>
                  <a:pt x="502924" y="314085"/>
                  <a:pt x="511570" y="310375"/>
                  <a:pt x="516512" y="304191"/>
                </a:cubicBezTo>
                <a:lnTo>
                  <a:pt x="575808" y="246066"/>
                </a:lnTo>
                <a:cubicBezTo>
                  <a:pt x="581984" y="239883"/>
                  <a:pt x="585690" y="231226"/>
                  <a:pt x="585690" y="222569"/>
                </a:cubicBezTo>
                <a:lnTo>
                  <a:pt x="585690" y="175574"/>
                </a:lnTo>
                <a:cubicBezTo>
                  <a:pt x="585690" y="169391"/>
                  <a:pt x="590632" y="164444"/>
                  <a:pt x="595572" y="164444"/>
                </a:cubicBezTo>
                <a:close/>
                <a:moveTo>
                  <a:pt x="95842" y="164444"/>
                </a:moveTo>
                <a:cubicBezTo>
                  <a:pt x="100784" y="164444"/>
                  <a:pt x="105726" y="169391"/>
                  <a:pt x="105726" y="175574"/>
                </a:cubicBezTo>
                <a:lnTo>
                  <a:pt x="105726" y="222569"/>
                </a:lnTo>
                <a:cubicBezTo>
                  <a:pt x="105726" y="231226"/>
                  <a:pt x="109432" y="239883"/>
                  <a:pt x="115608" y="246066"/>
                </a:cubicBezTo>
                <a:lnTo>
                  <a:pt x="173668" y="304191"/>
                </a:lnTo>
                <a:cubicBezTo>
                  <a:pt x="179844" y="310375"/>
                  <a:pt x="188492" y="314085"/>
                  <a:pt x="197138" y="314085"/>
                </a:cubicBezTo>
                <a:lnTo>
                  <a:pt x="223080" y="314085"/>
                </a:lnTo>
                <a:cubicBezTo>
                  <a:pt x="229258" y="314085"/>
                  <a:pt x="232964" y="319032"/>
                  <a:pt x="232964" y="323978"/>
                </a:cubicBezTo>
                <a:cubicBezTo>
                  <a:pt x="232964" y="330162"/>
                  <a:pt x="229258" y="333872"/>
                  <a:pt x="223080" y="333872"/>
                </a:cubicBezTo>
                <a:lnTo>
                  <a:pt x="197138" y="333872"/>
                </a:lnTo>
                <a:cubicBezTo>
                  <a:pt x="183550" y="333872"/>
                  <a:pt x="169962" y="328925"/>
                  <a:pt x="160080" y="319032"/>
                </a:cubicBezTo>
                <a:lnTo>
                  <a:pt x="100784" y="259670"/>
                </a:lnTo>
                <a:cubicBezTo>
                  <a:pt x="90902" y="249776"/>
                  <a:pt x="85960" y="236173"/>
                  <a:pt x="85960" y="222569"/>
                </a:cubicBezTo>
                <a:lnTo>
                  <a:pt x="85960" y="175574"/>
                </a:lnTo>
                <a:cubicBezTo>
                  <a:pt x="85960" y="169391"/>
                  <a:pt x="89666" y="164444"/>
                  <a:pt x="95842" y="164444"/>
                </a:cubicBezTo>
                <a:close/>
                <a:moveTo>
                  <a:pt x="486004" y="89697"/>
                </a:moveTo>
                <a:cubicBezTo>
                  <a:pt x="490904" y="89697"/>
                  <a:pt x="494580" y="94649"/>
                  <a:pt x="494580" y="99602"/>
                </a:cubicBezTo>
                <a:lnTo>
                  <a:pt x="494580" y="155316"/>
                </a:lnTo>
                <a:cubicBezTo>
                  <a:pt x="494580" y="166459"/>
                  <a:pt x="490904" y="176364"/>
                  <a:pt x="483552" y="185031"/>
                </a:cubicBezTo>
                <a:lnTo>
                  <a:pt x="444340" y="232078"/>
                </a:lnTo>
                <a:cubicBezTo>
                  <a:pt x="440664" y="237031"/>
                  <a:pt x="438214" y="243221"/>
                  <a:pt x="438214" y="249412"/>
                </a:cubicBezTo>
                <a:lnTo>
                  <a:pt x="438214" y="280364"/>
                </a:lnTo>
                <a:cubicBezTo>
                  <a:pt x="438214" y="286555"/>
                  <a:pt x="434538" y="290269"/>
                  <a:pt x="429636" y="290269"/>
                </a:cubicBezTo>
                <a:cubicBezTo>
                  <a:pt x="423510" y="290269"/>
                  <a:pt x="419832" y="286555"/>
                  <a:pt x="419832" y="280364"/>
                </a:cubicBezTo>
                <a:lnTo>
                  <a:pt x="419832" y="249412"/>
                </a:lnTo>
                <a:cubicBezTo>
                  <a:pt x="419832" y="238269"/>
                  <a:pt x="423510" y="228364"/>
                  <a:pt x="429636" y="219697"/>
                </a:cubicBezTo>
                <a:lnTo>
                  <a:pt x="468848" y="171412"/>
                </a:lnTo>
                <a:cubicBezTo>
                  <a:pt x="473750" y="167697"/>
                  <a:pt x="474974" y="161507"/>
                  <a:pt x="474974" y="155316"/>
                </a:cubicBezTo>
                <a:lnTo>
                  <a:pt x="474974" y="99602"/>
                </a:lnTo>
                <a:cubicBezTo>
                  <a:pt x="474974" y="94649"/>
                  <a:pt x="479876" y="89697"/>
                  <a:pt x="486004" y="89697"/>
                </a:cubicBezTo>
                <a:close/>
                <a:moveTo>
                  <a:pt x="212870" y="89697"/>
                </a:moveTo>
                <a:cubicBezTo>
                  <a:pt x="219000" y="89697"/>
                  <a:pt x="222676" y="94649"/>
                  <a:pt x="222676" y="99602"/>
                </a:cubicBezTo>
                <a:lnTo>
                  <a:pt x="222676" y="155316"/>
                </a:lnTo>
                <a:cubicBezTo>
                  <a:pt x="222676" y="161507"/>
                  <a:pt x="225128" y="167697"/>
                  <a:pt x="228804" y="171412"/>
                </a:cubicBezTo>
                <a:lnTo>
                  <a:pt x="268026" y="219697"/>
                </a:lnTo>
                <a:cubicBezTo>
                  <a:pt x="275380" y="228364"/>
                  <a:pt x="279058" y="238269"/>
                  <a:pt x="279058" y="249412"/>
                </a:cubicBezTo>
                <a:lnTo>
                  <a:pt x="279058" y="280364"/>
                </a:lnTo>
                <a:cubicBezTo>
                  <a:pt x="279058" y="286555"/>
                  <a:pt x="274156" y="290269"/>
                  <a:pt x="269252" y="290269"/>
                </a:cubicBezTo>
                <a:cubicBezTo>
                  <a:pt x="264350" y="290269"/>
                  <a:pt x="259446" y="286555"/>
                  <a:pt x="259446" y="280364"/>
                </a:cubicBezTo>
                <a:lnTo>
                  <a:pt x="259446" y="249412"/>
                </a:lnTo>
                <a:cubicBezTo>
                  <a:pt x="259446" y="243221"/>
                  <a:pt x="256996" y="237031"/>
                  <a:pt x="253318" y="232078"/>
                </a:cubicBezTo>
                <a:lnTo>
                  <a:pt x="214096" y="185031"/>
                </a:lnTo>
                <a:cubicBezTo>
                  <a:pt x="206742" y="176364"/>
                  <a:pt x="203064" y="166459"/>
                  <a:pt x="203064" y="155316"/>
                </a:cubicBezTo>
                <a:lnTo>
                  <a:pt x="203064" y="99602"/>
                </a:lnTo>
                <a:cubicBezTo>
                  <a:pt x="203064" y="94649"/>
                  <a:pt x="207968" y="89697"/>
                  <a:pt x="212870" y="89697"/>
                </a:cubicBezTo>
                <a:close/>
                <a:moveTo>
                  <a:pt x="421310" y="44848"/>
                </a:moveTo>
                <a:cubicBezTo>
                  <a:pt x="427394" y="44848"/>
                  <a:pt x="431044" y="48566"/>
                  <a:pt x="431044" y="54764"/>
                </a:cubicBezTo>
                <a:lnTo>
                  <a:pt x="431044" y="145248"/>
                </a:lnTo>
                <a:cubicBezTo>
                  <a:pt x="431044" y="146487"/>
                  <a:pt x="431044" y="147726"/>
                  <a:pt x="429828" y="148966"/>
                </a:cubicBezTo>
                <a:lnTo>
                  <a:pt x="401840" y="228294"/>
                </a:lnTo>
                <a:lnTo>
                  <a:pt x="401840" y="229534"/>
                </a:lnTo>
                <a:cubicBezTo>
                  <a:pt x="399406" y="235731"/>
                  <a:pt x="398190" y="241928"/>
                  <a:pt x="398190" y="246886"/>
                </a:cubicBezTo>
                <a:lnTo>
                  <a:pt x="398190" y="280353"/>
                </a:lnTo>
                <a:cubicBezTo>
                  <a:pt x="398190" y="286550"/>
                  <a:pt x="393322" y="290269"/>
                  <a:pt x="388456" y="290269"/>
                </a:cubicBezTo>
                <a:cubicBezTo>
                  <a:pt x="382372" y="290269"/>
                  <a:pt x="378720" y="286550"/>
                  <a:pt x="378720" y="280353"/>
                </a:cubicBezTo>
                <a:lnTo>
                  <a:pt x="378720" y="246886"/>
                </a:lnTo>
                <a:cubicBezTo>
                  <a:pt x="378720" y="238210"/>
                  <a:pt x="379938" y="229534"/>
                  <a:pt x="384806" y="220857"/>
                </a:cubicBezTo>
                <a:lnTo>
                  <a:pt x="411574" y="144008"/>
                </a:lnTo>
                <a:lnTo>
                  <a:pt x="411574" y="54764"/>
                </a:lnTo>
                <a:cubicBezTo>
                  <a:pt x="411574" y="48566"/>
                  <a:pt x="415226" y="44848"/>
                  <a:pt x="421310" y="44848"/>
                </a:cubicBezTo>
                <a:close/>
                <a:moveTo>
                  <a:pt x="276340" y="44848"/>
                </a:moveTo>
                <a:cubicBezTo>
                  <a:pt x="282428" y="44848"/>
                  <a:pt x="286080" y="48566"/>
                  <a:pt x="286080" y="54764"/>
                </a:cubicBezTo>
                <a:lnTo>
                  <a:pt x="286080" y="137810"/>
                </a:lnTo>
                <a:cubicBezTo>
                  <a:pt x="286080" y="141529"/>
                  <a:pt x="287298" y="144008"/>
                  <a:pt x="288514" y="146487"/>
                </a:cubicBezTo>
                <a:cubicBezTo>
                  <a:pt x="288514" y="147726"/>
                  <a:pt x="289732" y="147726"/>
                  <a:pt x="289732" y="147726"/>
                </a:cubicBezTo>
                <a:lnTo>
                  <a:pt x="314082" y="220857"/>
                </a:lnTo>
                <a:cubicBezTo>
                  <a:pt x="317734" y="229534"/>
                  <a:pt x="320168" y="238210"/>
                  <a:pt x="320168" y="246886"/>
                </a:cubicBezTo>
                <a:lnTo>
                  <a:pt x="320168" y="280353"/>
                </a:lnTo>
                <a:cubicBezTo>
                  <a:pt x="320168" y="286550"/>
                  <a:pt x="315300" y="290269"/>
                  <a:pt x="310430" y="290269"/>
                </a:cubicBezTo>
                <a:cubicBezTo>
                  <a:pt x="305560" y="290269"/>
                  <a:pt x="300690" y="286550"/>
                  <a:pt x="300690" y="280353"/>
                </a:cubicBezTo>
                <a:lnTo>
                  <a:pt x="300690" y="246886"/>
                </a:lnTo>
                <a:cubicBezTo>
                  <a:pt x="300690" y="241928"/>
                  <a:pt x="299472" y="235731"/>
                  <a:pt x="295820" y="229534"/>
                </a:cubicBezTo>
                <a:lnTo>
                  <a:pt x="295820" y="228294"/>
                </a:lnTo>
                <a:lnTo>
                  <a:pt x="271470" y="155164"/>
                </a:lnTo>
                <a:cubicBezTo>
                  <a:pt x="269034" y="150206"/>
                  <a:pt x="266600" y="144008"/>
                  <a:pt x="266600" y="137810"/>
                </a:cubicBezTo>
                <a:lnTo>
                  <a:pt x="266600" y="54764"/>
                </a:lnTo>
                <a:cubicBezTo>
                  <a:pt x="266600" y="48566"/>
                  <a:pt x="271470" y="44848"/>
                  <a:pt x="276340" y="44848"/>
                </a:cubicBezTo>
                <a:close/>
                <a:moveTo>
                  <a:pt x="349408" y="0"/>
                </a:moveTo>
                <a:cubicBezTo>
                  <a:pt x="354098" y="0"/>
                  <a:pt x="358788" y="3721"/>
                  <a:pt x="358788" y="9924"/>
                </a:cubicBezTo>
                <a:lnTo>
                  <a:pt x="358788" y="280345"/>
                </a:lnTo>
                <a:cubicBezTo>
                  <a:pt x="358788" y="286548"/>
                  <a:pt x="354098" y="290269"/>
                  <a:pt x="349408" y="290269"/>
                </a:cubicBezTo>
                <a:cubicBezTo>
                  <a:pt x="343546" y="290269"/>
                  <a:pt x="338856" y="286548"/>
                  <a:pt x="338856" y="280345"/>
                </a:cubicBezTo>
                <a:lnTo>
                  <a:pt x="338856" y="9924"/>
                </a:lnTo>
                <a:cubicBezTo>
                  <a:pt x="338856" y="3721"/>
                  <a:pt x="343546" y="0"/>
                  <a:pt x="349408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11" name="Freeform 316">
            <a:extLst>
              <a:ext uri="{FF2B5EF4-FFF2-40B4-BE49-F238E27FC236}">
                <a16:creationId xmlns:a16="http://schemas.microsoft.com/office/drawing/2014/main" id="{1B8CEF87-BC1E-30B0-2FFD-19AE5B9044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24383" y="5851971"/>
            <a:ext cx="383997" cy="384000"/>
          </a:xfrm>
          <a:custGeom>
            <a:avLst/>
            <a:gdLst>
              <a:gd name="T0" fmla="*/ 687 w 995"/>
              <a:gd name="T1" fmla="*/ 668 h 995"/>
              <a:gd name="T2" fmla="*/ 740 w 995"/>
              <a:gd name="T3" fmla="*/ 619 h 995"/>
              <a:gd name="T4" fmla="*/ 725 w 995"/>
              <a:gd name="T5" fmla="*/ 536 h 995"/>
              <a:gd name="T6" fmla="*/ 614 w 995"/>
              <a:gd name="T7" fmla="*/ 545 h 995"/>
              <a:gd name="T8" fmla="*/ 605 w 995"/>
              <a:gd name="T9" fmla="*/ 410 h 995"/>
              <a:gd name="T10" fmla="*/ 608 w 995"/>
              <a:gd name="T11" fmla="*/ 399 h 995"/>
              <a:gd name="T12" fmla="*/ 561 w 995"/>
              <a:gd name="T13" fmla="*/ 358 h 995"/>
              <a:gd name="T14" fmla="*/ 555 w 995"/>
              <a:gd name="T15" fmla="*/ 289 h 995"/>
              <a:gd name="T16" fmla="*/ 607 w 995"/>
              <a:gd name="T17" fmla="*/ 280 h 995"/>
              <a:gd name="T18" fmla="*/ 655 w 995"/>
              <a:gd name="T19" fmla="*/ 337 h 995"/>
              <a:gd name="T20" fmla="*/ 676 w 995"/>
              <a:gd name="T21" fmla="*/ 339 h 995"/>
              <a:gd name="T22" fmla="*/ 948 w 995"/>
              <a:gd name="T23" fmla="*/ 453 h 995"/>
              <a:gd name="T24" fmla="*/ 948 w 995"/>
              <a:gd name="T25" fmla="*/ 543 h 995"/>
              <a:gd name="T26" fmla="*/ 497 w 995"/>
              <a:gd name="T27" fmla="*/ 967 h 995"/>
              <a:gd name="T28" fmla="*/ 259 w 995"/>
              <a:gd name="T29" fmla="*/ 755 h 995"/>
              <a:gd name="T30" fmla="*/ 347 w 995"/>
              <a:gd name="T31" fmla="*/ 716 h 995"/>
              <a:gd name="T32" fmla="*/ 459 w 995"/>
              <a:gd name="T33" fmla="*/ 725 h 995"/>
              <a:gd name="T34" fmla="*/ 473 w 995"/>
              <a:gd name="T35" fmla="*/ 643 h 995"/>
              <a:gd name="T36" fmla="*/ 497 w 995"/>
              <a:gd name="T37" fmla="*/ 517 h 995"/>
              <a:gd name="T38" fmla="*/ 596 w 995"/>
              <a:gd name="T39" fmla="*/ 609 h 995"/>
              <a:gd name="T40" fmla="*/ 636 w 995"/>
              <a:gd name="T41" fmla="*/ 561 h 995"/>
              <a:gd name="T42" fmla="*/ 654 w 995"/>
              <a:gd name="T43" fmla="*/ 546 h 995"/>
              <a:gd name="T44" fmla="*/ 715 w 995"/>
              <a:gd name="T45" fmla="*/ 608 h 995"/>
              <a:gd name="T46" fmla="*/ 658 w 995"/>
              <a:gd name="T47" fmla="*/ 655 h 995"/>
              <a:gd name="T48" fmla="*/ 653 w 995"/>
              <a:gd name="T49" fmla="*/ 665 h 995"/>
              <a:gd name="T50" fmla="*/ 543 w 995"/>
              <a:gd name="T51" fmla="*/ 948 h 995"/>
              <a:gd name="T52" fmla="*/ 46 w 995"/>
              <a:gd name="T53" fmla="*/ 453 h 995"/>
              <a:gd name="T54" fmla="*/ 278 w 995"/>
              <a:gd name="T55" fmla="*/ 348 h 995"/>
              <a:gd name="T56" fmla="*/ 254 w 995"/>
              <a:gd name="T57" fmla="*/ 376 h 995"/>
              <a:gd name="T58" fmla="*/ 352 w 995"/>
              <a:gd name="T59" fmla="*/ 474 h 995"/>
              <a:gd name="T60" fmla="*/ 401 w 995"/>
              <a:gd name="T61" fmla="*/ 421 h 995"/>
              <a:gd name="T62" fmla="*/ 389 w 995"/>
              <a:gd name="T63" fmla="*/ 586 h 995"/>
              <a:gd name="T64" fmla="*/ 391 w 995"/>
              <a:gd name="T65" fmla="*/ 607 h 995"/>
              <a:gd name="T66" fmla="*/ 448 w 995"/>
              <a:gd name="T67" fmla="*/ 654 h 995"/>
              <a:gd name="T68" fmla="*/ 439 w 995"/>
              <a:gd name="T69" fmla="*/ 706 h 995"/>
              <a:gd name="T70" fmla="*/ 369 w 995"/>
              <a:gd name="T71" fmla="*/ 700 h 995"/>
              <a:gd name="T72" fmla="*/ 330 w 995"/>
              <a:gd name="T73" fmla="*/ 653 h 995"/>
              <a:gd name="T74" fmla="*/ 240 w 995"/>
              <a:gd name="T75" fmla="*/ 736 h 995"/>
              <a:gd name="T76" fmla="*/ 27 w 995"/>
              <a:gd name="T77" fmla="*/ 498 h 995"/>
              <a:gd name="T78" fmla="*/ 497 w 995"/>
              <a:gd name="T79" fmla="*/ 28 h 995"/>
              <a:gd name="T80" fmla="*/ 736 w 995"/>
              <a:gd name="T81" fmla="*/ 240 h 995"/>
              <a:gd name="T82" fmla="*/ 647 w 995"/>
              <a:gd name="T83" fmla="*/ 279 h 995"/>
              <a:gd name="T84" fmla="*/ 536 w 995"/>
              <a:gd name="T85" fmla="*/ 270 h 995"/>
              <a:gd name="T86" fmla="*/ 521 w 995"/>
              <a:gd name="T87" fmla="*/ 353 h 995"/>
              <a:gd name="T88" fmla="*/ 497 w 995"/>
              <a:gd name="T89" fmla="*/ 478 h 995"/>
              <a:gd name="T90" fmla="*/ 398 w 995"/>
              <a:gd name="T91" fmla="*/ 386 h 995"/>
              <a:gd name="T92" fmla="*/ 359 w 995"/>
              <a:gd name="T93" fmla="*/ 434 h 995"/>
              <a:gd name="T94" fmla="*/ 341 w 995"/>
              <a:gd name="T95" fmla="*/ 449 h 995"/>
              <a:gd name="T96" fmla="*/ 280 w 995"/>
              <a:gd name="T97" fmla="*/ 388 h 995"/>
              <a:gd name="T98" fmla="*/ 336 w 995"/>
              <a:gd name="T99" fmla="*/ 340 h 995"/>
              <a:gd name="T100" fmla="*/ 342 w 995"/>
              <a:gd name="T101" fmla="*/ 330 h 995"/>
              <a:gd name="T102" fmla="*/ 452 w 995"/>
              <a:gd name="T103" fmla="*/ 47 h 995"/>
              <a:gd name="T104" fmla="*/ 562 w 995"/>
              <a:gd name="T105" fmla="*/ 28 h 995"/>
              <a:gd name="T106" fmla="*/ 432 w 995"/>
              <a:gd name="T107" fmla="*/ 28 h 995"/>
              <a:gd name="T108" fmla="*/ 0 w 995"/>
              <a:gd name="T109" fmla="*/ 498 h 995"/>
              <a:gd name="T110" fmla="*/ 432 w 995"/>
              <a:gd name="T111" fmla="*/ 968 h 995"/>
              <a:gd name="T112" fmla="*/ 497 w 995"/>
              <a:gd name="T113" fmla="*/ 994 h 995"/>
              <a:gd name="T114" fmla="*/ 968 w 995"/>
              <a:gd name="T115" fmla="*/ 562 h 995"/>
              <a:gd name="T116" fmla="*/ 968 w 995"/>
              <a:gd name="T117" fmla="*/ 433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95" h="995">
                <a:moveTo>
                  <a:pt x="948" y="543"/>
                </a:moveTo>
                <a:lnTo>
                  <a:pt x="755" y="736"/>
                </a:lnTo>
                <a:lnTo>
                  <a:pt x="687" y="668"/>
                </a:lnTo>
                <a:lnTo>
                  <a:pt x="716" y="648"/>
                </a:lnTo>
                <a:lnTo>
                  <a:pt x="716" y="648"/>
                </a:lnTo>
                <a:cubicBezTo>
                  <a:pt x="727" y="640"/>
                  <a:pt x="735" y="630"/>
                  <a:pt x="740" y="619"/>
                </a:cubicBezTo>
                <a:lnTo>
                  <a:pt x="740" y="619"/>
                </a:lnTo>
                <a:cubicBezTo>
                  <a:pt x="753" y="591"/>
                  <a:pt x="747" y="558"/>
                  <a:pt x="725" y="536"/>
                </a:cubicBezTo>
                <a:lnTo>
                  <a:pt x="725" y="536"/>
                </a:lnTo>
                <a:cubicBezTo>
                  <a:pt x="703" y="515"/>
                  <a:pt x="670" y="509"/>
                  <a:pt x="642" y="522"/>
                </a:cubicBezTo>
                <a:lnTo>
                  <a:pt x="642" y="522"/>
                </a:lnTo>
                <a:cubicBezTo>
                  <a:pt x="631" y="527"/>
                  <a:pt x="622" y="534"/>
                  <a:pt x="614" y="545"/>
                </a:cubicBezTo>
                <a:lnTo>
                  <a:pt x="593" y="574"/>
                </a:lnTo>
                <a:lnTo>
                  <a:pt x="517" y="498"/>
                </a:lnTo>
                <a:lnTo>
                  <a:pt x="605" y="410"/>
                </a:lnTo>
                <a:lnTo>
                  <a:pt x="605" y="410"/>
                </a:lnTo>
                <a:cubicBezTo>
                  <a:pt x="607" y="407"/>
                  <a:pt x="609" y="403"/>
                  <a:pt x="608" y="399"/>
                </a:cubicBezTo>
                <a:lnTo>
                  <a:pt x="608" y="399"/>
                </a:lnTo>
                <a:cubicBezTo>
                  <a:pt x="608" y="395"/>
                  <a:pt x="606" y="391"/>
                  <a:pt x="603" y="389"/>
                </a:cubicBezTo>
                <a:lnTo>
                  <a:pt x="561" y="358"/>
                </a:lnTo>
                <a:lnTo>
                  <a:pt x="561" y="358"/>
                </a:lnTo>
                <a:cubicBezTo>
                  <a:pt x="554" y="354"/>
                  <a:pt x="549" y="347"/>
                  <a:pt x="546" y="341"/>
                </a:cubicBezTo>
                <a:lnTo>
                  <a:pt x="546" y="341"/>
                </a:lnTo>
                <a:cubicBezTo>
                  <a:pt x="538" y="323"/>
                  <a:pt x="542" y="303"/>
                  <a:pt x="555" y="289"/>
                </a:cubicBezTo>
                <a:lnTo>
                  <a:pt x="555" y="289"/>
                </a:lnTo>
                <a:cubicBezTo>
                  <a:pt x="569" y="276"/>
                  <a:pt x="590" y="271"/>
                  <a:pt x="607" y="280"/>
                </a:cubicBezTo>
                <a:lnTo>
                  <a:pt x="607" y="280"/>
                </a:lnTo>
                <a:cubicBezTo>
                  <a:pt x="613" y="282"/>
                  <a:pt x="619" y="288"/>
                  <a:pt x="624" y="295"/>
                </a:cubicBezTo>
                <a:lnTo>
                  <a:pt x="655" y="337"/>
                </a:lnTo>
                <a:lnTo>
                  <a:pt x="655" y="337"/>
                </a:lnTo>
                <a:cubicBezTo>
                  <a:pt x="658" y="340"/>
                  <a:pt x="661" y="343"/>
                  <a:pt x="665" y="343"/>
                </a:cubicBezTo>
                <a:lnTo>
                  <a:pt x="665" y="343"/>
                </a:lnTo>
                <a:cubicBezTo>
                  <a:pt x="669" y="343"/>
                  <a:pt x="673" y="341"/>
                  <a:pt x="676" y="339"/>
                </a:cubicBezTo>
                <a:lnTo>
                  <a:pt x="755" y="259"/>
                </a:lnTo>
                <a:lnTo>
                  <a:pt x="948" y="453"/>
                </a:lnTo>
                <a:lnTo>
                  <a:pt x="948" y="453"/>
                </a:lnTo>
                <a:cubicBezTo>
                  <a:pt x="960" y="465"/>
                  <a:pt x="967" y="481"/>
                  <a:pt x="967" y="498"/>
                </a:cubicBezTo>
                <a:lnTo>
                  <a:pt x="967" y="498"/>
                </a:lnTo>
                <a:cubicBezTo>
                  <a:pt x="967" y="515"/>
                  <a:pt x="960" y="531"/>
                  <a:pt x="948" y="543"/>
                </a:cubicBezTo>
                <a:close/>
                <a:moveTo>
                  <a:pt x="543" y="948"/>
                </a:moveTo>
                <a:lnTo>
                  <a:pt x="543" y="948"/>
                </a:lnTo>
                <a:cubicBezTo>
                  <a:pt x="530" y="961"/>
                  <a:pt x="514" y="967"/>
                  <a:pt x="497" y="967"/>
                </a:cubicBezTo>
                <a:lnTo>
                  <a:pt x="497" y="967"/>
                </a:lnTo>
                <a:cubicBezTo>
                  <a:pt x="480" y="967"/>
                  <a:pt x="464" y="961"/>
                  <a:pt x="452" y="948"/>
                </a:cubicBezTo>
                <a:lnTo>
                  <a:pt x="259" y="755"/>
                </a:lnTo>
                <a:lnTo>
                  <a:pt x="326" y="688"/>
                </a:lnTo>
                <a:lnTo>
                  <a:pt x="347" y="716"/>
                </a:lnTo>
                <a:lnTo>
                  <a:pt x="347" y="716"/>
                </a:lnTo>
                <a:cubicBezTo>
                  <a:pt x="355" y="727"/>
                  <a:pt x="365" y="736"/>
                  <a:pt x="376" y="741"/>
                </a:cubicBezTo>
                <a:lnTo>
                  <a:pt x="376" y="741"/>
                </a:lnTo>
                <a:cubicBezTo>
                  <a:pt x="404" y="753"/>
                  <a:pt x="437" y="747"/>
                  <a:pt x="459" y="725"/>
                </a:cubicBezTo>
                <a:lnTo>
                  <a:pt x="459" y="725"/>
                </a:lnTo>
                <a:cubicBezTo>
                  <a:pt x="480" y="704"/>
                  <a:pt x="486" y="670"/>
                  <a:pt x="473" y="643"/>
                </a:cubicBezTo>
                <a:lnTo>
                  <a:pt x="473" y="643"/>
                </a:lnTo>
                <a:cubicBezTo>
                  <a:pt x="469" y="632"/>
                  <a:pt x="460" y="623"/>
                  <a:pt x="450" y="615"/>
                </a:cubicBezTo>
                <a:lnTo>
                  <a:pt x="421" y="594"/>
                </a:lnTo>
                <a:lnTo>
                  <a:pt x="497" y="517"/>
                </a:lnTo>
                <a:lnTo>
                  <a:pt x="585" y="605"/>
                </a:lnTo>
                <a:lnTo>
                  <a:pt x="585" y="605"/>
                </a:lnTo>
                <a:cubicBezTo>
                  <a:pt x="588" y="608"/>
                  <a:pt x="592" y="609"/>
                  <a:pt x="596" y="609"/>
                </a:cubicBezTo>
                <a:lnTo>
                  <a:pt x="596" y="609"/>
                </a:lnTo>
                <a:cubicBezTo>
                  <a:pt x="600" y="608"/>
                  <a:pt x="604" y="607"/>
                  <a:pt x="606" y="604"/>
                </a:cubicBezTo>
                <a:lnTo>
                  <a:pt x="636" y="561"/>
                </a:lnTo>
                <a:lnTo>
                  <a:pt x="636" y="561"/>
                </a:lnTo>
                <a:cubicBezTo>
                  <a:pt x="642" y="555"/>
                  <a:pt x="647" y="549"/>
                  <a:pt x="654" y="546"/>
                </a:cubicBezTo>
                <a:lnTo>
                  <a:pt x="654" y="546"/>
                </a:lnTo>
                <a:cubicBezTo>
                  <a:pt x="671" y="538"/>
                  <a:pt x="692" y="542"/>
                  <a:pt x="706" y="556"/>
                </a:cubicBezTo>
                <a:lnTo>
                  <a:pt x="706" y="556"/>
                </a:lnTo>
                <a:cubicBezTo>
                  <a:pt x="719" y="569"/>
                  <a:pt x="723" y="590"/>
                  <a:pt x="715" y="608"/>
                </a:cubicBezTo>
                <a:lnTo>
                  <a:pt x="715" y="608"/>
                </a:lnTo>
                <a:cubicBezTo>
                  <a:pt x="712" y="614"/>
                  <a:pt x="707" y="620"/>
                  <a:pt x="700" y="625"/>
                </a:cubicBezTo>
                <a:lnTo>
                  <a:pt x="658" y="655"/>
                </a:lnTo>
                <a:lnTo>
                  <a:pt x="658" y="655"/>
                </a:lnTo>
                <a:cubicBezTo>
                  <a:pt x="655" y="657"/>
                  <a:pt x="653" y="661"/>
                  <a:pt x="653" y="665"/>
                </a:cubicBezTo>
                <a:lnTo>
                  <a:pt x="653" y="665"/>
                </a:lnTo>
                <a:cubicBezTo>
                  <a:pt x="652" y="670"/>
                  <a:pt x="653" y="673"/>
                  <a:pt x="656" y="676"/>
                </a:cubicBezTo>
                <a:lnTo>
                  <a:pt x="736" y="755"/>
                </a:lnTo>
                <a:lnTo>
                  <a:pt x="543" y="948"/>
                </a:lnTo>
                <a:close/>
                <a:moveTo>
                  <a:pt x="27" y="498"/>
                </a:moveTo>
                <a:lnTo>
                  <a:pt x="27" y="498"/>
                </a:lnTo>
                <a:cubicBezTo>
                  <a:pt x="27" y="481"/>
                  <a:pt x="34" y="465"/>
                  <a:pt x="46" y="453"/>
                </a:cubicBezTo>
                <a:lnTo>
                  <a:pt x="240" y="259"/>
                </a:lnTo>
                <a:lnTo>
                  <a:pt x="307" y="327"/>
                </a:lnTo>
                <a:lnTo>
                  <a:pt x="278" y="348"/>
                </a:lnTo>
                <a:lnTo>
                  <a:pt x="278" y="348"/>
                </a:lnTo>
                <a:cubicBezTo>
                  <a:pt x="267" y="356"/>
                  <a:pt x="259" y="365"/>
                  <a:pt x="254" y="376"/>
                </a:cubicBezTo>
                <a:lnTo>
                  <a:pt x="254" y="376"/>
                </a:lnTo>
                <a:cubicBezTo>
                  <a:pt x="241" y="404"/>
                  <a:pt x="248" y="437"/>
                  <a:pt x="269" y="459"/>
                </a:cubicBezTo>
                <a:lnTo>
                  <a:pt x="269" y="459"/>
                </a:lnTo>
                <a:cubicBezTo>
                  <a:pt x="291" y="481"/>
                  <a:pt x="324" y="487"/>
                  <a:pt x="352" y="474"/>
                </a:cubicBezTo>
                <a:lnTo>
                  <a:pt x="352" y="474"/>
                </a:lnTo>
                <a:cubicBezTo>
                  <a:pt x="363" y="469"/>
                  <a:pt x="372" y="461"/>
                  <a:pt x="380" y="449"/>
                </a:cubicBezTo>
                <a:lnTo>
                  <a:pt x="401" y="421"/>
                </a:lnTo>
                <a:lnTo>
                  <a:pt x="478" y="498"/>
                </a:lnTo>
                <a:lnTo>
                  <a:pt x="389" y="586"/>
                </a:lnTo>
                <a:lnTo>
                  <a:pt x="389" y="586"/>
                </a:lnTo>
                <a:cubicBezTo>
                  <a:pt x="387" y="588"/>
                  <a:pt x="385" y="592"/>
                  <a:pt x="386" y="596"/>
                </a:cubicBezTo>
                <a:lnTo>
                  <a:pt x="386" y="596"/>
                </a:lnTo>
                <a:cubicBezTo>
                  <a:pt x="386" y="601"/>
                  <a:pt x="388" y="604"/>
                  <a:pt x="391" y="607"/>
                </a:cubicBezTo>
                <a:lnTo>
                  <a:pt x="433" y="637"/>
                </a:lnTo>
                <a:lnTo>
                  <a:pt x="433" y="637"/>
                </a:lnTo>
                <a:cubicBezTo>
                  <a:pt x="440" y="642"/>
                  <a:pt x="445" y="648"/>
                  <a:pt x="448" y="654"/>
                </a:cubicBezTo>
                <a:lnTo>
                  <a:pt x="448" y="654"/>
                </a:lnTo>
                <a:cubicBezTo>
                  <a:pt x="456" y="671"/>
                  <a:pt x="453" y="692"/>
                  <a:pt x="439" y="706"/>
                </a:cubicBezTo>
                <a:lnTo>
                  <a:pt x="439" y="706"/>
                </a:lnTo>
                <a:cubicBezTo>
                  <a:pt x="426" y="720"/>
                  <a:pt x="404" y="723"/>
                  <a:pt x="387" y="716"/>
                </a:cubicBezTo>
                <a:lnTo>
                  <a:pt x="387" y="716"/>
                </a:lnTo>
                <a:cubicBezTo>
                  <a:pt x="381" y="712"/>
                  <a:pt x="375" y="707"/>
                  <a:pt x="369" y="700"/>
                </a:cubicBezTo>
                <a:lnTo>
                  <a:pt x="339" y="659"/>
                </a:lnTo>
                <a:lnTo>
                  <a:pt x="339" y="659"/>
                </a:lnTo>
                <a:cubicBezTo>
                  <a:pt x="337" y="655"/>
                  <a:pt x="333" y="653"/>
                  <a:pt x="330" y="653"/>
                </a:cubicBezTo>
                <a:lnTo>
                  <a:pt x="330" y="653"/>
                </a:lnTo>
                <a:cubicBezTo>
                  <a:pt x="325" y="653"/>
                  <a:pt x="322" y="654"/>
                  <a:pt x="319" y="657"/>
                </a:cubicBezTo>
                <a:lnTo>
                  <a:pt x="240" y="736"/>
                </a:lnTo>
                <a:lnTo>
                  <a:pt x="46" y="543"/>
                </a:lnTo>
                <a:lnTo>
                  <a:pt x="46" y="543"/>
                </a:lnTo>
                <a:cubicBezTo>
                  <a:pt x="34" y="531"/>
                  <a:pt x="27" y="515"/>
                  <a:pt x="27" y="498"/>
                </a:cubicBezTo>
                <a:close/>
                <a:moveTo>
                  <a:pt x="452" y="47"/>
                </a:moveTo>
                <a:lnTo>
                  <a:pt x="452" y="47"/>
                </a:lnTo>
                <a:cubicBezTo>
                  <a:pt x="464" y="35"/>
                  <a:pt x="480" y="28"/>
                  <a:pt x="497" y="28"/>
                </a:cubicBezTo>
                <a:lnTo>
                  <a:pt x="497" y="28"/>
                </a:lnTo>
                <a:cubicBezTo>
                  <a:pt x="514" y="28"/>
                  <a:pt x="530" y="35"/>
                  <a:pt x="543" y="47"/>
                </a:cubicBezTo>
                <a:lnTo>
                  <a:pt x="736" y="240"/>
                </a:lnTo>
                <a:lnTo>
                  <a:pt x="668" y="308"/>
                </a:lnTo>
                <a:lnTo>
                  <a:pt x="647" y="279"/>
                </a:lnTo>
                <a:lnTo>
                  <a:pt x="647" y="279"/>
                </a:lnTo>
                <a:cubicBezTo>
                  <a:pt x="639" y="268"/>
                  <a:pt x="629" y="260"/>
                  <a:pt x="619" y="255"/>
                </a:cubicBezTo>
                <a:lnTo>
                  <a:pt x="619" y="255"/>
                </a:lnTo>
                <a:cubicBezTo>
                  <a:pt x="591" y="242"/>
                  <a:pt x="558" y="248"/>
                  <a:pt x="536" y="270"/>
                </a:cubicBezTo>
                <a:lnTo>
                  <a:pt x="536" y="270"/>
                </a:lnTo>
                <a:cubicBezTo>
                  <a:pt x="514" y="292"/>
                  <a:pt x="508" y="325"/>
                  <a:pt x="521" y="353"/>
                </a:cubicBezTo>
                <a:lnTo>
                  <a:pt x="521" y="353"/>
                </a:lnTo>
                <a:cubicBezTo>
                  <a:pt x="526" y="363"/>
                  <a:pt x="534" y="373"/>
                  <a:pt x="545" y="381"/>
                </a:cubicBezTo>
                <a:lnTo>
                  <a:pt x="574" y="402"/>
                </a:lnTo>
                <a:lnTo>
                  <a:pt x="497" y="478"/>
                </a:lnTo>
                <a:lnTo>
                  <a:pt x="409" y="390"/>
                </a:lnTo>
                <a:lnTo>
                  <a:pt x="409" y="390"/>
                </a:lnTo>
                <a:cubicBezTo>
                  <a:pt x="406" y="387"/>
                  <a:pt x="402" y="386"/>
                  <a:pt x="398" y="386"/>
                </a:cubicBezTo>
                <a:lnTo>
                  <a:pt x="398" y="386"/>
                </a:lnTo>
                <a:cubicBezTo>
                  <a:pt x="394" y="386"/>
                  <a:pt x="391" y="388"/>
                  <a:pt x="388" y="392"/>
                </a:cubicBezTo>
                <a:lnTo>
                  <a:pt x="359" y="434"/>
                </a:lnTo>
                <a:lnTo>
                  <a:pt x="359" y="434"/>
                </a:lnTo>
                <a:cubicBezTo>
                  <a:pt x="353" y="441"/>
                  <a:pt x="347" y="446"/>
                  <a:pt x="341" y="449"/>
                </a:cubicBezTo>
                <a:lnTo>
                  <a:pt x="341" y="449"/>
                </a:lnTo>
                <a:cubicBezTo>
                  <a:pt x="323" y="457"/>
                  <a:pt x="302" y="453"/>
                  <a:pt x="289" y="440"/>
                </a:cubicBezTo>
                <a:lnTo>
                  <a:pt x="289" y="440"/>
                </a:lnTo>
                <a:cubicBezTo>
                  <a:pt x="275" y="426"/>
                  <a:pt x="272" y="405"/>
                  <a:pt x="280" y="388"/>
                </a:cubicBezTo>
                <a:lnTo>
                  <a:pt x="280" y="388"/>
                </a:lnTo>
                <a:cubicBezTo>
                  <a:pt x="282" y="381"/>
                  <a:pt x="287" y="375"/>
                  <a:pt x="295" y="370"/>
                </a:cubicBezTo>
                <a:lnTo>
                  <a:pt x="336" y="340"/>
                </a:lnTo>
                <a:lnTo>
                  <a:pt x="336" y="340"/>
                </a:lnTo>
                <a:cubicBezTo>
                  <a:pt x="339" y="338"/>
                  <a:pt x="342" y="334"/>
                  <a:pt x="342" y="330"/>
                </a:cubicBezTo>
                <a:lnTo>
                  <a:pt x="342" y="330"/>
                </a:lnTo>
                <a:cubicBezTo>
                  <a:pt x="343" y="326"/>
                  <a:pt x="341" y="322"/>
                  <a:pt x="338" y="319"/>
                </a:cubicBezTo>
                <a:lnTo>
                  <a:pt x="259" y="240"/>
                </a:lnTo>
                <a:lnTo>
                  <a:pt x="452" y="47"/>
                </a:lnTo>
                <a:close/>
                <a:moveTo>
                  <a:pt x="968" y="433"/>
                </a:moveTo>
                <a:lnTo>
                  <a:pt x="562" y="28"/>
                </a:lnTo>
                <a:lnTo>
                  <a:pt x="562" y="28"/>
                </a:lnTo>
                <a:cubicBezTo>
                  <a:pt x="544" y="10"/>
                  <a:pt x="522" y="0"/>
                  <a:pt x="497" y="0"/>
                </a:cubicBezTo>
                <a:lnTo>
                  <a:pt x="497" y="0"/>
                </a:lnTo>
                <a:cubicBezTo>
                  <a:pt x="473" y="0"/>
                  <a:pt x="450" y="10"/>
                  <a:pt x="432" y="28"/>
                </a:cubicBezTo>
                <a:lnTo>
                  <a:pt x="27" y="433"/>
                </a:lnTo>
                <a:lnTo>
                  <a:pt x="27" y="433"/>
                </a:lnTo>
                <a:cubicBezTo>
                  <a:pt x="10" y="450"/>
                  <a:pt x="0" y="473"/>
                  <a:pt x="0" y="498"/>
                </a:cubicBezTo>
                <a:lnTo>
                  <a:pt x="0" y="498"/>
                </a:lnTo>
                <a:cubicBezTo>
                  <a:pt x="0" y="522"/>
                  <a:pt x="10" y="545"/>
                  <a:pt x="27" y="562"/>
                </a:cubicBezTo>
                <a:lnTo>
                  <a:pt x="432" y="968"/>
                </a:lnTo>
                <a:lnTo>
                  <a:pt x="432" y="968"/>
                </a:lnTo>
                <a:cubicBezTo>
                  <a:pt x="450" y="985"/>
                  <a:pt x="473" y="994"/>
                  <a:pt x="497" y="994"/>
                </a:cubicBezTo>
                <a:lnTo>
                  <a:pt x="497" y="994"/>
                </a:lnTo>
                <a:cubicBezTo>
                  <a:pt x="522" y="994"/>
                  <a:pt x="544" y="985"/>
                  <a:pt x="562" y="968"/>
                </a:cubicBezTo>
                <a:lnTo>
                  <a:pt x="968" y="562"/>
                </a:lnTo>
                <a:lnTo>
                  <a:pt x="968" y="562"/>
                </a:lnTo>
                <a:cubicBezTo>
                  <a:pt x="985" y="545"/>
                  <a:pt x="994" y="522"/>
                  <a:pt x="994" y="498"/>
                </a:cubicBezTo>
                <a:lnTo>
                  <a:pt x="994" y="498"/>
                </a:lnTo>
                <a:cubicBezTo>
                  <a:pt x="994" y="473"/>
                  <a:pt x="985" y="450"/>
                  <a:pt x="968" y="433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12" name="Freeform 104">
            <a:extLst>
              <a:ext uri="{FF2B5EF4-FFF2-40B4-BE49-F238E27FC236}">
                <a16:creationId xmlns:a16="http://schemas.microsoft.com/office/drawing/2014/main" id="{8C772E56-B51F-BCBD-91E2-3829F3319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4172" y="3555649"/>
            <a:ext cx="419973" cy="384000"/>
          </a:xfrm>
          <a:custGeom>
            <a:avLst/>
            <a:gdLst>
              <a:gd name="connsiteX0" fmla="*/ 114926 w 296503"/>
              <a:gd name="connsiteY0" fmla="*/ 197036 h 271104"/>
              <a:gd name="connsiteX1" fmla="*/ 114926 w 296503"/>
              <a:gd name="connsiteY1" fmla="*/ 220766 h 271104"/>
              <a:gd name="connsiteX2" fmla="*/ 98714 w 296503"/>
              <a:gd name="connsiteY2" fmla="*/ 255643 h 271104"/>
              <a:gd name="connsiteX3" fmla="*/ 97273 w 296503"/>
              <a:gd name="connsiteY3" fmla="*/ 260317 h 271104"/>
              <a:gd name="connsiteX4" fmla="*/ 101236 w 296503"/>
              <a:gd name="connsiteY4" fmla="*/ 263194 h 271104"/>
              <a:gd name="connsiteX5" fmla="*/ 195627 w 296503"/>
              <a:gd name="connsiteY5" fmla="*/ 263194 h 271104"/>
              <a:gd name="connsiteX6" fmla="*/ 199590 w 296503"/>
              <a:gd name="connsiteY6" fmla="*/ 260317 h 271104"/>
              <a:gd name="connsiteX7" fmla="*/ 198149 w 296503"/>
              <a:gd name="connsiteY7" fmla="*/ 255643 h 271104"/>
              <a:gd name="connsiteX8" fmla="*/ 181577 w 296503"/>
              <a:gd name="connsiteY8" fmla="*/ 220766 h 271104"/>
              <a:gd name="connsiteX9" fmla="*/ 181577 w 296503"/>
              <a:gd name="connsiteY9" fmla="*/ 197036 h 271104"/>
              <a:gd name="connsiteX10" fmla="*/ 151424 w 296503"/>
              <a:gd name="connsiteY10" fmla="*/ 166688 h 271104"/>
              <a:gd name="connsiteX11" fmla="*/ 158384 w 296503"/>
              <a:gd name="connsiteY11" fmla="*/ 173649 h 271104"/>
              <a:gd name="connsiteX12" fmla="*/ 151424 w 296503"/>
              <a:gd name="connsiteY12" fmla="*/ 180609 h 271104"/>
              <a:gd name="connsiteX13" fmla="*/ 144463 w 296503"/>
              <a:gd name="connsiteY13" fmla="*/ 173649 h 271104"/>
              <a:gd name="connsiteX14" fmla="*/ 151424 w 296503"/>
              <a:gd name="connsiteY14" fmla="*/ 166688 h 271104"/>
              <a:gd name="connsiteX15" fmla="*/ 7926 w 296503"/>
              <a:gd name="connsiteY15" fmla="*/ 155686 h 271104"/>
              <a:gd name="connsiteX16" fmla="*/ 7926 w 296503"/>
              <a:gd name="connsiteY16" fmla="*/ 180496 h 271104"/>
              <a:gd name="connsiteX17" fmla="*/ 16932 w 296503"/>
              <a:gd name="connsiteY17" fmla="*/ 189125 h 271104"/>
              <a:gd name="connsiteX18" fmla="*/ 107360 w 296503"/>
              <a:gd name="connsiteY18" fmla="*/ 189125 h 271104"/>
              <a:gd name="connsiteX19" fmla="*/ 189503 w 296503"/>
              <a:gd name="connsiteY19" fmla="*/ 189125 h 271104"/>
              <a:gd name="connsiteX20" fmla="*/ 279931 w 296503"/>
              <a:gd name="connsiteY20" fmla="*/ 189125 h 271104"/>
              <a:gd name="connsiteX21" fmla="*/ 288937 w 296503"/>
              <a:gd name="connsiteY21" fmla="*/ 180496 h 271104"/>
              <a:gd name="connsiteX22" fmla="*/ 288937 w 296503"/>
              <a:gd name="connsiteY22" fmla="*/ 155686 h 271104"/>
              <a:gd name="connsiteX23" fmla="*/ 16932 w 296503"/>
              <a:gd name="connsiteY23" fmla="*/ 7550 h 271104"/>
              <a:gd name="connsiteX24" fmla="*/ 7926 w 296503"/>
              <a:gd name="connsiteY24" fmla="*/ 16539 h 271104"/>
              <a:gd name="connsiteX25" fmla="*/ 7926 w 296503"/>
              <a:gd name="connsiteY25" fmla="*/ 148136 h 271104"/>
              <a:gd name="connsiteX26" fmla="*/ 288937 w 296503"/>
              <a:gd name="connsiteY26" fmla="*/ 148136 h 271104"/>
              <a:gd name="connsiteX27" fmla="*/ 288937 w 296503"/>
              <a:gd name="connsiteY27" fmla="*/ 16539 h 271104"/>
              <a:gd name="connsiteX28" fmla="*/ 279931 w 296503"/>
              <a:gd name="connsiteY28" fmla="*/ 7550 h 271104"/>
              <a:gd name="connsiteX29" fmla="*/ 16932 w 296503"/>
              <a:gd name="connsiteY29" fmla="*/ 0 h 271104"/>
              <a:gd name="connsiteX30" fmla="*/ 279931 w 296503"/>
              <a:gd name="connsiteY30" fmla="*/ 0 h 271104"/>
              <a:gd name="connsiteX31" fmla="*/ 296503 w 296503"/>
              <a:gd name="connsiteY31" fmla="*/ 16539 h 271104"/>
              <a:gd name="connsiteX32" fmla="*/ 296503 w 296503"/>
              <a:gd name="connsiteY32" fmla="*/ 180496 h 271104"/>
              <a:gd name="connsiteX33" fmla="*/ 279931 w 296503"/>
              <a:gd name="connsiteY33" fmla="*/ 197036 h 271104"/>
              <a:gd name="connsiteX34" fmla="*/ 189503 w 296503"/>
              <a:gd name="connsiteY34" fmla="*/ 197036 h 271104"/>
              <a:gd name="connsiteX35" fmla="*/ 189503 w 296503"/>
              <a:gd name="connsiteY35" fmla="*/ 220766 h 271104"/>
              <a:gd name="connsiteX36" fmla="*/ 202833 w 296503"/>
              <a:gd name="connsiteY36" fmla="*/ 249530 h 271104"/>
              <a:gd name="connsiteX37" fmla="*/ 206796 w 296503"/>
              <a:gd name="connsiteY37" fmla="*/ 263194 h 271104"/>
              <a:gd name="connsiteX38" fmla="*/ 195627 w 296503"/>
              <a:gd name="connsiteY38" fmla="*/ 271104 h 271104"/>
              <a:gd name="connsiteX39" fmla="*/ 101236 w 296503"/>
              <a:gd name="connsiteY39" fmla="*/ 271104 h 271104"/>
              <a:gd name="connsiteX40" fmla="*/ 90067 w 296503"/>
              <a:gd name="connsiteY40" fmla="*/ 263194 h 271104"/>
              <a:gd name="connsiteX41" fmla="*/ 93670 w 296503"/>
              <a:gd name="connsiteY41" fmla="*/ 249530 h 271104"/>
              <a:gd name="connsiteX42" fmla="*/ 107360 w 296503"/>
              <a:gd name="connsiteY42" fmla="*/ 220766 h 271104"/>
              <a:gd name="connsiteX43" fmla="*/ 107360 w 296503"/>
              <a:gd name="connsiteY43" fmla="*/ 197036 h 271104"/>
              <a:gd name="connsiteX44" fmla="*/ 16932 w 296503"/>
              <a:gd name="connsiteY44" fmla="*/ 197036 h 271104"/>
              <a:gd name="connsiteX45" fmla="*/ 0 w 296503"/>
              <a:gd name="connsiteY45" fmla="*/ 180496 h 271104"/>
              <a:gd name="connsiteX46" fmla="*/ 0 w 296503"/>
              <a:gd name="connsiteY46" fmla="*/ 16539 h 271104"/>
              <a:gd name="connsiteX47" fmla="*/ 16932 w 296503"/>
              <a:gd name="connsiteY47" fmla="*/ 0 h 27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6503" h="271104">
                <a:moveTo>
                  <a:pt x="114926" y="197036"/>
                </a:moveTo>
                <a:lnTo>
                  <a:pt x="114926" y="220766"/>
                </a:lnTo>
                <a:cubicBezTo>
                  <a:pt x="114926" y="234429"/>
                  <a:pt x="109162" y="247014"/>
                  <a:pt x="98714" y="255643"/>
                </a:cubicBezTo>
                <a:cubicBezTo>
                  <a:pt x="96192" y="257441"/>
                  <a:pt x="96913" y="259598"/>
                  <a:pt x="97273" y="260317"/>
                </a:cubicBezTo>
                <a:cubicBezTo>
                  <a:pt x="97273" y="261036"/>
                  <a:pt x="98354" y="263194"/>
                  <a:pt x="101236" y="263194"/>
                </a:cubicBezTo>
                <a:lnTo>
                  <a:pt x="195627" y="263194"/>
                </a:lnTo>
                <a:cubicBezTo>
                  <a:pt x="198149" y="263194"/>
                  <a:pt x="199230" y="261036"/>
                  <a:pt x="199590" y="260317"/>
                </a:cubicBezTo>
                <a:cubicBezTo>
                  <a:pt x="199590" y="259598"/>
                  <a:pt x="200311" y="257441"/>
                  <a:pt x="198149" y="255643"/>
                </a:cubicBezTo>
                <a:cubicBezTo>
                  <a:pt x="187701" y="247014"/>
                  <a:pt x="181577" y="234429"/>
                  <a:pt x="181577" y="220766"/>
                </a:cubicBezTo>
                <a:lnTo>
                  <a:pt x="181577" y="197036"/>
                </a:lnTo>
                <a:close/>
                <a:moveTo>
                  <a:pt x="151424" y="166688"/>
                </a:moveTo>
                <a:cubicBezTo>
                  <a:pt x="155087" y="166688"/>
                  <a:pt x="158384" y="169619"/>
                  <a:pt x="158384" y="173649"/>
                </a:cubicBezTo>
                <a:cubicBezTo>
                  <a:pt x="158384" y="177312"/>
                  <a:pt x="155087" y="180609"/>
                  <a:pt x="151424" y="180609"/>
                </a:cubicBezTo>
                <a:cubicBezTo>
                  <a:pt x="147760" y="180609"/>
                  <a:pt x="144463" y="177312"/>
                  <a:pt x="144463" y="173649"/>
                </a:cubicBezTo>
                <a:cubicBezTo>
                  <a:pt x="144463" y="169619"/>
                  <a:pt x="147760" y="166688"/>
                  <a:pt x="151424" y="166688"/>
                </a:cubicBezTo>
                <a:close/>
                <a:moveTo>
                  <a:pt x="7926" y="155686"/>
                </a:moveTo>
                <a:lnTo>
                  <a:pt x="7926" y="180496"/>
                </a:lnTo>
                <a:cubicBezTo>
                  <a:pt x="7926" y="185170"/>
                  <a:pt x="11889" y="189125"/>
                  <a:pt x="16932" y="189125"/>
                </a:cubicBezTo>
                <a:lnTo>
                  <a:pt x="107360" y="189125"/>
                </a:lnTo>
                <a:lnTo>
                  <a:pt x="189503" y="189125"/>
                </a:lnTo>
                <a:lnTo>
                  <a:pt x="279931" y="189125"/>
                </a:lnTo>
                <a:cubicBezTo>
                  <a:pt x="284614" y="189125"/>
                  <a:pt x="288937" y="185170"/>
                  <a:pt x="288937" y="180496"/>
                </a:cubicBezTo>
                <a:lnTo>
                  <a:pt x="288937" y="155686"/>
                </a:lnTo>
                <a:close/>
                <a:moveTo>
                  <a:pt x="16932" y="7550"/>
                </a:moveTo>
                <a:cubicBezTo>
                  <a:pt x="11889" y="7550"/>
                  <a:pt x="7926" y="11505"/>
                  <a:pt x="7926" y="16539"/>
                </a:cubicBezTo>
                <a:lnTo>
                  <a:pt x="7926" y="148136"/>
                </a:lnTo>
                <a:lnTo>
                  <a:pt x="288937" y="148136"/>
                </a:lnTo>
                <a:lnTo>
                  <a:pt x="288937" y="16539"/>
                </a:lnTo>
                <a:cubicBezTo>
                  <a:pt x="288937" y="11505"/>
                  <a:pt x="284614" y="7550"/>
                  <a:pt x="279931" y="7550"/>
                </a:cubicBezTo>
                <a:close/>
                <a:moveTo>
                  <a:pt x="16932" y="0"/>
                </a:moveTo>
                <a:lnTo>
                  <a:pt x="279931" y="0"/>
                </a:lnTo>
                <a:cubicBezTo>
                  <a:pt x="289298" y="0"/>
                  <a:pt x="296503" y="7550"/>
                  <a:pt x="296503" y="16539"/>
                </a:cubicBezTo>
                <a:lnTo>
                  <a:pt x="296503" y="180496"/>
                </a:lnTo>
                <a:cubicBezTo>
                  <a:pt x="296503" y="189485"/>
                  <a:pt x="289298" y="197036"/>
                  <a:pt x="279931" y="197036"/>
                </a:cubicBezTo>
                <a:lnTo>
                  <a:pt x="189503" y="197036"/>
                </a:lnTo>
                <a:lnTo>
                  <a:pt x="189503" y="220766"/>
                </a:lnTo>
                <a:cubicBezTo>
                  <a:pt x="189503" y="231912"/>
                  <a:pt x="194186" y="242699"/>
                  <a:pt x="202833" y="249530"/>
                </a:cubicBezTo>
                <a:cubicBezTo>
                  <a:pt x="206796" y="253126"/>
                  <a:pt x="208597" y="258160"/>
                  <a:pt x="206796" y="263194"/>
                </a:cubicBezTo>
                <a:cubicBezTo>
                  <a:pt x="204994" y="267868"/>
                  <a:pt x="200671" y="271104"/>
                  <a:pt x="195627" y="271104"/>
                </a:cubicBezTo>
                <a:lnTo>
                  <a:pt x="101236" y="271104"/>
                </a:lnTo>
                <a:cubicBezTo>
                  <a:pt x="96192" y="271104"/>
                  <a:pt x="91508" y="267868"/>
                  <a:pt x="90067" y="263194"/>
                </a:cubicBezTo>
                <a:cubicBezTo>
                  <a:pt x="88266" y="258160"/>
                  <a:pt x="89347" y="253126"/>
                  <a:pt x="93670" y="249530"/>
                </a:cubicBezTo>
                <a:cubicBezTo>
                  <a:pt x="102317" y="242699"/>
                  <a:pt x="107360" y="231912"/>
                  <a:pt x="107360" y="220766"/>
                </a:cubicBezTo>
                <a:lnTo>
                  <a:pt x="107360" y="197036"/>
                </a:lnTo>
                <a:lnTo>
                  <a:pt x="16932" y="197036"/>
                </a:lnTo>
                <a:cubicBezTo>
                  <a:pt x="7565" y="197036"/>
                  <a:pt x="0" y="189485"/>
                  <a:pt x="0" y="180496"/>
                </a:cubicBezTo>
                <a:lnTo>
                  <a:pt x="0" y="16539"/>
                </a:lnTo>
                <a:cubicBezTo>
                  <a:pt x="0" y="7550"/>
                  <a:pt x="7565" y="0"/>
                  <a:pt x="1693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13" name="Freeform 23">
            <a:extLst>
              <a:ext uri="{FF2B5EF4-FFF2-40B4-BE49-F238E27FC236}">
                <a16:creationId xmlns:a16="http://schemas.microsoft.com/office/drawing/2014/main" id="{E20075DB-B025-B07B-4F3C-8CE6A90BD3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86469" y="3555649"/>
            <a:ext cx="472871" cy="384000"/>
          </a:xfrm>
          <a:custGeom>
            <a:avLst/>
            <a:gdLst>
              <a:gd name="connsiteX0" fmla="*/ 126056 w 1198022"/>
              <a:gd name="connsiteY0" fmla="*/ 730577 h 972864"/>
              <a:gd name="connsiteX1" fmla="*/ 454959 w 1198022"/>
              <a:gd name="connsiteY1" fmla="*/ 730577 h 972864"/>
              <a:gd name="connsiteX2" fmla="*/ 471155 w 1198022"/>
              <a:gd name="connsiteY2" fmla="*/ 746446 h 972864"/>
              <a:gd name="connsiteX3" fmla="*/ 454959 w 1198022"/>
              <a:gd name="connsiteY3" fmla="*/ 762315 h 972864"/>
              <a:gd name="connsiteX4" fmla="*/ 126056 w 1198022"/>
              <a:gd name="connsiteY4" fmla="*/ 762315 h 972864"/>
              <a:gd name="connsiteX5" fmla="*/ 109860 w 1198022"/>
              <a:gd name="connsiteY5" fmla="*/ 746446 h 972864"/>
              <a:gd name="connsiteX6" fmla="*/ 126056 w 1198022"/>
              <a:gd name="connsiteY6" fmla="*/ 730577 h 972864"/>
              <a:gd name="connsiteX7" fmla="*/ 1051400 w 1198022"/>
              <a:gd name="connsiteY7" fmla="*/ 724544 h 972864"/>
              <a:gd name="connsiteX8" fmla="*/ 1074755 w 1198022"/>
              <a:gd name="connsiteY8" fmla="*/ 724544 h 972864"/>
              <a:gd name="connsiteX9" fmla="*/ 1074755 w 1198022"/>
              <a:gd name="connsiteY9" fmla="*/ 748078 h 972864"/>
              <a:gd name="connsiteX10" fmla="*/ 983793 w 1198022"/>
              <a:gd name="connsiteY10" fmla="*/ 839735 h 972864"/>
              <a:gd name="connsiteX11" fmla="*/ 972730 w 1198022"/>
              <a:gd name="connsiteY11" fmla="*/ 844689 h 972864"/>
              <a:gd name="connsiteX12" fmla="*/ 960438 w 1198022"/>
              <a:gd name="connsiteY12" fmla="*/ 839735 h 972864"/>
              <a:gd name="connsiteX13" fmla="*/ 913727 w 1198022"/>
              <a:gd name="connsiteY13" fmla="*/ 791429 h 972864"/>
              <a:gd name="connsiteX14" fmla="*/ 913727 w 1198022"/>
              <a:gd name="connsiteY14" fmla="*/ 769134 h 972864"/>
              <a:gd name="connsiteX15" fmla="*/ 935853 w 1198022"/>
              <a:gd name="connsiteY15" fmla="*/ 769134 h 972864"/>
              <a:gd name="connsiteX16" fmla="*/ 972730 w 1198022"/>
              <a:gd name="connsiteY16" fmla="*/ 805054 h 972864"/>
              <a:gd name="connsiteX17" fmla="*/ 126056 w 1198022"/>
              <a:gd name="connsiteY17" fmla="*/ 659165 h 972864"/>
              <a:gd name="connsiteX18" fmla="*/ 454959 w 1198022"/>
              <a:gd name="connsiteY18" fmla="*/ 659165 h 972864"/>
              <a:gd name="connsiteX19" fmla="*/ 471155 w 1198022"/>
              <a:gd name="connsiteY19" fmla="*/ 675644 h 972864"/>
              <a:gd name="connsiteX20" fmla="*/ 454959 w 1198022"/>
              <a:gd name="connsiteY20" fmla="*/ 690947 h 972864"/>
              <a:gd name="connsiteX21" fmla="*/ 126056 w 1198022"/>
              <a:gd name="connsiteY21" fmla="*/ 690947 h 972864"/>
              <a:gd name="connsiteX22" fmla="*/ 109860 w 1198022"/>
              <a:gd name="connsiteY22" fmla="*/ 675644 h 972864"/>
              <a:gd name="connsiteX23" fmla="*/ 126056 w 1198022"/>
              <a:gd name="connsiteY23" fmla="*/ 659165 h 972864"/>
              <a:gd name="connsiteX24" fmla="*/ 999781 w 1198022"/>
              <a:gd name="connsiteY24" fmla="*/ 615767 h 972864"/>
              <a:gd name="connsiteX25" fmla="*/ 983576 w 1198022"/>
              <a:gd name="connsiteY25" fmla="*/ 625719 h 972864"/>
              <a:gd name="connsiteX26" fmla="*/ 953657 w 1198022"/>
              <a:gd name="connsiteY26" fmla="*/ 656818 h 972864"/>
              <a:gd name="connsiteX27" fmla="*/ 911272 w 1198022"/>
              <a:gd name="connsiteY27" fmla="*/ 651842 h 972864"/>
              <a:gd name="connsiteX28" fmla="*/ 897559 w 1198022"/>
              <a:gd name="connsiteY28" fmla="*/ 650598 h 972864"/>
              <a:gd name="connsiteX29" fmla="*/ 890080 w 1198022"/>
              <a:gd name="connsiteY29" fmla="*/ 656818 h 972864"/>
              <a:gd name="connsiteX30" fmla="*/ 888833 w 1198022"/>
              <a:gd name="connsiteY30" fmla="*/ 658062 h 972864"/>
              <a:gd name="connsiteX31" fmla="*/ 887587 w 1198022"/>
              <a:gd name="connsiteY31" fmla="*/ 659306 h 972864"/>
              <a:gd name="connsiteX32" fmla="*/ 887587 w 1198022"/>
              <a:gd name="connsiteY32" fmla="*/ 660550 h 972864"/>
              <a:gd name="connsiteX33" fmla="*/ 887587 w 1198022"/>
              <a:gd name="connsiteY33" fmla="*/ 663038 h 972864"/>
              <a:gd name="connsiteX34" fmla="*/ 886340 w 1198022"/>
              <a:gd name="connsiteY34" fmla="*/ 664282 h 972864"/>
              <a:gd name="connsiteX35" fmla="*/ 886340 w 1198022"/>
              <a:gd name="connsiteY35" fmla="*/ 665526 h 972864"/>
              <a:gd name="connsiteX36" fmla="*/ 886340 w 1198022"/>
              <a:gd name="connsiteY36" fmla="*/ 668014 h 972864"/>
              <a:gd name="connsiteX37" fmla="*/ 886340 w 1198022"/>
              <a:gd name="connsiteY37" fmla="*/ 669258 h 972864"/>
              <a:gd name="connsiteX38" fmla="*/ 887587 w 1198022"/>
              <a:gd name="connsiteY38" fmla="*/ 672990 h 972864"/>
              <a:gd name="connsiteX39" fmla="*/ 888833 w 1198022"/>
              <a:gd name="connsiteY39" fmla="*/ 705333 h 972864"/>
              <a:gd name="connsiteX40" fmla="*/ 883847 w 1198022"/>
              <a:gd name="connsiteY40" fmla="*/ 715285 h 972864"/>
              <a:gd name="connsiteX41" fmla="*/ 877614 w 1198022"/>
              <a:gd name="connsiteY41" fmla="*/ 723992 h 972864"/>
              <a:gd name="connsiteX42" fmla="*/ 870134 w 1198022"/>
              <a:gd name="connsiteY42" fmla="*/ 730212 h 972864"/>
              <a:gd name="connsiteX43" fmla="*/ 867641 w 1198022"/>
              <a:gd name="connsiteY43" fmla="*/ 731456 h 972864"/>
              <a:gd name="connsiteX44" fmla="*/ 848942 w 1198022"/>
              <a:gd name="connsiteY44" fmla="*/ 738920 h 972864"/>
              <a:gd name="connsiteX45" fmla="*/ 843955 w 1198022"/>
              <a:gd name="connsiteY45" fmla="*/ 741408 h 972864"/>
              <a:gd name="connsiteX46" fmla="*/ 842709 w 1198022"/>
              <a:gd name="connsiteY46" fmla="*/ 741408 h 972864"/>
              <a:gd name="connsiteX47" fmla="*/ 840215 w 1198022"/>
              <a:gd name="connsiteY47" fmla="*/ 745140 h 972864"/>
              <a:gd name="connsiteX48" fmla="*/ 838969 w 1198022"/>
              <a:gd name="connsiteY48" fmla="*/ 745140 h 972864"/>
              <a:gd name="connsiteX49" fmla="*/ 836476 w 1198022"/>
              <a:gd name="connsiteY49" fmla="*/ 751360 h 972864"/>
              <a:gd name="connsiteX50" fmla="*/ 840215 w 1198022"/>
              <a:gd name="connsiteY50" fmla="*/ 767532 h 972864"/>
              <a:gd name="connsiteX51" fmla="*/ 841462 w 1198022"/>
              <a:gd name="connsiteY51" fmla="*/ 768776 h 972864"/>
              <a:gd name="connsiteX52" fmla="*/ 843955 w 1198022"/>
              <a:gd name="connsiteY52" fmla="*/ 770019 h 972864"/>
              <a:gd name="connsiteX53" fmla="*/ 861408 w 1198022"/>
              <a:gd name="connsiteY53" fmla="*/ 787435 h 972864"/>
              <a:gd name="connsiteX54" fmla="*/ 866394 w 1198022"/>
              <a:gd name="connsiteY54" fmla="*/ 792411 h 972864"/>
              <a:gd name="connsiteX55" fmla="*/ 863901 w 1198022"/>
              <a:gd name="connsiteY55" fmla="*/ 792411 h 972864"/>
              <a:gd name="connsiteX56" fmla="*/ 867641 w 1198022"/>
              <a:gd name="connsiteY56" fmla="*/ 806095 h 972864"/>
              <a:gd name="connsiteX57" fmla="*/ 868887 w 1198022"/>
              <a:gd name="connsiteY57" fmla="*/ 816046 h 972864"/>
              <a:gd name="connsiteX58" fmla="*/ 861408 w 1198022"/>
              <a:gd name="connsiteY58" fmla="*/ 840926 h 972864"/>
              <a:gd name="connsiteX59" fmla="*/ 860161 w 1198022"/>
              <a:gd name="connsiteY59" fmla="*/ 842170 h 972864"/>
              <a:gd name="connsiteX60" fmla="*/ 860161 w 1198022"/>
              <a:gd name="connsiteY60" fmla="*/ 843414 h 972864"/>
              <a:gd name="connsiteX61" fmla="*/ 857668 w 1198022"/>
              <a:gd name="connsiteY61" fmla="*/ 845902 h 972864"/>
              <a:gd name="connsiteX62" fmla="*/ 853928 w 1198022"/>
              <a:gd name="connsiteY62" fmla="*/ 850878 h 972864"/>
              <a:gd name="connsiteX63" fmla="*/ 852681 w 1198022"/>
              <a:gd name="connsiteY63" fmla="*/ 854610 h 972864"/>
              <a:gd name="connsiteX64" fmla="*/ 852681 w 1198022"/>
              <a:gd name="connsiteY64" fmla="*/ 857098 h 972864"/>
              <a:gd name="connsiteX65" fmla="*/ 855175 w 1198022"/>
              <a:gd name="connsiteY65" fmla="*/ 865805 h 972864"/>
              <a:gd name="connsiteX66" fmla="*/ 872627 w 1198022"/>
              <a:gd name="connsiteY66" fmla="*/ 873269 h 972864"/>
              <a:gd name="connsiteX67" fmla="*/ 882600 w 1198022"/>
              <a:gd name="connsiteY67" fmla="*/ 872025 h 972864"/>
              <a:gd name="connsiteX68" fmla="*/ 913765 w 1198022"/>
              <a:gd name="connsiteY68" fmla="*/ 884465 h 972864"/>
              <a:gd name="connsiteX69" fmla="*/ 932465 w 1198022"/>
              <a:gd name="connsiteY69" fmla="*/ 923028 h 972864"/>
              <a:gd name="connsiteX70" fmla="*/ 942437 w 1198022"/>
              <a:gd name="connsiteY70" fmla="*/ 937956 h 972864"/>
              <a:gd name="connsiteX71" fmla="*/ 962383 w 1198022"/>
              <a:gd name="connsiteY71" fmla="*/ 932980 h 972864"/>
              <a:gd name="connsiteX72" fmla="*/ 999781 w 1198022"/>
              <a:gd name="connsiteY72" fmla="*/ 915564 h 972864"/>
              <a:gd name="connsiteX73" fmla="*/ 1038426 w 1198022"/>
              <a:gd name="connsiteY73" fmla="*/ 932980 h 972864"/>
              <a:gd name="connsiteX74" fmla="*/ 1057126 w 1198022"/>
              <a:gd name="connsiteY74" fmla="*/ 937956 h 972864"/>
              <a:gd name="connsiteX75" fmla="*/ 1068345 w 1198022"/>
              <a:gd name="connsiteY75" fmla="*/ 923028 h 972864"/>
              <a:gd name="connsiteX76" fmla="*/ 1085798 w 1198022"/>
              <a:gd name="connsiteY76" fmla="*/ 884465 h 972864"/>
              <a:gd name="connsiteX77" fmla="*/ 1126936 w 1198022"/>
              <a:gd name="connsiteY77" fmla="*/ 873269 h 972864"/>
              <a:gd name="connsiteX78" fmla="*/ 1144388 w 1198022"/>
              <a:gd name="connsiteY78" fmla="*/ 865805 h 972864"/>
              <a:gd name="connsiteX79" fmla="*/ 1143142 w 1198022"/>
              <a:gd name="connsiteY79" fmla="*/ 845902 h 972864"/>
              <a:gd name="connsiteX80" fmla="*/ 1131922 w 1198022"/>
              <a:gd name="connsiteY80" fmla="*/ 806095 h 972864"/>
              <a:gd name="connsiteX81" fmla="*/ 1156854 w 1198022"/>
              <a:gd name="connsiteY81" fmla="*/ 770019 h 972864"/>
              <a:gd name="connsiteX82" fmla="*/ 1164334 w 1198022"/>
              <a:gd name="connsiteY82" fmla="*/ 752604 h 972864"/>
              <a:gd name="connsiteX83" fmla="*/ 1150621 w 1198022"/>
              <a:gd name="connsiteY83" fmla="*/ 738920 h 972864"/>
              <a:gd name="connsiteX84" fmla="*/ 1115716 w 1198022"/>
              <a:gd name="connsiteY84" fmla="*/ 715285 h 972864"/>
              <a:gd name="connsiteX85" fmla="*/ 1113223 w 1198022"/>
              <a:gd name="connsiteY85" fmla="*/ 672990 h 972864"/>
              <a:gd name="connsiteX86" fmla="*/ 1108237 w 1198022"/>
              <a:gd name="connsiteY86" fmla="*/ 654330 h 972864"/>
              <a:gd name="connsiteX87" fmla="*/ 1088291 w 1198022"/>
              <a:gd name="connsiteY87" fmla="*/ 651842 h 972864"/>
              <a:gd name="connsiteX88" fmla="*/ 1045906 w 1198022"/>
              <a:gd name="connsiteY88" fmla="*/ 656818 h 972864"/>
              <a:gd name="connsiteX89" fmla="*/ 1015987 w 1198022"/>
              <a:gd name="connsiteY89" fmla="*/ 625719 h 972864"/>
              <a:gd name="connsiteX90" fmla="*/ 999781 w 1198022"/>
              <a:gd name="connsiteY90" fmla="*/ 615767 h 972864"/>
              <a:gd name="connsiteX91" fmla="*/ 126056 w 1198022"/>
              <a:gd name="connsiteY91" fmla="*/ 582263 h 972864"/>
              <a:gd name="connsiteX92" fmla="*/ 454959 w 1198022"/>
              <a:gd name="connsiteY92" fmla="*/ 582263 h 972864"/>
              <a:gd name="connsiteX93" fmla="*/ 471155 w 1198022"/>
              <a:gd name="connsiteY93" fmla="*/ 597565 h 972864"/>
              <a:gd name="connsiteX94" fmla="*/ 454959 w 1198022"/>
              <a:gd name="connsiteY94" fmla="*/ 614045 h 972864"/>
              <a:gd name="connsiteX95" fmla="*/ 126056 w 1198022"/>
              <a:gd name="connsiteY95" fmla="*/ 614045 h 972864"/>
              <a:gd name="connsiteX96" fmla="*/ 109860 w 1198022"/>
              <a:gd name="connsiteY96" fmla="*/ 597565 h 972864"/>
              <a:gd name="connsiteX97" fmla="*/ 126056 w 1198022"/>
              <a:gd name="connsiteY97" fmla="*/ 582263 h 972864"/>
              <a:gd name="connsiteX98" fmla="*/ 125866 w 1198022"/>
              <a:gd name="connsiteY98" fmla="*/ 510855 h 972864"/>
              <a:gd name="connsiteX99" fmla="*/ 305623 w 1198022"/>
              <a:gd name="connsiteY99" fmla="*/ 510855 h 972864"/>
              <a:gd name="connsiteX100" fmla="*/ 322860 w 1198022"/>
              <a:gd name="connsiteY100" fmla="*/ 525503 h 972864"/>
              <a:gd name="connsiteX101" fmla="*/ 305623 w 1198022"/>
              <a:gd name="connsiteY101" fmla="*/ 542593 h 972864"/>
              <a:gd name="connsiteX102" fmla="*/ 125866 w 1198022"/>
              <a:gd name="connsiteY102" fmla="*/ 542593 h 972864"/>
              <a:gd name="connsiteX103" fmla="*/ 109860 w 1198022"/>
              <a:gd name="connsiteY103" fmla="*/ 525503 h 972864"/>
              <a:gd name="connsiteX104" fmla="*/ 125866 w 1198022"/>
              <a:gd name="connsiteY104" fmla="*/ 510855 h 972864"/>
              <a:gd name="connsiteX105" fmla="*/ 604606 w 1198022"/>
              <a:gd name="connsiteY105" fmla="*/ 506297 h 972864"/>
              <a:gd name="connsiteX106" fmla="*/ 580920 w 1198022"/>
              <a:gd name="connsiteY106" fmla="*/ 531177 h 972864"/>
              <a:gd name="connsiteX107" fmla="*/ 580920 w 1198022"/>
              <a:gd name="connsiteY107" fmla="*/ 709065 h 972864"/>
              <a:gd name="connsiteX108" fmla="*/ 633278 w 1198022"/>
              <a:gd name="connsiteY108" fmla="*/ 765044 h 972864"/>
              <a:gd name="connsiteX109" fmla="*/ 802817 w 1198022"/>
              <a:gd name="connsiteY109" fmla="*/ 765044 h 972864"/>
              <a:gd name="connsiteX110" fmla="*/ 802817 w 1198022"/>
              <a:gd name="connsiteY110" fmla="*/ 763800 h 972864"/>
              <a:gd name="connsiteX111" fmla="*/ 802817 w 1198022"/>
              <a:gd name="connsiteY111" fmla="*/ 760068 h 972864"/>
              <a:gd name="connsiteX112" fmla="*/ 802817 w 1198022"/>
              <a:gd name="connsiteY112" fmla="*/ 756336 h 972864"/>
              <a:gd name="connsiteX113" fmla="*/ 802817 w 1198022"/>
              <a:gd name="connsiteY113" fmla="*/ 753848 h 972864"/>
              <a:gd name="connsiteX114" fmla="*/ 802817 w 1198022"/>
              <a:gd name="connsiteY114" fmla="*/ 748872 h 972864"/>
              <a:gd name="connsiteX115" fmla="*/ 802817 w 1198022"/>
              <a:gd name="connsiteY115" fmla="*/ 746384 h 972864"/>
              <a:gd name="connsiteX116" fmla="*/ 802817 w 1198022"/>
              <a:gd name="connsiteY116" fmla="*/ 745140 h 972864"/>
              <a:gd name="connsiteX117" fmla="*/ 804064 w 1198022"/>
              <a:gd name="connsiteY117" fmla="*/ 741408 h 972864"/>
              <a:gd name="connsiteX118" fmla="*/ 805310 w 1198022"/>
              <a:gd name="connsiteY118" fmla="*/ 741408 h 972864"/>
              <a:gd name="connsiteX119" fmla="*/ 806557 w 1198022"/>
              <a:gd name="connsiteY119" fmla="*/ 736432 h 972864"/>
              <a:gd name="connsiteX120" fmla="*/ 807803 w 1198022"/>
              <a:gd name="connsiteY120" fmla="*/ 733944 h 972864"/>
              <a:gd name="connsiteX121" fmla="*/ 809050 w 1198022"/>
              <a:gd name="connsiteY121" fmla="*/ 730212 h 972864"/>
              <a:gd name="connsiteX122" fmla="*/ 810297 w 1198022"/>
              <a:gd name="connsiteY122" fmla="*/ 727724 h 972864"/>
              <a:gd name="connsiteX123" fmla="*/ 812790 w 1198022"/>
              <a:gd name="connsiteY123" fmla="*/ 723992 h 972864"/>
              <a:gd name="connsiteX124" fmla="*/ 815283 w 1198022"/>
              <a:gd name="connsiteY124" fmla="*/ 722748 h 972864"/>
              <a:gd name="connsiteX125" fmla="*/ 819023 w 1198022"/>
              <a:gd name="connsiteY125" fmla="*/ 719017 h 972864"/>
              <a:gd name="connsiteX126" fmla="*/ 821516 w 1198022"/>
              <a:gd name="connsiteY126" fmla="*/ 716529 h 972864"/>
              <a:gd name="connsiteX127" fmla="*/ 824009 w 1198022"/>
              <a:gd name="connsiteY127" fmla="*/ 715285 h 972864"/>
              <a:gd name="connsiteX128" fmla="*/ 826503 w 1198022"/>
              <a:gd name="connsiteY128" fmla="*/ 714041 h 972864"/>
              <a:gd name="connsiteX129" fmla="*/ 830243 w 1198022"/>
              <a:gd name="connsiteY129" fmla="*/ 711553 h 972864"/>
              <a:gd name="connsiteX130" fmla="*/ 833982 w 1198022"/>
              <a:gd name="connsiteY130" fmla="*/ 709065 h 972864"/>
              <a:gd name="connsiteX131" fmla="*/ 836476 w 1198022"/>
              <a:gd name="connsiteY131" fmla="*/ 709065 h 972864"/>
              <a:gd name="connsiteX132" fmla="*/ 843955 w 1198022"/>
              <a:gd name="connsiteY132" fmla="*/ 706577 h 972864"/>
              <a:gd name="connsiteX133" fmla="*/ 856421 w 1198022"/>
              <a:gd name="connsiteY133" fmla="*/ 699113 h 972864"/>
              <a:gd name="connsiteX134" fmla="*/ 856421 w 1198022"/>
              <a:gd name="connsiteY134" fmla="*/ 684185 h 972864"/>
              <a:gd name="connsiteX135" fmla="*/ 853928 w 1198022"/>
              <a:gd name="connsiteY135" fmla="*/ 676721 h 972864"/>
              <a:gd name="connsiteX136" fmla="*/ 853928 w 1198022"/>
              <a:gd name="connsiteY136" fmla="*/ 675478 h 972864"/>
              <a:gd name="connsiteX137" fmla="*/ 853928 w 1198022"/>
              <a:gd name="connsiteY137" fmla="*/ 668014 h 972864"/>
              <a:gd name="connsiteX138" fmla="*/ 856421 w 1198022"/>
              <a:gd name="connsiteY138" fmla="*/ 651842 h 972864"/>
              <a:gd name="connsiteX139" fmla="*/ 858915 w 1198022"/>
              <a:gd name="connsiteY139" fmla="*/ 645622 h 972864"/>
              <a:gd name="connsiteX140" fmla="*/ 858915 w 1198022"/>
              <a:gd name="connsiteY140" fmla="*/ 644378 h 972864"/>
              <a:gd name="connsiteX141" fmla="*/ 862654 w 1198022"/>
              <a:gd name="connsiteY141" fmla="*/ 638158 h 972864"/>
              <a:gd name="connsiteX142" fmla="*/ 863901 w 1198022"/>
              <a:gd name="connsiteY142" fmla="*/ 636914 h 972864"/>
              <a:gd name="connsiteX143" fmla="*/ 867641 w 1198022"/>
              <a:gd name="connsiteY143" fmla="*/ 633182 h 972864"/>
              <a:gd name="connsiteX144" fmla="*/ 870134 w 1198022"/>
              <a:gd name="connsiteY144" fmla="*/ 630694 h 972864"/>
              <a:gd name="connsiteX145" fmla="*/ 871381 w 1198022"/>
              <a:gd name="connsiteY145" fmla="*/ 629450 h 972864"/>
              <a:gd name="connsiteX146" fmla="*/ 872627 w 1198022"/>
              <a:gd name="connsiteY146" fmla="*/ 628206 h 972864"/>
              <a:gd name="connsiteX147" fmla="*/ 873874 w 1198022"/>
              <a:gd name="connsiteY147" fmla="*/ 626963 h 972864"/>
              <a:gd name="connsiteX148" fmla="*/ 873874 w 1198022"/>
              <a:gd name="connsiteY148" fmla="*/ 531177 h 972864"/>
              <a:gd name="connsiteX149" fmla="*/ 848942 w 1198022"/>
              <a:gd name="connsiteY149" fmla="*/ 506297 h 972864"/>
              <a:gd name="connsiteX150" fmla="*/ 143360 w 1198022"/>
              <a:gd name="connsiteY150" fmla="*/ 179132 h 972864"/>
              <a:gd name="connsiteX151" fmla="*/ 143360 w 1198022"/>
              <a:gd name="connsiteY151" fmla="*/ 398071 h 972864"/>
              <a:gd name="connsiteX152" fmla="*/ 144607 w 1198022"/>
              <a:gd name="connsiteY152" fmla="*/ 400559 h 972864"/>
              <a:gd name="connsiteX153" fmla="*/ 872627 w 1198022"/>
              <a:gd name="connsiteY153" fmla="*/ 400559 h 972864"/>
              <a:gd name="connsiteX154" fmla="*/ 873874 w 1198022"/>
              <a:gd name="connsiteY154" fmla="*/ 398071 h 972864"/>
              <a:gd name="connsiteX155" fmla="*/ 873874 w 1198022"/>
              <a:gd name="connsiteY155" fmla="*/ 179132 h 972864"/>
              <a:gd name="connsiteX156" fmla="*/ 32412 w 1198022"/>
              <a:gd name="connsiteY156" fmla="*/ 179132 h 972864"/>
              <a:gd name="connsiteX157" fmla="*/ 32412 w 1198022"/>
              <a:gd name="connsiteY157" fmla="*/ 814802 h 972864"/>
              <a:gd name="connsiteX158" fmla="*/ 54851 w 1198022"/>
              <a:gd name="connsiteY158" fmla="*/ 837194 h 972864"/>
              <a:gd name="connsiteX159" fmla="*/ 824009 w 1198022"/>
              <a:gd name="connsiteY159" fmla="*/ 837194 h 972864"/>
              <a:gd name="connsiteX160" fmla="*/ 826503 w 1198022"/>
              <a:gd name="connsiteY160" fmla="*/ 834706 h 972864"/>
              <a:gd name="connsiteX161" fmla="*/ 827749 w 1198022"/>
              <a:gd name="connsiteY161" fmla="*/ 830974 h 972864"/>
              <a:gd name="connsiteX162" fmla="*/ 832736 w 1198022"/>
              <a:gd name="connsiteY162" fmla="*/ 824754 h 972864"/>
              <a:gd name="connsiteX163" fmla="*/ 836476 w 1198022"/>
              <a:gd name="connsiteY163" fmla="*/ 811071 h 972864"/>
              <a:gd name="connsiteX164" fmla="*/ 827749 w 1198022"/>
              <a:gd name="connsiteY164" fmla="*/ 799875 h 972864"/>
              <a:gd name="connsiteX165" fmla="*/ 824009 w 1198022"/>
              <a:gd name="connsiteY165" fmla="*/ 797387 h 972864"/>
              <a:gd name="connsiteX166" fmla="*/ 820270 w 1198022"/>
              <a:gd name="connsiteY166" fmla="*/ 797387 h 972864"/>
              <a:gd name="connsiteX167" fmla="*/ 633278 w 1198022"/>
              <a:gd name="connsiteY167" fmla="*/ 797387 h 972864"/>
              <a:gd name="connsiteX168" fmla="*/ 547262 w 1198022"/>
              <a:gd name="connsiteY168" fmla="*/ 709065 h 972864"/>
              <a:gd name="connsiteX169" fmla="*/ 547262 w 1198022"/>
              <a:gd name="connsiteY169" fmla="*/ 531177 h 972864"/>
              <a:gd name="connsiteX170" fmla="*/ 604606 w 1198022"/>
              <a:gd name="connsiteY170" fmla="*/ 472710 h 972864"/>
              <a:gd name="connsiteX171" fmla="*/ 848942 w 1198022"/>
              <a:gd name="connsiteY171" fmla="*/ 472710 h 972864"/>
              <a:gd name="connsiteX172" fmla="*/ 907532 w 1198022"/>
              <a:gd name="connsiteY172" fmla="*/ 531177 h 972864"/>
              <a:gd name="connsiteX173" fmla="*/ 907532 w 1198022"/>
              <a:gd name="connsiteY173" fmla="*/ 617011 h 972864"/>
              <a:gd name="connsiteX174" fmla="*/ 928725 w 1198022"/>
              <a:gd name="connsiteY174" fmla="*/ 624475 h 972864"/>
              <a:gd name="connsiteX175" fmla="*/ 942437 w 1198022"/>
              <a:gd name="connsiteY175" fmla="*/ 625719 h 972864"/>
              <a:gd name="connsiteX176" fmla="*/ 953657 w 1198022"/>
              <a:gd name="connsiteY176" fmla="*/ 615767 h 972864"/>
              <a:gd name="connsiteX177" fmla="*/ 957397 w 1198022"/>
              <a:gd name="connsiteY177" fmla="*/ 605815 h 972864"/>
              <a:gd name="connsiteX178" fmla="*/ 958643 w 1198022"/>
              <a:gd name="connsiteY178" fmla="*/ 603327 h 972864"/>
              <a:gd name="connsiteX179" fmla="*/ 964876 w 1198022"/>
              <a:gd name="connsiteY179" fmla="*/ 597107 h 972864"/>
              <a:gd name="connsiteX180" fmla="*/ 964876 w 1198022"/>
              <a:gd name="connsiteY180" fmla="*/ 595863 h 972864"/>
              <a:gd name="connsiteX181" fmla="*/ 972356 w 1198022"/>
              <a:gd name="connsiteY181" fmla="*/ 589643 h 972864"/>
              <a:gd name="connsiteX182" fmla="*/ 974849 w 1198022"/>
              <a:gd name="connsiteY182" fmla="*/ 588399 h 972864"/>
              <a:gd name="connsiteX183" fmla="*/ 982329 w 1198022"/>
              <a:gd name="connsiteY183" fmla="*/ 585911 h 972864"/>
              <a:gd name="connsiteX184" fmla="*/ 983576 w 1198022"/>
              <a:gd name="connsiteY184" fmla="*/ 584667 h 972864"/>
              <a:gd name="connsiteX185" fmla="*/ 983576 w 1198022"/>
              <a:gd name="connsiteY185" fmla="*/ 179132 h 972864"/>
              <a:gd name="connsiteX186" fmla="*/ 907532 w 1198022"/>
              <a:gd name="connsiteY186" fmla="*/ 179132 h 972864"/>
              <a:gd name="connsiteX187" fmla="*/ 907532 w 1198022"/>
              <a:gd name="connsiteY187" fmla="*/ 398071 h 972864"/>
              <a:gd name="connsiteX188" fmla="*/ 872627 w 1198022"/>
              <a:gd name="connsiteY188" fmla="*/ 432903 h 972864"/>
              <a:gd name="connsiteX189" fmla="*/ 144607 w 1198022"/>
              <a:gd name="connsiteY189" fmla="*/ 432903 h 972864"/>
              <a:gd name="connsiteX190" fmla="*/ 109702 w 1198022"/>
              <a:gd name="connsiteY190" fmla="*/ 398071 h 972864"/>
              <a:gd name="connsiteX191" fmla="*/ 109702 w 1198022"/>
              <a:gd name="connsiteY191" fmla="*/ 179132 h 972864"/>
              <a:gd name="connsiteX192" fmla="*/ 126005 w 1198022"/>
              <a:gd name="connsiteY192" fmla="*/ 76903 h 972864"/>
              <a:gd name="connsiteX193" fmla="*/ 235292 w 1198022"/>
              <a:gd name="connsiteY193" fmla="*/ 76903 h 972864"/>
              <a:gd name="connsiteX194" fmla="*/ 251437 w 1198022"/>
              <a:gd name="connsiteY194" fmla="*/ 92772 h 972864"/>
              <a:gd name="connsiteX195" fmla="*/ 235292 w 1198022"/>
              <a:gd name="connsiteY195" fmla="*/ 108641 h 972864"/>
              <a:gd name="connsiteX196" fmla="*/ 126005 w 1198022"/>
              <a:gd name="connsiteY196" fmla="*/ 108641 h 972864"/>
              <a:gd name="connsiteX197" fmla="*/ 109860 w 1198022"/>
              <a:gd name="connsiteY197" fmla="*/ 92772 h 972864"/>
              <a:gd name="connsiteX198" fmla="*/ 126005 w 1198022"/>
              <a:gd name="connsiteY198" fmla="*/ 76903 h 972864"/>
              <a:gd name="connsiteX199" fmla="*/ 891956 w 1198022"/>
              <a:gd name="connsiteY199" fmla="*/ 71410 h 972864"/>
              <a:gd name="connsiteX200" fmla="*/ 910517 w 1198022"/>
              <a:gd name="connsiteY200" fmla="*/ 90634 h 972864"/>
              <a:gd name="connsiteX201" fmla="*/ 891956 w 1198022"/>
              <a:gd name="connsiteY201" fmla="*/ 108577 h 972864"/>
              <a:gd name="connsiteX202" fmla="*/ 873394 w 1198022"/>
              <a:gd name="connsiteY202" fmla="*/ 90634 h 972864"/>
              <a:gd name="connsiteX203" fmla="*/ 891956 w 1198022"/>
              <a:gd name="connsiteY203" fmla="*/ 71410 h 972864"/>
              <a:gd name="connsiteX204" fmla="*/ 815054 w 1198022"/>
              <a:gd name="connsiteY204" fmla="*/ 71410 h 972864"/>
              <a:gd name="connsiteX205" fmla="*/ 833615 w 1198022"/>
              <a:gd name="connsiteY205" fmla="*/ 90634 h 972864"/>
              <a:gd name="connsiteX206" fmla="*/ 815054 w 1198022"/>
              <a:gd name="connsiteY206" fmla="*/ 108577 h 972864"/>
              <a:gd name="connsiteX207" fmla="*/ 796492 w 1198022"/>
              <a:gd name="connsiteY207" fmla="*/ 90634 h 972864"/>
              <a:gd name="connsiteX208" fmla="*/ 815054 w 1198022"/>
              <a:gd name="connsiteY208" fmla="*/ 71410 h 972864"/>
              <a:gd name="connsiteX209" fmla="*/ 743027 w 1198022"/>
              <a:gd name="connsiteY209" fmla="*/ 71410 h 972864"/>
              <a:gd name="connsiteX210" fmla="*/ 762253 w 1198022"/>
              <a:gd name="connsiteY210" fmla="*/ 90634 h 972864"/>
              <a:gd name="connsiteX211" fmla="*/ 743027 w 1198022"/>
              <a:gd name="connsiteY211" fmla="*/ 108577 h 972864"/>
              <a:gd name="connsiteX212" fmla="*/ 725082 w 1198022"/>
              <a:gd name="connsiteY212" fmla="*/ 90634 h 972864"/>
              <a:gd name="connsiteX213" fmla="*/ 743027 w 1198022"/>
              <a:gd name="connsiteY213" fmla="*/ 71410 h 972864"/>
              <a:gd name="connsiteX214" fmla="*/ 54851 w 1198022"/>
              <a:gd name="connsiteY214" fmla="*/ 32343 h 972864"/>
              <a:gd name="connsiteX215" fmla="*/ 32412 w 1198022"/>
              <a:gd name="connsiteY215" fmla="*/ 54735 h 972864"/>
              <a:gd name="connsiteX216" fmla="*/ 32412 w 1198022"/>
              <a:gd name="connsiteY216" fmla="*/ 145545 h 972864"/>
              <a:gd name="connsiteX217" fmla="*/ 109702 w 1198022"/>
              <a:gd name="connsiteY217" fmla="*/ 145545 h 972864"/>
              <a:gd name="connsiteX218" fmla="*/ 907532 w 1198022"/>
              <a:gd name="connsiteY218" fmla="*/ 145545 h 972864"/>
              <a:gd name="connsiteX219" fmla="*/ 983576 w 1198022"/>
              <a:gd name="connsiteY219" fmla="*/ 145545 h 972864"/>
              <a:gd name="connsiteX220" fmla="*/ 983576 w 1198022"/>
              <a:gd name="connsiteY220" fmla="*/ 54735 h 972864"/>
              <a:gd name="connsiteX221" fmla="*/ 962383 w 1198022"/>
              <a:gd name="connsiteY221" fmla="*/ 32343 h 972864"/>
              <a:gd name="connsiteX222" fmla="*/ 54851 w 1198022"/>
              <a:gd name="connsiteY222" fmla="*/ 0 h 972864"/>
              <a:gd name="connsiteX223" fmla="*/ 962383 w 1198022"/>
              <a:gd name="connsiteY223" fmla="*/ 0 h 972864"/>
              <a:gd name="connsiteX224" fmla="*/ 1017234 w 1198022"/>
              <a:gd name="connsiteY224" fmla="*/ 54735 h 972864"/>
              <a:gd name="connsiteX225" fmla="*/ 1017234 w 1198022"/>
              <a:gd name="connsiteY225" fmla="*/ 584667 h 972864"/>
              <a:gd name="connsiteX226" fmla="*/ 1047153 w 1198022"/>
              <a:gd name="connsiteY226" fmla="*/ 615767 h 972864"/>
              <a:gd name="connsiteX227" fmla="*/ 1057126 w 1198022"/>
              <a:gd name="connsiteY227" fmla="*/ 625719 h 972864"/>
              <a:gd name="connsiteX228" fmla="*/ 1072085 w 1198022"/>
              <a:gd name="connsiteY228" fmla="*/ 624475 h 972864"/>
              <a:gd name="connsiteX229" fmla="*/ 1129429 w 1198022"/>
              <a:gd name="connsiteY229" fmla="*/ 629450 h 972864"/>
              <a:gd name="connsiteX230" fmla="*/ 1143142 w 1198022"/>
              <a:gd name="connsiteY230" fmla="*/ 684185 h 972864"/>
              <a:gd name="connsiteX231" fmla="*/ 1144388 w 1198022"/>
              <a:gd name="connsiteY231" fmla="*/ 699113 h 972864"/>
              <a:gd name="connsiteX232" fmla="*/ 1156854 w 1198022"/>
              <a:gd name="connsiteY232" fmla="*/ 706577 h 972864"/>
              <a:gd name="connsiteX233" fmla="*/ 1196746 w 1198022"/>
              <a:gd name="connsiteY233" fmla="*/ 746384 h 972864"/>
              <a:gd name="connsiteX234" fmla="*/ 1173060 w 1198022"/>
              <a:gd name="connsiteY234" fmla="*/ 799875 h 972864"/>
              <a:gd name="connsiteX235" fmla="*/ 1164334 w 1198022"/>
              <a:gd name="connsiteY235" fmla="*/ 811071 h 972864"/>
              <a:gd name="connsiteX236" fmla="*/ 1168074 w 1198022"/>
              <a:gd name="connsiteY236" fmla="*/ 824754 h 972864"/>
              <a:gd name="connsiteX237" fmla="*/ 1173060 w 1198022"/>
              <a:gd name="connsiteY237" fmla="*/ 881977 h 972864"/>
              <a:gd name="connsiteX238" fmla="*/ 1121949 w 1198022"/>
              <a:gd name="connsiteY238" fmla="*/ 905613 h 972864"/>
              <a:gd name="connsiteX239" fmla="*/ 1108237 w 1198022"/>
              <a:gd name="connsiteY239" fmla="*/ 909344 h 972864"/>
              <a:gd name="connsiteX240" fmla="*/ 1102003 w 1198022"/>
              <a:gd name="connsiteY240" fmla="*/ 923028 h 972864"/>
              <a:gd name="connsiteX241" fmla="*/ 1068345 w 1198022"/>
              <a:gd name="connsiteY241" fmla="*/ 970299 h 972864"/>
              <a:gd name="connsiteX242" fmla="*/ 1013494 w 1198022"/>
              <a:gd name="connsiteY242" fmla="*/ 954128 h 972864"/>
              <a:gd name="connsiteX243" fmla="*/ 987315 w 1198022"/>
              <a:gd name="connsiteY243" fmla="*/ 954128 h 972864"/>
              <a:gd name="connsiteX244" fmla="*/ 948671 w 1198022"/>
              <a:gd name="connsiteY244" fmla="*/ 972787 h 972864"/>
              <a:gd name="connsiteX245" fmla="*/ 931218 w 1198022"/>
              <a:gd name="connsiteY245" fmla="*/ 970299 h 972864"/>
              <a:gd name="connsiteX246" fmla="*/ 898806 w 1198022"/>
              <a:gd name="connsiteY246" fmla="*/ 923028 h 972864"/>
              <a:gd name="connsiteX247" fmla="*/ 893820 w 1198022"/>
              <a:gd name="connsiteY247" fmla="*/ 909344 h 972864"/>
              <a:gd name="connsiteX248" fmla="*/ 878860 w 1198022"/>
              <a:gd name="connsiteY248" fmla="*/ 905613 h 972864"/>
              <a:gd name="connsiteX249" fmla="*/ 826503 w 1198022"/>
              <a:gd name="connsiteY249" fmla="*/ 881977 h 972864"/>
              <a:gd name="connsiteX250" fmla="*/ 821516 w 1198022"/>
              <a:gd name="connsiteY250" fmla="*/ 869537 h 972864"/>
              <a:gd name="connsiteX251" fmla="*/ 54851 w 1198022"/>
              <a:gd name="connsiteY251" fmla="*/ 869537 h 972864"/>
              <a:gd name="connsiteX252" fmla="*/ 0 w 1198022"/>
              <a:gd name="connsiteY252" fmla="*/ 814802 h 972864"/>
              <a:gd name="connsiteX253" fmla="*/ 0 w 1198022"/>
              <a:gd name="connsiteY253" fmla="*/ 54735 h 972864"/>
              <a:gd name="connsiteX254" fmla="*/ 54851 w 1198022"/>
              <a:gd name="connsiteY254" fmla="*/ 0 h 97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198022" h="972864">
                <a:moveTo>
                  <a:pt x="126056" y="730577"/>
                </a:moveTo>
                <a:lnTo>
                  <a:pt x="454959" y="730577"/>
                </a:lnTo>
                <a:cubicBezTo>
                  <a:pt x="463680" y="730577"/>
                  <a:pt x="471155" y="737901"/>
                  <a:pt x="471155" y="746446"/>
                </a:cubicBezTo>
                <a:cubicBezTo>
                  <a:pt x="471155" y="754991"/>
                  <a:pt x="463680" y="762315"/>
                  <a:pt x="454959" y="762315"/>
                </a:cubicBezTo>
                <a:lnTo>
                  <a:pt x="126056" y="762315"/>
                </a:lnTo>
                <a:cubicBezTo>
                  <a:pt x="117335" y="762315"/>
                  <a:pt x="109860" y="754991"/>
                  <a:pt x="109860" y="746446"/>
                </a:cubicBezTo>
                <a:cubicBezTo>
                  <a:pt x="109860" y="737901"/>
                  <a:pt x="117335" y="730577"/>
                  <a:pt x="126056" y="730577"/>
                </a:cubicBezTo>
                <a:close/>
                <a:moveTo>
                  <a:pt x="1051400" y="724544"/>
                </a:moveTo>
                <a:cubicBezTo>
                  <a:pt x="1058775" y="719590"/>
                  <a:pt x="1068609" y="719590"/>
                  <a:pt x="1074755" y="724544"/>
                </a:cubicBezTo>
                <a:cubicBezTo>
                  <a:pt x="1080901" y="731976"/>
                  <a:pt x="1080901" y="741885"/>
                  <a:pt x="1074755" y="748078"/>
                </a:cubicBezTo>
                <a:lnTo>
                  <a:pt x="983793" y="839735"/>
                </a:lnTo>
                <a:cubicBezTo>
                  <a:pt x="980105" y="843451"/>
                  <a:pt x="976417" y="844689"/>
                  <a:pt x="972730" y="844689"/>
                </a:cubicBezTo>
                <a:cubicBezTo>
                  <a:pt x="967813" y="844689"/>
                  <a:pt x="964125" y="843451"/>
                  <a:pt x="960438" y="839735"/>
                </a:cubicBezTo>
                <a:lnTo>
                  <a:pt x="913727" y="791429"/>
                </a:lnTo>
                <a:cubicBezTo>
                  <a:pt x="906352" y="785236"/>
                  <a:pt x="906352" y="775327"/>
                  <a:pt x="913727" y="769134"/>
                </a:cubicBezTo>
                <a:cubicBezTo>
                  <a:pt x="919873" y="761703"/>
                  <a:pt x="929707" y="761703"/>
                  <a:pt x="935853" y="769134"/>
                </a:cubicBezTo>
                <a:lnTo>
                  <a:pt x="972730" y="805054"/>
                </a:lnTo>
                <a:close/>
                <a:moveTo>
                  <a:pt x="126056" y="659165"/>
                </a:moveTo>
                <a:lnTo>
                  <a:pt x="454959" y="659165"/>
                </a:lnTo>
                <a:cubicBezTo>
                  <a:pt x="463680" y="659165"/>
                  <a:pt x="471155" y="667405"/>
                  <a:pt x="471155" y="675644"/>
                </a:cubicBezTo>
                <a:cubicBezTo>
                  <a:pt x="471155" y="683884"/>
                  <a:pt x="463680" y="690947"/>
                  <a:pt x="454959" y="690947"/>
                </a:cubicBezTo>
                <a:lnTo>
                  <a:pt x="126056" y="690947"/>
                </a:lnTo>
                <a:cubicBezTo>
                  <a:pt x="117335" y="690947"/>
                  <a:pt x="109860" y="683884"/>
                  <a:pt x="109860" y="675644"/>
                </a:cubicBezTo>
                <a:cubicBezTo>
                  <a:pt x="109860" y="667405"/>
                  <a:pt x="117335" y="659165"/>
                  <a:pt x="126056" y="659165"/>
                </a:cubicBezTo>
                <a:close/>
                <a:moveTo>
                  <a:pt x="999781" y="615767"/>
                </a:moveTo>
                <a:cubicBezTo>
                  <a:pt x="997288" y="615767"/>
                  <a:pt x="987315" y="615767"/>
                  <a:pt x="983576" y="625719"/>
                </a:cubicBezTo>
                <a:cubicBezTo>
                  <a:pt x="979836" y="640646"/>
                  <a:pt x="968616" y="650598"/>
                  <a:pt x="953657" y="656818"/>
                </a:cubicBezTo>
                <a:cubicBezTo>
                  <a:pt x="939944" y="661794"/>
                  <a:pt x="924985" y="660550"/>
                  <a:pt x="911272" y="651842"/>
                </a:cubicBezTo>
                <a:cubicBezTo>
                  <a:pt x="906286" y="649354"/>
                  <a:pt x="901299" y="649354"/>
                  <a:pt x="897559" y="650598"/>
                </a:cubicBezTo>
                <a:cubicBezTo>
                  <a:pt x="895066" y="651842"/>
                  <a:pt x="892573" y="654330"/>
                  <a:pt x="890080" y="656818"/>
                </a:cubicBezTo>
                <a:cubicBezTo>
                  <a:pt x="888833" y="656818"/>
                  <a:pt x="888833" y="658062"/>
                  <a:pt x="888833" y="658062"/>
                </a:cubicBezTo>
                <a:cubicBezTo>
                  <a:pt x="888833" y="658062"/>
                  <a:pt x="888833" y="659306"/>
                  <a:pt x="887587" y="659306"/>
                </a:cubicBezTo>
                <a:cubicBezTo>
                  <a:pt x="887587" y="660550"/>
                  <a:pt x="887587" y="660550"/>
                  <a:pt x="887587" y="660550"/>
                </a:cubicBezTo>
                <a:cubicBezTo>
                  <a:pt x="887587" y="661794"/>
                  <a:pt x="887587" y="661794"/>
                  <a:pt x="887587" y="663038"/>
                </a:cubicBezTo>
                <a:cubicBezTo>
                  <a:pt x="887587" y="663038"/>
                  <a:pt x="887587" y="663038"/>
                  <a:pt x="886340" y="664282"/>
                </a:cubicBezTo>
                <a:cubicBezTo>
                  <a:pt x="886340" y="664282"/>
                  <a:pt x="886340" y="664282"/>
                  <a:pt x="886340" y="665526"/>
                </a:cubicBezTo>
                <a:cubicBezTo>
                  <a:pt x="886340" y="666770"/>
                  <a:pt x="886340" y="666770"/>
                  <a:pt x="886340" y="668014"/>
                </a:cubicBezTo>
                <a:cubicBezTo>
                  <a:pt x="886340" y="668014"/>
                  <a:pt x="886340" y="668014"/>
                  <a:pt x="886340" y="669258"/>
                </a:cubicBezTo>
                <a:cubicBezTo>
                  <a:pt x="887587" y="670502"/>
                  <a:pt x="887587" y="671746"/>
                  <a:pt x="887587" y="672990"/>
                </a:cubicBezTo>
                <a:cubicBezTo>
                  <a:pt x="891326" y="682941"/>
                  <a:pt x="891326" y="694137"/>
                  <a:pt x="888833" y="705333"/>
                </a:cubicBezTo>
                <a:cubicBezTo>
                  <a:pt x="887587" y="709065"/>
                  <a:pt x="886340" y="711553"/>
                  <a:pt x="883847" y="715285"/>
                </a:cubicBezTo>
                <a:cubicBezTo>
                  <a:pt x="882600" y="719017"/>
                  <a:pt x="880107" y="721504"/>
                  <a:pt x="877614" y="723992"/>
                </a:cubicBezTo>
                <a:cubicBezTo>
                  <a:pt x="875121" y="727724"/>
                  <a:pt x="872627" y="728968"/>
                  <a:pt x="870134" y="730212"/>
                </a:cubicBezTo>
                <a:cubicBezTo>
                  <a:pt x="868887" y="731456"/>
                  <a:pt x="868887" y="731456"/>
                  <a:pt x="867641" y="731456"/>
                </a:cubicBezTo>
                <a:cubicBezTo>
                  <a:pt x="862654" y="735188"/>
                  <a:pt x="856421" y="738920"/>
                  <a:pt x="848942" y="738920"/>
                </a:cubicBezTo>
                <a:cubicBezTo>
                  <a:pt x="846448" y="740164"/>
                  <a:pt x="845202" y="740164"/>
                  <a:pt x="843955" y="741408"/>
                </a:cubicBezTo>
                <a:lnTo>
                  <a:pt x="842709" y="741408"/>
                </a:lnTo>
                <a:cubicBezTo>
                  <a:pt x="841462" y="742652"/>
                  <a:pt x="840215" y="742652"/>
                  <a:pt x="840215" y="745140"/>
                </a:cubicBezTo>
                <a:cubicBezTo>
                  <a:pt x="838969" y="745140"/>
                  <a:pt x="838969" y="745140"/>
                  <a:pt x="838969" y="745140"/>
                </a:cubicBezTo>
                <a:cubicBezTo>
                  <a:pt x="837722" y="746384"/>
                  <a:pt x="836476" y="748872"/>
                  <a:pt x="836476" y="751360"/>
                </a:cubicBezTo>
                <a:cubicBezTo>
                  <a:pt x="835229" y="756336"/>
                  <a:pt x="835229" y="762556"/>
                  <a:pt x="840215" y="767532"/>
                </a:cubicBezTo>
                <a:lnTo>
                  <a:pt x="841462" y="768776"/>
                </a:lnTo>
                <a:cubicBezTo>
                  <a:pt x="842709" y="768776"/>
                  <a:pt x="842709" y="770019"/>
                  <a:pt x="843955" y="770019"/>
                </a:cubicBezTo>
                <a:cubicBezTo>
                  <a:pt x="851435" y="773751"/>
                  <a:pt x="856421" y="779971"/>
                  <a:pt x="861408" y="787435"/>
                </a:cubicBezTo>
                <a:lnTo>
                  <a:pt x="866394" y="792411"/>
                </a:lnTo>
                <a:lnTo>
                  <a:pt x="863901" y="792411"/>
                </a:lnTo>
                <a:cubicBezTo>
                  <a:pt x="866394" y="796143"/>
                  <a:pt x="867641" y="799875"/>
                  <a:pt x="867641" y="806095"/>
                </a:cubicBezTo>
                <a:cubicBezTo>
                  <a:pt x="868887" y="808583"/>
                  <a:pt x="868887" y="812315"/>
                  <a:pt x="868887" y="816046"/>
                </a:cubicBezTo>
                <a:cubicBezTo>
                  <a:pt x="868887" y="824754"/>
                  <a:pt x="866394" y="832218"/>
                  <a:pt x="861408" y="840926"/>
                </a:cubicBezTo>
                <a:cubicBezTo>
                  <a:pt x="861408" y="840926"/>
                  <a:pt x="860161" y="840926"/>
                  <a:pt x="860161" y="842170"/>
                </a:cubicBezTo>
                <a:lnTo>
                  <a:pt x="860161" y="843414"/>
                </a:lnTo>
                <a:cubicBezTo>
                  <a:pt x="858915" y="844658"/>
                  <a:pt x="857668" y="844658"/>
                  <a:pt x="857668" y="845902"/>
                </a:cubicBezTo>
                <a:cubicBezTo>
                  <a:pt x="856421" y="847146"/>
                  <a:pt x="855175" y="848390"/>
                  <a:pt x="853928" y="850878"/>
                </a:cubicBezTo>
                <a:cubicBezTo>
                  <a:pt x="853928" y="852122"/>
                  <a:pt x="852681" y="853366"/>
                  <a:pt x="852681" y="854610"/>
                </a:cubicBezTo>
                <a:lnTo>
                  <a:pt x="852681" y="857098"/>
                </a:lnTo>
                <a:cubicBezTo>
                  <a:pt x="852681" y="859586"/>
                  <a:pt x="853928" y="864561"/>
                  <a:pt x="855175" y="865805"/>
                </a:cubicBezTo>
                <a:cubicBezTo>
                  <a:pt x="856421" y="868293"/>
                  <a:pt x="861408" y="875757"/>
                  <a:pt x="872627" y="873269"/>
                </a:cubicBezTo>
                <a:cubicBezTo>
                  <a:pt x="875121" y="873269"/>
                  <a:pt x="878860" y="872025"/>
                  <a:pt x="882600" y="872025"/>
                </a:cubicBezTo>
                <a:cubicBezTo>
                  <a:pt x="893820" y="872025"/>
                  <a:pt x="905039" y="875757"/>
                  <a:pt x="913765" y="884465"/>
                </a:cubicBezTo>
                <a:cubicBezTo>
                  <a:pt x="924985" y="893173"/>
                  <a:pt x="932465" y="908100"/>
                  <a:pt x="932465" y="923028"/>
                </a:cubicBezTo>
                <a:cubicBezTo>
                  <a:pt x="931218" y="934224"/>
                  <a:pt x="939944" y="937956"/>
                  <a:pt x="942437" y="937956"/>
                </a:cubicBezTo>
                <a:cubicBezTo>
                  <a:pt x="944931" y="939200"/>
                  <a:pt x="953657" y="942932"/>
                  <a:pt x="962383" y="932980"/>
                </a:cubicBezTo>
                <a:cubicBezTo>
                  <a:pt x="971109" y="921784"/>
                  <a:pt x="984822" y="915564"/>
                  <a:pt x="999781" y="915564"/>
                </a:cubicBezTo>
                <a:cubicBezTo>
                  <a:pt x="1015987" y="915564"/>
                  <a:pt x="1029700" y="921784"/>
                  <a:pt x="1038426" y="932980"/>
                </a:cubicBezTo>
                <a:cubicBezTo>
                  <a:pt x="1045906" y="942932"/>
                  <a:pt x="1054632" y="939200"/>
                  <a:pt x="1057126" y="937956"/>
                </a:cubicBezTo>
                <a:cubicBezTo>
                  <a:pt x="1059619" y="937956"/>
                  <a:pt x="1068345" y="934224"/>
                  <a:pt x="1068345" y="923028"/>
                </a:cubicBezTo>
                <a:cubicBezTo>
                  <a:pt x="1068345" y="908100"/>
                  <a:pt x="1074578" y="893173"/>
                  <a:pt x="1085798" y="884465"/>
                </a:cubicBezTo>
                <a:cubicBezTo>
                  <a:pt x="1097017" y="874513"/>
                  <a:pt x="1113223" y="870781"/>
                  <a:pt x="1126936" y="873269"/>
                </a:cubicBezTo>
                <a:cubicBezTo>
                  <a:pt x="1138155" y="875757"/>
                  <a:pt x="1143142" y="868293"/>
                  <a:pt x="1144388" y="865805"/>
                </a:cubicBezTo>
                <a:cubicBezTo>
                  <a:pt x="1146881" y="863317"/>
                  <a:pt x="1150621" y="854610"/>
                  <a:pt x="1143142" y="845902"/>
                </a:cubicBezTo>
                <a:cubicBezTo>
                  <a:pt x="1133169" y="834706"/>
                  <a:pt x="1129429" y="819778"/>
                  <a:pt x="1131922" y="806095"/>
                </a:cubicBezTo>
                <a:cubicBezTo>
                  <a:pt x="1134415" y="789923"/>
                  <a:pt x="1143142" y="778727"/>
                  <a:pt x="1156854" y="770019"/>
                </a:cubicBezTo>
                <a:cubicBezTo>
                  <a:pt x="1166827" y="765044"/>
                  <a:pt x="1165581" y="756336"/>
                  <a:pt x="1164334" y="752604"/>
                </a:cubicBezTo>
                <a:cubicBezTo>
                  <a:pt x="1164334" y="750116"/>
                  <a:pt x="1161841" y="741408"/>
                  <a:pt x="1150621" y="738920"/>
                </a:cubicBezTo>
                <a:cubicBezTo>
                  <a:pt x="1136909" y="736432"/>
                  <a:pt x="1123196" y="727724"/>
                  <a:pt x="1115716" y="715285"/>
                </a:cubicBezTo>
                <a:cubicBezTo>
                  <a:pt x="1108237" y="701601"/>
                  <a:pt x="1108237" y="686673"/>
                  <a:pt x="1113223" y="672990"/>
                </a:cubicBezTo>
                <a:cubicBezTo>
                  <a:pt x="1116963" y="663038"/>
                  <a:pt x="1109483" y="655574"/>
                  <a:pt x="1108237" y="654330"/>
                </a:cubicBezTo>
                <a:cubicBezTo>
                  <a:pt x="1105743" y="651842"/>
                  <a:pt x="1097017" y="646866"/>
                  <a:pt x="1088291" y="651842"/>
                </a:cubicBezTo>
                <a:cubicBezTo>
                  <a:pt x="1075825" y="660550"/>
                  <a:pt x="1059619" y="661794"/>
                  <a:pt x="1045906" y="656818"/>
                </a:cubicBezTo>
                <a:cubicBezTo>
                  <a:pt x="1032193" y="650598"/>
                  <a:pt x="1020974" y="640646"/>
                  <a:pt x="1015987" y="625719"/>
                </a:cubicBezTo>
                <a:cubicBezTo>
                  <a:pt x="1012248" y="615767"/>
                  <a:pt x="1003521" y="615767"/>
                  <a:pt x="999781" y="615767"/>
                </a:cubicBezTo>
                <a:close/>
                <a:moveTo>
                  <a:pt x="126056" y="582263"/>
                </a:moveTo>
                <a:lnTo>
                  <a:pt x="454959" y="582263"/>
                </a:lnTo>
                <a:cubicBezTo>
                  <a:pt x="463680" y="582263"/>
                  <a:pt x="471155" y="589326"/>
                  <a:pt x="471155" y="597565"/>
                </a:cubicBezTo>
                <a:cubicBezTo>
                  <a:pt x="471155" y="606982"/>
                  <a:pt x="463680" y="614045"/>
                  <a:pt x="454959" y="614045"/>
                </a:cubicBezTo>
                <a:lnTo>
                  <a:pt x="126056" y="614045"/>
                </a:lnTo>
                <a:cubicBezTo>
                  <a:pt x="117335" y="614045"/>
                  <a:pt x="109860" y="606982"/>
                  <a:pt x="109860" y="597565"/>
                </a:cubicBezTo>
                <a:cubicBezTo>
                  <a:pt x="109860" y="589326"/>
                  <a:pt x="117335" y="582263"/>
                  <a:pt x="126056" y="582263"/>
                </a:cubicBezTo>
                <a:close/>
                <a:moveTo>
                  <a:pt x="125866" y="510855"/>
                </a:moveTo>
                <a:lnTo>
                  <a:pt x="305623" y="510855"/>
                </a:lnTo>
                <a:cubicBezTo>
                  <a:pt x="315473" y="510855"/>
                  <a:pt x="322860" y="518179"/>
                  <a:pt x="322860" y="525503"/>
                </a:cubicBezTo>
                <a:cubicBezTo>
                  <a:pt x="322860" y="535269"/>
                  <a:pt x="315473" y="542593"/>
                  <a:pt x="305623" y="542593"/>
                </a:cubicBezTo>
                <a:lnTo>
                  <a:pt x="125866" y="542593"/>
                </a:lnTo>
                <a:cubicBezTo>
                  <a:pt x="117247" y="542593"/>
                  <a:pt x="109860" y="535269"/>
                  <a:pt x="109860" y="525503"/>
                </a:cubicBezTo>
                <a:cubicBezTo>
                  <a:pt x="109860" y="518179"/>
                  <a:pt x="117247" y="510855"/>
                  <a:pt x="125866" y="510855"/>
                </a:cubicBezTo>
                <a:close/>
                <a:moveTo>
                  <a:pt x="604606" y="506297"/>
                </a:moveTo>
                <a:cubicBezTo>
                  <a:pt x="590893" y="506297"/>
                  <a:pt x="580920" y="517493"/>
                  <a:pt x="580920" y="531177"/>
                </a:cubicBezTo>
                <a:lnTo>
                  <a:pt x="580920" y="709065"/>
                </a:lnTo>
                <a:cubicBezTo>
                  <a:pt x="580920" y="740164"/>
                  <a:pt x="603359" y="765044"/>
                  <a:pt x="633278" y="765044"/>
                </a:cubicBezTo>
                <a:lnTo>
                  <a:pt x="802817" y="765044"/>
                </a:lnTo>
                <a:lnTo>
                  <a:pt x="802817" y="763800"/>
                </a:lnTo>
                <a:cubicBezTo>
                  <a:pt x="802817" y="762556"/>
                  <a:pt x="802817" y="761312"/>
                  <a:pt x="802817" y="760068"/>
                </a:cubicBezTo>
                <a:cubicBezTo>
                  <a:pt x="802817" y="758824"/>
                  <a:pt x="802817" y="758824"/>
                  <a:pt x="802817" y="756336"/>
                </a:cubicBezTo>
                <a:lnTo>
                  <a:pt x="802817" y="753848"/>
                </a:lnTo>
                <a:cubicBezTo>
                  <a:pt x="802817" y="752604"/>
                  <a:pt x="802817" y="751360"/>
                  <a:pt x="802817" y="748872"/>
                </a:cubicBezTo>
                <a:cubicBezTo>
                  <a:pt x="802817" y="748872"/>
                  <a:pt x="802817" y="747628"/>
                  <a:pt x="802817" y="746384"/>
                </a:cubicBezTo>
                <a:cubicBezTo>
                  <a:pt x="802817" y="746384"/>
                  <a:pt x="802817" y="746384"/>
                  <a:pt x="802817" y="745140"/>
                </a:cubicBezTo>
                <a:cubicBezTo>
                  <a:pt x="802817" y="745140"/>
                  <a:pt x="804064" y="742652"/>
                  <a:pt x="804064" y="741408"/>
                </a:cubicBezTo>
                <a:cubicBezTo>
                  <a:pt x="805310" y="741408"/>
                  <a:pt x="805310" y="741408"/>
                  <a:pt x="805310" y="741408"/>
                </a:cubicBezTo>
                <a:cubicBezTo>
                  <a:pt x="805310" y="738920"/>
                  <a:pt x="805310" y="737676"/>
                  <a:pt x="806557" y="736432"/>
                </a:cubicBezTo>
                <a:cubicBezTo>
                  <a:pt x="806557" y="735188"/>
                  <a:pt x="807803" y="735188"/>
                  <a:pt x="807803" y="733944"/>
                </a:cubicBezTo>
                <a:cubicBezTo>
                  <a:pt x="807803" y="732700"/>
                  <a:pt x="809050" y="731456"/>
                  <a:pt x="809050" y="730212"/>
                </a:cubicBezTo>
                <a:cubicBezTo>
                  <a:pt x="810297" y="728968"/>
                  <a:pt x="810297" y="728968"/>
                  <a:pt x="810297" y="727724"/>
                </a:cubicBezTo>
                <a:cubicBezTo>
                  <a:pt x="811543" y="726480"/>
                  <a:pt x="812790" y="725236"/>
                  <a:pt x="812790" y="723992"/>
                </a:cubicBezTo>
                <a:cubicBezTo>
                  <a:pt x="814037" y="722748"/>
                  <a:pt x="815283" y="722748"/>
                  <a:pt x="815283" y="722748"/>
                </a:cubicBezTo>
                <a:cubicBezTo>
                  <a:pt x="816530" y="721504"/>
                  <a:pt x="816530" y="720260"/>
                  <a:pt x="819023" y="719017"/>
                </a:cubicBezTo>
                <a:cubicBezTo>
                  <a:pt x="819023" y="719017"/>
                  <a:pt x="820270" y="717773"/>
                  <a:pt x="821516" y="716529"/>
                </a:cubicBezTo>
                <a:cubicBezTo>
                  <a:pt x="821516" y="716529"/>
                  <a:pt x="822763" y="715285"/>
                  <a:pt x="824009" y="715285"/>
                </a:cubicBezTo>
                <a:cubicBezTo>
                  <a:pt x="824009" y="714041"/>
                  <a:pt x="825256" y="714041"/>
                  <a:pt x="826503" y="714041"/>
                </a:cubicBezTo>
                <a:cubicBezTo>
                  <a:pt x="827749" y="712797"/>
                  <a:pt x="828996" y="711553"/>
                  <a:pt x="830243" y="711553"/>
                </a:cubicBezTo>
                <a:cubicBezTo>
                  <a:pt x="831489" y="711553"/>
                  <a:pt x="832736" y="710309"/>
                  <a:pt x="833982" y="709065"/>
                </a:cubicBezTo>
                <a:cubicBezTo>
                  <a:pt x="835229" y="709065"/>
                  <a:pt x="835229" y="709065"/>
                  <a:pt x="836476" y="709065"/>
                </a:cubicBezTo>
                <a:cubicBezTo>
                  <a:pt x="838969" y="707821"/>
                  <a:pt x="841462" y="707821"/>
                  <a:pt x="843955" y="706577"/>
                </a:cubicBezTo>
                <a:cubicBezTo>
                  <a:pt x="848942" y="705333"/>
                  <a:pt x="852681" y="702845"/>
                  <a:pt x="856421" y="699113"/>
                </a:cubicBezTo>
                <a:cubicBezTo>
                  <a:pt x="857668" y="694137"/>
                  <a:pt x="858915" y="689161"/>
                  <a:pt x="856421" y="684185"/>
                </a:cubicBezTo>
                <a:cubicBezTo>
                  <a:pt x="856421" y="681697"/>
                  <a:pt x="855175" y="679209"/>
                  <a:pt x="853928" y="676721"/>
                </a:cubicBezTo>
                <a:cubicBezTo>
                  <a:pt x="853928" y="676721"/>
                  <a:pt x="853928" y="676721"/>
                  <a:pt x="853928" y="675478"/>
                </a:cubicBezTo>
                <a:cubicBezTo>
                  <a:pt x="853928" y="672990"/>
                  <a:pt x="853928" y="670502"/>
                  <a:pt x="853928" y="668014"/>
                </a:cubicBezTo>
                <a:cubicBezTo>
                  <a:pt x="853928" y="663038"/>
                  <a:pt x="853928" y="656818"/>
                  <a:pt x="856421" y="651842"/>
                </a:cubicBezTo>
                <a:cubicBezTo>
                  <a:pt x="856421" y="650598"/>
                  <a:pt x="857668" y="648110"/>
                  <a:pt x="858915" y="645622"/>
                </a:cubicBezTo>
                <a:cubicBezTo>
                  <a:pt x="858915" y="644378"/>
                  <a:pt x="858915" y="644378"/>
                  <a:pt x="858915" y="644378"/>
                </a:cubicBezTo>
                <a:cubicBezTo>
                  <a:pt x="860161" y="643134"/>
                  <a:pt x="861408" y="640646"/>
                  <a:pt x="862654" y="638158"/>
                </a:cubicBezTo>
                <a:lnTo>
                  <a:pt x="863901" y="636914"/>
                </a:lnTo>
                <a:cubicBezTo>
                  <a:pt x="865148" y="635670"/>
                  <a:pt x="866394" y="634426"/>
                  <a:pt x="867641" y="633182"/>
                </a:cubicBezTo>
                <a:cubicBezTo>
                  <a:pt x="867641" y="631938"/>
                  <a:pt x="868887" y="630694"/>
                  <a:pt x="870134" y="630694"/>
                </a:cubicBezTo>
                <a:cubicBezTo>
                  <a:pt x="870134" y="629450"/>
                  <a:pt x="870134" y="629450"/>
                  <a:pt x="871381" y="629450"/>
                </a:cubicBezTo>
                <a:cubicBezTo>
                  <a:pt x="872627" y="628206"/>
                  <a:pt x="872627" y="628206"/>
                  <a:pt x="872627" y="628206"/>
                </a:cubicBezTo>
                <a:cubicBezTo>
                  <a:pt x="873874" y="628206"/>
                  <a:pt x="873874" y="628206"/>
                  <a:pt x="873874" y="626963"/>
                </a:cubicBezTo>
                <a:lnTo>
                  <a:pt x="873874" y="531177"/>
                </a:lnTo>
                <a:cubicBezTo>
                  <a:pt x="873874" y="517493"/>
                  <a:pt x="862654" y="506297"/>
                  <a:pt x="848942" y="506297"/>
                </a:cubicBezTo>
                <a:close/>
                <a:moveTo>
                  <a:pt x="143360" y="179132"/>
                </a:moveTo>
                <a:lnTo>
                  <a:pt x="143360" y="398071"/>
                </a:lnTo>
                <a:cubicBezTo>
                  <a:pt x="143360" y="399315"/>
                  <a:pt x="143360" y="400559"/>
                  <a:pt x="144607" y="400559"/>
                </a:cubicBezTo>
                <a:lnTo>
                  <a:pt x="872627" y="400559"/>
                </a:lnTo>
                <a:cubicBezTo>
                  <a:pt x="873874" y="400559"/>
                  <a:pt x="873874" y="399315"/>
                  <a:pt x="873874" y="398071"/>
                </a:cubicBezTo>
                <a:lnTo>
                  <a:pt x="873874" y="179132"/>
                </a:lnTo>
                <a:close/>
                <a:moveTo>
                  <a:pt x="32412" y="179132"/>
                </a:moveTo>
                <a:lnTo>
                  <a:pt x="32412" y="814802"/>
                </a:lnTo>
                <a:cubicBezTo>
                  <a:pt x="32412" y="827242"/>
                  <a:pt x="43631" y="837194"/>
                  <a:pt x="54851" y="837194"/>
                </a:cubicBezTo>
                <a:lnTo>
                  <a:pt x="824009" y="837194"/>
                </a:lnTo>
                <a:cubicBezTo>
                  <a:pt x="824009" y="835950"/>
                  <a:pt x="825256" y="834706"/>
                  <a:pt x="826503" y="834706"/>
                </a:cubicBezTo>
                <a:cubicBezTo>
                  <a:pt x="826503" y="832218"/>
                  <a:pt x="826503" y="832218"/>
                  <a:pt x="827749" y="830974"/>
                </a:cubicBezTo>
                <a:cubicBezTo>
                  <a:pt x="828996" y="828486"/>
                  <a:pt x="830243" y="827242"/>
                  <a:pt x="832736" y="824754"/>
                </a:cubicBezTo>
                <a:cubicBezTo>
                  <a:pt x="835229" y="821022"/>
                  <a:pt x="836476" y="816046"/>
                  <a:pt x="836476" y="811071"/>
                </a:cubicBezTo>
                <a:cubicBezTo>
                  <a:pt x="835229" y="806095"/>
                  <a:pt x="832736" y="801119"/>
                  <a:pt x="827749" y="799875"/>
                </a:cubicBezTo>
                <a:cubicBezTo>
                  <a:pt x="826503" y="798631"/>
                  <a:pt x="825256" y="797387"/>
                  <a:pt x="824009" y="797387"/>
                </a:cubicBezTo>
                <a:cubicBezTo>
                  <a:pt x="822763" y="797387"/>
                  <a:pt x="821516" y="797387"/>
                  <a:pt x="820270" y="797387"/>
                </a:cubicBezTo>
                <a:lnTo>
                  <a:pt x="633278" y="797387"/>
                </a:lnTo>
                <a:cubicBezTo>
                  <a:pt x="585907" y="797387"/>
                  <a:pt x="547262" y="757580"/>
                  <a:pt x="547262" y="709065"/>
                </a:cubicBezTo>
                <a:lnTo>
                  <a:pt x="547262" y="531177"/>
                </a:lnTo>
                <a:cubicBezTo>
                  <a:pt x="547262" y="498833"/>
                  <a:pt x="573441" y="472710"/>
                  <a:pt x="604606" y="472710"/>
                </a:cubicBezTo>
                <a:lnTo>
                  <a:pt x="848942" y="472710"/>
                </a:lnTo>
                <a:cubicBezTo>
                  <a:pt x="881353" y="472710"/>
                  <a:pt x="907532" y="498833"/>
                  <a:pt x="907532" y="531177"/>
                </a:cubicBezTo>
                <a:lnTo>
                  <a:pt x="907532" y="617011"/>
                </a:lnTo>
                <a:cubicBezTo>
                  <a:pt x="915012" y="618255"/>
                  <a:pt x="922492" y="620743"/>
                  <a:pt x="928725" y="624475"/>
                </a:cubicBezTo>
                <a:cubicBezTo>
                  <a:pt x="932465" y="626963"/>
                  <a:pt x="938698" y="628206"/>
                  <a:pt x="942437" y="625719"/>
                </a:cubicBezTo>
                <a:cubicBezTo>
                  <a:pt x="948671" y="623231"/>
                  <a:pt x="951164" y="619499"/>
                  <a:pt x="953657" y="615767"/>
                </a:cubicBezTo>
                <a:cubicBezTo>
                  <a:pt x="953657" y="612035"/>
                  <a:pt x="956150" y="609547"/>
                  <a:pt x="957397" y="605815"/>
                </a:cubicBezTo>
                <a:cubicBezTo>
                  <a:pt x="958643" y="605815"/>
                  <a:pt x="958643" y="604571"/>
                  <a:pt x="958643" y="603327"/>
                </a:cubicBezTo>
                <a:cubicBezTo>
                  <a:pt x="959890" y="602083"/>
                  <a:pt x="962383" y="599595"/>
                  <a:pt x="964876" y="597107"/>
                </a:cubicBezTo>
                <a:lnTo>
                  <a:pt x="964876" y="595863"/>
                </a:lnTo>
                <a:cubicBezTo>
                  <a:pt x="967370" y="593375"/>
                  <a:pt x="969863" y="592131"/>
                  <a:pt x="972356" y="589643"/>
                </a:cubicBezTo>
                <a:cubicBezTo>
                  <a:pt x="973603" y="589643"/>
                  <a:pt x="973603" y="589643"/>
                  <a:pt x="974849" y="588399"/>
                </a:cubicBezTo>
                <a:cubicBezTo>
                  <a:pt x="977343" y="588399"/>
                  <a:pt x="979836" y="585911"/>
                  <a:pt x="982329" y="585911"/>
                </a:cubicBezTo>
                <a:cubicBezTo>
                  <a:pt x="983576" y="585911"/>
                  <a:pt x="983576" y="584667"/>
                  <a:pt x="983576" y="584667"/>
                </a:cubicBezTo>
                <a:lnTo>
                  <a:pt x="983576" y="179132"/>
                </a:lnTo>
                <a:lnTo>
                  <a:pt x="907532" y="179132"/>
                </a:lnTo>
                <a:lnTo>
                  <a:pt x="907532" y="398071"/>
                </a:lnTo>
                <a:cubicBezTo>
                  <a:pt x="907532" y="416731"/>
                  <a:pt x="891326" y="432903"/>
                  <a:pt x="872627" y="432903"/>
                </a:cubicBezTo>
                <a:lnTo>
                  <a:pt x="144607" y="432903"/>
                </a:lnTo>
                <a:cubicBezTo>
                  <a:pt x="124661" y="432903"/>
                  <a:pt x="109702" y="416731"/>
                  <a:pt x="109702" y="398071"/>
                </a:cubicBezTo>
                <a:lnTo>
                  <a:pt x="109702" y="179132"/>
                </a:lnTo>
                <a:close/>
                <a:moveTo>
                  <a:pt x="126005" y="76903"/>
                </a:moveTo>
                <a:lnTo>
                  <a:pt x="235292" y="76903"/>
                </a:lnTo>
                <a:cubicBezTo>
                  <a:pt x="243986" y="76903"/>
                  <a:pt x="251437" y="84227"/>
                  <a:pt x="251437" y="92772"/>
                </a:cubicBezTo>
                <a:cubicBezTo>
                  <a:pt x="251437" y="101317"/>
                  <a:pt x="243986" y="108641"/>
                  <a:pt x="235292" y="108641"/>
                </a:cubicBezTo>
                <a:lnTo>
                  <a:pt x="126005" y="108641"/>
                </a:lnTo>
                <a:cubicBezTo>
                  <a:pt x="117311" y="108641"/>
                  <a:pt x="109860" y="101317"/>
                  <a:pt x="109860" y="92772"/>
                </a:cubicBezTo>
                <a:cubicBezTo>
                  <a:pt x="109860" y="84227"/>
                  <a:pt x="117311" y="76903"/>
                  <a:pt x="126005" y="76903"/>
                </a:cubicBezTo>
                <a:close/>
                <a:moveTo>
                  <a:pt x="891956" y="71410"/>
                </a:moveTo>
                <a:cubicBezTo>
                  <a:pt x="902562" y="71410"/>
                  <a:pt x="910517" y="80381"/>
                  <a:pt x="910517" y="90634"/>
                </a:cubicBezTo>
                <a:cubicBezTo>
                  <a:pt x="910517" y="99606"/>
                  <a:pt x="902562" y="108577"/>
                  <a:pt x="891956" y="108577"/>
                </a:cubicBezTo>
                <a:cubicBezTo>
                  <a:pt x="881349" y="108577"/>
                  <a:pt x="873394" y="99606"/>
                  <a:pt x="873394" y="90634"/>
                </a:cubicBezTo>
                <a:cubicBezTo>
                  <a:pt x="873394" y="80381"/>
                  <a:pt x="881349" y="71410"/>
                  <a:pt x="891956" y="71410"/>
                </a:cubicBezTo>
                <a:close/>
                <a:moveTo>
                  <a:pt x="815054" y="71410"/>
                </a:moveTo>
                <a:cubicBezTo>
                  <a:pt x="825660" y="71410"/>
                  <a:pt x="833615" y="80381"/>
                  <a:pt x="833615" y="90634"/>
                </a:cubicBezTo>
                <a:cubicBezTo>
                  <a:pt x="833615" y="99606"/>
                  <a:pt x="825660" y="108577"/>
                  <a:pt x="815054" y="108577"/>
                </a:cubicBezTo>
                <a:cubicBezTo>
                  <a:pt x="804447" y="108577"/>
                  <a:pt x="796492" y="99606"/>
                  <a:pt x="796492" y="90634"/>
                </a:cubicBezTo>
                <a:cubicBezTo>
                  <a:pt x="796492" y="80381"/>
                  <a:pt x="804447" y="71410"/>
                  <a:pt x="815054" y="71410"/>
                </a:cubicBezTo>
                <a:close/>
                <a:moveTo>
                  <a:pt x="743027" y="71410"/>
                </a:moveTo>
                <a:cubicBezTo>
                  <a:pt x="753281" y="71410"/>
                  <a:pt x="762253" y="80381"/>
                  <a:pt x="762253" y="90634"/>
                </a:cubicBezTo>
                <a:cubicBezTo>
                  <a:pt x="762253" y="99606"/>
                  <a:pt x="753281" y="108577"/>
                  <a:pt x="743027" y="108577"/>
                </a:cubicBezTo>
                <a:cubicBezTo>
                  <a:pt x="734054" y="108577"/>
                  <a:pt x="725082" y="99606"/>
                  <a:pt x="725082" y="90634"/>
                </a:cubicBezTo>
                <a:cubicBezTo>
                  <a:pt x="725082" y="80381"/>
                  <a:pt x="734054" y="71410"/>
                  <a:pt x="743027" y="71410"/>
                </a:cubicBezTo>
                <a:close/>
                <a:moveTo>
                  <a:pt x="54851" y="32343"/>
                </a:moveTo>
                <a:cubicBezTo>
                  <a:pt x="43631" y="32343"/>
                  <a:pt x="32412" y="42295"/>
                  <a:pt x="32412" y="54735"/>
                </a:cubicBezTo>
                <a:lnTo>
                  <a:pt x="32412" y="145545"/>
                </a:lnTo>
                <a:lnTo>
                  <a:pt x="109702" y="145545"/>
                </a:lnTo>
                <a:lnTo>
                  <a:pt x="907532" y="145545"/>
                </a:lnTo>
                <a:lnTo>
                  <a:pt x="983576" y="145545"/>
                </a:lnTo>
                <a:lnTo>
                  <a:pt x="983576" y="54735"/>
                </a:lnTo>
                <a:cubicBezTo>
                  <a:pt x="983576" y="42295"/>
                  <a:pt x="973603" y="32343"/>
                  <a:pt x="962383" y="32343"/>
                </a:cubicBezTo>
                <a:close/>
                <a:moveTo>
                  <a:pt x="54851" y="0"/>
                </a:moveTo>
                <a:lnTo>
                  <a:pt x="962383" y="0"/>
                </a:lnTo>
                <a:cubicBezTo>
                  <a:pt x="992302" y="0"/>
                  <a:pt x="1017234" y="23635"/>
                  <a:pt x="1017234" y="54735"/>
                </a:cubicBezTo>
                <a:lnTo>
                  <a:pt x="1017234" y="584667"/>
                </a:lnTo>
                <a:cubicBezTo>
                  <a:pt x="1030947" y="589643"/>
                  <a:pt x="1042166" y="600839"/>
                  <a:pt x="1047153" y="615767"/>
                </a:cubicBezTo>
                <a:cubicBezTo>
                  <a:pt x="1048399" y="619499"/>
                  <a:pt x="1052139" y="623231"/>
                  <a:pt x="1057126" y="625719"/>
                </a:cubicBezTo>
                <a:cubicBezTo>
                  <a:pt x="1062112" y="628206"/>
                  <a:pt x="1067099" y="626963"/>
                  <a:pt x="1072085" y="624475"/>
                </a:cubicBezTo>
                <a:cubicBezTo>
                  <a:pt x="1089537" y="614523"/>
                  <a:pt x="1111977" y="615767"/>
                  <a:pt x="1129429" y="629450"/>
                </a:cubicBezTo>
                <a:cubicBezTo>
                  <a:pt x="1144388" y="643134"/>
                  <a:pt x="1150621" y="664282"/>
                  <a:pt x="1143142" y="684185"/>
                </a:cubicBezTo>
                <a:cubicBezTo>
                  <a:pt x="1141895" y="689161"/>
                  <a:pt x="1141895" y="694137"/>
                  <a:pt x="1144388" y="699113"/>
                </a:cubicBezTo>
                <a:cubicBezTo>
                  <a:pt x="1146881" y="702845"/>
                  <a:pt x="1150621" y="705333"/>
                  <a:pt x="1156854" y="706577"/>
                </a:cubicBezTo>
                <a:cubicBezTo>
                  <a:pt x="1178047" y="710309"/>
                  <a:pt x="1194253" y="726480"/>
                  <a:pt x="1196746" y="746384"/>
                </a:cubicBezTo>
                <a:cubicBezTo>
                  <a:pt x="1201732" y="767532"/>
                  <a:pt x="1191759" y="788679"/>
                  <a:pt x="1173060" y="799875"/>
                </a:cubicBezTo>
                <a:cubicBezTo>
                  <a:pt x="1168074" y="801119"/>
                  <a:pt x="1165581" y="806095"/>
                  <a:pt x="1164334" y="811071"/>
                </a:cubicBezTo>
                <a:cubicBezTo>
                  <a:pt x="1163087" y="816046"/>
                  <a:pt x="1164334" y="821022"/>
                  <a:pt x="1168074" y="824754"/>
                </a:cubicBezTo>
                <a:cubicBezTo>
                  <a:pt x="1181787" y="840926"/>
                  <a:pt x="1184280" y="863317"/>
                  <a:pt x="1173060" y="881977"/>
                </a:cubicBezTo>
                <a:cubicBezTo>
                  <a:pt x="1161841" y="900637"/>
                  <a:pt x="1143142" y="909344"/>
                  <a:pt x="1121949" y="905613"/>
                </a:cubicBezTo>
                <a:cubicBezTo>
                  <a:pt x="1115716" y="904369"/>
                  <a:pt x="1110730" y="905613"/>
                  <a:pt x="1108237" y="909344"/>
                </a:cubicBezTo>
                <a:cubicBezTo>
                  <a:pt x="1103250" y="913076"/>
                  <a:pt x="1102003" y="916808"/>
                  <a:pt x="1102003" y="923028"/>
                </a:cubicBezTo>
                <a:cubicBezTo>
                  <a:pt x="1102003" y="944176"/>
                  <a:pt x="1088291" y="961591"/>
                  <a:pt x="1068345" y="970299"/>
                </a:cubicBezTo>
                <a:cubicBezTo>
                  <a:pt x="1048399" y="976519"/>
                  <a:pt x="1027207" y="971543"/>
                  <a:pt x="1013494" y="954128"/>
                </a:cubicBezTo>
                <a:cubicBezTo>
                  <a:pt x="1007261" y="946664"/>
                  <a:pt x="993548" y="946664"/>
                  <a:pt x="987315" y="954128"/>
                </a:cubicBezTo>
                <a:cubicBezTo>
                  <a:pt x="977343" y="966567"/>
                  <a:pt x="963630" y="972787"/>
                  <a:pt x="948671" y="972787"/>
                </a:cubicBezTo>
                <a:cubicBezTo>
                  <a:pt x="942437" y="972787"/>
                  <a:pt x="937451" y="971543"/>
                  <a:pt x="931218" y="970299"/>
                </a:cubicBezTo>
                <a:cubicBezTo>
                  <a:pt x="911272" y="961591"/>
                  <a:pt x="898806" y="944176"/>
                  <a:pt x="898806" y="923028"/>
                </a:cubicBezTo>
                <a:cubicBezTo>
                  <a:pt x="900053" y="916808"/>
                  <a:pt x="897559" y="913076"/>
                  <a:pt x="893820" y="909344"/>
                </a:cubicBezTo>
                <a:cubicBezTo>
                  <a:pt x="888833" y="905613"/>
                  <a:pt x="883847" y="904369"/>
                  <a:pt x="878860" y="905613"/>
                </a:cubicBezTo>
                <a:cubicBezTo>
                  <a:pt x="857668" y="909344"/>
                  <a:pt x="837722" y="900637"/>
                  <a:pt x="826503" y="881977"/>
                </a:cubicBezTo>
                <a:cubicBezTo>
                  <a:pt x="824009" y="878245"/>
                  <a:pt x="822763" y="873269"/>
                  <a:pt x="821516" y="869537"/>
                </a:cubicBezTo>
                <a:lnTo>
                  <a:pt x="54851" y="869537"/>
                </a:lnTo>
                <a:cubicBezTo>
                  <a:pt x="24932" y="869537"/>
                  <a:pt x="0" y="844658"/>
                  <a:pt x="0" y="814802"/>
                </a:cubicBezTo>
                <a:lnTo>
                  <a:pt x="0" y="54735"/>
                </a:lnTo>
                <a:cubicBezTo>
                  <a:pt x="0" y="23635"/>
                  <a:pt x="24932" y="0"/>
                  <a:pt x="5485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14" name="Freeform: Shape 288">
            <a:extLst>
              <a:ext uri="{FF2B5EF4-FFF2-40B4-BE49-F238E27FC236}">
                <a16:creationId xmlns:a16="http://schemas.microsoft.com/office/drawing/2014/main" id="{2E60F2AD-74B4-A1F4-49BA-A2BA82EC35D4}"/>
              </a:ext>
            </a:extLst>
          </p:cNvPr>
          <p:cNvSpPr>
            <a:spLocks noChangeAspect="1"/>
          </p:cNvSpPr>
          <p:nvPr/>
        </p:nvSpPr>
        <p:spPr>
          <a:xfrm>
            <a:off x="2913379" y="4083865"/>
            <a:ext cx="383685" cy="384000"/>
          </a:xfrm>
          <a:custGeom>
            <a:avLst/>
            <a:gdLst>
              <a:gd name="connsiteX0" fmla="*/ 590747 w 1124223"/>
              <a:gd name="connsiteY0" fmla="*/ 598666 h 1125149"/>
              <a:gd name="connsiteX1" fmla="*/ 450141 w 1124223"/>
              <a:gd name="connsiteY1" fmla="*/ 738017 h 1125149"/>
              <a:gd name="connsiteX2" fmla="*/ 450141 w 1124223"/>
              <a:gd name="connsiteY2" fmla="*/ 905985 h 1125149"/>
              <a:gd name="connsiteX3" fmla="*/ 492447 w 1124223"/>
              <a:gd name="connsiteY3" fmla="*/ 948288 h 1125149"/>
              <a:gd name="connsiteX4" fmla="*/ 967772 w 1124223"/>
              <a:gd name="connsiteY4" fmla="*/ 948288 h 1125149"/>
              <a:gd name="connsiteX5" fmla="*/ 1011322 w 1124223"/>
              <a:gd name="connsiteY5" fmla="*/ 905985 h 1125149"/>
              <a:gd name="connsiteX6" fmla="*/ 1011322 w 1124223"/>
              <a:gd name="connsiteY6" fmla="*/ 857461 h 1125149"/>
              <a:gd name="connsiteX7" fmla="*/ 1011322 w 1124223"/>
              <a:gd name="connsiteY7" fmla="*/ 852484 h 1125149"/>
              <a:gd name="connsiteX8" fmla="*/ 1011322 w 1124223"/>
              <a:gd name="connsiteY8" fmla="*/ 738017 h 1125149"/>
              <a:gd name="connsiteX9" fmla="*/ 869472 w 1124223"/>
              <a:gd name="connsiteY9" fmla="*/ 598666 h 1125149"/>
              <a:gd name="connsiteX10" fmla="*/ 206257 w 1124223"/>
              <a:gd name="connsiteY10" fmla="*/ 514060 h 1125149"/>
              <a:gd name="connsiteX11" fmla="*/ 111690 w 1124223"/>
              <a:gd name="connsiteY11" fmla="*/ 608620 h 1125149"/>
              <a:gd name="connsiteX12" fmla="*/ 111690 w 1124223"/>
              <a:gd name="connsiteY12" fmla="*/ 725575 h 1125149"/>
              <a:gd name="connsiteX13" fmla="*/ 137820 w 1124223"/>
              <a:gd name="connsiteY13" fmla="*/ 750459 h 1125149"/>
              <a:gd name="connsiteX14" fmla="*/ 420278 w 1124223"/>
              <a:gd name="connsiteY14" fmla="*/ 750459 h 1125149"/>
              <a:gd name="connsiteX15" fmla="*/ 420278 w 1124223"/>
              <a:gd name="connsiteY15" fmla="*/ 738017 h 1125149"/>
              <a:gd name="connsiteX16" fmla="*/ 496180 w 1124223"/>
              <a:gd name="connsiteY16" fmla="*/ 597422 h 1125149"/>
              <a:gd name="connsiteX17" fmla="*/ 402857 w 1124223"/>
              <a:gd name="connsiteY17" fmla="*/ 514060 h 1125149"/>
              <a:gd name="connsiteX18" fmla="*/ 304199 w 1124223"/>
              <a:gd name="connsiteY18" fmla="*/ 220573 h 1125149"/>
              <a:gd name="connsiteX19" fmla="*/ 201281 w 1124223"/>
              <a:gd name="connsiteY19" fmla="*/ 323488 h 1125149"/>
              <a:gd name="connsiteX20" fmla="*/ 304199 w 1124223"/>
              <a:gd name="connsiteY20" fmla="*/ 426404 h 1125149"/>
              <a:gd name="connsiteX21" fmla="*/ 407117 w 1124223"/>
              <a:gd name="connsiteY21" fmla="*/ 323488 h 1125149"/>
              <a:gd name="connsiteX22" fmla="*/ 304199 w 1124223"/>
              <a:gd name="connsiteY22" fmla="*/ 220573 h 1125149"/>
              <a:gd name="connsiteX23" fmla="*/ 128520 w 1124223"/>
              <a:gd name="connsiteY23" fmla="*/ 211516 h 1125149"/>
              <a:gd name="connsiteX24" fmla="*/ 138939 w 1124223"/>
              <a:gd name="connsiteY24" fmla="*/ 214471 h 1125149"/>
              <a:gd name="connsiteX25" fmla="*/ 142671 w 1124223"/>
              <a:gd name="connsiteY25" fmla="*/ 235621 h 1125149"/>
              <a:gd name="connsiteX26" fmla="*/ 97885 w 1124223"/>
              <a:gd name="connsiteY26" fmla="*/ 822834 h 1125149"/>
              <a:gd name="connsiteX27" fmla="*/ 417605 w 1124223"/>
              <a:gd name="connsiteY27" fmla="*/ 1075385 h 1125149"/>
              <a:gd name="connsiteX28" fmla="*/ 809478 w 1124223"/>
              <a:gd name="connsiteY28" fmla="*/ 1035574 h 1125149"/>
              <a:gd name="connsiteX29" fmla="*/ 798282 w 1124223"/>
              <a:gd name="connsiteY29" fmla="*/ 1015669 h 1125149"/>
              <a:gd name="connsiteX30" fmla="*/ 804502 w 1124223"/>
              <a:gd name="connsiteY30" fmla="*/ 1005716 h 1125149"/>
              <a:gd name="connsiteX31" fmla="*/ 879145 w 1124223"/>
              <a:gd name="connsiteY31" fmla="*/ 1006960 h 1125149"/>
              <a:gd name="connsiteX32" fmla="*/ 885365 w 1124223"/>
              <a:gd name="connsiteY32" fmla="*/ 1016913 h 1125149"/>
              <a:gd name="connsiteX33" fmla="*/ 848044 w 1124223"/>
              <a:gd name="connsiteY33" fmla="*/ 1080362 h 1125149"/>
              <a:gd name="connsiteX34" fmla="*/ 834359 w 1124223"/>
              <a:gd name="connsiteY34" fmla="*/ 1080362 h 1125149"/>
              <a:gd name="connsiteX35" fmla="*/ 824407 w 1124223"/>
              <a:gd name="connsiteY35" fmla="*/ 1060456 h 1125149"/>
              <a:gd name="connsiteX36" fmla="*/ 563158 w 1124223"/>
              <a:gd name="connsiteY36" fmla="*/ 1125149 h 1125149"/>
              <a:gd name="connsiteX37" fmla="*/ 408896 w 1124223"/>
              <a:gd name="connsiteY37" fmla="*/ 1104000 h 1125149"/>
              <a:gd name="connsiteX38" fmla="*/ 71761 w 1124223"/>
              <a:gd name="connsiteY38" fmla="*/ 836519 h 1125149"/>
              <a:gd name="connsiteX39" fmla="*/ 119034 w 1124223"/>
              <a:gd name="connsiteY39" fmla="*/ 216960 h 1125149"/>
              <a:gd name="connsiteX40" fmla="*/ 128520 w 1124223"/>
              <a:gd name="connsiteY40" fmla="*/ 211516 h 1125149"/>
              <a:gd name="connsiteX41" fmla="*/ 304199 w 1124223"/>
              <a:gd name="connsiteY41" fmla="*/ 192054 h 1125149"/>
              <a:gd name="connsiteX42" fmla="*/ 436876 w 1124223"/>
              <a:gd name="connsiteY42" fmla="*/ 323488 h 1125149"/>
              <a:gd name="connsiteX43" fmla="*/ 304199 w 1124223"/>
              <a:gd name="connsiteY43" fmla="*/ 456162 h 1125149"/>
              <a:gd name="connsiteX44" fmla="*/ 171522 w 1124223"/>
              <a:gd name="connsiteY44" fmla="*/ 323488 h 1125149"/>
              <a:gd name="connsiteX45" fmla="*/ 304199 w 1124223"/>
              <a:gd name="connsiteY45" fmla="*/ 192054 h 1125149"/>
              <a:gd name="connsiteX46" fmla="*/ 730261 w 1124223"/>
              <a:gd name="connsiteY46" fmla="*/ 178253 h 1125149"/>
              <a:gd name="connsiteX47" fmla="*/ 576308 w 1124223"/>
              <a:gd name="connsiteY47" fmla="*/ 332206 h 1125149"/>
              <a:gd name="connsiteX48" fmla="*/ 730261 w 1124223"/>
              <a:gd name="connsiteY48" fmla="*/ 486158 h 1125149"/>
              <a:gd name="connsiteX49" fmla="*/ 884214 w 1124223"/>
              <a:gd name="connsiteY49" fmla="*/ 332206 h 1125149"/>
              <a:gd name="connsiteX50" fmla="*/ 730261 w 1124223"/>
              <a:gd name="connsiteY50" fmla="*/ 178253 h 1125149"/>
              <a:gd name="connsiteX51" fmla="*/ 730261 w 1124223"/>
              <a:gd name="connsiteY51" fmla="*/ 149697 h 1125149"/>
              <a:gd name="connsiteX52" fmla="*/ 912770 w 1124223"/>
              <a:gd name="connsiteY52" fmla="*/ 332206 h 1125149"/>
              <a:gd name="connsiteX53" fmla="*/ 730261 w 1124223"/>
              <a:gd name="connsiteY53" fmla="*/ 514714 h 1125149"/>
              <a:gd name="connsiteX54" fmla="*/ 547752 w 1124223"/>
              <a:gd name="connsiteY54" fmla="*/ 332206 h 1125149"/>
              <a:gd name="connsiteX55" fmla="*/ 730261 w 1124223"/>
              <a:gd name="connsiteY55" fmla="*/ 149697 h 1125149"/>
              <a:gd name="connsiteX56" fmla="*/ 515934 w 1124223"/>
              <a:gd name="connsiteY56" fmla="*/ 1757 h 1125149"/>
              <a:gd name="connsiteX57" fmla="*/ 727621 w 1124223"/>
              <a:gd name="connsiteY57" fmla="*/ 25086 h 1125149"/>
              <a:gd name="connsiteX58" fmla="*/ 1058606 w 1124223"/>
              <a:gd name="connsiteY58" fmla="*/ 300056 h 1125149"/>
              <a:gd name="connsiteX59" fmla="*/ 1039941 w 1124223"/>
              <a:gd name="connsiteY59" fmla="*/ 858705 h 1125149"/>
              <a:gd name="connsiteX60" fmla="*/ 1039941 w 1124223"/>
              <a:gd name="connsiteY60" fmla="*/ 905985 h 1125149"/>
              <a:gd name="connsiteX61" fmla="*/ 967772 w 1124223"/>
              <a:gd name="connsiteY61" fmla="*/ 978149 h 1125149"/>
              <a:gd name="connsiteX62" fmla="*/ 492447 w 1124223"/>
              <a:gd name="connsiteY62" fmla="*/ 978149 h 1125149"/>
              <a:gd name="connsiteX63" fmla="*/ 420278 w 1124223"/>
              <a:gd name="connsiteY63" fmla="*/ 905985 h 1125149"/>
              <a:gd name="connsiteX64" fmla="*/ 420278 w 1124223"/>
              <a:gd name="connsiteY64" fmla="*/ 780320 h 1125149"/>
              <a:gd name="connsiteX65" fmla="*/ 137820 w 1124223"/>
              <a:gd name="connsiteY65" fmla="*/ 780320 h 1125149"/>
              <a:gd name="connsiteX66" fmla="*/ 83071 w 1124223"/>
              <a:gd name="connsiteY66" fmla="*/ 725575 h 1125149"/>
              <a:gd name="connsiteX67" fmla="*/ 83071 w 1124223"/>
              <a:gd name="connsiteY67" fmla="*/ 608620 h 1125149"/>
              <a:gd name="connsiteX68" fmla="*/ 206257 w 1124223"/>
              <a:gd name="connsiteY68" fmla="*/ 485443 h 1125149"/>
              <a:gd name="connsiteX69" fmla="*/ 402857 w 1124223"/>
              <a:gd name="connsiteY69" fmla="*/ 485443 h 1125149"/>
              <a:gd name="connsiteX70" fmla="*/ 523555 w 1124223"/>
              <a:gd name="connsiteY70" fmla="*/ 583735 h 1125149"/>
              <a:gd name="connsiteX71" fmla="*/ 590747 w 1124223"/>
              <a:gd name="connsiteY71" fmla="*/ 568805 h 1125149"/>
              <a:gd name="connsiteX72" fmla="*/ 869472 w 1124223"/>
              <a:gd name="connsiteY72" fmla="*/ 568805 h 1125149"/>
              <a:gd name="connsiteX73" fmla="*/ 1039941 w 1124223"/>
              <a:gd name="connsiteY73" fmla="*/ 738017 h 1125149"/>
              <a:gd name="connsiteX74" fmla="*/ 1039941 w 1124223"/>
              <a:gd name="connsiteY74" fmla="*/ 797739 h 1125149"/>
              <a:gd name="connsiteX75" fmla="*/ 1032475 w 1124223"/>
              <a:gd name="connsiteY75" fmla="*/ 313742 h 1125149"/>
              <a:gd name="connsiteX76" fmla="*/ 717666 w 1124223"/>
              <a:gd name="connsiteY76" fmla="*/ 52458 h 1125149"/>
              <a:gd name="connsiteX77" fmla="*/ 324466 w 1124223"/>
              <a:gd name="connsiteY77" fmla="*/ 84808 h 1125149"/>
              <a:gd name="connsiteX78" fmla="*/ 335665 w 1124223"/>
              <a:gd name="connsiteY78" fmla="*/ 104715 h 1125149"/>
              <a:gd name="connsiteX79" fmla="*/ 328199 w 1124223"/>
              <a:gd name="connsiteY79" fmla="*/ 114669 h 1125149"/>
              <a:gd name="connsiteX80" fmla="*/ 254785 w 1124223"/>
              <a:gd name="connsiteY80" fmla="*/ 112180 h 1125149"/>
              <a:gd name="connsiteX81" fmla="*/ 248564 w 1124223"/>
              <a:gd name="connsiteY81" fmla="*/ 100983 h 1125149"/>
              <a:gd name="connsiteX82" fmla="*/ 288381 w 1124223"/>
              <a:gd name="connsiteY82" fmla="*/ 38772 h 1125149"/>
              <a:gd name="connsiteX83" fmla="*/ 300824 w 1124223"/>
              <a:gd name="connsiteY83" fmla="*/ 38772 h 1125149"/>
              <a:gd name="connsiteX84" fmla="*/ 310779 w 1124223"/>
              <a:gd name="connsiteY84" fmla="*/ 58679 h 1125149"/>
              <a:gd name="connsiteX85" fmla="*/ 515934 w 1124223"/>
              <a:gd name="connsiteY85" fmla="*/ 1757 h 112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124223" h="1125149">
                <a:moveTo>
                  <a:pt x="590747" y="598666"/>
                </a:moveTo>
                <a:cubicBezTo>
                  <a:pt x="513600" y="598666"/>
                  <a:pt x="450141" y="662121"/>
                  <a:pt x="450141" y="738017"/>
                </a:cubicBezTo>
                <a:lnTo>
                  <a:pt x="450141" y="905985"/>
                </a:lnTo>
                <a:cubicBezTo>
                  <a:pt x="450141" y="929625"/>
                  <a:pt x="468805" y="948288"/>
                  <a:pt x="492447" y="948288"/>
                </a:cubicBezTo>
                <a:lnTo>
                  <a:pt x="967772" y="948288"/>
                </a:lnTo>
                <a:cubicBezTo>
                  <a:pt x="991413" y="948288"/>
                  <a:pt x="1011322" y="929625"/>
                  <a:pt x="1011322" y="905985"/>
                </a:cubicBezTo>
                <a:lnTo>
                  <a:pt x="1011322" y="857461"/>
                </a:lnTo>
                <a:cubicBezTo>
                  <a:pt x="1010078" y="856217"/>
                  <a:pt x="1010078" y="853728"/>
                  <a:pt x="1011322" y="852484"/>
                </a:cubicBezTo>
                <a:lnTo>
                  <a:pt x="1011322" y="738017"/>
                </a:lnTo>
                <a:cubicBezTo>
                  <a:pt x="1011322" y="662121"/>
                  <a:pt x="947863" y="598666"/>
                  <a:pt x="869472" y="598666"/>
                </a:cubicBezTo>
                <a:close/>
                <a:moveTo>
                  <a:pt x="206257" y="514060"/>
                </a:moveTo>
                <a:cubicBezTo>
                  <a:pt x="155241" y="514060"/>
                  <a:pt x="111690" y="557607"/>
                  <a:pt x="111690" y="608620"/>
                </a:cubicBezTo>
                <a:lnTo>
                  <a:pt x="111690" y="725575"/>
                </a:lnTo>
                <a:cubicBezTo>
                  <a:pt x="111690" y="739261"/>
                  <a:pt x="124133" y="750459"/>
                  <a:pt x="137820" y="750459"/>
                </a:cubicBezTo>
                <a:lnTo>
                  <a:pt x="420278" y="750459"/>
                </a:lnTo>
                <a:lnTo>
                  <a:pt x="420278" y="738017"/>
                </a:lnTo>
                <a:cubicBezTo>
                  <a:pt x="420278" y="679539"/>
                  <a:pt x="451385" y="628527"/>
                  <a:pt x="496180" y="597422"/>
                </a:cubicBezTo>
                <a:cubicBezTo>
                  <a:pt x="489959" y="551386"/>
                  <a:pt x="450141" y="514060"/>
                  <a:pt x="402857" y="514060"/>
                </a:cubicBezTo>
                <a:close/>
                <a:moveTo>
                  <a:pt x="304199" y="220573"/>
                </a:moveTo>
                <a:cubicBezTo>
                  <a:pt x="247160" y="220573"/>
                  <a:pt x="201281" y="266451"/>
                  <a:pt x="201281" y="323488"/>
                </a:cubicBezTo>
                <a:cubicBezTo>
                  <a:pt x="201281" y="380526"/>
                  <a:pt x="247160" y="426404"/>
                  <a:pt x="304199" y="426404"/>
                </a:cubicBezTo>
                <a:cubicBezTo>
                  <a:pt x="359998" y="426404"/>
                  <a:pt x="407117" y="380526"/>
                  <a:pt x="407117" y="323488"/>
                </a:cubicBezTo>
                <a:cubicBezTo>
                  <a:pt x="407117" y="266451"/>
                  <a:pt x="359998" y="220573"/>
                  <a:pt x="304199" y="220573"/>
                </a:cubicBezTo>
                <a:close/>
                <a:moveTo>
                  <a:pt x="128520" y="211516"/>
                </a:moveTo>
                <a:cubicBezTo>
                  <a:pt x="132097" y="211050"/>
                  <a:pt x="135829" y="211983"/>
                  <a:pt x="138939" y="214471"/>
                </a:cubicBezTo>
                <a:cubicBezTo>
                  <a:pt x="146403" y="219448"/>
                  <a:pt x="146403" y="229401"/>
                  <a:pt x="142671" y="235621"/>
                </a:cubicBezTo>
                <a:cubicBezTo>
                  <a:pt x="9558" y="404818"/>
                  <a:pt x="-7858" y="636220"/>
                  <a:pt x="97885" y="822834"/>
                </a:cubicBezTo>
                <a:cubicBezTo>
                  <a:pt x="166308" y="947244"/>
                  <a:pt x="279516" y="1036818"/>
                  <a:pt x="417605" y="1075385"/>
                </a:cubicBezTo>
                <a:cubicBezTo>
                  <a:pt x="549473" y="1113952"/>
                  <a:pt x="687562" y="1099023"/>
                  <a:pt x="809478" y="1035574"/>
                </a:cubicBezTo>
                <a:lnTo>
                  <a:pt x="798282" y="1015669"/>
                </a:lnTo>
                <a:cubicBezTo>
                  <a:pt x="797038" y="1010692"/>
                  <a:pt x="799526" y="1005716"/>
                  <a:pt x="804502" y="1005716"/>
                </a:cubicBezTo>
                <a:lnTo>
                  <a:pt x="879145" y="1006960"/>
                </a:lnTo>
                <a:cubicBezTo>
                  <a:pt x="884121" y="1006960"/>
                  <a:pt x="887853" y="1013181"/>
                  <a:pt x="885365" y="1016913"/>
                </a:cubicBezTo>
                <a:lnTo>
                  <a:pt x="848044" y="1080362"/>
                </a:lnTo>
                <a:cubicBezTo>
                  <a:pt x="844312" y="1086582"/>
                  <a:pt x="838091" y="1085338"/>
                  <a:pt x="834359" y="1080362"/>
                </a:cubicBezTo>
                <a:lnTo>
                  <a:pt x="824407" y="1060456"/>
                </a:lnTo>
                <a:cubicBezTo>
                  <a:pt x="742300" y="1104000"/>
                  <a:pt x="653973" y="1125149"/>
                  <a:pt x="563158" y="1125149"/>
                </a:cubicBezTo>
                <a:cubicBezTo>
                  <a:pt x="512152" y="1125149"/>
                  <a:pt x="459902" y="1118929"/>
                  <a:pt x="408896" y="1104000"/>
                </a:cubicBezTo>
                <a:cubicBezTo>
                  <a:pt x="264587" y="1062944"/>
                  <a:pt x="145159" y="968393"/>
                  <a:pt x="71761" y="836519"/>
                </a:cubicBezTo>
                <a:cubicBezTo>
                  <a:pt x="-38959" y="638708"/>
                  <a:pt x="-20299" y="396109"/>
                  <a:pt x="119034" y="216960"/>
                </a:cubicBezTo>
                <a:cubicBezTo>
                  <a:pt x="121522" y="213850"/>
                  <a:pt x="124943" y="211983"/>
                  <a:pt x="128520" y="211516"/>
                </a:cubicBezTo>
                <a:close/>
                <a:moveTo>
                  <a:pt x="304199" y="192054"/>
                </a:moveTo>
                <a:cubicBezTo>
                  <a:pt x="377357" y="192054"/>
                  <a:pt x="436876" y="250332"/>
                  <a:pt x="436876" y="323488"/>
                </a:cubicBezTo>
                <a:cubicBezTo>
                  <a:pt x="436876" y="396645"/>
                  <a:pt x="377357" y="456162"/>
                  <a:pt x="304199" y="456162"/>
                </a:cubicBezTo>
                <a:cubicBezTo>
                  <a:pt x="231041" y="456162"/>
                  <a:pt x="171522" y="396645"/>
                  <a:pt x="171522" y="323488"/>
                </a:cubicBezTo>
                <a:cubicBezTo>
                  <a:pt x="171522" y="250332"/>
                  <a:pt x="231041" y="192054"/>
                  <a:pt x="304199" y="192054"/>
                </a:cubicBezTo>
                <a:close/>
                <a:moveTo>
                  <a:pt x="730261" y="178253"/>
                </a:moveTo>
                <a:cubicBezTo>
                  <a:pt x="645835" y="178253"/>
                  <a:pt x="576308" y="247780"/>
                  <a:pt x="576308" y="332206"/>
                </a:cubicBezTo>
                <a:cubicBezTo>
                  <a:pt x="576308" y="416631"/>
                  <a:pt x="645835" y="486158"/>
                  <a:pt x="730261" y="486158"/>
                </a:cubicBezTo>
                <a:cubicBezTo>
                  <a:pt x="815928" y="486158"/>
                  <a:pt x="884214" y="416631"/>
                  <a:pt x="884214" y="332206"/>
                </a:cubicBezTo>
                <a:cubicBezTo>
                  <a:pt x="884214" y="247780"/>
                  <a:pt x="815928" y="178253"/>
                  <a:pt x="730261" y="178253"/>
                </a:cubicBezTo>
                <a:close/>
                <a:moveTo>
                  <a:pt x="730261" y="149697"/>
                </a:moveTo>
                <a:cubicBezTo>
                  <a:pt x="830827" y="149697"/>
                  <a:pt x="912770" y="231640"/>
                  <a:pt x="912770" y="332206"/>
                </a:cubicBezTo>
                <a:cubicBezTo>
                  <a:pt x="912770" y="432772"/>
                  <a:pt x="830827" y="514714"/>
                  <a:pt x="730261" y="514714"/>
                </a:cubicBezTo>
                <a:cubicBezTo>
                  <a:pt x="629695" y="514714"/>
                  <a:pt x="547752" y="432772"/>
                  <a:pt x="547752" y="332206"/>
                </a:cubicBezTo>
                <a:cubicBezTo>
                  <a:pt x="547752" y="231640"/>
                  <a:pt x="629695" y="149697"/>
                  <a:pt x="730261" y="149697"/>
                </a:cubicBezTo>
                <a:close/>
                <a:moveTo>
                  <a:pt x="515934" y="1757"/>
                </a:moveTo>
                <a:cubicBezTo>
                  <a:pt x="586393" y="-3842"/>
                  <a:pt x="657940" y="3934"/>
                  <a:pt x="727621" y="25086"/>
                </a:cubicBezTo>
                <a:cubicBezTo>
                  <a:pt x="869472" y="68633"/>
                  <a:pt x="988925" y="166926"/>
                  <a:pt x="1058606" y="300056"/>
                </a:cubicBezTo>
                <a:cubicBezTo>
                  <a:pt x="1151929" y="475489"/>
                  <a:pt x="1145707" y="689493"/>
                  <a:pt x="1039941" y="858705"/>
                </a:cubicBezTo>
                <a:lnTo>
                  <a:pt x="1039941" y="905985"/>
                </a:lnTo>
                <a:cubicBezTo>
                  <a:pt x="1039941" y="945800"/>
                  <a:pt x="1007589" y="978149"/>
                  <a:pt x="967772" y="978149"/>
                </a:cubicBezTo>
                <a:lnTo>
                  <a:pt x="492447" y="978149"/>
                </a:lnTo>
                <a:cubicBezTo>
                  <a:pt x="453874" y="978149"/>
                  <a:pt x="420278" y="945800"/>
                  <a:pt x="420278" y="905985"/>
                </a:cubicBezTo>
                <a:lnTo>
                  <a:pt x="420278" y="780320"/>
                </a:lnTo>
                <a:lnTo>
                  <a:pt x="137820" y="780320"/>
                </a:lnTo>
                <a:cubicBezTo>
                  <a:pt x="107957" y="780320"/>
                  <a:pt x="83071" y="755436"/>
                  <a:pt x="83071" y="725575"/>
                </a:cubicBezTo>
                <a:lnTo>
                  <a:pt x="83071" y="608620"/>
                </a:lnTo>
                <a:cubicBezTo>
                  <a:pt x="83071" y="541432"/>
                  <a:pt x="137820" y="485443"/>
                  <a:pt x="206257" y="485443"/>
                </a:cubicBezTo>
                <a:lnTo>
                  <a:pt x="402857" y="485443"/>
                </a:lnTo>
                <a:cubicBezTo>
                  <a:pt x="462584" y="485443"/>
                  <a:pt x="512356" y="527746"/>
                  <a:pt x="523555" y="583735"/>
                </a:cubicBezTo>
                <a:cubicBezTo>
                  <a:pt x="543464" y="573782"/>
                  <a:pt x="567106" y="568805"/>
                  <a:pt x="590747" y="568805"/>
                </a:cubicBezTo>
                <a:lnTo>
                  <a:pt x="869472" y="568805"/>
                </a:lnTo>
                <a:cubicBezTo>
                  <a:pt x="964039" y="568805"/>
                  <a:pt x="1039941" y="644702"/>
                  <a:pt x="1039941" y="738017"/>
                </a:cubicBezTo>
                <a:lnTo>
                  <a:pt x="1039941" y="797739"/>
                </a:lnTo>
                <a:cubicBezTo>
                  <a:pt x="1114600" y="645946"/>
                  <a:pt x="1113355" y="464292"/>
                  <a:pt x="1032475" y="313742"/>
                </a:cubicBezTo>
                <a:cubicBezTo>
                  <a:pt x="966527" y="188077"/>
                  <a:pt x="854540" y="94762"/>
                  <a:pt x="717666" y="52458"/>
                </a:cubicBezTo>
                <a:cubicBezTo>
                  <a:pt x="587014" y="12644"/>
                  <a:pt x="447652" y="23842"/>
                  <a:pt x="324466" y="84808"/>
                </a:cubicBezTo>
                <a:lnTo>
                  <a:pt x="335665" y="104715"/>
                </a:lnTo>
                <a:cubicBezTo>
                  <a:pt x="338153" y="109692"/>
                  <a:pt x="333176" y="115913"/>
                  <a:pt x="328199" y="114669"/>
                </a:cubicBezTo>
                <a:lnTo>
                  <a:pt x="254785" y="112180"/>
                </a:lnTo>
                <a:cubicBezTo>
                  <a:pt x="248564" y="112180"/>
                  <a:pt x="246075" y="105959"/>
                  <a:pt x="248564" y="100983"/>
                </a:cubicBezTo>
                <a:lnTo>
                  <a:pt x="288381" y="38772"/>
                </a:lnTo>
                <a:cubicBezTo>
                  <a:pt x="290870" y="33795"/>
                  <a:pt x="298336" y="35040"/>
                  <a:pt x="300824" y="38772"/>
                </a:cubicBezTo>
                <a:lnTo>
                  <a:pt x="310779" y="58679"/>
                </a:lnTo>
                <a:cubicBezTo>
                  <a:pt x="376105" y="26330"/>
                  <a:pt x="445475" y="7356"/>
                  <a:pt x="515934" y="1757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15" name="Freeform 814">
            <a:extLst>
              <a:ext uri="{FF2B5EF4-FFF2-40B4-BE49-F238E27FC236}">
                <a16:creationId xmlns:a16="http://schemas.microsoft.com/office/drawing/2014/main" id="{89761325-BFCE-7BD7-3087-06485B55D1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27884" y="2365303"/>
            <a:ext cx="384000" cy="384000"/>
          </a:xfrm>
          <a:custGeom>
            <a:avLst/>
            <a:gdLst>
              <a:gd name="T0" fmla="*/ 2147483646 w 805"/>
              <a:gd name="T1" fmla="*/ 2147483646 h 805"/>
              <a:gd name="T2" fmla="*/ 2147483646 w 805"/>
              <a:gd name="T3" fmla="*/ 2147483646 h 805"/>
              <a:gd name="T4" fmla="*/ 2147483646 w 805"/>
              <a:gd name="T5" fmla="*/ 2147483646 h 805"/>
              <a:gd name="T6" fmla="*/ 2147483646 w 805"/>
              <a:gd name="T7" fmla="*/ 2147483646 h 805"/>
              <a:gd name="T8" fmla="*/ 2147483646 w 805"/>
              <a:gd name="T9" fmla="*/ 2147483646 h 805"/>
              <a:gd name="T10" fmla="*/ 2147483646 w 805"/>
              <a:gd name="T11" fmla="*/ 2147483646 h 805"/>
              <a:gd name="T12" fmla="*/ 2147483646 w 805"/>
              <a:gd name="T13" fmla="*/ 2147483646 h 805"/>
              <a:gd name="T14" fmla="*/ 2147483646 w 805"/>
              <a:gd name="T15" fmla="*/ 2147483646 h 805"/>
              <a:gd name="T16" fmla="*/ 2147483646 w 805"/>
              <a:gd name="T17" fmla="*/ 2147483646 h 805"/>
              <a:gd name="T18" fmla="*/ 2147483646 w 805"/>
              <a:gd name="T19" fmla="*/ 2147483646 h 805"/>
              <a:gd name="T20" fmla="*/ 2147483646 w 805"/>
              <a:gd name="T21" fmla="*/ 2147483646 h 805"/>
              <a:gd name="T22" fmla="*/ 2147483646 w 805"/>
              <a:gd name="T23" fmla="*/ 2147483646 h 805"/>
              <a:gd name="T24" fmla="*/ 2147483646 w 805"/>
              <a:gd name="T25" fmla="*/ 2147483646 h 805"/>
              <a:gd name="T26" fmla="*/ 2147483646 w 805"/>
              <a:gd name="T27" fmla="*/ 2147483646 h 805"/>
              <a:gd name="T28" fmla="*/ 2147483646 w 805"/>
              <a:gd name="T29" fmla="*/ 2147483646 h 805"/>
              <a:gd name="T30" fmla="*/ 2147483646 w 805"/>
              <a:gd name="T31" fmla="*/ 2147483646 h 805"/>
              <a:gd name="T32" fmla="*/ 2147483646 w 805"/>
              <a:gd name="T33" fmla="*/ 2147483646 h 805"/>
              <a:gd name="T34" fmla="*/ 2147483646 w 805"/>
              <a:gd name="T35" fmla="*/ 2147483646 h 805"/>
              <a:gd name="T36" fmla="*/ 2147483646 w 805"/>
              <a:gd name="T37" fmla="*/ 2147483646 h 805"/>
              <a:gd name="T38" fmla="*/ 2147483646 w 805"/>
              <a:gd name="T39" fmla="*/ 2147483646 h 805"/>
              <a:gd name="T40" fmla="*/ 2147483646 w 805"/>
              <a:gd name="T41" fmla="*/ 2147483646 h 805"/>
              <a:gd name="T42" fmla="*/ 2147483646 w 805"/>
              <a:gd name="T43" fmla="*/ 2147483646 h 805"/>
              <a:gd name="T44" fmla="*/ 2147483646 w 805"/>
              <a:gd name="T45" fmla="*/ 2147483646 h 805"/>
              <a:gd name="T46" fmla="*/ 2147483646 w 805"/>
              <a:gd name="T47" fmla="*/ 2147483646 h 805"/>
              <a:gd name="T48" fmla="*/ 2147483646 w 805"/>
              <a:gd name="T49" fmla="*/ 2147483646 h 805"/>
              <a:gd name="T50" fmla="*/ 2147483646 w 805"/>
              <a:gd name="T51" fmla="*/ 2147483646 h 805"/>
              <a:gd name="T52" fmla="*/ 2147483646 w 805"/>
              <a:gd name="T53" fmla="*/ 2147483646 h 805"/>
              <a:gd name="T54" fmla="*/ 2147483646 w 805"/>
              <a:gd name="T55" fmla="*/ 0 h 805"/>
              <a:gd name="T56" fmla="*/ 2147483646 w 805"/>
              <a:gd name="T57" fmla="*/ 2147483646 h 805"/>
              <a:gd name="T58" fmla="*/ 2147483646 w 805"/>
              <a:gd name="T59" fmla="*/ 0 h 805"/>
              <a:gd name="T60" fmla="*/ 2147483646 w 805"/>
              <a:gd name="T61" fmla="*/ 2147483646 h 805"/>
              <a:gd name="T62" fmla="*/ 0 w 805"/>
              <a:gd name="T63" fmla="*/ 2147483646 h 805"/>
              <a:gd name="T64" fmla="*/ 2147483646 w 805"/>
              <a:gd name="T65" fmla="*/ 2147483646 h 805"/>
              <a:gd name="T66" fmla="*/ 2147483646 w 805"/>
              <a:gd name="T67" fmla="*/ 2147483646 h 805"/>
              <a:gd name="T68" fmla="*/ 2147483646 w 805"/>
              <a:gd name="T69" fmla="*/ 2147483646 h 805"/>
              <a:gd name="T70" fmla="*/ 2147483646 w 805"/>
              <a:gd name="T71" fmla="*/ 2147483646 h 805"/>
              <a:gd name="T72" fmla="*/ 2147483646 w 805"/>
              <a:gd name="T73" fmla="*/ 2147483646 h 805"/>
              <a:gd name="T74" fmla="*/ 2147483646 w 805"/>
              <a:gd name="T75" fmla="*/ 2147483646 h 805"/>
              <a:gd name="T76" fmla="*/ 2147483646 w 805"/>
              <a:gd name="T77" fmla="*/ 2147483646 h 805"/>
              <a:gd name="T78" fmla="*/ 2147483646 w 805"/>
              <a:gd name="T79" fmla="*/ 2147483646 h 805"/>
              <a:gd name="T80" fmla="*/ 0 w 805"/>
              <a:gd name="T81" fmla="*/ 2147483646 h 805"/>
              <a:gd name="T82" fmla="*/ 2147483646 w 805"/>
              <a:gd name="T83" fmla="*/ 2147483646 h 805"/>
              <a:gd name="T84" fmla="*/ 2147483646 w 805"/>
              <a:gd name="T85" fmla="*/ 2147483646 h 805"/>
              <a:gd name="T86" fmla="*/ 2147483646 w 805"/>
              <a:gd name="T87" fmla="*/ 2147483646 h 805"/>
              <a:gd name="T88" fmla="*/ 2147483646 w 805"/>
              <a:gd name="T89" fmla="*/ 2147483646 h 805"/>
              <a:gd name="T90" fmla="*/ 2147483646 w 805"/>
              <a:gd name="T91" fmla="*/ 2147483646 h 805"/>
              <a:gd name="T92" fmla="*/ 2147483646 w 805"/>
              <a:gd name="T93" fmla="*/ 2147483646 h 805"/>
              <a:gd name="T94" fmla="*/ 2147483646 w 805"/>
              <a:gd name="T95" fmla="*/ 2147483646 h 805"/>
              <a:gd name="T96" fmla="*/ 2147483646 w 805"/>
              <a:gd name="T97" fmla="*/ 2147483646 h 805"/>
              <a:gd name="T98" fmla="*/ 2147483646 w 805"/>
              <a:gd name="T99" fmla="*/ 2147483646 h 805"/>
              <a:gd name="T100" fmla="*/ 2147483646 w 805"/>
              <a:gd name="T101" fmla="*/ 2147483646 h 805"/>
              <a:gd name="T102" fmla="*/ 0 w 805"/>
              <a:gd name="T103" fmla="*/ 2147483646 h 805"/>
              <a:gd name="T104" fmla="*/ 2147483646 w 805"/>
              <a:gd name="T105" fmla="*/ 2147483646 h 805"/>
              <a:gd name="T106" fmla="*/ 2147483646 w 805"/>
              <a:gd name="T107" fmla="*/ 2147483646 h 805"/>
              <a:gd name="T108" fmla="*/ 2147483646 w 805"/>
              <a:gd name="T109" fmla="*/ 2147483646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05" h="805">
                <a:moveTo>
                  <a:pt x="105" y="454"/>
                </a:moveTo>
                <a:lnTo>
                  <a:pt x="105" y="406"/>
                </a:lnTo>
                <a:lnTo>
                  <a:pt x="649" y="406"/>
                </a:lnTo>
                <a:lnTo>
                  <a:pt x="649" y="454"/>
                </a:lnTo>
                <a:lnTo>
                  <a:pt x="105" y="454"/>
                </a:lnTo>
                <a:close/>
                <a:moveTo>
                  <a:pt x="105" y="333"/>
                </a:moveTo>
                <a:lnTo>
                  <a:pt x="649" y="333"/>
                </a:lnTo>
                <a:lnTo>
                  <a:pt x="649" y="382"/>
                </a:lnTo>
                <a:lnTo>
                  <a:pt x="105" y="382"/>
                </a:lnTo>
                <a:lnTo>
                  <a:pt x="105" y="333"/>
                </a:lnTo>
                <a:close/>
                <a:moveTo>
                  <a:pt x="81" y="454"/>
                </a:moveTo>
                <a:lnTo>
                  <a:pt x="45" y="455"/>
                </a:lnTo>
                <a:cubicBezTo>
                  <a:pt x="39" y="455"/>
                  <a:pt x="34" y="453"/>
                  <a:pt x="30" y="448"/>
                </a:cubicBezTo>
                <a:cubicBezTo>
                  <a:pt x="26" y="445"/>
                  <a:pt x="24" y="440"/>
                  <a:pt x="24" y="434"/>
                </a:cubicBezTo>
                <a:lnTo>
                  <a:pt x="24" y="354"/>
                </a:lnTo>
                <a:cubicBezTo>
                  <a:pt x="24" y="342"/>
                  <a:pt x="33" y="333"/>
                  <a:pt x="45" y="333"/>
                </a:cubicBezTo>
                <a:lnTo>
                  <a:pt x="81" y="333"/>
                </a:lnTo>
                <a:lnTo>
                  <a:pt x="81" y="454"/>
                </a:lnTo>
                <a:close/>
                <a:moveTo>
                  <a:pt x="674" y="342"/>
                </a:moveTo>
                <a:lnTo>
                  <a:pt x="767" y="393"/>
                </a:lnTo>
                <a:lnTo>
                  <a:pt x="674" y="446"/>
                </a:lnTo>
                <a:lnTo>
                  <a:pt x="674" y="342"/>
                </a:lnTo>
                <a:close/>
                <a:moveTo>
                  <a:pt x="792" y="446"/>
                </a:moveTo>
                <a:lnTo>
                  <a:pt x="792" y="446"/>
                </a:lnTo>
                <a:cubicBezTo>
                  <a:pt x="785" y="446"/>
                  <a:pt x="779" y="452"/>
                  <a:pt x="779" y="458"/>
                </a:cubicBezTo>
                <a:lnTo>
                  <a:pt x="779" y="779"/>
                </a:lnTo>
                <a:lnTo>
                  <a:pt x="414" y="779"/>
                </a:lnTo>
                <a:lnTo>
                  <a:pt x="414" y="759"/>
                </a:lnTo>
                <a:cubicBezTo>
                  <a:pt x="414" y="736"/>
                  <a:pt x="433" y="718"/>
                  <a:pt x="456" y="718"/>
                </a:cubicBezTo>
                <a:lnTo>
                  <a:pt x="710" y="718"/>
                </a:lnTo>
                <a:cubicBezTo>
                  <a:pt x="717" y="718"/>
                  <a:pt x="722" y="712"/>
                  <a:pt x="722" y="705"/>
                </a:cubicBezTo>
                <a:lnTo>
                  <a:pt x="722" y="504"/>
                </a:lnTo>
                <a:cubicBezTo>
                  <a:pt x="722" y="497"/>
                  <a:pt x="717" y="492"/>
                  <a:pt x="710" y="492"/>
                </a:cubicBezTo>
                <a:cubicBezTo>
                  <a:pt x="704" y="492"/>
                  <a:pt x="698" y="497"/>
                  <a:pt x="698" y="504"/>
                </a:cubicBezTo>
                <a:lnTo>
                  <a:pt x="698" y="693"/>
                </a:lnTo>
                <a:lnTo>
                  <a:pt x="456" y="693"/>
                </a:lnTo>
                <a:cubicBezTo>
                  <a:pt x="440" y="693"/>
                  <a:pt x="425" y="699"/>
                  <a:pt x="414" y="708"/>
                </a:cubicBezTo>
                <a:lnTo>
                  <a:pt x="414" y="479"/>
                </a:lnTo>
                <a:lnTo>
                  <a:pt x="662" y="478"/>
                </a:lnTo>
                <a:cubicBezTo>
                  <a:pt x="664" y="478"/>
                  <a:pt x="666" y="478"/>
                  <a:pt x="668" y="477"/>
                </a:cubicBezTo>
                <a:lnTo>
                  <a:pt x="798" y="404"/>
                </a:lnTo>
                <a:cubicBezTo>
                  <a:pt x="801" y="402"/>
                  <a:pt x="804" y="398"/>
                  <a:pt x="804" y="393"/>
                </a:cubicBezTo>
                <a:cubicBezTo>
                  <a:pt x="804" y="389"/>
                  <a:pt x="801" y="385"/>
                  <a:pt x="798" y="383"/>
                </a:cubicBezTo>
                <a:lnTo>
                  <a:pt x="668" y="310"/>
                </a:lnTo>
                <a:cubicBezTo>
                  <a:pt x="665" y="309"/>
                  <a:pt x="664" y="309"/>
                  <a:pt x="661" y="309"/>
                </a:cubicBezTo>
                <a:lnTo>
                  <a:pt x="414" y="309"/>
                </a:lnTo>
                <a:lnTo>
                  <a:pt x="414" y="66"/>
                </a:lnTo>
                <a:cubicBezTo>
                  <a:pt x="414" y="43"/>
                  <a:pt x="433" y="24"/>
                  <a:pt x="456" y="24"/>
                </a:cubicBezTo>
                <a:lnTo>
                  <a:pt x="698" y="24"/>
                </a:lnTo>
                <a:lnTo>
                  <a:pt x="698" y="283"/>
                </a:lnTo>
                <a:cubicBezTo>
                  <a:pt x="698" y="290"/>
                  <a:pt x="704" y="295"/>
                  <a:pt x="710" y="295"/>
                </a:cubicBezTo>
                <a:cubicBezTo>
                  <a:pt x="717" y="295"/>
                  <a:pt x="722" y="290"/>
                  <a:pt x="722" y="283"/>
                </a:cubicBezTo>
                <a:lnTo>
                  <a:pt x="722" y="105"/>
                </a:lnTo>
                <a:lnTo>
                  <a:pt x="779" y="105"/>
                </a:lnTo>
                <a:lnTo>
                  <a:pt x="779" y="329"/>
                </a:lnTo>
                <a:cubicBezTo>
                  <a:pt x="779" y="335"/>
                  <a:pt x="785" y="341"/>
                  <a:pt x="792" y="341"/>
                </a:cubicBezTo>
                <a:cubicBezTo>
                  <a:pt x="799" y="341"/>
                  <a:pt x="804" y="335"/>
                  <a:pt x="804" y="329"/>
                </a:cubicBezTo>
                <a:lnTo>
                  <a:pt x="804" y="93"/>
                </a:lnTo>
                <a:cubicBezTo>
                  <a:pt x="804" y="86"/>
                  <a:pt x="799" y="81"/>
                  <a:pt x="792" y="81"/>
                </a:cubicBezTo>
                <a:lnTo>
                  <a:pt x="722" y="81"/>
                </a:lnTo>
                <a:lnTo>
                  <a:pt x="722" y="11"/>
                </a:lnTo>
                <a:cubicBezTo>
                  <a:pt x="722" y="5"/>
                  <a:pt x="717" y="0"/>
                  <a:pt x="710" y="0"/>
                </a:cubicBezTo>
                <a:lnTo>
                  <a:pt x="456" y="0"/>
                </a:lnTo>
                <a:cubicBezTo>
                  <a:pt x="433" y="0"/>
                  <a:pt x="414" y="10"/>
                  <a:pt x="402" y="27"/>
                </a:cubicBezTo>
                <a:cubicBezTo>
                  <a:pt x="390" y="10"/>
                  <a:pt x="370" y="0"/>
                  <a:pt x="348" y="0"/>
                </a:cubicBezTo>
                <a:lnTo>
                  <a:pt x="93" y="0"/>
                </a:lnTo>
                <a:cubicBezTo>
                  <a:pt x="86" y="0"/>
                  <a:pt x="81" y="5"/>
                  <a:pt x="81" y="11"/>
                </a:cubicBezTo>
                <a:lnTo>
                  <a:pt x="81" y="81"/>
                </a:lnTo>
                <a:lnTo>
                  <a:pt x="12" y="81"/>
                </a:lnTo>
                <a:cubicBezTo>
                  <a:pt x="5" y="81"/>
                  <a:pt x="0" y="86"/>
                  <a:pt x="0" y="93"/>
                </a:cubicBezTo>
                <a:lnTo>
                  <a:pt x="0" y="281"/>
                </a:lnTo>
                <a:cubicBezTo>
                  <a:pt x="0" y="287"/>
                  <a:pt x="5" y="292"/>
                  <a:pt x="12" y="292"/>
                </a:cubicBezTo>
                <a:cubicBezTo>
                  <a:pt x="19" y="292"/>
                  <a:pt x="24" y="287"/>
                  <a:pt x="24" y="281"/>
                </a:cubicBezTo>
                <a:lnTo>
                  <a:pt x="24" y="105"/>
                </a:lnTo>
                <a:lnTo>
                  <a:pt x="81" y="105"/>
                </a:lnTo>
                <a:lnTo>
                  <a:pt x="81" y="248"/>
                </a:lnTo>
                <a:cubicBezTo>
                  <a:pt x="81" y="255"/>
                  <a:pt x="86" y="260"/>
                  <a:pt x="93" y="260"/>
                </a:cubicBezTo>
                <a:cubicBezTo>
                  <a:pt x="100" y="260"/>
                  <a:pt x="105" y="255"/>
                  <a:pt x="105" y="248"/>
                </a:cubicBezTo>
                <a:lnTo>
                  <a:pt x="105" y="24"/>
                </a:lnTo>
                <a:lnTo>
                  <a:pt x="348" y="24"/>
                </a:lnTo>
                <a:cubicBezTo>
                  <a:pt x="371" y="24"/>
                  <a:pt x="389" y="43"/>
                  <a:pt x="389" y="66"/>
                </a:cubicBezTo>
                <a:lnTo>
                  <a:pt x="389" y="309"/>
                </a:lnTo>
                <a:lnTo>
                  <a:pt x="105" y="309"/>
                </a:lnTo>
                <a:lnTo>
                  <a:pt x="105" y="304"/>
                </a:lnTo>
                <a:cubicBezTo>
                  <a:pt x="105" y="298"/>
                  <a:pt x="100" y="292"/>
                  <a:pt x="93" y="292"/>
                </a:cubicBezTo>
                <a:cubicBezTo>
                  <a:pt x="86" y="292"/>
                  <a:pt x="81" y="298"/>
                  <a:pt x="81" y="304"/>
                </a:cubicBezTo>
                <a:lnTo>
                  <a:pt x="81" y="309"/>
                </a:lnTo>
                <a:lnTo>
                  <a:pt x="45" y="309"/>
                </a:lnTo>
                <a:cubicBezTo>
                  <a:pt x="20" y="309"/>
                  <a:pt x="0" y="329"/>
                  <a:pt x="0" y="354"/>
                </a:cubicBezTo>
                <a:lnTo>
                  <a:pt x="0" y="434"/>
                </a:lnTo>
                <a:cubicBezTo>
                  <a:pt x="0" y="459"/>
                  <a:pt x="20" y="479"/>
                  <a:pt x="45" y="479"/>
                </a:cubicBezTo>
                <a:lnTo>
                  <a:pt x="81" y="479"/>
                </a:lnTo>
                <a:lnTo>
                  <a:pt x="81" y="483"/>
                </a:lnTo>
                <a:cubicBezTo>
                  <a:pt x="81" y="490"/>
                  <a:pt x="86" y="495"/>
                  <a:pt x="93" y="495"/>
                </a:cubicBezTo>
                <a:cubicBezTo>
                  <a:pt x="100" y="495"/>
                  <a:pt x="105" y="490"/>
                  <a:pt x="105" y="483"/>
                </a:cubicBezTo>
                <a:lnTo>
                  <a:pt x="105" y="479"/>
                </a:lnTo>
                <a:lnTo>
                  <a:pt x="389" y="479"/>
                </a:lnTo>
                <a:lnTo>
                  <a:pt x="389" y="708"/>
                </a:lnTo>
                <a:cubicBezTo>
                  <a:pt x="378" y="699"/>
                  <a:pt x="363" y="693"/>
                  <a:pt x="348" y="693"/>
                </a:cubicBezTo>
                <a:lnTo>
                  <a:pt x="105" y="693"/>
                </a:lnTo>
                <a:lnTo>
                  <a:pt x="105" y="540"/>
                </a:lnTo>
                <a:cubicBezTo>
                  <a:pt x="105" y="534"/>
                  <a:pt x="100" y="528"/>
                  <a:pt x="93" y="528"/>
                </a:cubicBezTo>
                <a:cubicBezTo>
                  <a:pt x="86" y="528"/>
                  <a:pt x="81" y="534"/>
                  <a:pt x="81" y="540"/>
                </a:cubicBezTo>
                <a:lnTo>
                  <a:pt x="81" y="705"/>
                </a:lnTo>
                <a:cubicBezTo>
                  <a:pt x="81" y="712"/>
                  <a:pt x="86" y="718"/>
                  <a:pt x="93" y="718"/>
                </a:cubicBezTo>
                <a:lnTo>
                  <a:pt x="348" y="718"/>
                </a:lnTo>
                <a:cubicBezTo>
                  <a:pt x="371" y="718"/>
                  <a:pt x="389" y="736"/>
                  <a:pt x="389" y="759"/>
                </a:cubicBezTo>
                <a:lnTo>
                  <a:pt x="389" y="779"/>
                </a:lnTo>
                <a:lnTo>
                  <a:pt x="24" y="779"/>
                </a:lnTo>
                <a:lnTo>
                  <a:pt x="24" y="508"/>
                </a:lnTo>
                <a:cubicBezTo>
                  <a:pt x="24" y="501"/>
                  <a:pt x="19" y="495"/>
                  <a:pt x="12" y="495"/>
                </a:cubicBezTo>
                <a:cubicBezTo>
                  <a:pt x="5" y="495"/>
                  <a:pt x="0" y="501"/>
                  <a:pt x="0" y="508"/>
                </a:cubicBezTo>
                <a:lnTo>
                  <a:pt x="0" y="791"/>
                </a:lnTo>
                <a:cubicBezTo>
                  <a:pt x="0" y="799"/>
                  <a:pt x="5" y="804"/>
                  <a:pt x="12" y="804"/>
                </a:cubicBezTo>
                <a:lnTo>
                  <a:pt x="402" y="804"/>
                </a:lnTo>
                <a:lnTo>
                  <a:pt x="792" y="804"/>
                </a:lnTo>
                <a:cubicBezTo>
                  <a:pt x="799" y="804"/>
                  <a:pt x="804" y="799"/>
                  <a:pt x="804" y="791"/>
                </a:cubicBezTo>
                <a:lnTo>
                  <a:pt x="804" y="458"/>
                </a:lnTo>
                <a:cubicBezTo>
                  <a:pt x="804" y="452"/>
                  <a:pt x="799" y="446"/>
                  <a:pt x="792" y="446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3" name="Нижний колонтитул 62">
            <a:extLst>
              <a:ext uri="{FF2B5EF4-FFF2-40B4-BE49-F238E27FC236}">
                <a16:creationId xmlns:a16="http://schemas.microsoft.com/office/drawing/2014/main" id="{17359DE9-3796-BB1F-E5B6-CDFF0A29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72" name="Номер слайда 71">
            <a:extLst>
              <a:ext uri="{FF2B5EF4-FFF2-40B4-BE49-F238E27FC236}">
                <a16:creationId xmlns:a16="http://schemas.microsoft.com/office/drawing/2014/main" id="{6F8F7F40-ABFF-B597-3BE8-92F326F5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16</a:t>
            </a:fld>
            <a:endParaRPr lang="ru-RU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7D6097F4-C01C-DDF0-5CAA-4E1CCDBEAF9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78844" y="3514501"/>
            <a:ext cx="385200" cy="385200"/>
          </a:xfrm>
          <a:custGeom>
            <a:avLst/>
            <a:gdLst>
              <a:gd name="T0" fmla="*/ 2224 w 2328"/>
              <a:gd name="T1" fmla="*/ 1447 h 2335"/>
              <a:gd name="T2" fmla="*/ 1858 w 2328"/>
              <a:gd name="T3" fmla="*/ 1534 h 2335"/>
              <a:gd name="T4" fmla="*/ 1480 w 2328"/>
              <a:gd name="T5" fmla="*/ 1403 h 2335"/>
              <a:gd name="T6" fmla="*/ 2258 w 2328"/>
              <a:gd name="T7" fmla="*/ 652 h 2335"/>
              <a:gd name="T8" fmla="*/ 1316 w 2328"/>
              <a:gd name="T9" fmla="*/ 952 h 2335"/>
              <a:gd name="T10" fmla="*/ 1316 w 2328"/>
              <a:gd name="T11" fmla="*/ 881 h 2335"/>
              <a:gd name="T12" fmla="*/ 265 w 2328"/>
              <a:gd name="T13" fmla="*/ 1932 h 2335"/>
              <a:gd name="T14" fmla="*/ 1977 w 2328"/>
              <a:gd name="T15" fmla="*/ 1675 h 2335"/>
              <a:gd name="T16" fmla="*/ 1907 w 2328"/>
              <a:gd name="T17" fmla="*/ 1675 h 2335"/>
              <a:gd name="T18" fmla="*/ 335 w 2328"/>
              <a:gd name="T19" fmla="*/ 1861 h 2335"/>
              <a:gd name="T20" fmla="*/ 1316 w 2328"/>
              <a:gd name="T21" fmla="*/ 952 h 2335"/>
              <a:gd name="T22" fmla="*/ 2171 w 2328"/>
              <a:gd name="T23" fmla="*/ 2107 h 2335"/>
              <a:gd name="T24" fmla="*/ 228 w 2328"/>
              <a:gd name="T25" fmla="*/ 2265 h 2335"/>
              <a:gd name="T26" fmla="*/ 71 w 2328"/>
              <a:gd name="T27" fmla="*/ 2045 h 2335"/>
              <a:gd name="T28" fmla="*/ 788 w 2328"/>
              <a:gd name="T29" fmla="*/ 2166 h 2335"/>
              <a:gd name="T30" fmla="*/ 1454 w 2328"/>
              <a:gd name="T31" fmla="*/ 2045 h 2335"/>
              <a:gd name="T32" fmla="*/ 1383 w 2328"/>
              <a:gd name="T33" fmla="*/ 2045 h 2335"/>
              <a:gd name="T34" fmla="*/ 858 w 2328"/>
              <a:gd name="T35" fmla="*/ 2095 h 2335"/>
              <a:gd name="T36" fmla="*/ 1383 w 2328"/>
              <a:gd name="T37" fmla="*/ 2045 h 2335"/>
              <a:gd name="T38" fmla="*/ 2055 w 2328"/>
              <a:gd name="T39" fmla="*/ 1620 h 2335"/>
              <a:gd name="T40" fmla="*/ 2020 w 2328"/>
              <a:gd name="T41" fmla="*/ 1975 h 2335"/>
              <a:gd name="T42" fmla="*/ 222 w 2328"/>
              <a:gd name="T43" fmla="*/ 882 h 2335"/>
              <a:gd name="T44" fmla="*/ 1323 w 2328"/>
              <a:gd name="T45" fmla="*/ 838 h 2335"/>
              <a:gd name="T46" fmla="*/ 1323 w 2328"/>
              <a:gd name="T47" fmla="*/ 768 h 2335"/>
              <a:gd name="T48" fmla="*/ 151 w 2328"/>
              <a:gd name="T49" fmla="*/ 882 h 2335"/>
              <a:gd name="T50" fmla="*/ 0 w 2328"/>
              <a:gd name="T51" fmla="*/ 1975 h 2335"/>
              <a:gd name="T52" fmla="*/ 228 w 2328"/>
              <a:gd name="T53" fmla="*/ 2335 h 2335"/>
              <a:gd name="T54" fmla="*/ 2242 w 2328"/>
              <a:gd name="T55" fmla="*/ 2107 h 2335"/>
              <a:gd name="T56" fmla="*/ 2091 w 2328"/>
              <a:gd name="T57" fmla="*/ 1975 h 2335"/>
              <a:gd name="T58" fmla="*/ 2149 w 2328"/>
              <a:gd name="T59" fmla="*/ 1206 h 2335"/>
              <a:gd name="T60" fmla="*/ 2114 w 2328"/>
              <a:gd name="T61" fmla="*/ 1388 h 2335"/>
              <a:gd name="T62" fmla="*/ 2184 w 2328"/>
              <a:gd name="T63" fmla="*/ 1388 h 2335"/>
              <a:gd name="T64" fmla="*/ 2149 w 2328"/>
              <a:gd name="T65" fmla="*/ 1206 h 2335"/>
              <a:gd name="T66" fmla="*/ 1995 w 2328"/>
              <a:gd name="T67" fmla="*/ 794 h 2335"/>
              <a:gd name="T68" fmla="*/ 2114 w 2328"/>
              <a:gd name="T69" fmla="*/ 1167 h 2335"/>
              <a:gd name="T70" fmla="*/ 2184 w 2328"/>
              <a:gd name="T71" fmla="*/ 1167 h 2335"/>
              <a:gd name="T72" fmla="*/ 1995 w 2328"/>
              <a:gd name="T73" fmla="*/ 724 h 2335"/>
              <a:gd name="T74" fmla="*/ 1934 w 2328"/>
              <a:gd name="T75" fmla="*/ 1179 h 2335"/>
              <a:gd name="T76" fmla="*/ 1860 w 2328"/>
              <a:gd name="T77" fmla="*/ 1082 h 2335"/>
              <a:gd name="T78" fmla="*/ 1801 w 2328"/>
              <a:gd name="T79" fmla="*/ 1008 h 2335"/>
              <a:gd name="T80" fmla="*/ 1936 w 2328"/>
              <a:gd name="T81" fmla="*/ 1008 h 2335"/>
              <a:gd name="T82" fmla="*/ 1878 w 2328"/>
              <a:gd name="T83" fmla="*/ 1082 h 2335"/>
              <a:gd name="T84" fmla="*/ 2007 w 2328"/>
              <a:gd name="T85" fmla="*/ 1008 h 2335"/>
              <a:gd name="T86" fmla="*/ 1731 w 2328"/>
              <a:gd name="T87" fmla="*/ 1008 h 2335"/>
              <a:gd name="T88" fmla="*/ 1682 w 2328"/>
              <a:gd name="T89" fmla="*/ 1250 h 2335"/>
              <a:gd name="T90" fmla="*/ 1970 w 2328"/>
              <a:gd name="T91" fmla="*/ 1101 h 2335"/>
              <a:gd name="T92" fmla="*/ 1990 w 2328"/>
              <a:gd name="T93" fmla="*/ 582 h 2335"/>
              <a:gd name="T94" fmla="*/ 1747 w 2328"/>
              <a:gd name="T95" fmla="*/ 316 h 2335"/>
              <a:gd name="T96" fmla="*/ 1990 w 2328"/>
              <a:gd name="T97" fmla="*/ 316 h 2335"/>
              <a:gd name="T98" fmla="*/ 1624 w 2328"/>
              <a:gd name="T99" fmla="*/ 316 h 2335"/>
              <a:gd name="T100" fmla="*/ 2114 w 2328"/>
              <a:gd name="T101" fmla="*/ 316 h 2335"/>
              <a:gd name="T102" fmla="*/ 2061 w 2328"/>
              <a:gd name="T103" fmla="*/ 582 h 2335"/>
              <a:gd name="T104" fmla="*/ 1869 w 2328"/>
              <a:gd name="T105" fmla="*/ 124 h 2335"/>
              <a:gd name="T106" fmla="*/ 1677 w 2328"/>
              <a:gd name="T107" fmla="*/ 582 h 2335"/>
              <a:gd name="T108" fmla="*/ 1624 w 2328"/>
              <a:gd name="T109" fmla="*/ 316 h 2335"/>
              <a:gd name="T110" fmla="*/ 2184 w 2328"/>
              <a:gd name="T111" fmla="*/ 316 h 2335"/>
              <a:gd name="T112" fmla="*/ 1553 w 2328"/>
              <a:gd name="T113" fmla="*/ 316 h 2335"/>
              <a:gd name="T114" fmla="*/ 1409 w 2328"/>
              <a:gd name="T115" fmla="*/ 582 h 2335"/>
              <a:gd name="T116" fmla="*/ 1496 w 2328"/>
              <a:gd name="T117" fmla="*/ 1515 h 2335"/>
              <a:gd name="T118" fmla="*/ 1869 w 2328"/>
              <a:gd name="T119" fmla="*/ 1606 h 2335"/>
              <a:gd name="T120" fmla="*/ 2241 w 2328"/>
              <a:gd name="T121" fmla="*/ 1515 h 2335"/>
              <a:gd name="T122" fmla="*/ 2328 w 2328"/>
              <a:gd name="T123" fmla="*/ 1403 h 2335"/>
              <a:gd name="T124" fmla="*/ 2184 w 2328"/>
              <a:gd name="T125" fmla="*/ 582 h 2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8" h="2335">
                <a:moveTo>
                  <a:pt x="2258" y="1403"/>
                </a:moveTo>
                <a:cubicBezTo>
                  <a:pt x="2258" y="1424"/>
                  <a:pt x="2244" y="1442"/>
                  <a:pt x="2224" y="1447"/>
                </a:cubicBezTo>
                <a:lnTo>
                  <a:pt x="1880" y="1534"/>
                </a:lnTo>
                <a:cubicBezTo>
                  <a:pt x="1873" y="1536"/>
                  <a:pt x="1865" y="1536"/>
                  <a:pt x="1858" y="1534"/>
                </a:cubicBezTo>
                <a:lnTo>
                  <a:pt x="1514" y="1447"/>
                </a:lnTo>
                <a:cubicBezTo>
                  <a:pt x="1494" y="1442"/>
                  <a:pt x="1480" y="1424"/>
                  <a:pt x="1480" y="1403"/>
                </a:cubicBezTo>
                <a:lnTo>
                  <a:pt x="1480" y="652"/>
                </a:lnTo>
                <a:lnTo>
                  <a:pt x="2258" y="652"/>
                </a:lnTo>
                <a:lnTo>
                  <a:pt x="2258" y="1403"/>
                </a:lnTo>
                <a:close/>
                <a:moveTo>
                  <a:pt x="1316" y="952"/>
                </a:moveTo>
                <a:cubicBezTo>
                  <a:pt x="1336" y="952"/>
                  <a:pt x="1352" y="936"/>
                  <a:pt x="1352" y="917"/>
                </a:cubicBezTo>
                <a:cubicBezTo>
                  <a:pt x="1352" y="897"/>
                  <a:pt x="1336" y="881"/>
                  <a:pt x="1316" y="881"/>
                </a:cubicBezTo>
                <a:lnTo>
                  <a:pt x="265" y="881"/>
                </a:lnTo>
                <a:lnTo>
                  <a:pt x="265" y="1932"/>
                </a:lnTo>
                <a:lnTo>
                  <a:pt x="1977" y="1932"/>
                </a:lnTo>
                <a:lnTo>
                  <a:pt x="1977" y="1675"/>
                </a:lnTo>
                <a:cubicBezTo>
                  <a:pt x="1977" y="1656"/>
                  <a:pt x="1961" y="1640"/>
                  <a:pt x="1942" y="1640"/>
                </a:cubicBezTo>
                <a:cubicBezTo>
                  <a:pt x="1922" y="1640"/>
                  <a:pt x="1907" y="1656"/>
                  <a:pt x="1907" y="1675"/>
                </a:cubicBezTo>
                <a:lnTo>
                  <a:pt x="1907" y="1861"/>
                </a:lnTo>
                <a:lnTo>
                  <a:pt x="335" y="1861"/>
                </a:lnTo>
                <a:lnTo>
                  <a:pt x="335" y="952"/>
                </a:lnTo>
                <a:lnTo>
                  <a:pt x="1316" y="952"/>
                </a:lnTo>
                <a:close/>
                <a:moveTo>
                  <a:pt x="2171" y="2045"/>
                </a:moveTo>
                <a:lnTo>
                  <a:pt x="2171" y="2107"/>
                </a:lnTo>
                <a:cubicBezTo>
                  <a:pt x="2171" y="2194"/>
                  <a:pt x="2101" y="2265"/>
                  <a:pt x="2014" y="2265"/>
                </a:cubicBezTo>
                <a:lnTo>
                  <a:pt x="228" y="2265"/>
                </a:lnTo>
                <a:cubicBezTo>
                  <a:pt x="141" y="2265"/>
                  <a:pt x="71" y="2194"/>
                  <a:pt x="71" y="2107"/>
                </a:cubicBezTo>
                <a:lnTo>
                  <a:pt x="71" y="2045"/>
                </a:lnTo>
                <a:lnTo>
                  <a:pt x="788" y="2045"/>
                </a:lnTo>
                <a:lnTo>
                  <a:pt x="788" y="2166"/>
                </a:lnTo>
                <a:lnTo>
                  <a:pt x="1454" y="2166"/>
                </a:lnTo>
                <a:lnTo>
                  <a:pt x="1454" y="2045"/>
                </a:lnTo>
                <a:lnTo>
                  <a:pt x="2171" y="2045"/>
                </a:lnTo>
                <a:close/>
                <a:moveTo>
                  <a:pt x="1383" y="2045"/>
                </a:moveTo>
                <a:lnTo>
                  <a:pt x="1383" y="2095"/>
                </a:lnTo>
                <a:lnTo>
                  <a:pt x="858" y="2095"/>
                </a:lnTo>
                <a:lnTo>
                  <a:pt x="858" y="2045"/>
                </a:lnTo>
                <a:lnTo>
                  <a:pt x="1383" y="2045"/>
                </a:lnTo>
                <a:close/>
                <a:moveTo>
                  <a:pt x="2091" y="1656"/>
                </a:moveTo>
                <a:cubicBezTo>
                  <a:pt x="2091" y="1636"/>
                  <a:pt x="2075" y="1620"/>
                  <a:pt x="2055" y="1620"/>
                </a:cubicBezTo>
                <a:cubicBezTo>
                  <a:pt x="2036" y="1620"/>
                  <a:pt x="2020" y="1636"/>
                  <a:pt x="2020" y="1656"/>
                </a:cubicBezTo>
                <a:lnTo>
                  <a:pt x="2020" y="1975"/>
                </a:lnTo>
                <a:lnTo>
                  <a:pt x="222" y="1975"/>
                </a:lnTo>
                <a:lnTo>
                  <a:pt x="222" y="882"/>
                </a:lnTo>
                <a:cubicBezTo>
                  <a:pt x="222" y="858"/>
                  <a:pt x="241" y="838"/>
                  <a:pt x="265" y="838"/>
                </a:cubicBezTo>
                <a:lnTo>
                  <a:pt x="1323" y="838"/>
                </a:lnTo>
                <a:cubicBezTo>
                  <a:pt x="1342" y="838"/>
                  <a:pt x="1358" y="823"/>
                  <a:pt x="1358" y="803"/>
                </a:cubicBezTo>
                <a:cubicBezTo>
                  <a:pt x="1358" y="784"/>
                  <a:pt x="1342" y="768"/>
                  <a:pt x="1323" y="768"/>
                </a:cubicBezTo>
                <a:lnTo>
                  <a:pt x="265" y="768"/>
                </a:lnTo>
                <a:cubicBezTo>
                  <a:pt x="203" y="768"/>
                  <a:pt x="151" y="819"/>
                  <a:pt x="151" y="882"/>
                </a:cubicBezTo>
                <a:lnTo>
                  <a:pt x="151" y="1975"/>
                </a:lnTo>
                <a:lnTo>
                  <a:pt x="0" y="1975"/>
                </a:lnTo>
                <a:lnTo>
                  <a:pt x="0" y="2107"/>
                </a:lnTo>
                <a:cubicBezTo>
                  <a:pt x="0" y="2233"/>
                  <a:pt x="102" y="2335"/>
                  <a:pt x="228" y="2335"/>
                </a:cubicBezTo>
                <a:lnTo>
                  <a:pt x="2014" y="2335"/>
                </a:lnTo>
                <a:cubicBezTo>
                  <a:pt x="2140" y="2335"/>
                  <a:pt x="2242" y="2233"/>
                  <a:pt x="2242" y="2107"/>
                </a:cubicBezTo>
                <a:lnTo>
                  <a:pt x="2242" y="1975"/>
                </a:lnTo>
                <a:lnTo>
                  <a:pt x="2091" y="1975"/>
                </a:lnTo>
                <a:lnTo>
                  <a:pt x="2091" y="1656"/>
                </a:lnTo>
                <a:close/>
                <a:moveTo>
                  <a:pt x="2149" y="1206"/>
                </a:moveTo>
                <a:cubicBezTo>
                  <a:pt x="2130" y="1206"/>
                  <a:pt x="2114" y="1222"/>
                  <a:pt x="2114" y="1242"/>
                </a:cubicBezTo>
                <a:lnTo>
                  <a:pt x="2114" y="1388"/>
                </a:lnTo>
                <a:cubicBezTo>
                  <a:pt x="2114" y="1408"/>
                  <a:pt x="2130" y="1424"/>
                  <a:pt x="2149" y="1424"/>
                </a:cubicBezTo>
                <a:cubicBezTo>
                  <a:pt x="2169" y="1424"/>
                  <a:pt x="2184" y="1408"/>
                  <a:pt x="2184" y="1388"/>
                </a:cubicBezTo>
                <a:lnTo>
                  <a:pt x="2184" y="1242"/>
                </a:lnTo>
                <a:cubicBezTo>
                  <a:pt x="2184" y="1222"/>
                  <a:pt x="2169" y="1206"/>
                  <a:pt x="2149" y="1206"/>
                </a:cubicBezTo>
                <a:close/>
                <a:moveTo>
                  <a:pt x="1960" y="759"/>
                </a:moveTo>
                <a:cubicBezTo>
                  <a:pt x="1960" y="778"/>
                  <a:pt x="1975" y="794"/>
                  <a:pt x="1995" y="794"/>
                </a:cubicBezTo>
                <a:lnTo>
                  <a:pt x="2114" y="794"/>
                </a:lnTo>
                <a:lnTo>
                  <a:pt x="2114" y="1167"/>
                </a:lnTo>
                <a:cubicBezTo>
                  <a:pt x="2114" y="1187"/>
                  <a:pt x="2130" y="1202"/>
                  <a:pt x="2149" y="1202"/>
                </a:cubicBezTo>
                <a:cubicBezTo>
                  <a:pt x="2169" y="1202"/>
                  <a:pt x="2184" y="1187"/>
                  <a:pt x="2184" y="1167"/>
                </a:cubicBezTo>
                <a:lnTo>
                  <a:pt x="2184" y="724"/>
                </a:lnTo>
                <a:lnTo>
                  <a:pt x="1995" y="724"/>
                </a:lnTo>
                <a:cubicBezTo>
                  <a:pt x="1975" y="724"/>
                  <a:pt x="1960" y="739"/>
                  <a:pt x="1960" y="759"/>
                </a:cubicBezTo>
                <a:close/>
                <a:moveTo>
                  <a:pt x="1934" y="1179"/>
                </a:moveTo>
                <a:lnTo>
                  <a:pt x="1804" y="1179"/>
                </a:lnTo>
                <a:lnTo>
                  <a:pt x="1860" y="1082"/>
                </a:lnTo>
                <a:lnTo>
                  <a:pt x="1832" y="1064"/>
                </a:lnTo>
                <a:cubicBezTo>
                  <a:pt x="1813" y="1052"/>
                  <a:pt x="1801" y="1030"/>
                  <a:pt x="1801" y="1008"/>
                </a:cubicBezTo>
                <a:cubicBezTo>
                  <a:pt x="1801" y="970"/>
                  <a:pt x="1831" y="940"/>
                  <a:pt x="1869" y="940"/>
                </a:cubicBezTo>
                <a:cubicBezTo>
                  <a:pt x="1906" y="940"/>
                  <a:pt x="1936" y="970"/>
                  <a:pt x="1936" y="1008"/>
                </a:cubicBezTo>
                <a:cubicBezTo>
                  <a:pt x="1936" y="1030"/>
                  <a:pt x="1925" y="1052"/>
                  <a:pt x="1906" y="1064"/>
                </a:cubicBezTo>
                <a:lnTo>
                  <a:pt x="1878" y="1082"/>
                </a:lnTo>
                <a:lnTo>
                  <a:pt x="1934" y="1179"/>
                </a:lnTo>
                <a:close/>
                <a:moveTo>
                  <a:pt x="2007" y="1008"/>
                </a:moveTo>
                <a:cubicBezTo>
                  <a:pt x="2007" y="931"/>
                  <a:pt x="1945" y="869"/>
                  <a:pt x="1869" y="869"/>
                </a:cubicBezTo>
                <a:cubicBezTo>
                  <a:pt x="1793" y="869"/>
                  <a:pt x="1731" y="931"/>
                  <a:pt x="1731" y="1008"/>
                </a:cubicBezTo>
                <a:cubicBezTo>
                  <a:pt x="1731" y="1043"/>
                  <a:pt x="1744" y="1076"/>
                  <a:pt x="1767" y="1101"/>
                </a:cubicBezTo>
                <a:lnTo>
                  <a:pt x="1682" y="1250"/>
                </a:lnTo>
                <a:lnTo>
                  <a:pt x="2056" y="1250"/>
                </a:lnTo>
                <a:lnTo>
                  <a:pt x="1970" y="1101"/>
                </a:lnTo>
                <a:cubicBezTo>
                  <a:pt x="1994" y="1076"/>
                  <a:pt x="2007" y="1043"/>
                  <a:pt x="2007" y="1008"/>
                </a:cubicBezTo>
                <a:close/>
                <a:moveTo>
                  <a:pt x="1990" y="582"/>
                </a:moveTo>
                <a:lnTo>
                  <a:pt x="1747" y="582"/>
                </a:lnTo>
                <a:lnTo>
                  <a:pt x="1747" y="316"/>
                </a:lnTo>
                <a:cubicBezTo>
                  <a:pt x="1747" y="249"/>
                  <a:pt x="1802" y="194"/>
                  <a:pt x="1869" y="194"/>
                </a:cubicBezTo>
                <a:cubicBezTo>
                  <a:pt x="1936" y="194"/>
                  <a:pt x="1990" y="249"/>
                  <a:pt x="1990" y="316"/>
                </a:cubicBezTo>
                <a:lnTo>
                  <a:pt x="1990" y="582"/>
                </a:lnTo>
                <a:close/>
                <a:moveTo>
                  <a:pt x="1624" y="316"/>
                </a:moveTo>
                <a:cubicBezTo>
                  <a:pt x="1624" y="181"/>
                  <a:pt x="1734" y="71"/>
                  <a:pt x="1869" y="71"/>
                </a:cubicBezTo>
                <a:cubicBezTo>
                  <a:pt x="2004" y="71"/>
                  <a:pt x="2114" y="181"/>
                  <a:pt x="2114" y="316"/>
                </a:cubicBezTo>
                <a:lnTo>
                  <a:pt x="2114" y="582"/>
                </a:lnTo>
                <a:lnTo>
                  <a:pt x="2061" y="582"/>
                </a:lnTo>
                <a:lnTo>
                  <a:pt x="2061" y="316"/>
                </a:lnTo>
                <a:cubicBezTo>
                  <a:pt x="2061" y="210"/>
                  <a:pt x="1975" y="124"/>
                  <a:pt x="1869" y="124"/>
                </a:cubicBezTo>
                <a:cubicBezTo>
                  <a:pt x="1763" y="124"/>
                  <a:pt x="1677" y="210"/>
                  <a:pt x="1677" y="316"/>
                </a:cubicBezTo>
                <a:lnTo>
                  <a:pt x="1677" y="582"/>
                </a:lnTo>
                <a:lnTo>
                  <a:pt x="1624" y="582"/>
                </a:lnTo>
                <a:lnTo>
                  <a:pt x="1624" y="316"/>
                </a:lnTo>
                <a:close/>
                <a:moveTo>
                  <a:pt x="2184" y="582"/>
                </a:moveTo>
                <a:lnTo>
                  <a:pt x="2184" y="316"/>
                </a:lnTo>
                <a:cubicBezTo>
                  <a:pt x="2184" y="142"/>
                  <a:pt x="2043" y="0"/>
                  <a:pt x="1869" y="0"/>
                </a:cubicBezTo>
                <a:cubicBezTo>
                  <a:pt x="1695" y="0"/>
                  <a:pt x="1553" y="142"/>
                  <a:pt x="1553" y="316"/>
                </a:cubicBezTo>
                <a:lnTo>
                  <a:pt x="1553" y="582"/>
                </a:lnTo>
                <a:lnTo>
                  <a:pt x="1409" y="582"/>
                </a:lnTo>
                <a:lnTo>
                  <a:pt x="1409" y="1403"/>
                </a:lnTo>
                <a:cubicBezTo>
                  <a:pt x="1409" y="1456"/>
                  <a:pt x="1445" y="1502"/>
                  <a:pt x="1496" y="1515"/>
                </a:cubicBezTo>
                <a:lnTo>
                  <a:pt x="1840" y="1603"/>
                </a:lnTo>
                <a:cubicBezTo>
                  <a:pt x="1850" y="1605"/>
                  <a:pt x="1859" y="1606"/>
                  <a:pt x="1869" y="1606"/>
                </a:cubicBezTo>
                <a:cubicBezTo>
                  <a:pt x="1878" y="1606"/>
                  <a:pt x="1888" y="1605"/>
                  <a:pt x="1897" y="1603"/>
                </a:cubicBezTo>
                <a:lnTo>
                  <a:pt x="2241" y="1515"/>
                </a:lnTo>
                <a:lnTo>
                  <a:pt x="2241" y="1515"/>
                </a:lnTo>
                <a:cubicBezTo>
                  <a:pt x="2293" y="1502"/>
                  <a:pt x="2328" y="1456"/>
                  <a:pt x="2328" y="1403"/>
                </a:cubicBezTo>
                <a:lnTo>
                  <a:pt x="2328" y="582"/>
                </a:lnTo>
                <a:lnTo>
                  <a:pt x="2184" y="582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5" name="Freeform 90">
            <a:extLst>
              <a:ext uri="{FF2B5EF4-FFF2-40B4-BE49-F238E27FC236}">
                <a16:creationId xmlns:a16="http://schemas.microsoft.com/office/drawing/2014/main" id="{186EF189-23A2-B426-C1CE-FF258D8BAD2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6174" y="3555649"/>
            <a:ext cx="460953" cy="385200"/>
          </a:xfrm>
          <a:custGeom>
            <a:avLst/>
            <a:gdLst>
              <a:gd name="T0" fmla="*/ 796 w 16813"/>
              <a:gd name="T1" fmla="*/ 12552 h 14021"/>
              <a:gd name="T2" fmla="*/ 0 w 16813"/>
              <a:gd name="T3" fmla="*/ 1303 h 14021"/>
              <a:gd name="T4" fmla="*/ 4922 w 16813"/>
              <a:gd name="T5" fmla="*/ 0 h 14021"/>
              <a:gd name="T6" fmla="*/ 6769 w 16813"/>
              <a:gd name="T7" fmla="*/ 1442 h 14021"/>
              <a:gd name="T8" fmla="*/ 14743 w 16813"/>
              <a:gd name="T9" fmla="*/ 1912 h 14021"/>
              <a:gd name="T10" fmla="*/ 14408 w 16813"/>
              <a:gd name="T11" fmla="*/ 1081 h 14021"/>
              <a:gd name="T12" fmla="*/ 7427 w 16813"/>
              <a:gd name="T13" fmla="*/ 816 h 14021"/>
              <a:gd name="T14" fmla="*/ 14408 w 16813"/>
              <a:gd name="T15" fmla="*/ 552 h 14021"/>
              <a:gd name="T16" fmla="*/ 15272 w 16813"/>
              <a:gd name="T17" fmla="*/ 1963 h 14021"/>
              <a:gd name="T18" fmla="*/ 15787 w 16813"/>
              <a:gd name="T19" fmla="*/ 5718 h 14021"/>
              <a:gd name="T20" fmla="*/ 15258 w 16813"/>
              <a:gd name="T21" fmla="*/ 5718 h 14021"/>
              <a:gd name="T22" fmla="*/ 14991 w 16813"/>
              <a:gd name="T23" fmla="*/ 2441 h 14021"/>
              <a:gd name="T24" fmla="*/ 6334 w 16813"/>
              <a:gd name="T25" fmla="*/ 1743 h 14021"/>
              <a:gd name="T26" fmla="*/ 4922 w 16813"/>
              <a:gd name="T27" fmla="*/ 529 h 14021"/>
              <a:gd name="T28" fmla="*/ 529 w 16813"/>
              <a:gd name="T29" fmla="*/ 1303 h 14021"/>
              <a:gd name="T30" fmla="*/ 796 w 16813"/>
              <a:gd name="T31" fmla="*/ 12022 h 14021"/>
              <a:gd name="T32" fmla="*/ 10589 w 16813"/>
              <a:gd name="T33" fmla="*/ 12287 h 14021"/>
              <a:gd name="T34" fmla="*/ 13998 w 16813"/>
              <a:gd name="T35" fmla="*/ 12373 h 14021"/>
              <a:gd name="T36" fmla="*/ 13733 w 16813"/>
              <a:gd name="T37" fmla="*/ 11359 h 14021"/>
              <a:gd name="T38" fmla="*/ 13998 w 16813"/>
              <a:gd name="T39" fmla="*/ 10000 h 14021"/>
              <a:gd name="T40" fmla="*/ 14262 w 16813"/>
              <a:gd name="T41" fmla="*/ 11359 h 14021"/>
              <a:gd name="T42" fmla="*/ 13998 w 16813"/>
              <a:gd name="T43" fmla="*/ 12373 h 14021"/>
              <a:gd name="T44" fmla="*/ 13822 w 16813"/>
              <a:gd name="T45" fmla="*/ 10705 h 14021"/>
              <a:gd name="T46" fmla="*/ 14174 w 16813"/>
              <a:gd name="T47" fmla="*/ 10705 h 14021"/>
              <a:gd name="T48" fmla="*/ 15256 w 16813"/>
              <a:gd name="T49" fmla="*/ 8882 h 14021"/>
              <a:gd name="T50" fmla="*/ 12759 w 16813"/>
              <a:gd name="T51" fmla="*/ 8882 h 14021"/>
              <a:gd name="T52" fmla="*/ 12721 w 16813"/>
              <a:gd name="T53" fmla="*/ 8882 h 14021"/>
              <a:gd name="T54" fmla="*/ 11712 w 16813"/>
              <a:gd name="T55" fmla="*/ 9521 h 14021"/>
              <a:gd name="T56" fmla="*/ 12352 w 16813"/>
              <a:gd name="T57" fmla="*/ 13491 h 14021"/>
              <a:gd name="T58" fmla="*/ 16283 w 16813"/>
              <a:gd name="T59" fmla="*/ 12852 h 14021"/>
              <a:gd name="T60" fmla="*/ 15644 w 16813"/>
              <a:gd name="T61" fmla="*/ 8882 h 14021"/>
              <a:gd name="T62" fmla="*/ 15256 w 16813"/>
              <a:gd name="T63" fmla="*/ 8882 h 14021"/>
              <a:gd name="T64" fmla="*/ 14991 w 16813"/>
              <a:gd name="T65" fmla="*/ 7811 h 14021"/>
              <a:gd name="T66" fmla="*/ 13004 w 16813"/>
              <a:gd name="T67" fmla="*/ 7811 h 14021"/>
              <a:gd name="T68" fmla="*/ 14991 w 16813"/>
              <a:gd name="T69" fmla="*/ 8352 h 14021"/>
              <a:gd name="T70" fmla="*/ 12475 w 16813"/>
              <a:gd name="T71" fmla="*/ 7811 h 14021"/>
              <a:gd name="T72" fmla="*/ 15521 w 16813"/>
              <a:gd name="T73" fmla="*/ 7811 h 14021"/>
              <a:gd name="T74" fmla="*/ 15644 w 16813"/>
              <a:gd name="T75" fmla="*/ 8352 h 14021"/>
              <a:gd name="T76" fmla="*/ 16813 w 16813"/>
              <a:gd name="T77" fmla="*/ 12852 h 14021"/>
              <a:gd name="T78" fmla="*/ 12352 w 16813"/>
              <a:gd name="T79" fmla="*/ 14021 h 14021"/>
              <a:gd name="T80" fmla="*/ 11183 w 16813"/>
              <a:gd name="T81" fmla="*/ 9521 h 14021"/>
              <a:gd name="T82" fmla="*/ 12475 w 16813"/>
              <a:gd name="T83" fmla="*/ 8352 h 14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813" h="14021">
                <a:moveTo>
                  <a:pt x="10324" y="12552"/>
                </a:moveTo>
                <a:lnTo>
                  <a:pt x="796" y="12552"/>
                </a:lnTo>
                <a:cubicBezTo>
                  <a:pt x="357" y="12552"/>
                  <a:pt x="0" y="12195"/>
                  <a:pt x="0" y="11756"/>
                </a:cubicBezTo>
                <a:lnTo>
                  <a:pt x="0" y="1303"/>
                </a:lnTo>
                <a:cubicBezTo>
                  <a:pt x="0" y="585"/>
                  <a:pt x="585" y="0"/>
                  <a:pt x="1303" y="0"/>
                </a:cubicBezTo>
                <a:lnTo>
                  <a:pt x="4922" y="0"/>
                </a:lnTo>
                <a:cubicBezTo>
                  <a:pt x="5454" y="0"/>
                  <a:pt x="5952" y="261"/>
                  <a:pt x="6254" y="698"/>
                </a:cubicBezTo>
                <a:lnTo>
                  <a:pt x="6769" y="1442"/>
                </a:lnTo>
                <a:cubicBezTo>
                  <a:pt x="6973" y="1736"/>
                  <a:pt x="7308" y="1912"/>
                  <a:pt x="7666" y="1912"/>
                </a:cubicBezTo>
                <a:lnTo>
                  <a:pt x="14743" y="1912"/>
                </a:lnTo>
                <a:lnTo>
                  <a:pt x="14743" y="1416"/>
                </a:lnTo>
                <a:cubicBezTo>
                  <a:pt x="14743" y="1231"/>
                  <a:pt x="14593" y="1081"/>
                  <a:pt x="14408" y="1081"/>
                </a:cubicBezTo>
                <a:lnTo>
                  <a:pt x="7691" y="1081"/>
                </a:lnTo>
                <a:cubicBezTo>
                  <a:pt x="7545" y="1081"/>
                  <a:pt x="7427" y="962"/>
                  <a:pt x="7427" y="816"/>
                </a:cubicBezTo>
                <a:cubicBezTo>
                  <a:pt x="7427" y="670"/>
                  <a:pt x="7545" y="552"/>
                  <a:pt x="7691" y="552"/>
                </a:cubicBezTo>
                <a:lnTo>
                  <a:pt x="14408" y="552"/>
                </a:lnTo>
                <a:cubicBezTo>
                  <a:pt x="14884" y="552"/>
                  <a:pt x="15272" y="940"/>
                  <a:pt x="15272" y="1416"/>
                </a:cubicBezTo>
                <a:lnTo>
                  <a:pt x="15272" y="1963"/>
                </a:lnTo>
                <a:cubicBezTo>
                  <a:pt x="15573" y="2077"/>
                  <a:pt x="15787" y="2368"/>
                  <a:pt x="15787" y="2707"/>
                </a:cubicBezTo>
                <a:lnTo>
                  <a:pt x="15787" y="5718"/>
                </a:lnTo>
                <a:cubicBezTo>
                  <a:pt x="15787" y="5865"/>
                  <a:pt x="15668" y="5983"/>
                  <a:pt x="15522" y="5983"/>
                </a:cubicBezTo>
                <a:cubicBezTo>
                  <a:pt x="15376" y="5983"/>
                  <a:pt x="15258" y="5865"/>
                  <a:pt x="15258" y="5718"/>
                </a:cubicBezTo>
                <a:lnTo>
                  <a:pt x="15258" y="2707"/>
                </a:lnTo>
                <a:cubicBezTo>
                  <a:pt x="15258" y="2561"/>
                  <a:pt x="15138" y="2441"/>
                  <a:pt x="14991" y="2441"/>
                </a:cubicBezTo>
                <a:lnTo>
                  <a:pt x="7666" y="2441"/>
                </a:lnTo>
                <a:cubicBezTo>
                  <a:pt x="7135" y="2441"/>
                  <a:pt x="6637" y="2180"/>
                  <a:pt x="6334" y="1743"/>
                </a:cubicBezTo>
                <a:lnTo>
                  <a:pt x="5819" y="999"/>
                </a:lnTo>
                <a:cubicBezTo>
                  <a:pt x="5615" y="705"/>
                  <a:pt x="5280" y="529"/>
                  <a:pt x="4922" y="529"/>
                </a:cubicBezTo>
                <a:lnTo>
                  <a:pt x="1303" y="529"/>
                </a:lnTo>
                <a:cubicBezTo>
                  <a:pt x="876" y="529"/>
                  <a:pt x="529" y="876"/>
                  <a:pt x="529" y="1303"/>
                </a:cubicBezTo>
                <a:lnTo>
                  <a:pt x="529" y="11756"/>
                </a:lnTo>
                <a:cubicBezTo>
                  <a:pt x="529" y="11903"/>
                  <a:pt x="649" y="12022"/>
                  <a:pt x="796" y="12022"/>
                </a:cubicBezTo>
                <a:lnTo>
                  <a:pt x="10324" y="12022"/>
                </a:lnTo>
                <a:cubicBezTo>
                  <a:pt x="10470" y="12022"/>
                  <a:pt x="10589" y="12141"/>
                  <a:pt x="10589" y="12287"/>
                </a:cubicBezTo>
                <a:cubicBezTo>
                  <a:pt x="10589" y="12433"/>
                  <a:pt x="10470" y="12552"/>
                  <a:pt x="10324" y="12552"/>
                </a:cubicBezTo>
                <a:close/>
                <a:moveTo>
                  <a:pt x="13998" y="12373"/>
                </a:moveTo>
                <a:cubicBezTo>
                  <a:pt x="13852" y="12373"/>
                  <a:pt x="13733" y="12255"/>
                  <a:pt x="13733" y="12109"/>
                </a:cubicBezTo>
                <a:lnTo>
                  <a:pt x="13733" y="11359"/>
                </a:lnTo>
                <a:cubicBezTo>
                  <a:pt x="13475" y="11254"/>
                  <a:pt x="13292" y="11000"/>
                  <a:pt x="13292" y="10705"/>
                </a:cubicBezTo>
                <a:cubicBezTo>
                  <a:pt x="13292" y="10316"/>
                  <a:pt x="13609" y="10000"/>
                  <a:pt x="13998" y="10000"/>
                </a:cubicBezTo>
                <a:cubicBezTo>
                  <a:pt x="14387" y="10000"/>
                  <a:pt x="14703" y="10316"/>
                  <a:pt x="14703" y="10705"/>
                </a:cubicBezTo>
                <a:cubicBezTo>
                  <a:pt x="14703" y="11000"/>
                  <a:pt x="14521" y="11254"/>
                  <a:pt x="14262" y="11359"/>
                </a:cubicBezTo>
                <a:lnTo>
                  <a:pt x="14262" y="12109"/>
                </a:lnTo>
                <a:cubicBezTo>
                  <a:pt x="14262" y="12255"/>
                  <a:pt x="14144" y="12373"/>
                  <a:pt x="13998" y="12373"/>
                </a:cubicBezTo>
                <a:close/>
                <a:moveTo>
                  <a:pt x="13998" y="10529"/>
                </a:moveTo>
                <a:cubicBezTo>
                  <a:pt x="13901" y="10529"/>
                  <a:pt x="13822" y="10608"/>
                  <a:pt x="13822" y="10705"/>
                </a:cubicBezTo>
                <a:cubicBezTo>
                  <a:pt x="13822" y="10802"/>
                  <a:pt x="13901" y="10881"/>
                  <a:pt x="13998" y="10881"/>
                </a:cubicBezTo>
                <a:cubicBezTo>
                  <a:pt x="14095" y="10881"/>
                  <a:pt x="14174" y="10802"/>
                  <a:pt x="14174" y="10705"/>
                </a:cubicBezTo>
                <a:cubicBezTo>
                  <a:pt x="14174" y="10608"/>
                  <a:pt x="14095" y="10529"/>
                  <a:pt x="13998" y="10529"/>
                </a:cubicBezTo>
                <a:close/>
                <a:moveTo>
                  <a:pt x="15256" y="8882"/>
                </a:moveTo>
                <a:cubicBezTo>
                  <a:pt x="15250" y="8882"/>
                  <a:pt x="15243" y="8882"/>
                  <a:pt x="15237" y="8882"/>
                </a:cubicBezTo>
                <a:lnTo>
                  <a:pt x="12759" y="8882"/>
                </a:lnTo>
                <a:cubicBezTo>
                  <a:pt x="12752" y="8882"/>
                  <a:pt x="12746" y="8882"/>
                  <a:pt x="12740" y="8882"/>
                </a:cubicBezTo>
                <a:cubicBezTo>
                  <a:pt x="12733" y="8882"/>
                  <a:pt x="12727" y="8882"/>
                  <a:pt x="12721" y="8882"/>
                </a:cubicBezTo>
                <a:lnTo>
                  <a:pt x="12352" y="8882"/>
                </a:lnTo>
                <a:cubicBezTo>
                  <a:pt x="11999" y="8882"/>
                  <a:pt x="11712" y="9168"/>
                  <a:pt x="11712" y="9521"/>
                </a:cubicBezTo>
                <a:lnTo>
                  <a:pt x="11712" y="12852"/>
                </a:lnTo>
                <a:cubicBezTo>
                  <a:pt x="11712" y="13204"/>
                  <a:pt x="11999" y="13491"/>
                  <a:pt x="12352" y="13491"/>
                </a:cubicBezTo>
                <a:lnTo>
                  <a:pt x="15644" y="13491"/>
                </a:lnTo>
                <a:cubicBezTo>
                  <a:pt x="15997" y="13491"/>
                  <a:pt x="16283" y="13204"/>
                  <a:pt x="16283" y="12852"/>
                </a:cubicBezTo>
                <a:lnTo>
                  <a:pt x="16283" y="9521"/>
                </a:lnTo>
                <a:cubicBezTo>
                  <a:pt x="16283" y="9168"/>
                  <a:pt x="15997" y="8882"/>
                  <a:pt x="15644" y="8882"/>
                </a:cubicBezTo>
                <a:lnTo>
                  <a:pt x="15275" y="8882"/>
                </a:lnTo>
                <a:cubicBezTo>
                  <a:pt x="15269" y="8882"/>
                  <a:pt x="15262" y="8882"/>
                  <a:pt x="15256" y="8882"/>
                </a:cubicBezTo>
                <a:close/>
                <a:moveTo>
                  <a:pt x="14991" y="8352"/>
                </a:moveTo>
                <a:lnTo>
                  <a:pt x="14991" y="7811"/>
                </a:lnTo>
                <a:cubicBezTo>
                  <a:pt x="14991" y="7263"/>
                  <a:pt x="14546" y="6817"/>
                  <a:pt x="13998" y="6817"/>
                </a:cubicBezTo>
                <a:cubicBezTo>
                  <a:pt x="13450" y="6817"/>
                  <a:pt x="13004" y="7263"/>
                  <a:pt x="13004" y="7811"/>
                </a:cubicBezTo>
                <a:lnTo>
                  <a:pt x="13004" y="8352"/>
                </a:lnTo>
                <a:lnTo>
                  <a:pt x="14991" y="8352"/>
                </a:lnTo>
                <a:close/>
                <a:moveTo>
                  <a:pt x="12475" y="8352"/>
                </a:moveTo>
                <a:lnTo>
                  <a:pt x="12475" y="7811"/>
                </a:lnTo>
                <a:cubicBezTo>
                  <a:pt x="12475" y="6971"/>
                  <a:pt x="13158" y="6288"/>
                  <a:pt x="13998" y="6288"/>
                </a:cubicBezTo>
                <a:cubicBezTo>
                  <a:pt x="14837" y="6288"/>
                  <a:pt x="15521" y="6971"/>
                  <a:pt x="15521" y="7811"/>
                </a:cubicBezTo>
                <a:lnTo>
                  <a:pt x="15521" y="8352"/>
                </a:lnTo>
                <a:lnTo>
                  <a:pt x="15644" y="8352"/>
                </a:lnTo>
                <a:cubicBezTo>
                  <a:pt x="16288" y="8352"/>
                  <a:pt x="16813" y="8877"/>
                  <a:pt x="16813" y="9521"/>
                </a:cubicBezTo>
                <a:lnTo>
                  <a:pt x="16813" y="12852"/>
                </a:lnTo>
                <a:cubicBezTo>
                  <a:pt x="16813" y="13496"/>
                  <a:pt x="16288" y="14021"/>
                  <a:pt x="15644" y="14021"/>
                </a:cubicBezTo>
                <a:lnTo>
                  <a:pt x="12352" y="14021"/>
                </a:lnTo>
                <a:cubicBezTo>
                  <a:pt x="11707" y="14021"/>
                  <a:pt x="11183" y="13496"/>
                  <a:pt x="11183" y="12852"/>
                </a:cubicBezTo>
                <a:lnTo>
                  <a:pt x="11183" y="9521"/>
                </a:lnTo>
                <a:cubicBezTo>
                  <a:pt x="11183" y="8877"/>
                  <a:pt x="11707" y="8352"/>
                  <a:pt x="12352" y="8352"/>
                </a:cubicBezTo>
                <a:lnTo>
                  <a:pt x="12475" y="8352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4" name="Freeform 94">
            <a:extLst>
              <a:ext uri="{FF2B5EF4-FFF2-40B4-BE49-F238E27FC236}">
                <a16:creationId xmlns:a16="http://schemas.microsoft.com/office/drawing/2014/main" id="{C58691BD-2BEE-9EEA-1C73-60056623DC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77173" y="3576462"/>
            <a:ext cx="384603" cy="385200"/>
          </a:xfrm>
          <a:custGeom>
            <a:avLst/>
            <a:gdLst>
              <a:gd name="T0" fmla="*/ 11541 w 16069"/>
              <a:gd name="T1" fmla="*/ 12655 h 16072"/>
              <a:gd name="T2" fmla="*/ 10542 w 16069"/>
              <a:gd name="T3" fmla="*/ 11392 h 16072"/>
              <a:gd name="T4" fmla="*/ 13723 w 16069"/>
              <a:gd name="T5" fmla="*/ 9835 h 16072"/>
              <a:gd name="T6" fmla="*/ 11728 w 16069"/>
              <a:gd name="T7" fmla="*/ 12578 h 16072"/>
              <a:gd name="T8" fmla="*/ 13699 w 16069"/>
              <a:gd name="T9" fmla="*/ 14901 h 16072"/>
              <a:gd name="T10" fmla="*/ 13557 w 16069"/>
              <a:gd name="T11" fmla="*/ 14678 h 16072"/>
              <a:gd name="T12" fmla="*/ 15270 w 16069"/>
              <a:gd name="T13" fmla="*/ 8157 h 16072"/>
              <a:gd name="T14" fmla="*/ 12848 w 16069"/>
              <a:gd name="T15" fmla="*/ 8174 h 16072"/>
              <a:gd name="T16" fmla="*/ 11694 w 16069"/>
              <a:gd name="T17" fmla="*/ 8163 h 16072"/>
              <a:gd name="T18" fmla="*/ 8947 w 16069"/>
              <a:gd name="T19" fmla="*/ 8025 h 16072"/>
              <a:gd name="T20" fmla="*/ 12243 w 16069"/>
              <a:gd name="T21" fmla="*/ 16072 h 16072"/>
              <a:gd name="T22" fmla="*/ 10644 w 16069"/>
              <a:gd name="T23" fmla="*/ 15123 h 16072"/>
              <a:gd name="T24" fmla="*/ 8538 w 16069"/>
              <a:gd name="T25" fmla="*/ 7398 h 16072"/>
              <a:gd name="T26" fmla="*/ 11489 w 16069"/>
              <a:gd name="T27" fmla="*/ 7675 h 16072"/>
              <a:gd name="T28" fmla="*/ 13055 w 16069"/>
              <a:gd name="T29" fmla="*/ 7687 h 16072"/>
              <a:gd name="T30" fmla="*/ 15947 w 16069"/>
              <a:gd name="T31" fmla="*/ 7397 h 16072"/>
              <a:gd name="T32" fmla="*/ 13843 w 16069"/>
              <a:gd name="T33" fmla="*/ 15123 h 16072"/>
              <a:gd name="T34" fmla="*/ 12243 w 16069"/>
              <a:gd name="T35" fmla="*/ 16072 h 16072"/>
              <a:gd name="T36" fmla="*/ 2559 w 16069"/>
              <a:gd name="T37" fmla="*/ 12322 h 16072"/>
              <a:gd name="T38" fmla="*/ 1871 w 16069"/>
              <a:gd name="T39" fmla="*/ 12040 h 16072"/>
              <a:gd name="T40" fmla="*/ 1544 w 16069"/>
              <a:gd name="T41" fmla="*/ 11714 h 16072"/>
              <a:gd name="T42" fmla="*/ 2885 w 16069"/>
              <a:gd name="T43" fmla="*/ 9086 h 16072"/>
              <a:gd name="T44" fmla="*/ 3211 w 16069"/>
              <a:gd name="T45" fmla="*/ 8759 h 16072"/>
              <a:gd name="T46" fmla="*/ 1218 w 16069"/>
              <a:gd name="T47" fmla="*/ 8477 h 16072"/>
              <a:gd name="T48" fmla="*/ 3211 w 16069"/>
              <a:gd name="T49" fmla="*/ 4843 h 16072"/>
              <a:gd name="T50" fmla="*/ 2885 w 16069"/>
              <a:gd name="T51" fmla="*/ 4517 h 16072"/>
              <a:gd name="T52" fmla="*/ 1544 w 16069"/>
              <a:gd name="T53" fmla="*/ 4887 h 16072"/>
              <a:gd name="T54" fmla="*/ 1871 w 16069"/>
              <a:gd name="T55" fmla="*/ 4561 h 16072"/>
              <a:gd name="T56" fmla="*/ 12418 w 16069"/>
              <a:gd name="T57" fmla="*/ 5881 h 16072"/>
              <a:gd name="T58" fmla="*/ 6474 w 16069"/>
              <a:gd name="T59" fmla="*/ 6703 h 16072"/>
              <a:gd name="T60" fmla="*/ 529 w 16069"/>
              <a:gd name="T61" fmla="*/ 5881 h 16072"/>
              <a:gd name="T62" fmla="*/ 6474 w 16069"/>
              <a:gd name="T63" fmla="*/ 9913 h 16072"/>
              <a:gd name="T64" fmla="*/ 7470 w 16069"/>
              <a:gd name="T65" fmla="*/ 10427 h 16072"/>
              <a:gd name="T66" fmla="*/ 641 w 16069"/>
              <a:gd name="T67" fmla="*/ 9674 h 16072"/>
              <a:gd name="T68" fmla="*/ 2238 w 16069"/>
              <a:gd name="T69" fmla="*/ 13321 h 16072"/>
              <a:gd name="T70" fmla="*/ 8473 w 16069"/>
              <a:gd name="T71" fmla="*/ 13854 h 16072"/>
              <a:gd name="T72" fmla="*/ 2032 w 16069"/>
              <a:gd name="T73" fmla="*/ 13820 h 16072"/>
              <a:gd name="T74" fmla="*/ 0 w 16069"/>
              <a:gd name="T75" fmla="*/ 8961 h 16072"/>
              <a:gd name="T76" fmla="*/ 0 w 16069"/>
              <a:gd name="T77" fmla="*/ 1491 h 16072"/>
              <a:gd name="T78" fmla="*/ 2032 w 16069"/>
              <a:gd name="T79" fmla="*/ 362 h 16072"/>
              <a:gd name="T80" fmla="*/ 12306 w 16069"/>
              <a:gd name="T81" fmla="*/ 768 h 16072"/>
              <a:gd name="T82" fmla="*/ 12947 w 16069"/>
              <a:gd name="T83" fmla="*/ 1499 h 16072"/>
              <a:gd name="T84" fmla="*/ 12682 w 16069"/>
              <a:gd name="T85" fmla="*/ 6703 h 16072"/>
              <a:gd name="T86" fmla="*/ 12306 w 16069"/>
              <a:gd name="T87" fmla="*/ 2195 h 16072"/>
              <a:gd name="T88" fmla="*/ 2032 w 16069"/>
              <a:gd name="T89" fmla="*/ 2602 h 16072"/>
              <a:gd name="T90" fmla="*/ 529 w 16069"/>
              <a:gd name="T91" fmla="*/ 5219 h 16072"/>
              <a:gd name="T92" fmla="*/ 10709 w 16069"/>
              <a:gd name="T93" fmla="*/ 5842 h 16072"/>
              <a:gd name="T94" fmla="*/ 2238 w 16069"/>
              <a:gd name="T95" fmla="*/ 2103 h 16072"/>
              <a:gd name="T96" fmla="*/ 12417 w 16069"/>
              <a:gd name="T97" fmla="*/ 1482 h 16072"/>
              <a:gd name="T98" fmla="*/ 2238 w 16069"/>
              <a:gd name="T99" fmla="*/ 861 h 16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69" h="16072">
                <a:moveTo>
                  <a:pt x="12418" y="1485"/>
                </a:moveTo>
                <a:lnTo>
                  <a:pt x="12418" y="1485"/>
                </a:lnTo>
                <a:close/>
                <a:moveTo>
                  <a:pt x="11541" y="12655"/>
                </a:moveTo>
                <a:cubicBezTo>
                  <a:pt x="11473" y="12655"/>
                  <a:pt x="11406" y="12629"/>
                  <a:pt x="11354" y="12578"/>
                </a:cubicBezTo>
                <a:lnTo>
                  <a:pt x="10542" y="11766"/>
                </a:lnTo>
                <a:cubicBezTo>
                  <a:pt x="10439" y="11662"/>
                  <a:pt x="10439" y="11495"/>
                  <a:pt x="10542" y="11392"/>
                </a:cubicBezTo>
                <a:cubicBezTo>
                  <a:pt x="10646" y="11288"/>
                  <a:pt x="10813" y="11288"/>
                  <a:pt x="10916" y="11392"/>
                </a:cubicBezTo>
                <a:lnTo>
                  <a:pt x="11541" y="12016"/>
                </a:lnTo>
                <a:lnTo>
                  <a:pt x="13723" y="9835"/>
                </a:lnTo>
                <a:cubicBezTo>
                  <a:pt x="13826" y="9732"/>
                  <a:pt x="13993" y="9732"/>
                  <a:pt x="14097" y="9835"/>
                </a:cubicBezTo>
                <a:cubicBezTo>
                  <a:pt x="14200" y="9939"/>
                  <a:pt x="14200" y="10106"/>
                  <a:pt x="14097" y="10209"/>
                </a:cubicBezTo>
                <a:lnTo>
                  <a:pt x="11728" y="12578"/>
                </a:lnTo>
                <a:cubicBezTo>
                  <a:pt x="11677" y="12629"/>
                  <a:pt x="11609" y="12655"/>
                  <a:pt x="11541" y="12655"/>
                </a:cubicBezTo>
                <a:close/>
                <a:moveTo>
                  <a:pt x="13699" y="14901"/>
                </a:moveTo>
                <a:lnTo>
                  <a:pt x="13699" y="14901"/>
                </a:lnTo>
                <a:close/>
                <a:moveTo>
                  <a:pt x="10929" y="14678"/>
                </a:moveTo>
                <a:lnTo>
                  <a:pt x="12243" y="15496"/>
                </a:lnTo>
                <a:lnTo>
                  <a:pt x="13557" y="14678"/>
                </a:lnTo>
                <a:cubicBezTo>
                  <a:pt x="14799" y="13875"/>
                  <a:pt x="15540" y="12558"/>
                  <a:pt x="15540" y="11155"/>
                </a:cubicBezTo>
                <a:lnTo>
                  <a:pt x="15540" y="8033"/>
                </a:lnTo>
                <a:lnTo>
                  <a:pt x="15270" y="8157"/>
                </a:lnTo>
                <a:cubicBezTo>
                  <a:pt x="15266" y="8159"/>
                  <a:pt x="15263" y="8160"/>
                  <a:pt x="15259" y="8162"/>
                </a:cubicBezTo>
                <a:cubicBezTo>
                  <a:pt x="14498" y="8472"/>
                  <a:pt x="13623" y="8478"/>
                  <a:pt x="12858" y="8178"/>
                </a:cubicBezTo>
                <a:cubicBezTo>
                  <a:pt x="12854" y="8177"/>
                  <a:pt x="12851" y="8176"/>
                  <a:pt x="12848" y="8174"/>
                </a:cubicBezTo>
                <a:lnTo>
                  <a:pt x="12246" y="7910"/>
                </a:lnTo>
                <a:lnTo>
                  <a:pt x="11704" y="8158"/>
                </a:lnTo>
                <a:cubicBezTo>
                  <a:pt x="11701" y="8160"/>
                  <a:pt x="11697" y="8161"/>
                  <a:pt x="11694" y="8163"/>
                </a:cubicBezTo>
                <a:cubicBezTo>
                  <a:pt x="10933" y="8472"/>
                  <a:pt x="10058" y="8477"/>
                  <a:pt x="9293" y="8177"/>
                </a:cubicBezTo>
                <a:cubicBezTo>
                  <a:pt x="9289" y="8176"/>
                  <a:pt x="9286" y="8175"/>
                  <a:pt x="9283" y="8173"/>
                </a:cubicBezTo>
                <a:lnTo>
                  <a:pt x="8947" y="8025"/>
                </a:lnTo>
                <a:lnTo>
                  <a:pt x="8947" y="11155"/>
                </a:lnTo>
                <a:cubicBezTo>
                  <a:pt x="8947" y="12558"/>
                  <a:pt x="9688" y="13875"/>
                  <a:pt x="10929" y="14678"/>
                </a:cubicBezTo>
                <a:close/>
                <a:moveTo>
                  <a:pt x="12243" y="16072"/>
                </a:moveTo>
                <a:cubicBezTo>
                  <a:pt x="12195" y="16072"/>
                  <a:pt x="12146" y="16059"/>
                  <a:pt x="12103" y="16032"/>
                </a:cubicBezTo>
                <a:lnTo>
                  <a:pt x="10648" y="15125"/>
                </a:lnTo>
                <a:cubicBezTo>
                  <a:pt x="10646" y="15125"/>
                  <a:pt x="10645" y="15124"/>
                  <a:pt x="10644" y="15123"/>
                </a:cubicBezTo>
                <a:cubicBezTo>
                  <a:pt x="9250" y="14223"/>
                  <a:pt x="8418" y="12739"/>
                  <a:pt x="8418" y="11155"/>
                </a:cubicBezTo>
                <a:lnTo>
                  <a:pt x="8418" y="7620"/>
                </a:lnTo>
                <a:cubicBezTo>
                  <a:pt x="8418" y="7531"/>
                  <a:pt x="8463" y="7447"/>
                  <a:pt x="8538" y="7398"/>
                </a:cubicBezTo>
                <a:cubicBezTo>
                  <a:pt x="8613" y="7349"/>
                  <a:pt x="8707" y="7342"/>
                  <a:pt x="8789" y="7378"/>
                </a:cubicBezTo>
                <a:lnTo>
                  <a:pt x="9491" y="7687"/>
                </a:lnTo>
                <a:cubicBezTo>
                  <a:pt x="10128" y="7935"/>
                  <a:pt x="10856" y="7930"/>
                  <a:pt x="11489" y="7675"/>
                </a:cubicBezTo>
                <a:lnTo>
                  <a:pt x="12133" y="7379"/>
                </a:lnTo>
                <a:cubicBezTo>
                  <a:pt x="12202" y="7348"/>
                  <a:pt x="12280" y="7347"/>
                  <a:pt x="12350" y="7378"/>
                </a:cubicBezTo>
                <a:lnTo>
                  <a:pt x="13055" y="7687"/>
                </a:lnTo>
                <a:cubicBezTo>
                  <a:pt x="13693" y="7935"/>
                  <a:pt x="14421" y="7930"/>
                  <a:pt x="15054" y="7674"/>
                </a:cubicBezTo>
                <a:lnTo>
                  <a:pt x="15694" y="7380"/>
                </a:lnTo>
                <a:cubicBezTo>
                  <a:pt x="15776" y="7342"/>
                  <a:pt x="15871" y="7349"/>
                  <a:pt x="15947" y="7397"/>
                </a:cubicBezTo>
                <a:cubicBezTo>
                  <a:pt x="16023" y="7446"/>
                  <a:pt x="16069" y="7530"/>
                  <a:pt x="16069" y="7620"/>
                </a:cubicBezTo>
                <a:lnTo>
                  <a:pt x="16069" y="11155"/>
                </a:lnTo>
                <a:cubicBezTo>
                  <a:pt x="16069" y="12739"/>
                  <a:pt x="15237" y="14223"/>
                  <a:pt x="13843" y="15123"/>
                </a:cubicBezTo>
                <a:cubicBezTo>
                  <a:pt x="13841" y="15124"/>
                  <a:pt x="13840" y="15125"/>
                  <a:pt x="13839" y="15125"/>
                </a:cubicBezTo>
                <a:lnTo>
                  <a:pt x="12383" y="16032"/>
                </a:lnTo>
                <a:cubicBezTo>
                  <a:pt x="12340" y="16059"/>
                  <a:pt x="12292" y="16072"/>
                  <a:pt x="12243" y="16072"/>
                </a:cubicBezTo>
                <a:close/>
                <a:moveTo>
                  <a:pt x="3211" y="12322"/>
                </a:moveTo>
                <a:cubicBezTo>
                  <a:pt x="3211" y="12503"/>
                  <a:pt x="3065" y="12649"/>
                  <a:pt x="2885" y="12649"/>
                </a:cubicBezTo>
                <a:cubicBezTo>
                  <a:pt x="2705" y="12649"/>
                  <a:pt x="2559" y="12503"/>
                  <a:pt x="2559" y="12322"/>
                </a:cubicBezTo>
                <a:cubicBezTo>
                  <a:pt x="2559" y="12142"/>
                  <a:pt x="2705" y="11996"/>
                  <a:pt x="2885" y="11996"/>
                </a:cubicBezTo>
                <a:cubicBezTo>
                  <a:pt x="3065" y="11996"/>
                  <a:pt x="3211" y="12142"/>
                  <a:pt x="3211" y="12322"/>
                </a:cubicBezTo>
                <a:close/>
                <a:moveTo>
                  <a:pt x="1871" y="12040"/>
                </a:moveTo>
                <a:cubicBezTo>
                  <a:pt x="1871" y="12220"/>
                  <a:pt x="1725" y="12366"/>
                  <a:pt x="1544" y="12366"/>
                </a:cubicBezTo>
                <a:cubicBezTo>
                  <a:pt x="1364" y="12366"/>
                  <a:pt x="1218" y="12220"/>
                  <a:pt x="1218" y="12040"/>
                </a:cubicBezTo>
                <a:cubicBezTo>
                  <a:pt x="1218" y="11860"/>
                  <a:pt x="1364" y="11714"/>
                  <a:pt x="1544" y="11714"/>
                </a:cubicBezTo>
                <a:cubicBezTo>
                  <a:pt x="1725" y="11714"/>
                  <a:pt x="1871" y="11860"/>
                  <a:pt x="1871" y="12040"/>
                </a:cubicBezTo>
                <a:close/>
                <a:moveTo>
                  <a:pt x="3211" y="8759"/>
                </a:moveTo>
                <a:cubicBezTo>
                  <a:pt x="3211" y="8939"/>
                  <a:pt x="3065" y="9086"/>
                  <a:pt x="2885" y="9086"/>
                </a:cubicBezTo>
                <a:cubicBezTo>
                  <a:pt x="2705" y="9086"/>
                  <a:pt x="2559" y="8939"/>
                  <a:pt x="2559" y="8759"/>
                </a:cubicBezTo>
                <a:cubicBezTo>
                  <a:pt x="2559" y="8579"/>
                  <a:pt x="2705" y="8433"/>
                  <a:pt x="2885" y="8433"/>
                </a:cubicBezTo>
                <a:cubicBezTo>
                  <a:pt x="3065" y="8433"/>
                  <a:pt x="3211" y="8579"/>
                  <a:pt x="3211" y="8759"/>
                </a:cubicBezTo>
                <a:close/>
                <a:moveTo>
                  <a:pt x="1871" y="8477"/>
                </a:moveTo>
                <a:cubicBezTo>
                  <a:pt x="1871" y="8657"/>
                  <a:pt x="1725" y="8803"/>
                  <a:pt x="1544" y="8803"/>
                </a:cubicBezTo>
                <a:cubicBezTo>
                  <a:pt x="1364" y="8803"/>
                  <a:pt x="1218" y="8657"/>
                  <a:pt x="1218" y="8477"/>
                </a:cubicBezTo>
                <a:cubicBezTo>
                  <a:pt x="1218" y="8297"/>
                  <a:pt x="1364" y="8151"/>
                  <a:pt x="1544" y="8151"/>
                </a:cubicBezTo>
                <a:cubicBezTo>
                  <a:pt x="1725" y="8151"/>
                  <a:pt x="1871" y="8297"/>
                  <a:pt x="1871" y="8477"/>
                </a:cubicBezTo>
                <a:close/>
                <a:moveTo>
                  <a:pt x="3211" y="4843"/>
                </a:moveTo>
                <a:cubicBezTo>
                  <a:pt x="3211" y="5024"/>
                  <a:pt x="3065" y="5170"/>
                  <a:pt x="2885" y="5170"/>
                </a:cubicBezTo>
                <a:cubicBezTo>
                  <a:pt x="2705" y="5170"/>
                  <a:pt x="2559" y="5024"/>
                  <a:pt x="2559" y="4843"/>
                </a:cubicBezTo>
                <a:cubicBezTo>
                  <a:pt x="2559" y="4663"/>
                  <a:pt x="2705" y="4517"/>
                  <a:pt x="2885" y="4517"/>
                </a:cubicBezTo>
                <a:cubicBezTo>
                  <a:pt x="3065" y="4517"/>
                  <a:pt x="3211" y="4663"/>
                  <a:pt x="3211" y="4843"/>
                </a:cubicBezTo>
                <a:close/>
                <a:moveTo>
                  <a:pt x="1871" y="4561"/>
                </a:moveTo>
                <a:cubicBezTo>
                  <a:pt x="1871" y="4741"/>
                  <a:pt x="1725" y="4887"/>
                  <a:pt x="1544" y="4887"/>
                </a:cubicBezTo>
                <a:cubicBezTo>
                  <a:pt x="1364" y="4887"/>
                  <a:pt x="1218" y="4741"/>
                  <a:pt x="1218" y="4561"/>
                </a:cubicBezTo>
                <a:cubicBezTo>
                  <a:pt x="1218" y="4381"/>
                  <a:pt x="1364" y="4235"/>
                  <a:pt x="1544" y="4235"/>
                </a:cubicBezTo>
                <a:cubicBezTo>
                  <a:pt x="1725" y="4235"/>
                  <a:pt x="1871" y="4381"/>
                  <a:pt x="1871" y="4561"/>
                </a:cubicBezTo>
                <a:close/>
                <a:moveTo>
                  <a:pt x="12682" y="6703"/>
                </a:moveTo>
                <a:cubicBezTo>
                  <a:pt x="12536" y="6703"/>
                  <a:pt x="12418" y="6584"/>
                  <a:pt x="12418" y="6438"/>
                </a:cubicBezTo>
                <a:lnTo>
                  <a:pt x="12418" y="5881"/>
                </a:lnTo>
                <a:cubicBezTo>
                  <a:pt x="12373" y="5904"/>
                  <a:pt x="12334" y="5922"/>
                  <a:pt x="12306" y="5935"/>
                </a:cubicBezTo>
                <a:cubicBezTo>
                  <a:pt x="11974" y="6089"/>
                  <a:pt x="11506" y="6226"/>
                  <a:pt x="10915" y="6341"/>
                </a:cubicBezTo>
                <a:cubicBezTo>
                  <a:pt x="9726" y="6574"/>
                  <a:pt x="8149" y="6703"/>
                  <a:pt x="6474" y="6703"/>
                </a:cubicBezTo>
                <a:cubicBezTo>
                  <a:pt x="4799" y="6703"/>
                  <a:pt x="3221" y="6574"/>
                  <a:pt x="2032" y="6341"/>
                </a:cubicBezTo>
                <a:cubicBezTo>
                  <a:pt x="1441" y="6226"/>
                  <a:pt x="973" y="6089"/>
                  <a:pt x="641" y="5935"/>
                </a:cubicBezTo>
                <a:cubicBezTo>
                  <a:pt x="613" y="5922"/>
                  <a:pt x="574" y="5904"/>
                  <a:pt x="529" y="5881"/>
                </a:cubicBezTo>
                <a:lnTo>
                  <a:pt x="529" y="8958"/>
                </a:lnTo>
                <a:cubicBezTo>
                  <a:pt x="554" y="9043"/>
                  <a:pt x="916" y="9335"/>
                  <a:pt x="2238" y="9581"/>
                </a:cubicBezTo>
                <a:cubicBezTo>
                  <a:pt x="3382" y="9795"/>
                  <a:pt x="4886" y="9913"/>
                  <a:pt x="6474" y="9913"/>
                </a:cubicBezTo>
                <a:cubicBezTo>
                  <a:pt x="6802" y="9913"/>
                  <a:pt x="7132" y="9908"/>
                  <a:pt x="7454" y="9898"/>
                </a:cubicBezTo>
                <a:cubicBezTo>
                  <a:pt x="7599" y="9892"/>
                  <a:pt x="7722" y="10008"/>
                  <a:pt x="7727" y="10154"/>
                </a:cubicBezTo>
                <a:cubicBezTo>
                  <a:pt x="7731" y="10300"/>
                  <a:pt x="7616" y="10422"/>
                  <a:pt x="7470" y="10427"/>
                </a:cubicBezTo>
                <a:cubicBezTo>
                  <a:pt x="7143" y="10437"/>
                  <a:pt x="6808" y="10442"/>
                  <a:pt x="6474" y="10442"/>
                </a:cubicBezTo>
                <a:cubicBezTo>
                  <a:pt x="4799" y="10442"/>
                  <a:pt x="3221" y="10314"/>
                  <a:pt x="2032" y="10081"/>
                </a:cubicBezTo>
                <a:cubicBezTo>
                  <a:pt x="1441" y="9965"/>
                  <a:pt x="973" y="9828"/>
                  <a:pt x="641" y="9674"/>
                </a:cubicBezTo>
                <a:cubicBezTo>
                  <a:pt x="613" y="9661"/>
                  <a:pt x="574" y="9643"/>
                  <a:pt x="529" y="9620"/>
                </a:cubicBezTo>
                <a:lnTo>
                  <a:pt x="529" y="12698"/>
                </a:lnTo>
                <a:cubicBezTo>
                  <a:pt x="554" y="12783"/>
                  <a:pt x="917" y="13074"/>
                  <a:pt x="2238" y="13321"/>
                </a:cubicBezTo>
                <a:cubicBezTo>
                  <a:pt x="3382" y="13535"/>
                  <a:pt x="4886" y="13653"/>
                  <a:pt x="6474" y="13653"/>
                </a:cubicBezTo>
                <a:cubicBezTo>
                  <a:pt x="7059" y="13653"/>
                  <a:pt x="7637" y="13636"/>
                  <a:pt x="8194" y="13605"/>
                </a:cubicBezTo>
                <a:cubicBezTo>
                  <a:pt x="8339" y="13597"/>
                  <a:pt x="8465" y="13708"/>
                  <a:pt x="8473" y="13854"/>
                </a:cubicBezTo>
                <a:cubicBezTo>
                  <a:pt x="8481" y="14000"/>
                  <a:pt x="8370" y="14125"/>
                  <a:pt x="8224" y="14133"/>
                </a:cubicBezTo>
                <a:cubicBezTo>
                  <a:pt x="7657" y="14165"/>
                  <a:pt x="7069" y="14182"/>
                  <a:pt x="6474" y="14182"/>
                </a:cubicBezTo>
                <a:cubicBezTo>
                  <a:pt x="4799" y="14182"/>
                  <a:pt x="3221" y="14053"/>
                  <a:pt x="2032" y="13820"/>
                </a:cubicBezTo>
                <a:cubicBezTo>
                  <a:pt x="1441" y="13704"/>
                  <a:pt x="973" y="13568"/>
                  <a:pt x="641" y="13414"/>
                </a:cubicBezTo>
                <a:cubicBezTo>
                  <a:pt x="483" y="13340"/>
                  <a:pt x="0" y="13117"/>
                  <a:pt x="0" y="12700"/>
                </a:cubicBezTo>
                <a:lnTo>
                  <a:pt x="0" y="8961"/>
                </a:lnTo>
                <a:lnTo>
                  <a:pt x="0" y="5221"/>
                </a:lnTo>
                <a:lnTo>
                  <a:pt x="0" y="1499"/>
                </a:lnTo>
                <a:cubicBezTo>
                  <a:pt x="0" y="1496"/>
                  <a:pt x="0" y="1494"/>
                  <a:pt x="0" y="1491"/>
                </a:cubicBezTo>
                <a:cubicBezTo>
                  <a:pt x="0" y="1488"/>
                  <a:pt x="0" y="1485"/>
                  <a:pt x="0" y="1482"/>
                </a:cubicBezTo>
                <a:cubicBezTo>
                  <a:pt x="0" y="1065"/>
                  <a:pt x="483" y="841"/>
                  <a:pt x="641" y="768"/>
                </a:cubicBezTo>
                <a:cubicBezTo>
                  <a:pt x="973" y="614"/>
                  <a:pt x="1441" y="477"/>
                  <a:pt x="2032" y="362"/>
                </a:cubicBezTo>
                <a:cubicBezTo>
                  <a:pt x="3221" y="129"/>
                  <a:pt x="4799" y="0"/>
                  <a:pt x="6474" y="0"/>
                </a:cubicBezTo>
                <a:cubicBezTo>
                  <a:pt x="8149" y="0"/>
                  <a:pt x="9726" y="129"/>
                  <a:pt x="10915" y="362"/>
                </a:cubicBezTo>
                <a:cubicBezTo>
                  <a:pt x="11506" y="477"/>
                  <a:pt x="11974" y="614"/>
                  <a:pt x="12306" y="768"/>
                </a:cubicBezTo>
                <a:cubicBezTo>
                  <a:pt x="12464" y="841"/>
                  <a:pt x="12947" y="1065"/>
                  <a:pt x="12947" y="1482"/>
                </a:cubicBezTo>
                <a:cubicBezTo>
                  <a:pt x="12947" y="1485"/>
                  <a:pt x="12947" y="1488"/>
                  <a:pt x="12947" y="1491"/>
                </a:cubicBezTo>
                <a:cubicBezTo>
                  <a:pt x="12947" y="1494"/>
                  <a:pt x="12947" y="1496"/>
                  <a:pt x="12947" y="1499"/>
                </a:cubicBezTo>
                <a:lnTo>
                  <a:pt x="12947" y="5221"/>
                </a:lnTo>
                <a:lnTo>
                  <a:pt x="12947" y="6438"/>
                </a:lnTo>
                <a:cubicBezTo>
                  <a:pt x="12947" y="6584"/>
                  <a:pt x="12829" y="6703"/>
                  <a:pt x="12682" y="6703"/>
                </a:cubicBezTo>
                <a:close/>
                <a:moveTo>
                  <a:pt x="12418" y="5219"/>
                </a:moveTo>
                <a:lnTo>
                  <a:pt x="12418" y="2141"/>
                </a:lnTo>
                <a:cubicBezTo>
                  <a:pt x="12373" y="2164"/>
                  <a:pt x="12334" y="2182"/>
                  <a:pt x="12306" y="2195"/>
                </a:cubicBezTo>
                <a:cubicBezTo>
                  <a:pt x="11974" y="2349"/>
                  <a:pt x="11506" y="2486"/>
                  <a:pt x="10915" y="2602"/>
                </a:cubicBezTo>
                <a:cubicBezTo>
                  <a:pt x="9726" y="2835"/>
                  <a:pt x="8149" y="2963"/>
                  <a:pt x="6474" y="2963"/>
                </a:cubicBezTo>
                <a:cubicBezTo>
                  <a:pt x="4799" y="2963"/>
                  <a:pt x="3221" y="2835"/>
                  <a:pt x="2032" y="2602"/>
                </a:cubicBezTo>
                <a:cubicBezTo>
                  <a:pt x="1441" y="2486"/>
                  <a:pt x="973" y="2349"/>
                  <a:pt x="641" y="2195"/>
                </a:cubicBezTo>
                <a:cubicBezTo>
                  <a:pt x="613" y="2182"/>
                  <a:pt x="574" y="2164"/>
                  <a:pt x="529" y="2141"/>
                </a:cubicBezTo>
                <a:lnTo>
                  <a:pt x="529" y="5219"/>
                </a:lnTo>
                <a:cubicBezTo>
                  <a:pt x="554" y="5303"/>
                  <a:pt x="916" y="5595"/>
                  <a:pt x="2238" y="5842"/>
                </a:cubicBezTo>
                <a:cubicBezTo>
                  <a:pt x="3382" y="6056"/>
                  <a:pt x="4886" y="6174"/>
                  <a:pt x="6474" y="6174"/>
                </a:cubicBezTo>
                <a:cubicBezTo>
                  <a:pt x="8061" y="6174"/>
                  <a:pt x="9565" y="6056"/>
                  <a:pt x="10709" y="5842"/>
                </a:cubicBezTo>
                <a:cubicBezTo>
                  <a:pt x="12031" y="5595"/>
                  <a:pt x="12393" y="5303"/>
                  <a:pt x="12418" y="5219"/>
                </a:cubicBezTo>
                <a:close/>
                <a:moveTo>
                  <a:pt x="530" y="1482"/>
                </a:moveTo>
                <a:cubicBezTo>
                  <a:pt x="560" y="1570"/>
                  <a:pt x="929" y="1858"/>
                  <a:pt x="2238" y="2103"/>
                </a:cubicBezTo>
                <a:cubicBezTo>
                  <a:pt x="3382" y="2316"/>
                  <a:pt x="4886" y="2434"/>
                  <a:pt x="6474" y="2434"/>
                </a:cubicBezTo>
                <a:cubicBezTo>
                  <a:pt x="8061" y="2434"/>
                  <a:pt x="9565" y="2316"/>
                  <a:pt x="10709" y="2103"/>
                </a:cubicBezTo>
                <a:cubicBezTo>
                  <a:pt x="12019" y="1858"/>
                  <a:pt x="12387" y="1570"/>
                  <a:pt x="12417" y="1482"/>
                </a:cubicBezTo>
                <a:cubicBezTo>
                  <a:pt x="12387" y="1394"/>
                  <a:pt x="12019" y="1106"/>
                  <a:pt x="10709" y="861"/>
                </a:cubicBezTo>
                <a:cubicBezTo>
                  <a:pt x="9565" y="647"/>
                  <a:pt x="8061" y="529"/>
                  <a:pt x="6474" y="529"/>
                </a:cubicBezTo>
                <a:cubicBezTo>
                  <a:pt x="4886" y="529"/>
                  <a:pt x="3382" y="647"/>
                  <a:pt x="2238" y="861"/>
                </a:cubicBezTo>
                <a:cubicBezTo>
                  <a:pt x="929" y="1106"/>
                  <a:pt x="560" y="1394"/>
                  <a:pt x="530" y="1482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6" name="Freeform 40">
            <a:extLst>
              <a:ext uri="{FF2B5EF4-FFF2-40B4-BE49-F238E27FC236}">
                <a16:creationId xmlns:a16="http://schemas.microsoft.com/office/drawing/2014/main" id="{6319679E-C211-8609-9B2F-900FD12A690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25910" y="3547093"/>
            <a:ext cx="438103" cy="385200"/>
          </a:xfrm>
          <a:custGeom>
            <a:avLst/>
            <a:gdLst>
              <a:gd name="T0" fmla="*/ 1075 w 2328"/>
              <a:gd name="T1" fmla="*/ 365 h 2054"/>
              <a:gd name="T2" fmla="*/ 144 w 2328"/>
              <a:gd name="T3" fmla="*/ 1116 h 2054"/>
              <a:gd name="T4" fmla="*/ 283 w 2328"/>
              <a:gd name="T5" fmla="*/ 1078 h 2054"/>
              <a:gd name="T6" fmla="*/ 283 w 2328"/>
              <a:gd name="T7" fmla="*/ 1007 h 2054"/>
              <a:gd name="T8" fmla="*/ 144 w 2328"/>
              <a:gd name="T9" fmla="*/ 1499 h 2054"/>
              <a:gd name="T10" fmla="*/ 144 w 2328"/>
              <a:gd name="T11" fmla="*/ 1499 h 2054"/>
              <a:gd name="T12" fmla="*/ 715 w 2328"/>
              <a:gd name="T13" fmla="*/ 1227 h 2054"/>
              <a:gd name="T14" fmla="*/ 283 w 2328"/>
              <a:gd name="T15" fmla="*/ 1390 h 2054"/>
              <a:gd name="T16" fmla="*/ 283 w 2328"/>
              <a:gd name="T17" fmla="*/ 1461 h 2054"/>
              <a:gd name="T18" fmla="*/ 2185 w 2328"/>
              <a:gd name="T19" fmla="*/ 1116 h 2054"/>
              <a:gd name="T20" fmla="*/ 1765 w 2328"/>
              <a:gd name="T21" fmla="*/ 1007 h 2054"/>
              <a:gd name="T22" fmla="*/ 2185 w 2328"/>
              <a:gd name="T23" fmla="*/ 1186 h 2054"/>
              <a:gd name="T24" fmla="*/ 2185 w 2328"/>
              <a:gd name="T25" fmla="*/ 1499 h 2054"/>
              <a:gd name="T26" fmla="*/ 2185 w 2328"/>
              <a:gd name="T27" fmla="*/ 1499 h 2054"/>
              <a:gd name="T28" fmla="*/ 1732 w 2328"/>
              <a:gd name="T29" fmla="*/ 1191 h 2054"/>
              <a:gd name="T30" fmla="*/ 1703 w 2328"/>
              <a:gd name="T31" fmla="*/ 1262 h 2054"/>
              <a:gd name="T32" fmla="*/ 2328 w 2328"/>
              <a:gd name="T33" fmla="*/ 1426 h 2054"/>
              <a:gd name="T34" fmla="*/ 1928 w 2328"/>
              <a:gd name="T35" fmla="*/ 1742 h 2054"/>
              <a:gd name="T36" fmla="*/ 1258 w 2328"/>
              <a:gd name="T37" fmla="*/ 1887 h 2054"/>
              <a:gd name="T38" fmla="*/ 1188 w 2328"/>
              <a:gd name="T39" fmla="*/ 1957 h 2054"/>
              <a:gd name="T40" fmla="*/ 1131 w 2328"/>
              <a:gd name="T41" fmla="*/ 1657 h 2054"/>
              <a:gd name="T42" fmla="*/ 1015 w 2328"/>
              <a:gd name="T43" fmla="*/ 1163 h 2054"/>
              <a:gd name="T44" fmla="*/ 1164 w 2328"/>
              <a:gd name="T45" fmla="*/ 71 h 2054"/>
              <a:gd name="T46" fmla="*/ 1314 w 2328"/>
              <a:gd name="T47" fmla="*/ 1831 h 2054"/>
              <a:gd name="T48" fmla="*/ 474 w 2328"/>
              <a:gd name="T49" fmla="*/ 1815 h 2054"/>
              <a:gd name="T50" fmla="*/ 365 w 2328"/>
              <a:gd name="T51" fmla="*/ 525 h 2054"/>
              <a:gd name="T52" fmla="*/ 292 w 2328"/>
              <a:gd name="T53" fmla="*/ 598 h 2054"/>
              <a:gd name="T54" fmla="*/ 2037 w 2328"/>
              <a:gd name="T55" fmla="*/ 598 h 2054"/>
              <a:gd name="T56" fmla="*/ 1963 w 2328"/>
              <a:gd name="T57" fmla="*/ 525 h 2054"/>
              <a:gd name="T58" fmla="*/ 1661 w 2328"/>
              <a:gd name="T59" fmla="*/ 1607 h 2054"/>
              <a:gd name="T60" fmla="*/ 1570 w 2328"/>
              <a:gd name="T61" fmla="*/ 1262 h 2054"/>
              <a:gd name="T62" fmla="*/ 1385 w 2328"/>
              <a:gd name="T63" fmla="*/ 1078 h 2054"/>
              <a:gd name="T64" fmla="*/ 1385 w 2328"/>
              <a:gd name="T65" fmla="*/ 1007 h 2054"/>
              <a:gd name="T66" fmla="*/ 1693 w 2328"/>
              <a:gd name="T67" fmla="*/ 906 h 2054"/>
              <a:gd name="T68" fmla="*/ 2037 w 2328"/>
              <a:gd name="T69" fmla="*/ 381 h 2054"/>
              <a:gd name="T70" fmla="*/ 1531 w 2328"/>
              <a:gd name="T71" fmla="*/ 835 h 2054"/>
              <a:gd name="T72" fmla="*/ 798 w 2328"/>
              <a:gd name="T73" fmla="*/ 835 h 2054"/>
              <a:gd name="T74" fmla="*/ 292 w 2328"/>
              <a:gd name="T75" fmla="*/ 381 h 2054"/>
              <a:gd name="T76" fmla="*/ 636 w 2328"/>
              <a:gd name="T77" fmla="*/ 906 h 2054"/>
              <a:gd name="T78" fmla="*/ 944 w 2328"/>
              <a:gd name="T79" fmla="*/ 1007 h 2054"/>
              <a:gd name="T80" fmla="*/ 944 w 2328"/>
              <a:gd name="T81" fmla="*/ 1078 h 2054"/>
              <a:gd name="T82" fmla="*/ 759 w 2328"/>
              <a:gd name="T83" fmla="*/ 1262 h 2054"/>
              <a:gd name="T84" fmla="*/ 944 w 2328"/>
              <a:gd name="T85" fmla="*/ 1321 h 2054"/>
              <a:gd name="T86" fmla="*/ 527 w 2328"/>
              <a:gd name="T87" fmla="*/ 1748 h 2054"/>
              <a:gd name="T88" fmla="*/ 543 w 2328"/>
              <a:gd name="T89" fmla="*/ 1832 h 2054"/>
              <a:gd name="T90" fmla="*/ 944 w 2328"/>
              <a:gd name="T91" fmla="*/ 1570 h 2054"/>
              <a:gd name="T92" fmla="*/ 1190 w 2328"/>
              <a:gd name="T93" fmla="*/ 2054 h 2054"/>
              <a:gd name="T94" fmla="*/ 1590 w 2328"/>
              <a:gd name="T95" fmla="*/ 1636 h 2054"/>
              <a:gd name="T96" fmla="*/ 1928 w 2328"/>
              <a:gd name="T97" fmla="*/ 1671 h 2054"/>
              <a:gd name="T98" fmla="*/ 1145 w 2328"/>
              <a:gd name="T99" fmla="*/ 365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28" h="2054">
                <a:moveTo>
                  <a:pt x="985" y="455"/>
                </a:moveTo>
                <a:cubicBezTo>
                  <a:pt x="936" y="455"/>
                  <a:pt x="896" y="415"/>
                  <a:pt x="896" y="365"/>
                </a:cubicBezTo>
                <a:cubicBezTo>
                  <a:pt x="896" y="316"/>
                  <a:pt x="936" y="276"/>
                  <a:pt x="985" y="276"/>
                </a:cubicBezTo>
                <a:cubicBezTo>
                  <a:pt x="1035" y="276"/>
                  <a:pt x="1075" y="316"/>
                  <a:pt x="1075" y="365"/>
                </a:cubicBezTo>
                <a:cubicBezTo>
                  <a:pt x="1075" y="415"/>
                  <a:pt x="1035" y="455"/>
                  <a:pt x="985" y="455"/>
                </a:cubicBezTo>
                <a:close/>
                <a:moveTo>
                  <a:pt x="144" y="969"/>
                </a:moveTo>
                <a:cubicBezTo>
                  <a:pt x="184" y="969"/>
                  <a:pt x="217" y="1002"/>
                  <a:pt x="217" y="1043"/>
                </a:cubicBezTo>
                <a:cubicBezTo>
                  <a:pt x="217" y="1083"/>
                  <a:pt x="184" y="1116"/>
                  <a:pt x="144" y="1116"/>
                </a:cubicBezTo>
                <a:cubicBezTo>
                  <a:pt x="104" y="1116"/>
                  <a:pt x="71" y="1083"/>
                  <a:pt x="71" y="1043"/>
                </a:cubicBezTo>
                <a:cubicBezTo>
                  <a:pt x="71" y="1002"/>
                  <a:pt x="104" y="969"/>
                  <a:pt x="144" y="969"/>
                </a:cubicBezTo>
                <a:close/>
                <a:moveTo>
                  <a:pt x="144" y="1186"/>
                </a:moveTo>
                <a:cubicBezTo>
                  <a:pt x="211" y="1186"/>
                  <a:pt x="267" y="1140"/>
                  <a:pt x="283" y="1078"/>
                </a:cubicBezTo>
                <a:lnTo>
                  <a:pt x="564" y="1078"/>
                </a:lnTo>
                <a:cubicBezTo>
                  <a:pt x="583" y="1078"/>
                  <a:pt x="599" y="1062"/>
                  <a:pt x="599" y="1043"/>
                </a:cubicBezTo>
                <a:cubicBezTo>
                  <a:pt x="599" y="1023"/>
                  <a:pt x="583" y="1007"/>
                  <a:pt x="564" y="1007"/>
                </a:cubicBezTo>
                <a:lnTo>
                  <a:pt x="283" y="1007"/>
                </a:lnTo>
                <a:cubicBezTo>
                  <a:pt x="267" y="945"/>
                  <a:pt x="211" y="899"/>
                  <a:pt x="144" y="899"/>
                </a:cubicBezTo>
                <a:cubicBezTo>
                  <a:pt x="65" y="899"/>
                  <a:pt x="0" y="963"/>
                  <a:pt x="0" y="1043"/>
                </a:cubicBezTo>
                <a:cubicBezTo>
                  <a:pt x="0" y="1122"/>
                  <a:pt x="65" y="1186"/>
                  <a:pt x="144" y="1186"/>
                </a:cubicBezTo>
                <a:close/>
                <a:moveTo>
                  <a:pt x="144" y="1499"/>
                </a:moveTo>
                <a:cubicBezTo>
                  <a:pt x="104" y="1499"/>
                  <a:pt x="71" y="1466"/>
                  <a:pt x="71" y="1426"/>
                </a:cubicBezTo>
                <a:cubicBezTo>
                  <a:pt x="71" y="1385"/>
                  <a:pt x="104" y="1352"/>
                  <a:pt x="144" y="1352"/>
                </a:cubicBezTo>
                <a:cubicBezTo>
                  <a:pt x="184" y="1352"/>
                  <a:pt x="217" y="1385"/>
                  <a:pt x="217" y="1426"/>
                </a:cubicBezTo>
                <a:cubicBezTo>
                  <a:pt x="217" y="1466"/>
                  <a:pt x="184" y="1499"/>
                  <a:pt x="144" y="1499"/>
                </a:cubicBezTo>
                <a:close/>
                <a:moveTo>
                  <a:pt x="426" y="1461"/>
                </a:moveTo>
                <a:lnTo>
                  <a:pt x="625" y="1262"/>
                </a:lnTo>
                <a:lnTo>
                  <a:pt x="680" y="1262"/>
                </a:lnTo>
                <a:cubicBezTo>
                  <a:pt x="699" y="1262"/>
                  <a:pt x="715" y="1246"/>
                  <a:pt x="715" y="1227"/>
                </a:cubicBezTo>
                <a:cubicBezTo>
                  <a:pt x="715" y="1207"/>
                  <a:pt x="699" y="1191"/>
                  <a:pt x="680" y="1191"/>
                </a:cubicBezTo>
                <a:lnTo>
                  <a:pt x="596" y="1191"/>
                </a:lnTo>
                <a:lnTo>
                  <a:pt x="397" y="1390"/>
                </a:lnTo>
                <a:lnTo>
                  <a:pt x="283" y="1390"/>
                </a:lnTo>
                <a:cubicBezTo>
                  <a:pt x="267" y="1328"/>
                  <a:pt x="211" y="1282"/>
                  <a:pt x="144" y="1282"/>
                </a:cubicBezTo>
                <a:cubicBezTo>
                  <a:pt x="65" y="1282"/>
                  <a:pt x="0" y="1346"/>
                  <a:pt x="0" y="1426"/>
                </a:cubicBezTo>
                <a:cubicBezTo>
                  <a:pt x="0" y="1505"/>
                  <a:pt x="65" y="1569"/>
                  <a:pt x="144" y="1569"/>
                </a:cubicBezTo>
                <a:cubicBezTo>
                  <a:pt x="211" y="1569"/>
                  <a:pt x="267" y="1523"/>
                  <a:pt x="283" y="1461"/>
                </a:cubicBezTo>
                <a:lnTo>
                  <a:pt x="426" y="1461"/>
                </a:lnTo>
                <a:close/>
                <a:moveTo>
                  <a:pt x="2185" y="969"/>
                </a:moveTo>
                <a:cubicBezTo>
                  <a:pt x="2225" y="969"/>
                  <a:pt x="2258" y="1002"/>
                  <a:pt x="2258" y="1043"/>
                </a:cubicBezTo>
                <a:cubicBezTo>
                  <a:pt x="2258" y="1083"/>
                  <a:pt x="2225" y="1116"/>
                  <a:pt x="2185" y="1116"/>
                </a:cubicBezTo>
                <a:cubicBezTo>
                  <a:pt x="2144" y="1116"/>
                  <a:pt x="2111" y="1083"/>
                  <a:pt x="2111" y="1043"/>
                </a:cubicBezTo>
                <a:cubicBezTo>
                  <a:pt x="2111" y="1002"/>
                  <a:pt x="2144" y="969"/>
                  <a:pt x="2185" y="969"/>
                </a:cubicBezTo>
                <a:close/>
                <a:moveTo>
                  <a:pt x="2046" y="1007"/>
                </a:moveTo>
                <a:lnTo>
                  <a:pt x="1765" y="1007"/>
                </a:lnTo>
                <a:cubicBezTo>
                  <a:pt x="1745" y="1007"/>
                  <a:pt x="1729" y="1023"/>
                  <a:pt x="1729" y="1043"/>
                </a:cubicBezTo>
                <a:cubicBezTo>
                  <a:pt x="1729" y="1062"/>
                  <a:pt x="1745" y="1078"/>
                  <a:pt x="1765" y="1078"/>
                </a:cubicBezTo>
                <a:lnTo>
                  <a:pt x="2046" y="1078"/>
                </a:lnTo>
                <a:cubicBezTo>
                  <a:pt x="2062" y="1140"/>
                  <a:pt x="2118" y="1186"/>
                  <a:pt x="2185" y="1186"/>
                </a:cubicBezTo>
                <a:cubicBezTo>
                  <a:pt x="2264" y="1186"/>
                  <a:pt x="2328" y="1122"/>
                  <a:pt x="2328" y="1043"/>
                </a:cubicBezTo>
                <a:cubicBezTo>
                  <a:pt x="2328" y="963"/>
                  <a:pt x="2264" y="899"/>
                  <a:pt x="2185" y="899"/>
                </a:cubicBezTo>
                <a:cubicBezTo>
                  <a:pt x="2118" y="899"/>
                  <a:pt x="2062" y="945"/>
                  <a:pt x="2046" y="1007"/>
                </a:cubicBezTo>
                <a:close/>
                <a:moveTo>
                  <a:pt x="2185" y="1499"/>
                </a:moveTo>
                <a:cubicBezTo>
                  <a:pt x="2144" y="1499"/>
                  <a:pt x="2111" y="1466"/>
                  <a:pt x="2111" y="1426"/>
                </a:cubicBezTo>
                <a:cubicBezTo>
                  <a:pt x="2111" y="1385"/>
                  <a:pt x="2144" y="1352"/>
                  <a:pt x="2185" y="1352"/>
                </a:cubicBezTo>
                <a:cubicBezTo>
                  <a:pt x="2225" y="1352"/>
                  <a:pt x="2258" y="1385"/>
                  <a:pt x="2258" y="1426"/>
                </a:cubicBezTo>
                <a:cubicBezTo>
                  <a:pt x="2258" y="1466"/>
                  <a:pt x="2225" y="1499"/>
                  <a:pt x="2185" y="1499"/>
                </a:cubicBezTo>
                <a:close/>
                <a:moveTo>
                  <a:pt x="2185" y="1282"/>
                </a:moveTo>
                <a:cubicBezTo>
                  <a:pt x="2118" y="1282"/>
                  <a:pt x="2062" y="1328"/>
                  <a:pt x="2046" y="1390"/>
                </a:cubicBezTo>
                <a:lnTo>
                  <a:pt x="1931" y="1390"/>
                </a:lnTo>
                <a:lnTo>
                  <a:pt x="1732" y="1191"/>
                </a:lnTo>
                <a:lnTo>
                  <a:pt x="1649" y="1191"/>
                </a:lnTo>
                <a:cubicBezTo>
                  <a:pt x="1629" y="1191"/>
                  <a:pt x="1613" y="1207"/>
                  <a:pt x="1613" y="1227"/>
                </a:cubicBezTo>
                <a:cubicBezTo>
                  <a:pt x="1613" y="1246"/>
                  <a:pt x="1629" y="1262"/>
                  <a:pt x="1649" y="1262"/>
                </a:cubicBezTo>
                <a:lnTo>
                  <a:pt x="1703" y="1262"/>
                </a:lnTo>
                <a:lnTo>
                  <a:pt x="1902" y="1461"/>
                </a:lnTo>
                <a:lnTo>
                  <a:pt x="2046" y="1461"/>
                </a:lnTo>
                <a:cubicBezTo>
                  <a:pt x="2062" y="1523"/>
                  <a:pt x="2118" y="1569"/>
                  <a:pt x="2185" y="1569"/>
                </a:cubicBezTo>
                <a:cubicBezTo>
                  <a:pt x="2264" y="1569"/>
                  <a:pt x="2328" y="1505"/>
                  <a:pt x="2328" y="1426"/>
                </a:cubicBezTo>
                <a:cubicBezTo>
                  <a:pt x="2328" y="1346"/>
                  <a:pt x="2264" y="1282"/>
                  <a:pt x="2185" y="1282"/>
                </a:cubicBezTo>
                <a:close/>
                <a:moveTo>
                  <a:pt x="1928" y="1889"/>
                </a:moveTo>
                <a:cubicBezTo>
                  <a:pt x="1888" y="1889"/>
                  <a:pt x="1855" y="1856"/>
                  <a:pt x="1855" y="1815"/>
                </a:cubicBezTo>
                <a:cubicBezTo>
                  <a:pt x="1855" y="1775"/>
                  <a:pt x="1888" y="1742"/>
                  <a:pt x="1928" y="1742"/>
                </a:cubicBezTo>
                <a:cubicBezTo>
                  <a:pt x="1969" y="1742"/>
                  <a:pt x="2001" y="1775"/>
                  <a:pt x="2001" y="1815"/>
                </a:cubicBezTo>
                <a:cubicBezTo>
                  <a:pt x="2001" y="1856"/>
                  <a:pt x="1969" y="1889"/>
                  <a:pt x="1928" y="1889"/>
                </a:cubicBezTo>
                <a:close/>
                <a:moveTo>
                  <a:pt x="1314" y="1831"/>
                </a:moveTo>
                <a:lnTo>
                  <a:pt x="1258" y="1887"/>
                </a:lnTo>
                <a:lnTo>
                  <a:pt x="1258" y="934"/>
                </a:lnTo>
                <a:cubicBezTo>
                  <a:pt x="1258" y="915"/>
                  <a:pt x="1243" y="899"/>
                  <a:pt x="1223" y="899"/>
                </a:cubicBezTo>
                <a:cubicBezTo>
                  <a:pt x="1204" y="899"/>
                  <a:pt x="1188" y="915"/>
                  <a:pt x="1188" y="934"/>
                </a:cubicBezTo>
                <a:lnTo>
                  <a:pt x="1188" y="1957"/>
                </a:lnTo>
                <a:lnTo>
                  <a:pt x="1161" y="1984"/>
                </a:lnTo>
                <a:lnTo>
                  <a:pt x="1015" y="1984"/>
                </a:lnTo>
                <a:lnTo>
                  <a:pt x="1015" y="1774"/>
                </a:lnTo>
                <a:lnTo>
                  <a:pt x="1131" y="1657"/>
                </a:lnTo>
                <a:lnTo>
                  <a:pt x="1015" y="1541"/>
                </a:lnTo>
                <a:lnTo>
                  <a:pt x="1015" y="1350"/>
                </a:lnTo>
                <a:lnTo>
                  <a:pt x="1108" y="1257"/>
                </a:lnTo>
                <a:lnTo>
                  <a:pt x="1015" y="1163"/>
                </a:lnTo>
                <a:lnTo>
                  <a:pt x="1015" y="899"/>
                </a:lnTo>
                <a:lnTo>
                  <a:pt x="993" y="890"/>
                </a:lnTo>
                <a:cubicBezTo>
                  <a:pt x="838" y="822"/>
                  <a:pt x="737" y="668"/>
                  <a:pt x="737" y="498"/>
                </a:cubicBezTo>
                <a:cubicBezTo>
                  <a:pt x="737" y="262"/>
                  <a:pt x="929" y="71"/>
                  <a:pt x="1164" y="71"/>
                </a:cubicBezTo>
                <a:cubicBezTo>
                  <a:pt x="1400" y="71"/>
                  <a:pt x="1592" y="262"/>
                  <a:pt x="1592" y="498"/>
                </a:cubicBezTo>
                <a:cubicBezTo>
                  <a:pt x="1592" y="668"/>
                  <a:pt x="1491" y="822"/>
                  <a:pt x="1335" y="890"/>
                </a:cubicBezTo>
                <a:lnTo>
                  <a:pt x="1314" y="899"/>
                </a:lnTo>
                <a:lnTo>
                  <a:pt x="1314" y="1831"/>
                </a:lnTo>
                <a:close/>
                <a:moveTo>
                  <a:pt x="400" y="1889"/>
                </a:moveTo>
                <a:cubicBezTo>
                  <a:pt x="360" y="1889"/>
                  <a:pt x="327" y="1856"/>
                  <a:pt x="327" y="1815"/>
                </a:cubicBezTo>
                <a:cubicBezTo>
                  <a:pt x="327" y="1775"/>
                  <a:pt x="360" y="1742"/>
                  <a:pt x="400" y="1742"/>
                </a:cubicBezTo>
                <a:cubicBezTo>
                  <a:pt x="441" y="1742"/>
                  <a:pt x="474" y="1775"/>
                  <a:pt x="474" y="1815"/>
                </a:cubicBezTo>
                <a:cubicBezTo>
                  <a:pt x="474" y="1856"/>
                  <a:pt x="441" y="1889"/>
                  <a:pt x="400" y="1889"/>
                </a:cubicBezTo>
                <a:close/>
                <a:moveTo>
                  <a:pt x="219" y="525"/>
                </a:moveTo>
                <a:cubicBezTo>
                  <a:pt x="219" y="484"/>
                  <a:pt x="251" y="452"/>
                  <a:pt x="292" y="452"/>
                </a:cubicBezTo>
                <a:cubicBezTo>
                  <a:pt x="332" y="452"/>
                  <a:pt x="365" y="484"/>
                  <a:pt x="365" y="525"/>
                </a:cubicBezTo>
                <a:cubicBezTo>
                  <a:pt x="365" y="537"/>
                  <a:pt x="362" y="548"/>
                  <a:pt x="357" y="558"/>
                </a:cubicBezTo>
                <a:cubicBezTo>
                  <a:pt x="353" y="559"/>
                  <a:pt x="349" y="562"/>
                  <a:pt x="345" y="565"/>
                </a:cubicBezTo>
                <a:cubicBezTo>
                  <a:pt x="340" y="570"/>
                  <a:pt x="338" y="576"/>
                  <a:pt x="336" y="583"/>
                </a:cubicBezTo>
                <a:cubicBezTo>
                  <a:pt x="324" y="592"/>
                  <a:pt x="309" y="598"/>
                  <a:pt x="292" y="598"/>
                </a:cubicBezTo>
                <a:cubicBezTo>
                  <a:pt x="251" y="598"/>
                  <a:pt x="219" y="565"/>
                  <a:pt x="219" y="525"/>
                </a:cubicBezTo>
                <a:close/>
                <a:moveTo>
                  <a:pt x="2037" y="452"/>
                </a:moveTo>
                <a:cubicBezTo>
                  <a:pt x="2077" y="452"/>
                  <a:pt x="2110" y="484"/>
                  <a:pt x="2110" y="525"/>
                </a:cubicBezTo>
                <a:cubicBezTo>
                  <a:pt x="2110" y="565"/>
                  <a:pt x="2077" y="598"/>
                  <a:pt x="2037" y="598"/>
                </a:cubicBezTo>
                <a:cubicBezTo>
                  <a:pt x="2020" y="598"/>
                  <a:pt x="2005" y="592"/>
                  <a:pt x="1992" y="583"/>
                </a:cubicBezTo>
                <a:cubicBezTo>
                  <a:pt x="1991" y="576"/>
                  <a:pt x="1988" y="570"/>
                  <a:pt x="1983" y="565"/>
                </a:cubicBezTo>
                <a:cubicBezTo>
                  <a:pt x="1980" y="562"/>
                  <a:pt x="1976" y="559"/>
                  <a:pt x="1972" y="558"/>
                </a:cubicBezTo>
                <a:cubicBezTo>
                  <a:pt x="1967" y="548"/>
                  <a:pt x="1963" y="537"/>
                  <a:pt x="1963" y="525"/>
                </a:cubicBezTo>
                <a:cubicBezTo>
                  <a:pt x="1963" y="484"/>
                  <a:pt x="1996" y="452"/>
                  <a:pt x="2037" y="452"/>
                </a:cubicBezTo>
                <a:close/>
                <a:moveTo>
                  <a:pt x="1928" y="1671"/>
                </a:moveTo>
                <a:cubicBezTo>
                  <a:pt x="1873" y="1671"/>
                  <a:pt x="1826" y="1703"/>
                  <a:pt x="1802" y="1748"/>
                </a:cubicBezTo>
                <a:lnTo>
                  <a:pt x="1661" y="1607"/>
                </a:lnTo>
                <a:lnTo>
                  <a:pt x="1661" y="1372"/>
                </a:lnTo>
                <a:lnTo>
                  <a:pt x="1385" y="1372"/>
                </a:lnTo>
                <a:lnTo>
                  <a:pt x="1385" y="1262"/>
                </a:lnTo>
                <a:lnTo>
                  <a:pt x="1570" y="1262"/>
                </a:lnTo>
                <a:cubicBezTo>
                  <a:pt x="1589" y="1262"/>
                  <a:pt x="1605" y="1246"/>
                  <a:pt x="1605" y="1227"/>
                </a:cubicBezTo>
                <a:cubicBezTo>
                  <a:pt x="1605" y="1207"/>
                  <a:pt x="1589" y="1191"/>
                  <a:pt x="1570" y="1191"/>
                </a:cubicBezTo>
                <a:lnTo>
                  <a:pt x="1385" y="1191"/>
                </a:lnTo>
                <a:lnTo>
                  <a:pt x="1385" y="1078"/>
                </a:lnTo>
                <a:lnTo>
                  <a:pt x="1688" y="1078"/>
                </a:lnTo>
                <a:cubicBezTo>
                  <a:pt x="1708" y="1078"/>
                  <a:pt x="1723" y="1062"/>
                  <a:pt x="1723" y="1043"/>
                </a:cubicBezTo>
                <a:cubicBezTo>
                  <a:pt x="1723" y="1023"/>
                  <a:pt x="1708" y="1007"/>
                  <a:pt x="1688" y="1007"/>
                </a:cubicBezTo>
                <a:lnTo>
                  <a:pt x="1385" y="1007"/>
                </a:lnTo>
                <a:lnTo>
                  <a:pt x="1385" y="945"/>
                </a:lnTo>
                <a:cubicBezTo>
                  <a:pt x="1408" y="933"/>
                  <a:pt x="1431" y="919"/>
                  <a:pt x="1452" y="904"/>
                </a:cubicBezTo>
                <a:cubicBezTo>
                  <a:pt x="1455" y="905"/>
                  <a:pt x="1457" y="906"/>
                  <a:pt x="1460" y="906"/>
                </a:cubicBezTo>
                <a:lnTo>
                  <a:pt x="1693" y="906"/>
                </a:lnTo>
                <a:lnTo>
                  <a:pt x="1955" y="643"/>
                </a:lnTo>
                <a:cubicBezTo>
                  <a:pt x="1979" y="659"/>
                  <a:pt x="2007" y="669"/>
                  <a:pt x="2037" y="669"/>
                </a:cubicBezTo>
                <a:cubicBezTo>
                  <a:pt x="2116" y="669"/>
                  <a:pt x="2180" y="604"/>
                  <a:pt x="2180" y="525"/>
                </a:cubicBezTo>
                <a:cubicBezTo>
                  <a:pt x="2180" y="445"/>
                  <a:pt x="2116" y="381"/>
                  <a:pt x="2037" y="381"/>
                </a:cubicBezTo>
                <a:cubicBezTo>
                  <a:pt x="1957" y="381"/>
                  <a:pt x="1893" y="445"/>
                  <a:pt x="1893" y="525"/>
                </a:cubicBezTo>
                <a:cubicBezTo>
                  <a:pt x="1893" y="548"/>
                  <a:pt x="1899" y="570"/>
                  <a:pt x="1909" y="590"/>
                </a:cubicBezTo>
                <a:lnTo>
                  <a:pt x="1664" y="835"/>
                </a:lnTo>
                <a:lnTo>
                  <a:pt x="1531" y="835"/>
                </a:lnTo>
                <a:cubicBezTo>
                  <a:pt x="1614" y="745"/>
                  <a:pt x="1662" y="626"/>
                  <a:pt x="1662" y="498"/>
                </a:cubicBezTo>
                <a:cubicBezTo>
                  <a:pt x="1662" y="224"/>
                  <a:pt x="1439" y="0"/>
                  <a:pt x="1164" y="0"/>
                </a:cubicBezTo>
                <a:cubicBezTo>
                  <a:pt x="890" y="0"/>
                  <a:pt x="666" y="224"/>
                  <a:pt x="666" y="498"/>
                </a:cubicBezTo>
                <a:cubicBezTo>
                  <a:pt x="666" y="626"/>
                  <a:pt x="715" y="745"/>
                  <a:pt x="798" y="835"/>
                </a:cubicBezTo>
                <a:lnTo>
                  <a:pt x="665" y="835"/>
                </a:lnTo>
                <a:lnTo>
                  <a:pt x="419" y="590"/>
                </a:lnTo>
                <a:cubicBezTo>
                  <a:pt x="429" y="570"/>
                  <a:pt x="436" y="548"/>
                  <a:pt x="436" y="525"/>
                </a:cubicBezTo>
                <a:cubicBezTo>
                  <a:pt x="436" y="445"/>
                  <a:pt x="371" y="381"/>
                  <a:pt x="292" y="381"/>
                </a:cubicBezTo>
                <a:cubicBezTo>
                  <a:pt x="213" y="381"/>
                  <a:pt x="148" y="445"/>
                  <a:pt x="148" y="525"/>
                </a:cubicBezTo>
                <a:cubicBezTo>
                  <a:pt x="148" y="604"/>
                  <a:pt x="213" y="669"/>
                  <a:pt x="292" y="669"/>
                </a:cubicBezTo>
                <a:cubicBezTo>
                  <a:pt x="322" y="669"/>
                  <a:pt x="350" y="659"/>
                  <a:pt x="373" y="643"/>
                </a:cubicBezTo>
                <a:lnTo>
                  <a:pt x="636" y="906"/>
                </a:lnTo>
                <a:lnTo>
                  <a:pt x="868" y="906"/>
                </a:lnTo>
                <a:cubicBezTo>
                  <a:pt x="871" y="906"/>
                  <a:pt x="874" y="905"/>
                  <a:pt x="876" y="904"/>
                </a:cubicBezTo>
                <a:cubicBezTo>
                  <a:pt x="898" y="919"/>
                  <a:pt x="920" y="933"/>
                  <a:pt x="944" y="945"/>
                </a:cubicBezTo>
                <a:lnTo>
                  <a:pt x="944" y="1007"/>
                </a:lnTo>
                <a:lnTo>
                  <a:pt x="640" y="1007"/>
                </a:lnTo>
                <a:cubicBezTo>
                  <a:pt x="621" y="1007"/>
                  <a:pt x="605" y="1023"/>
                  <a:pt x="605" y="1043"/>
                </a:cubicBezTo>
                <a:cubicBezTo>
                  <a:pt x="605" y="1062"/>
                  <a:pt x="621" y="1078"/>
                  <a:pt x="640" y="1078"/>
                </a:cubicBezTo>
                <a:lnTo>
                  <a:pt x="944" y="1078"/>
                </a:lnTo>
                <a:lnTo>
                  <a:pt x="944" y="1191"/>
                </a:lnTo>
                <a:lnTo>
                  <a:pt x="759" y="1191"/>
                </a:lnTo>
                <a:cubicBezTo>
                  <a:pt x="739" y="1191"/>
                  <a:pt x="723" y="1207"/>
                  <a:pt x="723" y="1227"/>
                </a:cubicBezTo>
                <a:cubicBezTo>
                  <a:pt x="723" y="1246"/>
                  <a:pt x="739" y="1262"/>
                  <a:pt x="759" y="1262"/>
                </a:cubicBezTo>
                <a:lnTo>
                  <a:pt x="958" y="1262"/>
                </a:lnTo>
                <a:cubicBezTo>
                  <a:pt x="973" y="1262"/>
                  <a:pt x="985" y="1252"/>
                  <a:pt x="990" y="1239"/>
                </a:cubicBezTo>
                <a:lnTo>
                  <a:pt x="1008" y="1257"/>
                </a:lnTo>
                <a:lnTo>
                  <a:pt x="944" y="1321"/>
                </a:lnTo>
                <a:lnTo>
                  <a:pt x="944" y="1372"/>
                </a:lnTo>
                <a:lnTo>
                  <a:pt x="668" y="1372"/>
                </a:lnTo>
                <a:lnTo>
                  <a:pt x="668" y="1607"/>
                </a:lnTo>
                <a:lnTo>
                  <a:pt x="527" y="1748"/>
                </a:lnTo>
                <a:cubicBezTo>
                  <a:pt x="502" y="1703"/>
                  <a:pt x="455" y="1671"/>
                  <a:pt x="400" y="1671"/>
                </a:cubicBezTo>
                <a:cubicBezTo>
                  <a:pt x="321" y="1671"/>
                  <a:pt x="257" y="1736"/>
                  <a:pt x="257" y="1815"/>
                </a:cubicBezTo>
                <a:cubicBezTo>
                  <a:pt x="257" y="1895"/>
                  <a:pt x="321" y="1959"/>
                  <a:pt x="400" y="1959"/>
                </a:cubicBezTo>
                <a:cubicBezTo>
                  <a:pt x="474" y="1959"/>
                  <a:pt x="534" y="1903"/>
                  <a:pt x="543" y="1832"/>
                </a:cubicBezTo>
                <a:lnTo>
                  <a:pt x="738" y="1636"/>
                </a:lnTo>
                <a:lnTo>
                  <a:pt x="738" y="1443"/>
                </a:lnTo>
                <a:lnTo>
                  <a:pt x="944" y="1443"/>
                </a:lnTo>
                <a:lnTo>
                  <a:pt x="944" y="1570"/>
                </a:lnTo>
                <a:lnTo>
                  <a:pt x="1031" y="1657"/>
                </a:lnTo>
                <a:lnTo>
                  <a:pt x="944" y="1745"/>
                </a:lnTo>
                <a:lnTo>
                  <a:pt x="944" y="2054"/>
                </a:lnTo>
                <a:lnTo>
                  <a:pt x="1190" y="2054"/>
                </a:lnTo>
                <a:lnTo>
                  <a:pt x="1385" y="1860"/>
                </a:lnTo>
                <a:lnTo>
                  <a:pt x="1385" y="1443"/>
                </a:lnTo>
                <a:lnTo>
                  <a:pt x="1590" y="1443"/>
                </a:lnTo>
                <a:lnTo>
                  <a:pt x="1590" y="1636"/>
                </a:lnTo>
                <a:lnTo>
                  <a:pt x="1786" y="1832"/>
                </a:lnTo>
                <a:cubicBezTo>
                  <a:pt x="1794" y="1903"/>
                  <a:pt x="1854" y="1959"/>
                  <a:pt x="1928" y="1959"/>
                </a:cubicBezTo>
                <a:cubicBezTo>
                  <a:pt x="2007" y="1959"/>
                  <a:pt x="2072" y="1895"/>
                  <a:pt x="2072" y="1815"/>
                </a:cubicBezTo>
                <a:cubicBezTo>
                  <a:pt x="2072" y="1736"/>
                  <a:pt x="2007" y="1671"/>
                  <a:pt x="1928" y="1671"/>
                </a:cubicBezTo>
                <a:close/>
                <a:moveTo>
                  <a:pt x="985" y="205"/>
                </a:moveTo>
                <a:cubicBezTo>
                  <a:pt x="897" y="205"/>
                  <a:pt x="825" y="277"/>
                  <a:pt x="825" y="365"/>
                </a:cubicBezTo>
                <a:cubicBezTo>
                  <a:pt x="825" y="454"/>
                  <a:pt x="897" y="526"/>
                  <a:pt x="985" y="526"/>
                </a:cubicBezTo>
                <a:cubicBezTo>
                  <a:pt x="1074" y="526"/>
                  <a:pt x="1145" y="454"/>
                  <a:pt x="1145" y="365"/>
                </a:cubicBezTo>
                <a:cubicBezTo>
                  <a:pt x="1145" y="277"/>
                  <a:pt x="1074" y="205"/>
                  <a:pt x="985" y="205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64755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C481DAD-0F37-6234-80D3-7A50D2C00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E2A0E0CF-81D8-1E46-B4AF-20BD66117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Фамилия Имя Отчество докладчика</a:t>
            </a:r>
          </a:p>
          <a:p>
            <a:r>
              <a:rPr lang="en-US" dirty="0"/>
              <a:t>E-mail</a:t>
            </a:r>
            <a:r>
              <a:rPr lang="ru-RU" dirty="0"/>
              <a:t>, телефон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FA5BFF-A8F0-984B-FDDA-58EFBAB614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3739023"/>
            <a:ext cx="1339338" cy="13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40190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7821D-D49E-1AB2-640E-8526280FE1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Заголовок презентации </a:t>
            </a:r>
            <a:br>
              <a:rPr lang="ru-RU" dirty="0"/>
            </a:br>
            <a:r>
              <a:rPr lang="ru-RU" dirty="0"/>
              <a:t>компаний-</a:t>
            </a:r>
            <a:r>
              <a:rPr lang="ru-RU" dirty="0" err="1"/>
              <a:t>партнеров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BE76E6-9CEE-8B21-4846-9E42E9BD3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Фамилия Имя Отчество докладчика</a:t>
            </a:r>
          </a:p>
          <a:p>
            <a:r>
              <a:rPr lang="ru-RU" dirty="0"/>
              <a:t>Должность, организация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EABF3277-B88C-BC1E-806B-94A88F67E484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38139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1D2EF6F-145C-CD2E-D50A-23D27552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Слайд-разделитель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DA4AD809-2DE6-CC6E-9643-D16B5F4C5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188" y="4025716"/>
            <a:ext cx="8757677" cy="1192958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259EBE6-1EEE-CFA3-E453-E9A992F8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IV Международная научно-техническая конференция «CIM в России и мире»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CAE4BF-DA15-774E-692D-C2D4E7D4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94673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5FB454-8B25-EE26-B4E8-384812CA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Текстовый слайд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406317-1E25-B60F-CAA7-D0E81F163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376364"/>
            <a:ext cx="11630024" cy="4244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Подраздел: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pPr marL="0" indent="0">
              <a:buNone/>
            </a:pPr>
            <a:r>
              <a:rPr lang="ru-RU" b="1" dirty="0"/>
              <a:t>Подраздел: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90298F0-433D-58EB-144F-7B8AD2D0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4C8A385-B58F-92C7-7590-57C36A46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4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05CCD-DE05-EA46-CAD7-262318EE27DF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C2279E6-816E-B116-A898-A3D8446B32DE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05623551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DC05E18B-A2C6-47D8-BC8E-0EEBA9776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Было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B0CBA83-68B9-510A-AEB2-462098CE4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401" y="2398713"/>
            <a:ext cx="5640388" cy="3191812"/>
          </a:xfrm>
        </p:spPr>
        <p:txBody>
          <a:bodyPr>
            <a:normAutofit/>
          </a:bodyPr>
          <a:lstStyle/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endParaRPr lang="ru-RU" sz="16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A162983-E16C-0893-229D-1E5AA0202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Стало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97EDE846-6BC9-3E98-9BAB-EBD581DAD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163" y="2398713"/>
            <a:ext cx="5656262" cy="3191812"/>
          </a:xfrm>
        </p:spPr>
        <p:txBody>
          <a:bodyPr>
            <a:normAutofit/>
          </a:bodyPr>
          <a:lstStyle/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7BDCF4-F025-8811-284B-F3B38B81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C44A62-F347-856E-DA21-E67B8B8D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5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AA5A2F-BD33-5031-3081-F865960D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Слайд-сравнение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9963CEE-4627-0A1D-072F-171B5F664902}"/>
              </a:ext>
            </a:extLst>
          </p:cNvPr>
          <p:cNvCxnSpPr>
            <a:cxnSpLocks/>
          </p:cNvCxnSpPr>
          <p:nvPr/>
        </p:nvCxnSpPr>
        <p:spPr>
          <a:xfrm>
            <a:off x="6086475" y="1376363"/>
            <a:ext cx="0" cy="3962553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254BF9-5233-BC8D-37F0-C7ED7C8FE834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2B37426-B193-7896-8533-83ECB92C8ABC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1572135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lock Arc 2">
            <a:extLst>
              <a:ext uri="{FF2B5EF4-FFF2-40B4-BE49-F238E27FC236}">
                <a16:creationId xmlns:a16="http://schemas.microsoft.com/office/drawing/2014/main" id="{1A37555E-A07D-9801-8016-5EEEB07BF6DC}"/>
              </a:ext>
            </a:extLst>
          </p:cNvPr>
          <p:cNvSpPr/>
          <p:nvPr/>
        </p:nvSpPr>
        <p:spPr>
          <a:xfrm rot="5400000">
            <a:off x="-2011712" y="1309738"/>
            <a:ext cx="4746848" cy="4512825"/>
          </a:xfrm>
          <a:prstGeom prst="blockArc">
            <a:avLst>
              <a:gd name="adj1" fmla="val 12998999"/>
              <a:gd name="adj2" fmla="val 19474013"/>
              <a:gd name="adj3" fmla="val 1843"/>
            </a:avLst>
          </a:prstGeom>
          <a:solidFill>
            <a:srgbClr val="887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012139-D7D1-8C84-4B06-A45CCAE7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255CE4-C989-1AC9-EC44-C27FDAD7D5A6}"/>
              </a:ext>
            </a:extLst>
          </p:cNvPr>
          <p:cNvSpPr/>
          <p:nvPr/>
        </p:nvSpPr>
        <p:spPr>
          <a:xfrm>
            <a:off x="2107667" y="5211006"/>
            <a:ext cx="980175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2AF8C-9D41-1F47-544B-D8F35F6471E2}"/>
              </a:ext>
            </a:extLst>
          </p:cNvPr>
          <p:cNvSpPr txBox="1"/>
          <p:nvPr/>
        </p:nvSpPr>
        <p:spPr>
          <a:xfrm>
            <a:off x="53200" y="2960786"/>
            <a:ext cx="2358705" cy="373936"/>
          </a:xfrm>
          <a:prstGeom prst="rect">
            <a:avLst/>
          </a:prstGeom>
          <a:noFill/>
        </p:spPr>
        <p:txBody>
          <a:bodyPr wrap="square" lIns="48000" tIns="48000" rIns="48000" bIns="48000" rtlCol="0">
            <a:spAutoFit/>
          </a:bodyPr>
          <a:lstStyle/>
          <a:p>
            <a:pPr algn="ctr"/>
            <a:r>
              <a:rPr lang="ru-RU" b="1" dirty="0">
                <a:solidFill>
                  <a:srgbClr val="88704A"/>
                </a:solidFill>
                <a:latin typeface="Century Gothic" panose="020B0502020202020204" pitchFamily="34" charset="0"/>
              </a:rPr>
              <a:t>Название списка</a:t>
            </a: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767201DA-7C8D-9973-0789-C004C5F16F1A}"/>
              </a:ext>
            </a:extLst>
          </p:cNvPr>
          <p:cNvSpPr>
            <a:spLocks noChangeAspect="1"/>
          </p:cNvSpPr>
          <p:nvPr/>
        </p:nvSpPr>
        <p:spPr>
          <a:xfrm>
            <a:off x="1635747" y="1574727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1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4E0FE0CD-A22D-820D-1D09-40737BC19500}"/>
              </a:ext>
            </a:extLst>
          </p:cNvPr>
          <p:cNvSpPr>
            <a:spLocks noChangeAspect="1"/>
          </p:cNvSpPr>
          <p:nvPr/>
        </p:nvSpPr>
        <p:spPr>
          <a:xfrm>
            <a:off x="2067747" y="4314980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4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BBB9FB6D-2134-1ED2-1233-1A90C81E2DF9}"/>
              </a:ext>
            </a:extLst>
          </p:cNvPr>
          <p:cNvSpPr>
            <a:spLocks noChangeAspect="1"/>
          </p:cNvSpPr>
          <p:nvPr/>
        </p:nvSpPr>
        <p:spPr>
          <a:xfrm>
            <a:off x="2357867" y="3349560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3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0281136C-3914-0E24-215D-DD4C6983D8B3}"/>
              </a:ext>
            </a:extLst>
          </p:cNvPr>
          <p:cNvSpPr>
            <a:spLocks noChangeAspect="1"/>
          </p:cNvSpPr>
          <p:nvPr/>
        </p:nvSpPr>
        <p:spPr>
          <a:xfrm>
            <a:off x="2186125" y="2465048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2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C1064604-9161-C96A-A3E1-AFC2695D0698}"/>
              </a:ext>
            </a:extLst>
          </p:cNvPr>
          <p:cNvSpPr>
            <a:spLocks noChangeAspect="1"/>
          </p:cNvSpPr>
          <p:nvPr/>
        </p:nvSpPr>
        <p:spPr>
          <a:xfrm>
            <a:off x="1540771" y="5149811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5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6FFDC1-F527-9BC5-33B1-B2C50C152391}"/>
              </a:ext>
            </a:extLst>
          </p:cNvPr>
          <p:cNvSpPr txBox="1"/>
          <p:nvPr/>
        </p:nvSpPr>
        <p:spPr>
          <a:xfrm>
            <a:off x="2226043" y="1584986"/>
            <a:ext cx="968337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9369F2-C65D-EDCA-E874-F5D75B2D78D6}"/>
              </a:ext>
            </a:extLst>
          </p:cNvPr>
          <p:cNvSpPr txBox="1"/>
          <p:nvPr/>
        </p:nvSpPr>
        <p:spPr>
          <a:xfrm>
            <a:off x="2829786" y="2471345"/>
            <a:ext cx="907963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28A37-CC7B-6F5F-5B28-E38C6EE3491E}"/>
              </a:ext>
            </a:extLst>
          </p:cNvPr>
          <p:cNvSpPr txBox="1"/>
          <p:nvPr/>
        </p:nvSpPr>
        <p:spPr>
          <a:xfrm>
            <a:off x="2897420" y="3366971"/>
            <a:ext cx="901200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B9F6D3-3919-B46C-1809-15B2BD7C1264}"/>
              </a:ext>
            </a:extLst>
          </p:cNvPr>
          <p:cNvSpPr txBox="1"/>
          <p:nvPr/>
        </p:nvSpPr>
        <p:spPr>
          <a:xfrm>
            <a:off x="2658045" y="4301939"/>
            <a:ext cx="925137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F73282E-FD6A-C038-CE04-FECBB4EB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7149DF-EA08-6D3C-96BA-FABFC851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98222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6F4A9-1B49-A163-5F54-EB75FD13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Структурная схема с описанием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C9B444E-F145-7029-1BEC-2CE8C12E4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289376-EF6D-5763-28D6-7B93EAF3DB55}"/>
              </a:ext>
            </a:extLst>
          </p:cNvPr>
          <p:cNvSpPr/>
          <p:nvPr/>
        </p:nvSpPr>
        <p:spPr bwMode="auto">
          <a:xfrm>
            <a:off x="2051611" y="1376663"/>
            <a:ext cx="8034725" cy="659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b="1" dirty="0">
                <a:latin typeface="Century Gothic" panose="020B0502020202020204" pitchFamily="34" charset="0"/>
              </a:rPr>
              <a:t>Элемент верхнего уровня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90E577-9520-1B7F-5815-9BF1F8F6FB07}"/>
              </a:ext>
            </a:extLst>
          </p:cNvPr>
          <p:cNvSpPr/>
          <p:nvPr/>
        </p:nvSpPr>
        <p:spPr bwMode="auto">
          <a:xfrm>
            <a:off x="299807" y="2829392"/>
            <a:ext cx="3600445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A291019C-AA32-3317-3018-581BB732EB7C}"/>
              </a:ext>
            </a:extLst>
          </p:cNvPr>
          <p:cNvSpPr/>
          <p:nvPr/>
        </p:nvSpPr>
        <p:spPr bwMode="auto">
          <a:xfrm>
            <a:off x="2051611" y="2036231"/>
            <a:ext cx="3727555" cy="791915"/>
          </a:xfrm>
          <a:custGeom>
            <a:avLst/>
            <a:gdLst>
              <a:gd name="connsiteX0" fmla="*/ 3125450 w 3125450"/>
              <a:gd name="connsiteY0" fmla="*/ 0 h 494675"/>
              <a:gd name="connsiteX1" fmla="*/ 3125450 w 3125450"/>
              <a:gd name="connsiteY1" fmla="*/ 217357 h 494675"/>
              <a:gd name="connsiteX2" fmla="*/ 0 w 3125450"/>
              <a:gd name="connsiteY2" fmla="*/ 217357 h 494675"/>
              <a:gd name="connsiteX3" fmla="*/ 0 w 3125450"/>
              <a:gd name="connsiteY3" fmla="*/ 494675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450" h="494675">
                <a:moveTo>
                  <a:pt x="3125450" y="0"/>
                </a:moveTo>
                <a:lnTo>
                  <a:pt x="3125450" y="217357"/>
                </a:lnTo>
                <a:lnTo>
                  <a:pt x="0" y="217357"/>
                </a:lnTo>
                <a:lnTo>
                  <a:pt x="0" y="494675"/>
                </a:lnTo>
              </a:path>
            </a:pathLst>
          </a:custGeom>
          <a:noFill/>
          <a:ln w="15875">
            <a:solidFill>
              <a:schemeClr val="accent1"/>
            </a:solidFill>
            <a:prstDash val="soli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D9E506D-2490-AFF2-C976-46B4F791FBE2}"/>
              </a:ext>
            </a:extLst>
          </p:cNvPr>
          <p:cNvSpPr/>
          <p:nvPr/>
        </p:nvSpPr>
        <p:spPr bwMode="auto">
          <a:xfrm flipH="1">
            <a:off x="6358782" y="2036231"/>
            <a:ext cx="3727555" cy="791915"/>
          </a:xfrm>
          <a:custGeom>
            <a:avLst/>
            <a:gdLst>
              <a:gd name="connsiteX0" fmla="*/ 3125450 w 3125450"/>
              <a:gd name="connsiteY0" fmla="*/ 0 h 494675"/>
              <a:gd name="connsiteX1" fmla="*/ 3125450 w 3125450"/>
              <a:gd name="connsiteY1" fmla="*/ 217357 h 494675"/>
              <a:gd name="connsiteX2" fmla="*/ 0 w 3125450"/>
              <a:gd name="connsiteY2" fmla="*/ 217357 h 494675"/>
              <a:gd name="connsiteX3" fmla="*/ 0 w 3125450"/>
              <a:gd name="connsiteY3" fmla="*/ 494675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450" h="494675">
                <a:moveTo>
                  <a:pt x="3125450" y="0"/>
                </a:moveTo>
                <a:lnTo>
                  <a:pt x="3125450" y="217357"/>
                </a:lnTo>
                <a:lnTo>
                  <a:pt x="0" y="217357"/>
                </a:lnTo>
                <a:lnTo>
                  <a:pt x="0" y="494675"/>
                </a:lnTo>
              </a:path>
            </a:pathLst>
          </a:custGeom>
          <a:noFill/>
          <a:ln w="15875">
            <a:solidFill>
              <a:schemeClr val="accent1"/>
            </a:solidFill>
            <a:prstDash val="soli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A1C6229-D1CF-63C4-8A18-1D6794A11003}"/>
              </a:ext>
            </a:extLst>
          </p:cNvPr>
          <p:cNvCxnSpPr>
            <a:cxnSpLocks/>
          </p:cNvCxnSpPr>
          <p:nvPr/>
        </p:nvCxnSpPr>
        <p:spPr bwMode="auto">
          <a:xfrm>
            <a:off x="6086476" y="2036231"/>
            <a:ext cx="0" cy="789946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9D16F3B-BF8C-3E99-498A-501A1551F3F3}"/>
              </a:ext>
            </a:extLst>
          </p:cNvPr>
          <p:cNvSpPr/>
          <p:nvPr/>
        </p:nvSpPr>
        <p:spPr bwMode="auto">
          <a:xfrm>
            <a:off x="4286254" y="2829392"/>
            <a:ext cx="3600445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9EE2089-242F-3BB2-7034-B532DB50F4C5}"/>
              </a:ext>
            </a:extLst>
          </p:cNvPr>
          <p:cNvSpPr/>
          <p:nvPr/>
        </p:nvSpPr>
        <p:spPr bwMode="auto">
          <a:xfrm>
            <a:off x="8301038" y="2829392"/>
            <a:ext cx="3608387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1DF345-FAAE-3F25-230B-C13096F748BF}"/>
              </a:ext>
            </a:extLst>
          </p:cNvPr>
          <p:cNvSpPr/>
          <p:nvPr/>
        </p:nvSpPr>
        <p:spPr bwMode="auto">
          <a:xfrm>
            <a:off x="8301038" y="3430889"/>
            <a:ext cx="3591156" cy="1410118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FDEC1F-FFDE-C97F-12CD-E61A2439EAE7}"/>
              </a:ext>
            </a:extLst>
          </p:cNvPr>
          <p:cNvSpPr/>
          <p:nvPr/>
        </p:nvSpPr>
        <p:spPr bwMode="auto">
          <a:xfrm>
            <a:off x="4273395" y="3430889"/>
            <a:ext cx="3591156" cy="1410118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EE322A-1DE6-EAEF-8415-C57B1865D4BC}"/>
              </a:ext>
            </a:extLst>
          </p:cNvPr>
          <p:cNvSpPr/>
          <p:nvPr/>
        </p:nvSpPr>
        <p:spPr bwMode="auto">
          <a:xfrm>
            <a:off x="299806" y="3430889"/>
            <a:ext cx="3591156" cy="1410118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CA510-CA7A-C9E8-FAC7-F6736E7FDA17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7B5A626-43DB-0075-4113-41673BEE92FC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689039-1C9D-950F-1086-D37F34A9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33887040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6F4A9-1B49-A163-5F54-EB75FD13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Структурная схема с несколькими уровнями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C9B444E-F145-7029-1BEC-2CE8C12E4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8</a:t>
            </a:fld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1153EFE-B0FC-DFC7-0704-38891C185433}"/>
              </a:ext>
            </a:extLst>
          </p:cNvPr>
          <p:cNvGrpSpPr/>
          <p:nvPr/>
        </p:nvGrpSpPr>
        <p:grpSpPr>
          <a:xfrm>
            <a:off x="449706" y="3297837"/>
            <a:ext cx="417185" cy="2045688"/>
            <a:chOff x="352269" y="2473378"/>
            <a:chExt cx="312889" cy="1534266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780649FC-2E30-5A66-16F7-CF7A0E6FF7ED}"/>
                </a:ext>
              </a:extLst>
            </p:cNvPr>
            <p:cNvSpPr/>
            <p:nvPr/>
          </p:nvSpPr>
          <p:spPr bwMode="auto">
            <a:xfrm>
              <a:off x="352269" y="2473378"/>
              <a:ext cx="307298" cy="1534266"/>
            </a:xfrm>
            <a:custGeom>
              <a:avLst/>
              <a:gdLst>
                <a:gd name="connsiteX0" fmla="*/ 0 w 307298"/>
                <a:gd name="connsiteY0" fmla="*/ 0 h 959371"/>
                <a:gd name="connsiteX1" fmla="*/ 0 w 307298"/>
                <a:gd name="connsiteY1" fmla="*/ 959371 h 959371"/>
                <a:gd name="connsiteX2" fmla="*/ 307298 w 307298"/>
                <a:gd name="connsiteY2" fmla="*/ 959371 h 95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98" h="959371">
                  <a:moveTo>
                    <a:pt x="0" y="0"/>
                  </a:moveTo>
                  <a:lnTo>
                    <a:pt x="0" y="959371"/>
                  </a:lnTo>
                  <a:lnTo>
                    <a:pt x="307298" y="959371"/>
                  </a:lnTo>
                </a:path>
              </a:pathLst>
            </a:custGeom>
            <a:noFill/>
            <a:ln w="15875">
              <a:solidFill>
                <a:schemeClr val="accent1"/>
              </a:solidFill>
              <a:prstDash val="solid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2400"/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7C017FAE-C638-7581-22B2-8B7527C50B1F}"/>
                </a:ext>
              </a:extLst>
            </p:cNvPr>
            <p:cNvCxnSpPr/>
            <p:nvPr/>
          </p:nvCxnSpPr>
          <p:spPr bwMode="auto">
            <a:xfrm>
              <a:off x="352269" y="2706875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0D9145F3-84B6-6514-C3E0-1C647DA08E49}"/>
                </a:ext>
              </a:extLst>
            </p:cNvPr>
            <p:cNvCxnSpPr/>
            <p:nvPr/>
          </p:nvCxnSpPr>
          <p:spPr bwMode="auto">
            <a:xfrm>
              <a:off x="352269" y="3043631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EF85D44-FC75-99D4-CF23-D8A7DA5906D6}"/>
              </a:ext>
            </a:extLst>
          </p:cNvPr>
          <p:cNvGrpSpPr/>
          <p:nvPr/>
        </p:nvGrpSpPr>
        <p:grpSpPr>
          <a:xfrm>
            <a:off x="4547825" y="3297837"/>
            <a:ext cx="417185" cy="1279161"/>
            <a:chOff x="352269" y="2473377"/>
            <a:chExt cx="312889" cy="959371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58A4D9E9-DB4F-C39B-42F6-423B6EB4D646}"/>
                </a:ext>
              </a:extLst>
            </p:cNvPr>
            <p:cNvSpPr/>
            <p:nvPr/>
          </p:nvSpPr>
          <p:spPr bwMode="auto">
            <a:xfrm>
              <a:off x="352269" y="2473377"/>
              <a:ext cx="307298" cy="959371"/>
            </a:xfrm>
            <a:custGeom>
              <a:avLst/>
              <a:gdLst>
                <a:gd name="connsiteX0" fmla="*/ 0 w 307298"/>
                <a:gd name="connsiteY0" fmla="*/ 0 h 959371"/>
                <a:gd name="connsiteX1" fmla="*/ 0 w 307298"/>
                <a:gd name="connsiteY1" fmla="*/ 959371 h 959371"/>
                <a:gd name="connsiteX2" fmla="*/ 307298 w 307298"/>
                <a:gd name="connsiteY2" fmla="*/ 959371 h 95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98" h="959371">
                  <a:moveTo>
                    <a:pt x="0" y="0"/>
                  </a:moveTo>
                  <a:lnTo>
                    <a:pt x="0" y="959371"/>
                  </a:lnTo>
                  <a:lnTo>
                    <a:pt x="307298" y="959371"/>
                  </a:lnTo>
                </a:path>
              </a:pathLst>
            </a:custGeom>
            <a:noFill/>
            <a:ln w="15875">
              <a:solidFill>
                <a:schemeClr val="accent1"/>
              </a:solidFill>
              <a:prstDash val="solid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2400"/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6B684498-A8E9-3223-037B-04CFC1AB2950}"/>
                </a:ext>
              </a:extLst>
            </p:cNvPr>
            <p:cNvCxnSpPr/>
            <p:nvPr/>
          </p:nvCxnSpPr>
          <p:spPr bwMode="auto">
            <a:xfrm>
              <a:off x="352269" y="2714249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8E469B72-E3AF-F761-C9BE-C9757B0845A4}"/>
                </a:ext>
              </a:extLst>
            </p:cNvPr>
            <p:cNvCxnSpPr/>
            <p:nvPr/>
          </p:nvCxnSpPr>
          <p:spPr bwMode="auto">
            <a:xfrm>
              <a:off x="352269" y="3043631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9D7E3B-F002-F287-D3DE-8A87D572AA54}"/>
              </a:ext>
            </a:extLst>
          </p:cNvPr>
          <p:cNvSpPr/>
          <p:nvPr/>
        </p:nvSpPr>
        <p:spPr bwMode="auto">
          <a:xfrm>
            <a:off x="2051611" y="1376663"/>
            <a:ext cx="8034725" cy="659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b="1" dirty="0">
                <a:latin typeface="Century Gothic" panose="020B0502020202020204" pitchFamily="34" charset="0"/>
              </a:rPr>
              <a:t>Элемент верхнего уровня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AA98E33-2F99-55ED-FF0B-7759558C40D8}"/>
              </a:ext>
            </a:extLst>
          </p:cNvPr>
          <p:cNvSpPr/>
          <p:nvPr/>
        </p:nvSpPr>
        <p:spPr bwMode="auto">
          <a:xfrm>
            <a:off x="299807" y="2829392"/>
            <a:ext cx="3600445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BE6CEF6D-A387-4D63-C21F-307142258977}"/>
              </a:ext>
            </a:extLst>
          </p:cNvPr>
          <p:cNvSpPr/>
          <p:nvPr/>
        </p:nvSpPr>
        <p:spPr bwMode="auto">
          <a:xfrm>
            <a:off x="2051611" y="2036231"/>
            <a:ext cx="3727555" cy="791915"/>
          </a:xfrm>
          <a:custGeom>
            <a:avLst/>
            <a:gdLst>
              <a:gd name="connsiteX0" fmla="*/ 3125450 w 3125450"/>
              <a:gd name="connsiteY0" fmla="*/ 0 h 494675"/>
              <a:gd name="connsiteX1" fmla="*/ 3125450 w 3125450"/>
              <a:gd name="connsiteY1" fmla="*/ 217357 h 494675"/>
              <a:gd name="connsiteX2" fmla="*/ 0 w 3125450"/>
              <a:gd name="connsiteY2" fmla="*/ 217357 h 494675"/>
              <a:gd name="connsiteX3" fmla="*/ 0 w 3125450"/>
              <a:gd name="connsiteY3" fmla="*/ 494675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450" h="494675">
                <a:moveTo>
                  <a:pt x="3125450" y="0"/>
                </a:moveTo>
                <a:lnTo>
                  <a:pt x="3125450" y="217357"/>
                </a:lnTo>
                <a:lnTo>
                  <a:pt x="0" y="217357"/>
                </a:lnTo>
                <a:lnTo>
                  <a:pt x="0" y="494675"/>
                </a:lnTo>
              </a:path>
            </a:pathLst>
          </a:custGeom>
          <a:noFill/>
          <a:ln w="15875">
            <a:solidFill>
              <a:schemeClr val="accent1"/>
            </a:solidFill>
            <a:prstDash val="soli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46372F46-A283-18A0-A276-28BB1A2C4EE9}"/>
              </a:ext>
            </a:extLst>
          </p:cNvPr>
          <p:cNvSpPr/>
          <p:nvPr/>
        </p:nvSpPr>
        <p:spPr bwMode="auto">
          <a:xfrm flipH="1">
            <a:off x="6358782" y="2036231"/>
            <a:ext cx="3727555" cy="791915"/>
          </a:xfrm>
          <a:custGeom>
            <a:avLst/>
            <a:gdLst>
              <a:gd name="connsiteX0" fmla="*/ 3125450 w 3125450"/>
              <a:gd name="connsiteY0" fmla="*/ 0 h 494675"/>
              <a:gd name="connsiteX1" fmla="*/ 3125450 w 3125450"/>
              <a:gd name="connsiteY1" fmla="*/ 217357 h 494675"/>
              <a:gd name="connsiteX2" fmla="*/ 0 w 3125450"/>
              <a:gd name="connsiteY2" fmla="*/ 217357 h 494675"/>
              <a:gd name="connsiteX3" fmla="*/ 0 w 3125450"/>
              <a:gd name="connsiteY3" fmla="*/ 494675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450" h="494675">
                <a:moveTo>
                  <a:pt x="3125450" y="0"/>
                </a:moveTo>
                <a:lnTo>
                  <a:pt x="3125450" y="217357"/>
                </a:lnTo>
                <a:lnTo>
                  <a:pt x="0" y="217357"/>
                </a:lnTo>
                <a:lnTo>
                  <a:pt x="0" y="494675"/>
                </a:lnTo>
              </a:path>
            </a:pathLst>
          </a:custGeom>
          <a:noFill/>
          <a:ln w="15875">
            <a:solidFill>
              <a:schemeClr val="accent1"/>
            </a:solidFill>
            <a:prstDash val="soli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79B2F79-6F47-AAB5-8077-E094463AB9EF}"/>
              </a:ext>
            </a:extLst>
          </p:cNvPr>
          <p:cNvCxnSpPr>
            <a:cxnSpLocks/>
          </p:cNvCxnSpPr>
          <p:nvPr/>
        </p:nvCxnSpPr>
        <p:spPr bwMode="auto">
          <a:xfrm>
            <a:off x="6086476" y="2036231"/>
            <a:ext cx="0" cy="789946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7B592DA-5B63-CB6B-7A58-A4D8D47DA2B7}"/>
              </a:ext>
            </a:extLst>
          </p:cNvPr>
          <p:cNvSpPr/>
          <p:nvPr/>
        </p:nvSpPr>
        <p:spPr bwMode="auto">
          <a:xfrm>
            <a:off x="4286254" y="2829392"/>
            <a:ext cx="3600445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0FCE15F-7958-64EA-878C-2035137A5593}"/>
              </a:ext>
            </a:extLst>
          </p:cNvPr>
          <p:cNvSpPr/>
          <p:nvPr/>
        </p:nvSpPr>
        <p:spPr bwMode="auto">
          <a:xfrm>
            <a:off x="8301038" y="2829392"/>
            <a:ext cx="3608387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FE01D0-6BC5-58DB-88EE-DFD6D6501606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D60E1773-2814-46E4-A0D0-FDE949C4AE19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8562C80-6BE3-AE2F-4F77-1124E173C081}"/>
              </a:ext>
            </a:extLst>
          </p:cNvPr>
          <p:cNvSpPr/>
          <p:nvPr/>
        </p:nvSpPr>
        <p:spPr bwMode="auto">
          <a:xfrm>
            <a:off x="859437" y="3429001"/>
            <a:ext cx="3040816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6A9E8ED-F99D-54CC-CF9B-531248E2C1E5}"/>
              </a:ext>
            </a:extLst>
          </p:cNvPr>
          <p:cNvSpPr/>
          <p:nvPr/>
        </p:nvSpPr>
        <p:spPr bwMode="auto">
          <a:xfrm>
            <a:off x="859436" y="3955841"/>
            <a:ext cx="3040816" cy="1011903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Clr>
                <a:srgbClr val="A88C5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  <a:p>
            <a:pPr marL="176213" indent="-176213"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  <a:p>
            <a:pPr marL="176213" indent="-176213"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  <a:p>
            <a:pPr marL="176213" indent="-176213">
              <a:spcAft>
                <a:spcPts val="2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D475EBC-54CA-F14A-E76A-672BDC419E36}"/>
              </a:ext>
            </a:extLst>
          </p:cNvPr>
          <p:cNvSpPr/>
          <p:nvPr/>
        </p:nvSpPr>
        <p:spPr bwMode="auto">
          <a:xfrm>
            <a:off x="859437" y="5107757"/>
            <a:ext cx="3040816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A50A29F-1BAF-2542-A813-8845FDBDACD1}"/>
              </a:ext>
            </a:extLst>
          </p:cNvPr>
          <p:cNvSpPr/>
          <p:nvPr/>
        </p:nvSpPr>
        <p:spPr bwMode="auto">
          <a:xfrm>
            <a:off x="4971628" y="3429001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C03ABDD-F058-2FD2-10CB-BEAD877FDB46}"/>
              </a:ext>
            </a:extLst>
          </p:cNvPr>
          <p:cNvSpPr/>
          <p:nvPr/>
        </p:nvSpPr>
        <p:spPr bwMode="auto">
          <a:xfrm>
            <a:off x="4971628" y="3908682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1EA3043-0527-872B-9DE0-16476AA161C1}"/>
              </a:ext>
            </a:extLst>
          </p:cNvPr>
          <p:cNvSpPr/>
          <p:nvPr/>
        </p:nvSpPr>
        <p:spPr bwMode="auto">
          <a:xfrm>
            <a:off x="4971628" y="4389113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B06B90B-A614-5DBE-8D3F-DE68D072D226}"/>
              </a:ext>
            </a:extLst>
          </p:cNvPr>
          <p:cNvGrpSpPr/>
          <p:nvPr/>
        </p:nvGrpSpPr>
        <p:grpSpPr>
          <a:xfrm>
            <a:off x="8577822" y="3297837"/>
            <a:ext cx="417185" cy="1279161"/>
            <a:chOff x="352269" y="2473377"/>
            <a:chExt cx="312889" cy="959371"/>
          </a:xfrm>
        </p:grpSpPr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7DAEB3B9-C953-80AF-B0FE-5159BCBB8120}"/>
                </a:ext>
              </a:extLst>
            </p:cNvPr>
            <p:cNvSpPr/>
            <p:nvPr/>
          </p:nvSpPr>
          <p:spPr bwMode="auto">
            <a:xfrm>
              <a:off x="352269" y="2473377"/>
              <a:ext cx="307298" cy="959371"/>
            </a:xfrm>
            <a:custGeom>
              <a:avLst/>
              <a:gdLst>
                <a:gd name="connsiteX0" fmla="*/ 0 w 307298"/>
                <a:gd name="connsiteY0" fmla="*/ 0 h 959371"/>
                <a:gd name="connsiteX1" fmla="*/ 0 w 307298"/>
                <a:gd name="connsiteY1" fmla="*/ 959371 h 959371"/>
                <a:gd name="connsiteX2" fmla="*/ 307298 w 307298"/>
                <a:gd name="connsiteY2" fmla="*/ 959371 h 95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98" h="959371">
                  <a:moveTo>
                    <a:pt x="0" y="0"/>
                  </a:moveTo>
                  <a:lnTo>
                    <a:pt x="0" y="959371"/>
                  </a:lnTo>
                  <a:lnTo>
                    <a:pt x="307298" y="959371"/>
                  </a:lnTo>
                </a:path>
              </a:pathLst>
            </a:custGeom>
            <a:noFill/>
            <a:ln w="15875">
              <a:solidFill>
                <a:schemeClr val="accent1"/>
              </a:solidFill>
              <a:prstDash val="solid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2400"/>
            </a:p>
          </p:txBody>
        </p: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2EB6DEA5-EC13-284A-9979-2EC16CFD8F92}"/>
                </a:ext>
              </a:extLst>
            </p:cNvPr>
            <p:cNvCxnSpPr/>
            <p:nvPr/>
          </p:nvCxnSpPr>
          <p:spPr bwMode="auto">
            <a:xfrm>
              <a:off x="352269" y="2714249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60B0DBCA-5BE8-15B6-8019-82C113EEB980}"/>
                </a:ext>
              </a:extLst>
            </p:cNvPr>
            <p:cNvCxnSpPr/>
            <p:nvPr/>
          </p:nvCxnSpPr>
          <p:spPr bwMode="auto">
            <a:xfrm>
              <a:off x="352269" y="3043631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7701567-AEFD-3A9A-1177-F878B66AA324}"/>
              </a:ext>
            </a:extLst>
          </p:cNvPr>
          <p:cNvSpPr/>
          <p:nvPr/>
        </p:nvSpPr>
        <p:spPr bwMode="auto">
          <a:xfrm>
            <a:off x="9001625" y="3429001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0454358-96B7-B637-11B0-83137882673F}"/>
              </a:ext>
            </a:extLst>
          </p:cNvPr>
          <p:cNvSpPr/>
          <p:nvPr/>
        </p:nvSpPr>
        <p:spPr bwMode="auto">
          <a:xfrm>
            <a:off x="9001625" y="3908682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37E1425-D148-6711-DADE-712ED2E0DCEB}"/>
              </a:ext>
            </a:extLst>
          </p:cNvPr>
          <p:cNvSpPr/>
          <p:nvPr/>
        </p:nvSpPr>
        <p:spPr bwMode="auto">
          <a:xfrm>
            <a:off x="9001625" y="4414633"/>
            <a:ext cx="2915072" cy="1011903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Clr>
                <a:srgbClr val="A88C5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  <a:p>
            <a:pPr marL="176213" indent="-176213">
              <a:spcAft>
                <a:spcPts val="400"/>
              </a:spcAft>
              <a:buClr>
                <a:srgbClr val="A88C5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  <a:p>
            <a:pPr marL="176213" indent="-176213">
              <a:spcAft>
                <a:spcPts val="400"/>
              </a:spcAft>
              <a:buClr>
                <a:srgbClr val="A88C5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  <a:p>
            <a:pPr marL="176213" indent="-176213">
              <a:spcAft>
                <a:spcPts val="2400"/>
              </a:spcAft>
              <a:buClr>
                <a:srgbClr val="A88C5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B8BBAE-0119-91C3-8653-32FC31F1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919080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AD441F6-06A8-96AF-5AD9-D7217749D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418602"/>
              </p:ext>
            </p:extLst>
          </p:nvPr>
        </p:nvGraphicFramePr>
        <p:xfrm>
          <a:off x="288467" y="1376364"/>
          <a:ext cx="3607258" cy="33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4CD1C31-EC1D-65CE-0C70-2280852B2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608822"/>
              </p:ext>
            </p:extLst>
          </p:nvPr>
        </p:nvGraphicFramePr>
        <p:xfrm>
          <a:off x="4295543" y="1376364"/>
          <a:ext cx="3591157" cy="336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0D4A7-B9AB-7055-9943-BD6A55D6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кольцевых диаграмм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273944D-8C66-251E-4EB5-7CDB9EB2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15474"/>
              </p:ext>
            </p:extLst>
          </p:nvPr>
        </p:nvGraphicFramePr>
        <p:xfrm>
          <a:off x="8301038" y="1376364"/>
          <a:ext cx="3591156" cy="33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C902E08-43A2-6822-08FC-898DAF3BF98E}"/>
              </a:ext>
            </a:extLst>
          </p:cNvPr>
          <p:cNvSpPr txBox="1"/>
          <p:nvPr/>
        </p:nvSpPr>
        <p:spPr>
          <a:xfrm>
            <a:off x="300318" y="4869718"/>
            <a:ext cx="359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F8A08-9658-7804-F1BC-9FFA8CEA5C99}"/>
              </a:ext>
            </a:extLst>
          </p:cNvPr>
          <p:cNvSpPr txBox="1"/>
          <p:nvPr/>
        </p:nvSpPr>
        <p:spPr>
          <a:xfrm>
            <a:off x="4286251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632326-F1C3-9CB7-4CDD-2C7DD6412516}"/>
              </a:ext>
            </a:extLst>
          </p:cNvPr>
          <p:cNvSpPr txBox="1"/>
          <p:nvPr/>
        </p:nvSpPr>
        <p:spPr>
          <a:xfrm>
            <a:off x="8301038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F6735C1-87F7-8F7C-A303-BABE7F3DD8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AB0E3-6ED6-72F3-7962-66C366D72D48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66336B2-2B14-3FFB-2796-E340F1C32B10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D29D014-EABC-DF03-5737-276059F58174}"/>
              </a:ext>
            </a:extLst>
          </p:cNvPr>
          <p:cNvCxnSpPr/>
          <p:nvPr/>
        </p:nvCxnSpPr>
        <p:spPr bwMode="auto">
          <a:xfrm>
            <a:off x="299807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BFE6777-34B6-7555-B1CA-BCA912E993BF}"/>
              </a:ext>
            </a:extLst>
          </p:cNvPr>
          <p:cNvCxnSpPr/>
          <p:nvPr/>
        </p:nvCxnSpPr>
        <p:spPr bwMode="auto">
          <a:xfrm>
            <a:off x="4301536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8675B05-16F3-3C00-E0C3-41CB184EBBD2}"/>
              </a:ext>
            </a:extLst>
          </p:cNvPr>
          <p:cNvCxnSpPr/>
          <p:nvPr/>
        </p:nvCxnSpPr>
        <p:spPr bwMode="auto">
          <a:xfrm>
            <a:off x="8303265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157632A-5C5B-7EA6-2C19-232FEAEA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D1839BC-A208-49BB-EF0E-D90398FD1295}"/>
              </a:ext>
            </a:extLst>
          </p:cNvPr>
          <p:cNvCxnSpPr>
            <a:cxnSpLocks/>
          </p:cNvCxnSpPr>
          <p:nvPr/>
        </p:nvCxnSpPr>
        <p:spPr>
          <a:xfrm>
            <a:off x="8082423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114EBEB-46A7-10A6-4F98-66EFBF086EF2}"/>
              </a:ext>
            </a:extLst>
          </p:cNvPr>
          <p:cNvCxnSpPr>
            <a:cxnSpLocks/>
          </p:cNvCxnSpPr>
          <p:nvPr/>
        </p:nvCxnSpPr>
        <p:spPr>
          <a:xfrm>
            <a:off x="4100358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29516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Тема Office">
  <a:themeElements>
    <a:clrScheme name="CIM">
      <a:dk1>
        <a:srgbClr val="000000"/>
      </a:dk1>
      <a:lt1>
        <a:srgbClr val="FFFFFF"/>
      </a:lt1>
      <a:dk2>
        <a:srgbClr val="162764"/>
      </a:dk2>
      <a:lt2>
        <a:srgbClr val="FFFFFF"/>
      </a:lt2>
      <a:accent1>
        <a:srgbClr val="003B8A"/>
      </a:accent1>
      <a:accent2>
        <a:srgbClr val="A28C54"/>
      </a:accent2>
      <a:accent3>
        <a:srgbClr val="00577A"/>
      </a:accent3>
      <a:accent4>
        <a:srgbClr val="007976"/>
      </a:accent4>
      <a:accent5>
        <a:srgbClr val="E43E28"/>
      </a:accent5>
      <a:accent6>
        <a:srgbClr val="EECC00"/>
      </a:accent6>
      <a:hlink>
        <a:srgbClr val="AF985D"/>
      </a:hlink>
      <a:folHlink>
        <a:srgbClr val="837041"/>
      </a:folHlink>
    </a:clrScheme>
    <a:fontScheme name="СО ЕЭС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15875" cap="flat" cmpd="sng" algn="ctr">
          <a:solidFill>
            <a:schemeClr val="accent1"/>
          </a:solidFill>
          <a:prstDash val="solid"/>
          <a:round/>
          <a:headEnd type="none" w="med" len="med"/>
          <a:tailEnd type="triangle" w="lg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808</Words>
  <Application>Microsoft Office PowerPoint</Application>
  <PresentationFormat>Широкоэкранный</PresentationFormat>
  <Paragraphs>168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Lato Light</vt:lpstr>
      <vt:lpstr>Poppins</vt:lpstr>
      <vt:lpstr>Wingdings</vt:lpstr>
      <vt:lpstr>Тема Office</vt:lpstr>
      <vt:lpstr>Заголовок презентации</vt:lpstr>
      <vt:lpstr>Заголовок презентации  компаний-партнеров</vt:lpstr>
      <vt:lpstr>Слайд-разделитель</vt:lpstr>
      <vt:lpstr>Текстовый слайд</vt:lpstr>
      <vt:lpstr>Слайд-сравнение</vt:lpstr>
      <vt:lpstr>Список</vt:lpstr>
      <vt:lpstr>Структурная схема с описанием</vt:lpstr>
      <vt:lpstr>Структурная схема с несколькими уровнями</vt:lpstr>
      <vt:lpstr>Оформление кольцевых диаграмм</vt:lpstr>
      <vt:lpstr>Оформление гистограмм</vt:lpstr>
      <vt:lpstr>Оформление графиков</vt:lpstr>
      <vt:lpstr>Слайд с несколькими изображениями/схемами</vt:lpstr>
      <vt:lpstr>Слайд с изображением/схемой</vt:lpstr>
      <vt:lpstr>Редактируемая карта мира</vt:lpstr>
      <vt:lpstr>Редактируемая карта России</vt:lpstr>
      <vt:lpstr>Иконки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55</cp:revision>
  <dcterms:created xsi:type="dcterms:W3CDTF">2023-10-26T10:18:18Z</dcterms:created>
  <dcterms:modified xsi:type="dcterms:W3CDTF">2025-08-11T12:28:05Z</dcterms:modified>
</cp:coreProperties>
</file>